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46B_F29DCAEE.xml" ContentType="application/vnd.ms-powerpoint.comment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334_BF99561.xml" ContentType="application/vnd.ms-powerpoint.comments+xml"/>
  <Override PartName="/ppt/notesSlides/notesSlide7.xml" ContentType="application/vnd.openxmlformats-officedocument.presentationml.notesSlide+xml"/>
  <Override PartName="/ppt/comments/modernComment_40A_61B1910F.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694" r:id="rId3"/>
  </p:sldMasterIdLst>
  <p:notesMasterIdLst>
    <p:notesMasterId r:id="rId21"/>
  </p:notesMasterIdLst>
  <p:sldIdLst>
    <p:sldId id="256" r:id="rId4"/>
    <p:sldId id="1134" r:id="rId5"/>
    <p:sldId id="1129" r:id="rId6"/>
    <p:sldId id="258" r:id="rId7"/>
    <p:sldId id="1131" r:id="rId8"/>
    <p:sldId id="809" r:id="rId9"/>
    <p:sldId id="1137" r:id="rId10"/>
    <p:sldId id="1119" r:id="rId11"/>
    <p:sldId id="1138" r:id="rId12"/>
    <p:sldId id="1139" r:id="rId13"/>
    <p:sldId id="1141" r:id="rId14"/>
    <p:sldId id="820" r:id="rId15"/>
    <p:sldId id="793" r:id="rId16"/>
    <p:sldId id="1034" r:id="rId17"/>
    <p:sldId id="795" r:id="rId18"/>
    <p:sldId id="796" r:id="rId19"/>
    <p:sldId id="102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4A4810-72F9-F3C8-9CA8-AF0E2E53080E}" name="Marc Taylor" initials="MT" userId="S::mtaylor@workingsol.com::3df256fe-43f0-4419-9a52-809697249e7f" providerId="AD"/>
  <p188:author id="{3F73882C-5823-0677-2515-2571BEA837C9}" name="marc taylor" initials="mt" userId="5e194222412d530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1AEDB1-3B03-4059-B5DE-8330C012CFFA}" v="147" dt="2026-02-24T19:42:33.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0" autoAdjust="0"/>
  </p:normalViewPr>
  <p:slideViewPr>
    <p:cSldViewPr snapToGrid="0">
      <p:cViewPr varScale="1">
        <p:scale>
          <a:sx n="100" d="100"/>
          <a:sy n="100"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Orona" userId="98d10eb5-e7e6-44f9-afe0-73dbcad7443a" providerId="ADAL" clId="{F83DA133-41E2-46BC-ADDC-22997AFB6E20}"/>
    <pc:docChg chg="undo redo custSel addSld delSld modSld sldOrd delMainMaster">
      <pc:chgData name="Steve Orona" userId="98d10eb5-e7e6-44f9-afe0-73dbcad7443a" providerId="ADAL" clId="{F83DA133-41E2-46BC-ADDC-22997AFB6E20}" dt="2026-03-02T17:06:46.021" v="7457" actId="2696"/>
      <pc:docMkLst>
        <pc:docMk/>
      </pc:docMkLst>
      <pc:sldChg chg="addSp delSp modSp add mod">
        <pc:chgData name="Steve Orona" userId="98d10eb5-e7e6-44f9-afe0-73dbcad7443a" providerId="ADAL" clId="{F83DA133-41E2-46BC-ADDC-22997AFB6E20}" dt="2026-02-27T22:28:05.448" v="7455" actId="20577"/>
        <pc:sldMkLst>
          <pc:docMk/>
          <pc:sldMk cId="0" sldId="256"/>
        </pc:sldMkLst>
        <pc:spChg chg="mod">
          <ac:chgData name="Steve Orona" userId="98d10eb5-e7e6-44f9-afe0-73dbcad7443a" providerId="ADAL" clId="{F83DA133-41E2-46BC-ADDC-22997AFB6E20}" dt="2026-02-27T22:28:05.448" v="7455" actId="20577"/>
          <ac:spMkLst>
            <pc:docMk/>
            <pc:sldMk cId="0" sldId="256"/>
            <ac:spMk id="3" creationId="{00000000-0000-0000-0000-000000000000}"/>
          </ac:spMkLst>
        </pc:spChg>
        <pc:picChg chg="add mod">
          <ac:chgData name="Steve Orona" userId="98d10eb5-e7e6-44f9-afe0-73dbcad7443a" providerId="ADAL" clId="{F83DA133-41E2-46BC-ADDC-22997AFB6E20}" dt="2026-02-09T18:09:58.284" v="2539" actId="1076"/>
          <ac:picMkLst>
            <pc:docMk/>
            <pc:sldMk cId="0" sldId="256"/>
            <ac:picMk id="6" creationId="{D9FF4C69-42C6-AAE0-67A8-99ED9D7F4EC9}"/>
          </ac:picMkLst>
        </pc:picChg>
      </pc:sldChg>
      <pc:sldChg chg="addSp delSp modSp add del mod ord">
        <pc:chgData name="Steve Orona" userId="98d10eb5-e7e6-44f9-afe0-73dbcad7443a" providerId="ADAL" clId="{F83DA133-41E2-46BC-ADDC-22997AFB6E20}" dt="2026-02-20T19:22:40.971" v="6985" actId="20577"/>
        <pc:sldMkLst>
          <pc:docMk/>
          <pc:sldMk cId="0" sldId="258"/>
        </pc:sldMkLst>
        <pc:spChg chg="mod">
          <ac:chgData name="Steve Orona" userId="98d10eb5-e7e6-44f9-afe0-73dbcad7443a" providerId="ADAL" clId="{F83DA133-41E2-46BC-ADDC-22997AFB6E20}" dt="2026-02-20T19:22:40.971" v="6985" actId="20577"/>
          <ac:spMkLst>
            <pc:docMk/>
            <pc:sldMk cId="0" sldId="258"/>
            <ac:spMk id="8" creationId="{00000000-0000-0000-0000-000000000000}"/>
          </ac:spMkLst>
        </pc:spChg>
        <pc:spChg chg="mod">
          <ac:chgData name="Steve Orona" userId="98d10eb5-e7e6-44f9-afe0-73dbcad7443a" providerId="ADAL" clId="{F83DA133-41E2-46BC-ADDC-22997AFB6E20}" dt="2026-02-10T19:53:10.802" v="4680" actId="14100"/>
          <ac:spMkLst>
            <pc:docMk/>
            <pc:sldMk cId="0" sldId="258"/>
            <ac:spMk id="9" creationId="{00000000-0000-0000-0000-000000000000}"/>
          </ac:spMkLst>
        </pc:spChg>
        <pc:spChg chg="mod">
          <ac:chgData name="Steve Orona" userId="98d10eb5-e7e6-44f9-afe0-73dbcad7443a" providerId="ADAL" clId="{F83DA133-41E2-46BC-ADDC-22997AFB6E20}" dt="2026-02-10T19:53:20.438" v="4682" actId="14100"/>
          <ac:spMkLst>
            <pc:docMk/>
            <pc:sldMk cId="0" sldId="258"/>
            <ac:spMk id="10" creationId="{00000000-0000-0000-0000-000000000000}"/>
          </ac:spMkLst>
        </pc:spChg>
        <pc:spChg chg="mod">
          <ac:chgData name="Steve Orona" userId="98d10eb5-e7e6-44f9-afe0-73dbcad7443a" providerId="ADAL" clId="{F83DA133-41E2-46BC-ADDC-22997AFB6E20}" dt="2026-02-10T19:53:26.694" v="4683" actId="14100"/>
          <ac:spMkLst>
            <pc:docMk/>
            <pc:sldMk cId="0" sldId="258"/>
            <ac:spMk id="11" creationId="{00000000-0000-0000-0000-000000000000}"/>
          </ac:spMkLst>
        </pc:spChg>
        <pc:spChg chg="add del mod">
          <ac:chgData name="Steve Orona" userId="98d10eb5-e7e6-44f9-afe0-73dbcad7443a" providerId="ADAL" clId="{F83DA133-41E2-46BC-ADDC-22997AFB6E20}" dt="2026-02-10T19:51:59.969" v="4679" actId="1076"/>
          <ac:spMkLst>
            <pc:docMk/>
            <pc:sldMk cId="0" sldId="258"/>
            <ac:spMk id="26" creationId="{00000000-0000-0000-0000-000000000000}"/>
          </ac:spMkLst>
        </pc:spChg>
        <pc:spChg chg="mod">
          <ac:chgData name="Steve Orona" userId="98d10eb5-e7e6-44f9-afe0-73dbcad7443a" providerId="ADAL" clId="{F83DA133-41E2-46BC-ADDC-22997AFB6E20}" dt="2026-02-09T17:04:03.761" v="1918"/>
          <ac:spMkLst>
            <pc:docMk/>
            <pc:sldMk cId="0" sldId="258"/>
            <ac:spMk id="34" creationId="{00000000-0000-0000-0000-000000000000}"/>
          </ac:spMkLst>
        </pc:spChg>
        <pc:spChg chg="add mod">
          <ac:chgData name="Steve Orona" userId="98d10eb5-e7e6-44f9-afe0-73dbcad7443a" providerId="ADAL" clId="{F83DA133-41E2-46BC-ADDC-22997AFB6E20}" dt="2026-02-10T20:03:40.704" v="4804" actId="20577"/>
          <ac:spMkLst>
            <pc:docMk/>
            <pc:sldMk cId="0" sldId="258"/>
            <ac:spMk id="45" creationId="{B4A6E9C0-748A-ED61-F197-B40454088AA7}"/>
          </ac:spMkLst>
        </pc:spChg>
        <pc:grpChg chg="mod">
          <ac:chgData name="Steve Orona" userId="98d10eb5-e7e6-44f9-afe0-73dbcad7443a" providerId="ADAL" clId="{F83DA133-41E2-46BC-ADDC-22997AFB6E20}" dt="2026-02-10T19:51:30.854" v="4676" actId="14100"/>
          <ac:grpSpMkLst>
            <pc:docMk/>
            <pc:sldMk cId="0" sldId="258"/>
            <ac:grpSpMk id="13" creationId="{00000000-0000-0000-0000-000000000000}"/>
          </ac:grpSpMkLst>
        </pc:grpChg>
        <pc:picChg chg="mod">
          <ac:chgData name="Steve Orona" userId="98d10eb5-e7e6-44f9-afe0-73dbcad7443a" providerId="ADAL" clId="{F83DA133-41E2-46BC-ADDC-22997AFB6E20}" dt="2026-02-10T20:54:30.191" v="5220" actId="1076"/>
          <ac:picMkLst>
            <pc:docMk/>
            <pc:sldMk cId="0" sldId="258"/>
            <ac:picMk id="7" creationId="{00000000-0000-0000-0000-000000000000}"/>
          </ac:picMkLst>
        </pc:picChg>
        <pc:picChg chg="mod">
          <ac:chgData name="Steve Orona" userId="98d10eb5-e7e6-44f9-afe0-73dbcad7443a" providerId="ADAL" clId="{F83DA133-41E2-46BC-ADDC-22997AFB6E20}" dt="2026-02-10T18:08:37.673" v="4286" actId="1076"/>
          <ac:picMkLst>
            <pc:docMk/>
            <pc:sldMk cId="0" sldId="258"/>
            <ac:picMk id="14" creationId="{00000000-0000-0000-0000-000000000000}"/>
          </ac:picMkLst>
        </pc:picChg>
        <pc:picChg chg="mod">
          <ac:chgData name="Steve Orona" userId="98d10eb5-e7e6-44f9-afe0-73dbcad7443a" providerId="ADAL" clId="{F83DA133-41E2-46BC-ADDC-22997AFB6E20}" dt="2026-02-10T21:46:17.416" v="6031" actId="1076"/>
          <ac:picMkLst>
            <pc:docMk/>
            <pc:sldMk cId="0" sldId="258"/>
            <ac:picMk id="27" creationId="{00000000-0000-0000-0000-000000000000}"/>
          </ac:picMkLst>
        </pc:picChg>
        <pc:picChg chg="mod">
          <ac:chgData name="Steve Orona" userId="98d10eb5-e7e6-44f9-afe0-73dbcad7443a" providerId="ADAL" clId="{F83DA133-41E2-46BC-ADDC-22997AFB6E20}" dt="2026-02-10T19:44:43.587" v="4635" actId="1076"/>
          <ac:picMkLst>
            <pc:docMk/>
            <pc:sldMk cId="0" sldId="258"/>
            <ac:picMk id="28" creationId="{00000000-0000-0000-0000-000000000000}"/>
          </ac:picMkLst>
        </pc:picChg>
        <pc:picChg chg="mod">
          <ac:chgData name="Steve Orona" userId="98d10eb5-e7e6-44f9-afe0-73dbcad7443a" providerId="ADAL" clId="{F83DA133-41E2-46BC-ADDC-22997AFB6E20}" dt="2026-02-10T21:46:22.993" v="6032" actId="1076"/>
          <ac:picMkLst>
            <pc:docMk/>
            <pc:sldMk cId="0" sldId="258"/>
            <ac:picMk id="31" creationId="{00000000-0000-0000-0000-000000000000}"/>
          </ac:picMkLst>
        </pc:picChg>
        <pc:picChg chg="mod">
          <ac:chgData name="Steve Orona" userId="98d10eb5-e7e6-44f9-afe0-73dbcad7443a" providerId="ADAL" clId="{F83DA133-41E2-46BC-ADDC-22997AFB6E20}" dt="2026-02-10T21:46:28.309" v="6033" actId="1076"/>
          <ac:picMkLst>
            <pc:docMk/>
            <pc:sldMk cId="0" sldId="258"/>
            <ac:picMk id="32" creationId="{00000000-0000-0000-0000-000000000000}"/>
          </ac:picMkLst>
        </pc:picChg>
        <pc:picChg chg="add mod">
          <ac:chgData name="Steve Orona" userId="98d10eb5-e7e6-44f9-afe0-73dbcad7443a" providerId="ADAL" clId="{F83DA133-41E2-46BC-ADDC-22997AFB6E20}" dt="2026-02-09T17:15:58.253" v="2046" actId="1076"/>
          <ac:picMkLst>
            <pc:docMk/>
            <pc:sldMk cId="0" sldId="258"/>
            <ac:picMk id="39" creationId="{75CF7253-0BC5-133C-F198-F54C1AD5CF62}"/>
          </ac:picMkLst>
        </pc:picChg>
        <pc:picChg chg="add mod">
          <ac:chgData name="Steve Orona" userId="98d10eb5-e7e6-44f9-afe0-73dbcad7443a" providerId="ADAL" clId="{F83DA133-41E2-46BC-ADDC-22997AFB6E20}" dt="2026-02-09T17:16:15.197" v="2050" actId="1076"/>
          <ac:picMkLst>
            <pc:docMk/>
            <pc:sldMk cId="0" sldId="258"/>
            <ac:picMk id="41" creationId="{B5E32B8F-B8E4-87A6-61BD-8F0334A994C5}"/>
          </ac:picMkLst>
        </pc:picChg>
        <pc:picChg chg="add mod">
          <ac:chgData name="Steve Orona" userId="98d10eb5-e7e6-44f9-afe0-73dbcad7443a" providerId="ADAL" clId="{F83DA133-41E2-46BC-ADDC-22997AFB6E20}" dt="2026-02-09T17:16:09.590" v="2049" actId="1076"/>
          <ac:picMkLst>
            <pc:docMk/>
            <pc:sldMk cId="0" sldId="258"/>
            <ac:picMk id="43" creationId="{A35F668C-52B2-EEB6-319F-4AF7A42CCD9E}"/>
          </ac:picMkLst>
        </pc:picChg>
      </pc:sldChg>
      <pc:sldChg chg="add ord">
        <pc:chgData name="Steve Orona" userId="98d10eb5-e7e6-44f9-afe0-73dbcad7443a" providerId="ADAL" clId="{F83DA133-41E2-46BC-ADDC-22997AFB6E20}" dt="2026-02-05T18:38:37.763" v="1701"/>
        <pc:sldMkLst>
          <pc:docMk/>
          <pc:sldMk cId="4240306627" sldId="795"/>
        </pc:sldMkLst>
      </pc:sldChg>
      <pc:sldChg chg="add ord">
        <pc:chgData name="Steve Orona" userId="98d10eb5-e7e6-44f9-afe0-73dbcad7443a" providerId="ADAL" clId="{F83DA133-41E2-46BC-ADDC-22997AFB6E20}" dt="2026-02-05T18:38:45.401" v="1703"/>
        <pc:sldMkLst>
          <pc:docMk/>
          <pc:sldMk cId="3268657842" sldId="796"/>
        </pc:sldMkLst>
      </pc:sldChg>
      <pc:sldChg chg="modSp add mod">
        <pc:chgData name="Steve Orona" userId="98d10eb5-e7e6-44f9-afe0-73dbcad7443a" providerId="ADAL" clId="{F83DA133-41E2-46BC-ADDC-22997AFB6E20}" dt="2026-02-10T18:15:14.562" v="4319" actId="20577"/>
        <pc:sldMkLst>
          <pc:docMk/>
          <pc:sldMk cId="1591069521" sldId="809"/>
        </pc:sldMkLst>
        <pc:spChg chg="mod">
          <ac:chgData name="Steve Orona" userId="98d10eb5-e7e6-44f9-afe0-73dbcad7443a" providerId="ADAL" clId="{F83DA133-41E2-46BC-ADDC-22997AFB6E20}" dt="2026-02-10T18:15:14.562" v="4319" actId="20577"/>
          <ac:spMkLst>
            <pc:docMk/>
            <pc:sldMk cId="1591069521" sldId="809"/>
            <ac:spMk id="4" creationId="{446A80D8-A484-DE4A-83B4-1B9B9A4F694B}"/>
          </ac:spMkLst>
        </pc:spChg>
      </pc:sldChg>
      <pc:sldChg chg="add">
        <pc:chgData name="Steve Orona" userId="98d10eb5-e7e6-44f9-afe0-73dbcad7443a" providerId="ADAL" clId="{F83DA133-41E2-46BC-ADDC-22997AFB6E20}" dt="2026-02-10T18:31:58.077" v="4408"/>
        <pc:sldMkLst>
          <pc:docMk/>
          <pc:sldMk cId="200906081" sldId="820"/>
        </pc:sldMkLst>
      </pc:sldChg>
      <pc:sldChg chg="add">
        <pc:chgData name="Steve Orona" userId="98d10eb5-e7e6-44f9-afe0-73dbcad7443a" providerId="ADAL" clId="{F83DA133-41E2-46BC-ADDC-22997AFB6E20}" dt="2026-02-10T18:32:26.953" v="4410"/>
        <pc:sldMkLst>
          <pc:docMk/>
          <pc:sldMk cId="1639026959" sldId="1034"/>
        </pc:sldMkLst>
      </pc:sldChg>
      <pc:sldChg chg="del ord">
        <pc:chgData name="Steve Orona" userId="98d10eb5-e7e6-44f9-afe0-73dbcad7443a" providerId="ADAL" clId="{F83DA133-41E2-46BC-ADDC-22997AFB6E20}" dt="2026-03-02T17:06:46.021" v="7457" actId="2696"/>
        <pc:sldMkLst>
          <pc:docMk/>
          <pc:sldMk cId="4149251973" sldId="1113"/>
        </pc:sldMkLst>
      </pc:sldChg>
      <pc:sldChg chg="add">
        <pc:chgData name="Steve Orona" userId="98d10eb5-e7e6-44f9-afe0-73dbcad7443a" providerId="ADAL" clId="{F83DA133-41E2-46BC-ADDC-22997AFB6E20}" dt="2026-02-10T18:33:22.172" v="4411"/>
        <pc:sldMkLst>
          <pc:docMk/>
          <pc:sldMk cId="3524217778" sldId="1119"/>
        </pc:sldMkLst>
      </pc:sldChg>
      <pc:sldChg chg="delSp modSp mod ord">
        <pc:chgData name="Steve Orona" userId="98d10eb5-e7e6-44f9-afe0-73dbcad7443a" providerId="ADAL" clId="{F83DA133-41E2-46BC-ADDC-22997AFB6E20}" dt="2026-02-10T21:53:13.204" v="6340" actId="20577"/>
        <pc:sldMkLst>
          <pc:docMk/>
          <pc:sldMk cId="3217939077" sldId="1129"/>
        </pc:sldMkLst>
        <pc:spChg chg="mod">
          <ac:chgData name="Steve Orona" userId="98d10eb5-e7e6-44f9-afe0-73dbcad7443a" providerId="ADAL" clId="{F83DA133-41E2-46BC-ADDC-22997AFB6E20}" dt="2026-02-10T21:53:13.204" v="6340" actId="20577"/>
          <ac:spMkLst>
            <pc:docMk/>
            <pc:sldMk cId="3217939077" sldId="1129"/>
            <ac:spMk id="3" creationId="{D3B7F3DB-A698-1F76-A444-A2DFDB4F346D}"/>
          </ac:spMkLst>
        </pc:spChg>
        <pc:spChg chg="mod">
          <ac:chgData name="Steve Orona" userId="98d10eb5-e7e6-44f9-afe0-73dbcad7443a" providerId="ADAL" clId="{F83DA133-41E2-46BC-ADDC-22997AFB6E20}" dt="2026-02-10T19:10:06.234" v="4565" actId="1076"/>
          <ac:spMkLst>
            <pc:docMk/>
            <pc:sldMk cId="3217939077" sldId="1129"/>
            <ac:spMk id="6" creationId="{5C4BF845-1625-C603-48BE-35674F65420B}"/>
          </ac:spMkLst>
        </pc:spChg>
      </pc:sldChg>
      <pc:sldChg chg="addSp delSp modSp add del mod">
        <pc:chgData name="Steve Orona" userId="98d10eb5-e7e6-44f9-afe0-73dbcad7443a" providerId="ADAL" clId="{F83DA133-41E2-46BC-ADDC-22997AFB6E20}" dt="2026-02-24T21:29:36.373" v="7437" actId="2711"/>
        <pc:sldMkLst>
          <pc:docMk/>
          <pc:sldMk cId="4070427374" sldId="1131"/>
        </pc:sldMkLst>
        <pc:spChg chg="mod">
          <ac:chgData name="Steve Orona" userId="98d10eb5-e7e6-44f9-afe0-73dbcad7443a" providerId="ADAL" clId="{F83DA133-41E2-46BC-ADDC-22997AFB6E20}" dt="2026-02-10T20:34:35.753" v="5085" actId="20577"/>
          <ac:spMkLst>
            <pc:docMk/>
            <pc:sldMk cId="4070427374" sldId="1131"/>
            <ac:spMk id="4" creationId="{71BAC796-C604-C501-DFDE-EBF4B47444BA}"/>
          </ac:spMkLst>
        </pc:spChg>
        <pc:spChg chg="mod">
          <ac:chgData name="Steve Orona" userId="98d10eb5-e7e6-44f9-afe0-73dbcad7443a" providerId="ADAL" clId="{F83DA133-41E2-46BC-ADDC-22997AFB6E20}" dt="2026-02-10T22:45:13.506" v="6356" actId="20577"/>
          <ac:spMkLst>
            <pc:docMk/>
            <pc:sldMk cId="4070427374" sldId="1131"/>
            <ac:spMk id="7" creationId="{96A135A3-4192-AF98-8587-313F6EA3B513}"/>
          </ac:spMkLst>
        </pc:spChg>
        <pc:spChg chg="mod">
          <ac:chgData name="Steve Orona" userId="98d10eb5-e7e6-44f9-afe0-73dbcad7443a" providerId="ADAL" clId="{F83DA133-41E2-46BC-ADDC-22997AFB6E20}" dt="2026-02-24T19:43:31.459" v="7390" actId="1076"/>
          <ac:spMkLst>
            <pc:docMk/>
            <pc:sldMk cId="4070427374" sldId="1131"/>
            <ac:spMk id="9" creationId="{CD7A6679-59B8-9F49-4F4B-3573310899FC}"/>
          </ac:spMkLst>
        </pc:spChg>
        <pc:spChg chg="mod">
          <ac:chgData name="Steve Orona" userId="98d10eb5-e7e6-44f9-afe0-73dbcad7443a" providerId="ADAL" clId="{F83DA133-41E2-46BC-ADDC-22997AFB6E20}" dt="2026-02-10T21:39:40.018" v="5997" actId="20577"/>
          <ac:spMkLst>
            <pc:docMk/>
            <pc:sldMk cId="4070427374" sldId="1131"/>
            <ac:spMk id="12" creationId="{3443782D-E338-D428-7562-239BC1B35D8A}"/>
          </ac:spMkLst>
        </pc:spChg>
        <pc:spChg chg="mod">
          <ac:chgData name="Steve Orona" userId="98d10eb5-e7e6-44f9-afe0-73dbcad7443a" providerId="ADAL" clId="{F83DA133-41E2-46BC-ADDC-22997AFB6E20}" dt="2026-02-24T21:29:36.373" v="7437" actId="2711"/>
          <ac:spMkLst>
            <pc:docMk/>
            <pc:sldMk cId="4070427374" sldId="1131"/>
            <ac:spMk id="19" creationId="{B4E65BF2-1FB9-0647-3A8C-8E9230209507}"/>
          </ac:spMkLst>
        </pc:spChg>
        <pc:spChg chg="mod">
          <ac:chgData name="Steve Orona" userId="98d10eb5-e7e6-44f9-afe0-73dbcad7443a" providerId="ADAL" clId="{F83DA133-41E2-46BC-ADDC-22997AFB6E20}" dt="2026-02-10T21:34:52.502" v="5897" actId="20577"/>
          <ac:spMkLst>
            <pc:docMk/>
            <pc:sldMk cId="4070427374" sldId="1131"/>
            <ac:spMk id="25" creationId="{83112E74-EEF6-A61B-9330-E989CE45FED0}"/>
          </ac:spMkLst>
        </pc:spChg>
        <pc:spChg chg="mod">
          <ac:chgData name="Steve Orona" userId="98d10eb5-e7e6-44f9-afe0-73dbcad7443a" providerId="ADAL" clId="{F83DA133-41E2-46BC-ADDC-22997AFB6E20}" dt="2026-02-24T18:29:03.216" v="7289" actId="1076"/>
          <ac:spMkLst>
            <pc:docMk/>
            <pc:sldMk cId="4070427374" sldId="1131"/>
            <ac:spMk id="28" creationId="{95378FE2-CD6F-F92D-0476-A92E18CC5DB3}"/>
          </ac:spMkLst>
        </pc:spChg>
        <pc:picChg chg="add mod">
          <ac:chgData name="Steve Orona" userId="98d10eb5-e7e6-44f9-afe0-73dbcad7443a" providerId="ADAL" clId="{F83DA133-41E2-46BC-ADDC-22997AFB6E20}" dt="2026-02-10T20:39:20.747" v="5180" actId="14100"/>
          <ac:picMkLst>
            <pc:docMk/>
            <pc:sldMk cId="4070427374" sldId="1131"/>
            <ac:picMk id="6" creationId="{255F7DF3-8689-B98D-AB58-487E8342EB29}"/>
          </ac:picMkLst>
        </pc:picChg>
        <pc:picChg chg="add mod">
          <ac:chgData name="Steve Orona" userId="98d10eb5-e7e6-44f9-afe0-73dbcad7443a" providerId="ADAL" clId="{F83DA133-41E2-46BC-ADDC-22997AFB6E20}" dt="2026-02-10T22:42:28.022" v="6341" actId="1076"/>
          <ac:picMkLst>
            <pc:docMk/>
            <pc:sldMk cId="4070427374" sldId="1131"/>
            <ac:picMk id="8" creationId="{D938E945-59A3-E9C6-51D4-AEF48288E80F}"/>
          </ac:picMkLst>
        </pc:picChg>
        <pc:picChg chg="add mod">
          <ac:chgData name="Steve Orona" userId="98d10eb5-e7e6-44f9-afe0-73dbcad7443a" providerId="ADAL" clId="{F83DA133-41E2-46BC-ADDC-22997AFB6E20}" dt="2026-02-10T22:42:31.501" v="6342" actId="1076"/>
          <ac:picMkLst>
            <pc:docMk/>
            <pc:sldMk cId="4070427374" sldId="1131"/>
            <ac:picMk id="10" creationId="{DB71AD3D-D60B-CC0D-CE68-B823584E5721}"/>
          </ac:picMkLst>
        </pc:picChg>
      </pc:sldChg>
      <pc:sldChg chg="add del">
        <pc:chgData name="Steve Orona" userId="98d10eb5-e7e6-44f9-afe0-73dbcad7443a" providerId="ADAL" clId="{F83DA133-41E2-46BC-ADDC-22997AFB6E20}" dt="2026-02-10T18:46:45.013" v="4436"/>
        <pc:sldMkLst>
          <pc:docMk/>
          <pc:sldMk cId="1129834137" sldId="1134"/>
        </pc:sldMkLst>
      </pc:sldChg>
      <pc:sldChg chg="addSp delSp modSp new mod ord">
        <pc:chgData name="Steve Orona" userId="98d10eb5-e7e6-44f9-afe0-73dbcad7443a" providerId="ADAL" clId="{F83DA133-41E2-46BC-ADDC-22997AFB6E20}" dt="2026-02-10T20:40:52.522" v="5191" actId="14734"/>
        <pc:sldMkLst>
          <pc:docMk/>
          <pc:sldMk cId="1628946431" sldId="1137"/>
        </pc:sldMkLst>
        <pc:spChg chg="mod">
          <ac:chgData name="Steve Orona" userId="98d10eb5-e7e6-44f9-afe0-73dbcad7443a" providerId="ADAL" clId="{F83DA133-41E2-46BC-ADDC-22997AFB6E20}" dt="2026-02-10T18:20:43.293" v="4374" actId="20577"/>
          <ac:spMkLst>
            <pc:docMk/>
            <pc:sldMk cId="1628946431" sldId="1137"/>
            <ac:spMk id="2" creationId="{48405BA5-4AE5-63C9-16CC-D3829AD657F4}"/>
          </ac:spMkLst>
        </pc:spChg>
        <pc:spChg chg="mod">
          <ac:chgData name="Steve Orona" userId="98d10eb5-e7e6-44f9-afe0-73dbcad7443a" providerId="ADAL" clId="{F83DA133-41E2-46BC-ADDC-22997AFB6E20}" dt="2026-02-10T20:08:30.150" v="4828" actId="14100"/>
          <ac:spMkLst>
            <pc:docMk/>
            <pc:sldMk cId="1628946431" sldId="1137"/>
            <ac:spMk id="4" creationId="{52A29E72-238A-361C-B925-6D60E5A6324E}"/>
          </ac:spMkLst>
        </pc:spChg>
        <pc:spChg chg="mod">
          <ac:chgData name="Steve Orona" userId="98d10eb5-e7e6-44f9-afe0-73dbcad7443a" providerId="ADAL" clId="{F83DA133-41E2-46BC-ADDC-22997AFB6E20}" dt="2026-02-09T19:55:06.140" v="3193" actId="20577"/>
          <ac:spMkLst>
            <pc:docMk/>
            <pc:sldMk cId="1628946431" sldId="1137"/>
            <ac:spMk id="6" creationId="{F29BFC5F-2DE9-9D30-EBE6-40C28A1B53F4}"/>
          </ac:spMkLst>
        </pc:spChg>
        <pc:graphicFrameChg chg="add mod modGraphic">
          <ac:chgData name="Steve Orona" userId="98d10eb5-e7e6-44f9-afe0-73dbcad7443a" providerId="ADAL" clId="{F83DA133-41E2-46BC-ADDC-22997AFB6E20}" dt="2026-02-10T20:31:48.434" v="5020" actId="20577"/>
          <ac:graphicFrameMkLst>
            <pc:docMk/>
            <pc:sldMk cId="1628946431" sldId="1137"/>
            <ac:graphicFrameMk id="12" creationId="{0C9499F6-8A4A-5FC2-C106-EF9165B4B816}"/>
          </ac:graphicFrameMkLst>
        </pc:graphicFrameChg>
        <pc:graphicFrameChg chg="add del mod modGraphic">
          <ac:chgData name="Steve Orona" userId="98d10eb5-e7e6-44f9-afe0-73dbcad7443a" providerId="ADAL" clId="{F83DA133-41E2-46BC-ADDC-22997AFB6E20}" dt="2026-02-10T20:40:52.522" v="5191" actId="14734"/>
          <ac:graphicFrameMkLst>
            <pc:docMk/>
            <pc:sldMk cId="1628946431" sldId="1137"/>
            <ac:graphicFrameMk id="14" creationId="{E9FA24F7-5F32-57CE-9CC3-59EFE6EAF7CB}"/>
          </ac:graphicFrameMkLst>
        </pc:graphicFrameChg>
      </pc:sldChg>
      <pc:sldChg chg="addSp modSp new mod ord modNotesTx">
        <pc:chgData name="Steve Orona" userId="98d10eb5-e7e6-44f9-afe0-73dbcad7443a" providerId="ADAL" clId="{F83DA133-41E2-46BC-ADDC-22997AFB6E20}" dt="2026-02-24T16:27:04.498" v="7189"/>
        <pc:sldMkLst>
          <pc:docMk/>
          <pc:sldMk cId="1667959486" sldId="1138"/>
        </pc:sldMkLst>
        <pc:spChg chg="mod">
          <ac:chgData name="Steve Orona" userId="98d10eb5-e7e6-44f9-afe0-73dbcad7443a" providerId="ADAL" clId="{F83DA133-41E2-46BC-ADDC-22997AFB6E20}" dt="2026-02-24T16:27:04.498" v="7189"/>
          <ac:spMkLst>
            <pc:docMk/>
            <pc:sldMk cId="1667959486" sldId="1138"/>
            <ac:spMk id="4" creationId="{58939041-C5EC-CC77-8611-8B8B50A31133}"/>
          </ac:spMkLst>
        </pc:spChg>
        <pc:picChg chg="add mod">
          <ac:chgData name="Steve Orona" userId="98d10eb5-e7e6-44f9-afe0-73dbcad7443a" providerId="ADAL" clId="{F83DA133-41E2-46BC-ADDC-22997AFB6E20}" dt="2026-02-18T15:14:54.931" v="6383" actId="1440"/>
          <ac:picMkLst>
            <pc:docMk/>
            <pc:sldMk cId="1667959486" sldId="1138"/>
            <ac:picMk id="6" creationId="{2C273EBE-58BE-70B0-D512-7282B26E9FEB}"/>
          </ac:picMkLst>
        </pc:picChg>
      </pc:sldChg>
      <pc:sldChg chg="addSp delSp modSp new mod modClrScheme chgLayout modNotesTx">
        <pc:chgData name="Steve Orona" userId="98d10eb5-e7e6-44f9-afe0-73dbcad7443a" providerId="ADAL" clId="{F83DA133-41E2-46BC-ADDC-22997AFB6E20}" dt="2026-02-24T15:32:14.396" v="7187"/>
        <pc:sldMkLst>
          <pc:docMk/>
          <pc:sldMk cId="1898105197" sldId="1139"/>
        </pc:sldMkLst>
        <pc:spChg chg="mod">
          <ac:chgData name="Steve Orona" userId="98d10eb5-e7e6-44f9-afe0-73dbcad7443a" providerId="ADAL" clId="{F83DA133-41E2-46BC-ADDC-22997AFB6E20}" dt="2026-02-16T15:33:34.240" v="6376" actId="26606"/>
          <ac:spMkLst>
            <pc:docMk/>
            <pc:sldMk cId="1898105197" sldId="1139"/>
            <ac:spMk id="2" creationId="{104A6A46-A114-4B60-20B5-F46E609B39E7}"/>
          </ac:spMkLst>
        </pc:spChg>
        <pc:spChg chg="mod">
          <ac:chgData name="Steve Orona" userId="98d10eb5-e7e6-44f9-afe0-73dbcad7443a" providerId="ADAL" clId="{F83DA133-41E2-46BC-ADDC-22997AFB6E20}" dt="2026-02-16T15:33:34.240" v="6376" actId="26606"/>
          <ac:spMkLst>
            <pc:docMk/>
            <pc:sldMk cId="1898105197" sldId="1139"/>
            <ac:spMk id="3" creationId="{0EB0D652-7A8A-5CAF-E08E-B50F086E4AC6}"/>
          </ac:spMkLst>
        </pc:spChg>
        <pc:spChg chg="add del mod">
          <ac:chgData name="Steve Orona" userId="98d10eb5-e7e6-44f9-afe0-73dbcad7443a" providerId="ADAL" clId="{F83DA133-41E2-46BC-ADDC-22997AFB6E20}" dt="2026-02-24T15:32:14.396" v="7187"/>
          <ac:spMkLst>
            <pc:docMk/>
            <pc:sldMk cId="1898105197" sldId="1139"/>
            <ac:spMk id="4" creationId="{AB3231AB-7244-DBB9-000C-96C55E0565C8}"/>
          </ac:spMkLst>
        </pc:spChg>
        <pc:picChg chg="add mod ord">
          <ac:chgData name="Steve Orona" userId="98d10eb5-e7e6-44f9-afe0-73dbcad7443a" providerId="ADAL" clId="{F83DA133-41E2-46BC-ADDC-22997AFB6E20}" dt="2026-02-16T15:33:51.104" v="6379" actId="1076"/>
          <ac:picMkLst>
            <pc:docMk/>
            <pc:sldMk cId="1898105197" sldId="1139"/>
            <ac:picMk id="6" creationId="{ABB55982-6CB1-B183-ECE6-A808DF8E7B3D}"/>
          </ac:picMkLst>
        </pc:picChg>
      </pc:sldChg>
      <pc:sldChg chg="addSp new mod ord modNotesTx">
        <pc:chgData name="Steve Orona" userId="98d10eb5-e7e6-44f9-afe0-73dbcad7443a" providerId="ADAL" clId="{F83DA133-41E2-46BC-ADDC-22997AFB6E20}" dt="2026-02-20T17:05:58" v="6433" actId="20577"/>
        <pc:sldMkLst>
          <pc:docMk/>
          <pc:sldMk cId="1441579640" sldId="1141"/>
        </pc:sldMkLst>
        <pc:picChg chg="add">
          <ac:chgData name="Steve Orona" userId="98d10eb5-e7e6-44f9-afe0-73dbcad7443a" providerId="ADAL" clId="{F83DA133-41E2-46BC-ADDC-22997AFB6E20}" dt="2026-02-19T16:10:12.255" v="6393" actId="22"/>
          <ac:picMkLst>
            <pc:docMk/>
            <pc:sldMk cId="1441579640" sldId="1141"/>
            <ac:picMk id="5" creationId="{5C467733-7F5E-2E6A-486D-8021D5CD772C}"/>
          </ac:picMkLst>
        </pc:picChg>
      </pc:sldChg>
      <pc:sldChg chg="addSp delSp modSp new del mod ord">
        <pc:chgData name="Steve Orona" userId="98d10eb5-e7e6-44f9-afe0-73dbcad7443a" providerId="ADAL" clId="{F83DA133-41E2-46BC-ADDC-22997AFB6E20}" dt="2026-03-02T17:06:18.168" v="7456" actId="2696"/>
        <pc:sldMkLst>
          <pc:docMk/>
          <pc:sldMk cId="417074612" sldId="1142"/>
        </pc:sldMkLst>
      </pc:sldChg>
    </pc:docChg>
  </pc:docChgLst>
  <pc:docChgLst>
    <pc:chgData name="Marc Taylor" userId="S::mtaylor@workingsol.com::3df256fe-43f0-4419-9a52-809697249e7f" providerId="AD" clId="Web-{BDB83684-0C19-8EAB-10EF-A38C65D566F0}"/>
    <pc:docChg chg="modSld">
      <pc:chgData name="Marc Taylor" userId="S::mtaylor@workingsol.com::3df256fe-43f0-4419-9a52-809697249e7f" providerId="AD" clId="Web-{BDB83684-0C19-8EAB-10EF-A38C65D566F0}" dt="2026-02-11T01:55:19.913" v="853" actId="20577"/>
      <pc:docMkLst>
        <pc:docMk/>
      </pc:docMkLst>
      <pc:sldChg chg="modSp">
        <pc:chgData name="Marc Taylor" userId="S::mtaylor@workingsol.com::3df256fe-43f0-4419-9a52-809697249e7f" providerId="AD" clId="Web-{BDB83684-0C19-8EAB-10EF-A38C65D566F0}" dt="2026-02-11T01:37:38.242" v="577" actId="20577"/>
        <pc:sldMkLst>
          <pc:docMk/>
          <pc:sldMk cId="0" sldId="258"/>
        </pc:sldMkLst>
        <pc:spChg chg="mod">
          <ac:chgData name="Marc Taylor" userId="S::mtaylor@workingsol.com::3df256fe-43f0-4419-9a52-809697249e7f" providerId="AD" clId="Web-{BDB83684-0C19-8EAB-10EF-A38C65D566F0}" dt="2026-02-11T01:26:48.548" v="352" actId="20577"/>
          <ac:spMkLst>
            <pc:docMk/>
            <pc:sldMk cId="0" sldId="258"/>
            <ac:spMk id="8" creationId="{00000000-0000-0000-0000-000000000000}"/>
          </ac:spMkLst>
        </pc:spChg>
        <pc:spChg chg="mod">
          <ac:chgData name="Marc Taylor" userId="S::mtaylor@workingsol.com::3df256fe-43f0-4419-9a52-809697249e7f" providerId="AD" clId="Web-{BDB83684-0C19-8EAB-10EF-A38C65D566F0}" dt="2026-02-11T01:30:19.726" v="458" actId="1076"/>
          <ac:spMkLst>
            <pc:docMk/>
            <pc:sldMk cId="0" sldId="258"/>
            <ac:spMk id="9" creationId="{00000000-0000-0000-0000-000000000000}"/>
          </ac:spMkLst>
        </pc:spChg>
        <pc:spChg chg="mod">
          <ac:chgData name="Marc Taylor" userId="S::mtaylor@workingsol.com::3df256fe-43f0-4419-9a52-809697249e7f" providerId="AD" clId="Web-{BDB83684-0C19-8EAB-10EF-A38C65D566F0}" dt="2026-02-11T01:35:41.385" v="489" actId="20577"/>
          <ac:spMkLst>
            <pc:docMk/>
            <pc:sldMk cId="0" sldId="258"/>
            <ac:spMk id="10" creationId="{00000000-0000-0000-0000-000000000000}"/>
          </ac:spMkLst>
        </pc:spChg>
        <pc:spChg chg="mod">
          <ac:chgData name="Marc Taylor" userId="S::mtaylor@workingsol.com::3df256fe-43f0-4419-9a52-809697249e7f" providerId="AD" clId="Web-{BDB83684-0C19-8EAB-10EF-A38C65D566F0}" dt="2026-02-11T01:37:38.242" v="577" actId="20577"/>
          <ac:spMkLst>
            <pc:docMk/>
            <pc:sldMk cId="0" sldId="258"/>
            <ac:spMk id="11" creationId="{00000000-0000-0000-0000-000000000000}"/>
          </ac:spMkLst>
        </pc:spChg>
        <pc:spChg chg="mod">
          <ac:chgData name="Marc Taylor" userId="S::mtaylor@workingsol.com::3df256fe-43f0-4419-9a52-809697249e7f" providerId="AD" clId="Web-{BDB83684-0C19-8EAB-10EF-A38C65D566F0}" dt="2026-02-11T01:25:52.952" v="331" actId="20577"/>
          <ac:spMkLst>
            <pc:docMk/>
            <pc:sldMk cId="0" sldId="258"/>
            <ac:spMk id="45" creationId="{B4A6E9C0-748A-ED61-F197-B40454088AA7}"/>
          </ac:spMkLst>
        </pc:spChg>
      </pc:sldChg>
      <pc:sldChg chg="modSp">
        <pc:chgData name="Marc Taylor" userId="S::mtaylor@workingsol.com::3df256fe-43f0-4419-9a52-809697249e7f" providerId="AD" clId="Web-{BDB83684-0C19-8EAB-10EF-A38C65D566F0}" dt="2026-02-11T01:24:01.556" v="250" actId="20577"/>
        <pc:sldMkLst>
          <pc:docMk/>
          <pc:sldMk cId="4149251973" sldId="1113"/>
        </pc:sldMkLst>
        <pc:spChg chg="mod">
          <ac:chgData name="Marc Taylor" userId="S::mtaylor@workingsol.com::3df256fe-43f0-4419-9a52-809697249e7f" providerId="AD" clId="Web-{BDB83684-0C19-8EAB-10EF-A38C65D566F0}" dt="2026-02-11T01:24:01.556" v="250" actId="20577"/>
          <ac:spMkLst>
            <pc:docMk/>
            <pc:sldMk cId="4149251973" sldId="1113"/>
            <ac:spMk id="4" creationId="{AABDFFB7-4433-754C-8170-BA86B067D0F4}"/>
          </ac:spMkLst>
        </pc:spChg>
      </pc:sldChg>
      <pc:sldChg chg="modSp">
        <pc:chgData name="Marc Taylor" userId="S::mtaylor@workingsol.com::3df256fe-43f0-4419-9a52-809697249e7f" providerId="AD" clId="Web-{BDB83684-0C19-8EAB-10EF-A38C65D566F0}" dt="2026-02-11T01:23:53.400" v="249" actId="20577"/>
        <pc:sldMkLst>
          <pc:docMk/>
          <pc:sldMk cId="3217939077" sldId="1129"/>
        </pc:sldMkLst>
        <pc:spChg chg="mod">
          <ac:chgData name="Marc Taylor" userId="S::mtaylor@workingsol.com::3df256fe-43f0-4419-9a52-809697249e7f" providerId="AD" clId="Web-{BDB83684-0C19-8EAB-10EF-A38C65D566F0}" dt="2026-02-11T01:23:53.400" v="249" actId="20577"/>
          <ac:spMkLst>
            <pc:docMk/>
            <pc:sldMk cId="3217939077" sldId="1129"/>
            <ac:spMk id="3" creationId="{D3B7F3DB-A698-1F76-A444-A2DFDB4F346D}"/>
          </ac:spMkLst>
        </pc:spChg>
        <pc:spChg chg="mod">
          <ac:chgData name="Marc Taylor" userId="S::mtaylor@workingsol.com::3df256fe-43f0-4419-9a52-809697249e7f" providerId="AD" clId="Web-{BDB83684-0C19-8EAB-10EF-A38C65D566F0}" dt="2026-02-11T01:21:53.064" v="165" actId="1076"/>
          <ac:spMkLst>
            <pc:docMk/>
            <pc:sldMk cId="3217939077" sldId="1129"/>
            <ac:spMk id="6" creationId="{5C4BF845-1625-C603-48BE-35674F65420B}"/>
          </ac:spMkLst>
        </pc:spChg>
      </pc:sldChg>
      <pc:sldChg chg="modSp">
        <pc:chgData name="Marc Taylor" userId="S::mtaylor@workingsol.com::3df256fe-43f0-4419-9a52-809697249e7f" providerId="AD" clId="Web-{BDB83684-0C19-8EAB-10EF-A38C65D566F0}" dt="2026-02-11T01:55:19.913" v="853" actId="20577"/>
        <pc:sldMkLst>
          <pc:docMk/>
          <pc:sldMk cId="4070427374" sldId="1131"/>
        </pc:sldMkLst>
        <pc:spChg chg="mod">
          <ac:chgData name="Marc Taylor" userId="S::mtaylor@workingsol.com::3df256fe-43f0-4419-9a52-809697249e7f" providerId="AD" clId="Web-{BDB83684-0C19-8EAB-10EF-A38C65D566F0}" dt="2026-02-11T01:37:49.102" v="578" actId="20577"/>
          <ac:spMkLst>
            <pc:docMk/>
            <pc:sldMk cId="4070427374" sldId="1131"/>
            <ac:spMk id="4" creationId="{71BAC796-C604-C501-DFDE-EBF4B47444BA}"/>
          </ac:spMkLst>
        </pc:spChg>
        <pc:spChg chg="mod">
          <ac:chgData name="Marc Taylor" userId="S::mtaylor@workingsol.com::3df256fe-43f0-4419-9a52-809697249e7f" providerId="AD" clId="Web-{BDB83684-0C19-8EAB-10EF-A38C65D566F0}" dt="2026-02-11T01:38:06.025" v="579" actId="20577"/>
          <ac:spMkLst>
            <pc:docMk/>
            <pc:sldMk cId="4070427374" sldId="1131"/>
            <ac:spMk id="7" creationId="{96A135A3-4192-AF98-8587-313F6EA3B513}"/>
          </ac:spMkLst>
        </pc:spChg>
        <pc:spChg chg="mod">
          <ac:chgData name="Marc Taylor" userId="S::mtaylor@workingsol.com::3df256fe-43f0-4419-9a52-809697249e7f" providerId="AD" clId="Web-{BDB83684-0C19-8EAB-10EF-A38C65D566F0}" dt="2026-02-11T01:44:20.748" v="613" actId="20577"/>
          <ac:spMkLst>
            <pc:docMk/>
            <pc:sldMk cId="4070427374" sldId="1131"/>
            <ac:spMk id="9" creationId="{CD7A6679-59B8-9F49-4F4B-3573310899FC}"/>
          </ac:spMkLst>
        </pc:spChg>
        <pc:spChg chg="mod">
          <ac:chgData name="Marc Taylor" userId="S::mtaylor@workingsol.com::3df256fe-43f0-4419-9a52-809697249e7f" providerId="AD" clId="Web-{BDB83684-0C19-8EAB-10EF-A38C65D566F0}" dt="2026-02-11T01:45:20.703" v="622" actId="20577"/>
          <ac:spMkLst>
            <pc:docMk/>
            <pc:sldMk cId="4070427374" sldId="1131"/>
            <ac:spMk id="12" creationId="{3443782D-E338-D428-7562-239BC1B35D8A}"/>
          </ac:spMkLst>
        </pc:spChg>
        <pc:spChg chg="mod">
          <ac:chgData name="Marc Taylor" userId="S::mtaylor@workingsol.com::3df256fe-43f0-4419-9a52-809697249e7f" providerId="AD" clId="Web-{BDB83684-0C19-8EAB-10EF-A38C65D566F0}" dt="2026-02-11T01:43:16.512" v="604" actId="20577"/>
          <ac:spMkLst>
            <pc:docMk/>
            <pc:sldMk cId="4070427374" sldId="1131"/>
            <ac:spMk id="14" creationId="{D3ABA25F-CCAE-6D0F-6A63-0E87ED967638}"/>
          </ac:spMkLst>
        </pc:spChg>
        <pc:spChg chg="mod">
          <ac:chgData name="Marc Taylor" userId="S::mtaylor@workingsol.com::3df256fe-43f0-4419-9a52-809697249e7f" providerId="AD" clId="Web-{BDB83684-0C19-8EAB-10EF-A38C65D566F0}" dt="2026-02-11T01:49:19.240" v="687" actId="20577"/>
          <ac:spMkLst>
            <pc:docMk/>
            <pc:sldMk cId="4070427374" sldId="1131"/>
            <ac:spMk id="19" creationId="{B4E65BF2-1FB9-0647-3A8C-8E9230209507}"/>
          </ac:spMkLst>
        </pc:spChg>
        <pc:spChg chg="mod">
          <ac:chgData name="Marc Taylor" userId="S::mtaylor@workingsol.com::3df256fe-43f0-4419-9a52-809697249e7f" providerId="AD" clId="Web-{BDB83684-0C19-8EAB-10EF-A38C65D566F0}" dt="2026-02-11T01:45:09.250" v="619" actId="14100"/>
          <ac:spMkLst>
            <pc:docMk/>
            <pc:sldMk cId="4070427374" sldId="1131"/>
            <ac:spMk id="25" creationId="{83112E74-EEF6-A61B-9330-E989CE45FED0}"/>
          </ac:spMkLst>
        </pc:spChg>
        <pc:spChg chg="mod">
          <ac:chgData name="Marc Taylor" userId="S::mtaylor@workingsol.com::3df256fe-43f0-4419-9a52-809697249e7f" providerId="AD" clId="Web-{BDB83684-0C19-8EAB-10EF-A38C65D566F0}" dt="2026-02-11T01:43:10.183" v="603" actId="20577"/>
          <ac:spMkLst>
            <pc:docMk/>
            <pc:sldMk cId="4070427374" sldId="1131"/>
            <ac:spMk id="28" creationId="{95378FE2-CD6F-F92D-0476-A92E18CC5DB3}"/>
          </ac:spMkLst>
        </pc:spChg>
        <pc:picChg chg="mod">
          <ac:chgData name="Marc Taylor" userId="S::mtaylor@workingsol.com::3df256fe-43f0-4419-9a52-809697249e7f" providerId="AD" clId="Web-{BDB83684-0C19-8EAB-10EF-A38C65D566F0}" dt="2026-02-11T01:45:30.735" v="625" actId="1076"/>
          <ac:picMkLst>
            <pc:docMk/>
            <pc:sldMk cId="4070427374" sldId="1131"/>
            <ac:picMk id="6" creationId="{255F7DF3-8689-B98D-AB58-487E8342EB29}"/>
          </ac:picMkLst>
        </pc:picChg>
        <pc:picChg chg="mod">
          <ac:chgData name="Marc Taylor" userId="S::mtaylor@workingsol.com::3df256fe-43f0-4419-9a52-809697249e7f" providerId="AD" clId="Web-{BDB83684-0C19-8EAB-10EF-A38C65D566F0}" dt="2026-02-11T01:45:27.641" v="624" actId="1076"/>
          <ac:picMkLst>
            <pc:docMk/>
            <pc:sldMk cId="4070427374" sldId="1131"/>
            <ac:picMk id="8" creationId="{D938E945-59A3-E9C6-51D4-AEF48288E80F}"/>
          </ac:picMkLst>
        </pc:picChg>
        <pc:picChg chg="mod">
          <ac:chgData name="Marc Taylor" userId="S::mtaylor@workingsol.com::3df256fe-43f0-4419-9a52-809697249e7f" providerId="AD" clId="Web-{BDB83684-0C19-8EAB-10EF-A38C65D566F0}" dt="2026-02-11T01:45:25.281" v="623" actId="1076"/>
          <ac:picMkLst>
            <pc:docMk/>
            <pc:sldMk cId="4070427374" sldId="1131"/>
            <ac:picMk id="10" creationId="{DB71AD3D-D60B-CC0D-CE68-B823584E5721}"/>
          </ac:picMkLst>
        </pc:picChg>
      </pc:sldChg>
    </pc:docChg>
  </pc:docChgLst>
  <pc:docChgLst>
    <pc:chgData name="Marc Taylor" userId="S::mtaylor@workingsol.com::3df256fe-43f0-4419-9a52-809697249e7f" providerId="AD" clId="Web-{DC1553D1-6F0D-2726-62C0-75F8C3CAA6A0}"/>
    <pc:docChg chg="modSld">
      <pc:chgData name="Marc Taylor" userId="S::mtaylor@workingsol.com::3df256fe-43f0-4419-9a52-809697249e7f" providerId="AD" clId="Web-{DC1553D1-6F0D-2726-62C0-75F8C3CAA6A0}" dt="2026-02-11T14:14:44.001" v="77" actId="20577"/>
      <pc:docMkLst>
        <pc:docMk/>
      </pc:docMkLst>
      <pc:sldChg chg="modSp">
        <pc:chgData name="Marc Taylor" userId="S::mtaylor@workingsol.com::3df256fe-43f0-4419-9a52-809697249e7f" providerId="AD" clId="Web-{DC1553D1-6F0D-2726-62C0-75F8C3CAA6A0}" dt="2026-02-11T14:12:38.463" v="17" actId="20577"/>
        <pc:sldMkLst>
          <pc:docMk/>
          <pc:sldMk cId="3217939077" sldId="1129"/>
        </pc:sldMkLst>
        <pc:spChg chg="mod">
          <ac:chgData name="Marc Taylor" userId="S::mtaylor@workingsol.com::3df256fe-43f0-4419-9a52-809697249e7f" providerId="AD" clId="Web-{DC1553D1-6F0D-2726-62C0-75F8C3CAA6A0}" dt="2026-02-11T14:12:38.463" v="17" actId="20577"/>
          <ac:spMkLst>
            <pc:docMk/>
            <pc:sldMk cId="3217939077" sldId="1129"/>
            <ac:spMk id="3" creationId="{D3B7F3DB-A698-1F76-A444-A2DFDB4F346D}"/>
          </ac:spMkLst>
        </pc:spChg>
      </pc:sldChg>
      <pc:sldChg chg="modSp">
        <pc:chgData name="Marc Taylor" userId="S::mtaylor@workingsol.com::3df256fe-43f0-4419-9a52-809697249e7f" providerId="AD" clId="Web-{DC1553D1-6F0D-2726-62C0-75F8C3CAA6A0}" dt="2026-02-11T14:14:44.001" v="77" actId="20577"/>
        <pc:sldMkLst>
          <pc:docMk/>
          <pc:sldMk cId="1628946431" sldId="1137"/>
        </pc:sldMkLst>
        <pc:spChg chg="mod">
          <ac:chgData name="Marc Taylor" userId="S::mtaylor@workingsol.com::3df256fe-43f0-4419-9a52-809697249e7f" providerId="AD" clId="Web-{DC1553D1-6F0D-2726-62C0-75F8C3CAA6A0}" dt="2026-02-11T14:14:44.001" v="77" actId="20577"/>
          <ac:spMkLst>
            <pc:docMk/>
            <pc:sldMk cId="1628946431" sldId="1137"/>
            <ac:spMk id="6" creationId="{F29BFC5F-2DE9-9D30-EBE6-40C28A1B53F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1" i="0" u="none" strike="noStrike" kern="1200" spc="0" baseline="0">
                <a:solidFill>
                  <a:schemeClr val="bg1">
                    <a:lumMod val="10000"/>
                  </a:schemeClr>
                </a:solidFill>
                <a:latin typeface="+mn-lt"/>
                <a:ea typeface="+mn-ea"/>
                <a:cs typeface="+mn-cs"/>
              </a:defRPr>
            </a:pPr>
            <a:r>
              <a:rPr lang="en-US" b="1"/>
              <a:t>Employee Model, Volume vs Staffing</a:t>
            </a:r>
          </a:p>
        </c:rich>
      </c:tx>
      <c:overlay val="0"/>
      <c:spPr>
        <a:noFill/>
        <a:ln>
          <a:noFill/>
        </a:ln>
        <a:effectLst/>
      </c:spPr>
      <c:txPr>
        <a:bodyPr rot="0" spcFirstLastPara="1" vertOverflow="ellipsis" vert="horz" wrap="square" anchor="ctr" anchorCtr="1"/>
        <a:lstStyle/>
        <a:p>
          <a:pPr>
            <a:defRPr sz="1080" b="1" i="0" u="none" strike="noStrike" kern="1200" spc="0" baseline="0">
              <a:solidFill>
                <a:schemeClr val="bg1">
                  <a:lumMod val="10000"/>
                </a:schemeClr>
              </a:solidFill>
              <a:latin typeface="+mn-lt"/>
              <a:ea typeface="+mn-ea"/>
              <a:cs typeface="+mn-cs"/>
            </a:defRPr>
          </a:pPr>
          <a:endParaRPr lang="en-US"/>
        </a:p>
      </c:txPr>
    </c:title>
    <c:autoTitleDeleted val="0"/>
    <c:plotArea>
      <c:layout/>
      <c:areaChart>
        <c:grouping val="stacked"/>
        <c:varyColors val="0"/>
        <c:ser>
          <c:idx val="1"/>
          <c:order val="0"/>
          <c:tx>
            <c:strRef>
              <c:f>'B&amp;M Model'!$C$2</c:f>
              <c:strCache>
                <c:ptCount val="1"/>
                <c:pt idx="0">
                  <c:v>Total Reg Volume</c:v>
                </c:pt>
              </c:strCache>
            </c:strRef>
          </c:tx>
          <c:spPr>
            <a:solidFill>
              <a:srgbClr val="F7F7F7">
                <a:lumMod val="75000"/>
              </a:srgbClr>
            </a:solidFill>
            <a:ln>
              <a:noFill/>
            </a:ln>
            <a:effectLst/>
          </c:spPr>
          <c:cat>
            <c:numRef>
              <c:f>'B&amp;M Model'!$B$3:$B$50</c:f>
              <c:numCache>
                <c:formatCode>h:mm\ AM/PM</c:formatCode>
                <c:ptCount val="48"/>
                <c:pt idx="0">
                  <c:v>0</c:v>
                </c:pt>
                <c:pt idx="1">
                  <c:v>2.0833333333333332E-2</c:v>
                </c:pt>
                <c:pt idx="2">
                  <c:v>4.1666666666666699E-2</c:v>
                </c:pt>
                <c:pt idx="3">
                  <c:v>6.25E-2</c:v>
                </c:pt>
                <c:pt idx="4">
                  <c:v>8.3333333333333301E-2</c:v>
                </c:pt>
                <c:pt idx="5">
                  <c:v>0.104166666666667</c:v>
                </c:pt>
                <c:pt idx="6">
                  <c:v>0.125</c:v>
                </c:pt>
                <c:pt idx="7">
                  <c:v>0.14583333333333301</c:v>
                </c:pt>
                <c:pt idx="8">
                  <c:v>0.16666666666666699</c:v>
                </c:pt>
                <c:pt idx="9">
                  <c:v>0.1875</c:v>
                </c:pt>
                <c:pt idx="10">
                  <c:v>0.20833333333333301</c:v>
                </c:pt>
                <c:pt idx="11">
                  <c:v>0.22916666666666699</c:v>
                </c:pt>
                <c:pt idx="12">
                  <c:v>0.25</c:v>
                </c:pt>
                <c:pt idx="13">
                  <c:v>0.27083333333333298</c:v>
                </c:pt>
                <c:pt idx="14">
                  <c:v>0.29166666666666702</c:v>
                </c:pt>
                <c:pt idx="15">
                  <c:v>0.3125</c:v>
                </c:pt>
                <c:pt idx="16">
                  <c:v>0.33333333333333298</c:v>
                </c:pt>
                <c:pt idx="17">
                  <c:v>0.35416666666666702</c:v>
                </c:pt>
                <c:pt idx="18">
                  <c:v>0.375</c:v>
                </c:pt>
                <c:pt idx="19">
                  <c:v>0.39583333333333298</c:v>
                </c:pt>
                <c:pt idx="20">
                  <c:v>0.41666666666666702</c:v>
                </c:pt>
                <c:pt idx="21">
                  <c:v>0.4375</c:v>
                </c:pt>
                <c:pt idx="22">
                  <c:v>0.45833333333333298</c:v>
                </c:pt>
                <c:pt idx="23">
                  <c:v>0.47916666666666702</c:v>
                </c:pt>
                <c:pt idx="24">
                  <c:v>0.5</c:v>
                </c:pt>
                <c:pt idx="25">
                  <c:v>0.52083333333333304</c:v>
                </c:pt>
                <c:pt idx="26">
                  <c:v>0.54166666666666696</c:v>
                </c:pt>
                <c:pt idx="27">
                  <c:v>0.5625</c:v>
                </c:pt>
                <c:pt idx="28">
                  <c:v>0.58333333333333304</c:v>
                </c:pt>
                <c:pt idx="29">
                  <c:v>0.60416666666666696</c:v>
                </c:pt>
                <c:pt idx="30">
                  <c:v>0.625</c:v>
                </c:pt>
                <c:pt idx="31">
                  <c:v>0.64583333333333304</c:v>
                </c:pt>
                <c:pt idx="32">
                  <c:v>0.66666666666666696</c:v>
                </c:pt>
                <c:pt idx="33">
                  <c:v>0.6875</c:v>
                </c:pt>
                <c:pt idx="34">
                  <c:v>0.70833333333333304</c:v>
                </c:pt>
                <c:pt idx="35">
                  <c:v>0.72916666666666696</c:v>
                </c:pt>
                <c:pt idx="36">
                  <c:v>0.75</c:v>
                </c:pt>
                <c:pt idx="37">
                  <c:v>0.77083333333333304</c:v>
                </c:pt>
                <c:pt idx="38">
                  <c:v>0.79166666666666696</c:v>
                </c:pt>
                <c:pt idx="39">
                  <c:v>0.8125</c:v>
                </c:pt>
                <c:pt idx="40">
                  <c:v>0.83333333333333304</c:v>
                </c:pt>
                <c:pt idx="41">
                  <c:v>0.85416666666666696</c:v>
                </c:pt>
                <c:pt idx="42">
                  <c:v>0.875</c:v>
                </c:pt>
                <c:pt idx="43">
                  <c:v>0.89583333333333304</c:v>
                </c:pt>
                <c:pt idx="44">
                  <c:v>0.91666666666666696</c:v>
                </c:pt>
                <c:pt idx="45">
                  <c:v>0.9375</c:v>
                </c:pt>
                <c:pt idx="46">
                  <c:v>0.95833333333333304</c:v>
                </c:pt>
                <c:pt idx="47">
                  <c:v>0.97916666666666696</c:v>
                </c:pt>
              </c:numCache>
            </c:numRef>
          </c:cat>
          <c:val>
            <c:numRef>
              <c:f>'B&amp;M Model'!$C$3:$C$50</c:f>
              <c:numCache>
                <c:formatCode>General</c:formatCode>
                <c:ptCount val="48"/>
                <c:pt idx="0">
                  <c:v>72</c:v>
                </c:pt>
                <c:pt idx="1">
                  <c:v>72</c:v>
                </c:pt>
                <c:pt idx="2">
                  <c:v>40</c:v>
                </c:pt>
                <c:pt idx="3">
                  <c:v>34</c:v>
                </c:pt>
                <c:pt idx="4">
                  <c:v>32</c:v>
                </c:pt>
                <c:pt idx="5">
                  <c:v>19</c:v>
                </c:pt>
                <c:pt idx="6">
                  <c:v>21</c:v>
                </c:pt>
                <c:pt idx="7">
                  <c:v>9</c:v>
                </c:pt>
                <c:pt idx="8">
                  <c:v>9</c:v>
                </c:pt>
                <c:pt idx="9">
                  <c:v>12</c:v>
                </c:pt>
                <c:pt idx="10">
                  <c:v>21</c:v>
                </c:pt>
                <c:pt idx="11">
                  <c:v>25</c:v>
                </c:pt>
                <c:pt idx="12">
                  <c:v>33</c:v>
                </c:pt>
                <c:pt idx="13">
                  <c:v>57</c:v>
                </c:pt>
                <c:pt idx="14">
                  <c:v>70</c:v>
                </c:pt>
                <c:pt idx="15">
                  <c:v>146</c:v>
                </c:pt>
                <c:pt idx="16">
                  <c:v>169</c:v>
                </c:pt>
                <c:pt idx="17">
                  <c:v>218</c:v>
                </c:pt>
                <c:pt idx="18">
                  <c:v>246</c:v>
                </c:pt>
                <c:pt idx="19">
                  <c:v>269</c:v>
                </c:pt>
                <c:pt idx="20">
                  <c:v>329</c:v>
                </c:pt>
                <c:pt idx="21">
                  <c:v>344</c:v>
                </c:pt>
                <c:pt idx="22">
                  <c:v>352</c:v>
                </c:pt>
                <c:pt idx="23">
                  <c:v>385</c:v>
                </c:pt>
                <c:pt idx="24">
                  <c:v>362</c:v>
                </c:pt>
                <c:pt idx="25">
                  <c:v>373</c:v>
                </c:pt>
                <c:pt idx="26">
                  <c:v>433</c:v>
                </c:pt>
                <c:pt idx="27">
                  <c:v>413</c:v>
                </c:pt>
                <c:pt idx="28">
                  <c:v>409</c:v>
                </c:pt>
                <c:pt idx="29">
                  <c:v>368</c:v>
                </c:pt>
                <c:pt idx="30">
                  <c:v>417</c:v>
                </c:pt>
                <c:pt idx="31">
                  <c:v>430</c:v>
                </c:pt>
                <c:pt idx="32">
                  <c:v>463</c:v>
                </c:pt>
                <c:pt idx="33">
                  <c:v>390</c:v>
                </c:pt>
                <c:pt idx="34">
                  <c:v>391</c:v>
                </c:pt>
                <c:pt idx="35">
                  <c:v>383</c:v>
                </c:pt>
                <c:pt idx="36">
                  <c:v>391</c:v>
                </c:pt>
                <c:pt idx="37">
                  <c:v>380</c:v>
                </c:pt>
                <c:pt idx="38">
                  <c:v>351</c:v>
                </c:pt>
                <c:pt idx="39">
                  <c:v>276</c:v>
                </c:pt>
                <c:pt idx="40">
                  <c:v>339</c:v>
                </c:pt>
                <c:pt idx="41">
                  <c:v>288</c:v>
                </c:pt>
                <c:pt idx="42">
                  <c:v>281</c:v>
                </c:pt>
                <c:pt idx="43">
                  <c:v>240</c:v>
                </c:pt>
                <c:pt idx="44">
                  <c:v>208</c:v>
                </c:pt>
                <c:pt idx="45">
                  <c:v>175</c:v>
                </c:pt>
                <c:pt idx="46">
                  <c:v>90</c:v>
                </c:pt>
                <c:pt idx="47">
                  <c:v>48</c:v>
                </c:pt>
              </c:numCache>
            </c:numRef>
          </c:val>
          <c:extLst>
            <c:ext xmlns:c16="http://schemas.microsoft.com/office/drawing/2014/chart" uri="{C3380CC4-5D6E-409C-BE32-E72D297353CC}">
              <c16:uniqueId val="{00000000-1A7F-6E43-B34C-99CC3BCE0F16}"/>
            </c:ext>
          </c:extLst>
        </c:ser>
        <c:dLbls>
          <c:showLegendKey val="0"/>
          <c:showVal val="0"/>
          <c:showCatName val="0"/>
          <c:showSerName val="0"/>
          <c:showPercent val="0"/>
          <c:showBubbleSize val="0"/>
        </c:dLbls>
        <c:axId val="715036056"/>
        <c:axId val="715037368"/>
      </c:areaChart>
      <c:lineChart>
        <c:grouping val="standard"/>
        <c:varyColors val="0"/>
        <c:ser>
          <c:idx val="2"/>
          <c:order val="1"/>
          <c:tx>
            <c:strRef>
              <c:f>'B&amp;M Model'!$E$2</c:f>
              <c:strCache>
                <c:ptCount val="1"/>
                <c:pt idx="0">
                  <c:v>Total Reg Staffing</c:v>
                </c:pt>
              </c:strCache>
            </c:strRef>
          </c:tx>
          <c:spPr>
            <a:ln w="28575" cap="rnd">
              <a:gradFill>
                <a:gsLst>
                  <a:gs pos="0">
                    <a:srgbClr val="33A3D3"/>
                  </a:gs>
                  <a:gs pos="100000">
                    <a:srgbClr val="62269D"/>
                  </a:gs>
                </a:gsLst>
                <a:lin ang="5400000" scaled="1"/>
              </a:gradFill>
              <a:round/>
            </a:ln>
            <a:effectLst/>
          </c:spPr>
          <c:marker>
            <c:symbol val="none"/>
          </c:marker>
          <c:cat>
            <c:numRef>
              <c:f>'B&amp;M Model'!$B$3:$B$50</c:f>
              <c:numCache>
                <c:formatCode>h:mm\ AM/PM</c:formatCode>
                <c:ptCount val="48"/>
                <c:pt idx="0">
                  <c:v>0</c:v>
                </c:pt>
                <c:pt idx="1">
                  <c:v>2.0833333333333332E-2</c:v>
                </c:pt>
                <c:pt idx="2">
                  <c:v>4.1666666666666699E-2</c:v>
                </c:pt>
                <c:pt idx="3">
                  <c:v>6.25E-2</c:v>
                </c:pt>
                <c:pt idx="4">
                  <c:v>8.3333333333333301E-2</c:v>
                </c:pt>
                <c:pt idx="5">
                  <c:v>0.104166666666667</c:v>
                </c:pt>
                <c:pt idx="6">
                  <c:v>0.125</c:v>
                </c:pt>
                <c:pt idx="7">
                  <c:v>0.14583333333333301</c:v>
                </c:pt>
                <c:pt idx="8">
                  <c:v>0.16666666666666699</c:v>
                </c:pt>
                <c:pt idx="9">
                  <c:v>0.1875</c:v>
                </c:pt>
                <c:pt idx="10">
                  <c:v>0.20833333333333301</c:v>
                </c:pt>
                <c:pt idx="11">
                  <c:v>0.22916666666666699</c:v>
                </c:pt>
                <c:pt idx="12">
                  <c:v>0.25</c:v>
                </c:pt>
                <c:pt idx="13">
                  <c:v>0.27083333333333298</c:v>
                </c:pt>
                <c:pt idx="14">
                  <c:v>0.29166666666666702</c:v>
                </c:pt>
                <c:pt idx="15">
                  <c:v>0.3125</c:v>
                </c:pt>
                <c:pt idx="16">
                  <c:v>0.33333333333333298</c:v>
                </c:pt>
                <c:pt idx="17">
                  <c:v>0.35416666666666702</c:v>
                </c:pt>
                <c:pt idx="18">
                  <c:v>0.375</c:v>
                </c:pt>
                <c:pt idx="19">
                  <c:v>0.39583333333333298</c:v>
                </c:pt>
                <c:pt idx="20">
                  <c:v>0.41666666666666702</c:v>
                </c:pt>
                <c:pt idx="21">
                  <c:v>0.4375</c:v>
                </c:pt>
                <c:pt idx="22">
                  <c:v>0.45833333333333298</c:v>
                </c:pt>
                <c:pt idx="23">
                  <c:v>0.47916666666666702</c:v>
                </c:pt>
                <c:pt idx="24">
                  <c:v>0.5</c:v>
                </c:pt>
                <c:pt idx="25">
                  <c:v>0.52083333333333304</c:v>
                </c:pt>
                <c:pt idx="26">
                  <c:v>0.54166666666666696</c:v>
                </c:pt>
                <c:pt idx="27">
                  <c:v>0.5625</c:v>
                </c:pt>
                <c:pt idx="28">
                  <c:v>0.58333333333333304</c:v>
                </c:pt>
                <c:pt idx="29">
                  <c:v>0.60416666666666696</c:v>
                </c:pt>
                <c:pt idx="30">
                  <c:v>0.625</c:v>
                </c:pt>
                <c:pt idx="31">
                  <c:v>0.64583333333333304</c:v>
                </c:pt>
                <c:pt idx="32">
                  <c:v>0.66666666666666696</c:v>
                </c:pt>
                <c:pt idx="33">
                  <c:v>0.6875</c:v>
                </c:pt>
                <c:pt idx="34">
                  <c:v>0.70833333333333304</c:v>
                </c:pt>
                <c:pt idx="35">
                  <c:v>0.72916666666666696</c:v>
                </c:pt>
                <c:pt idx="36">
                  <c:v>0.75</c:v>
                </c:pt>
                <c:pt idx="37">
                  <c:v>0.77083333333333304</c:v>
                </c:pt>
                <c:pt idx="38">
                  <c:v>0.79166666666666696</c:v>
                </c:pt>
                <c:pt idx="39">
                  <c:v>0.8125</c:v>
                </c:pt>
                <c:pt idx="40">
                  <c:v>0.83333333333333304</c:v>
                </c:pt>
                <c:pt idx="41">
                  <c:v>0.85416666666666696</c:v>
                </c:pt>
                <c:pt idx="42">
                  <c:v>0.875</c:v>
                </c:pt>
                <c:pt idx="43">
                  <c:v>0.89583333333333304</c:v>
                </c:pt>
                <c:pt idx="44">
                  <c:v>0.91666666666666696</c:v>
                </c:pt>
                <c:pt idx="45">
                  <c:v>0.9375</c:v>
                </c:pt>
                <c:pt idx="46">
                  <c:v>0.95833333333333304</c:v>
                </c:pt>
                <c:pt idx="47">
                  <c:v>0.97916666666666696</c:v>
                </c:pt>
              </c:numCache>
            </c:numRef>
          </c:cat>
          <c:val>
            <c:numRef>
              <c:f>'B&amp;M Model'!$E$3:$E$50</c:f>
              <c:numCache>
                <c:formatCode>General</c:formatCode>
                <c:ptCount val="48"/>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100</c:v>
                </c:pt>
                <c:pt idx="17">
                  <c:v>100</c:v>
                </c:pt>
                <c:pt idx="18">
                  <c:v>100</c:v>
                </c:pt>
                <c:pt idx="19">
                  <c:v>100</c:v>
                </c:pt>
                <c:pt idx="20">
                  <c:v>100</c:v>
                </c:pt>
                <c:pt idx="21">
                  <c:v>100</c:v>
                </c:pt>
                <c:pt idx="22">
                  <c:v>100</c:v>
                </c:pt>
                <c:pt idx="23">
                  <c:v>100</c:v>
                </c:pt>
                <c:pt idx="24">
                  <c:v>150</c:v>
                </c:pt>
                <c:pt idx="25">
                  <c:v>150</c:v>
                </c:pt>
                <c:pt idx="26">
                  <c:v>150</c:v>
                </c:pt>
                <c:pt idx="27">
                  <c:v>150</c:v>
                </c:pt>
                <c:pt idx="28">
                  <c:v>150</c:v>
                </c:pt>
                <c:pt idx="29">
                  <c:v>150</c:v>
                </c:pt>
                <c:pt idx="30">
                  <c:v>150</c:v>
                </c:pt>
                <c:pt idx="31">
                  <c:v>150</c:v>
                </c:pt>
                <c:pt idx="32">
                  <c:v>150</c:v>
                </c:pt>
                <c:pt idx="33">
                  <c:v>150</c:v>
                </c:pt>
                <c:pt idx="34">
                  <c:v>150</c:v>
                </c:pt>
                <c:pt idx="35">
                  <c:v>150</c:v>
                </c:pt>
                <c:pt idx="36">
                  <c:v>150</c:v>
                </c:pt>
                <c:pt idx="37">
                  <c:v>150</c:v>
                </c:pt>
                <c:pt idx="38">
                  <c:v>150</c:v>
                </c:pt>
                <c:pt idx="39">
                  <c:v>150</c:v>
                </c:pt>
                <c:pt idx="40">
                  <c:v>100</c:v>
                </c:pt>
                <c:pt idx="41">
                  <c:v>100</c:v>
                </c:pt>
                <c:pt idx="42">
                  <c:v>100</c:v>
                </c:pt>
                <c:pt idx="43">
                  <c:v>100</c:v>
                </c:pt>
                <c:pt idx="44">
                  <c:v>100</c:v>
                </c:pt>
                <c:pt idx="45">
                  <c:v>100</c:v>
                </c:pt>
                <c:pt idx="46">
                  <c:v>100</c:v>
                </c:pt>
                <c:pt idx="47">
                  <c:v>100</c:v>
                </c:pt>
              </c:numCache>
            </c:numRef>
          </c:val>
          <c:smooth val="0"/>
          <c:extLst>
            <c:ext xmlns:c16="http://schemas.microsoft.com/office/drawing/2014/chart" uri="{C3380CC4-5D6E-409C-BE32-E72D297353CC}">
              <c16:uniqueId val="{00000001-1A7F-6E43-B34C-99CC3BCE0F16}"/>
            </c:ext>
          </c:extLst>
        </c:ser>
        <c:dLbls>
          <c:showLegendKey val="0"/>
          <c:showVal val="0"/>
          <c:showCatName val="0"/>
          <c:showSerName val="0"/>
          <c:showPercent val="0"/>
          <c:showBubbleSize val="0"/>
        </c:dLbls>
        <c:marker val="1"/>
        <c:smooth val="0"/>
        <c:axId val="714982920"/>
        <c:axId val="714986200"/>
      </c:lineChart>
      <c:catAx>
        <c:axId val="715036056"/>
        <c:scaling>
          <c:orientation val="minMax"/>
        </c:scaling>
        <c:delete val="0"/>
        <c:axPos val="b"/>
        <c:numFmt formatCode="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715037368"/>
        <c:crosses val="autoZero"/>
        <c:auto val="1"/>
        <c:lblAlgn val="ctr"/>
        <c:lblOffset val="100"/>
        <c:noMultiLvlLbl val="0"/>
      </c:catAx>
      <c:valAx>
        <c:axId val="715037368"/>
        <c:scaling>
          <c:orientation val="minMax"/>
          <c:max val="4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715036056"/>
        <c:crosses val="autoZero"/>
        <c:crossBetween val="between"/>
      </c:valAx>
      <c:valAx>
        <c:axId val="714986200"/>
        <c:scaling>
          <c:orientation val="minMax"/>
          <c:max val="17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714982920"/>
        <c:crosses val="max"/>
        <c:crossBetween val="between"/>
      </c:valAx>
      <c:catAx>
        <c:axId val="714982920"/>
        <c:scaling>
          <c:orientation val="minMax"/>
        </c:scaling>
        <c:delete val="1"/>
        <c:axPos val="b"/>
        <c:numFmt formatCode="h:mm\ AM/PM" sourceLinked="1"/>
        <c:majorTickMark val="out"/>
        <c:minorTickMark val="none"/>
        <c:tickLblPos val="nextTo"/>
        <c:crossAx val="7149862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0">
          <a:solidFill>
            <a:schemeClr val="bg1">
              <a:lumMod val="10000"/>
            </a:schemeClr>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1" i="0" u="none" strike="noStrike" kern="1200" spc="0" baseline="0">
                <a:solidFill>
                  <a:schemeClr val="bg1">
                    <a:lumMod val="10000"/>
                  </a:schemeClr>
                </a:solidFill>
                <a:latin typeface="+mn-lt"/>
                <a:ea typeface="+mn-ea"/>
                <a:cs typeface="+mn-cs"/>
              </a:defRPr>
            </a:pPr>
            <a:r>
              <a:rPr lang="en-US" b="1"/>
              <a:t>Working Solutions Model</a:t>
            </a:r>
          </a:p>
        </c:rich>
      </c:tx>
      <c:layout>
        <c:manualLayout>
          <c:xMode val="edge"/>
          <c:yMode val="edge"/>
          <c:x val="0.39395512385920328"/>
          <c:y val="2.3993144815766924E-2"/>
        </c:manualLayout>
      </c:layout>
      <c:overlay val="0"/>
      <c:spPr>
        <a:noFill/>
        <a:ln>
          <a:noFill/>
        </a:ln>
        <a:effectLst/>
      </c:spPr>
      <c:txPr>
        <a:bodyPr rot="0" spcFirstLastPara="1" vertOverflow="ellipsis" vert="horz" wrap="square" anchor="ctr" anchorCtr="1"/>
        <a:lstStyle/>
        <a:p>
          <a:pPr>
            <a:defRPr sz="1080" b="1" i="0" u="none" strike="noStrike" kern="1200" spc="0" baseline="0">
              <a:solidFill>
                <a:schemeClr val="bg1">
                  <a:lumMod val="10000"/>
                </a:schemeClr>
              </a:solidFill>
              <a:latin typeface="+mn-lt"/>
              <a:ea typeface="+mn-ea"/>
              <a:cs typeface="+mn-cs"/>
            </a:defRPr>
          </a:pPr>
          <a:endParaRPr lang="en-US"/>
        </a:p>
      </c:txPr>
    </c:title>
    <c:autoTitleDeleted val="0"/>
    <c:plotArea>
      <c:layout/>
      <c:areaChart>
        <c:grouping val="standard"/>
        <c:varyColors val="0"/>
        <c:ser>
          <c:idx val="0"/>
          <c:order val="0"/>
          <c:tx>
            <c:strRef>
              <c:f>'Sept Visual'!$C$1</c:f>
              <c:strCache>
                <c:ptCount val="1"/>
                <c:pt idx="0">
                  <c:v>Total Volume</c:v>
                </c:pt>
              </c:strCache>
            </c:strRef>
          </c:tx>
          <c:spPr>
            <a:solidFill>
              <a:srgbClr val="F7F7F7">
                <a:lumMod val="75000"/>
              </a:srgbClr>
            </a:solidFill>
            <a:ln>
              <a:noFill/>
            </a:ln>
            <a:effectLst/>
          </c:spPr>
          <c:cat>
            <c:numRef>
              <c:f>'Sept Visual'!$B$2:$B$49</c:f>
              <c:numCache>
                <c:formatCode>h:mm\ AM/PM</c:formatCode>
                <c:ptCount val="48"/>
                <c:pt idx="0">
                  <c:v>0</c:v>
                </c:pt>
                <c:pt idx="1">
                  <c:v>2.0833333333333332E-2</c:v>
                </c:pt>
                <c:pt idx="2">
                  <c:v>4.1666666666666699E-2</c:v>
                </c:pt>
                <c:pt idx="3">
                  <c:v>6.25E-2</c:v>
                </c:pt>
                <c:pt idx="4">
                  <c:v>8.3333333333333301E-2</c:v>
                </c:pt>
                <c:pt idx="5">
                  <c:v>0.104166666666667</c:v>
                </c:pt>
                <c:pt idx="6">
                  <c:v>0.125</c:v>
                </c:pt>
                <c:pt idx="7">
                  <c:v>0.14583333333333301</c:v>
                </c:pt>
                <c:pt idx="8">
                  <c:v>0.16666666666666699</c:v>
                </c:pt>
                <c:pt idx="9">
                  <c:v>0.1875</c:v>
                </c:pt>
                <c:pt idx="10">
                  <c:v>0.20833333333333301</c:v>
                </c:pt>
                <c:pt idx="11">
                  <c:v>0.22916666666666699</c:v>
                </c:pt>
                <c:pt idx="12">
                  <c:v>0.25</c:v>
                </c:pt>
                <c:pt idx="13">
                  <c:v>0.27083333333333298</c:v>
                </c:pt>
                <c:pt idx="14">
                  <c:v>0.29166666666666702</c:v>
                </c:pt>
                <c:pt idx="15">
                  <c:v>0.3125</c:v>
                </c:pt>
                <c:pt idx="16">
                  <c:v>0.33333333333333298</c:v>
                </c:pt>
                <c:pt idx="17">
                  <c:v>0.35416666666666702</c:v>
                </c:pt>
                <c:pt idx="18">
                  <c:v>0.375</c:v>
                </c:pt>
                <c:pt idx="19">
                  <c:v>0.39583333333333298</c:v>
                </c:pt>
                <c:pt idx="20">
                  <c:v>0.41666666666666702</c:v>
                </c:pt>
                <c:pt idx="21">
                  <c:v>0.4375</c:v>
                </c:pt>
                <c:pt idx="22">
                  <c:v>0.45833333333333298</c:v>
                </c:pt>
                <c:pt idx="23">
                  <c:v>0.47916666666666702</c:v>
                </c:pt>
                <c:pt idx="24">
                  <c:v>0.5</c:v>
                </c:pt>
                <c:pt idx="25">
                  <c:v>0.52083333333333304</c:v>
                </c:pt>
                <c:pt idx="26">
                  <c:v>0.54166666666666696</c:v>
                </c:pt>
                <c:pt idx="27">
                  <c:v>0.5625</c:v>
                </c:pt>
                <c:pt idx="28">
                  <c:v>0.58333333333333304</c:v>
                </c:pt>
                <c:pt idx="29">
                  <c:v>0.60416666666666696</c:v>
                </c:pt>
                <c:pt idx="30">
                  <c:v>0.625</c:v>
                </c:pt>
                <c:pt idx="31">
                  <c:v>0.64583333333333304</c:v>
                </c:pt>
                <c:pt idx="32">
                  <c:v>0.66666666666666696</c:v>
                </c:pt>
                <c:pt idx="33">
                  <c:v>0.6875</c:v>
                </c:pt>
                <c:pt idx="34">
                  <c:v>0.70833333333333304</c:v>
                </c:pt>
                <c:pt idx="35">
                  <c:v>0.72916666666666696</c:v>
                </c:pt>
                <c:pt idx="36">
                  <c:v>0.75</c:v>
                </c:pt>
                <c:pt idx="37">
                  <c:v>0.77083333333333304</c:v>
                </c:pt>
                <c:pt idx="38">
                  <c:v>0.79166666666666696</c:v>
                </c:pt>
                <c:pt idx="39">
                  <c:v>0.8125</c:v>
                </c:pt>
                <c:pt idx="40">
                  <c:v>0.83333333333333304</c:v>
                </c:pt>
                <c:pt idx="41">
                  <c:v>0.85416666666666696</c:v>
                </c:pt>
                <c:pt idx="42">
                  <c:v>0.875</c:v>
                </c:pt>
                <c:pt idx="43">
                  <c:v>0.89583333333333304</c:v>
                </c:pt>
                <c:pt idx="44">
                  <c:v>0.91666666666666696</c:v>
                </c:pt>
                <c:pt idx="45">
                  <c:v>0.9375</c:v>
                </c:pt>
                <c:pt idx="46">
                  <c:v>0.95833333333333304</c:v>
                </c:pt>
                <c:pt idx="47">
                  <c:v>0.97916666666666696</c:v>
                </c:pt>
              </c:numCache>
            </c:numRef>
          </c:cat>
          <c:val>
            <c:numRef>
              <c:f>'Sept Visual'!$C$2:$C$49</c:f>
              <c:numCache>
                <c:formatCode>General</c:formatCode>
                <c:ptCount val="48"/>
                <c:pt idx="0">
                  <c:v>64</c:v>
                </c:pt>
                <c:pt idx="1">
                  <c:v>46</c:v>
                </c:pt>
                <c:pt idx="2">
                  <c:v>40</c:v>
                </c:pt>
                <c:pt idx="3">
                  <c:v>52</c:v>
                </c:pt>
                <c:pt idx="4">
                  <c:v>20</c:v>
                </c:pt>
                <c:pt idx="5">
                  <c:v>18</c:v>
                </c:pt>
                <c:pt idx="6">
                  <c:v>12</c:v>
                </c:pt>
                <c:pt idx="7">
                  <c:v>16</c:v>
                </c:pt>
                <c:pt idx="8">
                  <c:v>9</c:v>
                </c:pt>
                <c:pt idx="9">
                  <c:v>14</c:v>
                </c:pt>
                <c:pt idx="10">
                  <c:v>9</c:v>
                </c:pt>
                <c:pt idx="11">
                  <c:v>17</c:v>
                </c:pt>
                <c:pt idx="12">
                  <c:v>12</c:v>
                </c:pt>
                <c:pt idx="13">
                  <c:v>29</c:v>
                </c:pt>
                <c:pt idx="14">
                  <c:v>48</c:v>
                </c:pt>
                <c:pt idx="15">
                  <c:v>82</c:v>
                </c:pt>
                <c:pt idx="16">
                  <c:v>134</c:v>
                </c:pt>
                <c:pt idx="17">
                  <c:v>193</c:v>
                </c:pt>
                <c:pt idx="18">
                  <c:v>223</c:v>
                </c:pt>
                <c:pt idx="19">
                  <c:v>217</c:v>
                </c:pt>
                <c:pt idx="20">
                  <c:v>285</c:v>
                </c:pt>
                <c:pt idx="21">
                  <c:v>299</c:v>
                </c:pt>
                <c:pt idx="22">
                  <c:v>301</c:v>
                </c:pt>
                <c:pt idx="23">
                  <c:v>325</c:v>
                </c:pt>
                <c:pt idx="24">
                  <c:v>364</c:v>
                </c:pt>
                <c:pt idx="25">
                  <c:v>360</c:v>
                </c:pt>
                <c:pt idx="26">
                  <c:v>365</c:v>
                </c:pt>
                <c:pt idx="27">
                  <c:v>353</c:v>
                </c:pt>
                <c:pt idx="28">
                  <c:v>342</c:v>
                </c:pt>
                <c:pt idx="29">
                  <c:v>372</c:v>
                </c:pt>
                <c:pt idx="30">
                  <c:v>349</c:v>
                </c:pt>
                <c:pt idx="31">
                  <c:v>374</c:v>
                </c:pt>
                <c:pt idx="32">
                  <c:v>395</c:v>
                </c:pt>
                <c:pt idx="33">
                  <c:v>334</c:v>
                </c:pt>
                <c:pt idx="34">
                  <c:v>285</c:v>
                </c:pt>
                <c:pt idx="35">
                  <c:v>302</c:v>
                </c:pt>
                <c:pt idx="36">
                  <c:v>293</c:v>
                </c:pt>
                <c:pt idx="37">
                  <c:v>309</c:v>
                </c:pt>
                <c:pt idx="38">
                  <c:v>332</c:v>
                </c:pt>
                <c:pt idx="39">
                  <c:v>310</c:v>
                </c:pt>
                <c:pt idx="40">
                  <c:v>287</c:v>
                </c:pt>
                <c:pt idx="41">
                  <c:v>258</c:v>
                </c:pt>
                <c:pt idx="42">
                  <c:v>242</c:v>
                </c:pt>
                <c:pt idx="43">
                  <c:v>230</c:v>
                </c:pt>
                <c:pt idx="44">
                  <c:v>200</c:v>
                </c:pt>
                <c:pt idx="45">
                  <c:v>160</c:v>
                </c:pt>
                <c:pt idx="46">
                  <c:v>105</c:v>
                </c:pt>
                <c:pt idx="47">
                  <c:v>52</c:v>
                </c:pt>
              </c:numCache>
            </c:numRef>
          </c:val>
          <c:extLst>
            <c:ext xmlns:c16="http://schemas.microsoft.com/office/drawing/2014/chart" uri="{C3380CC4-5D6E-409C-BE32-E72D297353CC}">
              <c16:uniqueId val="{00000000-37C2-4F4A-816A-FCCEC40570BB}"/>
            </c:ext>
          </c:extLst>
        </c:ser>
        <c:dLbls>
          <c:showLegendKey val="0"/>
          <c:showVal val="0"/>
          <c:showCatName val="0"/>
          <c:showSerName val="0"/>
          <c:showPercent val="0"/>
          <c:showBubbleSize val="0"/>
        </c:dLbls>
        <c:axId val="714989152"/>
        <c:axId val="714989480"/>
      </c:areaChart>
      <c:lineChart>
        <c:grouping val="standard"/>
        <c:varyColors val="0"/>
        <c:ser>
          <c:idx val="2"/>
          <c:order val="1"/>
          <c:tx>
            <c:strRef>
              <c:f>'Sept Visual'!$E$1</c:f>
              <c:strCache>
                <c:ptCount val="1"/>
                <c:pt idx="0">
                  <c:v>Total Staffing</c:v>
                </c:pt>
              </c:strCache>
            </c:strRef>
          </c:tx>
          <c:spPr>
            <a:ln w="28575" cap="rnd">
              <a:gradFill>
                <a:gsLst>
                  <a:gs pos="0">
                    <a:srgbClr val="2FD826"/>
                  </a:gs>
                  <a:gs pos="100000">
                    <a:srgbClr val="33A3D3"/>
                  </a:gs>
                </a:gsLst>
                <a:lin ang="0" scaled="0"/>
              </a:gradFill>
              <a:prstDash val="solid"/>
              <a:round/>
            </a:ln>
            <a:effectLst/>
          </c:spPr>
          <c:marker>
            <c:symbol val="none"/>
          </c:marker>
          <c:cat>
            <c:numRef>
              <c:f>'Sept Visual'!$B$2:$B$49</c:f>
              <c:numCache>
                <c:formatCode>h:mm\ AM/PM</c:formatCode>
                <c:ptCount val="48"/>
                <c:pt idx="0">
                  <c:v>0</c:v>
                </c:pt>
                <c:pt idx="1">
                  <c:v>2.0833333333333332E-2</c:v>
                </c:pt>
                <c:pt idx="2">
                  <c:v>4.1666666666666699E-2</c:v>
                </c:pt>
                <c:pt idx="3">
                  <c:v>6.25E-2</c:v>
                </c:pt>
                <c:pt idx="4">
                  <c:v>8.3333333333333301E-2</c:v>
                </c:pt>
                <c:pt idx="5">
                  <c:v>0.104166666666667</c:v>
                </c:pt>
                <c:pt idx="6">
                  <c:v>0.125</c:v>
                </c:pt>
                <c:pt idx="7">
                  <c:v>0.14583333333333301</c:v>
                </c:pt>
                <c:pt idx="8">
                  <c:v>0.16666666666666699</c:v>
                </c:pt>
                <c:pt idx="9">
                  <c:v>0.1875</c:v>
                </c:pt>
                <c:pt idx="10">
                  <c:v>0.20833333333333301</c:v>
                </c:pt>
                <c:pt idx="11">
                  <c:v>0.22916666666666699</c:v>
                </c:pt>
                <c:pt idx="12">
                  <c:v>0.25</c:v>
                </c:pt>
                <c:pt idx="13">
                  <c:v>0.27083333333333298</c:v>
                </c:pt>
                <c:pt idx="14">
                  <c:v>0.29166666666666702</c:v>
                </c:pt>
                <c:pt idx="15">
                  <c:v>0.3125</c:v>
                </c:pt>
                <c:pt idx="16">
                  <c:v>0.33333333333333298</c:v>
                </c:pt>
                <c:pt idx="17">
                  <c:v>0.35416666666666702</c:v>
                </c:pt>
                <c:pt idx="18">
                  <c:v>0.375</c:v>
                </c:pt>
                <c:pt idx="19">
                  <c:v>0.39583333333333298</c:v>
                </c:pt>
                <c:pt idx="20">
                  <c:v>0.41666666666666702</c:v>
                </c:pt>
                <c:pt idx="21">
                  <c:v>0.4375</c:v>
                </c:pt>
                <c:pt idx="22">
                  <c:v>0.45833333333333298</c:v>
                </c:pt>
                <c:pt idx="23">
                  <c:v>0.47916666666666702</c:v>
                </c:pt>
                <c:pt idx="24">
                  <c:v>0.5</c:v>
                </c:pt>
                <c:pt idx="25">
                  <c:v>0.52083333333333304</c:v>
                </c:pt>
                <c:pt idx="26">
                  <c:v>0.54166666666666696</c:v>
                </c:pt>
                <c:pt idx="27">
                  <c:v>0.5625</c:v>
                </c:pt>
                <c:pt idx="28">
                  <c:v>0.58333333333333304</c:v>
                </c:pt>
                <c:pt idx="29">
                  <c:v>0.60416666666666696</c:v>
                </c:pt>
                <c:pt idx="30">
                  <c:v>0.625</c:v>
                </c:pt>
                <c:pt idx="31">
                  <c:v>0.64583333333333304</c:v>
                </c:pt>
                <c:pt idx="32">
                  <c:v>0.66666666666666696</c:v>
                </c:pt>
                <c:pt idx="33">
                  <c:v>0.6875</c:v>
                </c:pt>
                <c:pt idx="34">
                  <c:v>0.70833333333333304</c:v>
                </c:pt>
                <c:pt idx="35">
                  <c:v>0.72916666666666696</c:v>
                </c:pt>
                <c:pt idx="36">
                  <c:v>0.75</c:v>
                </c:pt>
                <c:pt idx="37">
                  <c:v>0.77083333333333304</c:v>
                </c:pt>
                <c:pt idx="38">
                  <c:v>0.79166666666666696</c:v>
                </c:pt>
                <c:pt idx="39">
                  <c:v>0.8125</c:v>
                </c:pt>
                <c:pt idx="40">
                  <c:v>0.83333333333333304</c:v>
                </c:pt>
                <c:pt idx="41">
                  <c:v>0.85416666666666696</c:v>
                </c:pt>
                <c:pt idx="42">
                  <c:v>0.875</c:v>
                </c:pt>
                <c:pt idx="43">
                  <c:v>0.89583333333333304</c:v>
                </c:pt>
                <c:pt idx="44">
                  <c:v>0.91666666666666696</c:v>
                </c:pt>
                <c:pt idx="45">
                  <c:v>0.9375</c:v>
                </c:pt>
                <c:pt idx="46">
                  <c:v>0.95833333333333304</c:v>
                </c:pt>
                <c:pt idx="47">
                  <c:v>0.97916666666666696</c:v>
                </c:pt>
              </c:numCache>
            </c:numRef>
          </c:cat>
          <c:val>
            <c:numRef>
              <c:f>'Sept Visual'!$E$2:$E$49</c:f>
              <c:numCache>
                <c:formatCode>_(* #,##0_);_(* \(#,##0\);_(* "-"??_);_(@_)</c:formatCode>
                <c:ptCount val="48"/>
                <c:pt idx="0">
                  <c:v>26.456975772765244</c:v>
                </c:pt>
                <c:pt idx="1">
                  <c:v>18.858395989974937</c:v>
                </c:pt>
                <c:pt idx="2">
                  <c:v>15.534670008354219</c:v>
                </c:pt>
                <c:pt idx="3">
                  <c:v>20.106098579782788</c:v>
                </c:pt>
                <c:pt idx="4">
                  <c:v>8.3604845446950709</c:v>
                </c:pt>
                <c:pt idx="5">
                  <c:v>7.3020050125313274</c:v>
                </c:pt>
                <c:pt idx="6">
                  <c:v>4.719715956558062</c:v>
                </c:pt>
                <c:pt idx="7">
                  <c:v>6.2435254803675848</c:v>
                </c:pt>
                <c:pt idx="8">
                  <c:v>3.5768588137009183</c:v>
                </c:pt>
                <c:pt idx="9">
                  <c:v>5.333333333333333</c:v>
                </c:pt>
                <c:pt idx="10">
                  <c:v>3.5768588137009183</c:v>
                </c:pt>
                <c:pt idx="11">
                  <c:v>6.7727652464494561</c:v>
                </c:pt>
                <c:pt idx="12">
                  <c:v>4.8680033416875519</c:v>
                </c:pt>
                <c:pt idx="13">
                  <c:v>12.23391812865497</c:v>
                </c:pt>
                <c:pt idx="14">
                  <c:v>20.65831244778613</c:v>
                </c:pt>
                <c:pt idx="15">
                  <c:v>35.983291562238932</c:v>
                </c:pt>
                <c:pt idx="16">
                  <c:v>57.572263993316625</c:v>
                </c:pt>
                <c:pt idx="17">
                  <c:v>85.238512949039261</c:v>
                </c:pt>
                <c:pt idx="18">
                  <c:v>100.07769423558898</c:v>
                </c:pt>
                <c:pt idx="19">
                  <c:v>96.753968253968253</c:v>
                </c:pt>
                <c:pt idx="20">
                  <c:v>126.66248955722639</c:v>
                </c:pt>
                <c:pt idx="21">
                  <c:v>132.7372598162072</c:v>
                </c:pt>
                <c:pt idx="22">
                  <c:v>135.5751879699248</c:v>
                </c:pt>
                <c:pt idx="23">
                  <c:v>144.56975772765247</c:v>
                </c:pt>
                <c:pt idx="24">
                  <c:v>165.35839598997495</c:v>
                </c:pt>
                <c:pt idx="25">
                  <c:v>162.94486215538848</c:v>
                </c:pt>
                <c:pt idx="26">
                  <c:v>164.25647451963241</c:v>
                </c:pt>
                <c:pt idx="27">
                  <c:v>159.24018379281537</c:v>
                </c:pt>
                <c:pt idx="28">
                  <c:v>155.64285714285714</c:v>
                </c:pt>
                <c:pt idx="29">
                  <c:v>167.36800334168757</c:v>
                </c:pt>
                <c:pt idx="30">
                  <c:v>158.01294903926484</c:v>
                </c:pt>
                <c:pt idx="31">
                  <c:v>167.83333333333331</c:v>
                </c:pt>
                <c:pt idx="32">
                  <c:v>176.57477025898078</c:v>
                </c:pt>
                <c:pt idx="33">
                  <c:v>149.33291562238929</c:v>
                </c:pt>
                <c:pt idx="34">
                  <c:v>127.25563909774436</c:v>
                </c:pt>
                <c:pt idx="35">
                  <c:v>131.80409356725147</c:v>
                </c:pt>
                <c:pt idx="36">
                  <c:v>129.41353383458647</c:v>
                </c:pt>
                <c:pt idx="37">
                  <c:v>134.17418546365911</c:v>
                </c:pt>
                <c:pt idx="38">
                  <c:v>142.93609022556387</c:v>
                </c:pt>
                <c:pt idx="39">
                  <c:v>131.14452798663325</c:v>
                </c:pt>
                <c:pt idx="40">
                  <c:v>122.08604845446951</c:v>
                </c:pt>
                <c:pt idx="41">
                  <c:v>108.22096908939014</c:v>
                </c:pt>
                <c:pt idx="42">
                  <c:v>100.49456975772765</c:v>
                </c:pt>
                <c:pt idx="43">
                  <c:v>95.478279030910599</c:v>
                </c:pt>
                <c:pt idx="44">
                  <c:v>81.083959899749374</c:v>
                </c:pt>
                <c:pt idx="45">
                  <c:v>66.439014202172103</c:v>
                </c:pt>
                <c:pt idx="46">
                  <c:v>44.300334168755221</c:v>
                </c:pt>
                <c:pt idx="47">
                  <c:v>22.626984126984127</c:v>
                </c:pt>
              </c:numCache>
            </c:numRef>
          </c:val>
          <c:smooth val="0"/>
          <c:extLst>
            <c:ext xmlns:c16="http://schemas.microsoft.com/office/drawing/2014/chart" uri="{C3380CC4-5D6E-409C-BE32-E72D297353CC}">
              <c16:uniqueId val="{00000001-37C2-4F4A-816A-FCCEC40570BB}"/>
            </c:ext>
          </c:extLst>
        </c:ser>
        <c:dLbls>
          <c:showLegendKey val="0"/>
          <c:showVal val="0"/>
          <c:showCatName val="0"/>
          <c:showSerName val="0"/>
          <c:showPercent val="0"/>
          <c:showBubbleSize val="0"/>
        </c:dLbls>
        <c:marker val="1"/>
        <c:smooth val="0"/>
        <c:axId val="715035072"/>
        <c:axId val="715030480"/>
      </c:lineChart>
      <c:catAx>
        <c:axId val="714989152"/>
        <c:scaling>
          <c:orientation val="minMax"/>
        </c:scaling>
        <c:delete val="0"/>
        <c:axPos val="b"/>
        <c:numFmt formatCode="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714989480"/>
        <c:crosses val="autoZero"/>
        <c:auto val="1"/>
        <c:lblAlgn val="ctr"/>
        <c:lblOffset val="100"/>
        <c:noMultiLvlLbl val="0"/>
      </c:catAx>
      <c:valAx>
        <c:axId val="71498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714989152"/>
        <c:crosses val="autoZero"/>
        <c:crossBetween val="between"/>
      </c:valAx>
      <c:valAx>
        <c:axId val="715030480"/>
        <c:scaling>
          <c:orientation val="minMax"/>
          <c:max val="200"/>
          <c:min val="0"/>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715035072"/>
        <c:crosses val="max"/>
        <c:crossBetween val="between"/>
      </c:valAx>
      <c:catAx>
        <c:axId val="715035072"/>
        <c:scaling>
          <c:orientation val="minMax"/>
        </c:scaling>
        <c:delete val="1"/>
        <c:axPos val="b"/>
        <c:numFmt formatCode="h:mm\ AM/PM" sourceLinked="1"/>
        <c:majorTickMark val="out"/>
        <c:minorTickMark val="none"/>
        <c:tickLblPos val="nextTo"/>
        <c:crossAx val="7150304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0">
          <a:solidFill>
            <a:schemeClr val="bg1">
              <a:lumMod val="10000"/>
            </a:schemeClr>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334_BF99561.xml><?xml version="1.0" encoding="utf-8"?>
<p188:cmLst xmlns:a="http://schemas.openxmlformats.org/drawingml/2006/main" xmlns:r="http://schemas.openxmlformats.org/officeDocument/2006/relationships" xmlns:p188="http://schemas.microsoft.com/office/powerpoint/2018/8/main">
  <p188:cm id="{58E68542-AB0F-4137-92A4-FFA11375C0B9}" authorId="{3F73882C-5823-0677-2515-2571BEA837C9}" created="2025-05-30T13:41:50.049">
    <pc:sldMkLst xmlns:pc="http://schemas.microsoft.com/office/powerpoint/2013/main/command">
      <pc:docMk/>
      <pc:sldMk cId="200906081" sldId="820"/>
    </pc:sldMkLst>
    <p188:txBody>
      <a:bodyPr/>
      <a:lstStyle/>
      <a:p>
        <a:r>
          <a:rPr lang="en-US"/>
          <a:t>Can we add the client value=productivity/savings, increases</a:t>
        </a:r>
      </a:p>
    </p188:txBody>
  </p188:cm>
</p188:cmLst>
</file>

<file path=ppt/comments/modernComment_40A_61B1910F.xml><?xml version="1.0" encoding="utf-8"?>
<p188:cmLst xmlns:a="http://schemas.openxmlformats.org/drawingml/2006/main" xmlns:r="http://schemas.openxmlformats.org/officeDocument/2006/relationships" xmlns:p188="http://schemas.microsoft.com/office/powerpoint/2018/8/main">
  <p188:cm id="{20B3B5F6-7EC0-4DA5-BED8-66B6BFBEA649}" authorId="{3F73882C-5823-0677-2515-2571BEA837C9}" created="2025-05-30T14:00:25.069">
    <pc:sldMkLst xmlns:pc="http://schemas.microsoft.com/office/powerpoint/2013/main/command">
      <pc:docMk/>
      <pc:sldMk cId="1639026959" sldId="1034"/>
    </pc:sldMkLst>
    <p188:txBody>
      <a:bodyPr/>
      <a:lstStyle/>
      <a:p>
        <a:r>
          <a:rPr lang="en-US"/>
          <a:t>We should highlight our strong points on this slide--a) no data links b) HIPPPA  c) do we have military clients d) </a:t>
        </a:r>
      </a:p>
    </p188:txBody>
  </p188:cm>
</p188:cmLst>
</file>

<file path=ppt/comments/modernComment_46B_F29DCAEE.xml><?xml version="1.0" encoding="utf-8"?>
<p188:cmLst xmlns:a="http://schemas.openxmlformats.org/drawingml/2006/main" xmlns:r="http://schemas.openxmlformats.org/officeDocument/2006/relationships" xmlns:p188="http://schemas.microsoft.com/office/powerpoint/2018/8/main">
  <p188:cm id="{0C4B72AD-278D-450B-8245-F31D99D8100A}" authorId="{2A4A4810-72F9-F3C8-9CA8-AF0E2E53080E}" created="2025-07-02T20:13:29.576">
    <pc:sldMkLst xmlns:pc="http://schemas.microsoft.com/office/powerpoint/2013/main/command">
      <pc:docMk/>
      <pc:sldMk cId="4070427374" sldId="1131"/>
    </pc:sldMkLst>
    <p188:txBody>
      <a:bodyPr/>
      <a:lstStyle/>
      <a:p>
        <a:r>
          <a:rPr lang="en-US"/>
          <a:t>add more illustrations of 'how' we help clients fof each of the main 3 categories</a:t>
        </a:r>
      </a:p>
    </p188:txBody>
  </p188:cm>
  <p188:cm id="{6DDC30C3-4D64-4721-BE0C-8A3767AA65A3}" authorId="{2A4A4810-72F9-F3C8-9CA8-AF0E2E53080E}" created="2025-07-02T20:13:47.530">
    <pc:sldMkLst xmlns:pc="http://schemas.microsoft.com/office/powerpoint/2013/main/command">
      <pc:docMk/>
      <pc:sldMk cId="4070427374" sldId="1131"/>
    </pc:sldMkLst>
    <p188:txBody>
      <a:bodyPr/>
      <a:lstStyle/>
      <a:p>
        <a:r>
          <a:rPr lang="en-US"/>
          <a:t>replace names of the client companies with the logos of the companies</a:t>
        </a:r>
      </a:p>
    </p188:txBody>
  </p188:cm>
  <p188:cm id="{074504B7-414F-4B19-A203-468CD1250634}" authorId="{2A4A4810-72F9-F3C8-9CA8-AF0E2E53080E}" created="2025-07-02T20:14:05.110">
    <pc:sldMkLst xmlns:pc="http://schemas.microsoft.com/office/powerpoint/2013/main/command">
      <pc:docMk/>
      <pc:sldMk cId="4070427374" sldId="1131"/>
    </pc:sldMkLst>
    <p188:txBody>
      <a:bodyPr/>
      <a:lstStyle/>
      <a:p>
        <a:r>
          <a:rPr lang="en-US"/>
          <a:t>Place the key service areas in boxes so they look cleaner</a:t>
        </a:r>
      </a:p>
    </p188:txBody>
  </p188:cm>
  <p188:cm id="{589677DF-F4AB-4837-8632-1AC433ABF48D}" authorId="{2A4A4810-72F9-F3C8-9CA8-AF0E2E53080E}" created="2025-07-02T20:14:22.564">
    <pc:sldMkLst xmlns:pc="http://schemas.microsoft.com/office/powerpoint/2013/main/command">
      <pc:docMk/>
      <pc:sldMk cId="4070427374" sldId="1131"/>
    </pc:sldMkLst>
    <p188:txBody>
      <a:bodyPr/>
      <a:lstStyle/>
      <a:p>
        <a:r>
          <a:rPr lang="en-US"/>
          <a:t>client examples should be in boxes as well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FECCE-4902-4A7C-B8DA-113E9250C323}"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2954B-8D73-4261-B011-FD5018E9D989}" type="slidenum">
              <a:rPr lang="en-US" smtClean="0"/>
              <a:t>‹#›</a:t>
            </a:fld>
            <a:endParaRPr lang="en-US"/>
          </a:p>
        </p:txBody>
      </p:sp>
    </p:spTree>
    <p:extLst>
      <p:ext uri="{BB962C8B-B14F-4D97-AF65-F5344CB8AC3E}">
        <p14:creationId xmlns:p14="http://schemas.microsoft.com/office/powerpoint/2010/main" val="18696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71299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rPr>
              <a:t>© 2021 Working Solutions Proprietary &amp; Confidential</a:t>
            </a:r>
            <a:endParaRPr kumimoji="0" lang="bg-BG" sz="1200"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712995" rtl="0" eaLnBrk="1" fontAlgn="auto" latinLnBrk="0" hangingPunct="1">
              <a:lnSpc>
                <a:spcPct val="100000"/>
              </a:lnSpc>
              <a:spcBef>
                <a:spcPts val="0"/>
              </a:spcBef>
              <a:spcAft>
                <a:spcPts val="0"/>
              </a:spcAft>
              <a:buClrTx/>
              <a:buSzTx/>
              <a:buFontTx/>
              <a:buNone/>
              <a:tabLst/>
              <a:defRPr/>
            </a:pPr>
            <a:fld id="{0F9ECE3C-D14A-4C8F-8807-682E529A3AA2}" type="slidenum">
              <a:rPr kumimoji="0" lang="bg-BG" sz="1200" b="0" i="0" u="none" strike="noStrike" kern="1200" cap="none" spc="0" normalizeH="0" baseline="0" noProof="0" smtClean="0">
                <a:ln>
                  <a:noFill/>
                </a:ln>
                <a:solidFill>
                  <a:prstClr val="black"/>
                </a:solidFill>
                <a:effectLst/>
                <a:uLnTx/>
                <a:uFillTx/>
                <a:latin typeface="Source Sans Pro" panose="020B0503030403020204" pitchFamily="34" charset="0"/>
                <a:ea typeface="+mn-ea"/>
                <a:cs typeface="+mn-cs"/>
              </a:rPr>
              <a:pPr marL="0" marR="0" lvl="0" indent="0" algn="r" defTabSz="712995" rtl="0" eaLnBrk="1" fontAlgn="auto" latinLnBrk="0" hangingPunct="1">
                <a:lnSpc>
                  <a:spcPct val="100000"/>
                </a:lnSpc>
                <a:spcBef>
                  <a:spcPts val="0"/>
                </a:spcBef>
                <a:spcAft>
                  <a:spcPts val="0"/>
                </a:spcAft>
                <a:buClrTx/>
                <a:buSzTx/>
                <a:buFontTx/>
                <a:buNone/>
                <a:tabLst/>
                <a:defRPr/>
              </a:pPr>
              <a:t>6</a:t>
            </a:fld>
            <a:endParaRPr kumimoji="0" lang="bg-BG" sz="1200"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289191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92954B-8D73-4261-B011-FD5018E9D989}" type="slidenum">
              <a:rPr lang="en-US" smtClean="0"/>
              <a:t>7</a:t>
            </a:fld>
            <a:endParaRPr lang="en-US"/>
          </a:p>
        </p:txBody>
      </p:sp>
    </p:spTree>
    <p:extLst>
      <p:ext uri="{BB962C8B-B14F-4D97-AF65-F5344CB8AC3E}">
        <p14:creationId xmlns:p14="http://schemas.microsoft.com/office/powerpoint/2010/main" val="192435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The above is an example of Working Solutions in the blue beating out internal as well as other partners in outbound sales sold percentages on our Centerfield client. (Insurance client). Generate outbound referrals. People who have submitted a request online. Leads are transferred to a licensed agent. </a:t>
            </a:r>
            <a:endParaRPr lang="en-US" dirty="0"/>
          </a:p>
        </p:txBody>
      </p:sp>
      <p:sp>
        <p:nvSpPr>
          <p:cNvPr id="4" name="Slide Number Placeholder 3"/>
          <p:cNvSpPr>
            <a:spLocks noGrp="1"/>
          </p:cNvSpPr>
          <p:nvPr>
            <p:ph type="sldNum" sz="quarter" idx="5"/>
          </p:nvPr>
        </p:nvSpPr>
        <p:spPr/>
        <p:txBody>
          <a:bodyPr/>
          <a:lstStyle/>
          <a:p>
            <a:fld id="{0292954B-8D73-4261-B011-FD5018E9D989}" type="slidenum">
              <a:rPr lang="en-US" smtClean="0"/>
              <a:t>9</a:t>
            </a:fld>
            <a:endParaRPr lang="en-US"/>
          </a:p>
        </p:txBody>
      </p:sp>
    </p:spTree>
    <p:extLst>
      <p:ext uri="{BB962C8B-B14F-4D97-AF65-F5344CB8AC3E}">
        <p14:creationId xmlns:p14="http://schemas.microsoft.com/office/powerpoint/2010/main" val="294226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The below reflects conversion on our Angi client-we are site C and the blue is the Angi client’s internal center of excellence so it’s a big deal that we continue to beat them. Facilitate connection between homeowner and contractors/ service provider. Upsell opportunities. WSOL is site C on the graph. </a:t>
            </a:r>
            <a:endParaRPr lang="en-US" dirty="0"/>
          </a:p>
        </p:txBody>
      </p:sp>
      <p:sp>
        <p:nvSpPr>
          <p:cNvPr id="4" name="Slide Number Placeholder 3"/>
          <p:cNvSpPr>
            <a:spLocks noGrp="1"/>
          </p:cNvSpPr>
          <p:nvPr>
            <p:ph type="sldNum" sz="quarter" idx="5"/>
          </p:nvPr>
        </p:nvSpPr>
        <p:spPr/>
        <p:txBody>
          <a:bodyPr/>
          <a:lstStyle/>
          <a:p>
            <a:fld id="{0292954B-8D73-4261-B011-FD5018E9D989}" type="slidenum">
              <a:rPr lang="en-US" smtClean="0"/>
              <a:t>10</a:t>
            </a:fld>
            <a:endParaRPr lang="en-US"/>
          </a:p>
        </p:txBody>
      </p:sp>
    </p:spTree>
    <p:extLst>
      <p:ext uri="{BB962C8B-B14F-4D97-AF65-F5344CB8AC3E}">
        <p14:creationId xmlns:p14="http://schemas.microsoft.com/office/powerpoint/2010/main" val="1173084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above reflects conversion on our Angi client-we are site C and the blue is the Angi client’s internal center of excellence so it’s a big deal that we continue to beat them. 😊</a:t>
            </a:r>
            <a:endParaRPr lang="en-US" dirty="0"/>
          </a:p>
        </p:txBody>
      </p:sp>
      <p:sp>
        <p:nvSpPr>
          <p:cNvPr id="4" name="Slide Number Placeholder 3"/>
          <p:cNvSpPr>
            <a:spLocks noGrp="1"/>
          </p:cNvSpPr>
          <p:nvPr>
            <p:ph type="sldNum" sz="quarter" idx="5"/>
          </p:nvPr>
        </p:nvSpPr>
        <p:spPr/>
        <p:txBody>
          <a:bodyPr/>
          <a:lstStyle/>
          <a:p>
            <a:fld id="{0292954B-8D73-4261-B011-FD5018E9D989}" type="slidenum">
              <a:rPr lang="en-US" smtClean="0"/>
              <a:t>11</a:t>
            </a:fld>
            <a:endParaRPr lang="en-US"/>
          </a:p>
        </p:txBody>
      </p:sp>
    </p:spTree>
    <p:extLst>
      <p:ext uri="{BB962C8B-B14F-4D97-AF65-F5344CB8AC3E}">
        <p14:creationId xmlns:p14="http://schemas.microsoft.com/office/powerpoint/2010/main" val="205585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712995"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5" name="Footer Placeholder 4"/>
          <p:cNvSpPr>
            <a:spLocks noGrp="1"/>
          </p:cNvSpPr>
          <p:nvPr>
            <p:ph type="ftr" sz="quarter" idx="4"/>
          </p:nvPr>
        </p:nvSpPr>
        <p:spPr/>
        <p:txBody>
          <a:bodyPr/>
          <a:lstStyle/>
          <a:p>
            <a:pPr marL="0" marR="0" lvl="0" indent="0" algn="l" defTabSz="712995"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712995" rtl="0" eaLnBrk="1" fontAlgn="auto" latinLnBrk="0" hangingPunct="1">
              <a:lnSpc>
                <a:spcPct val="100000"/>
              </a:lnSpc>
              <a:spcBef>
                <a:spcPts val="0"/>
              </a:spcBef>
              <a:spcAft>
                <a:spcPts val="0"/>
              </a:spcAft>
              <a:buClrTx/>
              <a:buSzTx/>
              <a:buFontTx/>
              <a:buNone/>
              <a:tabLst/>
              <a:defRPr/>
            </a:pPr>
            <a:fld id="{0F9ECE3C-D14A-4C8F-8807-682E529A3AA2}" type="slidenum">
              <a:rPr kumimoji="0" lang="bg-BG" sz="1200" b="0" i="0" u="none" strike="noStrike" kern="1200" cap="none" spc="0" normalizeH="0" baseline="0" noProof="0" smtClean="0">
                <a:ln>
                  <a:noFill/>
                </a:ln>
                <a:solidFill>
                  <a:prstClr val="black"/>
                </a:solidFill>
                <a:effectLst/>
                <a:uLnTx/>
                <a:uFillTx/>
                <a:latin typeface="Source Sans Pro" panose="020B0503030403020204" pitchFamily="34" charset="0"/>
                <a:ea typeface="+mn-ea"/>
                <a:cs typeface="+mn-cs"/>
              </a:rPr>
              <a:pPr marL="0" marR="0" lvl="0" indent="0" algn="r" defTabSz="712995" rtl="0" eaLnBrk="1" fontAlgn="auto" latinLnBrk="0" hangingPunct="1">
                <a:lnSpc>
                  <a:spcPct val="100000"/>
                </a:lnSpc>
                <a:spcBef>
                  <a:spcPts val="0"/>
                </a:spcBef>
                <a:spcAft>
                  <a:spcPts val="0"/>
                </a:spcAft>
                <a:buClrTx/>
                <a:buSzTx/>
                <a:buFontTx/>
                <a:buNone/>
                <a:tabLst/>
                <a:defRPr/>
              </a:pPr>
              <a:t>12</a:t>
            </a:fld>
            <a:endParaRPr kumimoji="0" lang="bg-BG" sz="1200"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2392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support team is built to scale as program grows</a:t>
            </a:r>
          </a:p>
        </p:txBody>
      </p:sp>
      <p:sp>
        <p:nvSpPr>
          <p:cNvPr id="4" name="Footer Placeholder 3"/>
          <p:cNvSpPr>
            <a:spLocks noGrp="1"/>
          </p:cNvSpPr>
          <p:nvPr>
            <p:ph type="ftr" sz="quarter" idx="4"/>
          </p:nvPr>
        </p:nvSpPr>
        <p:spPr/>
        <p:txBody>
          <a:bodyPr/>
          <a:lstStyle/>
          <a:p>
            <a:pPr marL="0" marR="0" lvl="0" indent="0" algn="l" defTabSz="71299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rPr>
              <a:t>© 2021 Working Solutions Proprietary &amp; Confidential</a:t>
            </a:r>
            <a:endParaRPr kumimoji="0" lang="bg-BG" sz="1200"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712995" rtl="0" eaLnBrk="1" fontAlgn="auto" latinLnBrk="0" hangingPunct="1">
              <a:lnSpc>
                <a:spcPct val="100000"/>
              </a:lnSpc>
              <a:spcBef>
                <a:spcPts val="0"/>
              </a:spcBef>
              <a:spcAft>
                <a:spcPts val="0"/>
              </a:spcAft>
              <a:buClrTx/>
              <a:buSzTx/>
              <a:buFontTx/>
              <a:buNone/>
              <a:tabLst/>
              <a:defRPr/>
            </a:pPr>
            <a:fld id="{0F9ECE3C-D14A-4C8F-8807-682E529A3AA2}" type="slidenum">
              <a:rPr kumimoji="0" lang="bg-BG" sz="1200" b="0" i="0" u="none" strike="noStrike" kern="1200" cap="none" spc="0" normalizeH="0" baseline="0" noProof="0" smtClean="0">
                <a:ln>
                  <a:noFill/>
                </a:ln>
                <a:solidFill>
                  <a:prstClr val="black"/>
                </a:solidFill>
                <a:effectLst/>
                <a:uLnTx/>
                <a:uFillTx/>
                <a:latin typeface="Source Sans Pro" panose="020B0503030403020204" pitchFamily="34" charset="0"/>
                <a:ea typeface="+mn-ea"/>
                <a:cs typeface="+mn-cs"/>
              </a:rPr>
              <a:pPr marL="0" marR="0" lvl="0" indent="0" algn="r" defTabSz="712995" rtl="0" eaLnBrk="1" fontAlgn="auto" latinLnBrk="0" hangingPunct="1">
                <a:lnSpc>
                  <a:spcPct val="100000"/>
                </a:lnSpc>
                <a:spcBef>
                  <a:spcPts val="0"/>
                </a:spcBef>
                <a:spcAft>
                  <a:spcPts val="0"/>
                </a:spcAft>
                <a:buClrTx/>
                <a:buSzTx/>
                <a:buFontTx/>
                <a:buNone/>
                <a:tabLst/>
                <a:defRPr/>
              </a:pPr>
              <a:t>13</a:t>
            </a:fld>
            <a:endParaRPr kumimoji="0" lang="bg-BG" sz="1200" b="0" i="0" u="none" strike="noStrike" kern="1200" cap="none" spc="0" normalizeH="0" baseline="0" noProof="0">
              <a:ln>
                <a:noFill/>
              </a:ln>
              <a:solidFill>
                <a:prstClr val="black"/>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338126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4F12FF11-0888-411E-4D0E-AF4BF4C94761}"/>
              </a:ext>
            </a:extLst>
          </p:cNvPr>
          <p:cNvSpPr/>
          <p:nvPr userDrawn="1"/>
        </p:nvSpPr>
        <p:spPr>
          <a:xfrm>
            <a:off x="9737776" y="-22951"/>
            <a:ext cx="4417457" cy="6903901"/>
          </a:xfrm>
          <a:prstGeom prst="parallelogram">
            <a:avLst>
              <a:gd name="adj" fmla="val 44542"/>
            </a:avLst>
          </a:prstGeom>
          <a:gradFill>
            <a:gsLst>
              <a:gs pos="0">
                <a:schemeClr val="accent2"/>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a:p>
        </p:txBody>
      </p:sp>
      <p:sp>
        <p:nvSpPr>
          <p:cNvPr id="9" name="Text Placeholder 416"/>
          <p:cNvSpPr>
            <a:spLocks noGrp="1"/>
          </p:cNvSpPr>
          <p:nvPr>
            <p:ph type="body" sz="quarter" idx="12" hasCustomPrompt="1"/>
          </p:nvPr>
        </p:nvSpPr>
        <p:spPr>
          <a:xfrm>
            <a:off x="4664268" y="3347199"/>
            <a:ext cx="4667223" cy="286512"/>
          </a:xfrm>
          <a:prstGeom prst="rect">
            <a:avLst/>
          </a:prstGeom>
        </p:spPr>
        <p:txBody>
          <a:bodyPr lIns="0" tIns="0" rIns="0">
            <a:noAutofit/>
          </a:bodyPr>
          <a:lstStyle>
            <a:lvl1pPr marL="0" indent="0" algn="l">
              <a:buNone/>
              <a:defRPr sz="1440" b="0" i="0">
                <a:solidFill>
                  <a:schemeClr val="bg1">
                    <a:lumMod val="10000"/>
                  </a:schemeClr>
                </a:solidFill>
                <a:latin typeface="Source Sans Pro Light" panose="020B0403030403020204" pitchFamily="34" charset="0"/>
                <a:ea typeface="Source Sans Pro Light" panose="020B0403030403020204" pitchFamily="34" charset="0"/>
                <a:cs typeface="Lato 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Here is a sub-title</a:t>
            </a:r>
          </a:p>
        </p:txBody>
      </p:sp>
      <p:sp>
        <p:nvSpPr>
          <p:cNvPr id="10" name="Text Placeholder 7"/>
          <p:cNvSpPr>
            <a:spLocks noGrp="1"/>
          </p:cNvSpPr>
          <p:nvPr>
            <p:ph type="body" sz="quarter" idx="13" hasCustomPrompt="1"/>
          </p:nvPr>
        </p:nvSpPr>
        <p:spPr>
          <a:xfrm>
            <a:off x="4664268" y="3034689"/>
            <a:ext cx="5720168" cy="298908"/>
          </a:xfrm>
          <a:prstGeom prst="rect">
            <a:avLst/>
          </a:prstGeom>
        </p:spPr>
        <p:txBody>
          <a:bodyPr lIns="0" tIns="0" rIns="0" anchor="ctr">
            <a:noAutofit/>
          </a:bodyPr>
          <a:lstStyle>
            <a:lvl1pPr marL="0" indent="0" algn="l">
              <a:buNone/>
              <a:defRPr sz="2399" b="0" i="0" baseline="0">
                <a:solidFill>
                  <a:schemeClr val="bg1">
                    <a:lumMod val="10000"/>
                  </a:schemeClr>
                </a:solidFill>
                <a:latin typeface="Source Sans Pro Light" panose="020B0403030403020204" pitchFamily="34" charset="0"/>
                <a:ea typeface="Open Sans Condensed" panose="020B0806030504020204" pitchFamily="34" charset="0"/>
                <a:cs typeface="Open Sans Condensed" panose="020B0806030504020204" pitchFamily="34" charset="0"/>
              </a:defRPr>
            </a:lvl1pPr>
            <a:lvl2pPr marL="457186" indent="0" algn="ctr">
              <a:buNone/>
              <a:defRPr>
                <a:solidFill>
                  <a:schemeClr val="tx2"/>
                </a:solidFill>
                <a:latin typeface="+mj-lt"/>
              </a:defRPr>
            </a:lvl2pPr>
            <a:lvl3pPr marL="914373" indent="0" algn="ctr">
              <a:buNone/>
              <a:defRPr>
                <a:solidFill>
                  <a:schemeClr val="tx2"/>
                </a:solidFill>
                <a:latin typeface="+mj-lt"/>
              </a:defRPr>
            </a:lvl3pPr>
            <a:lvl4pPr marL="1371559" indent="0" algn="ctr">
              <a:buNone/>
              <a:defRPr>
                <a:solidFill>
                  <a:schemeClr val="tx2"/>
                </a:solidFill>
                <a:latin typeface="+mj-lt"/>
              </a:defRPr>
            </a:lvl4pPr>
            <a:lvl5pPr marL="1828745" indent="0" algn="ctr">
              <a:buNone/>
              <a:defRPr>
                <a:solidFill>
                  <a:schemeClr val="tx2"/>
                </a:solidFill>
                <a:latin typeface="+mj-lt"/>
              </a:defRPr>
            </a:lvl5pPr>
          </a:lstStyle>
          <a:p>
            <a:pPr lvl="0"/>
            <a:r>
              <a:rPr lang="en-US"/>
              <a:t>PRESENTATION TITLE</a:t>
            </a:r>
          </a:p>
        </p:txBody>
      </p:sp>
      <p:cxnSp>
        <p:nvCxnSpPr>
          <p:cNvPr id="15" name="Straight Connector 14"/>
          <p:cNvCxnSpPr/>
          <p:nvPr userDrawn="1"/>
        </p:nvCxnSpPr>
        <p:spPr>
          <a:xfrm>
            <a:off x="4384536" y="2904100"/>
            <a:ext cx="0" cy="893054"/>
          </a:xfrm>
          <a:prstGeom prst="line">
            <a:avLst/>
          </a:prstGeom>
          <a:ln w="12700">
            <a:solidFill>
              <a:schemeClr val="bg1">
                <a:lumMod val="25000"/>
              </a:schemeClr>
            </a:solidFill>
          </a:ln>
        </p:spPr>
        <p:style>
          <a:lnRef idx="1">
            <a:schemeClr val="accent1"/>
          </a:lnRef>
          <a:fillRef idx="0">
            <a:schemeClr val="accent1"/>
          </a:fillRef>
          <a:effectRef idx="0">
            <a:schemeClr val="accent1"/>
          </a:effectRef>
          <a:fontRef idx="minor">
            <a:schemeClr val="tx1"/>
          </a:fontRef>
        </p:style>
      </p:cxnSp>
      <p:grpSp>
        <p:nvGrpSpPr>
          <p:cNvPr id="8" name="Graphic 8">
            <a:extLst>
              <a:ext uri="{FF2B5EF4-FFF2-40B4-BE49-F238E27FC236}">
                <a16:creationId xmlns:a16="http://schemas.microsoft.com/office/drawing/2014/main" id="{51313C86-1464-61BC-8028-4A528DD062DE}"/>
              </a:ext>
            </a:extLst>
          </p:cNvPr>
          <p:cNvGrpSpPr/>
          <p:nvPr userDrawn="1"/>
        </p:nvGrpSpPr>
        <p:grpSpPr>
          <a:xfrm>
            <a:off x="1298272" y="3021673"/>
            <a:ext cx="2757106" cy="651240"/>
            <a:chOff x="4527490" y="1393572"/>
            <a:chExt cx="842623" cy="199038"/>
          </a:xfrm>
          <a:gradFill flip="none" rotWithShape="1">
            <a:gsLst>
              <a:gs pos="0">
                <a:schemeClr val="accent2"/>
              </a:gs>
              <a:gs pos="100000">
                <a:schemeClr val="accent3"/>
              </a:gs>
            </a:gsLst>
            <a:lin ang="0" scaled="0"/>
            <a:tileRect/>
          </a:gradFill>
        </p:grpSpPr>
        <p:grpSp>
          <p:nvGrpSpPr>
            <p:cNvPr id="11" name="Graphic 8">
              <a:extLst>
                <a:ext uri="{FF2B5EF4-FFF2-40B4-BE49-F238E27FC236}">
                  <a16:creationId xmlns:a16="http://schemas.microsoft.com/office/drawing/2014/main" id="{8EDD8FFF-33B5-318B-094E-6DA95A752DF7}"/>
                </a:ext>
              </a:extLst>
            </p:cNvPr>
            <p:cNvGrpSpPr/>
            <p:nvPr/>
          </p:nvGrpSpPr>
          <p:grpSpPr>
            <a:xfrm>
              <a:off x="4527490" y="1393572"/>
              <a:ext cx="842623" cy="199038"/>
              <a:chOff x="4527490" y="1393572"/>
              <a:chExt cx="842623" cy="199038"/>
            </a:xfrm>
            <a:grpFill/>
          </p:grpSpPr>
          <p:sp>
            <p:nvSpPr>
              <p:cNvPr id="34" name="Freeform 33">
                <a:extLst>
                  <a:ext uri="{FF2B5EF4-FFF2-40B4-BE49-F238E27FC236}">
                    <a16:creationId xmlns:a16="http://schemas.microsoft.com/office/drawing/2014/main" id="{3F942210-290F-09AC-B9F3-8EF0B43B8F9C}"/>
                  </a:ext>
                </a:extLst>
              </p:cNvPr>
              <p:cNvSpPr/>
              <p:nvPr/>
            </p:nvSpPr>
            <p:spPr>
              <a:xfrm>
                <a:off x="4527490" y="1394495"/>
                <a:ext cx="166832" cy="111733"/>
              </a:xfrm>
              <a:custGeom>
                <a:avLst/>
                <a:gdLst>
                  <a:gd name="connsiteX0" fmla="*/ 160045 w 166832"/>
                  <a:gd name="connsiteY0" fmla="*/ 502 h 111733"/>
                  <a:gd name="connsiteX1" fmla="*/ 130472 w 166832"/>
                  <a:gd name="connsiteY1" fmla="*/ 1334 h 111733"/>
                  <a:gd name="connsiteX2" fmla="*/ 113581 w 166832"/>
                  <a:gd name="connsiteY2" fmla="*/ 56202 h 111733"/>
                  <a:gd name="connsiteX3" fmla="*/ 99801 w 166832"/>
                  <a:gd name="connsiteY3" fmla="*/ 11411 h 111733"/>
                  <a:gd name="connsiteX4" fmla="*/ 67768 w 166832"/>
                  <a:gd name="connsiteY4" fmla="*/ 11471 h 111733"/>
                  <a:gd name="connsiteX5" fmla="*/ 53903 w 166832"/>
                  <a:gd name="connsiteY5" fmla="*/ 56660 h 111733"/>
                  <a:gd name="connsiteX6" fmla="*/ 36819 w 166832"/>
                  <a:gd name="connsiteY6" fmla="*/ 1334 h 111733"/>
                  <a:gd name="connsiteX7" fmla="*/ 0 w 166832"/>
                  <a:gd name="connsiteY7" fmla="*/ 1334 h 111733"/>
                  <a:gd name="connsiteX8" fmla="*/ 33480 w 166832"/>
                  <a:gd name="connsiteY8" fmla="*/ 109926 h 111733"/>
                  <a:gd name="connsiteX9" fmla="*/ 68539 w 166832"/>
                  <a:gd name="connsiteY9" fmla="*/ 109890 h 111733"/>
                  <a:gd name="connsiteX10" fmla="*/ 83863 w 166832"/>
                  <a:gd name="connsiteY10" fmla="*/ 59541 h 111733"/>
                  <a:gd name="connsiteX11" fmla="*/ 99186 w 166832"/>
                  <a:gd name="connsiteY11" fmla="*/ 109962 h 111733"/>
                  <a:gd name="connsiteX12" fmla="*/ 133329 w 166832"/>
                  <a:gd name="connsiteY12" fmla="*/ 109962 h 111733"/>
                  <a:gd name="connsiteX13" fmla="*/ 166833 w 166832"/>
                  <a:gd name="connsiteY13" fmla="*/ 1346 h 111733"/>
                  <a:gd name="connsiteX14" fmla="*/ 160045 w 166832"/>
                  <a:gd name="connsiteY14" fmla="*/ 502 h 11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832" h="111733">
                    <a:moveTo>
                      <a:pt x="160045" y="502"/>
                    </a:moveTo>
                    <a:cubicBezTo>
                      <a:pt x="151763" y="-137"/>
                      <a:pt x="138525" y="-209"/>
                      <a:pt x="130472" y="1334"/>
                    </a:cubicBezTo>
                    <a:lnTo>
                      <a:pt x="113581" y="56202"/>
                    </a:lnTo>
                    <a:lnTo>
                      <a:pt x="99801" y="11411"/>
                    </a:lnTo>
                    <a:cubicBezTo>
                      <a:pt x="89493" y="8807"/>
                      <a:pt x="78003" y="9169"/>
                      <a:pt x="67768" y="11471"/>
                    </a:cubicBezTo>
                    <a:lnTo>
                      <a:pt x="53903" y="56660"/>
                    </a:lnTo>
                    <a:lnTo>
                      <a:pt x="36819" y="1334"/>
                    </a:lnTo>
                    <a:cubicBezTo>
                      <a:pt x="25836" y="-884"/>
                      <a:pt x="10453" y="56"/>
                      <a:pt x="0" y="1334"/>
                    </a:cubicBezTo>
                    <a:lnTo>
                      <a:pt x="33480" y="109926"/>
                    </a:lnTo>
                    <a:cubicBezTo>
                      <a:pt x="44752" y="112566"/>
                      <a:pt x="57074" y="111975"/>
                      <a:pt x="68539" y="109890"/>
                    </a:cubicBezTo>
                    <a:cubicBezTo>
                      <a:pt x="71095" y="100837"/>
                      <a:pt x="83863" y="59541"/>
                      <a:pt x="83863" y="59541"/>
                    </a:cubicBezTo>
                    <a:lnTo>
                      <a:pt x="99186" y="109962"/>
                    </a:lnTo>
                    <a:cubicBezTo>
                      <a:pt x="110386" y="112095"/>
                      <a:pt x="122310" y="112541"/>
                      <a:pt x="133329" y="109962"/>
                    </a:cubicBezTo>
                    <a:lnTo>
                      <a:pt x="166833" y="1346"/>
                    </a:lnTo>
                    <a:cubicBezTo>
                      <a:pt x="165242" y="1057"/>
                      <a:pt x="163662" y="779"/>
                      <a:pt x="160045" y="502"/>
                    </a:cubicBezTo>
                    <a:close/>
                  </a:path>
                </a:pathLst>
              </a:custGeom>
              <a:grpFill/>
              <a:ln w="120" cap="flat">
                <a:noFill/>
                <a:prstDash val="solid"/>
                <a:miter/>
              </a:ln>
            </p:spPr>
            <p:txBody>
              <a:bodyPr rtlCol="0" anchor="ctr"/>
              <a:lstStyle/>
              <a:p>
                <a:endParaRPr lang="en-US" sz="2161"/>
              </a:p>
            </p:txBody>
          </p:sp>
          <p:sp>
            <p:nvSpPr>
              <p:cNvPr id="35" name="Freeform 34">
                <a:extLst>
                  <a:ext uri="{FF2B5EF4-FFF2-40B4-BE49-F238E27FC236}">
                    <a16:creationId xmlns:a16="http://schemas.microsoft.com/office/drawing/2014/main" id="{D7396C90-4FB5-0198-646C-303AC9D3FF78}"/>
                  </a:ext>
                </a:extLst>
              </p:cNvPr>
              <p:cNvSpPr/>
              <p:nvPr/>
            </p:nvSpPr>
            <p:spPr>
              <a:xfrm>
                <a:off x="5116372" y="1394392"/>
                <a:ext cx="97666" cy="111636"/>
              </a:xfrm>
              <a:custGeom>
                <a:avLst/>
                <a:gdLst>
                  <a:gd name="connsiteX0" fmla="*/ 80511 w 97666"/>
                  <a:gd name="connsiteY0" fmla="*/ 8055 h 111636"/>
                  <a:gd name="connsiteX1" fmla="*/ 0 w 97666"/>
                  <a:gd name="connsiteY1" fmla="*/ 2209 h 111636"/>
                  <a:gd name="connsiteX2" fmla="*/ 0 w 97666"/>
                  <a:gd name="connsiteY2" fmla="*/ 109933 h 111636"/>
                  <a:gd name="connsiteX3" fmla="*/ 36036 w 97666"/>
                  <a:gd name="connsiteY3" fmla="*/ 109933 h 111636"/>
                  <a:gd name="connsiteX4" fmla="*/ 36036 w 97666"/>
                  <a:gd name="connsiteY4" fmla="*/ 31728 h 111636"/>
                  <a:gd name="connsiteX5" fmla="*/ 61631 w 97666"/>
                  <a:gd name="connsiteY5" fmla="*/ 51171 h 111636"/>
                  <a:gd name="connsiteX6" fmla="*/ 61631 w 97666"/>
                  <a:gd name="connsiteY6" fmla="*/ 109933 h 111636"/>
                  <a:gd name="connsiteX7" fmla="*/ 97667 w 97666"/>
                  <a:gd name="connsiteY7" fmla="*/ 109933 h 111636"/>
                  <a:gd name="connsiteX8" fmla="*/ 97667 w 97666"/>
                  <a:gd name="connsiteY8" fmla="*/ 47374 h 111636"/>
                  <a:gd name="connsiteX9" fmla="*/ 80511 w 97666"/>
                  <a:gd name="connsiteY9" fmla="*/ 8055 h 11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6" h="111636">
                    <a:moveTo>
                      <a:pt x="80511" y="8055"/>
                    </a:moveTo>
                    <a:cubicBezTo>
                      <a:pt x="61330" y="-5361"/>
                      <a:pt x="17891" y="1980"/>
                      <a:pt x="0" y="2209"/>
                    </a:cubicBezTo>
                    <a:lnTo>
                      <a:pt x="0" y="109933"/>
                    </a:lnTo>
                    <a:cubicBezTo>
                      <a:pt x="12755" y="112187"/>
                      <a:pt x="23244" y="112223"/>
                      <a:pt x="36036" y="109933"/>
                    </a:cubicBezTo>
                    <a:lnTo>
                      <a:pt x="36036" y="31728"/>
                    </a:lnTo>
                    <a:cubicBezTo>
                      <a:pt x="50491" y="27160"/>
                      <a:pt x="62957" y="34115"/>
                      <a:pt x="61631" y="51171"/>
                    </a:cubicBezTo>
                    <a:cubicBezTo>
                      <a:pt x="61631" y="51171"/>
                      <a:pt x="61631" y="109933"/>
                      <a:pt x="61631" y="109933"/>
                    </a:cubicBezTo>
                    <a:cubicBezTo>
                      <a:pt x="74386" y="112187"/>
                      <a:pt x="84875" y="112223"/>
                      <a:pt x="97667" y="109933"/>
                    </a:cubicBezTo>
                    <a:lnTo>
                      <a:pt x="97667" y="47374"/>
                    </a:lnTo>
                    <a:cubicBezTo>
                      <a:pt x="97691" y="30029"/>
                      <a:pt x="93110" y="16962"/>
                      <a:pt x="80511" y="8055"/>
                    </a:cubicBezTo>
                    <a:close/>
                  </a:path>
                </a:pathLst>
              </a:custGeom>
              <a:grpFill/>
              <a:ln w="120" cap="flat">
                <a:noFill/>
                <a:prstDash val="solid"/>
                <a:miter/>
              </a:ln>
            </p:spPr>
            <p:txBody>
              <a:bodyPr rtlCol="0" anchor="ctr"/>
              <a:lstStyle/>
              <a:p>
                <a:endParaRPr lang="en-US" sz="2161"/>
              </a:p>
            </p:txBody>
          </p:sp>
          <p:sp>
            <p:nvSpPr>
              <p:cNvPr id="36" name="Freeform 35">
                <a:extLst>
                  <a:ext uri="{FF2B5EF4-FFF2-40B4-BE49-F238E27FC236}">
                    <a16:creationId xmlns:a16="http://schemas.microsoft.com/office/drawing/2014/main" id="{52210EA8-8B67-9131-F126-7F3EC745A425}"/>
                  </a:ext>
                </a:extLst>
              </p:cNvPr>
              <p:cNvSpPr/>
              <p:nvPr/>
            </p:nvSpPr>
            <p:spPr>
              <a:xfrm>
                <a:off x="5225762" y="1394685"/>
                <a:ext cx="98434" cy="111500"/>
              </a:xfrm>
              <a:custGeom>
                <a:avLst/>
                <a:gdLst>
                  <a:gd name="connsiteX0" fmla="*/ 63749 w 98434"/>
                  <a:gd name="connsiteY0" fmla="*/ 81699 h 111500"/>
                  <a:gd name="connsiteX1" fmla="*/ 63785 w 98434"/>
                  <a:gd name="connsiteY1" fmla="*/ 81699 h 111500"/>
                  <a:gd name="connsiteX2" fmla="*/ 36044 w 98434"/>
                  <a:gd name="connsiteY2" fmla="*/ 54904 h 111500"/>
                  <a:gd name="connsiteX3" fmla="*/ 85004 w 98434"/>
                  <a:gd name="connsiteY3" fmla="*/ 35124 h 111500"/>
                  <a:gd name="connsiteX4" fmla="*/ 92985 w 98434"/>
                  <a:gd name="connsiteY4" fmla="*/ 7340 h 111500"/>
                  <a:gd name="connsiteX5" fmla="*/ 3746 w 98434"/>
                  <a:gd name="connsiteY5" fmla="*/ 33521 h 111500"/>
                  <a:gd name="connsiteX6" fmla="*/ 12884 w 98434"/>
                  <a:gd name="connsiteY6" fmla="*/ 94970 h 111500"/>
                  <a:gd name="connsiteX7" fmla="*/ 98435 w 98434"/>
                  <a:gd name="connsiteY7" fmla="*/ 103806 h 111500"/>
                  <a:gd name="connsiteX8" fmla="*/ 98435 w 98434"/>
                  <a:gd name="connsiteY8" fmla="*/ 55663 h 111500"/>
                  <a:gd name="connsiteX9" fmla="*/ 63761 w 98434"/>
                  <a:gd name="connsiteY9" fmla="*/ 61413 h 111500"/>
                  <a:gd name="connsiteX10" fmla="*/ 63761 w 98434"/>
                  <a:gd name="connsiteY10" fmla="*/ 81699 h 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34" h="111500">
                    <a:moveTo>
                      <a:pt x="63749" y="81699"/>
                    </a:moveTo>
                    <a:lnTo>
                      <a:pt x="63785" y="81699"/>
                    </a:lnTo>
                    <a:cubicBezTo>
                      <a:pt x="45870" y="82977"/>
                      <a:pt x="35501" y="73876"/>
                      <a:pt x="36044" y="54904"/>
                    </a:cubicBezTo>
                    <a:cubicBezTo>
                      <a:pt x="35080" y="27144"/>
                      <a:pt x="64882" y="25372"/>
                      <a:pt x="85004" y="35124"/>
                    </a:cubicBezTo>
                    <a:cubicBezTo>
                      <a:pt x="88886" y="25637"/>
                      <a:pt x="92286" y="17381"/>
                      <a:pt x="92985" y="7340"/>
                    </a:cubicBezTo>
                    <a:cubicBezTo>
                      <a:pt x="61121" y="-6522"/>
                      <a:pt x="16525" y="-2315"/>
                      <a:pt x="3746" y="33521"/>
                    </a:cubicBezTo>
                    <a:cubicBezTo>
                      <a:pt x="-3054" y="53265"/>
                      <a:pt x="-932" y="78903"/>
                      <a:pt x="12884" y="94970"/>
                    </a:cubicBezTo>
                    <a:cubicBezTo>
                      <a:pt x="32512" y="117885"/>
                      <a:pt x="73575" y="113063"/>
                      <a:pt x="98435" y="103806"/>
                    </a:cubicBezTo>
                    <a:lnTo>
                      <a:pt x="98435" y="55663"/>
                    </a:lnTo>
                    <a:cubicBezTo>
                      <a:pt x="90140" y="55663"/>
                      <a:pt x="72839" y="58074"/>
                      <a:pt x="63761" y="61413"/>
                    </a:cubicBezTo>
                    <a:lnTo>
                      <a:pt x="63761" y="81699"/>
                    </a:lnTo>
                    <a:close/>
                  </a:path>
                </a:pathLst>
              </a:custGeom>
              <a:grpFill/>
              <a:ln w="120" cap="flat">
                <a:noFill/>
                <a:prstDash val="solid"/>
                <a:miter/>
              </a:ln>
            </p:spPr>
            <p:txBody>
              <a:bodyPr rtlCol="0" anchor="ctr"/>
              <a:lstStyle/>
              <a:p>
                <a:endParaRPr lang="en-US" sz="2161"/>
              </a:p>
            </p:txBody>
          </p:sp>
          <p:sp>
            <p:nvSpPr>
              <p:cNvPr id="37" name="Freeform 36">
                <a:extLst>
                  <a:ext uri="{FF2B5EF4-FFF2-40B4-BE49-F238E27FC236}">
                    <a16:creationId xmlns:a16="http://schemas.microsoft.com/office/drawing/2014/main" id="{DD1A9DED-B207-C16D-40E6-D1341D160E37}"/>
                  </a:ext>
                </a:extLst>
              </p:cNvPr>
              <p:cNvSpPr/>
              <p:nvPr/>
            </p:nvSpPr>
            <p:spPr>
              <a:xfrm>
                <a:off x="4816886" y="1535624"/>
                <a:ext cx="38291" cy="56778"/>
              </a:xfrm>
              <a:custGeom>
                <a:avLst/>
                <a:gdLst>
                  <a:gd name="connsiteX0" fmla="*/ 13262 w 38291"/>
                  <a:gd name="connsiteY0" fmla="*/ 18748 h 56778"/>
                  <a:gd name="connsiteX1" fmla="*/ 25113 w 38291"/>
                  <a:gd name="connsiteY1" fmla="*/ 9141 h 56778"/>
                  <a:gd name="connsiteX2" fmla="*/ 37217 w 38291"/>
                  <a:gd name="connsiteY2" fmla="*/ 6019 h 56778"/>
                  <a:gd name="connsiteX3" fmla="*/ 10549 w 38291"/>
                  <a:gd name="connsiteY3" fmla="*/ 29548 h 56778"/>
                  <a:gd name="connsiteX4" fmla="*/ 27162 w 38291"/>
                  <a:gd name="connsiteY4" fmla="*/ 36683 h 56778"/>
                  <a:gd name="connsiteX5" fmla="*/ 13865 w 38291"/>
                  <a:gd name="connsiteY5" fmla="*/ 47532 h 56778"/>
                  <a:gd name="connsiteX6" fmla="*/ 0 w 38291"/>
                  <a:gd name="connsiteY6" fmla="*/ 49509 h 56778"/>
                  <a:gd name="connsiteX7" fmla="*/ 34107 w 38291"/>
                  <a:gd name="connsiteY7" fmla="*/ 28824 h 56778"/>
                  <a:gd name="connsiteX8" fmla="*/ 13262 w 38291"/>
                  <a:gd name="connsiteY8" fmla="*/ 18748 h 5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1" h="56778">
                    <a:moveTo>
                      <a:pt x="13262" y="18748"/>
                    </a:moveTo>
                    <a:cubicBezTo>
                      <a:pt x="8524" y="11383"/>
                      <a:pt x="18976" y="6525"/>
                      <a:pt x="25113" y="9141"/>
                    </a:cubicBezTo>
                    <a:cubicBezTo>
                      <a:pt x="33142" y="12528"/>
                      <a:pt x="32877" y="15204"/>
                      <a:pt x="37217" y="6019"/>
                    </a:cubicBezTo>
                    <a:cubicBezTo>
                      <a:pt x="17518" y="-11592"/>
                      <a:pt x="-13165" y="13480"/>
                      <a:pt x="10549" y="29548"/>
                    </a:cubicBezTo>
                    <a:cubicBezTo>
                      <a:pt x="15806" y="32392"/>
                      <a:pt x="23075" y="32163"/>
                      <a:pt x="27162" y="36683"/>
                    </a:cubicBezTo>
                    <a:cubicBezTo>
                      <a:pt x="32069" y="45157"/>
                      <a:pt x="21086" y="50738"/>
                      <a:pt x="13865" y="47532"/>
                    </a:cubicBezTo>
                    <a:cubicBezTo>
                      <a:pt x="5775" y="44084"/>
                      <a:pt x="5196" y="39492"/>
                      <a:pt x="0" y="49509"/>
                    </a:cubicBezTo>
                    <a:cubicBezTo>
                      <a:pt x="16047" y="66444"/>
                      <a:pt x="50142" y="51413"/>
                      <a:pt x="34107" y="28824"/>
                    </a:cubicBezTo>
                    <a:cubicBezTo>
                      <a:pt x="28453" y="23328"/>
                      <a:pt x="18759" y="24087"/>
                      <a:pt x="13262" y="18748"/>
                    </a:cubicBezTo>
                    <a:close/>
                  </a:path>
                </a:pathLst>
              </a:custGeom>
              <a:grpFill/>
              <a:ln w="120" cap="flat">
                <a:noFill/>
                <a:prstDash val="solid"/>
                <a:miter/>
              </a:ln>
            </p:spPr>
            <p:txBody>
              <a:bodyPr rtlCol="0" anchor="ctr"/>
              <a:lstStyle/>
              <a:p>
                <a:endParaRPr lang="en-US" sz="2161"/>
              </a:p>
            </p:txBody>
          </p:sp>
          <p:sp>
            <p:nvSpPr>
              <p:cNvPr id="38" name="Freeform 37">
                <a:extLst>
                  <a:ext uri="{FF2B5EF4-FFF2-40B4-BE49-F238E27FC236}">
                    <a16:creationId xmlns:a16="http://schemas.microsoft.com/office/drawing/2014/main" id="{045149EE-A3AB-0367-8462-DD06D55EFA45}"/>
                  </a:ext>
                </a:extLst>
              </p:cNvPr>
              <p:cNvSpPr/>
              <p:nvPr/>
            </p:nvSpPr>
            <p:spPr>
              <a:xfrm>
                <a:off x="4865071"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40 w 57841"/>
                  <a:gd name="connsiteY3" fmla="*/ 36728 h 57139"/>
                  <a:gd name="connsiteX4" fmla="*/ 12313 w 57841"/>
                  <a:gd name="connsiteY4" fmla="*/ 20407 h 57139"/>
                  <a:gd name="connsiteX5" fmla="*/ 45540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40" y="36728"/>
                    </a:moveTo>
                    <a:cubicBezTo>
                      <a:pt x="34786" y="60233"/>
                      <a:pt x="3403" y="44768"/>
                      <a:pt x="12313" y="20407"/>
                    </a:cubicBezTo>
                    <a:cubicBezTo>
                      <a:pt x="23236" y="-3242"/>
                      <a:pt x="54389" y="12391"/>
                      <a:pt x="45540" y="36728"/>
                    </a:cubicBezTo>
                    <a:close/>
                  </a:path>
                </a:pathLst>
              </a:custGeom>
              <a:grpFill/>
              <a:ln w="120" cap="flat">
                <a:noFill/>
                <a:prstDash val="solid"/>
                <a:miter/>
              </a:ln>
            </p:spPr>
            <p:txBody>
              <a:bodyPr rtlCol="0" anchor="ctr"/>
              <a:lstStyle/>
              <a:p>
                <a:endParaRPr lang="en-US" sz="2161"/>
              </a:p>
            </p:txBody>
          </p:sp>
          <p:sp>
            <p:nvSpPr>
              <p:cNvPr id="39" name="Freeform 38">
                <a:extLst>
                  <a:ext uri="{FF2B5EF4-FFF2-40B4-BE49-F238E27FC236}">
                    <a16:creationId xmlns:a16="http://schemas.microsoft.com/office/drawing/2014/main" id="{853E9700-1114-2708-2987-6288B1E00042}"/>
                  </a:ext>
                </a:extLst>
              </p:cNvPr>
              <p:cNvSpPr/>
              <p:nvPr/>
            </p:nvSpPr>
            <p:spPr>
              <a:xfrm>
                <a:off x="4940690" y="1535785"/>
                <a:ext cx="33094" cy="56628"/>
              </a:xfrm>
              <a:custGeom>
                <a:avLst/>
                <a:gdLst>
                  <a:gd name="connsiteX0" fmla="*/ 10501 w 33094"/>
                  <a:gd name="connsiteY0" fmla="*/ 0 h 56628"/>
                  <a:gd name="connsiteX1" fmla="*/ 0 w 33094"/>
                  <a:gd name="connsiteY1" fmla="*/ 0 h 56628"/>
                  <a:gd name="connsiteX2" fmla="*/ 0 w 33094"/>
                  <a:gd name="connsiteY2" fmla="*/ 56628 h 56628"/>
                  <a:gd name="connsiteX3" fmla="*/ 33094 w 33094"/>
                  <a:gd name="connsiteY3" fmla="*/ 56628 h 56628"/>
                  <a:gd name="connsiteX4" fmla="*/ 33094 w 33094"/>
                  <a:gd name="connsiteY4" fmla="*/ 48131 h 56628"/>
                  <a:gd name="connsiteX5" fmla="*/ 10501 w 33094"/>
                  <a:gd name="connsiteY5" fmla="*/ 48131 h 5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94" h="56628">
                    <a:moveTo>
                      <a:pt x="10501" y="0"/>
                    </a:moveTo>
                    <a:lnTo>
                      <a:pt x="0" y="0"/>
                    </a:lnTo>
                    <a:lnTo>
                      <a:pt x="0" y="56628"/>
                    </a:lnTo>
                    <a:lnTo>
                      <a:pt x="33094" y="56628"/>
                    </a:lnTo>
                    <a:lnTo>
                      <a:pt x="33094" y="48131"/>
                    </a:lnTo>
                    <a:lnTo>
                      <a:pt x="10501" y="48131"/>
                    </a:lnTo>
                    <a:close/>
                  </a:path>
                </a:pathLst>
              </a:custGeom>
              <a:grpFill/>
              <a:ln w="120" cap="flat">
                <a:noFill/>
                <a:prstDash val="solid"/>
                <a:miter/>
              </a:ln>
            </p:spPr>
            <p:txBody>
              <a:bodyPr rtlCol="0" anchor="ctr"/>
              <a:lstStyle/>
              <a:p>
                <a:endParaRPr lang="en-US" sz="2161"/>
              </a:p>
            </p:txBody>
          </p:sp>
          <p:sp>
            <p:nvSpPr>
              <p:cNvPr id="40" name="Freeform 39">
                <a:extLst>
                  <a:ext uri="{FF2B5EF4-FFF2-40B4-BE49-F238E27FC236}">
                    <a16:creationId xmlns:a16="http://schemas.microsoft.com/office/drawing/2014/main" id="{FC59EEA7-A54E-FE16-0FB4-BBC62C77B740}"/>
                  </a:ext>
                </a:extLst>
              </p:cNvPr>
              <p:cNvSpPr/>
              <p:nvPr/>
            </p:nvSpPr>
            <p:spPr>
              <a:xfrm>
                <a:off x="4990124" y="1535761"/>
                <a:ext cx="47387" cy="56513"/>
              </a:xfrm>
              <a:custGeom>
                <a:avLst/>
                <a:gdLst>
                  <a:gd name="connsiteX0" fmla="*/ 47051 w 47387"/>
                  <a:gd name="connsiteY0" fmla="*/ 0 h 56513"/>
                  <a:gd name="connsiteX1" fmla="*/ 36647 w 47387"/>
                  <a:gd name="connsiteY1" fmla="*/ 0 h 56513"/>
                  <a:gd name="connsiteX2" fmla="*/ 36647 w 47387"/>
                  <a:gd name="connsiteY2" fmla="*/ 36 h 56513"/>
                  <a:gd name="connsiteX3" fmla="*/ 36647 w 47387"/>
                  <a:gd name="connsiteY3" fmla="*/ 33762 h 56513"/>
                  <a:gd name="connsiteX4" fmla="*/ 23722 w 47387"/>
                  <a:gd name="connsiteY4" fmla="*/ 47636 h 56513"/>
                  <a:gd name="connsiteX5" fmla="*/ 10834 w 47387"/>
                  <a:gd name="connsiteY5" fmla="*/ 0 h 56513"/>
                  <a:gd name="connsiteX6" fmla="*/ 334 w 47387"/>
                  <a:gd name="connsiteY6" fmla="*/ 0 h 56513"/>
                  <a:gd name="connsiteX7" fmla="*/ 23662 w 47387"/>
                  <a:gd name="connsiteY7" fmla="*/ 56508 h 56513"/>
                  <a:gd name="connsiteX8" fmla="*/ 47051 w 47387"/>
                  <a:gd name="connsiteY8" fmla="*/ 0 h 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87" h="56513">
                    <a:moveTo>
                      <a:pt x="47051" y="0"/>
                    </a:moveTo>
                    <a:lnTo>
                      <a:pt x="36647" y="0"/>
                    </a:lnTo>
                    <a:lnTo>
                      <a:pt x="36647" y="36"/>
                    </a:lnTo>
                    <a:lnTo>
                      <a:pt x="36647" y="33762"/>
                    </a:lnTo>
                    <a:cubicBezTo>
                      <a:pt x="37008" y="41380"/>
                      <a:pt x="31619" y="47998"/>
                      <a:pt x="23722" y="47636"/>
                    </a:cubicBezTo>
                    <a:cubicBezTo>
                      <a:pt x="3372" y="48661"/>
                      <a:pt x="12872" y="11572"/>
                      <a:pt x="10834" y="0"/>
                    </a:cubicBezTo>
                    <a:lnTo>
                      <a:pt x="334" y="0"/>
                    </a:lnTo>
                    <a:cubicBezTo>
                      <a:pt x="1503" y="19696"/>
                      <a:pt x="-7394" y="57062"/>
                      <a:pt x="23662" y="56508"/>
                    </a:cubicBezTo>
                    <a:cubicBezTo>
                      <a:pt x="54755" y="57050"/>
                      <a:pt x="45906" y="19684"/>
                      <a:pt x="47051" y="0"/>
                    </a:cubicBezTo>
                    <a:close/>
                  </a:path>
                </a:pathLst>
              </a:custGeom>
              <a:grpFill/>
              <a:ln w="120" cap="flat">
                <a:noFill/>
                <a:prstDash val="solid"/>
                <a:miter/>
              </a:ln>
            </p:spPr>
            <p:txBody>
              <a:bodyPr rtlCol="0" anchor="ctr"/>
              <a:lstStyle/>
              <a:p>
                <a:endParaRPr lang="en-US" sz="2161"/>
              </a:p>
            </p:txBody>
          </p:sp>
          <p:sp>
            <p:nvSpPr>
              <p:cNvPr id="41" name="Freeform 40">
                <a:extLst>
                  <a:ext uri="{FF2B5EF4-FFF2-40B4-BE49-F238E27FC236}">
                    <a16:creationId xmlns:a16="http://schemas.microsoft.com/office/drawing/2014/main" id="{21D26E60-74D4-13B3-0BCB-BBEE72792D56}"/>
                  </a:ext>
                </a:extLst>
              </p:cNvPr>
              <p:cNvSpPr/>
              <p:nvPr/>
            </p:nvSpPr>
            <p:spPr>
              <a:xfrm>
                <a:off x="5052873" y="1535761"/>
                <a:ext cx="44475" cy="56531"/>
              </a:xfrm>
              <a:custGeom>
                <a:avLst/>
                <a:gdLst>
                  <a:gd name="connsiteX0" fmla="*/ 0 w 44475"/>
                  <a:gd name="connsiteY0" fmla="*/ 8474 h 56531"/>
                  <a:gd name="connsiteX1" fmla="*/ 17023 w 44475"/>
                  <a:gd name="connsiteY1" fmla="*/ 8474 h 56531"/>
                  <a:gd name="connsiteX2" fmla="*/ 16987 w 44475"/>
                  <a:gd name="connsiteY2" fmla="*/ 56532 h 56531"/>
                  <a:gd name="connsiteX3" fmla="*/ 27488 w 44475"/>
                  <a:gd name="connsiteY3" fmla="*/ 56532 h 56531"/>
                  <a:gd name="connsiteX4" fmla="*/ 27512 w 44475"/>
                  <a:gd name="connsiteY4" fmla="*/ 8474 h 56531"/>
                  <a:gd name="connsiteX5" fmla="*/ 44475 w 44475"/>
                  <a:gd name="connsiteY5" fmla="*/ 8474 h 56531"/>
                  <a:gd name="connsiteX6" fmla="*/ 44475 w 44475"/>
                  <a:gd name="connsiteY6" fmla="*/ 0 h 56531"/>
                  <a:gd name="connsiteX7" fmla="*/ 0 w 44475"/>
                  <a:gd name="connsiteY7" fmla="*/ 0 h 5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5" h="56531">
                    <a:moveTo>
                      <a:pt x="0" y="8474"/>
                    </a:moveTo>
                    <a:lnTo>
                      <a:pt x="17023" y="8474"/>
                    </a:lnTo>
                    <a:lnTo>
                      <a:pt x="16987" y="56532"/>
                    </a:lnTo>
                    <a:lnTo>
                      <a:pt x="27488" y="56532"/>
                    </a:lnTo>
                    <a:lnTo>
                      <a:pt x="27512" y="8474"/>
                    </a:lnTo>
                    <a:lnTo>
                      <a:pt x="44475" y="8474"/>
                    </a:lnTo>
                    <a:lnTo>
                      <a:pt x="44475" y="0"/>
                    </a:lnTo>
                    <a:lnTo>
                      <a:pt x="0" y="0"/>
                    </a:lnTo>
                    <a:close/>
                  </a:path>
                </a:pathLst>
              </a:custGeom>
              <a:grpFill/>
              <a:ln w="120" cap="flat">
                <a:noFill/>
                <a:prstDash val="solid"/>
                <a:miter/>
              </a:ln>
            </p:spPr>
            <p:txBody>
              <a:bodyPr rtlCol="0" anchor="ctr"/>
              <a:lstStyle/>
              <a:p>
                <a:endParaRPr lang="en-US" sz="2161"/>
              </a:p>
            </p:txBody>
          </p:sp>
          <p:sp>
            <p:nvSpPr>
              <p:cNvPr id="42" name="Freeform 41">
                <a:extLst>
                  <a:ext uri="{FF2B5EF4-FFF2-40B4-BE49-F238E27FC236}">
                    <a16:creationId xmlns:a16="http://schemas.microsoft.com/office/drawing/2014/main" id="{16611619-26E0-93C5-C224-D5DD6F0BD354}"/>
                  </a:ext>
                </a:extLst>
              </p:cNvPr>
              <p:cNvSpPr/>
              <p:nvPr/>
            </p:nvSpPr>
            <p:spPr>
              <a:xfrm>
                <a:off x="5116167" y="1535785"/>
                <a:ext cx="10525" cy="56507"/>
              </a:xfrm>
              <a:custGeom>
                <a:avLst/>
                <a:gdLst>
                  <a:gd name="connsiteX0" fmla="*/ 0 w 10525"/>
                  <a:gd name="connsiteY0" fmla="*/ 0 h 56507"/>
                  <a:gd name="connsiteX1" fmla="*/ 10525 w 10525"/>
                  <a:gd name="connsiteY1" fmla="*/ 0 h 56507"/>
                  <a:gd name="connsiteX2" fmla="*/ 10525 w 10525"/>
                  <a:gd name="connsiteY2" fmla="*/ 56508 h 56507"/>
                  <a:gd name="connsiteX3" fmla="*/ 0 w 10525"/>
                  <a:gd name="connsiteY3" fmla="*/ 56508 h 56507"/>
                </a:gdLst>
                <a:ahLst/>
                <a:cxnLst>
                  <a:cxn ang="0">
                    <a:pos x="connsiteX0" y="connsiteY0"/>
                  </a:cxn>
                  <a:cxn ang="0">
                    <a:pos x="connsiteX1" y="connsiteY1"/>
                  </a:cxn>
                  <a:cxn ang="0">
                    <a:pos x="connsiteX2" y="connsiteY2"/>
                  </a:cxn>
                  <a:cxn ang="0">
                    <a:pos x="connsiteX3" y="connsiteY3"/>
                  </a:cxn>
                </a:cxnLst>
                <a:rect l="l" t="t" r="r" b="b"/>
                <a:pathLst>
                  <a:path w="10525" h="56507">
                    <a:moveTo>
                      <a:pt x="0" y="0"/>
                    </a:moveTo>
                    <a:lnTo>
                      <a:pt x="10525" y="0"/>
                    </a:lnTo>
                    <a:lnTo>
                      <a:pt x="10525" y="56508"/>
                    </a:lnTo>
                    <a:lnTo>
                      <a:pt x="0" y="56508"/>
                    </a:lnTo>
                    <a:close/>
                  </a:path>
                </a:pathLst>
              </a:custGeom>
              <a:grpFill/>
              <a:ln w="120" cap="flat">
                <a:noFill/>
                <a:prstDash val="solid"/>
                <a:miter/>
              </a:ln>
            </p:spPr>
            <p:txBody>
              <a:bodyPr rtlCol="0" anchor="ctr"/>
              <a:lstStyle/>
              <a:p>
                <a:endParaRPr lang="en-US" sz="2161"/>
              </a:p>
            </p:txBody>
          </p:sp>
          <p:sp>
            <p:nvSpPr>
              <p:cNvPr id="43" name="Freeform 42">
                <a:extLst>
                  <a:ext uri="{FF2B5EF4-FFF2-40B4-BE49-F238E27FC236}">
                    <a16:creationId xmlns:a16="http://schemas.microsoft.com/office/drawing/2014/main" id="{B9F980AD-7D2F-8863-7897-C649E0BDCA16}"/>
                  </a:ext>
                </a:extLst>
              </p:cNvPr>
              <p:cNvSpPr/>
              <p:nvPr/>
            </p:nvSpPr>
            <p:spPr>
              <a:xfrm>
                <a:off x="5146087"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52 w 57841"/>
                  <a:gd name="connsiteY3" fmla="*/ 36728 h 57139"/>
                  <a:gd name="connsiteX4" fmla="*/ 12325 w 57841"/>
                  <a:gd name="connsiteY4" fmla="*/ 20407 h 57139"/>
                  <a:gd name="connsiteX5" fmla="*/ 45552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52" y="36728"/>
                    </a:moveTo>
                    <a:cubicBezTo>
                      <a:pt x="34798" y="60233"/>
                      <a:pt x="3415" y="44768"/>
                      <a:pt x="12325" y="20407"/>
                    </a:cubicBezTo>
                    <a:cubicBezTo>
                      <a:pt x="23236" y="-3242"/>
                      <a:pt x="54389" y="12391"/>
                      <a:pt x="45552" y="36728"/>
                    </a:cubicBezTo>
                    <a:close/>
                  </a:path>
                </a:pathLst>
              </a:custGeom>
              <a:grpFill/>
              <a:ln w="120" cap="flat">
                <a:noFill/>
                <a:prstDash val="solid"/>
                <a:miter/>
              </a:ln>
            </p:spPr>
            <p:txBody>
              <a:bodyPr rtlCol="0" anchor="ctr"/>
              <a:lstStyle/>
              <a:p>
                <a:endParaRPr lang="en-US" sz="2161"/>
              </a:p>
            </p:txBody>
          </p:sp>
          <p:sp>
            <p:nvSpPr>
              <p:cNvPr id="44" name="Freeform 43">
                <a:extLst>
                  <a:ext uri="{FF2B5EF4-FFF2-40B4-BE49-F238E27FC236}">
                    <a16:creationId xmlns:a16="http://schemas.microsoft.com/office/drawing/2014/main" id="{29AD5220-4933-00F1-8024-4B929BBB53E1}"/>
                  </a:ext>
                </a:extLst>
              </p:cNvPr>
              <p:cNvSpPr/>
              <p:nvPr/>
            </p:nvSpPr>
            <p:spPr>
              <a:xfrm>
                <a:off x="5221261" y="1535722"/>
                <a:ext cx="47573" cy="56657"/>
              </a:xfrm>
              <a:custGeom>
                <a:avLst/>
                <a:gdLst>
                  <a:gd name="connsiteX0" fmla="*/ 38326 w 47573"/>
                  <a:gd name="connsiteY0" fmla="*/ 34404 h 56657"/>
                  <a:gd name="connsiteX1" fmla="*/ 38326 w 47573"/>
                  <a:gd name="connsiteY1" fmla="*/ 34404 h 56657"/>
                  <a:gd name="connsiteX2" fmla="*/ 38616 w 47573"/>
                  <a:gd name="connsiteY2" fmla="*/ 39539 h 56657"/>
                  <a:gd name="connsiteX3" fmla="*/ 8234 w 47573"/>
                  <a:gd name="connsiteY3" fmla="*/ 871 h 56657"/>
                  <a:gd name="connsiteX4" fmla="*/ 0 w 47573"/>
                  <a:gd name="connsiteY4" fmla="*/ 63 h 56657"/>
                  <a:gd name="connsiteX5" fmla="*/ 0 w 47573"/>
                  <a:gd name="connsiteY5" fmla="*/ 56571 h 56657"/>
                  <a:gd name="connsiteX6" fmla="*/ 9235 w 47573"/>
                  <a:gd name="connsiteY6" fmla="*/ 56571 h 56657"/>
                  <a:gd name="connsiteX7" fmla="*/ 8982 w 47573"/>
                  <a:gd name="connsiteY7" fmla="*/ 17131 h 56657"/>
                  <a:gd name="connsiteX8" fmla="*/ 38459 w 47573"/>
                  <a:gd name="connsiteY8" fmla="*/ 54775 h 56657"/>
                  <a:gd name="connsiteX9" fmla="*/ 47574 w 47573"/>
                  <a:gd name="connsiteY9" fmla="*/ 56595 h 56657"/>
                  <a:gd name="connsiteX10" fmla="*/ 47574 w 47573"/>
                  <a:gd name="connsiteY10" fmla="*/ 99 h 56657"/>
                  <a:gd name="connsiteX11" fmla="*/ 38339 w 47573"/>
                  <a:gd name="connsiteY11" fmla="*/ 99 h 56657"/>
                  <a:gd name="connsiteX12" fmla="*/ 38339 w 47573"/>
                  <a:gd name="connsiteY12" fmla="*/ 34404 h 5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73" h="56657">
                    <a:moveTo>
                      <a:pt x="38326" y="34404"/>
                    </a:moveTo>
                    <a:lnTo>
                      <a:pt x="38326" y="34404"/>
                    </a:lnTo>
                    <a:cubicBezTo>
                      <a:pt x="38351" y="36031"/>
                      <a:pt x="38375" y="37827"/>
                      <a:pt x="38616" y="39539"/>
                    </a:cubicBezTo>
                    <a:cubicBezTo>
                      <a:pt x="37856" y="38707"/>
                      <a:pt x="9054" y="1509"/>
                      <a:pt x="8234" y="871"/>
                    </a:cubicBezTo>
                    <a:cubicBezTo>
                      <a:pt x="6751" y="-624"/>
                      <a:pt x="1905" y="316"/>
                      <a:pt x="0" y="63"/>
                    </a:cubicBezTo>
                    <a:lnTo>
                      <a:pt x="0" y="56571"/>
                    </a:lnTo>
                    <a:lnTo>
                      <a:pt x="9235" y="56571"/>
                    </a:lnTo>
                    <a:cubicBezTo>
                      <a:pt x="9151" y="53594"/>
                      <a:pt x="9476" y="18987"/>
                      <a:pt x="8982" y="17131"/>
                    </a:cubicBezTo>
                    <a:lnTo>
                      <a:pt x="38459" y="54775"/>
                    </a:lnTo>
                    <a:cubicBezTo>
                      <a:pt x="40038" y="57571"/>
                      <a:pt x="44994" y="56354"/>
                      <a:pt x="47574" y="56595"/>
                    </a:cubicBezTo>
                    <a:lnTo>
                      <a:pt x="47574" y="99"/>
                    </a:lnTo>
                    <a:lnTo>
                      <a:pt x="38339" y="99"/>
                    </a:lnTo>
                    <a:lnTo>
                      <a:pt x="38339" y="34404"/>
                    </a:lnTo>
                    <a:close/>
                  </a:path>
                </a:pathLst>
              </a:custGeom>
              <a:grpFill/>
              <a:ln w="120" cap="flat">
                <a:noFill/>
                <a:prstDash val="solid"/>
                <a:miter/>
              </a:ln>
            </p:spPr>
            <p:txBody>
              <a:bodyPr rtlCol="0" anchor="ctr"/>
              <a:lstStyle/>
              <a:p>
                <a:endParaRPr lang="en-US" sz="2161"/>
              </a:p>
            </p:txBody>
          </p:sp>
          <p:sp>
            <p:nvSpPr>
              <p:cNvPr id="45" name="Freeform 44">
                <a:extLst>
                  <a:ext uri="{FF2B5EF4-FFF2-40B4-BE49-F238E27FC236}">
                    <a16:creationId xmlns:a16="http://schemas.microsoft.com/office/drawing/2014/main" id="{C4D85847-4328-6D24-4F1D-E0A2F63E81C3}"/>
                  </a:ext>
                </a:extLst>
              </p:cNvPr>
              <p:cNvSpPr/>
              <p:nvPr/>
            </p:nvSpPr>
            <p:spPr>
              <a:xfrm>
                <a:off x="5283989" y="1535498"/>
                <a:ext cx="38288" cy="56900"/>
              </a:xfrm>
              <a:custGeom>
                <a:avLst/>
                <a:gdLst>
                  <a:gd name="connsiteX0" fmla="*/ 13238 w 38288"/>
                  <a:gd name="connsiteY0" fmla="*/ 18873 h 56900"/>
                  <a:gd name="connsiteX1" fmla="*/ 25089 w 38288"/>
                  <a:gd name="connsiteY1" fmla="*/ 9267 h 56900"/>
                  <a:gd name="connsiteX2" fmla="*/ 37193 w 38288"/>
                  <a:gd name="connsiteY2" fmla="*/ 6145 h 56900"/>
                  <a:gd name="connsiteX3" fmla="*/ 20049 w 38288"/>
                  <a:gd name="connsiteY3" fmla="*/ 32916 h 56900"/>
                  <a:gd name="connsiteX4" fmla="*/ 18856 w 38288"/>
                  <a:gd name="connsiteY4" fmla="*/ 48429 h 56900"/>
                  <a:gd name="connsiteX5" fmla="*/ 0 w 38288"/>
                  <a:gd name="connsiteY5" fmla="*/ 49635 h 56900"/>
                  <a:gd name="connsiteX6" fmla="*/ 34071 w 38288"/>
                  <a:gd name="connsiteY6" fmla="*/ 28950 h 56900"/>
                  <a:gd name="connsiteX7" fmla="*/ 13238 w 38288"/>
                  <a:gd name="connsiteY7" fmla="*/ 18873 h 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88" h="56900">
                    <a:moveTo>
                      <a:pt x="13238" y="18873"/>
                    </a:moveTo>
                    <a:cubicBezTo>
                      <a:pt x="8500" y="11509"/>
                      <a:pt x="18952" y="6651"/>
                      <a:pt x="25089" y="9267"/>
                    </a:cubicBezTo>
                    <a:cubicBezTo>
                      <a:pt x="33118" y="12654"/>
                      <a:pt x="32853" y="15330"/>
                      <a:pt x="37193" y="6145"/>
                    </a:cubicBezTo>
                    <a:cubicBezTo>
                      <a:pt x="11610" y="-15106"/>
                      <a:pt x="-17542" y="24949"/>
                      <a:pt x="20049" y="32916"/>
                    </a:cubicBezTo>
                    <a:cubicBezTo>
                      <a:pt x="31394" y="34387"/>
                      <a:pt x="30647" y="49044"/>
                      <a:pt x="18856" y="48429"/>
                    </a:cubicBezTo>
                    <a:cubicBezTo>
                      <a:pt x="8849" y="49297"/>
                      <a:pt x="6185" y="36363"/>
                      <a:pt x="0" y="49635"/>
                    </a:cubicBezTo>
                    <a:cubicBezTo>
                      <a:pt x="16035" y="66582"/>
                      <a:pt x="50190" y="51491"/>
                      <a:pt x="34071" y="28950"/>
                    </a:cubicBezTo>
                    <a:cubicBezTo>
                      <a:pt x="28416" y="23454"/>
                      <a:pt x="18735" y="24213"/>
                      <a:pt x="13238" y="18873"/>
                    </a:cubicBezTo>
                    <a:close/>
                  </a:path>
                </a:pathLst>
              </a:custGeom>
              <a:grpFill/>
              <a:ln w="120" cap="flat">
                <a:noFill/>
                <a:prstDash val="solid"/>
                <a:miter/>
              </a:ln>
            </p:spPr>
            <p:txBody>
              <a:bodyPr rtlCol="0" anchor="ctr"/>
              <a:lstStyle/>
              <a:p>
                <a:endParaRPr lang="en-US" sz="2161"/>
              </a:p>
            </p:txBody>
          </p:sp>
          <p:sp>
            <p:nvSpPr>
              <p:cNvPr id="46" name="Freeform 45">
                <a:extLst>
                  <a:ext uri="{FF2B5EF4-FFF2-40B4-BE49-F238E27FC236}">
                    <a16:creationId xmlns:a16="http://schemas.microsoft.com/office/drawing/2014/main" id="{E5E92A7B-938E-3A8F-2D89-A84BF5534C5C}"/>
                  </a:ext>
                </a:extLst>
              </p:cNvPr>
              <p:cNvSpPr/>
              <p:nvPr/>
            </p:nvSpPr>
            <p:spPr>
              <a:xfrm>
                <a:off x="4954712" y="1394538"/>
                <a:ext cx="101573" cy="111523"/>
              </a:xfrm>
              <a:custGeom>
                <a:avLst/>
                <a:gdLst>
                  <a:gd name="connsiteX0" fmla="*/ 36036 w 101573"/>
                  <a:gd name="connsiteY0" fmla="*/ 109690 h 111523"/>
                  <a:gd name="connsiteX1" fmla="*/ 36036 w 101573"/>
                  <a:gd name="connsiteY1" fmla="*/ 57919 h 111523"/>
                  <a:gd name="connsiteX2" fmla="*/ 62354 w 101573"/>
                  <a:gd name="connsiteY2" fmla="*/ 109786 h 111523"/>
                  <a:gd name="connsiteX3" fmla="*/ 101573 w 101573"/>
                  <a:gd name="connsiteY3" fmla="*/ 109786 h 111523"/>
                  <a:gd name="connsiteX4" fmla="*/ 71975 w 101573"/>
                  <a:gd name="connsiteY4" fmla="*/ 52133 h 111523"/>
                  <a:gd name="connsiteX5" fmla="*/ 96317 w 101573"/>
                  <a:gd name="connsiteY5" fmla="*/ 1158 h 111523"/>
                  <a:gd name="connsiteX6" fmla="*/ 59147 w 101573"/>
                  <a:gd name="connsiteY6" fmla="*/ 1713 h 111523"/>
                  <a:gd name="connsiteX7" fmla="*/ 36036 w 101573"/>
                  <a:gd name="connsiteY7" fmla="*/ 49626 h 111523"/>
                  <a:gd name="connsiteX8" fmla="*/ 36036 w 101573"/>
                  <a:gd name="connsiteY8" fmla="*/ 1942 h 111523"/>
                  <a:gd name="connsiteX9" fmla="*/ 0 w 101573"/>
                  <a:gd name="connsiteY9" fmla="*/ 1942 h 111523"/>
                  <a:gd name="connsiteX10" fmla="*/ 0 w 101573"/>
                  <a:gd name="connsiteY10" fmla="*/ 109690 h 111523"/>
                  <a:gd name="connsiteX11" fmla="*/ 36036 w 101573"/>
                  <a:gd name="connsiteY11" fmla="*/ 109690 h 11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73" h="111523">
                    <a:moveTo>
                      <a:pt x="36036" y="109690"/>
                    </a:moveTo>
                    <a:lnTo>
                      <a:pt x="36036" y="57919"/>
                    </a:lnTo>
                    <a:lnTo>
                      <a:pt x="62354" y="109786"/>
                    </a:lnTo>
                    <a:cubicBezTo>
                      <a:pt x="74073" y="112221"/>
                      <a:pt x="89541" y="111980"/>
                      <a:pt x="101573" y="109786"/>
                    </a:cubicBezTo>
                    <a:lnTo>
                      <a:pt x="71975" y="52133"/>
                    </a:lnTo>
                    <a:lnTo>
                      <a:pt x="96317" y="1158"/>
                    </a:lnTo>
                    <a:cubicBezTo>
                      <a:pt x="84972" y="-457"/>
                      <a:pt x="70637" y="-481"/>
                      <a:pt x="59147" y="1713"/>
                    </a:cubicBezTo>
                    <a:lnTo>
                      <a:pt x="36036" y="49626"/>
                    </a:lnTo>
                    <a:lnTo>
                      <a:pt x="36036" y="1942"/>
                    </a:lnTo>
                    <a:cubicBezTo>
                      <a:pt x="24088" y="-638"/>
                      <a:pt x="11948" y="-554"/>
                      <a:pt x="0" y="1942"/>
                    </a:cubicBezTo>
                    <a:lnTo>
                      <a:pt x="0" y="109690"/>
                    </a:lnTo>
                    <a:cubicBezTo>
                      <a:pt x="12755" y="111944"/>
                      <a:pt x="23268" y="111980"/>
                      <a:pt x="36036" y="109690"/>
                    </a:cubicBezTo>
                    <a:close/>
                  </a:path>
                </a:pathLst>
              </a:custGeom>
              <a:grpFill/>
              <a:ln w="120" cap="flat">
                <a:noFill/>
                <a:prstDash val="solid"/>
                <a:miter/>
              </a:ln>
            </p:spPr>
            <p:txBody>
              <a:bodyPr rtlCol="0" anchor="ctr"/>
              <a:lstStyle/>
              <a:p>
                <a:endParaRPr lang="en-US" sz="2161"/>
              </a:p>
            </p:txBody>
          </p:sp>
          <p:sp>
            <p:nvSpPr>
              <p:cNvPr id="47" name="Freeform 46">
                <a:extLst>
                  <a:ext uri="{FF2B5EF4-FFF2-40B4-BE49-F238E27FC236}">
                    <a16:creationId xmlns:a16="http://schemas.microsoft.com/office/drawing/2014/main" id="{B37AF700-5704-8805-D5D2-5140535503F3}"/>
                  </a:ext>
                </a:extLst>
              </p:cNvPr>
              <p:cNvSpPr/>
              <p:nvPr/>
            </p:nvSpPr>
            <p:spPr>
              <a:xfrm>
                <a:off x="4813956" y="1394536"/>
                <a:ext cx="62173" cy="111516"/>
              </a:xfrm>
              <a:custGeom>
                <a:avLst/>
                <a:gdLst>
                  <a:gd name="connsiteX0" fmla="*/ 38688 w 62173"/>
                  <a:gd name="connsiteY0" fmla="*/ 109752 h 111516"/>
                  <a:gd name="connsiteX1" fmla="*/ 62174 w 62173"/>
                  <a:gd name="connsiteY1" fmla="*/ 55908 h 111516"/>
                  <a:gd name="connsiteX2" fmla="*/ 39472 w 62173"/>
                  <a:gd name="connsiteY2" fmla="*/ 1727 h 111516"/>
                  <a:gd name="connsiteX3" fmla="*/ 0 w 62173"/>
                  <a:gd name="connsiteY3" fmla="*/ 1727 h 111516"/>
                  <a:gd name="connsiteX4" fmla="*/ 22738 w 62173"/>
                  <a:gd name="connsiteY4" fmla="*/ 55944 h 111516"/>
                  <a:gd name="connsiteX5" fmla="*/ 12 w 62173"/>
                  <a:gd name="connsiteY5" fmla="*/ 109511 h 111516"/>
                  <a:gd name="connsiteX6" fmla="*/ 38688 w 62173"/>
                  <a:gd name="connsiteY6" fmla="*/ 109752 h 11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73" h="111516">
                    <a:moveTo>
                      <a:pt x="38688" y="109752"/>
                    </a:moveTo>
                    <a:lnTo>
                      <a:pt x="62174" y="55908"/>
                    </a:lnTo>
                    <a:lnTo>
                      <a:pt x="39472" y="1727"/>
                    </a:lnTo>
                    <a:cubicBezTo>
                      <a:pt x="27307" y="-539"/>
                      <a:pt x="11911" y="-612"/>
                      <a:pt x="0" y="1727"/>
                    </a:cubicBezTo>
                    <a:lnTo>
                      <a:pt x="22738" y="55944"/>
                    </a:lnTo>
                    <a:lnTo>
                      <a:pt x="12" y="109511"/>
                    </a:lnTo>
                    <a:cubicBezTo>
                      <a:pt x="11827" y="112223"/>
                      <a:pt x="27126" y="112067"/>
                      <a:pt x="38688" y="109752"/>
                    </a:cubicBezTo>
                    <a:close/>
                  </a:path>
                </a:pathLst>
              </a:custGeom>
              <a:grpFill/>
              <a:ln w="120" cap="flat">
                <a:noFill/>
                <a:prstDash val="solid"/>
                <a:miter/>
              </a:ln>
            </p:spPr>
            <p:txBody>
              <a:bodyPr rtlCol="0" anchor="ctr"/>
              <a:lstStyle/>
              <a:p>
                <a:endParaRPr lang="en-US" sz="2161"/>
              </a:p>
            </p:txBody>
          </p:sp>
          <p:sp>
            <p:nvSpPr>
              <p:cNvPr id="48" name="Freeform 47">
                <a:extLst>
                  <a:ext uri="{FF2B5EF4-FFF2-40B4-BE49-F238E27FC236}">
                    <a16:creationId xmlns:a16="http://schemas.microsoft.com/office/drawing/2014/main" id="{8EA9EF70-3FB0-E0CD-954C-FD732C0D7247}"/>
                  </a:ext>
                </a:extLst>
              </p:cNvPr>
              <p:cNvSpPr/>
              <p:nvPr/>
            </p:nvSpPr>
            <p:spPr>
              <a:xfrm>
                <a:off x="5065471" y="1394587"/>
                <a:ext cx="36035" cy="111064"/>
              </a:xfrm>
              <a:custGeom>
                <a:avLst/>
                <a:gdLst>
                  <a:gd name="connsiteX0" fmla="*/ 0 w 36035"/>
                  <a:gd name="connsiteY0" fmla="*/ 1760 h 111064"/>
                  <a:gd name="connsiteX1" fmla="*/ 0 w 36035"/>
                  <a:gd name="connsiteY1" fmla="*/ 109605 h 111064"/>
                  <a:gd name="connsiteX2" fmla="*/ 36036 w 36035"/>
                  <a:gd name="connsiteY2" fmla="*/ 109605 h 111064"/>
                  <a:gd name="connsiteX3" fmla="*/ 36036 w 36035"/>
                  <a:gd name="connsiteY3" fmla="*/ 1760 h 111064"/>
                  <a:gd name="connsiteX4" fmla="*/ 18096 w 36035"/>
                  <a:gd name="connsiteY4" fmla="*/ 0 h 111064"/>
                  <a:gd name="connsiteX5" fmla="*/ 0 w 36035"/>
                  <a:gd name="connsiteY5" fmla="*/ 1760 h 11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5" h="111064">
                    <a:moveTo>
                      <a:pt x="0" y="1760"/>
                    </a:moveTo>
                    <a:lnTo>
                      <a:pt x="0" y="109605"/>
                    </a:lnTo>
                    <a:cubicBezTo>
                      <a:pt x="3147" y="111557"/>
                      <a:pt x="32853" y="111545"/>
                      <a:pt x="36036" y="109605"/>
                    </a:cubicBezTo>
                    <a:cubicBezTo>
                      <a:pt x="36036" y="82713"/>
                      <a:pt x="36036" y="28628"/>
                      <a:pt x="36036" y="1760"/>
                    </a:cubicBezTo>
                    <a:cubicBezTo>
                      <a:pt x="36036" y="1760"/>
                      <a:pt x="27078" y="0"/>
                      <a:pt x="18096" y="0"/>
                    </a:cubicBezTo>
                    <a:cubicBezTo>
                      <a:pt x="8705" y="0"/>
                      <a:pt x="0" y="1760"/>
                      <a:pt x="0" y="1760"/>
                    </a:cubicBezTo>
                    <a:close/>
                  </a:path>
                </a:pathLst>
              </a:custGeom>
              <a:grpFill/>
              <a:ln w="120" cap="flat">
                <a:noFill/>
                <a:prstDash val="solid"/>
                <a:miter/>
              </a:ln>
            </p:spPr>
            <p:txBody>
              <a:bodyPr rtlCol="0" anchor="ctr"/>
              <a:lstStyle/>
              <a:p>
                <a:endParaRPr lang="en-US" sz="2161"/>
              </a:p>
            </p:txBody>
          </p:sp>
          <p:sp>
            <p:nvSpPr>
              <p:cNvPr id="49" name="Freeform 48">
                <a:extLst>
                  <a:ext uri="{FF2B5EF4-FFF2-40B4-BE49-F238E27FC236}">
                    <a16:creationId xmlns:a16="http://schemas.microsoft.com/office/drawing/2014/main" id="{5CB19569-602C-51E9-9CF5-1947960BD566}"/>
                  </a:ext>
                </a:extLst>
              </p:cNvPr>
              <p:cNvSpPr/>
              <p:nvPr/>
            </p:nvSpPr>
            <p:spPr>
              <a:xfrm>
                <a:off x="4690276" y="1393572"/>
                <a:ext cx="129031" cy="120214"/>
              </a:xfrm>
              <a:custGeom>
                <a:avLst/>
                <a:gdLst>
                  <a:gd name="connsiteX0" fmla="*/ 65400 w 129031"/>
                  <a:gd name="connsiteY0" fmla="*/ 27 h 120214"/>
                  <a:gd name="connsiteX1" fmla="*/ 13607 w 129031"/>
                  <a:gd name="connsiteY1" fmla="*/ 89887 h 120214"/>
                  <a:gd name="connsiteX2" fmla="*/ 3492 w 129031"/>
                  <a:gd name="connsiteY2" fmla="*/ 120214 h 120214"/>
                  <a:gd name="connsiteX3" fmla="*/ 34922 w 129031"/>
                  <a:gd name="connsiteY3" fmla="*/ 105256 h 120214"/>
                  <a:gd name="connsiteX4" fmla="*/ 65400 w 129031"/>
                  <a:gd name="connsiteY4" fmla="*/ 27 h 120214"/>
                  <a:gd name="connsiteX5" fmla="*/ 64653 w 129031"/>
                  <a:gd name="connsiteY5" fmla="*/ 85367 h 120214"/>
                  <a:gd name="connsiteX6" fmla="*/ 32909 w 129031"/>
                  <a:gd name="connsiteY6" fmla="*/ 89851 h 120214"/>
                  <a:gd name="connsiteX7" fmla="*/ 38105 w 129031"/>
                  <a:gd name="connsiteY7" fmla="*/ 74121 h 120214"/>
                  <a:gd name="connsiteX8" fmla="*/ 64653 w 129031"/>
                  <a:gd name="connsiteY8" fmla="*/ 27473 h 120214"/>
                  <a:gd name="connsiteX9" fmla="*/ 64653 w 129031"/>
                  <a:gd name="connsiteY9" fmla="*/ 85367 h 12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31" h="120214">
                    <a:moveTo>
                      <a:pt x="65400" y="27"/>
                    </a:moveTo>
                    <a:cubicBezTo>
                      <a:pt x="14318" y="-1372"/>
                      <a:pt x="-20524" y="52545"/>
                      <a:pt x="13607" y="89887"/>
                    </a:cubicBezTo>
                    <a:lnTo>
                      <a:pt x="3492" y="120214"/>
                    </a:lnTo>
                    <a:cubicBezTo>
                      <a:pt x="3552" y="120250"/>
                      <a:pt x="34862" y="105099"/>
                      <a:pt x="34922" y="105256"/>
                    </a:cubicBezTo>
                    <a:cubicBezTo>
                      <a:pt x="128478" y="143333"/>
                      <a:pt x="175087" y="6560"/>
                      <a:pt x="65400" y="27"/>
                    </a:cubicBezTo>
                    <a:close/>
                    <a:moveTo>
                      <a:pt x="64653" y="85367"/>
                    </a:moveTo>
                    <a:cubicBezTo>
                      <a:pt x="42252" y="83547"/>
                      <a:pt x="56358" y="78436"/>
                      <a:pt x="32909" y="89851"/>
                    </a:cubicBezTo>
                    <a:cubicBezTo>
                      <a:pt x="32873" y="89815"/>
                      <a:pt x="38238" y="74109"/>
                      <a:pt x="38105" y="74121"/>
                    </a:cubicBezTo>
                    <a:cubicBezTo>
                      <a:pt x="20575" y="54919"/>
                      <a:pt x="38262" y="26750"/>
                      <a:pt x="64653" y="27473"/>
                    </a:cubicBezTo>
                    <a:cubicBezTo>
                      <a:pt x="108850" y="28148"/>
                      <a:pt x="108766" y="84668"/>
                      <a:pt x="64653" y="85367"/>
                    </a:cubicBezTo>
                    <a:close/>
                  </a:path>
                </a:pathLst>
              </a:custGeom>
              <a:grpFill/>
              <a:ln w="120" cap="flat">
                <a:noFill/>
                <a:prstDash val="solid"/>
                <a:miter/>
              </a:ln>
            </p:spPr>
            <p:txBody>
              <a:bodyPr rtlCol="0" anchor="ctr"/>
              <a:lstStyle/>
              <a:p>
                <a:endParaRPr lang="en-US" sz="2161"/>
              </a:p>
            </p:txBody>
          </p:sp>
          <p:sp>
            <p:nvSpPr>
              <p:cNvPr id="50" name="Freeform 49">
                <a:extLst>
                  <a:ext uri="{FF2B5EF4-FFF2-40B4-BE49-F238E27FC236}">
                    <a16:creationId xmlns:a16="http://schemas.microsoft.com/office/drawing/2014/main" id="{A00A004A-061F-0AFA-3AC2-502F59C314C3}"/>
                  </a:ext>
                </a:extLst>
              </p:cNvPr>
              <p:cNvSpPr/>
              <p:nvPr/>
            </p:nvSpPr>
            <p:spPr>
              <a:xfrm>
                <a:off x="4863223" y="1394126"/>
                <a:ext cx="78238" cy="111963"/>
              </a:xfrm>
              <a:custGeom>
                <a:avLst/>
                <a:gdLst>
                  <a:gd name="connsiteX0" fmla="*/ 10049 w 78238"/>
                  <a:gd name="connsiteY0" fmla="*/ 25750 h 111963"/>
                  <a:gd name="connsiteX1" fmla="*/ 16957 w 78238"/>
                  <a:gd name="connsiteY1" fmla="*/ 60839 h 111963"/>
                  <a:gd name="connsiteX2" fmla="*/ 37947 w 78238"/>
                  <a:gd name="connsiteY2" fmla="*/ 110259 h 111963"/>
                  <a:gd name="connsiteX3" fmla="*/ 78239 w 78238"/>
                  <a:gd name="connsiteY3" fmla="*/ 110223 h 111963"/>
                  <a:gd name="connsiteX4" fmla="*/ 56706 w 78238"/>
                  <a:gd name="connsiteY4" fmla="*/ 64660 h 111963"/>
                  <a:gd name="connsiteX5" fmla="*/ 28676 w 78238"/>
                  <a:gd name="connsiteY5" fmla="*/ 28 h 111963"/>
                  <a:gd name="connsiteX6" fmla="*/ 18 w 78238"/>
                  <a:gd name="connsiteY6" fmla="*/ 1691 h 111963"/>
                  <a:gd name="connsiteX7" fmla="*/ 10049 w 78238"/>
                  <a:gd name="connsiteY7" fmla="*/ 25750 h 11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38" h="111963">
                    <a:moveTo>
                      <a:pt x="10049" y="25750"/>
                    </a:moveTo>
                    <a:cubicBezTo>
                      <a:pt x="37501" y="21688"/>
                      <a:pt x="45880" y="56560"/>
                      <a:pt x="16957" y="60839"/>
                    </a:cubicBezTo>
                    <a:lnTo>
                      <a:pt x="37947" y="110259"/>
                    </a:lnTo>
                    <a:cubicBezTo>
                      <a:pt x="50256" y="112573"/>
                      <a:pt x="65652" y="112501"/>
                      <a:pt x="78239" y="110223"/>
                    </a:cubicBezTo>
                    <a:lnTo>
                      <a:pt x="56706" y="64660"/>
                    </a:lnTo>
                    <a:cubicBezTo>
                      <a:pt x="85617" y="42565"/>
                      <a:pt x="65206" y="-1166"/>
                      <a:pt x="28676" y="28"/>
                    </a:cubicBezTo>
                    <a:cubicBezTo>
                      <a:pt x="17464" y="-250"/>
                      <a:pt x="-657" y="1655"/>
                      <a:pt x="18" y="1691"/>
                    </a:cubicBezTo>
                    <a:lnTo>
                      <a:pt x="10049" y="25750"/>
                    </a:lnTo>
                    <a:close/>
                  </a:path>
                </a:pathLst>
              </a:custGeom>
              <a:grpFill/>
              <a:ln w="120" cap="flat">
                <a:noFill/>
                <a:prstDash val="solid"/>
                <a:miter/>
              </a:ln>
            </p:spPr>
            <p:txBody>
              <a:bodyPr rtlCol="0" anchor="ctr"/>
              <a:lstStyle/>
              <a:p>
                <a:endParaRPr lang="en-US" sz="2161"/>
              </a:p>
            </p:txBody>
          </p:sp>
          <p:sp>
            <p:nvSpPr>
              <p:cNvPr id="51" name="Freeform 50">
                <a:extLst>
                  <a:ext uri="{FF2B5EF4-FFF2-40B4-BE49-F238E27FC236}">
                    <a16:creationId xmlns:a16="http://schemas.microsoft.com/office/drawing/2014/main" id="{E7DC8ED4-66E3-5714-5216-C2ECE967511C}"/>
                  </a:ext>
                </a:extLst>
              </p:cNvPr>
              <p:cNvSpPr/>
              <p:nvPr/>
            </p:nvSpPr>
            <p:spPr>
              <a:xfrm>
                <a:off x="5336924" y="1396058"/>
                <a:ext cx="33189" cy="32424"/>
              </a:xfrm>
              <a:custGeom>
                <a:avLst/>
                <a:gdLst>
                  <a:gd name="connsiteX0" fmla="*/ 16629 w 33189"/>
                  <a:gd name="connsiteY0" fmla="*/ 0 h 32424"/>
                  <a:gd name="connsiteX1" fmla="*/ 16629 w 33189"/>
                  <a:gd name="connsiteY1" fmla="*/ 32425 h 32424"/>
                  <a:gd name="connsiteX2" fmla="*/ 16629 w 33189"/>
                  <a:gd name="connsiteY2" fmla="*/ 0 h 32424"/>
                  <a:gd name="connsiteX3" fmla="*/ 16749 w 33189"/>
                  <a:gd name="connsiteY3" fmla="*/ 29001 h 32424"/>
                  <a:gd name="connsiteX4" fmla="*/ 16653 w 33189"/>
                  <a:gd name="connsiteY4" fmla="*/ 3279 h 32424"/>
                  <a:gd name="connsiteX5" fmla="*/ 16749 w 33189"/>
                  <a:gd name="connsiteY5" fmla="*/ 29001 h 3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89" h="32424">
                    <a:moveTo>
                      <a:pt x="16629" y="0"/>
                    </a:moveTo>
                    <a:cubicBezTo>
                      <a:pt x="-5651" y="24"/>
                      <a:pt x="-5434" y="32449"/>
                      <a:pt x="16629" y="32425"/>
                    </a:cubicBezTo>
                    <a:cubicBezTo>
                      <a:pt x="38607" y="32509"/>
                      <a:pt x="38812" y="-36"/>
                      <a:pt x="16629" y="0"/>
                    </a:cubicBezTo>
                    <a:close/>
                    <a:moveTo>
                      <a:pt x="16749" y="29001"/>
                    </a:moveTo>
                    <a:cubicBezTo>
                      <a:pt x="27" y="29399"/>
                      <a:pt x="3" y="3013"/>
                      <a:pt x="16653" y="3279"/>
                    </a:cubicBezTo>
                    <a:cubicBezTo>
                      <a:pt x="33013" y="2941"/>
                      <a:pt x="33206" y="29279"/>
                      <a:pt x="16749" y="29001"/>
                    </a:cubicBezTo>
                    <a:close/>
                  </a:path>
                </a:pathLst>
              </a:custGeom>
              <a:grpFill/>
              <a:ln w="120" cap="flat">
                <a:noFill/>
                <a:prstDash val="solid"/>
                <a:miter/>
              </a:ln>
            </p:spPr>
            <p:txBody>
              <a:bodyPr rtlCol="0" anchor="ctr"/>
              <a:lstStyle/>
              <a:p>
                <a:endParaRPr lang="en-US" sz="2161"/>
              </a:p>
            </p:txBody>
          </p:sp>
          <p:sp>
            <p:nvSpPr>
              <p:cNvPr id="52" name="Freeform 51">
                <a:extLst>
                  <a:ext uri="{FF2B5EF4-FFF2-40B4-BE49-F238E27FC236}">
                    <a16:creationId xmlns:a16="http://schemas.microsoft.com/office/drawing/2014/main" id="{31B7129C-2D00-E2E9-9F68-7D382EEF646B}"/>
                  </a:ext>
                </a:extLst>
              </p:cNvPr>
              <p:cNvSpPr/>
              <p:nvPr/>
            </p:nvSpPr>
            <p:spPr>
              <a:xfrm>
                <a:off x="5347151" y="1404042"/>
                <a:ext cx="14407" cy="16593"/>
              </a:xfrm>
              <a:custGeom>
                <a:avLst/>
                <a:gdLst>
                  <a:gd name="connsiteX0" fmla="*/ 10212 w 14407"/>
                  <a:gd name="connsiteY0" fmla="*/ 8614 h 16593"/>
                  <a:gd name="connsiteX1" fmla="*/ 10212 w 14407"/>
                  <a:gd name="connsiteY1" fmla="*/ 8434 h 16593"/>
                  <a:gd name="connsiteX2" fmla="*/ 12008 w 14407"/>
                  <a:gd name="connsiteY2" fmla="*/ 1165 h 16593"/>
                  <a:gd name="connsiteX3" fmla="*/ 0 w 14407"/>
                  <a:gd name="connsiteY3" fmla="*/ 490 h 16593"/>
                  <a:gd name="connsiteX4" fmla="*/ 0 w 14407"/>
                  <a:gd name="connsiteY4" fmla="*/ 16594 h 16593"/>
                  <a:gd name="connsiteX5" fmla="*/ 3810 w 14407"/>
                  <a:gd name="connsiteY5" fmla="*/ 16594 h 16593"/>
                  <a:gd name="connsiteX6" fmla="*/ 3810 w 14407"/>
                  <a:gd name="connsiteY6" fmla="*/ 10097 h 16593"/>
                  <a:gd name="connsiteX7" fmla="*/ 10308 w 14407"/>
                  <a:gd name="connsiteY7" fmla="*/ 16594 h 16593"/>
                  <a:gd name="connsiteX8" fmla="*/ 14407 w 14407"/>
                  <a:gd name="connsiteY8" fmla="*/ 16594 h 16593"/>
                  <a:gd name="connsiteX9" fmla="*/ 10212 w 14407"/>
                  <a:gd name="connsiteY9" fmla="*/ 8614 h 16593"/>
                  <a:gd name="connsiteX10" fmla="*/ 5703 w 14407"/>
                  <a:gd name="connsiteY10" fmla="*/ 7445 h 16593"/>
                  <a:gd name="connsiteX11" fmla="*/ 3906 w 14407"/>
                  <a:gd name="connsiteY11" fmla="*/ 7445 h 16593"/>
                  <a:gd name="connsiteX12" fmla="*/ 3906 w 14407"/>
                  <a:gd name="connsiteY12" fmla="*/ 2841 h 16593"/>
                  <a:gd name="connsiteX13" fmla="*/ 5703 w 14407"/>
                  <a:gd name="connsiteY13" fmla="*/ 7445 h 1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7" h="16593">
                    <a:moveTo>
                      <a:pt x="10212" y="8614"/>
                    </a:moveTo>
                    <a:lnTo>
                      <a:pt x="10212" y="8434"/>
                    </a:lnTo>
                    <a:cubicBezTo>
                      <a:pt x="13985" y="7674"/>
                      <a:pt x="14588" y="3082"/>
                      <a:pt x="12008" y="1165"/>
                    </a:cubicBezTo>
                    <a:cubicBezTo>
                      <a:pt x="10115" y="-438"/>
                      <a:pt x="2327" y="-101"/>
                      <a:pt x="0" y="490"/>
                    </a:cubicBezTo>
                    <a:lnTo>
                      <a:pt x="0" y="16594"/>
                    </a:lnTo>
                    <a:lnTo>
                      <a:pt x="3810" y="16594"/>
                    </a:lnTo>
                    <a:lnTo>
                      <a:pt x="3810" y="10097"/>
                    </a:lnTo>
                    <a:cubicBezTo>
                      <a:pt x="9910" y="9253"/>
                      <a:pt x="8560" y="13376"/>
                      <a:pt x="10308" y="16594"/>
                    </a:cubicBezTo>
                    <a:lnTo>
                      <a:pt x="14407" y="16594"/>
                    </a:lnTo>
                    <a:cubicBezTo>
                      <a:pt x="13491" y="15352"/>
                      <a:pt x="13141" y="8940"/>
                      <a:pt x="10212" y="8614"/>
                    </a:cubicBezTo>
                    <a:close/>
                    <a:moveTo>
                      <a:pt x="5703" y="7445"/>
                    </a:moveTo>
                    <a:lnTo>
                      <a:pt x="3906" y="7445"/>
                    </a:lnTo>
                    <a:lnTo>
                      <a:pt x="3906" y="2841"/>
                    </a:lnTo>
                    <a:cubicBezTo>
                      <a:pt x="9054" y="1057"/>
                      <a:pt x="12563" y="7252"/>
                      <a:pt x="5703" y="7445"/>
                    </a:cubicBezTo>
                    <a:close/>
                  </a:path>
                </a:pathLst>
              </a:custGeom>
              <a:grpFill/>
              <a:ln w="120" cap="flat">
                <a:noFill/>
                <a:prstDash val="solid"/>
                <a:miter/>
              </a:ln>
            </p:spPr>
            <p:txBody>
              <a:bodyPr rtlCol="0" anchor="ctr"/>
              <a:lstStyle/>
              <a:p>
                <a:endParaRPr lang="en-US" sz="2161"/>
              </a:p>
            </p:txBody>
          </p:sp>
        </p:grpSp>
        <p:grpSp>
          <p:nvGrpSpPr>
            <p:cNvPr id="12" name="Graphic 8">
              <a:extLst>
                <a:ext uri="{FF2B5EF4-FFF2-40B4-BE49-F238E27FC236}">
                  <a16:creationId xmlns:a16="http://schemas.microsoft.com/office/drawing/2014/main" id="{8370D2BB-80AE-8839-D199-6C9A03D37B23}"/>
                </a:ext>
              </a:extLst>
            </p:cNvPr>
            <p:cNvGrpSpPr/>
            <p:nvPr/>
          </p:nvGrpSpPr>
          <p:grpSpPr>
            <a:xfrm>
              <a:off x="4527490" y="1393572"/>
              <a:ext cx="842623" cy="199038"/>
              <a:chOff x="4527490" y="1393572"/>
              <a:chExt cx="842623" cy="199038"/>
            </a:xfrm>
            <a:grpFill/>
          </p:grpSpPr>
          <p:sp>
            <p:nvSpPr>
              <p:cNvPr id="14" name="Freeform 13">
                <a:extLst>
                  <a:ext uri="{FF2B5EF4-FFF2-40B4-BE49-F238E27FC236}">
                    <a16:creationId xmlns:a16="http://schemas.microsoft.com/office/drawing/2014/main" id="{5C7ACE03-6C84-50B8-21AD-A008CB321F4E}"/>
                  </a:ext>
                </a:extLst>
              </p:cNvPr>
              <p:cNvSpPr/>
              <p:nvPr/>
            </p:nvSpPr>
            <p:spPr>
              <a:xfrm>
                <a:off x="4527490" y="1394495"/>
                <a:ext cx="166832" cy="111733"/>
              </a:xfrm>
              <a:custGeom>
                <a:avLst/>
                <a:gdLst>
                  <a:gd name="connsiteX0" fmla="*/ 160045 w 166832"/>
                  <a:gd name="connsiteY0" fmla="*/ 502 h 111733"/>
                  <a:gd name="connsiteX1" fmla="*/ 130472 w 166832"/>
                  <a:gd name="connsiteY1" fmla="*/ 1334 h 111733"/>
                  <a:gd name="connsiteX2" fmla="*/ 113581 w 166832"/>
                  <a:gd name="connsiteY2" fmla="*/ 56202 h 111733"/>
                  <a:gd name="connsiteX3" fmla="*/ 99801 w 166832"/>
                  <a:gd name="connsiteY3" fmla="*/ 11411 h 111733"/>
                  <a:gd name="connsiteX4" fmla="*/ 67768 w 166832"/>
                  <a:gd name="connsiteY4" fmla="*/ 11471 h 111733"/>
                  <a:gd name="connsiteX5" fmla="*/ 53903 w 166832"/>
                  <a:gd name="connsiteY5" fmla="*/ 56660 h 111733"/>
                  <a:gd name="connsiteX6" fmla="*/ 36819 w 166832"/>
                  <a:gd name="connsiteY6" fmla="*/ 1334 h 111733"/>
                  <a:gd name="connsiteX7" fmla="*/ 0 w 166832"/>
                  <a:gd name="connsiteY7" fmla="*/ 1334 h 111733"/>
                  <a:gd name="connsiteX8" fmla="*/ 33480 w 166832"/>
                  <a:gd name="connsiteY8" fmla="*/ 109926 h 111733"/>
                  <a:gd name="connsiteX9" fmla="*/ 68539 w 166832"/>
                  <a:gd name="connsiteY9" fmla="*/ 109890 h 111733"/>
                  <a:gd name="connsiteX10" fmla="*/ 83863 w 166832"/>
                  <a:gd name="connsiteY10" fmla="*/ 59541 h 111733"/>
                  <a:gd name="connsiteX11" fmla="*/ 99186 w 166832"/>
                  <a:gd name="connsiteY11" fmla="*/ 109962 h 111733"/>
                  <a:gd name="connsiteX12" fmla="*/ 133329 w 166832"/>
                  <a:gd name="connsiteY12" fmla="*/ 109962 h 111733"/>
                  <a:gd name="connsiteX13" fmla="*/ 166833 w 166832"/>
                  <a:gd name="connsiteY13" fmla="*/ 1346 h 111733"/>
                  <a:gd name="connsiteX14" fmla="*/ 160045 w 166832"/>
                  <a:gd name="connsiteY14" fmla="*/ 502 h 11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832" h="111733">
                    <a:moveTo>
                      <a:pt x="160045" y="502"/>
                    </a:moveTo>
                    <a:cubicBezTo>
                      <a:pt x="151763" y="-137"/>
                      <a:pt x="138525" y="-209"/>
                      <a:pt x="130472" y="1334"/>
                    </a:cubicBezTo>
                    <a:lnTo>
                      <a:pt x="113581" y="56202"/>
                    </a:lnTo>
                    <a:lnTo>
                      <a:pt x="99801" y="11411"/>
                    </a:lnTo>
                    <a:cubicBezTo>
                      <a:pt x="89493" y="8807"/>
                      <a:pt x="78003" y="9169"/>
                      <a:pt x="67768" y="11471"/>
                    </a:cubicBezTo>
                    <a:lnTo>
                      <a:pt x="53903" y="56660"/>
                    </a:lnTo>
                    <a:lnTo>
                      <a:pt x="36819" y="1334"/>
                    </a:lnTo>
                    <a:cubicBezTo>
                      <a:pt x="25836" y="-884"/>
                      <a:pt x="10453" y="56"/>
                      <a:pt x="0" y="1334"/>
                    </a:cubicBezTo>
                    <a:lnTo>
                      <a:pt x="33480" y="109926"/>
                    </a:lnTo>
                    <a:cubicBezTo>
                      <a:pt x="44752" y="112566"/>
                      <a:pt x="57074" y="111975"/>
                      <a:pt x="68539" y="109890"/>
                    </a:cubicBezTo>
                    <a:cubicBezTo>
                      <a:pt x="71095" y="100837"/>
                      <a:pt x="83863" y="59541"/>
                      <a:pt x="83863" y="59541"/>
                    </a:cubicBezTo>
                    <a:lnTo>
                      <a:pt x="99186" y="109962"/>
                    </a:lnTo>
                    <a:cubicBezTo>
                      <a:pt x="110386" y="112095"/>
                      <a:pt x="122310" y="112541"/>
                      <a:pt x="133329" y="109962"/>
                    </a:cubicBezTo>
                    <a:lnTo>
                      <a:pt x="166833" y="1346"/>
                    </a:lnTo>
                    <a:cubicBezTo>
                      <a:pt x="165242" y="1057"/>
                      <a:pt x="163662" y="779"/>
                      <a:pt x="160045" y="502"/>
                    </a:cubicBezTo>
                    <a:close/>
                  </a:path>
                </a:pathLst>
              </a:custGeom>
              <a:grpFill/>
              <a:ln w="120" cap="flat">
                <a:noFill/>
                <a:prstDash val="solid"/>
                <a:miter/>
              </a:ln>
            </p:spPr>
            <p:txBody>
              <a:bodyPr rtlCol="0" anchor="ctr"/>
              <a:lstStyle/>
              <a:p>
                <a:endParaRPr lang="en-US" sz="2161"/>
              </a:p>
            </p:txBody>
          </p:sp>
          <p:sp>
            <p:nvSpPr>
              <p:cNvPr id="16" name="Freeform 15">
                <a:extLst>
                  <a:ext uri="{FF2B5EF4-FFF2-40B4-BE49-F238E27FC236}">
                    <a16:creationId xmlns:a16="http://schemas.microsoft.com/office/drawing/2014/main" id="{63D6B770-F95E-9B13-0B1E-5DDAE28CC54B}"/>
                  </a:ext>
                </a:extLst>
              </p:cNvPr>
              <p:cNvSpPr/>
              <p:nvPr/>
            </p:nvSpPr>
            <p:spPr>
              <a:xfrm>
                <a:off x="5116372" y="1394392"/>
                <a:ext cx="97666" cy="111636"/>
              </a:xfrm>
              <a:custGeom>
                <a:avLst/>
                <a:gdLst>
                  <a:gd name="connsiteX0" fmla="*/ 80511 w 97666"/>
                  <a:gd name="connsiteY0" fmla="*/ 8055 h 111636"/>
                  <a:gd name="connsiteX1" fmla="*/ 0 w 97666"/>
                  <a:gd name="connsiteY1" fmla="*/ 2209 h 111636"/>
                  <a:gd name="connsiteX2" fmla="*/ 0 w 97666"/>
                  <a:gd name="connsiteY2" fmla="*/ 109933 h 111636"/>
                  <a:gd name="connsiteX3" fmla="*/ 36036 w 97666"/>
                  <a:gd name="connsiteY3" fmla="*/ 109933 h 111636"/>
                  <a:gd name="connsiteX4" fmla="*/ 36036 w 97666"/>
                  <a:gd name="connsiteY4" fmla="*/ 31728 h 111636"/>
                  <a:gd name="connsiteX5" fmla="*/ 61631 w 97666"/>
                  <a:gd name="connsiteY5" fmla="*/ 51171 h 111636"/>
                  <a:gd name="connsiteX6" fmla="*/ 61631 w 97666"/>
                  <a:gd name="connsiteY6" fmla="*/ 109933 h 111636"/>
                  <a:gd name="connsiteX7" fmla="*/ 97667 w 97666"/>
                  <a:gd name="connsiteY7" fmla="*/ 109933 h 111636"/>
                  <a:gd name="connsiteX8" fmla="*/ 97667 w 97666"/>
                  <a:gd name="connsiteY8" fmla="*/ 47374 h 111636"/>
                  <a:gd name="connsiteX9" fmla="*/ 80511 w 97666"/>
                  <a:gd name="connsiteY9" fmla="*/ 8055 h 11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6" h="111636">
                    <a:moveTo>
                      <a:pt x="80511" y="8055"/>
                    </a:moveTo>
                    <a:cubicBezTo>
                      <a:pt x="61330" y="-5361"/>
                      <a:pt x="17891" y="1980"/>
                      <a:pt x="0" y="2209"/>
                    </a:cubicBezTo>
                    <a:lnTo>
                      <a:pt x="0" y="109933"/>
                    </a:lnTo>
                    <a:cubicBezTo>
                      <a:pt x="12755" y="112187"/>
                      <a:pt x="23244" y="112223"/>
                      <a:pt x="36036" y="109933"/>
                    </a:cubicBezTo>
                    <a:lnTo>
                      <a:pt x="36036" y="31728"/>
                    </a:lnTo>
                    <a:cubicBezTo>
                      <a:pt x="50491" y="27160"/>
                      <a:pt x="62957" y="34115"/>
                      <a:pt x="61631" y="51171"/>
                    </a:cubicBezTo>
                    <a:cubicBezTo>
                      <a:pt x="61631" y="51171"/>
                      <a:pt x="61631" y="109933"/>
                      <a:pt x="61631" y="109933"/>
                    </a:cubicBezTo>
                    <a:cubicBezTo>
                      <a:pt x="74386" y="112187"/>
                      <a:pt x="84875" y="112223"/>
                      <a:pt x="97667" y="109933"/>
                    </a:cubicBezTo>
                    <a:lnTo>
                      <a:pt x="97667" y="47374"/>
                    </a:lnTo>
                    <a:cubicBezTo>
                      <a:pt x="97691" y="30029"/>
                      <a:pt x="93110" y="16962"/>
                      <a:pt x="80511" y="8055"/>
                    </a:cubicBezTo>
                    <a:close/>
                  </a:path>
                </a:pathLst>
              </a:custGeom>
              <a:grpFill/>
              <a:ln w="120" cap="flat">
                <a:noFill/>
                <a:prstDash val="solid"/>
                <a:miter/>
              </a:ln>
            </p:spPr>
            <p:txBody>
              <a:bodyPr rtlCol="0" anchor="ctr"/>
              <a:lstStyle/>
              <a:p>
                <a:endParaRPr lang="en-US" sz="2161"/>
              </a:p>
            </p:txBody>
          </p:sp>
          <p:sp>
            <p:nvSpPr>
              <p:cNvPr id="17" name="Freeform 16">
                <a:extLst>
                  <a:ext uri="{FF2B5EF4-FFF2-40B4-BE49-F238E27FC236}">
                    <a16:creationId xmlns:a16="http://schemas.microsoft.com/office/drawing/2014/main" id="{6B067069-479D-C1CF-C1FB-1C0679A2C0CC}"/>
                  </a:ext>
                </a:extLst>
              </p:cNvPr>
              <p:cNvSpPr/>
              <p:nvPr/>
            </p:nvSpPr>
            <p:spPr>
              <a:xfrm>
                <a:off x="5225762" y="1394685"/>
                <a:ext cx="98434" cy="111500"/>
              </a:xfrm>
              <a:custGeom>
                <a:avLst/>
                <a:gdLst>
                  <a:gd name="connsiteX0" fmla="*/ 63749 w 98434"/>
                  <a:gd name="connsiteY0" fmla="*/ 81699 h 111500"/>
                  <a:gd name="connsiteX1" fmla="*/ 63785 w 98434"/>
                  <a:gd name="connsiteY1" fmla="*/ 81699 h 111500"/>
                  <a:gd name="connsiteX2" fmla="*/ 36044 w 98434"/>
                  <a:gd name="connsiteY2" fmla="*/ 54904 h 111500"/>
                  <a:gd name="connsiteX3" fmla="*/ 85004 w 98434"/>
                  <a:gd name="connsiteY3" fmla="*/ 35124 h 111500"/>
                  <a:gd name="connsiteX4" fmla="*/ 92985 w 98434"/>
                  <a:gd name="connsiteY4" fmla="*/ 7340 h 111500"/>
                  <a:gd name="connsiteX5" fmla="*/ 3746 w 98434"/>
                  <a:gd name="connsiteY5" fmla="*/ 33521 h 111500"/>
                  <a:gd name="connsiteX6" fmla="*/ 12884 w 98434"/>
                  <a:gd name="connsiteY6" fmla="*/ 94970 h 111500"/>
                  <a:gd name="connsiteX7" fmla="*/ 98435 w 98434"/>
                  <a:gd name="connsiteY7" fmla="*/ 103806 h 111500"/>
                  <a:gd name="connsiteX8" fmla="*/ 98435 w 98434"/>
                  <a:gd name="connsiteY8" fmla="*/ 55663 h 111500"/>
                  <a:gd name="connsiteX9" fmla="*/ 63761 w 98434"/>
                  <a:gd name="connsiteY9" fmla="*/ 61413 h 111500"/>
                  <a:gd name="connsiteX10" fmla="*/ 63761 w 98434"/>
                  <a:gd name="connsiteY10" fmla="*/ 81699 h 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34" h="111500">
                    <a:moveTo>
                      <a:pt x="63749" y="81699"/>
                    </a:moveTo>
                    <a:lnTo>
                      <a:pt x="63785" y="81699"/>
                    </a:lnTo>
                    <a:cubicBezTo>
                      <a:pt x="45870" y="82977"/>
                      <a:pt x="35501" y="73876"/>
                      <a:pt x="36044" y="54904"/>
                    </a:cubicBezTo>
                    <a:cubicBezTo>
                      <a:pt x="35080" y="27144"/>
                      <a:pt x="64882" y="25372"/>
                      <a:pt x="85004" y="35124"/>
                    </a:cubicBezTo>
                    <a:cubicBezTo>
                      <a:pt x="88886" y="25637"/>
                      <a:pt x="92286" y="17381"/>
                      <a:pt x="92985" y="7340"/>
                    </a:cubicBezTo>
                    <a:cubicBezTo>
                      <a:pt x="61121" y="-6522"/>
                      <a:pt x="16525" y="-2315"/>
                      <a:pt x="3746" y="33521"/>
                    </a:cubicBezTo>
                    <a:cubicBezTo>
                      <a:pt x="-3054" y="53265"/>
                      <a:pt x="-932" y="78903"/>
                      <a:pt x="12884" y="94970"/>
                    </a:cubicBezTo>
                    <a:cubicBezTo>
                      <a:pt x="32512" y="117885"/>
                      <a:pt x="73575" y="113063"/>
                      <a:pt x="98435" y="103806"/>
                    </a:cubicBezTo>
                    <a:lnTo>
                      <a:pt x="98435" y="55663"/>
                    </a:lnTo>
                    <a:cubicBezTo>
                      <a:pt x="90140" y="55663"/>
                      <a:pt x="72839" y="58074"/>
                      <a:pt x="63761" y="61413"/>
                    </a:cubicBezTo>
                    <a:lnTo>
                      <a:pt x="63761" y="81699"/>
                    </a:lnTo>
                    <a:close/>
                  </a:path>
                </a:pathLst>
              </a:custGeom>
              <a:grpFill/>
              <a:ln w="120" cap="flat">
                <a:noFill/>
                <a:prstDash val="solid"/>
                <a:miter/>
              </a:ln>
            </p:spPr>
            <p:txBody>
              <a:bodyPr rtlCol="0" anchor="ctr"/>
              <a:lstStyle/>
              <a:p>
                <a:endParaRPr lang="en-US" sz="2161"/>
              </a:p>
            </p:txBody>
          </p:sp>
          <p:sp>
            <p:nvSpPr>
              <p:cNvPr id="18" name="Freeform 17">
                <a:extLst>
                  <a:ext uri="{FF2B5EF4-FFF2-40B4-BE49-F238E27FC236}">
                    <a16:creationId xmlns:a16="http://schemas.microsoft.com/office/drawing/2014/main" id="{F2357038-9EA2-8CE8-A1E4-7E99EE18ADDD}"/>
                  </a:ext>
                </a:extLst>
              </p:cNvPr>
              <p:cNvSpPr/>
              <p:nvPr/>
            </p:nvSpPr>
            <p:spPr>
              <a:xfrm>
                <a:off x="4816886" y="1535624"/>
                <a:ext cx="38291" cy="56778"/>
              </a:xfrm>
              <a:custGeom>
                <a:avLst/>
                <a:gdLst>
                  <a:gd name="connsiteX0" fmla="*/ 13262 w 38291"/>
                  <a:gd name="connsiteY0" fmla="*/ 18748 h 56778"/>
                  <a:gd name="connsiteX1" fmla="*/ 25113 w 38291"/>
                  <a:gd name="connsiteY1" fmla="*/ 9141 h 56778"/>
                  <a:gd name="connsiteX2" fmla="*/ 37217 w 38291"/>
                  <a:gd name="connsiteY2" fmla="*/ 6019 h 56778"/>
                  <a:gd name="connsiteX3" fmla="*/ 10549 w 38291"/>
                  <a:gd name="connsiteY3" fmla="*/ 29548 h 56778"/>
                  <a:gd name="connsiteX4" fmla="*/ 27162 w 38291"/>
                  <a:gd name="connsiteY4" fmla="*/ 36683 h 56778"/>
                  <a:gd name="connsiteX5" fmla="*/ 13865 w 38291"/>
                  <a:gd name="connsiteY5" fmla="*/ 47532 h 56778"/>
                  <a:gd name="connsiteX6" fmla="*/ 0 w 38291"/>
                  <a:gd name="connsiteY6" fmla="*/ 49509 h 56778"/>
                  <a:gd name="connsiteX7" fmla="*/ 34107 w 38291"/>
                  <a:gd name="connsiteY7" fmla="*/ 28824 h 56778"/>
                  <a:gd name="connsiteX8" fmla="*/ 13262 w 38291"/>
                  <a:gd name="connsiteY8" fmla="*/ 18748 h 5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1" h="56778">
                    <a:moveTo>
                      <a:pt x="13262" y="18748"/>
                    </a:moveTo>
                    <a:cubicBezTo>
                      <a:pt x="8524" y="11383"/>
                      <a:pt x="18976" y="6525"/>
                      <a:pt x="25113" y="9141"/>
                    </a:cubicBezTo>
                    <a:cubicBezTo>
                      <a:pt x="33142" y="12528"/>
                      <a:pt x="32877" y="15204"/>
                      <a:pt x="37217" y="6019"/>
                    </a:cubicBezTo>
                    <a:cubicBezTo>
                      <a:pt x="17518" y="-11592"/>
                      <a:pt x="-13165" y="13480"/>
                      <a:pt x="10549" y="29548"/>
                    </a:cubicBezTo>
                    <a:cubicBezTo>
                      <a:pt x="15806" y="32392"/>
                      <a:pt x="23075" y="32163"/>
                      <a:pt x="27162" y="36683"/>
                    </a:cubicBezTo>
                    <a:cubicBezTo>
                      <a:pt x="32069" y="45157"/>
                      <a:pt x="21086" y="50738"/>
                      <a:pt x="13865" y="47532"/>
                    </a:cubicBezTo>
                    <a:cubicBezTo>
                      <a:pt x="5775" y="44084"/>
                      <a:pt x="5196" y="39492"/>
                      <a:pt x="0" y="49509"/>
                    </a:cubicBezTo>
                    <a:cubicBezTo>
                      <a:pt x="16047" y="66444"/>
                      <a:pt x="50142" y="51413"/>
                      <a:pt x="34107" y="28824"/>
                    </a:cubicBezTo>
                    <a:cubicBezTo>
                      <a:pt x="28453" y="23328"/>
                      <a:pt x="18759" y="24087"/>
                      <a:pt x="13262" y="18748"/>
                    </a:cubicBezTo>
                    <a:close/>
                  </a:path>
                </a:pathLst>
              </a:custGeom>
              <a:grpFill/>
              <a:ln w="120" cap="flat">
                <a:noFill/>
                <a:prstDash val="solid"/>
                <a:miter/>
              </a:ln>
            </p:spPr>
            <p:txBody>
              <a:bodyPr rtlCol="0" anchor="ctr"/>
              <a:lstStyle/>
              <a:p>
                <a:endParaRPr lang="en-US" sz="2161"/>
              </a:p>
            </p:txBody>
          </p:sp>
          <p:sp>
            <p:nvSpPr>
              <p:cNvPr id="19" name="Freeform 18">
                <a:extLst>
                  <a:ext uri="{FF2B5EF4-FFF2-40B4-BE49-F238E27FC236}">
                    <a16:creationId xmlns:a16="http://schemas.microsoft.com/office/drawing/2014/main" id="{4D1E68FE-8278-839A-AC2A-D3C572195853}"/>
                  </a:ext>
                </a:extLst>
              </p:cNvPr>
              <p:cNvSpPr/>
              <p:nvPr/>
            </p:nvSpPr>
            <p:spPr>
              <a:xfrm>
                <a:off x="4865071"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40 w 57841"/>
                  <a:gd name="connsiteY3" fmla="*/ 36728 h 57139"/>
                  <a:gd name="connsiteX4" fmla="*/ 12313 w 57841"/>
                  <a:gd name="connsiteY4" fmla="*/ 20407 h 57139"/>
                  <a:gd name="connsiteX5" fmla="*/ 45540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40" y="36728"/>
                    </a:moveTo>
                    <a:cubicBezTo>
                      <a:pt x="34786" y="60233"/>
                      <a:pt x="3403" y="44768"/>
                      <a:pt x="12313" y="20407"/>
                    </a:cubicBezTo>
                    <a:cubicBezTo>
                      <a:pt x="23236" y="-3242"/>
                      <a:pt x="54389" y="12391"/>
                      <a:pt x="45540" y="36728"/>
                    </a:cubicBezTo>
                    <a:close/>
                  </a:path>
                </a:pathLst>
              </a:custGeom>
              <a:grpFill/>
              <a:ln w="120" cap="flat">
                <a:noFill/>
                <a:prstDash val="solid"/>
                <a:miter/>
              </a:ln>
            </p:spPr>
            <p:txBody>
              <a:bodyPr rtlCol="0" anchor="ctr"/>
              <a:lstStyle/>
              <a:p>
                <a:endParaRPr lang="en-US" sz="2161"/>
              </a:p>
            </p:txBody>
          </p:sp>
          <p:sp>
            <p:nvSpPr>
              <p:cNvPr id="20" name="Freeform 19">
                <a:extLst>
                  <a:ext uri="{FF2B5EF4-FFF2-40B4-BE49-F238E27FC236}">
                    <a16:creationId xmlns:a16="http://schemas.microsoft.com/office/drawing/2014/main" id="{723B761B-FAF6-7DA1-265D-9C47958878BE}"/>
                  </a:ext>
                </a:extLst>
              </p:cNvPr>
              <p:cNvSpPr/>
              <p:nvPr/>
            </p:nvSpPr>
            <p:spPr>
              <a:xfrm>
                <a:off x="4940690" y="1535785"/>
                <a:ext cx="33094" cy="56628"/>
              </a:xfrm>
              <a:custGeom>
                <a:avLst/>
                <a:gdLst>
                  <a:gd name="connsiteX0" fmla="*/ 10501 w 33094"/>
                  <a:gd name="connsiteY0" fmla="*/ 0 h 56628"/>
                  <a:gd name="connsiteX1" fmla="*/ 0 w 33094"/>
                  <a:gd name="connsiteY1" fmla="*/ 0 h 56628"/>
                  <a:gd name="connsiteX2" fmla="*/ 0 w 33094"/>
                  <a:gd name="connsiteY2" fmla="*/ 56628 h 56628"/>
                  <a:gd name="connsiteX3" fmla="*/ 33094 w 33094"/>
                  <a:gd name="connsiteY3" fmla="*/ 56628 h 56628"/>
                  <a:gd name="connsiteX4" fmla="*/ 33094 w 33094"/>
                  <a:gd name="connsiteY4" fmla="*/ 48131 h 56628"/>
                  <a:gd name="connsiteX5" fmla="*/ 10501 w 33094"/>
                  <a:gd name="connsiteY5" fmla="*/ 48131 h 5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94" h="56628">
                    <a:moveTo>
                      <a:pt x="10501" y="0"/>
                    </a:moveTo>
                    <a:lnTo>
                      <a:pt x="0" y="0"/>
                    </a:lnTo>
                    <a:lnTo>
                      <a:pt x="0" y="56628"/>
                    </a:lnTo>
                    <a:lnTo>
                      <a:pt x="33094" y="56628"/>
                    </a:lnTo>
                    <a:lnTo>
                      <a:pt x="33094" y="48131"/>
                    </a:lnTo>
                    <a:lnTo>
                      <a:pt x="10501" y="48131"/>
                    </a:lnTo>
                    <a:close/>
                  </a:path>
                </a:pathLst>
              </a:custGeom>
              <a:grpFill/>
              <a:ln w="120" cap="flat">
                <a:noFill/>
                <a:prstDash val="solid"/>
                <a:miter/>
              </a:ln>
            </p:spPr>
            <p:txBody>
              <a:bodyPr rtlCol="0" anchor="ctr"/>
              <a:lstStyle/>
              <a:p>
                <a:endParaRPr lang="en-US" sz="2161"/>
              </a:p>
            </p:txBody>
          </p:sp>
          <p:sp>
            <p:nvSpPr>
              <p:cNvPr id="21" name="Freeform 20">
                <a:extLst>
                  <a:ext uri="{FF2B5EF4-FFF2-40B4-BE49-F238E27FC236}">
                    <a16:creationId xmlns:a16="http://schemas.microsoft.com/office/drawing/2014/main" id="{720F184E-047A-ED84-F904-9A224B761FA0}"/>
                  </a:ext>
                </a:extLst>
              </p:cNvPr>
              <p:cNvSpPr/>
              <p:nvPr/>
            </p:nvSpPr>
            <p:spPr>
              <a:xfrm>
                <a:off x="4990124" y="1535761"/>
                <a:ext cx="47387" cy="56513"/>
              </a:xfrm>
              <a:custGeom>
                <a:avLst/>
                <a:gdLst>
                  <a:gd name="connsiteX0" fmla="*/ 47051 w 47387"/>
                  <a:gd name="connsiteY0" fmla="*/ 0 h 56513"/>
                  <a:gd name="connsiteX1" fmla="*/ 36647 w 47387"/>
                  <a:gd name="connsiteY1" fmla="*/ 0 h 56513"/>
                  <a:gd name="connsiteX2" fmla="*/ 36647 w 47387"/>
                  <a:gd name="connsiteY2" fmla="*/ 36 h 56513"/>
                  <a:gd name="connsiteX3" fmla="*/ 36647 w 47387"/>
                  <a:gd name="connsiteY3" fmla="*/ 33762 h 56513"/>
                  <a:gd name="connsiteX4" fmla="*/ 23722 w 47387"/>
                  <a:gd name="connsiteY4" fmla="*/ 47636 h 56513"/>
                  <a:gd name="connsiteX5" fmla="*/ 10834 w 47387"/>
                  <a:gd name="connsiteY5" fmla="*/ 0 h 56513"/>
                  <a:gd name="connsiteX6" fmla="*/ 334 w 47387"/>
                  <a:gd name="connsiteY6" fmla="*/ 0 h 56513"/>
                  <a:gd name="connsiteX7" fmla="*/ 23662 w 47387"/>
                  <a:gd name="connsiteY7" fmla="*/ 56508 h 56513"/>
                  <a:gd name="connsiteX8" fmla="*/ 47051 w 47387"/>
                  <a:gd name="connsiteY8" fmla="*/ 0 h 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87" h="56513">
                    <a:moveTo>
                      <a:pt x="47051" y="0"/>
                    </a:moveTo>
                    <a:lnTo>
                      <a:pt x="36647" y="0"/>
                    </a:lnTo>
                    <a:lnTo>
                      <a:pt x="36647" y="36"/>
                    </a:lnTo>
                    <a:lnTo>
                      <a:pt x="36647" y="33762"/>
                    </a:lnTo>
                    <a:cubicBezTo>
                      <a:pt x="37008" y="41380"/>
                      <a:pt x="31619" y="47998"/>
                      <a:pt x="23722" y="47636"/>
                    </a:cubicBezTo>
                    <a:cubicBezTo>
                      <a:pt x="3372" y="48661"/>
                      <a:pt x="12872" y="11572"/>
                      <a:pt x="10834" y="0"/>
                    </a:cubicBezTo>
                    <a:lnTo>
                      <a:pt x="334" y="0"/>
                    </a:lnTo>
                    <a:cubicBezTo>
                      <a:pt x="1503" y="19696"/>
                      <a:pt x="-7394" y="57062"/>
                      <a:pt x="23662" y="56508"/>
                    </a:cubicBezTo>
                    <a:cubicBezTo>
                      <a:pt x="54755" y="57050"/>
                      <a:pt x="45906" y="19684"/>
                      <a:pt x="47051" y="0"/>
                    </a:cubicBezTo>
                    <a:close/>
                  </a:path>
                </a:pathLst>
              </a:custGeom>
              <a:grpFill/>
              <a:ln w="120" cap="flat">
                <a:noFill/>
                <a:prstDash val="solid"/>
                <a:miter/>
              </a:ln>
            </p:spPr>
            <p:txBody>
              <a:bodyPr rtlCol="0" anchor="ctr"/>
              <a:lstStyle/>
              <a:p>
                <a:endParaRPr lang="en-US" sz="2161"/>
              </a:p>
            </p:txBody>
          </p:sp>
          <p:sp>
            <p:nvSpPr>
              <p:cNvPr id="22" name="Freeform 21">
                <a:extLst>
                  <a:ext uri="{FF2B5EF4-FFF2-40B4-BE49-F238E27FC236}">
                    <a16:creationId xmlns:a16="http://schemas.microsoft.com/office/drawing/2014/main" id="{1A057283-7E91-79DF-0F9A-93CAA4F4EA21}"/>
                  </a:ext>
                </a:extLst>
              </p:cNvPr>
              <p:cNvSpPr/>
              <p:nvPr/>
            </p:nvSpPr>
            <p:spPr>
              <a:xfrm>
                <a:off x="5052873" y="1535761"/>
                <a:ext cx="44475" cy="56531"/>
              </a:xfrm>
              <a:custGeom>
                <a:avLst/>
                <a:gdLst>
                  <a:gd name="connsiteX0" fmla="*/ 0 w 44475"/>
                  <a:gd name="connsiteY0" fmla="*/ 8474 h 56531"/>
                  <a:gd name="connsiteX1" fmla="*/ 17023 w 44475"/>
                  <a:gd name="connsiteY1" fmla="*/ 8474 h 56531"/>
                  <a:gd name="connsiteX2" fmla="*/ 16987 w 44475"/>
                  <a:gd name="connsiteY2" fmla="*/ 56532 h 56531"/>
                  <a:gd name="connsiteX3" fmla="*/ 27488 w 44475"/>
                  <a:gd name="connsiteY3" fmla="*/ 56532 h 56531"/>
                  <a:gd name="connsiteX4" fmla="*/ 27512 w 44475"/>
                  <a:gd name="connsiteY4" fmla="*/ 8474 h 56531"/>
                  <a:gd name="connsiteX5" fmla="*/ 44475 w 44475"/>
                  <a:gd name="connsiteY5" fmla="*/ 8474 h 56531"/>
                  <a:gd name="connsiteX6" fmla="*/ 44475 w 44475"/>
                  <a:gd name="connsiteY6" fmla="*/ 0 h 56531"/>
                  <a:gd name="connsiteX7" fmla="*/ 0 w 44475"/>
                  <a:gd name="connsiteY7" fmla="*/ 0 h 5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5" h="56531">
                    <a:moveTo>
                      <a:pt x="0" y="8474"/>
                    </a:moveTo>
                    <a:lnTo>
                      <a:pt x="17023" y="8474"/>
                    </a:lnTo>
                    <a:lnTo>
                      <a:pt x="16987" y="56532"/>
                    </a:lnTo>
                    <a:lnTo>
                      <a:pt x="27488" y="56532"/>
                    </a:lnTo>
                    <a:lnTo>
                      <a:pt x="27512" y="8474"/>
                    </a:lnTo>
                    <a:lnTo>
                      <a:pt x="44475" y="8474"/>
                    </a:lnTo>
                    <a:lnTo>
                      <a:pt x="44475" y="0"/>
                    </a:lnTo>
                    <a:lnTo>
                      <a:pt x="0" y="0"/>
                    </a:lnTo>
                    <a:close/>
                  </a:path>
                </a:pathLst>
              </a:custGeom>
              <a:grpFill/>
              <a:ln w="120" cap="flat">
                <a:noFill/>
                <a:prstDash val="solid"/>
                <a:miter/>
              </a:ln>
            </p:spPr>
            <p:txBody>
              <a:bodyPr rtlCol="0" anchor="ctr"/>
              <a:lstStyle/>
              <a:p>
                <a:endParaRPr lang="en-US" sz="2161"/>
              </a:p>
            </p:txBody>
          </p:sp>
          <p:sp>
            <p:nvSpPr>
              <p:cNvPr id="23" name="Freeform 22">
                <a:extLst>
                  <a:ext uri="{FF2B5EF4-FFF2-40B4-BE49-F238E27FC236}">
                    <a16:creationId xmlns:a16="http://schemas.microsoft.com/office/drawing/2014/main" id="{B721D096-46A3-11DF-39FD-61B0E77DB387}"/>
                  </a:ext>
                </a:extLst>
              </p:cNvPr>
              <p:cNvSpPr/>
              <p:nvPr/>
            </p:nvSpPr>
            <p:spPr>
              <a:xfrm>
                <a:off x="5116167" y="1535785"/>
                <a:ext cx="10525" cy="56507"/>
              </a:xfrm>
              <a:custGeom>
                <a:avLst/>
                <a:gdLst>
                  <a:gd name="connsiteX0" fmla="*/ 0 w 10525"/>
                  <a:gd name="connsiteY0" fmla="*/ 0 h 56507"/>
                  <a:gd name="connsiteX1" fmla="*/ 10525 w 10525"/>
                  <a:gd name="connsiteY1" fmla="*/ 0 h 56507"/>
                  <a:gd name="connsiteX2" fmla="*/ 10525 w 10525"/>
                  <a:gd name="connsiteY2" fmla="*/ 56508 h 56507"/>
                  <a:gd name="connsiteX3" fmla="*/ 0 w 10525"/>
                  <a:gd name="connsiteY3" fmla="*/ 56508 h 56507"/>
                </a:gdLst>
                <a:ahLst/>
                <a:cxnLst>
                  <a:cxn ang="0">
                    <a:pos x="connsiteX0" y="connsiteY0"/>
                  </a:cxn>
                  <a:cxn ang="0">
                    <a:pos x="connsiteX1" y="connsiteY1"/>
                  </a:cxn>
                  <a:cxn ang="0">
                    <a:pos x="connsiteX2" y="connsiteY2"/>
                  </a:cxn>
                  <a:cxn ang="0">
                    <a:pos x="connsiteX3" y="connsiteY3"/>
                  </a:cxn>
                </a:cxnLst>
                <a:rect l="l" t="t" r="r" b="b"/>
                <a:pathLst>
                  <a:path w="10525" h="56507">
                    <a:moveTo>
                      <a:pt x="0" y="0"/>
                    </a:moveTo>
                    <a:lnTo>
                      <a:pt x="10525" y="0"/>
                    </a:lnTo>
                    <a:lnTo>
                      <a:pt x="10525" y="56508"/>
                    </a:lnTo>
                    <a:lnTo>
                      <a:pt x="0" y="56508"/>
                    </a:lnTo>
                    <a:close/>
                  </a:path>
                </a:pathLst>
              </a:custGeom>
              <a:grpFill/>
              <a:ln w="120" cap="flat">
                <a:noFill/>
                <a:prstDash val="solid"/>
                <a:miter/>
              </a:ln>
            </p:spPr>
            <p:txBody>
              <a:bodyPr rtlCol="0" anchor="ctr"/>
              <a:lstStyle/>
              <a:p>
                <a:endParaRPr lang="en-US" sz="2161"/>
              </a:p>
            </p:txBody>
          </p:sp>
          <p:sp>
            <p:nvSpPr>
              <p:cNvPr id="24" name="Freeform 23">
                <a:extLst>
                  <a:ext uri="{FF2B5EF4-FFF2-40B4-BE49-F238E27FC236}">
                    <a16:creationId xmlns:a16="http://schemas.microsoft.com/office/drawing/2014/main" id="{FBDB00BA-9FBF-8F02-53C8-7E4E167C45BB}"/>
                  </a:ext>
                </a:extLst>
              </p:cNvPr>
              <p:cNvSpPr/>
              <p:nvPr/>
            </p:nvSpPr>
            <p:spPr>
              <a:xfrm>
                <a:off x="5146087"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52 w 57841"/>
                  <a:gd name="connsiteY3" fmla="*/ 36728 h 57139"/>
                  <a:gd name="connsiteX4" fmla="*/ 12325 w 57841"/>
                  <a:gd name="connsiteY4" fmla="*/ 20407 h 57139"/>
                  <a:gd name="connsiteX5" fmla="*/ 45552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52" y="36728"/>
                    </a:moveTo>
                    <a:cubicBezTo>
                      <a:pt x="34798" y="60233"/>
                      <a:pt x="3415" y="44768"/>
                      <a:pt x="12325" y="20407"/>
                    </a:cubicBezTo>
                    <a:cubicBezTo>
                      <a:pt x="23236" y="-3242"/>
                      <a:pt x="54389" y="12391"/>
                      <a:pt x="45552" y="36728"/>
                    </a:cubicBezTo>
                    <a:close/>
                  </a:path>
                </a:pathLst>
              </a:custGeom>
              <a:grpFill/>
              <a:ln w="120" cap="flat">
                <a:noFill/>
                <a:prstDash val="solid"/>
                <a:miter/>
              </a:ln>
            </p:spPr>
            <p:txBody>
              <a:bodyPr rtlCol="0" anchor="ctr"/>
              <a:lstStyle/>
              <a:p>
                <a:endParaRPr lang="en-US" sz="2161"/>
              </a:p>
            </p:txBody>
          </p:sp>
          <p:sp>
            <p:nvSpPr>
              <p:cNvPr id="25" name="Freeform 24">
                <a:extLst>
                  <a:ext uri="{FF2B5EF4-FFF2-40B4-BE49-F238E27FC236}">
                    <a16:creationId xmlns:a16="http://schemas.microsoft.com/office/drawing/2014/main" id="{2832DA1B-0F9C-D2D6-7541-3C2D030A23A2}"/>
                  </a:ext>
                </a:extLst>
              </p:cNvPr>
              <p:cNvSpPr/>
              <p:nvPr/>
            </p:nvSpPr>
            <p:spPr>
              <a:xfrm>
                <a:off x="5221261" y="1535722"/>
                <a:ext cx="47573" cy="56657"/>
              </a:xfrm>
              <a:custGeom>
                <a:avLst/>
                <a:gdLst>
                  <a:gd name="connsiteX0" fmla="*/ 38326 w 47573"/>
                  <a:gd name="connsiteY0" fmla="*/ 34404 h 56657"/>
                  <a:gd name="connsiteX1" fmla="*/ 38326 w 47573"/>
                  <a:gd name="connsiteY1" fmla="*/ 34404 h 56657"/>
                  <a:gd name="connsiteX2" fmla="*/ 38616 w 47573"/>
                  <a:gd name="connsiteY2" fmla="*/ 39539 h 56657"/>
                  <a:gd name="connsiteX3" fmla="*/ 8234 w 47573"/>
                  <a:gd name="connsiteY3" fmla="*/ 871 h 56657"/>
                  <a:gd name="connsiteX4" fmla="*/ 0 w 47573"/>
                  <a:gd name="connsiteY4" fmla="*/ 63 h 56657"/>
                  <a:gd name="connsiteX5" fmla="*/ 0 w 47573"/>
                  <a:gd name="connsiteY5" fmla="*/ 56571 h 56657"/>
                  <a:gd name="connsiteX6" fmla="*/ 9235 w 47573"/>
                  <a:gd name="connsiteY6" fmla="*/ 56571 h 56657"/>
                  <a:gd name="connsiteX7" fmla="*/ 8982 w 47573"/>
                  <a:gd name="connsiteY7" fmla="*/ 17131 h 56657"/>
                  <a:gd name="connsiteX8" fmla="*/ 38459 w 47573"/>
                  <a:gd name="connsiteY8" fmla="*/ 54775 h 56657"/>
                  <a:gd name="connsiteX9" fmla="*/ 47574 w 47573"/>
                  <a:gd name="connsiteY9" fmla="*/ 56595 h 56657"/>
                  <a:gd name="connsiteX10" fmla="*/ 47574 w 47573"/>
                  <a:gd name="connsiteY10" fmla="*/ 99 h 56657"/>
                  <a:gd name="connsiteX11" fmla="*/ 38339 w 47573"/>
                  <a:gd name="connsiteY11" fmla="*/ 99 h 56657"/>
                  <a:gd name="connsiteX12" fmla="*/ 38339 w 47573"/>
                  <a:gd name="connsiteY12" fmla="*/ 34404 h 5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73" h="56657">
                    <a:moveTo>
                      <a:pt x="38326" y="34404"/>
                    </a:moveTo>
                    <a:lnTo>
                      <a:pt x="38326" y="34404"/>
                    </a:lnTo>
                    <a:cubicBezTo>
                      <a:pt x="38351" y="36031"/>
                      <a:pt x="38375" y="37827"/>
                      <a:pt x="38616" y="39539"/>
                    </a:cubicBezTo>
                    <a:cubicBezTo>
                      <a:pt x="37856" y="38707"/>
                      <a:pt x="9054" y="1509"/>
                      <a:pt x="8234" y="871"/>
                    </a:cubicBezTo>
                    <a:cubicBezTo>
                      <a:pt x="6751" y="-624"/>
                      <a:pt x="1905" y="316"/>
                      <a:pt x="0" y="63"/>
                    </a:cubicBezTo>
                    <a:lnTo>
                      <a:pt x="0" y="56571"/>
                    </a:lnTo>
                    <a:lnTo>
                      <a:pt x="9235" y="56571"/>
                    </a:lnTo>
                    <a:cubicBezTo>
                      <a:pt x="9151" y="53594"/>
                      <a:pt x="9476" y="18987"/>
                      <a:pt x="8982" y="17131"/>
                    </a:cubicBezTo>
                    <a:lnTo>
                      <a:pt x="38459" y="54775"/>
                    </a:lnTo>
                    <a:cubicBezTo>
                      <a:pt x="40038" y="57571"/>
                      <a:pt x="44994" y="56354"/>
                      <a:pt x="47574" y="56595"/>
                    </a:cubicBezTo>
                    <a:lnTo>
                      <a:pt x="47574" y="99"/>
                    </a:lnTo>
                    <a:lnTo>
                      <a:pt x="38339" y="99"/>
                    </a:lnTo>
                    <a:lnTo>
                      <a:pt x="38339" y="34404"/>
                    </a:lnTo>
                    <a:close/>
                  </a:path>
                </a:pathLst>
              </a:custGeom>
              <a:grpFill/>
              <a:ln w="120" cap="flat">
                <a:noFill/>
                <a:prstDash val="solid"/>
                <a:miter/>
              </a:ln>
            </p:spPr>
            <p:txBody>
              <a:bodyPr rtlCol="0" anchor="ctr"/>
              <a:lstStyle/>
              <a:p>
                <a:endParaRPr lang="en-US" sz="2161"/>
              </a:p>
            </p:txBody>
          </p:sp>
          <p:sp>
            <p:nvSpPr>
              <p:cNvPr id="26" name="Freeform 25">
                <a:extLst>
                  <a:ext uri="{FF2B5EF4-FFF2-40B4-BE49-F238E27FC236}">
                    <a16:creationId xmlns:a16="http://schemas.microsoft.com/office/drawing/2014/main" id="{8C4C3D1A-22B6-2B45-B238-ABA052CEF1D2}"/>
                  </a:ext>
                </a:extLst>
              </p:cNvPr>
              <p:cNvSpPr/>
              <p:nvPr/>
            </p:nvSpPr>
            <p:spPr>
              <a:xfrm>
                <a:off x="5283989" y="1535498"/>
                <a:ext cx="38288" cy="56900"/>
              </a:xfrm>
              <a:custGeom>
                <a:avLst/>
                <a:gdLst>
                  <a:gd name="connsiteX0" fmla="*/ 13238 w 38288"/>
                  <a:gd name="connsiteY0" fmla="*/ 18873 h 56900"/>
                  <a:gd name="connsiteX1" fmla="*/ 25089 w 38288"/>
                  <a:gd name="connsiteY1" fmla="*/ 9267 h 56900"/>
                  <a:gd name="connsiteX2" fmla="*/ 37193 w 38288"/>
                  <a:gd name="connsiteY2" fmla="*/ 6145 h 56900"/>
                  <a:gd name="connsiteX3" fmla="*/ 20049 w 38288"/>
                  <a:gd name="connsiteY3" fmla="*/ 32916 h 56900"/>
                  <a:gd name="connsiteX4" fmla="*/ 18856 w 38288"/>
                  <a:gd name="connsiteY4" fmla="*/ 48429 h 56900"/>
                  <a:gd name="connsiteX5" fmla="*/ 0 w 38288"/>
                  <a:gd name="connsiteY5" fmla="*/ 49635 h 56900"/>
                  <a:gd name="connsiteX6" fmla="*/ 34071 w 38288"/>
                  <a:gd name="connsiteY6" fmla="*/ 28950 h 56900"/>
                  <a:gd name="connsiteX7" fmla="*/ 13238 w 38288"/>
                  <a:gd name="connsiteY7" fmla="*/ 18873 h 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88" h="56900">
                    <a:moveTo>
                      <a:pt x="13238" y="18873"/>
                    </a:moveTo>
                    <a:cubicBezTo>
                      <a:pt x="8500" y="11509"/>
                      <a:pt x="18952" y="6651"/>
                      <a:pt x="25089" y="9267"/>
                    </a:cubicBezTo>
                    <a:cubicBezTo>
                      <a:pt x="33118" y="12654"/>
                      <a:pt x="32853" y="15330"/>
                      <a:pt x="37193" y="6145"/>
                    </a:cubicBezTo>
                    <a:cubicBezTo>
                      <a:pt x="11610" y="-15106"/>
                      <a:pt x="-17542" y="24949"/>
                      <a:pt x="20049" y="32916"/>
                    </a:cubicBezTo>
                    <a:cubicBezTo>
                      <a:pt x="31394" y="34387"/>
                      <a:pt x="30647" y="49044"/>
                      <a:pt x="18856" y="48429"/>
                    </a:cubicBezTo>
                    <a:cubicBezTo>
                      <a:pt x="8849" y="49297"/>
                      <a:pt x="6185" y="36363"/>
                      <a:pt x="0" y="49635"/>
                    </a:cubicBezTo>
                    <a:cubicBezTo>
                      <a:pt x="16035" y="66582"/>
                      <a:pt x="50190" y="51491"/>
                      <a:pt x="34071" y="28950"/>
                    </a:cubicBezTo>
                    <a:cubicBezTo>
                      <a:pt x="28416" y="23454"/>
                      <a:pt x="18735" y="24213"/>
                      <a:pt x="13238" y="18873"/>
                    </a:cubicBezTo>
                    <a:close/>
                  </a:path>
                </a:pathLst>
              </a:custGeom>
              <a:grpFill/>
              <a:ln w="120" cap="flat">
                <a:noFill/>
                <a:prstDash val="solid"/>
                <a:miter/>
              </a:ln>
            </p:spPr>
            <p:txBody>
              <a:bodyPr rtlCol="0" anchor="ctr"/>
              <a:lstStyle/>
              <a:p>
                <a:endParaRPr lang="en-US" sz="2161"/>
              </a:p>
            </p:txBody>
          </p:sp>
          <p:sp>
            <p:nvSpPr>
              <p:cNvPr id="27" name="Freeform 26">
                <a:extLst>
                  <a:ext uri="{FF2B5EF4-FFF2-40B4-BE49-F238E27FC236}">
                    <a16:creationId xmlns:a16="http://schemas.microsoft.com/office/drawing/2014/main" id="{11F15907-5227-C680-9A81-C2107406C040}"/>
                  </a:ext>
                </a:extLst>
              </p:cNvPr>
              <p:cNvSpPr/>
              <p:nvPr/>
            </p:nvSpPr>
            <p:spPr>
              <a:xfrm>
                <a:off x="4954712" y="1394538"/>
                <a:ext cx="101573" cy="111523"/>
              </a:xfrm>
              <a:custGeom>
                <a:avLst/>
                <a:gdLst>
                  <a:gd name="connsiteX0" fmla="*/ 36036 w 101573"/>
                  <a:gd name="connsiteY0" fmla="*/ 109690 h 111523"/>
                  <a:gd name="connsiteX1" fmla="*/ 36036 w 101573"/>
                  <a:gd name="connsiteY1" fmla="*/ 57919 h 111523"/>
                  <a:gd name="connsiteX2" fmla="*/ 62354 w 101573"/>
                  <a:gd name="connsiteY2" fmla="*/ 109786 h 111523"/>
                  <a:gd name="connsiteX3" fmla="*/ 101573 w 101573"/>
                  <a:gd name="connsiteY3" fmla="*/ 109786 h 111523"/>
                  <a:gd name="connsiteX4" fmla="*/ 71975 w 101573"/>
                  <a:gd name="connsiteY4" fmla="*/ 52133 h 111523"/>
                  <a:gd name="connsiteX5" fmla="*/ 96317 w 101573"/>
                  <a:gd name="connsiteY5" fmla="*/ 1158 h 111523"/>
                  <a:gd name="connsiteX6" fmla="*/ 59147 w 101573"/>
                  <a:gd name="connsiteY6" fmla="*/ 1713 h 111523"/>
                  <a:gd name="connsiteX7" fmla="*/ 36036 w 101573"/>
                  <a:gd name="connsiteY7" fmla="*/ 49626 h 111523"/>
                  <a:gd name="connsiteX8" fmla="*/ 36036 w 101573"/>
                  <a:gd name="connsiteY8" fmla="*/ 1942 h 111523"/>
                  <a:gd name="connsiteX9" fmla="*/ 0 w 101573"/>
                  <a:gd name="connsiteY9" fmla="*/ 1942 h 111523"/>
                  <a:gd name="connsiteX10" fmla="*/ 0 w 101573"/>
                  <a:gd name="connsiteY10" fmla="*/ 109690 h 111523"/>
                  <a:gd name="connsiteX11" fmla="*/ 36036 w 101573"/>
                  <a:gd name="connsiteY11" fmla="*/ 109690 h 11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73" h="111523">
                    <a:moveTo>
                      <a:pt x="36036" y="109690"/>
                    </a:moveTo>
                    <a:lnTo>
                      <a:pt x="36036" y="57919"/>
                    </a:lnTo>
                    <a:lnTo>
                      <a:pt x="62354" y="109786"/>
                    </a:lnTo>
                    <a:cubicBezTo>
                      <a:pt x="74073" y="112221"/>
                      <a:pt x="89541" y="111980"/>
                      <a:pt x="101573" y="109786"/>
                    </a:cubicBezTo>
                    <a:lnTo>
                      <a:pt x="71975" y="52133"/>
                    </a:lnTo>
                    <a:lnTo>
                      <a:pt x="96317" y="1158"/>
                    </a:lnTo>
                    <a:cubicBezTo>
                      <a:pt x="84972" y="-457"/>
                      <a:pt x="70637" y="-481"/>
                      <a:pt x="59147" y="1713"/>
                    </a:cubicBezTo>
                    <a:lnTo>
                      <a:pt x="36036" y="49626"/>
                    </a:lnTo>
                    <a:lnTo>
                      <a:pt x="36036" y="1942"/>
                    </a:lnTo>
                    <a:cubicBezTo>
                      <a:pt x="24088" y="-638"/>
                      <a:pt x="11948" y="-554"/>
                      <a:pt x="0" y="1942"/>
                    </a:cubicBezTo>
                    <a:lnTo>
                      <a:pt x="0" y="109690"/>
                    </a:lnTo>
                    <a:cubicBezTo>
                      <a:pt x="12755" y="111944"/>
                      <a:pt x="23268" y="111980"/>
                      <a:pt x="36036" y="109690"/>
                    </a:cubicBezTo>
                    <a:close/>
                  </a:path>
                </a:pathLst>
              </a:custGeom>
              <a:grpFill/>
              <a:ln w="120" cap="flat">
                <a:noFill/>
                <a:prstDash val="solid"/>
                <a:miter/>
              </a:ln>
            </p:spPr>
            <p:txBody>
              <a:bodyPr rtlCol="0" anchor="ctr"/>
              <a:lstStyle/>
              <a:p>
                <a:endParaRPr lang="en-US" sz="2161"/>
              </a:p>
            </p:txBody>
          </p:sp>
          <p:sp>
            <p:nvSpPr>
              <p:cNvPr id="28" name="Freeform 27">
                <a:extLst>
                  <a:ext uri="{FF2B5EF4-FFF2-40B4-BE49-F238E27FC236}">
                    <a16:creationId xmlns:a16="http://schemas.microsoft.com/office/drawing/2014/main" id="{D009CF09-4C09-CC1C-9D23-D258CEBBD608}"/>
                  </a:ext>
                </a:extLst>
              </p:cNvPr>
              <p:cNvSpPr/>
              <p:nvPr/>
            </p:nvSpPr>
            <p:spPr>
              <a:xfrm>
                <a:off x="4813956" y="1394536"/>
                <a:ext cx="62173" cy="111516"/>
              </a:xfrm>
              <a:custGeom>
                <a:avLst/>
                <a:gdLst>
                  <a:gd name="connsiteX0" fmla="*/ 38688 w 62173"/>
                  <a:gd name="connsiteY0" fmla="*/ 109752 h 111516"/>
                  <a:gd name="connsiteX1" fmla="*/ 62174 w 62173"/>
                  <a:gd name="connsiteY1" fmla="*/ 55908 h 111516"/>
                  <a:gd name="connsiteX2" fmla="*/ 39472 w 62173"/>
                  <a:gd name="connsiteY2" fmla="*/ 1727 h 111516"/>
                  <a:gd name="connsiteX3" fmla="*/ 0 w 62173"/>
                  <a:gd name="connsiteY3" fmla="*/ 1727 h 111516"/>
                  <a:gd name="connsiteX4" fmla="*/ 22738 w 62173"/>
                  <a:gd name="connsiteY4" fmla="*/ 55944 h 111516"/>
                  <a:gd name="connsiteX5" fmla="*/ 12 w 62173"/>
                  <a:gd name="connsiteY5" fmla="*/ 109511 h 111516"/>
                  <a:gd name="connsiteX6" fmla="*/ 38688 w 62173"/>
                  <a:gd name="connsiteY6" fmla="*/ 109752 h 11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73" h="111516">
                    <a:moveTo>
                      <a:pt x="38688" y="109752"/>
                    </a:moveTo>
                    <a:lnTo>
                      <a:pt x="62174" y="55908"/>
                    </a:lnTo>
                    <a:lnTo>
                      <a:pt x="39472" y="1727"/>
                    </a:lnTo>
                    <a:cubicBezTo>
                      <a:pt x="27307" y="-539"/>
                      <a:pt x="11911" y="-612"/>
                      <a:pt x="0" y="1727"/>
                    </a:cubicBezTo>
                    <a:lnTo>
                      <a:pt x="22738" y="55944"/>
                    </a:lnTo>
                    <a:lnTo>
                      <a:pt x="12" y="109511"/>
                    </a:lnTo>
                    <a:cubicBezTo>
                      <a:pt x="11827" y="112223"/>
                      <a:pt x="27126" y="112067"/>
                      <a:pt x="38688" y="109752"/>
                    </a:cubicBezTo>
                    <a:close/>
                  </a:path>
                </a:pathLst>
              </a:custGeom>
              <a:grpFill/>
              <a:ln w="120" cap="flat">
                <a:noFill/>
                <a:prstDash val="solid"/>
                <a:miter/>
              </a:ln>
            </p:spPr>
            <p:txBody>
              <a:bodyPr rtlCol="0" anchor="ctr"/>
              <a:lstStyle/>
              <a:p>
                <a:endParaRPr lang="en-US" sz="2161"/>
              </a:p>
            </p:txBody>
          </p:sp>
          <p:sp>
            <p:nvSpPr>
              <p:cNvPr id="29" name="Freeform 28">
                <a:extLst>
                  <a:ext uri="{FF2B5EF4-FFF2-40B4-BE49-F238E27FC236}">
                    <a16:creationId xmlns:a16="http://schemas.microsoft.com/office/drawing/2014/main" id="{5B05D894-DC98-0DA4-413A-926EF5C9ABC7}"/>
                  </a:ext>
                </a:extLst>
              </p:cNvPr>
              <p:cNvSpPr/>
              <p:nvPr/>
            </p:nvSpPr>
            <p:spPr>
              <a:xfrm>
                <a:off x="5065471" y="1394587"/>
                <a:ext cx="36035" cy="111064"/>
              </a:xfrm>
              <a:custGeom>
                <a:avLst/>
                <a:gdLst>
                  <a:gd name="connsiteX0" fmla="*/ 0 w 36035"/>
                  <a:gd name="connsiteY0" fmla="*/ 1760 h 111064"/>
                  <a:gd name="connsiteX1" fmla="*/ 0 w 36035"/>
                  <a:gd name="connsiteY1" fmla="*/ 109605 h 111064"/>
                  <a:gd name="connsiteX2" fmla="*/ 36036 w 36035"/>
                  <a:gd name="connsiteY2" fmla="*/ 109605 h 111064"/>
                  <a:gd name="connsiteX3" fmla="*/ 36036 w 36035"/>
                  <a:gd name="connsiteY3" fmla="*/ 1760 h 111064"/>
                  <a:gd name="connsiteX4" fmla="*/ 18096 w 36035"/>
                  <a:gd name="connsiteY4" fmla="*/ 0 h 111064"/>
                  <a:gd name="connsiteX5" fmla="*/ 0 w 36035"/>
                  <a:gd name="connsiteY5" fmla="*/ 1760 h 11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5" h="111064">
                    <a:moveTo>
                      <a:pt x="0" y="1760"/>
                    </a:moveTo>
                    <a:lnTo>
                      <a:pt x="0" y="109605"/>
                    </a:lnTo>
                    <a:cubicBezTo>
                      <a:pt x="3147" y="111557"/>
                      <a:pt x="32853" y="111545"/>
                      <a:pt x="36036" y="109605"/>
                    </a:cubicBezTo>
                    <a:cubicBezTo>
                      <a:pt x="36036" y="82713"/>
                      <a:pt x="36036" y="28628"/>
                      <a:pt x="36036" y="1760"/>
                    </a:cubicBezTo>
                    <a:cubicBezTo>
                      <a:pt x="36036" y="1760"/>
                      <a:pt x="27078" y="0"/>
                      <a:pt x="18096" y="0"/>
                    </a:cubicBezTo>
                    <a:cubicBezTo>
                      <a:pt x="8705" y="0"/>
                      <a:pt x="0" y="1760"/>
                      <a:pt x="0" y="1760"/>
                    </a:cubicBezTo>
                    <a:close/>
                  </a:path>
                </a:pathLst>
              </a:custGeom>
              <a:grpFill/>
              <a:ln w="120" cap="flat">
                <a:noFill/>
                <a:prstDash val="solid"/>
                <a:miter/>
              </a:ln>
            </p:spPr>
            <p:txBody>
              <a:bodyPr rtlCol="0" anchor="ctr"/>
              <a:lstStyle/>
              <a:p>
                <a:endParaRPr lang="en-US" sz="2161"/>
              </a:p>
            </p:txBody>
          </p:sp>
          <p:sp>
            <p:nvSpPr>
              <p:cNvPr id="30" name="Freeform 29">
                <a:extLst>
                  <a:ext uri="{FF2B5EF4-FFF2-40B4-BE49-F238E27FC236}">
                    <a16:creationId xmlns:a16="http://schemas.microsoft.com/office/drawing/2014/main" id="{DEA7C974-5C26-6F2B-1DC0-76E0EC73D146}"/>
                  </a:ext>
                </a:extLst>
              </p:cNvPr>
              <p:cNvSpPr/>
              <p:nvPr/>
            </p:nvSpPr>
            <p:spPr>
              <a:xfrm>
                <a:off x="4690276" y="1393572"/>
                <a:ext cx="129031" cy="120214"/>
              </a:xfrm>
              <a:custGeom>
                <a:avLst/>
                <a:gdLst>
                  <a:gd name="connsiteX0" fmla="*/ 65400 w 129031"/>
                  <a:gd name="connsiteY0" fmla="*/ 27 h 120214"/>
                  <a:gd name="connsiteX1" fmla="*/ 13607 w 129031"/>
                  <a:gd name="connsiteY1" fmla="*/ 89887 h 120214"/>
                  <a:gd name="connsiteX2" fmla="*/ 3492 w 129031"/>
                  <a:gd name="connsiteY2" fmla="*/ 120214 h 120214"/>
                  <a:gd name="connsiteX3" fmla="*/ 34922 w 129031"/>
                  <a:gd name="connsiteY3" fmla="*/ 105256 h 120214"/>
                  <a:gd name="connsiteX4" fmla="*/ 65400 w 129031"/>
                  <a:gd name="connsiteY4" fmla="*/ 27 h 120214"/>
                  <a:gd name="connsiteX5" fmla="*/ 64653 w 129031"/>
                  <a:gd name="connsiteY5" fmla="*/ 85367 h 120214"/>
                  <a:gd name="connsiteX6" fmla="*/ 32909 w 129031"/>
                  <a:gd name="connsiteY6" fmla="*/ 89851 h 120214"/>
                  <a:gd name="connsiteX7" fmla="*/ 38105 w 129031"/>
                  <a:gd name="connsiteY7" fmla="*/ 74121 h 120214"/>
                  <a:gd name="connsiteX8" fmla="*/ 64653 w 129031"/>
                  <a:gd name="connsiteY8" fmla="*/ 27473 h 120214"/>
                  <a:gd name="connsiteX9" fmla="*/ 64653 w 129031"/>
                  <a:gd name="connsiteY9" fmla="*/ 85367 h 12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31" h="120214">
                    <a:moveTo>
                      <a:pt x="65400" y="27"/>
                    </a:moveTo>
                    <a:cubicBezTo>
                      <a:pt x="14318" y="-1372"/>
                      <a:pt x="-20524" y="52545"/>
                      <a:pt x="13607" y="89887"/>
                    </a:cubicBezTo>
                    <a:lnTo>
                      <a:pt x="3492" y="120214"/>
                    </a:lnTo>
                    <a:cubicBezTo>
                      <a:pt x="3552" y="120250"/>
                      <a:pt x="34862" y="105099"/>
                      <a:pt x="34922" y="105256"/>
                    </a:cubicBezTo>
                    <a:cubicBezTo>
                      <a:pt x="128478" y="143333"/>
                      <a:pt x="175087" y="6560"/>
                      <a:pt x="65400" y="27"/>
                    </a:cubicBezTo>
                    <a:close/>
                    <a:moveTo>
                      <a:pt x="64653" y="85367"/>
                    </a:moveTo>
                    <a:cubicBezTo>
                      <a:pt x="42252" y="83547"/>
                      <a:pt x="56358" y="78436"/>
                      <a:pt x="32909" y="89851"/>
                    </a:cubicBezTo>
                    <a:cubicBezTo>
                      <a:pt x="32873" y="89815"/>
                      <a:pt x="38238" y="74109"/>
                      <a:pt x="38105" y="74121"/>
                    </a:cubicBezTo>
                    <a:cubicBezTo>
                      <a:pt x="20575" y="54919"/>
                      <a:pt x="38262" y="26750"/>
                      <a:pt x="64653" y="27473"/>
                    </a:cubicBezTo>
                    <a:cubicBezTo>
                      <a:pt x="108850" y="28148"/>
                      <a:pt x="108766" y="84668"/>
                      <a:pt x="64653" y="85367"/>
                    </a:cubicBezTo>
                    <a:close/>
                  </a:path>
                </a:pathLst>
              </a:custGeom>
              <a:grpFill/>
              <a:ln w="120" cap="flat">
                <a:noFill/>
                <a:prstDash val="solid"/>
                <a:miter/>
              </a:ln>
            </p:spPr>
            <p:txBody>
              <a:bodyPr rtlCol="0" anchor="ctr"/>
              <a:lstStyle/>
              <a:p>
                <a:endParaRPr lang="en-US" sz="2161"/>
              </a:p>
            </p:txBody>
          </p:sp>
          <p:sp>
            <p:nvSpPr>
              <p:cNvPr id="31" name="Freeform 30">
                <a:extLst>
                  <a:ext uri="{FF2B5EF4-FFF2-40B4-BE49-F238E27FC236}">
                    <a16:creationId xmlns:a16="http://schemas.microsoft.com/office/drawing/2014/main" id="{F6B9A26C-294E-5BD5-5427-152E4A766F3A}"/>
                  </a:ext>
                </a:extLst>
              </p:cNvPr>
              <p:cNvSpPr/>
              <p:nvPr/>
            </p:nvSpPr>
            <p:spPr>
              <a:xfrm>
                <a:off x="4863223" y="1394126"/>
                <a:ext cx="78238" cy="111963"/>
              </a:xfrm>
              <a:custGeom>
                <a:avLst/>
                <a:gdLst>
                  <a:gd name="connsiteX0" fmla="*/ 10049 w 78238"/>
                  <a:gd name="connsiteY0" fmla="*/ 25750 h 111963"/>
                  <a:gd name="connsiteX1" fmla="*/ 16957 w 78238"/>
                  <a:gd name="connsiteY1" fmla="*/ 60839 h 111963"/>
                  <a:gd name="connsiteX2" fmla="*/ 37947 w 78238"/>
                  <a:gd name="connsiteY2" fmla="*/ 110259 h 111963"/>
                  <a:gd name="connsiteX3" fmla="*/ 78239 w 78238"/>
                  <a:gd name="connsiteY3" fmla="*/ 110223 h 111963"/>
                  <a:gd name="connsiteX4" fmla="*/ 56706 w 78238"/>
                  <a:gd name="connsiteY4" fmla="*/ 64660 h 111963"/>
                  <a:gd name="connsiteX5" fmla="*/ 28676 w 78238"/>
                  <a:gd name="connsiteY5" fmla="*/ 28 h 111963"/>
                  <a:gd name="connsiteX6" fmla="*/ 18 w 78238"/>
                  <a:gd name="connsiteY6" fmla="*/ 1691 h 111963"/>
                  <a:gd name="connsiteX7" fmla="*/ 10049 w 78238"/>
                  <a:gd name="connsiteY7" fmla="*/ 25750 h 11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38" h="111963">
                    <a:moveTo>
                      <a:pt x="10049" y="25750"/>
                    </a:moveTo>
                    <a:cubicBezTo>
                      <a:pt x="37501" y="21688"/>
                      <a:pt x="45880" y="56560"/>
                      <a:pt x="16957" y="60839"/>
                    </a:cubicBezTo>
                    <a:lnTo>
                      <a:pt x="37947" y="110259"/>
                    </a:lnTo>
                    <a:cubicBezTo>
                      <a:pt x="50256" y="112573"/>
                      <a:pt x="65652" y="112501"/>
                      <a:pt x="78239" y="110223"/>
                    </a:cubicBezTo>
                    <a:lnTo>
                      <a:pt x="56706" y="64660"/>
                    </a:lnTo>
                    <a:cubicBezTo>
                      <a:pt x="85617" y="42565"/>
                      <a:pt x="65206" y="-1166"/>
                      <a:pt x="28676" y="28"/>
                    </a:cubicBezTo>
                    <a:cubicBezTo>
                      <a:pt x="17464" y="-250"/>
                      <a:pt x="-657" y="1655"/>
                      <a:pt x="18" y="1691"/>
                    </a:cubicBezTo>
                    <a:lnTo>
                      <a:pt x="10049" y="25750"/>
                    </a:lnTo>
                    <a:close/>
                  </a:path>
                </a:pathLst>
              </a:custGeom>
              <a:grpFill/>
              <a:ln w="120" cap="flat">
                <a:noFill/>
                <a:prstDash val="solid"/>
                <a:miter/>
              </a:ln>
            </p:spPr>
            <p:txBody>
              <a:bodyPr rtlCol="0" anchor="ctr"/>
              <a:lstStyle/>
              <a:p>
                <a:endParaRPr lang="en-US" sz="2161"/>
              </a:p>
            </p:txBody>
          </p:sp>
          <p:sp>
            <p:nvSpPr>
              <p:cNvPr id="32" name="Freeform 31">
                <a:extLst>
                  <a:ext uri="{FF2B5EF4-FFF2-40B4-BE49-F238E27FC236}">
                    <a16:creationId xmlns:a16="http://schemas.microsoft.com/office/drawing/2014/main" id="{758A9CA5-7FA6-A593-D278-F41A1063B6A1}"/>
                  </a:ext>
                </a:extLst>
              </p:cNvPr>
              <p:cNvSpPr/>
              <p:nvPr/>
            </p:nvSpPr>
            <p:spPr>
              <a:xfrm>
                <a:off x="5336924" y="1396058"/>
                <a:ext cx="33189" cy="32424"/>
              </a:xfrm>
              <a:custGeom>
                <a:avLst/>
                <a:gdLst>
                  <a:gd name="connsiteX0" fmla="*/ 16629 w 33189"/>
                  <a:gd name="connsiteY0" fmla="*/ 0 h 32424"/>
                  <a:gd name="connsiteX1" fmla="*/ 16629 w 33189"/>
                  <a:gd name="connsiteY1" fmla="*/ 32425 h 32424"/>
                  <a:gd name="connsiteX2" fmla="*/ 16629 w 33189"/>
                  <a:gd name="connsiteY2" fmla="*/ 0 h 32424"/>
                  <a:gd name="connsiteX3" fmla="*/ 16749 w 33189"/>
                  <a:gd name="connsiteY3" fmla="*/ 29001 h 32424"/>
                  <a:gd name="connsiteX4" fmla="*/ 16653 w 33189"/>
                  <a:gd name="connsiteY4" fmla="*/ 3279 h 32424"/>
                  <a:gd name="connsiteX5" fmla="*/ 16749 w 33189"/>
                  <a:gd name="connsiteY5" fmla="*/ 29001 h 3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89" h="32424">
                    <a:moveTo>
                      <a:pt x="16629" y="0"/>
                    </a:moveTo>
                    <a:cubicBezTo>
                      <a:pt x="-5651" y="24"/>
                      <a:pt x="-5434" y="32449"/>
                      <a:pt x="16629" y="32425"/>
                    </a:cubicBezTo>
                    <a:cubicBezTo>
                      <a:pt x="38607" y="32509"/>
                      <a:pt x="38812" y="-36"/>
                      <a:pt x="16629" y="0"/>
                    </a:cubicBezTo>
                    <a:close/>
                    <a:moveTo>
                      <a:pt x="16749" y="29001"/>
                    </a:moveTo>
                    <a:cubicBezTo>
                      <a:pt x="27" y="29399"/>
                      <a:pt x="3" y="3013"/>
                      <a:pt x="16653" y="3279"/>
                    </a:cubicBezTo>
                    <a:cubicBezTo>
                      <a:pt x="33013" y="2941"/>
                      <a:pt x="33206" y="29279"/>
                      <a:pt x="16749" y="29001"/>
                    </a:cubicBezTo>
                    <a:close/>
                  </a:path>
                </a:pathLst>
              </a:custGeom>
              <a:grpFill/>
              <a:ln w="120" cap="flat">
                <a:noFill/>
                <a:prstDash val="solid"/>
                <a:miter/>
              </a:ln>
            </p:spPr>
            <p:txBody>
              <a:bodyPr rtlCol="0" anchor="ctr"/>
              <a:lstStyle/>
              <a:p>
                <a:endParaRPr lang="en-US" sz="2161"/>
              </a:p>
            </p:txBody>
          </p:sp>
          <p:sp>
            <p:nvSpPr>
              <p:cNvPr id="33" name="Freeform 32">
                <a:extLst>
                  <a:ext uri="{FF2B5EF4-FFF2-40B4-BE49-F238E27FC236}">
                    <a16:creationId xmlns:a16="http://schemas.microsoft.com/office/drawing/2014/main" id="{10FFA4C2-8763-7197-E543-D16B570A505A}"/>
                  </a:ext>
                </a:extLst>
              </p:cNvPr>
              <p:cNvSpPr/>
              <p:nvPr/>
            </p:nvSpPr>
            <p:spPr>
              <a:xfrm>
                <a:off x="5347151" y="1404042"/>
                <a:ext cx="14407" cy="16593"/>
              </a:xfrm>
              <a:custGeom>
                <a:avLst/>
                <a:gdLst>
                  <a:gd name="connsiteX0" fmla="*/ 10212 w 14407"/>
                  <a:gd name="connsiteY0" fmla="*/ 8614 h 16593"/>
                  <a:gd name="connsiteX1" fmla="*/ 10212 w 14407"/>
                  <a:gd name="connsiteY1" fmla="*/ 8434 h 16593"/>
                  <a:gd name="connsiteX2" fmla="*/ 12008 w 14407"/>
                  <a:gd name="connsiteY2" fmla="*/ 1165 h 16593"/>
                  <a:gd name="connsiteX3" fmla="*/ 0 w 14407"/>
                  <a:gd name="connsiteY3" fmla="*/ 490 h 16593"/>
                  <a:gd name="connsiteX4" fmla="*/ 0 w 14407"/>
                  <a:gd name="connsiteY4" fmla="*/ 16594 h 16593"/>
                  <a:gd name="connsiteX5" fmla="*/ 3810 w 14407"/>
                  <a:gd name="connsiteY5" fmla="*/ 16594 h 16593"/>
                  <a:gd name="connsiteX6" fmla="*/ 3810 w 14407"/>
                  <a:gd name="connsiteY6" fmla="*/ 10097 h 16593"/>
                  <a:gd name="connsiteX7" fmla="*/ 10308 w 14407"/>
                  <a:gd name="connsiteY7" fmla="*/ 16594 h 16593"/>
                  <a:gd name="connsiteX8" fmla="*/ 14407 w 14407"/>
                  <a:gd name="connsiteY8" fmla="*/ 16594 h 16593"/>
                  <a:gd name="connsiteX9" fmla="*/ 10212 w 14407"/>
                  <a:gd name="connsiteY9" fmla="*/ 8614 h 16593"/>
                  <a:gd name="connsiteX10" fmla="*/ 5703 w 14407"/>
                  <a:gd name="connsiteY10" fmla="*/ 7445 h 16593"/>
                  <a:gd name="connsiteX11" fmla="*/ 3906 w 14407"/>
                  <a:gd name="connsiteY11" fmla="*/ 7445 h 16593"/>
                  <a:gd name="connsiteX12" fmla="*/ 3906 w 14407"/>
                  <a:gd name="connsiteY12" fmla="*/ 2841 h 16593"/>
                  <a:gd name="connsiteX13" fmla="*/ 5703 w 14407"/>
                  <a:gd name="connsiteY13" fmla="*/ 7445 h 1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7" h="16593">
                    <a:moveTo>
                      <a:pt x="10212" y="8614"/>
                    </a:moveTo>
                    <a:lnTo>
                      <a:pt x="10212" y="8434"/>
                    </a:lnTo>
                    <a:cubicBezTo>
                      <a:pt x="13985" y="7674"/>
                      <a:pt x="14588" y="3082"/>
                      <a:pt x="12008" y="1165"/>
                    </a:cubicBezTo>
                    <a:cubicBezTo>
                      <a:pt x="10115" y="-438"/>
                      <a:pt x="2327" y="-101"/>
                      <a:pt x="0" y="490"/>
                    </a:cubicBezTo>
                    <a:lnTo>
                      <a:pt x="0" y="16594"/>
                    </a:lnTo>
                    <a:lnTo>
                      <a:pt x="3810" y="16594"/>
                    </a:lnTo>
                    <a:lnTo>
                      <a:pt x="3810" y="10097"/>
                    </a:lnTo>
                    <a:cubicBezTo>
                      <a:pt x="9910" y="9253"/>
                      <a:pt x="8560" y="13376"/>
                      <a:pt x="10308" y="16594"/>
                    </a:cubicBezTo>
                    <a:lnTo>
                      <a:pt x="14407" y="16594"/>
                    </a:lnTo>
                    <a:cubicBezTo>
                      <a:pt x="13491" y="15352"/>
                      <a:pt x="13141" y="8940"/>
                      <a:pt x="10212" y="8614"/>
                    </a:cubicBezTo>
                    <a:close/>
                    <a:moveTo>
                      <a:pt x="5703" y="7445"/>
                    </a:moveTo>
                    <a:lnTo>
                      <a:pt x="3906" y="7445"/>
                    </a:lnTo>
                    <a:lnTo>
                      <a:pt x="3906" y="2841"/>
                    </a:lnTo>
                    <a:cubicBezTo>
                      <a:pt x="9054" y="1057"/>
                      <a:pt x="12563" y="7252"/>
                      <a:pt x="5703" y="7445"/>
                    </a:cubicBezTo>
                    <a:close/>
                  </a:path>
                </a:pathLst>
              </a:custGeom>
              <a:grpFill/>
              <a:ln w="120" cap="flat">
                <a:noFill/>
                <a:prstDash val="solid"/>
                <a:miter/>
              </a:ln>
            </p:spPr>
            <p:txBody>
              <a:bodyPr rtlCol="0" anchor="ctr"/>
              <a:lstStyle/>
              <a:p>
                <a:endParaRPr lang="en-US" sz="2161"/>
              </a:p>
            </p:txBody>
          </p:sp>
        </p:grpSp>
      </p:grpSp>
    </p:spTree>
    <p:extLst>
      <p:ext uri="{BB962C8B-B14F-4D97-AF65-F5344CB8AC3E}">
        <p14:creationId xmlns:p14="http://schemas.microsoft.com/office/powerpoint/2010/main" val="367144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80CF5CC7-EF1A-2C41-BE32-8E4A1B00CC52}"/>
              </a:ext>
            </a:extLst>
          </p:cNvPr>
          <p:cNvSpPr>
            <a:spLocks noGrp="1"/>
          </p:cNvSpPr>
          <p:nvPr>
            <p:ph type="pic" sz="quarter" idx="16" hasCustomPrompt="1"/>
          </p:nvPr>
        </p:nvSpPr>
        <p:spPr>
          <a:xfrm>
            <a:off x="7148993" y="0"/>
            <a:ext cx="5043008" cy="6857999"/>
          </a:xfrm>
          <a:prstGeom prst="roundRect">
            <a:avLst>
              <a:gd name="adj" fmla="val 0"/>
            </a:avLst>
          </a:prstGeom>
          <a:solidFill>
            <a:schemeClr val="bg2">
              <a:lumMod val="95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3" name="Text Placeholder 2">
            <a:extLst>
              <a:ext uri="{FF2B5EF4-FFF2-40B4-BE49-F238E27FC236}">
                <a16:creationId xmlns:a16="http://schemas.microsoft.com/office/drawing/2014/main" id="{D75A6CEE-FDDC-4F28-0536-FFCFB4DB7AF4}"/>
              </a:ext>
            </a:extLst>
          </p:cNvPr>
          <p:cNvSpPr>
            <a:spLocks noGrp="1"/>
          </p:cNvSpPr>
          <p:nvPr>
            <p:ph type="body" idx="1" hasCustomPrompt="1"/>
          </p:nvPr>
        </p:nvSpPr>
        <p:spPr>
          <a:xfrm>
            <a:off x="801095" y="2786567"/>
            <a:ext cx="5927524" cy="300626"/>
          </a:xfrm>
          <a:prstGeom prst="rect">
            <a:avLst/>
          </a:prstGeom>
        </p:spPr>
        <p:txBody>
          <a:bodyPr lIns="91440" tIns="0" rIns="0" anchor="ctr">
            <a:normAutofit/>
          </a:bodyPr>
          <a:lstStyle>
            <a:lvl1pPr marL="0" indent="0">
              <a:buNone/>
              <a:defRPr sz="1680" b="1" i="0">
                <a:solidFill>
                  <a:schemeClr val="bg1">
                    <a:lumMod val="10000"/>
                  </a:schemeClr>
                </a:solidFill>
                <a:latin typeface="Source Sans Pro Semibold" panose="020B0503030403020204" pitchFamily="34" charset="0"/>
                <a:ea typeface="Source Sans Pro Semibold" panose="020B0503030403020204" pitchFamily="34" charset="0"/>
                <a:cs typeface="Lato Light" charset="0"/>
              </a:defRPr>
            </a:lvl1pPr>
            <a:lvl2pPr marL="457186" indent="0">
              <a:buNone/>
              <a:defRPr sz="2000" b="1"/>
            </a:lvl2pPr>
            <a:lvl3pPr marL="914373" indent="0">
              <a:buNone/>
              <a:defRPr sz="1800" b="1"/>
            </a:lvl3pPr>
            <a:lvl4pPr marL="1371559" indent="0">
              <a:buNone/>
              <a:defRPr sz="1600" b="1"/>
            </a:lvl4pPr>
            <a:lvl5pPr marL="1828745" indent="0">
              <a:buNone/>
              <a:defRPr sz="1600" b="1"/>
            </a:lvl5pPr>
            <a:lvl6pPr marL="2285932" indent="0">
              <a:buNone/>
              <a:defRPr sz="1600" b="1"/>
            </a:lvl6pPr>
            <a:lvl7pPr marL="2743118" indent="0">
              <a:buNone/>
              <a:defRPr sz="1600" b="1"/>
            </a:lvl7pPr>
            <a:lvl8pPr marL="3200303" indent="0">
              <a:buNone/>
              <a:defRPr sz="1600" b="1"/>
            </a:lvl8pPr>
            <a:lvl9pPr marL="3657491" indent="0">
              <a:buNone/>
              <a:defRPr sz="1600" b="1"/>
            </a:lvl9pPr>
          </a:lstStyle>
          <a:p>
            <a:pPr lvl="0"/>
            <a:r>
              <a:rPr lang="en-US"/>
              <a:t>What Am I Seeing?</a:t>
            </a:r>
          </a:p>
        </p:txBody>
      </p:sp>
      <p:sp>
        <p:nvSpPr>
          <p:cNvPr id="4" name="Text Placeholder 2">
            <a:extLst>
              <a:ext uri="{FF2B5EF4-FFF2-40B4-BE49-F238E27FC236}">
                <a16:creationId xmlns:a16="http://schemas.microsoft.com/office/drawing/2014/main" id="{679F1A53-7DA5-24C8-6146-A5EA73B818DC}"/>
              </a:ext>
            </a:extLst>
          </p:cNvPr>
          <p:cNvSpPr>
            <a:spLocks noGrp="1"/>
          </p:cNvSpPr>
          <p:nvPr>
            <p:ph type="body" idx="38" hasCustomPrompt="1"/>
          </p:nvPr>
        </p:nvSpPr>
        <p:spPr>
          <a:xfrm>
            <a:off x="448589" y="2729264"/>
            <a:ext cx="317593" cy="357929"/>
          </a:xfrm>
          <a:prstGeom prst="rect">
            <a:avLst/>
          </a:prstGeom>
        </p:spPr>
        <p:txBody>
          <a:bodyPr wrap="none" lIns="0" tIns="0" rIns="0" anchor="ctr">
            <a:noAutofit/>
          </a:bodyPr>
          <a:lstStyle>
            <a:lvl1pPr marL="0" indent="0" algn="ctr">
              <a:buNone/>
              <a:defRPr sz="2401" b="1" i="0">
                <a:solidFill>
                  <a:schemeClr val="bg1">
                    <a:lumMod val="10000"/>
                  </a:schemeClr>
                </a:solidFill>
                <a:latin typeface="Source Sans Pro Semibold" panose="020B0503030403020204" pitchFamily="34" charset="0"/>
                <a:ea typeface="Source Sans Pro Semibold" panose="020B0503030403020204" pitchFamily="34" charset="0"/>
                <a:cs typeface="Lato Light" charset="0"/>
              </a:defRPr>
            </a:lvl1pPr>
            <a:lvl2pPr marL="457186" indent="0">
              <a:buNone/>
              <a:defRPr sz="2000" b="1"/>
            </a:lvl2pPr>
            <a:lvl3pPr marL="914373" indent="0">
              <a:buNone/>
              <a:defRPr sz="1800" b="1"/>
            </a:lvl3pPr>
            <a:lvl4pPr marL="1371559" indent="0">
              <a:buNone/>
              <a:defRPr sz="1600" b="1"/>
            </a:lvl4pPr>
            <a:lvl5pPr marL="1828745" indent="0">
              <a:buNone/>
              <a:defRPr sz="1600" b="1"/>
            </a:lvl5pPr>
            <a:lvl6pPr marL="2285932" indent="0">
              <a:buNone/>
              <a:defRPr sz="1600" b="1"/>
            </a:lvl6pPr>
            <a:lvl7pPr marL="2743118" indent="0">
              <a:buNone/>
              <a:defRPr sz="1600" b="1"/>
            </a:lvl7pPr>
            <a:lvl8pPr marL="3200303" indent="0">
              <a:buNone/>
              <a:defRPr sz="1600" b="1"/>
            </a:lvl8pPr>
            <a:lvl9pPr marL="3657491" indent="0">
              <a:buNone/>
              <a:defRPr sz="1600" b="1"/>
            </a:lvl9pPr>
          </a:lstStyle>
          <a:p>
            <a:pPr lvl="0"/>
            <a:r>
              <a:rPr lang="en-US"/>
              <a:t>🎯</a:t>
            </a:r>
          </a:p>
        </p:txBody>
      </p:sp>
      <p:sp>
        <p:nvSpPr>
          <p:cNvPr id="5" name="Slide Number Placeholder 23">
            <a:extLst>
              <a:ext uri="{FF2B5EF4-FFF2-40B4-BE49-F238E27FC236}">
                <a16:creationId xmlns:a16="http://schemas.microsoft.com/office/drawing/2014/main" id="{9DBC3669-51AA-50E5-2C8F-16FFED8561A8}"/>
              </a:ext>
            </a:extLst>
          </p:cNvPr>
          <p:cNvSpPr txBox="1">
            <a:spLocks/>
          </p:cNvSpPr>
          <p:nvPr userDrawn="1"/>
        </p:nvSpPr>
        <p:spPr>
          <a:xfrm>
            <a:off x="6367243" y="6257424"/>
            <a:ext cx="351626" cy="300626"/>
          </a:xfrm>
          <a:prstGeom prst="rect">
            <a:avLst/>
          </a:prstGeom>
        </p:spPr>
        <p:txBody>
          <a:bodyPr vert="horz" lIns="0" tIns="54879" rIns="0" bIns="54879" rtlCol="0" anchor="ctr"/>
          <a:lstStyle>
            <a:defPPr>
              <a:defRPr lang="bg-BG"/>
            </a:defPPr>
            <a:lvl1pPr marL="0" algn="r" defTabSz="712995" rtl="0" eaLnBrk="1" latinLnBrk="0" hangingPunct="1">
              <a:defRPr lang="en-US" sz="900" b="0" i="0" kern="1200" smtClean="0">
                <a:solidFill>
                  <a:schemeClr val="bg1">
                    <a:lumMod val="10000"/>
                  </a:schemeClr>
                </a:solidFill>
                <a:latin typeface="Source Sans Pro" panose="020B0503030403020204" pitchFamily="34" charset="0"/>
                <a:ea typeface="Source Sans Pro" panose="020B0503030403020204" pitchFamily="34" charset="0"/>
                <a:cs typeface="Lato" charset="0"/>
              </a:defRPr>
            </a:lvl1pPr>
            <a:lvl2pPr marL="356498" algn="l" defTabSz="712995" rtl="0" eaLnBrk="1" latinLnBrk="0" hangingPunct="1">
              <a:defRPr sz="1404" kern="1200">
                <a:solidFill>
                  <a:schemeClr val="tx1"/>
                </a:solidFill>
                <a:latin typeface="+mn-lt"/>
                <a:ea typeface="+mn-ea"/>
                <a:cs typeface="+mn-cs"/>
              </a:defRPr>
            </a:lvl2pPr>
            <a:lvl3pPr marL="712995" algn="l" defTabSz="712995" rtl="0" eaLnBrk="1" latinLnBrk="0" hangingPunct="1">
              <a:defRPr sz="1404" kern="1200">
                <a:solidFill>
                  <a:schemeClr val="tx1"/>
                </a:solidFill>
                <a:latin typeface="+mn-lt"/>
                <a:ea typeface="+mn-ea"/>
                <a:cs typeface="+mn-cs"/>
              </a:defRPr>
            </a:lvl3pPr>
            <a:lvl4pPr marL="1069493" algn="l" defTabSz="712995" rtl="0" eaLnBrk="1" latinLnBrk="0" hangingPunct="1">
              <a:defRPr sz="1404" kern="1200">
                <a:solidFill>
                  <a:schemeClr val="tx1"/>
                </a:solidFill>
                <a:latin typeface="+mn-lt"/>
                <a:ea typeface="+mn-ea"/>
                <a:cs typeface="+mn-cs"/>
              </a:defRPr>
            </a:lvl4pPr>
            <a:lvl5pPr marL="1425990" algn="l" defTabSz="712995" rtl="0" eaLnBrk="1" latinLnBrk="0" hangingPunct="1">
              <a:defRPr sz="1404" kern="1200">
                <a:solidFill>
                  <a:schemeClr val="tx1"/>
                </a:solidFill>
                <a:latin typeface="+mn-lt"/>
                <a:ea typeface="+mn-ea"/>
                <a:cs typeface="+mn-cs"/>
              </a:defRPr>
            </a:lvl5pPr>
            <a:lvl6pPr marL="1782488" algn="l" defTabSz="712995" rtl="0" eaLnBrk="1" latinLnBrk="0" hangingPunct="1">
              <a:defRPr sz="1404" kern="1200">
                <a:solidFill>
                  <a:schemeClr val="tx1"/>
                </a:solidFill>
                <a:latin typeface="+mn-lt"/>
                <a:ea typeface="+mn-ea"/>
                <a:cs typeface="+mn-cs"/>
              </a:defRPr>
            </a:lvl6pPr>
            <a:lvl7pPr marL="2138986" algn="l" defTabSz="712995" rtl="0" eaLnBrk="1" latinLnBrk="0" hangingPunct="1">
              <a:defRPr sz="1404" kern="1200">
                <a:solidFill>
                  <a:schemeClr val="tx1"/>
                </a:solidFill>
                <a:latin typeface="+mn-lt"/>
                <a:ea typeface="+mn-ea"/>
                <a:cs typeface="+mn-cs"/>
              </a:defRPr>
            </a:lvl7pPr>
            <a:lvl8pPr marL="2495484" algn="l" defTabSz="712995" rtl="0" eaLnBrk="1" latinLnBrk="0" hangingPunct="1">
              <a:defRPr sz="1404" kern="1200">
                <a:solidFill>
                  <a:schemeClr val="tx1"/>
                </a:solidFill>
                <a:latin typeface="+mn-lt"/>
                <a:ea typeface="+mn-ea"/>
                <a:cs typeface="+mn-cs"/>
              </a:defRPr>
            </a:lvl8pPr>
            <a:lvl9pPr marL="2851982" algn="l" defTabSz="712995" rtl="0" eaLnBrk="1" latinLnBrk="0" hangingPunct="1">
              <a:defRPr sz="1404" kern="1200">
                <a:solidFill>
                  <a:schemeClr val="tx1"/>
                </a:solidFill>
                <a:latin typeface="+mn-lt"/>
                <a:ea typeface="+mn-ea"/>
                <a:cs typeface="+mn-cs"/>
              </a:defRPr>
            </a:lvl9pPr>
          </a:lstStyle>
          <a:p>
            <a:fld id="{69E996CB-28C5-0A42-AD47-0649721A0D55}" type="slidenum">
              <a:rPr lang="uk-UA" sz="1080" smtClean="0"/>
              <a:pPr/>
              <a:t>‹#›</a:t>
            </a:fld>
            <a:endParaRPr lang="uk-UA" sz="1080"/>
          </a:p>
        </p:txBody>
      </p:sp>
      <p:sp>
        <p:nvSpPr>
          <p:cNvPr id="13" name="Footer Placeholder 12">
            <a:extLst>
              <a:ext uri="{FF2B5EF4-FFF2-40B4-BE49-F238E27FC236}">
                <a16:creationId xmlns:a16="http://schemas.microsoft.com/office/drawing/2014/main" id="{8E4CA8E1-EA80-36B9-A42A-6BEAF16BDF9A}"/>
              </a:ext>
            </a:extLst>
          </p:cNvPr>
          <p:cNvSpPr>
            <a:spLocks noGrp="1"/>
          </p:cNvSpPr>
          <p:nvPr>
            <p:ph type="ftr" sz="quarter" idx="39"/>
          </p:nvPr>
        </p:nvSpPr>
        <p:spPr>
          <a:xfrm>
            <a:off x="436265" y="6193281"/>
            <a:ext cx="4210867" cy="255030"/>
          </a:xfrm>
        </p:spPr>
        <p:txBody>
          <a:bodyPr/>
          <a:lstStyle>
            <a:lvl1pPr algn="l">
              <a:defRPr/>
            </a:lvl1pPr>
          </a:lstStyle>
          <a:p>
            <a:r>
              <a:rPr lang="en-US"/>
              <a:t>© 2024 Working Solutions Proprietary &amp; Confidential</a:t>
            </a:r>
          </a:p>
        </p:txBody>
      </p:sp>
      <p:sp>
        <p:nvSpPr>
          <p:cNvPr id="6" name="Text Placeholder 5">
            <a:extLst>
              <a:ext uri="{FF2B5EF4-FFF2-40B4-BE49-F238E27FC236}">
                <a16:creationId xmlns:a16="http://schemas.microsoft.com/office/drawing/2014/main" id="{A7374005-142D-CA01-C435-CC8C59893DA2}"/>
              </a:ext>
            </a:extLst>
          </p:cNvPr>
          <p:cNvSpPr>
            <a:spLocks noGrp="1"/>
          </p:cNvSpPr>
          <p:nvPr>
            <p:ph type="body" sz="quarter" idx="40" hasCustomPrompt="1"/>
          </p:nvPr>
        </p:nvSpPr>
        <p:spPr>
          <a:xfrm>
            <a:off x="445631" y="3127901"/>
            <a:ext cx="6290650" cy="2227633"/>
          </a:xfrm>
          <a:prstGeom prst="rect">
            <a:avLst/>
          </a:prstGeom>
        </p:spPr>
        <p:txBody>
          <a:bodyPr lIns="0" tIns="0"/>
          <a:lstStyle>
            <a:lvl1pPr marL="0" indent="0">
              <a:buFont typeface="Arial" panose="020B0604020202020204" pitchFamily="34" charset="0"/>
              <a:buNone/>
              <a:defRPr sz="1200"/>
            </a:lvl1pPr>
            <a:lvl2pPr marL="411583" indent="0">
              <a:buFont typeface="Arial" panose="020B0604020202020204" pitchFamily="34" charset="0"/>
              <a:buNone/>
              <a:defRPr sz="1200"/>
            </a:lvl2pPr>
            <a:lvl3pPr marL="823166" indent="0">
              <a:buFont typeface="Arial" panose="020B0604020202020204" pitchFamily="34" charset="0"/>
              <a:buNone/>
              <a:defRPr sz="1200"/>
            </a:lvl3pPr>
            <a:lvl4pPr marL="1234749" indent="0">
              <a:buFont typeface="Arial" panose="020B0604020202020204" pitchFamily="34" charset="0"/>
              <a:buNone/>
              <a:defRPr sz="1200"/>
            </a:lvl4pPr>
            <a:lvl5pPr marL="1646331" indent="0">
              <a:buFont typeface="Arial" panose="020B0604020202020204" pitchFamily="34" charset="0"/>
              <a:buNone/>
              <a:defRPr sz="1200"/>
            </a:lvl5pPr>
          </a:lstStyle>
          <a:p>
            <a:pPr marL="0" marR="0" lvl="0" indent="0" algn="l" defTabSz="823166" rtl="0" eaLnBrk="1" fontAlgn="auto" latinLnBrk="0" hangingPunct="1">
              <a:lnSpc>
                <a:spcPct val="120000"/>
              </a:lnSpc>
              <a:spcBef>
                <a:spcPts val="900"/>
              </a:spcBef>
              <a:spcAft>
                <a:spcPts val="0"/>
              </a:spcAft>
              <a:buClrTx/>
              <a:buSzTx/>
              <a:buFont typeface="Arial" panose="020B0604020202020204" pitchFamily="34" charset="0"/>
              <a:buNone/>
              <a:tabLst/>
              <a:defRPr/>
            </a:pPr>
            <a:r>
              <a:rPr lang="en-US" sz="1200" b="0" i="0">
                <a:solidFill>
                  <a:srgbClr val="000000"/>
                </a:solidFill>
                <a:effectLst/>
                <a:latin typeface="Source Sans Pro" panose="020B0503030403020204" pitchFamily="34" charset="0"/>
              </a:rPr>
              <a:t>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 </a:t>
            </a:r>
            <a:r>
              <a:rPr lang="en-US" sz="1200" b="0" i="0" err="1">
                <a:solidFill>
                  <a:srgbClr val="000000"/>
                </a:solidFill>
                <a:effectLst/>
                <a:latin typeface="Source Sans Pro" panose="020B0503030403020204" pitchFamily="34" charset="0"/>
              </a:rPr>
              <a:t>eiusmod</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tempor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incidadipiscingidunt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labore et dolore magna </a:t>
            </a:r>
            <a:r>
              <a:rPr lang="en-US" sz="1200" b="0" i="0" err="1">
                <a:solidFill>
                  <a:srgbClr val="000000"/>
                </a:solidFill>
                <a:effectLst/>
                <a:latin typeface="Source Sans Pro" panose="020B0503030403020204" pitchFamily="34" charset="0"/>
              </a:rPr>
              <a:t>aliqua</a:t>
            </a:r>
            <a:r>
              <a:rPr lang="en-US" sz="1200" b="0" i="0">
                <a:solidFill>
                  <a:srgbClr val="000000"/>
                </a:solidFill>
                <a:effectLst/>
                <a:latin typeface="Source Sans Pro" panose="020B0503030403020204" pitchFamily="34" charset="0"/>
              </a:rPr>
              <a:t>. 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marL="0" marR="0" lvl="0" indent="0" algn="l" defTabSz="823166" rtl="0" eaLnBrk="1" fontAlgn="auto" latinLnBrk="0" hangingPunct="1">
              <a:lnSpc>
                <a:spcPct val="120000"/>
              </a:lnSpc>
              <a:spcBef>
                <a:spcPts val="900"/>
              </a:spcBef>
              <a:spcAft>
                <a:spcPts val="0"/>
              </a:spcAft>
              <a:buClrTx/>
              <a:buSzTx/>
              <a:buFont typeface="Arial" panose="020B0604020202020204" pitchFamily="34" charset="0"/>
              <a:buNone/>
              <a:tabLst/>
              <a:defRPr/>
            </a:pPr>
            <a:r>
              <a:rPr lang="en-US" sz="1200" b="0" i="0">
                <a:solidFill>
                  <a:srgbClr val="000000"/>
                </a:solidFill>
                <a:effectLst/>
                <a:latin typeface="Source Sans Pro" panose="020B0503030403020204" pitchFamily="34" charset="0"/>
              </a:rPr>
              <a:t>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 </a:t>
            </a:r>
            <a:r>
              <a:rPr lang="en-US" sz="1200" b="0" i="0" err="1">
                <a:solidFill>
                  <a:srgbClr val="000000"/>
                </a:solidFill>
                <a:effectLst/>
                <a:latin typeface="Source Sans Pro" panose="020B0503030403020204" pitchFamily="34" charset="0"/>
              </a:rPr>
              <a:t>eiusmod</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tempor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incidadipiscingidunt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labore et dolore magna </a:t>
            </a:r>
            <a:r>
              <a:rPr lang="en-US" sz="1200" b="0" i="0" err="1">
                <a:solidFill>
                  <a:srgbClr val="000000"/>
                </a:solidFill>
                <a:effectLst/>
                <a:latin typeface="Source Sans Pro" panose="020B0503030403020204" pitchFamily="34" charset="0"/>
              </a:rPr>
              <a:t>aliqua</a:t>
            </a:r>
            <a:r>
              <a:rPr lang="en-US" sz="1200" b="0" i="0">
                <a:solidFill>
                  <a:srgbClr val="000000"/>
                </a:solidFill>
                <a:effectLst/>
                <a:latin typeface="Source Sans Pro" panose="020B0503030403020204" pitchFamily="34" charset="0"/>
              </a:rPr>
              <a:t>. 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marL="0" marR="0" lvl="0" indent="0" algn="l" defTabSz="823166" rtl="0" eaLnBrk="1" fontAlgn="auto" latinLnBrk="0" hangingPunct="1">
              <a:lnSpc>
                <a:spcPct val="120000"/>
              </a:lnSpc>
              <a:spcBef>
                <a:spcPts val="900"/>
              </a:spcBef>
              <a:spcAft>
                <a:spcPts val="0"/>
              </a:spcAft>
              <a:buClrTx/>
              <a:buSzTx/>
              <a:buFont typeface="Arial" panose="020B0604020202020204" pitchFamily="34" charset="0"/>
              <a:buNone/>
              <a:tabLst/>
              <a:defRPr/>
            </a:pPr>
            <a:endParaRPr lang="en-US" sz="1200" b="0" i="0">
              <a:solidFill>
                <a:srgbClr val="000000"/>
              </a:solidFill>
              <a:effectLst/>
              <a:latin typeface="Source Sans Pro" panose="020B0503030403020204" pitchFamily="34" charset="0"/>
            </a:endParaRPr>
          </a:p>
          <a:p>
            <a:pPr lvl="0"/>
            <a:endParaRPr lang="en-US"/>
          </a:p>
        </p:txBody>
      </p:sp>
      <p:sp>
        <p:nvSpPr>
          <p:cNvPr id="2" name="Title 1">
            <a:extLst>
              <a:ext uri="{FF2B5EF4-FFF2-40B4-BE49-F238E27FC236}">
                <a16:creationId xmlns:a16="http://schemas.microsoft.com/office/drawing/2014/main" id="{7E99E64A-FBF8-69A3-B3C2-C3E712C06051}"/>
              </a:ext>
            </a:extLst>
          </p:cNvPr>
          <p:cNvSpPr>
            <a:spLocks noGrp="1"/>
          </p:cNvSpPr>
          <p:nvPr>
            <p:ph type="title"/>
          </p:nvPr>
        </p:nvSpPr>
        <p:spPr>
          <a:xfrm>
            <a:off x="424949" y="392890"/>
            <a:ext cx="6311332" cy="391135"/>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342303963"/>
      </p:ext>
    </p:extLst>
  </p:cSld>
  <p:clrMapOvr>
    <a:masterClrMapping/>
  </p:clrMapOvr>
  <p:extLst>
    <p:ext uri="{DCECCB84-F9BA-43D5-87BE-67443E8EF086}">
      <p15:sldGuideLst xmlns:p15="http://schemas.microsoft.com/office/powerpoint/2012/main">
        <p15:guide id="2" pos="353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Templat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80CF5CC7-EF1A-2C41-BE32-8E4A1B00CC52}"/>
              </a:ext>
            </a:extLst>
          </p:cNvPr>
          <p:cNvSpPr>
            <a:spLocks noGrp="1"/>
          </p:cNvSpPr>
          <p:nvPr>
            <p:ph type="pic" sz="quarter" idx="16" hasCustomPrompt="1"/>
          </p:nvPr>
        </p:nvSpPr>
        <p:spPr>
          <a:xfrm>
            <a:off x="7148993" y="0"/>
            <a:ext cx="5043008" cy="6857999"/>
          </a:xfrm>
          <a:prstGeom prst="roundRect">
            <a:avLst>
              <a:gd name="adj" fmla="val 0"/>
            </a:avLst>
          </a:prstGeom>
          <a:solidFill>
            <a:schemeClr val="bg2">
              <a:lumMod val="95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Tree>
    <p:extLst>
      <p:ext uri="{BB962C8B-B14F-4D97-AF65-F5344CB8AC3E}">
        <p14:creationId xmlns:p14="http://schemas.microsoft.com/office/powerpoint/2010/main" val="3162520795"/>
      </p:ext>
    </p:extLst>
  </p:cSld>
  <p:clrMapOvr>
    <a:masterClrMapping/>
  </p:clrMapOvr>
  <p:extLst>
    <p:ext uri="{DCECCB84-F9BA-43D5-87BE-67443E8EF086}">
      <p15:sldGuideLst xmlns:p15="http://schemas.microsoft.com/office/powerpoint/2012/main">
        <p15:guide id="1" orient="horz" pos="216">
          <p15:clr>
            <a:srgbClr val="FBAE40"/>
          </p15:clr>
        </p15:guide>
        <p15:guide id="2" pos="353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Media or Chart">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43F2A07-E77F-7955-6FEB-43CC344BD8CA}"/>
              </a:ext>
            </a:extLst>
          </p:cNvPr>
          <p:cNvSpPr>
            <a:spLocks noGrp="1"/>
          </p:cNvSpPr>
          <p:nvPr>
            <p:ph sz="half" idx="17" hasCustomPrompt="1"/>
          </p:nvPr>
        </p:nvSpPr>
        <p:spPr>
          <a:xfrm>
            <a:off x="4481251" y="2131060"/>
            <a:ext cx="7285802" cy="3805155"/>
          </a:xfrm>
          <a:prstGeom prst="roundRect">
            <a:avLst>
              <a:gd name="adj" fmla="val 1570"/>
            </a:avLst>
          </a:prstGeom>
          <a:solidFill>
            <a:schemeClr val="bg2">
              <a:lumMod val="95000"/>
            </a:schemeClr>
          </a:solidFill>
          <a:ln w="12700">
            <a:noFill/>
          </a:ln>
        </p:spPr>
        <p:txBody>
          <a:bodyPr>
            <a:noAutofit/>
          </a:bodyPr>
          <a:lstStyle>
            <a:lvl1pPr marL="0" indent="0" algn="ctr">
              <a:lnSpc>
                <a:spcPct val="114000"/>
              </a:lnSpc>
              <a:buNone/>
              <a:defRPr sz="1260" b="0" i="0">
                <a:solidFill>
                  <a:schemeClr val="bg1"/>
                </a:solidFill>
                <a:latin typeface="Source Sans Pro" panose="020B0503030403020204" pitchFamily="34" charset="0"/>
                <a:ea typeface="Source Sans Pro" panose="020B0503030403020204" pitchFamily="34" charset="0"/>
                <a:cs typeface="Lato Regular" charset="0"/>
              </a:defRPr>
            </a:lvl1pPr>
            <a:lvl2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2pPr>
            <a:lvl3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3pPr>
            <a:lvl4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4pPr>
            <a:lvl5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5pPr>
          </a:lstStyle>
          <a:p>
            <a:pPr lvl="0"/>
            <a:r>
              <a:rPr lang="en-US"/>
              <a:t>Insert image or chart</a:t>
            </a:r>
          </a:p>
        </p:txBody>
      </p:sp>
      <p:sp>
        <p:nvSpPr>
          <p:cNvPr id="4" name="Footer Placeholder 3">
            <a:extLst>
              <a:ext uri="{FF2B5EF4-FFF2-40B4-BE49-F238E27FC236}">
                <a16:creationId xmlns:a16="http://schemas.microsoft.com/office/drawing/2014/main" id="{83C3A958-17A5-52D2-A1F2-342595AC99A0}"/>
              </a:ext>
            </a:extLst>
          </p:cNvPr>
          <p:cNvSpPr>
            <a:spLocks noGrp="1"/>
          </p:cNvSpPr>
          <p:nvPr>
            <p:ph type="ftr" sz="quarter" idx="19"/>
          </p:nvPr>
        </p:nvSpPr>
        <p:spPr/>
        <p:txBody>
          <a:bodyPr/>
          <a:lstStyle/>
          <a:p>
            <a:r>
              <a:rPr lang="en-US"/>
              <a:t>© 2024 Working Solutions Proprietary &amp; Confidential</a:t>
            </a:r>
          </a:p>
        </p:txBody>
      </p:sp>
      <p:sp>
        <p:nvSpPr>
          <p:cNvPr id="6" name="Slide Number Placeholder 5">
            <a:extLst>
              <a:ext uri="{FF2B5EF4-FFF2-40B4-BE49-F238E27FC236}">
                <a16:creationId xmlns:a16="http://schemas.microsoft.com/office/drawing/2014/main" id="{004F99D7-2F13-D8DC-E1E7-DEF5F7369B29}"/>
              </a:ext>
            </a:extLst>
          </p:cNvPr>
          <p:cNvSpPr>
            <a:spLocks noGrp="1"/>
          </p:cNvSpPr>
          <p:nvPr>
            <p:ph type="sldNum" sz="quarter" idx="20"/>
          </p:nvPr>
        </p:nvSpPr>
        <p:spPr/>
        <p:txBody>
          <a:bodyPr/>
          <a:lstStyle/>
          <a:p>
            <a:fld id="{69E996CB-28C5-0A42-AD47-0649721A0D55}" type="slidenum">
              <a:rPr lang="uk-UA" smtClean="0"/>
              <a:pPr/>
              <a:t>‹#›</a:t>
            </a:fld>
            <a:endParaRPr lang="uk-UA"/>
          </a:p>
        </p:txBody>
      </p:sp>
      <p:sp>
        <p:nvSpPr>
          <p:cNvPr id="2" name="Title 1">
            <a:extLst>
              <a:ext uri="{FF2B5EF4-FFF2-40B4-BE49-F238E27FC236}">
                <a16:creationId xmlns:a16="http://schemas.microsoft.com/office/drawing/2014/main" id="{2DE66452-B407-C24B-F2D7-B7479D700BB5}"/>
              </a:ext>
            </a:extLst>
          </p:cNvPr>
          <p:cNvSpPr>
            <a:spLocks noGrp="1"/>
          </p:cNvSpPr>
          <p:nvPr>
            <p:ph type="title"/>
          </p:nvPr>
        </p:nvSpPr>
        <p:spPr/>
        <p:txBody>
          <a:bodyPr/>
          <a:lstStyle/>
          <a:p>
            <a:r>
              <a:rPr lang="en-US"/>
              <a:t>Click to edit Master title style</a:t>
            </a:r>
          </a:p>
        </p:txBody>
      </p:sp>
      <p:sp>
        <p:nvSpPr>
          <p:cNvPr id="7" name="Text Placeholder 14">
            <a:extLst>
              <a:ext uri="{FF2B5EF4-FFF2-40B4-BE49-F238E27FC236}">
                <a16:creationId xmlns:a16="http://schemas.microsoft.com/office/drawing/2014/main" id="{E5B7ABC2-2754-878B-7E1A-43E3E047D81D}"/>
              </a:ext>
            </a:extLst>
          </p:cNvPr>
          <p:cNvSpPr>
            <a:spLocks noGrp="1"/>
          </p:cNvSpPr>
          <p:nvPr>
            <p:ph type="body" sz="quarter" idx="27" hasCustomPrompt="1"/>
          </p:nvPr>
        </p:nvSpPr>
        <p:spPr>
          <a:xfrm>
            <a:off x="424948" y="2131059"/>
            <a:ext cx="3607292" cy="3805154"/>
          </a:xfrm>
        </p:spPr>
        <p:txBody>
          <a:bodyPr/>
          <a:lstStyle/>
          <a:p>
            <a:pPr lvl="0">
              <a:lnSpc>
                <a:spcPct val="114000"/>
              </a:lnSpc>
            </a:pPr>
            <a:r>
              <a:rPr lang="en-US" sz="1200" b="0" i="0">
                <a:solidFill>
                  <a:srgbClr val="000000"/>
                </a:solidFill>
                <a:effectLst/>
                <a:latin typeface="Source Sans Pro" panose="020B0503030403020204" pitchFamily="34" charset="0"/>
              </a:rPr>
              <a:t>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 </a:t>
            </a:r>
            <a:r>
              <a:rPr lang="en-US" sz="1200" b="0" i="0" err="1">
                <a:solidFill>
                  <a:srgbClr val="000000"/>
                </a:solidFill>
                <a:effectLst/>
                <a:latin typeface="Source Sans Pro" panose="020B0503030403020204" pitchFamily="34" charset="0"/>
              </a:rPr>
              <a:t>eiusmod</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tempor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incidadipiscingidunt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labore et dolore magna </a:t>
            </a:r>
            <a:r>
              <a:rPr lang="en-US" sz="1200" b="0" i="0" err="1">
                <a:solidFill>
                  <a:srgbClr val="000000"/>
                </a:solidFill>
                <a:effectLst/>
                <a:latin typeface="Source Sans Pro" panose="020B0503030403020204" pitchFamily="34" charset="0"/>
              </a:rPr>
              <a:t>aliqua</a:t>
            </a:r>
            <a:r>
              <a:rPr lang="en-US" sz="1200" b="0" i="0">
                <a:solidFill>
                  <a:srgbClr val="000000"/>
                </a:solidFill>
                <a:effectLst/>
                <a:latin typeface="Source Sans Pro" panose="020B0503030403020204" pitchFamily="34" charset="0"/>
              </a:rPr>
              <a:t>. 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marL="0" marR="0" lvl="0" indent="0" algn="l" defTabSz="823166" rtl="0" eaLnBrk="1" fontAlgn="auto" latinLnBrk="0" hangingPunct="1">
              <a:lnSpc>
                <a:spcPct val="114000"/>
              </a:lnSpc>
              <a:spcBef>
                <a:spcPts val="900"/>
              </a:spcBef>
              <a:spcAft>
                <a:spcPts val="0"/>
              </a:spcAft>
              <a:buClrTx/>
              <a:buSzTx/>
              <a:buFont typeface="Arial" panose="020B0604020202020204" pitchFamily="34" charset="0"/>
              <a:buNone/>
              <a:tabLst/>
              <a:defRPr/>
            </a:pPr>
            <a:r>
              <a:rPr lang="en-US" sz="1200" b="0" i="0">
                <a:solidFill>
                  <a:srgbClr val="000000"/>
                </a:solidFill>
                <a:effectLst/>
                <a:latin typeface="Source Sans Pro" panose="020B0503030403020204" pitchFamily="34" charset="0"/>
              </a:rPr>
              <a:t>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 </a:t>
            </a:r>
            <a:r>
              <a:rPr lang="en-US" sz="1200" b="0" i="0" err="1">
                <a:solidFill>
                  <a:srgbClr val="000000"/>
                </a:solidFill>
                <a:effectLst/>
                <a:latin typeface="Source Sans Pro" panose="020B0503030403020204" pitchFamily="34" charset="0"/>
              </a:rPr>
              <a:t>eiusmod</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tempor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incidadipiscingidunt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labore et dolore magna </a:t>
            </a:r>
            <a:r>
              <a:rPr lang="en-US" sz="1200" b="0" i="0" err="1">
                <a:solidFill>
                  <a:srgbClr val="000000"/>
                </a:solidFill>
                <a:effectLst/>
                <a:latin typeface="Source Sans Pro" panose="020B0503030403020204" pitchFamily="34" charset="0"/>
              </a:rPr>
              <a:t>aliqua</a:t>
            </a:r>
            <a:r>
              <a:rPr lang="en-US" sz="1200" b="0" i="0">
                <a:solidFill>
                  <a:srgbClr val="000000"/>
                </a:solidFill>
                <a:effectLst/>
                <a:latin typeface="Source Sans Pro" panose="020B0503030403020204" pitchFamily="34" charset="0"/>
              </a:rPr>
              <a:t>. 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marL="0" marR="0" lvl="0" indent="0" algn="l" defTabSz="823166" rtl="0" eaLnBrk="1" fontAlgn="auto" latinLnBrk="0" hangingPunct="1">
              <a:lnSpc>
                <a:spcPct val="114000"/>
              </a:lnSpc>
              <a:spcBef>
                <a:spcPts val="900"/>
              </a:spcBef>
              <a:spcAft>
                <a:spcPts val="0"/>
              </a:spcAft>
              <a:buClrTx/>
              <a:buSzTx/>
              <a:buFont typeface="Arial" panose="020B0604020202020204" pitchFamily="34" charset="0"/>
              <a:buNone/>
              <a:tabLst/>
              <a:defRPr/>
            </a:pPr>
            <a:r>
              <a:rPr lang="en-US" sz="1200" b="0" i="0">
                <a:solidFill>
                  <a:srgbClr val="000000"/>
                </a:solidFill>
                <a:effectLst/>
                <a:latin typeface="Source Sans Pro" panose="020B0503030403020204" pitchFamily="34" charset="0"/>
              </a:rPr>
              <a:t>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marL="0" marR="0" lvl="0" indent="0" algn="l" defTabSz="823166" rtl="0" eaLnBrk="1" fontAlgn="auto" latinLnBrk="0" hangingPunct="1">
              <a:lnSpc>
                <a:spcPct val="114000"/>
              </a:lnSpc>
              <a:spcBef>
                <a:spcPts val="900"/>
              </a:spcBef>
              <a:spcAft>
                <a:spcPts val="0"/>
              </a:spcAft>
              <a:buClrTx/>
              <a:buSzTx/>
              <a:buFont typeface="Arial" panose="020B0604020202020204" pitchFamily="34" charset="0"/>
              <a:buNone/>
              <a:tabLst/>
              <a:defRPr/>
            </a:pPr>
            <a:endParaRPr lang="en-US" sz="1200" b="0" i="0">
              <a:solidFill>
                <a:srgbClr val="000000"/>
              </a:solidFill>
              <a:effectLst/>
              <a:latin typeface="Source Sans Pro" panose="020B0503030403020204" pitchFamily="34" charset="0"/>
            </a:endParaRPr>
          </a:p>
          <a:p>
            <a:pPr lvl="0">
              <a:lnSpc>
                <a:spcPct val="114000"/>
              </a:lnSpc>
            </a:pPr>
            <a:endParaRPr lang="en-US" sz="1200" b="0" i="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2189991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harts or Media">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43F2A07-E77F-7955-6FEB-43CC344BD8CA}"/>
              </a:ext>
            </a:extLst>
          </p:cNvPr>
          <p:cNvSpPr>
            <a:spLocks noGrp="1"/>
          </p:cNvSpPr>
          <p:nvPr>
            <p:ph sz="half" idx="17" hasCustomPrompt="1"/>
          </p:nvPr>
        </p:nvSpPr>
        <p:spPr>
          <a:xfrm>
            <a:off x="424949" y="1628417"/>
            <a:ext cx="6813520" cy="3097501"/>
          </a:xfrm>
          <a:prstGeom prst="roundRect">
            <a:avLst>
              <a:gd name="adj" fmla="val 2324"/>
            </a:avLst>
          </a:prstGeom>
          <a:solidFill>
            <a:schemeClr val="tx1">
              <a:lumMod val="10000"/>
              <a:lumOff val="90000"/>
            </a:schemeClr>
          </a:solidFill>
          <a:ln w="12700">
            <a:noFill/>
          </a:ln>
        </p:spPr>
        <p:txBody>
          <a:bodyPr>
            <a:noAutofit/>
          </a:bodyPr>
          <a:lstStyle>
            <a:lvl1pPr marL="0" indent="0" algn="ctr">
              <a:lnSpc>
                <a:spcPct val="114000"/>
              </a:lnSpc>
              <a:buNone/>
              <a:defRPr sz="1260" b="0" i="0">
                <a:solidFill>
                  <a:schemeClr val="bg1"/>
                </a:solidFill>
                <a:latin typeface="Source Sans Pro" panose="020B0503030403020204" pitchFamily="34" charset="0"/>
                <a:ea typeface="Source Sans Pro" panose="020B0503030403020204" pitchFamily="34" charset="0"/>
                <a:cs typeface="Lato Regular" charset="0"/>
              </a:defRPr>
            </a:lvl1pPr>
            <a:lvl2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2pPr>
            <a:lvl3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3pPr>
            <a:lvl4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4pPr>
            <a:lvl5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5pPr>
          </a:lstStyle>
          <a:p>
            <a:pPr lvl="0"/>
            <a:r>
              <a:rPr lang="en-US"/>
              <a:t>Insert image or chart</a:t>
            </a:r>
          </a:p>
        </p:txBody>
      </p:sp>
      <p:sp>
        <p:nvSpPr>
          <p:cNvPr id="8" name="Content Placeholder 3">
            <a:extLst>
              <a:ext uri="{FF2B5EF4-FFF2-40B4-BE49-F238E27FC236}">
                <a16:creationId xmlns:a16="http://schemas.microsoft.com/office/drawing/2014/main" id="{3B12CEE9-8DA0-D573-0716-97ADC9E7784F}"/>
              </a:ext>
            </a:extLst>
          </p:cNvPr>
          <p:cNvSpPr>
            <a:spLocks noGrp="1"/>
          </p:cNvSpPr>
          <p:nvPr>
            <p:ph sz="half" idx="19" hasCustomPrompt="1"/>
          </p:nvPr>
        </p:nvSpPr>
        <p:spPr>
          <a:xfrm>
            <a:off x="7514095" y="1628416"/>
            <a:ext cx="4234160" cy="4281563"/>
          </a:xfrm>
          <a:prstGeom prst="roundRect">
            <a:avLst>
              <a:gd name="adj" fmla="val 1294"/>
            </a:avLst>
          </a:prstGeom>
          <a:solidFill>
            <a:schemeClr val="tx1">
              <a:lumMod val="10000"/>
              <a:lumOff val="90000"/>
            </a:schemeClr>
          </a:solidFill>
          <a:ln w="12700">
            <a:noFill/>
          </a:ln>
        </p:spPr>
        <p:txBody>
          <a:bodyPr>
            <a:noAutofit/>
          </a:bodyPr>
          <a:lstStyle>
            <a:lvl1pPr marL="0" indent="0" algn="ctr">
              <a:lnSpc>
                <a:spcPct val="114000"/>
              </a:lnSpc>
              <a:buNone/>
              <a:defRPr sz="1260" b="0" i="0">
                <a:solidFill>
                  <a:schemeClr val="bg1"/>
                </a:solidFill>
                <a:latin typeface="Source Sans Pro" panose="020B0503030403020204" pitchFamily="34" charset="0"/>
                <a:ea typeface="Source Sans Pro" panose="020B0503030403020204" pitchFamily="34" charset="0"/>
                <a:cs typeface="Lato Regular" charset="0"/>
              </a:defRPr>
            </a:lvl1pPr>
            <a:lvl2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2pPr>
            <a:lvl3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3pPr>
            <a:lvl4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4pPr>
            <a:lvl5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5pPr>
          </a:lstStyle>
          <a:p>
            <a:pPr lvl="0"/>
            <a:r>
              <a:rPr lang="en-US"/>
              <a:t>Insert image or chart</a:t>
            </a:r>
          </a:p>
        </p:txBody>
      </p:sp>
      <p:sp>
        <p:nvSpPr>
          <p:cNvPr id="13" name="Rounded Rectangle 12">
            <a:extLst>
              <a:ext uri="{FF2B5EF4-FFF2-40B4-BE49-F238E27FC236}">
                <a16:creationId xmlns:a16="http://schemas.microsoft.com/office/drawing/2014/main" id="{028C2CDA-D137-90F4-645D-A64B14210CA0}"/>
              </a:ext>
            </a:extLst>
          </p:cNvPr>
          <p:cNvSpPr/>
          <p:nvPr userDrawn="1"/>
        </p:nvSpPr>
        <p:spPr>
          <a:xfrm>
            <a:off x="424948" y="5010779"/>
            <a:ext cx="6798176" cy="899201"/>
          </a:xfrm>
          <a:prstGeom prst="roundRect">
            <a:avLst>
              <a:gd name="adj" fmla="val 6359"/>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658551" tIns="219517" rIns="109758" bIns="219517" rtlCol="0" anchor="t"/>
          <a:lstStyle/>
          <a:p>
            <a:pPr lvl="0">
              <a:lnSpc>
                <a:spcPct val="114000"/>
              </a:lnSpc>
            </a:pPr>
            <a:endParaRPr lang="en-US" sz="1320">
              <a:latin typeface="Source Sans Pro" panose="020B0503030403020204" pitchFamily="34" charset="0"/>
            </a:endParaRPr>
          </a:p>
        </p:txBody>
      </p:sp>
      <p:sp>
        <p:nvSpPr>
          <p:cNvPr id="19" name="Text Placeholder 2">
            <a:extLst>
              <a:ext uri="{FF2B5EF4-FFF2-40B4-BE49-F238E27FC236}">
                <a16:creationId xmlns:a16="http://schemas.microsoft.com/office/drawing/2014/main" id="{561044F8-DB78-BB5E-7FD5-6111C7A34DB8}"/>
              </a:ext>
            </a:extLst>
          </p:cNvPr>
          <p:cNvSpPr>
            <a:spLocks noGrp="1"/>
          </p:cNvSpPr>
          <p:nvPr>
            <p:ph type="body" idx="40" hasCustomPrompt="1"/>
          </p:nvPr>
        </p:nvSpPr>
        <p:spPr>
          <a:xfrm>
            <a:off x="646928" y="5278913"/>
            <a:ext cx="317593" cy="357929"/>
          </a:xfrm>
          <a:prstGeom prst="rect">
            <a:avLst/>
          </a:prstGeom>
        </p:spPr>
        <p:txBody>
          <a:bodyPr wrap="none" lIns="0" tIns="0" rIns="0" anchor="ctr">
            <a:noAutofit/>
          </a:bodyPr>
          <a:lstStyle>
            <a:lvl1pPr marL="0" indent="0" algn="ctr">
              <a:buNone/>
              <a:defRPr sz="2401" b="1" i="0">
                <a:solidFill>
                  <a:schemeClr val="bg1">
                    <a:lumMod val="10000"/>
                  </a:schemeClr>
                </a:solidFill>
                <a:latin typeface="Source Sans Pro Semibold" panose="020B0503030403020204" pitchFamily="34" charset="0"/>
                <a:ea typeface="Source Sans Pro Semibold" panose="020B0503030403020204" pitchFamily="34" charset="0"/>
                <a:cs typeface="Lato Light" charset="0"/>
              </a:defRPr>
            </a:lvl1pPr>
            <a:lvl2pPr marL="457186" indent="0">
              <a:buNone/>
              <a:defRPr sz="2000" b="1"/>
            </a:lvl2pPr>
            <a:lvl3pPr marL="914373" indent="0">
              <a:buNone/>
              <a:defRPr sz="1800" b="1"/>
            </a:lvl3pPr>
            <a:lvl4pPr marL="1371559" indent="0">
              <a:buNone/>
              <a:defRPr sz="1600" b="1"/>
            </a:lvl4pPr>
            <a:lvl5pPr marL="1828745" indent="0">
              <a:buNone/>
              <a:defRPr sz="1600" b="1"/>
            </a:lvl5pPr>
            <a:lvl6pPr marL="2285932" indent="0">
              <a:buNone/>
              <a:defRPr sz="1600" b="1"/>
            </a:lvl6pPr>
            <a:lvl7pPr marL="2743118" indent="0">
              <a:buNone/>
              <a:defRPr sz="1600" b="1"/>
            </a:lvl7pPr>
            <a:lvl8pPr marL="3200303" indent="0">
              <a:buNone/>
              <a:defRPr sz="1600" b="1"/>
            </a:lvl8pPr>
            <a:lvl9pPr marL="3657491" indent="0">
              <a:buNone/>
              <a:defRPr sz="1600" b="1"/>
            </a:lvl9pPr>
          </a:lstStyle>
          <a:p>
            <a:pPr lvl="0"/>
            <a:r>
              <a:rPr lang="en-US"/>
              <a:t>🎯</a:t>
            </a:r>
          </a:p>
        </p:txBody>
      </p:sp>
      <p:sp>
        <p:nvSpPr>
          <p:cNvPr id="2" name="Title 1">
            <a:extLst>
              <a:ext uri="{FF2B5EF4-FFF2-40B4-BE49-F238E27FC236}">
                <a16:creationId xmlns:a16="http://schemas.microsoft.com/office/drawing/2014/main" id="{74B0D735-B911-46FA-2FD8-F156B01FA7EF}"/>
              </a:ext>
            </a:extLst>
          </p:cNvPr>
          <p:cNvSpPr>
            <a:spLocks noGrp="1"/>
          </p:cNvSpPr>
          <p:nvPr>
            <p:ph type="title" hasCustomPrompt="1"/>
          </p:nvPr>
        </p:nvSpPr>
        <p:spPr/>
        <p:txBody>
          <a:bodyPr/>
          <a:lstStyle/>
          <a:p>
            <a:r>
              <a:rPr lang="en-US"/>
              <a:t>Main Header Uses Headline Case Source Sans Pro Black</a:t>
            </a:r>
          </a:p>
        </p:txBody>
      </p:sp>
      <p:sp>
        <p:nvSpPr>
          <p:cNvPr id="4" name="Footer Placeholder 3">
            <a:extLst>
              <a:ext uri="{FF2B5EF4-FFF2-40B4-BE49-F238E27FC236}">
                <a16:creationId xmlns:a16="http://schemas.microsoft.com/office/drawing/2014/main" id="{7D0890D2-539A-EA08-301C-1B88E22B7C2D}"/>
              </a:ext>
            </a:extLst>
          </p:cNvPr>
          <p:cNvSpPr>
            <a:spLocks noGrp="1"/>
          </p:cNvSpPr>
          <p:nvPr>
            <p:ph type="ftr" sz="quarter" idx="41"/>
          </p:nvPr>
        </p:nvSpPr>
        <p:spPr/>
        <p:txBody>
          <a:bodyPr/>
          <a:lstStyle/>
          <a:p>
            <a:r>
              <a:rPr lang="en-US"/>
              <a:t>© 2024 Working Solutions Proprietary &amp; Confidential</a:t>
            </a:r>
          </a:p>
        </p:txBody>
      </p:sp>
      <p:sp>
        <p:nvSpPr>
          <p:cNvPr id="5" name="Slide Number Placeholder 4">
            <a:extLst>
              <a:ext uri="{FF2B5EF4-FFF2-40B4-BE49-F238E27FC236}">
                <a16:creationId xmlns:a16="http://schemas.microsoft.com/office/drawing/2014/main" id="{5899A117-ACBB-6B70-21DF-BFE9AB7FC431}"/>
              </a:ext>
            </a:extLst>
          </p:cNvPr>
          <p:cNvSpPr>
            <a:spLocks noGrp="1"/>
          </p:cNvSpPr>
          <p:nvPr>
            <p:ph type="sldNum" sz="quarter" idx="42"/>
          </p:nvPr>
        </p:nvSpPr>
        <p:spPr/>
        <p:txBody>
          <a:bodyPr/>
          <a:lstStyle/>
          <a:p>
            <a:fld id="{69E996CB-28C5-0A42-AD47-0649721A0D55}" type="slidenum">
              <a:rPr lang="uk-UA" smtClean="0"/>
              <a:pPr/>
              <a:t>‹#›</a:t>
            </a:fld>
            <a:endParaRPr lang="uk-UA"/>
          </a:p>
        </p:txBody>
      </p:sp>
      <p:sp>
        <p:nvSpPr>
          <p:cNvPr id="10" name="Text Placeholder 9">
            <a:extLst>
              <a:ext uri="{FF2B5EF4-FFF2-40B4-BE49-F238E27FC236}">
                <a16:creationId xmlns:a16="http://schemas.microsoft.com/office/drawing/2014/main" id="{D2FEE867-8A11-CEFA-1758-116CA55E77C9}"/>
              </a:ext>
            </a:extLst>
          </p:cNvPr>
          <p:cNvSpPr>
            <a:spLocks noGrp="1"/>
          </p:cNvSpPr>
          <p:nvPr>
            <p:ph type="body" sz="quarter" idx="43" hasCustomPrompt="1"/>
          </p:nvPr>
        </p:nvSpPr>
        <p:spPr>
          <a:xfrm>
            <a:off x="1240146" y="5211739"/>
            <a:ext cx="5707352" cy="517645"/>
          </a:xfrm>
        </p:spPr>
        <p:txBody>
          <a:bodyPr/>
          <a:lstStyle/>
          <a:p>
            <a:pPr marL="0" marR="0" lvl="0" indent="0" algn="l" defTabSz="823166" rtl="0" eaLnBrk="1" fontAlgn="auto" latinLnBrk="0" hangingPunct="1">
              <a:lnSpc>
                <a:spcPct val="114000"/>
              </a:lnSpc>
              <a:spcBef>
                <a:spcPts val="900"/>
              </a:spcBef>
              <a:spcAft>
                <a:spcPts val="0"/>
              </a:spcAft>
              <a:buClrTx/>
              <a:buSzTx/>
              <a:buFont typeface="Arial" panose="020B0604020202020204" pitchFamily="34" charset="0"/>
              <a:buNone/>
              <a:tabLst/>
              <a:defRPr/>
            </a:pPr>
            <a:r>
              <a:rPr lang="en-US" sz="1200" b="0" i="0">
                <a:solidFill>
                  <a:srgbClr val="000000"/>
                </a:solidFill>
                <a:effectLst/>
                <a:latin typeface="Source Sans Pro" panose="020B0503030403020204" pitchFamily="34" charset="0"/>
              </a:rPr>
              <a:t>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p:txBody>
      </p:sp>
    </p:spTree>
    <p:extLst>
      <p:ext uri="{BB962C8B-B14F-4D97-AF65-F5344CB8AC3E}">
        <p14:creationId xmlns:p14="http://schemas.microsoft.com/office/powerpoint/2010/main" val="2414797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Images or Charts Right">
    <p:bg>
      <p:bgPr>
        <a:solidFill>
          <a:srgbClr val="FFFFFF"/>
        </a:solidFill>
        <a:effectLst/>
      </p:bgPr>
    </p:bg>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328FC6A5-8BB8-EF4F-93A6-FA04860243D1}"/>
              </a:ext>
            </a:extLst>
          </p:cNvPr>
          <p:cNvSpPr>
            <a:spLocks noGrp="1"/>
          </p:cNvSpPr>
          <p:nvPr>
            <p:ph sz="quarter" idx="30" hasCustomPrompt="1"/>
          </p:nvPr>
        </p:nvSpPr>
        <p:spPr>
          <a:xfrm>
            <a:off x="2488182" y="2168897"/>
            <a:ext cx="2816565"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41" name="Content Placeholder 2">
            <a:extLst>
              <a:ext uri="{FF2B5EF4-FFF2-40B4-BE49-F238E27FC236}">
                <a16:creationId xmlns:a16="http://schemas.microsoft.com/office/drawing/2014/main" id="{0337CF26-8495-E845-9A43-B80CE7979490}"/>
              </a:ext>
            </a:extLst>
          </p:cNvPr>
          <p:cNvSpPr>
            <a:spLocks noGrp="1"/>
          </p:cNvSpPr>
          <p:nvPr>
            <p:ph sz="quarter" idx="32" hasCustomPrompt="1"/>
          </p:nvPr>
        </p:nvSpPr>
        <p:spPr>
          <a:xfrm>
            <a:off x="5711985" y="2170347"/>
            <a:ext cx="2816565"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43" name="Content Placeholder 2">
            <a:extLst>
              <a:ext uri="{FF2B5EF4-FFF2-40B4-BE49-F238E27FC236}">
                <a16:creationId xmlns:a16="http://schemas.microsoft.com/office/drawing/2014/main" id="{D3CA6DF0-4CFB-0B42-93AC-26CFFFEDB573}"/>
              </a:ext>
            </a:extLst>
          </p:cNvPr>
          <p:cNvSpPr>
            <a:spLocks noGrp="1"/>
          </p:cNvSpPr>
          <p:nvPr>
            <p:ph sz="quarter" idx="34" hasCustomPrompt="1"/>
          </p:nvPr>
        </p:nvSpPr>
        <p:spPr>
          <a:xfrm>
            <a:off x="8935788" y="2168899"/>
            <a:ext cx="2816565"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5" name="Text Placeholder 4">
            <a:extLst>
              <a:ext uri="{FF2B5EF4-FFF2-40B4-BE49-F238E27FC236}">
                <a16:creationId xmlns:a16="http://schemas.microsoft.com/office/drawing/2014/main" id="{8D71E118-93C4-5D3A-BDE0-3B5378BA493C}"/>
              </a:ext>
            </a:extLst>
          </p:cNvPr>
          <p:cNvSpPr>
            <a:spLocks noGrp="1"/>
          </p:cNvSpPr>
          <p:nvPr>
            <p:ph type="body" sz="quarter" idx="35" hasCustomPrompt="1"/>
          </p:nvPr>
        </p:nvSpPr>
        <p:spPr>
          <a:xfrm>
            <a:off x="5737286" y="4276318"/>
            <a:ext cx="2765963"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6" name="Text Placeholder 4">
            <a:extLst>
              <a:ext uri="{FF2B5EF4-FFF2-40B4-BE49-F238E27FC236}">
                <a16:creationId xmlns:a16="http://schemas.microsoft.com/office/drawing/2014/main" id="{588CE448-0C94-E977-7EDF-DFB131BD8010}"/>
              </a:ext>
            </a:extLst>
          </p:cNvPr>
          <p:cNvSpPr>
            <a:spLocks noGrp="1"/>
          </p:cNvSpPr>
          <p:nvPr>
            <p:ph type="body" sz="quarter" idx="36" hasCustomPrompt="1"/>
          </p:nvPr>
        </p:nvSpPr>
        <p:spPr>
          <a:xfrm>
            <a:off x="5737285" y="4700050"/>
            <a:ext cx="2765964"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7" name="Text Placeholder 4">
            <a:extLst>
              <a:ext uri="{FF2B5EF4-FFF2-40B4-BE49-F238E27FC236}">
                <a16:creationId xmlns:a16="http://schemas.microsoft.com/office/drawing/2014/main" id="{8C984EF5-0209-9779-1838-52CD6D206662}"/>
              </a:ext>
            </a:extLst>
          </p:cNvPr>
          <p:cNvSpPr>
            <a:spLocks noGrp="1"/>
          </p:cNvSpPr>
          <p:nvPr>
            <p:ph type="body" sz="quarter" idx="37" hasCustomPrompt="1"/>
          </p:nvPr>
        </p:nvSpPr>
        <p:spPr>
          <a:xfrm>
            <a:off x="2488183" y="4276713"/>
            <a:ext cx="2765963"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8" name="Text Placeholder 4">
            <a:extLst>
              <a:ext uri="{FF2B5EF4-FFF2-40B4-BE49-F238E27FC236}">
                <a16:creationId xmlns:a16="http://schemas.microsoft.com/office/drawing/2014/main" id="{B84C128B-BD84-55E0-8B55-15DAE9E1729C}"/>
              </a:ext>
            </a:extLst>
          </p:cNvPr>
          <p:cNvSpPr>
            <a:spLocks noGrp="1"/>
          </p:cNvSpPr>
          <p:nvPr>
            <p:ph type="body" sz="quarter" idx="38" hasCustomPrompt="1"/>
          </p:nvPr>
        </p:nvSpPr>
        <p:spPr>
          <a:xfrm>
            <a:off x="2488182" y="4700445"/>
            <a:ext cx="2765964"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9" name="Text Placeholder 4">
            <a:extLst>
              <a:ext uri="{FF2B5EF4-FFF2-40B4-BE49-F238E27FC236}">
                <a16:creationId xmlns:a16="http://schemas.microsoft.com/office/drawing/2014/main" id="{8960D6E8-3BA9-28D2-32C7-3C5F374DE818}"/>
              </a:ext>
            </a:extLst>
          </p:cNvPr>
          <p:cNvSpPr>
            <a:spLocks noGrp="1"/>
          </p:cNvSpPr>
          <p:nvPr>
            <p:ph type="body" sz="quarter" idx="39" hasCustomPrompt="1"/>
          </p:nvPr>
        </p:nvSpPr>
        <p:spPr>
          <a:xfrm>
            <a:off x="8935789" y="4276318"/>
            <a:ext cx="2765963"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10" name="Text Placeholder 4">
            <a:extLst>
              <a:ext uri="{FF2B5EF4-FFF2-40B4-BE49-F238E27FC236}">
                <a16:creationId xmlns:a16="http://schemas.microsoft.com/office/drawing/2014/main" id="{6C072308-2AFC-FA86-04F0-452C68CD430B}"/>
              </a:ext>
            </a:extLst>
          </p:cNvPr>
          <p:cNvSpPr>
            <a:spLocks noGrp="1"/>
          </p:cNvSpPr>
          <p:nvPr>
            <p:ph type="body" sz="quarter" idx="40" hasCustomPrompt="1"/>
          </p:nvPr>
        </p:nvSpPr>
        <p:spPr>
          <a:xfrm>
            <a:off x="8935788" y="4700050"/>
            <a:ext cx="2765964"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2" name="Title 1">
            <a:extLst>
              <a:ext uri="{FF2B5EF4-FFF2-40B4-BE49-F238E27FC236}">
                <a16:creationId xmlns:a16="http://schemas.microsoft.com/office/drawing/2014/main" id="{216CC0C1-7B08-A627-1BFF-6BDF636EDFAF}"/>
              </a:ext>
            </a:extLst>
          </p:cNvPr>
          <p:cNvSpPr>
            <a:spLocks noGrp="1"/>
          </p:cNvSpPr>
          <p:nvPr>
            <p:ph type="title" hasCustomPrompt="1"/>
          </p:nvPr>
        </p:nvSpPr>
        <p:spPr/>
        <p:txBody>
          <a:bodyPr/>
          <a:lstStyle/>
          <a:p>
            <a:r>
              <a:rPr lang="en-US"/>
              <a:t>Main Header Uses Headline Case Source Sans Pro Black</a:t>
            </a:r>
          </a:p>
        </p:txBody>
      </p:sp>
      <p:sp>
        <p:nvSpPr>
          <p:cNvPr id="3" name="Footer Placeholder 2">
            <a:extLst>
              <a:ext uri="{FF2B5EF4-FFF2-40B4-BE49-F238E27FC236}">
                <a16:creationId xmlns:a16="http://schemas.microsoft.com/office/drawing/2014/main" id="{1A87ABA1-B01F-3835-BAE4-FA6F5B78291D}"/>
              </a:ext>
            </a:extLst>
          </p:cNvPr>
          <p:cNvSpPr>
            <a:spLocks noGrp="1"/>
          </p:cNvSpPr>
          <p:nvPr>
            <p:ph type="ftr" sz="quarter" idx="41"/>
          </p:nvPr>
        </p:nvSpPr>
        <p:spPr/>
        <p:txBody>
          <a:bodyPr/>
          <a:lstStyle/>
          <a:p>
            <a:r>
              <a:rPr lang="en-US"/>
              <a:t>© 2024 Working Solutions Proprietary &amp; Confidential</a:t>
            </a:r>
          </a:p>
        </p:txBody>
      </p:sp>
      <p:sp>
        <p:nvSpPr>
          <p:cNvPr id="4" name="Slide Number Placeholder 3">
            <a:extLst>
              <a:ext uri="{FF2B5EF4-FFF2-40B4-BE49-F238E27FC236}">
                <a16:creationId xmlns:a16="http://schemas.microsoft.com/office/drawing/2014/main" id="{B8A2FBF9-F736-CA77-23DF-4D74F8EB968F}"/>
              </a:ext>
            </a:extLst>
          </p:cNvPr>
          <p:cNvSpPr>
            <a:spLocks noGrp="1"/>
          </p:cNvSpPr>
          <p:nvPr>
            <p:ph type="sldNum" sz="quarter" idx="42"/>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14730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harts or Media">
    <p:bg>
      <p:bgPr>
        <a:solidFill>
          <a:srgbClr val="FFFFFF"/>
        </a:solidFill>
        <a:effectLst/>
      </p:bgPr>
    </p:bg>
    <p:spTree>
      <p:nvGrpSpPr>
        <p:cNvPr id="1" name=""/>
        <p:cNvGrpSpPr/>
        <p:nvPr/>
      </p:nvGrpSpPr>
      <p:grpSpPr>
        <a:xfrm>
          <a:off x="0" y="0"/>
          <a:ext cx="0" cy="0"/>
          <a:chOff x="0" y="0"/>
          <a:chExt cx="0" cy="0"/>
        </a:xfrm>
      </p:grpSpPr>
      <p:sp>
        <p:nvSpPr>
          <p:cNvPr id="41" name="Content Placeholder 2">
            <a:extLst>
              <a:ext uri="{FF2B5EF4-FFF2-40B4-BE49-F238E27FC236}">
                <a16:creationId xmlns:a16="http://schemas.microsoft.com/office/drawing/2014/main" id="{0337CF26-8495-E845-9A43-B80CE7979490}"/>
              </a:ext>
            </a:extLst>
          </p:cNvPr>
          <p:cNvSpPr>
            <a:spLocks noGrp="1"/>
          </p:cNvSpPr>
          <p:nvPr>
            <p:ph sz="quarter" idx="32" hasCustomPrompt="1"/>
          </p:nvPr>
        </p:nvSpPr>
        <p:spPr>
          <a:xfrm>
            <a:off x="6279973" y="2168897"/>
            <a:ext cx="2617066"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43" name="Content Placeholder 2">
            <a:extLst>
              <a:ext uri="{FF2B5EF4-FFF2-40B4-BE49-F238E27FC236}">
                <a16:creationId xmlns:a16="http://schemas.microsoft.com/office/drawing/2014/main" id="{D3CA6DF0-4CFB-0B42-93AC-26CFFFEDB573}"/>
              </a:ext>
            </a:extLst>
          </p:cNvPr>
          <p:cNvSpPr>
            <a:spLocks noGrp="1"/>
          </p:cNvSpPr>
          <p:nvPr>
            <p:ph sz="quarter" idx="34" hasCustomPrompt="1"/>
          </p:nvPr>
        </p:nvSpPr>
        <p:spPr>
          <a:xfrm>
            <a:off x="9135286" y="2168899"/>
            <a:ext cx="2617066"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5" name="Text Placeholder 4">
            <a:extLst>
              <a:ext uri="{FF2B5EF4-FFF2-40B4-BE49-F238E27FC236}">
                <a16:creationId xmlns:a16="http://schemas.microsoft.com/office/drawing/2014/main" id="{8D71E118-93C4-5D3A-BDE0-3B5378BA493C}"/>
              </a:ext>
            </a:extLst>
          </p:cNvPr>
          <p:cNvSpPr>
            <a:spLocks noGrp="1"/>
          </p:cNvSpPr>
          <p:nvPr>
            <p:ph type="body" sz="quarter" idx="35" hasCustomPrompt="1"/>
          </p:nvPr>
        </p:nvSpPr>
        <p:spPr>
          <a:xfrm>
            <a:off x="6301690" y="4274868"/>
            <a:ext cx="2570049"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6" name="Text Placeholder 4">
            <a:extLst>
              <a:ext uri="{FF2B5EF4-FFF2-40B4-BE49-F238E27FC236}">
                <a16:creationId xmlns:a16="http://schemas.microsoft.com/office/drawing/2014/main" id="{588CE448-0C94-E977-7EDF-DFB131BD8010}"/>
              </a:ext>
            </a:extLst>
          </p:cNvPr>
          <p:cNvSpPr>
            <a:spLocks noGrp="1"/>
          </p:cNvSpPr>
          <p:nvPr>
            <p:ph type="body" sz="quarter" idx="36" hasCustomPrompt="1"/>
          </p:nvPr>
        </p:nvSpPr>
        <p:spPr>
          <a:xfrm>
            <a:off x="6301689" y="4698600"/>
            <a:ext cx="2570050"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9" name="Text Placeholder 4">
            <a:extLst>
              <a:ext uri="{FF2B5EF4-FFF2-40B4-BE49-F238E27FC236}">
                <a16:creationId xmlns:a16="http://schemas.microsoft.com/office/drawing/2014/main" id="{8960D6E8-3BA9-28D2-32C7-3C5F374DE818}"/>
              </a:ext>
            </a:extLst>
          </p:cNvPr>
          <p:cNvSpPr>
            <a:spLocks noGrp="1"/>
          </p:cNvSpPr>
          <p:nvPr>
            <p:ph type="body" sz="quarter" idx="39" hasCustomPrompt="1"/>
          </p:nvPr>
        </p:nvSpPr>
        <p:spPr>
          <a:xfrm>
            <a:off x="9131702" y="4276318"/>
            <a:ext cx="2635350"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10" name="Text Placeholder 4">
            <a:extLst>
              <a:ext uri="{FF2B5EF4-FFF2-40B4-BE49-F238E27FC236}">
                <a16:creationId xmlns:a16="http://schemas.microsoft.com/office/drawing/2014/main" id="{6C072308-2AFC-FA86-04F0-452C68CD430B}"/>
              </a:ext>
            </a:extLst>
          </p:cNvPr>
          <p:cNvSpPr>
            <a:spLocks noGrp="1"/>
          </p:cNvSpPr>
          <p:nvPr>
            <p:ph type="body" sz="quarter" idx="40" hasCustomPrompt="1"/>
          </p:nvPr>
        </p:nvSpPr>
        <p:spPr>
          <a:xfrm>
            <a:off x="9131701" y="4700050"/>
            <a:ext cx="2635352"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2" name="Title 1">
            <a:extLst>
              <a:ext uri="{FF2B5EF4-FFF2-40B4-BE49-F238E27FC236}">
                <a16:creationId xmlns:a16="http://schemas.microsoft.com/office/drawing/2014/main" id="{216CC0C1-7B08-A627-1BFF-6BDF636EDFAF}"/>
              </a:ext>
            </a:extLst>
          </p:cNvPr>
          <p:cNvSpPr>
            <a:spLocks noGrp="1"/>
          </p:cNvSpPr>
          <p:nvPr>
            <p:ph type="title" hasCustomPrompt="1"/>
          </p:nvPr>
        </p:nvSpPr>
        <p:spPr/>
        <p:txBody>
          <a:bodyPr/>
          <a:lstStyle/>
          <a:p>
            <a:r>
              <a:rPr lang="en-US"/>
              <a:t>Main Header Uses Headline Case Source Sans Pro Black</a:t>
            </a:r>
          </a:p>
        </p:txBody>
      </p:sp>
      <p:sp>
        <p:nvSpPr>
          <p:cNvPr id="3" name="Footer Placeholder 2">
            <a:extLst>
              <a:ext uri="{FF2B5EF4-FFF2-40B4-BE49-F238E27FC236}">
                <a16:creationId xmlns:a16="http://schemas.microsoft.com/office/drawing/2014/main" id="{1A87ABA1-B01F-3835-BAE4-FA6F5B78291D}"/>
              </a:ext>
            </a:extLst>
          </p:cNvPr>
          <p:cNvSpPr>
            <a:spLocks noGrp="1"/>
          </p:cNvSpPr>
          <p:nvPr>
            <p:ph type="ftr" sz="quarter" idx="41"/>
          </p:nvPr>
        </p:nvSpPr>
        <p:spPr/>
        <p:txBody>
          <a:bodyPr/>
          <a:lstStyle/>
          <a:p>
            <a:r>
              <a:rPr lang="en-US"/>
              <a:t>© 2024 Working Solutions Proprietary &amp; Confidential</a:t>
            </a:r>
          </a:p>
        </p:txBody>
      </p:sp>
      <p:sp>
        <p:nvSpPr>
          <p:cNvPr id="4" name="Slide Number Placeholder 3">
            <a:extLst>
              <a:ext uri="{FF2B5EF4-FFF2-40B4-BE49-F238E27FC236}">
                <a16:creationId xmlns:a16="http://schemas.microsoft.com/office/drawing/2014/main" id="{B8A2FBF9-F736-CA77-23DF-4D74F8EB968F}"/>
              </a:ext>
            </a:extLst>
          </p:cNvPr>
          <p:cNvSpPr>
            <a:spLocks noGrp="1"/>
          </p:cNvSpPr>
          <p:nvPr>
            <p:ph type="sldNum" sz="quarter" idx="42"/>
          </p:nvPr>
        </p:nvSpPr>
        <p:spPr/>
        <p:txBody>
          <a:bodyPr/>
          <a:lstStyle/>
          <a:p>
            <a:fld id="{69E996CB-28C5-0A42-AD47-0649721A0D55}" type="slidenum">
              <a:rPr lang="uk-UA" smtClean="0"/>
              <a:pPr/>
              <a:t>‹#›</a:t>
            </a:fld>
            <a:endParaRPr lang="uk-UA"/>
          </a:p>
        </p:txBody>
      </p:sp>
      <p:sp>
        <p:nvSpPr>
          <p:cNvPr id="11" name="Content Placeholder 2">
            <a:extLst>
              <a:ext uri="{FF2B5EF4-FFF2-40B4-BE49-F238E27FC236}">
                <a16:creationId xmlns:a16="http://schemas.microsoft.com/office/drawing/2014/main" id="{0151E349-5BE9-CA9B-D090-376762974491}"/>
              </a:ext>
            </a:extLst>
          </p:cNvPr>
          <p:cNvSpPr>
            <a:spLocks noGrp="1"/>
          </p:cNvSpPr>
          <p:nvPr>
            <p:ph sz="quarter" idx="43" hasCustomPrompt="1"/>
          </p:nvPr>
        </p:nvSpPr>
        <p:spPr>
          <a:xfrm>
            <a:off x="424949" y="2168896"/>
            <a:ext cx="2617066"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12" name="Content Placeholder 2">
            <a:extLst>
              <a:ext uri="{FF2B5EF4-FFF2-40B4-BE49-F238E27FC236}">
                <a16:creationId xmlns:a16="http://schemas.microsoft.com/office/drawing/2014/main" id="{B7E3AC1B-95B7-83EA-94EE-235BDA379C6A}"/>
              </a:ext>
            </a:extLst>
          </p:cNvPr>
          <p:cNvSpPr>
            <a:spLocks noGrp="1"/>
          </p:cNvSpPr>
          <p:nvPr>
            <p:ph sz="quarter" idx="44" hasCustomPrompt="1"/>
          </p:nvPr>
        </p:nvSpPr>
        <p:spPr>
          <a:xfrm>
            <a:off x="3288103" y="2168897"/>
            <a:ext cx="2617066"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13" name="Text Placeholder 4">
            <a:extLst>
              <a:ext uri="{FF2B5EF4-FFF2-40B4-BE49-F238E27FC236}">
                <a16:creationId xmlns:a16="http://schemas.microsoft.com/office/drawing/2014/main" id="{51126E9C-6AB2-8BF4-6270-F50083659EA0}"/>
              </a:ext>
            </a:extLst>
          </p:cNvPr>
          <p:cNvSpPr>
            <a:spLocks noGrp="1"/>
          </p:cNvSpPr>
          <p:nvPr>
            <p:ph type="body" sz="quarter" idx="45" hasCustomPrompt="1"/>
          </p:nvPr>
        </p:nvSpPr>
        <p:spPr>
          <a:xfrm>
            <a:off x="446665" y="4274867"/>
            <a:ext cx="2595349"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14" name="Text Placeholder 4">
            <a:extLst>
              <a:ext uri="{FF2B5EF4-FFF2-40B4-BE49-F238E27FC236}">
                <a16:creationId xmlns:a16="http://schemas.microsoft.com/office/drawing/2014/main" id="{25DAFEFF-1D17-72F9-0E27-82C81D5CEE5C}"/>
              </a:ext>
            </a:extLst>
          </p:cNvPr>
          <p:cNvSpPr>
            <a:spLocks noGrp="1"/>
          </p:cNvSpPr>
          <p:nvPr>
            <p:ph type="body" sz="quarter" idx="46" hasCustomPrompt="1"/>
          </p:nvPr>
        </p:nvSpPr>
        <p:spPr>
          <a:xfrm>
            <a:off x="446665" y="4698599"/>
            <a:ext cx="2595350"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15" name="Text Placeholder 4">
            <a:extLst>
              <a:ext uri="{FF2B5EF4-FFF2-40B4-BE49-F238E27FC236}">
                <a16:creationId xmlns:a16="http://schemas.microsoft.com/office/drawing/2014/main" id="{252A981F-DAF2-3A03-6AE9-CFD0AA824363}"/>
              </a:ext>
            </a:extLst>
          </p:cNvPr>
          <p:cNvSpPr>
            <a:spLocks noGrp="1"/>
          </p:cNvSpPr>
          <p:nvPr>
            <p:ph type="body" sz="quarter" idx="47" hasCustomPrompt="1"/>
          </p:nvPr>
        </p:nvSpPr>
        <p:spPr>
          <a:xfrm>
            <a:off x="3284519" y="4276317"/>
            <a:ext cx="2617065"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16" name="Text Placeholder 4">
            <a:extLst>
              <a:ext uri="{FF2B5EF4-FFF2-40B4-BE49-F238E27FC236}">
                <a16:creationId xmlns:a16="http://schemas.microsoft.com/office/drawing/2014/main" id="{61D1F6F5-7FD6-3AD2-E507-8A6611132696}"/>
              </a:ext>
            </a:extLst>
          </p:cNvPr>
          <p:cNvSpPr>
            <a:spLocks noGrp="1"/>
          </p:cNvSpPr>
          <p:nvPr>
            <p:ph type="body" sz="quarter" idx="48" hasCustomPrompt="1"/>
          </p:nvPr>
        </p:nvSpPr>
        <p:spPr>
          <a:xfrm>
            <a:off x="3284519" y="4700049"/>
            <a:ext cx="2617066"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Tree>
    <p:extLst>
      <p:ext uri="{BB962C8B-B14F-4D97-AF65-F5344CB8AC3E}">
        <p14:creationId xmlns:p14="http://schemas.microsoft.com/office/powerpoint/2010/main" val="1946612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harts or Media">
    <p:bg>
      <p:bgPr>
        <a:solidFill>
          <a:srgbClr val="FFFFFF"/>
        </a:solidFill>
        <a:effectLst/>
      </p:bgPr>
    </p:bg>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328FC6A5-8BB8-EF4F-93A6-FA04860243D1}"/>
              </a:ext>
            </a:extLst>
          </p:cNvPr>
          <p:cNvSpPr>
            <a:spLocks noGrp="1"/>
          </p:cNvSpPr>
          <p:nvPr>
            <p:ph sz="quarter" idx="30" hasCustomPrompt="1"/>
          </p:nvPr>
        </p:nvSpPr>
        <p:spPr>
          <a:xfrm>
            <a:off x="424949" y="2654690"/>
            <a:ext cx="3466625" cy="188605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7" name="Text Placeholder 4">
            <a:extLst>
              <a:ext uri="{FF2B5EF4-FFF2-40B4-BE49-F238E27FC236}">
                <a16:creationId xmlns:a16="http://schemas.microsoft.com/office/drawing/2014/main" id="{8C984EF5-0209-9779-1838-52CD6D206662}"/>
              </a:ext>
            </a:extLst>
          </p:cNvPr>
          <p:cNvSpPr>
            <a:spLocks noGrp="1"/>
          </p:cNvSpPr>
          <p:nvPr>
            <p:ph type="body" sz="quarter" idx="37" hasCustomPrompt="1"/>
          </p:nvPr>
        </p:nvSpPr>
        <p:spPr>
          <a:xfrm>
            <a:off x="427031" y="4551594"/>
            <a:ext cx="3464646"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Chart Caption</a:t>
            </a:r>
          </a:p>
        </p:txBody>
      </p:sp>
      <p:sp>
        <p:nvSpPr>
          <p:cNvPr id="8" name="Text Placeholder 4">
            <a:extLst>
              <a:ext uri="{FF2B5EF4-FFF2-40B4-BE49-F238E27FC236}">
                <a16:creationId xmlns:a16="http://schemas.microsoft.com/office/drawing/2014/main" id="{B84C128B-BD84-55E0-8B55-15DAE9E1729C}"/>
              </a:ext>
            </a:extLst>
          </p:cNvPr>
          <p:cNvSpPr>
            <a:spLocks noGrp="1"/>
          </p:cNvSpPr>
          <p:nvPr>
            <p:ph type="body" sz="quarter" idx="38" hasCustomPrompt="1"/>
          </p:nvPr>
        </p:nvSpPr>
        <p:spPr>
          <a:xfrm>
            <a:off x="427029" y="4964873"/>
            <a:ext cx="3464646" cy="562774"/>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a:t>
            </a:r>
            <a:endParaRPr lang="en-US"/>
          </a:p>
        </p:txBody>
      </p:sp>
      <p:sp>
        <p:nvSpPr>
          <p:cNvPr id="2" name="Content Placeholder 2">
            <a:extLst>
              <a:ext uri="{FF2B5EF4-FFF2-40B4-BE49-F238E27FC236}">
                <a16:creationId xmlns:a16="http://schemas.microsoft.com/office/drawing/2014/main" id="{43D5102A-BBA7-902E-6877-8C273CCDDFA6}"/>
              </a:ext>
            </a:extLst>
          </p:cNvPr>
          <p:cNvSpPr>
            <a:spLocks noGrp="1"/>
          </p:cNvSpPr>
          <p:nvPr>
            <p:ph sz="quarter" idx="39" hasCustomPrompt="1"/>
          </p:nvPr>
        </p:nvSpPr>
        <p:spPr>
          <a:xfrm>
            <a:off x="4362687" y="2654690"/>
            <a:ext cx="3466625" cy="188605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4" name="Text Placeholder 4">
            <a:extLst>
              <a:ext uri="{FF2B5EF4-FFF2-40B4-BE49-F238E27FC236}">
                <a16:creationId xmlns:a16="http://schemas.microsoft.com/office/drawing/2014/main" id="{836AC1E7-8CAE-C2AD-3266-6C5B6DAD3EED}"/>
              </a:ext>
            </a:extLst>
          </p:cNvPr>
          <p:cNvSpPr>
            <a:spLocks noGrp="1"/>
          </p:cNvSpPr>
          <p:nvPr>
            <p:ph type="body" sz="quarter" idx="40" hasCustomPrompt="1"/>
          </p:nvPr>
        </p:nvSpPr>
        <p:spPr>
          <a:xfrm>
            <a:off x="4364769" y="4551594"/>
            <a:ext cx="3464646"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Chart Caption</a:t>
            </a:r>
          </a:p>
        </p:txBody>
      </p:sp>
      <p:sp>
        <p:nvSpPr>
          <p:cNvPr id="11" name="Text Placeholder 4">
            <a:extLst>
              <a:ext uri="{FF2B5EF4-FFF2-40B4-BE49-F238E27FC236}">
                <a16:creationId xmlns:a16="http://schemas.microsoft.com/office/drawing/2014/main" id="{4C71B5C9-C15A-A738-220A-314E2D410B22}"/>
              </a:ext>
            </a:extLst>
          </p:cNvPr>
          <p:cNvSpPr>
            <a:spLocks noGrp="1"/>
          </p:cNvSpPr>
          <p:nvPr>
            <p:ph type="body" sz="quarter" idx="41" hasCustomPrompt="1"/>
          </p:nvPr>
        </p:nvSpPr>
        <p:spPr>
          <a:xfrm>
            <a:off x="4364768" y="4964873"/>
            <a:ext cx="3464646" cy="562774"/>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a:t>
            </a:r>
            <a:endParaRPr lang="en-US"/>
          </a:p>
        </p:txBody>
      </p:sp>
      <p:sp>
        <p:nvSpPr>
          <p:cNvPr id="12" name="Content Placeholder 2">
            <a:extLst>
              <a:ext uri="{FF2B5EF4-FFF2-40B4-BE49-F238E27FC236}">
                <a16:creationId xmlns:a16="http://schemas.microsoft.com/office/drawing/2014/main" id="{69D524EA-E309-0635-541B-845D9C2BC0E5}"/>
              </a:ext>
            </a:extLst>
          </p:cNvPr>
          <p:cNvSpPr>
            <a:spLocks noGrp="1"/>
          </p:cNvSpPr>
          <p:nvPr>
            <p:ph sz="quarter" idx="42" hasCustomPrompt="1"/>
          </p:nvPr>
        </p:nvSpPr>
        <p:spPr>
          <a:xfrm>
            <a:off x="8300429" y="2654690"/>
            <a:ext cx="3466625" cy="188605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13" name="Text Placeholder 4">
            <a:extLst>
              <a:ext uri="{FF2B5EF4-FFF2-40B4-BE49-F238E27FC236}">
                <a16:creationId xmlns:a16="http://schemas.microsoft.com/office/drawing/2014/main" id="{8CA5FEC7-D35B-4A2C-9D65-385DEE016EF2}"/>
              </a:ext>
            </a:extLst>
          </p:cNvPr>
          <p:cNvSpPr>
            <a:spLocks noGrp="1"/>
          </p:cNvSpPr>
          <p:nvPr>
            <p:ph type="body" sz="quarter" idx="43" hasCustomPrompt="1"/>
          </p:nvPr>
        </p:nvSpPr>
        <p:spPr>
          <a:xfrm>
            <a:off x="8302510" y="4551594"/>
            <a:ext cx="3464646"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Chart Caption</a:t>
            </a:r>
          </a:p>
        </p:txBody>
      </p:sp>
      <p:sp>
        <p:nvSpPr>
          <p:cNvPr id="14" name="Text Placeholder 4">
            <a:extLst>
              <a:ext uri="{FF2B5EF4-FFF2-40B4-BE49-F238E27FC236}">
                <a16:creationId xmlns:a16="http://schemas.microsoft.com/office/drawing/2014/main" id="{25EE0B41-F140-689B-DB1D-72AEA27CD92A}"/>
              </a:ext>
            </a:extLst>
          </p:cNvPr>
          <p:cNvSpPr>
            <a:spLocks noGrp="1"/>
          </p:cNvSpPr>
          <p:nvPr>
            <p:ph type="body" sz="quarter" idx="44" hasCustomPrompt="1"/>
          </p:nvPr>
        </p:nvSpPr>
        <p:spPr>
          <a:xfrm>
            <a:off x="8302509" y="4964873"/>
            <a:ext cx="3464646" cy="562774"/>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a:t>
            </a:r>
            <a:endParaRPr lang="en-US"/>
          </a:p>
        </p:txBody>
      </p:sp>
      <p:sp>
        <p:nvSpPr>
          <p:cNvPr id="15" name="Title 14">
            <a:extLst>
              <a:ext uri="{FF2B5EF4-FFF2-40B4-BE49-F238E27FC236}">
                <a16:creationId xmlns:a16="http://schemas.microsoft.com/office/drawing/2014/main" id="{01E204A3-2D73-0F30-02FD-F2EB6F1E1EF4}"/>
              </a:ext>
            </a:extLst>
          </p:cNvPr>
          <p:cNvSpPr>
            <a:spLocks noGrp="1"/>
          </p:cNvSpPr>
          <p:nvPr>
            <p:ph type="title" hasCustomPrompt="1"/>
          </p:nvPr>
        </p:nvSpPr>
        <p:spPr/>
        <p:txBody>
          <a:bodyPr/>
          <a:lstStyle/>
          <a:p>
            <a:r>
              <a:rPr lang="en-US"/>
              <a:t>Main Header Uses Headline Case Source Sans Pro Black</a:t>
            </a:r>
          </a:p>
        </p:txBody>
      </p:sp>
      <p:sp>
        <p:nvSpPr>
          <p:cNvPr id="16" name="Footer Placeholder 15">
            <a:extLst>
              <a:ext uri="{FF2B5EF4-FFF2-40B4-BE49-F238E27FC236}">
                <a16:creationId xmlns:a16="http://schemas.microsoft.com/office/drawing/2014/main" id="{0A041889-8FA9-BD59-0B90-CADE6A85211C}"/>
              </a:ext>
            </a:extLst>
          </p:cNvPr>
          <p:cNvSpPr>
            <a:spLocks noGrp="1"/>
          </p:cNvSpPr>
          <p:nvPr>
            <p:ph type="ftr" sz="quarter" idx="45"/>
          </p:nvPr>
        </p:nvSpPr>
        <p:spPr/>
        <p:txBody>
          <a:bodyPr/>
          <a:lstStyle/>
          <a:p>
            <a:r>
              <a:rPr lang="en-US"/>
              <a:t>© 2024 Working Solutions Proprietary &amp; Confidential</a:t>
            </a:r>
          </a:p>
        </p:txBody>
      </p:sp>
      <p:sp>
        <p:nvSpPr>
          <p:cNvPr id="17" name="Slide Number Placeholder 16">
            <a:extLst>
              <a:ext uri="{FF2B5EF4-FFF2-40B4-BE49-F238E27FC236}">
                <a16:creationId xmlns:a16="http://schemas.microsoft.com/office/drawing/2014/main" id="{46CB7EF8-D58B-14E3-E424-65B30B24C6C8}"/>
              </a:ext>
            </a:extLst>
          </p:cNvPr>
          <p:cNvSpPr>
            <a:spLocks noGrp="1"/>
          </p:cNvSpPr>
          <p:nvPr>
            <p:ph type="sldNum" sz="quarter" idx="46"/>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2518667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s">
    <p:bg>
      <p:bgPr>
        <a:solidFill>
          <a:srgbClr val="FFFFFF"/>
        </a:solidFill>
        <a:effectLst/>
      </p:bgPr>
    </p:bg>
    <p:spTree>
      <p:nvGrpSpPr>
        <p:cNvPr id="1" name=""/>
        <p:cNvGrpSpPr/>
        <p:nvPr/>
      </p:nvGrpSpPr>
      <p:grpSpPr>
        <a:xfrm>
          <a:off x="0" y="0"/>
          <a:ext cx="0" cy="0"/>
          <a:chOff x="0" y="0"/>
          <a:chExt cx="0" cy="0"/>
        </a:xfrm>
      </p:grpSpPr>
      <p:sp>
        <p:nvSpPr>
          <p:cNvPr id="41" name="Content Placeholder 2">
            <a:extLst>
              <a:ext uri="{FF2B5EF4-FFF2-40B4-BE49-F238E27FC236}">
                <a16:creationId xmlns:a16="http://schemas.microsoft.com/office/drawing/2014/main" id="{0337CF26-8495-E845-9A43-B80CE7979490}"/>
              </a:ext>
            </a:extLst>
          </p:cNvPr>
          <p:cNvSpPr>
            <a:spLocks noGrp="1"/>
          </p:cNvSpPr>
          <p:nvPr>
            <p:ph sz="quarter" idx="32" hasCustomPrompt="1"/>
          </p:nvPr>
        </p:nvSpPr>
        <p:spPr>
          <a:xfrm>
            <a:off x="6407816" y="2485233"/>
            <a:ext cx="5355055" cy="1979406"/>
          </a:xfrm>
          <a:prstGeom prst="roundRect">
            <a:avLst>
              <a:gd name="adj" fmla="val 5570"/>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5" name="Text Placeholder 4">
            <a:extLst>
              <a:ext uri="{FF2B5EF4-FFF2-40B4-BE49-F238E27FC236}">
                <a16:creationId xmlns:a16="http://schemas.microsoft.com/office/drawing/2014/main" id="{8D71E118-93C4-5D3A-BDE0-3B5378BA493C}"/>
              </a:ext>
            </a:extLst>
          </p:cNvPr>
          <p:cNvSpPr>
            <a:spLocks noGrp="1"/>
          </p:cNvSpPr>
          <p:nvPr>
            <p:ph type="body" sz="quarter" idx="35" hasCustomPrompt="1"/>
          </p:nvPr>
        </p:nvSpPr>
        <p:spPr>
          <a:xfrm>
            <a:off x="6407817" y="4610838"/>
            <a:ext cx="5355053"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6" name="Text Placeholder 4">
            <a:extLst>
              <a:ext uri="{FF2B5EF4-FFF2-40B4-BE49-F238E27FC236}">
                <a16:creationId xmlns:a16="http://schemas.microsoft.com/office/drawing/2014/main" id="{588CE448-0C94-E977-7EDF-DFB131BD8010}"/>
              </a:ext>
            </a:extLst>
          </p:cNvPr>
          <p:cNvSpPr>
            <a:spLocks noGrp="1"/>
          </p:cNvSpPr>
          <p:nvPr>
            <p:ph type="body" sz="quarter" idx="36" hasCustomPrompt="1"/>
          </p:nvPr>
        </p:nvSpPr>
        <p:spPr>
          <a:xfrm>
            <a:off x="6407816" y="5034570"/>
            <a:ext cx="5355055" cy="837063"/>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7" name="Text Placeholder 4">
            <a:extLst>
              <a:ext uri="{FF2B5EF4-FFF2-40B4-BE49-F238E27FC236}">
                <a16:creationId xmlns:a16="http://schemas.microsoft.com/office/drawing/2014/main" id="{8C984EF5-0209-9779-1838-52CD6D206662}"/>
              </a:ext>
            </a:extLst>
          </p:cNvPr>
          <p:cNvSpPr>
            <a:spLocks noGrp="1"/>
          </p:cNvSpPr>
          <p:nvPr>
            <p:ph type="body" sz="quarter" idx="37" hasCustomPrompt="1"/>
          </p:nvPr>
        </p:nvSpPr>
        <p:spPr>
          <a:xfrm>
            <a:off x="444895" y="4600859"/>
            <a:ext cx="5334796"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8" name="Text Placeholder 4">
            <a:extLst>
              <a:ext uri="{FF2B5EF4-FFF2-40B4-BE49-F238E27FC236}">
                <a16:creationId xmlns:a16="http://schemas.microsoft.com/office/drawing/2014/main" id="{B84C128B-BD84-55E0-8B55-15DAE9E1729C}"/>
              </a:ext>
            </a:extLst>
          </p:cNvPr>
          <p:cNvSpPr>
            <a:spLocks noGrp="1"/>
          </p:cNvSpPr>
          <p:nvPr>
            <p:ph type="body" sz="quarter" idx="38" hasCustomPrompt="1"/>
          </p:nvPr>
        </p:nvSpPr>
        <p:spPr>
          <a:xfrm>
            <a:off x="444894" y="5024591"/>
            <a:ext cx="5334797" cy="837063"/>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3" name="Content Placeholder 2">
            <a:extLst>
              <a:ext uri="{FF2B5EF4-FFF2-40B4-BE49-F238E27FC236}">
                <a16:creationId xmlns:a16="http://schemas.microsoft.com/office/drawing/2014/main" id="{ACFB0CC2-524B-FCA8-06E7-8625E64A0B77}"/>
              </a:ext>
            </a:extLst>
          </p:cNvPr>
          <p:cNvSpPr>
            <a:spLocks noGrp="1"/>
          </p:cNvSpPr>
          <p:nvPr>
            <p:ph sz="quarter" idx="39" hasCustomPrompt="1"/>
          </p:nvPr>
        </p:nvSpPr>
        <p:spPr>
          <a:xfrm>
            <a:off x="444907" y="2475255"/>
            <a:ext cx="5320193" cy="1979406"/>
          </a:xfrm>
          <a:prstGeom prst="roundRect">
            <a:avLst>
              <a:gd name="adj" fmla="val 6579"/>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2" name="Title 1">
            <a:extLst>
              <a:ext uri="{FF2B5EF4-FFF2-40B4-BE49-F238E27FC236}">
                <a16:creationId xmlns:a16="http://schemas.microsoft.com/office/drawing/2014/main" id="{E186FF65-1D58-3E94-5C8D-A3D6BB73E525}"/>
              </a:ext>
            </a:extLst>
          </p:cNvPr>
          <p:cNvSpPr>
            <a:spLocks noGrp="1"/>
          </p:cNvSpPr>
          <p:nvPr>
            <p:ph type="title" hasCustomPrompt="1"/>
          </p:nvPr>
        </p:nvSpPr>
        <p:spPr/>
        <p:txBody>
          <a:bodyPr/>
          <a:lstStyle/>
          <a:p>
            <a:r>
              <a:rPr lang="en-US"/>
              <a:t>Main Header Uses Headline Case Source Sans Pro Black</a:t>
            </a:r>
          </a:p>
        </p:txBody>
      </p:sp>
      <p:sp>
        <p:nvSpPr>
          <p:cNvPr id="9" name="Footer Placeholder 8">
            <a:extLst>
              <a:ext uri="{FF2B5EF4-FFF2-40B4-BE49-F238E27FC236}">
                <a16:creationId xmlns:a16="http://schemas.microsoft.com/office/drawing/2014/main" id="{02CB9238-C5FD-DC5A-0900-571718562443}"/>
              </a:ext>
            </a:extLst>
          </p:cNvPr>
          <p:cNvSpPr>
            <a:spLocks noGrp="1"/>
          </p:cNvSpPr>
          <p:nvPr>
            <p:ph type="ftr" sz="quarter" idx="40"/>
          </p:nvPr>
        </p:nvSpPr>
        <p:spPr/>
        <p:txBody>
          <a:bodyPr/>
          <a:lstStyle/>
          <a:p>
            <a:r>
              <a:rPr lang="en-US"/>
              <a:t>© 2024 Working Solutions Proprietary &amp; Confidential</a:t>
            </a:r>
          </a:p>
        </p:txBody>
      </p:sp>
      <p:sp>
        <p:nvSpPr>
          <p:cNvPr id="10" name="Slide Number Placeholder 9">
            <a:extLst>
              <a:ext uri="{FF2B5EF4-FFF2-40B4-BE49-F238E27FC236}">
                <a16:creationId xmlns:a16="http://schemas.microsoft.com/office/drawing/2014/main" id="{EE8DB092-4D90-5E28-773C-5D01D39A8257}"/>
              </a:ext>
            </a:extLst>
          </p:cNvPr>
          <p:cNvSpPr>
            <a:spLocks noGrp="1"/>
          </p:cNvSpPr>
          <p:nvPr>
            <p:ph type="sldNum" sz="quarter" idx="41"/>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297283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70C34AEE-3BC3-A971-58B4-E13597F3C485}"/>
              </a:ext>
            </a:extLst>
          </p:cNvPr>
          <p:cNvSpPr>
            <a:spLocks noGrp="1"/>
          </p:cNvSpPr>
          <p:nvPr>
            <p:ph type="media" sz="quarter" idx="31" hasCustomPrompt="1"/>
          </p:nvPr>
        </p:nvSpPr>
        <p:spPr>
          <a:xfrm>
            <a:off x="2148780" y="2973962"/>
            <a:ext cx="3004391" cy="2105557"/>
          </a:xfrm>
          <a:prstGeom prst="roundRect">
            <a:avLst>
              <a:gd name="adj" fmla="val 2860"/>
            </a:avLst>
          </a:prstGeom>
          <a:solidFill>
            <a:schemeClr val="bg2">
              <a:lumMod val="95000"/>
            </a:schemeClr>
          </a:solidFill>
        </p:spPr>
        <p:txBody>
          <a:bodyPr/>
          <a:lstStyle>
            <a:lvl1pPr marL="0" indent="0">
              <a:buNone/>
              <a:defRPr/>
            </a:lvl1pPr>
          </a:lstStyle>
          <a:p>
            <a:r>
              <a:rPr lang="en-US"/>
              <a:t>Insert media here</a:t>
            </a:r>
          </a:p>
        </p:txBody>
      </p:sp>
      <p:sp>
        <p:nvSpPr>
          <p:cNvPr id="4" name="Media Placeholder 2">
            <a:extLst>
              <a:ext uri="{FF2B5EF4-FFF2-40B4-BE49-F238E27FC236}">
                <a16:creationId xmlns:a16="http://schemas.microsoft.com/office/drawing/2014/main" id="{6D85907A-3CF0-E185-AD11-63AFC89809D2}"/>
              </a:ext>
            </a:extLst>
          </p:cNvPr>
          <p:cNvSpPr>
            <a:spLocks noGrp="1"/>
          </p:cNvSpPr>
          <p:nvPr>
            <p:ph type="media" sz="quarter" idx="32" hasCustomPrompt="1"/>
          </p:nvPr>
        </p:nvSpPr>
        <p:spPr>
          <a:xfrm>
            <a:off x="5455721" y="2973962"/>
            <a:ext cx="3004391" cy="2105557"/>
          </a:xfrm>
          <a:prstGeom prst="roundRect">
            <a:avLst>
              <a:gd name="adj" fmla="val 3016"/>
            </a:avLst>
          </a:prstGeom>
          <a:solidFill>
            <a:schemeClr val="bg2">
              <a:lumMod val="95000"/>
            </a:schemeClr>
          </a:solidFill>
        </p:spPr>
        <p:txBody>
          <a:bodyPr/>
          <a:lstStyle>
            <a:lvl1pPr marL="0" indent="0">
              <a:buNone/>
              <a:defRPr/>
            </a:lvl1pPr>
          </a:lstStyle>
          <a:p>
            <a:r>
              <a:rPr lang="en-US"/>
              <a:t>Insert media here</a:t>
            </a:r>
          </a:p>
        </p:txBody>
      </p:sp>
      <p:sp>
        <p:nvSpPr>
          <p:cNvPr id="5" name="Media Placeholder 2">
            <a:extLst>
              <a:ext uri="{FF2B5EF4-FFF2-40B4-BE49-F238E27FC236}">
                <a16:creationId xmlns:a16="http://schemas.microsoft.com/office/drawing/2014/main" id="{4C500933-BBF8-1C8C-A9AE-3288307EBA57}"/>
              </a:ext>
            </a:extLst>
          </p:cNvPr>
          <p:cNvSpPr>
            <a:spLocks noGrp="1"/>
          </p:cNvSpPr>
          <p:nvPr>
            <p:ph type="media" sz="quarter" idx="33" hasCustomPrompt="1"/>
          </p:nvPr>
        </p:nvSpPr>
        <p:spPr>
          <a:xfrm>
            <a:off x="8762662" y="2973962"/>
            <a:ext cx="3004391" cy="2105557"/>
          </a:xfrm>
          <a:prstGeom prst="roundRect">
            <a:avLst>
              <a:gd name="adj" fmla="val 1766"/>
            </a:avLst>
          </a:prstGeom>
          <a:solidFill>
            <a:schemeClr val="bg2">
              <a:lumMod val="95000"/>
            </a:schemeClr>
          </a:solidFill>
        </p:spPr>
        <p:txBody>
          <a:bodyPr/>
          <a:lstStyle>
            <a:lvl1pPr marL="0" indent="0">
              <a:buNone/>
              <a:defRPr/>
            </a:lvl1pPr>
          </a:lstStyle>
          <a:p>
            <a:r>
              <a:rPr lang="en-US"/>
              <a:t>Insert media here</a:t>
            </a:r>
          </a:p>
        </p:txBody>
      </p:sp>
      <p:sp>
        <p:nvSpPr>
          <p:cNvPr id="2" name="Title 1">
            <a:extLst>
              <a:ext uri="{FF2B5EF4-FFF2-40B4-BE49-F238E27FC236}">
                <a16:creationId xmlns:a16="http://schemas.microsoft.com/office/drawing/2014/main" id="{2CCC5F6B-8FFC-6617-3FA6-A12F862EB6C6}"/>
              </a:ext>
            </a:extLst>
          </p:cNvPr>
          <p:cNvSpPr>
            <a:spLocks noGrp="1"/>
          </p:cNvSpPr>
          <p:nvPr>
            <p:ph type="title" hasCustomPrompt="1"/>
          </p:nvPr>
        </p:nvSpPr>
        <p:spPr/>
        <p:txBody>
          <a:bodyPr/>
          <a:lstStyle/>
          <a:p>
            <a:r>
              <a:rPr lang="en-US"/>
              <a:t>Main Header Uses Headline Case Source Sans Pro Black</a:t>
            </a:r>
          </a:p>
        </p:txBody>
      </p:sp>
      <p:sp>
        <p:nvSpPr>
          <p:cNvPr id="7" name="Footer Placeholder 6">
            <a:extLst>
              <a:ext uri="{FF2B5EF4-FFF2-40B4-BE49-F238E27FC236}">
                <a16:creationId xmlns:a16="http://schemas.microsoft.com/office/drawing/2014/main" id="{43275854-D92D-C2D8-2F19-0A78AF80E5EA}"/>
              </a:ext>
            </a:extLst>
          </p:cNvPr>
          <p:cNvSpPr>
            <a:spLocks noGrp="1"/>
          </p:cNvSpPr>
          <p:nvPr>
            <p:ph type="ftr" sz="quarter" idx="34"/>
          </p:nvPr>
        </p:nvSpPr>
        <p:spPr/>
        <p:txBody>
          <a:bodyPr/>
          <a:lstStyle/>
          <a:p>
            <a:r>
              <a:rPr lang="en-US"/>
              <a:t>© 2024 Working Solutions Proprietary &amp; Confidential</a:t>
            </a:r>
          </a:p>
        </p:txBody>
      </p:sp>
      <p:sp>
        <p:nvSpPr>
          <p:cNvPr id="8" name="Slide Number Placeholder 7">
            <a:extLst>
              <a:ext uri="{FF2B5EF4-FFF2-40B4-BE49-F238E27FC236}">
                <a16:creationId xmlns:a16="http://schemas.microsoft.com/office/drawing/2014/main" id="{871EFBEC-827A-FEA1-E746-2B66BE6C54CF}"/>
              </a:ext>
            </a:extLst>
          </p:cNvPr>
          <p:cNvSpPr>
            <a:spLocks noGrp="1"/>
          </p:cNvSpPr>
          <p:nvPr>
            <p:ph type="sldNum" sz="quarter" idx="35"/>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2244493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Media">
    <p:spTree>
      <p:nvGrpSpPr>
        <p:cNvPr id="1" name=""/>
        <p:cNvGrpSpPr/>
        <p:nvPr/>
      </p:nvGrpSpPr>
      <p:grpSpPr>
        <a:xfrm>
          <a:off x="0" y="0"/>
          <a:ext cx="0" cy="0"/>
          <a:chOff x="0" y="0"/>
          <a:chExt cx="0" cy="0"/>
        </a:xfrm>
      </p:grpSpPr>
      <p:sp>
        <p:nvSpPr>
          <p:cNvPr id="4" name="Media Placeholder 2">
            <a:extLst>
              <a:ext uri="{FF2B5EF4-FFF2-40B4-BE49-F238E27FC236}">
                <a16:creationId xmlns:a16="http://schemas.microsoft.com/office/drawing/2014/main" id="{6D85907A-3CF0-E185-AD11-63AFC89809D2}"/>
              </a:ext>
            </a:extLst>
          </p:cNvPr>
          <p:cNvSpPr>
            <a:spLocks noGrp="1"/>
          </p:cNvSpPr>
          <p:nvPr>
            <p:ph type="media" sz="quarter" idx="32" hasCustomPrompt="1"/>
          </p:nvPr>
        </p:nvSpPr>
        <p:spPr>
          <a:xfrm>
            <a:off x="6276435" y="2973962"/>
            <a:ext cx="2611870" cy="2105557"/>
          </a:xfrm>
          <a:prstGeom prst="roundRect">
            <a:avLst>
              <a:gd name="adj" fmla="val 3016"/>
            </a:avLst>
          </a:prstGeom>
          <a:solidFill>
            <a:schemeClr val="bg2">
              <a:lumMod val="95000"/>
            </a:schemeClr>
          </a:solidFill>
        </p:spPr>
        <p:txBody>
          <a:bodyPr anchor="ctr"/>
          <a:lstStyle>
            <a:lvl1pPr marL="0" indent="0" algn="ctr">
              <a:buNone/>
              <a:defRPr sz="960">
                <a:solidFill>
                  <a:schemeClr val="bg2">
                    <a:lumMod val="65000"/>
                  </a:schemeClr>
                </a:solidFill>
              </a:defRPr>
            </a:lvl1pPr>
          </a:lstStyle>
          <a:p>
            <a:r>
              <a:rPr lang="en-US"/>
              <a:t>Insert media here</a:t>
            </a:r>
          </a:p>
        </p:txBody>
      </p:sp>
      <p:sp>
        <p:nvSpPr>
          <p:cNvPr id="5" name="Media Placeholder 2">
            <a:extLst>
              <a:ext uri="{FF2B5EF4-FFF2-40B4-BE49-F238E27FC236}">
                <a16:creationId xmlns:a16="http://schemas.microsoft.com/office/drawing/2014/main" id="{4C500933-BBF8-1C8C-A9AE-3288307EBA57}"/>
              </a:ext>
            </a:extLst>
          </p:cNvPr>
          <p:cNvSpPr>
            <a:spLocks noGrp="1"/>
          </p:cNvSpPr>
          <p:nvPr>
            <p:ph type="media" sz="quarter" idx="33" hasCustomPrompt="1"/>
          </p:nvPr>
        </p:nvSpPr>
        <p:spPr>
          <a:xfrm>
            <a:off x="9155183" y="2973962"/>
            <a:ext cx="2611870" cy="2105557"/>
          </a:xfrm>
          <a:prstGeom prst="roundRect">
            <a:avLst>
              <a:gd name="adj" fmla="val 1766"/>
            </a:avLst>
          </a:prstGeom>
          <a:solidFill>
            <a:schemeClr val="bg2">
              <a:lumMod val="95000"/>
            </a:schemeClr>
          </a:solidFill>
        </p:spPr>
        <p:txBody>
          <a:bodyPr anchor="ctr"/>
          <a:lstStyle>
            <a:lvl1pPr marL="0" indent="0" algn="ctr">
              <a:buNone/>
              <a:defRPr sz="960">
                <a:solidFill>
                  <a:schemeClr val="bg2">
                    <a:lumMod val="65000"/>
                  </a:schemeClr>
                </a:solidFill>
              </a:defRPr>
            </a:lvl1pPr>
          </a:lstStyle>
          <a:p>
            <a:r>
              <a:rPr lang="en-US"/>
              <a:t>Insert media here</a:t>
            </a:r>
          </a:p>
        </p:txBody>
      </p:sp>
      <p:sp>
        <p:nvSpPr>
          <p:cNvPr id="2" name="Title 1">
            <a:extLst>
              <a:ext uri="{FF2B5EF4-FFF2-40B4-BE49-F238E27FC236}">
                <a16:creationId xmlns:a16="http://schemas.microsoft.com/office/drawing/2014/main" id="{2CCC5F6B-8FFC-6617-3FA6-A12F862EB6C6}"/>
              </a:ext>
            </a:extLst>
          </p:cNvPr>
          <p:cNvSpPr>
            <a:spLocks noGrp="1"/>
          </p:cNvSpPr>
          <p:nvPr>
            <p:ph type="title" hasCustomPrompt="1"/>
          </p:nvPr>
        </p:nvSpPr>
        <p:spPr/>
        <p:txBody>
          <a:bodyPr/>
          <a:lstStyle/>
          <a:p>
            <a:r>
              <a:rPr lang="en-US"/>
              <a:t>Main Header Uses Headline Case Source Sans Pro Black</a:t>
            </a:r>
          </a:p>
        </p:txBody>
      </p:sp>
      <p:sp>
        <p:nvSpPr>
          <p:cNvPr id="7" name="Footer Placeholder 6">
            <a:extLst>
              <a:ext uri="{FF2B5EF4-FFF2-40B4-BE49-F238E27FC236}">
                <a16:creationId xmlns:a16="http://schemas.microsoft.com/office/drawing/2014/main" id="{43275854-D92D-C2D8-2F19-0A78AF80E5EA}"/>
              </a:ext>
            </a:extLst>
          </p:cNvPr>
          <p:cNvSpPr>
            <a:spLocks noGrp="1"/>
          </p:cNvSpPr>
          <p:nvPr>
            <p:ph type="ftr" sz="quarter" idx="34"/>
          </p:nvPr>
        </p:nvSpPr>
        <p:spPr/>
        <p:txBody>
          <a:bodyPr/>
          <a:lstStyle/>
          <a:p>
            <a:r>
              <a:rPr lang="en-US"/>
              <a:t>© 2024 Working Solutions Proprietary &amp; Confidential</a:t>
            </a:r>
          </a:p>
        </p:txBody>
      </p:sp>
      <p:sp>
        <p:nvSpPr>
          <p:cNvPr id="8" name="Slide Number Placeholder 7">
            <a:extLst>
              <a:ext uri="{FF2B5EF4-FFF2-40B4-BE49-F238E27FC236}">
                <a16:creationId xmlns:a16="http://schemas.microsoft.com/office/drawing/2014/main" id="{871EFBEC-827A-FEA1-E746-2B66BE6C54CF}"/>
              </a:ext>
            </a:extLst>
          </p:cNvPr>
          <p:cNvSpPr>
            <a:spLocks noGrp="1"/>
          </p:cNvSpPr>
          <p:nvPr>
            <p:ph type="sldNum" sz="quarter" idx="35"/>
          </p:nvPr>
        </p:nvSpPr>
        <p:spPr/>
        <p:txBody>
          <a:bodyPr/>
          <a:lstStyle/>
          <a:p>
            <a:fld id="{69E996CB-28C5-0A42-AD47-0649721A0D55}" type="slidenum">
              <a:rPr lang="uk-UA" smtClean="0"/>
              <a:pPr/>
              <a:t>‹#›</a:t>
            </a:fld>
            <a:endParaRPr lang="uk-UA"/>
          </a:p>
        </p:txBody>
      </p:sp>
      <p:sp>
        <p:nvSpPr>
          <p:cNvPr id="6" name="Media Placeholder 2">
            <a:extLst>
              <a:ext uri="{FF2B5EF4-FFF2-40B4-BE49-F238E27FC236}">
                <a16:creationId xmlns:a16="http://schemas.microsoft.com/office/drawing/2014/main" id="{687E4E08-3709-A46E-0106-30D378A061E8}"/>
              </a:ext>
            </a:extLst>
          </p:cNvPr>
          <p:cNvSpPr>
            <a:spLocks noGrp="1"/>
          </p:cNvSpPr>
          <p:nvPr>
            <p:ph type="media" sz="quarter" idx="36" hasCustomPrompt="1"/>
          </p:nvPr>
        </p:nvSpPr>
        <p:spPr>
          <a:xfrm>
            <a:off x="424947" y="2973962"/>
            <a:ext cx="2611870" cy="2105557"/>
          </a:xfrm>
          <a:prstGeom prst="roundRect">
            <a:avLst>
              <a:gd name="adj" fmla="val 3016"/>
            </a:avLst>
          </a:prstGeom>
          <a:solidFill>
            <a:schemeClr val="bg2">
              <a:lumMod val="95000"/>
            </a:schemeClr>
          </a:solidFill>
        </p:spPr>
        <p:txBody>
          <a:bodyPr anchor="ctr"/>
          <a:lstStyle>
            <a:lvl1pPr marL="0" indent="0" algn="ctr">
              <a:buNone/>
              <a:defRPr sz="960">
                <a:solidFill>
                  <a:schemeClr val="bg2">
                    <a:lumMod val="65000"/>
                  </a:schemeClr>
                </a:solidFill>
              </a:defRPr>
            </a:lvl1pPr>
          </a:lstStyle>
          <a:p>
            <a:r>
              <a:rPr lang="en-US"/>
              <a:t>Insert media here</a:t>
            </a:r>
          </a:p>
        </p:txBody>
      </p:sp>
      <p:sp>
        <p:nvSpPr>
          <p:cNvPr id="9" name="Media Placeholder 2">
            <a:extLst>
              <a:ext uri="{FF2B5EF4-FFF2-40B4-BE49-F238E27FC236}">
                <a16:creationId xmlns:a16="http://schemas.microsoft.com/office/drawing/2014/main" id="{DD851F2F-DACF-9023-C125-700CA172C578}"/>
              </a:ext>
            </a:extLst>
          </p:cNvPr>
          <p:cNvSpPr>
            <a:spLocks noGrp="1"/>
          </p:cNvSpPr>
          <p:nvPr>
            <p:ph type="media" sz="quarter" idx="37" hasCustomPrompt="1"/>
          </p:nvPr>
        </p:nvSpPr>
        <p:spPr>
          <a:xfrm>
            <a:off x="3303695" y="2973962"/>
            <a:ext cx="2611870" cy="2105557"/>
          </a:xfrm>
          <a:prstGeom prst="roundRect">
            <a:avLst>
              <a:gd name="adj" fmla="val 1766"/>
            </a:avLst>
          </a:prstGeom>
          <a:solidFill>
            <a:schemeClr val="bg2">
              <a:lumMod val="95000"/>
            </a:schemeClr>
          </a:solidFill>
        </p:spPr>
        <p:txBody>
          <a:bodyPr anchor="ctr"/>
          <a:lstStyle>
            <a:lvl1pPr marL="0" indent="0" algn="ctr">
              <a:buNone/>
              <a:defRPr sz="960">
                <a:solidFill>
                  <a:schemeClr val="bg2">
                    <a:lumMod val="65000"/>
                  </a:schemeClr>
                </a:solidFill>
              </a:defRPr>
            </a:lvl1pPr>
          </a:lstStyle>
          <a:p>
            <a:r>
              <a:rPr lang="en-US"/>
              <a:t>Insert media here</a:t>
            </a:r>
          </a:p>
        </p:txBody>
      </p:sp>
    </p:spTree>
    <p:extLst>
      <p:ext uri="{BB962C8B-B14F-4D97-AF65-F5344CB8AC3E}">
        <p14:creationId xmlns:p14="http://schemas.microsoft.com/office/powerpoint/2010/main" val="264275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Alternate">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4F12FF11-0888-411E-4D0E-AF4BF4C94761}"/>
              </a:ext>
            </a:extLst>
          </p:cNvPr>
          <p:cNvSpPr/>
          <p:nvPr userDrawn="1"/>
        </p:nvSpPr>
        <p:spPr>
          <a:xfrm>
            <a:off x="9753145" y="-23034"/>
            <a:ext cx="4417457" cy="6903901"/>
          </a:xfrm>
          <a:prstGeom prst="parallelogram">
            <a:avLst>
              <a:gd name="adj" fmla="val 44542"/>
            </a:avLst>
          </a:prstGeom>
          <a:gradFill>
            <a:gsLst>
              <a:gs pos="0">
                <a:schemeClr val="accent2"/>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a:p>
        </p:txBody>
      </p:sp>
    </p:spTree>
    <p:extLst>
      <p:ext uri="{BB962C8B-B14F-4D97-AF65-F5344CB8AC3E}">
        <p14:creationId xmlns:p14="http://schemas.microsoft.com/office/powerpoint/2010/main" val="127520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ontent Areas">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2A0C1307-42CA-7347-8D41-BB075265FC01}"/>
              </a:ext>
            </a:extLst>
          </p:cNvPr>
          <p:cNvSpPr>
            <a:spLocks noGrp="1"/>
          </p:cNvSpPr>
          <p:nvPr>
            <p:ph sz="quarter" idx="30" hasCustomPrompt="1"/>
          </p:nvPr>
        </p:nvSpPr>
        <p:spPr>
          <a:xfrm>
            <a:off x="457679" y="1565880"/>
            <a:ext cx="3215277" cy="1899272"/>
          </a:xfrm>
          <a:prstGeom prst="roundRect">
            <a:avLst>
              <a:gd name="adj" fmla="val 2042"/>
            </a:avLst>
          </a:prstGeom>
          <a:solidFill>
            <a:schemeClr val="bg2">
              <a:lumMod val="95000"/>
            </a:schemeClr>
          </a:solidFill>
          <a:ln>
            <a:noFill/>
          </a:ln>
        </p:spPr>
        <p:txBody>
          <a:bodyPr anchor="t" anchorCtr="1"/>
          <a:lstStyle>
            <a:lvl1pPr marL="0" indent="0">
              <a:buNone/>
              <a:defRPr sz="1200" b="0" i="0">
                <a:solidFill>
                  <a:schemeClr val="bg1"/>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32" name="Content Placeholder 2">
            <a:extLst>
              <a:ext uri="{FF2B5EF4-FFF2-40B4-BE49-F238E27FC236}">
                <a16:creationId xmlns:a16="http://schemas.microsoft.com/office/drawing/2014/main" id="{25291B21-3D08-B544-A9EF-6DAAD93AB22A}"/>
              </a:ext>
            </a:extLst>
          </p:cNvPr>
          <p:cNvSpPr>
            <a:spLocks noGrp="1"/>
          </p:cNvSpPr>
          <p:nvPr>
            <p:ph sz="quarter" idx="37" hasCustomPrompt="1"/>
          </p:nvPr>
        </p:nvSpPr>
        <p:spPr>
          <a:xfrm>
            <a:off x="6673009" y="1565880"/>
            <a:ext cx="5086009" cy="2325791"/>
          </a:xfrm>
          <a:prstGeom prst="roundRect">
            <a:avLst>
              <a:gd name="adj" fmla="val 2042"/>
            </a:avLst>
          </a:prstGeom>
          <a:solidFill>
            <a:schemeClr val="bg2">
              <a:lumMod val="95000"/>
            </a:schemeClr>
          </a:solidFill>
          <a:ln>
            <a:noFill/>
          </a:ln>
        </p:spPr>
        <p:txBody>
          <a:bodyPr anchor="t" anchorCtr="1"/>
          <a:lstStyle>
            <a:lvl1pPr marL="0" indent="0">
              <a:buNone/>
              <a:defRPr sz="1200" b="0" i="0">
                <a:solidFill>
                  <a:schemeClr val="bg1"/>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36" name="Content Placeholder 2">
            <a:extLst>
              <a:ext uri="{FF2B5EF4-FFF2-40B4-BE49-F238E27FC236}">
                <a16:creationId xmlns:a16="http://schemas.microsoft.com/office/drawing/2014/main" id="{69493B04-C830-1544-8B1A-E073AB51A193}"/>
              </a:ext>
            </a:extLst>
          </p:cNvPr>
          <p:cNvSpPr>
            <a:spLocks noGrp="1"/>
          </p:cNvSpPr>
          <p:nvPr>
            <p:ph sz="quarter" idx="38" hasCustomPrompt="1"/>
          </p:nvPr>
        </p:nvSpPr>
        <p:spPr>
          <a:xfrm>
            <a:off x="424949" y="3747776"/>
            <a:ext cx="4955419" cy="2177070"/>
          </a:xfrm>
          <a:prstGeom prst="roundRect">
            <a:avLst>
              <a:gd name="adj" fmla="val 2042"/>
            </a:avLst>
          </a:prstGeom>
          <a:solidFill>
            <a:schemeClr val="bg2">
              <a:lumMod val="95000"/>
            </a:schemeClr>
          </a:solidFill>
          <a:ln>
            <a:noFill/>
          </a:ln>
        </p:spPr>
        <p:txBody>
          <a:bodyPr anchor="t" anchorCtr="1"/>
          <a:lstStyle>
            <a:lvl1pPr marL="0" indent="0">
              <a:buNone/>
              <a:defRPr sz="1200" b="0" i="0">
                <a:solidFill>
                  <a:schemeClr val="bg1"/>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38" name="Content Placeholder 2">
            <a:extLst>
              <a:ext uri="{FF2B5EF4-FFF2-40B4-BE49-F238E27FC236}">
                <a16:creationId xmlns:a16="http://schemas.microsoft.com/office/drawing/2014/main" id="{1790356F-BBE7-794A-9CB7-603FD031EABA}"/>
              </a:ext>
            </a:extLst>
          </p:cNvPr>
          <p:cNvSpPr>
            <a:spLocks noGrp="1"/>
          </p:cNvSpPr>
          <p:nvPr>
            <p:ph sz="quarter" idx="39" hasCustomPrompt="1"/>
          </p:nvPr>
        </p:nvSpPr>
        <p:spPr>
          <a:xfrm>
            <a:off x="5801438" y="4207089"/>
            <a:ext cx="5957579" cy="1717756"/>
          </a:xfrm>
          <a:prstGeom prst="roundRect">
            <a:avLst>
              <a:gd name="adj" fmla="val 2042"/>
            </a:avLst>
          </a:prstGeom>
          <a:solidFill>
            <a:schemeClr val="bg2">
              <a:lumMod val="95000"/>
            </a:schemeClr>
          </a:solidFill>
          <a:ln>
            <a:noFill/>
          </a:ln>
        </p:spPr>
        <p:txBody>
          <a:bodyPr anchor="t" anchorCtr="1"/>
          <a:lstStyle>
            <a:lvl1pPr marL="0" indent="0">
              <a:buNone/>
              <a:defRPr sz="1200" b="0" i="0">
                <a:solidFill>
                  <a:schemeClr val="bg1"/>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2" name="Content Placeholder 2">
            <a:extLst>
              <a:ext uri="{FF2B5EF4-FFF2-40B4-BE49-F238E27FC236}">
                <a16:creationId xmlns:a16="http://schemas.microsoft.com/office/drawing/2014/main" id="{21EC03FF-9C98-9BA0-1CB8-453843F76AA5}"/>
              </a:ext>
            </a:extLst>
          </p:cNvPr>
          <p:cNvSpPr>
            <a:spLocks noGrp="1"/>
          </p:cNvSpPr>
          <p:nvPr>
            <p:ph sz="quarter" idx="40" hasCustomPrompt="1"/>
          </p:nvPr>
        </p:nvSpPr>
        <p:spPr>
          <a:xfrm>
            <a:off x="4018786" y="1552859"/>
            <a:ext cx="2320551" cy="1912292"/>
          </a:xfrm>
          <a:prstGeom prst="roundRect">
            <a:avLst>
              <a:gd name="adj" fmla="val 2042"/>
            </a:avLst>
          </a:prstGeom>
          <a:solidFill>
            <a:schemeClr val="bg2">
              <a:lumMod val="95000"/>
            </a:schemeClr>
          </a:solidFill>
          <a:ln>
            <a:noFill/>
          </a:ln>
        </p:spPr>
        <p:txBody>
          <a:bodyPr anchor="t" anchorCtr="1"/>
          <a:lstStyle>
            <a:lvl1pPr marL="0" indent="0">
              <a:buNone/>
              <a:defRPr sz="1200" b="0" i="0">
                <a:solidFill>
                  <a:schemeClr val="bg1"/>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4" name="Title 3">
            <a:extLst>
              <a:ext uri="{FF2B5EF4-FFF2-40B4-BE49-F238E27FC236}">
                <a16:creationId xmlns:a16="http://schemas.microsoft.com/office/drawing/2014/main" id="{EE51CEAD-5261-3FE7-7F25-7BE00D77F31E}"/>
              </a:ext>
            </a:extLst>
          </p:cNvPr>
          <p:cNvSpPr>
            <a:spLocks noGrp="1"/>
          </p:cNvSpPr>
          <p:nvPr>
            <p:ph type="title" hasCustomPrompt="1"/>
          </p:nvPr>
        </p:nvSpPr>
        <p:spPr/>
        <p:txBody>
          <a:bodyPr/>
          <a:lstStyle/>
          <a:p>
            <a:r>
              <a:rPr lang="en-US"/>
              <a:t>Main Header Uses Headline Case Source Sans Pro Black</a:t>
            </a:r>
          </a:p>
        </p:txBody>
      </p:sp>
      <p:sp>
        <p:nvSpPr>
          <p:cNvPr id="6" name="Footer Placeholder 5">
            <a:extLst>
              <a:ext uri="{FF2B5EF4-FFF2-40B4-BE49-F238E27FC236}">
                <a16:creationId xmlns:a16="http://schemas.microsoft.com/office/drawing/2014/main" id="{8AC9CE46-C5F7-6226-9645-DF824C67A5A3}"/>
              </a:ext>
            </a:extLst>
          </p:cNvPr>
          <p:cNvSpPr>
            <a:spLocks noGrp="1"/>
          </p:cNvSpPr>
          <p:nvPr>
            <p:ph type="ftr" sz="quarter" idx="41"/>
          </p:nvPr>
        </p:nvSpPr>
        <p:spPr/>
        <p:txBody>
          <a:bodyPr/>
          <a:lstStyle/>
          <a:p>
            <a:r>
              <a:rPr lang="en-US"/>
              <a:t>© 2024 Working Solutions Proprietary &amp; Confidential</a:t>
            </a:r>
          </a:p>
        </p:txBody>
      </p:sp>
      <p:sp>
        <p:nvSpPr>
          <p:cNvPr id="7" name="Slide Number Placeholder 6">
            <a:extLst>
              <a:ext uri="{FF2B5EF4-FFF2-40B4-BE49-F238E27FC236}">
                <a16:creationId xmlns:a16="http://schemas.microsoft.com/office/drawing/2014/main" id="{176752D3-6F52-7AC2-902B-1435DDC8D251}"/>
              </a:ext>
            </a:extLst>
          </p:cNvPr>
          <p:cNvSpPr>
            <a:spLocks noGrp="1"/>
          </p:cNvSpPr>
          <p:nvPr>
            <p:ph type="sldNum" sz="quarter" idx="42"/>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1797115607"/>
      </p:ext>
    </p:extLst>
  </p:cSld>
  <p:clrMapOvr>
    <a:masterClrMapping/>
  </p:clrMapOvr>
  <p:extLst>
    <p:ext uri="{DCECCB84-F9BA-43D5-87BE-67443E8EF086}">
      <p15:sldGuideLst xmlns:p15="http://schemas.microsoft.com/office/powerpoint/2012/main">
        <p15:guide id="1" pos="1759">
          <p15:clr>
            <a:srgbClr val="FBAE40"/>
          </p15:clr>
        </p15:guide>
        <p15:guide id="2" orient="horz" pos="2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harts With Text">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id="{43871B5A-E038-3DEE-18D9-18390E9F97D2}"/>
              </a:ext>
            </a:extLst>
          </p:cNvPr>
          <p:cNvSpPr>
            <a:spLocks noGrp="1"/>
          </p:cNvSpPr>
          <p:nvPr>
            <p:ph type="chart" sz="quarter" idx="32" hasCustomPrompt="1"/>
          </p:nvPr>
        </p:nvSpPr>
        <p:spPr>
          <a:xfrm>
            <a:off x="435381" y="1128048"/>
            <a:ext cx="5524195" cy="2299999"/>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12" name="Chart Placeholder 2">
            <a:extLst>
              <a:ext uri="{FF2B5EF4-FFF2-40B4-BE49-F238E27FC236}">
                <a16:creationId xmlns:a16="http://schemas.microsoft.com/office/drawing/2014/main" id="{1C318A15-8B73-F882-BE1E-3B1DC4DA2F26}"/>
              </a:ext>
            </a:extLst>
          </p:cNvPr>
          <p:cNvSpPr>
            <a:spLocks noGrp="1"/>
          </p:cNvSpPr>
          <p:nvPr>
            <p:ph type="chart" sz="quarter" idx="36" hasCustomPrompt="1"/>
          </p:nvPr>
        </p:nvSpPr>
        <p:spPr>
          <a:xfrm>
            <a:off x="437143" y="3712004"/>
            <a:ext cx="5524195" cy="2331979"/>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2" name="Title 1">
            <a:extLst>
              <a:ext uri="{FF2B5EF4-FFF2-40B4-BE49-F238E27FC236}">
                <a16:creationId xmlns:a16="http://schemas.microsoft.com/office/drawing/2014/main" id="{CA16723B-4837-B7E7-A4CE-C2AAD4141BDA}"/>
              </a:ext>
            </a:extLst>
          </p:cNvPr>
          <p:cNvSpPr>
            <a:spLocks noGrp="1"/>
          </p:cNvSpPr>
          <p:nvPr>
            <p:ph type="title" hasCustomPrompt="1"/>
          </p:nvPr>
        </p:nvSpPr>
        <p:spPr/>
        <p:txBody>
          <a:bodyPr/>
          <a:lstStyle/>
          <a:p>
            <a:r>
              <a:rPr lang="en-US"/>
              <a:t>Main Header Uses Headline Case Source Sans Pro Black</a:t>
            </a:r>
          </a:p>
        </p:txBody>
      </p:sp>
      <p:sp>
        <p:nvSpPr>
          <p:cNvPr id="4" name="Footer Placeholder 3">
            <a:extLst>
              <a:ext uri="{FF2B5EF4-FFF2-40B4-BE49-F238E27FC236}">
                <a16:creationId xmlns:a16="http://schemas.microsoft.com/office/drawing/2014/main" id="{4F85830C-76AF-38E0-BBB4-D93ABDBA1393}"/>
              </a:ext>
            </a:extLst>
          </p:cNvPr>
          <p:cNvSpPr>
            <a:spLocks noGrp="1"/>
          </p:cNvSpPr>
          <p:nvPr>
            <p:ph type="ftr" sz="quarter" idx="40"/>
          </p:nvPr>
        </p:nvSpPr>
        <p:spPr/>
        <p:txBody>
          <a:bodyPr/>
          <a:lstStyle/>
          <a:p>
            <a:r>
              <a:rPr lang="en-US"/>
              <a:t>© 2024 Working Solutions Proprietary &amp; Confidential</a:t>
            </a:r>
          </a:p>
        </p:txBody>
      </p:sp>
      <p:sp>
        <p:nvSpPr>
          <p:cNvPr id="5" name="Slide Number Placeholder 4">
            <a:extLst>
              <a:ext uri="{FF2B5EF4-FFF2-40B4-BE49-F238E27FC236}">
                <a16:creationId xmlns:a16="http://schemas.microsoft.com/office/drawing/2014/main" id="{5D6FB193-59CA-D196-62F7-2036B7D8E3D9}"/>
              </a:ext>
            </a:extLst>
          </p:cNvPr>
          <p:cNvSpPr>
            <a:spLocks noGrp="1"/>
          </p:cNvSpPr>
          <p:nvPr>
            <p:ph type="sldNum" sz="quarter" idx="41"/>
          </p:nvPr>
        </p:nvSpPr>
        <p:spPr/>
        <p:txBody>
          <a:bodyPr/>
          <a:lstStyle/>
          <a:p>
            <a:fld id="{69E996CB-28C5-0A42-AD47-0649721A0D55}" type="slidenum">
              <a:rPr lang="uk-UA" smtClean="0"/>
              <a:pPr/>
              <a:t>‹#›</a:t>
            </a:fld>
            <a:endParaRPr lang="uk-UA"/>
          </a:p>
        </p:txBody>
      </p:sp>
      <p:sp>
        <p:nvSpPr>
          <p:cNvPr id="10" name="Chart Placeholder 2">
            <a:extLst>
              <a:ext uri="{FF2B5EF4-FFF2-40B4-BE49-F238E27FC236}">
                <a16:creationId xmlns:a16="http://schemas.microsoft.com/office/drawing/2014/main" id="{82615D02-EE34-7377-251B-65797FA40E7A}"/>
              </a:ext>
            </a:extLst>
          </p:cNvPr>
          <p:cNvSpPr>
            <a:spLocks noGrp="1"/>
          </p:cNvSpPr>
          <p:nvPr>
            <p:ph type="chart" sz="quarter" idx="42" hasCustomPrompt="1"/>
          </p:nvPr>
        </p:nvSpPr>
        <p:spPr>
          <a:xfrm>
            <a:off x="6241096" y="1128048"/>
            <a:ext cx="5524195" cy="2299999"/>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11" name="Chart Placeholder 2">
            <a:extLst>
              <a:ext uri="{FF2B5EF4-FFF2-40B4-BE49-F238E27FC236}">
                <a16:creationId xmlns:a16="http://schemas.microsoft.com/office/drawing/2014/main" id="{6FB8CBF0-9F01-760A-BA6B-8F5D234E56FA}"/>
              </a:ext>
            </a:extLst>
          </p:cNvPr>
          <p:cNvSpPr>
            <a:spLocks noGrp="1"/>
          </p:cNvSpPr>
          <p:nvPr>
            <p:ph type="chart" sz="quarter" idx="43" hasCustomPrompt="1"/>
          </p:nvPr>
        </p:nvSpPr>
        <p:spPr>
          <a:xfrm>
            <a:off x="6242859" y="3712004"/>
            <a:ext cx="5524195" cy="2331979"/>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Tree>
    <p:extLst>
      <p:ext uri="{BB962C8B-B14F-4D97-AF65-F5344CB8AC3E}">
        <p14:creationId xmlns:p14="http://schemas.microsoft.com/office/powerpoint/2010/main" val="2253090618"/>
      </p:ext>
    </p:extLst>
  </p:cSld>
  <p:clrMapOvr>
    <a:masterClrMapping/>
  </p:clrMapOvr>
  <p:extLst>
    <p:ext uri="{DCECCB84-F9BA-43D5-87BE-67443E8EF086}">
      <p15:sldGuideLst xmlns:p15="http://schemas.microsoft.com/office/powerpoint/2012/main">
        <p15:guide id="1" orient="horz" pos="280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4 Charts With Text">
    <p:spTree>
      <p:nvGrpSpPr>
        <p:cNvPr id="1" name=""/>
        <p:cNvGrpSpPr/>
        <p:nvPr/>
      </p:nvGrpSpPr>
      <p:grpSpPr>
        <a:xfrm>
          <a:off x="0" y="0"/>
          <a:ext cx="0" cy="0"/>
          <a:chOff x="0" y="0"/>
          <a:chExt cx="0" cy="0"/>
        </a:xfrm>
      </p:grpSpPr>
      <p:sp>
        <p:nvSpPr>
          <p:cNvPr id="12" name="Chart Placeholder 2">
            <a:extLst>
              <a:ext uri="{FF2B5EF4-FFF2-40B4-BE49-F238E27FC236}">
                <a16:creationId xmlns:a16="http://schemas.microsoft.com/office/drawing/2014/main" id="{1C318A15-8B73-F882-BE1E-3B1DC4DA2F26}"/>
              </a:ext>
            </a:extLst>
          </p:cNvPr>
          <p:cNvSpPr>
            <a:spLocks noGrp="1"/>
          </p:cNvSpPr>
          <p:nvPr>
            <p:ph type="chart" sz="quarter" idx="36" hasCustomPrompt="1"/>
          </p:nvPr>
        </p:nvSpPr>
        <p:spPr>
          <a:xfrm>
            <a:off x="424949" y="1402471"/>
            <a:ext cx="5524195" cy="4326466"/>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2" name="Title 1">
            <a:extLst>
              <a:ext uri="{FF2B5EF4-FFF2-40B4-BE49-F238E27FC236}">
                <a16:creationId xmlns:a16="http://schemas.microsoft.com/office/drawing/2014/main" id="{CA16723B-4837-B7E7-A4CE-C2AAD4141BDA}"/>
              </a:ext>
            </a:extLst>
          </p:cNvPr>
          <p:cNvSpPr>
            <a:spLocks noGrp="1"/>
          </p:cNvSpPr>
          <p:nvPr>
            <p:ph type="title" hasCustomPrompt="1"/>
          </p:nvPr>
        </p:nvSpPr>
        <p:spPr/>
        <p:txBody>
          <a:bodyPr/>
          <a:lstStyle/>
          <a:p>
            <a:r>
              <a:rPr lang="en-US"/>
              <a:t>Main Header Uses Headline Case Source Sans Pro Black</a:t>
            </a:r>
          </a:p>
        </p:txBody>
      </p:sp>
      <p:sp>
        <p:nvSpPr>
          <p:cNvPr id="4" name="Footer Placeholder 3">
            <a:extLst>
              <a:ext uri="{FF2B5EF4-FFF2-40B4-BE49-F238E27FC236}">
                <a16:creationId xmlns:a16="http://schemas.microsoft.com/office/drawing/2014/main" id="{4F85830C-76AF-38E0-BBB4-D93ABDBA1393}"/>
              </a:ext>
            </a:extLst>
          </p:cNvPr>
          <p:cNvSpPr>
            <a:spLocks noGrp="1"/>
          </p:cNvSpPr>
          <p:nvPr>
            <p:ph type="ftr" sz="quarter" idx="40"/>
          </p:nvPr>
        </p:nvSpPr>
        <p:spPr/>
        <p:txBody>
          <a:bodyPr/>
          <a:lstStyle/>
          <a:p>
            <a:r>
              <a:rPr lang="en-US"/>
              <a:t>© 2024 Working Solutions Proprietary &amp; Confidential</a:t>
            </a:r>
          </a:p>
        </p:txBody>
      </p:sp>
      <p:sp>
        <p:nvSpPr>
          <p:cNvPr id="5" name="Slide Number Placeholder 4">
            <a:extLst>
              <a:ext uri="{FF2B5EF4-FFF2-40B4-BE49-F238E27FC236}">
                <a16:creationId xmlns:a16="http://schemas.microsoft.com/office/drawing/2014/main" id="{5D6FB193-59CA-D196-62F7-2036B7D8E3D9}"/>
              </a:ext>
            </a:extLst>
          </p:cNvPr>
          <p:cNvSpPr>
            <a:spLocks noGrp="1"/>
          </p:cNvSpPr>
          <p:nvPr>
            <p:ph type="sldNum" sz="quarter" idx="41"/>
          </p:nvPr>
        </p:nvSpPr>
        <p:spPr/>
        <p:txBody>
          <a:bodyPr/>
          <a:lstStyle/>
          <a:p>
            <a:fld id="{69E996CB-28C5-0A42-AD47-0649721A0D55}" type="slidenum">
              <a:rPr lang="uk-UA" smtClean="0"/>
              <a:pPr/>
              <a:t>‹#›</a:t>
            </a:fld>
            <a:endParaRPr lang="uk-UA"/>
          </a:p>
        </p:txBody>
      </p:sp>
      <p:sp>
        <p:nvSpPr>
          <p:cNvPr id="10" name="Chart Placeholder 2">
            <a:extLst>
              <a:ext uri="{FF2B5EF4-FFF2-40B4-BE49-F238E27FC236}">
                <a16:creationId xmlns:a16="http://schemas.microsoft.com/office/drawing/2014/main" id="{82615D02-EE34-7377-251B-65797FA40E7A}"/>
              </a:ext>
            </a:extLst>
          </p:cNvPr>
          <p:cNvSpPr>
            <a:spLocks noGrp="1"/>
          </p:cNvSpPr>
          <p:nvPr>
            <p:ph type="chart" sz="quarter" idx="42" hasCustomPrompt="1"/>
          </p:nvPr>
        </p:nvSpPr>
        <p:spPr>
          <a:xfrm>
            <a:off x="6242857" y="1402471"/>
            <a:ext cx="5524195" cy="2299999"/>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3" name="Text Placeholder 4">
            <a:extLst>
              <a:ext uri="{FF2B5EF4-FFF2-40B4-BE49-F238E27FC236}">
                <a16:creationId xmlns:a16="http://schemas.microsoft.com/office/drawing/2014/main" id="{403A4ED9-F2EB-09B2-8CB9-1CA1C7535F88}"/>
              </a:ext>
            </a:extLst>
          </p:cNvPr>
          <p:cNvSpPr>
            <a:spLocks noGrp="1"/>
          </p:cNvSpPr>
          <p:nvPr>
            <p:ph type="body" sz="quarter" idx="43" hasCustomPrompt="1"/>
          </p:nvPr>
        </p:nvSpPr>
        <p:spPr>
          <a:xfrm>
            <a:off x="6242857" y="3972429"/>
            <a:ext cx="5525151" cy="1756508"/>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Tree>
    <p:extLst>
      <p:ext uri="{BB962C8B-B14F-4D97-AF65-F5344CB8AC3E}">
        <p14:creationId xmlns:p14="http://schemas.microsoft.com/office/powerpoint/2010/main" val="1133464254"/>
      </p:ext>
    </p:extLst>
  </p:cSld>
  <p:clrMapOvr>
    <a:masterClrMapping/>
  </p:clrMapOvr>
  <p:extLst>
    <p:ext uri="{DCECCB84-F9BA-43D5-87BE-67443E8EF086}">
      <p15:sldGuideLst xmlns:p15="http://schemas.microsoft.com/office/powerpoint/2012/main">
        <p15:guide id="1" orient="horz" pos="280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Charts With Text">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id="{43871B5A-E038-3DEE-18D9-18390E9F97D2}"/>
              </a:ext>
            </a:extLst>
          </p:cNvPr>
          <p:cNvSpPr>
            <a:spLocks noGrp="1"/>
          </p:cNvSpPr>
          <p:nvPr>
            <p:ph type="chart" sz="quarter" idx="32" hasCustomPrompt="1"/>
          </p:nvPr>
        </p:nvSpPr>
        <p:spPr>
          <a:xfrm>
            <a:off x="424950" y="1128049"/>
            <a:ext cx="5524195" cy="3663148"/>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2" name="Title 1">
            <a:extLst>
              <a:ext uri="{FF2B5EF4-FFF2-40B4-BE49-F238E27FC236}">
                <a16:creationId xmlns:a16="http://schemas.microsoft.com/office/drawing/2014/main" id="{CA16723B-4837-B7E7-A4CE-C2AAD4141BDA}"/>
              </a:ext>
            </a:extLst>
          </p:cNvPr>
          <p:cNvSpPr>
            <a:spLocks noGrp="1"/>
          </p:cNvSpPr>
          <p:nvPr>
            <p:ph type="title" hasCustomPrompt="1"/>
          </p:nvPr>
        </p:nvSpPr>
        <p:spPr/>
        <p:txBody>
          <a:bodyPr/>
          <a:lstStyle/>
          <a:p>
            <a:r>
              <a:rPr lang="en-US"/>
              <a:t>Main Header Uses Headline Case Source Sans Pro Black</a:t>
            </a:r>
          </a:p>
        </p:txBody>
      </p:sp>
      <p:sp>
        <p:nvSpPr>
          <p:cNvPr id="4" name="Footer Placeholder 3">
            <a:extLst>
              <a:ext uri="{FF2B5EF4-FFF2-40B4-BE49-F238E27FC236}">
                <a16:creationId xmlns:a16="http://schemas.microsoft.com/office/drawing/2014/main" id="{4F85830C-76AF-38E0-BBB4-D93ABDBA1393}"/>
              </a:ext>
            </a:extLst>
          </p:cNvPr>
          <p:cNvSpPr>
            <a:spLocks noGrp="1"/>
          </p:cNvSpPr>
          <p:nvPr>
            <p:ph type="ftr" sz="quarter" idx="40"/>
          </p:nvPr>
        </p:nvSpPr>
        <p:spPr/>
        <p:txBody>
          <a:bodyPr/>
          <a:lstStyle/>
          <a:p>
            <a:r>
              <a:rPr lang="en-US"/>
              <a:t>© 2024 Working Solutions Proprietary &amp; Confidential</a:t>
            </a:r>
          </a:p>
        </p:txBody>
      </p:sp>
      <p:sp>
        <p:nvSpPr>
          <p:cNvPr id="5" name="Slide Number Placeholder 4">
            <a:extLst>
              <a:ext uri="{FF2B5EF4-FFF2-40B4-BE49-F238E27FC236}">
                <a16:creationId xmlns:a16="http://schemas.microsoft.com/office/drawing/2014/main" id="{5D6FB193-59CA-D196-62F7-2036B7D8E3D9}"/>
              </a:ext>
            </a:extLst>
          </p:cNvPr>
          <p:cNvSpPr>
            <a:spLocks noGrp="1"/>
          </p:cNvSpPr>
          <p:nvPr>
            <p:ph type="sldNum" sz="quarter" idx="41"/>
          </p:nvPr>
        </p:nvSpPr>
        <p:spPr/>
        <p:txBody>
          <a:bodyPr/>
          <a:lstStyle/>
          <a:p>
            <a:fld id="{69E996CB-28C5-0A42-AD47-0649721A0D55}" type="slidenum">
              <a:rPr lang="uk-UA" smtClean="0"/>
              <a:pPr/>
              <a:t>‹#›</a:t>
            </a:fld>
            <a:endParaRPr lang="uk-UA"/>
          </a:p>
        </p:txBody>
      </p:sp>
      <p:sp>
        <p:nvSpPr>
          <p:cNvPr id="10" name="Chart Placeholder 2">
            <a:extLst>
              <a:ext uri="{FF2B5EF4-FFF2-40B4-BE49-F238E27FC236}">
                <a16:creationId xmlns:a16="http://schemas.microsoft.com/office/drawing/2014/main" id="{82615D02-EE34-7377-251B-65797FA40E7A}"/>
              </a:ext>
            </a:extLst>
          </p:cNvPr>
          <p:cNvSpPr>
            <a:spLocks noGrp="1"/>
          </p:cNvSpPr>
          <p:nvPr>
            <p:ph type="chart" sz="quarter" idx="42" hasCustomPrompt="1"/>
          </p:nvPr>
        </p:nvSpPr>
        <p:spPr>
          <a:xfrm>
            <a:off x="6230665" y="1128049"/>
            <a:ext cx="5524195" cy="3663148"/>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3" name="Text Placeholder 4">
            <a:extLst>
              <a:ext uri="{FF2B5EF4-FFF2-40B4-BE49-F238E27FC236}">
                <a16:creationId xmlns:a16="http://schemas.microsoft.com/office/drawing/2014/main" id="{41D37493-33CC-D500-E0CD-F008B9935D00}"/>
              </a:ext>
            </a:extLst>
          </p:cNvPr>
          <p:cNvSpPr>
            <a:spLocks noGrp="1"/>
          </p:cNvSpPr>
          <p:nvPr>
            <p:ph type="body" sz="quarter" idx="36" hasCustomPrompt="1"/>
          </p:nvPr>
        </p:nvSpPr>
        <p:spPr>
          <a:xfrm>
            <a:off x="6229708" y="5024591"/>
            <a:ext cx="5525151" cy="837063"/>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6" name="Text Placeholder 4">
            <a:extLst>
              <a:ext uri="{FF2B5EF4-FFF2-40B4-BE49-F238E27FC236}">
                <a16:creationId xmlns:a16="http://schemas.microsoft.com/office/drawing/2014/main" id="{6E340F45-7AD6-EEBE-E39A-B9CA8047FE45}"/>
              </a:ext>
            </a:extLst>
          </p:cNvPr>
          <p:cNvSpPr>
            <a:spLocks noGrp="1"/>
          </p:cNvSpPr>
          <p:nvPr>
            <p:ph type="body" sz="quarter" idx="38" hasCustomPrompt="1"/>
          </p:nvPr>
        </p:nvSpPr>
        <p:spPr>
          <a:xfrm>
            <a:off x="444894" y="5024591"/>
            <a:ext cx="5504250" cy="837063"/>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Tree>
    <p:extLst>
      <p:ext uri="{BB962C8B-B14F-4D97-AF65-F5344CB8AC3E}">
        <p14:creationId xmlns:p14="http://schemas.microsoft.com/office/powerpoint/2010/main" val="1598558117"/>
      </p:ext>
    </p:extLst>
  </p:cSld>
  <p:clrMapOvr>
    <a:masterClrMapping/>
  </p:clrMapOvr>
  <p:extLst>
    <p:ext uri="{DCECCB84-F9BA-43D5-87BE-67443E8EF086}">
      <p15:sldGuideLst xmlns:p15="http://schemas.microsoft.com/office/powerpoint/2012/main">
        <p15:guide id="1" orient="horz" pos="280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152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691BB8-0301-C84D-B908-7D9E43E350B2}"/>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2" name="Rectangle 1">
            <a:extLst>
              <a:ext uri="{FF2B5EF4-FFF2-40B4-BE49-F238E27FC236}">
                <a16:creationId xmlns:a16="http://schemas.microsoft.com/office/drawing/2014/main" id="{30F62D79-6A8C-D0E7-BD72-52CB57CBC597}"/>
              </a:ext>
            </a:extLst>
          </p:cNvPr>
          <p:cNvSpPr/>
          <p:nvPr userDrawn="1"/>
        </p:nvSpPr>
        <p:spPr>
          <a:xfrm>
            <a:off x="-5251" y="6289637"/>
            <a:ext cx="12205588" cy="585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b="0" i="0">
              <a:latin typeface="Source Sans Pro" panose="020B0503030403020204" pitchFamily="34" charset="0"/>
            </a:endParaRPr>
          </a:p>
        </p:txBody>
      </p:sp>
      <p:sp>
        <p:nvSpPr>
          <p:cNvPr id="3" name="Slide Number Placeholder 23">
            <a:extLst>
              <a:ext uri="{FF2B5EF4-FFF2-40B4-BE49-F238E27FC236}">
                <a16:creationId xmlns:a16="http://schemas.microsoft.com/office/drawing/2014/main" id="{45AD5301-5F64-DD3B-255F-14DE41286191}"/>
              </a:ext>
            </a:extLst>
          </p:cNvPr>
          <p:cNvSpPr>
            <a:spLocks noGrp="1"/>
          </p:cNvSpPr>
          <p:nvPr>
            <p:ph type="sldNum" sz="quarter" idx="10"/>
          </p:nvPr>
        </p:nvSpPr>
        <p:spPr>
          <a:xfrm>
            <a:off x="324350" y="6437011"/>
            <a:ext cx="351626" cy="300626"/>
          </a:xfrm>
          <a:prstGeom prst="rect">
            <a:avLst/>
          </a:prstGeom>
        </p:spPr>
        <p:txBody>
          <a:bodyPr vert="horz" lIns="0" tIns="45720" rIns="91440" bIns="45720" rtlCol="0" anchor="ctr"/>
          <a:lstStyle>
            <a:lvl1pPr algn="l">
              <a:defRPr lang="en-US" sz="1080" b="0" i="0" smtClean="0">
                <a:solidFill>
                  <a:schemeClr val="bg1"/>
                </a:solidFill>
                <a:latin typeface="Source Sans Pro" panose="020B0503030403020204" pitchFamily="34" charset="0"/>
                <a:ea typeface="Source Sans Pro" panose="020B0503030403020204" pitchFamily="34" charset="0"/>
                <a:cs typeface="Lato" charset="0"/>
              </a:defRPr>
            </a:lvl1pPr>
          </a:lstStyle>
          <a:p>
            <a:fld id="{69E996CB-28C5-0A42-AD47-0649721A0D55}" type="slidenum">
              <a:rPr lang="uk-UA" smtClean="0"/>
              <a:pPr/>
              <a:t>‹#›</a:t>
            </a:fld>
            <a:endParaRPr lang="uk-UA"/>
          </a:p>
        </p:txBody>
      </p:sp>
      <p:sp>
        <p:nvSpPr>
          <p:cNvPr id="4" name="Footer Placeholder 31">
            <a:extLst>
              <a:ext uri="{FF2B5EF4-FFF2-40B4-BE49-F238E27FC236}">
                <a16:creationId xmlns:a16="http://schemas.microsoft.com/office/drawing/2014/main" id="{66A71746-5FAA-33C8-BF6E-175AE055912D}"/>
              </a:ext>
            </a:extLst>
          </p:cNvPr>
          <p:cNvSpPr>
            <a:spLocks noGrp="1"/>
          </p:cNvSpPr>
          <p:nvPr>
            <p:ph type="ftr" sz="quarter" idx="12"/>
          </p:nvPr>
        </p:nvSpPr>
        <p:spPr>
          <a:xfrm>
            <a:off x="2943150" y="6437011"/>
            <a:ext cx="6305698" cy="300626"/>
          </a:xfrm>
          <a:prstGeom prst="rect">
            <a:avLst/>
          </a:prstGeom>
        </p:spPr>
        <p:txBody>
          <a:bodyPr vert="horz" lIns="91440" tIns="45720" rIns="91440" bIns="45720" rtlCol="0" anchor="ctr"/>
          <a:lstStyle>
            <a:lvl1pPr algn="ctr">
              <a:defRPr sz="1080" b="0" i="0">
                <a:solidFill>
                  <a:schemeClr val="bg1"/>
                </a:solidFill>
                <a:latin typeface="Source Sans Pro" panose="020B0503030403020204" pitchFamily="34" charset="0"/>
                <a:ea typeface="Source Sans Pro" panose="020B0503030403020204" pitchFamily="34" charset="0"/>
                <a:cs typeface="Lato" charset="0"/>
              </a:defRPr>
            </a:lvl1pPr>
          </a:lstStyle>
          <a:p>
            <a:r>
              <a:rPr lang="en-US"/>
              <a:t>© 2024 Working Solutions Proprietary &amp; Confidential</a:t>
            </a:r>
          </a:p>
        </p:txBody>
      </p:sp>
      <p:grpSp>
        <p:nvGrpSpPr>
          <p:cNvPr id="5" name="Graphic 8">
            <a:extLst>
              <a:ext uri="{FF2B5EF4-FFF2-40B4-BE49-F238E27FC236}">
                <a16:creationId xmlns:a16="http://schemas.microsoft.com/office/drawing/2014/main" id="{DC56A9C0-9E9D-3F97-A17F-A2714E6DBF58}"/>
              </a:ext>
            </a:extLst>
          </p:cNvPr>
          <p:cNvGrpSpPr/>
          <p:nvPr userDrawn="1"/>
        </p:nvGrpSpPr>
        <p:grpSpPr>
          <a:xfrm>
            <a:off x="10656220" y="6441215"/>
            <a:ext cx="1272737" cy="300626"/>
            <a:chOff x="4527490" y="1393572"/>
            <a:chExt cx="842623" cy="199038"/>
          </a:xfrm>
          <a:gradFill flip="none" rotWithShape="1">
            <a:gsLst>
              <a:gs pos="0">
                <a:schemeClr val="accent2"/>
              </a:gs>
              <a:gs pos="100000">
                <a:schemeClr val="accent3"/>
              </a:gs>
            </a:gsLst>
            <a:lin ang="0" scaled="0"/>
            <a:tileRect/>
          </a:gradFill>
        </p:grpSpPr>
        <p:grpSp>
          <p:nvGrpSpPr>
            <p:cNvPr id="7" name="Graphic 8">
              <a:extLst>
                <a:ext uri="{FF2B5EF4-FFF2-40B4-BE49-F238E27FC236}">
                  <a16:creationId xmlns:a16="http://schemas.microsoft.com/office/drawing/2014/main" id="{3F8A143C-4838-B8EF-4CF2-EE32B2F53D9B}"/>
                </a:ext>
              </a:extLst>
            </p:cNvPr>
            <p:cNvGrpSpPr/>
            <p:nvPr/>
          </p:nvGrpSpPr>
          <p:grpSpPr>
            <a:xfrm>
              <a:off x="4527490" y="1393572"/>
              <a:ext cx="842623" cy="199038"/>
              <a:chOff x="4527490" y="1393572"/>
              <a:chExt cx="842623" cy="199038"/>
            </a:xfrm>
            <a:grpFill/>
          </p:grpSpPr>
          <p:sp>
            <p:nvSpPr>
              <p:cNvPr id="31" name="Freeform 30">
                <a:extLst>
                  <a:ext uri="{FF2B5EF4-FFF2-40B4-BE49-F238E27FC236}">
                    <a16:creationId xmlns:a16="http://schemas.microsoft.com/office/drawing/2014/main" id="{EAB5BED8-34D3-A44D-BA7A-2B51564F55A8}"/>
                  </a:ext>
                </a:extLst>
              </p:cNvPr>
              <p:cNvSpPr/>
              <p:nvPr/>
            </p:nvSpPr>
            <p:spPr>
              <a:xfrm>
                <a:off x="4527490" y="1394495"/>
                <a:ext cx="166832" cy="111733"/>
              </a:xfrm>
              <a:custGeom>
                <a:avLst/>
                <a:gdLst>
                  <a:gd name="connsiteX0" fmla="*/ 160045 w 166832"/>
                  <a:gd name="connsiteY0" fmla="*/ 502 h 111733"/>
                  <a:gd name="connsiteX1" fmla="*/ 130472 w 166832"/>
                  <a:gd name="connsiteY1" fmla="*/ 1334 h 111733"/>
                  <a:gd name="connsiteX2" fmla="*/ 113581 w 166832"/>
                  <a:gd name="connsiteY2" fmla="*/ 56202 h 111733"/>
                  <a:gd name="connsiteX3" fmla="*/ 99801 w 166832"/>
                  <a:gd name="connsiteY3" fmla="*/ 11411 h 111733"/>
                  <a:gd name="connsiteX4" fmla="*/ 67768 w 166832"/>
                  <a:gd name="connsiteY4" fmla="*/ 11471 h 111733"/>
                  <a:gd name="connsiteX5" fmla="*/ 53903 w 166832"/>
                  <a:gd name="connsiteY5" fmla="*/ 56660 h 111733"/>
                  <a:gd name="connsiteX6" fmla="*/ 36819 w 166832"/>
                  <a:gd name="connsiteY6" fmla="*/ 1334 h 111733"/>
                  <a:gd name="connsiteX7" fmla="*/ 0 w 166832"/>
                  <a:gd name="connsiteY7" fmla="*/ 1334 h 111733"/>
                  <a:gd name="connsiteX8" fmla="*/ 33480 w 166832"/>
                  <a:gd name="connsiteY8" fmla="*/ 109926 h 111733"/>
                  <a:gd name="connsiteX9" fmla="*/ 68539 w 166832"/>
                  <a:gd name="connsiteY9" fmla="*/ 109890 h 111733"/>
                  <a:gd name="connsiteX10" fmla="*/ 83863 w 166832"/>
                  <a:gd name="connsiteY10" fmla="*/ 59541 h 111733"/>
                  <a:gd name="connsiteX11" fmla="*/ 99186 w 166832"/>
                  <a:gd name="connsiteY11" fmla="*/ 109962 h 111733"/>
                  <a:gd name="connsiteX12" fmla="*/ 133329 w 166832"/>
                  <a:gd name="connsiteY12" fmla="*/ 109962 h 111733"/>
                  <a:gd name="connsiteX13" fmla="*/ 166833 w 166832"/>
                  <a:gd name="connsiteY13" fmla="*/ 1346 h 111733"/>
                  <a:gd name="connsiteX14" fmla="*/ 160045 w 166832"/>
                  <a:gd name="connsiteY14" fmla="*/ 502 h 11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832" h="111733">
                    <a:moveTo>
                      <a:pt x="160045" y="502"/>
                    </a:moveTo>
                    <a:cubicBezTo>
                      <a:pt x="151763" y="-137"/>
                      <a:pt x="138525" y="-209"/>
                      <a:pt x="130472" y="1334"/>
                    </a:cubicBezTo>
                    <a:lnTo>
                      <a:pt x="113581" y="56202"/>
                    </a:lnTo>
                    <a:lnTo>
                      <a:pt x="99801" y="11411"/>
                    </a:lnTo>
                    <a:cubicBezTo>
                      <a:pt x="89493" y="8807"/>
                      <a:pt x="78003" y="9169"/>
                      <a:pt x="67768" y="11471"/>
                    </a:cubicBezTo>
                    <a:lnTo>
                      <a:pt x="53903" y="56660"/>
                    </a:lnTo>
                    <a:lnTo>
                      <a:pt x="36819" y="1334"/>
                    </a:lnTo>
                    <a:cubicBezTo>
                      <a:pt x="25836" y="-884"/>
                      <a:pt x="10453" y="56"/>
                      <a:pt x="0" y="1334"/>
                    </a:cubicBezTo>
                    <a:lnTo>
                      <a:pt x="33480" y="109926"/>
                    </a:lnTo>
                    <a:cubicBezTo>
                      <a:pt x="44752" y="112566"/>
                      <a:pt x="57074" y="111975"/>
                      <a:pt x="68539" y="109890"/>
                    </a:cubicBezTo>
                    <a:cubicBezTo>
                      <a:pt x="71095" y="100837"/>
                      <a:pt x="83863" y="59541"/>
                      <a:pt x="83863" y="59541"/>
                    </a:cubicBezTo>
                    <a:lnTo>
                      <a:pt x="99186" y="109962"/>
                    </a:lnTo>
                    <a:cubicBezTo>
                      <a:pt x="110386" y="112095"/>
                      <a:pt x="122310" y="112541"/>
                      <a:pt x="133329" y="109962"/>
                    </a:cubicBezTo>
                    <a:lnTo>
                      <a:pt x="166833" y="1346"/>
                    </a:lnTo>
                    <a:cubicBezTo>
                      <a:pt x="165242" y="1057"/>
                      <a:pt x="163662" y="779"/>
                      <a:pt x="160045" y="502"/>
                    </a:cubicBezTo>
                    <a:close/>
                  </a:path>
                </a:pathLst>
              </a:custGeom>
              <a:grpFill/>
              <a:ln w="120" cap="flat">
                <a:noFill/>
                <a:prstDash val="solid"/>
                <a:miter/>
              </a:ln>
            </p:spPr>
            <p:txBody>
              <a:bodyPr rtlCol="0" anchor="ctr"/>
              <a:lstStyle/>
              <a:p>
                <a:endParaRPr lang="en-US" sz="2161"/>
              </a:p>
            </p:txBody>
          </p:sp>
          <p:sp>
            <p:nvSpPr>
              <p:cNvPr id="32" name="Freeform 31">
                <a:extLst>
                  <a:ext uri="{FF2B5EF4-FFF2-40B4-BE49-F238E27FC236}">
                    <a16:creationId xmlns:a16="http://schemas.microsoft.com/office/drawing/2014/main" id="{316B8C90-D42A-048C-D1B7-079E6505BDB0}"/>
                  </a:ext>
                </a:extLst>
              </p:cNvPr>
              <p:cNvSpPr/>
              <p:nvPr/>
            </p:nvSpPr>
            <p:spPr>
              <a:xfrm>
                <a:off x="5116372" y="1394392"/>
                <a:ext cx="97666" cy="111636"/>
              </a:xfrm>
              <a:custGeom>
                <a:avLst/>
                <a:gdLst>
                  <a:gd name="connsiteX0" fmla="*/ 80511 w 97666"/>
                  <a:gd name="connsiteY0" fmla="*/ 8055 h 111636"/>
                  <a:gd name="connsiteX1" fmla="*/ 0 w 97666"/>
                  <a:gd name="connsiteY1" fmla="*/ 2209 h 111636"/>
                  <a:gd name="connsiteX2" fmla="*/ 0 w 97666"/>
                  <a:gd name="connsiteY2" fmla="*/ 109933 h 111636"/>
                  <a:gd name="connsiteX3" fmla="*/ 36036 w 97666"/>
                  <a:gd name="connsiteY3" fmla="*/ 109933 h 111636"/>
                  <a:gd name="connsiteX4" fmla="*/ 36036 w 97666"/>
                  <a:gd name="connsiteY4" fmla="*/ 31728 h 111636"/>
                  <a:gd name="connsiteX5" fmla="*/ 61631 w 97666"/>
                  <a:gd name="connsiteY5" fmla="*/ 51171 h 111636"/>
                  <a:gd name="connsiteX6" fmla="*/ 61631 w 97666"/>
                  <a:gd name="connsiteY6" fmla="*/ 109933 h 111636"/>
                  <a:gd name="connsiteX7" fmla="*/ 97667 w 97666"/>
                  <a:gd name="connsiteY7" fmla="*/ 109933 h 111636"/>
                  <a:gd name="connsiteX8" fmla="*/ 97667 w 97666"/>
                  <a:gd name="connsiteY8" fmla="*/ 47374 h 111636"/>
                  <a:gd name="connsiteX9" fmla="*/ 80511 w 97666"/>
                  <a:gd name="connsiteY9" fmla="*/ 8055 h 11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6" h="111636">
                    <a:moveTo>
                      <a:pt x="80511" y="8055"/>
                    </a:moveTo>
                    <a:cubicBezTo>
                      <a:pt x="61330" y="-5361"/>
                      <a:pt x="17891" y="1980"/>
                      <a:pt x="0" y="2209"/>
                    </a:cubicBezTo>
                    <a:lnTo>
                      <a:pt x="0" y="109933"/>
                    </a:lnTo>
                    <a:cubicBezTo>
                      <a:pt x="12755" y="112187"/>
                      <a:pt x="23244" y="112223"/>
                      <a:pt x="36036" y="109933"/>
                    </a:cubicBezTo>
                    <a:lnTo>
                      <a:pt x="36036" y="31728"/>
                    </a:lnTo>
                    <a:cubicBezTo>
                      <a:pt x="50491" y="27160"/>
                      <a:pt x="62957" y="34115"/>
                      <a:pt x="61631" y="51171"/>
                    </a:cubicBezTo>
                    <a:cubicBezTo>
                      <a:pt x="61631" y="51171"/>
                      <a:pt x="61631" y="109933"/>
                      <a:pt x="61631" y="109933"/>
                    </a:cubicBezTo>
                    <a:cubicBezTo>
                      <a:pt x="74386" y="112187"/>
                      <a:pt x="84875" y="112223"/>
                      <a:pt x="97667" y="109933"/>
                    </a:cubicBezTo>
                    <a:lnTo>
                      <a:pt x="97667" y="47374"/>
                    </a:lnTo>
                    <a:cubicBezTo>
                      <a:pt x="97691" y="30029"/>
                      <a:pt x="93110" y="16962"/>
                      <a:pt x="80511" y="8055"/>
                    </a:cubicBezTo>
                    <a:close/>
                  </a:path>
                </a:pathLst>
              </a:custGeom>
              <a:grpFill/>
              <a:ln w="120" cap="flat">
                <a:noFill/>
                <a:prstDash val="solid"/>
                <a:miter/>
              </a:ln>
            </p:spPr>
            <p:txBody>
              <a:bodyPr rtlCol="0" anchor="ctr"/>
              <a:lstStyle/>
              <a:p>
                <a:endParaRPr lang="en-US" sz="2161"/>
              </a:p>
            </p:txBody>
          </p:sp>
          <p:sp>
            <p:nvSpPr>
              <p:cNvPr id="33" name="Freeform 32">
                <a:extLst>
                  <a:ext uri="{FF2B5EF4-FFF2-40B4-BE49-F238E27FC236}">
                    <a16:creationId xmlns:a16="http://schemas.microsoft.com/office/drawing/2014/main" id="{756C324A-1418-B0BD-63BA-A706D30C74AF}"/>
                  </a:ext>
                </a:extLst>
              </p:cNvPr>
              <p:cNvSpPr/>
              <p:nvPr/>
            </p:nvSpPr>
            <p:spPr>
              <a:xfrm>
                <a:off x="5225762" y="1394685"/>
                <a:ext cx="98434" cy="111500"/>
              </a:xfrm>
              <a:custGeom>
                <a:avLst/>
                <a:gdLst>
                  <a:gd name="connsiteX0" fmla="*/ 63749 w 98434"/>
                  <a:gd name="connsiteY0" fmla="*/ 81699 h 111500"/>
                  <a:gd name="connsiteX1" fmla="*/ 63785 w 98434"/>
                  <a:gd name="connsiteY1" fmla="*/ 81699 h 111500"/>
                  <a:gd name="connsiteX2" fmla="*/ 36044 w 98434"/>
                  <a:gd name="connsiteY2" fmla="*/ 54904 h 111500"/>
                  <a:gd name="connsiteX3" fmla="*/ 85004 w 98434"/>
                  <a:gd name="connsiteY3" fmla="*/ 35124 h 111500"/>
                  <a:gd name="connsiteX4" fmla="*/ 92985 w 98434"/>
                  <a:gd name="connsiteY4" fmla="*/ 7340 h 111500"/>
                  <a:gd name="connsiteX5" fmla="*/ 3746 w 98434"/>
                  <a:gd name="connsiteY5" fmla="*/ 33521 h 111500"/>
                  <a:gd name="connsiteX6" fmla="*/ 12884 w 98434"/>
                  <a:gd name="connsiteY6" fmla="*/ 94970 h 111500"/>
                  <a:gd name="connsiteX7" fmla="*/ 98435 w 98434"/>
                  <a:gd name="connsiteY7" fmla="*/ 103806 h 111500"/>
                  <a:gd name="connsiteX8" fmla="*/ 98435 w 98434"/>
                  <a:gd name="connsiteY8" fmla="*/ 55663 h 111500"/>
                  <a:gd name="connsiteX9" fmla="*/ 63761 w 98434"/>
                  <a:gd name="connsiteY9" fmla="*/ 61413 h 111500"/>
                  <a:gd name="connsiteX10" fmla="*/ 63761 w 98434"/>
                  <a:gd name="connsiteY10" fmla="*/ 81699 h 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34" h="111500">
                    <a:moveTo>
                      <a:pt x="63749" y="81699"/>
                    </a:moveTo>
                    <a:lnTo>
                      <a:pt x="63785" y="81699"/>
                    </a:lnTo>
                    <a:cubicBezTo>
                      <a:pt x="45870" y="82977"/>
                      <a:pt x="35501" y="73876"/>
                      <a:pt x="36044" y="54904"/>
                    </a:cubicBezTo>
                    <a:cubicBezTo>
                      <a:pt x="35080" y="27144"/>
                      <a:pt x="64882" y="25372"/>
                      <a:pt x="85004" y="35124"/>
                    </a:cubicBezTo>
                    <a:cubicBezTo>
                      <a:pt x="88886" y="25637"/>
                      <a:pt x="92286" y="17381"/>
                      <a:pt x="92985" y="7340"/>
                    </a:cubicBezTo>
                    <a:cubicBezTo>
                      <a:pt x="61121" y="-6522"/>
                      <a:pt x="16525" y="-2315"/>
                      <a:pt x="3746" y="33521"/>
                    </a:cubicBezTo>
                    <a:cubicBezTo>
                      <a:pt x="-3054" y="53265"/>
                      <a:pt x="-932" y="78903"/>
                      <a:pt x="12884" y="94970"/>
                    </a:cubicBezTo>
                    <a:cubicBezTo>
                      <a:pt x="32512" y="117885"/>
                      <a:pt x="73575" y="113063"/>
                      <a:pt x="98435" y="103806"/>
                    </a:cubicBezTo>
                    <a:lnTo>
                      <a:pt x="98435" y="55663"/>
                    </a:lnTo>
                    <a:cubicBezTo>
                      <a:pt x="90140" y="55663"/>
                      <a:pt x="72839" y="58074"/>
                      <a:pt x="63761" y="61413"/>
                    </a:cubicBezTo>
                    <a:lnTo>
                      <a:pt x="63761" y="81699"/>
                    </a:lnTo>
                    <a:close/>
                  </a:path>
                </a:pathLst>
              </a:custGeom>
              <a:grpFill/>
              <a:ln w="120" cap="flat">
                <a:noFill/>
                <a:prstDash val="solid"/>
                <a:miter/>
              </a:ln>
            </p:spPr>
            <p:txBody>
              <a:bodyPr rtlCol="0" anchor="ctr"/>
              <a:lstStyle/>
              <a:p>
                <a:endParaRPr lang="en-US" sz="2161"/>
              </a:p>
            </p:txBody>
          </p:sp>
          <p:sp>
            <p:nvSpPr>
              <p:cNvPr id="34" name="Freeform 33">
                <a:extLst>
                  <a:ext uri="{FF2B5EF4-FFF2-40B4-BE49-F238E27FC236}">
                    <a16:creationId xmlns:a16="http://schemas.microsoft.com/office/drawing/2014/main" id="{B96EDB55-2795-F13E-CFB5-72F8713F3048}"/>
                  </a:ext>
                </a:extLst>
              </p:cNvPr>
              <p:cNvSpPr/>
              <p:nvPr/>
            </p:nvSpPr>
            <p:spPr>
              <a:xfrm>
                <a:off x="4816886" y="1535624"/>
                <a:ext cx="38291" cy="56778"/>
              </a:xfrm>
              <a:custGeom>
                <a:avLst/>
                <a:gdLst>
                  <a:gd name="connsiteX0" fmla="*/ 13262 w 38291"/>
                  <a:gd name="connsiteY0" fmla="*/ 18748 h 56778"/>
                  <a:gd name="connsiteX1" fmla="*/ 25113 w 38291"/>
                  <a:gd name="connsiteY1" fmla="*/ 9141 h 56778"/>
                  <a:gd name="connsiteX2" fmla="*/ 37217 w 38291"/>
                  <a:gd name="connsiteY2" fmla="*/ 6019 h 56778"/>
                  <a:gd name="connsiteX3" fmla="*/ 10549 w 38291"/>
                  <a:gd name="connsiteY3" fmla="*/ 29548 h 56778"/>
                  <a:gd name="connsiteX4" fmla="*/ 27162 w 38291"/>
                  <a:gd name="connsiteY4" fmla="*/ 36683 h 56778"/>
                  <a:gd name="connsiteX5" fmla="*/ 13865 w 38291"/>
                  <a:gd name="connsiteY5" fmla="*/ 47532 h 56778"/>
                  <a:gd name="connsiteX6" fmla="*/ 0 w 38291"/>
                  <a:gd name="connsiteY6" fmla="*/ 49509 h 56778"/>
                  <a:gd name="connsiteX7" fmla="*/ 34107 w 38291"/>
                  <a:gd name="connsiteY7" fmla="*/ 28824 h 56778"/>
                  <a:gd name="connsiteX8" fmla="*/ 13262 w 38291"/>
                  <a:gd name="connsiteY8" fmla="*/ 18748 h 5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1" h="56778">
                    <a:moveTo>
                      <a:pt x="13262" y="18748"/>
                    </a:moveTo>
                    <a:cubicBezTo>
                      <a:pt x="8524" y="11383"/>
                      <a:pt x="18976" y="6525"/>
                      <a:pt x="25113" y="9141"/>
                    </a:cubicBezTo>
                    <a:cubicBezTo>
                      <a:pt x="33142" y="12528"/>
                      <a:pt x="32877" y="15204"/>
                      <a:pt x="37217" y="6019"/>
                    </a:cubicBezTo>
                    <a:cubicBezTo>
                      <a:pt x="17518" y="-11592"/>
                      <a:pt x="-13165" y="13480"/>
                      <a:pt x="10549" y="29548"/>
                    </a:cubicBezTo>
                    <a:cubicBezTo>
                      <a:pt x="15806" y="32392"/>
                      <a:pt x="23075" y="32163"/>
                      <a:pt x="27162" y="36683"/>
                    </a:cubicBezTo>
                    <a:cubicBezTo>
                      <a:pt x="32069" y="45157"/>
                      <a:pt x="21086" y="50738"/>
                      <a:pt x="13865" y="47532"/>
                    </a:cubicBezTo>
                    <a:cubicBezTo>
                      <a:pt x="5775" y="44084"/>
                      <a:pt x="5196" y="39492"/>
                      <a:pt x="0" y="49509"/>
                    </a:cubicBezTo>
                    <a:cubicBezTo>
                      <a:pt x="16047" y="66444"/>
                      <a:pt x="50142" y="51413"/>
                      <a:pt x="34107" y="28824"/>
                    </a:cubicBezTo>
                    <a:cubicBezTo>
                      <a:pt x="28453" y="23328"/>
                      <a:pt x="18759" y="24087"/>
                      <a:pt x="13262" y="18748"/>
                    </a:cubicBezTo>
                    <a:close/>
                  </a:path>
                </a:pathLst>
              </a:custGeom>
              <a:grpFill/>
              <a:ln w="120" cap="flat">
                <a:noFill/>
                <a:prstDash val="solid"/>
                <a:miter/>
              </a:ln>
            </p:spPr>
            <p:txBody>
              <a:bodyPr rtlCol="0" anchor="ctr"/>
              <a:lstStyle/>
              <a:p>
                <a:endParaRPr lang="en-US" sz="2161"/>
              </a:p>
            </p:txBody>
          </p:sp>
          <p:sp>
            <p:nvSpPr>
              <p:cNvPr id="35" name="Freeform 34">
                <a:extLst>
                  <a:ext uri="{FF2B5EF4-FFF2-40B4-BE49-F238E27FC236}">
                    <a16:creationId xmlns:a16="http://schemas.microsoft.com/office/drawing/2014/main" id="{79B76D3C-70F5-BB1D-8B52-78B4BCF6CE29}"/>
                  </a:ext>
                </a:extLst>
              </p:cNvPr>
              <p:cNvSpPr/>
              <p:nvPr/>
            </p:nvSpPr>
            <p:spPr>
              <a:xfrm>
                <a:off x="4865071"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40 w 57841"/>
                  <a:gd name="connsiteY3" fmla="*/ 36728 h 57139"/>
                  <a:gd name="connsiteX4" fmla="*/ 12313 w 57841"/>
                  <a:gd name="connsiteY4" fmla="*/ 20407 h 57139"/>
                  <a:gd name="connsiteX5" fmla="*/ 45540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40" y="36728"/>
                    </a:moveTo>
                    <a:cubicBezTo>
                      <a:pt x="34786" y="60233"/>
                      <a:pt x="3403" y="44768"/>
                      <a:pt x="12313" y="20407"/>
                    </a:cubicBezTo>
                    <a:cubicBezTo>
                      <a:pt x="23236" y="-3242"/>
                      <a:pt x="54389" y="12391"/>
                      <a:pt x="45540" y="36728"/>
                    </a:cubicBezTo>
                    <a:close/>
                  </a:path>
                </a:pathLst>
              </a:custGeom>
              <a:grpFill/>
              <a:ln w="120" cap="flat">
                <a:noFill/>
                <a:prstDash val="solid"/>
                <a:miter/>
              </a:ln>
            </p:spPr>
            <p:txBody>
              <a:bodyPr rtlCol="0" anchor="ctr"/>
              <a:lstStyle/>
              <a:p>
                <a:endParaRPr lang="en-US" sz="2161"/>
              </a:p>
            </p:txBody>
          </p:sp>
          <p:sp>
            <p:nvSpPr>
              <p:cNvPr id="36" name="Freeform 35">
                <a:extLst>
                  <a:ext uri="{FF2B5EF4-FFF2-40B4-BE49-F238E27FC236}">
                    <a16:creationId xmlns:a16="http://schemas.microsoft.com/office/drawing/2014/main" id="{B4777C10-BBD8-07DC-212C-6061EBC3BFD3}"/>
                  </a:ext>
                </a:extLst>
              </p:cNvPr>
              <p:cNvSpPr/>
              <p:nvPr/>
            </p:nvSpPr>
            <p:spPr>
              <a:xfrm>
                <a:off x="4940690" y="1535785"/>
                <a:ext cx="33094" cy="56628"/>
              </a:xfrm>
              <a:custGeom>
                <a:avLst/>
                <a:gdLst>
                  <a:gd name="connsiteX0" fmla="*/ 10501 w 33094"/>
                  <a:gd name="connsiteY0" fmla="*/ 0 h 56628"/>
                  <a:gd name="connsiteX1" fmla="*/ 0 w 33094"/>
                  <a:gd name="connsiteY1" fmla="*/ 0 h 56628"/>
                  <a:gd name="connsiteX2" fmla="*/ 0 w 33094"/>
                  <a:gd name="connsiteY2" fmla="*/ 56628 h 56628"/>
                  <a:gd name="connsiteX3" fmla="*/ 33094 w 33094"/>
                  <a:gd name="connsiteY3" fmla="*/ 56628 h 56628"/>
                  <a:gd name="connsiteX4" fmla="*/ 33094 w 33094"/>
                  <a:gd name="connsiteY4" fmla="*/ 48131 h 56628"/>
                  <a:gd name="connsiteX5" fmla="*/ 10501 w 33094"/>
                  <a:gd name="connsiteY5" fmla="*/ 48131 h 5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94" h="56628">
                    <a:moveTo>
                      <a:pt x="10501" y="0"/>
                    </a:moveTo>
                    <a:lnTo>
                      <a:pt x="0" y="0"/>
                    </a:lnTo>
                    <a:lnTo>
                      <a:pt x="0" y="56628"/>
                    </a:lnTo>
                    <a:lnTo>
                      <a:pt x="33094" y="56628"/>
                    </a:lnTo>
                    <a:lnTo>
                      <a:pt x="33094" y="48131"/>
                    </a:lnTo>
                    <a:lnTo>
                      <a:pt x="10501" y="48131"/>
                    </a:lnTo>
                    <a:close/>
                  </a:path>
                </a:pathLst>
              </a:custGeom>
              <a:grpFill/>
              <a:ln w="120" cap="flat">
                <a:noFill/>
                <a:prstDash val="solid"/>
                <a:miter/>
              </a:ln>
            </p:spPr>
            <p:txBody>
              <a:bodyPr rtlCol="0" anchor="ctr"/>
              <a:lstStyle/>
              <a:p>
                <a:endParaRPr lang="en-US" sz="2161"/>
              </a:p>
            </p:txBody>
          </p:sp>
          <p:sp>
            <p:nvSpPr>
              <p:cNvPr id="37" name="Freeform 36">
                <a:extLst>
                  <a:ext uri="{FF2B5EF4-FFF2-40B4-BE49-F238E27FC236}">
                    <a16:creationId xmlns:a16="http://schemas.microsoft.com/office/drawing/2014/main" id="{D8182C2D-4DF8-8E47-A0C3-BA88A7628465}"/>
                  </a:ext>
                </a:extLst>
              </p:cNvPr>
              <p:cNvSpPr/>
              <p:nvPr/>
            </p:nvSpPr>
            <p:spPr>
              <a:xfrm>
                <a:off x="4990124" y="1535761"/>
                <a:ext cx="47387" cy="56513"/>
              </a:xfrm>
              <a:custGeom>
                <a:avLst/>
                <a:gdLst>
                  <a:gd name="connsiteX0" fmla="*/ 47051 w 47387"/>
                  <a:gd name="connsiteY0" fmla="*/ 0 h 56513"/>
                  <a:gd name="connsiteX1" fmla="*/ 36647 w 47387"/>
                  <a:gd name="connsiteY1" fmla="*/ 0 h 56513"/>
                  <a:gd name="connsiteX2" fmla="*/ 36647 w 47387"/>
                  <a:gd name="connsiteY2" fmla="*/ 36 h 56513"/>
                  <a:gd name="connsiteX3" fmla="*/ 36647 w 47387"/>
                  <a:gd name="connsiteY3" fmla="*/ 33762 h 56513"/>
                  <a:gd name="connsiteX4" fmla="*/ 23722 w 47387"/>
                  <a:gd name="connsiteY4" fmla="*/ 47636 h 56513"/>
                  <a:gd name="connsiteX5" fmla="*/ 10834 w 47387"/>
                  <a:gd name="connsiteY5" fmla="*/ 0 h 56513"/>
                  <a:gd name="connsiteX6" fmla="*/ 334 w 47387"/>
                  <a:gd name="connsiteY6" fmla="*/ 0 h 56513"/>
                  <a:gd name="connsiteX7" fmla="*/ 23662 w 47387"/>
                  <a:gd name="connsiteY7" fmla="*/ 56508 h 56513"/>
                  <a:gd name="connsiteX8" fmla="*/ 47051 w 47387"/>
                  <a:gd name="connsiteY8" fmla="*/ 0 h 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87" h="56513">
                    <a:moveTo>
                      <a:pt x="47051" y="0"/>
                    </a:moveTo>
                    <a:lnTo>
                      <a:pt x="36647" y="0"/>
                    </a:lnTo>
                    <a:lnTo>
                      <a:pt x="36647" y="36"/>
                    </a:lnTo>
                    <a:lnTo>
                      <a:pt x="36647" y="33762"/>
                    </a:lnTo>
                    <a:cubicBezTo>
                      <a:pt x="37008" y="41380"/>
                      <a:pt x="31619" y="47998"/>
                      <a:pt x="23722" y="47636"/>
                    </a:cubicBezTo>
                    <a:cubicBezTo>
                      <a:pt x="3372" y="48661"/>
                      <a:pt x="12872" y="11572"/>
                      <a:pt x="10834" y="0"/>
                    </a:cubicBezTo>
                    <a:lnTo>
                      <a:pt x="334" y="0"/>
                    </a:lnTo>
                    <a:cubicBezTo>
                      <a:pt x="1503" y="19696"/>
                      <a:pt x="-7394" y="57062"/>
                      <a:pt x="23662" y="56508"/>
                    </a:cubicBezTo>
                    <a:cubicBezTo>
                      <a:pt x="54755" y="57050"/>
                      <a:pt x="45906" y="19684"/>
                      <a:pt x="47051" y="0"/>
                    </a:cubicBezTo>
                    <a:close/>
                  </a:path>
                </a:pathLst>
              </a:custGeom>
              <a:grpFill/>
              <a:ln w="120" cap="flat">
                <a:noFill/>
                <a:prstDash val="solid"/>
                <a:miter/>
              </a:ln>
            </p:spPr>
            <p:txBody>
              <a:bodyPr rtlCol="0" anchor="ctr"/>
              <a:lstStyle/>
              <a:p>
                <a:endParaRPr lang="en-US" sz="2161"/>
              </a:p>
            </p:txBody>
          </p:sp>
          <p:sp>
            <p:nvSpPr>
              <p:cNvPr id="38" name="Freeform 37">
                <a:extLst>
                  <a:ext uri="{FF2B5EF4-FFF2-40B4-BE49-F238E27FC236}">
                    <a16:creationId xmlns:a16="http://schemas.microsoft.com/office/drawing/2014/main" id="{B4006025-2C2B-37D4-12E0-F85795D474E9}"/>
                  </a:ext>
                </a:extLst>
              </p:cNvPr>
              <p:cNvSpPr/>
              <p:nvPr/>
            </p:nvSpPr>
            <p:spPr>
              <a:xfrm>
                <a:off x="5052873" y="1535761"/>
                <a:ext cx="44475" cy="56531"/>
              </a:xfrm>
              <a:custGeom>
                <a:avLst/>
                <a:gdLst>
                  <a:gd name="connsiteX0" fmla="*/ 0 w 44475"/>
                  <a:gd name="connsiteY0" fmla="*/ 8474 h 56531"/>
                  <a:gd name="connsiteX1" fmla="*/ 17023 w 44475"/>
                  <a:gd name="connsiteY1" fmla="*/ 8474 h 56531"/>
                  <a:gd name="connsiteX2" fmla="*/ 16987 w 44475"/>
                  <a:gd name="connsiteY2" fmla="*/ 56532 h 56531"/>
                  <a:gd name="connsiteX3" fmla="*/ 27488 w 44475"/>
                  <a:gd name="connsiteY3" fmla="*/ 56532 h 56531"/>
                  <a:gd name="connsiteX4" fmla="*/ 27512 w 44475"/>
                  <a:gd name="connsiteY4" fmla="*/ 8474 h 56531"/>
                  <a:gd name="connsiteX5" fmla="*/ 44475 w 44475"/>
                  <a:gd name="connsiteY5" fmla="*/ 8474 h 56531"/>
                  <a:gd name="connsiteX6" fmla="*/ 44475 w 44475"/>
                  <a:gd name="connsiteY6" fmla="*/ 0 h 56531"/>
                  <a:gd name="connsiteX7" fmla="*/ 0 w 44475"/>
                  <a:gd name="connsiteY7" fmla="*/ 0 h 5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5" h="56531">
                    <a:moveTo>
                      <a:pt x="0" y="8474"/>
                    </a:moveTo>
                    <a:lnTo>
                      <a:pt x="17023" y="8474"/>
                    </a:lnTo>
                    <a:lnTo>
                      <a:pt x="16987" y="56532"/>
                    </a:lnTo>
                    <a:lnTo>
                      <a:pt x="27488" y="56532"/>
                    </a:lnTo>
                    <a:lnTo>
                      <a:pt x="27512" y="8474"/>
                    </a:lnTo>
                    <a:lnTo>
                      <a:pt x="44475" y="8474"/>
                    </a:lnTo>
                    <a:lnTo>
                      <a:pt x="44475" y="0"/>
                    </a:lnTo>
                    <a:lnTo>
                      <a:pt x="0" y="0"/>
                    </a:lnTo>
                    <a:close/>
                  </a:path>
                </a:pathLst>
              </a:custGeom>
              <a:grpFill/>
              <a:ln w="120" cap="flat">
                <a:noFill/>
                <a:prstDash val="solid"/>
                <a:miter/>
              </a:ln>
            </p:spPr>
            <p:txBody>
              <a:bodyPr rtlCol="0" anchor="ctr"/>
              <a:lstStyle/>
              <a:p>
                <a:endParaRPr lang="en-US" sz="2161"/>
              </a:p>
            </p:txBody>
          </p:sp>
          <p:sp>
            <p:nvSpPr>
              <p:cNvPr id="39" name="Freeform 38">
                <a:extLst>
                  <a:ext uri="{FF2B5EF4-FFF2-40B4-BE49-F238E27FC236}">
                    <a16:creationId xmlns:a16="http://schemas.microsoft.com/office/drawing/2014/main" id="{333E9CE2-AF69-62DF-E272-87BF1270A2A0}"/>
                  </a:ext>
                </a:extLst>
              </p:cNvPr>
              <p:cNvSpPr/>
              <p:nvPr/>
            </p:nvSpPr>
            <p:spPr>
              <a:xfrm>
                <a:off x="5116167" y="1535785"/>
                <a:ext cx="10525" cy="56507"/>
              </a:xfrm>
              <a:custGeom>
                <a:avLst/>
                <a:gdLst>
                  <a:gd name="connsiteX0" fmla="*/ 0 w 10525"/>
                  <a:gd name="connsiteY0" fmla="*/ 0 h 56507"/>
                  <a:gd name="connsiteX1" fmla="*/ 10525 w 10525"/>
                  <a:gd name="connsiteY1" fmla="*/ 0 h 56507"/>
                  <a:gd name="connsiteX2" fmla="*/ 10525 w 10525"/>
                  <a:gd name="connsiteY2" fmla="*/ 56508 h 56507"/>
                  <a:gd name="connsiteX3" fmla="*/ 0 w 10525"/>
                  <a:gd name="connsiteY3" fmla="*/ 56508 h 56507"/>
                </a:gdLst>
                <a:ahLst/>
                <a:cxnLst>
                  <a:cxn ang="0">
                    <a:pos x="connsiteX0" y="connsiteY0"/>
                  </a:cxn>
                  <a:cxn ang="0">
                    <a:pos x="connsiteX1" y="connsiteY1"/>
                  </a:cxn>
                  <a:cxn ang="0">
                    <a:pos x="connsiteX2" y="connsiteY2"/>
                  </a:cxn>
                  <a:cxn ang="0">
                    <a:pos x="connsiteX3" y="connsiteY3"/>
                  </a:cxn>
                </a:cxnLst>
                <a:rect l="l" t="t" r="r" b="b"/>
                <a:pathLst>
                  <a:path w="10525" h="56507">
                    <a:moveTo>
                      <a:pt x="0" y="0"/>
                    </a:moveTo>
                    <a:lnTo>
                      <a:pt x="10525" y="0"/>
                    </a:lnTo>
                    <a:lnTo>
                      <a:pt x="10525" y="56508"/>
                    </a:lnTo>
                    <a:lnTo>
                      <a:pt x="0" y="56508"/>
                    </a:lnTo>
                    <a:close/>
                  </a:path>
                </a:pathLst>
              </a:custGeom>
              <a:grpFill/>
              <a:ln w="120" cap="flat">
                <a:noFill/>
                <a:prstDash val="solid"/>
                <a:miter/>
              </a:ln>
            </p:spPr>
            <p:txBody>
              <a:bodyPr rtlCol="0" anchor="ctr"/>
              <a:lstStyle/>
              <a:p>
                <a:endParaRPr lang="en-US" sz="2161"/>
              </a:p>
            </p:txBody>
          </p:sp>
          <p:sp>
            <p:nvSpPr>
              <p:cNvPr id="40" name="Freeform 39">
                <a:extLst>
                  <a:ext uri="{FF2B5EF4-FFF2-40B4-BE49-F238E27FC236}">
                    <a16:creationId xmlns:a16="http://schemas.microsoft.com/office/drawing/2014/main" id="{9E91E737-608A-25A3-2CC3-ABE2619ADA73}"/>
                  </a:ext>
                </a:extLst>
              </p:cNvPr>
              <p:cNvSpPr/>
              <p:nvPr/>
            </p:nvSpPr>
            <p:spPr>
              <a:xfrm>
                <a:off x="5146087"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52 w 57841"/>
                  <a:gd name="connsiteY3" fmla="*/ 36728 h 57139"/>
                  <a:gd name="connsiteX4" fmla="*/ 12325 w 57841"/>
                  <a:gd name="connsiteY4" fmla="*/ 20407 h 57139"/>
                  <a:gd name="connsiteX5" fmla="*/ 45552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52" y="36728"/>
                    </a:moveTo>
                    <a:cubicBezTo>
                      <a:pt x="34798" y="60233"/>
                      <a:pt x="3415" y="44768"/>
                      <a:pt x="12325" y="20407"/>
                    </a:cubicBezTo>
                    <a:cubicBezTo>
                      <a:pt x="23236" y="-3242"/>
                      <a:pt x="54389" y="12391"/>
                      <a:pt x="45552" y="36728"/>
                    </a:cubicBezTo>
                    <a:close/>
                  </a:path>
                </a:pathLst>
              </a:custGeom>
              <a:grpFill/>
              <a:ln w="120" cap="flat">
                <a:noFill/>
                <a:prstDash val="solid"/>
                <a:miter/>
              </a:ln>
            </p:spPr>
            <p:txBody>
              <a:bodyPr rtlCol="0" anchor="ctr"/>
              <a:lstStyle/>
              <a:p>
                <a:endParaRPr lang="en-US" sz="2161"/>
              </a:p>
            </p:txBody>
          </p:sp>
          <p:sp>
            <p:nvSpPr>
              <p:cNvPr id="41" name="Freeform 40">
                <a:extLst>
                  <a:ext uri="{FF2B5EF4-FFF2-40B4-BE49-F238E27FC236}">
                    <a16:creationId xmlns:a16="http://schemas.microsoft.com/office/drawing/2014/main" id="{3C84010C-6AF6-89AC-C7BC-D1B901C40E5B}"/>
                  </a:ext>
                </a:extLst>
              </p:cNvPr>
              <p:cNvSpPr/>
              <p:nvPr/>
            </p:nvSpPr>
            <p:spPr>
              <a:xfrm>
                <a:off x="5221261" y="1535722"/>
                <a:ext cx="47573" cy="56657"/>
              </a:xfrm>
              <a:custGeom>
                <a:avLst/>
                <a:gdLst>
                  <a:gd name="connsiteX0" fmla="*/ 38326 w 47573"/>
                  <a:gd name="connsiteY0" fmla="*/ 34404 h 56657"/>
                  <a:gd name="connsiteX1" fmla="*/ 38326 w 47573"/>
                  <a:gd name="connsiteY1" fmla="*/ 34404 h 56657"/>
                  <a:gd name="connsiteX2" fmla="*/ 38616 w 47573"/>
                  <a:gd name="connsiteY2" fmla="*/ 39539 h 56657"/>
                  <a:gd name="connsiteX3" fmla="*/ 8234 w 47573"/>
                  <a:gd name="connsiteY3" fmla="*/ 871 h 56657"/>
                  <a:gd name="connsiteX4" fmla="*/ 0 w 47573"/>
                  <a:gd name="connsiteY4" fmla="*/ 63 h 56657"/>
                  <a:gd name="connsiteX5" fmla="*/ 0 w 47573"/>
                  <a:gd name="connsiteY5" fmla="*/ 56571 h 56657"/>
                  <a:gd name="connsiteX6" fmla="*/ 9235 w 47573"/>
                  <a:gd name="connsiteY6" fmla="*/ 56571 h 56657"/>
                  <a:gd name="connsiteX7" fmla="*/ 8982 w 47573"/>
                  <a:gd name="connsiteY7" fmla="*/ 17131 h 56657"/>
                  <a:gd name="connsiteX8" fmla="*/ 38459 w 47573"/>
                  <a:gd name="connsiteY8" fmla="*/ 54775 h 56657"/>
                  <a:gd name="connsiteX9" fmla="*/ 47574 w 47573"/>
                  <a:gd name="connsiteY9" fmla="*/ 56595 h 56657"/>
                  <a:gd name="connsiteX10" fmla="*/ 47574 w 47573"/>
                  <a:gd name="connsiteY10" fmla="*/ 99 h 56657"/>
                  <a:gd name="connsiteX11" fmla="*/ 38339 w 47573"/>
                  <a:gd name="connsiteY11" fmla="*/ 99 h 56657"/>
                  <a:gd name="connsiteX12" fmla="*/ 38339 w 47573"/>
                  <a:gd name="connsiteY12" fmla="*/ 34404 h 5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73" h="56657">
                    <a:moveTo>
                      <a:pt x="38326" y="34404"/>
                    </a:moveTo>
                    <a:lnTo>
                      <a:pt x="38326" y="34404"/>
                    </a:lnTo>
                    <a:cubicBezTo>
                      <a:pt x="38351" y="36031"/>
                      <a:pt x="38375" y="37827"/>
                      <a:pt x="38616" y="39539"/>
                    </a:cubicBezTo>
                    <a:cubicBezTo>
                      <a:pt x="37856" y="38707"/>
                      <a:pt x="9054" y="1509"/>
                      <a:pt x="8234" y="871"/>
                    </a:cubicBezTo>
                    <a:cubicBezTo>
                      <a:pt x="6751" y="-624"/>
                      <a:pt x="1905" y="316"/>
                      <a:pt x="0" y="63"/>
                    </a:cubicBezTo>
                    <a:lnTo>
                      <a:pt x="0" y="56571"/>
                    </a:lnTo>
                    <a:lnTo>
                      <a:pt x="9235" y="56571"/>
                    </a:lnTo>
                    <a:cubicBezTo>
                      <a:pt x="9151" y="53594"/>
                      <a:pt x="9476" y="18987"/>
                      <a:pt x="8982" y="17131"/>
                    </a:cubicBezTo>
                    <a:lnTo>
                      <a:pt x="38459" y="54775"/>
                    </a:lnTo>
                    <a:cubicBezTo>
                      <a:pt x="40038" y="57571"/>
                      <a:pt x="44994" y="56354"/>
                      <a:pt x="47574" y="56595"/>
                    </a:cubicBezTo>
                    <a:lnTo>
                      <a:pt x="47574" y="99"/>
                    </a:lnTo>
                    <a:lnTo>
                      <a:pt x="38339" y="99"/>
                    </a:lnTo>
                    <a:lnTo>
                      <a:pt x="38339" y="34404"/>
                    </a:lnTo>
                    <a:close/>
                  </a:path>
                </a:pathLst>
              </a:custGeom>
              <a:grpFill/>
              <a:ln w="120" cap="flat">
                <a:noFill/>
                <a:prstDash val="solid"/>
                <a:miter/>
              </a:ln>
            </p:spPr>
            <p:txBody>
              <a:bodyPr rtlCol="0" anchor="ctr"/>
              <a:lstStyle/>
              <a:p>
                <a:endParaRPr lang="en-US" sz="2161"/>
              </a:p>
            </p:txBody>
          </p:sp>
          <p:sp>
            <p:nvSpPr>
              <p:cNvPr id="42" name="Freeform 41">
                <a:extLst>
                  <a:ext uri="{FF2B5EF4-FFF2-40B4-BE49-F238E27FC236}">
                    <a16:creationId xmlns:a16="http://schemas.microsoft.com/office/drawing/2014/main" id="{1D7C4983-F7F7-BFEB-0716-605B97B3446C}"/>
                  </a:ext>
                </a:extLst>
              </p:cNvPr>
              <p:cNvSpPr/>
              <p:nvPr/>
            </p:nvSpPr>
            <p:spPr>
              <a:xfrm>
                <a:off x="5283989" y="1535498"/>
                <a:ext cx="38288" cy="56900"/>
              </a:xfrm>
              <a:custGeom>
                <a:avLst/>
                <a:gdLst>
                  <a:gd name="connsiteX0" fmla="*/ 13238 w 38288"/>
                  <a:gd name="connsiteY0" fmla="*/ 18873 h 56900"/>
                  <a:gd name="connsiteX1" fmla="*/ 25089 w 38288"/>
                  <a:gd name="connsiteY1" fmla="*/ 9267 h 56900"/>
                  <a:gd name="connsiteX2" fmla="*/ 37193 w 38288"/>
                  <a:gd name="connsiteY2" fmla="*/ 6145 h 56900"/>
                  <a:gd name="connsiteX3" fmla="*/ 20049 w 38288"/>
                  <a:gd name="connsiteY3" fmla="*/ 32916 h 56900"/>
                  <a:gd name="connsiteX4" fmla="*/ 18856 w 38288"/>
                  <a:gd name="connsiteY4" fmla="*/ 48429 h 56900"/>
                  <a:gd name="connsiteX5" fmla="*/ 0 w 38288"/>
                  <a:gd name="connsiteY5" fmla="*/ 49635 h 56900"/>
                  <a:gd name="connsiteX6" fmla="*/ 34071 w 38288"/>
                  <a:gd name="connsiteY6" fmla="*/ 28950 h 56900"/>
                  <a:gd name="connsiteX7" fmla="*/ 13238 w 38288"/>
                  <a:gd name="connsiteY7" fmla="*/ 18873 h 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88" h="56900">
                    <a:moveTo>
                      <a:pt x="13238" y="18873"/>
                    </a:moveTo>
                    <a:cubicBezTo>
                      <a:pt x="8500" y="11509"/>
                      <a:pt x="18952" y="6651"/>
                      <a:pt x="25089" y="9267"/>
                    </a:cubicBezTo>
                    <a:cubicBezTo>
                      <a:pt x="33118" y="12654"/>
                      <a:pt x="32853" y="15330"/>
                      <a:pt x="37193" y="6145"/>
                    </a:cubicBezTo>
                    <a:cubicBezTo>
                      <a:pt x="11610" y="-15106"/>
                      <a:pt x="-17542" y="24949"/>
                      <a:pt x="20049" y="32916"/>
                    </a:cubicBezTo>
                    <a:cubicBezTo>
                      <a:pt x="31394" y="34387"/>
                      <a:pt x="30647" y="49044"/>
                      <a:pt x="18856" y="48429"/>
                    </a:cubicBezTo>
                    <a:cubicBezTo>
                      <a:pt x="8849" y="49297"/>
                      <a:pt x="6185" y="36363"/>
                      <a:pt x="0" y="49635"/>
                    </a:cubicBezTo>
                    <a:cubicBezTo>
                      <a:pt x="16035" y="66582"/>
                      <a:pt x="50190" y="51491"/>
                      <a:pt x="34071" y="28950"/>
                    </a:cubicBezTo>
                    <a:cubicBezTo>
                      <a:pt x="28416" y="23454"/>
                      <a:pt x="18735" y="24213"/>
                      <a:pt x="13238" y="18873"/>
                    </a:cubicBezTo>
                    <a:close/>
                  </a:path>
                </a:pathLst>
              </a:custGeom>
              <a:grpFill/>
              <a:ln w="120" cap="flat">
                <a:noFill/>
                <a:prstDash val="solid"/>
                <a:miter/>
              </a:ln>
            </p:spPr>
            <p:txBody>
              <a:bodyPr rtlCol="0" anchor="ctr"/>
              <a:lstStyle/>
              <a:p>
                <a:endParaRPr lang="en-US" sz="2161"/>
              </a:p>
            </p:txBody>
          </p:sp>
          <p:sp>
            <p:nvSpPr>
              <p:cNvPr id="43" name="Freeform 42">
                <a:extLst>
                  <a:ext uri="{FF2B5EF4-FFF2-40B4-BE49-F238E27FC236}">
                    <a16:creationId xmlns:a16="http://schemas.microsoft.com/office/drawing/2014/main" id="{706D5483-0235-2478-60F5-EFB492C2F46B}"/>
                  </a:ext>
                </a:extLst>
              </p:cNvPr>
              <p:cNvSpPr/>
              <p:nvPr/>
            </p:nvSpPr>
            <p:spPr>
              <a:xfrm>
                <a:off x="4954712" y="1394538"/>
                <a:ext cx="101573" cy="111523"/>
              </a:xfrm>
              <a:custGeom>
                <a:avLst/>
                <a:gdLst>
                  <a:gd name="connsiteX0" fmla="*/ 36036 w 101573"/>
                  <a:gd name="connsiteY0" fmla="*/ 109690 h 111523"/>
                  <a:gd name="connsiteX1" fmla="*/ 36036 w 101573"/>
                  <a:gd name="connsiteY1" fmla="*/ 57919 h 111523"/>
                  <a:gd name="connsiteX2" fmla="*/ 62354 w 101573"/>
                  <a:gd name="connsiteY2" fmla="*/ 109786 h 111523"/>
                  <a:gd name="connsiteX3" fmla="*/ 101573 w 101573"/>
                  <a:gd name="connsiteY3" fmla="*/ 109786 h 111523"/>
                  <a:gd name="connsiteX4" fmla="*/ 71975 w 101573"/>
                  <a:gd name="connsiteY4" fmla="*/ 52133 h 111523"/>
                  <a:gd name="connsiteX5" fmla="*/ 96317 w 101573"/>
                  <a:gd name="connsiteY5" fmla="*/ 1158 h 111523"/>
                  <a:gd name="connsiteX6" fmla="*/ 59147 w 101573"/>
                  <a:gd name="connsiteY6" fmla="*/ 1713 h 111523"/>
                  <a:gd name="connsiteX7" fmla="*/ 36036 w 101573"/>
                  <a:gd name="connsiteY7" fmla="*/ 49626 h 111523"/>
                  <a:gd name="connsiteX8" fmla="*/ 36036 w 101573"/>
                  <a:gd name="connsiteY8" fmla="*/ 1942 h 111523"/>
                  <a:gd name="connsiteX9" fmla="*/ 0 w 101573"/>
                  <a:gd name="connsiteY9" fmla="*/ 1942 h 111523"/>
                  <a:gd name="connsiteX10" fmla="*/ 0 w 101573"/>
                  <a:gd name="connsiteY10" fmla="*/ 109690 h 111523"/>
                  <a:gd name="connsiteX11" fmla="*/ 36036 w 101573"/>
                  <a:gd name="connsiteY11" fmla="*/ 109690 h 11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73" h="111523">
                    <a:moveTo>
                      <a:pt x="36036" y="109690"/>
                    </a:moveTo>
                    <a:lnTo>
                      <a:pt x="36036" y="57919"/>
                    </a:lnTo>
                    <a:lnTo>
                      <a:pt x="62354" y="109786"/>
                    </a:lnTo>
                    <a:cubicBezTo>
                      <a:pt x="74073" y="112221"/>
                      <a:pt x="89541" y="111980"/>
                      <a:pt x="101573" y="109786"/>
                    </a:cubicBezTo>
                    <a:lnTo>
                      <a:pt x="71975" y="52133"/>
                    </a:lnTo>
                    <a:lnTo>
                      <a:pt x="96317" y="1158"/>
                    </a:lnTo>
                    <a:cubicBezTo>
                      <a:pt x="84972" y="-457"/>
                      <a:pt x="70637" y="-481"/>
                      <a:pt x="59147" y="1713"/>
                    </a:cubicBezTo>
                    <a:lnTo>
                      <a:pt x="36036" y="49626"/>
                    </a:lnTo>
                    <a:lnTo>
                      <a:pt x="36036" y="1942"/>
                    </a:lnTo>
                    <a:cubicBezTo>
                      <a:pt x="24088" y="-638"/>
                      <a:pt x="11948" y="-554"/>
                      <a:pt x="0" y="1942"/>
                    </a:cubicBezTo>
                    <a:lnTo>
                      <a:pt x="0" y="109690"/>
                    </a:lnTo>
                    <a:cubicBezTo>
                      <a:pt x="12755" y="111944"/>
                      <a:pt x="23268" y="111980"/>
                      <a:pt x="36036" y="109690"/>
                    </a:cubicBezTo>
                    <a:close/>
                  </a:path>
                </a:pathLst>
              </a:custGeom>
              <a:grpFill/>
              <a:ln w="120" cap="flat">
                <a:noFill/>
                <a:prstDash val="solid"/>
                <a:miter/>
              </a:ln>
            </p:spPr>
            <p:txBody>
              <a:bodyPr rtlCol="0" anchor="ctr"/>
              <a:lstStyle/>
              <a:p>
                <a:endParaRPr lang="en-US" sz="2161"/>
              </a:p>
            </p:txBody>
          </p:sp>
          <p:sp>
            <p:nvSpPr>
              <p:cNvPr id="44" name="Freeform 43">
                <a:extLst>
                  <a:ext uri="{FF2B5EF4-FFF2-40B4-BE49-F238E27FC236}">
                    <a16:creationId xmlns:a16="http://schemas.microsoft.com/office/drawing/2014/main" id="{F37154B9-C420-A522-9697-6D0764F493AE}"/>
                  </a:ext>
                </a:extLst>
              </p:cNvPr>
              <p:cNvSpPr/>
              <p:nvPr/>
            </p:nvSpPr>
            <p:spPr>
              <a:xfrm>
                <a:off x="4813956" y="1394536"/>
                <a:ext cx="62173" cy="111516"/>
              </a:xfrm>
              <a:custGeom>
                <a:avLst/>
                <a:gdLst>
                  <a:gd name="connsiteX0" fmla="*/ 38688 w 62173"/>
                  <a:gd name="connsiteY0" fmla="*/ 109752 h 111516"/>
                  <a:gd name="connsiteX1" fmla="*/ 62174 w 62173"/>
                  <a:gd name="connsiteY1" fmla="*/ 55908 h 111516"/>
                  <a:gd name="connsiteX2" fmla="*/ 39472 w 62173"/>
                  <a:gd name="connsiteY2" fmla="*/ 1727 h 111516"/>
                  <a:gd name="connsiteX3" fmla="*/ 0 w 62173"/>
                  <a:gd name="connsiteY3" fmla="*/ 1727 h 111516"/>
                  <a:gd name="connsiteX4" fmla="*/ 22738 w 62173"/>
                  <a:gd name="connsiteY4" fmla="*/ 55944 h 111516"/>
                  <a:gd name="connsiteX5" fmla="*/ 12 w 62173"/>
                  <a:gd name="connsiteY5" fmla="*/ 109511 h 111516"/>
                  <a:gd name="connsiteX6" fmla="*/ 38688 w 62173"/>
                  <a:gd name="connsiteY6" fmla="*/ 109752 h 11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73" h="111516">
                    <a:moveTo>
                      <a:pt x="38688" y="109752"/>
                    </a:moveTo>
                    <a:lnTo>
                      <a:pt x="62174" y="55908"/>
                    </a:lnTo>
                    <a:lnTo>
                      <a:pt x="39472" y="1727"/>
                    </a:lnTo>
                    <a:cubicBezTo>
                      <a:pt x="27307" y="-539"/>
                      <a:pt x="11911" y="-612"/>
                      <a:pt x="0" y="1727"/>
                    </a:cubicBezTo>
                    <a:lnTo>
                      <a:pt x="22738" y="55944"/>
                    </a:lnTo>
                    <a:lnTo>
                      <a:pt x="12" y="109511"/>
                    </a:lnTo>
                    <a:cubicBezTo>
                      <a:pt x="11827" y="112223"/>
                      <a:pt x="27126" y="112067"/>
                      <a:pt x="38688" y="109752"/>
                    </a:cubicBezTo>
                    <a:close/>
                  </a:path>
                </a:pathLst>
              </a:custGeom>
              <a:grpFill/>
              <a:ln w="120" cap="flat">
                <a:noFill/>
                <a:prstDash val="solid"/>
                <a:miter/>
              </a:ln>
            </p:spPr>
            <p:txBody>
              <a:bodyPr rtlCol="0" anchor="ctr"/>
              <a:lstStyle/>
              <a:p>
                <a:endParaRPr lang="en-US" sz="2161"/>
              </a:p>
            </p:txBody>
          </p:sp>
          <p:sp>
            <p:nvSpPr>
              <p:cNvPr id="45" name="Freeform 44">
                <a:extLst>
                  <a:ext uri="{FF2B5EF4-FFF2-40B4-BE49-F238E27FC236}">
                    <a16:creationId xmlns:a16="http://schemas.microsoft.com/office/drawing/2014/main" id="{F90C1820-D5F0-6F13-F532-4834C08FC805}"/>
                  </a:ext>
                </a:extLst>
              </p:cNvPr>
              <p:cNvSpPr/>
              <p:nvPr/>
            </p:nvSpPr>
            <p:spPr>
              <a:xfrm>
                <a:off x="5065471" y="1394587"/>
                <a:ext cx="36035" cy="111064"/>
              </a:xfrm>
              <a:custGeom>
                <a:avLst/>
                <a:gdLst>
                  <a:gd name="connsiteX0" fmla="*/ 0 w 36035"/>
                  <a:gd name="connsiteY0" fmla="*/ 1760 h 111064"/>
                  <a:gd name="connsiteX1" fmla="*/ 0 w 36035"/>
                  <a:gd name="connsiteY1" fmla="*/ 109605 h 111064"/>
                  <a:gd name="connsiteX2" fmla="*/ 36036 w 36035"/>
                  <a:gd name="connsiteY2" fmla="*/ 109605 h 111064"/>
                  <a:gd name="connsiteX3" fmla="*/ 36036 w 36035"/>
                  <a:gd name="connsiteY3" fmla="*/ 1760 h 111064"/>
                  <a:gd name="connsiteX4" fmla="*/ 18096 w 36035"/>
                  <a:gd name="connsiteY4" fmla="*/ 0 h 111064"/>
                  <a:gd name="connsiteX5" fmla="*/ 0 w 36035"/>
                  <a:gd name="connsiteY5" fmla="*/ 1760 h 11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5" h="111064">
                    <a:moveTo>
                      <a:pt x="0" y="1760"/>
                    </a:moveTo>
                    <a:lnTo>
                      <a:pt x="0" y="109605"/>
                    </a:lnTo>
                    <a:cubicBezTo>
                      <a:pt x="3147" y="111557"/>
                      <a:pt x="32853" y="111545"/>
                      <a:pt x="36036" y="109605"/>
                    </a:cubicBezTo>
                    <a:cubicBezTo>
                      <a:pt x="36036" y="82713"/>
                      <a:pt x="36036" y="28628"/>
                      <a:pt x="36036" y="1760"/>
                    </a:cubicBezTo>
                    <a:cubicBezTo>
                      <a:pt x="36036" y="1760"/>
                      <a:pt x="27078" y="0"/>
                      <a:pt x="18096" y="0"/>
                    </a:cubicBezTo>
                    <a:cubicBezTo>
                      <a:pt x="8705" y="0"/>
                      <a:pt x="0" y="1760"/>
                      <a:pt x="0" y="1760"/>
                    </a:cubicBezTo>
                    <a:close/>
                  </a:path>
                </a:pathLst>
              </a:custGeom>
              <a:grpFill/>
              <a:ln w="120" cap="flat">
                <a:noFill/>
                <a:prstDash val="solid"/>
                <a:miter/>
              </a:ln>
            </p:spPr>
            <p:txBody>
              <a:bodyPr rtlCol="0" anchor="ctr"/>
              <a:lstStyle/>
              <a:p>
                <a:endParaRPr lang="en-US" sz="2161"/>
              </a:p>
            </p:txBody>
          </p:sp>
          <p:sp>
            <p:nvSpPr>
              <p:cNvPr id="46" name="Freeform 45">
                <a:extLst>
                  <a:ext uri="{FF2B5EF4-FFF2-40B4-BE49-F238E27FC236}">
                    <a16:creationId xmlns:a16="http://schemas.microsoft.com/office/drawing/2014/main" id="{C00BE4F1-C714-420E-A81F-A8C7D31C8DD1}"/>
                  </a:ext>
                </a:extLst>
              </p:cNvPr>
              <p:cNvSpPr/>
              <p:nvPr/>
            </p:nvSpPr>
            <p:spPr>
              <a:xfrm>
                <a:off x="4690276" y="1393572"/>
                <a:ext cx="129031" cy="120214"/>
              </a:xfrm>
              <a:custGeom>
                <a:avLst/>
                <a:gdLst>
                  <a:gd name="connsiteX0" fmla="*/ 65400 w 129031"/>
                  <a:gd name="connsiteY0" fmla="*/ 27 h 120214"/>
                  <a:gd name="connsiteX1" fmla="*/ 13607 w 129031"/>
                  <a:gd name="connsiteY1" fmla="*/ 89887 h 120214"/>
                  <a:gd name="connsiteX2" fmla="*/ 3492 w 129031"/>
                  <a:gd name="connsiteY2" fmla="*/ 120214 h 120214"/>
                  <a:gd name="connsiteX3" fmla="*/ 34922 w 129031"/>
                  <a:gd name="connsiteY3" fmla="*/ 105256 h 120214"/>
                  <a:gd name="connsiteX4" fmla="*/ 65400 w 129031"/>
                  <a:gd name="connsiteY4" fmla="*/ 27 h 120214"/>
                  <a:gd name="connsiteX5" fmla="*/ 64653 w 129031"/>
                  <a:gd name="connsiteY5" fmla="*/ 85367 h 120214"/>
                  <a:gd name="connsiteX6" fmla="*/ 32909 w 129031"/>
                  <a:gd name="connsiteY6" fmla="*/ 89851 h 120214"/>
                  <a:gd name="connsiteX7" fmla="*/ 38105 w 129031"/>
                  <a:gd name="connsiteY7" fmla="*/ 74121 h 120214"/>
                  <a:gd name="connsiteX8" fmla="*/ 64653 w 129031"/>
                  <a:gd name="connsiteY8" fmla="*/ 27473 h 120214"/>
                  <a:gd name="connsiteX9" fmla="*/ 64653 w 129031"/>
                  <a:gd name="connsiteY9" fmla="*/ 85367 h 12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31" h="120214">
                    <a:moveTo>
                      <a:pt x="65400" y="27"/>
                    </a:moveTo>
                    <a:cubicBezTo>
                      <a:pt x="14318" y="-1372"/>
                      <a:pt x="-20524" y="52545"/>
                      <a:pt x="13607" y="89887"/>
                    </a:cubicBezTo>
                    <a:lnTo>
                      <a:pt x="3492" y="120214"/>
                    </a:lnTo>
                    <a:cubicBezTo>
                      <a:pt x="3552" y="120250"/>
                      <a:pt x="34862" y="105099"/>
                      <a:pt x="34922" y="105256"/>
                    </a:cubicBezTo>
                    <a:cubicBezTo>
                      <a:pt x="128478" y="143333"/>
                      <a:pt x="175087" y="6560"/>
                      <a:pt x="65400" y="27"/>
                    </a:cubicBezTo>
                    <a:close/>
                    <a:moveTo>
                      <a:pt x="64653" y="85367"/>
                    </a:moveTo>
                    <a:cubicBezTo>
                      <a:pt x="42252" y="83547"/>
                      <a:pt x="56358" y="78436"/>
                      <a:pt x="32909" y="89851"/>
                    </a:cubicBezTo>
                    <a:cubicBezTo>
                      <a:pt x="32873" y="89815"/>
                      <a:pt x="38238" y="74109"/>
                      <a:pt x="38105" y="74121"/>
                    </a:cubicBezTo>
                    <a:cubicBezTo>
                      <a:pt x="20575" y="54919"/>
                      <a:pt x="38262" y="26750"/>
                      <a:pt x="64653" y="27473"/>
                    </a:cubicBezTo>
                    <a:cubicBezTo>
                      <a:pt x="108850" y="28148"/>
                      <a:pt x="108766" y="84668"/>
                      <a:pt x="64653" y="85367"/>
                    </a:cubicBezTo>
                    <a:close/>
                  </a:path>
                </a:pathLst>
              </a:custGeom>
              <a:grpFill/>
              <a:ln w="120" cap="flat">
                <a:noFill/>
                <a:prstDash val="solid"/>
                <a:miter/>
              </a:ln>
            </p:spPr>
            <p:txBody>
              <a:bodyPr rtlCol="0" anchor="ctr"/>
              <a:lstStyle/>
              <a:p>
                <a:endParaRPr lang="en-US" sz="2161"/>
              </a:p>
            </p:txBody>
          </p:sp>
          <p:sp>
            <p:nvSpPr>
              <p:cNvPr id="47" name="Freeform 46">
                <a:extLst>
                  <a:ext uri="{FF2B5EF4-FFF2-40B4-BE49-F238E27FC236}">
                    <a16:creationId xmlns:a16="http://schemas.microsoft.com/office/drawing/2014/main" id="{8B71F5EA-F385-009C-7538-C24DB95A84ED}"/>
                  </a:ext>
                </a:extLst>
              </p:cNvPr>
              <p:cNvSpPr/>
              <p:nvPr/>
            </p:nvSpPr>
            <p:spPr>
              <a:xfrm>
                <a:off x="4863223" y="1394126"/>
                <a:ext cx="78238" cy="111963"/>
              </a:xfrm>
              <a:custGeom>
                <a:avLst/>
                <a:gdLst>
                  <a:gd name="connsiteX0" fmla="*/ 10049 w 78238"/>
                  <a:gd name="connsiteY0" fmla="*/ 25750 h 111963"/>
                  <a:gd name="connsiteX1" fmla="*/ 16957 w 78238"/>
                  <a:gd name="connsiteY1" fmla="*/ 60839 h 111963"/>
                  <a:gd name="connsiteX2" fmla="*/ 37947 w 78238"/>
                  <a:gd name="connsiteY2" fmla="*/ 110259 h 111963"/>
                  <a:gd name="connsiteX3" fmla="*/ 78239 w 78238"/>
                  <a:gd name="connsiteY3" fmla="*/ 110223 h 111963"/>
                  <a:gd name="connsiteX4" fmla="*/ 56706 w 78238"/>
                  <a:gd name="connsiteY4" fmla="*/ 64660 h 111963"/>
                  <a:gd name="connsiteX5" fmla="*/ 28676 w 78238"/>
                  <a:gd name="connsiteY5" fmla="*/ 28 h 111963"/>
                  <a:gd name="connsiteX6" fmla="*/ 18 w 78238"/>
                  <a:gd name="connsiteY6" fmla="*/ 1691 h 111963"/>
                  <a:gd name="connsiteX7" fmla="*/ 10049 w 78238"/>
                  <a:gd name="connsiteY7" fmla="*/ 25750 h 11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38" h="111963">
                    <a:moveTo>
                      <a:pt x="10049" y="25750"/>
                    </a:moveTo>
                    <a:cubicBezTo>
                      <a:pt x="37501" y="21688"/>
                      <a:pt x="45880" y="56560"/>
                      <a:pt x="16957" y="60839"/>
                    </a:cubicBezTo>
                    <a:lnTo>
                      <a:pt x="37947" y="110259"/>
                    </a:lnTo>
                    <a:cubicBezTo>
                      <a:pt x="50256" y="112573"/>
                      <a:pt x="65652" y="112501"/>
                      <a:pt x="78239" y="110223"/>
                    </a:cubicBezTo>
                    <a:lnTo>
                      <a:pt x="56706" y="64660"/>
                    </a:lnTo>
                    <a:cubicBezTo>
                      <a:pt x="85617" y="42565"/>
                      <a:pt x="65206" y="-1166"/>
                      <a:pt x="28676" y="28"/>
                    </a:cubicBezTo>
                    <a:cubicBezTo>
                      <a:pt x="17464" y="-250"/>
                      <a:pt x="-657" y="1655"/>
                      <a:pt x="18" y="1691"/>
                    </a:cubicBezTo>
                    <a:lnTo>
                      <a:pt x="10049" y="25750"/>
                    </a:lnTo>
                    <a:close/>
                  </a:path>
                </a:pathLst>
              </a:custGeom>
              <a:grpFill/>
              <a:ln w="120" cap="flat">
                <a:noFill/>
                <a:prstDash val="solid"/>
                <a:miter/>
              </a:ln>
            </p:spPr>
            <p:txBody>
              <a:bodyPr rtlCol="0" anchor="ctr"/>
              <a:lstStyle/>
              <a:p>
                <a:endParaRPr lang="en-US" sz="2161"/>
              </a:p>
            </p:txBody>
          </p:sp>
          <p:sp>
            <p:nvSpPr>
              <p:cNvPr id="48" name="Freeform 47">
                <a:extLst>
                  <a:ext uri="{FF2B5EF4-FFF2-40B4-BE49-F238E27FC236}">
                    <a16:creationId xmlns:a16="http://schemas.microsoft.com/office/drawing/2014/main" id="{2BB4A775-4A64-C06F-725C-CC1AF7B31561}"/>
                  </a:ext>
                </a:extLst>
              </p:cNvPr>
              <p:cNvSpPr/>
              <p:nvPr/>
            </p:nvSpPr>
            <p:spPr>
              <a:xfrm>
                <a:off x="5336924" y="1396058"/>
                <a:ext cx="33189" cy="32424"/>
              </a:xfrm>
              <a:custGeom>
                <a:avLst/>
                <a:gdLst>
                  <a:gd name="connsiteX0" fmla="*/ 16629 w 33189"/>
                  <a:gd name="connsiteY0" fmla="*/ 0 h 32424"/>
                  <a:gd name="connsiteX1" fmla="*/ 16629 w 33189"/>
                  <a:gd name="connsiteY1" fmla="*/ 32425 h 32424"/>
                  <a:gd name="connsiteX2" fmla="*/ 16629 w 33189"/>
                  <a:gd name="connsiteY2" fmla="*/ 0 h 32424"/>
                  <a:gd name="connsiteX3" fmla="*/ 16749 w 33189"/>
                  <a:gd name="connsiteY3" fmla="*/ 29001 h 32424"/>
                  <a:gd name="connsiteX4" fmla="*/ 16653 w 33189"/>
                  <a:gd name="connsiteY4" fmla="*/ 3279 h 32424"/>
                  <a:gd name="connsiteX5" fmla="*/ 16749 w 33189"/>
                  <a:gd name="connsiteY5" fmla="*/ 29001 h 3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89" h="32424">
                    <a:moveTo>
                      <a:pt x="16629" y="0"/>
                    </a:moveTo>
                    <a:cubicBezTo>
                      <a:pt x="-5651" y="24"/>
                      <a:pt x="-5434" y="32449"/>
                      <a:pt x="16629" y="32425"/>
                    </a:cubicBezTo>
                    <a:cubicBezTo>
                      <a:pt x="38607" y="32509"/>
                      <a:pt x="38812" y="-36"/>
                      <a:pt x="16629" y="0"/>
                    </a:cubicBezTo>
                    <a:close/>
                    <a:moveTo>
                      <a:pt x="16749" y="29001"/>
                    </a:moveTo>
                    <a:cubicBezTo>
                      <a:pt x="27" y="29399"/>
                      <a:pt x="3" y="3013"/>
                      <a:pt x="16653" y="3279"/>
                    </a:cubicBezTo>
                    <a:cubicBezTo>
                      <a:pt x="33013" y="2941"/>
                      <a:pt x="33206" y="29279"/>
                      <a:pt x="16749" y="29001"/>
                    </a:cubicBezTo>
                    <a:close/>
                  </a:path>
                </a:pathLst>
              </a:custGeom>
              <a:grpFill/>
              <a:ln w="120" cap="flat">
                <a:noFill/>
                <a:prstDash val="solid"/>
                <a:miter/>
              </a:ln>
            </p:spPr>
            <p:txBody>
              <a:bodyPr rtlCol="0" anchor="ctr"/>
              <a:lstStyle/>
              <a:p>
                <a:endParaRPr lang="en-US" sz="2161"/>
              </a:p>
            </p:txBody>
          </p:sp>
          <p:sp>
            <p:nvSpPr>
              <p:cNvPr id="49" name="Freeform 48">
                <a:extLst>
                  <a:ext uri="{FF2B5EF4-FFF2-40B4-BE49-F238E27FC236}">
                    <a16:creationId xmlns:a16="http://schemas.microsoft.com/office/drawing/2014/main" id="{EA8FFC0A-01DD-46A3-77BF-F03652DE5108}"/>
                  </a:ext>
                </a:extLst>
              </p:cNvPr>
              <p:cNvSpPr/>
              <p:nvPr/>
            </p:nvSpPr>
            <p:spPr>
              <a:xfrm>
                <a:off x="5347151" y="1404042"/>
                <a:ext cx="14407" cy="16593"/>
              </a:xfrm>
              <a:custGeom>
                <a:avLst/>
                <a:gdLst>
                  <a:gd name="connsiteX0" fmla="*/ 10212 w 14407"/>
                  <a:gd name="connsiteY0" fmla="*/ 8614 h 16593"/>
                  <a:gd name="connsiteX1" fmla="*/ 10212 w 14407"/>
                  <a:gd name="connsiteY1" fmla="*/ 8434 h 16593"/>
                  <a:gd name="connsiteX2" fmla="*/ 12008 w 14407"/>
                  <a:gd name="connsiteY2" fmla="*/ 1165 h 16593"/>
                  <a:gd name="connsiteX3" fmla="*/ 0 w 14407"/>
                  <a:gd name="connsiteY3" fmla="*/ 490 h 16593"/>
                  <a:gd name="connsiteX4" fmla="*/ 0 w 14407"/>
                  <a:gd name="connsiteY4" fmla="*/ 16594 h 16593"/>
                  <a:gd name="connsiteX5" fmla="*/ 3810 w 14407"/>
                  <a:gd name="connsiteY5" fmla="*/ 16594 h 16593"/>
                  <a:gd name="connsiteX6" fmla="*/ 3810 w 14407"/>
                  <a:gd name="connsiteY6" fmla="*/ 10097 h 16593"/>
                  <a:gd name="connsiteX7" fmla="*/ 10308 w 14407"/>
                  <a:gd name="connsiteY7" fmla="*/ 16594 h 16593"/>
                  <a:gd name="connsiteX8" fmla="*/ 14407 w 14407"/>
                  <a:gd name="connsiteY8" fmla="*/ 16594 h 16593"/>
                  <a:gd name="connsiteX9" fmla="*/ 10212 w 14407"/>
                  <a:gd name="connsiteY9" fmla="*/ 8614 h 16593"/>
                  <a:gd name="connsiteX10" fmla="*/ 5703 w 14407"/>
                  <a:gd name="connsiteY10" fmla="*/ 7445 h 16593"/>
                  <a:gd name="connsiteX11" fmla="*/ 3906 w 14407"/>
                  <a:gd name="connsiteY11" fmla="*/ 7445 h 16593"/>
                  <a:gd name="connsiteX12" fmla="*/ 3906 w 14407"/>
                  <a:gd name="connsiteY12" fmla="*/ 2841 h 16593"/>
                  <a:gd name="connsiteX13" fmla="*/ 5703 w 14407"/>
                  <a:gd name="connsiteY13" fmla="*/ 7445 h 1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7" h="16593">
                    <a:moveTo>
                      <a:pt x="10212" y="8614"/>
                    </a:moveTo>
                    <a:lnTo>
                      <a:pt x="10212" y="8434"/>
                    </a:lnTo>
                    <a:cubicBezTo>
                      <a:pt x="13985" y="7674"/>
                      <a:pt x="14588" y="3082"/>
                      <a:pt x="12008" y="1165"/>
                    </a:cubicBezTo>
                    <a:cubicBezTo>
                      <a:pt x="10115" y="-438"/>
                      <a:pt x="2327" y="-101"/>
                      <a:pt x="0" y="490"/>
                    </a:cubicBezTo>
                    <a:lnTo>
                      <a:pt x="0" y="16594"/>
                    </a:lnTo>
                    <a:lnTo>
                      <a:pt x="3810" y="16594"/>
                    </a:lnTo>
                    <a:lnTo>
                      <a:pt x="3810" y="10097"/>
                    </a:lnTo>
                    <a:cubicBezTo>
                      <a:pt x="9910" y="9253"/>
                      <a:pt x="8560" y="13376"/>
                      <a:pt x="10308" y="16594"/>
                    </a:cubicBezTo>
                    <a:lnTo>
                      <a:pt x="14407" y="16594"/>
                    </a:lnTo>
                    <a:cubicBezTo>
                      <a:pt x="13491" y="15352"/>
                      <a:pt x="13141" y="8940"/>
                      <a:pt x="10212" y="8614"/>
                    </a:cubicBezTo>
                    <a:close/>
                    <a:moveTo>
                      <a:pt x="5703" y="7445"/>
                    </a:moveTo>
                    <a:lnTo>
                      <a:pt x="3906" y="7445"/>
                    </a:lnTo>
                    <a:lnTo>
                      <a:pt x="3906" y="2841"/>
                    </a:lnTo>
                    <a:cubicBezTo>
                      <a:pt x="9054" y="1057"/>
                      <a:pt x="12563" y="7252"/>
                      <a:pt x="5703" y="7445"/>
                    </a:cubicBezTo>
                    <a:close/>
                  </a:path>
                </a:pathLst>
              </a:custGeom>
              <a:grpFill/>
              <a:ln w="120" cap="flat">
                <a:noFill/>
                <a:prstDash val="solid"/>
                <a:miter/>
              </a:ln>
            </p:spPr>
            <p:txBody>
              <a:bodyPr rtlCol="0" anchor="ctr"/>
              <a:lstStyle/>
              <a:p>
                <a:endParaRPr lang="en-US" sz="2161"/>
              </a:p>
            </p:txBody>
          </p:sp>
        </p:grpSp>
        <p:grpSp>
          <p:nvGrpSpPr>
            <p:cNvPr id="8" name="Graphic 8">
              <a:extLst>
                <a:ext uri="{FF2B5EF4-FFF2-40B4-BE49-F238E27FC236}">
                  <a16:creationId xmlns:a16="http://schemas.microsoft.com/office/drawing/2014/main" id="{5DCC2A21-D44E-D4E4-2648-AE0836740688}"/>
                </a:ext>
              </a:extLst>
            </p:cNvPr>
            <p:cNvGrpSpPr/>
            <p:nvPr/>
          </p:nvGrpSpPr>
          <p:grpSpPr>
            <a:xfrm>
              <a:off x="4527490" y="1393572"/>
              <a:ext cx="842623" cy="199038"/>
              <a:chOff x="4527490" y="1393572"/>
              <a:chExt cx="842623" cy="199038"/>
            </a:xfrm>
            <a:grpFill/>
          </p:grpSpPr>
          <p:sp>
            <p:nvSpPr>
              <p:cNvPr id="12" name="Freeform 11">
                <a:extLst>
                  <a:ext uri="{FF2B5EF4-FFF2-40B4-BE49-F238E27FC236}">
                    <a16:creationId xmlns:a16="http://schemas.microsoft.com/office/drawing/2014/main" id="{A2517A84-6121-EAEC-0334-04AB01D737CD}"/>
                  </a:ext>
                </a:extLst>
              </p:cNvPr>
              <p:cNvSpPr/>
              <p:nvPr/>
            </p:nvSpPr>
            <p:spPr>
              <a:xfrm>
                <a:off x="4527490" y="1394495"/>
                <a:ext cx="166832" cy="111733"/>
              </a:xfrm>
              <a:custGeom>
                <a:avLst/>
                <a:gdLst>
                  <a:gd name="connsiteX0" fmla="*/ 160045 w 166832"/>
                  <a:gd name="connsiteY0" fmla="*/ 502 h 111733"/>
                  <a:gd name="connsiteX1" fmla="*/ 130472 w 166832"/>
                  <a:gd name="connsiteY1" fmla="*/ 1334 h 111733"/>
                  <a:gd name="connsiteX2" fmla="*/ 113581 w 166832"/>
                  <a:gd name="connsiteY2" fmla="*/ 56202 h 111733"/>
                  <a:gd name="connsiteX3" fmla="*/ 99801 w 166832"/>
                  <a:gd name="connsiteY3" fmla="*/ 11411 h 111733"/>
                  <a:gd name="connsiteX4" fmla="*/ 67768 w 166832"/>
                  <a:gd name="connsiteY4" fmla="*/ 11471 h 111733"/>
                  <a:gd name="connsiteX5" fmla="*/ 53903 w 166832"/>
                  <a:gd name="connsiteY5" fmla="*/ 56660 h 111733"/>
                  <a:gd name="connsiteX6" fmla="*/ 36819 w 166832"/>
                  <a:gd name="connsiteY6" fmla="*/ 1334 h 111733"/>
                  <a:gd name="connsiteX7" fmla="*/ 0 w 166832"/>
                  <a:gd name="connsiteY7" fmla="*/ 1334 h 111733"/>
                  <a:gd name="connsiteX8" fmla="*/ 33480 w 166832"/>
                  <a:gd name="connsiteY8" fmla="*/ 109926 h 111733"/>
                  <a:gd name="connsiteX9" fmla="*/ 68539 w 166832"/>
                  <a:gd name="connsiteY9" fmla="*/ 109890 h 111733"/>
                  <a:gd name="connsiteX10" fmla="*/ 83863 w 166832"/>
                  <a:gd name="connsiteY10" fmla="*/ 59541 h 111733"/>
                  <a:gd name="connsiteX11" fmla="*/ 99186 w 166832"/>
                  <a:gd name="connsiteY11" fmla="*/ 109962 h 111733"/>
                  <a:gd name="connsiteX12" fmla="*/ 133329 w 166832"/>
                  <a:gd name="connsiteY12" fmla="*/ 109962 h 111733"/>
                  <a:gd name="connsiteX13" fmla="*/ 166833 w 166832"/>
                  <a:gd name="connsiteY13" fmla="*/ 1346 h 111733"/>
                  <a:gd name="connsiteX14" fmla="*/ 160045 w 166832"/>
                  <a:gd name="connsiteY14" fmla="*/ 502 h 11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832" h="111733">
                    <a:moveTo>
                      <a:pt x="160045" y="502"/>
                    </a:moveTo>
                    <a:cubicBezTo>
                      <a:pt x="151763" y="-137"/>
                      <a:pt x="138525" y="-209"/>
                      <a:pt x="130472" y="1334"/>
                    </a:cubicBezTo>
                    <a:lnTo>
                      <a:pt x="113581" y="56202"/>
                    </a:lnTo>
                    <a:lnTo>
                      <a:pt x="99801" y="11411"/>
                    </a:lnTo>
                    <a:cubicBezTo>
                      <a:pt x="89493" y="8807"/>
                      <a:pt x="78003" y="9169"/>
                      <a:pt x="67768" y="11471"/>
                    </a:cubicBezTo>
                    <a:lnTo>
                      <a:pt x="53903" y="56660"/>
                    </a:lnTo>
                    <a:lnTo>
                      <a:pt x="36819" y="1334"/>
                    </a:lnTo>
                    <a:cubicBezTo>
                      <a:pt x="25836" y="-884"/>
                      <a:pt x="10453" y="56"/>
                      <a:pt x="0" y="1334"/>
                    </a:cubicBezTo>
                    <a:lnTo>
                      <a:pt x="33480" y="109926"/>
                    </a:lnTo>
                    <a:cubicBezTo>
                      <a:pt x="44752" y="112566"/>
                      <a:pt x="57074" y="111975"/>
                      <a:pt x="68539" y="109890"/>
                    </a:cubicBezTo>
                    <a:cubicBezTo>
                      <a:pt x="71095" y="100837"/>
                      <a:pt x="83863" y="59541"/>
                      <a:pt x="83863" y="59541"/>
                    </a:cubicBezTo>
                    <a:lnTo>
                      <a:pt x="99186" y="109962"/>
                    </a:lnTo>
                    <a:cubicBezTo>
                      <a:pt x="110386" y="112095"/>
                      <a:pt x="122310" y="112541"/>
                      <a:pt x="133329" y="109962"/>
                    </a:cubicBezTo>
                    <a:lnTo>
                      <a:pt x="166833" y="1346"/>
                    </a:lnTo>
                    <a:cubicBezTo>
                      <a:pt x="165242" y="1057"/>
                      <a:pt x="163662" y="779"/>
                      <a:pt x="160045" y="502"/>
                    </a:cubicBezTo>
                    <a:close/>
                  </a:path>
                </a:pathLst>
              </a:custGeom>
              <a:grpFill/>
              <a:ln w="120" cap="flat">
                <a:noFill/>
                <a:prstDash val="solid"/>
                <a:miter/>
              </a:ln>
            </p:spPr>
            <p:txBody>
              <a:bodyPr rtlCol="0" anchor="ctr"/>
              <a:lstStyle/>
              <a:p>
                <a:endParaRPr lang="en-US" sz="2161"/>
              </a:p>
            </p:txBody>
          </p:sp>
          <p:sp>
            <p:nvSpPr>
              <p:cNvPr id="13" name="Freeform 12">
                <a:extLst>
                  <a:ext uri="{FF2B5EF4-FFF2-40B4-BE49-F238E27FC236}">
                    <a16:creationId xmlns:a16="http://schemas.microsoft.com/office/drawing/2014/main" id="{F3A32BD2-6637-4C8C-11AF-CED94B4243C4}"/>
                  </a:ext>
                </a:extLst>
              </p:cNvPr>
              <p:cNvSpPr/>
              <p:nvPr/>
            </p:nvSpPr>
            <p:spPr>
              <a:xfrm>
                <a:off x="5116372" y="1394392"/>
                <a:ext cx="97666" cy="111636"/>
              </a:xfrm>
              <a:custGeom>
                <a:avLst/>
                <a:gdLst>
                  <a:gd name="connsiteX0" fmla="*/ 80511 w 97666"/>
                  <a:gd name="connsiteY0" fmla="*/ 8055 h 111636"/>
                  <a:gd name="connsiteX1" fmla="*/ 0 w 97666"/>
                  <a:gd name="connsiteY1" fmla="*/ 2209 h 111636"/>
                  <a:gd name="connsiteX2" fmla="*/ 0 w 97666"/>
                  <a:gd name="connsiteY2" fmla="*/ 109933 h 111636"/>
                  <a:gd name="connsiteX3" fmla="*/ 36036 w 97666"/>
                  <a:gd name="connsiteY3" fmla="*/ 109933 h 111636"/>
                  <a:gd name="connsiteX4" fmla="*/ 36036 w 97666"/>
                  <a:gd name="connsiteY4" fmla="*/ 31728 h 111636"/>
                  <a:gd name="connsiteX5" fmla="*/ 61631 w 97666"/>
                  <a:gd name="connsiteY5" fmla="*/ 51171 h 111636"/>
                  <a:gd name="connsiteX6" fmla="*/ 61631 w 97666"/>
                  <a:gd name="connsiteY6" fmla="*/ 109933 h 111636"/>
                  <a:gd name="connsiteX7" fmla="*/ 97667 w 97666"/>
                  <a:gd name="connsiteY7" fmla="*/ 109933 h 111636"/>
                  <a:gd name="connsiteX8" fmla="*/ 97667 w 97666"/>
                  <a:gd name="connsiteY8" fmla="*/ 47374 h 111636"/>
                  <a:gd name="connsiteX9" fmla="*/ 80511 w 97666"/>
                  <a:gd name="connsiteY9" fmla="*/ 8055 h 11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6" h="111636">
                    <a:moveTo>
                      <a:pt x="80511" y="8055"/>
                    </a:moveTo>
                    <a:cubicBezTo>
                      <a:pt x="61330" y="-5361"/>
                      <a:pt x="17891" y="1980"/>
                      <a:pt x="0" y="2209"/>
                    </a:cubicBezTo>
                    <a:lnTo>
                      <a:pt x="0" y="109933"/>
                    </a:lnTo>
                    <a:cubicBezTo>
                      <a:pt x="12755" y="112187"/>
                      <a:pt x="23244" y="112223"/>
                      <a:pt x="36036" y="109933"/>
                    </a:cubicBezTo>
                    <a:lnTo>
                      <a:pt x="36036" y="31728"/>
                    </a:lnTo>
                    <a:cubicBezTo>
                      <a:pt x="50491" y="27160"/>
                      <a:pt x="62957" y="34115"/>
                      <a:pt x="61631" y="51171"/>
                    </a:cubicBezTo>
                    <a:cubicBezTo>
                      <a:pt x="61631" y="51171"/>
                      <a:pt x="61631" y="109933"/>
                      <a:pt x="61631" y="109933"/>
                    </a:cubicBezTo>
                    <a:cubicBezTo>
                      <a:pt x="74386" y="112187"/>
                      <a:pt x="84875" y="112223"/>
                      <a:pt x="97667" y="109933"/>
                    </a:cubicBezTo>
                    <a:lnTo>
                      <a:pt x="97667" y="47374"/>
                    </a:lnTo>
                    <a:cubicBezTo>
                      <a:pt x="97691" y="30029"/>
                      <a:pt x="93110" y="16962"/>
                      <a:pt x="80511" y="8055"/>
                    </a:cubicBezTo>
                    <a:close/>
                  </a:path>
                </a:pathLst>
              </a:custGeom>
              <a:grpFill/>
              <a:ln w="120" cap="flat">
                <a:noFill/>
                <a:prstDash val="solid"/>
                <a:miter/>
              </a:ln>
            </p:spPr>
            <p:txBody>
              <a:bodyPr rtlCol="0" anchor="ctr"/>
              <a:lstStyle/>
              <a:p>
                <a:endParaRPr lang="en-US" sz="2161"/>
              </a:p>
            </p:txBody>
          </p:sp>
          <p:sp>
            <p:nvSpPr>
              <p:cNvPr id="14" name="Freeform 13">
                <a:extLst>
                  <a:ext uri="{FF2B5EF4-FFF2-40B4-BE49-F238E27FC236}">
                    <a16:creationId xmlns:a16="http://schemas.microsoft.com/office/drawing/2014/main" id="{A24C67DA-5043-5017-FBE2-CAD640D11F9C}"/>
                  </a:ext>
                </a:extLst>
              </p:cNvPr>
              <p:cNvSpPr/>
              <p:nvPr/>
            </p:nvSpPr>
            <p:spPr>
              <a:xfrm>
                <a:off x="5225762" y="1394685"/>
                <a:ext cx="98434" cy="111500"/>
              </a:xfrm>
              <a:custGeom>
                <a:avLst/>
                <a:gdLst>
                  <a:gd name="connsiteX0" fmla="*/ 63749 w 98434"/>
                  <a:gd name="connsiteY0" fmla="*/ 81699 h 111500"/>
                  <a:gd name="connsiteX1" fmla="*/ 63785 w 98434"/>
                  <a:gd name="connsiteY1" fmla="*/ 81699 h 111500"/>
                  <a:gd name="connsiteX2" fmla="*/ 36044 w 98434"/>
                  <a:gd name="connsiteY2" fmla="*/ 54904 h 111500"/>
                  <a:gd name="connsiteX3" fmla="*/ 85004 w 98434"/>
                  <a:gd name="connsiteY3" fmla="*/ 35124 h 111500"/>
                  <a:gd name="connsiteX4" fmla="*/ 92985 w 98434"/>
                  <a:gd name="connsiteY4" fmla="*/ 7340 h 111500"/>
                  <a:gd name="connsiteX5" fmla="*/ 3746 w 98434"/>
                  <a:gd name="connsiteY5" fmla="*/ 33521 h 111500"/>
                  <a:gd name="connsiteX6" fmla="*/ 12884 w 98434"/>
                  <a:gd name="connsiteY6" fmla="*/ 94970 h 111500"/>
                  <a:gd name="connsiteX7" fmla="*/ 98435 w 98434"/>
                  <a:gd name="connsiteY7" fmla="*/ 103806 h 111500"/>
                  <a:gd name="connsiteX8" fmla="*/ 98435 w 98434"/>
                  <a:gd name="connsiteY8" fmla="*/ 55663 h 111500"/>
                  <a:gd name="connsiteX9" fmla="*/ 63761 w 98434"/>
                  <a:gd name="connsiteY9" fmla="*/ 61413 h 111500"/>
                  <a:gd name="connsiteX10" fmla="*/ 63761 w 98434"/>
                  <a:gd name="connsiteY10" fmla="*/ 81699 h 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34" h="111500">
                    <a:moveTo>
                      <a:pt x="63749" y="81699"/>
                    </a:moveTo>
                    <a:lnTo>
                      <a:pt x="63785" y="81699"/>
                    </a:lnTo>
                    <a:cubicBezTo>
                      <a:pt x="45870" y="82977"/>
                      <a:pt x="35501" y="73876"/>
                      <a:pt x="36044" y="54904"/>
                    </a:cubicBezTo>
                    <a:cubicBezTo>
                      <a:pt x="35080" y="27144"/>
                      <a:pt x="64882" y="25372"/>
                      <a:pt x="85004" y="35124"/>
                    </a:cubicBezTo>
                    <a:cubicBezTo>
                      <a:pt x="88886" y="25637"/>
                      <a:pt x="92286" y="17381"/>
                      <a:pt x="92985" y="7340"/>
                    </a:cubicBezTo>
                    <a:cubicBezTo>
                      <a:pt x="61121" y="-6522"/>
                      <a:pt x="16525" y="-2315"/>
                      <a:pt x="3746" y="33521"/>
                    </a:cubicBezTo>
                    <a:cubicBezTo>
                      <a:pt x="-3054" y="53265"/>
                      <a:pt x="-932" y="78903"/>
                      <a:pt x="12884" y="94970"/>
                    </a:cubicBezTo>
                    <a:cubicBezTo>
                      <a:pt x="32512" y="117885"/>
                      <a:pt x="73575" y="113063"/>
                      <a:pt x="98435" y="103806"/>
                    </a:cubicBezTo>
                    <a:lnTo>
                      <a:pt x="98435" y="55663"/>
                    </a:lnTo>
                    <a:cubicBezTo>
                      <a:pt x="90140" y="55663"/>
                      <a:pt x="72839" y="58074"/>
                      <a:pt x="63761" y="61413"/>
                    </a:cubicBezTo>
                    <a:lnTo>
                      <a:pt x="63761" y="81699"/>
                    </a:lnTo>
                    <a:close/>
                  </a:path>
                </a:pathLst>
              </a:custGeom>
              <a:grpFill/>
              <a:ln w="120" cap="flat">
                <a:noFill/>
                <a:prstDash val="solid"/>
                <a:miter/>
              </a:ln>
            </p:spPr>
            <p:txBody>
              <a:bodyPr rtlCol="0" anchor="ctr"/>
              <a:lstStyle/>
              <a:p>
                <a:endParaRPr lang="en-US" sz="2161"/>
              </a:p>
            </p:txBody>
          </p:sp>
          <p:sp>
            <p:nvSpPr>
              <p:cNvPr id="15" name="Freeform 14">
                <a:extLst>
                  <a:ext uri="{FF2B5EF4-FFF2-40B4-BE49-F238E27FC236}">
                    <a16:creationId xmlns:a16="http://schemas.microsoft.com/office/drawing/2014/main" id="{A2F05CEE-2638-B6D8-EBA7-8BA30FA1AEFE}"/>
                  </a:ext>
                </a:extLst>
              </p:cNvPr>
              <p:cNvSpPr/>
              <p:nvPr/>
            </p:nvSpPr>
            <p:spPr>
              <a:xfrm>
                <a:off x="4816886" y="1535624"/>
                <a:ext cx="38291" cy="56778"/>
              </a:xfrm>
              <a:custGeom>
                <a:avLst/>
                <a:gdLst>
                  <a:gd name="connsiteX0" fmla="*/ 13262 w 38291"/>
                  <a:gd name="connsiteY0" fmla="*/ 18748 h 56778"/>
                  <a:gd name="connsiteX1" fmla="*/ 25113 w 38291"/>
                  <a:gd name="connsiteY1" fmla="*/ 9141 h 56778"/>
                  <a:gd name="connsiteX2" fmla="*/ 37217 w 38291"/>
                  <a:gd name="connsiteY2" fmla="*/ 6019 h 56778"/>
                  <a:gd name="connsiteX3" fmla="*/ 10549 w 38291"/>
                  <a:gd name="connsiteY3" fmla="*/ 29548 h 56778"/>
                  <a:gd name="connsiteX4" fmla="*/ 27162 w 38291"/>
                  <a:gd name="connsiteY4" fmla="*/ 36683 h 56778"/>
                  <a:gd name="connsiteX5" fmla="*/ 13865 w 38291"/>
                  <a:gd name="connsiteY5" fmla="*/ 47532 h 56778"/>
                  <a:gd name="connsiteX6" fmla="*/ 0 w 38291"/>
                  <a:gd name="connsiteY6" fmla="*/ 49509 h 56778"/>
                  <a:gd name="connsiteX7" fmla="*/ 34107 w 38291"/>
                  <a:gd name="connsiteY7" fmla="*/ 28824 h 56778"/>
                  <a:gd name="connsiteX8" fmla="*/ 13262 w 38291"/>
                  <a:gd name="connsiteY8" fmla="*/ 18748 h 5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1" h="56778">
                    <a:moveTo>
                      <a:pt x="13262" y="18748"/>
                    </a:moveTo>
                    <a:cubicBezTo>
                      <a:pt x="8524" y="11383"/>
                      <a:pt x="18976" y="6525"/>
                      <a:pt x="25113" y="9141"/>
                    </a:cubicBezTo>
                    <a:cubicBezTo>
                      <a:pt x="33142" y="12528"/>
                      <a:pt x="32877" y="15204"/>
                      <a:pt x="37217" y="6019"/>
                    </a:cubicBezTo>
                    <a:cubicBezTo>
                      <a:pt x="17518" y="-11592"/>
                      <a:pt x="-13165" y="13480"/>
                      <a:pt x="10549" y="29548"/>
                    </a:cubicBezTo>
                    <a:cubicBezTo>
                      <a:pt x="15806" y="32392"/>
                      <a:pt x="23075" y="32163"/>
                      <a:pt x="27162" y="36683"/>
                    </a:cubicBezTo>
                    <a:cubicBezTo>
                      <a:pt x="32069" y="45157"/>
                      <a:pt x="21086" y="50738"/>
                      <a:pt x="13865" y="47532"/>
                    </a:cubicBezTo>
                    <a:cubicBezTo>
                      <a:pt x="5775" y="44084"/>
                      <a:pt x="5196" y="39492"/>
                      <a:pt x="0" y="49509"/>
                    </a:cubicBezTo>
                    <a:cubicBezTo>
                      <a:pt x="16047" y="66444"/>
                      <a:pt x="50142" y="51413"/>
                      <a:pt x="34107" y="28824"/>
                    </a:cubicBezTo>
                    <a:cubicBezTo>
                      <a:pt x="28453" y="23328"/>
                      <a:pt x="18759" y="24087"/>
                      <a:pt x="13262" y="18748"/>
                    </a:cubicBezTo>
                    <a:close/>
                  </a:path>
                </a:pathLst>
              </a:custGeom>
              <a:grpFill/>
              <a:ln w="120" cap="flat">
                <a:noFill/>
                <a:prstDash val="solid"/>
                <a:miter/>
              </a:ln>
            </p:spPr>
            <p:txBody>
              <a:bodyPr rtlCol="0" anchor="ctr"/>
              <a:lstStyle/>
              <a:p>
                <a:endParaRPr lang="en-US" sz="2161"/>
              </a:p>
            </p:txBody>
          </p:sp>
          <p:sp>
            <p:nvSpPr>
              <p:cNvPr id="16" name="Freeform 15">
                <a:extLst>
                  <a:ext uri="{FF2B5EF4-FFF2-40B4-BE49-F238E27FC236}">
                    <a16:creationId xmlns:a16="http://schemas.microsoft.com/office/drawing/2014/main" id="{73560E04-E276-F6D6-8619-1EB4D42E17F0}"/>
                  </a:ext>
                </a:extLst>
              </p:cNvPr>
              <p:cNvSpPr/>
              <p:nvPr/>
            </p:nvSpPr>
            <p:spPr>
              <a:xfrm>
                <a:off x="4865071"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40 w 57841"/>
                  <a:gd name="connsiteY3" fmla="*/ 36728 h 57139"/>
                  <a:gd name="connsiteX4" fmla="*/ 12313 w 57841"/>
                  <a:gd name="connsiteY4" fmla="*/ 20407 h 57139"/>
                  <a:gd name="connsiteX5" fmla="*/ 45540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40" y="36728"/>
                    </a:moveTo>
                    <a:cubicBezTo>
                      <a:pt x="34786" y="60233"/>
                      <a:pt x="3403" y="44768"/>
                      <a:pt x="12313" y="20407"/>
                    </a:cubicBezTo>
                    <a:cubicBezTo>
                      <a:pt x="23236" y="-3242"/>
                      <a:pt x="54389" y="12391"/>
                      <a:pt x="45540" y="36728"/>
                    </a:cubicBezTo>
                    <a:close/>
                  </a:path>
                </a:pathLst>
              </a:custGeom>
              <a:grpFill/>
              <a:ln w="120" cap="flat">
                <a:noFill/>
                <a:prstDash val="solid"/>
                <a:miter/>
              </a:ln>
            </p:spPr>
            <p:txBody>
              <a:bodyPr rtlCol="0" anchor="ctr"/>
              <a:lstStyle/>
              <a:p>
                <a:endParaRPr lang="en-US" sz="2161"/>
              </a:p>
            </p:txBody>
          </p:sp>
          <p:sp>
            <p:nvSpPr>
              <p:cNvPr id="17" name="Freeform 16">
                <a:extLst>
                  <a:ext uri="{FF2B5EF4-FFF2-40B4-BE49-F238E27FC236}">
                    <a16:creationId xmlns:a16="http://schemas.microsoft.com/office/drawing/2014/main" id="{EC46C1BD-BF31-63F0-BAA9-C9EF71AB856B}"/>
                  </a:ext>
                </a:extLst>
              </p:cNvPr>
              <p:cNvSpPr/>
              <p:nvPr/>
            </p:nvSpPr>
            <p:spPr>
              <a:xfrm>
                <a:off x="4940690" y="1535785"/>
                <a:ext cx="33094" cy="56628"/>
              </a:xfrm>
              <a:custGeom>
                <a:avLst/>
                <a:gdLst>
                  <a:gd name="connsiteX0" fmla="*/ 10501 w 33094"/>
                  <a:gd name="connsiteY0" fmla="*/ 0 h 56628"/>
                  <a:gd name="connsiteX1" fmla="*/ 0 w 33094"/>
                  <a:gd name="connsiteY1" fmla="*/ 0 h 56628"/>
                  <a:gd name="connsiteX2" fmla="*/ 0 w 33094"/>
                  <a:gd name="connsiteY2" fmla="*/ 56628 h 56628"/>
                  <a:gd name="connsiteX3" fmla="*/ 33094 w 33094"/>
                  <a:gd name="connsiteY3" fmla="*/ 56628 h 56628"/>
                  <a:gd name="connsiteX4" fmla="*/ 33094 w 33094"/>
                  <a:gd name="connsiteY4" fmla="*/ 48131 h 56628"/>
                  <a:gd name="connsiteX5" fmla="*/ 10501 w 33094"/>
                  <a:gd name="connsiteY5" fmla="*/ 48131 h 5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94" h="56628">
                    <a:moveTo>
                      <a:pt x="10501" y="0"/>
                    </a:moveTo>
                    <a:lnTo>
                      <a:pt x="0" y="0"/>
                    </a:lnTo>
                    <a:lnTo>
                      <a:pt x="0" y="56628"/>
                    </a:lnTo>
                    <a:lnTo>
                      <a:pt x="33094" y="56628"/>
                    </a:lnTo>
                    <a:lnTo>
                      <a:pt x="33094" y="48131"/>
                    </a:lnTo>
                    <a:lnTo>
                      <a:pt x="10501" y="48131"/>
                    </a:lnTo>
                    <a:close/>
                  </a:path>
                </a:pathLst>
              </a:custGeom>
              <a:grpFill/>
              <a:ln w="120" cap="flat">
                <a:noFill/>
                <a:prstDash val="solid"/>
                <a:miter/>
              </a:ln>
            </p:spPr>
            <p:txBody>
              <a:bodyPr rtlCol="0" anchor="ctr"/>
              <a:lstStyle/>
              <a:p>
                <a:endParaRPr lang="en-US" sz="2161"/>
              </a:p>
            </p:txBody>
          </p:sp>
          <p:sp>
            <p:nvSpPr>
              <p:cNvPr id="18" name="Freeform 17">
                <a:extLst>
                  <a:ext uri="{FF2B5EF4-FFF2-40B4-BE49-F238E27FC236}">
                    <a16:creationId xmlns:a16="http://schemas.microsoft.com/office/drawing/2014/main" id="{B764A1AD-9E4E-82FB-1DB2-74532C061611}"/>
                  </a:ext>
                </a:extLst>
              </p:cNvPr>
              <p:cNvSpPr/>
              <p:nvPr/>
            </p:nvSpPr>
            <p:spPr>
              <a:xfrm>
                <a:off x="4990124" y="1535761"/>
                <a:ext cx="47387" cy="56513"/>
              </a:xfrm>
              <a:custGeom>
                <a:avLst/>
                <a:gdLst>
                  <a:gd name="connsiteX0" fmla="*/ 47051 w 47387"/>
                  <a:gd name="connsiteY0" fmla="*/ 0 h 56513"/>
                  <a:gd name="connsiteX1" fmla="*/ 36647 w 47387"/>
                  <a:gd name="connsiteY1" fmla="*/ 0 h 56513"/>
                  <a:gd name="connsiteX2" fmla="*/ 36647 w 47387"/>
                  <a:gd name="connsiteY2" fmla="*/ 36 h 56513"/>
                  <a:gd name="connsiteX3" fmla="*/ 36647 w 47387"/>
                  <a:gd name="connsiteY3" fmla="*/ 33762 h 56513"/>
                  <a:gd name="connsiteX4" fmla="*/ 23722 w 47387"/>
                  <a:gd name="connsiteY4" fmla="*/ 47636 h 56513"/>
                  <a:gd name="connsiteX5" fmla="*/ 10834 w 47387"/>
                  <a:gd name="connsiteY5" fmla="*/ 0 h 56513"/>
                  <a:gd name="connsiteX6" fmla="*/ 334 w 47387"/>
                  <a:gd name="connsiteY6" fmla="*/ 0 h 56513"/>
                  <a:gd name="connsiteX7" fmla="*/ 23662 w 47387"/>
                  <a:gd name="connsiteY7" fmla="*/ 56508 h 56513"/>
                  <a:gd name="connsiteX8" fmla="*/ 47051 w 47387"/>
                  <a:gd name="connsiteY8" fmla="*/ 0 h 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87" h="56513">
                    <a:moveTo>
                      <a:pt x="47051" y="0"/>
                    </a:moveTo>
                    <a:lnTo>
                      <a:pt x="36647" y="0"/>
                    </a:lnTo>
                    <a:lnTo>
                      <a:pt x="36647" y="36"/>
                    </a:lnTo>
                    <a:lnTo>
                      <a:pt x="36647" y="33762"/>
                    </a:lnTo>
                    <a:cubicBezTo>
                      <a:pt x="37008" y="41380"/>
                      <a:pt x="31619" y="47998"/>
                      <a:pt x="23722" y="47636"/>
                    </a:cubicBezTo>
                    <a:cubicBezTo>
                      <a:pt x="3372" y="48661"/>
                      <a:pt x="12872" y="11572"/>
                      <a:pt x="10834" y="0"/>
                    </a:cubicBezTo>
                    <a:lnTo>
                      <a:pt x="334" y="0"/>
                    </a:lnTo>
                    <a:cubicBezTo>
                      <a:pt x="1503" y="19696"/>
                      <a:pt x="-7394" y="57062"/>
                      <a:pt x="23662" y="56508"/>
                    </a:cubicBezTo>
                    <a:cubicBezTo>
                      <a:pt x="54755" y="57050"/>
                      <a:pt x="45906" y="19684"/>
                      <a:pt x="47051" y="0"/>
                    </a:cubicBezTo>
                    <a:close/>
                  </a:path>
                </a:pathLst>
              </a:custGeom>
              <a:grpFill/>
              <a:ln w="120" cap="flat">
                <a:noFill/>
                <a:prstDash val="solid"/>
                <a:miter/>
              </a:ln>
            </p:spPr>
            <p:txBody>
              <a:bodyPr rtlCol="0" anchor="ctr"/>
              <a:lstStyle/>
              <a:p>
                <a:endParaRPr lang="en-US" sz="2161"/>
              </a:p>
            </p:txBody>
          </p:sp>
          <p:sp>
            <p:nvSpPr>
              <p:cNvPr id="19" name="Freeform 18">
                <a:extLst>
                  <a:ext uri="{FF2B5EF4-FFF2-40B4-BE49-F238E27FC236}">
                    <a16:creationId xmlns:a16="http://schemas.microsoft.com/office/drawing/2014/main" id="{F4A2CABC-F76F-2E00-11CF-FBCB655915FD}"/>
                  </a:ext>
                </a:extLst>
              </p:cNvPr>
              <p:cNvSpPr/>
              <p:nvPr/>
            </p:nvSpPr>
            <p:spPr>
              <a:xfrm>
                <a:off x="5052873" y="1535761"/>
                <a:ext cx="44475" cy="56531"/>
              </a:xfrm>
              <a:custGeom>
                <a:avLst/>
                <a:gdLst>
                  <a:gd name="connsiteX0" fmla="*/ 0 w 44475"/>
                  <a:gd name="connsiteY0" fmla="*/ 8474 h 56531"/>
                  <a:gd name="connsiteX1" fmla="*/ 17023 w 44475"/>
                  <a:gd name="connsiteY1" fmla="*/ 8474 h 56531"/>
                  <a:gd name="connsiteX2" fmla="*/ 16987 w 44475"/>
                  <a:gd name="connsiteY2" fmla="*/ 56532 h 56531"/>
                  <a:gd name="connsiteX3" fmla="*/ 27488 w 44475"/>
                  <a:gd name="connsiteY3" fmla="*/ 56532 h 56531"/>
                  <a:gd name="connsiteX4" fmla="*/ 27512 w 44475"/>
                  <a:gd name="connsiteY4" fmla="*/ 8474 h 56531"/>
                  <a:gd name="connsiteX5" fmla="*/ 44475 w 44475"/>
                  <a:gd name="connsiteY5" fmla="*/ 8474 h 56531"/>
                  <a:gd name="connsiteX6" fmla="*/ 44475 w 44475"/>
                  <a:gd name="connsiteY6" fmla="*/ 0 h 56531"/>
                  <a:gd name="connsiteX7" fmla="*/ 0 w 44475"/>
                  <a:gd name="connsiteY7" fmla="*/ 0 h 5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5" h="56531">
                    <a:moveTo>
                      <a:pt x="0" y="8474"/>
                    </a:moveTo>
                    <a:lnTo>
                      <a:pt x="17023" y="8474"/>
                    </a:lnTo>
                    <a:lnTo>
                      <a:pt x="16987" y="56532"/>
                    </a:lnTo>
                    <a:lnTo>
                      <a:pt x="27488" y="56532"/>
                    </a:lnTo>
                    <a:lnTo>
                      <a:pt x="27512" y="8474"/>
                    </a:lnTo>
                    <a:lnTo>
                      <a:pt x="44475" y="8474"/>
                    </a:lnTo>
                    <a:lnTo>
                      <a:pt x="44475" y="0"/>
                    </a:lnTo>
                    <a:lnTo>
                      <a:pt x="0" y="0"/>
                    </a:lnTo>
                    <a:close/>
                  </a:path>
                </a:pathLst>
              </a:custGeom>
              <a:grpFill/>
              <a:ln w="120" cap="flat">
                <a:noFill/>
                <a:prstDash val="solid"/>
                <a:miter/>
              </a:ln>
            </p:spPr>
            <p:txBody>
              <a:bodyPr rtlCol="0" anchor="ctr"/>
              <a:lstStyle/>
              <a:p>
                <a:endParaRPr lang="en-US" sz="2161"/>
              </a:p>
            </p:txBody>
          </p:sp>
          <p:sp>
            <p:nvSpPr>
              <p:cNvPr id="20" name="Freeform 19">
                <a:extLst>
                  <a:ext uri="{FF2B5EF4-FFF2-40B4-BE49-F238E27FC236}">
                    <a16:creationId xmlns:a16="http://schemas.microsoft.com/office/drawing/2014/main" id="{2A6B9361-3D30-ED33-287B-09722310C521}"/>
                  </a:ext>
                </a:extLst>
              </p:cNvPr>
              <p:cNvSpPr/>
              <p:nvPr/>
            </p:nvSpPr>
            <p:spPr>
              <a:xfrm>
                <a:off x="5116167" y="1535785"/>
                <a:ext cx="10525" cy="56507"/>
              </a:xfrm>
              <a:custGeom>
                <a:avLst/>
                <a:gdLst>
                  <a:gd name="connsiteX0" fmla="*/ 0 w 10525"/>
                  <a:gd name="connsiteY0" fmla="*/ 0 h 56507"/>
                  <a:gd name="connsiteX1" fmla="*/ 10525 w 10525"/>
                  <a:gd name="connsiteY1" fmla="*/ 0 h 56507"/>
                  <a:gd name="connsiteX2" fmla="*/ 10525 w 10525"/>
                  <a:gd name="connsiteY2" fmla="*/ 56508 h 56507"/>
                  <a:gd name="connsiteX3" fmla="*/ 0 w 10525"/>
                  <a:gd name="connsiteY3" fmla="*/ 56508 h 56507"/>
                </a:gdLst>
                <a:ahLst/>
                <a:cxnLst>
                  <a:cxn ang="0">
                    <a:pos x="connsiteX0" y="connsiteY0"/>
                  </a:cxn>
                  <a:cxn ang="0">
                    <a:pos x="connsiteX1" y="connsiteY1"/>
                  </a:cxn>
                  <a:cxn ang="0">
                    <a:pos x="connsiteX2" y="connsiteY2"/>
                  </a:cxn>
                  <a:cxn ang="0">
                    <a:pos x="connsiteX3" y="connsiteY3"/>
                  </a:cxn>
                </a:cxnLst>
                <a:rect l="l" t="t" r="r" b="b"/>
                <a:pathLst>
                  <a:path w="10525" h="56507">
                    <a:moveTo>
                      <a:pt x="0" y="0"/>
                    </a:moveTo>
                    <a:lnTo>
                      <a:pt x="10525" y="0"/>
                    </a:lnTo>
                    <a:lnTo>
                      <a:pt x="10525" y="56508"/>
                    </a:lnTo>
                    <a:lnTo>
                      <a:pt x="0" y="56508"/>
                    </a:lnTo>
                    <a:close/>
                  </a:path>
                </a:pathLst>
              </a:custGeom>
              <a:grpFill/>
              <a:ln w="120" cap="flat">
                <a:noFill/>
                <a:prstDash val="solid"/>
                <a:miter/>
              </a:ln>
            </p:spPr>
            <p:txBody>
              <a:bodyPr rtlCol="0" anchor="ctr"/>
              <a:lstStyle/>
              <a:p>
                <a:endParaRPr lang="en-US" sz="2161"/>
              </a:p>
            </p:txBody>
          </p:sp>
          <p:sp>
            <p:nvSpPr>
              <p:cNvPr id="21" name="Freeform 20">
                <a:extLst>
                  <a:ext uri="{FF2B5EF4-FFF2-40B4-BE49-F238E27FC236}">
                    <a16:creationId xmlns:a16="http://schemas.microsoft.com/office/drawing/2014/main" id="{E100FD54-9044-2200-90F2-9EC61997F9FE}"/>
                  </a:ext>
                </a:extLst>
              </p:cNvPr>
              <p:cNvSpPr/>
              <p:nvPr/>
            </p:nvSpPr>
            <p:spPr>
              <a:xfrm>
                <a:off x="5146087"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52 w 57841"/>
                  <a:gd name="connsiteY3" fmla="*/ 36728 h 57139"/>
                  <a:gd name="connsiteX4" fmla="*/ 12325 w 57841"/>
                  <a:gd name="connsiteY4" fmla="*/ 20407 h 57139"/>
                  <a:gd name="connsiteX5" fmla="*/ 45552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52" y="36728"/>
                    </a:moveTo>
                    <a:cubicBezTo>
                      <a:pt x="34798" y="60233"/>
                      <a:pt x="3415" y="44768"/>
                      <a:pt x="12325" y="20407"/>
                    </a:cubicBezTo>
                    <a:cubicBezTo>
                      <a:pt x="23236" y="-3242"/>
                      <a:pt x="54389" y="12391"/>
                      <a:pt x="45552" y="36728"/>
                    </a:cubicBezTo>
                    <a:close/>
                  </a:path>
                </a:pathLst>
              </a:custGeom>
              <a:grpFill/>
              <a:ln w="120" cap="flat">
                <a:noFill/>
                <a:prstDash val="solid"/>
                <a:miter/>
              </a:ln>
            </p:spPr>
            <p:txBody>
              <a:bodyPr rtlCol="0" anchor="ctr"/>
              <a:lstStyle/>
              <a:p>
                <a:endParaRPr lang="en-US" sz="2161"/>
              </a:p>
            </p:txBody>
          </p:sp>
          <p:sp>
            <p:nvSpPr>
              <p:cNvPr id="22" name="Freeform 21">
                <a:extLst>
                  <a:ext uri="{FF2B5EF4-FFF2-40B4-BE49-F238E27FC236}">
                    <a16:creationId xmlns:a16="http://schemas.microsoft.com/office/drawing/2014/main" id="{470B47BB-9987-A3E8-6DEB-325BB8983176}"/>
                  </a:ext>
                </a:extLst>
              </p:cNvPr>
              <p:cNvSpPr/>
              <p:nvPr/>
            </p:nvSpPr>
            <p:spPr>
              <a:xfrm>
                <a:off x="5221261" y="1535722"/>
                <a:ext cx="47573" cy="56657"/>
              </a:xfrm>
              <a:custGeom>
                <a:avLst/>
                <a:gdLst>
                  <a:gd name="connsiteX0" fmla="*/ 38326 w 47573"/>
                  <a:gd name="connsiteY0" fmla="*/ 34404 h 56657"/>
                  <a:gd name="connsiteX1" fmla="*/ 38326 w 47573"/>
                  <a:gd name="connsiteY1" fmla="*/ 34404 h 56657"/>
                  <a:gd name="connsiteX2" fmla="*/ 38616 w 47573"/>
                  <a:gd name="connsiteY2" fmla="*/ 39539 h 56657"/>
                  <a:gd name="connsiteX3" fmla="*/ 8234 w 47573"/>
                  <a:gd name="connsiteY3" fmla="*/ 871 h 56657"/>
                  <a:gd name="connsiteX4" fmla="*/ 0 w 47573"/>
                  <a:gd name="connsiteY4" fmla="*/ 63 h 56657"/>
                  <a:gd name="connsiteX5" fmla="*/ 0 w 47573"/>
                  <a:gd name="connsiteY5" fmla="*/ 56571 h 56657"/>
                  <a:gd name="connsiteX6" fmla="*/ 9235 w 47573"/>
                  <a:gd name="connsiteY6" fmla="*/ 56571 h 56657"/>
                  <a:gd name="connsiteX7" fmla="*/ 8982 w 47573"/>
                  <a:gd name="connsiteY7" fmla="*/ 17131 h 56657"/>
                  <a:gd name="connsiteX8" fmla="*/ 38459 w 47573"/>
                  <a:gd name="connsiteY8" fmla="*/ 54775 h 56657"/>
                  <a:gd name="connsiteX9" fmla="*/ 47574 w 47573"/>
                  <a:gd name="connsiteY9" fmla="*/ 56595 h 56657"/>
                  <a:gd name="connsiteX10" fmla="*/ 47574 w 47573"/>
                  <a:gd name="connsiteY10" fmla="*/ 99 h 56657"/>
                  <a:gd name="connsiteX11" fmla="*/ 38339 w 47573"/>
                  <a:gd name="connsiteY11" fmla="*/ 99 h 56657"/>
                  <a:gd name="connsiteX12" fmla="*/ 38339 w 47573"/>
                  <a:gd name="connsiteY12" fmla="*/ 34404 h 5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73" h="56657">
                    <a:moveTo>
                      <a:pt x="38326" y="34404"/>
                    </a:moveTo>
                    <a:lnTo>
                      <a:pt x="38326" y="34404"/>
                    </a:lnTo>
                    <a:cubicBezTo>
                      <a:pt x="38351" y="36031"/>
                      <a:pt x="38375" y="37827"/>
                      <a:pt x="38616" y="39539"/>
                    </a:cubicBezTo>
                    <a:cubicBezTo>
                      <a:pt x="37856" y="38707"/>
                      <a:pt x="9054" y="1509"/>
                      <a:pt x="8234" y="871"/>
                    </a:cubicBezTo>
                    <a:cubicBezTo>
                      <a:pt x="6751" y="-624"/>
                      <a:pt x="1905" y="316"/>
                      <a:pt x="0" y="63"/>
                    </a:cubicBezTo>
                    <a:lnTo>
                      <a:pt x="0" y="56571"/>
                    </a:lnTo>
                    <a:lnTo>
                      <a:pt x="9235" y="56571"/>
                    </a:lnTo>
                    <a:cubicBezTo>
                      <a:pt x="9151" y="53594"/>
                      <a:pt x="9476" y="18987"/>
                      <a:pt x="8982" y="17131"/>
                    </a:cubicBezTo>
                    <a:lnTo>
                      <a:pt x="38459" y="54775"/>
                    </a:lnTo>
                    <a:cubicBezTo>
                      <a:pt x="40038" y="57571"/>
                      <a:pt x="44994" y="56354"/>
                      <a:pt x="47574" y="56595"/>
                    </a:cubicBezTo>
                    <a:lnTo>
                      <a:pt x="47574" y="99"/>
                    </a:lnTo>
                    <a:lnTo>
                      <a:pt x="38339" y="99"/>
                    </a:lnTo>
                    <a:lnTo>
                      <a:pt x="38339" y="34404"/>
                    </a:lnTo>
                    <a:close/>
                  </a:path>
                </a:pathLst>
              </a:custGeom>
              <a:grpFill/>
              <a:ln w="120" cap="flat">
                <a:noFill/>
                <a:prstDash val="solid"/>
                <a:miter/>
              </a:ln>
            </p:spPr>
            <p:txBody>
              <a:bodyPr rtlCol="0" anchor="ctr"/>
              <a:lstStyle/>
              <a:p>
                <a:endParaRPr lang="en-US" sz="2161"/>
              </a:p>
            </p:txBody>
          </p:sp>
          <p:sp>
            <p:nvSpPr>
              <p:cNvPr id="23" name="Freeform 22">
                <a:extLst>
                  <a:ext uri="{FF2B5EF4-FFF2-40B4-BE49-F238E27FC236}">
                    <a16:creationId xmlns:a16="http://schemas.microsoft.com/office/drawing/2014/main" id="{0FBC0391-E3A3-3EFE-F0EA-1922D39B128A}"/>
                  </a:ext>
                </a:extLst>
              </p:cNvPr>
              <p:cNvSpPr/>
              <p:nvPr/>
            </p:nvSpPr>
            <p:spPr>
              <a:xfrm>
                <a:off x="5283989" y="1535498"/>
                <a:ext cx="38288" cy="56900"/>
              </a:xfrm>
              <a:custGeom>
                <a:avLst/>
                <a:gdLst>
                  <a:gd name="connsiteX0" fmla="*/ 13238 w 38288"/>
                  <a:gd name="connsiteY0" fmla="*/ 18873 h 56900"/>
                  <a:gd name="connsiteX1" fmla="*/ 25089 w 38288"/>
                  <a:gd name="connsiteY1" fmla="*/ 9267 h 56900"/>
                  <a:gd name="connsiteX2" fmla="*/ 37193 w 38288"/>
                  <a:gd name="connsiteY2" fmla="*/ 6145 h 56900"/>
                  <a:gd name="connsiteX3" fmla="*/ 20049 w 38288"/>
                  <a:gd name="connsiteY3" fmla="*/ 32916 h 56900"/>
                  <a:gd name="connsiteX4" fmla="*/ 18856 w 38288"/>
                  <a:gd name="connsiteY4" fmla="*/ 48429 h 56900"/>
                  <a:gd name="connsiteX5" fmla="*/ 0 w 38288"/>
                  <a:gd name="connsiteY5" fmla="*/ 49635 h 56900"/>
                  <a:gd name="connsiteX6" fmla="*/ 34071 w 38288"/>
                  <a:gd name="connsiteY6" fmla="*/ 28950 h 56900"/>
                  <a:gd name="connsiteX7" fmla="*/ 13238 w 38288"/>
                  <a:gd name="connsiteY7" fmla="*/ 18873 h 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88" h="56900">
                    <a:moveTo>
                      <a:pt x="13238" y="18873"/>
                    </a:moveTo>
                    <a:cubicBezTo>
                      <a:pt x="8500" y="11509"/>
                      <a:pt x="18952" y="6651"/>
                      <a:pt x="25089" y="9267"/>
                    </a:cubicBezTo>
                    <a:cubicBezTo>
                      <a:pt x="33118" y="12654"/>
                      <a:pt x="32853" y="15330"/>
                      <a:pt x="37193" y="6145"/>
                    </a:cubicBezTo>
                    <a:cubicBezTo>
                      <a:pt x="11610" y="-15106"/>
                      <a:pt x="-17542" y="24949"/>
                      <a:pt x="20049" y="32916"/>
                    </a:cubicBezTo>
                    <a:cubicBezTo>
                      <a:pt x="31394" y="34387"/>
                      <a:pt x="30647" y="49044"/>
                      <a:pt x="18856" y="48429"/>
                    </a:cubicBezTo>
                    <a:cubicBezTo>
                      <a:pt x="8849" y="49297"/>
                      <a:pt x="6185" y="36363"/>
                      <a:pt x="0" y="49635"/>
                    </a:cubicBezTo>
                    <a:cubicBezTo>
                      <a:pt x="16035" y="66582"/>
                      <a:pt x="50190" y="51491"/>
                      <a:pt x="34071" y="28950"/>
                    </a:cubicBezTo>
                    <a:cubicBezTo>
                      <a:pt x="28416" y="23454"/>
                      <a:pt x="18735" y="24213"/>
                      <a:pt x="13238" y="18873"/>
                    </a:cubicBezTo>
                    <a:close/>
                  </a:path>
                </a:pathLst>
              </a:custGeom>
              <a:grpFill/>
              <a:ln w="120" cap="flat">
                <a:noFill/>
                <a:prstDash val="solid"/>
                <a:miter/>
              </a:ln>
            </p:spPr>
            <p:txBody>
              <a:bodyPr rtlCol="0" anchor="ctr"/>
              <a:lstStyle/>
              <a:p>
                <a:endParaRPr lang="en-US" sz="2161"/>
              </a:p>
            </p:txBody>
          </p:sp>
          <p:sp>
            <p:nvSpPr>
              <p:cNvPr id="24" name="Freeform 23">
                <a:extLst>
                  <a:ext uri="{FF2B5EF4-FFF2-40B4-BE49-F238E27FC236}">
                    <a16:creationId xmlns:a16="http://schemas.microsoft.com/office/drawing/2014/main" id="{A55233B6-972A-B9D1-E337-FD0C7C7F417A}"/>
                  </a:ext>
                </a:extLst>
              </p:cNvPr>
              <p:cNvSpPr/>
              <p:nvPr/>
            </p:nvSpPr>
            <p:spPr>
              <a:xfrm>
                <a:off x="4954712" y="1394538"/>
                <a:ext cx="101573" cy="111523"/>
              </a:xfrm>
              <a:custGeom>
                <a:avLst/>
                <a:gdLst>
                  <a:gd name="connsiteX0" fmla="*/ 36036 w 101573"/>
                  <a:gd name="connsiteY0" fmla="*/ 109690 h 111523"/>
                  <a:gd name="connsiteX1" fmla="*/ 36036 w 101573"/>
                  <a:gd name="connsiteY1" fmla="*/ 57919 h 111523"/>
                  <a:gd name="connsiteX2" fmla="*/ 62354 w 101573"/>
                  <a:gd name="connsiteY2" fmla="*/ 109786 h 111523"/>
                  <a:gd name="connsiteX3" fmla="*/ 101573 w 101573"/>
                  <a:gd name="connsiteY3" fmla="*/ 109786 h 111523"/>
                  <a:gd name="connsiteX4" fmla="*/ 71975 w 101573"/>
                  <a:gd name="connsiteY4" fmla="*/ 52133 h 111523"/>
                  <a:gd name="connsiteX5" fmla="*/ 96317 w 101573"/>
                  <a:gd name="connsiteY5" fmla="*/ 1158 h 111523"/>
                  <a:gd name="connsiteX6" fmla="*/ 59147 w 101573"/>
                  <a:gd name="connsiteY6" fmla="*/ 1713 h 111523"/>
                  <a:gd name="connsiteX7" fmla="*/ 36036 w 101573"/>
                  <a:gd name="connsiteY7" fmla="*/ 49626 h 111523"/>
                  <a:gd name="connsiteX8" fmla="*/ 36036 w 101573"/>
                  <a:gd name="connsiteY8" fmla="*/ 1942 h 111523"/>
                  <a:gd name="connsiteX9" fmla="*/ 0 w 101573"/>
                  <a:gd name="connsiteY9" fmla="*/ 1942 h 111523"/>
                  <a:gd name="connsiteX10" fmla="*/ 0 w 101573"/>
                  <a:gd name="connsiteY10" fmla="*/ 109690 h 111523"/>
                  <a:gd name="connsiteX11" fmla="*/ 36036 w 101573"/>
                  <a:gd name="connsiteY11" fmla="*/ 109690 h 11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73" h="111523">
                    <a:moveTo>
                      <a:pt x="36036" y="109690"/>
                    </a:moveTo>
                    <a:lnTo>
                      <a:pt x="36036" y="57919"/>
                    </a:lnTo>
                    <a:lnTo>
                      <a:pt x="62354" y="109786"/>
                    </a:lnTo>
                    <a:cubicBezTo>
                      <a:pt x="74073" y="112221"/>
                      <a:pt x="89541" y="111980"/>
                      <a:pt x="101573" y="109786"/>
                    </a:cubicBezTo>
                    <a:lnTo>
                      <a:pt x="71975" y="52133"/>
                    </a:lnTo>
                    <a:lnTo>
                      <a:pt x="96317" y="1158"/>
                    </a:lnTo>
                    <a:cubicBezTo>
                      <a:pt x="84972" y="-457"/>
                      <a:pt x="70637" y="-481"/>
                      <a:pt x="59147" y="1713"/>
                    </a:cubicBezTo>
                    <a:lnTo>
                      <a:pt x="36036" y="49626"/>
                    </a:lnTo>
                    <a:lnTo>
                      <a:pt x="36036" y="1942"/>
                    </a:lnTo>
                    <a:cubicBezTo>
                      <a:pt x="24088" y="-638"/>
                      <a:pt x="11948" y="-554"/>
                      <a:pt x="0" y="1942"/>
                    </a:cubicBezTo>
                    <a:lnTo>
                      <a:pt x="0" y="109690"/>
                    </a:lnTo>
                    <a:cubicBezTo>
                      <a:pt x="12755" y="111944"/>
                      <a:pt x="23268" y="111980"/>
                      <a:pt x="36036" y="109690"/>
                    </a:cubicBezTo>
                    <a:close/>
                  </a:path>
                </a:pathLst>
              </a:custGeom>
              <a:grpFill/>
              <a:ln w="120" cap="flat">
                <a:noFill/>
                <a:prstDash val="solid"/>
                <a:miter/>
              </a:ln>
            </p:spPr>
            <p:txBody>
              <a:bodyPr rtlCol="0" anchor="ctr"/>
              <a:lstStyle/>
              <a:p>
                <a:endParaRPr lang="en-US" sz="2161"/>
              </a:p>
            </p:txBody>
          </p:sp>
          <p:sp>
            <p:nvSpPr>
              <p:cNvPr id="25" name="Freeform 24">
                <a:extLst>
                  <a:ext uri="{FF2B5EF4-FFF2-40B4-BE49-F238E27FC236}">
                    <a16:creationId xmlns:a16="http://schemas.microsoft.com/office/drawing/2014/main" id="{654331B0-FEA7-2C7C-C93B-3EC79FAB0719}"/>
                  </a:ext>
                </a:extLst>
              </p:cNvPr>
              <p:cNvSpPr/>
              <p:nvPr/>
            </p:nvSpPr>
            <p:spPr>
              <a:xfrm>
                <a:off x="4813956" y="1394536"/>
                <a:ext cx="62173" cy="111516"/>
              </a:xfrm>
              <a:custGeom>
                <a:avLst/>
                <a:gdLst>
                  <a:gd name="connsiteX0" fmla="*/ 38688 w 62173"/>
                  <a:gd name="connsiteY0" fmla="*/ 109752 h 111516"/>
                  <a:gd name="connsiteX1" fmla="*/ 62174 w 62173"/>
                  <a:gd name="connsiteY1" fmla="*/ 55908 h 111516"/>
                  <a:gd name="connsiteX2" fmla="*/ 39472 w 62173"/>
                  <a:gd name="connsiteY2" fmla="*/ 1727 h 111516"/>
                  <a:gd name="connsiteX3" fmla="*/ 0 w 62173"/>
                  <a:gd name="connsiteY3" fmla="*/ 1727 h 111516"/>
                  <a:gd name="connsiteX4" fmla="*/ 22738 w 62173"/>
                  <a:gd name="connsiteY4" fmla="*/ 55944 h 111516"/>
                  <a:gd name="connsiteX5" fmla="*/ 12 w 62173"/>
                  <a:gd name="connsiteY5" fmla="*/ 109511 h 111516"/>
                  <a:gd name="connsiteX6" fmla="*/ 38688 w 62173"/>
                  <a:gd name="connsiteY6" fmla="*/ 109752 h 11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73" h="111516">
                    <a:moveTo>
                      <a:pt x="38688" y="109752"/>
                    </a:moveTo>
                    <a:lnTo>
                      <a:pt x="62174" y="55908"/>
                    </a:lnTo>
                    <a:lnTo>
                      <a:pt x="39472" y="1727"/>
                    </a:lnTo>
                    <a:cubicBezTo>
                      <a:pt x="27307" y="-539"/>
                      <a:pt x="11911" y="-612"/>
                      <a:pt x="0" y="1727"/>
                    </a:cubicBezTo>
                    <a:lnTo>
                      <a:pt x="22738" y="55944"/>
                    </a:lnTo>
                    <a:lnTo>
                      <a:pt x="12" y="109511"/>
                    </a:lnTo>
                    <a:cubicBezTo>
                      <a:pt x="11827" y="112223"/>
                      <a:pt x="27126" y="112067"/>
                      <a:pt x="38688" y="109752"/>
                    </a:cubicBezTo>
                    <a:close/>
                  </a:path>
                </a:pathLst>
              </a:custGeom>
              <a:grpFill/>
              <a:ln w="120" cap="flat">
                <a:noFill/>
                <a:prstDash val="solid"/>
                <a:miter/>
              </a:ln>
            </p:spPr>
            <p:txBody>
              <a:bodyPr rtlCol="0" anchor="ctr"/>
              <a:lstStyle/>
              <a:p>
                <a:endParaRPr lang="en-US" sz="2161"/>
              </a:p>
            </p:txBody>
          </p:sp>
          <p:sp>
            <p:nvSpPr>
              <p:cNvPr id="26" name="Freeform 25">
                <a:extLst>
                  <a:ext uri="{FF2B5EF4-FFF2-40B4-BE49-F238E27FC236}">
                    <a16:creationId xmlns:a16="http://schemas.microsoft.com/office/drawing/2014/main" id="{95091C09-3255-FB29-A4E6-FAB0D579F69C}"/>
                  </a:ext>
                </a:extLst>
              </p:cNvPr>
              <p:cNvSpPr/>
              <p:nvPr/>
            </p:nvSpPr>
            <p:spPr>
              <a:xfrm>
                <a:off x="5065471" y="1394587"/>
                <a:ext cx="36035" cy="111064"/>
              </a:xfrm>
              <a:custGeom>
                <a:avLst/>
                <a:gdLst>
                  <a:gd name="connsiteX0" fmla="*/ 0 w 36035"/>
                  <a:gd name="connsiteY0" fmla="*/ 1760 h 111064"/>
                  <a:gd name="connsiteX1" fmla="*/ 0 w 36035"/>
                  <a:gd name="connsiteY1" fmla="*/ 109605 h 111064"/>
                  <a:gd name="connsiteX2" fmla="*/ 36036 w 36035"/>
                  <a:gd name="connsiteY2" fmla="*/ 109605 h 111064"/>
                  <a:gd name="connsiteX3" fmla="*/ 36036 w 36035"/>
                  <a:gd name="connsiteY3" fmla="*/ 1760 h 111064"/>
                  <a:gd name="connsiteX4" fmla="*/ 18096 w 36035"/>
                  <a:gd name="connsiteY4" fmla="*/ 0 h 111064"/>
                  <a:gd name="connsiteX5" fmla="*/ 0 w 36035"/>
                  <a:gd name="connsiteY5" fmla="*/ 1760 h 11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5" h="111064">
                    <a:moveTo>
                      <a:pt x="0" y="1760"/>
                    </a:moveTo>
                    <a:lnTo>
                      <a:pt x="0" y="109605"/>
                    </a:lnTo>
                    <a:cubicBezTo>
                      <a:pt x="3147" y="111557"/>
                      <a:pt x="32853" y="111545"/>
                      <a:pt x="36036" y="109605"/>
                    </a:cubicBezTo>
                    <a:cubicBezTo>
                      <a:pt x="36036" y="82713"/>
                      <a:pt x="36036" y="28628"/>
                      <a:pt x="36036" y="1760"/>
                    </a:cubicBezTo>
                    <a:cubicBezTo>
                      <a:pt x="36036" y="1760"/>
                      <a:pt x="27078" y="0"/>
                      <a:pt x="18096" y="0"/>
                    </a:cubicBezTo>
                    <a:cubicBezTo>
                      <a:pt x="8705" y="0"/>
                      <a:pt x="0" y="1760"/>
                      <a:pt x="0" y="1760"/>
                    </a:cubicBezTo>
                    <a:close/>
                  </a:path>
                </a:pathLst>
              </a:custGeom>
              <a:grpFill/>
              <a:ln w="120" cap="flat">
                <a:noFill/>
                <a:prstDash val="solid"/>
                <a:miter/>
              </a:ln>
            </p:spPr>
            <p:txBody>
              <a:bodyPr rtlCol="0" anchor="ctr"/>
              <a:lstStyle/>
              <a:p>
                <a:endParaRPr lang="en-US" sz="2161"/>
              </a:p>
            </p:txBody>
          </p:sp>
          <p:sp>
            <p:nvSpPr>
              <p:cNvPr id="27" name="Freeform 26">
                <a:extLst>
                  <a:ext uri="{FF2B5EF4-FFF2-40B4-BE49-F238E27FC236}">
                    <a16:creationId xmlns:a16="http://schemas.microsoft.com/office/drawing/2014/main" id="{D6A5DF5E-B5E9-722C-7528-40BA83241FF1}"/>
                  </a:ext>
                </a:extLst>
              </p:cNvPr>
              <p:cNvSpPr/>
              <p:nvPr/>
            </p:nvSpPr>
            <p:spPr>
              <a:xfrm>
                <a:off x="4690276" y="1393572"/>
                <a:ext cx="129031" cy="120214"/>
              </a:xfrm>
              <a:custGeom>
                <a:avLst/>
                <a:gdLst>
                  <a:gd name="connsiteX0" fmla="*/ 65400 w 129031"/>
                  <a:gd name="connsiteY0" fmla="*/ 27 h 120214"/>
                  <a:gd name="connsiteX1" fmla="*/ 13607 w 129031"/>
                  <a:gd name="connsiteY1" fmla="*/ 89887 h 120214"/>
                  <a:gd name="connsiteX2" fmla="*/ 3492 w 129031"/>
                  <a:gd name="connsiteY2" fmla="*/ 120214 h 120214"/>
                  <a:gd name="connsiteX3" fmla="*/ 34922 w 129031"/>
                  <a:gd name="connsiteY3" fmla="*/ 105256 h 120214"/>
                  <a:gd name="connsiteX4" fmla="*/ 65400 w 129031"/>
                  <a:gd name="connsiteY4" fmla="*/ 27 h 120214"/>
                  <a:gd name="connsiteX5" fmla="*/ 64653 w 129031"/>
                  <a:gd name="connsiteY5" fmla="*/ 85367 h 120214"/>
                  <a:gd name="connsiteX6" fmla="*/ 32909 w 129031"/>
                  <a:gd name="connsiteY6" fmla="*/ 89851 h 120214"/>
                  <a:gd name="connsiteX7" fmla="*/ 38105 w 129031"/>
                  <a:gd name="connsiteY7" fmla="*/ 74121 h 120214"/>
                  <a:gd name="connsiteX8" fmla="*/ 64653 w 129031"/>
                  <a:gd name="connsiteY8" fmla="*/ 27473 h 120214"/>
                  <a:gd name="connsiteX9" fmla="*/ 64653 w 129031"/>
                  <a:gd name="connsiteY9" fmla="*/ 85367 h 12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31" h="120214">
                    <a:moveTo>
                      <a:pt x="65400" y="27"/>
                    </a:moveTo>
                    <a:cubicBezTo>
                      <a:pt x="14318" y="-1372"/>
                      <a:pt x="-20524" y="52545"/>
                      <a:pt x="13607" y="89887"/>
                    </a:cubicBezTo>
                    <a:lnTo>
                      <a:pt x="3492" y="120214"/>
                    </a:lnTo>
                    <a:cubicBezTo>
                      <a:pt x="3552" y="120250"/>
                      <a:pt x="34862" y="105099"/>
                      <a:pt x="34922" y="105256"/>
                    </a:cubicBezTo>
                    <a:cubicBezTo>
                      <a:pt x="128478" y="143333"/>
                      <a:pt x="175087" y="6560"/>
                      <a:pt x="65400" y="27"/>
                    </a:cubicBezTo>
                    <a:close/>
                    <a:moveTo>
                      <a:pt x="64653" y="85367"/>
                    </a:moveTo>
                    <a:cubicBezTo>
                      <a:pt x="42252" y="83547"/>
                      <a:pt x="56358" y="78436"/>
                      <a:pt x="32909" y="89851"/>
                    </a:cubicBezTo>
                    <a:cubicBezTo>
                      <a:pt x="32873" y="89815"/>
                      <a:pt x="38238" y="74109"/>
                      <a:pt x="38105" y="74121"/>
                    </a:cubicBezTo>
                    <a:cubicBezTo>
                      <a:pt x="20575" y="54919"/>
                      <a:pt x="38262" y="26750"/>
                      <a:pt x="64653" y="27473"/>
                    </a:cubicBezTo>
                    <a:cubicBezTo>
                      <a:pt x="108850" y="28148"/>
                      <a:pt x="108766" y="84668"/>
                      <a:pt x="64653" y="85367"/>
                    </a:cubicBezTo>
                    <a:close/>
                  </a:path>
                </a:pathLst>
              </a:custGeom>
              <a:grpFill/>
              <a:ln w="120" cap="flat">
                <a:noFill/>
                <a:prstDash val="solid"/>
                <a:miter/>
              </a:ln>
            </p:spPr>
            <p:txBody>
              <a:bodyPr rtlCol="0" anchor="ctr"/>
              <a:lstStyle/>
              <a:p>
                <a:endParaRPr lang="en-US" sz="2161"/>
              </a:p>
            </p:txBody>
          </p:sp>
          <p:sp>
            <p:nvSpPr>
              <p:cNvPr id="28" name="Freeform 27">
                <a:extLst>
                  <a:ext uri="{FF2B5EF4-FFF2-40B4-BE49-F238E27FC236}">
                    <a16:creationId xmlns:a16="http://schemas.microsoft.com/office/drawing/2014/main" id="{6FED6AED-4F46-B970-0381-1C0561E6EFF9}"/>
                  </a:ext>
                </a:extLst>
              </p:cNvPr>
              <p:cNvSpPr/>
              <p:nvPr/>
            </p:nvSpPr>
            <p:spPr>
              <a:xfrm>
                <a:off x="4863223" y="1394126"/>
                <a:ext cx="78238" cy="111963"/>
              </a:xfrm>
              <a:custGeom>
                <a:avLst/>
                <a:gdLst>
                  <a:gd name="connsiteX0" fmla="*/ 10049 w 78238"/>
                  <a:gd name="connsiteY0" fmla="*/ 25750 h 111963"/>
                  <a:gd name="connsiteX1" fmla="*/ 16957 w 78238"/>
                  <a:gd name="connsiteY1" fmla="*/ 60839 h 111963"/>
                  <a:gd name="connsiteX2" fmla="*/ 37947 w 78238"/>
                  <a:gd name="connsiteY2" fmla="*/ 110259 h 111963"/>
                  <a:gd name="connsiteX3" fmla="*/ 78239 w 78238"/>
                  <a:gd name="connsiteY3" fmla="*/ 110223 h 111963"/>
                  <a:gd name="connsiteX4" fmla="*/ 56706 w 78238"/>
                  <a:gd name="connsiteY4" fmla="*/ 64660 h 111963"/>
                  <a:gd name="connsiteX5" fmla="*/ 28676 w 78238"/>
                  <a:gd name="connsiteY5" fmla="*/ 28 h 111963"/>
                  <a:gd name="connsiteX6" fmla="*/ 18 w 78238"/>
                  <a:gd name="connsiteY6" fmla="*/ 1691 h 111963"/>
                  <a:gd name="connsiteX7" fmla="*/ 10049 w 78238"/>
                  <a:gd name="connsiteY7" fmla="*/ 25750 h 11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38" h="111963">
                    <a:moveTo>
                      <a:pt x="10049" y="25750"/>
                    </a:moveTo>
                    <a:cubicBezTo>
                      <a:pt x="37501" y="21688"/>
                      <a:pt x="45880" y="56560"/>
                      <a:pt x="16957" y="60839"/>
                    </a:cubicBezTo>
                    <a:lnTo>
                      <a:pt x="37947" y="110259"/>
                    </a:lnTo>
                    <a:cubicBezTo>
                      <a:pt x="50256" y="112573"/>
                      <a:pt x="65652" y="112501"/>
                      <a:pt x="78239" y="110223"/>
                    </a:cubicBezTo>
                    <a:lnTo>
                      <a:pt x="56706" y="64660"/>
                    </a:lnTo>
                    <a:cubicBezTo>
                      <a:pt x="85617" y="42565"/>
                      <a:pt x="65206" y="-1166"/>
                      <a:pt x="28676" y="28"/>
                    </a:cubicBezTo>
                    <a:cubicBezTo>
                      <a:pt x="17464" y="-250"/>
                      <a:pt x="-657" y="1655"/>
                      <a:pt x="18" y="1691"/>
                    </a:cubicBezTo>
                    <a:lnTo>
                      <a:pt x="10049" y="25750"/>
                    </a:lnTo>
                    <a:close/>
                  </a:path>
                </a:pathLst>
              </a:custGeom>
              <a:grpFill/>
              <a:ln w="120" cap="flat">
                <a:noFill/>
                <a:prstDash val="solid"/>
                <a:miter/>
              </a:ln>
            </p:spPr>
            <p:txBody>
              <a:bodyPr rtlCol="0" anchor="ctr"/>
              <a:lstStyle/>
              <a:p>
                <a:endParaRPr lang="en-US" sz="2161"/>
              </a:p>
            </p:txBody>
          </p:sp>
          <p:sp>
            <p:nvSpPr>
              <p:cNvPr id="29" name="Freeform 28">
                <a:extLst>
                  <a:ext uri="{FF2B5EF4-FFF2-40B4-BE49-F238E27FC236}">
                    <a16:creationId xmlns:a16="http://schemas.microsoft.com/office/drawing/2014/main" id="{F1511AB1-E4CF-8BF7-8E4F-4BA0AF36F6BA}"/>
                  </a:ext>
                </a:extLst>
              </p:cNvPr>
              <p:cNvSpPr/>
              <p:nvPr/>
            </p:nvSpPr>
            <p:spPr>
              <a:xfrm>
                <a:off x="5336924" y="1396058"/>
                <a:ext cx="33189" cy="32424"/>
              </a:xfrm>
              <a:custGeom>
                <a:avLst/>
                <a:gdLst>
                  <a:gd name="connsiteX0" fmla="*/ 16629 w 33189"/>
                  <a:gd name="connsiteY0" fmla="*/ 0 h 32424"/>
                  <a:gd name="connsiteX1" fmla="*/ 16629 w 33189"/>
                  <a:gd name="connsiteY1" fmla="*/ 32425 h 32424"/>
                  <a:gd name="connsiteX2" fmla="*/ 16629 w 33189"/>
                  <a:gd name="connsiteY2" fmla="*/ 0 h 32424"/>
                  <a:gd name="connsiteX3" fmla="*/ 16749 w 33189"/>
                  <a:gd name="connsiteY3" fmla="*/ 29001 h 32424"/>
                  <a:gd name="connsiteX4" fmla="*/ 16653 w 33189"/>
                  <a:gd name="connsiteY4" fmla="*/ 3279 h 32424"/>
                  <a:gd name="connsiteX5" fmla="*/ 16749 w 33189"/>
                  <a:gd name="connsiteY5" fmla="*/ 29001 h 3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89" h="32424">
                    <a:moveTo>
                      <a:pt x="16629" y="0"/>
                    </a:moveTo>
                    <a:cubicBezTo>
                      <a:pt x="-5651" y="24"/>
                      <a:pt x="-5434" y="32449"/>
                      <a:pt x="16629" y="32425"/>
                    </a:cubicBezTo>
                    <a:cubicBezTo>
                      <a:pt x="38607" y="32509"/>
                      <a:pt x="38812" y="-36"/>
                      <a:pt x="16629" y="0"/>
                    </a:cubicBezTo>
                    <a:close/>
                    <a:moveTo>
                      <a:pt x="16749" y="29001"/>
                    </a:moveTo>
                    <a:cubicBezTo>
                      <a:pt x="27" y="29399"/>
                      <a:pt x="3" y="3013"/>
                      <a:pt x="16653" y="3279"/>
                    </a:cubicBezTo>
                    <a:cubicBezTo>
                      <a:pt x="33013" y="2941"/>
                      <a:pt x="33206" y="29279"/>
                      <a:pt x="16749" y="29001"/>
                    </a:cubicBezTo>
                    <a:close/>
                  </a:path>
                </a:pathLst>
              </a:custGeom>
              <a:grpFill/>
              <a:ln w="120" cap="flat">
                <a:noFill/>
                <a:prstDash val="solid"/>
                <a:miter/>
              </a:ln>
            </p:spPr>
            <p:txBody>
              <a:bodyPr rtlCol="0" anchor="ctr"/>
              <a:lstStyle/>
              <a:p>
                <a:endParaRPr lang="en-US" sz="2161"/>
              </a:p>
            </p:txBody>
          </p:sp>
          <p:sp>
            <p:nvSpPr>
              <p:cNvPr id="30" name="Freeform 29">
                <a:extLst>
                  <a:ext uri="{FF2B5EF4-FFF2-40B4-BE49-F238E27FC236}">
                    <a16:creationId xmlns:a16="http://schemas.microsoft.com/office/drawing/2014/main" id="{EBBF5FFE-3C1F-0A91-0F60-284571DCCD8A}"/>
                  </a:ext>
                </a:extLst>
              </p:cNvPr>
              <p:cNvSpPr/>
              <p:nvPr/>
            </p:nvSpPr>
            <p:spPr>
              <a:xfrm>
                <a:off x="5347151" y="1404042"/>
                <a:ext cx="14407" cy="16593"/>
              </a:xfrm>
              <a:custGeom>
                <a:avLst/>
                <a:gdLst>
                  <a:gd name="connsiteX0" fmla="*/ 10212 w 14407"/>
                  <a:gd name="connsiteY0" fmla="*/ 8614 h 16593"/>
                  <a:gd name="connsiteX1" fmla="*/ 10212 w 14407"/>
                  <a:gd name="connsiteY1" fmla="*/ 8434 h 16593"/>
                  <a:gd name="connsiteX2" fmla="*/ 12008 w 14407"/>
                  <a:gd name="connsiteY2" fmla="*/ 1165 h 16593"/>
                  <a:gd name="connsiteX3" fmla="*/ 0 w 14407"/>
                  <a:gd name="connsiteY3" fmla="*/ 490 h 16593"/>
                  <a:gd name="connsiteX4" fmla="*/ 0 w 14407"/>
                  <a:gd name="connsiteY4" fmla="*/ 16594 h 16593"/>
                  <a:gd name="connsiteX5" fmla="*/ 3810 w 14407"/>
                  <a:gd name="connsiteY5" fmla="*/ 16594 h 16593"/>
                  <a:gd name="connsiteX6" fmla="*/ 3810 w 14407"/>
                  <a:gd name="connsiteY6" fmla="*/ 10097 h 16593"/>
                  <a:gd name="connsiteX7" fmla="*/ 10308 w 14407"/>
                  <a:gd name="connsiteY7" fmla="*/ 16594 h 16593"/>
                  <a:gd name="connsiteX8" fmla="*/ 14407 w 14407"/>
                  <a:gd name="connsiteY8" fmla="*/ 16594 h 16593"/>
                  <a:gd name="connsiteX9" fmla="*/ 10212 w 14407"/>
                  <a:gd name="connsiteY9" fmla="*/ 8614 h 16593"/>
                  <a:gd name="connsiteX10" fmla="*/ 5703 w 14407"/>
                  <a:gd name="connsiteY10" fmla="*/ 7445 h 16593"/>
                  <a:gd name="connsiteX11" fmla="*/ 3906 w 14407"/>
                  <a:gd name="connsiteY11" fmla="*/ 7445 h 16593"/>
                  <a:gd name="connsiteX12" fmla="*/ 3906 w 14407"/>
                  <a:gd name="connsiteY12" fmla="*/ 2841 h 16593"/>
                  <a:gd name="connsiteX13" fmla="*/ 5703 w 14407"/>
                  <a:gd name="connsiteY13" fmla="*/ 7445 h 1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7" h="16593">
                    <a:moveTo>
                      <a:pt x="10212" y="8614"/>
                    </a:moveTo>
                    <a:lnTo>
                      <a:pt x="10212" y="8434"/>
                    </a:lnTo>
                    <a:cubicBezTo>
                      <a:pt x="13985" y="7674"/>
                      <a:pt x="14588" y="3082"/>
                      <a:pt x="12008" y="1165"/>
                    </a:cubicBezTo>
                    <a:cubicBezTo>
                      <a:pt x="10115" y="-438"/>
                      <a:pt x="2327" y="-101"/>
                      <a:pt x="0" y="490"/>
                    </a:cubicBezTo>
                    <a:lnTo>
                      <a:pt x="0" y="16594"/>
                    </a:lnTo>
                    <a:lnTo>
                      <a:pt x="3810" y="16594"/>
                    </a:lnTo>
                    <a:lnTo>
                      <a:pt x="3810" y="10097"/>
                    </a:lnTo>
                    <a:cubicBezTo>
                      <a:pt x="9910" y="9253"/>
                      <a:pt x="8560" y="13376"/>
                      <a:pt x="10308" y="16594"/>
                    </a:cubicBezTo>
                    <a:lnTo>
                      <a:pt x="14407" y="16594"/>
                    </a:lnTo>
                    <a:cubicBezTo>
                      <a:pt x="13491" y="15352"/>
                      <a:pt x="13141" y="8940"/>
                      <a:pt x="10212" y="8614"/>
                    </a:cubicBezTo>
                    <a:close/>
                    <a:moveTo>
                      <a:pt x="5703" y="7445"/>
                    </a:moveTo>
                    <a:lnTo>
                      <a:pt x="3906" y="7445"/>
                    </a:lnTo>
                    <a:lnTo>
                      <a:pt x="3906" y="2841"/>
                    </a:lnTo>
                    <a:cubicBezTo>
                      <a:pt x="9054" y="1057"/>
                      <a:pt x="12563" y="7252"/>
                      <a:pt x="5703" y="7445"/>
                    </a:cubicBezTo>
                    <a:close/>
                  </a:path>
                </a:pathLst>
              </a:custGeom>
              <a:grpFill/>
              <a:ln w="120" cap="flat">
                <a:noFill/>
                <a:prstDash val="solid"/>
                <a:miter/>
              </a:ln>
            </p:spPr>
            <p:txBody>
              <a:bodyPr rtlCol="0" anchor="ctr"/>
              <a:lstStyle/>
              <a:p>
                <a:endParaRPr lang="en-US" sz="2161"/>
              </a:p>
            </p:txBody>
          </p:sp>
        </p:grpSp>
      </p:grpSp>
    </p:spTree>
    <p:extLst>
      <p:ext uri="{BB962C8B-B14F-4D97-AF65-F5344CB8AC3E}">
        <p14:creationId xmlns:p14="http://schemas.microsoft.com/office/powerpoint/2010/main" val="2208263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1">
            <a:alpha val="47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499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lane light">
    <p:bg>
      <p:bgPr>
        <a:solidFill>
          <a:schemeClr val="bg1"/>
        </a:solidFill>
        <a:effectLst/>
      </p:bgPr>
    </p:bg>
    <p:spTree>
      <p:nvGrpSpPr>
        <p:cNvPr id="1" name=""/>
        <p:cNvGrpSpPr/>
        <p:nvPr/>
      </p:nvGrpSpPr>
      <p:grpSpPr>
        <a:xfrm>
          <a:off x="0" y="0"/>
          <a:ext cx="0" cy="0"/>
          <a:chOff x="0" y="0"/>
          <a:chExt cx="0" cy="0"/>
        </a:xfrm>
      </p:grpSpPr>
      <p:sp>
        <p:nvSpPr>
          <p:cNvPr id="2" name="Title 19">
            <a:extLst>
              <a:ext uri="{FF2B5EF4-FFF2-40B4-BE49-F238E27FC236}">
                <a16:creationId xmlns:a16="http://schemas.microsoft.com/office/drawing/2014/main" id="{CCF2A5B1-2C6F-D72B-AF36-74C42B2DB23C}"/>
              </a:ext>
            </a:extLst>
          </p:cNvPr>
          <p:cNvSpPr>
            <a:spLocks noGrp="1"/>
          </p:cNvSpPr>
          <p:nvPr>
            <p:ph type="title" hasCustomPrompt="1"/>
          </p:nvPr>
        </p:nvSpPr>
        <p:spPr>
          <a:xfrm>
            <a:off x="296619" y="268329"/>
            <a:ext cx="11598761" cy="365740"/>
          </a:xfrm>
          <a:prstGeom prst="rect">
            <a:avLst/>
          </a:prstGeom>
        </p:spPr>
        <p:txBody>
          <a:bodyPr lIns="0" tIns="0" rIns="0" bIns="0">
            <a:noAutofit/>
          </a:bodyPr>
          <a:lstStyle>
            <a:lvl1pPr>
              <a:defRPr sz="2401" b="0" i="0">
                <a:solidFill>
                  <a:schemeClr val="bg1">
                    <a:lumMod val="10000"/>
                  </a:schemeClr>
                </a:solidFill>
              </a:defRPr>
            </a:lvl1pPr>
          </a:lstStyle>
          <a:p>
            <a:r>
              <a:rPr lang="en-US"/>
              <a:t>Click To Edit Slide Title</a:t>
            </a:r>
          </a:p>
        </p:txBody>
      </p:sp>
      <p:sp>
        <p:nvSpPr>
          <p:cNvPr id="4" name="Subtitle 2">
            <a:extLst>
              <a:ext uri="{FF2B5EF4-FFF2-40B4-BE49-F238E27FC236}">
                <a16:creationId xmlns:a16="http://schemas.microsoft.com/office/drawing/2014/main" id="{883C3371-D32D-CD33-7200-60D34E8EAFCC}"/>
              </a:ext>
            </a:extLst>
          </p:cNvPr>
          <p:cNvSpPr>
            <a:spLocks noGrp="1"/>
          </p:cNvSpPr>
          <p:nvPr>
            <p:ph type="subTitle" idx="13" hasCustomPrompt="1"/>
          </p:nvPr>
        </p:nvSpPr>
        <p:spPr>
          <a:xfrm>
            <a:off x="296619" y="656147"/>
            <a:ext cx="11598761" cy="297049"/>
          </a:xfrm>
        </p:spPr>
        <p:txBody>
          <a:bodyPr lIns="0" tIns="0" rIns="0" anchor="ctr">
            <a:noAutofit/>
          </a:bodyPr>
          <a:lstStyle>
            <a:lvl1pPr marL="0" indent="0" algn="ctr">
              <a:buNone/>
              <a:defRPr sz="1200" b="0" i="0">
                <a:solidFill>
                  <a:schemeClr val="bg1">
                    <a:lumMod val="10000"/>
                  </a:schemeClr>
                </a:solidFill>
                <a:latin typeface="Source Sans Pro" panose="020B0503030403020204" pitchFamily="34" charset="0"/>
                <a:ea typeface="Source Sans Pro" panose="020B0503030403020204" pitchFamily="34" charset="0"/>
                <a:cs typeface="Lato Semibold" charset="0"/>
              </a:defRPr>
            </a:lvl1pPr>
            <a:lvl2pPr marL="457186" indent="0" algn="ctr">
              <a:buNone/>
              <a:defRPr sz="2000"/>
            </a:lvl2pPr>
            <a:lvl3pPr marL="914373" indent="0" algn="ctr">
              <a:buNone/>
              <a:defRPr sz="1800"/>
            </a:lvl3pPr>
            <a:lvl4pPr marL="1371559" indent="0" algn="ctr">
              <a:buNone/>
              <a:defRPr sz="1600"/>
            </a:lvl4pPr>
            <a:lvl5pPr marL="1828745" indent="0" algn="ctr">
              <a:buNone/>
              <a:defRPr sz="1600"/>
            </a:lvl5pPr>
            <a:lvl6pPr marL="2285932" indent="0" algn="ctr">
              <a:buNone/>
              <a:defRPr sz="1600"/>
            </a:lvl6pPr>
            <a:lvl7pPr marL="2743118" indent="0" algn="ctr">
              <a:buNone/>
              <a:defRPr sz="1600"/>
            </a:lvl7pPr>
            <a:lvl8pPr marL="3200303" indent="0" algn="ctr">
              <a:buNone/>
              <a:defRPr sz="1600"/>
            </a:lvl8pPr>
            <a:lvl9pPr marL="3657491" indent="0" algn="ctr">
              <a:buNone/>
              <a:defRPr sz="1600"/>
            </a:lvl9pPr>
          </a:lstStyle>
          <a:p>
            <a:r>
              <a:rPr lang="en-US"/>
              <a:t>Click to edit slide subtitle</a:t>
            </a:r>
          </a:p>
        </p:txBody>
      </p:sp>
      <p:cxnSp>
        <p:nvCxnSpPr>
          <p:cNvPr id="5" name="Straight Connector 4">
            <a:extLst>
              <a:ext uri="{FF2B5EF4-FFF2-40B4-BE49-F238E27FC236}">
                <a16:creationId xmlns:a16="http://schemas.microsoft.com/office/drawing/2014/main" id="{0FB60808-F82C-673C-D4A9-46CB44E050F9}"/>
              </a:ext>
            </a:extLst>
          </p:cNvPr>
          <p:cNvCxnSpPr/>
          <p:nvPr userDrawn="1"/>
        </p:nvCxnSpPr>
        <p:spPr>
          <a:xfrm>
            <a:off x="564055" y="650099"/>
            <a:ext cx="11063889" cy="0"/>
          </a:xfrm>
          <a:prstGeom prst="line">
            <a:avLst/>
          </a:prstGeom>
          <a:ln w="9525">
            <a:gradFill>
              <a:gsLst>
                <a:gs pos="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52789C7-DFA5-887C-E50F-785CB285B62D}"/>
              </a:ext>
            </a:extLst>
          </p:cNvPr>
          <p:cNvSpPr/>
          <p:nvPr userDrawn="1"/>
        </p:nvSpPr>
        <p:spPr>
          <a:xfrm>
            <a:off x="1" y="6279855"/>
            <a:ext cx="12192000" cy="578145"/>
          </a:xfrm>
          <a:prstGeom prst="rect">
            <a:avLst/>
          </a:prstGeom>
          <a:solidFill>
            <a:schemeClr val="bg1">
              <a:lumMod val="9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a:p>
        </p:txBody>
      </p:sp>
      <p:sp>
        <p:nvSpPr>
          <p:cNvPr id="6" name="Slide Number Placeholder 23">
            <a:extLst>
              <a:ext uri="{FF2B5EF4-FFF2-40B4-BE49-F238E27FC236}">
                <a16:creationId xmlns:a16="http://schemas.microsoft.com/office/drawing/2014/main" id="{81751B66-251C-7FE2-AE7B-36EB1E50BFE7}"/>
              </a:ext>
            </a:extLst>
          </p:cNvPr>
          <p:cNvSpPr>
            <a:spLocks noGrp="1"/>
          </p:cNvSpPr>
          <p:nvPr>
            <p:ph type="sldNum" sz="quarter" idx="10"/>
          </p:nvPr>
        </p:nvSpPr>
        <p:spPr>
          <a:xfrm>
            <a:off x="324350" y="6437011"/>
            <a:ext cx="351626" cy="300626"/>
          </a:xfrm>
          <a:prstGeom prst="rect">
            <a:avLst/>
          </a:prstGeom>
        </p:spPr>
        <p:txBody>
          <a:bodyPr vert="horz" lIns="0" tIns="45720" rIns="91440" bIns="45720" rtlCol="0" anchor="ctr"/>
          <a:lstStyle>
            <a:lvl1pPr algn="l">
              <a:defRPr lang="en-US" sz="1080" b="0" i="0" smtClean="0">
                <a:solidFill>
                  <a:schemeClr val="bg1">
                    <a:lumMod val="10000"/>
                  </a:schemeClr>
                </a:solidFill>
                <a:latin typeface="Source Sans Pro" panose="020B0503030403020204" pitchFamily="34" charset="0"/>
                <a:ea typeface="Source Sans Pro" panose="020B0503030403020204" pitchFamily="34" charset="0"/>
                <a:cs typeface="Lato" charset="0"/>
              </a:defRPr>
            </a:lvl1pPr>
          </a:lstStyle>
          <a:p>
            <a:fld id="{69E996CB-28C5-0A42-AD47-0649721A0D55}" type="slidenum">
              <a:rPr lang="uk-UA" smtClean="0"/>
              <a:pPr/>
              <a:t>‹#›</a:t>
            </a:fld>
            <a:endParaRPr lang="uk-UA"/>
          </a:p>
        </p:txBody>
      </p:sp>
      <p:sp>
        <p:nvSpPr>
          <p:cNvPr id="7" name="Footer Placeholder 31">
            <a:extLst>
              <a:ext uri="{FF2B5EF4-FFF2-40B4-BE49-F238E27FC236}">
                <a16:creationId xmlns:a16="http://schemas.microsoft.com/office/drawing/2014/main" id="{226BF1C1-18E8-675F-758D-C7385F2D0F8B}"/>
              </a:ext>
            </a:extLst>
          </p:cNvPr>
          <p:cNvSpPr>
            <a:spLocks noGrp="1"/>
          </p:cNvSpPr>
          <p:nvPr>
            <p:ph type="ftr" sz="quarter" idx="12"/>
          </p:nvPr>
        </p:nvSpPr>
        <p:spPr>
          <a:xfrm>
            <a:off x="2943150" y="6437011"/>
            <a:ext cx="6305698" cy="300626"/>
          </a:xfrm>
          <a:prstGeom prst="rect">
            <a:avLst/>
          </a:prstGeom>
        </p:spPr>
        <p:txBody>
          <a:bodyPr vert="horz" lIns="91440" tIns="45720" rIns="91440" bIns="45720" rtlCol="0" anchor="ctr"/>
          <a:lstStyle>
            <a:lvl1pPr algn="ctr">
              <a:defRPr sz="1080" b="0" i="0">
                <a:solidFill>
                  <a:schemeClr val="bg1">
                    <a:lumMod val="10000"/>
                  </a:schemeClr>
                </a:solidFill>
                <a:latin typeface="Source Sans Pro" panose="020B0503030403020204" pitchFamily="34" charset="0"/>
                <a:ea typeface="Source Sans Pro" panose="020B0503030403020204" pitchFamily="34" charset="0"/>
                <a:cs typeface="Lato" charset="0"/>
              </a:defRPr>
            </a:lvl1pPr>
          </a:lstStyle>
          <a:p>
            <a:r>
              <a:rPr lang="en-US"/>
              <a:t>© 2023 Working Solutions Proprietary &amp; Confidential</a:t>
            </a:r>
          </a:p>
        </p:txBody>
      </p:sp>
      <p:grpSp>
        <p:nvGrpSpPr>
          <p:cNvPr id="8" name="Graphic 8">
            <a:extLst>
              <a:ext uri="{FF2B5EF4-FFF2-40B4-BE49-F238E27FC236}">
                <a16:creationId xmlns:a16="http://schemas.microsoft.com/office/drawing/2014/main" id="{228FB8FF-F41F-1994-C572-1B349940C9F9}"/>
              </a:ext>
            </a:extLst>
          </p:cNvPr>
          <p:cNvGrpSpPr/>
          <p:nvPr userDrawn="1"/>
        </p:nvGrpSpPr>
        <p:grpSpPr>
          <a:xfrm>
            <a:off x="10656220" y="6441215"/>
            <a:ext cx="1272737" cy="300626"/>
            <a:chOff x="4527490" y="1393572"/>
            <a:chExt cx="842623" cy="199038"/>
          </a:xfrm>
          <a:gradFill flip="none" rotWithShape="1">
            <a:gsLst>
              <a:gs pos="0">
                <a:schemeClr val="accent2"/>
              </a:gs>
              <a:gs pos="100000">
                <a:schemeClr val="accent3"/>
              </a:gs>
            </a:gsLst>
            <a:lin ang="0" scaled="0"/>
            <a:tileRect/>
          </a:gradFill>
        </p:grpSpPr>
        <p:grpSp>
          <p:nvGrpSpPr>
            <p:cNvPr id="12" name="Graphic 8">
              <a:extLst>
                <a:ext uri="{FF2B5EF4-FFF2-40B4-BE49-F238E27FC236}">
                  <a16:creationId xmlns:a16="http://schemas.microsoft.com/office/drawing/2014/main" id="{833AD30F-4E60-E337-95DF-14B91A206235}"/>
                </a:ext>
              </a:extLst>
            </p:cNvPr>
            <p:cNvGrpSpPr/>
            <p:nvPr/>
          </p:nvGrpSpPr>
          <p:grpSpPr>
            <a:xfrm>
              <a:off x="4527490" y="1393572"/>
              <a:ext cx="842623" cy="199038"/>
              <a:chOff x="4527490" y="1393572"/>
              <a:chExt cx="842623" cy="199038"/>
            </a:xfrm>
            <a:grpFill/>
          </p:grpSpPr>
          <p:sp>
            <p:nvSpPr>
              <p:cNvPr id="35" name="Freeform 34">
                <a:extLst>
                  <a:ext uri="{FF2B5EF4-FFF2-40B4-BE49-F238E27FC236}">
                    <a16:creationId xmlns:a16="http://schemas.microsoft.com/office/drawing/2014/main" id="{D1FDA35A-33D2-96FB-CAD2-900268B38E1B}"/>
                  </a:ext>
                </a:extLst>
              </p:cNvPr>
              <p:cNvSpPr/>
              <p:nvPr/>
            </p:nvSpPr>
            <p:spPr>
              <a:xfrm>
                <a:off x="4527490" y="1394495"/>
                <a:ext cx="166832" cy="111733"/>
              </a:xfrm>
              <a:custGeom>
                <a:avLst/>
                <a:gdLst>
                  <a:gd name="connsiteX0" fmla="*/ 160045 w 166832"/>
                  <a:gd name="connsiteY0" fmla="*/ 502 h 111733"/>
                  <a:gd name="connsiteX1" fmla="*/ 130472 w 166832"/>
                  <a:gd name="connsiteY1" fmla="*/ 1334 h 111733"/>
                  <a:gd name="connsiteX2" fmla="*/ 113581 w 166832"/>
                  <a:gd name="connsiteY2" fmla="*/ 56202 h 111733"/>
                  <a:gd name="connsiteX3" fmla="*/ 99801 w 166832"/>
                  <a:gd name="connsiteY3" fmla="*/ 11411 h 111733"/>
                  <a:gd name="connsiteX4" fmla="*/ 67768 w 166832"/>
                  <a:gd name="connsiteY4" fmla="*/ 11471 h 111733"/>
                  <a:gd name="connsiteX5" fmla="*/ 53903 w 166832"/>
                  <a:gd name="connsiteY5" fmla="*/ 56660 h 111733"/>
                  <a:gd name="connsiteX6" fmla="*/ 36819 w 166832"/>
                  <a:gd name="connsiteY6" fmla="*/ 1334 h 111733"/>
                  <a:gd name="connsiteX7" fmla="*/ 0 w 166832"/>
                  <a:gd name="connsiteY7" fmla="*/ 1334 h 111733"/>
                  <a:gd name="connsiteX8" fmla="*/ 33480 w 166832"/>
                  <a:gd name="connsiteY8" fmla="*/ 109926 h 111733"/>
                  <a:gd name="connsiteX9" fmla="*/ 68539 w 166832"/>
                  <a:gd name="connsiteY9" fmla="*/ 109890 h 111733"/>
                  <a:gd name="connsiteX10" fmla="*/ 83863 w 166832"/>
                  <a:gd name="connsiteY10" fmla="*/ 59541 h 111733"/>
                  <a:gd name="connsiteX11" fmla="*/ 99186 w 166832"/>
                  <a:gd name="connsiteY11" fmla="*/ 109962 h 111733"/>
                  <a:gd name="connsiteX12" fmla="*/ 133329 w 166832"/>
                  <a:gd name="connsiteY12" fmla="*/ 109962 h 111733"/>
                  <a:gd name="connsiteX13" fmla="*/ 166833 w 166832"/>
                  <a:gd name="connsiteY13" fmla="*/ 1346 h 111733"/>
                  <a:gd name="connsiteX14" fmla="*/ 160045 w 166832"/>
                  <a:gd name="connsiteY14" fmla="*/ 502 h 11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832" h="111733">
                    <a:moveTo>
                      <a:pt x="160045" y="502"/>
                    </a:moveTo>
                    <a:cubicBezTo>
                      <a:pt x="151763" y="-137"/>
                      <a:pt x="138525" y="-209"/>
                      <a:pt x="130472" y="1334"/>
                    </a:cubicBezTo>
                    <a:lnTo>
                      <a:pt x="113581" y="56202"/>
                    </a:lnTo>
                    <a:lnTo>
                      <a:pt x="99801" y="11411"/>
                    </a:lnTo>
                    <a:cubicBezTo>
                      <a:pt x="89493" y="8807"/>
                      <a:pt x="78003" y="9169"/>
                      <a:pt x="67768" y="11471"/>
                    </a:cubicBezTo>
                    <a:lnTo>
                      <a:pt x="53903" y="56660"/>
                    </a:lnTo>
                    <a:lnTo>
                      <a:pt x="36819" y="1334"/>
                    </a:lnTo>
                    <a:cubicBezTo>
                      <a:pt x="25836" y="-884"/>
                      <a:pt x="10453" y="56"/>
                      <a:pt x="0" y="1334"/>
                    </a:cubicBezTo>
                    <a:lnTo>
                      <a:pt x="33480" y="109926"/>
                    </a:lnTo>
                    <a:cubicBezTo>
                      <a:pt x="44752" y="112566"/>
                      <a:pt x="57074" y="111975"/>
                      <a:pt x="68539" y="109890"/>
                    </a:cubicBezTo>
                    <a:cubicBezTo>
                      <a:pt x="71095" y="100837"/>
                      <a:pt x="83863" y="59541"/>
                      <a:pt x="83863" y="59541"/>
                    </a:cubicBezTo>
                    <a:lnTo>
                      <a:pt x="99186" y="109962"/>
                    </a:lnTo>
                    <a:cubicBezTo>
                      <a:pt x="110386" y="112095"/>
                      <a:pt x="122310" y="112541"/>
                      <a:pt x="133329" y="109962"/>
                    </a:cubicBezTo>
                    <a:lnTo>
                      <a:pt x="166833" y="1346"/>
                    </a:lnTo>
                    <a:cubicBezTo>
                      <a:pt x="165242" y="1057"/>
                      <a:pt x="163662" y="779"/>
                      <a:pt x="160045" y="502"/>
                    </a:cubicBezTo>
                    <a:close/>
                  </a:path>
                </a:pathLst>
              </a:custGeom>
              <a:grpFill/>
              <a:ln w="120" cap="flat">
                <a:noFill/>
                <a:prstDash val="solid"/>
                <a:miter/>
              </a:ln>
            </p:spPr>
            <p:txBody>
              <a:bodyPr rtlCol="0" anchor="ctr"/>
              <a:lstStyle/>
              <a:p>
                <a:endParaRPr lang="en-US" sz="2161"/>
              </a:p>
            </p:txBody>
          </p:sp>
          <p:sp>
            <p:nvSpPr>
              <p:cNvPr id="36" name="Freeform 35">
                <a:extLst>
                  <a:ext uri="{FF2B5EF4-FFF2-40B4-BE49-F238E27FC236}">
                    <a16:creationId xmlns:a16="http://schemas.microsoft.com/office/drawing/2014/main" id="{BA804068-12DE-AC42-2637-86B069F43533}"/>
                  </a:ext>
                </a:extLst>
              </p:cNvPr>
              <p:cNvSpPr/>
              <p:nvPr/>
            </p:nvSpPr>
            <p:spPr>
              <a:xfrm>
                <a:off x="5116372" y="1394392"/>
                <a:ext cx="97666" cy="111636"/>
              </a:xfrm>
              <a:custGeom>
                <a:avLst/>
                <a:gdLst>
                  <a:gd name="connsiteX0" fmla="*/ 80511 w 97666"/>
                  <a:gd name="connsiteY0" fmla="*/ 8055 h 111636"/>
                  <a:gd name="connsiteX1" fmla="*/ 0 w 97666"/>
                  <a:gd name="connsiteY1" fmla="*/ 2209 h 111636"/>
                  <a:gd name="connsiteX2" fmla="*/ 0 w 97666"/>
                  <a:gd name="connsiteY2" fmla="*/ 109933 h 111636"/>
                  <a:gd name="connsiteX3" fmla="*/ 36036 w 97666"/>
                  <a:gd name="connsiteY3" fmla="*/ 109933 h 111636"/>
                  <a:gd name="connsiteX4" fmla="*/ 36036 w 97666"/>
                  <a:gd name="connsiteY4" fmla="*/ 31728 h 111636"/>
                  <a:gd name="connsiteX5" fmla="*/ 61631 w 97666"/>
                  <a:gd name="connsiteY5" fmla="*/ 51171 h 111636"/>
                  <a:gd name="connsiteX6" fmla="*/ 61631 w 97666"/>
                  <a:gd name="connsiteY6" fmla="*/ 109933 h 111636"/>
                  <a:gd name="connsiteX7" fmla="*/ 97667 w 97666"/>
                  <a:gd name="connsiteY7" fmla="*/ 109933 h 111636"/>
                  <a:gd name="connsiteX8" fmla="*/ 97667 w 97666"/>
                  <a:gd name="connsiteY8" fmla="*/ 47374 h 111636"/>
                  <a:gd name="connsiteX9" fmla="*/ 80511 w 97666"/>
                  <a:gd name="connsiteY9" fmla="*/ 8055 h 11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6" h="111636">
                    <a:moveTo>
                      <a:pt x="80511" y="8055"/>
                    </a:moveTo>
                    <a:cubicBezTo>
                      <a:pt x="61330" y="-5361"/>
                      <a:pt x="17891" y="1980"/>
                      <a:pt x="0" y="2209"/>
                    </a:cubicBezTo>
                    <a:lnTo>
                      <a:pt x="0" y="109933"/>
                    </a:lnTo>
                    <a:cubicBezTo>
                      <a:pt x="12755" y="112187"/>
                      <a:pt x="23244" y="112223"/>
                      <a:pt x="36036" y="109933"/>
                    </a:cubicBezTo>
                    <a:lnTo>
                      <a:pt x="36036" y="31728"/>
                    </a:lnTo>
                    <a:cubicBezTo>
                      <a:pt x="50491" y="27160"/>
                      <a:pt x="62957" y="34115"/>
                      <a:pt x="61631" y="51171"/>
                    </a:cubicBezTo>
                    <a:cubicBezTo>
                      <a:pt x="61631" y="51171"/>
                      <a:pt x="61631" y="109933"/>
                      <a:pt x="61631" y="109933"/>
                    </a:cubicBezTo>
                    <a:cubicBezTo>
                      <a:pt x="74386" y="112187"/>
                      <a:pt x="84875" y="112223"/>
                      <a:pt x="97667" y="109933"/>
                    </a:cubicBezTo>
                    <a:lnTo>
                      <a:pt x="97667" y="47374"/>
                    </a:lnTo>
                    <a:cubicBezTo>
                      <a:pt x="97691" y="30029"/>
                      <a:pt x="93110" y="16962"/>
                      <a:pt x="80511" y="8055"/>
                    </a:cubicBezTo>
                    <a:close/>
                  </a:path>
                </a:pathLst>
              </a:custGeom>
              <a:grpFill/>
              <a:ln w="120" cap="flat">
                <a:noFill/>
                <a:prstDash val="solid"/>
                <a:miter/>
              </a:ln>
            </p:spPr>
            <p:txBody>
              <a:bodyPr rtlCol="0" anchor="ctr"/>
              <a:lstStyle/>
              <a:p>
                <a:endParaRPr lang="en-US" sz="2161"/>
              </a:p>
            </p:txBody>
          </p:sp>
          <p:sp>
            <p:nvSpPr>
              <p:cNvPr id="37" name="Freeform 36">
                <a:extLst>
                  <a:ext uri="{FF2B5EF4-FFF2-40B4-BE49-F238E27FC236}">
                    <a16:creationId xmlns:a16="http://schemas.microsoft.com/office/drawing/2014/main" id="{1F868A54-A62C-2296-463D-7801A7FFDC8A}"/>
                  </a:ext>
                </a:extLst>
              </p:cNvPr>
              <p:cNvSpPr/>
              <p:nvPr/>
            </p:nvSpPr>
            <p:spPr>
              <a:xfrm>
                <a:off x="5225762" y="1394685"/>
                <a:ext cx="98434" cy="111500"/>
              </a:xfrm>
              <a:custGeom>
                <a:avLst/>
                <a:gdLst>
                  <a:gd name="connsiteX0" fmla="*/ 63749 w 98434"/>
                  <a:gd name="connsiteY0" fmla="*/ 81699 h 111500"/>
                  <a:gd name="connsiteX1" fmla="*/ 63785 w 98434"/>
                  <a:gd name="connsiteY1" fmla="*/ 81699 h 111500"/>
                  <a:gd name="connsiteX2" fmla="*/ 36044 w 98434"/>
                  <a:gd name="connsiteY2" fmla="*/ 54904 h 111500"/>
                  <a:gd name="connsiteX3" fmla="*/ 85004 w 98434"/>
                  <a:gd name="connsiteY3" fmla="*/ 35124 h 111500"/>
                  <a:gd name="connsiteX4" fmla="*/ 92985 w 98434"/>
                  <a:gd name="connsiteY4" fmla="*/ 7340 h 111500"/>
                  <a:gd name="connsiteX5" fmla="*/ 3746 w 98434"/>
                  <a:gd name="connsiteY5" fmla="*/ 33521 h 111500"/>
                  <a:gd name="connsiteX6" fmla="*/ 12884 w 98434"/>
                  <a:gd name="connsiteY6" fmla="*/ 94970 h 111500"/>
                  <a:gd name="connsiteX7" fmla="*/ 98435 w 98434"/>
                  <a:gd name="connsiteY7" fmla="*/ 103806 h 111500"/>
                  <a:gd name="connsiteX8" fmla="*/ 98435 w 98434"/>
                  <a:gd name="connsiteY8" fmla="*/ 55663 h 111500"/>
                  <a:gd name="connsiteX9" fmla="*/ 63761 w 98434"/>
                  <a:gd name="connsiteY9" fmla="*/ 61413 h 111500"/>
                  <a:gd name="connsiteX10" fmla="*/ 63761 w 98434"/>
                  <a:gd name="connsiteY10" fmla="*/ 81699 h 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34" h="111500">
                    <a:moveTo>
                      <a:pt x="63749" y="81699"/>
                    </a:moveTo>
                    <a:lnTo>
                      <a:pt x="63785" y="81699"/>
                    </a:lnTo>
                    <a:cubicBezTo>
                      <a:pt x="45870" y="82977"/>
                      <a:pt x="35501" y="73876"/>
                      <a:pt x="36044" y="54904"/>
                    </a:cubicBezTo>
                    <a:cubicBezTo>
                      <a:pt x="35080" y="27144"/>
                      <a:pt x="64882" y="25372"/>
                      <a:pt x="85004" y="35124"/>
                    </a:cubicBezTo>
                    <a:cubicBezTo>
                      <a:pt x="88886" y="25637"/>
                      <a:pt x="92286" y="17381"/>
                      <a:pt x="92985" y="7340"/>
                    </a:cubicBezTo>
                    <a:cubicBezTo>
                      <a:pt x="61121" y="-6522"/>
                      <a:pt x="16525" y="-2315"/>
                      <a:pt x="3746" y="33521"/>
                    </a:cubicBezTo>
                    <a:cubicBezTo>
                      <a:pt x="-3054" y="53265"/>
                      <a:pt x="-932" y="78903"/>
                      <a:pt x="12884" y="94970"/>
                    </a:cubicBezTo>
                    <a:cubicBezTo>
                      <a:pt x="32512" y="117885"/>
                      <a:pt x="73575" y="113063"/>
                      <a:pt x="98435" y="103806"/>
                    </a:cubicBezTo>
                    <a:lnTo>
                      <a:pt x="98435" y="55663"/>
                    </a:lnTo>
                    <a:cubicBezTo>
                      <a:pt x="90140" y="55663"/>
                      <a:pt x="72839" y="58074"/>
                      <a:pt x="63761" y="61413"/>
                    </a:cubicBezTo>
                    <a:lnTo>
                      <a:pt x="63761" y="81699"/>
                    </a:lnTo>
                    <a:close/>
                  </a:path>
                </a:pathLst>
              </a:custGeom>
              <a:grpFill/>
              <a:ln w="120" cap="flat">
                <a:noFill/>
                <a:prstDash val="solid"/>
                <a:miter/>
              </a:ln>
            </p:spPr>
            <p:txBody>
              <a:bodyPr rtlCol="0" anchor="ctr"/>
              <a:lstStyle/>
              <a:p>
                <a:endParaRPr lang="en-US" sz="2161"/>
              </a:p>
            </p:txBody>
          </p:sp>
          <p:sp>
            <p:nvSpPr>
              <p:cNvPr id="38" name="Freeform 37">
                <a:extLst>
                  <a:ext uri="{FF2B5EF4-FFF2-40B4-BE49-F238E27FC236}">
                    <a16:creationId xmlns:a16="http://schemas.microsoft.com/office/drawing/2014/main" id="{A2AFE290-4560-0123-40E7-4D55003F5228}"/>
                  </a:ext>
                </a:extLst>
              </p:cNvPr>
              <p:cNvSpPr/>
              <p:nvPr/>
            </p:nvSpPr>
            <p:spPr>
              <a:xfrm>
                <a:off x="4816886" y="1535624"/>
                <a:ext cx="38291" cy="56778"/>
              </a:xfrm>
              <a:custGeom>
                <a:avLst/>
                <a:gdLst>
                  <a:gd name="connsiteX0" fmla="*/ 13262 w 38291"/>
                  <a:gd name="connsiteY0" fmla="*/ 18748 h 56778"/>
                  <a:gd name="connsiteX1" fmla="*/ 25113 w 38291"/>
                  <a:gd name="connsiteY1" fmla="*/ 9141 h 56778"/>
                  <a:gd name="connsiteX2" fmla="*/ 37217 w 38291"/>
                  <a:gd name="connsiteY2" fmla="*/ 6019 h 56778"/>
                  <a:gd name="connsiteX3" fmla="*/ 10549 w 38291"/>
                  <a:gd name="connsiteY3" fmla="*/ 29548 h 56778"/>
                  <a:gd name="connsiteX4" fmla="*/ 27162 w 38291"/>
                  <a:gd name="connsiteY4" fmla="*/ 36683 h 56778"/>
                  <a:gd name="connsiteX5" fmla="*/ 13865 w 38291"/>
                  <a:gd name="connsiteY5" fmla="*/ 47532 h 56778"/>
                  <a:gd name="connsiteX6" fmla="*/ 0 w 38291"/>
                  <a:gd name="connsiteY6" fmla="*/ 49509 h 56778"/>
                  <a:gd name="connsiteX7" fmla="*/ 34107 w 38291"/>
                  <a:gd name="connsiteY7" fmla="*/ 28824 h 56778"/>
                  <a:gd name="connsiteX8" fmla="*/ 13262 w 38291"/>
                  <a:gd name="connsiteY8" fmla="*/ 18748 h 5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1" h="56778">
                    <a:moveTo>
                      <a:pt x="13262" y="18748"/>
                    </a:moveTo>
                    <a:cubicBezTo>
                      <a:pt x="8524" y="11383"/>
                      <a:pt x="18976" y="6525"/>
                      <a:pt x="25113" y="9141"/>
                    </a:cubicBezTo>
                    <a:cubicBezTo>
                      <a:pt x="33142" y="12528"/>
                      <a:pt x="32877" y="15204"/>
                      <a:pt x="37217" y="6019"/>
                    </a:cubicBezTo>
                    <a:cubicBezTo>
                      <a:pt x="17518" y="-11592"/>
                      <a:pt x="-13165" y="13480"/>
                      <a:pt x="10549" y="29548"/>
                    </a:cubicBezTo>
                    <a:cubicBezTo>
                      <a:pt x="15806" y="32392"/>
                      <a:pt x="23075" y="32163"/>
                      <a:pt x="27162" y="36683"/>
                    </a:cubicBezTo>
                    <a:cubicBezTo>
                      <a:pt x="32069" y="45157"/>
                      <a:pt x="21086" y="50738"/>
                      <a:pt x="13865" y="47532"/>
                    </a:cubicBezTo>
                    <a:cubicBezTo>
                      <a:pt x="5775" y="44084"/>
                      <a:pt x="5196" y="39492"/>
                      <a:pt x="0" y="49509"/>
                    </a:cubicBezTo>
                    <a:cubicBezTo>
                      <a:pt x="16047" y="66444"/>
                      <a:pt x="50142" y="51413"/>
                      <a:pt x="34107" y="28824"/>
                    </a:cubicBezTo>
                    <a:cubicBezTo>
                      <a:pt x="28453" y="23328"/>
                      <a:pt x="18759" y="24087"/>
                      <a:pt x="13262" y="18748"/>
                    </a:cubicBezTo>
                    <a:close/>
                  </a:path>
                </a:pathLst>
              </a:custGeom>
              <a:grpFill/>
              <a:ln w="120" cap="flat">
                <a:noFill/>
                <a:prstDash val="solid"/>
                <a:miter/>
              </a:ln>
            </p:spPr>
            <p:txBody>
              <a:bodyPr rtlCol="0" anchor="ctr"/>
              <a:lstStyle/>
              <a:p>
                <a:endParaRPr lang="en-US" sz="2161"/>
              </a:p>
            </p:txBody>
          </p:sp>
          <p:sp>
            <p:nvSpPr>
              <p:cNvPr id="39" name="Freeform 38">
                <a:extLst>
                  <a:ext uri="{FF2B5EF4-FFF2-40B4-BE49-F238E27FC236}">
                    <a16:creationId xmlns:a16="http://schemas.microsoft.com/office/drawing/2014/main" id="{ED2B2364-5E1E-C8A3-01B0-BE0F64EFC40A}"/>
                  </a:ext>
                </a:extLst>
              </p:cNvPr>
              <p:cNvSpPr/>
              <p:nvPr/>
            </p:nvSpPr>
            <p:spPr>
              <a:xfrm>
                <a:off x="4865071"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40 w 57841"/>
                  <a:gd name="connsiteY3" fmla="*/ 36728 h 57139"/>
                  <a:gd name="connsiteX4" fmla="*/ 12313 w 57841"/>
                  <a:gd name="connsiteY4" fmla="*/ 20407 h 57139"/>
                  <a:gd name="connsiteX5" fmla="*/ 45540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40" y="36728"/>
                    </a:moveTo>
                    <a:cubicBezTo>
                      <a:pt x="34786" y="60233"/>
                      <a:pt x="3403" y="44768"/>
                      <a:pt x="12313" y="20407"/>
                    </a:cubicBezTo>
                    <a:cubicBezTo>
                      <a:pt x="23236" y="-3242"/>
                      <a:pt x="54389" y="12391"/>
                      <a:pt x="45540" y="36728"/>
                    </a:cubicBezTo>
                    <a:close/>
                  </a:path>
                </a:pathLst>
              </a:custGeom>
              <a:grpFill/>
              <a:ln w="120" cap="flat">
                <a:noFill/>
                <a:prstDash val="solid"/>
                <a:miter/>
              </a:ln>
            </p:spPr>
            <p:txBody>
              <a:bodyPr rtlCol="0" anchor="ctr"/>
              <a:lstStyle/>
              <a:p>
                <a:endParaRPr lang="en-US" sz="2161"/>
              </a:p>
            </p:txBody>
          </p:sp>
          <p:sp>
            <p:nvSpPr>
              <p:cNvPr id="40" name="Freeform 39">
                <a:extLst>
                  <a:ext uri="{FF2B5EF4-FFF2-40B4-BE49-F238E27FC236}">
                    <a16:creationId xmlns:a16="http://schemas.microsoft.com/office/drawing/2014/main" id="{5E711A82-5CDA-C29C-0950-E0D289B4DF9F}"/>
                  </a:ext>
                </a:extLst>
              </p:cNvPr>
              <p:cNvSpPr/>
              <p:nvPr/>
            </p:nvSpPr>
            <p:spPr>
              <a:xfrm>
                <a:off x="4940690" y="1535785"/>
                <a:ext cx="33094" cy="56628"/>
              </a:xfrm>
              <a:custGeom>
                <a:avLst/>
                <a:gdLst>
                  <a:gd name="connsiteX0" fmla="*/ 10501 w 33094"/>
                  <a:gd name="connsiteY0" fmla="*/ 0 h 56628"/>
                  <a:gd name="connsiteX1" fmla="*/ 0 w 33094"/>
                  <a:gd name="connsiteY1" fmla="*/ 0 h 56628"/>
                  <a:gd name="connsiteX2" fmla="*/ 0 w 33094"/>
                  <a:gd name="connsiteY2" fmla="*/ 56628 h 56628"/>
                  <a:gd name="connsiteX3" fmla="*/ 33094 w 33094"/>
                  <a:gd name="connsiteY3" fmla="*/ 56628 h 56628"/>
                  <a:gd name="connsiteX4" fmla="*/ 33094 w 33094"/>
                  <a:gd name="connsiteY4" fmla="*/ 48131 h 56628"/>
                  <a:gd name="connsiteX5" fmla="*/ 10501 w 33094"/>
                  <a:gd name="connsiteY5" fmla="*/ 48131 h 5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94" h="56628">
                    <a:moveTo>
                      <a:pt x="10501" y="0"/>
                    </a:moveTo>
                    <a:lnTo>
                      <a:pt x="0" y="0"/>
                    </a:lnTo>
                    <a:lnTo>
                      <a:pt x="0" y="56628"/>
                    </a:lnTo>
                    <a:lnTo>
                      <a:pt x="33094" y="56628"/>
                    </a:lnTo>
                    <a:lnTo>
                      <a:pt x="33094" y="48131"/>
                    </a:lnTo>
                    <a:lnTo>
                      <a:pt x="10501" y="48131"/>
                    </a:lnTo>
                    <a:close/>
                  </a:path>
                </a:pathLst>
              </a:custGeom>
              <a:grpFill/>
              <a:ln w="120" cap="flat">
                <a:noFill/>
                <a:prstDash val="solid"/>
                <a:miter/>
              </a:ln>
            </p:spPr>
            <p:txBody>
              <a:bodyPr rtlCol="0" anchor="ctr"/>
              <a:lstStyle/>
              <a:p>
                <a:endParaRPr lang="en-US" sz="2161"/>
              </a:p>
            </p:txBody>
          </p:sp>
          <p:sp>
            <p:nvSpPr>
              <p:cNvPr id="41" name="Freeform 40">
                <a:extLst>
                  <a:ext uri="{FF2B5EF4-FFF2-40B4-BE49-F238E27FC236}">
                    <a16:creationId xmlns:a16="http://schemas.microsoft.com/office/drawing/2014/main" id="{1B3AD491-14FB-EE77-F34C-D829F6C9A980}"/>
                  </a:ext>
                </a:extLst>
              </p:cNvPr>
              <p:cNvSpPr/>
              <p:nvPr/>
            </p:nvSpPr>
            <p:spPr>
              <a:xfrm>
                <a:off x="4990124" y="1535761"/>
                <a:ext cx="47387" cy="56513"/>
              </a:xfrm>
              <a:custGeom>
                <a:avLst/>
                <a:gdLst>
                  <a:gd name="connsiteX0" fmla="*/ 47051 w 47387"/>
                  <a:gd name="connsiteY0" fmla="*/ 0 h 56513"/>
                  <a:gd name="connsiteX1" fmla="*/ 36647 w 47387"/>
                  <a:gd name="connsiteY1" fmla="*/ 0 h 56513"/>
                  <a:gd name="connsiteX2" fmla="*/ 36647 w 47387"/>
                  <a:gd name="connsiteY2" fmla="*/ 36 h 56513"/>
                  <a:gd name="connsiteX3" fmla="*/ 36647 w 47387"/>
                  <a:gd name="connsiteY3" fmla="*/ 33762 h 56513"/>
                  <a:gd name="connsiteX4" fmla="*/ 23722 w 47387"/>
                  <a:gd name="connsiteY4" fmla="*/ 47636 h 56513"/>
                  <a:gd name="connsiteX5" fmla="*/ 10834 w 47387"/>
                  <a:gd name="connsiteY5" fmla="*/ 0 h 56513"/>
                  <a:gd name="connsiteX6" fmla="*/ 334 w 47387"/>
                  <a:gd name="connsiteY6" fmla="*/ 0 h 56513"/>
                  <a:gd name="connsiteX7" fmla="*/ 23662 w 47387"/>
                  <a:gd name="connsiteY7" fmla="*/ 56508 h 56513"/>
                  <a:gd name="connsiteX8" fmla="*/ 47051 w 47387"/>
                  <a:gd name="connsiteY8" fmla="*/ 0 h 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87" h="56513">
                    <a:moveTo>
                      <a:pt x="47051" y="0"/>
                    </a:moveTo>
                    <a:lnTo>
                      <a:pt x="36647" y="0"/>
                    </a:lnTo>
                    <a:lnTo>
                      <a:pt x="36647" y="36"/>
                    </a:lnTo>
                    <a:lnTo>
                      <a:pt x="36647" y="33762"/>
                    </a:lnTo>
                    <a:cubicBezTo>
                      <a:pt x="37008" y="41380"/>
                      <a:pt x="31619" y="47998"/>
                      <a:pt x="23722" y="47636"/>
                    </a:cubicBezTo>
                    <a:cubicBezTo>
                      <a:pt x="3372" y="48661"/>
                      <a:pt x="12872" y="11572"/>
                      <a:pt x="10834" y="0"/>
                    </a:cubicBezTo>
                    <a:lnTo>
                      <a:pt x="334" y="0"/>
                    </a:lnTo>
                    <a:cubicBezTo>
                      <a:pt x="1503" y="19696"/>
                      <a:pt x="-7394" y="57062"/>
                      <a:pt x="23662" y="56508"/>
                    </a:cubicBezTo>
                    <a:cubicBezTo>
                      <a:pt x="54755" y="57050"/>
                      <a:pt x="45906" y="19684"/>
                      <a:pt x="47051" y="0"/>
                    </a:cubicBezTo>
                    <a:close/>
                  </a:path>
                </a:pathLst>
              </a:custGeom>
              <a:grpFill/>
              <a:ln w="120" cap="flat">
                <a:noFill/>
                <a:prstDash val="solid"/>
                <a:miter/>
              </a:ln>
            </p:spPr>
            <p:txBody>
              <a:bodyPr rtlCol="0" anchor="ctr"/>
              <a:lstStyle/>
              <a:p>
                <a:endParaRPr lang="en-US" sz="2161"/>
              </a:p>
            </p:txBody>
          </p:sp>
          <p:sp>
            <p:nvSpPr>
              <p:cNvPr id="42" name="Freeform 41">
                <a:extLst>
                  <a:ext uri="{FF2B5EF4-FFF2-40B4-BE49-F238E27FC236}">
                    <a16:creationId xmlns:a16="http://schemas.microsoft.com/office/drawing/2014/main" id="{5373195D-FFB5-D50E-1B34-361A9CB449B2}"/>
                  </a:ext>
                </a:extLst>
              </p:cNvPr>
              <p:cNvSpPr/>
              <p:nvPr/>
            </p:nvSpPr>
            <p:spPr>
              <a:xfrm>
                <a:off x="5052873" y="1535761"/>
                <a:ext cx="44475" cy="56531"/>
              </a:xfrm>
              <a:custGeom>
                <a:avLst/>
                <a:gdLst>
                  <a:gd name="connsiteX0" fmla="*/ 0 w 44475"/>
                  <a:gd name="connsiteY0" fmla="*/ 8474 h 56531"/>
                  <a:gd name="connsiteX1" fmla="*/ 17023 w 44475"/>
                  <a:gd name="connsiteY1" fmla="*/ 8474 h 56531"/>
                  <a:gd name="connsiteX2" fmla="*/ 16987 w 44475"/>
                  <a:gd name="connsiteY2" fmla="*/ 56532 h 56531"/>
                  <a:gd name="connsiteX3" fmla="*/ 27488 w 44475"/>
                  <a:gd name="connsiteY3" fmla="*/ 56532 h 56531"/>
                  <a:gd name="connsiteX4" fmla="*/ 27512 w 44475"/>
                  <a:gd name="connsiteY4" fmla="*/ 8474 h 56531"/>
                  <a:gd name="connsiteX5" fmla="*/ 44475 w 44475"/>
                  <a:gd name="connsiteY5" fmla="*/ 8474 h 56531"/>
                  <a:gd name="connsiteX6" fmla="*/ 44475 w 44475"/>
                  <a:gd name="connsiteY6" fmla="*/ 0 h 56531"/>
                  <a:gd name="connsiteX7" fmla="*/ 0 w 44475"/>
                  <a:gd name="connsiteY7" fmla="*/ 0 h 5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5" h="56531">
                    <a:moveTo>
                      <a:pt x="0" y="8474"/>
                    </a:moveTo>
                    <a:lnTo>
                      <a:pt x="17023" y="8474"/>
                    </a:lnTo>
                    <a:lnTo>
                      <a:pt x="16987" y="56532"/>
                    </a:lnTo>
                    <a:lnTo>
                      <a:pt x="27488" y="56532"/>
                    </a:lnTo>
                    <a:lnTo>
                      <a:pt x="27512" y="8474"/>
                    </a:lnTo>
                    <a:lnTo>
                      <a:pt x="44475" y="8474"/>
                    </a:lnTo>
                    <a:lnTo>
                      <a:pt x="44475" y="0"/>
                    </a:lnTo>
                    <a:lnTo>
                      <a:pt x="0" y="0"/>
                    </a:lnTo>
                    <a:close/>
                  </a:path>
                </a:pathLst>
              </a:custGeom>
              <a:grpFill/>
              <a:ln w="120" cap="flat">
                <a:noFill/>
                <a:prstDash val="solid"/>
                <a:miter/>
              </a:ln>
            </p:spPr>
            <p:txBody>
              <a:bodyPr rtlCol="0" anchor="ctr"/>
              <a:lstStyle/>
              <a:p>
                <a:endParaRPr lang="en-US" sz="2161"/>
              </a:p>
            </p:txBody>
          </p:sp>
          <p:sp>
            <p:nvSpPr>
              <p:cNvPr id="43" name="Freeform 42">
                <a:extLst>
                  <a:ext uri="{FF2B5EF4-FFF2-40B4-BE49-F238E27FC236}">
                    <a16:creationId xmlns:a16="http://schemas.microsoft.com/office/drawing/2014/main" id="{62EE98F6-26AB-971E-F488-0478AE038BD9}"/>
                  </a:ext>
                </a:extLst>
              </p:cNvPr>
              <p:cNvSpPr/>
              <p:nvPr/>
            </p:nvSpPr>
            <p:spPr>
              <a:xfrm>
                <a:off x="5116167" y="1535785"/>
                <a:ext cx="10525" cy="56507"/>
              </a:xfrm>
              <a:custGeom>
                <a:avLst/>
                <a:gdLst>
                  <a:gd name="connsiteX0" fmla="*/ 0 w 10525"/>
                  <a:gd name="connsiteY0" fmla="*/ 0 h 56507"/>
                  <a:gd name="connsiteX1" fmla="*/ 10525 w 10525"/>
                  <a:gd name="connsiteY1" fmla="*/ 0 h 56507"/>
                  <a:gd name="connsiteX2" fmla="*/ 10525 w 10525"/>
                  <a:gd name="connsiteY2" fmla="*/ 56508 h 56507"/>
                  <a:gd name="connsiteX3" fmla="*/ 0 w 10525"/>
                  <a:gd name="connsiteY3" fmla="*/ 56508 h 56507"/>
                </a:gdLst>
                <a:ahLst/>
                <a:cxnLst>
                  <a:cxn ang="0">
                    <a:pos x="connsiteX0" y="connsiteY0"/>
                  </a:cxn>
                  <a:cxn ang="0">
                    <a:pos x="connsiteX1" y="connsiteY1"/>
                  </a:cxn>
                  <a:cxn ang="0">
                    <a:pos x="connsiteX2" y="connsiteY2"/>
                  </a:cxn>
                  <a:cxn ang="0">
                    <a:pos x="connsiteX3" y="connsiteY3"/>
                  </a:cxn>
                </a:cxnLst>
                <a:rect l="l" t="t" r="r" b="b"/>
                <a:pathLst>
                  <a:path w="10525" h="56507">
                    <a:moveTo>
                      <a:pt x="0" y="0"/>
                    </a:moveTo>
                    <a:lnTo>
                      <a:pt x="10525" y="0"/>
                    </a:lnTo>
                    <a:lnTo>
                      <a:pt x="10525" y="56508"/>
                    </a:lnTo>
                    <a:lnTo>
                      <a:pt x="0" y="56508"/>
                    </a:lnTo>
                    <a:close/>
                  </a:path>
                </a:pathLst>
              </a:custGeom>
              <a:grpFill/>
              <a:ln w="120" cap="flat">
                <a:noFill/>
                <a:prstDash val="solid"/>
                <a:miter/>
              </a:ln>
            </p:spPr>
            <p:txBody>
              <a:bodyPr rtlCol="0" anchor="ctr"/>
              <a:lstStyle/>
              <a:p>
                <a:endParaRPr lang="en-US" sz="2161"/>
              </a:p>
            </p:txBody>
          </p:sp>
          <p:sp>
            <p:nvSpPr>
              <p:cNvPr id="44" name="Freeform 43">
                <a:extLst>
                  <a:ext uri="{FF2B5EF4-FFF2-40B4-BE49-F238E27FC236}">
                    <a16:creationId xmlns:a16="http://schemas.microsoft.com/office/drawing/2014/main" id="{560FA7D0-C1B3-53DC-57F2-1DB312E4F9F0}"/>
                  </a:ext>
                </a:extLst>
              </p:cNvPr>
              <p:cNvSpPr/>
              <p:nvPr/>
            </p:nvSpPr>
            <p:spPr>
              <a:xfrm>
                <a:off x="5146087"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52 w 57841"/>
                  <a:gd name="connsiteY3" fmla="*/ 36728 h 57139"/>
                  <a:gd name="connsiteX4" fmla="*/ 12325 w 57841"/>
                  <a:gd name="connsiteY4" fmla="*/ 20407 h 57139"/>
                  <a:gd name="connsiteX5" fmla="*/ 45552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52" y="36728"/>
                    </a:moveTo>
                    <a:cubicBezTo>
                      <a:pt x="34798" y="60233"/>
                      <a:pt x="3415" y="44768"/>
                      <a:pt x="12325" y="20407"/>
                    </a:cubicBezTo>
                    <a:cubicBezTo>
                      <a:pt x="23236" y="-3242"/>
                      <a:pt x="54389" y="12391"/>
                      <a:pt x="45552" y="36728"/>
                    </a:cubicBezTo>
                    <a:close/>
                  </a:path>
                </a:pathLst>
              </a:custGeom>
              <a:grpFill/>
              <a:ln w="120" cap="flat">
                <a:noFill/>
                <a:prstDash val="solid"/>
                <a:miter/>
              </a:ln>
            </p:spPr>
            <p:txBody>
              <a:bodyPr rtlCol="0" anchor="ctr"/>
              <a:lstStyle/>
              <a:p>
                <a:endParaRPr lang="en-US" sz="2161"/>
              </a:p>
            </p:txBody>
          </p:sp>
          <p:sp>
            <p:nvSpPr>
              <p:cNvPr id="45" name="Freeform 44">
                <a:extLst>
                  <a:ext uri="{FF2B5EF4-FFF2-40B4-BE49-F238E27FC236}">
                    <a16:creationId xmlns:a16="http://schemas.microsoft.com/office/drawing/2014/main" id="{8CC3F8EA-7C97-2288-1389-171F09F5873D}"/>
                  </a:ext>
                </a:extLst>
              </p:cNvPr>
              <p:cNvSpPr/>
              <p:nvPr/>
            </p:nvSpPr>
            <p:spPr>
              <a:xfrm>
                <a:off x="5221261" y="1535722"/>
                <a:ext cx="47573" cy="56657"/>
              </a:xfrm>
              <a:custGeom>
                <a:avLst/>
                <a:gdLst>
                  <a:gd name="connsiteX0" fmla="*/ 38326 w 47573"/>
                  <a:gd name="connsiteY0" fmla="*/ 34404 h 56657"/>
                  <a:gd name="connsiteX1" fmla="*/ 38326 w 47573"/>
                  <a:gd name="connsiteY1" fmla="*/ 34404 h 56657"/>
                  <a:gd name="connsiteX2" fmla="*/ 38616 w 47573"/>
                  <a:gd name="connsiteY2" fmla="*/ 39539 h 56657"/>
                  <a:gd name="connsiteX3" fmla="*/ 8234 w 47573"/>
                  <a:gd name="connsiteY3" fmla="*/ 871 h 56657"/>
                  <a:gd name="connsiteX4" fmla="*/ 0 w 47573"/>
                  <a:gd name="connsiteY4" fmla="*/ 63 h 56657"/>
                  <a:gd name="connsiteX5" fmla="*/ 0 w 47573"/>
                  <a:gd name="connsiteY5" fmla="*/ 56571 h 56657"/>
                  <a:gd name="connsiteX6" fmla="*/ 9235 w 47573"/>
                  <a:gd name="connsiteY6" fmla="*/ 56571 h 56657"/>
                  <a:gd name="connsiteX7" fmla="*/ 8982 w 47573"/>
                  <a:gd name="connsiteY7" fmla="*/ 17131 h 56657"/>
                  <a:gd name="connsiteX8" fmla="*/ 38459 w 47573"/>
                  <a:gd name="connsiteY8" fmla="*/ 54775 h 56657"/>
                  <a:gd name="connsiteX9" fmla="*/ 47574 w 47573"/>
                  <a:gd name="connsiteY9" fmla="*/ 56595 h 56657"/>
                  <a:gd name="connsiteX10" fmla="*/ 47574 w 47573"/>
                  <a:gd name="connsiteY10" fmla="*/ 99 h 56657"/>
                  <a:gd name="connsiteX11" fmla="*/ 38339 w 47573"/>
                  <a:gd name="connsiteY11" fmla="*/ 99 h 56657"/>
                  <a:gd name="connsiteX12" fmla="*/ 38339 w 47573"/>
                  <a:gd name="connsiteY12" fmla="*/ 34404 h 5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73" h="56657">
                    <a:moveTo>
                      <a:pt x="38326" y="34404"/>
                    </a:moveTo>
                    <a:lnTo>
                      <a:pt x="38326" y="34404"/>
                    </a:lnTo>
                    <a:cubicBezTo>
                      <a:pt x="38351" y="36031"/>
                      <a:pt x="38375" y="37827"/>
                      <a:pt x="38616" y="39539"/>
                    </a:cubicBezTo>
                    <a:cubicBezTo>
                      <a:pt x="37856" y="38707"/>
                      <a:pt x="9054" y="1509"/>
                      <a:pt x="8234" y="871"/>
                    </a:cubicBezTo>
                    <a:cubicBezTo>
                      <a:pt x="6751" y="-624"/>
                      <a:pt x="1905" y="316"/>
                      <a:pt x="0" y="63"/>
                    </a:cubicBezTo>
                    <a:lnTo>
                      <a:pt x="0" y="56571"/>
                    </a:lnTo>
                    <a:lnTo>
                      <a:pt x="9235" y="56571"/>
                    </a:lnTo>
                    <a:cubicBezTo>
                      <a:pt x="9151" y="53594"/>
                      <a:pt x="9476" y="18987"/>
                      <a:pt x="8982" y="17131"/>
                    </a:cubicBezTo>
                    <a:lnTo>
                      <a:pt x="38459" y="54775"/>
                    </a:lnTo>
                    <a:cubicBezTo>
                      <a:pt x="40038" y="57571"/>
                      <a:pt x="44994" y="56354"/>
                      <a:pt x="47574" y="56595"/>
                    </a:cubicBezTo>
                    <a:lnTo>
                      <a:pt x="47574" y="99"/>
                    </a:lnTo>
                    <a:lnTo>
                      <a:pt x="38339" y="99"/>
                    </a:lnTo>
                    <a:lnTo>
                      <a:pt x="38339" y="34404"/>
                    </a:lnTo>
                    <a:close/>
                  </a:path>
                </a:pathLst>
              </a:custGeom>
              <a:grpFill/>
              <a:ln w="120" cap="flat">
                <a:noFill/>
                <a:prstDash val="solid"/>
                <a:miter/>
              </a:ln>
            </p:spPr>
            <p:txBody>
              <a:bodyPr rtlCol="0" anchor="ctr"/>
              <a:lstStyle/>
              <a:p>
                <a:endParaRPr lang="en-US" sz="2161"/>
              </a:p>
            </p:txBody>
          </p:sp>
          <p:sp>
            <p:nvSpPr>
              <p:cNvPr id="46" name="Freeform 45">
                <a:extLst>
                  <a:ext uri="{FF2B5EF4-FFF2-40B4-BE49-F238E27FC236}">
                    <a16:creationId xmlns:a16="http://schemas.microsoft.com/office/drawing/2014/main" id="{168323F9-D5E4-F0D3-9C5C-3DB88575C69E}"/>
                  </a:ext>
                </a:extLst>
              </p:cNvPr>
              <p:cNvSpPr/>
              <p:nvPr/>
            </p:nvSpPr>
            <p:spPr>
              <a:xfrm>
                <a:off x="5283989" y="1535498"/>
                <a:ext cx="38288" cy="56900"/>
              </a:xfrm>
              <a:custGeom>
                <a:avLst/>
                <a:gdLst>
                  <a:gd name="connsiteX0" fmla="*/ 13238 w 38288"/>
                  <a:gd name="connsiteY0" fmla="*/ 18873 h 56900"/>
                  <a:gd name="connsiteX1" fmla="*/ 25089 w 38288"/>
                  <a:gd name="connsiteY1" fmla="*/ 9267 h 56900"/>
                  <a:gd name="connsiteX2" fmla="*/ 37193 w 38288"/>
                  <a:gd name="connsiteY2" fmla="*/ 6145 h 56900"/>
                  <a:gd name="connsiteX3" fmla="*/ 20049 w 38288"/>
                  <a:gd name="connsiteY3" fmla="*/ 32916 h 56900"/>
                  <a:gd name="connsiteX4" fmla="*/ 18856 w 38288"/>
                  <a:gd name="connsiteY4" fmla="*/ 48429 h 56900"/>
                  <a:gd name="connsiteX5" fmla="*/ 0 w 38288"/>
                  <a:gd name="connsiteY5" fmla="*/ 49635 h 56900"/>
                  <a:gd name="connsiteX6" fmla="*/ 34071 w 38288"/>
                  <a:gd name="connsiteY6" fmla="*/ 28950 h 56900"/>
                  <a:gd name="connsiteX7" fmla="*/ 13238 w 38288"/>
                  <a:gd name="connsiteY7" fmla="*/ 18873 h 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88" h="56900">
                    <a:moveTo>
                      <a:pt x="13238" y="18873"/>
                    </a:moveTo>
                    <a:cubicBezTo>
                      <a:pt x="8500" y="11509"/>
                      <a:pt x="18952" y="6651"/>
                      <a:pt x="25089" y="9267"/>
                    </a:cubicBezTo>
                    <a:cubicBezTo>
                      <a:pt x="33118" y="12654"/>
                      <a:pt x="32853" y="15330"/>
                      <a:pt x="37193" y="6145"/>
                    </a:cubicBezTo>
                    <a:cubicBezTo>
                      <a:pt x="11610" y="-15106"/>
                      <a:pt x="-17542" y="24949"/>
                      <a:pt x="20049" y="32916"/>
                    </a:cubicBezTo>
                    <a:cubicBezTo>
                      <a:pt x="31394" y="34387"/>
                      <a:pt x="30647" y="49044"/>
                      <a:pt x="18856" y="48429"/>
                    </a:cubicBezTo>
                    <a:cubicBezTo>
                      <a:pt x="8849" y="49297"/>
                      <a:pt x="6185" y="36363"/>
                      <a:pt x="0" y="49635"/>
                    </a:cubicBezTo>
                    <a:cubicBezTo>
                      <a:pt x="16035" y="66582"/>
                      <a:pt x="50190" y="51491"/>
                      <a:pt x="34071" y="28950"/>
                    </a:cubicBezTo>
                    <a:cubicBezTo>
                      <a:pt x="28416" y="23454"/>
                      <a:pt x="18735" y="24213"/>
                      <a:pt x="13238" y="18873"/>
                    </a:cubicBezTo>
                    <a:close/>
                  </a:path>
                </a:pathLst>
              </a:custGeom>
              <a:grpFill/>
              <a:ln w="120" cap="flat">
                <a:noFill/>
                <a:prstDash val="solid"/>
                <a:miter/>
              </a:ln>
            </p:spPr>
            <p:txBody>
              <a:bodyPr rtlCol="0" anchor="ctr"/>
              <a:lstStyle/>
              <a:p>
                <a:endParaRPr lang="en-US" sz="2161"/>
              </a:p>
            </p:txBody>
          </p:sp>
          <p:sp>
            <p:nvSpPr>
              <p:cNvPr id="47" name="Freeform 46">
                <a:extLst>
                  <a:ext uri="{FF2B5EF4-FFF2-40B4-BE49-F238E27FC236}">
                    <a16:creationId xmlns:a16="http://schemas.microsoft.com/office/drawing/2014/main" id="{8EE4A8F0-F1B9-0E99-76F1-C89E11B2567E}"/>
                  </a:ext>
                </a:extLst>
              </p:cNvPr>
              <p:cNvSpPr/>
              <p:nvPr/>
            </p:nvSpPr>
            <p:spPr>
              <a:xfrm>
                <a:off x="4954712" y="1394538"/>
                <a:ext cx="101573" cy="111523"/>
              </a:xfrm>
              <a:custGeom>
                <a:avLst/>
                <a:gdLst>
                  <a:gd name="connsiteX0" fmla="*/ 36036 w 101573"/>
                  <a:gd name="connsiteY0" fmla="*/ 109690 h 111523"/>
                  <a:gd name="connsiteX1" fmla="*/ 36036 w 101573"/>
                  <a:gd name="connsiteY1" fmla="*/ 57919 h 111523"/>
                  <a:gd name="connsiteX2" fmla="*/ 62354 w 101573"/>
                  <a:gd name="connsiteY2" fmla="*/ 109786 h 111523"/>
                  <a:gd name="connsiteX3" fmla="*/ 101573 w 101573"/>
                  <a:gd name="connsiteY3" fmla="*/ 109786 h 111523"/>
                  <a:gd name="connsiteX4" fmla="*/ 71975 w 101573"/>
                  <a:gd name="connsiteY4" fmla="*/ 52133 h 111523"/>
                  <a:gd name="connsiteX5" fmla="*/ 96317 w 101573"/>
                  <a:gd name="connsiteY5" fmla="*/ 1158 h 111523"/>
                  <a:gd name="connsiteX6" fmla="*/ 59147 w 101573"/>
                  <a:gd name="connsiteY6" fmla="*/ 1713 h 111523"/>
                  <a:gd name="connsiteX7" fmla="*/ 36036 w 101573"/>
                  <a:gd name="connsiteY7" fmla="*/ 49626 h 111523"/>
                  <a:gd name="connsiteX8" fmla="*/ 36036 w 101573"/>
                  <a:gd name="connsiteY8" fmla="*/ 1942 h 111523"/>
                  <a:gd name="connsiteX9" fmla="*/ 0 w 101573"/>
                  <a:gd name="connsiteY9" fmla="*/ 1942 h 111523"/>
                  <a:gd name="connsiteX10" fmla="*/ 0 w 101573"/>
                  <a:gd name="connsiteY10" fmla="*/ 109690 h 111523"/>
                  <a:gd name="connsiteX11" fmla="*/ 36036 w 101573"/>
                  <a:gd name="connsiteY11" fmla="*/ 109690 h 11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73" h="111523">
                    <a:moveTo>
                      <a:pt x="36036" y="109690"/>
                    </a:moveTo>
                    <a:lnTo>
                      <a:pt x="36036" y="57919"/>
                    </a:lnTo>
                    <a:lnTo>
                      <a:pt x="62354" y="109786"/>
                    </a:lnTo>
                    <a:cubicBezTo>
                      <a:pt x="74073" y="112221"/>
                      <a:pt x="89541" y="111980"/>
                      <a:pt x="101573" y="109786"/>
                    </a:cubicBezTo>
                    <a:lnTo>
                      <a:pt x="71975" y="52133"/>
                    </a:lnTo>
                    <a:lnTo>
                      <a:pt x="96317" y="1158"/>
                    </a:lnTo>
                    <a:cubicBezTo>
                      <a:pt x="84972" y="-457"/>
                      <a:pt x="70637" y="-481"/>
                      <a:pt x="59147" y="1713"/>
                    </a:cubicBezTo>
                    <a:lnTo>
                      <a:pt x="36036" y="49626"/>
                    </a:lnTo>
                    <a:lnTo>
                      <a:pt x="36036" y="1942"/>
                    </a:lnTo>
                    <a:cubicBezTo>
                      <a:pt x="24088" y="-638"/>
                      <a:pt x="11948" y="-554"/>
                      <a:pt x="0" y="1942"/>
                    </a:cubicBezTo>
                    <a:lnTo>
                      <a:pt x="0" y="109690"/>
                    </a:lnTo>
                    <a:cubicBezTo>
                      <a:pt x="12755" y="111944"/>
                      <a:pt x="23268" y="111980"/>
                      <a:pt x="36036" y="109690"/>
                    </a:cubicBezTo>
                    <a:close/>
                  </a:path>
                </a:pathLst>
              </a:custGeom>
              <a:grpFill/>
              <a:ln w="120" cap="flat">
                <a:noFill/>
                <a:prstDash val="solid"/>
                <a:miter/>
              </a:ln>
            </p:spPr>
            <p:txBody>
              <a:bodyPr rtlCol="0" anchor="ctr"/>
              <a:lstStyle/>
              <a:p>
                <a:endParaRPr lang="en-US" sz="2161"/>
              </a:p>
            </p:txBody>
          </p:sp>
          <p:sp>
            <p:nvSpPr>
              <p:cNvPr id="48" name="Freeform 47">
                <a:extLst>
                  <a:ext uri="{FF2B5EF4-FFF2-40B4-BE49-F238E27FC236}">
                    <a16:creationId xmlns:a16="http://schemas.microsoft.com/office/drawing/2014/main" id="{8B753219-EAF0-39C6-7040-3237AB8D4748}"/>
                  </a:ext>
                </a:extLst>
              </p:cNvPr>
              <p:cNvSpPr/>
              <p:nvPr/>
            </p:nvSpPr>
            <p:spPr>
              <a:xfrm>
                <a:off x="4813956" y="1394536"/>
                <a:ext cx="62173" cy="111516"/>
              </a:xfrm>
              <a:custGeom>
                <a:avLst/>
                <a:gdLst>
                  <a:gd name="connsiteX0" fmla="*/ 38688 w 62173"/>
                  <a:gd name="connsiteY0" fmla="*/ 109752 h 111516"/>
                  <a:gd name="connsiteX1" fmla="*/ 62174 w 62173"/>
                  <a:gd name="connsiteY1" fmla="*/ 55908 h 111516"/>
                  <a:gd name="connsiteX2" fmla="*/ 39472 w 62173"/>
                  <a:gd name="connsiteY2" fmla="*/ 1727 h 111516"/>
                  <a:gd name="connsiteX3" fmla="*/ 0 w 62173"/>
                  <a:gd name="connsiteY3" fmla="*/ 1727 h 111516"/>
                  <a:gd name="connsiteX4" fmla="*/ 22738 w 62173"/>
                  <a:gd name="connsiteY4" fmla="*/ 55944 h 111516"/>
                  <a:gd name="connsiteX5" fmla="*/ 12 w 62173"/>
                  <a:gd name="connsiteY5" fmla="*/ 109511 h 111516"/>
                  <a:gd name="connsiteX6" fmla="*/ 38688 w 62173"/>
                  <a:gd name="connsiteY6" fmla="*/ 109752 h 11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73" h="111516">
                    <a:moveTo>
                      <a:pt x="38688" y="109752"/>
                    </a:moveTo>
                    <a:lnTo>
                      <a:pt x="62174" y="55908"/>
                    </a:lnTo>
                    <a:lnTo>
                      <a:pt x="39472" y="1727"/>
                    </a:lnTo>
                    <a:cubicBezTo>
                      <a:pt x="27307" y="-539"/>
                      <a:pt x="11911" y="-612"/>
                      <a:pt x="0" y="1727"/>
                    </a:cubicBezTo>
                    <a:lnTo>
                      <a:pt x="22738" y="55944"/>
                    </a:lnTo>
                    <a:lnTo>
                      <a:pt x="12" y="109511"/>
                    </a:lnTo>
                    <a:cubicBezTo>
                      <a:pt x="11827" y="112223"/>
                      <a:pt x="27126" y="112067"/>
                      <a:pt x="38688" y="109752"/>
                    </a:cubicBezTo>
                    <a:close/>
                  </a:path>
                </a:pathLst>
              </a:custGeom>
              <a:grpFill/>
              <a:ln w="120" cap="flat">
                <a:noFill/>
                <a:prstDash val="solid"/>
                <a:miter/>
              </a:ln>
            </p:spPr>
            <p:txBody>
              <a:bodyPr rtlCol="0" anchor="ctr"/>
              <a:lstStyle/>
              <a:p>
                <a:endParaRPr lang="en-US" sz="2161"/>
              </a:p>
            </p:txBody>
          </p:sp>
          <p:sp>
            <p:nvSpPr>
              <p:cNvPr id="49" name="Freeform 48">
                <a:extLst>
                  <a:ext uri="{FF2B5EF4-FFF2-40B4-BE49-F238E27FC236}">
                    <a16:creationId xmlns:a16="http://schemas.microsoft.com/office/drawing/2014/main" id="{4F313795-FA79-1AB4-26AA-C357BEC1703B}"/>
                  </a:ext>
                </a:extLst>
              </p:cNvPr>
              <p:cNvSpPr/>
              <p:nvPr/>
            </p:nvSpPr>
            <p:spPr>
              <a:xfrm>
                <a:off x="5065471" y="1394587"/>
                <a:ext cx="36035" cy="111064"/>
              </a:xfrm>
              <a:custGeom>
                <a:avLst/>
                <a:gdLst>
                  <a:gd name="connsiteX0" fmla="*/ 0 w 36035"/>
                  <a:gd name="connsiteY0" fmla="*/ 1760 h 111064"/>
                  <a:gd name="connsiteX1" fmla="*/ 0 w 36035"/>
                  <a:gd name="connsiteY1" fmla="*/ 109605 h 111064"/>
                  <a:gd name="connsiteX2" fmla="*/ 36036 w 36035"/>
                  <a:gd name="connsiteY2" fmla="*/ 109605 h 111064"/>
                  <a:gd name="connsiteX3" fmla="*/ 36036 w 36035"/>
                  <a:gd name="connsiteY3" fmla="*/ 1760 h 111064"/>
                  <a:gd name="connsiteX4" fmla="*/ 18096 w 36035"/>
                  <a:gd name="connsiteY4" fmla="*/ 0 h 111064"/>
                  <a:gd name="connsiteX5" fmla="*/ 0 w 36035"/>
                  <a:gd name="connsiteY5" fmla="*/ 1760 h 11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5" h="111064">
                    <a:moveTo>
                      <a:pt x="0" y="1760"/>
                    </a:moveTo>
                    <a:lnTo>
                      <a:pt x="0" y="109605"/>
                    </a:lnTo>
                    <a:cubicBezTo>
                      <a:pt x="3147" y="111557"/>
                      <a:pt x="32853" y="111545"/>
                      <a:pt x="36036" y="109605"/>
                    </a:cubicBezTo>
                    <a:cubicBezTo>
                      <a:pt x="36036" y="82713"/>
                      <a:pt x="36036" y="28628"/>
                      <a:pt x="36036" y="1760"/>
                    </a:cubicBezTo>
                    <a:cubicBezTo>
                      <a:pt x="36036" y="1760"/>
                      <a:pt x="27078" y="0"/>
                      <a:pt x="18096" y="0"/>
                    </a:cubicBezTo>
                    <a:cubicBezTo>
                      <a:pt x="8705" y="0"/>
                      <a:pt x="0" y="1760"/>
                      <a:pt x="0" y="1760"/>
                    </a:cubicBezTo>
                    <a:close/>
                  </a:path>
                </a:pathLst>
              </a:custGeom>
              <a:grpFill/>
              <a:ln w="120" cap="flat">
                <a:noFill/>
                <a:prstDash val="solid"/>
                <a:miter/>
              </a:ln>
            </p:spPr>
            <p:txBody>
              <a:bodyPr rtlCol="0" anchor="ctr"/>
              <a:lstStyle/>
              <a:p>
                <a:endParaRPr lang="en-US" sz="2161"/>
              </a:p>
            </p:txBody>
          </p:sp>
          <p:sp>
            <p:nvSpPr>
              <p:cNvPr id="50" name="Freeform 49">
                <a:extLst>
                  <a:ext uri="{FF2B5EF4-FFF2-40B4-BE49-F238E27FC236}">
                    <a16:creationId xmlns:a16="http://schemas.microsoft.com/office/drawing/2014/main" id="{1BD02E8E-755A-3DB8-C7EB-A2803C1B2DD9}"/>
                  </a:ext>
                </a:extLst>
              </p:cNvPr>
              <p:cNvSpPr/>
              <p:nvPr/>
            </p:nvSpPr>
            <p:spPr>
              <a:xfrm>
                <a:off x="4690276" y="1393572"/>
                <a:ext cx="129031" cy="120214"/>
              </a:xfrm>
              <a:custGeom>
                <a:avLst/>
                <a:gdLst>
                  <a:gd name="connsiteX0" fmla="*/ 65400 w 129031"/>
                  <a:gd name="connsiteY0" fmla="*/ 27 h 120214"/>
                  <a:gd name="connsiteX1" fmla="*/ 13607 w 129031"/>
                  <a:gd name="connsiteY1" fmla="*/ 89887 h 120214"/>
                  <a:gd name="connsiteX2" fmla="*/ 3492 w 129031"/>
                  <a:gd name="connsiteY2" fmla="*/ 120214 h 120214"/>
                  <a:gd name="connsiteX3" fmla="*/ 34922 w 129031"/>
                  <a:gd name="connsiteY3" fmla="*/ 105256 h 120214"/>
                  <a:gd name="connsiteX4" fmla="*/ 65400 w 129031"/>
                  <a:gd name="connsiteY4" fmla="*/ 27 h 120214"/>
                  <a:gd name="connsiteX5" fmla="*/ 64653 w 129031"/>
                  <a:gd name="connsiteY5" fmla="*/ 85367 h 120214"/>
                  <a:gd name="connsiteX6" fmla="*/ 32909 w 129031"/>
                  <a:gd name="connsiteY6" fmla="*/ 89851 h 120214"/>
                  <a:gd name="connsiteX7" fmla="*/ 38105 w 129031"/>
                  <a:gd name="connsiteY7" fmla="*/ 74121 h 120214"/>
                  <a:gd name="connsiteX8" fmla="*/ 64653 w 129031"/>
                  <a:gd name="connsiteY8" fmla="*/ 27473 h 120214"/>
                  <a:gd name="connsiteX9" fmla="*/ 64653 w 129031"/>
                  <a:gd name="connsiteY9" fmla="*/ 85367 h 12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31" h="120214">
                    <a:moveTo>
                      <a:pt x="65400" y="27"/>
                    </a:moveTo>
                    <a:cubicBezTo>
                      <a:pt x="14318" y="-1372"/>
                      <a:pt x="-20524" y="52545"/>
                      <a:pt x="13607" y="89887"/>
                    </a:cubicBezTo>
                    <a:lnTo>
                      <a:pt x="3492" y="120214"/>
                    </a:lnTo>
                    <a:cubicBezTo>
                      <a:pt x="3552" y="120250"/>
                      <a:pt x="34862" y="105099"/>
                      <a:pt x="34922" y="105256"/>
                    </a:cubicBezTo>
                    <a:cubicBezTo>
                      <a:pt x="128478" y="143333"/>
                      <a:pt x="175087" y="6560"/>
                      <a:pt x="65400" y="27"/>
                    </a:cubicBezTo>
                    <a:close/>
                    <a:moveTo>
                      <a:pt x="64653" y="85367"/>
                    </a:moveTo>
                    <a:cubicBezTo>
                      <a:pt x="42252" y="83547"/>
                      <a:pt x="56358" y="78436"/>
                      <a:pt x="32909" y="89851"/>
                    </a:cubicBezTo>
                    <a:cubicBezTo>
                      <a:pt x="32873" y="89815"/>
                      <a:pt x="38238" y="74109"/>
                      <a:pt x="38105" y="74121"/>
                    </a:cubicBezTo>
                    <a:cubicBezTo>
                      <a:pt x="20575" y="54919"/>
                      <a:pt x="38262" y="26750"/>
                      <a:pt x="64653" y="27473"/>
                    </a:cubicBezTo>
                    <a:cubicBezTo>
                      <a:pt x="108850" y="28148"/>
                      <a:pt x="108766" y="84668"/>
                      <a:pt x="64653" y="85367"/>
                    </a:cubicBezTo>
                    <a:close/>
                  </a:path>
                </a:pathLst>
              </a:custGeom>
              <a:grpFill/>
              <a:ln w="120" cap="flat">
                <a:noFill/>
                <a:prstDash val="solid"/>
                <a:miter/>
              </a:ln>
            </p:spPr>
            <p:txBody>
              <a:bodyPr rtlCol="0" anchor="ctr"/>
              <a:lstStyle/>
              <a:p>
                <a:endParaRPr lang="en-US" sz="2161"/>
              </a:p>
            </p:txBody>
          </p:sp>
          <p:sp>
            <p:nvSpPr>
              <p:cNvPr id="51" name="Freeform 50">
                <a:extLst>
                  <a:ext uri="{FF2B5EF4-FFF2-40B4-BE49-F238E27FC236}">
                    <a16:creationId xmlns:a16="http://schemas.microsoft.com/office/drawing/2014/main" id="{70AD0A55-9C95-4BE9-1556-F6285286D5E5}"/>
                  </a:ext>
                </a:extLst>
              </p:cNvPr>
              <p:cNvSpPr/>
              <p:nvPr/>
            </p:nvSpPr>
            <p:spPr>
              <a:xfrm>
                <a:off x="4863223" y="1394126"/>
                <a:ext cx="78238" cy="111963"/>
              </a:xfrm>
              <a:custGeom>
                <a:avLst/>
                <a:gdLst>
                  <a:gd name="connsiteX0" fmla="*/ 10049 w 78238"/>
                  <a:gd name="connsiteY0" fmla="*/ 25750 h 111963"/>
                  <a:gd name="connsiteX1" fmla="*/ 16957 w 78238"/>
                  <a:gd name="connsiteY1" fmla="*/ 60839 h 111963"/>
                  <a:gd name="connsiteX2" fmla="*/ 37947 w 78238"/>
                  <a:gd name="connsiteY2" fmla="*/ 110259 h 111963"/>
                  <a:gd name="connsiteX3" fmla="*/ 78239 w 78238"/>
                  <a:gd name="connsiteY3" fmla="*/ 110223 h 111963"/>
                  <a:gd name="connsiteX4" fmla="*/ 56706 w 78238"/>
                  <a:gd name="connsiteY4" fmla="*/ 64660 h 111963"/>
                  <a:gd name="connsiteX5" fmla="*/ 28676 w 78238"/>
                  <a:gd name="connsiteY5" fmla="*/ 28 h 111963"/>
                  <a:gd name="connsiteX6" fmla="*/ 18 w 78238"/>
                  <a:gd name="connsiteY6" fmla="*/ 1691 h 111963"/>
                  <a:gd name="connsiteX7" fmla="*/ 10049 w 78238"/>
                  <a:gd name="connsiteY7" fmla="*/ 25750 h 11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38" h="111963">
                    <a:moveTo>
                      <a:pt x="10049" y="25750"/>
                    </a:moveTo>
                    <a:cubicBezTo>
                      <a:pt x="37501" y="21688"/>
                      <a:pt x="45880" y="56560"/>
                      <a:pt x="16957" y="60839"/>
                    </a:cubicBezTo>
                    <a:lnTo>
                      <a:pt x="37947" y="110259"/>
                    </a:lnTo>
                    <a:cubicBezTo>
                      <a:pt x="50256" y="112573"/>
                      <a:pt x="65652" y="112501"/>
                      <a:pt x="78239" y="110223"/>
                    </a:cubicBezTo>
                    <a:lnTo>
                      <a:pt x="56706" y="64660"/>
                    </a:lnTo>
                    <a:cubicBezTo>
                      <a:pt x="85617" y="42565"/>
                      <a:pt x="65206" y="-1166"/>
                      <a:pt x="28676" y="28"/>
                    </a:cubicBezTo>
                    <a:cubicBezTo>
                      <a:pt x="17464" y="-250"/>
                      <a:pt x="-657" y="1655"/>
                      <a:pt x="18" y="1691"/>
                    </a:cubicBezTo>
                    <a:lnTo>
                      <a:pt x="10049" y="25750"/>
                    </a:lnTo>
                    <a:close/>
                  </a:path>
                </a:pathLst>
              </a:custGeom>
              <a:grpFill/>
              <a:ln w="120" cap="flat">
                <a:noFill/>
                <a:prstDash val="solid"/>
                <a:miter/>
              </a:ln>
            </p:spPr>
            <p:txBody>
              <a:bodyPr rtlCol="0" anchor="ctr"/>
              <a:lstStyle/>
              <a:p>
                <a:endParaRPr lang="en-US" sz="2161"/>
              </a:p>
            </p:txBody>
          </p:sp>
          <p:sp>
            <p:nvSpPr>
              <p:cNvPr id="52" name="Freeform 51">
                <a:extLst>
                  <a:ext uri="{FF2B5EF4-FFF2-40B4-BE49-F238E27FC236}">
                    <a16:creationId xmlns:a16="http://schemas.microsoft.com/office/drawing/2014/main" id="{9838B58D-5926-D76B-3628-E124592E4558}"/>
                  </a:ext>
                </a:extLst>
              </p:cNvPr>
              <p:cNvSpPr/>
              <p:nvPr/>
            </p:nvSpPr>
            <p:spPr>
              <a:xfrm>
                <a:off x="5336924" y="1396058"/>
                <a:ext cx="33189" cy="32424"/>
              </a:xfrm>
              <a:custGeom>
                <a:avLst/>
                <a:gdLst>
                  <a:gd name="connsiteX0" fmla="*/ 16629 w 33189"/>
                  <a:gd name="connsiteY0" fmla="*/ 0 h 32424"/>
                  <a:gd name="connsiteX1" fmla="*/ 16629 w 33189"/>
                  <a:gd name="connsiteY1" fmla="*/ 32425 h 32424"/>
                  <a:gd name="connsiteX2" fmla="*/ 16629 w 33189"/>
                  <a:gd name="connsiteY2" fmla="*/ 0 h 32424"/>
                  <a:gd name="connsiteX3" fmla="*/ 16749 w 33189"/>
                  <a:gd name="connsiteY3" fmla="*/ 29001 h 32424"/>
                  <a:gd name="connsiteX4" fmla="*/ 16653 w 33189"/>
                  <a:gd name="connsiteY4" fmla="*/ 3279 h 32424"/>
                  <a:gd name="connsiteX5" fmla="*/ 16749 w 33189"/>
                  <a:gd name="connsiteY5" fmla="*/ 29001 h 3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89" h="32424">
                    <a:moveTo>
                      <a:pt x="16629" y="0"/>
                    </a:moveTo>
                    <a:cubicBezTo>
                      <a:pt x="-5651" y="24"/>
                      <a:pt x="-5434" y="32449"/>
                      <a:pt x="16629" y="32425"/>
                    </a:cubicBezTo>
                    <a:cubicBezTo>
                      <a:pt x="38607" y="32509"/>
                      <a:pt x="38812" y="-36"/>
                      <a:pt x="16629" y="0"/>
                    </a:cubicBezTo>
                    <a:close/>
                    <a:moveTo>
                      <a:pt x="16749" y="29001"/>
                    </a:moveTo>
                    <a:cubicBezTo>
                      <a:pt x="27" y="29399"/>
                      <a:pt x="3" y="3013"/>
                      <a:pt x="16653" y="3279"/>
                    </a:cubicBezTo>
                    <a:cubicBezTo>
                      <a:pt x="33013" y="2941"/>
                      <a:pt x="33206" y="29279"/>
                      <a:pt x="16749" y="29001"/>
                    </a:cubicBezTo>
                    <a:close/>
                  </a:path>
                </a:pathLst>
              </a:custGeom>
              <a:grpFill/>
              <a:ln w="120" cap="flat">
                <a:noFill/>
                <a:prstDash val="solid"/>
                <a:miter/>
              </a:ln>
            </p:spPr>
            <p:txBody>
              <a:bodyPr rtlCol="0" anchor="ctr"/>
              <a:lstStyle/>
              <a:p>
                <a:endParaRPr lang="en-US" sz="2161"/>
              </a:p>
            </p:txBody>
          </p:sp>
          <p:sp>
            <p:nvSpPr>
              <p:cNvPr id="53" name="Freeform 52">
                <a:extLst>
                  <a:ext uri="{FF2B5EF4-FFF2-40B4-BE49-F238E27FC236}">
                    <a16:creationId xmlns:a16="http://schemas.microsoft.com/office/drawing/2014/main" id="{0EF682B1-62F7-7029-9666-99618ECA3095}"/>
                  </a:ext>
                </a:extLst>
              </p:cNvPr>
              <p:cNvSpPr/>
              <p:nvPr/>
            </p:nvSpPr>
            <p:spPr>
              <a:xfrm>
                <a:off x="5347151" y="1404042"/>
                <a:ext cx="14407" cy="16593"/>
              </a:xfrm>
              <a:custGeom>
                <a:avLst/>
                <a:gdLst>
                  <a:gd name="connsiteX0" fmla="*/ 10212 w 14407"/>
                  <a:gd name="connsiteY0" fmla="*/ 8614 h 16593"/>
                  <a:gd name="connsiteX1" fmla="*/ 10212 w 14407"/>
                  <a:gd name="connsiteY1" fmla="*/ 8434 h 16593"/>
                  <a:gd name="connsiteX2" fmla="*/ 12008 w 14407"/>
                  <a:gd name="connsiteY2" fmla="*/ 1165 h 16593"/>
                  <a:gd name="connsiteX3" fmla="*/ 0 w 14407"/>
                  <a:gd name="connsiteY3" fmla="*/ 490 h 16593"/>
                  <a:gd name="connsiteX4" fmla="*/ 0 w 14407"/>
                  <a:gd name="connsiteY4" fmla="*/ 16594 h 16593"/>
                  <a:gd name="connsiteX5" fmla="*/ 3810 w 14407"/>
                  <a:gd name="connsiteY5" fmla="*/ 16594 h 16593"/>
                  <a:gd name="connsiteX6" fmla="*/ 3810 w 14407"/>
                  <a:gd name="connsiteY6" fmla="*/ 10097 h 16593"/>
                  <a:gd name="connsiteX7" fmla="*/ 10308 w 14407"/>
                  <a:gd name="connsiteY7" fmla="*/ 16594 h 16593"/>
                  <a:gd name="connsiteX8" fmla="*/ 14407 w 14407"/>
                  <a:gd name="connsiteY8" fmla="*/ 16594 h 16593"/>
                  <a:gd name="connsiteX9" fmla="*/ 10212 w 14407"/>
                  <a:gd name="connsiteY9" fmla="*/ 8614 h 16593"/>
                  <a:gd name="connsiteX10" fmla="*/ 5703 w 14407"/>
                  <a:gd name="connsiteY10" fmla="*/ 7445 h 16593"/>
                  <a:gd name="connsiteX11" fmla="*/ 3906 w 14407"/>
                  <a:gd name="connsiteY11" fmla="*/ 7445 h 16593"/>
                  <a:gd name="connsiteX12" fmla="*/ 3906 w 14407"/>
                  <a:gd name="connsiteY12" fmla="*/ 2841 h 16593"/>
                  <a:gd name="connsiteX13" fmla="*/ 5703 w 14407"/>
                  <a:gd name="connsiteY13" fmla="*/ 7445 h 1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7" h="16593">
                    <a:moveTo>
                      <a:pt x="10212" y="8614"/>
                    </a:moveTo>
                    <a:lnTo>
                      <a:pt x="10212" y="8434"/>
                    </a:lnTo>
                    <a:cubicBezTo>
                      <a:pt x="13985" y="7674"/>
                      <a:pt x="14588" y="3082"/>
                      <a:pt x="12008" y="1165"/>
                    </a:cubicBezTo>
                    <a:cubicBezTo>
                      <a:pt x="10115" y="-438"/>
                      <a:pt x="2327" y="-101"/>
                      <a:pt x="0" y="490"/>
                    </a:cubicBezTo>
                    <a:lnTo>
                      <a:pt x="0" y="16594"/>
                    </a:lnTo>
                    <a:lnTo>
                      <a:pt x="3810" y="16594"/>
                    </a:lnTo>
                    <a:lnTo>
                      <a:pt x="3810" y="10097"/>
                    </a:lnTo>
                    <a:cubicBezTo>
                      <a:pt x="9910" y="9253"/>
                      <a:pt x="8560" y="13376"/>
                      <a:pt x="10308" y="16594"/>
                    </a:cubicBezTo>
                    <a:lnTo>
                      <a:pt x="14407" y="16594"/>
                    </a:lnTo>
                    <a:cubicBezTo>
                      <a:pt x="13491" y="15352"/>
                      <a:pt x="13141" y="8940"/>
                      <a:pt x="10212" y="8614"/>
                    </a:cubicBezTo>
                    <a:close/>
                    <a:moveTo>
                      <a:pt x="5703" y="7445"/>
                    </a:moveTo>
                    <a:lnTo>
                      <a:pt x="3906" y="7445"/>
                    </a:lnTo>
                    <a:lnTo>
                      <a:pt x="3906" y="2841"/>
                    </a:lnTo>
                    <a:cubicBezTo>
                      <a:pt x="9054" y="1057"/>
                      <a:pt x="12563" y="7252"/>
                      <a:pt x="5703" y="7445"/>
                    </a:cubicBezTo>
                    <a:close/>
                  </a:path>
                </a:pathLst>
              </a:custGeom>
              <a:grpFill/>
              <a:ln w="120" cap="flat">
                <a:noFill/>
                <a:prstDash val="solid"/>
                <a:miter/>
              </a:ln>
            </p:spPr>
            <p:txBody>
              <a:bodyPr rtlCol="0" anchor="ctr"/>
              <a:lstStyle/>
              <a:p>
                <a:endParaRPr lang="en-US" sz="2161"/>
              </a:p>
            </p:txBody>
          </p:sp>
        </p:grpSp>
        <p:grpSp>
          <p:nvGrpSpPr>
            <p:cNvPr id="15" name="Graphic 8">
              <a:extLst>
                <a:ext uri="{FF2B5EF4-FFF2-40B4-BE49-F238E27FC236}">
                  <a16:creationId xmlns:a16="http://schemas.microsoft.com/office/drawing/2014/main" id="{082D3F53-2C97-DBC2-7691-F1E22B091FF8}"/>
                </a:ext>
              </a:extLst>
            </p:cNvPr>
            <p:cNvGrpSpPr/>
            <p:nvPr/>
          </p:nvGrpSpPr>
          <p:grpSpPr>
            <a:xfrm>
              <a:off x="4527490" y="1393572"/>
              <a:ext cx="842623" cy="199038"/>
              <a:chOff x="4527490" y="1393572"/>
              <a:chExt cx="842623" cy="199038"/>
            </a:xfrm>
            <a:grpFill/>
          </p:grpSpPr>
          <p:sp>
            <p:nvSpPr>
              <p:cNvPr id="16" name="Freeform 15">
                <a:extLst>
                  <a:ext uri="{FF2B5EF4-FFF2-40B4-BE49-F238E27FC236}">
                    <a16:creationId xmlns:a16="http://schemas.microsoft.com/office/drawing/2014/main" id="{1001C12E-0D35-28B5-263D-20E8583752E1}"/>
                  </a:ext>
                </a:extLst>
              </p:cNvPr>
              <p:cNvSpPr/>
              <p:nvPr/>
            </p:nvSpPr>
            <p:spPr>
              <a:xfrm>
                <a:off x="4527490" y="1394495"/>
                <a:ext cx="166832" cy="111733"/>
              </a:xfrm>
              <a:custGeom>
                <a:avLst/>
                <a:gdLst>
                  <a:gd name="connsiteX0" fmla="*/ 160045 w 166832"/>
                  <a:gd name="connsiteY0" fmla="*/ 502 h 111733"/>
                  <a:gd name="connsiteX1" fmla="*/ 130472 w 166832"/>
                  <a:gd name="connsiteY1" fmla="*/ 1334 h 111733"/>
                  <a:gd name="connsiteX2" fmla="*/ 113581 w 166832"/>
                  <a:gd name="connsiteY2" fmla="*/ 56202 h 111733"/>
                  <a:gd name="connsiteX3" fmla="*/ 99801 w 166832"/>
                  <a:gd name="connsiteY3" fmla="*/ 11411 h 111733"/>
                  <a:gd name="connsiteX4" fmla="*/ 67768 w 166832"/>
                  <a:gd name="connsiteY4" fmla="*/ 11471 h 111733"/>
                  <a:gd name="connsiteX5" fmla="*/ 53903 w 166832"/>
                  <a:gd name="connsiteY5" fmla="*/ 56660 h 111733"/>
                  <a:gd name="connsiteX6" fmla="*/ 36819 w 166832"/>
                  <a:gd name="connsiteY6" fmla="*/ 1334 h 111733"/>
                  <a:gd name="connsiteX7" fmla="*/ 0 w 166832"/>
                  <a:gd name="connsiteY7" fmla="*/ 1334 h 111733"/>
                  <a:gd name="connsiteX8" fmla="*/ 33480 w 166832"/>
                  <a:gd name="connsiteY8" fmla="*/ 109926 h 111733"/>
                  <a:gd name="connsiteX9" fmla="*/ 68539 w 166832"/>
                  <a:gd name="connsiteY9" fmla="*/ 109890 h 111733"/>
                  <a:gd name="connsiteX10" fmla="*/ 83863 w 166832"/>
                  <a:gd name="connsiteY10" fmla="*/ 59541 h 111733"/>
                  <a:gd name="connsiteX11" fmla="*/ 99186 w 166832"/>
                  <a:gd name="connsiteY11" fmla="*/ 109962 h 111733"/>
                  <a:gd name="connsiteX12" fmla="*/ 133329 w 166832"/>
                  <a:gd name="connsiteY12" fmla="*/ 109962 h 111733"/>
                  <a:gd name="connsiteX13" fmla="*/ 166833 w 166832"/>
                  <a:gd name="connsiteY13" fmla="*/ 1346 h 111733"/>
                  <a:gd name="connsiteX14" fmla="*/ 160045 w 166832"/>
                  <a:gd name="connsiteY14" fmla="*/ 502 h 11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832" h="111733">
                    <a:moveTo>
                      <a:pt x="160045" y="502"/>
                    </a:moveTo>
                    <a:cubicBezTo>
                      <a:pt x="151763" y="-137"/>
                      <a:pt x="138525" y="-209"/>
                      <a:pt x="130472" y="1334"/>
                    </a:cubicBezTo>
                    <a:lnTo>
                      <a:pt x="113581" y="56202"/>
                    </a:lnTo>
                    <a:lnTo>
                      <a:pt x="99801" y="11411"/>
                    </a:lnTo>
                    <a:cubicBezTo>
                      <a:pt x="89493" y="8807"/>
                      <a:pt x="78003" y="9169"/>
                      <a:pt x="67768" y="11471"/>
                    </a:cubicBezTo>
                    <a:lnTo>
                      <a:pt x="53903" y="56660"/>
                    </a:lnTo>
                    <a:lnTo>
                      <a:pt x="36819" y="1334"/>
                    </a:lnTo>
                    <a:cubicBezTo>
                      <a:pt x="25836" y="-884"/>
                      <a:pt x="10453" y="56"/>
                      <a:pt x="0" y="1334"/>
                    </a:cubicBezTo>
                    <a:lnTo>
                      <a:pt x="33480" y="109926"/>
                    </a:lnTo>
                    <a:cubicBezTo>
                      <a:pt x="44752" y="112566"/>
                      <a:pt x="57074" y="111975"/>
                      <a:pt x="68539" y="109890"/>
                    </a:cubicBezTo>
                    <a:cubicBezTo>
                      <a:pt x="71095" y="100837"/>
                      <a:pt x="83863" y="59541"/>
                      <a:pt x="83863" y="59541"/>
                    </a:cubicBezTo>
                    <a:lnTo>
                      <a:pt x="99186" y="109962"/>
                    </a:lnTo>
                    <a:cubicBezTo>
                      <a:pt x="110386" y="112095"/>
                      <a:pt x="122310" y="112541"/>
                      <a:pt x="133329" y="109962"/>
                    </a:cubicBezTo>
                    <a:lnTo>
                      <a:pt x="166833" y="1346"/>
                    </a:lnTo>
                    <a:cubicBezTo>
                      <a:pt x="165242" y="1057"/>
                      <a:pt x="163662" y="779"/>
                      <a:pt x="160045" y="502"/>
                    </a:cubicBezTo>
                    <a:close/>
                  </a:path>
                </a:pathLst>
              </a:custGeom>
              <a:grpFill/>
              <a:ln w="120" cap="flat">
                <a:noFill/>
                <a:prstDash val="solid"/>
                <a:miter/>
              </a:ln>
            </p:spPr>
            <p:txBody>
              <a:bodyPr rtlCol="0" anchor="ctr"/>
              <a:lstStyle/>
              <a:p>
                <a:endParaRPr lang="en-US" sz="2161"/>
              </a:p>
            </p:txBody>
          </p:sp>
          <p:sp>
            <p:nvSpPr>
              <p:cNvPr id="17" name="Freeform 16">
                <a:extLst>
                  <a:ext uri="{FF2B5EF4-FFF2-40B4-BE49-F238E27FC236}">
                    <a16:creationId xmlns:a16="http://schemas.microsoft.com/office/drawing/2014/main" id="{3A4229A7-18FC-B2A9-8820-2E3D47E76FA5}"/>
                  </a:ext>
                </a:extLst>
              </p:cNvPr>
              <p:cNvSpPr/>
              <p:nvPr/>
            </p:nvSpPr>
            <p:spPr>
              <a:xfrm>
                <a:off x="5116372" y="1394392"/>
                <a:ext cx="97666" cy="111636"/>
              </a:xfrm>
              <a:custGeom>
                <a:avLst/>
                <a:gdLst>
                  <a:gd name="connsiteX0" fmla="*/ 80511 w 97666"/>
                  <a:gd name="connsiteY0" fmla="*/ 8055 h 111636"/>
                  <a:gd name="connsiteX1" fmla="*/ 0 w 97666"/>
                  <a:gd name="connsiteY1" fmla="*/ 2209 h 111636"/>
                  <a:gd name="connsiteX2" fmla="*/ 0 w 97666"/>
                  <a:gd name="connsiteY2" fmla="*/ 109933 h 111636"/>
                  <a:gd name="connsiteX3" fmla="*/ 36036 w 97666"/>
                  <a:gd name="connsiteY3" fmla="*/ 109933 h 111636"/>
                  <a:gd name="connsiteX4" fmla="*/ 36036 w 97666"/>
                  <a:gd name="connsiteY4" fmla="*/ 31728 h 111636"/>
                  <a:gd name="connsiteX5" fmla="*/ 61631 w 97666"/>
                  <a:gd name="connsiteY5" fmla="*/ 51171 h 111636"/>
                  <a:gd name="connsiteX6" fmla="*/ 61631 w 97666"/>
                  <a:gd name="connsiteY6" fmla="*/ 109933 h 111636"/>
                  <a:gd name="connsiteX7" fmla="*/ 97667 w 97666"/>
                  <a:gd name="connsiteY7" fmla="*/ 109933 h 111636"/>
                  <a:gd name="connsiteX8" fmla="*/ 97667 w 97666"/>
                  <a:gd name="connsiteY8" fmla="*/ 47374 h 111636"/>
                  <a:gd name="connsiteX9" fmla="*/ 80511 w 97666"/>
                  <a:gd name="connsiteY9" fmla="*/ 8055 h 11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6" h="111636">
                    <a:moveTo>
                      <a:pt x="80511" y="8055"/>
                    </a:moveTo>
                    <a:cubicBezTo>
                      <a:pt x="61330" y="-5361"/>
                      <a:pt x="17891" y="1980"/>
                      <a:pt x="0" y="2209"/>
                    </a:cubicBezTo>
                    <a:lnTo>
                      <a:pt x="0" y="109933"/>
                    </a:lnTo>
                    <a:cubicBezTo>
                      <a:pt x="12755" y="112187"/>
                      <a:pt x="23244" y="112223"/>
                      <a:pt x="36036" y="109933"/>
                    </a:cubicBezTo>
                    <a:lnTo>
                      <a:pt x="36036" y="31728"/>
                    </a:lnTo>
                    <a:cubicBezTo>
                      <a:pt x="50491" y="27160"/>
                      <a:pt x="62957" y="34115"/>
                      <a:pt x="61631" y="51171"/>
                    </a:cubicBezTo>
                    <a:cubicBezTo>
                      <a:pt x="61631" y="51171"/>
                      <a:pt x="61631" y="109933"/>
                      <a:pt x="61631" y="109933"/>
                    </a:cubicBezTo>
                    <a:cubicBezTo>
                      <a:pt x="74386" y="112187"/>
                      <a:pt x="84875" y="112223"/>
                      <a:pt x="97667" y="109933"/>
                    </a:cubicBezTo>
                    <a:lnTo>
                      <a:pt x="97667" y="47374"/>
                    </a:lnTo>
                    <a:cubicBezTo>
                      <a:pt x="97691" y="30029"/>
                      <a:pt x="93110" y="16962"/>
                      <a:pt x="80511" y="8055"/>
                    </a:cubicBezTo>
                    <a:close/>
                  </a:path>
                </a:pathLst>
              </a:custGeom>
              <a:grpFill/>
              <a:ln w="120" cap="flat">
                <a:noFill/>
                <a:prstDash val="solid"/>
                <a:miter/>
              </a:ln>
            </p:spPr>
            <p:txBody>
              <a:bodyPr rtlCol="0" anchor="ctr"/>
              <a:lstStyle/>
              <a:p>
                <a:endParaRPr lang="en-US" sz="2161"/>
              </a:p>
            </p:txBody>
          </p:sp>
          <p:sp>
            <p:nvSpPr>
              <p:cNvPr id="18" name="Freeform 17">
                <a:extLst>
                  <a:ext uri="{FF2B5EF4-FFF2-40B4-BE49-F238E27FC236}">
                    <a16:creationId xmlns:a16="http://schemas.microsoft.com/office/drawing/2014/main" id="{0B2003C3-D93A-836F-07D3-2D7B546BB112}"/>
                  </a:ext>
                </a:extLst>
              </p:cNvPr>
              <p:cNvSpPr/>
              <p:nvPr/>
            </p:nvSpPr>
            <p:spPr>
              <a:xfrm>
                <a:off x="5225762" y="1394685"/>
                <a:ext cx="98434" cy="111500"/>
              </a:xfrm>
              <a:custGeom>
                <a:avLst/>
                <a:gdLst>
                  <a:gd name="connsiteX0" fmla="*/ 63749 w 98434"/>
                  <a:gd name="connsiteY0" fmla="*/ 81699 h 111500"/>
                  <a:gd name="connsiteX1" fmla="*/ 63785 w 98434"/>
                  <a:gd name="connsiteY1" fmla="*/ 81699 h 111500"/>
                  <a:gd name="connsiteX2" fmla="*/ 36044 w 98434"/>
                  <a:gd name="connsiteY2" fmla="*/ 54904 h 111500"/>
                  <a:gd name="connsiteX3" fmla="*/ 85004 w 98434"/>
                  <a:gd name="connsiteY3" fmla="*/ 35124 h 111500"/>
                  <a:gd name="connsiteX4" fmla="*/ 92985 w 98434"/>
                  <a:gd name="connsiteY4" fmla="*/ 7340 h 111500"/>
                  <a:gd name="connsiteX5" fmla="*/ 3746 w 98434"/>
                  <a:gd name="connsiteY5" fmla="*/ 33521 h 111500"/>
                  <a:gd name="connsiteX6" fmla="*/ 12884 w 98434"/>
                  <a:gd name="connsiteY6" fmla="*/ 94970 h 111500"/>
                  <a:gd name="connsiteX7" fmla="*/ 98435 w 98434"/>
                  <a:gd name="connsiteY7" fmla="*/ 103806 h 111500"/>
                  <a:gd name="connsiteX8" fmla="*/ 98435 w 98434"/>
                  <a:gd name="connsiteY8" fmla="*/ 55663 h 111500"/>
                  <a:gd name="connsiteX9" fmla="*/ 63761 w 98434"/>
                  <a:gd name="connsiteY9" fmla="*/ 61413 h 111500"/>
                  <a:gd name="connsiteX10" fmla="*/ 63761 w 98434"/>
                  <a:gd name="connsiteY10" fmla="*/ 81699 h 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34" h="111500">
                    <a:moveTo>
                      <a:pt x="63749" y="81699"/>
                    </a:moveTo>
                    <a:lnTo>
                      <a:pt x="63785" y="81699"/>
                    </a:lnTo>
                    <a:cubicBezTo>
                      <a:pt x="45870" y="82977"/>
                      <a:pt x="35501" y="73876"/>
                      <a:pt x="36044" y="54904"/>
                    </a:cubicBezTo>
                    <a:cubicBezTo>
                      <a:pt x="35080" y="27144"/>
                      <a:pt x="64882" y="25372"/>
                      <a:pt x="85004" y="35124"/>
                    </a:cubicBezTo>
                    <a:cubicBezTo>
                      <a:pt x="88886" y="25637"/>
                      <a:pt x="92286" y="17381"/>
                      <a:pt x="92985" y="7340"/>
                    </a:cubicBezTo>
                    <a:cubicBezTo>
                      <a:pt x="61121" y="-6522"/>
                      <a:pt x="16525" y="-2315"/>
                      <a:pt x="3746" y="33521"/>
                    </a:cubicBezTo>
                    <a:cubicBezTo>
                      <a:pt x="-3054" y="53265"/>
                      <a:pt x="-932" y="78903"/>
                      <a:pt x="12884" y="94970"/>
                    </a:cubicBezTo>
                    <a:cubicBezTo>
                      <a:pt x="32512" y="117885"/>
                      <a:pt x="73575" y="113063"/>
                      <a:pt x="98435" y="103806"/>
                    </a:cubicBezTo>
                    <a:lnTo>
                      <a:pt x="98435" y="55663"/>
                    </a:lnTo>
                    <a:cubicBezTo>
                      <a:pt x="90140" y="55663"/>
                      <a:pt x="72839" y="58074"/>
                      <a:pt x="63761" y="61413"/>
                    </a:cubicBezTo>
                    <a:lnTo>
                      <a:pt x="63761" y="81699"/>
                    </a:lnTo>
                    <a:close/>
                  </a:path>
                </a:pathLst>
              </a:custGeom>
              <a:grpFill/>
              <a:ln w="120" cap="flat">
                <a:noFill/>
                <a:prstDash val="solid"/>
                <a:miter/>
              </a:ln>
            </p:spPr>
            <p:txBody>
              <a:bodyPr rtlCol="0" anchor="ctr"/>
              <a:lstStyle/>
              <a:p>
                <a:endParaRPr lang="en-US" sz="2161"/>
              </a:p>
            </p:txBody>
          </p:sp>
          <p:sp>
            <p:nvSpPr>
              <p:cNvPr id="19" name="Freeform 18">
                <a:extLst>
                  <a:ext uri="{FF2B5EF4-FFF2-40B4-BE49-F238E27FC236}">
                    <a16:creationId xmlns:a16="http://schemas.microsoft.com/office/drawing/2014/main" id="{8A493567-7807-D39D-EBB1-DCD775A5334E}"/>
                  </a:ext>
                </a:extLst>
              </p:cNvPr>
              <p:cNvSpPr/>
              <p:nvPr/>
            </p:nvSpPr>
            <p:spPr>
              <a:xfrm>
                <a:off x="4816886" y="1535624"/>
                <a:ext cx="38291" cy="56778"/>
              </a:xfrm>
              <a:custGeom>
                <a:avLst/>
                <a:gdLst>
                  <a:gd name="connsiteX0" fmla="*/ 13262 w 38291"/>
                  <a:gd name="connsiteY0" fmla="*/ 18748 h 56778"/>
                  <a:gd name="connsiteX1" fmla="*/ 25113 w 38291"/>
                  <a:gd name="connsiteY1" fmla="*/ 9141 h 56778"/>
                  <a:gd name="connsiteX2" fmla="*/ 37217 w 38291"/>
                  <a:gd name="connsiteY2" fmla="*/ 6019 h 56778"/>
                  <a:gd name="connsiteX3" fmla="*/ 10549 w 38291"/>
                  <a:gd name="connsiteY3" fmla="*/ 29548 h 56778"/>
                  <a:gd name="connsiteX4" fmla="*/ 27162 w 38291"/>
                  <a:gd name="connsiteY4" fmla="*/ 36683 h 56778"/>
                  <a:gd name="connsiteX5" fmla="*/ 13865 w 38291"/>
                  <a:gd name="connsiteY5" fmla="*/ 47532 h 56778"/>
                  <a:gd name="connsiteX6" fmla="*/ 0 w 38291"/>
                  <a:gd name="connsiteY6" fmla="*/ 49509 h 56778"/>
                  <a:gd name="connsiteX7" fmla="*/ 34107 w 38291"/>
                  <a:gd name="connsiteY7" fmla="*/ 28824 h 56778"/>
                  <a:gd name="connsiteX8" fmla="*/ 13262 w 38291"/>
                  <a:gd name="connsiteY8" fmla="*/ 18748 h 5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1" h="56778">
                    <a:moveTo>
                      <a:pt x="13262" y="18748"/>
                    </a:moveTo>
                    <a:cubicBezTo>
                      <a:pt x="8524" y="11383"/>
                      <a:pt x="18976" y="6525"/>
                      <a:pt x="25113" y="9141"/>
                    </a:cubicBezTo>
                    <a:cubicBezTo>
                      <a:pt x="33142" y="12528"/>
                      <a:pt x="32877" y="15204"/>
                      <a:pt x="37217" y="6019"/>
                    </a:cubicBezTo>
                    <a:cubicBezTo>
                      <a:pt x="17518" y="-11592"/>
                      <a:pt x="-13165" y="13480"/>
                      <a:pt x="10549" y="29548"/>
                    </a:cubicBezTo>
                    <a:cubicBezTo>
                      <a:pt x="15806" y="32392"/>
                      <a:pt x="23075" y="32163"/>
                      <a:pt x="27162" y="36683"/>
                    </a:cubicBezTo>
                    <a:cubicBezTo>
                      <a:pt x="32069" y="45157"/>
                      <a:pt x="21086" y="50738"/>
                      <a:pt x="13865" y="47532"/>
                    </a:cubicBezTo>
                    <a:cubicBezTo>
                      <a:pt x="5775" y="44084"/>
                      <a:pt x="5196" y="39492"/>
                      <a:pt x="0" y="49509"/>
                    </a:cubicBezTo>
                    <a:cubicBezTo>
                      <a:pt x="16047" y="66444"/>
                      <a:pt x="50142" y="51413"/>
                      <a:pt x="34107" y="28824"/>
                    </a:cubicBezTo>
                    <a:cubicBezTo>
                      <a:pt x="28453" y="23328"/>
                      <a:pt x="18759" y="24087"/>
                      <a:pt x="13262" y="18748"/>
                    </a:cubicBezTo>
                    <a:close/>
                  </a:path>
                </a:pathLst>
              </a:custGeom>
              <a:grpFill/>
              <a:ln w="120" cap="flat">
                <a:noFill/>
                <a:prstDash val="solid"/>
                <a:miter/>
              </a:ln>
            </p:spPr>
            <p:txBody>
              <a:bodyPr rtlCol="0" anchor="ctr"/>
              <a:lstStyle/>
              <a:p>
                <a:endParaRPr lang="en-US" sz="2161"/>
              </a:p>
            </p:txBody>
          </p:sp>
          <p:sp>
            <p:nvSpPr>
              <p:cNvPr id="20" name="Freeform 19">
                <a:extLst>
                  <a:ext uri="{FF2B5EF4-FFF2-40B4-BE49-F238E27FC236}">
                    <a16:creationId xmlns:a16="http://schemas.microsoft.com/office/drawing/2014/main" id="{2743EEAE-509D-22F7-5255-529F3658E14D}"/>
                  </a:ext>
                </a:extLst>
              </p:cNvPr>
              <p:cNvSpPr/>
              <p:nvPr/>
            </p:nvSpPr>
            <p:spPr>
              <a:xfrm>
                <a:off x="4865071"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40 w 57841"/>
                  <a:gd name="connsiteY3" fmla="*/ 36728 h 57139"/>
                  <a:gd name="connsiteX4" fmla="*/ 12313 w 57841"/>
                  <a:gd name="connsiteY4" fmla="*/ 20407 h 57139"/>
                  <a:gd name="connsiteX5" fmla="*/ 45540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40" y="36728"/>
                    </a:moveTo>
                    <a:cubicBezTo>
                      <a:pt x="34786" y="60233"/>
                      <a:pt x="3403" y="44768"/>
                      <a:pt x="12313" y="20407"/>
                    </a:cubicBezTo>
                    <a:cubicBezTo>
                      <a:pt x="23236" y="-3242"/>
                      <a:pt x="54389" y="12391"/>
                      <a:pt x="45540" y="36728"/>
                    </a:cubicBezTo>
                    <a:close/>
                  </a:path>
                </a:pathLst>
              </a:custGeom>
              <a:grpFill/>
              <a:ln w="120" cap="flat">
                <a:noFill/>
                <a:prstDash val="solid"/>
                <a:miter/>
              </a:ln>
            </p:spPr>
            <p:txBody>
              <a:bodyPr rtlCol="0" anchor="ctr"/>
              <a:lstStyle/>
              <a:p>
                <a:endParaRPr lang="en-US" sz="2161"/>
              </a:p>
            </p:txBody>
          </p:sp>
          <p:sp>
            <p:nvSpPr>
              <p:cNvPr id="21" name="Freeform 20">
                <a:extLst>
                  <a:ext uri="{FF2B5EF4-FFF2-40B4-BE49-F238E27FC236}">
                    <a16:creationId xmlns:a16="http://schemas.microsoft.com/office/drawing/2014/main" id="{BC230CCA-8D8D-1798-E3C9-DEDE1A4F7C6F}"/>
                  </a:ext>
                </a:extLst>
              </p:cNvPr>
              <p:cNvSpPr/>
              <p:nvPr/>
            </p:nvSpPr>
            <p:spPr>
              <a:xfrm>
                <a:off x="4940690" y="1535785"/>
                <a:ext cx="33094" cy="56628"/>
              </a:xfrm>
              <a:custGeom>
                <a:avLst/>
                <a:gdLst>
                  <a:gd name="connsiteX0" fmla="*/ 10501 w 33094"/>
                  <a:gd name="connsiteY0" fmla="*/ 0 h 56628"/>
                  <a:gd name="connsiteX1" fmla="*/ 0 w 33094"/>
                  <a:gd name="connsiteY1" fmla="*/ 0 h 56628"/>
                  <a:gd name="connsiteX2" fmla="*/ 0 w 33094"/>
                  <a:gd name="connsiteY2" fmla="*/ 56628 h 56628"/>
                  <a:gd name="connsiteX3" fmla="*/ 33094 w 33094"/>
                  <a:gd name="connsiteY3" fmla="*/ 56628 h 56628"/>
                  <a:gd name="connsiteX4" fmla="*/ 33094 w 33094"/>
                  <a:gd name="connsiteY4" fmla="*/ 48131 h 56628"/>
                  <a:gd name="connsiteX5" fmla="*/ 10501 w 33094"/>
                  <a:gd name="connsiteY5" fmla="*/ 48131 h 5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94" h="56628">
                    <a:moveTo>
                      <a:pt x="10501" y="0"/>
                    </a:moveTo>
                    <a:lnTo>
                      <a:pt x="0" y="0"/>
                    </a:lnTo>
                    <a:lnTo>
                      <a:pt x="0" y="56628"/>
                    </a:lnTo>
                    <a:lnTo>
                      <a:pt x="33094" y="56628"/>
                    </a:lnTo>
                    <a:lnTo>
                      <a:pt x="33094" y="48131"/>
                    </a:lnTo>
                    <a:lnTo>
                      <a:pt x="10501" y="48131"/>
                    </a:lnTo>
                    <a:close/>
                  </a:path>
                </a:pathLst>
              </a:custGeom>
              <a:grpFill/>
              <a:ln w="120" cap="flat">
                <a:noFill/>
                <a:prstDash val="solid"/>
                <a:miter/>
              </a:ln>
            </p:spPr>
            <p:txBody>
              <a:bodyPr rtlCol="0" anchor="ctr"/>
              <a:lstStyle/>
              <a:p>
                <a:endParaRPr lang="en-US" sz="2161"/>
              </a:p>
            </p:txBody>
          </p:sp>
          <p:sp>
            <p:nvSpPr>
              <p:cNvPr id="22" name="Freeform 21">
                <a:extLst>
                  <a:ext uri="{FF2B5EF4-FFF2-40B4-BE49-F238E27FC236}">
                    <a16:creationId xmlns:a16="http://schemas.microsoft.com/office/drawing/2014/main" id="{2D5CA5C5-884D-0F8E-59CA-B408572599C7}"/>
                  </a:ext>
                </a:extLst>
              </p:cNvPr>
              <p:cNvSpPr/>
              <p:nvPr/>
            </p:nvSpPr>
            <p:spPr>
              <a:xfrm>
                <a:off x="4990124" y="1535761"/>
                <a:ext cx="47387" cy="56513"/>
              </a:xfrm>
              <a:custGeom>
                <a:avLst/>
                <a:gdLst>
                  <a:gd name="connsiteX0" fmla="*/ 47051 w 47387"/>
                  <a:gd name="connsiteY0" fmla="*/ 0 h 56513"/>
                  <a:gd name="connsiteX1" fmla="*/ 36647 w 47387"/>
                  <a:gd name="connsiteY1" fmla="*/ 0 h 56513"/>
                  <a:gd name="connsiteX2" fmla="*/ 36647 w 47387"/>
                  <a:gd name="connsiteY2" fmla="*/ 36 h 56513"/>
                  <a:gd name="connsiteX3" fmla="*/ 36647 w 47387"/>
                  <a:gd name="connsiteY3" fmla="*/ 33762 h 56513"/>
                  <a:gd name="connsiteX4" fmla="*/ 23722 w 47387"/>
                  <a:gd name="connsiteY4" fmla="*/ 47636 h 56513"/>
                  <a:gd name="connsiteX5" fmla="*/ 10834 w 47387"/>
                  <a:gd name="connsiteY5" fmla="*/ 0 h 56513"/>
                  <a:gd name="connsiteX6" fmla="*/ 334 w 47387"/>
                  <a:gd name="connsiteY6" fmla="*/ 0 h 56513"/>
                  <a:gd name="connsiteX7" fmla="*/ 23662 w 47387"/>
                  <a:gd name="connsiteY7" fmla="*/ 56508 h 56513"/>
                  <a:gd name="connsiteX8" fmla="*/ 47051 w 47387"/>
                  <a:gd name="connsiteY8" fmla="*/ 0 h 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87" h="56513">
                    <a:moveTo>
                      <a:pt x="47051" y="0"/>
                    </a:moveTo>
                    <a:lnTo>
                      <a:pt x="36647" y="0"/>
                    </a:lnTo>
                    <a:lnTo>
                      <a:pt x="36647" y="36"/>
                    </a:lnTo>
                    <a:lnTo>
                      <a:pt x="36647" y="33762"/>
                    </a:lnTo>
                    <a:cubicBezTo>
                      <a:pt x="37008" y="41380"/>
                      <a:pt x="31619" y="47998"/>
                      <a:pt x="23722" y="47636"/>
                    </a:cubicBezTo>
                    <a:cubicBezTo>
                      <a:pt x="3372" y="48661"/>
                      <a:pt x="12872" y="11572"/>
                      <a:pt x="10834" y="0"/>
                    </a:cubicBezTo>
                    <a:lnTo>
                      <a:pt x="334" y="0"/>
                    </a:lnTo>
                    <a:cubicBezTo>
                      <a:pt x="1503" y="19696"/>
                      <a:pt x="-7394" y="57062"/>
                      <a:pt x="23662" y="56508"/>
                    </a:cubicBezTo>
                    <a:cubicBezTo>
                      <a:pt x="54755" y="57050"/>
                      <a:pt x="45906" y="19684"/>
                      <a:pt x="47051" y="0"/>
                    </a:cubicBezTo>
                    <a:close/>
                  </a:path>
                </a:pathLst>
              </a:custGeom>
              <a:grpFill/>
              <a:ln w="120" cap="flat">
                <a:noFill/>
                <a:prstDash val="solid"/>
                <a:miter/>
              </a:ln>
            </p:spPr>
            <p:txBody>
              <a:bodyPr rtlCol="0" anchor="ctr"/>
              <a:lstStyle/>
              <a:p>
                <a:endParaRPr lang="en-US" sz="2161"/>
              </a:p>
            </p:txBody>
          </p:sp>
          <p:sp>
            <p:nvSpPr>
              <p:cNvPr id="23" name="Freeform 22">
                <a:extLst>
                  <a:ext uri="{FF2B5EF4-FFF2-40B4-BE49-F238E27FC236}">
                    <a16:creationId xmlns:a16="http://schemas.microsoft.com/office/drawing/2014/main" id="{6D7B3A01-FEE4-3ACB-AE47-BECCDBA02782}"/>
                  </a:ext>
                </a:extLst>
              </p:cNvPr>
              <p:cNvSpPr/>
              <p:nvPr/>
            </p:nvSpPr>
            <p:spPr>
              <a:xfrm>
                <a:off x="5052873" y="1535761"/>
                <a:ext cx="44475" cy="56531"/>
              </a:xfrm>
              <a:custGeom>
                <a:avLst/>
                <a:gdLst>
                  <a:gd name="connsiteX0" fmla="*/ 0 w 44475"/>
                  <a:gd name="connsiteY0" fmla="*/ 8474 h 56531"/>
                  <a:gd name="connsiteX1" fmla="*/ 17023 w 44475"/>
                  <a:gd name="connsiteY1" fmla="*/ 8474 h 56531"/>
                  <a:gd name="connsiteX2" fmla="*/ 16987 w 44475"/>
                  <a:gd name="connsiteY2" fmla="*/ 56532 h 56531"/>
                  <a:gd name="connsiteX3" fmla="*/ 27488 w 44475"/>
                  <a:gd name="connsiteY3" fmla="*/ 56532 h 56531"/>
                  <a:gd name="connsiteX4" fmla="*/ 27512 w 44475"/>
                  <a:gd name="connsiteY4" fmla="*/ 8474 h 56531"/>
                  <a:gd name="connsiteX5" fmla="*/ 44475 w 44475"/>
                  <a:gd name="connsiteY5" fmla="*/ 8474 h 56531"/>
                  <a:gd name="connsiteX6" fmla="*/ 44475 w 44475"/>
                  <a:gd name="connsiteY6" fmla="*/ 0 h 56531"/>
                  <a:gd name="connsiteX7" fmla="*/ 0 w 44475"/>
                  <a:gd name="connsiteY7" fmla="*/ 0 h 5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5" h="56531">
                    <a:moveTo>
                      <a:pt x="0" y="8474"/>
                    </a:moveTo>
                    <a:lnTo>
                      <a:pt x="17023" y="8474"/>
                    </a:lnTo>
                    <a:lnTo>
                      <a:pt x="16987" y="56532"/>
                    </a:lnTo>
                    <a:lnTo>
                      <a:pt x="27488" y="56532"/>
                    </a:lnTo>
                    <a:lnTo>
                      <a:pt x="27512" y="8474"/>
                    </a:lnTo>
                    <a:lnTo>
                      <a:pt x="44475" y="8474"/>
                    </a:lnTo>
                    <a:lnTo>
                      <a:pt x="44475" y="0"/>
                    </a:lnTo>
                    <a:lnTo>
                      <a:pt x="0" y="0"/>
                    </a:lnTo>
                    <a:close/>
                  </a:path>
                </a:pathLst>
              </a:custGeom>
              <a:grpFill/>
              <a:ln w="120" cap="flat">
                <a:noFill/>
                <a:prstDash val="solid"/>
                <a:miter/>
              </a:ln>
            </p:spPr>
            <p:txBody>
              <a:bodyPr rtlCol="0" anchor="ctr"/>
              <a:lstStyle/>
              <a:p>
                <a:endParaRPr lang="en-US" sz="2161"/>
              </a:p>
            </p:txBody>
          </p:sp>
          <p:sp>
            <p:nvSpPr>
              <p:cNvPr id="24" name="Freeform 23">
                <a:extLst>
                  <a:ext uri="{FF2B5EF4-FFF2-40B4-BE49-F238E27FC236}">
                    <a16:creationId xmlns:a16="http://schemas.microsoft.com/office/drawing/2014/main" id="{D5844731-CE17-B1CA-0B83-374838DC04B3}"/>
                  </a:ext>
                </a:extLst>
              </p:cNvPr>
              <p:cNvSpPr/>
              <p:nvPr/>
            </p:nvSpPr>
            <p:spPr>
              <a:xfrm>
                <a:off x="5116167" y="1535785"/>
                <a:ext cx="10525" cy="56507"/>
              </a:xfrm>
              <a:custGeom>
                <a:avLst/>
                <a:gdLst>
                  <a:gd name="connsiteX0" fmla="*/ 0 w 10525"/>
                  <a:gd name="connsiteY0" fmla="*/ 0 h 56507"/>
                  <a:gd name="connsiteX1" fmla="*/ 10525 w 10525"/>
                  <a:gd name="connsiteY1" fmla="*/ 0 h 56507"/>
                  <a:gd name="connsiteX2" fmla="*/ 10525 w 10525"/>
                  <a:gd name="connsiteY2" fmla="*/ 56508 h 56507"/>
                  <a:gd name="connsiteX3" fmla="*/ 0 w 10525"/>
                  <a:gd name="connsiteY3" fmla="*/ 56508 h 56507"/>
                </a:gdLst>
                <a:ahLst/>
                <a:cxnLst>
                  <a:cxn ang="0">
                    <a:pos x="connsiteX0" y="connsiteY0"/>
                  </a:cxn>
                  <a:cxn ang="0">
                    <a:pos x="connsiteX1" y="connsiteY1"/>
                  </a:cxn>
                  <a:cxn ang="0">
                    <a:pos x="connsiteX2" y="connsiteY2"/>
                  </a:cxn>
                  <a:cxn ang="0">
                    <a:pos x="connsiteX3" y="connsiteY3"/>
                  </a:cxn>
                </a:cxnLst>
                <a:rect l="l" t="t" r="r" b="b"/>
                <a:pathLst>
                  <a:path w="10525" h="56507">
                    <a:moveTo>
                      <a:pt x="0" y="0"/>
                    </a:moveTo>
                    <a:lnTo>
                      <a:pt x="10525" y="0"/>
                    </a:lnTo>
                    <a:lnTo>
                      <a:pt x="10525" y="56508"/>
                    </a:lnTo>
                    <a:lnTo>
                      <a:pt x="0" y="56508"/>
                    </a:lnTo>
                    <a:close/>
                  </a:path>
                </a:pathLst>
              </a:custGeom>
              <a:grpFill/>
              <a:ln w="120" cap="flat">
                <a:noFill/>
                <a:prstDash val="solid"/>
                <a:miter/>
              </a:ln>
            </p:spPr>
            <p:txBody>
              <a:bodyPr rtlCol="0" anchor="ctr"/>
              <a:lstStyle/>
              <a:p>
                <a:endParaRPr lang="en-US" sz="2161"/>
              </a:p>
            </p:txBody>
          </p:sp>
          <p:sp>
            <p:nvSpPr>
              <p:cNvPr id="25" name="Freeform 24">
                <a:extLst>
                  <a:ext uri="{FF2B5EF4-FFF2-40B4-BE49-F238E27FC236}">
                    <a16:creationId xmlns:a16="http://schemas.microsoft.com/office/drawing/2014/main" id="{56EBC4CE-B894-8D86-16A6-744035518609}"/>
                  </a:ext>
                </a:extLst>
              </p:cNvPr>
              <p:cNvSpPr/>
              <p:nvPr/>
            </p:nvSpPr>
            <p:spPr>
              <a:xfrm>
                <a:off x="5146087"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52 w 57841"/>
                  <a:gd name="connsiteY3" fmla="*/ 36728 h 57139"/>
                  <a:gd name="connsiteX4" fmla="*/ 12325 w 57841"/>
                  <a:gd name="connsiteY4" fmla="*/ 20407 h 57139"/>
                  <a:gd name="connsiteX5" fmla="*/ 45552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52" y="36728"/>
                    </a:moveTo>
                    <a:cubicBezTo>
                      <a:pt x="34798" y="60233"/>
                      <a:pt x="3415" y="44768"/>
                      <a:pt x="12325" y="20407"/>
                    </a:cubicBezTo>
                    <a:cubicBezTo>
                      <a:pt x="23236" y="-3242"/>
                      <a:pt x="54389" y="12391"/>
                      <a:pt x="45552" y="36728"/>
                    </a:cubicBezTo>
                    <a:close/>
                  </a:path>
                </a:pathLst>
              </a:custGeom>
              <a:grpFill/>
              <a:ln w="120" cap="flat">
                <a:noFill/>
                <a:prstDash val="solid"/>
                <a:miter/>
              </a:ln>
            </p:spPr>
            <p:txBody>
              <a:bodyPr rtlCol="0" anchor="ctr"/>
              <a:lstStyle/>
              <a:p>
                <a:endParaRPr lang="en-US" sz="2161"/>
              </a:p>
            </p:txBody>
          </p:sp>
          <p:sp>
            <p:nvSpPr>
              <p:cNvPr id="26" name="Freeform 25">
                <a:extLst>
                  <a:ext uri="{FF2B5EF4-FFF2-40B4-BE49-F238E27FC236}">
                    <a16:creationId xmlns:a16="http://schemas.microsoft.com/office/drawing/2014/main" id="{000A411C-E888-7181-4B02-1D7E2BB87F6B}"/>
                  </a:ext>
                </a:extLst>
              </p:cNvPr>
              <p:cNvSpPr/>
              <p:nvPr/>
            </p:nvSpPr>
            <p:spPr>
              <a:xfrm>
                <a:off x="5221261" y="1535722"/>
                <a:ext cx="47573" cy="56657"/>
              </a:xfrm>
              <a:custGeom>
                <a:avLst/>
                <a:gdLst>
                  <a:gd name="connsiteX0" fmla="*/ 38326 w 47573"/>
                  <a:gd name="connsiteY0" fmla="*/ 34404 h 56657"/>
                  <a:gd name="connsiteX1" fmla="*/ 38326 w 47573"/>
                  <a:gd name="connsiteY1" fmla="*/ 34404 h 56657"/>
                  <a:gd name="connsiteX2" fmla="*/ 38616 w 47573"/>
                  <a:gd name="connsiteY2" fmla="*/ 39539 h 56657"/>
                  <a:gd name="connsiteX3" fmla="*/ 8234 w 47573"/>
                  <a:gd name="connsiteY3" fmla="*/ 871 h 56657"/>
                  <a:gd name="connsiteX4" fmla="*/ 0 w 47573"/>
                  <a:gd name="connsiteY4" fmla="*/ 63 h 56657"/>
                  <a:gd name="connsiteX5" fmla="*/ 0 w 47573"/>
                  <a:gd name="connsiteY5" fmla="*/ 56571 h 56657"/>
                  <a:gd name="connsiteX6" fmla="*/ 9235 w 47573"/>
                  <a:gd name="connsiteY6" fmla="*/ 56571 h 56657"/>
                  <a:gd name="connsiteX7" fmla="*/ 8982 w 47573"/>
                  <a:gd name="connsiteY7" fmla="*/ 17131 h 56657"/>
                  <a:gd name="connsiteX8" fmla="*/ 38459 w 47573"/>
                  <a:gd name="connsiteY8" fmla="*/ 54775 h 56657"/>
                  <a:gd name="connsiteX9" fmla="*/ 47574 w 47573"/>
                  <a:gd name="connsiteY9" fmla="*/ 56595 h 56657"/>
                  <a:gd name="connsiteX10" fmla="*/ 47574 w 47573"/>
                  <a:gd name="connsiteY10" fmla="*/ 99 h 56657"/>
                  <a:gd name="connsiteX11" fmla="*/ 38339 w 47573"/>
                  <a:gd name="connsiteY11" fmla="*/ 99 h 56657"/>
                  <a:gd name="connsiteX12" fmla="*/ 38339 w 47573"/>
                  <a:gd name="connsiteY12" fmla="*/ 34404 h 5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73" h="56657">
                    <a:moveTo>
                      <a:pt x="38326" y="34404"/>
                    </a:moveTo>
                    <a:lnTo>
                      <a:pt x="38326" y="34404"/>
                    </a:lnTo>
                    <a:cubicBezTo>
                      <a:pt x="38351" y="36031"/>
                      <a:pt x="38375" y="37827"/>
                      <a:pt x="38616" y="39539"/>
                    </a:cubicBezTo>
                    <a:cubicBezTo>
                      <a:pt x="37856" y="38707"/>
                      <a:pt x="9054" y="1509"/>
                      <a:pt x="8234" y="871"/>
                    </a:cubicBezTo>
                    <a:cubicBezTo>
                      <a:pt x="6751" y="-624"/>
                      <a:pt x="1905" y="316"/>
                      <a:pt x="0" y="63"/>
                    </a:cubicBezTo>
                    <a:lnTo>
                      <a:pt x="0" y="56571"/>
                    </a:lnTo>
                    <a:lnTo>
                      <a:pt x="9235" y="56571"/>
                    </a:lnTo>
                    <a:cubicBezTo>
                      <a:pt x="9151" y="53594"/>
                      <a:pt x="9476" y="18987"/>
                      <a:pt x="8982" y="17131"/>
                    </a:cubicBezTo>
                    <a:lnTo>
                      <a:pt x="38459" y="54775"/>
                    </a:lnTo>
                    <a:cubicBezTo>
                      <a:pt x="40038" y="57571"/>
                      <a:pt x="44994" y="56354"/>
                      <a:pt x="47574" y="56595"/>
                    </a:cubicBezTo>
                    <a:lnTo>
                      <a:pt x="47574" y="99"/>
                    </a:lnTo>
                    <a:lnTo>
                      <a:pt x="38339" y="99"/>
                    </a:lnTo>
                    <a:lnTo>
                      <a:pt x="38339" y="34404"/>
                    </a:lnTo>
                    <a:close/>
                  </a:path>
                </a:pathLst>
              </a:custGeom>
              <a:grpFill/>
              <a:ln w="120" cap="flat">
                <a:noFill/>
                <a:prstDash val="solid"/>
                <a:miter/>
              </a:ln>
            </p:spPr>
            <p:txBody>
              <a:bodyPr rtlCol="0" anchor="ctr"/>
              <a:lstStyle/>
              <a:p>
                <a:endParaRPr lang="en-US" sz="2161"/>
              </a:p>
            </p:txBody>
          </p:sp>
          <p:sp>
            <p:nvSpPr>
              <p:cNvPr id="27" name="Freeform 26">
                <a:extLst>
                  <a:ext uri="{FF2B5EF4-FFF2-40B4-BE49-F238E27FC236}">
                    <a16:creationId xmlns:a16="http://schemas.microsoft.com/office/drawing/2014/main" id="{D91F4EEF-112A-47D8-E518-5CAC1632F5C6}"/>
                  </a:ext>
                </a:extLst>
              </p:cNvPr>
              <p:cNvSpPr/>
              <p:nvPr/>
            </p:nvSpPr>
            <p:spPr>
              <a:xfrm>
                <a:off x="5283989" y="1535498"/>
                <a:ext cx="38288" cy="56900"/>
              </a:xfrm>
              <a:custGeom>
                <a:avLst/>
                <a:gdLst>
                  <a:gd name="connsiteX0" fmla="*/ 13238 w 38288"/>
                  <a:gd name="connsiteY0" fmla="*/ 18873 h 56900"/>
                  <a:gd name="connsiteX1" fmla="*/ 25089 w 38288"/>
                  <a:gd name="connsiteY1" fmla="*/ 9267 h 56900"/>
                  <a:gd name="connsiteX2" fmla="*/ 37193 w 38288"/>
                  <a:gd name="connsiteY2" fmla="*/ 6145 h 56900"/>
                  <a:gd name="connsiteX3" fmla="*/ 20049 w 38288"/>
                  <a:gd name="connsiteY3" fmla="*/ 32916 h 56900"/>
                  <a:gd name="connsiteX4" fmla="*/ 18856 w 38288"/>
                  <a:gd name="connsiteY4" fmla="*/ 48429 h 56900"/>
                  <a:gd name="connsiteX5" fmla="*/ 0 w 38288"/>
                  <a:gd name="connsiteY5" fmla="*/ 49635 h 56900"/>
                  <a:gd name="connsiteX6" fmla="*/ 34071 w 38288"/>
                  <a:gd name="connsiteY6" fmla="*/ 28950 h 56900"/>
                  <a:gd name="connsiteX7" fmla="*/ 13238 w 38288"/>
                  <a:gd name="connsiteY7" fmla="*/ 18873 h 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88" h="56900">
                    <a:moveTo>
                      <a:pt x="13238" y="18873"/>
                    </a:moveTo>
                    <a:cubicBezTo>
                      <a:pt x="8500" y="11509"/>
                      <a:pt x="18952" y="6651"/>
                      <a:pt x="25089" y="9267"/>
                    </a:cubicBezTo>
                    <a:cubicBezTo>
                      <a:pt x="33118" y="12654"/>
                      <a:pt x="32853" y="15330"/>
                      <a:pt x="37193" y="6145"/>
                    </a:cubicBezTo>
                    <a:cubicBezTo>
                      <a:pt x="11610" y="-15106"/>
                      <a:pt x="-17542" y="24949"/>
                      <a:pt x="20049" y="32916"/>
                    </a:cubicBezTo>
                    <a:cubicBezTo>
                      <a:pt x="31394" y="34387"/>
                      <a:pt x="30647" y="49044"/>
                      <a:pt x="18856" y="48429"/>
                    </a:cubicBezTo>
                    <a:cubicBezTo>
                      <a:pt x="8849" y="49297"/>
                      <a:pt x="6185" y="36363"/>
                      <a:pt x="0" y="49635"/>
                    </a:cubicBezTo>
                    <a:cubicBezTo>
                      <a:pt x="16035" y="66582"/>
                      <a:pt x="50190" y="51491"/>
                      <a:pt x="34071" y="28950"/>
                    </a:cubicBezTo>
                    <a:cubicBezTo>
                      <a:pt x="28416" y="23454"/>
                      <a:pt x="18735" y="24213"/>
                      <a:pt x="13238" y="18873"/>
                    </a:cubicBezTo>
                    <a:close/>
                  </a:path>
                </a:pathLst>
              </a:custGeom>
              <a:grpFill/>
              <a:ln w="120" cap="flat">
                <a:noFill/>
                <a:prstDash val="solid"/>
                <a:miter/>
              </a:ln>
            </p:spPr>
            <p:txBody>
              <a:bodyPr rtlCol="0" anchor="ctr"/>
              <a:lstStyle/>
              <a:p>
                <a:endParaRPr lang="en-US" sz="2161"/>
              </a:p>
            </p:txBody>
          </p:sp>
          <p:sp>
            <p:nvSpPr>
              <p:cNvPr id="28" name="Freeform 27">
                <a:extLst>
                  <a:ext uri="{FF2B5EF4-FFF2-40B4-BE49-F238E27FC236}">
                    <a16:creationId xmlns:a16="http://schemas.microsoft.com/office/drawing/2014/main" id="{8B4A972D-413E-B769-CDAD-7D3A19709A3E}"/>
                  </a:ext>
                </a:extLst>
              </p:cNvPr>
              <p:cNvSpPr/>
              <p:nvPr/>
            </p:nvSpPr>
            <p:spPr>
              <a:xfrm>
                <a:off x="4954712" y="1394538"/>
                <a:ext cx="101573" cy="111523"/>
              </a:xfrm>
              <a:custGeom>
                <a:avLst/>
                <a:gdLst>
                  <a:gd name="connsiteX0" fmla="*/ 36036 w 101573"/>
                  <a:gd name="connsiteY0" fmla="*/ 109690 h 111523"/>
                  <a:gd name="connsiteX1" fmla="*/ 36036 w 101573"/>
                  <a:gd name="connsiteY1" fmla="*/ 57919 h 111523"/>
                  <a:gd name="connsiteX2" fmla="*/ 62354 w 101573"/>
                  <a:gd name="connsiteY2" fmla="*/ 109786 h 111523"/>
                  <a:gd name="connsiteX3" fmla="*/ 101573 w 101573"/>
                  <a:gd name="connsiteY3" fmla="*/ 109786 h 111523"/>
                  <a:gd name="connsiteX4" fmla="*/ 71975 w 101573"/>
                  <a:gd name="connsiteY4" fmla="*/ 52133 h 111523"/>
                  <a:gd name="connsiteX5" fmla="*/ 96317 w 101573"/>
                  <a:gd name="connsiteY5" fmla="*/ 1158 h 111523"/>
                  <a:gd name="connsiteX6" fmla="*/ 59147 w 101573"/>
                  <a:gd name="connsiteY6" fmla="*/ 1713 h 111523"/>
                  <a:gd name="connsiteX7" fmla="*/ 36036 w 101573"/>
                  <a:gd name="connsiteY7" fmla="*/ 49626 h 111523"/>
                  <a:gd name="connsiteX8" fmla="*/ 36036 w 101573"/>
                  <a:gd name="connsiteY8" fmla="*/ 1942 h 111523"/>
                  <a:gd name="connsiteX9" fmla="*/ 0 w 101573"/>
                  <a:gd name="connsiteY9" fmla="*/ 1942 h 111523"/>
                  <a:gd name="connsiteX10" fmla="*/ 0 w 101573"/>
                  <a:gd name="connsiteY10" fmla="*/ 109690 h 111523"/>
                  <a:gd name="connsiteX11" fmla="*/ 36036 w 101573"/>
                  <a:gd name="connsiteY11" fmla="*/ 109690 h 11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73" h="111523">
                    <a:moveTo>
                      <a:pt x="36036" y="109690"/>
                    </a:moveTo>
                    <a:lnTo>
                      <a:pt x="36036" y="57919"/>
                    </a:lnTo>
                    <a:lnTo>
                      <a:pt x="62354" y="109786"/>
                    </a:lnTo>
                    <a:cubicBezTo>
                      <a:pt x="74073" y="112221"/>
                      <a:pt x="89541" y="111980"/>
                      <a:pt x="101573" y="109786"/>
                    </a:cubicBezTo>
                    <a:lnTo>
                      <a:pt x="71975" y="52133"/>
                    </a:lnTo>
                    <a:lnTo>
                      <a:pt x="96317" y="1158"/>
                    </a:lnTo>
                    <a:cubicBezTo>
                      <a:pt x="84972" y="-457"/>
                      <a:pt x="70637" y="-481"/>
                      <a:pt x="59147" y="1713"/>
                    </a:cubicBezTo>
                    <a:lnTo>
                      <a:pt x="36036" y="49626"/>
                    </a:lnTo>
                    <a:lnTo>
                      <a:pt x="36036" y="1942"/>
                    </a:lnTo>
                    <a:cubicBezTo>
                      <a:pt x="24088" y="-638"/>
                      <a:pt x="11948" y="-554"/>
                      <a:pt x="0" y="1942"/>
                    </a:cubicBezTo>
                    <a:lnTo>
                      <a:pt x="0" y="109690"/>
                    </a:lnTo>
                    <a:cubicBezTo>
                      <a:pt x="12755" y="111944"/>
                      <a:pt x="23268" y="111980"/>
                      <a:pt x="36036" y="109690"/>
                    </a:cubicBezTo>
                    <a:close/>
                  </a:path>
                </a:pathLst>
              </a:custGeom>
              <a:grpFill/>
              <a:ln w="120" cap="flat">
                <a:noFill/>
                <a:prstDash val="solid"/>
                <a:miter/>
              </a:ln>
            </p:spPr>
            <p:txBody>
              <a:bodyPr rtlCol="0" anchor="ctr"/>
              <a:lstStyle/>
              <a:p>
                <a:endParaRPr lang="en-US" sz="2161"/>
              </a:p>
            </p:txBody>
          </p:sp>
          <p:sp>
            <p:nvSpPr>
              <p:cNvPr id="29" name="Freeform 28">
                <a:extLst>
                  <a:ext uri="{FF2B5EF4-FFF2-40B4-BE49-F238E27FC236}">
                    <a16:creationId xmlns:a16="http://schemas.microsoft.com/office/drawing/2014/main" id="{DF607E71-A068-90A5-A07F-85972F3343C0}"/>
                  </a:ext>
                </a:extLst>
              </p:cNvPr>
              <p:cNvSpPr/>
              <p:nvPr/>
            </p:nvSpPr>
            <p:spPr>
              <a:xfrm>
                <a:off x="4813956" y="1394536"/>
                <a:ext cx="62173" cy="111516"/>
              </a:xfrm>
              <a:custGeom>
                <a:avLst/>
                <a:gdLst>
                  <a:gd name="connsiteX0" fmla="*/ 38688 w 62173"/>
                  <a:gd name="connsiteY0" fmla="*/ 109752 h 111516"/>
                  <a:gd name="connsiteX1" fmla="*/ 62174 w 62173"/>
                  <a:gd name="connsiteY1" fmla="*/ 55908 h 111516"/>
                  <a:gd name="connsiteX2" fmla="*/ 39472 w 62173"/>
                  <a:gd name="connsiteY2" fmla="*/ 1727 h 111516"/>
                  <a:gd name="connsiteX3" fmla="*/ 0 w 62173"/>
                  <a:gd name="connsiteY3" fmla="*/ 1727 h 111516"/>
                  <a:gd name="connsiteX4" fmla="*/ 22738 w 62173"/>
                  <a:gd name="connsiteY4" fmla="*/ 55944 h 111516"/>
                  <a:gd name="connsiteX5" fmla="*/ 12 w 62173"/>
                  <a:gd name="connsiteY5" fmla="*/ 109511 h 111516"/>
                  <a:gd name="connsiteX6" fmla="*/ 38688 w 62173"/>
                  <a:gd name="connsiteY6" fmla="*/ 109752 h 11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73" h="111516">
                    <a:moveTo>
                      <a:pt x="38688" y="109752"/>
                    </a:moveTo>
                    <a:lnTo>
                      <a:pt x="62174" y="55908"/>
                    </a:lnTo>
                    <a:lnTo>
                      <a:pt x="39472" y="1727"/>
                    </a:lnTo>
                    <a:cubicBezTo>
                      <a:pt x="27307" y="-539"/>
                      <a:pt x="11911" y="-612"/>
                      <a:pt x="0" y="1727"/>
                    </a:cubicBezTo>
                    <a:lnTo>
                      <a:pt x="22738" y="55944"/>
                    </a:lnTo>
                    <a:lnTo>
                      <a:pt x="12" y="109511"/>
                    </a:lnTo>
                    <a:cubicBezTo>
                      <a:pt x="11827" y="112223"/>
                      <a:pt x="27126" y="112067"/>
                      <a:pt x="38688" y="109752"/>
                    </a:cubicBezTo>
                    <a:close/>
                  </a:path>
                </a:pathLst>
              </a:custGeom>
              <a:grpFill/>
              <a:ln w="120" cap="flat">
                <a:noFill/>
                <a:prstDash val="solid"/>
                <a:miter/>
              </a:ln>
            </p:spPr>
            <p:txBody>
              <a:bodyPr rtlCol="0" anchor="ctr"/>
              <a:lstStyle/>
              <a:p>
                <a:endParaRPr lang="en-US" sz="2161"/>
              </a:p>
            </p:txBody>
          </p:sp>
          <p:sp>
            <p:nvSpPr>
              <p:cNvPr id="30" name="Freeform 29">
                <a:extLst>
                  <a:ext uri="{FF2B5EF4-FFF2-40B4-BE49-F238E27FC236}">
                    <a16:creationId xmlns:a16="http://schemas.microsoft.com/office/drawing/2014/main" id="{D8F485F0-ED8D-7662-EB62-68DF7968684E}"/>
                  </a:ext>
                </a:extLst>
              </p:cNvPr>
              <p:cNvSpPr/>
              <p:nvPr/>
            </p:nvSpPr>
            <p:spPr>
              <a:xfrm>
                <a:off x="5065471" y="1394587"/>
                <a:ext cx="36035" cy="111064"/>
              </a:xfrm>
              <a:custGeom>
                <a:avLst/>
                <a:gdLst>
                  <a:gd name="connsiteX0" fmla="*/ 0 w 36035"/>
                  <a:gd name="connsiteY0" fmla="*/ 1760 h 111064"/>
                  <a:gd name="connsiteX1" fmla="*/ 0 w 36035"/>
                  <a:gd name="connsiteY1" fmla="*/ 109605 h 111064"/>
                  <a:gd name="connsiteX2" fmla="*/ 36036 w 36035"/>
                  <a:gd name="connsiteY2" fmla="*/ 109605 h 111064"/>
                  <a:gd name="connsiteX3" fmla="*/ 36036 w 36035"/>
                  <a:gd name="connsiteY3" fmla="*/ 1760 h 111064"/>
                  <a:gd name="connsiteX4" fmla="*/ 18096 w 36035"/>
                  <a:gd name="connsiteY4" fmla="*/ 0 h 111064"/>
                  <a:gd name="connsiteX5" fmla="*/ 0 w 36035"/>
                  <a:gd name="connsiteY5" fmla="*/ 1760 h 11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5" h="111064">
                    <a:moveTo>
                      <a:pt x="0" y="1760"/>
                    </a:moveTo>
                    <a:lnTo>
                      <a:pt x="0" y="109605"/>
                    </a:lnTo>
                    <a:cubicBezTo>
                      <a:pt x="3147" y="111557"/>
                      <a:pt x="32853" y="111545"/>
                      <a:pt x="36036" y="109605"/>
                    </a:cubicBezTo>
                    <a:cubicBezTo>
                      <a:pt x="36036" y="82713"/>
                      <a:pt x="36036" y="28628"/>
                      <a:pt x="36036" y="1760"/>
                    </a:cubicBezTo>
                    <a:cubicBezTo>
                      <a:pt x="36036" y="1760"/>
                      <a:pt x="27078" y="0"/>
                      <a:pt x="18096" y="0"/>
                    </a:cubicBezTo>
                    <a:cubicBezTo>
                      <a:pt x="8705" y="0"/>
                      <a:pt x="0" y="1760"/>
                      <a:pt x="0" y="1760"/>
                    </a:cubicBezTo>
                    <a:close/>
                  </a:path>
                </a:pathLst>
              </a:custGeom>
              <a:grpFill/>
              <a:ln w="120" cap="flat">
                <a:noFill/>
                <a:prstDash val="solid"/>
                <a:miter/>
              </a:ln>
            </p:spPr>
            <p:txBody>
              <a:bodyPr rtlCol="0" anchor="ctr"/>
              <a:lstStyle/>
              <a:p>
                <a:endParaRPr lang="en-US" sz="2161"/>
              </a:p>
            </p:txBody>
          </p:sp>
          <p:sp>
            <p:nvSpPr>
              <p:cNvPr id="31" name="Freeform 30">
                <a:extLst>
                  <a:ext uri="{FF2B5EF4-FFF2-40B4-BE49-F238E27FC236}">
                    <a16:creationId xmlns:a16="http://schemas.microsoft.com/office/drawing/2014/main" id="{A1919B10-68E6-B7E0-AE3D-281BFCAF0298}"/>
                  </a:ext>
                </a:extLst>
              </p:cNvPr>
              <p:cNvSpPr/>
              <p:nvPr/>
            </p:nvSpPr>
            <p:spPr>
              <a:xfrm>
                <a:off x="4690276" y="1393572"/>
                <a:ext cx="129031" cy="120214"/>
              </a:xfrm>
              <a:custGeom>
                <a:avLst/>
                <a:gdLst>
                  <a:gd name="connsiteX0" fmla="*/ 65400 w 129031"/>
                  <a:gd name="connsiteY0" fmla="*/ 27 h 120214"/>
                  <a:gd name="connsiteX1" fmla="*/ 13607 w 129031"/>
                  <a:gd name="connsiteY1" fmla="*/ 89887 h 120214"/>
                  <a:gd name="connsiteX2" fmla="*/ 3492 w 129031"/>
                  <a:gd name="connsiteY2" fmla="*/ 120214 h 120214"/>
                  <a:gd name="connsiteX3" fmla="*/ 34922 w 129031"/>
                  <a:gd name="connsiteY3" fmla="*/ 105256 h 120214"/>
                  <a:gd name="connsiteX4" fmla="*/ 65400 w 129031"/>
                  <a:gd name="connsiteY4" fmla="*/ 27 h 120214"/>
                  <a:gd name="connsiteX5" fmla="*/ 64653 w 129031"/>
                  <a:gd name="connsiteY5" fmla="*/ 85367 h 120214"/>
                  <a:gd name="connsiteX6" fmla="*/ 32909 w 129031"/>
                  <a:gd name="connsiteY6" fmla="*/ 89851 h 120214"/>
                  <a:gd name="connsiteX7" fmla="*/ 38105 w 129031"/>
                  <a:gd name="connsiteY7" fmla="*/ 74121 h 120214"/>
                  <a:gd name="connsiteX8" fmla="*/ 64653 w 129031"/>
                  <a:gd name="connsiteY8" fmla="*/ 27473 h 120214"/>
                  <a:gd name="connsiteX9" fmla="*/ 64653 w 129031"/>
                  <a:gd name="connsiteY9" fmla="*/ 85367 h 12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31" h="120214">
                    <a:moveTo>
                      <a:pt x="65400" y="27"/>
                    </a:moveTo>
                    <a:cubicBezTo>
                      <a:pt x="14318" y="-1372"/>
                      <a:pt x="-20524" y="52545"/>
                      <a:pt x="13607" y="89887"/>
                    </a:cubicBezTo>
                    <a:lnTo>
                      <a:pt x="3492" y="120214"/>
                    </a:lnTo>
                    <a:cubicBezTo>
                      <a:pt x="3552" y="120250"/>
                      <a:pt x="34862" y="105099"/>
                      <a:pt x="34922" y="105256"/>
                    </a:cubicBezTo>
                    <a:cubicBezTo>
                      <a:pt x="128478" y="143333"/>
                      <a:pt x="175087" y="6560"/>
                      <a:pt x="65400" y="27"/>
                    </a:cubicBezTo>
                    <a:close/>
                    <a:moveTo>
                      <a:pt x="64653" y="85367"/>
                    </a:moveTo>
                    <a:cubicBezTo>
                      <a:pt x="42252" y="83547"/>
                      <a:pt x="56358" y="78436"/>
                      <a:pt x="32909" y="89851"/>
                    </a:cubicBezTo>
                    <a:cubicBezTo>
                      <a:pt x="32873" y="89815"/>
                      <a:pt x="38238" y="74109"/>
                      <a:pt x="38105" y="74121"/>
                    </a:cubicBezTo>
                    <a:cubicBezTo>
                      <a:pt x="20575" y="54919"/>
                      <a:pt x="38262" y="26750"/>
                      <a:pt x="64653" y="27473"/>
                    </a:cubicBezTo>
                    <a:cubicBezTo>
                      <a:pt x="108850" y="28148"/>
                      <a:pt x="108766" y="84668"/>
                      <a:pt x="64653" y="85367"/>
                    </a:cubicBezTo>
                    <a:close/>
                  </a:path>
                </a:pathLst>
              </a:custGeom>
              <a:grpFill/>
              <a:ln w="120" cap="flat">
                <a:noFill/>
                <a:prstDash val="solid"/>
                <a:miter/>
              </a:ln>
            </p:spPr>
            <p:txBody>
              <a:bodyPr rtlCol="0" anchor="ctr"/>
              <a:lstStyle/>
              <a:p>
                <a:endParaRPr lang="en-US" sz="2161"/>
              </a:p>
            </p:txBody>
          </p:sp>
          <p:sp>
            <p:nvSpPr>
              <p:cNvPr id="32" name="Freeform 31">
                <a:extLst>
                  <a:ext uri="{FF2B5EF4-FFF2-40B4-BE49-F238E27FC236}">
                    <a16:creationId xmlns:a16="http://schemas.microsoft.com/office/drawing/2014/main" id="{1EE5F39A-8C53-EE89-FBEA-ED8ADE28E4F0}"/>
                  </a:ext>
                </a:extLst>
              </p:cNvPr>
              <p:cNvSpPr/>
              <p:nvPr/>
            </p:nvSpPr>
            <p:spPr>
              <a:xfrm>
                <a:off x="4863223" y="1394126"/>
                <a:ext cx="78238" cy="111963"/>
              </a:xfrm>
              <a:custGeom>
                <a:avLst/>
                <a:gdLst>
                  <a:gd name="connsiteX0" fmla="*/ 10049 w 78238"/>
                  <a:gd name="connsiteY0" fmla="*/ 25750 h 111963"/>
                  <a:gd name="connsiteX1" fmla="*/ 16957 w 78238"/>
                  <a:gd name="connsiteY1" fmla="*/ 60839 h 111963"/>
                  <a:gd name="connsiteX2" fmla="*/ 37947 w 78238"/>
                  <a:gd name="connsiteY2" fmla="*/ 110259 h 111963"/>
                  <a:gd name="connsiteX3" fmla="*/ 78239 w 78238"/>
                  <a:gd name="connsiteY3" fmla="*/ 110223 h 111963"/>
                  <a:gd name="connsiteX4" fmla="*/ 56706 w 78238"/>
                  <a:gd name="connsiteY4" fmla="*/ 64660 h 111963"/>
                  <a:gd name="connsiteX5" fmla="*/ 28676 w 78238"/>
                  <a:gd name="connsiteY5" fmla="*/ 28 h 111963"/>
                  <a:gd name="connsiteX6" fmla="*/ 18 w 78238"/>
                  <a:gd name="connsiteY6" fmla="*/ 1691 h 111963"/>
                  <a:gd name="connsiteX7" fmla="*/ 10049 w 78238"/>
                  <a:gd name="connsiteY7" fmla="*/ 25750 h 11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38" h="111963">
                    <a:moveTo>
                      <a:pt x="10049" y="25750"/>
                    </a:moveTo>
                    <a:cubicBezTo>
                      <a:pt x="37501" y="21688"/>
                      <a:pt x="45880" y="56560"/>
                      <a:pt x="16957" y="60839"/>
                    </a:cubicBezTo>
                    <a:lnTo>
                      <a:pt x="37947" y="110259"/>
                    </a:lnTo>
                    <a:cubicBezTo>
                      <a:pt x="50256" y="112573"/>
                      <a:pt x="65652" y="112501"/>
                      <a:pt x="78239" y="110223"/>
                    </a:cubicBezTo>
                    <a:lnTo>
                      <a:pt x="56706" y="64660"/>
                    </a:lnTo>
                    <a:cubicBezTo>
                      <a:pt x="85617" y="42565"/>
                      <a:pt x="65206" y="-1166"/>
                      <a:pt x="28676" y="28"/>
                    </a:cubicBezTo>
                    <a:cubicBezTo>
                      <a:pt x="17464" y="-250"/>
                      <a:pt x="-657" y="1655"/>
                      <a:pt x="18" y="1691"/>
                    </a:cubicBezTo>
                    <a:lnTo>
                      <a:pt x="10049" y="25750"/>
                    </a:lnTo>
                    <a:close/>
                  </a:path>
                </a:pathLst>
              </a:custGeom>
              <a:grpFill/>
              <a:ln w="120" cap="flat">
                <a:noFill/>
                <a:prstDash val="solid"/>
                <a:miter/>
              </a:ln>
            </p:spPr>
            <p:txBody>
              <a:bodyPr rtlCol="0" anchor="ctr"/>
              <a:lstStyle/>
              <a:p>
                <a:endParaRPr lang="en-US" sz="2161"/>
              </a:p>
            </p:txBody>
          </p:sp>
          <p:sp>
            <p:nvSpPr>
              <p:cNvPr id="33" name="Freeform 32">
                <a:extLst>
                  <a:ext uri="{FF2B5EF4-FFF2-40B4-BE49-F238E27FC236}">
                    <a16:creationId xmlns:a16="http://schemas.microsoft.com/office/drawing/2014/main" id="{B75DA077-0284-CC9B-E04C-8370481AA0E0}"/>
                  </a:ext>
                </a:extLst>
              </p:cNvPr>
              <p:cNvSpPr/>
              <p:nvPr/>
            </p:nvSpPr>
            <p:spPr>
              <a:xfrm>
                <a:off x="5336924" y="1396058"/>
                <a:ext cx="33189" cy="32424"/>
              </a:xfrm>
              <a:custGeom>
                <a:avLst/>
                <a:gdLst>
                  <a:gd name="connsiteX0" fmla="*/ 16629 w 33189"/>
                  <a:gd name="connsiteY0" fmla="*/ 0 h 32424"/>
                  <a:gd name="connsiteX1" fmla="*/ 16629 w 33189"/>
                  <a:gd name="connsiteY1" fmla="*/ 32425 h 32424"/>
                  <a:gd name="connsiteX2" fmla="*/ 16629 w 33189"/>
                  <a:gd name="connsiteY2" fmla="*/ 0 h 32424"/>
                  <a:gd name="connsiteX3" fmla="*/ 16749 w 33189"/>
                  <a:gd name="connsiteY3" fmla="*/ 29001 h 32424"/>
                  <a:gd name="connsiteX4" fmla="*/ 16653 w 33189"/>
                  <a:gd name="connsiteY4" fmla="*/ 3279 h 32424"/>
                  <a:gd name="connsiteX5" fmla="*/ 16749 w 33189"/>
                  <a:gd name="connsiteY5" fmla="*/ 29001 h 3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89" h="32424">
                    <a:moveTo>
                      <a:pt x="16629" y="0"/>
                    </a:moveTo>
                    <a:cubicBezTo>
                      <a:pt x="-5651" y="24"/>
                      <a:pt x="-5434" y="32449"/>
                      <a:pt x="16629" y="32425"/>
                    </a:cubicBezTo>
                    <a:cubicBezTo>
                      <a:pt x="38607" y="32509"/>
                      <a:pt x="38812" y="-36"/>
                      <a:pt x="16629" y="0"/>
                    </a:cubicBezTo>
                    <a:close/>
                    <a:moveTo>
                      <a:pt x="16749" y="29001"/>
                    </a:moveTo>
                    <a:cubicBezTo>
                      <a:pt x="27" y="29399"/>
                      <a:pt x="3" y="3013"/>
                      <a:pt x="16653" y="3279"/>
                    </a:cubicBezTo>
                    <a:cubicBezTo>
                      <a:pt x="33013" y="2941"/>
                      <a:pt x="33206" y="29279"/>
                      <a:pt x="16749" y="29001"/>
                    </a:cubicBezTo>
                    <a:close/>
                  </a:path>
                </a:pathLst>
              </a:custGeom>
              <a:grpFill/>
              <a:ln w="120" cap="flat">
                <a:noFill/>
                <a:prstDash val="solid"/>
                <a:miter/>
              </a:ln>
            </p:spPr>
            <p:txBody>
              <a:bodyPr rtlCol="0" anchor="ctr"/>
              <a:lstStyle/>
              <a:p>
                <a:endParaRPr lang="en-US" sz="2161"/>
              </a:p>
            </p:txBody>
          </p:sp>
          <p:sp>
            <p:nvSpPr>
              <p:cNvPr id="34" name="Freeform 33">
                <a:extLst>
                  <a:ext uri="{FF2B5EF4-FFF2-40B4-BE49-F238E27FC236}">
                    <a16:creationId xmlns:a16="http://schemas.microsoft.com/office/drawing/2014/main" id="{0101ED79-5A6B-9B18-65C7-508A519AC3F4}"/>
                  </a:ext>
                </a:extLst>
              </p:cNvPr>
              <p:cNvSpPr/>
              <p:nvPr/>
            </p:nvSpPr>
            <p:spPr>
              <a:xfrm>
                <a:off x="5347151" y="1404042"/>
                <a:ext cx="14407" cy="16593"/>
              </a:xfrm>
              <a:custGeom>
                <a:avLst/>
                <a:gdLst>
                  <a:gd name="connsiteX0" fmla="*/ 10212 w 14407"/>
                  <a:gd name="connsiteY0" fmla="*/ 8614 h 16593"/>
                  <a:gd name="connsiteX1" fmla="*/ 10212 w 14407"/>
                  <a:gd name="connsiteY1" fmla="*/ 8434 h 16593"/>
                  <a:gd name="connsiteX2" fmla="*/ 12008 w 14407"/>
                  <a:gd name="connsiteY2" fmla="*/ 1165 h 16593"/>
                  <a:gd name="connsiteX3" fmla="*/ 0 w 14407"/>
                  <a:gd name="connsiteY3" fmla="*/ 490 h 16593"/>
                  <a:gd name="connsiteX4" fmla="*/ 0 w 14407"/>
                  <a:gd name="connsiteY4" fmla="*/ 16594 h 16593"/>
                  <a:gd name="connsiteX5" fmla="*/ 3810 w 14407"/>
                  <a:gd name="connsiteY5" fmla="*/ 16594 h 16593"/>
                  <a:gd name="connsiteX6" fmla="*/ 3810 w 14407"/>
                  <a:gd name="connsiteY6" fmla="*/ 10097 h 16593"/>
                  <a:gd name="connsiteX7" fmla="*/ 10308 w 14407"/>
                  <a:gd name="connsiteY7" fmla="*/ 16594 h 16593"/>
                  <a:gd name="connsiteX8" fmla="*/ 14407 w 14407"/>
                  <a:gd name="connsiteY8" fmla="*/ 16594 h 16593"/>
                  <a:gd name="connsiteX9" fmla="*/ 10212 w 14407"/>
                  <a:gd name="connsiteY9" fmla="*/ 8614 h 16593"/>
                  <a:gd name="connsiteX10" fmla="*/ 5703 w 14407"/>
                  <a:gd name="connsiteY10" fmla="*/ 7445 h 16593"/>
                  <a:gd name="connsiteX11" fmla="*/ 3906 w 14407"/>
                  <a:gd name="connsiteY11" fmla="*/ 7445 h 16593"/>
                  <a:gd name="connsiteX12" fmla="*/ 3906 w 14407"/>
                  <a:gd name="connsiteY12" fmla="*/ 2841 h 16593"/>
                  <a:gd name="connsiteX13" fmla="*/ 5703 w 14407"/>
                  <a:gd name="connsiteY13" fmla="*/ 7445 h 1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7" h="16593">
                    <a:moveTo>
                      <a:pt x="10212" y="8614"/>
                    </a:moveTo>
                    <a:lnTo>
                      <a:pt x="10212" y="8434"/>
                    </a:lnTo>
                    <a:cubicBezTo>
                      <a:pt x="13985" y="7674"/>
                      <a:pt x="14588" y="3082"/>
                      <a:pt x="12008" y="1165"/>
                    </a:cubicBezTo>
                    <a:cubicBezTo>
                      <a:pt x="10115" y="-438"/>
                      <a:pt x="2327" y="-101"/>
                      <a:pt x="0" y="490"/>
                    </a:cubicBezTo>
                    <a:lnTo>
                      <a:pt x="0" y="16594"/>
                    </a:lnTo>
                    <a:lnTo>
                      <a:pt x="3810" y="16594"/>
                    </a:lnTo>
                    <a:lnTo>
                      <a:pt x="3810" y="10097"/>
                    </a:lnTo>
                    <a:cubicBezTo>
                      <a:pt x="9910" y="9253"/>
                      <a:pt x="8560" y="13376"/>
                      <a:pt x="10308" y="16594"/>
                    </a:cubicBezTo>
                    <a:lnTo>
                      <a:pt x="14407" y="16594"/>
                    </a:lnTo>
                    <a:cubicBezTo>
                      <a:pt x="13491" y="15352"/>
                      <a:pt x="13141" y="8940"/>
                      <a:pt x="10212" y="8614"/>
                    </a:cubicBezTo>
                    <a:close/>
                    <a:moveTo>
                      <a:pt x="5703" y="7445"/>
                    </a:moveTo>
                    <a:lnTo>
                      <a:pt x="3906" y="7445"/>
                    </a:lnTo>
                    <a:lnTo>
                      <a:pt x="3906" y="2841"/>
                    </a:lnTo>
                    <a:cubicBezTo>
                      <a:pt x="9054" y="1057"/>
                      <a:pt x="12563" y="7252"/>
                      <a:pt x="5703" y="7445"/>
                    </a:cubicBezTo>
                    <a:close/>
                  </a:path>
                </a:pathLst>
              </a:custGeom>
              <a:grpFill/>
              <a:ln w="120" cap="flat">
                <a:noFill/>
                <a:prstDash val="solid"/>
                <a:miter/>
              </a:ln>
            </p:spPr>
            <p:txBody>
              <a:bodyPr rtlCol="0" anchor="ctr"/>
              <a:lstStyle/>
              <a:p>
                <a:endParaRPr lang="en-US" sz="2161"/>
              </a:p>
            </p:txBody>
          </p:sp>
        </p:grpSp>
      </p:grpSp>
    </p:spTree>
    <p:extLst>
      <p:ext uri="{BB962C8B-B14F-4D97-AF65-F5344CB8AC3E}">
        <p14:creationId xmlns:p14="http://schemas.microsoft.com/office/powerpoint/2010/main" val="3444091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58532"/>
          </a:xfrm>
          <a:prstGeom prst="rect">
            <a:avLst/>
          </a:prstGeom>
        </p:spPr>
        <p:txBody>
          <a:bodyPr wrap="square" lIns="0" tIns="0" rIns="0" bIns="0">
            <a:spAutoFit/>
          </a:bodyPr>
          <a:lstStyle>
            <a:lvl1pPr>
              <a:defRPr sz="1680" b="1" i="0">
                <a:solidFill>
                  <a:srgbClr val="3C3C3C"/>
                </a:solidFill>
                <a:latin typeface="Source Sans 3"/>
                <a:cs typeface="Source Sans 3"/>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60" b="0" i="0">
                <a:solidFill>
                  <a:srgbClr val="454545"/>
                </a:solidFill>
                <a:latin typeface="Source Sans 3"/>
                <a:cs typeface="Source Sans 3"/>
              </a:defRPr>
            </a:lvl1pPr>
          </a:lstStyle>
          <a:p>
            <a:pPr marL="15240">
              <a:spcBef>
                <a:spcPts val="120"/>
              </a:spcBef>
            </a:pPr>
            <a:r>
              <a:rPr lang="en-US">
                <a:solidFill>
                  <a:srgbClr val="171717"/>
                </a:solidFill>
              </a:rPr>
              <a:t>© 2025</a:t>
            </a:r>
            <a:r>
              <a:rPr lang="en-US" spc="6">
                <a:solidFill>
                  <a:srgbClr val="171717"/>
                </a:solidFill>
              </a:rPr>
              <a:t> </a:t>
            </a:r>
            <a:r>
              <a:rPr lang="en-US" spc="-12">
                <a:solidFill>
                  <a:srgbClr val="171717"/>
                </a:solidFill>
              </a:rPr>
              <a:t>Working</a:t>
            </a:r>
            <a:r>
              <a:rPr lang="en-US" spc="-18">
                <a:solidFill>
                  <a:srgbClr val="171717"/>
                </a:solidFill>
              </a:rPr>
              <a:t> </a:t>
            </a:r>
            <a:r>
              <a:rPr lang="en-US" spc="-24">
                <a:solidFill>
                  <a:srgbClr val="171717"/>
                </a:solidFill>
              </a:rPr>
              <a:t>Solutions</a:t>
            </a:r>
            <a:r>
              <a:rPr lang="en-US" spc="12">
                <a:solidFill>
                  <a:srgbClr val="171717"/>
                </a:solidFill>
              </a:rPr>
              <a:t> </a:t>
            </a:r>
            <a:r>
              <a:rPr lang="en-US">
                <a:solidFill>
                  <a:srgbClr val="171717"/>
                </a:solidFill>
              </a:rPr>
              <a:t>Proprietary</a:t>
            </a:r>
            <a:r>
              <a:rPr lang="en-US" spc="36">
                <a:solidFill>
                  <a:srgbClr val="171717"/>
                </a:solidFill>
              </a:rPr>
              <a:t> </a:t>
            </a:r>
            <a:r>
              <a:rPr lang="en-US">
                <a:solidFill>
                  <a:srgbClr val="171717"/>
                </a:solidFill>
              </a:rPr>
              <a:t>&amp;</a:t>
            </a:r>
            <a:r>
              <a:rPr lang="en-US" spc="-18">
                <a:solidFill>
                  <a:srgbClr val="171717"/>
                </a:solidFill>
              </a:rPr>
              <a:t> </a:t>
            </a:r>
            <a:r>
              <a:rPr lang="en-US" spc="-12">
                <a:solidFill>
                  <a:srgbClr val="171717"/>
                </a:solidFill>
              </a:rPr>
              <a:t>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6" name="Holder 6"/>
          <p:cNvSpPr>
            <a:spLocks noGrp="1"/>
          </p:cNvSpPr>
          <p:nvPr>
            <p:ph type="sldNum" sz="quarter" idx="7"/>
          </p:nvPr>
        </p:nvSpPr>
        <p:spPr/>
        <p:txBody>
          <a:bodyPr lIns="0" tIns="0" rIns="0" bIns="0"/>
          <a:lstStyle>
            <a:lvl1pPr>
              <a:defRPr sz="960" b="0" i="0">
                <a:solidFill>
                  <a:srgbClr val="171717"/>
                </a:solidFill>
                <a:latin typeface="Source Sans 3"/>
                <a:cs typeface="Source Sans 3"/>
              </a:defRPr>
            </a:lvl1pPr>
          </a:lstStyle>
          <a:p>
            <a:pPr marL="45720">
              <a:spcBef>
                <a:spcPts val="114"/>
              </a:spcBef>
            </a:pPr>
            <a:fld id="{81D60167-4931-47E6-BA6A-407CBD079E47}" type="slidenum">
              <a:rPr lang="en-US" spc="-30" smtClean="0"/>
              <a:pPr marL="45720">
                <a:spcBef>
                  <a:spcPts val="114"/>
                </a:spcBef>
              </a:pPr>
              <a:t>‹#›</a:t>
            </a:fld>
            <a:endParaRPr lang="en-US" spc="-30"/>
          </a:p>
        </p:txBody>
      </p:sp>
    </p:spTree>
    <p:extLst>
      <p:ext uri="{BB962C8B-B14F-4D97-AF65-F5344CB8AC3E}">
        <p14:creationId xmlns:p14="http://schemas.microsoft.com/office/powerpoint/2010/main" val="210247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08786" y="1455421"/>
            <a:ext cx="1584960" cy="258532"/>
          </a:xfrm>
        </p:spPr>
        <p:txBody>
          <a:bodyPr lIns="0" tIns="0" rIns="0" bIns="0"/>
          <a:lstStyle>
            <a:lvl1pPr>
              <a:defRPr sz="1680" b="1" i="0">
                <a:solidFill>
                  <a:srgbClr val="3C3C3C"/>
                </a:solidFill>
                <a:latin typeface="Source Sans 3"/>
                <a:cs typeface="Source Sans 3"/>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960" b="0" i="0">
                <a:solidFill>
                  <a:srgbClr val="454545"/>
                </a:solidFill>
                <a:latin typeface="Source Sans 3"/>
                <a:cs typeface="Source Sans 3"/>
              </a:defRPr>
            </a:lvl1pPr>
          </a:lstStyle>
          <a:p>
            <a:pPr marL="15240">
              <a:spcBef>
                <a:spcPts val="120"/>
              </a:spcBef>
            </a:pPr>
            <a:r>
              <a:rPr lang="en-US">
                <a:solidFill>
                  <a:srgbClr val="171717"/>
                </a:solidFill>
              </a:rPr>
              <a:t>© 2025</a:t>
            </a:r>
            <a:r>
              <a:rPr lang="en-US" spc="6">
                <a:solidFill>
                  <a:srgbClr val="171717"/>
                </a:solidFill>
              </a:rPr>
              <a:t> </a:t>
            </a:r>
            <a:r>
              <a:rPr lang="en-US" spc="-12">
                <a:solidFill>
                  <a:srgbClr val="171717"/>
                </a:solidFill>
              </a:rPr>
              <a:t>Working</a:t>
            </a:r>
            <a:r>
              <a:rPr lang="en-US" spc="-18">
                <a:solidFill>
                  <a:srgbClr val="171717"/>
                </a:solidFill>
              </a:rPr>
              <a:t> </a:t>
            </a:r>
            <a:r>
              <a:rPr lang="en-US" spc="-24">
                <a:solidFill>
                  <a:srgbClr val="171717"/>
                </a:solidFill>
              </a:rPr>
              <a:t>Solutions</a:t>
            </a:r>
            <a:r>
              <a:rPr lang="en-US" spc="12">
                <a:solidFill>
                  <a:srgbClr val="171717"/>
                </a:solidFill>
              </a:rPr>
              <a:t> </a:t>
            </a:r>
            <a:r>
              <a:rPr lang="en-US">
                <a:solidFill>
                  <a:srgbClr val="171717"/>
                </a:solidFill>
              </a:rPr>
              <a:t>Proprietary</a:t>
            </a:r>
            <a:r>
              <a:rPr lang="en-US" spc="36">
                <a:solidFill>
                  <a:srgbClr val="171717"/>
                </a:solidFill>
              </a:rPr>
              <a:t> </a:t>
            </a:r>
            <a:r>
              <a:rPr lang="en-US">
                <a:solidFill>
                  <a:srgbClr val="171717"/>
                </a:solidFill>
              </a:rPr>
              <a:t>&amp;</a:t>
            </a:r>
            <a:r>
              <a:rPr lang="en-US" spc="-18">
                <a:solidFill>
                  <a:srgbClr val="171717"/>
                </a:solidFill>
              </a:rPr>
              <a:t> </a:t>
            </a:r>
            <a:r>
              <a:rPr lang="en-US" spc="-12">
                <a:solidFill>
                  <a:srgbClr val="171717"/>
                </a:solidFill>
              </a:rPr>
              <a:t>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6" name="Holder 6"/>
          <p:cNvSpPr>
            <a:spLocks noGrp="1"/>
          </p:cNvSpPr>
          <p:nvPr>
            <p:ph type="sldNum" sz="quarter" idx="7"/>
          </p:nvPr>
        </p:nvSpPr>
        <p:spPr/>
        <p:txBody>
          <a:bodyPr lIns="0" tIns="0" rIns="0" bIns="0"/>
          <a:lstStyle>
            <a:lvl1pPr>
              <a:defRPr sz="960" b="0" i="0">
                <a:solidFill>
                  <a:srgbClr val="171717"/>
                </a:solidFill>
                <a:latin typeface="Source Sans 3"/>
                <a:cs typeface="Source Sans 3"/>
              </a:defRPr>
            </a:lvl1pPr>
          </a:lstStyle>
          <a:p>
            <a:pPr marL="45720">
              <a:spcBef>
                <a:spcPts val="114"/>
              </a:spcBef>
            </a:pPr>
            <a:fld id="{81D60167-4931-47E6-BA6A-407CBD079E47}" type="slidenum">
              <a:rPr lang="en-US" spc="-30" smtClean="0"/>
              <a:pPr marL="45720">
                <a:spcBef>
                  <a:spcPts val="114"/>
                </a:spcBef>
              </a:pPr>
              <a:t>‹#›</a:t>
            </a:fld>
            <a:endParaRPr lang="en-US" spc="-30"/>
          </a:p>
        </p:txBody>
      </p:sp>
    </p:spTree>
    <p:extLst>
      <p:ext uri="{BB962C8B-B14F-4D97-AF65-F5344CB8AC3E}">
        <p14:creationId xmlns:p14="http://schemas.microsoft.com/office/powerpoint/2010/main" val="279396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551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726180" y="423368"/>
            <a:ext cx="601675" cy="246887"/>
          </a:xfrm>
          <a:prstGeom prst="rect">
            <a:avLst/>
          </a:prstGeom>
        </p:spPr>
      </p:pic>
      <p:pic>
        <p:nvPicPr>
          <p:cNvPr id="17" name="bg object 17"/>
          <p:cNvPicPr/>
          <p:nvPr/>
        </p:nvPicPr>
        <p:blipFill>
          <a:blip r:embed="rId3" cstate="print"/>
          <a:stretch>
            <a:fillRect/>
          </a:stretch>
        </p:blipFill>
        <p:spPr>
          <a:xfrm>
            <a:off x="4415636" y="396850"/>
            <a:ext cx="2153412" cy="273404"/>
          </a:xfrm>
          <a:prstGeom prst="rect">
            <a:avLst/>
          </a:prstGeom>
        </p:spPr>
      </p:pic>
      <p:pic>
        <p:nvPicPr>
          <p:cNvPr id="18" name="bg object 18"/>
          <p:cNvPicPr/>
          <p:nvPr/>
        </p:nvPicPr>
        <p:blipFill>
          <a:blip r:embed="rId4" cstate="print"/>
          <a:stretch>
            <a:fillRect/>
          </a:stretch>
        </p:blipFill>
        <p:spPr>
          <a:xfrm>
            <a:off x="6655917" y="396850"/>
            <a:ext cx="1803196" cy="337412"/>
          </a:xfrm>
          <a:prstGeom prst="rect">
            <a:avLst/>
          </a:prstGeom>
        </p:spPr>
      </p:pic>
      <p:pic>
        <p:nvPicPr>
          <p:cNvPr id="19" name="bg object 19"/>
          <p:cNvPicPr/>
          <p:nvPr/>
        </p:nvPicPr>
        <p:blipFill>
          <a:blip r:embed="rId5" cstate="print"/>
          <a:stretch>
            <a:fillRect/>
          </a:stretch>
        </p:blipFill>
        <p:spPr>
          <a:xfrm>
            <a:off x="429768" y="1357884"/>
            <a:ext cx="3563417" cy="1978760"/>
          </a:xfrm>
          <a:prstGeom prst="rect">
            <a:avLst/>
          </a:prstGeom>
        </p:spPr>
      </p:pic>
      <p:sp>
        <p:nvSpPr>
          <p:cNvPr id="2" name="Holder 2"/>
          <p:cNvSpPr>
            <a:spLocks noGrp="1"/>
          </p:cNvSpPr>
          <p:nvPr>
            <p:ph type="title"/>
          </p:nvPr>
        </p:nvSpPr>
        <p:spPr>
          <a:xfrm>
            <a:off x="1408786" y="1455421"/>
            <a:ext cx="1584960" cy="258532"/>
          </a:xfrm>
        </p:spPr>
        <p:txBody>
          <a:bodyPr lIns="0" tIns="0" rIns="0" bIns="0"/>
          <a:lstStyle>
            <a:lvl1pPr>
              <a:defRPr sz="1680" b="1" i="0">
                <a:solidFill>
                  <a:srgbClr val="3C3C3C"/>
                </a:solidFill>
                <a:latin typeface="Source Sans 3"/>
                <a:cs typeface="Source Sans 3"/>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60" b="0" i="0">
                <a:solidFill>
                  <a:srgbClr val="454545"/>
                </a:solidFill>
                <a:latin typeface="Source Sans 3"/>
                <a:cs typeface="Source Sans 3"/>
              </a:defRPr>
            </a:lvl1pPr>
          </a:lstStyle>
          <a:p>
            <a:pPr marL="15240">
              <a:spcBef>
                <a:spcPts val="120"/>
              </a:spcBef>
            </a:pPr>
            <a:r>
              <a:rPr lang="en-US">
                <a:solidFill>
                  <a:srgbClr val="171717"/>
                </a:solidFill>
              </a:rPr>
              <a:t>© 2025</a:t>
            </a:r>
            <a:r>
              <a:rPr lang="en-US" spc="6">
                <a:solidFill>
                  <a:srgbClr val="171717"/>
                </a:solidFill>
              </a:rPr>
              <a:t> </a:t>
            </a:r>
            <a:r>
              <a:rPr lang="en-US" spc="-12">
                <a:solidFill>
                  <a:srgbClr val="171717"/>
                </a:solidFill>
              </a:rPr>
              <a:t>Working</a:t>
            </a:r>
            <a:r>
              <a:rPr lang="en-US" spc="-18">
                <a:solidFill>
                  <a:srgbClr val="171717"/>
                </a:solidFill>
              </a:rPr>
              <a:t> </a:t>
            </a:r>
            <a:r>
              <a:rPr lang="en-US" spc="-24">
                <a:solidFill>
                  <a:srgbClr val="171717"/>
                </a:solidFill>
              </a:rPr>
              <a:t>Solutions</a:t>
            </a:r>
            <a:r>
              <a:rPr lang="en-US" spc="12">
                <a:solidFill>
                  <a:srgbClr val="171717"/>
                </a:solidFill>
              </a:rPr>
              <a:t> </a:t>
            </a:r>
            <a:r>
              <a:rPr lang="en-US">
                <a:solidFill>
                  <a:srgbClr val="171717"/>
                </a:solidFill>
              </a:rPr>
              <a:t>Proprietary</a:t>
            </a:r>
            <a:r>
              <a:rPr lang="en-US" spc="36">
                <a:solidFill>
                  <a:srgbClr val="171717"/>
                </a:solidFill>
              </a:rPr>
              <a:t> </a:t>
            </a:r>
            <a:r>
              <a:rPr lang="en-US">
                <a:solidFill>
                  <a:srgbClr val="171717"/>
                </a:solidFill>
              </a:rPr>
              <a:t>&amp;</a:t>
            </a:r>
            <a:r>
              <a:rPr lang="en-US" spc="-18">
                <a:solidFill>
                  <a:srgbClr val="171717"/>
                </a:solidFill>
              </a:rPr>
              <a:t> </a:t>
            </a:r>
            <a:r>
              <a:rPr lang="en-US" spc="-12">
                <a:solidFill>
                  <a:srgbClr val="171717"/>
                </a:solidFill>
              </a:rPr>
              <a:t>Confidential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7" name="Holder 7"/>
          <p:cNvSpPr>
            <a:spLocks noGrp="1"/>
          </p:cNvSpPr>
          <p:nvPr>
            <p:ph type="sldNum" sz="quarter" idx="7"/>
          </p:nvPr>
        </p:nvSpPr>
        <p:spPr/>
        <p:txBody>
          <a:bodyPr lIns="0" tIns="0" rIns="0" bIns="0"/>
          <a:lstStyle>
            <a:lvl1pPr>
              <a:defRPr sz="960" b="0" i="0">
                <a:solidFill>
                  <a:srgbClr val="171717"/>
                </a:solidFill>
                <a:latin typeface="Source Sans 3"/>
                <a:cs typeface="Source Sans 3"/>
              </a:defRPr>
            </a:lvl1pPr>
          </a:lstStyle>
          <a:p>
            <a:pPr marL="45720">
              <a:spcBef>
                <a:spcPts val="114"/>
              </a:spcBef>
            </a:pPr>
            <a:fld id="{81D60167-4931-47E6-BA6A-407CBD079E47}" type="slidenum">
              <a:rPr lang="en-US" spc="-30" smtClean="0"/>
              <a:pPr marL="45720">
                <a:spcBef>
                  <a:spcPts val="114"/>
                </a:spcBef>
              </a:pPr>
              <a:t>‹#›</a:t>
            </a:fld>
            <a:endParaRPr lang="en-US" spc="-30"/>
          </a:p>
        </p:txBody>
      </p:sp>
    </p:spTree>
    <p:extLst>
      <p:ext uri="{BB962C8B-B14F-4D97-AF65-F5344CB8AC3E}">
        <p14:creationId xmlns:p14="http://schemas.microsoft.com/office/powerpoint/2010/main" val="4116401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408786" y="1455421"/>
            <a:ext cx="1584960" cy="258532"/>
          </a:xfrm>
        </p:spPr>
        <p:txBody>
          <a:bodyPr lIns="0" tIns="0" rIns="0" bIns="0"/>
          <a:lstStyle>
            <a:lvl1pPr>
              <a:defRPr sz="1680" b="1" i="0">
                <a:solidFill>
                  <a:srgbClr val="3C3C3C"/>
                </a:solidFill>
                <a:latin typeface="Source Sans 3"/>
                <a:cs typeface="Source Sans 3"/>
              </a:defRPr>
            </a:lvl1pPr>
          </a:lstStyle>
          <a:p>
            <a:endParaRPr/>
          </a:p>
        </p:txBody>
      </p:sp>
      <p:sp>
        <p:nvSpPr>
          <p:cNvPr id="3" name="Holder 3"/>
          <p:cNvSpPr>
            <a:spLocks noGrp="1"/>
          </p:cNvSpPr>
          <p:nvPr>
            <p:ph type="ftr" sz="quarter" idx="5"/>
          </p:nvPr>
        </p:nvSpPr>
        <p:spPr/>
        <p:txBody>
          <a:bodyPr lIns="0" tIns="0" rIns="0" bIns="0"/>
          <a:lstStyle>
            <a:lvl1pPr>
              <a:defRPr sz="960" b="0" i="0">
                <a:solidFill>
                  <a:srgbClr val="454545"/>
                </a:solidFill>
                <a:latin typeface="Source Sans 3"/>
                <a:cs typeface="Source Sans 3"/>
              </a:defRPr>
            </a:lvl1pPr>
          </a:lstStyle>
          <a:p>
            <a:pPr marL="15240">
              <a:spcBef>
                <a:spcPts val="120"/>
              </a:spcBef>
            </a:pPr>
            <a:r>
              <a:rPr lang="en-US">
                <a:solidFill>
                  <a:srgbClr val="171717"/>
                </a:solidFill>
              </a:rPr>
              <a:t>© 2025</a:t>
            </a:r>
            <a:r>
              <a:rPr lang="en-US" spc="6">
                <a:solidFill>
                  <a:srgbClr val="171717"/>
                </a:solidFill>
              </a:rPr>
              <a:t> </a:t>
            </a:r>
            <a:r>
              <a:rPr lang="en-US" spc="-12">
                <a:solidFill>
                  <a:srgbClr val="171717"/>
                </a:solidFill>
              </a:rPr>
              <a:t>Working</a:t>
            </a:r>
            <a:r>
              <a:rPr lang="en-US" spc="-18">
                <a:solidFill>
                  <a:srgbClr val="171717"/>
                </a:solidFill>
              </a:rPr>
              <a:t> </a:t>
            </a:r>
            <a:r>
              <a:rPr lang="en-US" spc="-24">
                <a:solidFill>
                  <a:srgbClr val="171717"/>
                </a:solidFill>
              </a:rPr>
              <a:t>Solutions</a:t>
            </a:r>
            <a:r>
              <a:rPr lang="en-US" spc="12">
                <a:solidFill>
                  <a:srgbClr val="171717"/>
                </a:solidFill>
              </a:rPr>
              <a:t> </a:t>
            </a:r>
            <a:r>
              <a:rPr lang="en-US">
                <a:solidFill>
                  <a:srgbClr val="171717"/>
                </a:solidFill>
              </a:rPr>
              <a:t>Proprietary</a:t>
            </a:r>
            <a:r>
              <a:rPr lang="en-US" spc="36">
                <a:solidFill>
                  <a:srgbClr val="171717"/>
                </a:solidFill>
              </a:rPr>
              <a:t> </a:t>
            </a:r>
            <a:r>
              <a:rPr lang="en-US">
                <a:solidFill>
                  <a:srgbClr val="171717"/>
                </a:solidFill>
              </a:rPr>
              <a:t>&amp;</a:t>
            </a:r>
            <a:r>
              <a:rPr lang="en-US" spc="-18">
                <a:solidFill>
                  <a:srgbClr val="171717"/>
                </a:solidFill>
              </a:rPr>
              <a:t> </a:t>
            </a:r>
            <a:r>
              <a:rPr lang="en-US" spc="-12">
                <a:solidFill>
                  <a:srgbClr val="171717"/>
                </a:solidFill>
              </a:rPr>
              <a:t>Confidential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5" name="Holder 5"/>
          <p:cNvSpPr>
            <a:spLocks noGrp="1"/>
          </p:cNvSpPr>
          <p:nvPr>
            <p:ph type="sldNum" sz="quarter" idx="7"/>
          </p:nvPr>
        </p:nvSpPr>
        <p:spPr/>
        <p:txBody>
          <a:bodyPr lIns="0" tIns="0" rIns="0" bIns="0"/>
          <a:lstStyle>
            <a:lvl1pPr>
              <a:defRPr sz="960" b="0" i="0">
                <a:solidFill>
                  <a:srgbClr val="171717"/>
                </a:solidFill>
                <a:latin typeface="Source Sans 3"/>
                <a:cs typeface="Source Sans 3"/>
              </a:defRPr>
            </a:lvl1pPr>
          </a:lstStyle>
          <a:p>
            <a:pPr marL="45720">
              <a:spcBef>
                <a:spcPts val="114"/>
              </a:spcBef>
            </a:pPr>
            <a:fld id="{81D60167-4931-47E6-BA6A-407CBD079E47}" type="slidenum">
              <a:rPr lang="en-US" spc="-30" smtClean="0"/>
              <a:pPr marL="45720">
                <a:spcBef>
                  <a:spcPts val="114"/>
                </a:spcBef>
              </a:pPr>
              <a:t>‹#›</a:t>
            </a:fld>
            <a:endParaRPr lang="en-US" spc="-30"/>
          </a:p>
        </p:txBody>
      </p:sp>
    </p:spTree>
    <p:extLst>
      <p:ext uri="{BB962C8B-B14F-4D97-AF65-F5344CB8AC3E}">
        <p14:creationId xmlns:p14="http://schemas.microsoft.com/office/powerpoint/2010/main" val="3392265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60" b="0" i="0">
                <a:solidFill>
                  <a:srgbClr val="454545"/>
                </a:solidFill>
                <a:latin typeface="Source Sans 3"/>
                <a:cs typeface="Source Sans 3"/>
              </a:defRPr>
            </a:lvl1pPr>
          </a:lstStyle>
          <a:p>
            <a:pPr marL="15240">
              <a:spcBef>
                <a:spcPts val="120"/>
              </a:spcBef>
            </a:pPr>
            <a:r>
              <a:rPr lang="en-US">
                <a:solidFill>
                  <a:srgbClr val="171717"/>
                </a:solidFill>
              </a:rPr>
              <a:t>© 2025</a:t>
            </a:r>
            <a:r>
              <a:rPr lang="en-US" spc="6">
                <a:solidFill>
                  <a:srgbClr val="171717"/>
                </a:solidFill>
              </a:rPr>
              <a:t> </a:t>
            </a:r>
            <a:r>
              <a:rPr lang="en-US" spc="-12">
                <a:solidFill>
                  <a:srgbClr val="171717"/>
                </a:solidFill>
              </a:rPr>
              <a:t>Working</a:t>
            </a:r>
            <a:r>
              <a:rPr lang="en-US" spc="-18">
                <a:solidFill>
                  <a:srgbClr val="171717"/>
                </a:solidFill>
              </a:rPr>
              <a:t> </a:t>
            </a:r>
            <a:r>
              <a:rPr lang="en-US" spc="-24">
                <a:solidFill>
                  <a:srgbClr val="171717"/>
                </a:solidFill>
              </a:rPr>
              <a:t>Solutions</a:t>
            </a:r>
            <a:r>
              <a:rPr lang="en-US" spc="12">
                <a:solidFill>
                  <a:srgbClr val="171717"/>
                </a:solidFill>
              </a:rPr>
              <a:t> </a:t>
            </a:r>
            <a:r>
              <a:rPr lang="en-US">
                <a:solidFill>
                  <a:srgbClr val="171717"/>
                </a:solidFill>
              </a:rPr>
              <a:t>Proprietary</a:t>
            </a:r>
            <a:r>
              <a:rPr lang="en-US" spc="36">
                <a:solidFill>
                  <a:srgbClr val="171717"/>
                </a:solidFill>
              </a:rPr>
              <a:t> </a:t>
            </a:r>
            <a:r>
              <a:rPr lang="en-US">
                <a:solidFill>
                  <a:srgbClr val="171717"/>
                </a:solidFill>
              </a:rPr>
              <a:t>&amp;</a:t>
            </a:r>
            <a:r>
              <a:rPr lang="en-US" spc="-18">
                <a:solidFill>
                  <a:srgbClr val="171717"/>
                </a:solidFill>
              </a:rPr>
              <a:t> </a:t>
            </a:r>
            <a:r>
              <a:rPr lang="en-US" spc="-12">
                <a:solidFill>
                  <a:srgbClr val="171717"/>
                </a:solidFill>
              </a:rPr>
              <a:t>Confidential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4" name="Holder 4"/>
          <p:cNvSpPr>
            <a:spLocks noGrp="1"/>
          </p:cNvSpPr>
          <p:nvPr>
            <p:ph type="sldNum" sz="quarter" idx="7"/>
          </p:nvPr>
        </p:nvSpPr>
        <p:spPr/>
        <p:txBody>
          <a:bodyPr lIns="0" tIns="0" rIns="0" bIns="0"/>
          <a:lstStyle>
            <a:lvl1pPr>
              <a:defRPr sz="960" b="0" i="0">
                <a:solidFill>
                  <a:srgbClr val="171717"/>
                </a:solidFill>
                <a:latin typeface="Source Sans 3"/>
                <a:cs typeface="Source Sans 3"/>
              </a:defRPr>
            </a:lvl1pPr>
          </a:lstStyle>
          <a:p>
            <a:pPr marL="45720">
              <a:spcBef>
                <a:spcPts val="114"/>
              </a:spcBef>
            </a:pPr>
            <a:fld id="{81D60167-4931-47E6-BA6A-407CBD079E47}" type="slidenum">
              <a:rPr lang="en-US" spc="-30" smtClean="0"/>
              <a:pPr marL="45720">
                <a:spcBef>
                  <a:spcPts val="114"/>
                </a:spcBef>
              </a:pPr>
              <a:t>‹#›</a:t>
            </a:fld>
            <a:endParaRPr lang="en-US" spc="-30"/>
          </a:p>
        </p:txBody>
      </p:sp>
    </p:spTree>
    <p:extLst>
      <p:ext uri="{BB962C8B-B14F-4D97-AF65-F5344CB8AC3E}">
        <p14:creationId xmlns:p14="http://schemas.microsoft.com/office/powerpoint/2010/main" val="1048056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4F12FF11-0888-411E-4D0E-AF4BF4C94761}"/>
              </a:ext>
            </a:extLst>
          </p:cNvPr>
          <p:cNvSpPr/>
          <p:nvPr userDrawn="1"/>
        </p:nvSpPr>
        <p:spPr>
          <a:xfrm>
            <a:off x="9737776" y="-22951"/>
            <a:ext cx="4417457" cy="6903901"/>
          </a:xfrm>
          <a:prstGeom prst="parallelogram">
            <a:avLst>
              <a:gd name="adj" fmla="val 44542"/>
            </a:avLst>
          </a:prstGeom>
          <a:gradFill>
            <a:gsLst>
              <a:gs pos="0">
                <a:schemeClr val="accent2"/>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a:p>
        </p:txBody>
      </p:sp>
      <p:sp>
        <p:nvSpPr>
          <p:cNvPr id="9" name="Text Placeholder 416"/>
          <p:cNvSpPr>
            <a:spLocks noGrp="1"/>
          </p:cNvSpPr>
          <p:nvPr>
            <p:ph type="body" sz="quarter" idx="12" hasCustomPrompt="1"/>
          </p:nvPr>
        </p:nvSpPr>
        <p:spPr>
          <a:xfrm>
            <a:off x="4664268" y="3347199"/>
            <a:ext cx="4667223" cy="286512"/>
          </a:xfrm>
          <a:prstGeom prst="rect">
            <a:avLst/>
          </a:prstGeom>
        </p:spPr>
        <p:txBody>
          <a:bodyPr lIns="0" tIns="0" rIns="0">
            <a:noAutofit/>
          </a:bodyPr>
          <a:lstStyle>
            <a:lvl1pPr marL="0" indent="0" algn="l">
              <a:buNone/>
              <a:defRPr sz="1440" b="0" i="0">
                <a:solidFill>
                  <a:schemeClr val="bg1">
                    <a:lumMod val="10000"/>
                  </a:schemeClr>
                </a:solidFill>
                <a:latin typeface="Source Sans Pro Light" panose="020B0403030403020204" pitchFamily="34" charset="0"/>
                <a:ea typeface="Source Sans Pro Light" panose="020B0403030403020204" pitchFamily="34" charset="0"/>
                <a:cs typeface="Lato 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Here is a sub-title</a:t>
            </a:r>
          </a:p>
        </p:txBody>
      </p:sp>
      <p:sp>
        <p:nvSpPr>
          <p:cNvPr id="10" name="Text Placeholder 7"/>
          <p:cNvSpPr>
            <a:spLocks noGrp="1"/>
          </p:cNvSpPr>
          <p:nvPr>
            <p:ph type="body" sz="quarter" idx="13" hasCustomPrompt="1"/>
          </p:nvPr>
        </p:nvSpPr>
        <p:spPr>
          <a:xfrm>
            <a:off x="4664268" y="3034689"/>
            <a:ext cx="5720168" cy="298908"/>
          </a:xfrm>
          <a:prstGeom prst="rect">
            <a:avLst/>
          </a:prstGeom>
        </p:spPr>
        <p:txBody>
          <a:bodyPr lIns="0" tIns="0" rIns="0" anchor="ctr">
            <a:noAutofit/>
          </a:bodyPr>
          <a:lstStyle>
            <a:lvl1pPr marL="0" indent="0" algn="l">
              <a:buNone/>
              <a:defRPr sz="2399" b="0" i="0" baseline="0">
                <a:solidFill>
                  <a:schemeClr val="bg1">
                    <a:lumMod val="10000"/>
                  </a:schemeClr>
                </a:solidFill>
                <a:latin typeface="Source Sans Pro Light" panose="020B0403030403020204" pitchFamily="34" charset="0"/>
                <a:ea typeface="Open Sans Condensed" panose="020B0806030504020204" pitchFamily="34" charset="0"/>
                <a:cs typeface="Open Sans Condensed" panose="020B0806030504020204" pitchFamily="34" charset="0"/>
              </a:defRPr>
            </a:lvl1pPr>
            <a:lvl2pPr marL="457186" indent="0" algn="ctr">
              <a:buNone/>
              <a:defRPr>
                <a:solidFill>
                  <a:schemeClr val="tx2"/>
                </a:solidFill>
                <a:latin typeface="+mj-lt"/>
              </a:defRPr>
            </a:lvl2pPr>
            <a:lvl3pPr marL="914373" indent="0" algn="ctr">
              <a:buNone/>
              <a:defRPr>
                <a:solidFill>
                  <a:schemeClr val="tx2"/>
                </a:solidFill>
                <a:latin typeface="+mj-lt"/>
              </a:defRPr>
            </a:lvl3pPr>
            <a:lvl4pPr marL="1371559" indent="0" algn="ctr">
              <a:buNone/>
              <a:defRPr>
                <a:solidFill>
                  <a:schemeClr val="tx2"/>
                </a:solidFill>
                <a:latin typeface="+mj-lt"/>
              </a:defRPr>
            </a:lvl4pPr>
            <a:lvl5pPr marL="1828745" indent="0" algn="ctr">
              <a:buNone/>
              <a:defRPr>
                <a:solidFill>
                  <a:schemeClr val="tx2"/>
                </a:solidFill>
                <a:latin typeface="+mj-lt"/>
              </a:defRPr>
            </a:lvl5pPr>
          </a:lstStyle>
          <a:p>
            <a:pPr lvl="0"/>
            <a:r>
              <a:rPr lang="en-US"/>
              <a:t>PRESENTATION TITLE</a:t>
            </a:r>
          </a:p>
        </p:txBody>
      </p:sp>
      <p:cxnSp>
        <p:nvCxnSpPr>
          <p:cNvPr id="15" name="Straight Connector 14"/>
          <p:cNvCxnSpPr/>
          <p:nvPr userDrawn="1"/>
        </p:nvCxnSpPr>
        <p:spPr>
          <a:xfrm>
            <a:off x="4384536" y="2904100"/>
            <a:ext cx="0" cy="893054"/>
          </a:xfrm>
          <a:prstGeom prst="line">
            <a:avLst/>
          </a:prstGeom>
          <a:ln w="12700">
            <a:solidFill>
              <a:schemeClr val="bg1">
                <a:lumMod val="25000"/>
              </a:schemeClr>
            </a:solidFill>
          </a:ln>
        </p:spPr>
        <p:style>
          <a:lnRef idx="1">
            <a:schemeClr val="accent1"/>
          </a:lnRef>
          <a:fillRef idx="0">
            <a:schemeClr val="accent1"/>
          </a:fillRef>
          <a:effectRef idx="0">
            <a:schemeClr val="accent1"/>
          </a:effectRef>
          <a:fontRef idx="minor">
            <a:schemeClr val="tx1"/>
          </a:fontRef>
        </p:style>
      </p:cxnSp>
      <p:grpSp>
        <p:nvGrpSpPr>
          <p:cNvPr id="8" name="Graphic 8">
            <a:extLst>
              <a:ext uri="{FF2B5EF4-FFF2-40B4-BE49-F238E27FC236}">
                <a16:creationId xmlns:a16="http://schemas.microsoft.com/office/drawing/2014/main" id="{51313C86-1464-61BC-8028-4A528DD062DE}"/>
              </a:ext>
            </a:extLst>
          </p:cNvPr>
          <p:cNvGrpSpPr/>
          <p:nvPr userDrawn="1"/>
        </p:nvGrpSpPr>
        <p:grpSpPr>
          <a:xfrm>
            <a:off x="1298272" y="3021673"/>
            <a:ext cx="2757106" cy="651240"/>
            <a:chOff x="4527490" y="1393572"/>
            <a:chExt cx="842623" cy="199038"/>
          </a:xfrm>
          <a:gradFill flip="none" rotWithShape="1">
            <a:gsLst>
              <a:gs pos="0">
                <a:schemeClr val="accent2"/>
              </a:gs>
              <a:gs pos="100000">
                <a:schemeClr val="accent3"/>
              </a:gs>
            </a:gsLst>
            <a:lin ang="0" scaled="0"/>
            <a:tileRect/>
          </a:gradFill>
        </p:grpSpPr>
        <p:grpSp>
          <p:nvGrpSpPr>
            <p:cNvPr id="11" name="Graphic 8">
              <a:extLst>
                <a:ext uri="{FF2B5EF4-FFF2-40B4-BE49-F238E27FC236}">
                  <a16:creationId xmlns:a16="http://schemas.microsoft.com/office/drawing/2014/main" id="{8EDD8FFF-33B5-318B-094E-6DA95A752DF7}"/>
                </a:ext>
              </a:extLst>
            </p:cNvPr>
            <p:cNvGrpSpPr/>
            <p:nvPr/>
          </p:nvGrpSpPr>
          <p:grpSpPr>
            <a:xfrm>
              <a:off x="4527490" y="1393572"/>
              <a:ext cx="842623" cy="199038"/>
              <a:chOff x="4527490" y="1393572"/>
              <a:chExt cx="842623" cy="199038"/>
            </a:xfrm>
            <a:grpFill/>
          </p:grpSpPr>
          <p:sp>
            <p:nvSpPr>
              <p:cNvPr id="34" name="Freeform 33">
                <a:extLst>
                  <a:ext uri="{FF2B5EF4-FFF2-40B4-BE49-F238E27FC236}">
                    <a16:creationId xmlns:a16="http://schemas.microsoft.com/office/drawing/2014/main" id="{3F942210-290F-09AC-B9F3-8EF0B43B8F9C}"/>
                  </a:ext>
                </a:extLst>
              </p:cNvPr>
              <p:cNvSpPr/>
              <p:nvPr/>
            </p:nvSpPr>
            <p:spPr>
              <a:xfrm>
                <a:off x="4527490" y="1394495"/>
                <a:ext cx="166832" cy="111733"/>
              </a:xfrm>
              <a:custGeom>
                <a:avLst/>
                <a:gdLst>
                  <a:gd name="connsiteX0" fmla="*/ 160045 w 166832"/>
                  <a:gd name="connsiteY0" fmla="*/ 502 h 111733"/>
                  <a:gd name="connsiteX1" fmla="*/ 130472 w 166832"/>
                  <a:gd name="connsiteY1" fmla="*/ 1334 h 111733"/>
                  <a:gd name="connsiteX2" fmla="*/ 113581 w 166832"/>
                  <a:gd name="connsiteY2" fmla="*/ 56202 h 111733"/>
                  <a:gd name="connsiteX3" fmla="*/ 99801 w 166832"/>
                  <a:gd name="connsiteY3" fmla="*/ 11411 h 111733"/>
                  <a:gd name="connsiteX4" fmla="*/ 67768 w 166832"/>
                  <a:gd name="connsiteY4" fmla="*/ 11471 h 111733"/>
                  <a:gd name="connsiteX5" fmla="*/ 53903 w 166832"/>
                  <a:gd name="connsiteY5" fmla="*/ 56660 h 111733"/>
                  <a:gd name="connsiteX6" fmla="*/ 36819 w 166832"/>
                  <a:gd name="connsiteY6" fmla="*/ 1334 h 111733"/>
                  <a:gd name="connsiteX7" fmla="*/ 0 w 166832"/>
                  <a:gd name="connsiteY7" fmla="*/ 1334 h 111733"/>
                  <a:gd name="connsiteX8" fmla="*/ 33480 w 166832"/>
                  <a:gd name="connsiteY8" fmla="*/ 109926 h 111733"/>
                  <a:gd name="connsiteX9" fmla="*/ 68539 w 166832"/>
                  <a:gd name="connsiteY9" fmla="*/ 109890 h 111733"/>
                  <a:gd name="connsiteX10" fmla="*/ 83863 w 166832"/>
                  <a:gd name="connsiteY10" fmla="*/ 59541 h 111733"/>
                  <a:gd name="connsiteX11" fmla="*/ 99186 w 166832"/>
                  <a:gd name="connsiteY11" fmla="*/ 109962 h 111733"/>
                  <a:gd name="connsiteX12" fmla="*/ 133329 w 166832"/>
                  <a:gd name="connsiteY12" fmla="*/ 109962 h 111733"/>
                  <a:gd name="connsiteX13" fmla="*/ 166833 w 166832"/>
                  <a:gd name="connsiteY13" fmla="*/ 1346 h 111733"/>
                  <a:gd name="connsiteX14" fmla="*/ 160045 w 166832"/>
                  <a:gd name="connsiteY14" fmla="*/ 502 h 11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832" h="111733">
                    <a:moveTo>
                      <a:pt x="160045" y="502"/>
                    </a:moveTo>
                    <a:cubicBezTo>
                      <a:pt x="151763" y="-137"/>
                      <a:pt x="138525" y="-209"/>
                      <a:pt x="130472" y="1334"/>
                    </a:cubicBezTo>
                    <a:lnTo>
                      <a:pt x="113581" y="56202"/>
                    </a:lnTo>
                    <a:lnTo>
                      <a:pt x="99801" y="11411"/>
                    </a:lnTo>
                    <a:cubicBezTo>
                      <a:pt x="89493" y="8807"/>
                      <a:pt x="78003" y="9169"/>
                      <a:pt x="67768" y="11471"/>
                    </a:cubicBezTo>
                    <a:lnTo>
                      <a:pt x="53903" y="56660"/>
                    </a:lnTo>
                    <a:lnTo>
                      <a:pt x="36819" y="1334"/>
                    </a:lnTo>
                    <a:cubicBezTo>
                      <a:pt x="25836" y="-884"/>
                      <a:pt x="10453" y="56"/>
                      <a:pt x="0" y="1334"/>
                    </a:cubicBezTo>
                    <a:lnTo>
                      <a:pt x="33480" y="109926"/>
                    </a:lnTo>
                    <a:cubicBezTo>
                      <a:pt x="44752" y="112566"/>
                      <a:pt x="57074" y="111975"/>
                      <a:pt x="68539" y="109890"/>
                    </a:cubicBezTo>
                    <a:cubicBezTo>
                      <a:pt x="71095" y="100837"/>
                      <a:pt x="83863" y="59541"/>
                      <a:pt x="83863" y="59541"/>
                    </a:cubicBezTo>
                    <a:lnTo>
                      <a:pt x="99186" y="109962"/>
                    </a:lnTo>
                    <a:cubicBezTo>
                      <a:pt x="110386" y="112095"/>
                      <a:pt x="122310" y="112541"/>
                      <a:pt x="133329" y="109962"/>
                    </a:cubicBezTo>
                    <a:lnTo>
                      <a:pt x="166833" y="1346"/>
                    </a:lnTo>
                    <a:cubicBezTo>
                      <a:pt x="165242" y="1057"/>
                      <a:pt x="163662" y="779"/>
                      <a:pt x="160045" y="502"/>
                    </a:cubicBezTo>
                    <a:close/>
                  </a:path>
                </a:pathLst>
              </a:custGeom>
              <a:grpFill/>
              <a:ln w="120" cap="flat">
                <a:noFill/>
                <a:prstDash val="solid"/>
                <a:miter/>
              </a:ln>
            </p:spPr>
            <p:txBody>
              <a:bodyPr rtlCol="0" anchor="ctr"/>
              <a:lstStyle/>
              <a:p>
                <a:endParaRPr lang="en-US" sz="2161"/>
              </a:p>
            </p:txBody>
          </p:sp>
          <p:sp>
            <p:nvSpPr>
              <p:cNvPr id="35" name="Freeform 34">
                <a:extLst>
                  <a:ext uri="{FF2B5EF4-FFF2-40B4-BE49-F238E27FC236}">
                    <a16:creationId xmlns:a16="http://schemas.microsoft.com/office/drawing/2014/main" id="{D7396C90-4FB5-0198-646C-303AC9D3FF78}"/>
                  </a:ext>
                </a:extLst>
              </p:cNvPr>
              <p:cNvSpPr/>
              <p:nvPr/>
            </p:nvSpPr>
            <p:spPr>
              <a:xfrm>
                <a:off x="5116372" y="1394392"/>
                <a:ext cx="97666" cy="111636"/>
              </a:xfrm>
              <a:custGeom>
                <a:avLst/>
                <a:gdLst>
                  <a:gd name="connsiteX0" fmla="*/ 80511 w 97666"/>
                  <a:gd name="connsiteY0" fmla="*/ 8055 h 111636"/>
                  <a:gd name="connsiteX1" fmla="*/ 0 w 97666"/>
                  <a:gd name="connsiteY1" fmla="*/ 2209 h 111636"/>
                  <a:gd name="connsiteX2" fmla="*/ 0 w 97666"/>
                  <a:gd name="connsiteY2" fmla="*/ 109933 h 111636"/>
                  <a:gd name="connsiteX3" fmla="*/ 36036 w 97666"/>
                  <a:gd name="connsiteY3" fmla="*/ 109933 h 111636"/>
                  <a:gd name="connsiteX4" fmla="*/ 36036 w 97666"/>
                  <a:gd name="connsiteY4" fmla="*/ 31728 h 111636"/>
                  <a:gd name="connsiteX5" fmla="*/ 61631 w 97666"/>
                  <a:gd name="connsiteY5" fmla="*/ 51171 h 111636"/>
                  <a:gd name="connsiteX6" fmla="*/ 61631 w 97666"/>
                  <a:gd name="connsiteY6" fmla="*/ 109933 h 111636"/>
                  <a:gd name="connsiteX7" fmla="*/ 97667 w 97666"/>
                  <a:gd name="connsiteY7" fmla="*/ 109933 h 111636"/>
                  <a:gd name="connsiteX8" fmla="*/ 97667 w 97666"/>
                  <a:gd name="connsiteY8" fmla="*/ 47374 h 111636"/>
                  <a:gd name="connsiteX9" fmla="*/ 80511 w 97666"/>
                  <a:gd name="connsiteY9" fmla="*/ 8055 h 11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6" h="111636">
                    <a:moveTo>
                      <a:pt x="80511" y="8055"/>
                    </a:moveTo>
                    <a:cubicBezTo>
                      <a:pt x="61330" y="-5361"/>
                      <a:pt x="17891" y="1980"/>
                      <a:pt x="0" y="2209"/>
                    </a:cubicBezTo>
                    <a:lnTo>
                      <a:pt x="0" y="109933"/>
                    </a:lnTo>
                    <a:cubicBezTo>
                      <a:pt x="12755" y="112187"/>
                      <a:pt x="23244" y="112223"/>
                      <a:pt x="36036" y="109933"/>
                    </a:cubicBezTo>
                    <a:lnTo>
                      <a:pt x="36036" y="31728"/>
                    </a:lnTo>
                    <a:cubicBezTo>
                      <a:pt x="50491" y="27160"/>
                      <a:pt x="62957" y="34115"/>
                      <a:pt x="61631" y="51171"/>
                    </a:cubicBezTo>
                    <a:cubicBezTo>
                      <a:pt x="61631" y="51171"/>
                      <a:pt x="61631" y="109933"/>
                      <a:pt x="61631" y="109933"/>
                    </a:cubicBezTo>
                    <a:cubicBezTo>
                      <a:pt x="74386" y="112187"/>
                      <a:pt x="84875" y="112223"/>
                      <a:pt x="97667" y="109933"/>
                    </a:cubicBezTo>
                    <a:lnTo>
                      <a:pt x="97667" y="47374"/>
                    </a:lnTo>
                    <a:cubicBezTo>
                      <a:pt x="97691" y="30029"/>
                      <a:pt x="93110" y="16962"/>
                      <a:pt x="80511" y="8055"/>
                    </a:cubicBezTo>
                    <a:close/>
                  </a:path>
                </a:pathLst>
              </a:custGeom>
              <a:grpFill/>
              <a:ln w="120" cap="flat">
                <a:noFill/>
                <a:prstDash val="solid"/>
                <a:miter/>
              </a:ln>
            </p:spPr>
            <p:txBody>
              <a:bodyPr rtlCol="0" anchor="ctr"/>
              <a:lstStyle/>
              <a:p>
                <a:endParaRPr lang="en-US" sz="2161"/>
              </a:p>
            </p:txBody>
          </p:sp>
          <p:sp>
            <p:nvSpPr>
              <p:cNvPr id="36" name="Freeform 35">
                <a:extLst>
                  <a:ext uri="{FF2B5EF4-FFF2-40B4-BE49-F238E27FC236}">
                    <a16:creationId xmlns:a16="http://schemas.microsoft.com/office/drawing/2014/main" id="{52210EA8-8B67-9131-F126-7F3EC745A425}"/>
                  </a:ext>
                </a:extLst>
              </p:cNvPr>
              <p:cNvSpPr/>
              <p:nvPr/>
            </p:nvSpPr>
            <p:spPr>
              <a:xfrm>
                <a:off x="5225762" y="1394685"/>
                <a:ext cx="98434" cy="111500"/>
              </a:xfrm>
              <a:custGeom>
                <a:avLst/>
                <a:gdLst>
                  <a:gd name="connsiteX0" fmla="*/ 63749 w 98434"/>
                  <a:gd name="connsiteY0" fmla="*/ 81699 h 111500"/>
                  <a:gd name="connsiteX1" fmla="*/ 63785 w 98434"/>
                  <a:gd name="connsiteY1" fmla="*/ 81699 h 111500"/>
                  <a:gd name="connsiteX2" fmla="*/ 36044 w 98434"/>
                  <a:gd name="connsiteY2" fmla="*/ 54904 h 111500"/>
                  <a:gd name="connsiteX3" fmla="*/ 85004 w 98434"/>
                  <a:gd name="connsiteY3" fmla="*/ 35124 h 111500"/>
                  <a:gd name="connsiteX4" fmla="*/ 92985 w 98434"/>
                  <a:gd name="connsiteY4" fmla="*/ 7340 h 111500"/>
                  <a:gd name="connsiteX5" fmla="*/ 3746 w 98434"/>
                  <a:gd name="connsiteY5" fmla="*/ 33521 h 111500"/>
                  <a:gd name="connsiteX6" fmla="*/ 12884 w 98434"/>
                  <a:gd name="connsiteY6" fmla="*/ 94970 h 111500"/>
                  <a:gd name="connsiteX7" fmla="*/ 98435 w 98434"/>
                  <a:gd name="connsiteY7" fmla="*/ 103806 h 111500"/>
                  <a:gd name="connsiteX8" fmla="*/ 98435 w 98434"/>
                  <a:gd name="connsiteY8" fmla="*/ 55663 h 111500"/>
                  <a:gd name="connsiteX9" fmla="*/ 63761 w 98434"/>
                  <a:gd name="connsiteY9" fmla="*/ 61413 h 111500"/>
                  <a:gd name="connsiteX10" fmla="*/ 63761 w 98434"/>
                  <a:gd name="connsiteY10" fmla="*/ 81699 h 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34" h="111500">
                    <a:moveTo>
                      <a:pt x="63749" y="81699"/>
                    </a:moveTo>
                    <a:lnTo>
                      <a:pt x="63785" y="81699"/>
                    </a:lnTo>
                    <a:cubicBezTo>
                      <a:pt x="45870" y="82977"/>
                      <a:pt x="35501" y="73876"/>
                      <a:pt x="36044" y="54904"/>
                    </a:cubicBezTo>
                    <a:cubicBezTo>
                      <a:pt x="35080" y="27144"/>
                      <a:pt x="64882" y="25372"/>
                      <a:pt x="85004" y="35124"/>
                    </a:cubicBezTo>
                    <a:cubicBezTo>
                      <a:pt x="88886" y="25637"/>
                      <a:pt x="92286" y="17381"/>
                      <a:pt x="92985" y="7340"/>
                    </a:cubicBezTo>
                    <a:cubicBezTo>
                      <a:pt x="61121" y="-6522"/>
                      <a:pt x="16525" y="-2315"/>
                      <a:pt x="3746" y="33521"/>
                    </a:cubicBezTo>
                    <a:cubicBezTo>
                      <a:pt x="-3054" y="53265"/>
                      <a:pt x="-932" y="78903"/>
                      <a:pt x="12884" y="94970"/>
                    </a:cubicBezTo>
                    <a:cubicBezTo>
                      <a:pt x="32512" y="117885"/>
                      <a:pt x="73575" y="113063"/>
                      <a:pt x="98435" y="103806"/>
                    </a:cubicBezTo>
                    <a:lnTo>
                      <a:pt x="98435" y="55663"/>
                    </a:lnTo>
                    <a:cubicBezTo>
                      <a:pt x="90140" y="55663"/>
                      <a:pt x="72839" y="58074"/>
                      <a:pt x="63761" y="61413"/>
                    </a:cubicBezTo>
                    <a:lnTo>
                      <a:pt x="63761" y="81699"/>
                    </a:lnTo>
                    <a:close/>
                  </a:path>
                </a:pathLst>
              </a:custGeom>
              <a:grpFill/>
              <a:ln w="120" cap="flat">
                <a:noFill/>
                <a:prstDash val="solid"/>
                <a:miter/>
              </a:ln>
            </p:spPr>
            <p:txBody>
              <a:bodyPr rtlCol="0" anchor="ctr"/>
              <a:lstStyle/>
              <a:p>
                <a:endParaRPr lang="en-US" sz="2161"/>
              </a:p>
            </p:txBody>
          </p:sp>
          <p:sp>
            <p:nvSpPr>
              <p:cNvPr id="37" name="Freeform 36">
                <a:extLst>
                  <a:ext uri="{FF2B5EF4-FFF2-40B4-BE49-F238E27FC236}">
                    <a16:creationId xmlns:a16="http://schemas.microsoft.com/office/drawing/2014/main" id="{DD1A9DED-B207-C16D-40E6-D1341D160E37}"/>
                  </a:ext>
                </a:extLst>
              </p:cNvPr>
              <p:cNvSpPr/>
              <p:nvPr/>
            </p:nvSpPr>
            <p:spPr>
              <a:xfrm>
                <a:off x="4816886" y="1535624"/>
                <a:ext cx="38291" cy="56778"/>
              </a:xfrm>
              <a:custGeom>
                <a:avLst/>
                <a:gdLst>
                  <a:gd name="connsiteX0" fmla="*/ 13262 w 38291"/>
                  <a:gd name="connsiteY0" fmla="*/ 18748 h 56778"/>
                  <a:gd name="connsiteX1" fmla="*/ 25113 w 38291"/>
                  <a:gd name="connsiteY1" fmla="*/ 9141 h 56778"/>
                  <a:gd name="connsiteX2" fmla="*/ 37217 w 38291"/>
                  <a:gd name="connsiteY2" fmla="*/ 6019 h 56778"/>
                  <a:gd name="connsiteX3" fmla="*/ 10549 w 38291"/>
                  <a:gd name="connsiteY3" fmla="*/ 29548 h 56778"/>
                  <a:gd name="connsiteX4" fmla="*/ 27162 w 38291"/>
                  <a:gd name="connsiteY4" fmla="*/ 36683 h 56778"/>
                  <a:gd name="connsiteX5" fmla="*/ 13865 w 38291"/>
                  <a:gd name="connsiteY5" fmla="*/ 47532 h 56778"/>
                  <a:gd name="connsiteX6" fmla="*/ 0 w 38291"/>
                  <a:gd name="connsiteY6" fmla="*/ 49509 h 56778"/>
                  <a:gd name="connsiteX7" fmla="*/ 34107 w 38291"/>
                  <a:gd name="connsiteY7" fmla="*/ 28824 h 56778"/>
                  <a:gd name="connsiteX8" fmla="*/ 13262 w 38291"/>
                  <a:gd name="connsiteY8" fmla="*/ 18748 h 5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1" h="56778">
                    <a:moveTo>
                      <a:pt x="13262" y="18748"/>
                    </a:moveTo>
                    <a:cubicBezTo>
                      <a:pt x="8524" y="11383"/>
                      <a:pt x="18976" y="6525"/>
                      <a:pt x="25113" y="9141"/>
                    </a:cubicBezTo>
                    <a:cubicBezTo>
                      <a:pt x="33142" y="12528"/>
                      <a:pt x="32877" y="15204"/>
                      <a:pt x="37217" y="6019"/>
                    </a:cubicBezTo>
                    <a:cubicBezTo>
                      <a:pt x="17518" y="-11592"/>
                      <a:pt x="-13165" y="13480"/>
                      <a:pt x="10549" y="29548"/>
                    </a:cubicBezTo>
                    <a:cubicBezTo>
                      <a:pt x="15806" y="32392"/>
                      <a:pt x="23075" y="32163"/>
                      <a:pt x="27162" y="36683"/>
                    </a:cubicBezTo>
                    <a:cubicBezTo>
                      <a:pt x="32069" y="45157"/>
                      <a:pt x="21086" y="50738"/>
                      <a:pt x="13865" y="47532"/>
                    </a:cubicBezTo>
                    <a:cubicBezTo>
                      <a:pt x="5775" y="44084"/>
                      <a:pt x="5196" y="39492"/>
                      <a:pt x="0" y="49509"/>
                    </a:cubicBezTo>
                    <a:cubicBezTo>
                      <a:pt x="16047" y="66444"/>
                      <a:pt x="50142" y="51413"/>
                      <a:pt x="34107" y="28824"/>
                    </a:cubicBezTo>
                    <a:cubicBezTo>
                      <a:pt x="28453" y="23328"/>
                      <a:pt x="18759" y="24087"/>
                      <a:pt x="13262" y="18748"/>
                    </a:cubicBezTo>
                    <a:close/>
                  </a:path>
                </a:pathLst>
              </a:custGeom>
              <a:grpFill/>
              <a:ln w="120" cap="flat">
                <a:noFill/>
                <a:prstDash val="solid"/>
                <a:miter/>
              </a:ln>
            </p:spPr>
            <p:txBody>
              <a:bodyPr rtlCol="0" anchor="ctr"/>
              <a:lstStyle/>
              <a:p>
                <a:endParaRPr lang="en-US" sz="2161"/>
              </a:p>
            </p:txBody>
          </p:sp>
          <p:sp>
            <p:nvSpPr>
              <p:cNvPr id="38" name="Freeform 37">
                <a:extLst>
                  <a:ext uri="{FF2B5EF4-FFF2-40B4-BE49-F238E27FC236}">
                    <a16:creationId xmlns:a16="http://schemas.microsoft.com/office/drawing/2014/main" id="{045149EE-A3AB-0367-8462-DD06D55EFA45}"/>
                  </a:ext>
                </a:extLst>
              </p:cNvPr>
              <p:cNvSpPr/>
              <p:nvPr/>
            </p:nvSpPr>
            <p:spPr>
              <a:xfrm>
                <a:off x="4865071"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40 w 57841"/>
                  <a:gd name="connsiteY3" fmla="*/ 36728 h 57139"/>
                  <a:gd name="connsiteX4" fmla="*/ 12313 w 57841"/>
                  <a:gd name="connsiteY4" fmla="*/ 20407 h 57139"/>
                  <a:gd name="connsiteX5" fmla="*/ 45540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40" y="36728"/>
                    </a:moveTo>
                    <a:cubicBezTo>
                      <a:pt x="34786" y="60233"/>
                      <a:pt x="3403" y="44768"/>
                      <a:pt x="12313" y="20407"/>
                    </a:cubicBezTo>
                    <a:cubicBezTo>
                      <a:pt x="23236" y="-3242"/>
                      <a:pt x="54389" y="12391"/>
                      <a:pt x="45540" y="36728"/>
                    </a:cubicBezTo>
                    <a:close/>
                  </a:path>
                </a:pathLst>
              </a:custGeom>
              <a:grpFill/>
              <a:ln w="120" cap="flat">
                <a:noFill/>
                <a:prstDash val="solid"/>
                <a:miter/>
              </a:ln>
            </p:spPr>
            <p:txBody>
              <a:bodyPr rtlCol="0" anchor="ctr"/>
              <a:lstStyle/>
              <a:p>
                <a:endParaRPr lang="en-US" sz="2161"/>
              </a:p>
            </p:txBody>
          </p:sp>
          <p:sp>
            <p:nvSpPr>
              <p:cNvPr id="39" name="Freeform 38">
                <a:extLst>
                  <a:ext uri="{FF2B5EF4-FFF2-40B4-BE49-F238E27FC236}">
                    <a16:creationId xmlns:a16="http://schemas.microsoft.com/office/drawing/2014/main" id="{853E9700-1114-2708-2987-6288B1E00042}"/>
                  </a:ext>
                </a:extLst>
              </p:cNvPr>
              <p:cNvSpPr/>
              <p:nvPr/>
            </p:nvSpPr>
            <p:spPr>
              <a:xfrm>
                <a:off x="4940690" y="1535785"/>
                <a:ext cx="33094" cy="56628"/>
              </a:xfrm>
              <a:custGeom>
                <a:avLst/>
                <a:gdLst>
                  <a:gd name="connsiteX0" fmla="*/ 10501 w 33094"/>
                  <a:gd name="connsiteY0" fmla="*/ 0 h 56628"/>
                  <a:gd name="connsiteX1" fmla="*/ 0 w 33094"/>
                  <a:gd name="connsiteY1" fmla="*/ 0 h 56628"/>
                  <a:gd name="connsiteX2" fmla="*/ 0 w 33094"/>
                  <a:gd name="connsiteY2" fmla="*/ 56628 h 56628"/>
                  <a:gd name="connsiteX3" fmla="*/ 33094 w 33094"/>
                  <a:gd name="connsiteY3" fmla="*/ 56628 h 56628"/>
                  <a:gd name="connsiteX4" fmla="*/ 33094 w 33094"/>
                  <a:gd name="connsiteY4" fmla="*/ 48131 h 56628"/>
                  <a:gd name="connsiteX5" fmla="*/ 10501 w 33094"/>
                  <a:gd name="connsiteY5" fmla="*/ 48131 h 5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94" h="56628">
                    <a:moveTo>
                      <a:pt x="10501" y="0"/>
                    </a:moveTo>
                    <a:lnTo>
                      <a:pt x="0" y="0"/>
                    </a:lnTo>
                    <a:lnTo>
                      <a:pt x="0" y="56628"/>
                    </a:lnTo>
                    <a:lnTo>
                      <a:pt x="33094" y="56628"/>
                    </a:lnTo>
                    <a:lnTo>
                      <a:pt x="33094" y="48131"/>
                    </a:lnTo>
                    <a:lnTo>
                      <a:pt x="10501" y="48131"/>
                    </a:lnTo>
                    <a:close/>
                  </a:path>
                </a:pathLst>
              </a:custGeom>
              <a:grpFill/>
              <a:ln w="120" cap="flat">
                <a:noFill/>
                <a:prstDash val="solid"/>
                <a:miter/>
              </a:ln>
            </p:spPr>
            <p:txBody>
              <a:bodyPr rtlCol="0" anchor="ctr"/>
              <a:lstStyle/>
              <a:p>
                <a:endParaRPr lang="en-US" sz="2161"/>
              </a:p>
            </p:txBody>
          </p:sp>
          <p:sp>
            <p:nvSpPr>
              <p:cNvPr id="40" name="Freeform 39">
                <a:extLst>
                  <a:ext uri="{FF2B5EF4-FFF2-40B4-BE49-F238E27FC236}">
                    <a16:creationId xmlns:a16="http://schemas.microsoft.com/office/drawing/2014/main" id="{FC59EEA7-A54E-FE16-0FB4-BBC62C77B740}"/>
                  </a:ext>
                </a:extLst>
              </p:cNvPr>
              <p:cNvSpPr/>
              <p:nvPr/>
            </p:nvSpPr>
            <p:spPr>
              <a:xfrm>
                <a:off x="4990124" y="1535761"/>
                <a:ext cx="47387" cy="56513"/>
              </a:xfrm>
              <a:custGeom>
                <a:avLst/>
                <a:gdLst>
                  <a:gd name="connsiteX0" fmla="*/ 47051 w 47387"/>
                  <a:gd name="connsiteY0" fmla="*/ 0 h 56513"/>
                  <a:gd name="connsiteX1" fmla="*/ 36647 w 47387"/>
                  <a:gd name="connsiteY1" fmla="*/ 0 h 56513"/>
                  <a:gd name="connsiteX2" fmla="*/ 36647 w 47387"/>
                  <a:gd name="connsiteY2" fmla="*/ 36 h 56513"/>
                  <a:gd name="connsiteX3" fmla="*/ 36647 w 47387"/>
                  <a:gd name="connsiteY3" fmla="*/ 33762 h 56513"/>
                  <a:gd name="connsiteX4" fmla="*/ 23722 w 47387"/>
                  <a:gd name="connsiteY4" fmla="*/ 47636 h 56513"/>
                  <a:gd name="connsiteX5" fmla="*/ 10834 w 47387"/>
                  <a:gd name="connsiteY5" fmla="*/ 0 h 56513"/>
                  <a:gd name="connsiteX6" fmla="*/ 334 w 47387"/>
                  <a:gd name="connsiteY6" fmla="*/ 0 h 56513"/>
                  <a:gd name="connsiteX7" fmla="*/ 23662 w 47387"/>
                  <a:gd name="connsiteY7" fmla="*/ 56508 h 56513"/>
                  <a:gd name="connsiteX8" fmla="*/ 47051 w 47387"/>
                  <a:gd name="connsiteY8" fmla="*/ 0 h 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87" h="56513">
                    <a:moveTo>
                      <a:pt x="47051" y="0"/>
                    </a:moveTo>
                    <a:lnTo>
                      <a:pt x="36647" y="0"/>
                    </a:lnTo>
                    <a:lnTo>
                      <a:pt x="36647" y="36"/>
                    </a:lnTo>
                    <a:lnTo>
                      <a:pt x="36647" y="33762"/>
                    </a:lnTo>
                    <a:cubicBezTo>
                      <a:pt x="37008" y="41380"/>
                      <a:pt x="31619" y="47998"/>
                      <a:pt x="23722" y="47636"/>
                    </a:cubicBezTo>
                    <a:cubicBezTo>
                      <a:pt x="3372" y="48661"/>
                      <a:pt x="12872" y="11572"/>
                      <a:pt x="10834" y="0"/>
                    </a:cubicBezTo>
                    <a:lnTo>
                      <a:pt x="334" y="0"/>
                    </a:lnTo>
                    <a:cubicBezTo>
                      <a:pt x="1503" y="19696"/>
                      <a:pt x="-7394" y="57062"/>
                      <a:pt x="23662" y="56508"/>
                    </a:cubicBezTo>
                    <a:cubicBezTo>
                      <a:pt x="54755" y="57050"/>
                      <a:pt x="45906" y="19684"/>
                      <a:pt x="47051" y="0"/>
                    </a:cubicBezTo>
                    <a:close/>
                  </a:path>
                </a:pathLst>
              </a:custGeom>
              <a:grpFill/>
              <a:ln w="120" cap="flat">
                <a:noFill/>
                <a:prstDash val="solid"/>
                <a:miter/>
              </a:ln>
            </p:spPr>
            <p:txBody>
              <a:bodyPr rtlCol="0" anchor="ctr"/>
              <a:lstStyle/>
              <a:p>
                <a:endParaRPr lang="en-US" sz="2161"/>
              </a:p>
            </p:txBody>
          </p:sp>
          <p:sp>
            <p:nvSpPr>
              <p:cNvPr id="41" name="Freeform 40">
                <a:extLst>
                  <a:ext uri="{FF2B5EF4-FFF2-40B4-BE49-F238E27FC236}">
                    <a16:creationId xmlns:a16="http://schemas.microsoft.com/office/drawing/2014/main" id="{21D26E60-74D4-13B3-0BCB-BBEE72792D56}"/>
                  </a:ext>
                </a:extLst>
              </p:cNvPr>
              <p:cNvSpPr/>
              <p:nvPr/>
            </p:nvSpPr>
            <p:spPr>
              <a:xfrm>
                <a:off x="5052873" y="1535761"/>
                <a:ext cx="44475" cy="56531"/>
              </a:xfrm>
              <a:custGeom>
                <a:avLst/>
                <a:gdLst>
                  <a:gd name="connsiteX0" fmla="*/ 0 w 44475"/>
                  <a:gd name="connsiteY0" fmla="*/ 8474 h 56531"/>
                  <a:gd name="connsiteX1" fmla="*/ 17023 w 44475"/>
                  <a:gd name="connsiteY1" fmla="*/ 8474 h 56531"/>
                  <a:gd name="connsiteX2" fmla="*/ 16987 w 44475"/>
                  <a:gd name="connsiteY2" fmla="*/ 56532 h 56531"/>
                  <a:gd name="connsiteX3" fmla="*/ 27488 w 44475"/>
                  <a:gd name="connsiteY3" fmla="*/ 56532 h 56531"/>
                  <a:gd name="connsiteX4" fmla="*/ 27512 w 44475"/>
                  <a:gd name="connsiteY4" fmla="*/ 8474 h 56531"/>
                  <a:gd name="connsiteX5" fmla="*/ 44475 w 44475"/>
                  <a:gd name="connsiteY5" fmla="*/ 8474 h 56531"/>
                  <a:gd name="connsiteX6" fmla="*/ 44475 w 44475"/>
                  <a:gd name="connsiteY6" fmla="*/ 0 h 56531"/>
                  <a:gd name="connsiteX7" fmla="*/ 0 w 44475"/>
                  <a:gd name="connsiteY7" fmla="*/ 0 h 5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5" h="56531">
                    <a:moveTo>
                      <a:pt x="0" y="8474"/>
                    </a:moveTo>
                    <a:lnTo>
                      <a:pt x="17023" y="8474"/>
                    </a:lnTo>
                    <a:lnTo>
                      <a:pt x="16987" y="56532"/>
                    </a:lnTo>
                    <a:lnTo>
                      <a:pt x="27488" y="56532"/>
                    </a:lnTo>
                    <a:lnTo>
                      <a:pt x="27512" y="8474"/>
                    </a:lnTo>
                    <a:lnTo>
                      <a:pt x="44475" y="8474"/>
                    </a:lnTo>
                    <a:lnTo>
                      <a:pt x="44475" y="0"/>
                    </a:lnTo>
                    <a:lnTo>
                      <a:pt x="0" y="0"/>
                    </a:lnTo>
                    <a:close/>
                  </a:path>
                </a:pathLst>
              </a:custGeom>
              <a:grpFill/>
              <a:ln w="120" cap="flat">
                <a:noFill/>
                <a:prstDash val="solid"/>
                <a:miter/>
              </a:ln>
            </p:spPr>
            <p:txBody>
              <a:bodyPr rtlCol="0" anchor="ctr"/>
              <a:lstStyle/>
              <a:p>
                <a:endParaRPr lang="en-US" sz="2161"/>
              </a:p>
            </p:txBody>
          </p:sp>
          <p:sp>
            <p:nvSpPr>
              <p:cNvPr id="42" name="Freeform 41">
                <a:extLst>
                  <a:ext uri="{FF2B5EF4-FFF2-40B4-BE49-F238E27FC236}">
                    <a16:creationId xmlns:a16="http://schemas.microsoft.com/office/drawing/2014/main" id="{16611619-26E0-93C5-C224-D5DD6F0BD354}"/>
                  </a:ext>
                </a:extLst>
              </p:cNvPr>
              <p:cNvSpPr/>
              <p:nvPr/>
            </p:nvSpPr>
            <p:spPr>
              <a:xfrm>
                <a:off x="5116167" y="1535785"/>
                <a:ext cx="10525" cy="56507"/>
              </a:xfrm>
              <a:custGeom>
                <a:avLst/>
                <a:gdLst>
                  <a:gd name="connsiteX0" fmla="*/ 0 w 10525"/>
                  <a:gd name="connsiteY0" fmla="*/ 0 h 56507"/>
                  <a:gd name="connsiteX1" fmla="*/ 10525 w 10525"/>
                  <a:gd name="connsiteY1" fmla="*/ 0 h 56507"/>
                  <a:gd name="connsiteX2" fmla="*/ 10525 w 10525"/>
                  <a:gd name="connsiteY2" fmla="*/ 56508 h 56507"/>
                  <a:gd name="connsiteX3" fmla="*/ 0 w 10525"/>
                  <a:gd name="connsiteY3" fmla="*/ 56508 h 56507"/>
                </a:gdLst>
                <a:ahLst/>
                <a:cxnLst>
                  <a:cxn ang="0">
                    <a:pos x="connsiteX0" y="connsiteY0"/>
                  </a:cxn>
                  <a:cxn ang="0">
                    <a:pos x="connsiteX1" y="connsiteY1"/>
                  </a:cxn>
                  <a:cxn ang="0">
                    <a:pos x="connsiteX2" y="connsiteY2"/>
                  </a:cxn>
                  <a:cxn ang="0">
                    <a:pos x="connsiteX3" y="connsiteY3"/>
                  </a:cxn>
                </a:cxnLst>
                <a:rect l="l" t="t" r="r" b="b"/>
                <a:pathLst>
                  <a:path w="10525" h="56507">
                    <a:moveTo>
                      <a:pt x="0" y="0"/>
                    </a:moveTo>
                    <a:lnTo>
                      <a:pt x="10525" y="0"/>
                    </a:lnTo>
                    <a:lnTo>
                      <a:pt x="10525" y="56508"/>
                    </a:lnTo>
                    <a:lnTo>
                      <a:pt x="0" y="56508"/>
                    </a:lnTo>
                    <a:close/>
                  </a:path>
                </a:pathLst>
              </a:custGeom>
              <a:grpFill/>
              <a:ln w="120" cap="flat">
                <a:noFill/>
                <a:prstDash val="solid"/>
                <a:miter/>
              </a:ln>
            </p:spPr>
            <p:txBody>
              <a:bodyPr rtlCol="0" anchor="ctr"/>
              <a:lstStyle/>
              <a:p>
                <a:endParaRPr lang="en-US" sz="2161"/>
              </a:p>
            </p:txBody>
          </p:sp>
          <p:sp>
            <p:nvSpPr>
              <p:cNvPr id="43" name="Freeform 42">
                <a:extLst>
                  <a:ext uri="{FF2B5EF4-FFF2-40B4-BE49-F238E27FC236}">
                    <a16:creationId xmlns:a16="http://schemas.microsoft.com/office/drawing/2014/main" id="{B9F980AD-7D2F-8863-7897-C649E0BDCA16}"/>
                  </a:ext>
                </a:extLst>
              </p:cNvPr>
              <p:cNvSpPr/>
              <p:nvPr/>
            </p:nvSpPr>
            <p:spPr>
              <a:xfrm>
                <a:off x="5146087"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52 w 57841"/>
                  <a:gd name="connsiteY3" fmla="*/ 36728 h 57139"/>
                  <a:gd name="connsiteX4" fmla="*/ 12325 w 57841"/>
                  <a:gd name="connsiteY4" fmla="*/ 20407 h 57139"/>
                  <a:gd name="connsiteX5" fmla="*/ 45552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52" y="36728"/>
                    </a:moveTo>
                    <a:cubicBezTo>
                      <a:pt x="34798" y="60233"/>
                      <a:pt x="3415" y="44768"/>
                      <a:pt x="12325" y="20407"/>
                    </a:cubicBezTo>
                    <a:cubicBezTo>
                      <a:pt x="23236" y="-3242"/>
                      <a:pt x="54389" y="12391"/>
                      <a:pt x="45552" y="36728"/>
                    </a:cubicBezTo>
                    <a:close/>
                  </a:path>
                </a:pathLst>
              </a:custGeom>
              <a:grpFill/>
              <a:ln w="120" cap="flat">
                <a:noFill/>
                <a:prstDash val="solid"/>
                <a:miter/>
              </a:ln>
            </p:spPr>
            <p:txBody>
              <a:bodyPr rtlCol="0" anchor="ctr"/>
              <a:lstStyle/>
              <a:p>
                <a:endParaRPr lang="en-US" sz="2161"/>
              </a:p>
            </p:txBody>
          </p:sp>
          <p:sp>
            <p:nvSpPr>
              <p:cNvPr id="44" name="Freeform 43">
                <a:extLst>
                  <a:ext uri="{FF2B5EF4-FFF2-40B4-BE49-F238E27FC236}">
                    <a16:creationId xmlns:a16="http://schemas.microsoft.com/office/drawing/2014/main" id="{29AD5220-4933-00F1-8024-4B929BBB53E1}"/>
                  </a:ext>
                </a:extLst>
              </p:cNvPr>
              <p:cNvSpPr/>
              <p:nvPr/>
            </p:nvSpPr>
            <p:spPr>
              <a:xfrm>
                <a:off x="5221261" y="1535722"/>
                <a:ext cx="47573" cy="56657"/>
              </a:xfrm>
              <a:custGeom>
                <a:avLst/>
                <a:gdLst>
                  <a:gd name="connsiteX0" fmla="*/ 38326 w 47573"/>
                  <a:gd name="connsiteY0" fmla="*/ 34404 h 56657"/>
                  <a:gd name="connsiteX1" fmla="*/ 38326 w 47573"/>
                  <a:gd name="connsiteY1" fmla="*/ 34404 h 56657"/>
                  <a:gd name="connsiteX2" fmla="*/ 38616 w 47573"/>
                  <a:gd name="connsiteY2" fmla="*/ 39539 h 56657"/>
                  <a:gd name="connsiteX3" fmla="*/ 8234 w 47573"/>
                  <a:gd name="connsiteY3" fmla="*/ 871 h 56657"/>
                  <a:gd name="connsiteX4" fmla="*/ 0 w 47573"/>
                  <a:gd name="connsiteY4" fmla="*/ 63 h 56657"/>
                  <a:gd name="connsiteX5" fmla="*/ 0 w 47573"/>
                  <a:gd name="connsiteY5" fmla="*/ 56571 h 56657"/>
                  <a:gd name="connsiteX6" fmla="*/ 9235 w 47573"/>
                  <a:gd name="connsiteY6" fmla="*/ 56571 h 56657"/>
                  <a:gd name="connsiteX7" fmla="*/ 8982 w 47573"/>
                  <a:gd name="connsiteY7" fmla="*/ 17131 h 56657"/>
                  <a:gd name="connsiteX8" fmla="*/ 38459 w 47573"/>
                  <a:gd name="connsiteY8" fmla="*/ 54775 h 56657"/>
                  <a:gd name="connsiteX9" fmla="*/ 47574 w 47573"/>
                  <a:gd name="connsiteY9" fmla="*/ 56595 h 56657"/>
                  <a:gd name="connsiteX10" fmla="*/ 47574 w 47573"/>
                  <a:gd name="connsiteY10" fmla="*/ 99 h 56657"/>
                  <a:gd name="connsiteX11" fmla="*/ 38339 w 47573"/>
                  <a:gd name="connsiteY11" fmla="*/ 99 h 56657"/>
                  <a:gd name="connsiteX12" fmla="*/ 38339 w 47573"/>
                  <a:gd name="connsiteY12" fmla="*/ 34404 h 5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73" h="56657">
                    <a:moveTo>
                      <a:pt x="38326" y="34404"/>
                    </a:moveTo>
                    <a:lnTo>
                      <a:pt x="38326" y="34404"/>
                    </a:lnTo>
                    <a:cubicBezTo>
                      <a:pt x="38351" y="36031"/>
                      <a:pt x="38375" y="37827"/>
                      <a:pt x="38616" y="39539"/>
                    </a:cubicBezTo>
                    <a:cubicBezTo>
                      <a:pt x="37856" y="38707"/>
                      <a:pt x="9054" y="1509"/>
                      <a:pt x="8234" y="871"/>
                    </a:cubicBezTo>
                    <a:cubicBezTo>
                      <a:pt x="6751" y="-624"/>
                      <a:pt x="1905" y="316"/>
                      <a:pt x="0" y="63"/>
                    </a:cubicBezTo>
                    <a:lnTo>
                      <a:pt x="0" y="56571"/>
                    </a:lnTo>
                    <a:lnTo>
                      <a:pt x="9235" y="56571"/>
                    </a:lnTo>
                    <a:cubicBezTo>
                      <a:pt x="9151" y="53594"/>
                      <a:pt x="9476" y="18987"/>
                      <a:pt x="8982" y="17131"/>
                    </a:cubicBezTo>
                    <a:lnTo>
                      <a:pt x="38459" y="54775"/>
                    </a:lnTo>
                    <a:cubicBezTo>
                      <a:pt x="40038" y="57571"/>
                      <a:pt x="44994" y="56354"/>
                      <a:pt x="47574" y="56595"/>
                    </a:cubicBezTo>
                    <a:lnTo>
                      <a:pt x="47574" y="99"/>
                    </a:lnTo>
                    <a:lnTo>
                      <a:pt x="38339" y="99"/>
                    </a:lnTo>
                    <a:lnTo>
                      <a:pt x="38339" y="34404"/>
                    </a:lnTo>
                    <a:close/>
                  </a:path>
                </a:pathLst>
              </a:custGeom>
              <a:grpFill/>
              <a:ln w="120" cap="flat">
                <a:noFill/>
                <a:prstDash val="solid"/>
                <a:miter/>
              </a:ln>
            </p:spPr>
            <p:txBody>
              <a:bodyPr rtlCol="0" anchor="ctr"/>
              <a:lstStyle/>
              <a:p>
                <a:endParaRPr lang="en-US" sz="2161"/>
              </a:p>
            </p:txBody>
          </p:sp>
          <p:sp>
            <p:nvSpPr>
              <p:cNvPr id="45" name="Freeform 44">
                <a:extLst>
                  <a:ext uri="{FF2B5EF4-FFF2-40B4-BE49-F238E27FC236}">
                    <a16:creationId xmlns:a16="http://schemas.microsoft.com/office/drawing/2014/main" id="{C4D85847-4328-6D24-4F1D-E0A2F63E81C3}"/>
                  </a:ext>
                </a:extLst>
              </p:cNvPr>
              <p:cNvSpPr/>
              <p:nvPr/>
            </p:nvSpPr>
            <p:spPr>
              <a:xfrm>
                <a:off x="5283989" y="1535498"/>
                <a:ext cx="38288" cy="56900"/>
              </a:xfrm>
              <a:custGeom>
                <a:avLst/>
                <a:gdLst>
                  <a:gd name="connsiteX0" fmla="*/ 13238 w 38288"/>
                  <a:gd name="connsiteY0" fmla="*/ 18873 h 56900"/>
                  <a:gd name="connsiteX1" fmla="*/ 25089 w 38288"/>
                  <a:gd name="connsiteY1" fmla="*/ 9267 h 56900"/>
                  <a:gd name="connsiteX2" fmla="*/ 37193 w 38288"/>
                  <a:gd name="connsiteY2" fmla="*/ 6145 h 56900"/>
                  <a:gd name="connsiteX3" fmla="*/ 20049 w 38288"/>
                  <a:gd name="connsiteY3" fmla="*/ 32916 h 56900"/>
                  <a:gd name="connsiteX4" fmla="*/ 18856 w 38288"/>
                  <a:gd name="connsiteY4" fmla="*/ 48429 h 56900"/>
                  <a:gd name="connsiteX5" fmla="*/ 0 w 38288"/>
                  <a:gd name="connsiteY5" fmla="*/ 49635 h 56900"/>
                  <a:gd name="connsiteX6" fmla="*/ 34071 w 38288"/>
                  <a:gd name="connsiteY6" fmla="*/ 28950 h 56900"/>
                  <a:gd name="connsiteX7" fmla="*/ 13238 w 38288"/>
                  <a:gd name="connsiteY7" fmla="*/ 18873 h 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88" h="56900">
                    <a:moveTo>
                      <a:pt x="13238" y="18873"/>
                    </a:moveTo>
                    <a:cubicBezTo>
                      <a:pt x="8500" y="11509"/>
                      <a:pt x="18952" y="6651"/>
                      <a:pt x="25089" y="9267"/>
                    </a:cubicBezTo>
                    <a:cubicBezTo>
                      <a:pt x="33118" y="12654"/>
                      <a:pt x="32853" y="15330"/>
                      <a:pt x="37193" y="6145"/>
                    </a:cubicBezTo>
                    <a:cubicBezTo>
                      <a:pt x="11610" y="-15106"/>
                      <a:pt x="-17542" y="24949"/>
                      <a:pt x="20049" y="32916"/>
                    </a:cubicBezTo>
                    <a:cubicBezTo>
                      <a:pt x="31394" y="34387"/>
                      <a:pt x="30647" y="49044"/>
                      <a:pt x="18856" y="48429"/>
                    </a:cubicBezTo>
                    <a:cubicBezTo>
                      <a:pt x="8849" y="49297"/>
                      <a:pt x="6185" y="36363"/>
                      <a:pt x="0" y="49635"/>
                    </a:cubicBezTo>
                    <a:cubicBezTo>
                      <a:pt x="16035" y="66582"/>
                      <a:pt x="50190" y="51491"/>
                      <a:pt x="34071" y="28950"/>
                    </a:cubicBezTo>
                    <a:cubicBezTo>
                      <a:pt x="28416" y="23454"/>
                      <a:pt x="18735" y="24213"/>
                      <a:pt x="13238" y="18873"/>
                    </a:cubicBezTo>
                    <a:close/>
                  </a:path>
                </a:pathLst>
              </a:custGeom>
              <a:grpFill/>
              <a:ln w="120" cap="flat">
                <a:noFill/>
                <a:prstDash val="solid"/>
                <a:miter/>
              </a:ln>
            </p:spPr>
            <p:txBody>
              <a:bodyPr rtlCol="0" anchor="ctr"/>
              <a:lstStyle/>
              <a:p>
                <a:endParaRPr lang="en-US" sz="2161"/>
              </a:p>
            </p:txBody>
          </p:sp>
          <p:sp>
            <p:nvSpPr>
              <p:cNvPr id="46" name="Freeform 45">
                <a:extLst>
                  <a:ext uri="{FF2B5EF4-FFF2-40B4-BE49-F238E27FC236}">
                    <a16:creationId xmlns:a16="http://schemas.microsoft.com/office/drawing/2014/main" id="{E5E92A7B-938E-3A8F-2D89-A84BF5534C5C}"/>
                  </a:ext>
                </a:extLst>
              </p:cNvPr>
              <p:cNvSpPr/>
              <p:nvPr/>
            </p:nvSpPr>
            <p:spPr>
              <a:xfrm>
                <a:off x="4954712" y="1394538"/>
                <a:ext cx="101573" cy="111523"/>
              </a:xfrm>
              <a:custGeom>
                <a:avLst/>
                <a:gdLst>
                  <a:gd name="connsiteX0" fmla="*/ 36036 w 101573"/>
                  <a:gd name="connsiteY0" fmla="*/ 109690 h 111523"/>
                  <a:gd name="connsiteX1" fmla="*/ 36036 w 101573"/>
                  <a:gd name="connsiteY1" fmla="*/ 57919 h 111523"/>
                  <a:gd name="connsiteX2" fmla="*/ 62354 w 101573"/>
                  <a:gd name="connsiteY2" fmla="*/ 109786 h 111523"/>
                  <a:gd name="connsiteX3" fmla="*/ 101573 w 101573"/>
                  <a:gd name="connsiteY3" fmla="*/ 109786 h 111523"/>
                  <a:gd name="connsiteX4" fmla="*/ 71975 w 101573"/>
                  <a:gd name="connsiteY4" fmla="*/ 52133 h 111523"/>
                  <a:gd name="connsiteX5" fmla="*/ 96317 w 101573"/>
                  <a:gd name="connsiteY5" fmla="*/ 1158 h 111523"/>
                  <a:gd name="connsiteX6" fmla="*/ 59147 w 101573"/>
                  <a:gd name="connsiteY6" fmla="*/ 1713 h 111523"/>
                  <a:gd name="connsiteX7" fmla="*/ 36036 w 101573"/>
                  <a:gd name="connsiteY7" fmla="*/ 49626 h 111523"/>
                  <a:gd name="connsiteX8" fmla="*/ 36036 w 101573"/>
                  <a:gd name="connsiteY8" fmla="*/ 1942 h 111523"/>
                  <a:gd name="connsiteX9" fmla="*/ 0 w 101573"/>
                  <a:gd name="connsiteY9" fmla="*/ 1942 h 111523"/>
                  <a:gd name="connsiteX10" fmla="*/ 0 w 101573"/>
                  <a:gd name="connsiteY10" fmla="*/ 109690 h 111523"/>
                  <a:gd name="connsiteX11" fmla="*/ 36036 w 101573"/>
                  <a:gd name="connsiteY11" fmla="*/ 109690 h 11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73" h="111523">
                    <a:moveTo>
                      <a:pt x="36036" y="109690"/>
                    </a:moveTo>
                    <a:lnTo>
                      <a:pt x="36036" y="57919"/>
                    </a:lnTo>
                    <a:lnTo>
                      <a:pt x="62354" y="109786"/>
                    </a:lnTo>
                    <a:cubicBezTo>
                      <a:pt x="74073" y="112221"/>
                      <a:pt x="89541" y="111980"/>
                      <a:pt x="101573" y="109786"/>
                    </a:cubicBezTo>
                    <a:lnTo>
                      <a:pt x="71975" y="52133"/>
                    </a:lnTo>
                    <a:lnTo>
                      <a:pt x="96317" y="1158"/>
                    </a:lnTo>
                    <a:cubicBezTo>
                      <a:pt x="84972" y="-457"/>
                      <a:pt x="70637" y="-481"/>
                      <a:pt x="59147" y="1713"/>
                    </a:cubicBezTo>
                    <a:lnTo>
                      <a:pt x="36036" y="49626"/>
                    </a:lnTo>
                    <a:lnTo>
                      <a:pt x="36036" y="1942"/>
                    </a:lnTo>
                    <a:cubicBezTo>
                      <a:pt x="24088" y="-638"/>
                      <a:pt x="11948" y="-554"/>
                      <a:pt x="0" y="1942"/>
                    </a:cubicBezTo>
                    <a:lnTo>
                      <a:pt x="0" y="109690"/>
                    </a:lnTo>
                    <a:cubicBezTo>
                      <a:pt x="12755" y="111944"/>
                      <a:pt x="23268" y="111980"/>
                      <a:pt x="36036" y="109690"/>
                    </a:cubicBezTo>
                    <a:close/>
                  </a:path>
                </a:pathLst>
              </a:custGeom>
              <a:grpFill/>
              <a:ln w="120" cap="flat">
                <a:noFill/>
                <a:prstDash val="solid"/>
                <a:miter/>
              </a:ln>
            </p:spPr>
            <p:txBody>
              <a:bodyPr rtlCol="0" anchor="ctr"/>
              <a:lstStyle/>
              <a:p>
                <a:endParaRPr lang="en-US" sz="2161"/>
              </a:p>
            </p:txBody>
          </p:sp>
          <p:sp>
            <p:nvSpPr>
              <p:cNvPr id="47" name="Freeform 46">
                <a:extLst>
                  <a:ext uri="{FF2B5EF4-FFF2-40B4-BE49-F238E27FC236}">
                    <a16:creationId xmlns:a16="http://schemas.microsoft.com/office/drawing/2014/main" id="{B37AF700-5704-8805-D5D2-5140535503F3}"/>
                  </a:ext>
                </a:extLst>
              </p:cNvPr>
              <p:cNvSpPr/>
              <p:nvPr/>
            </p:nvSpPr>
            <p:spPr>
              <a:xfrm>
                <a:off x="4813956" y="1394536"/>
                <a:ext cx="62173" cy="111516"/>
              </a:xfrm>
              <a:custGeom>
                <a:avLst/>
                <a:gdLst>
                  <a:gd name="connsiteX0" fmla="*/ 38688 w 62173"/>
                  <a:gd name="connsiteY0" fmla="*/ 109752 h 111516"/>
                  <a:gd name="connsiteX1" fmla="*/ 62174 w 62173"/>
                  <a:gd name="connsiteY1" fmla="*/ 55908 h 111516"/>
                  <a:gd name="connsiteX2" fmla="*/ 39472 w 62173"/>
                  <a:gd name="connsiteY2" fmla="*/ 1727 h 111516"/>
                  <a:gd name="connsiteX3" fmla="*/ 0 w 62173"/>
                  <a:gd name="connsiteY3" fmla="*/ 1727 h 111516"/>
                  <a:gd name="connsiteX4" fmla="*/ 22738 w 62173"/>
                  <a:gd name="connsiteY4" fmla="*/ 55944 h 111516"/>
                  <a:gd name="connsiteX5" fmla="*/ 12 w 62173"/>
                  <a:gd name="connsiteY5" fmla="*/ 109511 h 111516"/>
                  <a:gd name="connsiteX6" fmla="*/ 38688 w 62173"/>
                  <a:gd name="connsiteY6" fmla="*/ 109752 h 11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73" h="111516">
                    <a:moveTo>
                      <a:pt x="38688" y="109752"/>
                    </a:moveTo>
                    <a:lnTo>
                      <a:pt x="62174" y="55908"/>
                    </a:lnTo>
                    <a:lnTo>
                      <a:pt x="39472" y="1727"/>
                    </a:lnTo>
                    <a:cubicBezTo>
                      <a:pt x="27307" y="-539"/>
                      <a:pt x="11911" y="-612"/>
                      <a:pt x="0" y="1727"/>
                    </a:cubicBezTo>
                    <a:lnTo>
                      <a:pt x="22738" y="55944"/>
                    </a:lnTo>
                    <a:lnTo>
                      <a:pt x="12" y="109511"/>
                    </a:lnTo>
                    <a:cubicBezTo>
                      <a:pt x="11827" y="112223"/>
                      <a:pt x="27126" y="112067"/>
                      <a:pt x="38688" y="109752"/>
                    </a:cubicBezTo>
                    <a:close/>
                  </a:path>
                </a:pathLst>
              </a:custGeom>
              <a:grpFill/>
              <a:ln w="120" cap="flat">
                <a:noFill/>
                <a:prstDash val="solid"/>
                <a:miter/>
              </a:ln>
            </p:spPr>
            <p:txBody>
              <a:bodyPr rtlCol="0" anchor="ctr"/>
              <a:lstStyle/>
              <a:p>
                <a:endParaRPr lang="en-US" sz="2161"/>
              </a:p>
            </p:txBody>
          </p:sp>
          <p:sp>
            <p:nvSpPr>
              <p:cNvPr id="48" name="Freeform 47">
                <a:extLst>
                  <a:ext uri="{FF2B5EF4-FFF2-40B4-BE49-F238E27FC236}">
                    <a16:creationId xmlns:a16="http://schemas.microsoft.com/office/drawing/2014/main" id="{8EA9EF70-3FB0-E0CD-954C-FD732C0D7247}"/>
                  </a:ext>
                </a:extLst>
              </p:cNvPr>
              <p:cNvSpPr/>
              <p:nvPr/>
            </p:nvSpPr>
            <p:spPr>
              <a:xfrm>
                <a:off x="5065471" y="1394587"/>
                <a:ext cx="36035" cy="111064"/>
              </a:xfrm>
              <a:custGeom>
                <a:avLst/>
                <a:gdLst>
                  <a:gd name="connsiteX0" fmla="*/ 0 w 36035"/>
                  <a:gd name="connsiteY0" fmla="*/ 1760 h 111064"/>
                  <a:gd name="connsiteX1" fmla="*/ 0 w 36035"/>
                  <a:gd name="connsiteY1" fmla="*/ 109605 h 111064"/>
                  <a:gd name="connsiteX2" fmla="*/ 36036 w 36035"/>
                  <a:gd name="connsiteY2" fmla="*/ 109605 h 111064"/>
                  <a:gd name="connsiteX3" fmla="*/ 36036 w 36035"/>
                  <a:gd name="connsiteY3" fmla="*/ 1760 h 111064"/>
                  <a:gd name="connsiteX4" fmla="*/ 18096 w 36035"/>
                  <a:gd name="connsiteY4" fmla="*/ 0 h 111064"/>
                  <a:gd name="connsiteX5" fmla="*/ 0 w 36035"/>
                  <a:gd name="connsiteY5" fmla="*/ 1760 h 11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5" h="111064">
                    <a:moveTo>
                      <a:pt x="0" y="1760"/>
                    </a:moveTo>
                    <a:lnTo>
                      <a:pt x="0" y="109605"/>
                    </a:lnTo>
                    <a:cubicBezTo>
                      <a:pt x="3147" y="111557"/>
                      <a:pt x="32853" y="111545"/>
                      <a:pt x="36036" y="109605"/>
                    </a:cubicBezTo>
                    <a:cubicBezTo>
                      <a:pt x="36036" y="82713"/>
                      <a:pt x="36036" y="28628"/>
                      <a:pt x="36036" y="1760"/>
                    </a:cubicBezTo>
                    <a:cubicBezTo>
                      <a:pt x="36036" y="1760"/>
                      <a:pt x="27078" y="0"/>
                      <a:pt x="18096" y="0"/>
                    </a:cubicBezTo>
                    <a:cubicBezTo>
                      <a:pt x="8705" y="0"/>
                      <a:pt x="0" y="1760"/>
                      <a:pt x="0" y="1760"/>
                    </a:cubicBezTo>
                    <a:close/>
                  </a:path>
                </a:pathLst>
              </a:custGeom>
              <a:grpFill/>
              <a:ln w="120" cap="flat">
                <a:noFill/>
                <a:prstDash val="solid"/>
                <a:miter/>
              </a:ln>
            </p:spPr>
            <p:txBody>
              <a:bodyPr rtlCol="0" anchor="ctr"/>
              <a:lstStyle/>
              <a:p>
                <a:endParaRPr lang="en-US" sz="2161"/>
              </a:p>
            </p:txBody>
          </p:sp>
          <p:sp>
            <p:nvSpPr>
              <p:cNvPr id="49" name="Freeform 48">
                <a:extLst>
                  <a:ext uri="{FF2B5EF4-FFF2-40B4-BE49-F238E27FC236}">
                    <a16:creationId xmlns:a16="http://schemas.microsoft.com/office/drawing/2014/main" id="{5CB19569-602C-51E9-9CF5-1947960BD566}"/>
                  </a:ext>
                </a:extLst>
              </p:cNvPr>
              <p:cNvSpPr/>
              <p:nvPr/>
            </p:nvSpPr>
            <p:spPr>
              <a:xfrm>
                <a:off x="4690276" y="1393572"/>
                <a:ext cx="129031" cy="120214"/>
              </a:xfrm>
              <a:custGeom>
                <a:avLst/>
                <a:gdLst>
                  <a:gd name="connsiteX0" fmla="*/ 65400 w 129031"/>
                  <a:gd name="connsiteY0" fmla="*/ 27 h 120214"/>
                  <a:gd name="connsiteX1" fmla="*/ 13607 w 129031"/>
                  <a:gd name="connsiteY1" fmla="*/ 89887 h 120214"/>
                  <a:gd name="connsiteX2" fmla="*/ 3492 w 129031"/>
                  <a:gd name="connsiteY2" fmla="*/ 120214 h 120214"/>
                  <a:gd name="connsiteX3" fmla="*/ 34922 w 129031"/>
                  <a:gd name="connsiteY3" fmla="*/ 105256 h 120214"/>
                  <a:gd name="connsiteX4" fmla="*/ 65400 w 129031"/>
                  <a:gd name="connsiteY4" fmla="*/ 27 h 120214"/>
                  <a:gd name="connsiteX5" fmla="*/ 64653 w 129031"/>
                  <a:gd name="connsiteY5" fmla="*/ 85367 h 120214"/>
                  <a:gd name="connsiteX6" fmla="*/ 32909 w 129031"/>
                  <a:gd name="connsiteY6" fmla="*/ 89851 h 120214"/>
                  <a:gd name="connsiteX7" fmla="*/ 38105 w 129031"/>
                  <a:gd name="connsiteY7" fmla="*/ 74121 h 120214"/>
                  <a:gd name="connsiteX8" fmla="*/ 64653 w 129031"/>
                  <a:gd name="connsiteY8" fmla="*/ 27473 h 120214"/>
                  <a:gd name="connsiteX9" fmla="*/ 64653 w 129031"/>
                  <a:gd name="connsiteY9" fmla="*/ 85367 h 12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31" h="120214">
                    <a:moveTo>
                      <a:pt x="65400" y="27"/>
                    </a:moveTo>
                    <a:cubicBezTo>
                      <a:pt x="14318" y="-1372"/>
                      <a:pt x="-20524" y="52545"/>
                      <a:pt x="13607" y="89887"/>
                    </a:cubicBezTo>
                    <a:lnTo>
                      <a:pt x="3492" y="120214"/>
                    </a:lnTo>
                    <a:cubicBezTo>
                      <a:pt x="3552" y="120250"/>
                      <a:pt x="34862" y="105099"/>
                      <a:pt x="34922" y="105256"/>
                    </a:cubicBezTo>
                    <a:cubicBezTo>
                      <a:pt x="128478" y="143333"/>
                      <a:pt x="175087" y="6560"/>
                      <a:pt x="65400" y="27"/>
                    </a:cubicBezTo>
                    <a:close/>
                    <a:moveTo>
                      <a:pt x="64653" y="85367"/>
                    </a:moveTo>
                    <a:cubicBezTo>
                      <a:pt x="42252" y="83547"/>
                      <a:pt x="56358" y="78436"/>
                      <a:pt x="32909" y="89851"/>
                    </a:cubicBezTo>
                    <a:cubicBezTo>
                      <a:pt x="32873" y="89815"/>
                      <a:pt x="38238" y="74109"/>
                      <a:pt x="38105" y="74121"/>
                    </a:cubicBezTo>
                    <a:cubicBezTo>
                      <a:pt x="20575" y="54919"/>
                      <a:pt x="38262" y="26750"/>
                      <a:pt x="64653" y="27473"/>
                    </a:cubicBezTo>
                    <a:cubicBezTo>
                      <a:pt x="108850" y="28148"/>
                      <a:pt x="108766" y="84668"/>
                      <a:pt x="64653" y="85367"/>
                    </a:cubicBezTo>
                    <a:close/>
                  </a:path>
                </a:pathLst>
              </a:custGeom>
              <a:grpFill/>
              <a:ln w="120" cap="flat">
                <a:noFill/>
                <a:prstDash val="solid"/>
                <a:miter/>
              </a:ln>
            </p:spPr>
            <p:txBody>
              <a:bodyPr rtlCol="0" anchor="ctr"/>
              <a:lstStyle/>
              <a:p>
                <a:endParaRPr lang="en-US" sz="2161"/>
              </a:p>
            </p:txBody>
          </p:sp>
          <p:sp>
            <p:nvSpPr>
              <p:cNvPr id="50" name="Freeform 49">
                <a:extLst>
                  <a:ext uri="{FF2B5EF4-FFF2-40B4-BE49-F238E27FC236}">
                    <a16:creationId xmlns:a16="http://schemas.microsoft.com/office/drawing/2014/main" id="{A00A004A-061F-0AFA-3AC2-502F59C314C3}"/>
                  </a:ext>
                </a:extLst>
              </p:cNvPr>
              <p:cNvSpPr/>
              <p:nvPr/>
            </p:nvSpPr>
            <p:spPr>
              <a:xfrm>
                <a:off x="4863223" y="1394126"/>
                <a:ext cx="78238" cy="111963"/>
              </a:xfrm>
              <a:custGeom>
                <a:avLst/>
                <a:gdLst>
                  <a:gd name="connsiteX0" fmla="*/ 10049 w 78238"/>
                  <a:gd name="connsiteY0" fmla="*/ 25750 h 111963"/>
                  <a:gd name="connsiteX1" fmla="*/ 16957 w 78238"/>
                  <a:gd name="connsiteY1" fmla="*/ 60839 h 111963"/>
                  <a:gd name="connsiteX2" fmla="*/ 37947 w 78238"/>
                  <a:gd name="connsiteY2" fmla="*/ 110259 h 111963"/>
                  <a:gd name="connsiteX3" fmla="*/ 78239 w 78238"/>
                  <a:gd name="connsiteY3" fmla="*/ 110223 h 111963"/>
                  <a:gd name="connsiteX4" fmla="*/ 56706 w 78238"/>
                  <a:gd name="connsiteY4" fmla="*/ 64660 h 111963"/>
                  <a:gd name="connsiteX5" fmla="*/ 28676 w 78238"/>
                  <a:gd name="connsiteY5" fmla="*/ 28 h 111963"/>
                  <a:gd name="connsiteX6" fmla="*/ 18 w 78238"/>
                  <a:gd name="connsiteY6" fmla="*/ 1691 h 111963"/>
                  <a:gd name="connsiteX7" fmla="*/ 10049 w 78238"/>
                  <a:gd name="connsiteY7" fmla="*/ 25750 h 11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38" h="111963">
                    <a:moveTo>
                      <a:pt x="10049" y="25750"/>
                    </a:moveTo>
                    <a:cubicBezTo>
                      <a:pt x="37501" y="21688"/>
                      <a:pt x="45880" y="56560"/>
                      <a:pt x="16957" y="60839"/>
                    </a:cubicBezTo>
                    <a:lnTo>
                      <a:pt x="37947" y="110259"/>
                    </a:lnTo>
                    <a:cubicBezTo>
                      <a:pt x="50256" y="112573"/>
                      <a:pt x="65652" y="112501"/>
                      <a:pt x="78239" y="110223"/>
                    </a:cubicBezTo>
                    <a:lnTo>
                      <a:pt x="56706" y="64660"/>
                    </a:lnTo>
                    <a:cubicBezTo>
                      <a:pt x="85617" y="42565"/>
                      <a:pt x="65206" y="-1166"/>
                      <a:pt x="28676" y="28"/>
                    </a:cubicBezTo>
                    <a:cubicBezTo>
                      <a:pt x="17464" y="-250"/>
                      <a:pt x="-657" y="1655"/>
                      <a:pt x="18" y="1691"/>
                    </a:cubicBezTo>
                    <a:lnTo>
                      <a:pt x="10049" y="25750"/>
                    </a:lnTo>
                    <a:close/>
                  </a:path>
                </a:pathLst>
              </a:custGeom>
              <a:grpFill/>
              <a:ln w="120" cap="flat">
                <a:noFill/>
                <a:prstDash val="solid"/>
                <a:miter/>
              </a:ln>
            </p:spPr>
            <p:txBody>
              <a:bodyPr rtlCol="0" anchor="ctr"/>
              <a:lstStyle/>
              <a:p>
                <a:endParaRPr lang="en-US" sz="2161"/>
              </a:p>
            </p:txBody>
          </p:sp>
          <p:sp>
            <p:nvSpPr>
              <p:cNvPr id="51" name="Freeform 50">
                <a:extLst>
                  <a:ext uri="{FF2B5EF4-FFF2-40B4-BE49-F238E27FC236}">
                    <a16:creationId xmlns:a16="http://schemas.microsoft.com/office/drawing/2014/main" id="{E7DC8ED4-66E3-5714-5216-C2ECE967511C}"/>
                  </a:ext>
                </a:extLst>
              </p:cNvPr>
              <p:cNvSpPr/>
              <p:nvPr/>
            </p:nvSpPr>
            <p:spPr>
              <a:xfrm>
                <a:off x="5336924" y="1396058"/>
                <a:ext cx="33189" cy="32424"/>
              </a:xfrm>
              <a:custGeom>
                <a:avLst/>
                <a:gdLst>
                  <a:gd name="connsiteX0" fmla="*/ 16629 w 33189"/>
                  <a:gd name="connsiteY0" fmla="*/ 0 h 32424"/>
                  <a:gd name="connsiteX1" fmla="*/ 16629 w 33189"/>
                  <a:gd name="connsiteY1" fmla="*/ 32425 h 32424"/>
                  <a:gd name="connsiteX2" fmla="*/ 16629 w 33189"/>
                  <a:gd name="connsiteY2" fmla="*/ 0 h 32424"/>
                  <a:gd name="connsiteX3" fmla="*/ 16749 w 33189"/>
                  <a:gd name="connsiteY3" fmla="*/ 29001 h 32424"/>
                  <a:gd name="connsiteX4" fmla="*/ 16653 w 33189"/>
                  <a:gd name="connsiteY4" fmla="*/ 3279 h 32424"/>
                  <a:gd name="connsiteX5" fmla="*/ 16749 w 33189"/>
                  <a:gd name="connsiteY5" fmla="*/ 29001 h 3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89" h="32424">
                    <a:moveTo>
                      <a:pt x="16629" y="0"/>
                    </a:moveTo>
                    <a:cubicBezTo>
                      <a:pt x="-5651" y="24"/>
                      <a:pt x="-5434" y="32449"/>
                      <a:pt x="16629" y="32425"/>
                    </a:cubicBezTo>
                    <a:cubicBezTo>
                      <a:pt x="38607" y="32509"/>
                      <a:pt x="38812" y="-36"/>
                      <a:pt x="16629" y="0"/>
                    </a:cubicBezTo>
                    <a:close/>
                    <a:moveTo>
                      <a:pt x="16749" y="29001"/>
                    </a:moveTo>
                    <a:cubicBezTo>
                      <a:pt x="27" y="29399"/>
                      <a:pt x="3" y="3013"/>
                      <a:pt x="16653" y="3279"/>
                    </a:cubicBezTo>
                    <a:cubicBezTo>
                      <a:pt x="33013" y="2941"/>
                      <a:pt x="33206" y="29279"/>
                      <a:pt x="16749" y="29001"/>
                    </a:cubicBezTo>
                    <a:close/>
                  </a:path>
                </a:pathLst>
              </a:custGeom>
              <a:grpFill/>
              <a:ln w="120" cap="flat">
                <a:noFill/>
                <a:prstDash val="solid"/>
                <a:miter/>
              </a:ln>
            </p:spPr>
            <p:txBody>
              <a:bodyPr rtlCol="0" anchor="ctr"/>
              <a:lstStyle/>
              <a:p>
                <a:endParaRPr lang="en-US" sz="2161"/>
              </a:p>
            </p:txBody>
          </p:sp>
          <p:sp>
            <p:nvSpPr>
              <p:cNvPr id="52" name="Freeform 51">
                <a:extLst>
                  <a:ext uri="{FF2B5EF4-FFF2-40B4-BE49-F238E27FC236}">
                    <a16:creationId xmlns:a16="http://schemas.microsoft.com/office/drawing/2014/main" id="{31B7129C-2D00-E2E9-9F68-7D382EEF646B}"/>
                  </a:ext>
                </a:extLst>
              </p:cNvPr>
              <p:cNvSpPr/>
              <p:nvPr/>
            </p:nvSpPr>
            <p:spPr>
              <a:xfrm>
                <a:off x="5347151" y="1404042"/>
                <a:ext cx="14407" cy="16593"/>
              </a:xfrm>
              <a:custGeom>
                <a:avLst/>
                <a:gdLst>
                  <a:gd name="connsiteX0" fmla="*/ 10212 w 14407"/>
                  <a:gd name="connsiteY0" fmla="*/ 8614 h 16593"/>
                  <a:gd name="connsiteX1" fmla="*/ 10212 w 14407"/>
                  <a:gd name="connsiteY1" fmla="*/ 8434 h 16593"/>
                  <a:gd name="connsiteX2" fmla="*/ 12008 w 14407"/>
                  <a:gd name="connsiteY2" fmla="*/ 1165 h 16593"/>
                  <a:gd name="connsiteX3" fmla="*/ 0 w 14407"/>
                  <a:gd name="connsiteY3" fmla="*/ 490 h 16593"/>
                  <a:gd name="connsiteX4" fmla="*/ 0 w 14407"/>
                  <a:gd name="connsiteY4" fmla="*/ 16594 h 16593"/>
                  <a:gd name="connsiteX5" fmla="*/ 3810 w 14407"/>
                  <a:gd name="connsiteY5" fmla="*/ 16594 h 16593"/>
                  <a:gd name="connsiteX6" fmla="*/ 3810 w 14407"/>
                  <a:gd name="connsiteY6" fmla="*/ 10097 h 16593"/>
                  <a:gd name="connsiteX7" fmla="*/ 10308 w 14407"/>
                  <a:gd name="connsiteY7" fmla="*/ 16594 h 16593"/>
                  <a:gd name="connsiteX8" fmla="*/ 14407 w 14407"/>
                  <a:gd name="connsiteY8" fmla="*/ 16594 h 16593"/>
                  <a:gd name="connsiteX9" fmla="*/ 10212 w 14407"/>
                  <a:gd name="connsiteY9" fmla="*/ 8614 h 16593"/>
                  <a:gd name="connsiteX10" fmla="*/ 5703 w 14407"/>
                  <a:gd name="connsiteY10" fmla="*/ 7445 h 16593"/>
                  <a:gd name="connsiteX11" fmla="*/ 3906 w 14407"/>
                  <a:gd name="connsiteY11" fmla="*/ 7445 h 16593"/>
                  <a:gd name="connsiteX12" fmla="*/ 3906 w 14407"/>
                  <a:gd name="connsiteY12" fmla="*/ 2841 h 16593"/>
                  <a:gd name="connsiteX13" fmla="*/ 5703 w 14407"/>
                  <a:gd name="connsiteY13" fmla="*/ 7445 h 1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7" h="16593">
                    <a:moveTo>
                      <a:pt x="10212" y="8614"/>
                    </a:moveTo>
                    <a:lnTo>
                      <a:pt x="10212" y="8434"/>
                    </a:lnTo>
                    <a:cubicBezTo>
                      <a:pt x="13985" y="7674"/>
                      <a:pt x="14588" y="3082"/>
                      <a:pt x="12008" y="1165"/>
                    </a:cubicBezTo>
                    <a:cubicBezTo>
                      <a:pt x="10115" y="-438"/>
                      <a:pt x="2327" y="-101"/>
                      <a:pt x="0" y="490"/>
                    </a:cubicBezTo>
                    <a:lnTo>
                      <a:pt x="0" y="16594"/>
                    </a:lnTo>
                    <a:lnTo>
                      <a:pt x="3810" y="16594"/>
                    </a:lnTo>
                    <a:lnTo>
                      <a:pt x="3810" y="10097"/>
                    </a:lnTo>
                    <a:cubicBezTo>
                      <a:pt x="9910" y="9253"/>
                      <a:pt x="8560" y="13376"/>
                      <a:pt x="10308" y="16594"/>
                    </a:cubicBezTo>
                    <a:lnTo>
                      <a:pt x="14407" y="16594"/>
                    </a:lnTo>
                    <a:cubicBezTo>
                      <a:pt x="13491" y="15352"/>
                      <a:pt x="13141" y="8940"/>
                      <a:pt x="10212" y="8614"/>
                    </a:cubicBezTo>
                    <a:close/>
                    <a:moveTo>
                      <a:pt x="5703" y="7445"/>
                    </a:moveTo>
                    <a:lnTo>
                      <a:pt x="3906" y="7445"/>
                    </a:lnTo>
                    <a:lnTo>
                      <a:pt x="3906" y="2841"/>
                    </a:lnTo>
                    <a:cubicBezTo>
                      <a:pt x="9054" y="1057"/>
                      <a:pt x="12563" y="7252"/>
                      <a:pt x="5703" y="7445"/>
                    </a:cubicBezTo>
                    <a:close/>
                  </a:path>
                </a:pathLst>
              </a:custGeom>
              <a:grpFill/>
              <a:ln w="120" cap="flat">
                <a:noFill/>
                <a:prstDash val="solid"/>
                <a:miter/>
              </a:ln>
            </p:spPr>
            <p:txBody>
              <a:bodyPr rtlCol="0" anchor="ctr"/>
              <a:lstStyle/>
              <a:p>
                <a:endParaRPr lang="en-US" sz="2161"/>
              </a:p>
            </p:txBody>
          </p:sp>
        </p:grpSp>
        <p:grpSp>
          <p:nvGrpSpPr>
            <p:cNvPr id="12" name="Graphic 8">
              <a:extLst>
                <a:ext uri="{FF2B5EF4-FFF2-40B4-BE49-F238E27FC236}">
                  <a16:creationId xmlns:a16="http://schemas.microsoft.com/office/drawing/2014/main" id="{8370D2BB-80AE-8839-D199-6C9A03D37B23}"/>
                </a:ext>
              </a:extLst>
            </p:cNvPr>
            <p:cNvGrpSpPr/>
            <p:nvPr/>
          </p:nvGrpSpPr>
          <p:grpSpPr>
            <a:xfrm>
              <a:off x="4527490" y="1393572"/>
              <a:ext cx="842623" cy="199038"/>
              <a:chOff x="4527490" y="1393572"/>
              <a:chExt cx="842623" cy="199038"/>
            </a:xfrm>
            <a:grpFill/>
          </p:grpSpPr>
          <p:sp>
            <p:nvSpPr>
              <p:cNvPr id="14" name="Freeform 13">
                <a:extLst>
                  <a:ext uri="{FF2B5EF4-FFF2-40B4-BE49-F238E27FC236}">
                    <a16:creationId xmlns:a16="http://schemas.microsoft.com/office/drawing/2014/main" id="{5C7ACE03-6C84-50B8-21AD-A008CB321F4E}"/>
                  </a:ext>
                </a:extLst>
              </p:cNvPr>
              <p:cNvSpPr/>
              <p:nvPr/>
            </p:nvSpPr>
            <p:spPr>
              <a:xfrm>
                <a:off x="4527490" y="1394495"/>
                <a:ext cx="166832" cy="111733"/>
              </a:xfrm>
              <a:custGeom>
                <a:avLst/>
                <a:gdLst>
                  <a:gd name="connsiteX0" fmla="*/ 160045 w 166832"/>
                  <a:gd name="connsiteY0" fmla="*/ 502 h 111733"/>
                  <a:gd name="connsiteX1" fmla="*/ 130472 w 166832"/>
                  <a:gd name="connsiteY1" fmla="*/ 1334 h 111733"/>
                  <a:gd name="connsiteX2" fmla="*/ 113581 w 166832"/>
                  <a:gd name="connsiteY2" fmla="*/ 56202 h 111733"/>
                  <a:gd name="connsiteX3" fmla="*/ 99801 w 166832"/>
                  <a:gd name="connsiteY3" fmla="*/ 11411 h 111733"/>
                  <a:gd name="connsiteX4" fmla="*/ 67768 w 166832"/>
                  <a:gd name="connsiteY4" fmla="*/ 11471 h 111733"/>
                  <a:gd name="connsiteX5" fmla="*/ 53903 w 166832"/>
                  <a:gd name="connsiteY5" fmla="*/ 56660 h 111733"/>
                  <a:gd name="connsiteX6" fmla="*/ 36819 w 166832"/>
                  <a:gd name="connsiteY6" fmla="*/ 1334 h 111733"/>
                  <a:gd name="connsiteX7" fmla="*/ 0 w 166832"/>
                  <a:gd name="connsiteY7" fmla="*/ 1334 h 111733"/>
                  <a:gd name="connsiteX8" fmla="*/ 33480 w 166832"/>
                  <a:gd name="connsiteY8" fmla="*/ 109926 h 111733"/>
                  <a:gd name="connsiteX9" fmla="*/ 68539 w 166832"/>
                  <a:gd name="connsiteY9" fmla="*/ 109890 h 111733"/>
                  <a:gd name="connsiteX10" fmla="*/ 83863 w 166832"/>
                  <a:gd name="connsiteY10" fmla="*/ 59541 h 111733"/>
                  <a:gd name="connsiteX11" fmla="*/ 99186 w 166832"/>
                  <a:gd name="connsiteY11" fmla="*/ 109962 h 111733"/>
                  <a:gd name="connsiteX12" fmla="*/ 133329 w 166832"/>
                  <a:gd name="connsiteY12" fmla="*/ 109962 h 111733"/>
                  <a:gd name="connsiteX13" fmla="*/ 166833 w 166832"/>
                  <a:gd name="connsiteY13" fmla="*/ 1346 h 111733"/>
                  <a:gd name="connsiteX14" fmla="*/ 160045 w 166832"/>
                  <a:gd name="connsiteY14" fmla="*/ 502 h 11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832" h="111733">
                    <a:moveTo>
                      <a:pt x="160045" y="502"/>
                    </a:moveTo>
                    <a:cubicBezTo>
                      <a:pt x="151763" y="-137"/>
                      <a:pt x="138525" y="-209"/>
                      <a:pt x="130472" y="1334"/>
                    </a:cubicBezTo>
                    <a:lnTo>
                      <a:pt x="113581" y="56202"/>
                    </a:lnTo>
                    <a:lnTo>
                      <a:pt x="99801" y="11411"/>
                    </a:lnTo>
                    <a:cubicBezTo>
                      <a:pt x="89493" y="8807"/>
                      <a:pt x="78003" y="9169"/>
                      <a:pt x="67768" y="11471"/>
                    </a:cubicBezTo>
                    <a:lnTo>
                      <a:pt x="53903" y="56660"/>
                    </a:lnTo>
                    <a:lnTo>
                      <a:pt x="36819" y="1334"/>
                    </a:lnTo>
                    <a:cubicBezTo>
                      <a:pt x="25836" y="-884"/>
                      <a:pt x="10453" y="56"/>
                      <a:pt x="0" y="1334"/>
                    </a:cubicBezTo>
                    <a:lnTo>
                      <a:pt x="33480" y="109926"/>
                    </a:lnTo>
                    <a:cubicBezTo>
                      <a:pt x="44752" y="112566"/>
                      <a:pt x="57074" y="111975"/>
                      <a:pt x="68539" y="109890"/>
                    </a:cubicBezTo>
                    <a:cubicBezTo>
                      <a:pt x="71095" y="100837"/>
                      <a:pt x="83863" y="59541"/>
                      <a:pt x="83863" y="59541"/>
                    </a:cubicBezTo>
                    <a:lnTo>
                      <a:pt x="99186" y="109962"/>
                    </a:lnTo>
                    <a:cubicBezTo>
                      <a:pt x="110386" y="112095"/>
                      <a:pt x="122310" y="112541"/>
                      <a:pt x="133329" y="109962"/>
                    </a:cubicBezTo>
                    <a:lnTo>
                      <a:pt x="166833" y="1346"/>
                    </a:lnTo>
                    <a:cubicBezTo>
                      <a:pt x="165242" y="1057"/>
                      <a:pt x="163662" y="779"/>
                      <a:pt x="160045" y="502"/>
                    </a:cubicBezTo>
                    <a:close/>
                  </a:path>
                </a:pathLst>
              </a:custGeom>
              <a:grpFill/>
              <a:ln w="120" cap="flat">
                <a:noFill/>
                <a:prstDash val="solid"/>
                <a:miter/>
              </a:ln>
            </p:spPr>
            <p:txBody>
              <a:bodyPr rtlCol="0" anchor="ctr"/>
              <a:lstStyle/>
              <a:p>
                <a:endParaRPr lang="en-US" sz="2161"/>
              </a:p>
            </p:txBody>
          </p:sp>
          <p:sp>
            <p:nvSpPr>
              <p:cNvPr id="16" name="Freeform 15">
                <a:extLst>
                  <a:ext uri="{FF2B5EF4-FFF2-40B4-BE49-F238E27FC236}">
                    <a16:creationId xmlns:a16="http://schemas.microsoft.com/office/drawing/2014/main" id="{63D6B770-F95E-9B13-0B1E-5DDAE28CC54B}"/>
                  </a:ext>
                </a:extLst>
              </p:cNvPr>
              <p:cNvSpPr/>
              <p:nvPr/>
            </p:nvSpPr>
            <p:spPr>
              <a:xfrm>
                <a:off x="5116372" y="1394392"/>
                <a:ext cx="97666" cy="111636"/>
              </a:xfrm>
              <a:custGeom>
                <a:avLst/>
                <a:gdLst>
                  <a:gd name="connsiteX0" fmla="*/ 80511 w 97666"/>
                  <a:gd name="connsiteY0" fmla="*/ 8055 h 111636"/>
                  <a:gd name="connsiteX1" fmla="*/ 0 w 97666"/>
                  <a:gd name="connsiteY1" fmla="*/ 2209 h 111636"/>
                  <a:gd name="connsiteX2" fmla="*/ 0 w 97666"/>
                  <a:gd name="connsiteY2" fmla="*/ 109933 h 111636"/>
                  <a:gd name="connsiteX3" fmla="*/ 36036 w 97666"/>
                  <a:gd name="connsiteY3" fmla="*/ 109933 h 111636"/>
                  <a:gd name="connsiteX4" fmla="*/ 36036 w 97666"/>
                  <a:gd name="connsiteY4" fmla="*/ 31728 h 111636"/>
                  <a:gd name="connsiteX5" fmla="*/ 61631 w 97666"/>
                  <a:gd name="connsiteY5" fmla="*/ 51171 h 111636"/>
                  <a:gd name="connsiteX6" fmla="*/ 61631 w 97666"/>
                  <a:gd name="connsiteY6" fmla="*/ 109933 h 111636"/>
                  <a:gd name="connsiteX7" fmla="*/ 97667 w 97666"/>
                  <a:gd name="connsiteY7" fmla="*/ 109933 h 111636"/>
                  <a:gd name="connsiteX8" fmla="*/ 97667 w 97666"/>
                  <a:gd name="connsiteY8" fmla="*/ 47374 h 111636"/>
                  <a:gd name="connsiteX9" fmla="*/ 80511 w 97666"/>
                  <a:gd name="connsiteY9" fmla="*/ 8055 h 11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6" h="111636">
                    <a:moveTo>
                      <a:pt x="80511" y="8055"/>
                    </a:moveTo>
                    <a:cubicBezTo>
                      <a:pt x="61330" y="-5361"/>
                      <a:pt x="17891" y="1980"/>
                      <a:pt x="0" y="2209"/>
                    </a:cubicBezTo>
                    <a:lnTo>
                      <a:pt x="0" y="109933"/>
                    </a:lnTo>
                    <a:cubicBezTo>
                      <a:pt x="12755" y="112187"/>
                      <a:pt x="23244" y="112223"/>
                      <a:pt x="36036" y="109933"/>
                    </a:cubicBezTo>
                    <a:lnTo>
                      <a:pt x="36036" y="31728"/>
                    </a:lnTo>
                    <a:cubicBezTo>
                      <a:pt x="50491" y="27160"/>
                      <a:pt x="62957" y="34115"/>
                      <a:pt x="61631" y="51171"/>
                    </a:cubicBezTo>
                    <a:cubicBezTo>
                      <a:pt x="61631" y="51171"/>
                      <a:pt x="61631" y="109933"/>
                      <a:pt x="61631" y="109933"/>
                    </a:cubicBezTo>
                    <a:cubicBezTo>
                      <a:pt x="74386" y="112187"/>
                      <a:pt x="84875" y="112223"/>
                      <a:pt x="97667" y="109933"/>
                    </a:cubicBezTo>
                    <a:lnTo>
                      <a:pt x="97667" y="47374"/>
                    </a:lnTo>
                    <a:cubicBezTo>
                      <a:pt x="97691" y="30029"/>
                      <a:pt x="93110" y="16962"/>
                      <a:pt x="80511" y="8055"/>
                    </a:cubicBezTo>
                    <a:close/>
                  </a:path>
                </a:pathLst>
              </a:custGeom>
              <a:grpFill/>
              <a:ln w="120" cap="flat">
                <a:noFill/>
                <a:prstDash val="solid"/>
                <a:miter/>
              </a:ln>
            </p:spPr>
            <p:txBody>
              <a:bodyPr rtlCol="0" anchor="ctr"/>
              <a:lstStyle/>
              <a:p>
                <a:endParaRPr lang="en-US" sz="2161"/>
              </a:p>
            </p:txBody>
          </p:sp>
          <p:sp>
            <p:nvSpPr>
              <p:cNvPr id="17" name="Freeform 16">
                <a:extLst>
                  <a:ext uri="{FF2B5EF4-FFF2-40B4-BE49-F238E27FC236}">
                    <a16:creationId xmlns:a16="http://schemas.microsoft.com/office/drawing/2014/main" id="{6B067069-479D-C1CF-C1FB-1C0679A2C0CC}"/>
                  </a:ext>
                </a:extLst>
              </p:cNvPr>
              <p:cNvSpPr/>
              <p:nvPr/>
            </p:nvSpPr>
            <p:spPr>
              <a:xfrm>
                <a:off x="5225762" y="1394685"/>
                <a:ext cx="98434" cy="111500"/>
              </a:xfrm>
              <a:custGeom>
                <a:avLst/>
                <a:gdLst>
                  <a:gd name="connsiteX0" fmla="*/ 63749 w 98434"/>
                  <a:gd name="connsiteY0" fmla="*/ 81699 h 111500"/>
                  <a:gd name="connsiteX1" fmla="*/ 63785 w 98434"/>
                  <a:gd name="connsiteY1" fmla="*/ 81699 h 111500"/>
                  <a:gd name="connsiteX2" fmla="*/ 36044 w 98434"/>
                  <a:gd name="connsiteY2" fmla="*/ 54904 h 111500"/>
                  <a:gd name="connsiteX3" fmla="*/ 85004 w 98434"/>
                  <a:gd name="connsiteY3" fmla="*/ 35124 h 111500"/>
                  <a:gd name="connsiteX4" fmla="*/ 92985 w 98434"/>
                  <a:gd name="connsiteY4" fmla="*/ 7340 h 111500"/>
                  <a:gd name="connsiteX5" fmla="*/ 3746 w 98434"/>
                  <a:gd name="connsiteY5" fmla="*/ 33521 h 111500"/>
                  <a:gd name="connsiteX6" fmla="*/ 12884 w 98434"/>
                  <a:gd name="connsiteY6" fmla="*/ 94970 h 111500"/>
                  <a:gd name="connsiteX7" fmla="*/ 98435 w 98434"/>
                  <a:gd name="connsiteY7" fmla="*/ 103806 h 111500"/>
                  <a:gd name="connsiteX8" fmla="*/ 98435 w 98434"/>
                  <a:gd name="connsiteY8" fmla="*/ 55663 h 111500"/>
                  <a:gd name="connsiteX9" fmla="*/ 63761 w 98434"/>
                  <a:gd name="connsiteY9" fmla="*/ 61413 h 111500"/>
                  <a:gd name="connsiteX10" fmla="*/ 63761 w 98434"/>
                  <a:gd name="connsiteY10" fmla="*/ 81699 h 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34" h="111500">
                    <a:moveTo>
                      <a:pt x="63749" y="81699"/>
                    </a:moveTo>
                    <a:lnTo>
                      <a:pt x="63785" y="81699"/>
                    </a:lnTo>
                    <a:cubicBezTo>
                      <a:pt x="45870" y="82977"/>
                      <a:pt x="35501" y="73876"/>
                      <a:pt x="36044" y="54904"/>
                    </a:cubicBezTo>
                    <a:cubicBezTo>
                      <a:pt x="35080" y="27144"/>
                      <a:pt x="64882" y="25372"/>
                      <a:pt x="85004" y="35124"/>
                    </a:cubicBezTo>
                    <a:cubicBezTo>
                      <a:pt x="88886" y="25637"/>
                      <a:pt x="92286" y="17381"/>
                      <a:pt x="92985" y="7340"/>
                    </a:cubicBezTo>
                    <a:cubicBezTo>
                      <a:pt x="61121" y="-6522"/>
                      <a:pt x="16525" y="-2315"/>
                      <a:pt x="3746" y="33521"/>
                    </a:cubicBezTo>
                    <a:cubicBezTo>
                      <a:pt x="-3054" y="53265"/>
                      <a:pt x="-932" y="78903"/>
                      <a:pt x="12884" y="94970"/>
                    </a:cubicBezTo>
                    <a:cubicBezTo>
                      <a:pt x="32512" y="117885"/>
                      <a:pt x="73575" y="113063"/>
                      <a:pt x="98435" y="103806"/>
                    </a:cubicBezTo>
                    <a:lnTo>
                      <a:pt x="98435" y="55663"/>
                    </a:lnTo>
                    <a:cubicBezTo>
                      <a:pt x="90140" y="55663"/>
                      <a:pt x="72839" y="58074"/>
                      <a:pt x="63761" y="61413"/>
                    </a:cubicBezTo>
                    <a:lnTo>
                      <a:pt x="63761" y="81699"/>
                    </a:lnTo>
                    <a:close/>
                  </a:path>
                </a:pathLst>
              </a:custGeom>
              <a:grpFill/>
              <a:ln w="120" cap="flat">
                <a:noFill/>
                <a:prstDash val="solid"/>
                <a:miter/>
              </a:ln>
            </p:spPr>
            <p:txBody>
              <a:bodyPr rtlCol="0" anchor="ctr"/>
              <a:lstStyle/>
              <a:p>
                <a:endParaRPr lang="en-US" sz="2161"/>
              </a:p>
            </p:txBody>
          </p:sp>
          <p:sp>
            <p:nvSpPr>
              <p:cNvPr id="18" name="Freeform 17">
                <a:extLst>
                  <a:ext uri="{FF2B5EF4-FFF2-40B4-BE49-F238E27FC236}">
                    <a16:creationId xmlns:a16="http://schemas.microsoft.com/office/drawing/2014/main" id="{F2357038-9EA2-8CE8-A1E4-7E99EE18ADDD}"/>
                  </a:ext>
                </a:extLst>
              </p:cNvPr>
              <p:cNvSpPr/>
              <p:nvPr/>
            </p:nvSpPr>
            <p:spPr>
              <a:xfrm>
                <a:off x="4816886" y="1535624"/>
                <a:ext cx="38291" cy="56778"/>
              </a:xfrm>
              <a:custGeom>
                <a:avLst/>
                <a:gdLst>
                  <a:gd name="connsiteX0" fmla="*/ 13262 w 38291"/>
                  <a:gd name="connsiteY0" fmla="*/ 18748 h 56778"/>
                  <a:gd name="connsiteX1" fmla="*/ 25113 w 38291"/>
                  <a:gd name="connsiteY1" fmla="*/ 9141 h 56778"/>
                  <a:gd name="connsiteX2" fmla="*/ 37217 w 38291"/>
                  <a:gd name="connsiteY2" fmla="*/ 6019 h 56778"/>
                  <a:gd name="connsiteX3" fmla="*/ 10549 w 38291"/>
                  <a:gd name="connsiteY3" fmla="*/ 29548 h 56778"/>
                  <a:gd name="connsiteX4" fmla="*/ 27162 w 38291"/>
                  <a:gd name="connsiteY4" fmla="*/ 36683 h 56778"/>
                  <a:gd name="connsiteX5" fmla="*/ 13865 w 38291"/>
                  <a:gd name="connsiteY5" fmla="*/ 47532 h 56778"/>
                  <a:gd name="connsiteX6" fmla="*/ 0 w 38291"/>
                  <a:gd name="connsiteY6" fmla="*/ 49509 h 56778"/>
                  <a:gd name="connsiteX7" fmla="*/ 34107 w 38291"/>
                  <a:gd name="connsiteY7" fmla="*/ 28824 h 56778"/>
                  <a:gd name="connsiteX8" fmla="*/ 13262 w 38291"/>
                  <a:gd name="connsiteY8" fmla="*/ 18748 h 5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1" h="56778">
                    <a:moveTo>
                      <a:pt x="13262" y="18748"/>
                    </a:moveTo>
                    <a:cubicBezTo>
                      <a:pt x="8524" y="11383"/>
                      <a:pt x="18976" y="6525"/>
                      <a:pt x="25113" y="9141"/>
                    </a:cubicBezTo>
                    <a:cubicBezTo>
                      <a:pt x="33142" y="12528"/>
                      <a:pt x="32877" y="15204"/>
                      <a:pt x="37217" y="6019"/>
                    </a:cubicBezTo>
                    <a:cubicBezTo>
                      <a:pt x="17518" y="-11592"/>
                      <a:pt x="-13165" y="13480"/>
                      <a:pt x="10549" y="29548"/>
                    </a:cubicBezTo>
                    <a:cubicBezTo>
                      <a:pt x="15806" y="32392"/>
                      <a:pt x="23075" y="32163"/>
                      <a:pt x="27162" y="36683"/>
                    </a:cubicBezTo>
                    <a:cubicBezTo>
                      <a:pt x="32069" y="45157"/>
                      <a:pt x="21086" y="50738"/>
                      <a:pt x="13865" y="47532"/>
                    </a:cubicBezTo>
                    <a:cubicBezTo>
                      <a:pt x="5775" y="44084"/>
                      <a:pt x="5196" y="39492"/>
                      <a:pt x="0" y="49509"/>
                    </a:cubicBezTo>
                    <a:cubicBezTo>
                      <a:pt x="16047" y="66444"/>
                      <a:pt x="50142" y="51413"/>
                      <a:pt x="34107" y="28824"/>
                    </a:cubicBezTo>
                    <a:cubicBezTo>
                      <a:pt x="28453" y="23328"/>
                      <a:pt x="18759" y="24087"/>
                      <a:pt x="13262" y="18748"/>
                    </a:cubicBezTo>
                    <a:close/>
                  </a:path>
                </a:pathLst>
              </a:custGeom>
              <a:grpFill/>
              <a:ln w="120" cap="flat">
                <a:noFill/>
                <a:prstDash val="solid"/>
                <a:miter/>
              </a:ln>
            </p:spPr>
            <p:txBody>
              <a:bodyPr rtlCol="0" anchor="ctr"/>
              <a:lstStyle/>
              <a:p>
                <a:endParaRPr lang="en-US" sz="2161"/>
              </a:p>
            </p:txBody>
          </p:sp>
          <p:sp>
            <p:nvSpPr>
              <p:cNvPr id="19" name="Freeform 18">
                <a:extLst>
                  <a:ext uri="{FF2B5EF4-FFF2-40B4-BE49-F238E27FC236}">
                    <a16:creationId xmlns:a16="http://schemas.microsoft.com/office/drawing/2014/main" id="{4D1E68FE-8278-839A-AC2A-D3C572195853}"/>
                  </a:ext>
                </a:extLst>
              </p:cNvPr>
              <p:cNvSpPr/>
              <p:nvPr/>
            </p:nvSpPr>
            <p:spPr>
              <a:xfrm>
                <a:off x="4865071"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40 w 57841"/>
                  <a:gd name="connsiteY3" fmla="*/ 36728 h 57139"/>
                  <a:gd name="connsiteX4" fmla="*/ 12313 w 57841"/>
                  <a:gd name="connsiteY4" fmla="*/ 20407 h 57139"/>
                  <a:gd name="connsiteX5" fmla="*/ 45540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40" y="36728"/>
                    </a:moveTo>
                    <a:cubicBezTo>
                      <a:pt x="34786" y="60233"/>
                      <a:pt x="3403" y="44768"/>
                      <a:pt x="12313" y="20407"/>
                    </a:cubicBezTo>
                    <a:cubicBezTo>
                      <a:pt x="23236" y="-3242"/>
                      <a:pt x="54389" y="12391"/>
                      <a:pt x="45540" y="36728"/>
                    </a:cubicBezTo>
                    <a:close/>
                  </a:path>
                </a:pathLst>
              </a:custGeom>
              <a:grpFill/>
              <a:ln w="120" cap="flat">
                <a:noFill/>
                <a:prstDash val="solid"/>
                <a:miter/>
              </a:ln>
            </p:spPr>
            <p:txBody>
              <a:bodyPr rtlCol="0" anchor="ctr"/>
              <a:lstStyle/>
              <a:p>
                <a:endParaRPr lang="en-US" sz="2161"/>
              </a:p>
            </p:txBody>
          </p:sp>
          <p:sp>
            <p:nvSpPr>
              <p:cNvPr id="20" name="Freeform 19">
                <a:extLst>
                  <a:ext uri="{FF2B5EF4-FFF2-40B4-BE49-F238E27FC236}">
                    <a16:creationId xmlns:a16="http://schemas.microsoft.com/office/drawing/2014/main" id="{723B761B-FAF6-7DA1-265D-9C47958878BE}"/>
                  </a:ext>
                </a:extLst>
              </p:cNvPr>
              <p:cNvSpPr/>
              <p:nvPr/>
            </p:nvSpPr>
            <p:spPr>
              <a:xfrm>
                <a:off x="4940690" y="1535785"/>
                <a:ext cx="33094" cy="56628"/>
              </a:xfrm>
              <a:custGeom>
                <a:avLst/>
                <a:gdLst>
                  <a:gd name="connsiteX0" fmla="*/ 10501 w 33094"/>
                  <a:gd name="connsiteY0" fmla="*/ 0 h 56628"/>
                  <a:gd name="connsiteX1" fmla="*/ 0 w 33094"/>
                  <a:gd name="connsiteY1" fmla="*/ 0 h 56628"/>
                  <a:gd name="connsiteX2" fmla="*/ 0 w 33094"/>
                  <a:gd name="connsiteY2" fmla="*/ 56628 h 56628"/>
                  <a:gd name="connsiteX3" fmla="*/ 33094 w 33094"/>
                  <a:gd name="connsiteY3" fmla="*/ 56628 h 56628"/>
                  <a:gd name="connsiteX4" fmla="*/ 33094 w 33094"/>
                  <a:gd name="connsiteY4" fmla="*/ 48131 h 56628"/>
                  <a:gd name="connsiteX5" fmla="*/ 10501 w 33094"/>
                  <a:gd name="connsiteY5" fmla="*/ 48131 h 5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94" h="56628">
                    <a:moveTo>
                      <a:pt x="10501" y="0"/>
                    </a:moveTo>
                    <a:lnTo>
                      <a:pt x="0" y="0"/>
                    </a:lnTo>
                    <a:lnTo>
                      <a:pt x="0" y="56628"/>
                    </a:lnTo>
                    <a:lnTo>
                      <a:pt x="33094" y="56628"/>
                    </a:lnTo>
                    <a:lnTo>
                      <a:pt x="33094" y="48131"/>
                    </a:lnTo>
                    <a:lnTo>
                      <a:pt x="10501" y="48131"/>
                    </a:lnTo>
                    <a:close/>
                  </a:path>
                </a:pathLst>
              </a:custGeom>
              <a:grpFill/>
              <a:ln w="120" cap="flat">
                <a:noFill/>
                <a:prstDash val="solid"/>
                <a:miter/>
              </a:ln>
            </p:spPr>
            <p:txBody>
              <a:bodyPr rtlCol="0" anchor="ctr"/>
              <a:lstStyle/>
              <a:p>
                <a:endParaRPr lang="en-US" sz="2161"/>
              </a:p>
            </p:txBody>
          </p:sp>
          <p:sp>
            <p:nvSpPr>
              <p:cNvPr id="21" name="Freeform 20">
                <a:extLst>
                  <a:ext uri="{FF2B5EF4-FFF2-40B4-BE49-F238E27FC236}">
                    <a16:creationId xmlns:a16="http://schemas.microsoft.com/office/drawing/2014/main" id="{720F184E-047A-ED84-F904-9A224B761FA0}"/>
                  </a:ext>
                </a:extLst>
              </p:cNvPr>
              <p:cNvSpPr/>
              <p:nvPr/>
            </p:nvSpPr>
            <p:spPr>
              <a:xfrm>
                <a:off x="4990124" y="1535761"/>
                <a:ext cx="47387" cy="56513"/>
              </a:xfrm>
              <a:custGeom>
                <a:avLst/>
                <a:gdLst>
                  <a:gd name="connsiteX0" fmla="*/ 47051 w 47387"/>
                  <a:gd name="connsiteY0" fmla="*/ 0 h 56513"/>
                  <a:gd name="connsiteX1" fmla="*/ 36647 w 47387"/>
                  <a:gd name="connsiteY1" fmla="*/ 0 h 56513"/>
                  <a:gd name="connsiteX2" fmla="*/ 36647 w 47387"/>
                  <a:gd name="connsiteY2" fmla="*/ 36 h 56513"/>
                  <a:gd name="connsiteX3" fmla="*/ 36647 w 47387"/>
                  <a:gd name="connsiteY3" fmla="*/ 33762 h 56513"/>
                  <a:gd name="connsiteX4" fmla="*/ 23722 w 47387"/>
                  <a:gd name="connsiteY4" fmla="*/ 47636 h 56513"/>
                  <a:gd name="connsiteX5" fmla="*/ 10834 w 47387"/>
                  <a:gd name="connsiteY5" fmla="*/ 0 h 56513"/>
                  <a:gd name="connsiteX6" fmla="*/ 334 w 47387"/>
                  <a:gd name="connsiteY6" fmla="*/ 0 h 56513"/>
                  <a:gd name="connsiteX7" fmla="*/ 23662 w 47387"/>
                  <a:gd name="connsiteY7" fmla="*/ 56508 h 56513"/>
                  <a:gd name="connsiteX8" fmla="*/ 47051 w 47387"/>
                  <a:gd name="connsiteY8" fmla="*/ 0 h 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87" h="56513">
                    <a:moveTo>
                      <a:pt x="47051" y="0"/>
                    </a:moveTo>
                    <a:lnTo>
                      <a:pt x="36647" y="0"/>
                    </a:lnTo>
                    <a:lnTo>
                      <a:pt x="36647" y="36"/>
                    </a:lnTo>
                    <a:lnTo>
                      <a:pt x="36647" y="33762"/>
                    </a:lnTo>
                    <a:cubicBezTo>
                      <a:pt x="37008" y="41380"/>
                      <a:pt x="31619" y="47998"/>
                      <a:pt x="23722" y="47636"/>
                    </a:cubicBezTo>
                    <a:cubicBezTo>
                      <a:pt x="3372" y="48661"/>
                      <a:pt x="12872" y="11572"/>
                      <a:pt x="10834" y="0"/>
                    </a:cubicBezTo>
                    <a:lnTo>
                      <a:pt x="334" y="0"/>
                    </a:lnTo>
                    <a:cubicBezTo>
                      <a:pt x="1503" y="19696"/>
                      <a:pt x="-7394" y="57062"/>
                      <a:pt x="23662" y="56508"/>
                    </a:cubicBezTo>
                    <a:cubicBezTo>
                      <a:pt x="54755" y="57050"/>
                      <a:pt x="45906" y="19684"/>
                      <a:pt x="47051" y="0"/>
                    </a:cubicBezTo>
                    <a:close/>
                  </a:path>
                </a:pathLst>
              </a:custGeom>
              <a:grpFill/>
              <a:ln w="120" cap="flat">
                <a:noFill/>
                <a:prstDash val="solid"/>
                <a:miter/>
              </a:ln>
            </p:spPr>
            <p:txBody>
              <a:bodyPr rtlCol="0" anchor="ctr"/>
              <a:lstStyle/>
              <a:p>
                <a:endParaRPr lang="en-US" sz="2161"/>
              </a:p>
            </p:txBody>
          </p:sp>
          <p:sp>
            <p:nvSpPr>
              <p:cNvPr id="22" name="Freeform 21">
                <a:extLst>
                  <a:ext uri="{FF2B5EF4-FFF2-40B4-BE49-F238E27FC236}">
                    <a16:creationId xmlns:a16="http://schemas.microsoft.com/office/drawing/2014/main" id="{1A057283-7E91-79DF-0F9A-93CAA4F4EA21}"/>
                  </a:ext>
                </a:extLst>
              </p:cNvPr>
              <p:cNvSpPr/>
              <p:nvPr/>
            </p:nvSpPr>
            <p:spPr>
              <a:xfrm>
                <a:off x="5052873" y="1535761"/>
                <a:ext cx="44475" cy="56531"/>
              </a:xfrm>
              <a:custGeom>
                <a:avLst/>
                <a:gdLst>
                  <a:gd name="connsiteX0" fmla="*/ 0 w 44475"/>
                  <a:gd name="connsiteY0" fmla="*/ 8474 h 56531"/>
                  <a:gd name="connsiteX1" fmla="*/ 17023 w 44475"/>
                  <a:gd name="connsiteY1" fmla="*/ 8474 h 56531"/>
                  <a:gd name="connsiteX2" fmla="*/ 16987 w 44475"/>
                  <a:gd name="connsiteY2" fmla="*/ 56532 h 56531"/>
                  <a:gd name="connsiteX3" fmla="*/ 27488 w 44475"/>
                  <a:gd name="connsiteY3" fmla="*/ 56532 h 56531"/>
                  <a:gd name="connsiteX4" fmla="*/ 27512 w 44475"/>
                  <a:gd name="connsiteY4" fmla="*/ 8474 h 56531"/>
                  <a:gd name="connsiteX5" fmla="*/ 44475 w 44475"/>
                  <a:gd name="connsiteY5" fmla="*/ 8474 h 56531"/>
                  <a:gd name="connsiteX6" fmla="*/ 44475 w 44475"/>
                  <a:gd name="connsiteY6" fmla="*/ 0 h 56531"/>
                  <a:gd name="connsiteX7" fmla="*/ 0 w 44475"/>
                  <a:gd name="connsiteY7" fmla="*/ 0 h 5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5" h="56531">
                    <a:moveTo>
                      <a:pt x="0" y="8474"/>
                    </a:moveTo>
                    <a:lnTo>
                      <a:pt x="17023" y="8474"/>
                    </a:lnTo>
                    <a:lnTo>
                      <a:pt x="16987" y="56532"/>
                    </a:lnTo>
                    <a:lnTo>
                      <a:pt x="27488" y="56532"/>
                    </a:lnTo>
                    <a:lnTo>
                      <a:pt x="27512" y="8474"/>
                    </a:lnTo>
                    <a:lnTo>
                      <a:pt x="44475" y="8474"/>
                    </a:lnTo>
                    <a:lnTo>
                      <a:pt x="44475" y="0"/>
                    </a:lnTo>
                    <a:lnTo>
                      <a:pt x="0" y="0"/>
                    </a:lnTo>
                    <a:close/>
                  </a:path>
                </a:pathLst>
              </a:custGeom>
              <a:grpFill/>
              <a:ln w="120" cap="flat">
                <a:noFill/>
                <a:prstDash val="solid"/>
                <a:miter/>
              </a:ln>
            </p:spPr>
            <p:txBody>
              <a:bodyPr rtlCol="0" anchor="ctr"/>
              <a:lstStyle/>
              <a:p>
                <a:endParaRPr lang="en-US" sz="2161"/>
              </a:p>
            </p:txBody>
          </p:sp>
          <p:sp>
            <p:nvSpPr>
              <p:cNvPr id="23" name="Freeform 22">
                <a:extLst>
                  <a:ext uri="{FF2B5EF4-FFF2-40B4-BE49-F238E27FC236}">
                    <a16:creationId xmlns:a16="http://schemas.microsoft.com/office/drawing/2014/main" id="{B721D096-46A3-11DF-39FD-61B0E77DB387}"/>
                  </a:ext>
                </a:extLst>
              </p:cNvPr>
              <p:cNvSpPr/>
              <p:nvPr/>
            </p:nvSpPr>
            <p:spPr>
              <a:xfrm>
                <a:off x="5116167" y="1535785"/>
                <a:ext cx="10525" cy="56507"/>
              </a:xfrm>
              <a:custGeom>
                <a:avLst/>
                <a:gdLst>
                  <a:gd name="connsiteX0" fmla="*/ 0 w 10525"/>
                  <a:gd name="connsiteY0" fmla="*/ 0 h 56507"/>
                  <a:gd name="connsiteX1" fmla="*/ 10525 w 10525"/>
                  <a:gd name="connsiteY1" fmla="*/ 0 h 56507"/>
                  <a:gd name="connsiteX2" fmla="*/ 10525 w 10525"/>
                  <a:gd name="connsiteY2" fmla="*/ 56508 h 56507"/>
                  <a:gd name="connsiteX3" fmla="*/ 0 w 10525"/>
                  <a:gd name="connsiteY3" fmla="*/ 56508 h 56507"/>
                </a:gdLst>
                <a:ahLst/>
                <a:cxnLst>
                  <a:cxn ang="0">
                    <a:pos x="connsiteX0" y="connsiteY0"/>
                  </a:cxn>
                  <a:cxn ang="0">
                    <a:pos x="connsiteX1" y="connsiteY1"/>
                  </a:cxn>
                  <a:cxn ang="0">
                    <a:pos x="connsiteX2" y="connsiteY2"/>
                  </a:cxn>
                  <a:cxn ang="0">
                    <a:pos x="connsiteX3" y="connsiteY3"/>
                  </a:cxn>
                </a:cxnLst>
                <a:rect l="l" t="t" r="r" b="b"/>
                <a:pathLst>
                  <a:path w="10525" h="56507">
                    <a:moveTo>
                      <a:pt x="0" y="0"/>
                    </a:moveTo>
                    <a:lnTo>
                      <a:pt x="10525" y="0"/>
                    </a:lnTo>
                    <a:lnTo>
                      <a:pt x="10525" y="56508"/>
                    </a:lnTo>
                    <a:lnTo>
                      <a:pt x="0" y="56508"/>
                    </a:lnTo>
                    <a:close/>
                  </a:path>
                </a:pathLst>
              </a:custGeom>
              <a:grpFill/>
              <a:ln w="120" cap="flat">
                <a:noFill/>
                <a:prstDash val="solid"/>
                <a:miter/>
              </a:ln>
            </p:spPr>
            <p:txBody>
              <a:bodyPr rtlCol="0" anchor="ctr"/>
              <a:lstStyle/>
              <a:p>
                <a:endParaRPr lang="en-US" sz="2161"/>
              </a:p>
            </p:txBody>
          </p:sp>
          <p:sp>
            <p:nvSpPr>
              <p:cNvPr id="24" name="Freeform 23">
                <a:extLst>
                  <a:ext uri="{FF2B5EF4-FFF2-40B4-BE49-F238E27FC236}">
                    <a16:creationId xmlns:a16="http://schemas.microsoft.com/office/drawing/2014/main" id="{FBDB00BA-9FBF-8F02-53C8-7E4E167C45BB}"/>
                  </a:ext>
                </a:extLst>
              </p:cNvPr>
              <p:cNvSpPr/>
              <p:nvPr/>
            </p:nvSpPr>
            <p:spPr>
              <a:xfrm>
                <a:off x="5146087"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52 w 57841"/>
                  <a:gd name="connsiteY3" fmla="*/ 36728 h 57139"/>
                  <a:gd name="connsiteX4" fmla="*/ 12325 w 57841"/>
                  <a:gd name="connsiteY4" fmla="*/ 20407 h 57139"/>
                  <a:gd name="connsiteX5" fmla="*/ 45552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52" y="36728"/>
                    </a:moveTo>
                    <a:cubicBezTo>
                      <a:pt x="34798" y="60233"/>
                      <a:pt x="3415" y="44768"/>
                      <a:pt x="12325" y="20407"/>
                    </a:cubicBezTo>
                    <a:cubicBezTo>
                      <a:pt x="23236" y="-3242"/>
                      <a:pt x="54389" y="12391"/>
                      <a:pt x="45552" y="36728"/>
                    </a:cubicBezTo>
                    <a:close/>
                  </a:path>
                </a:pathLst>
              </a:custGeom>
              <a:grpFill/>
              <a:ln w="120" cap="flat">
                <a:noFill/>
                <a:prstDash val="solid"/>
                <a:miter/>
              </a:ln>
            </p:spPr>
            <p:txBody>
              <a:bodyPr rtlCol="0" anchor="ctr"/>
              <a:lstStyle/>
              <a:p>
                <a:endParaRPr lang="en-US" sz="2161"/>
              </a:p>
            </p:txBody>
          </p:sp>
          <p:sp>
            <p:nvSpPr>
              <p:cNvPr id="25" name="Freeform 24">
                <a:extLst>
                  <a:ext uri="{FF2B5EF4-FFF2-40B4-BE49-F238E27FC236}">
                    <a16:creationId xmlns:a16="http://schemas.microsoft.com/office/drawing/2014/main" id="{2832DA1B-0F9C-D2D6-7541-3C2D030A23A2}"/>
                  </a:ext>
                </a:extLst>
              </p:cNvPr>
              <p:cNvSpPr/>
              <p:nvPr/>
            </p:nvSpPr>
            <p:spPr>
              <a:xfrm>
                <a:off x="5221261" y="1535722"/>
                <a:ext cx="47573" cy="56657"/>
              </a:xfrm>
              <a:custGeom>
                <a:avLst/>
                <a:gdLst>
                  <a:gd name="connsiteX0" fmla="*/ 38326 w 47573"/>
                  <a:gd name="connsiteY0" fmla="*/ 34404 h 56657"/>
                  <a:gd name="connsiteX1" fmla="*/ 38326 w 47573"/>
                  <a:gd name="connsiteY1" fmla="*/ 34404 h 56657"/>
                  <a:gd name="connsiteX2" fmla="*/ 38616 w 47573"/>
                  <a:gd name="connsiteY2" fmla="*/ 39539 h 56657"/>
                  <a:gd name="connsiteX3" fmla="*/ 8234 w 47573"/>
                  <a:gd name="connsiteY3" fmla="*/ 871 h 56657"/>
                  <a:gd name="connsiteX4" fmla="*/ 0 w 47573"/>
                  <a:gd name="connsiteY4" fmla="*/ 63 h 56657"/>
                  <a:gd name="connsiteX5" fmla="*/ 0 w 47573"/>
                  <a:gd name="connsiteY5" fmla="*/ 56571 h 56657"/>
                  <a:gd name="connsiteX6" fmla="*/ 9235 w 47573"/>
                  <a:gd name="connsiteY6" fmla="*/ 56571 h 56657"/>
                  <a:gd name="connsiteX7" fmla="*/ 8982 w 47573"/>
                  <a:gd name="connsiteY7" fmla="*/ 17131 h 56657"/>
                  <a:gd name="connsiteX8" fmla="*/ 38459 w 47573"/>
                  <a:gd name="connsiteY8" fmla="*/ 54775 h 56657"/>
                  <a:gd name="connsiteX9" fmla="*/ 47574 w 47573"/>
                  <a:gd name="connsiteY9" fmla="*/ 56595 h 56657"/>
                  <a:gd name="connsiteX10" fmla="*/ 47574 w 47573"/>
                  <a:gd name="connsiteY10" fmla="*/ 99 h 56657"/>
                  <a:gd name="connsiteX11" fmla="*/ 38339 w 47573"/>
                  <a:gd name="connsiteY11" fmla="*/ 99 h 56657"/>
                  <a:gd name="connsiteX12" fmla="*/ 38339 w 47573"/>
                  <a:gd name="connsiteY12" fmla="*/ 34404 h 5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73" h="56657">
                    <a:moveTo>
                      <a:pt x="38326" y="34404"/>
                    </a:moveTo>
                    <a:lnTo>
                      <a:pt x="38326" y="34404"/>
                    </a:lnTo>
                    <a:cubicBezTo>
                      <a:pt x="38351" y="36031"/>
                      <a:pt x="38375" y="37827"/>
                      <a:pt x="38616" y="39539"/>
                    </a:cubicBezTo>
                    <a:cubicBezTo>
                      <a:pt x="37856" y="38707"/>
                      <a:pt x="9054" y="1509"/>
                      <a:pt x="8234" y="871"/>
                    </a:cubicBezTo>
                    <a:cubicBezTo>
                      <a:pt x="6751" y="-624"/>
                      <a:pt x="1905" y="316"/>
                      <a:pt x="0" y="63"/>
                    </a:cubicBezTo>
                    <a:lnTo>
                      <a:pt x="0" y="56571"/>
                    </a:lnTo>
                    <a:lnTo>
                      <a:pt x="9235" y="56571"/>
                    </a:lnTo>
                    <a:cubicBezTo>
                      <a:pt x="9151" y="53594"/>
                      <a:pt x="9476" y="18987"/>
                      <a:pt x="8982" y="17131"/>
                    </a:cubicBezTo>
                    <a:lnTo>
                      <a:pt x="38459" y="54775"/>
                    </a:lnTo>
                    <a:cubicBezTo>
                      <a:pt x="40038" y="57571"/>
                      <a:pt x="44994" y="56354"/>
                      <a:pt x="47574" y="56595"/>
                    </a:cubicBezTo>
                    <a:lnTo>
                      <a:pt x="47574" y="99"/>
                    </a:lnTo>
                    <a:lnTo>
                      <a:pt x="38339" y="99"/>
                    </a:lnTo>
                    <a:lnTo>
                      <a:pt x="38339" y="34404"/>
                    </a:lnTo>
                    <a:close/>
                  </a:path>
                </a:pathLst>
              </a:custGeom>
              <a:grpFill/>
              <a:ln w="120" cap="flat">
                <a:noFill/>
                <a:prstDash val="solid"/>
                <a:miter/>
              </a:ln>
            </p:spPr>
            <p:txBody>
              <a:bodyPr rtlCol="0" anchor="ctr"/>
              <a:lstStyle/>
              <a:p>
                <a:endParaRPr lang="en-US" sz="2161"/>
              </a:p>
            </p:txBody>
          </p:sp>
          <p:sp>
            <p:nvSpPr>
              <p:cNvPr id="26" name="Freeform 25">
                <a:extLst>
                  <a:ext uri="{FF2B5EF4-FFF2-40B4-BE49-F238E27FC236}">
                    <a16:creationId xmlns:a16="http://schemas.microsoft.com/office/drawing/2014/main" id="{8C4C3D1A-22B6-2B45-B238-ABA052CEF1D2}"/>
                  </a:ext>
                </a:extLst>
              </p:cNvPr>
              <p:cNvSpPr/>
              <p:nvPr/>
            </p:nvSpPr>
            <p:spPr>
              <a:xfrm>
                <a:off x="5283989" y="1535498"/>
                <a:ext cx="38288" cy="56900"/>
              </a:xfrm>
              <a:custGeom>
                <a:avLst/>
                <a:gdLst>
                  <a:gd name="connsiteX0" fmla="*/ 13238 w 38288"/>
                  <a:gd name="connsiteY0" fmla="*/ 18873 h 56900"/>
                  <a:gd name="connsiteX1" fmla="*/ 25089 w 38288"/>
                  <a:gd name="connsiteY1" fmla="*/ 9267 h 56900"/>
                  <a:gd name="connsiteX2" fmla="*/ 37193 w 38288"/>
                  <a:gd name="connsiteY2" fmla="*/ 6145 h 56900"/>
                  <a:gd name="connsiteX3" fmla="*/ 20049 w 38288"/>
                  <a:gd name="connsiteY3" fmla="*/ 32916 h 56900"/>
                  <a:gd name="connsiteX4" fmla="*/ 18856 w 38288"/>
                  <a:gd name="connsiteY4" fmla="*/ 48429 h 56900"/>
                  <a:gd name="connsiteX5" fmla="*/ 0 w 38288"/>
                  <a:gd name="connsiteY5" fmla="*/ 49635 h 56900"/>
                  <a:gd name="connsiteX6" fmla="*/ 34071 w 38288"/>
                  <a:gd name="connsiteY6" fmla="*/ 28950 h 56900"/>
                  <a:gd name="connsiteX7" fmla="*/ 13238 w 38288"/>
                  <a:gd name="connsiteY7" fmla="*/ 18873 h 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88" h="56900">
                    <a:moveTo>
                      <a:pt x="13238" y="18873"/>
                    </a:moveTo>
                    <a:cubicBezTo>
                      <a:pt x="8500" y="11509"/>
                      <a:pt x="18952" y="6651"/>
                      <a:pt x="25089" y="9267"/>
                    </a:cubicBezTo>
                    <a:cubicBezTo>
                      <a:pt x="33118" y="12654"/>
                      <a:pt x="32853" y="15330"/>
                      <a:pt x="37193" y="6145"/>
                    </a:cubicBezTo>
                    <a:cubicBezTo>
                      <a:pt x="11610" y="-15106"/>
                      <a:pt x="-17542" y="24949"/>
                      <a:pt x="20049" y="32916"/>
                    </a:cubicBezTo>
                    <a:cubicBezTo>
                      <a:pt x="31394" y="34387"/>
                      <a:pt x="30647" y="49044"/>
                      <a:pt x="18856" y="48429"/>
                    </a:cubicBezTo>
                    <a:cubicBezTo>
                      <a:pt x="8849" y="49297"/>
                      <a:pt x="6185" y="36363"/>
                      <a:pt x="0" y="49635"/>
                    </a:cubicBezTo>
                    <a:cubicBezTo>
                      <a:pt x="16035" y="66582"/>
                      <a:pt x="50190" y="51491"/>
                      <a:pt x="34071" y="28950"/>
                    </a:cubicBezTo>
                    <a:cubicBezTo>
                      <a:pt x="28416" y="23454"/>
                      <a:pt x="18735" y="24213"/>
                      <a:pt x="13238" y="18873"/>
                    </a:cubicBezTo>
                    <a:close/>
                  </a:path>
                </a:pathLst>
              </a:custGeom>
              <a:grpFill/>
              <a:ln w="120" cap="flat">
                <a:noFill/>
                <a:prstDash val="solid"/>
                <a:miter/>
              </a:ln>
            </p:spPr>
            <p:txBody>
              <a:bodyPr rtlCol="0" anchor="ctr"/>
              <a:lstStyle/>
              <a:p>
                <a:endParaRPr lang="en-US" sz="2161"/>
              </a:p>
            </p:txBody>
          </p:sp>
          <p:sp>
            <p:nvSpPr>
              <p:cNvPr id="27" name="Freeform 26">
                <a:extLst>
                  <a:ext uri="{FF2B5EF4-FFF2-40B4-BE49-F238E27FC236}">
                    <a16:creationId xmlns:a16="http://schemas.microsoft.com/office/drawing/2014/main" id="{11F15907-5227-C680-9A81-C2107406C040}"/>
                  </a:ext>
                </a:extLst>
              </p:cNvPr>
              <p:cNvSpPr/>
              <p:nvPr/>
            </p:nvSpPr>
            <p:spPr>
              <a:xfrm>
                <a:off x="4954712" y="1394538"/>
                <a:ext cx="101573" cy="111523"/>
              </a:xfrm>
              <a:custGeom>
                <a:avLst/>
                <a:gdLst>
                  <a:gd name="connsiteX0" fmla="*/ 36036 w 101573"/>
                  <a:gd name="connsiteY0" fmla="*/ 109690 h 111523"/>
                  <a:gd name="connsiteX1" fmla="*/ 36036 w 101573"/>
                  <a:gd name="connsiteY1" fmla="*/ 57919 h 111523"/>
                  <a:gd name="connsiteX2" fmla="*/ 62354 w 101573"/>
                  <a:gd name="connsiteY2" fmla="*/ 109786 h 111523"/>
                  <a:gd name="connsiteX3" fmla="*/ 101573 w 101573"/>
                  <a:gd name="connsiteY3" fmla="*/ 109786 h 111523"/>
                  <a:gd name="connsiteX4" fmla="*/ 71975 w 101573"/>
                  <a:gd name="connsiteY4" fmla="*/ 52133 h 111523"/>
                  <a:gd name="connsiteX5" fmla="*/ 96317 w 101573"/>
                  <a:gd name="connsiteY5" fmla="*/ 1158 h 111523"/>
                  <a:gd name="connsiteX6" fmla="*/ 59147 w 101573"/>
                  <a:gd name="connsiteY6" fmla="*/ 1713 h 111523"/>
                  <a:gd name="connsiteX7" fmla="*/ 36036 w 101573"/>
                  <a:gd name="connsiteY7" fmla="*/ 49626 h 111523"/>
                  <a:gd name="connsiteX8" fmla="*/ 36036 w 101573"/>
                  <a:gd name="connsiteY8" fmla="*/ 1942 h 111523"/>
                  <a:gd name="connsiteX9" fmla="*/ 0 w 101573"/>
                  <a:gd name="connsiteY9" fmla="*/ 1942 h 111523"/>
                  <a:gd name="connsiteX10" fmla="*/ 0 w 101573"/>
                  <a:gd name="connsiteY10" fmla="*/ 109690 h 111523"/>
                  <a:gd name="connsiteX11" fmla="*/ 36036 w 101573"/>
                  <a:gd name="connsiteY11" fmla="*/ 109690 h 11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73" h="111523">
                    <a:moveTo>
                      <a:pt x="36036" y="109690"/>
                    </a:moveTo>
                    <a:lnTo>
                      <a:pt x="36036" y="57919"/>
                    </a:lnTo>
                    <a:lnTo>
                      <a:pt x="62354" y="109786"/>
                    </a:lnTo>
                    <a:cubicBezTo>
                      <a:pt x="74073" y="112221"/>
                      <a:pt x="89541" y="111980"/>
                      <a:pt x="101573" y="109786"/>
                    </a:cubicBezTo>
                    <a:lnTo>
                      <a:pt x="71975" y="52133"/>
                    </a:lnTo>
                    <a:lnTo>
                      <a:pt x="96317" y="1158"/>
                    </a:lnTo>
                    <a:cubicBezTo>
                      <a:pt x="84972" y="-457"/>
                      <a:pt x="70637" y="-481"/>
                      <a:pt x="59147" y="1713"/>
                    </a:cubicBezTo>
                    <a:lnTo>
                      <a:pt x="36036" y="49626"/>
                    </a:lnTo>
                    <a:lnTo>
                      <a:pt x="36036" y="1942"/>
                    </a:lnTo>
                    <a:cubicBezTo>
                      <a:pt x="24088" y="-638"/>
                      <a:pt x="11948" y="-554"/>
                      <a:pt x="0" y="1942"/>
                    </a:cubicBezTo>
                    <a:lnTo>
                      <a:pt x="0" y="109690"/>
                    </a:lnTo>
                    <a:cubicBezTo>
                      <a:pt x="12755" y="111944"/>
                      <a:pt x="23268" y="111980"/>
                      <a:pt x="36036" y="109690"/>
                    </a:cubicBezTo>
                    <a:close/>
                  </a:path>
                </a:pathLst>
              </a:custGeom>
              <a:grpFill/>
              <a:ln w="120" cap="flat">
                <a:noFill/>
                <a:prstDash val="solid"/>
                <a:miter/>
              </a:ln>
            </p:spPr>
            <p:txBody>
              <a:bodyPr rtlCol="0" anchor="ctr"/>
              <a:lstStyle/>
              <a:p>
                <a:endParaRPr lang="en-US" sz="2161"/>
              </a:p>
            </p:txBody>
          </p:sp>
          <p:sp>
            <p:nvSpPr>
              <p:cNvPr id="28" name="Freeform 27">
                <a:extLst>
                  <a:ext uri="{FF2B5EF4-FFF2-40B4-BE49-F238E27FC236}">
                    <a16:creationId xmlns:a16="http://schemas.microsoft.com/office/drawing/2014/main" id="{D009CF09-4C09-CC1C-9D23-D258CEBBD608}"/>
                  </a:ext>
                </a:extLst>
              </p:cNvPr>
              <p:cNvSpPr/>
              <p:nvPr/>
            </p:nvSpPr>
            <p:spPr>
              <a:xfrm>
                <a:off x="4813956" y="1394536"/>
                <a:ext cx="62173" cy="111516"/>
              </a:xfrm>
              <a:custGeom>
                <a:avLst/>
                <a:gdLst>
                  <a:gd name="connsiteX0" fmla="*/ 38688 w 62173"/>
                  <a:gd name="connsiteY0" fmla="*/ 109752 h 111516"/>
                  <a:gd name="connsiteX1" fmla="*/ 62174 w 62173"/>
                  <a:gd name="connsiteY1" fmla="*/ 55908 h 111516"/>
                  <a:gd name="connsiteX2" fmla="*/ 39472 w 62173"/>
                  <a:gd name="connsiteY2" fmla="*/ 1727 h 111516"/>
                  <a:gd name="connsiteX3" fmla="*/ 0 w 62173"/>
                  <a:gd name="connsiteY3" fmla="*/ 1727 h 111516"/>
                  <a:gd name="connsiteX4" fmla="*/ 22738 w 62173"/>
                  <a:gd name="connsiteY4" fmla="*/ 55944 h 111516"/>
                  <a:gd name="connsiteX5" fmla="*/ 12 w 62173"/>
                  <a:gd name="connsiteY5" fmla="*/ 109511 h 111516"/>
                  <a:gd name="connsiteX6" fmla="*/ 38688 w 62173"/>
                  <a:gd name="connsiteY6" fmla="*/ 109752 h 11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73" h="111516">
                    <a:moveTo>
                      <a:pt x="38688" y="109752"/>
                    </a:moveTo>
                    <a:lnTo>
                      <a:pt x="62174" y="55908"/>
                    </a:lnTo>
                    <a:lnTo>
                      <a:pt x="39472" y="1727"/>
                    </a:lnTo>
                    <a:cubicBezTo>
                      <a:pt x="27307" y="-539"/>
                      <a:pt x="11911" y="-612"/>
                      <a:pt x="0" y="1727"/>
                    </a:cubicBezTo>
                    <a:lnTo>
                      <a:pt x="22738" y="55944"/>
                    </a:lnTo>
                    <a:lnTo>
                      <a:pt x="12" y="109511"/>
                    </a:lnTo>
                    <a:cubicBezTo>
                      <a:pt x="11827" y="112223"/>
                      <a:pt x="27126" y="112067"/>
                      <a:pt x="38688" y="109752"/>
                    </a:cubicBezTo>
                    <a:close/>
                  </a:path>
                </a:pathLst>
              </a:custGeom>
              <a:grpFill/>
              <a:ln w="120" cap="flat">
                <a:noFill/>
                <a:prstDash val="solid"/>
                <a:miter/>
              </a:ln>
            </p:spPr>
            <p:txBody>
              <a:bodyPr rtlCol="0" anchor="ctr"/>
              <a:lstStyle/>
              <a:p>
                <a:endParaRPr lang="en-US" sz="2161"/>
              </a:p>
            </p:txBody>
          </p:sp>
          <p:sp>
            <p:nvSpPr>
              <p:cNvPr id="29" name="Freeform 28">
                <a:extLst>
                  <a:ext uri="{FF2B5EF4-FFF2-40B4-BE49-F238E27FC236}">
                    <a16:creationId xmlns:a16="http://schemas.microsoft.com/office/drawing/2014/main" id="{5B05D894-DC98-0DA4-413A-926EF5C9ABC7}"/>
                  </a:ext>
                </a:extLst>
              </p:cNvPr>
              <p:cNvSpPr/>
              <p:nvPr/>
            </p:nvSpPr>
            <p:spPr>
              <a:xfrm>
                <a:off x="5065471" y="1394587"/>
                <a:ext cx="36035" cy="111064"/>
              </a:xfrm>
              <a:custGeom>
                <a:avLst/>
                <a:gdLst>
                  <a:gd name="connsiteX0" fmla="*/ 0 w 36035"/>
                  <a:gd name="connsiteY0" fmla="*/ 1760 h 111064"/>
                  <a:gd name="connsiteX1" fmla="*/ 0 w 36035"/>
                  <a:gd name="connsiteY1" fmla="*/ 109605 h 111064"/>
                  <a:gd name="connsiteX2" fmla="*/ 36036 w 36035"/>
                  <a:gd name="connsiteY2" fmla="*/ 109605 h 111064"/>
                  <a:gd name="connsiteX3" fmla="*/ 36036 w 36035"/>
                  <a:gd name="connsiteY3" fmla="*/ 1760 h 111064"/>
                  <a:gd name="connsiteX4" fmla="*/ 18096 w 36035"/>
                  <a:gd name="connsiteY4" fmla="*/ 0 h 111064"/>
                  <a:gd name="connsiteX5" fmla="*/ 0 w 36035"/>
                  <a:gd name="connsiteY5" fmla="*/ 1760 h 11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5" h="111064">
                    <a:moveTo>
                      <a:pt x="0" y="1760"/>
                    </a:moveTo>
                    <a:lnTo>
                      <a:pt x="0" y="109605"/>
                    </a:lnTo>
                    <a:cubicBezTo>
                      <a:pt x="3147" y="111557"/>
                      <a:pt x="32853" y="111545"/>
                      <a:pt x="36036" y="109605"/>
                    </a:cubicBezTo>
                    <a:cubicBezTo>
                      <a:pt x="36036" y="82713"/>
                      <a:pt x="36036" y="28628"/>
                      <a:pt x="36036" y="1760"/>
                    </a:cubicBezTo>
                    <a:cubicBezTo>
                      <a:pt x="36036" y="1760"/>
                      <a:pt x="27078" y="0"/>
                      <a:pt x="18096" y="0"/>
                    </a:cubicBezTo>
                    <a:cubicBezTo>
                      <a:pt x="8705" y="0"/>
                      <a:pt x="0" y="1760"/>
                      <a:pt x="0" y="1760"/>
                    </a:cubicBezTo>
                    <a:close/>
                  </a:path>
                </a:pathLst>
              </a:custGeom>
              <a:grpFill/>
              <a:ln w="120" cap="flat">
                <a:noFill/>
                <a:prstDash val="solid"/>
                <a:miter/>
              </a:ln>
            </p:spPr>
            <p:txBody>
              <a:bodyPr rtlCol="0" anchor="ctr"/>
              <a:lstStyle/>
              <a:p>
                <a:endParaRPr lang="en-US" sz="2161"/>
              </a:p>
            </p:txBody>
          </p:sp>
          <p:sp>
            <p:nvSpPr>
              <p:cNvPr id="30" name="Freeform 29">
                <a:extLst>
                  <a:ext uri="{FF2B5EF4-FFF2-40B4-BE49-F238E27FC236}">
                    <a16:creationId xmlns:a16="http://schemas.microsoft.com/office/drawing/2014/main" id="{DEA7C974-5C26-6F2B-1DC0-76E0EC73D146}"/>
                  </a:ext>
                </a:extLst>
              </p:cNvPr>
              <p:cNvSpPr/>
              <p:nvPr/>
            </p:nvSpPr>
            <p:spPr>
              <a:xfrm>
                <a:off x="4690276" y="1393572"/>
                <a:ext cx="129031" cy="120214"/>
              </a:xfrm>
              <a:custGeom>
                <a:avLst/>
                <a:gdLst>
                  <a:gd name="connsiteX0" fmla="*/ 65400 w 129031"/>
                  <a:gd name="connsiteY0" fmla="*/ 27 h 120214"/>
                  <a:gd name="connsiteX1" fmla="*/ 13607 w 129031"/>
                  <a:gd name="connsiteY1" fmla="*/ 89887 h 120214"/>
                  <a:gd name="connsiteX2" fmla="*/ 3492 w 129031"/>
                  <a:gd name="connsiteY2" fmla="*/ 120214 h 120214"/>
                  <a:gd name="connsiteX3" fmla="*/ 34922 w 129031"/>
                  <a:gd name="connsiteY3" fmla="*/ 105256 h 120214"/>
                  <a:gd name="connsiteX4" fmla="*/ 65400 w 129031"/>
                  <a:gd name="connsiteY4" fmla="*/ 27 h 120214"/>
                  <a:gd name="connsiteX5" fmla="*/ 64653 w 129031"/>
                  <a:gd name="connsiteY5" fmla="*/ 85367 h 120214"/>
                  <a:gd name="connsiteX6" fmla="*/ 32909 w 129031"/>
                  <a:gd name="connsiteY6" fmla="*/ 89851 h 120214"/>
                  <a:gd name="connsiteX7" fmla="*/ 38105 w 129031"/>
                  <a:gd name="connsiteY7" fmla="*/ 74121 h 120214"/>
                  <a:gd name="connsiteX8" fmla="*/ 64653 w 129031"/>
                  <a:gd name="connsiteY8" fmla="*/ 27473 h 120214"/>
                  <a:gd name="connsiteX9" fmla="*/ 64653 w 129031"/>
                  <a:gd name="connsiteY9" fmla="*/ 85367 h 12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31" h="120214">
                    <a:moveTo>
                      <a:pt x="65400" y="27"/>
                    </a:moveTo>
                    <a:cubicBezTo>
                      <a:pt x="14318" y="-1372"/>
                      <a:pt x="-20524" y="52545"/>
                      <a:pt x="13607" y="89887"/>
                    </a:cubicBezTo>
                    <a:lnTo>
                      <a:pt x="3492" y="120214"/>
                    </a:lnTo>
                    <a:cubicBezTo>
                      <a:pt x="3552" y="120250"/>
                      <a:pt x="34862" y="105099"/>
                      <a:pt x="34922" y="105256"/>
                    </a:cubicBezTo>
                    <a:cubicBezTo>
                      <a:pt x="128478" y="143333"/>
                      <a:pt x="175087" y="6560"/>
                      <a:pt x="65400" y="27"/>
                    </a:cubicBezTo>
                    <a:close/>
                    <a:moveTo>
                      <a:pt x="64653" y="85367"/>
                    </a:moveTo>
                    <a:cubicBezTo>
                      <a:pt x="42252" y="83547"/>
                      <a:pt x="56358" y="78436"/>
                      <a:pt x="32909" y="89851"/>
                    </a:cubicBezTo>
                    <a:cubicBezTo>
                      <a:pt x="32873" y="89815"/>
                      <a:pt x="38238" y="74109"/>
                      <a:pt x="38105" y="74121"/>
                    </a:cubicBezTo>
                    <a:cubicBezTo>
                      <a:pt x="20575" y="54919"/>
                      <a:pt x="38262" y="26750"/>
                      <a:pt x="64653" y="27473"/>
                    </a:cubicBezTo>
                    <a:cubicBezTo>
                      <a:pt x="108850" y="28148"/>
                      <a:pt x="108766" y="84668"/>
                      <a:pt x="64653" y="85367"/>
                    </a:cubicBezTo>
                    <a:close/>
                  </a:path>
                </a:pathLst>
              </a:custGeom>
              <a:grpFill/>
              <a:ln w="120" cap="flat">
                <a:noFill/>
                <a:prstDash val="solid"/>
                <a:miter/>
              </a:ln>
            </p:spPr>
            <p:txBody>
              <a:bodyPr rtlCol="0" anchor="ctr"/>
              <a:lstStyle/>
              <a:p>
                <a:endParaRPr lang="en-US" sz="2161"/>
              </a:p>
            </p:txBody>
          </p:sp>
          <p:sp>
            <p:nvSpPr>
              <p:cNvPr id="31" name="Freeform 30">
                <a:extLst>
                  <a:ext uri="{FF2B5EF4-FFF2-40B4-BE49-F238E27FC236}">
                    <a16:creationId xmlns:a16="http://schemas.microsoft.com/office/drawing/2014/main" id="{F6B9A26C-294E-5BD5-5427-152E4A766F3A}"/>
                  </a:ext>
                </a:extLst>
              </p:cNvPr>
              <p:cNvSpPr/>
              <p:nvPr/>
            </p:nvSpPr>
            <p:spPr>
              <a:xfrm>
                <a:off x="4863223" y="1394126"/>
                <a:ext cx="78238" cy="111963"/>
              </a:xfrm>
              <a:custGeom>
                <a:avLst/>
                <a:gdLst>
                  <a:gd name="connsiteX0" fmla="*/ 10049 w 78238"/>
                  <a:gd name="connsiteY0" fmla="*/ 25750 h 111963"/>
                  <a:gd name="connsiteX1" fmla="*/ 16957 w 78238"/>
                  <a:gd name="connsiteY1" fmla="*/ 60839 h 111963"/>
                  <a:gd name="connsiteX2" fmla="*/ 37947 w 78238"/>
                  <a:gd name="connsiteY2" fmla="*/ 110259 h 111963"/>
                  <a:gd name="connsiteX3" fmla="*/ 78239 w 78238"/>
                  <a:gd name="connsiteY3" fmla="*/ 110223 h 111963"/>
                  <a:gd name="connsiteX4" fmla="*/ 56706 w 78238"/>
                  <a:gd name="connsiteY4" fmla="*/ 64660 h 111963"/>
                  <a:gd name="connsiteX5" fmla="*/ 28676 w 78238"/>
                  <a:gd name="connsiteY5" fmla="*/ 28 h 111963"/>
                  <a:gd name="connsiteX6" fmla="*/ 18 w 78238"/>
                  <a:gd name="connsiteY6" fmla="*/ 1691 h 111963"/>
                  <a:gd name="connsiteX7" fmla="*/ 10049 w 78238"/>
                  <a:gd name="connsiteY7" fmla="*/ 25750 h 11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38" h="111963">
                    <a:moveTo>
                      <a:pt x="10049" y="25750"/>
                    </a:moveTo>
                    <a:cubicBezTo>
                      <a:pt x="37501" y="21688"/>
                      <a:pt x="45880" y="56560"/>
                      <a:pt x="16957" y="60839"/>
                    </a:cubicBezTo>
                    <a:lnTo>
                      <a:pt x="37947" y="110259"/>
                    </a:lnTo>
                    <a:cubicBezTo>
                      <a:pt x="50256" y="112573"/>
                      <a:pt x="65652" y="112501"/>
                      <a:pt x="78239" y="110223"/>
                    </a:cubicBezTo>
                    <a:lnTo>
                      <a:pt x="56706" y="64660"/>
                    </a:lnTo>
                    <a:cubicBezTo>
                      <a:pt x="85617" y="42565"/>
                      <a:pt x="65206" y="-1166"/>
                      <a:pt x="28676" y="28"/>
                    </a:cubicBezTo>
                    <a:cubicBezTo>
                      <a:pt x="17464" y="-250"/>
                      <a:pt x="-657" y="1655"/>
                      <a:pt x="18" y="1691"/>
                    </a:cubicBezTo>
                    <a:lnTo>
                      <a:pt x="10049" y="25750"/>
                    </a:lnTo>
                    <a:close/>
                  </a:path>
                </a:pathLst>
              </a:custGeom>
              <a:grpFill/>
              <a:ln w="120" cap="flat">
                <a:noFill/>
                <a:prstDash val="solid"/>
                <a:miter/>
              </a:ln>
            </p:spPr>
            <p:txBody>
              <a:bodyPr rtlCol="0" anchor="ctr"/>
              <a:lstStyle/>
              <a:p>
                <a:endParaRPr lang="en-US" sz="2161"/>
              </a:p>
            </p:txBody>
          </p:sp>
          <p:sp>
            <p:nvSpPr>
              <p:cNvPr id="32" name="Freeform 31">
                <a:extLst>
                  <a:ext uri="{FF2B5EF4-FFF2-40B4-BE49-F238E27FC236}">
                    <a16:creationId xmlns:a16="http://schemas.microsoft.com/office/drawing/2014/main" id="{758A9CA5-7FA6-A593-D278-F41A1063B6A1}"/>
                  </a:ext>
                </a:extLst>
              </p:cNvPr>
              <p:cNvSpPr/>
              <p:nvPr/>
            </p:nvSpPr>
            <p:spPr>
              <a:xfrm>
                <a:off x="5336924" y="1396058"/>
                <a:ext cx="33189" cy="32424"/>
              </a:xfrm>
              <a:custGeom>
                <a:avLst/>
                <a:gdLst>
                  <a:gd name="connsiteX0" fmla="*/ 16629 w 33189"/>
                  <a:gd name="connsiteY0" fmla="*/ 0 h 32424"/>
                  <a:gd name="connsiteX1" fmla="*/ 16629 w 33189"/>
                  <a:gd name="connsiteY1" fmla="*/ 32425 h 32424"/>
                  <a:gd name="connsiteX2" fmla="*/ 16629 w 33189"/>
                  <a:gd name="connsiteY2" fmla="*/ 0 h 32424"/>
                  <a:gd name="connsiteX3" fmla="*/ 16749 w 33189"/>
                  <a:gd name="connsiteY3" fmla="*/ 29001 h 32424"/>
                  <a:gd name="connsiteX4" fmla="*/ 16653 w 33189"/>
                  <a:gd name="connsiteY4" fmla="*/ 3279 h 32424"/>
                  <a:gd name="connsiteX5" fmla="*/ 16749 w 33189"/>
                  <a:gd name="connsiteY5" fmla="*/ 29001 h 3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89" h="32424">
                    <a:moveTo>
                      <a:pt x="16629" y="0"/>
                    </a:moveTo>
                    <a:cubicBezTo>
                      <a:pt x="-5651" y="24"/>
                      <a:pt x="-5434" y="32449"/>
                      <a:pt x="16629" y="32425"/>
                    </a:cubicBezTo>
                    <a:cubicBezTo>
                      <a:pt x="38607" y="32509"/>
                      <a:pt x="38812" y="-36"/>
                      <a:pt x="16629" y="0"/>
                    </a:cubicBezTo>
                    <a:close/>
                    <a:moveTo>
                      <a:pt x="16749" y="29001"/>
                    </a:moveTo>
                    <a:cubicBezTo>
                      <a:pt x="27" y="29399"/>
                      <a:pt x="3" y="3013"/>
                      <a:pt x="16653" y="3279"/>
                    </a:cubicBezTo>
                    <a:cubicBezTo>
                      <a:pt x="33013" y="2941"/>
                      <a:pt x="33206" y="29279"/>
                      <a:pt x="16749" y="29001"/>
                    </a:cubicBezTo>
                    <a:close/>
                  </a:path>
                </a:pathLst>
              </a:custGeom>
              <a:grpFill/>
              <a:ln w="120" cap="flat">
                <a:noFill/>
                <a:prstDash val="solid"/>
                <a:miter/>
              </a:ln>
            </p:spPr>
            <p:txBody>
              <a:bodyPr rtlCol="0" anchor="ctr"/>
              <a:lstStyle/>
              <a:p>
                <a:endParaRPr lang="en-US" sz="2161"/>
              </a:p>
            </p:txBody>
          </p:sp>
          <p:sp>
            <p:nvSpPr>
              <p:cNvPr id="33" name="Freeform 32">
                <a:extLst>
                  <a:ext uri="{FF2B5EF4-FFF2-40B4-BE49-F238E27FC236}">
                    <a16:creationId xmlns:a16="http://schemas.microsoft.com/office/drawing/2014/main" id="{10FFA4C2-8763-7197-E543-D16B570A505A}"/>
                  </a:ext>
                </a:extLst>
              </p:cNvPr>
              <p:cNvSpPr/>
              <p:nvPr/>
            </p:nvSpPr>
            <p:spPr>
              <a:xfrm>
                <a:off x="5347151" y="1404042"/>
                <a:ext cx="14407" cy="16593"/>
              </a:xfrm>
              <a:custGeom>
                <a:avLst/>
                <a:gdLst>
                  <a:gd name="connsiteX0" fmla="*/ 10212 w 14407"/>
                  <a:gd name="connsiteY0" fmla="*/ 8614 h 16593"/>
                  <a:gd name="connsiteX1" fmla="*/ 10212 w 14407"/>
                  <a:gd name="connsiteY1" fmla="*/ 8434 h 16593"/>
                  <a:gd name="connsiteX2" fmla="*/ 12008 w 14407"/>
                  <a:gd name="connsiteY2" fmla="*/ 1165 h 16593"/>
                  <a:gd name="connsiteX3" fmla="*/ 0 w 14407"/>
                  <a:gd name="connsiteY3" fmla="*/ 490 h 16593"/>
                  <a:gd name="connsiteX4" fmla="*/ 0 w 14407"/>
                  <a:gd name="connsiteY4" fmla="*/ 16594 h 16593"/>
                  <a:gd name="connsiteX5" fmla="*/ 3810 w 14407"/>
                  <a:gd name="connsiteY5" fmla="*/ 16594 h 16593"/>
                  <a:gd name="connsiteX6" fmla="*/ 3810 w 14407"/>
                  <a:gd name="connsiteY6" fmla="*/ 10097 h 16593"/>
                  <a:gd name="connsiteX7" fmla="*/ 10308 w 14407"/>
                  <a:gd name="connsiteY7" fmla="*/ 16594 h 16593"/>
                  <a:gd name="connsiteX8" fmla="*/ 14407 w 14407"/>
                  <a:gd name="connsiteY8" fmla="*/ 16594 h 16593"/>
                  <a:gd name="connsiteX9" fmla="*/ 10212 w 14407"/>
                  <a:gd name="connsiteY9" fmla="*/ 8614 h 16593"/>
                  <a:gd name="connsiteX10" fmla="*/ 5703 w 14407"/>
                  <a:gd name="connsiteY10" fmla="*/ 7445 h 16593"/>
                  <a:gd name="connsiteX11" fmla="*/ 3906 w 14407"/>
                  <a:gd name="connsiteY11" fmla="*/ 7445 h 16593"/>
                  <a:gd name="connsiteX12" fmla="*/ 3906 w 14407"/>
                  <a:gd name="connsiteY12" fmla="*/ 2841 h 16593"/>
                  <a:gd name="connsiteX13" fmla="*/ 5703 w 14407"/>
                  <a:gd name="connsiteY13" fmla="*/ 7445 h 1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7" h="16593">
                    <a:moveTo>
                      <a:pt x="10212" y="8614"/>
                    </a:moveTo>
                    <a:lnTo>
                      <a:pt x="10212" y="8434"/>
                    </a:lnTo>
                    <a:cubicBezTo>
                      <a:pt x="13985" y="7674"/>
                      <a:pt x="14588" y="3082"/>
                      <a:pt x="12008" y="1165"/>
                    </a:cubicBezTo>
                    <a:cubicBezTo>
                      <a:pt x="10115" y="-438"/>
                      <a:pt x="2327" y="-101"/>
                      <a:pt x="0" y="490"/>
                    </a:cubicBezTo>
                    <a:lnTo>
                      <a:pt x="0" y="16594"/>
                    </a:lnTo>
                    <a:lnTo>
                      <a:pt x="3810" y="16594"/>
                    </a:lnTo>
                    <a:lnTo>
                      <a:pt x="3810" y="10097"/>
                    </a:lnTo>
                    <a:cubicBezTo>
                      <a:pt x="9910" y="9253"/>
                      <a:pt x="8560" y="13376"/>
                      <a:pt x="10308" y="16594"/>
                    </a:cubicBezTo>
                    <a:lnTo>
                      <a:pt x="14407" y="16594"/>
                    </a:lnTo>
                    <a:cubicBezTo>
                      <a:pt x="13491" y="15352"/>
                      <a:pt x="13141" y="8940"/>
                      <a:pt x="10212" y="8614"/>
                    </a:cubicBezTo>
                    <a:close/>
                    <a:moveTo>
                      <a:pt x="5703" y="7445"/>
                    </a:moveTo>
                    <a:lnTo>
                      <a:pt x="3906" y="7445"/>
                    </a:lnTo>
                    <a:lnTo>
                      <a:pt x="3906" y="2841"/>
                    </a:lnTo>
                    <a:cubicBezTo>
                      <a:pt x="9054" y="1057"/>
                      <a:pt x="12563" y="7252"/>
                      <a:pt x="5703" y="7445"/>
                    </a:cubicBezTo>
                    <a:close/>
                  </a:path>
                </a:pathLst>
              </a:custGeom>
              <a:grpFill/>
              <a:ln w="120" cap="flat">
                <a:noFill/>
                <a:prstDash val="solid"/>
                <a:miter/>
              </a:ln>
            </p:spPr>
            <p:txBody>
              <a:bodyPr rtlCol="0" anchor="ctr"/>
              <a:lstStyle/>
              <a:p>
                <a:endParaRPr lang="en-US" sz="2161"/>
              </a:p>
            </p:txBody>
          </p:sp>
        </p:grpSp>
      </p:grpSp>
    </p:spTree>
    <p:extLst>
      <p:ext uri="{BB962C8B-B14F-4D97-AF65-F5344CB8AC3E}">
        <p14:creationId xmlns:p14="http://schemas.microsoft.com/office/powerpoint/2010/main" val="17978428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Slide Alternate">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4F12FF11-0888-411E-4D0E-AF4BF4C94761}"/>
              </a:ext>
            </a:extLst>
          </p:cNvPr>
          <p:cNvSpPr/>
          <p:nvPr userDrawn="1"/>
        </p:nvSpPr>
        <p:spPr>
          <a:xfrm>
            <a:off x="9753145" y="-23034"/>
            <a:ext cx="4417457" cy="6903901"/>
          </a:xfrm>
          <a:prstGeom prst="parallelogram">
            <a:avLst>
              <a:gd name="adj" fmla="val 44542"/>
            </a:avLst>
          </a:prstGeom>
          <a:gradFill>
            <a:gsLst>
              <a:gs pos="0">
                <a:schemeClr val="accent2"/>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a:p>
        </p:txBody>
      </p:sp>
    </p:spTree>
    <p:extLst>
      <p:ext uri="{BB962C8B-B14F-4D97-AF65-F5344CB8AC3E}">
        <p14:creationId xmlns:p14="http://schemas.microsoft.com/office/powerpoint/2010/main" val="2234986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402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1D6BB2-870A-D680-A41A-05E6423DB8BC}"/>
              </a:ext>
            </a:extLst>
          </p:cNvPr>
          <p:cNvSpPr/>
          <p:nvPr userDrawn="1"/>
        </p:nvSpPr>
        <p:spPr>
          <a:xfrm>
            <a:off x="1" y="0"/>
            <a:ext cx="8836795" cy="6899419"/>
          </a:xfrm>
          <a:prstGeom prst="rect">
            <a:avLst/>
          </a:prstGeom>
          <a:gradFill>
            <a:gsLst>
              <a:gs pos="0">
                <a:schemeClr val="accent2"/>
              </a:gs>
              <a:gs pos="100000">
                <a:schemeClr val="accent3"/>
              </a:gs>
            </a:gsLst>
            <a:lin ang="27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61"/>
          </a:p>
        </p:txBody>
      </p:sp>
      <p:sp>
        <p:nvSpPr>
          <p:cNvPr id="17" name="Picture Placeholder 16"/>
          <p:cNvSpPr>
            <a:spLocks noGrp="1"/>
          </p:cNvSpPr>
          <p:nvPr>
            <p:ph type="pic" sz="quarter" idx="15" hasCustomPrompt="1"/>
          </p:nvPr>
        </p:nvSpPr>
        <p:spPr>
          <a:xfrm>
            <a:off x="8836795" y="10065"/>
            <a:ext cx="3355205" cy="6889354"/>
          </a:xfrm>
          <a:prstGeom prst="rect">
            <a:avLst/>
          </a:prstGeom>
          <a:solidFill>
            <a:schemeClr val="bg2">
              <a:lumMod val="95000"/>
            </a:schemeClr>
          </a:solidFill>
        </p:spPr>
        <p:txBody>
          <a:bodyPr lIns="0" tIns="457200" rIns="0" anchor="t" anchorCtr="1"/>
          <a:lstStyle>
            <a:lvl1pPr marL="0" indent="0" algn="ctr">
              <a:buFont typeface="+mj-lt"/>
              <a:buNone/>
              <a:defRPr b="0" i="0">
                <a:solidFill>
                  <a:schemeClr val="bg1"/>
                </a:solidFill>
                <a:latin typeface="Source Sans Pro" panose="020B0503030403020204" pitchFamily="34" charset="0"/>
                <a:ea typeface="Source Sans Pro" panose="020B0503030403020204" pitchFamily="34" charset="0"/>
              </a:defRPr>
            </a:lvl1pPr>
            <a:lvl3pPr marL="823166" indent="0" algn="l">
              <a:lnSpc>
                <a:spcPct val="150000"/>
              </a:lnSpc>
              <a:buFont typeface="+mj-lt"/>
              <a:buNone/>
              <a:defRPr sz="1260"/>
            </a:lvl3pPr>
          </a:lstStyle>
          <a:p>
            <a:pPr lvl="0"/>
            <a:r>
              <a:rPr lang="en-US"/>
              <a:t>Insert custom photo</a:t>
            </a:r>
          </a:p>
        </p:txBody>
      </p:sp>
      <p:sp>
        <p:nvSpPr>
          <p:cNvPr id="4" name="Text Placeholder 3">
            <a:extLst>
              <a:ext uri="{FF2B5EF4-FFF2-40B4-BE49-F238E27FC236}">
                <a16:creationId xmlns:a16="http://schemas.microsoft.com/office/drawing/2014/main" id="{B2B5439B-182E-89D2-0322-73022A347D35}"/>
              </a:ext>
            </a:extLst>
          </p:cNvPr>
          <p:cNvSpPr>
            <a:spLocks noGrp="1"/>
          </p:cNvSpPr>
          <p:nvPr>
            <p:ph type="body" sz="quarter" idx="16" hasCustomPrompt="1"/>
          </p:nvPr>
        </p:nvSpPr>
        <p:spPr>
          <a:xfrm>
            <a:off x="424949" y="4694049"/>
            <a:ext cx="7888963" cy="1754262"/>
          </a:xfrm>
          <a:prstGeom prst="rect">
            <a:avLst/>
          </a:prstGeom>
        </p:spPr>
        <p:txBody>
          <a:bodyPr/>
          <a:lstStyle>
            <a:lvl1pPr>
              <a:defRPr sz="3361">
                <a:solidFill>
                  <a:srgbClr val="FFFFFF"/>
                </a:solidFill>
                <a:latin typeface="+mj-lt"/>
              </a:defRPr>
            </a:lvl1pPr>
            <a:lvl2pPr>
              <a:defRPr sz="3841">
                <a:latin typeface="+mj-lt"/>
              </a:defRPr>
            </a:lvl2pPr>
            <a:lvl3pPr>
              <a:defRPr sz="3841">
                <a:latin typeface="+mj-lt"/>
              </a:defRPr>
            </a:lvl3pPr>
            <a:lvl4pPr>
              <a:defRPr sz="3841">
                <a:latin typeface="+mj-lt"/>
              </a:defRPr>
            </a:lvl4pPr>
            <a:lvl5pPr>
              <a:defRPr sz="3841">
                <a:latin typeface="+mj-lt"/>
              </a:defRPr>
            </a:lvl5pPr>
          </a:lstStyle>
          <a:p>
            <a:pPr lvl="0"/>
            <a:r>
              <a:rPr lang="en-US"/>
              <a:t>EDIT HEADLINE TEXT ALL CAPS SOURCE SANS PRO 28PT</a:t>
            </a:r>
          </a:p>
        </p:txBody>
      </p:sp>
    </p:spTree>
    <p:extLst>
      <p:ext uri="{BB962C8B-B14F-4D97-AF65-F5344CB8AC3E}">
        <p14:creationId xmlns:p14="http://schemas.microsoft.com/office/powerpoint/2010/main" val="2684506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197D03D-39AF-9913-DDBF-B76AB51FC994}"/>
              </a:ext>
            </a:extLst>
          </p:cNvPr>
          <p:cNvSpPr>
            <a:spLocks noGrp="1"/>
          </p:cNvSpPr>
          <p:nvPr>
            <p:ph type="ftr" sz="quarter" idx="10"/>
          </p:nvPr>
        </p:nvSpPr>
        <p:spPr/>
        <p:txBody>
          <a:bodyPr/>
          <a:lstStyle/>
          <a:p>
            <a:r>
              <a:rPr lang="en-US"/>
              <a:t>© 2024 Working Solutions Proprietary &amp; Confidential</a:t>
            </a:r>
          </a:p>
        </p:txBody>
      </p:sp>
      <p:sp>
        <p:nvSpPr>
          <p:cNvPr id="5" name="Slide Number Placeholder 4">
            <a:extLst>
              <a:ext uri="{FF2B5EF4-FFF2-40B4-BE49-F238E27FC236}">
                <a16:creationId xmlns:a16="http://schemas.microsoft.com/office/drawing/2014/main" id="{3D826D3B-3779-3BC8-92AF-DC4B745BEBDF}"/>
              </a:ext>
            </a:extLst>
          </p:cNvPr>
          <p:cNvSpPr>
            <a:spLocks noGrp="1"/>
          </p:cNvSpPr>
          <p:nvPr>
            <p:ph type="sldNum" sz="quarter" idx="11"/>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1829426196"/>
      </p:ext>
    </p:extLst>
  </p:cSld>
  <p:clrMapOvr>
    <a:masterClrMapping/>
  </p:clrMapOvr>
  <p:extLst>
    <p:ext uri="{DCECCB84-F9BA-43D5-87BE-67443E8EF086}">
      <p15:sldGuideLst xmlns:p15="http://schemas.microsoft.com/office/powerpoint/2012/main">
        <p15:guide id="1" orient="horz" pos="1799">
          <p15:clr>
            <a:srgbClr val="FBAE40"/>
          </p15:clr>
        </p15:guide>
        <p15:guide id="2" pos="319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F7A419D-74C8-AF4E-F445-10C4C9F16894}"/>
              </a:ext>
            </a:extLst>
          </p:cNvPr>
          <p:cNvSpPr>
            <a:spLocks noGrp="1"/>
          </p:cNvSpPr>
          <p:nvPr>
            <p:ph type="ftr" sz="quarter" idx="10"/>
          </p:nvPr>
        </p:nvSpPr>
        <p:spPr/>
        <p:txBody>
          <a:bodyPr/>
          <a:lstStyle/>
          <a:p>
            <a:r>
              <a:rPr lang="en-US"/>
              <a:t>© 2024 Working Solutions Proprietary &amp; Confidential</a:t>
            </a:r>
          </a:p>
        </p:txBody>
      </p:sp>
      <p:sp>
        <p:nvSpPr>
          <p:cNvPr id="7" name="Slide Number Placeholder 6">
            <a:extLst>
              <a:ext uri="{FF2B5EF4-FFF2-40B4-BE49-F238E27FC236}">
                <a16:creationId xmlns:a16="http://schemas.microsoft.com/office/drawing/2014/main" id="{11C05C51-72AB-978F-A1BB-A8507D6639D0}"/>
              </a:ext>
            </a:extLst>
          </p:cNvPr>
          <p:cNvSpPr>
            <a:spLocks noGrp="1"/>
          </p:cNvSpPr>
          <p:nvPr>
            <p:ph type="sldNum" sz="quarter" idx="11"/>
          </p:nvPr>
        </p:nvSpPr>
        <p:spPr/>
        <p:txBody>
          <a:bodyPr/>
          <a:lstStyle/>
          <a:p>
            <a:fld id="{69E996CB-28C5-0A42-AD47-0649721A0D55}" type="slidenum">
              <a:rPr lang="uk-UA" smtClean="0"/>
              <a:pPr/>
              <a:t>‹#›</a:t>
            </a:fld>
            <a:endParaRPr lang="uk-UA"/>
          </a:p>
        </p:txBody>
      </p:sp>
      <p:sp>
        <p:nvSpPr>
          <p:cNvPr id="9" name="Title 8">
            <a:extLst>
              <a:ext uri="{FF2B5EF4-FFF2-40B4-BE49-F238E27FC236}">
                <a16:creationId xmlns:a16="http://schemas.microsoft.com/office/drawing/2014/main" id="{CA5559FB-F572-377B-ACB3-0AE64F92E067}"/>
              </a:ext>
            </a:extLst>
          </p:cNvPr>
          <p:cNvSpPr>
            <a:spLocks noGrp="1"/>
          </p:cNvSpPr>
          <p:nvPr>
            <p:ph type="title" hasCustomPrompt="1"/>
          </p:nvPr>
        </p:nvSpPr>
        <p:spPr/>
        <p:txBody>
          <a:bodyPr/>
          <a:lstStyle/>
          <a:p>
            <a:r>
              <a:rPr lang="en-US"/>
              <a:t>Main Header Uses Headline Case Source Sans Pro Black</a:t>
            </a:r>
          </a:p>
        </p:txBody>
      </p:sp>
    </p:spTree>
    <p:extLst>
      <p:ext uri="{BB962C8B-B14F-4D97-AF65-F5344CB8AC3E}">
        <p14:creationId xmlns:p14="http://schemas.microsoft.com/office/powerpoint/2010/main" val="429538775"/>
      </p:ext>
    </p:extLst>
  </p:cSld>
  <p:clrMapOvr>
    <a:masterClrMapping/>
  </p:clrMapOvr>
  <p:extLst>
    <p:ext uri="{DCECCB84-F9BA-43D5-87BE-67443E8EF086}">
      <p15:sldGuideLst xmlns:p15="http://schemas.microsoft.com/office/powerpoint/2012/main">
        <p15:guide id="2" pos="22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ark Content Box">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D24A8D7B-45C0-F642-B890-5FDB5B1FA460}"/>
              </a:ext>
            </a:extLst>
          </p:cNvPr>
          <p:cNvSpPr>
            <a:spLocks noGrp="1"/>
          </p:cNvSpPr>
          <p:nvPr>
            <p:ph sz="quarter" idx="30" hasCustomPrompt="1"/>
          </p:nvPr>
        </p:nvSpPr>
        <p:spPr>
          <a:xfrm>
            <a:off x="424949" y="1669134"/>
            <a:ext cx="11342104" cy="4213585"/>
          </a:xfrm>
          <a:prstGeom prst="roundRect">
            <a:avLst>
              <a:gd name="adj" fmla="val 2042"/>
            </a:avLst>
          </a:prstGeom>
          <a:solidFill>
            <a:schemeClr val="bg2">
              <a:lumMod val="95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2" name="Title 1">
            <a:extLst>
              <a:ext uri="{FF2B5EF4-FFF2-40B4-BE49-F238E27FC236}">
                <a16:creationId xmlns:a16="http://schemas.microsoft.com/office/drawing/2014/main" id="{108B1289-BE3B-AD35-F1B8-DCE61964D168}"/>
              </a:ext>
            </a:extLst>
          </p:cNvPr>
          <p:cNvSpPr>
            <a:spLocks noGrp="1"/>
          </p:cNvSpPr>
          <p:nvPr>
            <p:ph type="title" hasCustomPrompt="1"/>
          </p:nvPr>
        </p:nvSpPr>
        <p:spPr/>
        <p:txBody>
          <a:bodyPr/>
          <a:lstStyle/>
          <a:p>
            <a:r>
              <a:rPr lang="en-US"/>
              <a:t>Main Header Uses Headline Case Source Sans Pro Black</a:t>
            </a:r>
          </a:p>
        </p:txBody>
      </p:sp>
      <p:sp>
        <p:nvSpPr>
          <p:cNvPr id="4" name="Footer Placeholder 3">
            <a:extLst>
              <a:ext uri="{FF2B5EF4-FFF2-40B4-BE49-F238E27FC236}">
                <a16:creationId xmlns:a16="http://schemas.microsoft.com/office/drawing/2014/main" id="{776303C0-C3EA-6F6B-28DA-0F7AE45510FF}"/>
              </a:ext>
            </a:extLst>
          </p:cNvPr>
          <p:cNvSpPr>
            <a:spLocks noGrp="1"/>
          </p:cNvSpPr>
          <p:nvPr>
            <p:ph type="ftr" sz="quarter" idx="31"/>
          </p:nvPr>
        </p:nvSpPr>
        <p:spPr/>
        <p:txBody>
          <a:bodyPr/>
          <a:lstStyle/>
          <a:p>
            <a:r>
              <a:rPr lang="en-US"/>
              <a:t>© 2024 Working Solutions Proprietary &amp; Confidential</a:t>
            </a:r>
          </a:p>
        </p:txBody>
      </p:sp>
      <p:sp>
        <p:nvSpPr>
          <p:cNvPr id="6" name="Slide Number Placeholder 5">
            <a:extLst>
              <a:ext uri="{FF2B5EF4-FFF2-40B4-BE49-F238E27FC236}">
                <a16:creationId xmlns:a16="http://schemas.microsoft.com/office/drawing/2014/main" id="{FE86E0B8-0170-440A-FA88-DB0C56815919}"/>
              </a:ext>
            </a:extLst>
          </p:cNvPr>
          <p:cNvSpPr>
            <a:spLocks noGrp="1"/>
          </p:cNvSpPr>
          <p:nvPr>
            <p:ph type="sldNum" sz="quarter" idx="32"/>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86147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1D6BB2-870A-D680-A41A-05E6423DB8BC}"/>
              </a:ext>
            </a:extLst>
          </p:cNvPr>
          <p:cNvSpPr/>
          <p:nvPr userDrawn="1"/>
        </p:nvSpPr>
        <p:spPr>
          <a:xfrm>
            <a:off x="1" y="0"/>
            <a:ext cx="8836795" cy="6899419"/>
          </a:xfrm>
          <a:prstGeom prst="rect">
            <a:avLst/>
          </a:prstGeom>
          <a:gradFill>
            <a:gsLst>
              <a:gs pos="0">
                <a:schemeClr val="accent2"/>
              </a:gs>
              <a:gs pos="100000">
                <a:schemeClr val="accent3"/>
              </a:gs>
            </a:gsLst>
            <a:lin ang="27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61"/>
          </a:p>
        </p:txBody>
      </p:sp>
      <p:sp>
        <p:nvSpPr>
          <p:cNvPr id="17" name="Picture Placeholder 16"/>
          <p:cNvSpPr>
            <a:spLocks noGrp="1"/>
          </p:cNvSpPr>
          <p:nvPr>
            <p:ph type="pic" sz="quarter" idx="15" hasCustomPrompt="1"/>
          </p:nvPr>
        </p:nvSpPr>
        <p:spPr>
          <a:xfrm>
            <a:off x="8836795" y="10065"/>
            <a:ext cx="3355205" cy="6889354"/>
          </a:xfrm>
          <a:prstGeom prst="rect">
            <a:avLst/>
          </a:prstGeom>
          <a:solidFill>
            <a:schemeClr val="bg2">
              <a:lumMod val="95000"/>
            </a:schemeClr>
          </a:solidFill>
        </p:spPr>
        <p:txBody>
          <a:bodyPr lIns="0" tIns="457200" rIns="0" anchor="t" anchorCtr="1"/>
          <a:lstStyle>
            <a:lvl1pPr marL="0" indent="0" algn="ctr">
              <a:buFont typeface="+mj-lt"/>
              <a:buNone/>
              <a:defRPr b="0" i="0">
                <a:solidFill>
                  <a:schemeClr val="bg1"/>
                </a:solidFill>
                <a:latin typeface="Source Sans Pro" panose="020B0503030403020204" pitchFamily="34" charset="0"/>
                <a:ea typeface="Source Sans Pro" panose="020B0503030403020204" pitchFamily="34" charset="0"/>
              </a:defRPr>
            </a:lvl1pPr>
            <a:lvl3pPr marL="823166" indent="0" algn="l">
              <a:lnSpc>
                <a:spcPct val="150000"/>
              </a:lnSpc>
              <a:buFont typeface="+mj-lt"/>
              <a:buNone/>
              <a:defRPr sz="1260"/>
            </a:lvl3pPr>
          </a:lstStyle>
          <a:p>
            <a:pPr lvl="0"/>
            <a:r>
              <a:rPr lang="en-US"/>
              <a:t>Insert custom photo</a:t>
            </a:r>
          </a:p>
        </p:txBody>
      </p:sp>
      <p:sp>
        <p:nvSpPr>
          <p:cNvPr id="4" name="Text Placeholder 3">
            <a:extLst>
              <a:ext uri="{FF2B5EF4-FFF2-40B4-BE49-F238E27FC236}">
                <a16:creationId xmlns:a16="http://schemas.microsoft.com/office/drawing/2014/main" id="{B2B5439B-182E-89D2-0322-73022A347D35}"/>
              </a:ext>
            </a:extLst>
          </p:cNvPr>
          <p:cNvSpPr>
            <a:spLocks noGrp="1"/>
          </p:cNvSpPr>
          <p:nvPr>
            <p:ph type="body" sz="quarter" idx="16" hasCustomPrompt="1"/>
          </p:nvPr>
        </p:nvSpPr>
        <p:spPr>
          <a:xfrm>
            <a:off x="424949" y="4694049"/>
            <a:ext cx="7888963" cy="1754262"/>
          </a:xfrm>
          <a:prstGeom prst="rect">
            <a:avLst/>
          </a:prstGeom>
        </p:spPr>
        <p:txBody>
          <a:bodyPr/>
          <a:lstStyle>
            <a:lvl1pPr>
              <a:defRPr sz="3361">
                <a:solidFill>
                  <a:srgbClr val="FFFFFF"/>
                </a:solidFill>
                <a:latin typeface="+mj-lt"/>
              </a:defRPr>
            </a:lvl1pPr>
            <a:lvl2pPr>
              <a:defRPr sz="3841">
                <a:latin typeface="+mj-lt"/>
              </a:defRPr>
            </a:lvl2pPr>
            <a:lvl3pPr>
              <a:defRPr sz="3841">
                <a:latin typeface="+mj-lt"/>
              </a:defRPr>
            </a:lvl3pPr>
            <a:lvl4pPr>
              <a:defRPr sz="3841">
                <a:latin typeface="+mj-lt"/>
              </a:defRPr>
            </a:lvl4pPr>
            <a:lvl5pPr>
              <a:defRPr sz="3841">
                <a:latin typeface="+mj-lt"/>
              </a:defRPr>
            </a:lvl5pPr>
          </a:lstStyle>
          <a:p>
            <a:pPr lvl="0"/>
            <a:r>
              <a:rPr lang="en-US"/>
              <a:t>EDIT HEADLINE TEXT ALL CAPS SOURCE SANS PRO 28PT</a:t>
            </a:r>
          </a:p>
        </p:txBody>
      </p:sp>
    </p:spTree>
    <p:extLst>
      <p:ext uri="{BB962C8B-B14F-4D97-AF65-F5344CB8AC3E}">
        <p14:creationId xmlns:p14="http://schemas.microsoft.com/office/powerpoint/2010/main" val="1306897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653BFF1C-479C-E24C-8DED-6A47A6A8BCF6}"/>
              </a:ext>
            </a:extLst>
          </p:cNvPr>
          <p:cNvSpPr>
            <a:spLocks noGrp="1"/>
          </p:cNvSpPr>
          <p:nvPr>
            <p:ph type="body" idx="1" hasCustomPrompt="1"/>
          </p:nvPr>
        </p:nvSpPr>
        <p:spPr>
          <a:xfrm>
            <a:off x="424949" y="1668907"/>
            <a:ext cx="5344607" cy="444426"/>
          </a:xfrm>
          <a:prstGeom prst="rect">
            <a:avLst/>
          </a:prstGeom>
        </p:spPr>
        <p:txBody>
          <a:bodyPr lIns="0" tIns="0" rIns="0" anchor="ctr">
            <a:normAutofit/>
          </a:bodyPr>
          <a:lstStyle>
            <a:lvl1pPr marL="0" indent="0">
              <a:buNone/>
              <a:defRPr sz="1680" b="1" i="0">
                <a:solidFill>
                  <a:schemeClr val="bg1">
                    <a:lumMod val="10000"/>
                  </a:schemeClr>
                </a:solidFill>
                <a:latin typeface="Source Sans Pro Semibold" panose="020B0503030403020204" pitchFamily="34" charset="0"/>
                <a:ea typeface="Source Sans Pro Semibold" panose="020B0503030403020204" pitchFamily="34" charset="0"/>
                <a:cs typeface="Lato Light" charset="0"/>
              </a:defRPr>
            </a:lvl1pPr>
            <a:lvl2pPr marL="457186" indent="0">
              <a:buNone/>
              <a:defRPr sz="2000" b="1"/>
            </a:lvl2pPr>
            <a:lvl3pPr marL="914373" indent="0">
              <a:buNone/>
              <a:defRPr sz="1800" b="1"/>
            </a:lvl3pPr>
            <a:lvl4pPr marL="1371559" indent="0">
              <a:buNone/>
              <a:defRPr sz="1600" b="1"/>
            </a:lvl4pPr>
            <a:lvl5pPr marL="1828745" indent="0">
              <a:buNone/>
              <a:defRPr sz="1600" b="1"/>
            </a:lvl5pPr>
            <a:lvl6pPr marL="2285932" indent="0">
              <a:buNone/>
              <a:defRPr sz="1600" b="1"/>
            </a:lvl6pPr>
            <a:lvl7pPr marL="2743118" indent="0">
              <a:buNone/>
              <a:defRPr sz="1600" b="1"/>
            </a:lvl7pPr>
            <a:lvl8pPr marL="3200303" indent="0">
              <a:buNone/>
              <a:defRPr sz="1600" b="1"/>
            </a:lvl8pPr>
            <a:lvl9pPr marL="3657491" indent="0">
              <a:buNone/>
              <a:defRPr sz="1600" b="1"/>
            </a:lvl9pPr>
          </a:lstStyle>
          <a:p>
            <a:pPr lvl="0"/>
            <a:r>
              <a:rPr lang="en-US"/>
              <a:t>Click to edit sub-header</a:t>
            </a:r>
          </a:p>
        </p:txBody>
      </p:sp>
      <p:sp>
        <p:nvSpPr>
          <p:cNvPr id="12" name="Content Placeholder 3">
            <a:extLst>
              <a:ext uri="{FF2B5EF4-FFF2-40B4-BE49-F238E27FC236}">
                <a16:creationId xmlns:a16="http://schemas.microsoft.com/office/drawing/2014/main" id="{BD89EAAD-436E-2A43-91E1-6F342C25B3F3}"/>
              </a:ext>
            </a:extLst>
          </p:cNvPr>
          <p:cNvSpPr>
            <a:spLocks noGrp="1"/>
          </p:cNvSpPr>
          <p:nvPr>
            <p:ph sz="half" idx="2" hasCustomPrompt="1"/>
          </p:nvPr>
        </p:nvSpPr>
        <p:spPr>
          <a:xfrm>
            <a:off x="424949" y="2160907"/>
            <a:ext cx="5344607" cy="3691810"/>
          </a:xfrm>
          <a:prstGeom prst="rect">
            <a:avLst/>
          </a:prstGeom>
        </p:spPr>
        <p:txBody>
          <a:bodyPr>
            <a:noAutofit/>
          </a:bodyPr>
          <a:lstStyle>
            <a:lvl1pPr marL="205791"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1pPr>
            <a:lvl2pPr marL="617374"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2pPr>
            <a:lvl3pPr marL="1028957"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3pPr>
            <a:lvl4pPr marL="1440540"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4pPr>
            <a:lvl5pPr marL="1852123"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5pPr>
          </a:lstStyle>
          <a:p>
            <a:pPr lvl="0"/>
            <a:r>
              <a:rPr lang="en-US"/>
              <a:t>Click to make list</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BD9A4742-0DB1-F64A-8902-B3EE715F62CF}"/>
              </a:ext>
            </a:extLst>
          </p:cNvPr>
          <p:cNvSpPr>
            <a:spLocks noGrp="1"/>
          </p:cNvSpPr>
          <p:nvPr>
            <p:ph type="body" sz="quarter" idx="3" hasCustomPrompt="1"/>
          </p:nvPr>
        </p:nvSpPr>
        <p:spPr>
          <a:xfrm>
            <a:off x="6422448" y="1668907"/>
            <a:ext cx="5344605" cy="444426"/>
          </a:xfrm>
          <a:prstGeom prst="rect">
            <a:avLst/>
          </a:prstGeom>
        </p:spPr>
        <p:txBody>
          <a:bodyPr lIns="0" tIns="0" rIns="0" anchor="ctr">
            <a:normAutofit/>
          </a:bodyPr>
          <a:lstStyle>
            <a:lvl1pPr marL="0" marR="0" indent="0" algn="l" defTabSz="823166" rtl="0" eaLnBrk="1" fontAlgn="auto" latinLnBrk="0" hangingPunct="1">
              <a:lnSpc>
                <a:spcPct val="120000"/>
              </a:lnSpc>
              <a:spcBef>
                <a:spcPts val="900"/>
              </a:spcBef>
              <a:spcAft>
                <a:spcPts val="0"/>
              </a:spcAft>
              <a:buClrTx/>
              <a:buSzTx/>
              <a:buFont typeface="Arial" panose="020B0604020202020204" pitchFamily="34" charset="0"/>
              <a:buNone/>
              <a:tabLst/>
              <a:defRPr sz="1680" b="1" i="0">
                <a:solidFill>
                  <a:schemeClr val="bg1">
                    <a:lumMod val="10000"/>
                  </a:schemeClr>
                </a:solidFill>
                <a:latin typeface="Source Sans Pro Semibold" panose="020B0503030403020204" pitchFamily="34" charset="0"/>
                <a:ea typeface="Source Sans Pro Semibold" panose="020B0503030403020204" pitchFamily="34" charset="0"/>
                <a:cs typeface="Lato Light" charset="0"/>
              </a:defRPr>
            </a:lvl1pPr>
            <a:lvl2pPr marL="457186" indent="0">
              <a:buNone/>
              <a:defRPr sz="2000" b="1"/>
            </a:lvl2pPr>
            <a:lvl3pPr marL="914373" indent="0">
              <a:buNone/>
              <a:defRPr sz="1800" b="1"/>
            </a:lvl3pPr>
            <a:lvl4pPr marL="1371559" indent="0">
              <a:buNone/>
              <a:defRPr sz="1600" b="1"/>
            </a:lvl4pPr>
            <a:lvl5pPr marL="1828745" indent="0">
              <a:buNone/>
              <a:defRPr sz="1600" b="1"/>
            </a:lvl5pPr>
            <a:lvl6pPr marL="2285932" indent="0">
              <a:buNone/>
              <a:defRPr sz="1600" b="1"/>
            </a:lvl6pPr>
            <a:lvl7pPr marL="2743118" indent="0">
              <a:buNone/>
              <a:defRPr sz="1600" b="1"/>
            </a:lvl7pPr>
            <a:lvl8pPr marL="3200303" indent="0">
              <a:buNone/>
              <a:defRPr sz="1600" b="1"/>
            </a:lvl8pPr>
            <a:lvl9pPr marL="3657491" indent="0">
              <a:buNone/>
              <a:defRPr sz="1600" b="1"/>
            </a:lvl9pPr>
          </a:lstStyle>
          <a:p>
            <a:pPr lvl="0"/>
            <a:r>
              <a:rPr lang="en-US"/>
              <a:t>Click to edit sub-header</a:t>
            </a:r>
          </a:p>
        </p:txBody>
      </p:sp>
      <p:sp>
        <p:nvSpPr>
          <p:cNvPr id="14" name="Content Placeholder 5">
            <a:extLst>
              <a:ext uri="{FF2B5EF4-FFF2-40B4-BE49-F238E27FC236}">
                <a16:creationId xmlns:a16="http://schemas.microsoft.com/office/drawing/2014/main" id="{96616F77-A482-D44D-9CFB-9C2383F449E0}"/>
              </a:ext>
            </a:extLst>
          </p:cNvPr>
          <p:cNvSpPr>
            <a:spLocks noGrp="1"/>
          </p:cNvSpPr>
          <p:nvPr>
            <p:ph sz="quarter" idx="4" hasCustomPrompt="1"/>
          </p:nvPr>
        </p:nvSpPr>
        <p:spPr>
          <a:xfrm>
            <a:off x="6422448" y="2160907"/>
            <a:ext cx="5344605" cy="3691810"/>
          </a:xfrm>
          <a:prstGeom prst="rect">
            <a:avLst/>
          </a:prstGeom>
        </p:spPr>
        <p:txBody>
          <a:bodyPr>
            <a:noAutofit/>
          </a:bodyPr>
          <a:lstStyle>
            <a:lvl1pPr marL="205791"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1pPr>
            <a:lvl2pPr marL="617374"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2pPr>
            <a:lvl3pPr marL="1028957"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3pPr>
            <a:lvl4pPr marL="1440540"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4pPr>
            <a:lvl5pPr marL="1852123"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5pPr>
          </a:lstStyle>
          <a:p>
            <a:pPr lvl="0"/>
            <a:r>
              <a:rPr lang="en-US"/>
              <a:t>Click to make list</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32D08918-8036-5FF2-28F1-CCFD84B73A07}"/>
              </a:ext>
            </a:extLst>
          </p:cNvPr>
          <p:cNvSpPr>
            <a:spLocks noGrp="1"/>
          </p:cNvSpPr>
          <p:nvPr>
            <p:ph type="title" hasCustomPrompt="1"/>
          </p:nvPr>
        </p:nvSpPr>
        <p:spPr/>
        <p:txBody>
          <a:bodyPr/>
          <a:lstStyle/>
          <a:p>
            <a:r>
              <a:rPr lang="en-US"/>
              <a:t>Main Header Uses Headline Case Source Sans Pro Black</a:t>
            </a:r>
          </a:p>
        </p:txBody>
      </p:sp>
      <p:sp>
        <p:nvSpPr>
          <p:cNvPr id="5" name="Footer Placeholder 4">
            <a:extLst>
              <a:ext uri="{FF2B5EF4-FFF2-40B4-BE49-F238E27FC236}">
                <a16:creationId xmlns:a16="http://schemas.microsoft.com/office/drawing/2014/main" id="{81875FF4-53BF-9F7B-3A71-1D0FA7FAEC55}"/>
              </a:ext>
            </a:extLst>
          </p:cNvPr>
          <p:cNvSpPr>
            <a:spLocks noGrp="1"/>
          </p:cNvSpPr>
          <p:nvPr>
            <p:ph type="ftr" sz="quarter" idx="10"/>
          </p:nvPr>
        </p:nvSpPr>
        <p:spPr/>
        <p:txBody>
          <a:bodyPr/>
          <a:lstStyle/>
          <a:p>
            <a:r>
              <a:rPr lang="en-US"/>
              <a:t>© 2024 Working Solutions Proprietary &amp; Confidential</a:t>
            </a:r>
          </a:p>
        </p:txBody>
      </p:sp>
      <p:sp>
        <p:nvSpPr>
          <p:cNvPr id="7" name="Slide Number Placeholder 6">
            <a:extLst>
              <a:ext uri="{FF2B5EF4-FFF2-40B4-BE49-F238E27FC236}">
                <a16:creationId xmlns:a16="http://schemas.microsoft.com/office/drawing/2014/main" id="{59210A09-79DB-5AA7-1569-C3BF16E47914}"/>
              </a:ext>
            </a:extLst>
          </p:cNvPr>
          <p:cNvSpPr>
            <a:spLocks noGrp="1"/>
          </p:cNvSpPr>
          <p:nvPr>
            <p:ph type="sldNum" sz="quarter" idx="11"/>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214025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Montag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80CF5CC7-EF1A-2C41-BE32-8E4A1B00CC52}"/>
              </a:ext>
            </a:extLst>
          </p:cNvPr>
          <p:cNvSpPr>
            <a:spLocks noGrp="1"/>
          </p:cNvSpPr>
          <p:nvPr>
            <p:ph type="pic" sz="quarter" idx="16" hasCustomPrompt="1"/>
          </p:nvPr>
        </p:nvSpPr>
        <p:spPr>
          <a:xfrm>
            <a:off x="7504603" y="2837861"/>
            <a:ext cx="1531006" cy="2796144"/>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4" name="Picture Placeholder 2">
            <a:extLst>
              <a:ext uri="{FF2B5EF4-FFF2-40B4-BE49-F238E27FC236}">
                <a16:creationId xmlns:a16="http://schemas.microsoft.com/office/drawing/2014/main" id="{F651C987-B298-1F91-FCBF-9E07F830745E}"/>
              </a:ext>
            </a:extLst>
          </p:cNvPr>
          <p:cNvSpPr>
            <a:spLocks noGrp="1"/>
          </p:cNvSpPr>
          <p:nvPr>
            <p:ph type="pic" sz="quarter" idx="17" hasCustomPrompt="1"/>
          </p:nvPr>
        </p:nvSpPr>
        <p:spPr>
          <a:xfrm>
            <a:off x="9223737" y="2837861"/>
            <a:ext cx="2549171" cy="1112118"/>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5" name="Picture Placeholder 2">
            <a:extLst>
              <a:ext uri="{FF2B5EF4-FFF2-40B4-BE49-F238E27FC236}">
                <a16:creationId xmlns:a16="http://schemas.microsoft.com/office/drawing/2014/main" id="{99EBAA1F-6410-3F3C-7F02-FFC84FA97207}"/>
              </a:ext>
            </a:extLst>
          </p:cNvPr>
          <p:cNvSpPr>
            <a:spLocks noGrp="1"/>
          </p:cNvSpPr>
          <p:nvPr>
            <p:ph type="pic" sz="quarter" idx="18" hasCustomPrompt="1"/>
          </p:nvPr>
        </p:nvSpPr>
        <p:spPr>
          <a:xfrm>
            <a:off x="5322556" y="2837862"/>
            <a:ext cx="1993919" cy="1320957"/>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6" name="Picture Placeholder 2">
            <a:extLst>
              <a:ext uri="{FF2B5EF4-FFF2-40B4-BE49-F238E27FC236}">
                <a16:creationId xmlns:a16="http://schemas.microsoft.com/office/drawing/2014/main" id="{456D3177-54E6-C371-7C70-3AE17D069980}"/>
              </a:ext>
            </a:extLst>
          </p:cNvPr>
          <p:cNvSpPr>
            <a:spLocks noGrp="1"/>
          </p:cNvSpPr>
          <p:nvPr>
            <p:ph type="pic" sz="quarter" idx="19" hasCustomPrompt="1"/>
          </p:nvPr>
        </p:nvSpPr>
        <p:spPr>
          <a:xfrm>
            <a:off x="6787158" y="1560234"/>
            <a:ext cx="3122712" cy="1112118"/>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7" name="Picture Placeholder 2">
            <a:extLst>
              <a:ext uri="{FF2B5EF4-FFF2-40B4-BE49-F238E27FC236}">
                <a16:creationId xmlns:a16="http://schemas.microsoft.com/office/drawing/2014/main" id="{5C79D8E6-C497-91C2-3C2A-6E0518EA5136}"/>
              </a:ext>
            </a:extLst>
          </p:cNvPr>
          <p:cNvSpPr>
            <a:spLocks noGrp="1"/>
          </p:cNvSpPr>
          <p:nvPr>
            <p:ph type="pic" sz="quarter" idx="20" hasCustomPrompt="1"/>
          </p:nvPr>
        </p:nvSpPr>
        <p:spPr>
          <a:xfrm>
            <a:off x="9223737" y="4158818"/>
            <a:ext cx="2549171" cy="1682972"/>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2" name="Title 1">
            <a:extLst>
              <a:ext uri="{FF2B5EF4-FFF2-40B4-BE49-F238E27FC236}">
                <a16:creationId xmlns:a16="http://schemas.microsoft.com/office/drawing/2014/main" id="{99EA98D1-EDB5-2CDC-2CA5-861AF5021879}"/>
              </a:ext>
            </a:extLst>
          </p:cNvPr>
          <p:cNvSpPr>
            <a:spLocks noGrp="1"/>
          </p:cNvSpPr>
          <p:nvPr>
            <p:ph type="title" hasCustomPrompt="1"/>
          </p:nvPr>
        </p:nvSpPr>
        <p:spPr/>
        <p:txBody>
          <a:bodyPr/>
          <a:lstStyle/>
          <a:p>
            <a:r>
              <a:rPr lang="en-US"/>
              <a:t>Main Header Uses Headline Case Source Sans Pro Black</a:t>
            </a:r>
          </a:p>
        </p:txBody>
      </p:sp>
      <p:sp>
        <p:nvSpPr>
          <p:cNvPr id="3" name="Footer Placeholder 2">
            <a:extLst>
              <a:ext uri="{FF2B5EF4-FFF2-40B4-BE49-F238E27FC236}">
                <a16:creationId xmlns:a16="http://schemas.microsoft.com/office/drawing/2014/main" id="{DA38A105-4C84-025A-9609-0C098A1A7DED}"/>
              </a:ext>
            </a:extLst>
          </p:cNvPr>
          <p:cNvSpPr>
            <a:spLocks noGrp="1"/>
          </p:cNvSpPr>
          <p:nvPr>
            <p:ph type="ftr" sz="quarter" idx="22"/>
          </p:nvPr>
        </p:nvSpPr>
        <p:spPr/>
        <p:txBody>
          <a:bodyPr/>
          <a:lstStyle/>
          <a:p>
            <a:r>
              <a:rPr lang="en-US"/>
              <a:t>© 2024 Working Solutions Proprietary &amp; Confidential</a:t>
            </a:r>
          </a:p>
        </p:txBody>
      </p:sp>
      <p:sp>
        <p:nvSpPr>
          <p:cNvPr id="8" name="Slide Number Placeholder 7">
            <a:extLst>
              <a:ext uri="{FF2B5EF4-FFF2-40B4-BE49-F238E27FC236}">
                <a16:creationId xmlns:a16="http://schemas.microsoft.com/office/drawing/2014/main" id="{0A3D4F88-2CFE-59F5-1BA6-D086A3E17C54}"/>
              </a:ext>
            </a:extLst>
          </p:cNvPr>
          <p:cNvSpPr>
            <a:spLocks noGrp="1"/>
          </p:cNvSpPr>
          <p:nvPr>
            <p:ph type="sldNum" sz="quarter" idx="23"/>
          </p:nvPr>
        </p:nvSpPr>
        <p:spPr/>
        <p:txBody>
          <a:bodyPr/>
          <a:lstStyle/>
          <a:p>
            <a:fld id="{69E996CB-28C5-0A42-AD47-0649721A0D55}" type="slidenum">
              <a:rPr lang="uk-UA" smtClean="0"/>
              <a:pPr/>
              <a:t>‹#›</a:t>
            </a:fld>
            <a:endParaRPr lang="uk-UA"/>
          </a:p>
        </p:txBody>
      </p:sp>
      <p:sp>
        <p:nvSpPr>
          <p:cNvPr id="11" name="Picture Placeholder 2">
            <a:extLst>
              <a:ext uri="{FF2B5EF4-FFF2-40B4-BE49-F238E27FC236}">
                <a16:creationId xmlns:a16="http://schemas.microsoft.com/office/drawing/2014/main" id="{EB66FB99-E7E9-ABB2-27EF-E8F16DF86CF6}"/>
              </a:ext>
            </a:extLst>
          </p:cNvPr>
          <p:cNvSpPr>
            <a:spLocks noGrp="1"/>
          </p:cNvSpPr>
          <p:nvPr>
            <p:ph type="pic" sz="quarter" idx="24" hasCustomPrompt="1"/>
          </p:nvPr>
        </p:nvSpPr>
        <p:spPr>
          <a:xfrm>
            <a:off x="4988517" y="4334324"/>
            <a:ext cx="2327958" cy="1507465"/>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12" name="Picture Placeholder 2">
            <a:extLst>
              <a:ext uri="{FF2B5EF4-FFF2-40B4-BE49-F238E27FC236}">
                <a16:creationId xmlns:a16="http://schemas.microsoft.com/office/drawing/2014/main" id="{DE42837E-9BF1-33A9-2AF5-E5EE4D85F411}"/>
              </a:ext>
            </a:extLst>
          </p:cNvPr>
          <p:cNvSpPr>
            <a:spLocks noGrp="1"/>
          </p:cNvSpPr>
          <p:nvPr>
            <p:ph type="pic" sz="quarter" idx="25" hasCustomPrompt="1"/>
          </p:nvPr>
        </p:nvSpPr>
        <p:spPr>
          <a:xfrm>
            <a:off x="5083065" y="1350221"/>
            <a:ext cx="1531005" cy="1320957"/>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13" name="Picture Placeholder 2">
            <a:extLst>
              <a:ext uri="{FF2B5EF4-FFF2-40B4-BE49-F238E27FC236}">
                <a16:creationId xmlns:a16="http://schemas.microsoft.com/office/drawing/2014/main" id="{99404589-5864-DCDA-4ABC-0D1D22A7ABDB}"/>
              </a:ext>
            </a:extLst>
          </p:cNvPr>
          <p:cNvSpPr>
            <a:spLocks noGrp="1"/>
          </p:cNvSpPr>
          <p:nvPr>
            <p:ph type="pic" sz="quarter" idx="26" hasCustomPrompt="1"/>
          </p:nvPr>
        </p:nvSpPr>
        <p:spPr>
          <a:xfrm>
            <a:off x="10082958" y="1350223"/>
            <a:ext cx="1689949" cy="1320957"/>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15" name="Text Placeholder 14">
            <a:extLst>
              <a:ext uri="{FF2B5EF4-FFF2-40B4-BE49-F238E27FC236}">
                <a16:creationId xmlns:a16="http://schemas.microsoft.com/office/drawing/2014/main" id="{D381D2BB-819B-425F-C3B3-9DCF872C95B0}"/>
              </a:ext>
            </a:extLst>
          </p:cNvPr>
          <p:cNvSpPr>
            <a:spLocks noGrp="1"/>
          </p:cNvSpPr>
          <p:nvPr>
            <p:ph type="body" sz="quarter" idx="27" hasCustomPrompt="1"/>
          </p:nvPr>
        </p:nvSpPr>
        <p:spPr>
          <a:xfrm>
            <a:off x="424949" y="1948490"/>
            <a:ext cx="3607292" cy="2959115"/>
          </a:xfrm>
        </p:spPr>
        <p:txBody>
          <a:bodyPr/>
          <a:lstStyle/>
          <a:p>
            <a:pPr lvl="0">
              <a:lnSpc>
                <a:spcPct val="114000"/>
              </a:lnSpc>
            </a:pPr>
            <a:r>
              <a:rPr lang="en-US" sz="1200" b="0" i="0">
                <a:solidFill>
                  <a:srgbClr val="000000"/>
                </a:solidFill>
                <a:effectLst/>
                <a:latin typeface="Source Sans Pro" panose="020B0503030403020204" pitchFamily="34" charset="0"/>
              </a:rPr>
              <a:t>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 </a:t>
            </a:r>
            <a:r>
              <a:rPr lang="en-US" sz="1200" b="0" i="0" err="1">
                <a:solidFill>
                  <a:srgbClr val="000000"/>
                </a:solidFill>
                <a:effectLst/>
                <a:latin typeface="Source Sans Pro" panose="020B0503030403020204" pitchFamily="34" charset="0"/>
              </a:rPr>
              <a:t>eiusmod</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tempor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incidadipiscingidunt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labore et dolore magna </a:t>
            </a:r>
            <a:r>
              <a:rPr lang="en-US" sz="1200" b="0" i="0" err="1">
                <a:solidFill>
                  <a:srgbClr val="000000"/>
                </a:solidFill>
                <a:effectLst/>
                <a:latin typeface="Source Sans Pro" panose="020B0503030403020204" pitchFamily="34" charset="0"/>
              </a:rPr>
              <a:t>aliqua</a:t>
            </a:r>
            <a:r>
              <a:rPr lang="en-US" sz="1200" b="0" i="0">
                <a:solidFill>
                  <a:srgbClr val="000000"/>
                </a:solidFill>
                <a:effectLst/>
                <a:latin typeface="Source Sans Pro" panose="020B0503030403020204" pitchFamily="34" charset="0"/>
              </a:rPr>
              <a:t>. 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marL="0" marR="0" lvl="0" indent="0" algn="l" defTabSz="823166" rtl="0" eaLnBrk="1" fontAlgn="auto" latinLnBrk="0" hangingPunct="1">
              <a:lnSpc>
                <a:spcPct val="114000"/>
              </a:lnSpc>
              <a:spcBef>
                <a:spcPts val="900"/>
              </a:spcBef>
              <a:spcAft>
                <a:spcPts val="0"/>
              </a:spcAft>
              <a:buClrTx/>
              <a:buSzTx/>
              <a:buFont typeface="Arial" panose="020B0604020202020204" pitchFamily="34" charset="0"/>
              <a:buNone/>
              <a:tabLst/>
              <a:defRPr/>
            </a:pPr>
            <a:r>
              <a:rPr lang="en-US" sz="1200" b="0" i="0">
                <a:solidFill>
                  <a:srgbClr val="000000"/>
                </a:solidFill>
                <a:effectLst/>
                <a:latin typeface="Source Sans Pro" panose="020B0503030403020204" pitchFamily="34" charset="0"/>
              </a:rPr>
              <a:t>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 </a:t>
            </a:r>
            <a:r>
              <a:rPr lang="en-US" sz="1200" b="0" i="0" err="1">
                <a:solidFill>
                  <a:srgbClr val="000000"/>
                </a:solidFill>
                <a:effectLst/>
                <a:latin typeface="Source Sans Pro" panose="020B0503030403020204" pitchFamily="34" charset="0"/>
              </a:rPr>
              <a:t>eiusmod</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tempor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incidadipiscingidunt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labore et dolore magna </a:t>
            </a:r>
            <a:r>
              <a:rPr lang="en-US" sz="1200" b="0" i="0" err="1">
                <a:solidFill>
                  <a:srgbClr val="000000"/>
                </a:solidFill>
                <a:effectLst/>
                <a:latin typeface="Source Sans Pro" panose="020B0503030403020204" pitchFamily="34" charset="0"/>
              </a:rPr>
              <a:t>aliqua</a:t>
            </a:r>
            <a:r>
              <a:rPr lang="en-US" sz="1200" b="0" i="0">
                <a:solidFill>
                  <a:srgbClr val="000000"/>
                </a:solidFill>
                <a:effectLst/>
                <a:latin typeface="Source Sans Pro" panose="020B0503030403020204" pitchFamily="34" charset="0"/>
              </a:rPr>
              <a:t>. 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lvl="0">
              <a:lnSpc>
                <a:spcPct val="114000"/>
              </a:lnSpc>
            </a:pPr>
            <a:endParaRPr lang="en-US" sz="1200" b="0" i="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1464001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80CF5CC7-EF1A-2C41-BE32-8E4A1B00CC52}"/>
              </a:ext>
            </a:extLst>
          </p:cNvPr>
          <p:cNvSpPr>
            <a:spLocks noGrp="1"/>
          </p:cNvSpPr>
          <p:nvPr>
            <p:ph type="pic" sz="quarter" idx="16" hasCustomPrompt="1"/>
          </p:nvPr>
        </p:nvSpPr>
        <p:spPr>
          <a:xfrm>
            <a:off x="7148993" y="0"/>
            <a:ext cx="5043008" cy="6857999"/>
          </a:xfrm>
          <a:prstGeom prst="roundRect">
            <a:avLst>
              <a:gd name="adj" fmla="val 0"/>
            </a:avLst>
          </a:prstGeom>
          <a:solidFill>
            <a:schemeClr val="bg2">
              <a:lumMod val="95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3" name="Text Placeholder 2">
            <a:extLst>
              <a:ext uri="{FF2B5EF4-FFF2-40B4-BE49-F238E27FC236}">
                <a16:creationId xmlns:a16="http://schemas.microsoft.com/office/drawing/2014/main" id="{D75A6CEE-FDDC-4F28-0536-FFCFB4DB7AF4}"/>
              </a:ext>
            </a:extLst>
          </p:cNvPr>
          <p:cNvSpPr>
            <a:spLocks noGrp="1"/>
          </p:cNvSpPr>
          <p:nvPr>
            <p:ph type="body" idx="1" hasCustomPrompt="1"/>
          </p:nvPr>
        </p:nvSpPr>
        <p:spPr>
          <a:xfrm>
            <a:off x="801095" y="2786567"/>
            <a:ext cx="5927524" cy="300626"/>
          </a:xfrm>
          <a:prstGeom prst="rect">
            <a:avLst/>
          </a:prstGeom>
        </p:spPr>
        <p:txBody>
          <a:bodyPr lIns="91440" tIns="0" rIns="0" anchor="ctr">
            <a:normAutofit/>
          </a:bodyPr>
          <a:lstStyle>
            <a:lvl1pPr marL="0" indent="0">
              <a:buNone/>
              <a:defRPr sz="1680" b="1" i="0">
                <a:solidFill>
                  <a:schemeClr val="bg1">
                    <a:lumMod val="10000"/>
                  </a:schemeClr>
                </a:solidFill>
                <a:latin typeface="Source Sans Pro Semibold" panose="020B0503030403020204" pitchFamily="34" charset="0"/>
                <a:ea typeface="Source Sans Pro Semibold" panose="020B0503030403020204" pitchFamily="34" charset="0"/>
                <a:cs typeface="Lato Light" charset="0"/>
              </a:defRPr>
            </a:lvl1pPr>
            <a:lvl2pPr marL="457186" indent="0">
              <a:buNone/>
              <a:defRPr sz="2000" b="1"/>
            </a:lvl2pPr>
            <a:lvl3pPr marL="914373" indent="0">
              <a:buNone/>
              <a:defRPr sz="1800" b="1"/>
            </a:lvl3pPr>
            <a:lvl4pPr marL="1371559" indent="0">
              <a:buNone/>
              <a:defRPr sz="1600" b="1"/>
            </a:lvl4pPr>
            <a:lvl5pPr marL="1828745" indent="0">
              <a:buNone/>
              <a:defRPr sz="1600" b="1"/>
            </a:lvl5pPr>
            <a:lvl6pPr marL="2285932" indent="0">
              <a:buNone/>
              <a:defRPr sz="1600" b="1"/>
            </a:lvl6pPr>
            <a:lvl7pPr marL="2743118" indent="0">
              <a:buNone/>
              <a:defRPr sz="1600" b="1"/>
            </a:lvl7pPr>
            <a:lvl8pPr marL="3200303" indent="0">
              <a:buNone/>
              <a:defRPr sz="1600" b="1"/>
            </a:lvl8pPr>
            <a:lvl9pPr marL="3657491" indent="0">
              <a:buNone/>
              <a:defRPr sz="1600" b="1"/>
            </a:lvl9pPr>
          </a:lstStyle>
          <a:p>
            <a:pPr lvl="0"/>
            <a:r>
              <a:rPr lang="en-US"/>
              <a:t>What Am I Seeing?</a:t>
            </a:r>
          </a:p>
        </p:txBody>
      </p:sp>
      <p:sp>
        <p:nvSpPr>
          <p:cNvPr id="4" name="Text Placeholder 2">
            <a:extLst>
              <a:ext uri="{FF2B5EF4-FFF2-40B4-BE49-F238E27FC236}">
                <a16:creationId xmlns:a16="http://schemas.microsoft.com/office/drawing/2014/main" id="{679F1A53-7DA5-24C8-6146-A5EA73B818DC}"/>
              </a:ext>
            </a:extLst>
          </p:cNvPr>
          <p:cNvSpPr>
            <a:spLocks noGrp="1"/>
          </p:cNvSpPr>
          <p:nvPr>
            <p:ph type="body" idx="38" hasCustomPrompt="1"/>
          </p:nvPr>
        </p:nvSpPr>
        <p:spPr>
          <a:xfrm>
            <a:off x="448589" y="2729264"/>
            <a:ext cx="317593" cy="357929"/>
          </a:xfrm>
          <a:prstGeom prst="rect">
            <a:avLst/>
          </a:prstGeom>
        </p:spPr>
        <p:txBody>
          <a:bodyPr wrap="none" lIns="0" tIns="0" rIns="0" anchor="ctr">
            <a:noAutofit/>
          </a:bodyPr>
          <a:lstStyle>
            <a:lvl1pPr marL="0" indent="0" algn="ctr">
              <a:buNone/>
              <a:defRPr sz="2401" b="1" i="0">
                <a:solidFill>
                  <a:schemeClr val="bg1">
                    <a:lumMod val="10000"/>
                  </a:schemeClr>
                </a:solidFill>
                <a:latin typeface="Source Sans Pro Semibold" panose="020B0503030403020204" pitchFamily="34" charset="0"/>
                <a:ea typeface="Source Sans Pro Semibold" panose="020B0503030403020204" pitchFamily="34" charset="0"/>
                <a:cs typeface="Lato Light" charset="0"/>
              </a:defRPr>
            </a:lvl1pPr>
            <a:lvl2pPr marL="457186" indent="0">
              <a:buNone/>
              <a:defRPr sz="2000" b="1"/>
            </a:lvl2pPr>
            <a:lvl3pPr marL="914373" indent="0">
              <a:buNone/>
              <a:defRPr sz="1800" b="1"/>
            </a:lvl3pPr>
            <a:lvl4pPr marL="1371559" indent="0">
              <a:buNone/>
              <a:defRPr sz="1600" b="1"/>
            </a:lvl4pPr>
            <a:lvl5pPr marL="1828745" indent="0">
              <a:buNone/>
              <a:defRPr sz="1600" b="1"/>
            </a:lvl5pPr>
            <a:lvl6pPr marL="2285932" indent="0">
              <a:buNone/>
              <a:defRPr sz="1600" b="1"/>
            </a:lvl6pPr>
            <a:lvl7pPr marL="2743118" indent="0">
              <a:buNone/>
              <a:defRPr sz="1600" b="1"/>
            </a:lvl7pPr>
            <a:lvl8pPr marL="3200303" indent="0">
              <a:buNone/>
              <a:defRPr sz="1600" b="1"/>
            </a:lvl8pPr>
            <a:lvl9pPr marL="3657491" indent="0">
              <a:buNone/>
              <a:defRPr sz="1600" b="1"/>
            </a:lvl9pPr>
          </a:lstStyle>
          <a:p>
            <a:pPr lvl="0"/>
            <a:r>
              <a:rPr lang="en-US"/>
              <a:t>🎯</a:t>
            </a:r>
          </a:p>
        </p:txBody>
      </p:sp>
      <p:sp>
        <p:nvSpPr>
          <p:cNvPr id="5" name="Slide Number Placeholder 23">
            <a:extLst>
              <a:ext uri="{FF2B5EF4-FFF2-40B4-BE49-F238E27FC236}">
                <a16:creationId xmlns:a16="http://schemas.microsoft.com/office/drawing/2014/main" id="{9DBC3669-51AA-50E5-2C8F-16FFED8561A8}"/>
              </a:ext>
            </a:extLst>
          </p:cNvPr>
          <p:cNvSpPr txBox="1">
            <a:spLocks/>
          </p:cNvSpPr>
          <p:nvPr userDrawn="1"/>
        </p:nvSpPr>
        <p:spPr>
          <a:xfrm>
            <a:off x="6367243" y="6257424"/>
            <a:ext cx="351626" cy="300626"/>
          </a:xfrm>
          <a:prstGeom prst="rect">
            <a:avLst/>
          </a:prstGeom>
        </p:spPr>
        <p:txBody>
          <a:bodyPr vert="horz" lIns="0" tIns="54879" rIns="0" bIns="54879" rtlCol="0" anchor="ctr"/>
          <a:lstStyle>
            <a:defPPr>
              <a:defRPr lang="bg-BG"/>
            </a:defPPr>
            <a:lvl1pPr marL="0" algn="r" defTabSz="712995" rtl="0" eaLnBrk="1" latinLnBrk="0" hangingPunct="1">
              <a:defRPr lang="en-US" sz="900" b="0" i="0" kern="1200" smtClean="0">
                <a:solidFill>
                  <a:schemeClr val="bg1">
                    <a:lumMod val="10000"/>
                  </a:schemeClr>
                </a:solidFill>
                <a:latin typeface="Source Sans Pro" panose="020B0503030403020204" pitchFamily="34" charset="0"/>
                <a:ea typeface="Source Sans Pro" panose="020B0503030403020204" pitchFamily="34" charset="0"/>
                <a:cs typeface="Lato" charset="0"/>
              </a:defRPr>
            </a:lvl1pPr>
            <a:lvl2pPr marL="356498" algn="l" defTabSz="712995" rtl="0" eaLnBrk="1" latinLnBrk="0" hangingPunct="1">
              <a:defRPr sz="1404" kern="1200">
                <a:solidFill>
                  <a:schemeClr val="tx1"/>
                </a:solidFill>
                <a:latin typeface="+mn-lt"/>
                <a:ea typeface="+mn-ea"/>
                <a:cs typeface="+mn-cs"/>
              </a:defRPr>
            </a:lvl2pPr>
            <a:lvl3pPr marL="712995" algn="l" defTabSz="712995" rtl="0" eaLnBrk="1" latinLnBrk="0" hangingPunct="1">
              <a:defRPr sz="1404" kern="1200">
                <a:solidFill>
                  <a:schemeClr val="tx1"/>
                </a:solidFill>
                <a:latin typeface="+mn-lt"/>
                <a:ea typeface="+mn-ea"/>
                <a:cs typeface="+mn-cs"/>
              </a:defRPr>
            </a:lvl3pPr>
            <a:lvl4pPr marL="1069493" algn="l" defTabSz="712995" rtl="0" eaLnBrk="1" latinLnBrk="0" hangingPunct="1">
              <a:defRPr sz="1404" kern="1200">
                <a:solidFill>
                  <a:schemeClr val="tx1"/>
                </a:solidFill>
                <a:latin typeface="+mn-lt"/>
                <a:ea typeface="+mn-ea"/>
                <a:cs typeface="+mn-cs"/>
              </a:defRPr>
            </a:lvl4pPr>
            <a:lvl5pPr marL="1425990" algn="l" defTabSz="712995" rtl="0" eaLnBrk="1" latinLnBrk="0" hangingPunct="1">
              <a:defRPr sz="1404" kern="1200">
                <a:solidFill>
                  <a:schemeClr val="tx1"/>
                </a:solidFill>
                <a:latin typeface="+mn-lt"/>
                <a:ea typeface="+mn-ea"/>
                <a:cs typeface="+mn-cs"/>
              </a:defRPr>
            </a:lvl5pPr>
            <a:lvl6pPr marL="1782488" algn="l" defTabSz="712995" rtl="0" eaLnBrk="1" latinLnBrk="0" hangingPunct="1">
              <a:defRPr sz="1404" kern="1200">
                <a:solidFill>
                  <a:schemeClr val="tx1"/>
                </a:solidFill>
                <a:latin typeface="+mn-lt"/>
                <a:ea typeface="+mn-ea"/>
                <a:cs typeface="+mn-cs"/>
              </a:defRPr>
            </a:lvl6pPr>
            <a:lvl7pPr marL="2138986" algn="l" defTabSz="712995" rtl="0" eaLnBrk="1" latinLnBrk="0" hangingPunct="1">
              <a:defRPr sz="1404" kern="1200">
                <a:solidFill>
                  <a:schemeClr val="tx1"/>
                </a:solidFill>
                <a:latin typeface="+mn-lt"/>
                <a:ea typeface="+mn-ea"/>
                <a:cs typeface="+mn-cs"/>
              </a:defRPr>
            </a:lvl7pPr>
            <a:lvl8pPr marL="2495484" algn="l" defTabSz="712995" rtl="0" eaLnBrk="1" latinLnBrk="0" hangingPunct="1">
              <a:defRPr sz="1404" kern="1200">
                <a:solidFill>
                  <a:schemeClr val="tx1"/>
                </a:solidFill>
                <a:latin typeface="+mn-lt"/>
                <a:ea typeface="+mn-ea"/>
                <a:cs typeface="+mn-cs"/>
              </a:defRPr>
            </a:lvl8pPr>
            <a:lvl9pPr marL="2851982" algn="l" defTabSz="712995" rtl="0" eaLnBrk="1" latinLnBrk="0" hangingPunct="1">
              <a:defRPr sz="1404" kern="1200">
                <a:solidFill>
                  <a:schemeClr val="tx1"/>
                </a:solidFill>
                <a:latin typeface="+mn-lt"/>
                <a:ea typeface="+mn-ea"/>
                <a:cs typeface="+mn-cs"/>
              </a:defRPr>
            </a:lvl9pPr>
          </a:lstStyle>
          <a:p>
            <a:fld id="{69E996CB-28C5-0A42-AD47-0649721A0D55}" type="slidenum">
              <a:rPr lang="uk-UA" sz="1080" smtClean="0"/>
              <a:pPr/>
              <a:t>‹#›</a:t>
            </a:fld>
            <a:endParaRPr lang="uk-UA" sz="1080"/>
          </a:p>
        </p:txBody>
      </p:sp>
      <p:sp>
        <p:nvSpPr>
          <p:cNvPr id="13" name="Footer Placeholder 12">
            <a:extLst>
              <a:ext uri="{FF2B5EF4-FFF2-40B4-BE49-F238E27FC236}">
                <a16:creationId xmlns:a16="http://schemas.microsoft.com/office/drawing/2014/main" id="{8E4CA8E1-EA80-36B9-A42A-6BEAF16BDF9A}"/>
              </a:ext>
            </a:extLst>
          </p:cNvPr>
          <p:cNvSpPr>
            <a:spLocks noGrp="1"/>
          </p:cNvSpPr>
          <p:nvPr>
            <p:ph type="ftr" sz="quarter" idx="39"/>
          </p:nvPr>
        </p:nvSpPr>
        <p:spPr>
          <a:xfrm>
            <a:off x="436265" y="6193281"/>
            <a:ext cx="4210867" cy="255030"/>
          </a:xfrm>
        </p:spPr>
        <p:txBody>
          <a:bodyPr/>
          <a:lstStyle>
            <a:lvl1pPr algn="l">
              <a:defRPr/>
            </a:lvl1pPr>
          </a:lstStyle>
          <a:p>
            <a:r>
              <a:rPr lang="en-US"/>
              <a:t>© 2024 Working Solutions Proprietary &amp; Confidential</a:t>
            </a:r>
          </a:p>
        </p:txBody>
      </p:sp>
      <p:sp>
        <p:nvSpPr>
          <p:cNvPr id="6" name="Text Placeholder 5">
            <a:extLst>
              <a:ext uri="{FF2B5EF4-FFF2-40B4-BE49-F238E27FC236}">
                <a16:creationId xmlns:a16="http://schemas.microsoft.com/office/drawing/2014/main" id="{A7374005-142D-CA01-C435-CC8C59893DA2}"/>
              </a:ext>
            </a:extLst>
          </p:cNvPr>
          <p:cNvSpPr>
            <a:spLocks noGrp="1"/>
          </p:cNvSpPr>
          <p:nvPr>
            <p:ph type="body" sz="quarter" idx="40" hasCustomPrompt="1"/>
          </p:nvPr>
        </p:nvSpPr>
        <p:spPr>
          <a:xfrm>
            <a:off x="445631" y="3127901"/>
            <a:ext cx="6290650" cy="2227633"/>
          </a:xfrm>
          <a:prstGeom prst="rect">
            <a:avLst/>
          </a:prstGeom>
        </p:spPr>
        <p:txBody>
          <a:bodyPr lIns="0" tIns="0"/>
          <a:lstStyle>
            <a:lvl1pPr marL="0" indent="0">
              <a:buFont typeface="Arial" panose="020B0604020202020204" pitchFamily="34" charset="0"/>
              <a:buNone/>
              <a:defRPr sz="1200"/>
            </a:lvl1pPr>
            <a:lvl2pPr marL="411583" indent="0">
              <a:buFont typeface="Arial" panose="020B0604020202020204" pitchFamily="34" charset="0"/>
              <a:buNone/>
              <a:defRPr sz="1200"/>
            </a:lvl2pPr>
            <a:lvl3pPr marL="823166" indent="0">
              <a:buFont typeface="Arial" panose="020B0604020202020204" pitchFamily="34" charset="0"/>
              <a:buNone/>
              <a:defRPr sz="1200"/>
            </a:lvl3pPr>
            <a:lvl4pPr marL="1234749" indent="0">
              <a:buFont typeface="Arial" panose="020B0604020202020204" pitchFamily="34" charset="0"/>
              <a:buNone/>
              <a:defRPr sz="1200"/>
            </a:lvl4pPr>
            <a:lvl5pPr marL="1646331" indent="0">
              <a:buFont typeface="Arial" panose="020B0604020202020204" pitchFamily="34" charset="0"/>
              <a:buNone/>
              <a:defRPr sz="1200"/>
            </a:lvl5pPr>
          </a:lstStyle>
          <a:p>
            <a:pPr marL="0" marR="0" lvl="0" indent="0" algn="l" defTabSz="823166" rtl="0" eaLnBrk="1" fontAlgn="auto" latinLnBrk="0" hangingPunct="1">
              <a:lnSpc>
                <a:spcPct val="120000"/>
              </a:lnSpc>
              <a:spcBef>
                <a:spcPts val="900"/>
              </a:spcBef>
              <a:spcAft>
                <a:spcPts val="0"/>
              </a:spcAft>
              <a:buClrTx/>
              <a:buSzTx/>
              <a:buFont typeface="Arial" panose="020B0604020202020204" pitchFamily="34" charset="0"/>
              <a:buNone/>
              <a:tabLst/>
              <a:defRPr/>
            </a:pPr>
            <a:r>
              <a:rPr lang="en-US" sz="1200" b="0" i="0">
                <a:solidFill>
                  <a:srgbClr val="000000"/>
                </a:solidFill>
                <a:effectLst/>
                <a:latin typeface="Source Sans Pro" panose="020B0503030403020204" pitchFamily="34" charset="0"/>
              </a:rPr>
              <a:t>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 </a:t>
            </a:r>
            <a:r>
              <a:rPr lang="en-US" sz="1200" b="0" i="0" err="1">
                <a:solidFill>
                  <a:srgbClr val="000000"/>
                </a:solidFill>
                <a:effectLst/>
                <a:latin typeface="Source Sans Pro" panose="020B0503030403020204" pitchFamily="34" charset="0"/>
              </a:rPr>
              <a:t>eiusmod</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tempor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incidadipiscingidunt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labore et dolore magna </a:t>
            </a:r>
            <a:r>
              <a:rPr lang="en-US" sz="1200" b="0" i="0" err="1">
                <a:solidFill>
                  <a:srgbClr val="000000"/>
                </a:solidFill>
                <a:effectLst/>
                <a:latin typeface="Source Sans Pro" panose="020B0503030403020204" pitchFamily="34" charset="0"/>
              </a:rPr>
              <a:t>aliqua</a:t>
            </a:r>
            <a:r>
              <a:rPr lang="en-US" sz="1200" b="0" i="0">
                <a:solidFill>
                  <a:srgbClr val="000000"/>
                </a:solidFill>
                <a:effectLst/>
                <a:latin typeface="Source Sans Pro" panose="020B0503030403020204" pitchFamily="34" charset="0"/>
              </a:rPr>
              <a:t>. 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marL="0" marR="0" lvl="0" indent="0" algn="l" defTabSz="823166" rtl="0" eaLnBrk="1" fontAlgn="auto" latinLnBrk="0" hangingPunct="1">
              <a:lnSpc>
                <a:spcPct val="120000"/>
              </a:lnSpc>
              <a:spcBef>
                <a:spcPts val="900"/>
              </a:spcBef>
              <a:spcAft>
                <a:spcPts val="0"/>
              </a:spcAft>
              <a:buClrTx/>
              <a:buSzTx/>
              <a:buFont typeface="Arial" panose="020B0604020202020204" pitchFamily="34" charset="0"/>
              <a:buNone/>
              <a:tabLst/>
              <a:defRPr/>
            </a:pPr>
            <a:r>
              <a:rPr lang="en-US" sz="1200" b="0" i="0">
                <a:solidFill>
                  <a:srgbClr val="000000"/>
                </a:solidFill>
                <a:effectLst/>
                <a:latin typeface="Source Sans Pro" panose="020B0503030403020204" pitchFamily="34" charset="0"/>
              </a:rPr>
              <a:t>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 </a:t>
            </a:r>
            <a:r>
              <a:rPr lang="en-US" sz="1200" b="0" i="0" err="1">
                <a:solidFill>
                  <a:srgbClr val="000000"/>
                </a:solidFill>
                <a:effectLst/>
                <a:latin typeface="Source Sans Pro" panose="020B0503030403020204" pitchFamily="34" charset="0"/>
              </a:rPr>
              <a:t>eiusmod</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tempor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incidadipiscingidunt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labore et dolore magna </a:t>
            </a:r>
            <a:r>
              <a:rPr lang="en-US" sz="1200" b="0" i="0" err="1">
                <a:solidFill>
                  <a:srgbClr val="000000"/>
                </a:solidFill>
                <a:effectLst/>
                <a:latin typeface="Source Sans Pro" panose="020B0503030403020204" pitchFamily="34" charset="0"/>
              </a:rPr>
              <a:t>aliqua</a:t>
            </a:r>
            <a:r>
              <a:rPr lang="en-US" sz="1200" b="0" i="0">
                <a:solidFill>
                  <a:srgbClr val="000000"/>
                </a:solidFill>
                <a:effectLst/>
                <a:latin typeface="Source Sans Pro" panose="020B0503030403020204" pitchFamily="34" charset="0"/>
              </a:rPr>
              <a:t>. 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marL="0" marR="0" lvl="0" indent="0" algn="l" defTabSz="823166" rtl="0" eaLnBrk="1" fontAlgn="auto" latinLnBrk="0" hangingPunct="1">
              <a:lnSpc>
                <a:spcPct val="120000"/>
              </a:lnSpc>
              <a:spcBef>
                <a:spcPts val="900"/>
              </a:spcBef>
              <a:spcAft>
                <a:spcPts val="0"/>
              </a:spcAft>
              <a:buClrTx/>
              <a:buSzTx/>
              <a:buFont typeface="Arial" panose="020B0604020202020204" pitchFamily="34" charset="0"/>
              <a:buNone/>
              <a:tabLst/>
              <a:defRPr/>
            </a:pPr>
            <a:endParaRPr lang="en-US" sz="1200" b="0" i="0">
              <a:solidFill>
                <a:srgbClr val="000000"/>
              </a:solidFill>
              <a:effectLst/>
              <a:latin typeface="Source Sans Pro" panose="020B0503030403020204" pitchFamily="34" charset="0"/>
            </a:endParaRPr>
          </a:p>
          <a:p>
            <a:pPr lvl="0"/>
            <a:endParaRPr lang="en-US"/>
          </a:p>
        </p:txBody>
      </p:sp>
      <p:sp>
        <p:nvSpPr>
          <p:cNvPr id="2" name="Title 1">
            <a:extLst>
              <a:ext uri="{FF2B5EF4-FFF2-40B4-BE49-F238E27FC236}">
                <a16:creationId xmlns:a16="http://schemas.microsoft.com/office/drawing/2014/main" id="{7E99E64A-FBF8-69A3-B3C2-C3E712C06051}"/>
              </a:ext>
            </a:extLst>
          </p:cNvPr>
          <p:cNvSpPr>
            <a:spLocks noGrp="1"/>
          </p:cNvSpPr>
          <p:nvPr>
            <p:ph type="title"/>
          </p:nvPr>
        </p:nvSpPr>
        <p:spPr>
          <a:xfrm>
            <a:off x="424949" y="392890"/>
            <a:ext cx="6311332" cy="391135"/>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533113804"/>
      </p:ext>
    </p:extLst>
  </p:cSld>
  <p:clrMapOvr>
    <a:masterClrMapping/>
  </p:clrMapOvr>
  <p:extLst>
    <p:ext uri="{DCECCB84-F9BA-43D5-87BE-67443E8EF086}">
      <p15:sldGuideLst xmlns:p15="http://schemas.microsoft.com/office/powerpoint/2012/main">
        <p15:guide id="2" pos="353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Templat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80CF5CC7-EF1A-2C41-BE32-8E4A1B00CC52}"/>
              </a:ext>
            </a:extLst>
          </p:cNvPr>
          <p:cNvSpPr>
            <a:spLocks noGrp="1"/>
          </p:cNvSpPr>
          <p:nvPr>
            <p:ph type="pic" sz="quarter" idx="16" hasCustomPrompt="1"/>
          </p:nvPr>
        </p:nvSpPr>
        <p:spPr>
          <a:xfrm>
            <a:off x="7148993" y="0"/>
            <a:ext cx="5043008" cy="6857999"/>
          </a:xfrm>
          <a:prstGeom prst="roundRect">
            <a:avLst>
              <a:gd name="adj" fmla="val 0"/>
            </a:avLst>
          </a:prstGeom>
          <a:solidFill>
            <a:schemeClr val="bg2">
              <a:lumMod val="95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Tree>
    <p:extLst>
      <p:ext uri="{BB962C8B-B14F-4D97-AF65-F5344CB8AC3E}">
        <p14:creationId xmlns:p14="http://schemas.microsoft.com/office/powerpoint/2010/main" val="724139791"/>
      </p:ext>
    </p:extLst>
  </p:cSld>
  <p:clrMapOvr>
    <a:masterClrMapping/>
  </p:clrMapOvr>
  <p:extLst>
    <p:ext uri="{DCECCB84-F9BA-43D5-87BE-67443E8EF086}">
      <p15:sldGuideLst xmlns:p15="http://schemas.microsoft.com/office/powerpoint/2012/main">
        <p15:guide id="1" orient="horz" pos="216">
          <p15:clr>
            <a:srgbClr val="FBAE40"/>
          </p15:clr>
        </p15:guide>
        <p15:guide id="2" pos="353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Media or Chart">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43F2A07-E77F-7955-6FEB-43CC344BD8CA}"/>
              </a:ext>
            </a:extLst>
          </p:cNvPr>
          <p:cNvSpPr>
            <a:spLocks noGrp="1"/>
          </p:cNvSpPr>
          <p:nvPr>
            <p:ph sz="half" idx="17" hasCustomPrompt="1"/>
          </p:nvPr>
        </p:nvSpPr>
        <p:spPr>
          <a:xfrm>
            <a:off x="4481251" y="2131060"/>
            <a:ext cx="7285802" cy="3805155"/>
          </a:xfrm>
          <a:prstGeom prst="roundRect">
            <a:avLst>
              <a:gd name="adj" fmla="val 1570"/>
            </a:avLst>
          </a:prstGeom>
          <a:solidFill>
            <a:schemeClr val="bg2">
              <a:lumMod val="95000"/>
            </a:schemeClr>
          </a:solidFill>
          <a:ln w="12700">
            <a:noFill/>
          </a:ln>
        </p:spPr>
        <p:txBody>
          <a:bodyPr>
            <a:noAutofit/>
          </a:bodyPr>
          <a:lstStyle>
            <a:lvl1pPr marL="0" indent="0" algn="ctr">
              <a:lnSpc>
                <a:spcPct val="114000"/>
              </a:lnSpc>
              <a:buNone/>
              <a:defRPr sz="1260" b="0" i="0">
                <a:solidFill>
                  <a:schemeClr val="bg1"/>
                </a:solidFill>
                <a:latin typeface="Source Sans Pro" panose="020B0503030403020204" pitchFamily="34" charset="0"/>
                <a:ea typeface="Source Sans Pro" panose="020B0503030403020204" pitchFamily="34" charset="0"/>
                <a:cs typeface="Lato Regular" charset="0"/>
              </a:defRPr>
            </a:lvl1pPr>
            <a:lvl2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2pPr>
            <a:lvl3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3pPr>
            <a:lvl4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4pPr>
            <a:lvl5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5pPr>
          </a:lstStyle>
          <a:p>
            <a:pPr lvl="0"/>
            <a:r>
              <a:rPr lang="en-US"/>
              <a:t>Insert image or chart</a:t>
            </a:r>
          </a:p>
        </p:txBody>
      </p:sp>
      <p:sp>
        <p:nvSpPr>
          <p:cNvPr id="4" name="Footer Placeholder 3">
            <a:extLst>
              <a:ext uri="{FF2B5EF4-FFF2-40B4-BE49-F238E27FC236}">
                <a16:creationId xmlns:a16="http://schemas.microsoft.com/office/drawing/2014/main" id="{83C3A958-17A5-52D2-A1F2-342595AC99A0}"/>
              </a:ext>
            </a:extLst>
          </p:cNvPr>
          <p:cNvSpPr>
            <a:spLocks noGrp="1"/>
          </p:cNvSpPr>
          <p:nvPr>
            <p:ph type="ftr" sz="quarter" idx="19"/>
          </p:nvPr>
        </p:nvSpPr>
        <p:spPr/>
        <p:txBody>
          <a:bodyPr/>
          <a:lstStyle/>
          <a:p>
            <a:r>
              <a:rPr lang="en-US"/>
              <a:t>© 2024 Working Solutions Proprietary &amp; Confidential</a:t>
            </a:r>
          </a:p>
        </p:txBody>
      </p:sp>
      <p:sp>
        <p:nvSpPr>
          <p:cNvPr id="6" name="Slide Number Placeholder 5">
            <a:extLst>
              <a:ext uri="{FF2B5EF4-FFF2-40B4-BE49-F238E27FC236}">
                <a16:creationId xmlns:a16="http://schemas.microsoft.com/office/drawing/2014/main" id="{004F99D7-2F13-D8DC-E1E7-DEF5F7369B29}"/>
              </a:ext>
            </a:extLst>
          </p:cNvPr>
          <p:cNvSpPr>
            <a:spLocks noGrp="1"/>
          </p:cNvSpPr>
          <p:nvPr>
            <p:ph type="sldNum" sz="quarter" idx="20"/>
          </p:nvPr>
        </p:nvSpPr>
        <p:spPr/>
        <p:txBody>
          <a:bodyPr/>
          <a:lstStyle/>
          <a:p>
            <a:fld id="{69E996CB-28C5-0A42-AD47-0649721A0D55}" type="slidenum">
              <a:rPr lang="uk-UA" smtClean="0"/>
              <a:pPr/>
              <a:t>‹#›</a:t>
            </a:fld>
            <a:endParaRPr lang="uk-UA"/>
          </a:p>
        </p:txBody>
      </p:sp>
      <p:sp>
        <p:nvSpPr>
          <p:cNvPr id="2" name="Title 1">
            <a:extLst>
              <a:ext uri="{FF2B5EF4-FFF2-40B4-BE49-F238E27FC236}">
                <a16:creationId xmlns:a16="http://schemas.microsoft.com/office/drawing/2014/main" id="{2DE66452-B407-C24B-F2D7-B7479D700BB5}"/>
              </a:ext>
            </a:extLst>
          </p:cNvPr>
          <p:cNvSpPr>
            <a:spLocks noGrp="1"/>
          </p:cNvSpPr>
          <p:nvPr>
            <p:ph type="title"/>
          </p:nvPr>
        </p:nvSpPr>
        <p:spPr/>
        <p:txBody>
          <a:bodyPr/>
          <a:lstStyle/>
          <a:p>
            <a:r>
              <a:rPr lang="en-US"/>
              <a:t>Click to edit Master title style</a:t>
            </a:r>
          </a:p>
        </p:txBody>
      </p:sp>
      <p:sp>
        <p:nvSpPr>
          <p:cNvPr id="7" name="Text Placeholder 14">
            <a:extLst>
              <a:ext uri="{FF2B5EF4-FFF2-40B4-BE49-F238E27FC236}">
                <a16:creationId xmlns:a16="http://schemas.microsoft.com/office/drawing/2014/main" id="{E5B7ABC2-2754-878B-7E1A-43E3E047D81D}"/>
              </a:ext>
            </a:extLst>
          </p:cNvPr>
          <p:cNvSpPr>
            <a:spLocks noGrp="1"/>
          </p:cNvSpPr>
          <p:nvPr>
            <p:ph type="body" sz="quarter" idx="27" hasCustomPrompt="1"/>
          </p:nvPr>
        </p:nvSpPr>
        <p:spPr>
          <a:xfrm>
            <a:off x="424948" y="2131059"/>
            <a:ext cx="3607292" cy="3805154"/>
          </a:xfrm>
        </p:spPr>
        <p:txBody>
          <a:bodyPr/>
          <a:lstStyle/>
          <a:p>
            <a:pPr lvl="0">
              <a:lnSpc>
                <a:spcPct val="114000"/>
              </a:lnSpc>
            </a:pPr>
            <a:r>
              <a:rPr lang="en-US" sz="1200" b="0" i="0">
                <a:solidFill>
                  <a:srgbClr val="000000"/>
                </a:solidFill>
                <a:effectLst/>
                <a:latin typeface="Source Sans Pro" panose="020B0503030403020204" pitchFamily="34" charset="0"/>
              </a:rPr>
              <a:t>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 </a:t>
            </a:r>
            <a:r>
              <a:rPr lang="en-US" sz="1200" b="0" i="0" err="1">
                <a:solidFill>
                  <a:srgbClr val="000000"/>
                </a:solidFill>
                <a:effectLst/>
                <a:latin typeface="Source Sans Pro" panose="020B0503030403020204" pitchFamily="34" charset="0"/>
              </a:rPr>
              <a:t>eiusmod</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tempor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incidadipiscingidunt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labore et dolore magna </a:t>
            </a:r>
            <a:r>
              <a:rPr lang="en-US" sz="1200" b="0" i="0" err="1">
                <a:solidFill>
                  <a:srgbClr val="000000"/>
                </a:solidFill>
                <a:effectLst/>
                <a:latin typeface="Source Sans Pro" panose="020B0503030403020204" pitchFamily="34" charset="0"/>
              </a:rPr>
              <a:t>aliqua</a:t>
            </a:r>
            <a:r>
              <a:rPr lang="en-US" sz="1200" b="0" i="0">
                <a:solidFill>
                  <a:srgbClr val="000000"/>
                </a:solidFill>
                <a:effectLst/>
                <a:latin typeface="Source Sans Pro" panose="020B0503030403020204" pitchFamily="34" charset="0"/>
              </a:rPr>
              <a:t>. 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marL="0" marR="0" lvl="0" indent="0" algn="l" defTabSz="823166" rtl="0" eaLnBrk="1" fontAlgn="auto" latinLnBrk="0" hangingPunct="1">
              <a:lnSpc>
                <a:spcPct val="114000"/>
              </a:lnSpc>
              <a:spcBef>
                <a:spcPts val="900"/>
              </a:spcBef>
              <a:spcAft>
                <a:spcPts val="0"/>
              </a:spcAft>
              <a:buClrTx/>
              <a:buSzTx/>
              <a:buFont typeface="Arial" panose="020B0604020202020204" pitchFamily="34" charset="0"/>
              <a:buNone/>
              <a:tabLst/>
              <a:defRPr/>
            </a:pPr>
            <a:r>
              <a:rPr lang="en-US" sz="1200" b="0" i="0">
                <a:solidFill>
                  <a:srgbClr val="000000"/>
                </a:solidFill>
                <a:effectLst/>
                <a:latin typeface="Source Sans Pro" panose="020B0503030403020204" pitchFamily="34" charset="0"/>
              </a:rPr>
              <a:t>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 </a:t>
            </a:r>
            <a:r>
              <a:rPr lang="en-US" sz="1200" b="0" i="0" err="1">
                <a:solidFill>
                  <a:srgbClr val="000000"/>
                </a:solidFill>
                <a:effectLst/>
                <a:latin typeface="Source Sans Pro" panose="020B0503030403020204" pitchFamily="34" charset="0"/>
              </a:rPr>
              <a:t>eiusmod</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tempor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incidadipiscingidunt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labore et dolore magna </a:t>
            </a:r>
            <a:r>
              <a:rPr lang="en-US" sz="1200" b="0" i="0" err="1">
                <a:solidFill>
                  <a:srgbClr val="000000"/>
                </a:solidFill>
                <a:effectLst/>
                <a:latin typeface="Source Sans Pro" panose="020B0503030403020204" pitchFamily="34" charset="0"/>
              </a:rPr>
              <a:t>aliqua</a:t>
            </a:r>
            <a:r>
              <a:rPr lang="en-US" sz="1200" b="0" i="0">
                <a:solidFill>
                  <a:srgbClr val="000000"/>
                </a:solidFill>
                <a:effectLst/>
                <a:latin typeface="Source Sans Pro" panose="020B0503030403020204" pitchFamily="34" charset="0"/>
              </a:rPr>
              <a:t>. 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marL="0" marR="0" lvl="0" indent="0" algn="l" defTabSz="823166" rtl="0" eaLnBrk="1" fontAlgn="auto" latinLnBrk="0" hangingPunct="1">
              <a:lnSpc>
                <a:spcPct val="114000"/>
              </a:lnSpc>
              <a:spcBef>
                <a:spcPts val="900"/>
              </a:spcBef>
              <a:spcAft>
                <a:spcPts val="0"/>
              </a:spcAft>
              <a:buClrTx/>
              <a:buSzTx/>
              <a:buFont typeface="Arial" panose="020B0604020202020204" pitchFamily="34" charset="0"/>
              <a:buNone/>
              <a:tabLst/>
              <a:defRPr/>
            </a:pPr>
            <a:r>
              <a:rPr lang="en-US" sz="1200" b="0" i="0">
                <a:solidFill>
                  <a:srgbClr val="000000"/>
                </a:solidFill>
                <a:effectLst/>
                <a:latin typeface="Source Sans Pro" panose="020B0503030403020204" pitchFamily="34" charset="0"/>
              </a:rPr>
              <a:t>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marL="0" marR="0" lvl="0" indent="0" algn="l" defTabSz="823166" rtl="0" eaLnBrk="1" fontAlgn="auto" latinLnBrk="0" hangingPunct="1">
              <a:lnSpc>
                <a:spcPct val="114000"/>
              </a:lnSpc>
              <a:spcBef>
                <a:spcPts val="900"/>
              </a:spcBef>
              <a:spcAft>
                <a:spcPts val="0"/>
              </a:spcAft>
              <a:buClrTx/>
              <a:buSzTx/>
              <a:buFont typeface="Arial" panose="020B0604020202020204" pitchFamily="34" charset="0"/>
              <a:buNone/>
              <a:tabLst/>
              <a:defRPr/>
            </a:pPr>
            <a:endParaRPr lang="en-US" sz="1200" b="0" i="0">
              <a:solidFill>
                <a:srgbClr val="000000"/>
              </a:solidFill>
              <a:effectLst/>
              <a:latin typeface="Source Sans Pro" panose="020B0503030403020204" pitchFamily="34" charset="0"/>
            </a:endParaRPr>
          </a:p>
          <a:p>
            <a:pPr lvl="0">
              <a:lnSpc>
                <a:spcPct val="114000"/>
              </a:lnSpc>
            </a:pPr>
            <a:endParaRPr lang="en-US" sz="1200" b="0" i="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2186277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harts or Media">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43F2A07-E77F-7955-6FEB-43CC344BD8CA}"/>
              </a:ext>
            </a:extLst>
          </p:cNvPr>
          <p:cNvSpPr>
            <a:spLocks noGrp="1"/>
          </p:cNvSpPr>
          <p:nvPr>
            <p:ph sz="half" idx="17" hasCustomPrompt="1"/>
          </p:nvPr>
        </p:nvSpPr>
        <p:spPr>
          <a:xfrm>
            <a:off x="424949" y="1628417"/>
            <a:ext cx="6813520" cy="3097501"/>
          </a:xfrm>
          <a:prstGeom prst="roundRect">
            <a:avLst>
              <a:gd name="adj" fmla="val 2324"/>
            </a:avLst>
          </a:prstGeom>
          <a:solidFill>
            <a:schemeClr val="tx1">
              <a:lumMod val="10000"/>
              <a:lumOff val="90000"/>
            </a:schemeClr>
          </a:solidFill>
          <a:ln w="12700">
            <a:noFill/>
          </a:ln>
        </p:spPr>
        <p:txBody>
          <a:bodyPr>
            <a:noAutofit/>
          </a:bodyPr>
          <a:lstStyle>
            <a:lvl1pPr marL="0" indent="0" algn="ctr">
              <a:lnSpc>
                <a:spcPct val="114000"/>
              </a:lnSpc>
              <a:buNone/>
              <a:defRPr sz="1260" b="0" i="0">
                <a:solidFill>
                  <a:schemeClr val="bg1"/>
                </a:solidFill>
                <a:latin typeface="Source Sans Pro" panose="020B0503030403020204" pitchFamily="34" charset="0"/>
                <a:ea typeface="Source Sans Pro" panose="020B0503030403020204" pitchFamily="34" charset="0"/>
                <a:cs typeface="Lato Regular" charset="0"/>
              </a:defRPr>
            </a:lvl1pPr>
            <a:lvl2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2pPr>
            <a:lvl3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3pPr>
            <a:lvl4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4pPr>
            <a:lvl5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5pPr>
          </a:lstStyle>
          <a:p>
            <a:pPr lvl="0"/>
            <a:r>
              <a:rPr lang="en-US"/>
              <a:t>Insert image or chart</a:t>
            </a:r>
          </a:p>
        </p:txBody>
      </p:sp>
      <p:sp>
        <p:nvSpPr>
          <p:cNvPr id="8" name="Content Placeholder 3">
            <a:extLst>
              <a:ext uri="{FF2B5EF4-FFF2-40B4-BE49-F238E27FC236}">
                <a16:creationId xmlns:a16="http://schemas.microsoft.com/office/drawing/2014/main" id="{3B12CEE9-8DA0-D573-0716-97ADC9E7784F}"/>
              </a:ext>
            </a:extLst>
          </p:cNvPr>
          <p:cNvSpPr>
            <a:spLocks noGrp="1"/>
          </p:cNvSpPr>
          <p:nvPr>
            <p:ph sz="half" idx="19" hasCustomPrompt="1"/>
          </p:nvPr>
        </p:nvSpPr>
        <p:spPr>
          <a:xfrm>
            <a:off x="7514095" y="1628416"/>
            <a:ext cx="4234160" cy="4281563"/>
          </a:xfrm>
          <a:prstGeom prst="roundRect">
            <a:avLst>
              <a:gd name="adj" fmla="val 1294"/>
            </a:avLst>
          </a:prstGeom>
          <a:solidFill>
            <a:schemeClr val="tx1">
              <a:lumMod val="10000"/>
              <a:lumOff val="90000"/>
            </a:schemeClr>
          </a:solidFill>
          <a:ln w="12700">
            <a:noFill/>
          </a:ln>
        </p:spPr>
        <p:txBody>
          <a:bodyPr>
            <a:noAutofit/>
          </a:bodyPr>
          <a:lstStyle>
            <a:lvl1pPr marL="0" indent="0" algn="ctr">
              <a:lnSpc>
                <a:spcPct val="114000"/>
              </a:lnSpc>
              <a:buNone/>
              <a:defRPr sz="1260" b="0" i="0">
                <a:solidFill>
                  <a:schemeClr val="bg1"/>
                </a:solidFill>
                <a:latin typeface="Source Sans Pro" panose="020B0503030403020204" pitchFamily="34" charset="0"/>
                <a:ea typeface="Source Sans Pro" panose="020B0503030403020204" pitchFamily="34" charset="0"/>
                <a:cs typeface="Lato Regular" charset="0"/>
              </a:defRPr>
            </a:lvl1pPr>
            <a:lvl2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2pPr>
            <a:lvl3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3pPr>
            <a:lvl4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4pPr>
            <a:lvl5pPr>
              <a:lnSpc>
                <a:spcPct val="114000"/>
              </a:lnSpc>
              <a:defRPr sz="1260" b="0" i="0">
                <a:solidFill>
                  <a:schemeClr val="bg1"/>
                </a:solidFill>
                <a:latin typeface="Source Sans Pro" panose="020B0503030403020204" pitchFamily="34" charset="0"/>
                <a:ea typeface="Source Sans Pro" panose="020B0503030403020204" pitchFamily="34" charset="0"/>
                <a:cs typeface="Lato Regular" charset="0"/>
              </a:defRPr>
            </a:lvl5pPr>
          </a:lstStyle>
          <a:p>
            <a:pPr lvl="0"/>
            <a:r>
              <a:rPr lang="en-US"/>
              <a:t>Insert image or chart</a:t>
            </a:r>
          </a:p>
        </p:txBody>
      </p:sp>
      <p:sp>
        <p:nvSpPr>
          <p:cNvPr id="13" name="Rounded Rectangle 12">
            <a:extLst>
              <a:ext uri="{FF2B5EF4-FFF2-40B4-BE49-F238E27FC236}">
                <a16:creationId xmlns:a16="http://schemas.microsoft.com/office/drawing/2014/main" id="{028C2CDA-D137-90F4-645D-A64B14210CA0}"/>
              </a:ext>
            </a:extLst>
          </p:cNvPr>
          <p:cNvSpPr/>
          <p:nvPr userDrawn="1"/>
        </p:nvSpPr>
        <p:spPr>
          <a:xfrm>
            <a:off x="424948" y="5010779"/>
            <a:ext cx="6798176" cy="899201"/>
          </a:xfrm>
          <a:prstGeom prst="roundRect">
            <a:avLst>
              <a:gd name="adj" fmla="val 6359"/>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658551" tIns="219517" rIns="109758" bIns="219517" rtlCol="0" anchor="t"/>
          <a:lstStyle/>
          <a:p>
            <a:pPr lvl="0">
              <a:lnSpc>
                <a:spcPct val="114000"/>
              </a:lnSpc>
            </a:pPr>
            <a:endParaRPr lang="en-US" sz="1320">
              <a:latin typeface="Source Sans Pro" panose="020B0503030403020204" pitchFamily="34" charset="0"/>
            </a:endParaRPr>
          </a:p>
        </p:txBody>
      </p:sp>
      <p:sp>
        <p:nvSpPr>
          <p:cNvPr id="19" name="Text Placeholder 2">
            <a:extLst>
              <a:ext uri="{FF2B5EF4-FFF2-40B4-BE49-F238E27FC236}">
                <a16:creationId xmlns:a16="http://schemas.microsoft.com/office/drawing/2014/main" id="{561044F8-DB78-BB5E-7FD5-6111C7A34DB8}"/>
              </a:ext>
            </a:extLst>
          </p:cNvPr>
          <p:cNvSpPr>
            <a:spLocks noGrp="1"/>
          </p:cNvSpPr>
          <p:nvPr>
            <p:ph type="body" idx="40" hasCustomPrompt="1"/>
          </p:nvPr>
        </p:nvSpPr>
        <p:spPr>
          <a:xfrm>
            <a:off x="646928" y="5278913"/>
            <a:ext cx="317593" cy="357929"/>
          </a:xfrm>
          <a:prstGeom prst="rect">
            <a:avLst/>
          </a:prstGeom>
        </p:spPr>
        <p:txBody>
          <a:bodyPr wrap="none" lIns="0" tIns="0" rIns="0" anchor="ctr">
            <a:noAutofit/>
          </a:bodyPr>
          <a:lstStyle>
            <a:lvl1pPr marL="0" indent="0" algn="ctr">
              <a:buNone/>
              <a:defRPr sz="2401" b="1" i="0">
                <a:solidFill>
                  <a:schemeClr val="bg1">
                    <a:lumMod val="10000"/>
                  </a:schemeClr>
                </a:solidFill>
                <a:latin typeface="Source Sans Pro Semibold" panose="020B0503030403020204" pitchFamily="34" charset="0"/>
                <a:ea typeface="Source Sans Pro Semibold" panose="020B0503030403020204" pitchFamily="34" charset="0"/>
                <a:cs typeface="Lato Light" charset="0"/>
              </a:defRPr>
            </a:lvl1pPr>
            <a:lvl2pPr marL="457186" indent="0">
              <a:buNone/>
              <a:defRPr sz="2000" b="1"/>
            </a:lvl2pPr>
            <a:lvl3pPr marL="914373" indent="0">
              <a:buNone/>
              <a:defRPr sz="1800" b="1"/>
            </a:lvl3pPr>
            <a:lvl4pPr marL="1371559" indent="0">
              <a:buNone/>
              <a:defRPr sz="1600" b="1"/>
            </a:lvl4pPr>
            <a:lvl5pPr marL="1828745" indent="0">
              <a:buNone/>
              <a:defRPr sz="1600" b="1"/>
            </a:lvl5pPr>
            <a:lvl6pPr marL="2285932" indent="0">
              <a:buNone/>
              <a:defRPr sz="1600" b="1"/>
            </a:lvl6pPr>
            <a:lvl7pPr marL="2743118" indent="0">
              <a:buNone/>
              <a:defRPr sz="1600" b="1"/>
            </a:lvl7pPr>
            <a:lvl8pPr marL="3200303" indent="0">
              <a:buNone/>
              <a:defRPr sz="1600" b="1"/>
            </a:lvl8pPr>
            <a:lvl9pPr marL="3657491" indent="0">
              <a:buNone/>
              <a:defRPr sz="1600" b="1"/>
            </a:lvl9pPr>
          </a:lstStyle>
          <a:p>
            <a:pPr lvl="0"/>
            <a:r>
              <a:rPr lang="en-US"/>
              <a:t>🎯</a:t>
            </a:r>
          </a:p>
        </p:txBody>
      </p:sp>
      <p:sp>
        <p:nvSpPr>
          <p:cNvPr id="2" name="Title 1">
            <a:extLst>
              <a:ext uri="{FF2B5EF4-FFF2-40B4-BE49-F238E27FC236}">
                <a16:creationId xmlns:a16="http://schemas.microsoft.com/office/drawing/2014/main" id="{74B0D735-B911-46FA-2FD8-F156B01FA7EF}"/>
              </a:ext>
            </a:extLst>
          </p:cNvPr>
          <p:cNvSpPr>
            <a:spLocks noGrp="1"/>
          </p:cNvSpPr>
          <p:nvPr>
            <p:ph type="title" hasCustomPrompt="1"/>
          </p:nvPr>
        </p:nvSpPr>
        <p:spPr/>
        <p:txBody>
          <a:bodyPr/>
          <a:lstStyle/>
          <a:p>
            <a:r>
              <a:rPr lang="en-US"/>
              <a:t>Main Header Uses Headline Case Source Sans Pro Black</a:t>
            </a:r>
          </a:p>
        </p:txBody>
      </p:sp>
      <p:sp>
        <p:nvSpPr>
          <p:cNvPr id="4" name="Footer Placeholder 3">
            <a:extLst>
              <a:ext uri="{FF2B5EF4-FFF2-40B4-BE49-F238E27FC236}">
                <a16:creationId xmlns:a16="http://schemas.microsoft.com/office/drawing/2014/main" id="{7D0890D2-539A-EA08-301C-1B88E22B7C2D}"/>
              </a:ext>
            </a:extLst>
          </p:cNvPr>
          <p:cNvSpPr>
            <a:spLocks noGrp="1"/>
          </p:cNvSpPr>
          <p:nvPr>
            <p:ph type="ftr" sz="quarter" idx="41"/>
          </p:nvPr>
        </p:nvSpPr>
        <p:spPr/>
        <p:txBody>
          <a:bodyPr/>
          <a:lstStyle/>
          <a:p>
            <a:r>
              <a:rPr lang="en-US"/>
              <a:t>© 2024 Working Solutions Proprietary &amp; Confidential</a:t>
            </a:r>
          </a:p>
        </p:txBody>
      </p:sp>
      <p:sp>
        <p:nvSpPr>
          <p:cNvPr id="5" name="Slide Number Placeholder 4">
            <a:extLst>
              <a:ext uri="{FF2B5EF4-FFF2-40B4-BE49-F238E27FC236}">
                <a16:creationId xmlns:a16="http://schemas.microsoft.com/office/drawing/2014/main" id="{5899A117-ACBB-6B70-21DF-BFE9AB7FC431}"/>
              </a:ext>
            </a:extLst>
          </p:cNvPr>
          <p:cNvSpPr>
            <a:spLocks noGrp="1"/>
          </p:cNvSpPr>
          <p:nvPr>
            <p:ph type="sldNum" sz="quarter" idx="42"/>
          </p:nvPr>
        </p:nvSpPr>
        <p:spPr/>
        <p:txBody>
          <a:bodyPr/>
          <a:lstStyle/>
          <a:p>
            <a:fld id="{69E996CB-28C5-0A42-AD47-0649721A0D55}" type="slidenum">
              <a:rPr lang="uk-UA" smtClean="0"/>
              <a:pPr/>
              <a:t>‹#›</a:t>
            </a:fld>
            <a:endParaRPr lang="uk-UA"/>
          </a:p>
        </p:txBody>
      </p:sp>
      <p:sp>
        <p:nvSpPr>
          <p:cNvPr id="10" name="Text Placeholder 9">
            <a:extLst>
              <a:ext uri="{FF2B5EF4-FFF2-40B4-BE49-F238E27FC236}">
                <a16:creationId xmlns:a16="http://schemas.microsoft.com/office/drawing/2014/main" id="{D2FEE867-8A11-CEFA-1758-116CA55E77C9}"/>
              </a:ext>
            </a:extLst>
          </p:cNvPr>
          <p:cNvSpPr>
            <a:spLocks noGrp="1"/>
          </p:cNvSpPr>
          <p:nvPr>
            <p:ph type="body" sz="quarter" idx="43" hasCustomPrompt="1"/>
          </p:nvPr>
        </p:nvSpPr>
        <p:spPr>
          <a:xfrm>
            <a:off x="1240146" y="5211739"/>
            <a:ext cx="5707352" cy="517645"/>
          </a:xfrm>
        </p:spPr>
        <p:txBody>
          <a:bodyPr/>
          <a:lstStyle/>
          <a:p>
            <a:pPr marL="0" marR="0" lvl="0" indent="0" algn="l" defTabSz="823166" rtl="0" eaLnBrk="1" fontAlgn="auto" latinLnBrk="0" hangingPunct="1">
              <a:lnSpc>
                <a:spcPct val="114000"/>
              </a:lnSpc>
              <a:spcBef>
                <a:spcPts val="900"/>
              </a:spcBef>
              <a:spcAft>
                <a:spcPts val="0"/>
              </a:spcAft>
              <a:buClrTx/>
              <a:buSzTx/>
              <a:buFont typeface="Arial" panose="020B0604020202020204" pitchFamily="34" charset="0"/>
              <a:buNone/>
              <a:tabLst/>
              <a:defRPr/>
            </a:pPr>
            <a:r>
              <a:rPr lang="en-US" sz="1200" b="0" i="0">
                <a:solidFill>
                  <a:srgbClr val="000000"/>
                </a:solidFill>
                <a:effectLst/>
                <a:latin typeface="Source Sans Pro" panose="020B0503030403020204" pitchFamily="34" charset="0"/>
              </a:rPr>
              <a:t>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p:txBody>
      </p:sp>
    </p:spTree>
    <p:extLst>
      <p:ext uri="{BB962C8B-B14F-4D97-AF65-F5344CB8AC3E}">
        <p14:creationId xmlns:p14="http://schemas.microsoft.com/office/powerpoint/2010/main" val="2486285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Images or Charts Right">
    <p:bg>
      <p:bgPr>
        <a:solidFill>
          <a:srgbClr val="FFFFFF"/>
        </a:solidFill>
        <a:effectLst/>
      </p:bgPr>
    </p:bg>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328FC6A5-8BB8-EF4F-93A6-FA04860243D1}"/>
              </a:ext>
            </a:extLst>
          </p:cNvPr>
          <p:cNvSpPr>
            <a:spLocks noGrp="1"/>
          </p:cNvSpPr>
          <p:nvPr>
            <p:ph sz="quarter" idx="30" hasCustomPrompt="1"/>
          </p:nvPr>
        </p:nvSpPr>
        <p:spPr>
          <a:xfrm>
            <a:off x="2488182" y="2168897"/>
            <a:ext cx="2816565"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41" name="Content Placeholder 2">
            <a:extLst>
              <a:ext uri="{FF2B5EF4-FFF2-40B4-BE49-F238E27FC236}">
                <a16:creationId xmlns:a16="http://schemas.microsoft.com/office/drawing/2014/main" id="{0337CF26-8495-E845-9A43-B80CE7979490}"/>
              </a:ext>
            </a:extLst>
          </p:cNvPr>
          <p:cNvSpPr>
            <a:spLocks noGrp="1"/>
          </p:cNvSpPr>
          <p:nvPr>
            <p:ph sz="quarter" idx="32" hasCustomPrompt="1"/>
          </p:nvPr>
        </p:nvSpPr>
        <p:spPr>
          <a:xfrm>
            <a:off x="5711985" y="2170347"/>
            <a:ext cx="2816565"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43" name="Content Placeholder 2">
            <a:extLst>
              <a:ext uri="{FF2B5EF4-FFF2-40B4-BE49-F238E27FC236}">
                <a16:creationId xmlns:a16="http://schemas.microsoft.com/office/drawing/2014/main" id="{D3CA6DF0-4CFB-0B42-93AC-26CFFFEDB573}"/>
              </a:ext>
            </a:extLst>
          </p:cNvPr>
          <p:cNvSpPr>
            <a:spLocks noGrp="1"/>
          </p:cNvSpPr>
          <p:nvPr>
            <p:ph sz="quarter" idx="34" hasCustomPrompt="1"/>
          </p:nvPr>
        </p:nvSpPr>
        <p:spPr>
          <a:xfrm>
            <a:off x="8935788" y="2168899"/>
            <a:ext cx="2816565"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5" name="Text Placeholder 4">
            <a:extLst>
              <a:ext uri="{FF2B5EF4-FFF2-40B4-BE49-F238E27FC236}">
                <a16:creationId xmlns:a16="http://schemas.microsoft.com/office/drawing/2014/main" id="{8D71E118-93C4-5D3A-BDE0-3B5378BA493C}"/>
              </a:ext>
            </a:extLst>
          </p:cNvPr>
          <p:cNvSpPr>
            <a:spLocks noGrp="1"/>
          </p:cNvSpPr>
          <p:nvPr>
            <p:ph type="body" sz="quarter" idx="35" hasCustomPrompt="1"/>
          </p:nvPr>
        </p:nvSpPr>
        <p:spPr>
          <a:xfrm>
            <a:off x="5737286" y="4276318"/>
            <a:ext cx="2765963"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6" name="Text Placeholder 4">
            <a:extLst>
              <a:ext uri="{FF2B5EF4-FFF2-40B4-BE49-F238E27FC236}">
                <a16:creationId xmlns:a16="http://schemas.microsoft.com/office/drawing/2014/main" id="{588CE448-0C94-E977-7EDF-DFB131BD8010}"/>
              </a:ext>
            </a:extLst>
          </p:cNvPr>
          <p:cNvSpPr>
            <a:spLocks noGrp="1"/>
          </p:cNvSpPr>
          <p:nvPr>
            <p:ph type="body" sz="quarter" idx="36" hasCustomPrompt="1"/>
          </p:nvPr>
        </p:nvSpPr>
        <p:spPr>
          <a:xfrm>
            <a:off x="5737285" y="4700050"/>
            <a:ext cx="2765964"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7" name="Text Placeholder 4">
            <a:extLst>
              <a:ext uri="{FF2B5EF4-FFF2-40B4-BE49-F238E27FC236}">
                <a16:creationId xmlns:a16="http://schemas.microsoft.com/office/drawing/2014/main" id="{8C984EF5-0209-9779-1838-52CD6D206662}"/>
              </a:ext>
            </a:extLst>
          </p:cNvPr>
          <p:cNvSpPr>
            <a:spLocks noGrp="1"/>
          </p:cNvSpPr>
          <p:nvPr>
            <p:ph type="body" sz="quarter" idx="37" hasCustomPrompt="1"/>
          </p:nvPr>
        </p:nvSpPr>
        <p:spPr>
          <a:xfrm>
            <a:off x="2488183" y="4276713"/>
            <a:ext cx="2765963"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8" name="Text Placeholder 4">
            <a:extLst>
              <a:ext uri="{FF2B5EF4-FFF2-40B4-BE49-F238E27FC236}">
                <a16:creationId xmlns:a16="http://schemas.microsoft.com/office/drawing/2014/main" id="{B84C128B-BD84-55E0-8B55-15DAE9E1729C}"/>
              </a:ext>
            </a:extLst>
          </p:cNvPr>
          <p:cNvSpPr>
            <a:spLocks noGrp="1"/>
          </p:cNvSpPr>
          <p:nvPr>
            <p:ph type="body" sz="quarter" idx="38" hasCustomPrompt="1"/>
          </p:nvPr>
        </p:nvSpPr>
        <p:spPr>
          <a:xfrm>
            <a:off x="2488182" y="4700445"/>
            <a:ext cx="2765964"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9" name="Text Placeholder 4">
            <a:extLst>
              <a:ext uri="{FF2B5EF4-FFF2-40B4-BE49-F238E27FC236}">
                <a16:creationId xmlns:a16="http://schemas.microsoft.com/office/drawing/2014/main" id="{8960D6E8-3BA9-28D2-32C7-3C5F374DE818}"/>
              </a:ext>
            </a:extLst>
          </p:cNvPr>
          <p:cNvSpPr>
            <a:spLocks noGrp="1"/>
          </p:cNvSpPr>
          <p:nvPr>
            <p:ph type="body" sz="quarter" idx="39" hasCustomPrompt="1"/>
          </p:nvPr>
        </p:nvSpPr>
        <p:spPr>
          <a:xfrm>
            <a:off x="8935789" y="4276318"/>
            <a:ext cx="2765963"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10" name="Text Placeholder 4">
            <a:extLst>
              <a:ext uri="{FF2B5EF4-FFF2-40B4-BE49-F238E27FC236}">
                <a16:creationId xmlns:a16="http://schemas.microsoft.com/office/drawing/2014/main" id="{6C072308-2AFC-FA86-04F0-452C68CD430B}"/>
              </a:ext>
            </a:extLst>
          </p:cNvPr>
          <p:cNvSpPr>
            <a:spLocks noGrp="1"/>
          </p:cNvSpPr>
          <p:nvPr>
            <p:ph type="body" sz="quarter" idx="40" hasCustomPrompt="1"/>
          </p:nvPr>
        </p:nvSpPr>
        <p:spPr>
          <a:xfrm>
            <a:off x="8935788" y="4700050"/>
            <a:ext cx="2765964"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2" name="Title 1">
            <a:extLst>
              <a:ext uri="{FF2B5EF4-FFF2-40B4-BE49-F238E27FC236}">
                <a16:creationId xmlns:a16="http://schemas.microsoft.com/office/drawing/2014/main" id="{216CC0C1-7B08-A627-1BFF-6BDF636EDFAF}"/>
              </a:ext>
            </a:extLst>
          </p:cNvPr>
          <p:cNvSpPr>
            <a:spLocks noGrp="1"/>
          </p:cNvSpPr>
          <p:nvPr>
            <p:ph type="title" hasCustomPrompt="1"/>
          </p:nvPr>
        </p:nvSpPr>
        <p:spPr/>
        <p:txBody>
          <a:bodyPr/>
          <a:lstStyle/>
          <a:p>
            <a:r>
              <a:rPr lang="en-US"/>
              <a:t>Main Header Uses Headline Case Source Sans Pro Black</a:t>
            </a:r>
          </a:p>
        </p:txBody>
      </p:sp>
      <p:sp>
        <p:nvSpPr>
          <p:cNvPr id="3" name="Footer Placeholder 2">
            <a:extLst>
              <a:ext uri="{FF2B5EF4-FFF2-40B4-BE49-F238E27FC236}">
                <a16:creationId xmlns:a16="http://schemas.microsoft.com/office/drawing/2014/main" id="{1A87ABA1-B01F-3835-BAE4-FA6F5B78291D}"/>
              </a:ext>
            </a:extLst>
          </p:cNvPr>
          <p:cNvSpPr>
            <a:spLocks noGrp="1"/>
          </p:cNvSpPr>
          <p:nvPr>
            <p:ph type="ftr" sz="quarter" idx="41"/>
          </p:nvPr>
        </p:nvSpPr>
        <p:spPr/>
        <p:txBody>
          <a:bodyPr/>
          <a:lstStyle/>
          <a:p>
            <a:r>
              <a:rPr lang="en-US"/>
              <a:t>© 2024 Working Solutions Proprietary &amp; Confidential</a:t>
            </a:r>
          </a:p>
        </p:txBody>
      </p:sp>
      <p:sp>
        <p:nvSpPr>
          <p:cNvPr id="4" name="Slide Number Placeholder 3">
            <a:extLst>
              <a:ext uri="{FF2B5EF4-FFF2-40B4-BE49-F238E27FC236}">
                <a16:creationId xmlns:a16="http://schemas.microsoft.com/office/drawing/2014/main" id="{B8A2FBF9-F736-CA77-23DF-4D74F8EB968F}"/>
              </a:ext>
            </a:extLst>
          </p:cNvPr>
          <p:cNvSpPr>
            <a:spLocks noGrp="1"/>
          </p:cNvSpPr>
          <p:nvPr>
            <p:ph type="sldNum" sz="quarter" idx="42"/>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1591045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harts or Media">
    <p:bg>
      <p:bgPr>
        <a:solidFill>
          <a:srgbClr val="FFFFFF"/>
        </a:solidFill>
        <a:effectLst/>
      </p:bgPr>
    </p:bg>
    <p:spTree>
      <p:nvGrpSpPr>
        <p:cNvPr id="1" name=""/>
        <p:cNvGrpSpPr/>
        <p:nvPr/>
      </p:nvGrpSpPr>
      <p:grpSpPr>
        <a:xfrm>
          <a:off x="0" y="0"/>
          <a:ext cx="0" cy="0"/>
          <a:chOff x="0" y="0"/>
          <a:chExt cx="0" cy="0"/>
        </a:xfrm>
      </p:grpSpPr>
      <p:sp>
        <p:nvSpPr>
          <p:cNvPr id="41" name="Content Placeholder 2">
            <a:extLst>
              <a:ext uri="{FF2B5EF4-FFF2-40B4-BE49-F238E27FC236}">
                <a16:creationId xmlns:a16="http://schemas.microsoft.com/office/drawing/2014/main" id="{0337CF26-8495-E845-9A43-B80CE7979490}"/>
              </a:ext>
            </a:extLst>
          </p:cNvPr>
          <p:cNvSpPr>
            <a:spLocks noGrp="1"/>
          </p:cNvSpPr>
          <p:nvPr>
            <p:ph sz="quarter" idx="32" hasCustomPrompt="1"/>
          </p:nvPr>
        </p:nvSpPr>
        <p:spPr>
          <a:xfrm>
            <a:off x="6279973" y="2168897"/>
            <a:ext cx="2617066"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43" name="Content Placeholder 2">
            <a:extLst>
              <a:ext uri="{FF2B5EF4-FFF2-40B4-BE49-F238E27FC236}">
                <a16:creationId xmlns:a16="http://schemas.microsoft.com/office/drawing/2014/main" id="{D3CA6DF0-4CFB-0B42-93AC-26CFFFEDB573}"/>
              </a:ext>
            </a:extLst>
          </p:cNvPr>
          <p:cNvSpPr>
            <a:spLocks noGrp="1"/>
          </p:cNvSpPr>
          <p:nvPr>
            <p:ph sz="quarter" idx="34" hasCustomPrompt="1"/>
          </p:nvPr>
        </p:nvSpPr>
        <p:spPr>
          <a:xfrm>
            <a:off x="9135286" y="2168899"/>
            <a:ext cx="2617066"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5" name="Text Placeholder 4">
            <a:extLst>
              <a:ext uri="{FF2B5EF4-FFF2-40B4-BE49-F238E27FC236}">
                <a16:creationId xmlns:a16="http://schemas.microsoft.com/office/drawing/2014/main" id="{8D71E118-93C4-5D3A-BDE0-3B5378BA493C}"/>
              </a:ext>
            </a:extLst>
          </p:cNvPr>
          <p:cNvSpPr>
            <a:spLocks noGrp="1"/>
          </p:cNvSpPr>
          <p:nvPr>
            <p:ph type="body" sz="quarter" idx="35" hasCustomPrompt="1"/>
          </p:nvPr>
        </p:nvSpPr>
        <p:spPr>
          <a:xfrm>
            <a:off x="6301690" y="4274868"/>
            <a:ext cx="2570049"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6" name="Text Placeholder 4">
            <a:extLst>
              <a:ext uri="{FF2B5EF4-FFF2-40B4-BE49-F238E27FC236}">
                <a16:creationId xmlns:a16="http://schemas.microsoft.com/office/drawing/2014/main" id="{588CE448-0C94-E977-7EDF-DFB131BD8010}"/>
              </a:ext>
            </a:extLst>
          </p:cNvPr>
          <p:cNvSpPr>
            <a:spLocks noGrp="1"/>
          </p:cNvSpPr>
          <p:nvPr>
            <p:ph type="body" sz="quarter" idx="36" hasCustomPrompt="1"/>
          </p:nvPr>
        </p:nvSpPr>
        <p:spPr>
          <a:xfrm>
            <a:off x="6301689" y="4698600"/>
            <a:ext cx="2570050"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9" name="Text Placeholder 4">
            <a:extLst>
              <a:ext uri="{FF2B5EF4-FFF2-40B4-BE49-F238E27FC236}">
                <a16:creationId xmlns:a16="http://schemas.microsoft.com/office/drawing/2014/main" id="{8960D6E8-3BA9-28D2-32C7-3C5F374DE818}"/>
              </a:ext>
            </a:extLst>
          </p:cNvPr>
          <p:cNvSpPr>
            <a:spLocks noGrp="1"/>
          </p:cNvSpPr>
          <p:nvPr>
            <p:ph type="body" sz="quarter" idx="39" hasCustomPrompt="1"/>
          </p:nvPr>
        </p:nvSpPr>
        <p:spPr>
          <a:xfrm>
            <a:off x="9131702" y="4276318"/>
            <a:ext cx="2635350"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10" name="Text Placeholder 4">
            <a:extLst>
              <a:ext uri="{FF2B5EF4-FFF2-40B4-BE49-F238E27FC236}">
                <a16:creationId xmlns:a16="http://schemas.microsoft.com/office/drawing/2014/main" id="{6C072308-2AFC-FA86-04F0-452C68CD430B}"/>
              </a:ext>
            </a:extLst>
          </p:cNvPr>
          <p:cNvSpPr>
            <a:spLocks noGrp="1"/>
          </p:cNvSpPr>
          <p:nvPr>
            <p:ph type="body" sz="quarter" idx="40" hasCustomPrompt="1"/>
          </p:nvPr>
        </p:nvSpPr>
        <p:spPr>
          <a:xfrm>
            <a:off x="9131701" y="4700050"/>
            <a:ext cx="2635352"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2" name="Title 1">
            <a:extLst>
              <a:ext uri="{FF2B5EF4-FFF2-40B4-BE49-F238E27FC236}">
                <a16:creationId xmlns:a16="http://schemas.microsoft.com/office/drawing/2014/main" id="{216CC0C1-7B08-A627-1BFF-6BDF636EDFAF}"/>
              </a:ext>
            </a:extLst>
          </p:cNvPr>
          <p:cNvSpPr>
            <a:spLocks noGrp="1"/>
          </p:cNvSpPr>
          <p:nvPr>
            <p:ph type="title" hasCustomPrompt="1"/>
          </p:nvPr>
        </p:nvSpPr>
        <p:spPr/>
        <p:txBody>
          <a:bodyPr/>
          <a:lstStyle/>
          <a:p>
            <a:r>
              <a:rPr lang="en-US"/>
              <a:t>Main Header Uses Headline Case Source Sans Pro Black</a:t>
            </a:r>
          </a:p>
        </p:txBody>
      </p:sp>
      <p:sp>
        <p:nvSpPr>
          <p:cNvPr id="3" name="Footer Placeholder 2">
            <a:extLst>
              <a:ext uri="{FF2B5EF4-FFF2-40B4-BE49-F238E27FC236}">
                <a16:creationId xmlns:a16="http://schemas.microsoft.com/office/drawing/2014/main" id="{1A87ABA1-B01F-3835-BAE4-FA6F5B78291D}"/>
              </a:ext>
            </a:extLst>
          </p:cNvPr>
          <p:cNvSpPr>
            <a:spLocks noGrp="1"/>
          </p:cNvSpPr>
          <p:nvPr>
            <p:ph type="ftr" sz="quarter" idx="41"/>
          </p:nvPr>
        </p:nvSpPr>
        <p:spPr/>
        <p:txBody>
          <a:bodyPr/>
          <a:lstStyle/>
          <a:p>
            <a:r>
              <a:rPr lang="en-US"/>
              <a:t>© 2024 Working Solutions Proprietary &amp; Confidential</a:t>
            </a:r>
          </a:p>
        </p:txBody>
      </p:sp>
      <p:sp>
        <p:nvSpPr>
          <p:cNvPr id="4" name="Slide Number Placeholder 3">
            <a:extLst>
              <a:ext uri="{FF2B5EF4-FFF2-40B4-BE49-F238E27FC236}">
                <a16:creationId xmlns:a16="http://schemas.microsoft.com/office/drawing/2014/main" id="{B8A2FBF9-F736-CA77-23DF-4D74F8EB968F}"/>
              </a:ext>
            </a:extLst>
          </p:cNvPr>
          <p:cNvSpPr>
            <a:spLocks noGrp="1"/>
          </p:cNvSpPr>
          <p:nvPr>
            <p:ph type="sldNum" sz="quarter" idx="42"/>
          </p:nvPr>
        </p:nvSpPr>
        <p:spPr/>
        <p:txBody>
          <a:bodyPr/>
          <a:lstStyle/>
          <a:p>
            <a:fld id="{69E996CB-28C5-0A42-AD47-0649721A0D55}" type="slidenum">
              <a:rPr lang="uk-UA" smtClean="0"/>
              <a:pPr/>
              <a:t>‹#›</a:t>
            </a:fld>
            <a:endParaRPr lang="uk-UA"/>
          </a:p>
        </p:txBody>
      </p:sp>
      <p:sp>
        <p:nvSpPr>
          <p:cNvPr id="11" name="Content Placeholder 2">
            <a:extLst>
              <a:ext uri="{FF2B5EF4-FFF2-40B4-BE49-F238E27FC236}">
                <a16:creationId xmlns:a16="http://schemas.microsoft.com/office/drawing/2014/main" id="{0151E349-5BE9-CA9B-D090-376762974491}"/>
              </a:ext>
            </a:extLst>
          </p:cNvPr>
          <p:cNvSpPr>
            <a:spLocks noGrp="1"/>
          </p:cNvSpPr>
          <p:nvPr>
            <p:ph sz="quarter" idx="43" hasCustomPrompt="1"/>
          </p:nvPr>
        </p:nvSpPr>
        <p:spPr>
          <a:xfrm>
            <a:off x="424949" y="2168896"/>
            <a:ext cx="2617066"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12" name="Content Placeholder 2">
            <a:extLst>
              <a:ext uri="{FF2B5EF4-FFF2-40B4-BE49-F238E27FC236}">
                <a16:creationId xmlns:a16="http://schemas.microsoft.com/office/drawing/2014/main" id="{B7E3AC1B-95B7-83EA-94EE-235BDA379C6A}"/>
              </a:ext>
            </a:extLst>
          </p:cNvPr>
          <p:cNvSpPr>
            <a:spLocks noGrp="1"/>
          </p:cNvSpPr>
          <p:nvPr>
            <p:ph sz="quarter" idx="44" hasCustomPrompt="1"/>
          </p:nvPr>
        </p:nvSpPr>
        <p:spPr>
          <a:xfrm>
            <a:off x="3288103" y="2168897"/>
            <a:ext cx="2617066" cy="197940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13" name="Text Placeholder 4">
            <a:extLst>
              <a:ext uri="{FF2B5EF4-FFF2-40B4-BE49-F238E27FC236}">
                <a16:creationId xmlns:a16="http://schemas.microsoft.com/office/drawing/2014/main" id="{51126E9C-6AB2-8BF4-6270-F50083659EA0}"/>
              </a:ext>
            </a:extLst>
          </p:cNvPr>
          <p:cNvSpPr>
            <a:spLocks noGrp="1"/>
          </p:cNvSpPr>
          <p:nvPr>
            <p:ph type="body" sz="quarter" idx="45" hasCustomPrompt="1"/>
          </p:nvPr>
        </p:nvSpPr>
        <p:spPr>
          <a:xfrm>
            <a:off x="446665" y="4274867"/>
            <a:ext cx="2595349"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14" name="Text Placeholder 4">
            <a:extLst>
              <a:ext uri="{FF2B5EF4-FFF2-40B4-BE49-F238E27FC236}">
                <a16:creationId xmlns:a16="http://schemas.microsoft.com/office/drawing/2014/main" id="{25DAFEFF-1D17-72F9-0E27-82C81D5CEE5C}"/>
              </a:ext>
            </a:extLst>
          </p:cNvPr>
          <p:cNvSpPr>
            <a:spLocks noGrp="1"/>
          </p:cNvSpPr>
          <p:nvPr>
            <p:ph type="body" sz="quarter" idx="46" hasCustomPrompt="1"/>
          </p:nvPr>
        </p:nvSpPr>
        <p:spPr>
          <a:xfrm>
            <a:off x="446665" y="4698599"/>
            <a:ext cx="2595350"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15" name="Text Placeholder 4">
            <a:extLst>
              <a:ext uri="{FF2B5EF4-FFF2-40B4-BE49-F238E27FC236}">
                <a16:creationId xmlns:a16="http://schemas.microsoft.com/office/drawing/2014/main" id="{252A981F-DAF2-3A03-6AE9-CFD0AA824363}"/>
              </a:ext>
            </a:extLst>
          </p:cNvPr>
          <p:cNvSpPr>
            <a:spLocks noGrp="1"/>
          </p:cNvSpPr>
          <p:nvPr>
            <p:ph type="body" sz="quarter" idx="47" hasCustomPrompt="1"/>
          </p:nvPr>
        </p:nvSpPr>
        <p:spPr>
          <a:xfrm>
            <a:off x="3284519" y="4276317"/>
            <a:ext cx="2617065"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16" name="Text Placeholder 4">
            <a:extLst>
              <a:ext uri="{FF2B5EF4-FFF2-40B4-BE49-F238E27FC236}">
                <a16:creationId xmlns:a16="http://schemas.microsoft.com/office/drawing/2014/main" id="{61D1F6F5-7FD6-3AD2-E507-8A6611132696}"/>
              </a:ext>
            </a:extLst>
          </p:cNvPr>
          <p:cNvSpPr>
            <a:spLocks noGrp="1"/>
          </p:cNvSpPr>
          <p:nvPr>
            <p:ph type="body" sz="quarter" idx="48" hasCustomPrompt="1"/>
          </p:nvPr>
        </p:nvSpPr>
        <p:spPr>
          <a:xfrm>
            <a:off x="3284519" y="4700049"/>
            <a:ext cx="2617066" cy="837063"/>
          </a:xfrm>
          <a:prstGeom prst="rect">
            <a:avLst/>
          </a:prstGeom>
        </p:spPr>
        <p:txBody>
          <a:bodyPr lIns="0" tIns="0" anchor="ctr"/>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Tree>
    <p:extLst>
      <p:ext uri="{BB962C8B-B14F-4D97-AF65-F5344CB8AC3E}">
        <p14:creationId xmlns:p14="http://schemas.microsoft.com/office/powerpoint/2010/main" val="1130051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harts or Media">
    <p:bg>
      <p:bgPr>
        <a:solidFill>
          <a:srgbClr val="FFFFFF"/>
        </a:solidFill>
        <a:effectLst/>
      </p:bgPr>
    </p:bg>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328FC6A5-8BB8-EF4F-93A6-FA04860243D1}"/>
              </a:ext>
            </a:extLst>
          </p:cNvPr>
          <p:cNvSpPr>
            <a:spLocks noGrp="1"/>
          </p:cNvSpPr>
          <p:nvPr>
            <p:ph sz="quarter" idx="30" hasCustomPrompt="1"/>
          </p:nvPr>
        </p:nvSpPr>
        <p:spPr>
          <a:xfrm>
            <a:off x="424949" y="2654690"/>
            <a:ext cx="3466625" cy="188605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7" name="Text Placeholder 4">
            <a:extLst>
              <a:ext uri="{FF2B5EF4-FFF2-40B4-BE49-F238E27FC236}">
                <a16:creationId xmlns:a16="http://schemas.microsoft.com/office/drawing/2014/main" id="{8C984EF5-0209-9779-1838-52CD6D206662}"/>
              </a:ext>
            </a:extLst>
          </p:cNvPr>
          <p:cNvSpPr>
            <a:spLocks noGrp="1"/>
          </p:cNvSpPr>
          <p:nvPr>
            <p:ph type="body" sz="quarter" idx="37" hasCustomPrompt="1"/>
          </p:nvPr>
        </p:nvSpPr>
        <p:spPr>
          <a:xfrm>
            <a:off x="427031" y="4551594"/>
            <a:ext cx="3464646"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Chart Caption</a:t>
            </a:r>
          </a:p>
        </p:txBody>
      </p:sp>
      <p:sp>
        <p:nvSpPr>
          <p:cNvPr id="8" name="Text Placeholder 4">
            <a:extLst>
              <a:ext uri="{FF2B5EF4-FFF2-40B4-BE49-F238E27FC236}">
                <a16:creationId xmlns:a16="http://schemas.microsoft.com/office/drawing/2014/main" id="{B84C128B-BD84-55E0-8B55-15DAE9E1729C}"/>
              </a:ext>
            </a:extLst>
          </p:cNvPr>
          <p:cNvSpPr>
            <a:spLocks noGrp="1"/>
          </p:cNvSpPr>
          <p:nvPr>
            <p:ph type="body" sz="quarter" idx="38" hasCustomPrompt="1"/>
          </p:nvPr>
        </p:nvSpPr>
        <p:spPr>
          <a:xfrm>
            <a:off x="427029" y="4964873"/>
            <a:ext cx="3464646" cy="562774"/>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a:t>
            </a:r>
            <a:endParaRPr lang="en-US"/>
          </a:p>
        </p:txBody>
      </p:sp>
      <p:sp>
        <p:nvSpPr>
          <p:cNvPr id="2" name="Content Placeholder 2">
            <a:extLst>
              <a:ext uri="{FF2B5EF4-FFF2-40B4-BE49-F238E27FC236}">
                <a16:creationId xmlns:a16="http://schemas.microsoft.com/office/drawing/2014/main" id="{43D5102A-BBA7-902E-6877-8C273CCDDFA6}"/>
              </a:ext>
            </a:extLst>
          </p:cNvPr>
          <p:cNvSpPr>
            <a:spLocks noGrp="1"/>
          </p:cNvSpPr>
          <p:nvPr>
            <p:ph sz="quarter" idx="39" hasCustomPrompt="1"/>
          </p:nvPr>
        </p:nvSpPr>
        <p:spPr>
          <a:xfrm>
            <a:off x="4362687" y="2654690"/>
            <a:ext cx="3466625" cy="188605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4" name="Text Placeholder 4">
            <a:extLst>
              <a:ext uri="{FF2B5EF4-FFF2-40B4-BE49-F238E27FC236}">
                <a16:creationId xmlns:a16="http://schemas.microsoft.com/office/drawing/2014/main" id="{836AC1E7-8CAE-C2AD-3266-6C5B6DAD3EED}"/>
              </a:ext>
            </a:extLst>
          </p:cNvPr>
          <p:cNvSpPr>
            <a:spLocks noGrp="1"/>
          </p:cNvSpPr>
          <p:nvPr>
            <p:ph type="body" sz="quarter" idx="40" hasCustomPrompt="1"/>
          </p:nvPr>
        </p:nvSpPr>
        <p:spPr>
          <a:xfrm>
            <a:off x="4364769" y="4551594"/>
            <a:ext cx="3464646"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Chart Caption</a:t>
            </a:r>
          </a:p>
        </p:txBody>
      </p:sp>
      <p:sp>
        <p:nvSpPr>
          <p:cNvPr id="11" name="Text Placeholder 4">
            <a:extLst>
              <a:ext uri="{FF2B5EF4-FFF2-40B4-BE49-F238E27FC236}">
                <a16:creationId xmlns:a16="http://schemas.microsoft.com/office/drawing/2014/main" id="{4C71B5C9-C15A-A738-220A-314E2D410B22}"/>
              </a:ext>
            </a:extLst>
          </p:cNvPr>
          <p:cNvSpPr>
            <a:spLocks noGrp="1"/>
          </p:cNvSpPr>
          <p:nvPr>
            <p:ph type="body" sz="quarter" idx="41" hasCustomPrompt="1"/>
          </p:nvPr>
        </p:nvSpPr>
        <p:spPr>
          <a:xfrm>
            <a:off x="4364768" y="4964873"/>
            <a:ext cx="3464646" cy="562774"/>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a:t>
            </a:r>
            <a:endParaRPr lang="en-US"/>
          </a:p>
        </p:txBody>
      </p:sp>
      <p:sp>
        <p:nvSpPr>
          <p:cNvPr id="12" name="Content Placeholder 2">
            <a:extLst>
              <a:ext uri="{FF2B5EF4-FFF2-40B4-BE49-F238E27FC236}">
                <a16:creationId xmlns:a16="http://schemas.microsoft.com/office/drawing/2014/main" id="{69D524EA-E309-0635-541B-845D9C2BC0E5}"/>
              </a:ext>
            </a:extLst>
          </p:cNvPr>
          <p:cNvSpPr>
            <a:spLocks noGrp="1"/>
          </p:cNvSpPr>
          <p:nvPr>
            <p:ph sz="quarter" idx="42" hasCustomPrompt="1"/>
          </p:nvPr>
        </p:nvSpPr>
        <p:spPr>
          <a:xfrm>
            <a:off x="8300429" y="2654690"/>
            <a:ext cx="3466625" cy="1886056"/>
          </a:xfrm>
          <a:prstGeom prst="roundRect">
            <a:avLst>
              <a:gd name="adj" fmla="val 2042"/>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13" name="Text Placeholder 4">
            <a:extLst>
              <a:ext uri="{FF2B5EF4-FFF2-40B4-BE49-F238E27FC236}">
                <a16:creationId xmlns:a16="http://schemas.microsoft.com/office/drawing/2014/main" id="{8CA5FEC7-D35B-4A2C-9D65-385DEE016EF2}"/>
              </a:ext>
            </a:extLst>
          </p:cNvPr>
          <p:cNvSpPr>
            <a:spLocks noGrp="1"/>
          </p:cNvSpPr>
          <p:nvPr>
            <p:ph type="body" sz="quarter" idx="43" hasCustomPrompt="1"/>
          </p:nvPr>
        </p:nvSpPr>
        <p:spPr>
          <a:xfrm>
            <a:off x="8302510" y="4551594"/>
            <a:ext cx="3464646"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Chart Caption</a:t>
            </a:r>
          </a:p>
        </p:txBody>
      </p:sp>
      <p:sp>
        <p:nvSpPr>
          <p:cNvPr id="14" name="Text Placeholder 4">
            <a:extLst>
              <a:ext uri="{FF2B5EF4-FFF2-40B4-BE49-F238E27FC236}">
                <a16:creationId xmlns:a16="http://schemas.microsoft.com/office/drawing/2014/main" id="{25EE0B41-F140-689B-DB1D-72AEA27CD92A}"/>
              </a:ext>
            </a:extLst>
          </p:cNvPr>
          <p:cNvSpPr>
            <a:spLocks noGrp="1"/>
          </p:cNvSpPr>
          <p:nvPr>
            <p:ph type="body" sz="quarter" idx="44" hasCustomPrompt="1"/>
          </p:nvPr>
        </p:nvSpPr>
        <p:spPr>
          <a:xfrm>
            <a:off x="8302509" y="4964873"/>
            <a:ext cx="3464646" cy="562774"/>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a:t>
            </a:r>
            <a:endParaRPr lang="en-US"/>
          </a:p>
        </p:txBody>
      </p:sp>
      <p:sp>
        <p:nvSpPr>
          <p:cNvPr id="15" name="Title 14">
            <a:extLst>
              <a:ext uri="{FF2B5EF4-FFF2-40B4-BE49-F238E27FC236}">
                <a16:creationId xmlns:a16="http://schemas.microsoft.com/office/drawing/2014/main" id="{01E204A3-2D73-0F30-02FD-F2EB6F1E1EF4}"/>
              </a:ext>
            </a:extLst>
          </p:cNvPr>
          <p:cNvSpPr>
            <a:spLocks noGrp="1"/>
          </p:cNvSpPr>
          <p:nvPr>
            <p:ph type="title" hasCustomPrompt="1"/>
          </p:nvPr>
        </p:nvSpPr>
        <p:spPr/>
        <p:txBody>
          <a:bodyPr/>
          <a:lstStyle/>
          <a:p>
            <a:r>
              <a:rPr lang="en-US"/>
              <a:t>Main Header Uses Headline Case Source Sans Pro Black</a:t>
            </a:r>
          </a:p>
        </p:txBody>
      </p:sp>
      <p:sp>
        <p:nvSpPr>
          <p:cNvPr id="16" name="Footer Placeholder 15">
            <a:extLst>
              <a:ext uri="{FF2B5EF4-FFF2-40B4-BE49-F238E27FC236}">
                <a16:creationId xmlns:a16="http://schemas.microsoft.com/office/drawing/2014/main" id="{0A041889-8FA9-BD59-0B90-CADE6A85211C}"/>
              </a:ext>
            </a:extLst>
          </p:cNvPr>
          <p:cNvSpPr>
            <a:spLocks noGrp="1"/>
          </p:cNvSpPr>
          <p:nvPr>
            <p:ph type="ftr" sz="quarter" idx="45"/>
          </p:nvPr>
        </p:nvSpPr>
        <p:spPr/>
        <p:txBody>
          <a:bodyPr/>
          <a:lstStyle/>
          <a:p>
            <a:r>
              <a:rPr lang="en-US"/>
              <a:t>© 2024 Working Solutions Proprietary &amp; Confidential</a:t>
            </a:r>
          </a:p>
        </p:txBody>
      </p:sp>
      <p:sp>
        <p:nvSpPr>
          <p:cNvPr id="17" name="Slide Number Placeholder 16">
            <a:extLst>
              <a:ext uri="{FF2B5EF4-FFF2-40B4-BE49-F238E27FC236}">
                <a16:creationId xmlns:a16="http://schemas.microsoft.com/office/drawing/2014/main" id="{46CB7EF8-D58B-14E3-E424-65B30B24C6C8}"/>
              </a:ext>
            </a:extLst>
          </p:cNvPr>
          <p:cNvSpPr>
            <a:spLocks noGrp="1"/>
          </p:cNvSpPr>
          <p:nvPr>
            <p:ph type="sldNum" sz="quarter" idx="46"/>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329145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Images">
    <p:bg>
      <p:bgPr>
        <a:solidFill>
          <a:srgbClr val="FFFFFF"/>
        </a:solidFill>
        <a:effectLst/>
      </p:bgPr>
    </p:bg>
    <p:spTree>
      <p:nvGrpSpPr>
        <p:cNvPr id="1" name=""/>
        <p:cNvGrpSpPr/>
        <p:nvPr/>
      </p:nvGrpSpPr>
      <p:grpSpPr>
        <a:xfrm>
          <a:off x="0" y="0"/>
          <a:ext cx="0" cy="0"/>
          <a:chOff x="0" y="0"/>
          <a:chExt cx="0" cy="0"/>
        </a:xfrm>
      </p:grpSpPr>
      <p:sp>
        <p:nvSpPr>
          <p:cNvPr id="41" name="Content Placeholder 2">
            <a:extLst>
              <a:ext uri="{FF2B5EF4-FFF2-40B4-BE49-F238E27FC236}">
                <a16:creationId xmlns:a16="http://schemas.microsoft.com/office/drawing/2014/main" id="{0337CF26-8495-E845-9A43-B80CE7979490}"/>
              </a:ext>
            </a:extLst>
          </p:cNvPr>
          <p:cNvSpPr>
            <a:spLocks noGrp="1"/>
          </p:cNvSpPr>
          <p:nvPr>
            <p:ph sz="quarter" idx="32" hasCustomPrompt="1"/>
          </p:nvPr>
        </p:nvSpPr>
        <p:spPr>
          <a:xfrm>
            <a:off x="6407816" y="2485233"/>
            <a:ext cx="5355055" cy="1979406"/>
          </a:xfrm>
          <a:prstGeom prst="roundRect">
            <a:avLst>
              <a:gd name="adj" fmla="val 5570"/>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5" name="Text Placeholder 4">
            <a:extLst>
              <a:ext uri="{FF2B5EF4-FFF2-40B4-BE49-F238E27FC236}">
                <a16:creationId xmlns:a16="http://schemas.microsoft.com/office/drawing/2014/main" id="{8D71E118-93C4-5D3A-BDE0-3B5378BA493C}"/>
              </a:ext>
            </a:extLst>
          </p:cNvPr>
          <p:cNvSpPr>
            <a:spLocks noGrp="1"/>
          </p:cNvSpPr>
          <p:nvPr>
            <p:ph type="body" sz="quarter" idx="35" hasCustomPrompt="1"/>
          </p:nvPr>
        </p:nvSpPr>
        <p:spPr>
          <a:xfrm>
            <a:off x="6407817" y="4610838"/>
            <a:ext cx="5355053"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6" name="Text Placeholder 4">
            <a:extLst>
              <a:ext uri="{FF2B5EF4-FFF2-40B4-BE49-F238E27FC236}">
                <a16:creationId xmlns:a16="http://schemas.microsoft.com/office/drawing/2014/main" id="{588CE448-0C94-E977-7EDF-DFB131BD8010}"/>
              </a:ext>
            </a:extLst>
          </p:cNvPr>
          <p:cNvSpPr>
            <a:spLocks noGrp="1"/>
          </p:cNvSpPr>
          <p:nvPr>
            <p:ph type="body" sz="quarter" idx="36" hasCustomPrompt="1"/>
          </p:nvPr>
        </p:nvSpPr>
        <p:spPr>
          <a:xfrm>
            <a:off x="6407816" y="5034570"/>
            <a:ext cx="5355055" cy="837063"/>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7" name="Text Placeholder 4">
            <a:extLst>
              <a:ext uri="{FF2B5EF4-FFF2-40B4-BE49-F238E27FC236}">
                <a16:creationId xmlns:a16="http://schemas.microsoft.com/office/drawing/2014/main" id="{8C984EF5-0209-9779-1838-52CD6D206662}"/>
              </a:ext>
            </a:extLst>
          </p:cNvPr>
          <p:cNvSpPr>
            <a:spLocks noGrp="1"/>
          </p:cNvSpPr>
          <p:nvPr>
            <p:ph type="body" sz="quarter" idx="37" hasCustomPrompt="1"/>
          </p:nvPr>
        </p:nvSpPr>
        <p:spPr>
          <a:xfrm>
            <a:off x="444895" y="4600859"/>
            <a:ext cx="5334796" cy="365862"/>
          </a:xfrm>
          <a:prstGeom prst="rect">
            <a:avLst/>
          </a:prstGeom>
        </p:spPr>
        <p:txBody>
          <a:bodyPr lIns="0" tIns="0" anchor="ctr"/>
          <a:lstStyle>
            <a:lvl1pPr marL="0" indent="0">
              <a:lnSpc>
                <a:spcPct val="100000"/>
              </a:lnSpc>
              <a:buNone/>
              <a:defRPr b="1" i="0">
                <a:latin typeface="Source Sans Pro" panose="020B0503030403020204" pitchFamily="34" charset="0"/>
              </a:defRPr>
            </a:lvl1pPr>
          </a:lstStyle>
          <a:p>
            <a:pPr lvl="0"/>
            <a:r>
              <a:rPr lang="en-US"/>
              <a:t>Photo Caption</a:t>
            </a:r>
          </a:p>
        </p:txBody>
      </p:sp>
      <p:sp>
        <p:nvSpPr>
          <p:cNvPr id="8" name="Text Placeholder 4">
            <a:extLst>
              <a:ext uri="{FF2B5EF4-FFF2-40B4-BE49-F238E27FC236}">
                <a16:creationId xmlns:a16="http://schemas.microsoft.com/office/drawing/2014/main" id="{B84C128B-BD84-55E0-8B55-15DAE9E1729C}"/>
              </a:ext>
            </a:extLst>
          </p:cNvPr>
          <p:cNvSpPr>
            <a:spLocks noGrp="1"/>
          </p:cNvSpPr>
          <p:nvPr>
            <p:ph type="body" sz="quarter" idx="38" hasCustomPrompt="1"/>
          </p:nvPr>
        </p:nvSpPr>
        <p:spPr>
          <a:xfrm>
            <a:off x="444894" y="5024591"/>
            <a:ext cx="5334797" cy="837063"/>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3" name="Content Placeholder 2">
            <a:extLst>
              <a:ext uri="{FF2B5EF4-FFF2-40B4-BE49-F238E27FC236}">
                <a16:creationId xmlns:a16="http://schemas.microsoft.com/office/drawing/2014/main" id="{ACFB0CC2-524B-FCA8-06E7-8625E64A0B77}"/>
              </a:ext>
            </a:extLst>
          </p:cNvPr>
          <p:cNvSpPr>
            <a:spLocks noGrp="1"/>
          </p:cNvSpPr>
          <p:nvPr>
            <p:ph sz="quarter" idx="39" hasCustomPrompt="1"/>
          </p:nvPr>
        </p:nvSpPr>
        <p:spPr>
          <a:xfrm>
            <a:off x="444907" y="2475255"/>
            <a:ext cx="5320193" cy="1979406"/>
          </a:xfrm>
          <a:prstGeom prst="roundRect">
            <a:avLst>
              <a:gd name="adj" fmla="val 6579"/>
            </a:avLst>
          </a:prstGeom>
          <a:solidFill>
            <a:schemeClr val="bg1">
              <a:lumMod val="10000"/>
              <a:lumOff val="90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2" name="Title 1">
            <a:extLst>
              <a:ext uri="{FF2B5EF4-FFF2-40B4-BE49-F238E27FC236}">
                <a16:creationId xmlns:a16="http://schemas.microsoft.com/office/drawing/2014/main" id="{E186FF65-1D58-3E94-5C8D-A3D6BB73E525}"/>
              </a:ext>
            </a:extLst>
          </p:cNvPr>
          <p:cNvSpPr>
            <a:spLocks noGrp="1"/>
          </p:cNvSpPr>
          <p:nvPr>
            <p:ph type="title" hasCustomPrompt="1"/>
          </p:nvPr>
        </p:nvSpPr>
        <p:spPr/>
        <p:txBody>
          <a:bodyPr/>
          <a:lstStyle/>
          <a:p>
            <a:r>
              <a:rPr lang="en-US"/>
              <a:t>Main Header Uses Headline Case Source Sans Pro Black</a:t>
            </a:r>
          </a:p>
        </p:txBody>
      </p:sp>
      <p:sp>
        <p:nvSpPr>
          <p:cNvPr id="9" name="Footer Placeholder 8">
            <a:extLst>
              <a:ext uri="{FF2B5EF4-FFF2-40B4-BE49-F238E27FC236}">
                <a16:creationId xmlns:a16="http://schemas.microsoft.com/office/drawing/2014/main" id="{02CB9238-C5FD-DC5A-0900-571718562443}"/>
              </a:ext>
            </a:extLst>
          </p:cNvPr>
          <p:cNvSpPr>
            <a:spLocks noGrp="1"/>
          </p:cNvSpPr>
          <p:nvPr>
            <p:ph type="ftr" sz="quarter" idx="40"/>
          </p:nvPr>
        </p:nvSpPr>
        <p:spPr/>
        <p:txBody>
          <a:bodyPr/>
          <a:lstStyle/>
          <a:p>
            <a:r>
              <a:rPr lang="en-US"/>
              <a:t>© 2024 Working Solutions Proprietary &amp; Confidential</a:t>
            </a:r>
          </a:p>
        </p:txBody>
      </p:sp>
      <p:sp>
        <p:nvSpPr>
          <p:cNvPr id="10" name="Slide Number Placeholder 9">
            <a:extLst>
              <a:ext uri="{FF2B5EF4-FFF2-40B4-BE49-F238E27FC236}">
                <a16:creationId xmlns:a16="http://schemas.microsoft.com/office/drawing/2014/main" id="{EE8DB092-4D90-5E28-773C-5D01D39A8257}"/>
              </a:ext>
            </a:extLst>
          </p:cNvPr>
          <p:cNvSpPr>
            <a:spLocks noGrp="1"/>
          </p:cNvSpPr>
          <p:nvPr>
            <p:ph type="sldNum" sz="quarter" idx="41"/>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372182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197D03D-39AF-9913-DDBF-B76AB51FC994}"/>
              </a:ext>
            </a:extLst>
          </p:cNvPr>
          <p:cNvSpPr>
            <a:spLocks noGrp="1"/>
          </p:cNvSpPr>
          <p:nvPr>
            <p:ph type="ftr" sz="quarter" idx="10"/>
          </p:nvPr>
        </p:nvSpPr>
        <p:spPr/>
        <p:txBody>
          <a:bodyPr/>
          <a:lstStyle/>
          <a:p>
            <a:r>
              <a:rPr lang="en-US"/>
              <a:t>© 2024 Working Solutions Proprietary &amp; Confidential</a:t>
            </a:r>
          </a:p>
        </p:txBody>
      </p:sp>
      <p:sp>
        <p:nvSpPr>
          <p:cNvPr id="5" name="Slide Number Placeholder 4">
            <a:extLst>
              <a:ext uri="{FF2B5EF4-FFF2-40B4-BE49-F238E27FC236}">
                <a16:creationId xmlns:a16="http://schemas.microsoft.com/office/drawing/2014/main" id="{3D826D3B-3779-3BC8-92AF-DC4B745BEBDF}"/>
              </a:ext>
            </a:extLst>
          </p:cNvPr>
          <p:cNvSpPr>
            <a:spLocks noGrp="1"/>
          </p:cNvSpPr>
          <p:nvPr>
            <p:ph type="sldNum" sz="quarter" idx="11"/>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735064148"/>
      </p:ext>
    </p:extLst>
  </p:cSld>
  <p:clrMapOvr>
    <a:masterClrMapping/>
  </p:clrMapOvr>
  <p:extLst>
    <p:ext uri="{DCECCB84-F9BA-43D5-87BE-67443E8EF086}">
      <p15:sldGuideLst xmlns:p15="http://schemas.microsoft.com/office/powerpoint/2012/main">
        <p15:guide id="1" orient="horz" pos="1799">
          <p15:clr>
            <a:srgbClr val="FBAE40"/>
          </p15:clr>
        </p15:guide>
        <p15:guide id="2" pos="319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70C34AEE-3BC3-A971-58B4-E13597F3C485}"/>
              </a:ext>
            </a:extLst>
          </p:cNvPr>
          <p:cNvSpPr>
            <a:spLocks noGrp="1"/>
          </p:cNvSpPr>
          <p:nvPr>
            <p:ph type="media" sz="quarter" idx="31" hasCustomPrompt="1"/>
          </p:nvPr>
        </p:nvSpPr>
        <p:spPr>
          <a:xfrm>
            <a:off x="2148780" y="2973962"/>
            <a:ext cx="3004391" cy="2105557"/>
          </a:xfrm>
          <a:prstGeom prst="roundRect">
            <a:avLst>
              <a:gd name="adj" fmla="val 2860"/>
            </a:avLst>
          </a:prstGeom>
          <a:solidFill>
            <a:schemeClr val="bg2">
              <a:lumMod val="95000"/>
            </a:schemeClr>
          </a:solidFill>
        </p:spPr>
        <p:txBody>
          <a:bodyPr/>
          <a:lstStyle>
            <a:lvl1pPr marL="0" indent="0">
              <a:buNone/>
              <a:defRPr/>
            </a:lvl1pPr>
          </a:lstStyle>
          <a:p>
            <a:r>
              <a:rPr lang="en-US"/>
              <a:t>Insert media here</a:t>
            </a:r>
          </a:p>
        </p:txBody>
      </p:sp>
      <p:sp>
        <p:nvSpPr>
          <p:cNvPr id="4" name="Media Placeholder 2">
            <a:extLst>
              <a:ext uri="{FF2B5EF4-FFF2-40B4-BE49-F238E27FC236}">
                <a16:creationId xmlns:a16="http://schemas.microsoft.com/office/drawing/2014/main" id="{6D85907A-3CF0-E185-AD11-63AFC89809D2}"/>
              </a:ext>
            </a:extLst>
          </p:cNvPr>
          <p:cNvSpPr>
            <a:spLocks noGrp="1"/>
          </p:cNvSpPr>
          <p:nvPr>
            <p:ph type="media" sz="quarter" idx="32" hasCustomPrompt="1"/>
          </p:nvPr>
        </p:nvSpPr>
        <p:spPr>
          <a:xfrm>
            <a:off x="5455721" y="2973962"/>
            <a:ext cx="3004391" cy="2105557"/>
          </a:xfrm>
          <a:prstGeom prst="roundRect">
            <a:avLst>
              <a:gd name="adj" fmla="val 3016"/>
            </a:avLst>
          </a:prstGeom>
          <a:solidFill>
            <a:schemeClr val="bg2">
              <a:lumMod val="95000"/>
            </a:schemeClr>
          </a:solidFill>
        </p:spPr>
        <p:txBody>
          <a:bodyPr/>
          <a:lstStyle>
            <a:lvl1pPr marL="0" indent="0">
              <a:buNone/>
              <a:defRPr/>
            </a:lvl1pPr>
          </a:lstStyle>
          <a:p>
            <a:r>
              <a:rPr lang="en-US"/>
              <a:t>Insert media here</a:t>
            </a:r>
          </a:p>
        </p:txBody>
      </p:sp>
      <p:sp>
        <p:nvSpPr>
          <p:cNvPr id="5" name="Media Placeholder 2">
            <a:extLst>
              <a:ext uri="{FF2B5EF4-FFF2-40B4-BE49-F238E27FC236}">
                <a16:creationId xmlns:a16="http://schemas.microsoft.com/office/drawing/2014/main" id="{4C500933-BBF8-1C8C-A9AE-3288307EBA57}"/>
              </a:ext>
            </a:extLst>
          </p:cNvPr>
          <p:cNvSpPr>
            <a:spLocks noGrp="1"/>
          </p:cNvSpPr>
          <p:nvPr>
            <p:ph type="media" sz="quarter" idx="33" hasCustomPrompt="1"/>
          </p:nvPr>
        </p:nvSpPr>
        <p:spPr>
          <a:xfrm>
            <a:off x="8762662" y="2973962"/>
            <a:ext cx="3004391" cy="2105557"/>
          </a:xfrm>
          <a:prstGeom prst="roundRect">
            <a:avLst>
              <a:gd name="adj" fmla="val 1766"/>
            </a:avLst>
          </a:prstGeom>
          <a:solidFill>
            <a:schemeClr val="bg2">
              <a:lumMod val="95000"/>
            </a:schemeClr>
          </a:solidFill>
        </p:spPr>
        <p:txBody>
          <a:bodyPr/>
          <a:lstStyle>
            <a:lvl1pPr marL="0" indent="0">
              <a:buNone/>
              <a:defRPr/>
            </a:lvl1pPr>
          </a:lstStyle>
          <a:p>
            <a:r>
              <a:rPr lang="en-US"/>
              <a:t>Insert media here</a:t>
            </a:r>
          </a:p>
        </p:txBody>
      </p:sp>
      <p:sp>
        <p:nvSpPr>
          <p:cNvPr id="2" name="Title 1">
            <a:extLst>
              <a:ext uri="{FF2B5EF4-FFF2-40B4-BE49-F238E27FC236}">
                <a16:creationId xmlns:a16="http://schemas.microsoft.com/office/drawing/2014/main" id="{2CCC5F6B-8FFC-6617-3FA6-A12F862EB6C6}"/>
              </a:ext>
            </a:extLst>
          </p:cNvPr>
          <p:cNvSpPr>
            <a:spLocks noGrp="1"/>
          </p:cNvSpPr>
          <p:nvPr>
            <p:ph type="title" hasCustomPrompt="1"/>
          </p:nvPr>
        </p:nvSpPr>
        <p:spPr/>
        <p:txBody>
          <a:bodyPr/>
          <a:lstStyle/>
          <a:p>
            <a:r>
              <a:rPr lang="en-US"/>
              <a:t>Main Header Uses Headline Case Source Sans Pro Black</a:t>
            </a:r>
          </a:p>
        </p:txBody>
      </p:sp>
      <p:sp>
        <p:nvSpPr>
          <p:cNvPr id="7" name="Footer Placeholder 6">
            <a:extLst>
              <a:ext uri="{FF2B5EF4-FFF2-40B4-BE49-F238E27FC236}">
                <a16:creationId xmlns:a16="http://schemas.microsoft.com/office/drawing/2014/main" id="{43275854-D92D-C2D8-2F19-0A78AF80E5EA}"/>
              </a:ext>
            </a:extLst>
          </p:cNvPr>
          <p:cNvSpPr>
            <a:spLocks noGrp="1"/>
          </p:cNvSpPr>
          <p:nvPr>
            <p:ph type="ftr" sz="quarter" idx="34"/>
          </p:nvPr>
        </p:nvSpPr>
        <p:spPr/>
        <p:txBody>
          <a:bodyPr/>
          <a:lstStyle/>
          <a:p>
            <a:r>
              <a:rPr lang="en-US"/>
              <a:t>© 2024 Working Solutions Proprietary &amp; Confidential</a:t>
            </a:r>
          </a:p>
        </p:txBody>
      </p:sp>
      <p:sp>
        <p:nvSpPr>
          <p:cNvPr id="8" name="Slide Number Placeholder 7">
            <a:extLst>
              <a:ext uri="{FF2B5EF4-FFF2-40B4-BE49-F238E27FC236}">
                <a16:creationId xmlns:a16="http://schemas.microsoft.com/office/drawing/2014/main" id="{871EFBEC-827A-FEA1-E746-2B66BE6C54CF}"/>
              </a:ext>
            </a:extLst>
          </p:cNvPr>
          <p:cNvSpPr>
            <a:spLocks noGrp="1"/>
          </p:cNvSpPr>
          <p:nvPr>
            <p:ph type="sldNum" sz="quarter" idx="35"/>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18458501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Media">
    <p:spTree>
      <p:nvGrpSpPr>
        <p:cNvPr id="1" name=""/>
        <p:cNvGrpSpPr/>
        <p:nvPr/>
      </p:nvGrpSpPr>
      <p:grpSpPr>
        <a:xfrm>
          <a:off x="0" y="0"/>
          <a:ext cx="0" cy="0"/>
          <a:chOff x="0" y="0"/>
          <a:chExt cx="0" cy="0"/>
        </a:xfrm>
      </p:grpSpPr>
      <p:sp>
        <p:nvSpPr>
          <p:cNvPr id="4" name="Media Placeholder 2">
            <a:extLst>
              <a:ext uri="{FF2B5EF4-FFF2-40B4-BE49-F238E27FC236}">
                <a16:creationId xmlns:a16="http://schemas.microsoft.com/office/drawing/2014/main" id="{6D85907A-3CF0-E185-AD11-63AFC89809D2}"/>
              </a:ext>
            </a:extLst>
          </p:cNvPr>
          <p:cNvSpPr>
            <a:spLocks noGrp="1"/>
          </p:cNvSpPr>
          <p:nvPr>
            <p:ph type="media" sz="quarter" idx="32" hasCustomPrompt="1"/>
          </p:nvPr>
        </p:nvSpPr>
        <p:spPr>
          <a:xfrm>
            <a:off x="6276435" y="2973962"/>
            <a:ext cx="2611870" cy="2105557"/>
          </a:xfrm>
          <a:prstGeom prst="roundRect">
            <a:avLst>
              <a:gd name="adj" fmla="val 3016"/>
            </a:avLst>
          </a:prstGeom>
          <a:solidFill>
            <a:schemeClr val="bg2">
              <a:lumMod val="95000"/>
            </a:schemeClr>
          </a:solidFill>
        </p:spPr>
        <p:txBody>
          <a:bodyPr anchor="ctr"/>
          <a:lstStyle>
            <a:lvl1pPr marL="0" indent="0" algn="ctr">
              <a:buNone/>
              <a:defRPr sz="960">
                <a:solidFill>
                  <a:schemeClr val="bg2">
                    <a:lumMod val="65000"/>
                  </a:schemeClr>
                </a:solidFill>
              </a:defRPr>
            </a:lvl1pPr>
          </a:lstStyle>
          <a:p>
            <a:r>
              <a:rPr lang="en-US"/>
              <a:t>Insert media here</a:t>
            </a:r>
          </a:p>
        </p:txBody>
      </p:sp>
      <p:sp>
        <p:nvSpPr>
          <p:cNvPr id="5" name="Media Placeholder 2">
            <a:extLst>
              <a:ext uri="{FF2B5EF4-FFF2-40B4-BE49-F238E27FC236}">
                <a16:creationId xmlns:a16="http://schemas.microsoft.com/office/drawing/2014/main" id="{4C500933-BBF8-1C8C-A9AE-3288307EBA57}"/>
              </a:ext>
            </a:extLst>
          </p:cNvPr>
          <p:cNvSpPr>
            <a:spLocks noGrp="1"/>
          </p:cNvSpPr>
          <p:nvPr>
            <p:ph type="media" sz="quarter" idx="33" hasCustomPrompt="1"/>
          </p:nvPr>
        </p:nvSpPr>
        <p:spPr>
          <a:xfrm>
            <a:off x="9155183" y="2973962"/>
            <a:ext cx="2611870" cy="2105557"/>
          </a:xfrm>
          <a:prstGeom prst="roundRect">
            <a:avLst>
              <a:gd name="adj" fmla="val 1766"/>
            </a:avLst>
          </a:prstGeom>
          <a:solidFill>
            <a:schemeClr val="bg2">
              <a:lumMod val="95000"/>
            </a:schemeClr>
          </a:solidFill>
        </p:spPr>
        <p:txBody>
          <a:bodyPr anchor="ctr"/>
          <a:lstStyle>
            <a:lvl1pPr marL="0" indent="0" algn="ctr">
              <a:buNone/>
              <a:defRPr sz="960">
                <a:solidFill>
                  <a:schemeClr val="bg2">
                    <a:lumMod val="65000"/>
                  </a:schemeClr>
                </a:solidFill>
              </a:defRPr>
            </a:lvl1pPr>
          </a:lstStyle>
          <a:p>
            <a:r>
              <a:rPr lang="en-US"/>
              <a:t>Insert media here</a:t>
            </a:r>
          </a:p>
        </p:txBody>
      </p:sp>
      <p:sp>
        <p:nvSpPr>
          <p:cNvPr id="2" name="Title 1">
            <a:extLst>
              <a:ext uri="{FF2B5EF4-FFF2-40B4-BE49-F238E27FC236}">
                <a16:creationId xmlns:a16="http://schemas.microsoft.com/office/drawing/2014/main" id="{2CCC5F6B-8FFC-6617-3FA6-A12F862EB6C6}"/>
              </a:ext>
            </a:extLst>
          </p:cNvPr>
          <p:cNvSpPr>
            <a:spLocks noGrp="1"/>
          </p:cNvSpPr>
          <p:nvPr>
            <p:ph type="title" hasCustomPrompt="1"/>
          </p:nvPr>
        </p:nvSpPr>
        <p:spPr/>
        <p:txBody>
          <a:bodyPr/>
          <a:lstStyle/>
          <a:p>
            <a:r>
              <a:rPr lang="en-US"/>
              <a:t>Main Header Uses Headline Case Source Sans Pro Black</a:t>
            </a:r>
          </a:p>
        </p:txBody>
      </p:sp>
      <p:sp>
        <p:nvSpPr>
          <p:cNvPr id="7" name="Footer Placeholder 6">
            <a:extLst>
              <a:ext uri="{FF2B5EF4-FFF2-40B4-BE49-F238E27FC236}">
                <a16:creationId xmlns:a16="http://schemas.microsoft.com/office/drawing/2014/main" id="{43275854-D92D-C2D8-2F19-0A78AF80E5EA}"/>
              </a:ext>
            </a:extLst>
          </p:cNvPr>
          <p:cNvSpPr>
            <a:spLocks noGrp="1"/>
          </p:cNvSpPr>
          <p:nvPr>
            <p:ph type="ftr" sz="quarter" idx="34"/>
          </p:nvPr>
        </p:nvSpPr>
        <p:spPr/>
        <p:txBody>
          <a:bodyPr/>
          <a:lstStyle/>
          <a:p>
            <a:r>
              <a:rPr lang="en-US"/>
              <a:t>© 2024 Working Solutions Proprietary &amp; Confidential</a:t>
            </a:r>
          </a:p>
        </p:txBody>
      </p:sp>
      <p:sp>
        <p:nvSpPr>
          <p:cNvPr id="8" name="Slide Number Placeholder 7">
            <a:extLst>
              <a:ext uri="{FF2B5EF4-FFF2-40B4-BE49-F238E27FC236}">
                <a16:creationId xmlns:a16="http://schemas.microsoft.com/office/drawing/2014/main" id="{871EFBEC-827A-FEA1-E746-2B66BE6C54CF}"/>
              </a:ext>
            </a:extLst>
          </p:cNvPr>
          <p:cNvSpPr>
            <a:spLocks noGrp="1"/>
          </p:cNvSpPr>
          <p:nvPr>
            <p:ph type="sldNum" sz="quarter" idx="35"/>
          </p:nvPr>
        </p:nvSpPr>
        <p:spPr/>
        <p:txBody>
          <a:bodyPr/>
          <a:lstStyle/>
          <a:p>
            <a:fld id="{69E996CB-28C5-0A42-AD47-0649721A0D55}" type="slidenum">
              <a:rPr lang="uk-UA" smtClean="0"/>
              <a:pPr/>
              <a:t>‹#›</a:t>
            </a:fld>
            <a:endParaRPr lang="uk-UA"/>
          </a:p>
        </p:txBody>
      </p:sp>
      <p:sp>
        <p:nvSpPr>
          <p:cNvPr id="6" name="Media Placeholder 2">
            <a:extLst>
              <a:ext uri="{FF2B5EF4-FFF2-40B4-BE49-F238E27FC236}">
                <a16:creationId xmlns:a16="http://schemas.microsoft.com/office/drawing/2014/main" id="{687E4E08-3709-A46E-0106-30D378A061E8}"/>
              </a:ext>
            </a:extLst>
          </p:cNvPr>
          <p:cNvSpPr>
            <a:spLocks noGrp="1"/>
          </p:cNvSpPr>
          <p:nvPr>
            <p:ph type="media" sz="quarter" idx="36" hasCustomPrompt="1"/>
          </p:nvPr>
        </p:nvSpPr>
        <p:spPr>
          <a:xfrm>
            <a:off x="424947" y="2973962"/>
            <a:ext cx="2611870" cy="2105557"/>
          </a:xfrm>
          <a:prstGeom prst="roundRect">
            <a:avLst>
              <a:gd name="adj" fmla="val 3016"/>
            </a:avLst>
          </a:prstGeom>
          <a:solidFill>
            <a:schemeClr val="bg2">
              <a:lumMod val="95000"/>
            </a:schemeClr>
          </a:solidFill>
        </p:spPr>
        <p:txBody>
          <a:bodyPr anchor="ctr"/>
          <a:lstStyle>
            <a:lvl1pPr marL="0" indent="0" algn="ctr">
              <a:buNone/>
              <a:defRPr sz="960">
                <a:solidFill>
                  <a:schemeClr val="bg2">
                    <a:lumMod val="65000"/>
                  </a:schemeClr>
                </a:solidFill>
              </a:defRPr>
            </a:lvl1pPr>
          </a:lstStyle>
          <a:p>
            <a:r>
              <a:rPr lang="en-US"/>
              <a:t>Insert media here</a:t>
            </a:r>
          </a:p>
        </p:txBody>
      </p:sp>
      <p:sp>
        <p:nvSpPr>
          <p:cNvPr id="9" name="Media Placeholder 2">
            <a:extLst>
              <a:ext uri="{FF2B5EF4-FFF2-40B4-BE49-F238E27FC236}">
                <a16:creationId xmlns:a16="http://schemas.microsoft.com/office/drawing/2014/main" id="{DD851F2F-DACF-9023-C125-700CA172C578}"/>
              </a:ext>
            </a:extLst>
          </p:cNvPr>
          <p:cNvSpPr>
            <a:spLocks noGrp="1"/>
          </p:cNvSpPr>
          <p:nvPr>
            <p:ph type="media" sz="quarter" idx="37" hasCustomPrompt="1"/>
          </p:nvPr>
        </p:nvSpPr>
        <p:spPr>
          <a:xfrm>
            <a:off x="3303695" y="2973962"/>
            <a:ext cx="2611870" cy="2105557"/>
          </a:xfrm>
          <a:prstGeom prst="roundRect">
            <a:avLst>
              <a:gd name="adj" fmla="val 1766"/>
            </a:avLst>
          </a:prstGeom>
          <a:solidFill>
            <a:schemeClr val="bg2">
              <a:lumMod val="95000"/>
            </a:schemeClr>
          </a:solidFill>
        </p:spPr>
        <p:txBody>
          <a:bodyPr anchor="ctr"/>
          <a:lstStyle>
            <a:lvl1pPr marL="0" indent="0" algn="ctr">
              <a:buNone/>
              <a:defRPr sz="960">
                <a:solidFill>
                  <a:schemeClr val="bg2">
                    <a:lumMod val="65000"/>
                  </a:schemeClr>
                </a:solidFill>
              </a:defRPr>
            </a:lvl1pPr>
          </a:lstStyle>
          <a:p>
            <a:r>
              <a:rPr lang="en-US"/>
              <a:t>Insert media here</a:t>
            </a:r>
          </a:p>
        </p:txBody>
      </p:sp>
    </p:spTree>
    <p:extLst>
      <p:ext uri="{BB962C8B-B14F-4D97-AF65-F5344CB8AC3E}">
        <p14:creationId xmlns:p14="http://schemas.microsoft.com/office/powerpoint/2010/main" val="1320630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 Content Areas">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2A0C1307-42CA-7347-8D41-BB075265FC01}"/>
              </a:ext>
            </a:extLst>
          </p:cNvPr>
          <p:cNvSpPr>
            <a:spLocks noGrp="1"/>
          </p:cNvSpPr>
          <p:nvPr>
            <p:ph sz="quarter" idx="30" hasCustomPrompt="1"/>
          </p:nvPr>
        </p:nvSpPr>
        <p:spPr>
          <a:xfrm>
            <a:off x="457679" y="1565880"/>
            <a:ext cx="3215277" cy="1899272"/>
          </a:xfrm>
          <a:prstGeom prst="roundRect">
            <a:avLst>
              <a:gd name="adj" fmla="val 2042"/>
            </a:avLst>
          </a:prstGeom>
          <a:solidFill>
            <a:schemeClr val="bg2">
              <a:lumMod val="95000"/>
            </a:schemeClr>
          </a:solidFill>
          <a:ln>
            <a:noFill/>
          </a:ln>
        </p:spPr>
        <p:txBody>
          <a:bodyPr anchor="t" anchorCtr="1"/>
          <a:lstStyle>
            <a:lvl1pPr marL="0" indent="0">
              <a:buNone/>
              <a:defRPr sz="1200" b="0" i="0">
                <a:solidFill>
                  <a:schemeClr val="bg1"/>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32" name="Content Placeholder 2">
            <a:extLst>
              <a:ext uri="{FF2B5EF4-FFF2-40B4-BE49-F238E27FC236}">
                <a16:creationId xmlns:a16="http://schemas.microsoft.com/office/drawing/2014/main" id="{25291B21-3D08-B544-A9EF-6DAAD93AB22A}"/>
              </a:ext>
            </a:extLst>
          </p:cNvPr>
          <p:cNvSpPr>
            <a:spLocks noGrp="1"/>
          </p:cNvSpPr>
          <p:nvPr>
            <p:ph sz="quarter" idx="37" hasCustomPrompt="1"/>
          </p:nvPr>
        </p:nvSpPr>
        <p:spPr>
          <a:xfrm>
            <a:off x="6673009" y="1565880"/>
            <a:ext cx="5086009" cy="2325791"/>
          </a:xfrm>
          <a:prstGeom prst="roundRect">
            <a:avLst>
              <a:gd name="adj" fmla="val 2042"/>
            </a:avLst>
          </a:prstGeom>
          <a:solidFill>
            <a:schemeClr val="bg2">
              <a:lumMod val="95000"/>
            </a:schemeClr>
          </a:solidFill>
          <a:ln>
            <a:noFill/>
          </a:ln>
        </p:spPr>
        <p:txBody>
          <a:bodyPr anchor="t" anchorCtr="1"/>
          <a:lstStyle>
            <a:lvl1pPr marL="0" indent="0">
              <a:buNone/>
              <a:defRPr sz="1200" b="0" i="0">
                <a:solidFill>
                  <a:schemeClr val="bg1"/>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36" name="Content Placeholder 2">
            <a:extLst>
              <a:ext uri="{FF2B5EF4-FFF2-40B4-BE49-F238E27FC236}">
                <a16:creationId xmlns:a16="http://schemas.microsoft.com/office/drawing/2014/main" id="{69493B04-C830-1544-8B1A-E073AB51A193}"/>
              </a:ext>
            </a:extLst>
          </p:cNvPr>
          <p:cNvSpPr>
            <a:spLocks noGrp="1"/>
          </p:cNvSpPr>
          <p:nvPr>
            <p:ph sz="quarter" idx="38" hasCustomPrompt="1"/>
          </p:nvPr>
        </p:nvSpPr>
        <p:spPr>
          <a:xfrm>
            <a:off x="424949" y="3747776"/>
            <a:ext cx="4955419" cy="2177070"/>
          </a:xfrm>
          <a:prstGeom prst="roundRect">
            <a:avLst>
              <a:gd name="adj" fmla="val 2042"/>
            </a:avLst>
          </a:prstGeom>
          <a:solidFill>
            <a:schemeClr val="bg2">
              <a:lumMod val="95000"/>
            </a:schemeClr>
          </a:solidFill>
          <a:ln>
            <a:noFill/>
          </a:ln>
        </p:spPr>
        <p:txBody>
          <a:bodyPr anchor="t" anchorCtr="1"/>
          <a:lstStyle>
            <a:lvl1pPr marL="0" indent="0">
              <a:buNone/>
              <a:defRPr sz="1200" b="0" i="0">
                <a:solidFill>
                  <a:schemeClr val="bg1"/>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38" name="Content Placeholder 2">
            <a:extLst>
              <a:ext uri="{FF2B5EF4-FFF2-40B4-BE49-F238E27FC236}">
                <a16:creationId xmlns:a16="http://schemas.microsoft.com/office/drawing/2014/main" id="{1790356F-BBE7-794A-9CB7-603FD031EABA}"/>
              </a:ext>
            </a:extLst>
          </p:cNvPr>
          <p:cNvSpPr>
            <a:spLocks noGrp="1"/>
          </p:cNvSpPr>
          <p:nvPr>
            <p:ph sz="quarter" idx="39" hasCustomPrompt="1"/>
          </p:nvPr>
        </p:nvSpPr>
        <p:spPr>
          <a:xfrm>
            <a:off x="5801438" y="4207089"/>
            <a:ext cx="5957579" cy="1717756"/>
          </a:xfrm>
          <a:prstGeom prst="roundRect">
            <a:avLst>
              <a:gd name="adj" fmla="val 2042"/>
            </a:avLst>
          </a:prstGeom>
          <a:solidFill>
            <a:schemeClr val="bg2">
              <a:lumMod val="95000"/>
            </a:schemeClr>
          </a:solidFill>
          <a:ln>
            <a:noFill/>
          </a:ln>
        </p:spPr>
        <p:txBody>
          <a:bodyPr anchor="t" anchorCtr="1"/>
          <a:lstStyle>
            <a:lvl1pPr marL="0" indent="0">
              <a:buNone/>
              <a:defRPr sz="1200" b="0" i="0">
                <a:solidFill>
                  <a:schemeClr val="bg1"/>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2" name="Content Placeholder 2">
            <a:extLst>
              <a:ext uri="{FF2B5EF4-FFF2-40B4-BE49-F238E27FC236}">
                <a16:creationId xmlns:a16="http://schemas.microsoft.com/office/drawing/2014/main" id="{21EC03FF-9C98-9BA0-1CB8-453843F76AA5}"/>
              </a:ext>
            </a:extLst>
          </p:cNvPr>
          <p:cNvSpPr>
            <a:spLocks noGrp="1"/>
          </p:cNvSpPr>
          <p:nvPr>
            <p:ph sz="quarter" idx="40" hasCustomPrompt="1"/>
          </p:nvPr>
        </p:nvSpPr>
        <p:spPr>
          <a:xfrm>
            <a:off x="4018786" y="1552859"/>
            <a:ext cx="2320551" cy="1912292"/>
          </a:xfrm>
          <a:prstGeom prst="roundRect">
            <a:avLst>
              <a:gd name="adj" fmla="val 2042"/>
            </a:avLst>
          </a:prstGeom>
          <a:solidFill>
            <a:schemeClr val="bg2">
              <a:lumMod val="95000"/>
            </a:schemeClr>
          </a:solidFill>
          <a:ln>
            <a:noFill/>
          </a:ln>
        </p:spPr>
        <p:txBody>
          <a:bodyPr anchor="t" anchorCtr="1"/>
          <a:lstStyle>
            <a:lvl1pPr marL="0" indent="0">
              <a:buNone/>
              <a:defRPr sz="1200" b="0" i="0">
                <a:solidFill>
                  <a:schemeClr val="bg1"/>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4" name="Title 3">
            <a:extLst>
              <a:ext uri="{FF2B5EF4-FFF2-40B4-BE49-F238E27FC236}">
                <a16:creationId xmlns:a16="http://schemas.microsoft.com/office/drawing/2014/main" id="{EE51CEAD-5261-3FE7-7F25-7BE00D77F31E}"/>
              </a:ext>
            </a:extLst>
          </p:cNvPr>
          <p:cNvSpPr>
            <a:spLocks noGrp="1"/>
          </p:cNvSpPr>
          <p:nvPr>
            <p:ph type="title" hasCustomPrompt="1"/>
          </p:nvPr>
        </p:nvSpPr>
        <p:spPr/>
        <p:txBody>
          <a:bodyPr/>
          <a:lstStyle/>
          <a:p>
            <a:r>
              <a:rPr lang="en-US"/>
              <a:t>Main Header Uses Headline Case Source Sans Pro Black</a:t>
            </a:r>
          </a:p>
        </p:txBody>
      </p:sp>
      <p:sp>
        <p:nvSpPr>
          <p:cNvPr id="6" name="Footer Placeholder 5">
            <a:extLst>
              <a:ext uri="{FF2B5EF4-FFF2-40B4-BE49-F238E27FC236}">
                <a16:creationId xmlns:a16="http://schemas.microsoft.com/office/drawing/2014/main" id="{8AC9CE46-C5F7-6226-9645-DF824C67A5A3}"/>
              </a:ext>
            </a:extLst>
          </p:cNvPr>
          <p:cNvSpPr>
            <a:spLocks noGrp="1"/>
          </p:cNvSpPr>
          <p:nvPr>
            <p:ph type="ftr" sz="quarter" idx="41"/>
          </p:nvPr>
        </p:nvSpPr>
        <p:spPr/>
        <p:txBody>
          <a:bodyPr/>
          <a:lstStyle/>
          <a:p>
            <a:r>
              <a:rPr lang="en-US"/>
              <a:t>© 2024 Working Solutions Proprietary &amp; Confidential</a:t>
            </a:r>
          </a:p>
        </p:txBody>
      </p:sp>
      <p:sp>
        <p:nvSpPr>
          <p:cNvPr id="7" name="Slide Number Placeholder 6">
            <a:extLst>
              <a:ext uri="{FF2B5EF4-FFF2-40B4-BE49-F238E27FC236}">
                <a16:creationId xmlns:a16="http://schemas.microsoft.com/office/drawing/2014/main" id="{176752D3-6F52-7AC2-902B-1435DDC8D251}"/>
              </a:ext>
            </a:extLst>
          </p:cNvPr>
          <p:cNvSpPr>
            <a:spLocks noGrp="1"/>
          </p:cNvSpPr>
          <p:nvPr>
            <p:ph type="sldNum" sz="quarter" idx="42"/>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2288073187"/>
      </p:ext>
    </p:extLst>
  </p:cSld>
  <p:clrMapOvr>
    <a:masterClrMapping/>
  </p:clrMapOvr>
  <p:extLst>
    <p:ext uri="{DCECCB84-F9BA-43D5-87BE-67443E8EF086}">
      <p15:sldGuideLst xmlns:p15="http://schemas.microsoft.com/office/powerpoint/2012/main">
        <p15:guide id="1" pos="1759">
          <p15:clr>
            <a:srgbClr val="FBAE40"/>
          </p15:clr>
        </p15:guide>
        <p15:guide id="2" orient="horz" pos="27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harts With Text">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id="{43871B5A-E038-3DEE-18D9-18390E9F97D2}"/>
              </a:ext>
            </a:extLst>
          </p:cNvPr>
          <p:cNvSpPr>
            <a:spLocks noGrp="1"/>
          </p:cNvSpPr>
          <p:nvPr>
            <p:ph type="chart" sz="quarter" idx="32" hasCustomPrompt="1"/>
          </p:nvPr>
        </p:nvSpPr>
        <p:spPr>
          <a:xfrm>
            <a:off x="435381" y="1128048"/>
            <a:ext cx="5524195" cy="2299999"/>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12" name="Chart Placeholder 2">
            <a:extLst>
              <a:ext uri="{FF2B5EF4-FFF2-40B4-BE49-F238E27FC236}">
                <a16:creationId xmlns:a16="http://schemas.microsoft.com/office/drawing/2014/main" id="{1C318A15-8B73-F882-BE1E-3B1DC4DA2F26}"/>
              </a:ext>
            </a:extLst>
          </p:cNvPr>
          <p:cNvSpPr>
            <a:spLocks noGrp="1"/>
          </p:cNvSpPr>
          <p:nvPr>
            <p:ph type="chart" sz="quarter" idx="36" hasCustomPrompt="1"/>
          </p:nvPr>
        </p:nvSpPr>
        <p:spPr>
          <a:xfrm>
            <a:off x="437143" y="3712004"/>
            <a:ext cx="5524195" cy="2331979"/>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2" name="Title 1">
            <a:extLst>
              <a:ext uri="{FF2B5EF4-FFF2-40B4-BE49-F238E27FC236}">
                <a16:creationId xmlns:a16="http://schemas.microsoft.com/office/drawing/2014/main" id="{CA16723B-4837-B7E7-A4CE-C2AAD4141BDA}"/>
              </a:ext>
            </a:extLst>
          </p:cNvPr>
          <p:cNvSpPr>
            <a:spLocks noGrp="1"/>
          </p:cNvSpPr>
          <p:nvPr>
            <p:ph type="title" hasCustomPrompt="1"/>
          </p:nvPr>
        </p:nvSpPr>
        <p:spPr/>
        <p:txBody>
          <a:bodyPr/>
          <a:lstStyle/>
          <a:p>
            <a:r>
              <a:rPr lang="en-US"/>
              <a:t>Main Header Uses Headline Case Source Sans Pro Black</a:t>
            </a:r>
          </a:p>
        </p:txBody>
      </p:sp>
      <p:sp>
        <p:nvSpPr>
          <p:cNvPr id="4" name="Footer Placeholder 3">
            <a:extLst>
              <a:ext uri="{FF2B5EF4-FFF2-40B4-BE49-F238E27FC236}">
                <a16:creationId xmlns:a16="http://schemas.microsoft.com/office/drawing/2014/main" id="{4F85830C-76AF-38E0-BBB4-D93ABDBA1393}"/>
              </a:ext>
            </a:extLst>
          </p:cNvPr>
          <p:cNvSpPr>
            <a:spLocks noGrp="1"/>
          </p:cNvSpPr>
          <p:nvPr>
            <p:ph type="ftr" sz="quarter" idx="40"/>
          </p:nvPr>
        </p:nvSpPr>
        <p:spPr/>
        <p:txBody>
          <a:bodyPr/>
          <a:lstStyle/>
          <a:p>
            <a:r>
              <a:rPr lang="en-US"/>
              <a:t>© 2024 Working Solutions Proprietary &amp; Confidential</a:t>
            </a:r>
          </a:p>
        </p:txBody>
      </p:sp>
      <p:sp>
        <p:nvSpPr>
          <p:cNvPr id="5" name="Slide Number Placeholder 4">
            <a:extLst>
              <a:ext uri="{FF2B5EF4-FFF2-40B4-BE49-F238E27FC236}">
                <a16:creationId xmlns:a16="http://schemas.microsoft.com/office/drawing/2014/main" id="{5D6FB193-59CA-D196-62F7-2036B7D8E3D9}"/>
              </a:ext>
            </a:extLst>
          </p:cNvPr>
          <p:cNvSpPr>
            <a:spLocks noGrp="1"/>
          </p:cNvSpPr>
          <p:nvPr>
            <p:ph type="sldNum" sz="quarter" idx="41"/>
          </p:nvPr>
        </p:nvSpPr>
        <p:spPr/>
        <p:txBody>
          <a:bodyPr/>
          <a:lstStyle/>
          <a:p>
            <a:fld id="{69E996CB-28C5-0A42-AD47-0649721A0D55}" type="slidenum">
              <a:rPr lang="uk-UA" smtClean="0"/>
              <a:pPr/>
              <a:t>‹#›</a:t>
            </a:fld>
            <a:endParaRPr lang="uk-UA"/>
          </a:p>
        </p:txBody>
      </p:sp>
      <p:sp>
        <p:nvSpPr>
          <p:cNvPr id="10" name="Chart Placeholder 2">
            <a:extLst>
              <a:ext uri="{FF2B5EF4-FFF2-40B4-BE49-F238E27FC236}">
                <a16:creationId xmlns:a16="http://schemas.microsoft.com/office/drawing/2014/main" id="{82615D02-EE34-7377-251B-65797FA40E7A}"/>
              </a:ext>
            </a:extLst>
          </p:cNvPr>
          <p:cNvSpPr>
            <a:spLocks noGrp="1"/>
          </p:cNvSpPr>
          <p:nvPr>
            <p:ph type="chart" sz="quarter" idx="42" hasCustomPrompt="1"/>
          </p:nvPr>
        </p:nvSpPr>
        <p:spPr>
          <a:xfrm>
            <a:off x="6241096" y="1128048"/>
            <a:ext cx="5524195" cy="2299999"/>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11" name="Chart Placeholder 2">
            <a:extLst>
              <a:ext uri="{FF2B5EF4-FFF2-40B4-BE49-F238E27FC236}">
                <a16:creationId xmlns:a16="http://schemas.microsoft.com/office/drawing/2014/main" id="{6FB8CBF0-9F01-760A-BA6B-8F5D234E56FA}"/>
              </a:ext>
            </a:extLst>
          </p:cNvPr>
          <p:cNvSpPr>
            <a:spLocks noGrp="1"/>
          </p:cNvSpPr>
          <p:nvPr>
            <p:ph type="chart" sz="quarter" idx="43" hasCustomPrompt="1"/>
          </p:nvPr>
        </p:nvSpPr>
        <p:spPr>
          <a:xfrm>
            <a:off x="6242859" y="3712004"/>
            <a:ext cx="5524195" cy="2331979"/>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Tree>
    <p:extLst>
      <p:ext uri="{BB962C8B-B14F-4D97-AF65-F5344CB8AC3E}">
        <p14:creationId xmlns:p14="http://schemas.microsoft.com/office/powerpoint/2010/main" val="860807888"/>
      </p:ext>
    </p:extLst>
  </p:cSld>
  <p:clrMapOvr>
    <a:masterClrMapping/>
  </p:clrMapOvr>
  <p:extLst>
    <p:ext uri="{DCECCB84-F9BA-43D5-87BE-67443E8EF086}">
      <p15:sldGuideLst xmlns:p15="http://schemas.microsoft.com/office/powerpoint/2012/main">
        <p15:guide id="1" orient="horz" pos="280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4 Charts With Text">
    <p:spTree>
      <p:nvGrpSpPr>
        <p:cNvPr id="1" name=""/>
        <p:cNvGrpSpPr/>
        <p:nvPr/>
      </p:nvGrpSpPr>
      <p:grpSpPr>
        <a:xfrm>
          <a:off x="0" y="0"/>
          <a:ext cx="0" cy="0"/>
          <a:chOff x="0" y="0"/>
          <a:chExt cx="0" cy="0"/>
        </a:xfrm>
      </p:grpSpPr>
      <p:sp>
        <p:nvSpPr>
          <p:cNvPr id="12" name="Chart Placeholder 2">
            <a:extLst>
              <a:ext uri="{FF2B5EF4-FFF2-40B4-BE49-F238E27FC236}">
                <a16:creationId xmlns:a16="http://schemas.microsoft.com/office/drawing/2014/main" id="{1C318A15-8B73-F882-BE1E-3B1DC4DA2F26}"/>
              </a:ext>
            </a:extLst>
          </p:cNvPr>
          <p:cNvSpPr>
            <a:spLocks noGrp="1"/>
          </p:cNvSpPr>
          <p:nvPr>
            <p:ph type="chart" sz="quarter" idx="36" hasCustomPrompt="1"/>
          </p:nvPr>
        </p:nvSpPr>
        <p:spPr>
          <a:xfrm>
            <a:off x="424949" y="1402471"/>
            <a:ext cx="5524195" cy="4326466"/>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2" name="Title 1">
            <a:extLst>
              <a:ext uri="{FF2B5EF4-FFF2-40B4-BE49-F238E27FC236}">
                <a16:creationId xmlns:a16="http://schemas.microsoft.com/office/drawing/2014/main" id="{CA16723B-4837-B7E7-A4CE-C2AAD4141BDA}"/>
              </a:ext>
            </a:extLst>
          </p:cNvPr>
          <p:cNvSpPr>
            <a:spLocks noGrp="1"/>
          </p:cNvSpPr>
          <p:nvPr>
            <p:ph type="title" hasCustomPrompt="1"/>
          </p:nvPr>
        </p:nvSpPr>
        <p:spPr/>
        <p:txBody>
          <a:bodyPr/>
          <a:lstStyle/>
          <a:p>
            <a:r>
              <a:rPr lang="en-US"/>
              <a:t>Main Header Uses Headline Case Source Sans Pro Black</a:t>
            </a:r>
          </a:p>
        </p:txBody>
      </p:sp>
      <p:sp>
        <p:nvSpPr>
          <p:cNvPr id="4" name="Footer Placeholder 3">
            <a:extLst>
              <a:ext uri="{FF2B5EF4-FFF2-40B4-BE49-F238E27FC236}">
                <a16:creationId xmlns:a16="http://schemas.microsoft.com/office/drawing/2014/main" id="{4F85830C-76AF-38E0-BBB4-D93ABDBA1393}"/>
              </a:ext>
            </a:extLst>
          </p:cNvPr>
          <p:cNvSpPr>
            <a:spLocks noGrp="1"/>
          </p:cNvSpPr>
          <p:nvPr>
            <p:ph type="ftr" sz="quarter" idx="40"/>
          </p:nvPr>
        </p:nvSpPr>
        <p:spPr/>
        <p:txBody>
          <a:bodyPr/>
          <a:lstStyle/>
          <a:p>
            <a:r>
              <a:rPr lang="en-US"/>
              <a:t>© 2024 Working Solutions Proprietary &amp; Confidential</a:t>
            </a:r>
          </a:p>
        </p:txBody>
      </p:sp>
      <p:sp>
        <p:nvSpPr>
          <p:cNvPr id="5" name="Slide Number Placeholder 4">
            <a:extLst>
              <a:ext uri="{FF2B5EF4-FFF2-40B4-BE49-F238E27FC236}">
                <a16:creationId xmlns:a16="http://schemas.microsoft.com/office/drawing/2014/main" id="{5D6FB193-59CA-D196-62F7-2036B7D8E3D9}"/>
              </a:ext>
            </a:extLst>
          </p:cNvPr>
          <p:cNvSpPr>
            <a:spLocks noGrp="1"/>
          </p:cNvSpPr>
          <p:nvPr>
            <p:ph type="sldNum" sz="quarter" idx="41"/>
          </p:nvPr>
        </p:nvSpPr>
        <p:spPr/>
        <p:txBody>
          <a:bodyPr/>
          <a:lstStyle/>
          <a:p>
            <a:fld id="{69E996CB-28C5-0A42-AD47-0649721A0D55}" type="slidenum">
              <a:rPr lang="uk-UA" smtClean="0"/>
              <a:pPr/>
              <a:t>‹#›</a:t>
            </a:fld>
            <a:endParaRPr lang="uk-UA"/>
          </a:p>
        </p:txBody>
      </p:sp>
      <p:sp>
        <p:nvSpPr>
          <p:cNvPr id="10" name="Chart Placeholder 2">
            <a:extLst>
              <a:ext uri="{FF2B5EF4-FFF2-40B4-BE49-F238E27FC236}">
                <a16:creationId xmlns:a16="http://schemas.microsoft.com/office/drawing/2014/main" id="{82615D02-EE34-7377-251B-65797FA40E7A}"/>
              </a:ext>
            </a:extLst>
          </p:cNvPr>
          <p:cNvSpPr>
            <a:spLocks noGrp="1"/>
          </p:cNvSpPr>
          <p:nvPr>
            <p:ph type="chart" sz="quarter" idx="42" hasCustomPrompt="1"/>
          </p:nvPr>
        </p:nvSpPr>
        <p:spPr>
          <a:xfrm>
            <a:off x="6242857" y="1402471"/>
            <a:ext cx="5524195" cy="2299999"/>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3" name="Text Placeholder 4">
            <a:extLst>
              <a:ext uri="{FF2B5EF4-FFF2-40B4-BE49-F238E27FC236}">
                <a16:creationId xmlns:a16="http://schemas.microsoft.com/office/drawing/2014/main" id="{403A4ED9-F2EB-09B2-8CB9-1CA1C7535F88}"/>
              </a:ext>
            </a:extLst>
          </p:cNvPr>
          <p:cNvSpPr>
            <a:spLocks noGrp="1"/>
          </p:cNvSpPr>
          <p:nvPr>
            <p:ph type="body" sz="quarter" idx="43" hasCustomPrompt="1"/>
          </p:nvPr>
        </p:nvSpPr>
        <p:spPr>
          <a:xfrm>
            <a:off x="6242857" y="3972429"/>
            <a:ext cx="5525151" cy="1756508"/>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Tree>
    <p:extLst>
      <p:ext uri="{BB962C8B-B14F-4D97-AF65-F5344CB8AC3E}">
        <p14:creationId xmlns:p14="http://schemas.microsoft.com/office/powerpoint/2010/main" val="2769136806"/>
      </p:ext>
    </p:extLst>
  </p:cSld>
  <p:clrMapOvr>
    <a:masterClrMapping/>
  </p:clrMapOvr>
  <p:extLst>
    <p:ext uri="{DCECCB84-F9BA-43D5-87BE-67443E8EF086}">
      <p15:sldGuideLst xmlns:p15="http://schemas.microsoft.com/office/powerpoint/2012/main">
        <p15:guide id="1" orient="horz" pos="280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4 Charts With Text">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id="{43871B5A-E038-3DEE-18D9-18390E9F97D2}"/>
              </a:ext>
            </a:extLst>
          </p:cNvPr>
          <p:cNvSpPr>
            <a:spLocks noGrp="1"/>
          </p:cNvSpPr>
          <p:nvPr>
            <p:ph type="chart" sz="quarter" idx="32" hasCustomPrompt="1"/>
          </p:nvPr>
        </p:nvSpPr>
        <p:spPr>
          <a:xfrm>
            <a:off x="424950" y="1128049"/>
            <a:ext cx="5524195" cy="3663148"/>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2" name="Title 1">
            <a:extLst>
              <a:ext uri="{FF2B5EF4-FFF2-40B4-BE49-F238E27FC236}">
                <a16:creationId xmlns:a16="http://schemas.microsoft.com/office/drawing/2014/main" id="{CA16723B-4837-B7E7-A4CE-C2AAD4141BDA}"/>
              </a:ext>
            </a:extLst>
          </p:cNvPr>
          <p:cNvSpPr>
            <a:spLocks noGrp="1"/>
          </p:cNvSpPr>
          <p:nvPr>
            <p:ph type="title" hasCustomPrompt="1"/>
          </p:nvPr>
        </p:nvSpPr>
        <p:spPr/>
        <p:txBody>
          <a:bodyPr/>
          <a:lstStyle/>
          <a:p>
            <a:r>
              <a:rPr lang="en-US"/>
              <a:t>Main Header Uses Headline Case Source Sans Pro Black</a:t>
            </a:r>
          </a:p>
        </p:txBody>
      </p:sp>
      <p:sp>
        <p:nvSpPr>
          <p:cNvPr id="4" name="Footer Placeholder 3">
            <a:extLst>
              <a:ext uri="{FF2B5EF4-FFF2-40B4-BE49-F238E27FC236}">
                <a16:creationId xmlns:a16="http://schemas.microsoft.com/office/drawing/2014/main" id="{4F85830C-76AF-38E0-BBB4-D93ABDBA1393}"/>
              </a:ext>
            </a:extLst>
          </p:cNvPr>
          <p:cNvSpPr>
            <a:spLocks noGrp="1"/>
          </p:cNvSpPr>
          <p:nvPr>
            <p:ph type="ftr" sz="quarter" idx="40"/>
          </p:nvPr>
        </p:nvSpPr>
        <p:spPr/>
        <p:txBody>
          <a:bodyPr/>
          <a:lstStyle/>
          <a:p>
            <a:r>
              <a:rPr lang="en-US"/>
              <a:t>© 2024 Working Solutions Proprietary &amp; Confidential</a:t>
            </a:r>
          </a:p>
        </p:txBody>
      </p:sp>
      <p:sp>
        <p:nvSpPr>
          <p:cNvPr id="5" name="Slide Number Placeholder 4">
            <a:extLst>
              <a:ext uri="{FF2B5EF4-FFF2-40B4-BE49-F238E27FC236}">
                <a16:creationId xmlns:a16="http://schemas.microsoft.com/office/drawing/2014/main" id="{5D6FB193-59CA-D196-62F7-2036B7D8E3D9}"/>
              </a:ext>
            </a:extLst>
          </p:cNvPr>
          <p:cNvSpPr>
            <a:spLocks noGrp="1"/>
          </p:cNvSpPr>
          <p:nvPr>
            <p:ph type="sldNum" sz="quarter" idx="41"/>
          </p:nvPr>
        </p:nvSpPr>
        <p:spPr/>
        <p:txBody>
          <a:bodyPr/>
          <a:lstStyle/>
          <a:p>
            <a:fld id="{69E996CB-28C5-0A42-AD47-0649721A0D55}" type="slidenum">
              <a:rPr lang="uk-UA" smtClean="0"/>
              <a:pPr/>
              <a:t>‹#›</a:t>
            </a:fld>
            <a:endParaRPr lang="uk-UA"/>
          </a:p>
        </p:txBody>
      </p:sp>
      <p:sp>
        <p:nvSpPr>
          <p:cNvPr id="10" name="Chart Placeholder 2">
            <a:extLst>
              <a:ext uri="{FF2B5EF4-FFF2-40B4-BE49-F238E27FC236}">
                <a16:creationId xmlns:a16="http://schemas.microsoft.com/office/drawing/2014/main" id="{82615D02-EE34-7377-251B-65797FA40E7A}"/>
              </a:ext>
            </a:extLst>
          </p:cNvPr>
          <p:cNvSpPr>
            <a:spLocks noGrp="1"/>
          </p:cNvSpPr>
          <p:nvPr>
            <p:ph type="chart" sz="quarter" idx="42" hasCustomPrompt="1"/>
          </p:nvPr>
        </p:nvSpPr>
        <p:spPr>
          <a:xfrm>
            <a:off x="6230665" y="1128049"/>
            <a:ext cx="5524195" cy="3663148"/>
          </a:xfrm>
          <a:prstGeom prst="roundRect">
            <a:avLst>
              <a:gd name="adj" fmla="val 1585"/>
            </a:avLst>
          </a:prstGeom>
          <a:solidFill>
            <a:schemeClr val="bg1"/>
          </a:solidFill>
          <a:ln>
            <a:noFill/>
          </a:ln>
        </p:spPr>
        <p:style>
          <a:lnRef idx="2">
            <a:schemeClr val="accent5"/>
          </a:lnRef>
          <a:fillRef idx="1">
            <a:schemeClr val="lt1"/>
          </a:fillRef>
          <a:effectRef idx="0">
            <a:schemeClr val="accent5"/>
          </a:effectRef>
          <a:fontRef idx="none"/>
        </p:style>
        <p:txBody>
          <a:bodyPr anchor="ctr">
            <a:normAutofit/>
          </a:bodyPr>
          <a:lstStyle>
            <a:lvl1pPr marL="0" indent="0" algn="ctr">
              <a:buFont typeface="Arial" charset="0"/>
              <a:buNone/>
              <a:defRPr sz="1200" b="0" i="0">
                <a:solidFill>
                  <a:schemeClr val="bg1"/>
                </a:solidFill>
                <a:latin typeface="Source Sans Pro" panose="020B0503030403020204" pitchFamily="34" charset="0"/>
                <a:ea typeface="Source Sans Pro" panose="020B0503030403020204" pitchFamily="34" charset="0"/>
                <a:cs typeface="Lato Thin" charset="0"/>
              </a:defRPr>
            </a:lvl1pPr>
          </a:lstStyle>
          <a:p>
            <a:r>
              <a:rPr lang="en-US"/>
              <a:t>Insert Chart</a:t>
            </a:r>
          </a:p>
        </p:txBody>
      </p:sp>
      <p:sp>
        <p:nvSpPr>
          <p:cNvPr id="3" name="Text Placeholder 4">
            <a:extLst>
              <a:ext uri="{FF2B5EF4-FFF2-40B4-BE49-F238E27FC236}">
                <a16:creationId xmlns:a16="http://schemas.microsoft.com/office/drawing/2014/main" id="{41D37493-33CC-D500-E0CD-F008B9935D00}"/>
              </a:ext>
            </a:extLst>
          </p:cNvPr>
          <p:cNvSpPr>
            <a:spLocks noGrp="1"/>
          </p:cNvSpPr>
          <p:nvPr>
            <p:ph type="body" sz="quarter" idx="36" hasCustomPrompt="1"/>
          </p:nvPr>
        </p:nvSpPr>
        <p:spPr>
          <a:xfrm>
            <a:off x="6229708" y="5024591"/>
            <a:ext cx="5525151" cy="837063"/>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
        <p:nvSpPr>
          <p:cNvPr id="6" name="Text Placeholder 4">
            <a:extLst>
              <a:ext uri="{FF2B5EF4-FFF2-40B4-BE49-F238E27FC236}">
                <a16:creationId xmlns:a16="http://schemas.microsoft.com/office/drawing/2014/main" id="{6E340F45-7AD6-EEBE-E39A-B9CA8047FE45}"/>
              </a:ext>
            </a:extLst>
          </p:cNvPr>
          <p:cNvSpPr>
            <a:spLocks noGrp="1"/>
          </p:cNvSpPr>
          <p:nvPr>
            <p:ph type="body" sz="quarter" idx="38" hasCustomPrompt="1"/>
          </p:nvPr>
        </p:nvSpPr>
        <p:spPr>
          <a:xfrm>
            <a:off x="444894" y="5024591"/>
            <a:ext cx="5504250" cy="837063"/>
          </a:xfrm>
          <a:prstGeom prst="rect">
            <a:avLst/>
          </a:prstGeom>
        </p:spPr>
        <p:txBody>
          <a:bodyPr lIns="0" tIns="0" anchor="t"/>
          <a:lstStyle>
            <a:lvl1pPr marL="0" indent="0">
              <a:lnSpc>
                <a:spcPct val="114000"/>
              </a:lnSpc>
              <a:buNone/>
              <a:defRPr sz="1200" b="0" i="0">
                <a:latin typeface="Source Sans Pro" panose="020B0503030403020204" pitchFamily="34" charset="0"/>
              </a:defRPr>
            </a:lvl1pPr>
          </a:lstStyle>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r>
              <a:rPr lang="en-US" b="0" i="0">
                <a:solidFill>
                  <a:srgbClr val="000000"/>
                </a:solidFill>
                <a:effectLst/>
                <a:latin typeface="Open Sans" panose="020B0606030504020204" pitchFamily="34" charset="0"/>
              </a:rPr>
              <a:t>, sed do </a:t>
            </a:r>
            <a:r>
              <a:rPr lang="en-US" b="0" i="0" err="1">
                <a:solidFill>
                  <a:srgbClr val="000000"/>
                </a:solidFill>
                <a:effectLst/>
                <a:latin typeface="Open Sans" panose="020B0606030504020204" pitchFamily="34" charset="0"/>
              </a:rPr>
              <a:t>eiusmod</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tempor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incididunt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ut</a:t>
            </a:r>
            <a:r>
              <a:rPr lang="en-US" b="0" i="0">
                <a:solidFill>
                  <a:srgbClr val="000000"/>
                </a:solidFill>
                <a:effectLst/>
                <a:latin typeface="Open Sans" panose="020B0606030504020204" pitchFamily="34" charset="0"/>
              </a:rPr>
              <a:t> labore et dolore magna </a:t>
            </a:r>
            <a:r>
              <a:rPr lang="en-US" b="0" i="0" err="1">
                <a:solidFill>
                  <a:srgbClr val="000000"/>
                </a:solidFill>
                <a:effectLst/>
                <a:latin typeface="Open Sans" panose="020B0606030504020204" pitchFamily="34" charset="0"/>
              </a:rPr>
              <a:t>aliqua</a:t>
            </a:r>
            <a:r>
              <a:rPr lang="en-US" b="0" i="0">
                <a:solidFill>
                  <a:srgbClr val="000000"/>
                </a:solidFill>
                <a:effectLst/>
                <a:latin typeface="Open Sans" panose="020B0606030504020204" pitchFamily="34" charset="0"/>
              </a:rPr>
              <a:t>. </a:t>
            </a:r>
            <a:endParaRPr lang="en-US"/>
          </a:p>
        </p:txBody>
      </p:sp>
    </p:spTree>
    <p:extLst>
      <p:ext uri="{BB962C8B-B14F-4D97-AF65-F5344CB8AC3E}">
        <p14:creationId xmlns:p14="http://schemas.microsoft.com/office/powerpoint/2010/main" val="2027471261"/>
      </p:ext>
    </p:extLst>
  </p:cSld>
  <p:clrMapOvr>
    <a:masterClrMapping/>
  </p:clrMapOvr>
  <p:extLst>
    <p:ext uri="{DCECCB84-F9BA-43D5-87BE-67443E8EF086}">
      <p15:sldGuideLst xmlns:p15="http://schemas.microsoft.com/office/powerpoint/2012/main">
        <p15:guide id="1" orient="horz" pos="280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0666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691BB8-0301-C84D-B908-7D9E43E350B2}"/>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2" name="Rectangle 1">
            <a:extLst>
              <a:ext uri="{FF2B5EF4-FFF2-40B4-BE49-F238E27FC236}">
                <a16:creationId xmlns:a16="http://schemas.microsoft.com/office/drawing/2014/main" id="{30F62D79-6A8C-D0E7-BD72-52CB57CBC597}"/>
              </a:ext>
            </a:extLst>
          </p:cNvPr>
          <p:cNvSpPr/>
          <p:nvPr userDrawn="1"/>
        </p:nvSpPr>
        <p:spPr>
          <a:xfrm>
            <a:off x="-5251" y="6289637"/>
            <a:ext cx="12205588" cy="585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b="0" i="0">
              <a:latin typeface="Source Sans Pro" panose="020B0503030403020204" pitchFamily="34" charset="0"/>
            </a:endParaRPr>
          </a:p>
        </p:txBody>
      </p:sp>
      <p:sp>
        <p:nvSpPr>
          <p:cNvPr id="3" name="Slide Number Placeholder 23">
            <a:extLst>
              <a:ext uri="{FF2B5EF4-FFF2-40B4-BE49-F238E27FC236}">
                <a16:creationId xmlns:a16="http://schemas.microsoft.com/office/drawing/2014/main" id="{45AD5301-5F64-DD3B-255F-14DE41286191}"/>
              </a:ext>
            </a:extLst>
          </p:cNvPr>
          <p:cNvSpPr>
            <a:spLocks noGrp="1"/>
          </p:cNvSpPr>
          <p:nvPr>
            <p:ph type="sldNum" sz="quarter" idx="10"/>
          </p:nvPr>
        </p:nvSpPr>
        <p:spPr>
          <a:xfrm>
            <a:off x="324350" y="6437011"/>
            <a:ext cx="351626" cy="300626"/>
          </a:xfrm>
          <a:prstGeom prst="rect">
            <a:avLst/>
          </a:prstGeom>
        </p:spPr>
        <p:txBody>
          <a:bodyPr vert="horz" lIns="0" tIns="45720" rIns="91440" bIns="45720" rtlCol="0" anchor="ctr"/>
          <a:lstStyle>
            <a:lvl1pPr algn="l">
              <a:defRPr lang="en-US" sz="1080" b="0" i="0" smtClean="0">
                <a:solidFill>
                  <a:schemeClr val="bg1"/>
                </a:solidFill>
                <a:latin typeface="Source Sans Pro" panose="020B0503030403020204" pitchFamily="34" charset="0"/>
                <a:ea typeface="Source Sans Pro" panose="020B0503030403020204" pitchFamily="34" charset="0"/>
                <a:cs typeface="Lato" charset="0"/>
              </a:defRPr>
            </a:lvl1pPr>
          </a:lstStyle>
          <a:p>
            <a:fld id="{69E996CB-28C5-0A42-AD47-0649721A0D55}" type="slidenum">
              <a:rPr lang="uk-UA" smtClean="0"/>
              <a:pPr/>
              <a:t>‹#›</a:t>
            </a:fld>
            <a:endParaRPr lang="uk-UA"/>
          </a:p>
        </p:txBody>
      </p:sp>
      <p:sp>
        <p:nvSpPr>
          <p:cNvPr id="4" name="Footer Placeholder 31">
            <a:extLst>
              <a:ext uri="{FF2B5EF4-FFF2-40B4-BE49-F238E27FC236}">
                <a16:creationId xmlns:a16="http://schemas.microsoft.com/office/drawing/2014/main" id="{66A71746-5FAA-33C8-BF6E-175AE055912D}"/>
              </a:ext>
            </a:extLst>
          </p:cNvPr>
          <p:cNvSpPr>
            <a:spLocks noGrp="1"/>
          </p:cNvSpPr>
          <p:nvPr>
            <p:ph type="ftr" sz="quarter" idx="12"/>
          </p:nvPr>
        </p:nvSpPr>
        <p:spPr>
          <a:xfrm>
            <a:off x="2943150" y="6437011"/>
            <a:ext cx="6305698" cy="300626"/>
          </a:xfrm>
          <a:prstGeom prst="rect">
            <a:avLst/>
          </a:prstGeom>
        </p:spPr>
        <p:txBody>
          <a:bodyPr vert="horz" lIns="91440" tIns="45720" rIns="91440" bIns="45720" rtlCol="0" anchor="ctr"/>
          <a:lstStyle>
            <a:lvl1pPr algn="ctr">
              <a:defRPr sz="1080" b="0" i="0">
                <a:solidFill>
                  <a:schemeClr val="bg1"/>
                </a:solidFill>
                <a:latin typeface="Source Sans Pro" panose="020B0503030403020204" pitchFamily="34" charset="0"/>
                <a:ea typeface="Source Sans Pro" panose="020B0503030403020204" pitchFamily="34" charset="0"/>
                <a:cs typeface="Lato" charset="0"/>
              </a:defRPr>
            </a:lvl1pPr>
          </a:lstStyle>
          <a:p>
            <a:r>
              <a:rPr lang="en-US"/>
              <a:t>© 2024 Working Solutions Proprietary &amp; Confidential</a:t>
            </a:r>
          </a:p>
        </p:txBody>
      </p:sp>
      <p:grpSp>
        <p:nvGrpSpPr>
          <p:cNvPr id="5" name="Graphic 8">
            <a:extLst>
              <a:ext uri="{FF2B5EF4-FFF2-40B4-BE49-F238E27FC236}">
                <a16:creationId xmlns:a16="http://schemas.microsoft.com/office/drawing/2014/main" id="{DC56A9C0-9E9D-3F97-A17F-A2714E6DBF58}"/>
              </a:ext>
            </a:extLst>
          </p:cNvPr>
          <p:cNvGrpSpPr/>
          <p:nvPr userDrawn="1"/>
        </p:nvGrpSpPr>
        <p:grpSpPr>
          <a:xfrm>
            <a:off x="10656220" y="6441215"/>
            <a:ext cx="1272737" cy="300626"/>
            <a:chOff x="4527490" y="1393572"/>
            <a:chExt cx="842623" cy="199038"/>
          </a:xfrm>
          <a:gradFill flip="none" rotWithShape="1">
            <a:gsLst>
              <a:gs pos="0">
                <a:schemeClr val="accent2"/>
              </a:gs>
              <a:gs pos="100000">
                <a:schemeClr val="accent3"/>
              </a:gs>
            </a:gsLst>
            <a:lin ang="0" scaled="0"/>
            <a:tileRect/>
          </a:gradFill>
        </p:grpSpPr>
        <p:grpSp>
          <p:nvGrpSpPr>
            <p:cNvPr id="7" name="Graphic 8">
              <a:extLst>
                <a:ext uri="{FF2B5EF4-FFF2-40B4-BE49-F238E27FC236}">
                  <a16:creationId xmlns:a16="http://schemas.microsoft.com/office/drawing/2014/main" id="{3F8A143C-4838-B8EF-4CF2-EE32B2F53D9B}"/>
                </a:ext>
              </a:extLst>
            </p:cNvPr>
            <p:cNvGrpSpPr/>
            <p:nvPr/>
          </p:nvGrpSpPr>
          <p:grpSpPr>
            <a:xfrm>
              <a:off x="4527490" y="1393572"/>
              <a:ext cx="842623" cy="199038"/>
              <a:chOff x="4527490" y="1393572"/>
              <a:chExt cx="842623" cy="199038"/>
            </a:xfrm>
            <a:grpFill/>
          </p:grpSpPr>
          <p:sp>
            <p:nvSpPr>
              <p:cNvPr id="31" name="Freeform 30">
                <a:extLst>
                  <a:ext uri="{FF2B5EF4-FFF2-40B4-BE49-F238E27FC236}">
                    <a16:creationId xmlns:a16="http://schemas.microsoft.com/office/drawing/2014/main" id="{EAB5BED8-34D3-A44D-BA7A-2B51564F55A8}"/>
                  </a:ext>
                </a:extLst>
              </p:cNvPr>
              <p:cNvSpPr/>
              <p:nvPr/>
            </p:nvSpPr>
            <p:spPr>
              <a:xfrm>
                <a:off x="4527490" y="1394495"/>
                <a:ext cx="166832" cy="111733"/>
              </a:xfrm>
              <a:custGeom>
                <a:avLst/>
                <a:gdLst>
                  <a:gd name="connsiteX0" fmla="*/ 160045 w 166832"/>
                  <a:gd name="connsiteY0" fmla="*/ 502 h 111733"/>
                  <a:gd name="connsiteX1" fmla="*/ 130472 w 166832"/>
                  <a:gd name="connsiteY1" fmla="*/ 1334 h 111733"/>
                  <a:gd name="connsiteX2" fmla="*/ 113581 w 166832"/>
                  <a:gd name="connsiteY2" fmla="*/ 56202 h 111733"/>
                  <a:gd name="connsiteX3" fmla="*/ 99801 w 166832"/>
                  <a:gd name="connsiteY3" fmla="*/ 11411 h 111733"/>
                  <a:gd name="connsiteX4" fmla="*/ 67768 w 166832"/>
                  <a:gd name="connsiteY4" fmla="*/ 11471 h 111733"/>
                  <a:gd name="connsiteX5" fmla="*/ 53903 w 166832"/>
                  <a:gd name="connsiteY5" fmla="*/ 56660 h 111733"/>
                  <a:gd name="connsiteX6" fmla="*/ 36819 w 166832"/>
                  <a:gd name="connsiteY6" fmla="*/ 1334 h 111733"/>
                  <a:gd name="connsiteX7" fmla="*/ 0 w 166832"/>
                  <a:gd name="connsiteY7" fmla="*/ 1334 h 111733"/>
                  <a:gd name="connsiteX8" fmla="*/ 33480 w 166832"/>
                  <a:gd name="connsiteY8" fmla="*/ 109926 h 111733"/>
                  <a:gd name="connsiteX9" fmla="*/ 68539 w 166832"/>
                  <a:gd name="connsiteY9" fmla="*/ 109890 h 111733"/>
                  <a:gd name="connsiteX10" fmla="*/ 83863 w 166832"/>
                  <a:gd name="connsiteY10" fmla="*/ 59541 h 111733"/>
                  <a:gd name="connsiteX11" fmla="*/ 99186 w 166832"/>
                  <a:gd name="connsiteY11" fmla="*/ 109962 h 111733"/>
                  <a:gd name="connsiteX12" fmla="*/ 133329 w 166832"/>
                  <a:gd name="connsiteY12" fmla="*/ 109962 h 111733"/>
                  <a:gd name="connsiteX13" fmla="*/ 166833 w 166832"/>
                  <a:gd name="connsiteY13" fmla="*/ 1346 h 111733"/>
                  <a:gd name="connsiteX14" fmla="*/ 160045 w 166832"/>
                  <a:gd name="connsiteY14" fmla="*/ 502 h 11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832" h="111733">
                    <a:moveTo>
                      <a:pt x="160045" y="502"/>
                    </a:moveTo>
                    <a:cubicBezTo>
                      <a:pt x="151763" y="-137"/>
                      <a:pt x="138525" y="-209"/>
                      <a:pt x="130472" y="1334"/>
                    </a:cubicBezTo>
                    <a:lnTo>
                      <a:pt x="113581" y="56202"/>
                    </a:lnTo>
                    <a:lnTo>
                      <a:pt x="99801" y="11411"/>
                    </a:lnTo>
                    <a:cubicBezTo>
                      <a:pt x="89493" y="8807"/>
                      <a:pt x="78003" y="9169"/>
                      <a:pt x="67768" y="11471"/>
                    </a:cubicBezTo>
                    <a:lnTo>
                      <a:pt x="53903" y="56660"/>
                    </a:lnTo>
                    <a:lnTo>
                      <a:pt x="36819" y="1334"/>
                    </a:lnTo>
                    <a:cubicBezTo>
                      <a:pt x="25836" y="-884"/>
                      <a:pt x="10453" y="56"/>
                      <a:pt x="0" y="1334"/>
                    </a:cubicBezTo>
                    <a:lnTo>
                      <a:pt x="33480" y="109926"/>
                    </a:lnTo>
                    <a:cubicBezTo>
                      <a:pt x="44752" y="112566"/>
                      <a:pt x="57074" y="111975"/>
                      <a:pt x="68539" y="109890"/>
                    </a:cubicBezTo>
                    <a:cubicBezTo>
                      <a:pt x="71095" y="100837"/>
                      <a:pt x="83863" y="59541"/>
                      <a:pt x="83863" y="59541"/>
                    </a:cubicBezTo>
                    <a:lnTo>
                      <a:pt x="99186" y="109962"/>
                    </a:lnTo>
                    <a:cubicBezTo>
                      <a:pt x="110386" y="112095"/>
                      <a:pt x="122310" y="112541"/>
                      <a:pt x="133329" y="109962"/>
                    </a:cubicBezTo>
                    <a:lnTo>
                      <a:pt x="166833" y="1346"/>
                    </a:lnTo>
                    <a:cubicBezTo>
                      <a:pt x="165242" y="1057"/>
                      <a:pt x="163662" y="779"/>
                      <a:pt x="160045" y="502"/>
                    </a:cubicBezTo>
                    <a:close/>
                  </a:path>
                </a:pathLst>
              </a:custGeom>
              <a:grpFill/>
              <a:ln w="120" cap="flat">
                <a:noFill/>
                <a:prstDash val="solid"/>
                <a:miter/>
              </a:ln>
            </p:spPr>
            <p:txBody>
              <a:bodyPr rtlCol="0" anchor="ctr"/>
              <a:lstStyle/>
              <a:p>
                <a:endParaRPr lang="en-US" sz="2161"/>
              </a:p>
            </p:txBody>
          </p:sp>
          <p:sp>
            <p:nvSpPr>
              <p:cNvPr id="32" name="Freeform 31">
                <a:extLst>
                  <a:ext uri="{FF2B5EF4-FFF2-40B4-BE49-F238E27FC236}">
                    <a16:creationId xmlns:a16="http://schemas.microsoft.com/office/drawing/2014/main" id="{316B8C90-D42A-048C-D1B7-079E6505BDB0}"/>
                  </a:ext>
                </a:extLst>
              </p:cNvPr>
              <p:cNvSpPr/>
              <p:nvPr/>
            </p:nvSpPr>
            <p:spPr>
              <a:xfrm>
                <a:off x="5116372" y="1394392"/>
                <a:ext cx="97666" cy="111636"/>
              </a:xfrm>
              <a:custGeom>
                <a:avLst/>
                <a:gdLst>
                  <a:gd name="connsiteX0" fmla="*/ 80511 w 97666"/>
                  <a:gd name="connsiteY0" fmla="*/ 8055 h 111636"/>
                  <a:gd name="connsiteX1" fmla="*/ 0 w 97666"/>
                  <a:gd name="connsiteY1" fmla="*/ 2209 h 111636"/>
                  <a:gd name="connsiteX2" fmla="*/ 0 w 97666"/>
                  <a:gd name="connsiteY2" fmla="*/ 109933 h 111636"/>
                  <a:gd name="connsiteX3" fmla="*/ 36036 w 97666"/>
                  <a:gd name="connsiteY3" fmla="*/ 109933 h 111636"/>
                  <a:gd name="connsiteX4" fmla="*/ 36036 w 97666"/>
                  <a:gd name="connsiteY4" fmla="*/ 31728 h 111636"/>
                  <a:gd name="connsiteX5" fmla="*/ 61631 w 97666"/>
                  <a:gd name="connsiteY5" fmla="*/ 51171 h 111636"/>
                  <a:gd name="connsiteX6" fmla="*/ 61631 w 97666"/>
                  <a:gd name="connsiteY6" fmla="*/ 109933 h 111636"/>
                  <a:gd name="connsiteX7" fmla="*/ 97667 w 97666"/>
                  <a:gd name="connsiteY7" fmla="*/ 109933 h 111636"/>
                  <a:gd name="connsiteX8" fmla="*/ 97667 w 97666"/>
                  <a:gd name="connsiteY8" fmla="*/ 47374 h 111636"/>
                  <a:gd name="connsiteX9" fmla="*/ 80511 w 97666"/>
                  <a:gd name="connsiteY9" fmla="*/ 8055 h 11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6" h="111636">
                    <a:moveTo>
                      <a:pt x="80511" y="8055"/>
                    </a:moveTo>
                    <a:cubicBezTo>
                      <a:pt x="61330" y="-5361"/>
                      <a:pt x="17891" y="1980"/>
                      <a:pt x="0" y="2209"/>
                    </a:cubicBezTo>
                    <a:lnTo>
                      <a:pt x="0" y="109933"/>
                    </a:lnTo>
                    <a:cubicBezTo>
                      <a:pt x="12755" y="112187"/>
                      <a:pt x="23244" y="112223"/>
                      <a:pt x="36036" y="109933"/>
                    </a:cubicBezTo>
                    <a:lnTo>
                      <a:pt x="36036" y="31728"/>
                    </a:lnTo>
                    <a:cubicBezTo>
                      <a:pt x="50491" y="27160"/>
                      <a:pt x="62957" y="34115"/>
                      <a:pt x="61631" y="51171"/>
                    </a:cubicBezTo>
                    <a:cubicBezTo>
                      <a:pt x="61631" y="51171"/>
                      <a:pt x="61631" y="109933"/>
                      <a:pt x="61631" y="109933"/>
                    </a:cubicBezTo>
                    <a:cubicBezTo>
                      <a:pt x="74386" y="112187"/>
                      <a:pt x="84875" y="112223"/>
                      <a:pt x="97667" y="109933"/>
                    </a:cubicBezTo>
                    <a:lnTo>
                      <a:pt x="97667" y="47374"/>
                    </a:lnTo>
                    <a:cubicBezTo>
                      <a:pt x="97691" y="30029"/>
                      <a:pt x="93110" y="16962"/>
                      <a:pt x="80511" y="8055"/>
                    </a:cubicBezTo>
                    <a:close/>
                  </a:path>
                </a:pathLst>
              </a:custGeom>
              <a:grpFill/>
              <a:ln w="120" cap="flat">
                <a:noFill/>
                <a:prstDash val="solid"/>
                <a:miter/>
              </a:ln>
            </p:spPr>
            <p:txBody>
              <a:bodyPr rtlCol="0" anchor="ctr"/>
              <a:lstStyle/>
              <a:p>
                <a:endParaRPr lang="en-US" sz="2161"/>
              </a:p>
            </p:txBody>
          </p:sp>
          <p:sp>
            <p:nvSpPr>
              <p:cNvPr id="33" name="Freeform 32">
                <a:extLst>
                  <a:ext uri="{FF2B5EF4-FFF2-40B4-BE49-F238E27FC236}">
                    <a16:creationId xmlns:a16="http://schemas.microsoft.com/office/drawing/2014/main" id="{756C324A-1418-B0BD-63BA-A706D30C74AF}"/>
                  </a:ext>
                </a:extLst>
              </p:cNvPr>
              <p:cNvSpPr/>
              <p:nvPr/>
            </p:nvSpPr>
            <p:spPr>
              <a:xfrm>
                <a:off x="5225762" y="1394685"/>
                <a:ext cx="98434" cy="111500"/>
              </a:xfrm>
              <a:custGeom>
                <a:avLst/>
                <a:gdLst>
                  <a:gd name="connsiteX0" fmla="*/ 63749 w 98434"/>
                  <a:gd name="connsiteY0" fmla="*/ 81699 h 111500"/>
                  <a:gd name="connsiteX1" fmla="*/ 63785 w 98434"/>
                  <a:gd name="connsiteY1" fmla="*/ 81699 h 111500"/>
                  <a:gd name="connsiteX2" fmla="*/ 36044 w 98434"/>
                  <a:gd name="connsiteY2" fmla="*/ 54904 h 111500"/>
                  <a:gd name="connsiteX3" fmla="*/ 85004 w 98434"/>
                  <a:gd name="connsiteY3" fmla="*/ 35124 h 111500"/>
                  <a:gd name="connsiteX4" fmla="*/ 92985 w 98434"/>
                  <a:gd name="connsiteY4" fmla="*/ 7340 h 111500"/>
                  <a:gd name="connsiteX5" fmla="*/ 3746 w 98434"/>
                  <a:gd name="connsiteY5" fmla="*/ 33521 h 111500"/>
                  <a:gd name="connsiteX6" fmla="*/ 12884 w 98434"/>
                  <a:gd name="connsiteY6" fmla="*/ 94970 h 111500"/>
                  <a:gd name="connsiteX7" fmla="*/ 98435 w 98434"/>
                  <a:gd name="connsiteY7" fmla="*/ 103806 h 111500"/>
                  <a:gd name="connsiteX8" fmla="*/ 98435 w 98434"/>
                  <a:gd name="connsiteY8" fmla="*/ 55663 h 111500"/>
                  <a:gd name="connsiteX9" fmla="*/ 63761 w 98434"/>
                  <a:gd name="connsiteY9" fmla="*/ 61413 h 111500"/>
                  <a:gd name="connsiteX10" fmla="*/ 63761 w 98434"/>
                  <a:gd name="connsiteY10" fmla="*/ 81699 h 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34" h="111500">
                    <a:moveTo>
                      <a:pt x="63749" y="81699"/>
                    </a:moveTo>
                    <a:lnTo>
                      <a:pt x="63785" y="81699"/>
                    </a:lnTo>
                    <a:cubicBezTo>
                      <a:pt x="45870" y="82977"/>
                      <a:pt x="35501" y="73876"/>
                      <a:pt x="36044" y="54904"/>
                    </a:cubicBezTo>
                    <a:cubicBezTo>
                      <a:pt x="35080" y="27144"/>
                      <a:pt x="64882" y="25372"/>
                      <a:pt x="85004" y="35124"/>
                    </a:cubicBezTo>
                    <a:cubicBezTo>
                      <a:pt x="88886" y="25637"/>
                      <a:pt x="92286" y="17381"/>
                      <a:pt x="92985" y="7340"/>
                    </a:cubicBezTo>
                    <a:cubicBezTo>
                      <a:pt x="61121" y="-6522"/>
                      <a:pt x="16525" y="-2315"/>
                      <a:pt x="3746" y="33521"/>
                    </a:cubicBezTo>
                    <a:cubicBezTo>
                      <a:pt x="-3054" y="53265"/>
                      <a:pt x="-932" y="78903"/>
                      <a:pt x="12884" y="94970"/>
                    </a:cubicBezTo>
                    <a:cubicBezTo>
                      <a:pt x="32512" y="117885"/>
                      <a:pt x="73575" y="113063"/>
                      <a:pt x="98435" y="103806"/>
                    </a:cubicBezTo>
                    <a:lnTo>
                      <a:pt x="98435" y="55663"/>
                    </a:lnTo>
                    <a:cubicBezTo>
                      <a:pt x="90140" y="55663"/>
                      <a:pt x="72839" y="58074"/>
                      <a:pt x="63761" y="61413"/>
                    </a:cubicBezTo>
                    <a:lnTo>
                      <a:pt x="63761" y="81699"/>
                    </a:lnTo>
                    <a:close/>
                  </a:path>
                </a:pathLst>
              </a:custGeom>
              <a:grpFill/>
              <a:ln w="120" cap="flat">
                <a:noFill/>
                <a:prstDash val="solid"/>
                <a:miter/>
              </a:ln>
            </p:spPr>
            <p:txBody>
              <a:bodyPr rtlCol="0" anchor="ctr"/>
              <a:lstStyle/>
              <a:p>
                <a:endParaRPr lang="en-US" sz="2161"/>
              </a:p>
            </p:txBody>
          </p:sp>
          <p:sp>
            <p:nvSpPr>
              <p:cNvPr id="34" name="Freeform 33">
                <a:extLst>
                  <a:ext uri="{FF2B5EF4-FFF2-40B4-BE49-F238E27FC236}">
                    <a16:creationId xmlns:a16="http://schemas.microsoft.com/office/drawing/2014/main" id="{B96EDB55-2795-F13E-CFB5-72F8713F3048}"/>
                  </a:ext>
                </a:extLst>
              </p:cNvPr>
              <p:cNvSpPr/>
              <p:nvPr/>
            </p:nvSpPr>
            <p:spPr>
              <a:xfrm>
                <a:off x="4816886" y="1535624"/>
                <a:ext cx="38291" cy="56778"/>
              </a:xfrm>
              <a:custGeom>
                <a:avLst/>
                <a:gdLst>
                  <a:gd name="connsiteX0" fmla="*/ 13262 w 38291"/>
                  <a:gd name="connsiteY0" fmla="*/ 18748 h 56778"/>
                  <a:gd name="connsiteX1" fmla="*/ 25113 w 38291"/>
                  <a:gd name="connsiteY1" fmla="*/ 9141 h 56778"/>
                  <a:gd name="connsiteX2" fmla="*/ 37217 w 38291"/>
                  <a:gd name="connsiteY2" fmla="*/ 6019 h 56778"/>
                  <a:gd name="connsiteX3" fmla="*/ 10549 w 38291"/>
                  <a:gd name="connsiteY3" fmla="*/ 29548 h 56778"/>
                  <a:gd name="connsiteX4" fmla="*/ 27162 w 38291"/>
                  <a:gd name="connsiteY4" fmla="*/ 36683 h 56778"/>
                  <a:gd name="connsiteX5" fmla="*/ 13865 w 38291"/>
                  <a:gd name="connsiteY5" fmla="*/ 47532 h 56778"/>
                  <a:gd name="connsiteX6" fmla="*/ 0 w 38291"/>
                  <a:gd name="connsiteY6" fmla="*/ 49509 h 56778"/>
                  <a:gd name="connsiteX7" fmla="*/ 34107 w 38291"/>
                  <a:gd name="connsiteY7" fmla="*/ 28824 h 56778"/>
                  <a:gd name="connsiteX8" fmla="*/ 13262 w 38291"/>
                  <a:gd name="connsiteY8" fmla="*/ 18748 h 5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1" h="56778">
                    <a:moveTo>
                      <a:pt x="13262" y="18748"/>
                    </a:moveTo>
                    <a:cubicBezTo>
                      <a:pt x="8524" y="11383"/>
                      <a:pt x="18976" y="6525"/>
                      <a:pt x="25113" y="9141"/>
                    </a:cubicBezTo>
                    <a:cubicBezTo>
                      <a:pt x="33142" y="12528"/>
                      <a:pt x="32877" y="15204"/>
                      <a:pt x="37217" y="6019"/>
                    </a:cubicBezTo>
                    <a:cubicBezTo>
                      <a:pt x="17518" y="-11592"/>
                      <a:pt x="-13165" y="13480"/>
                      <a:pt x="10549" y="29548"/>
                    </a:cubicBezTo>
                    <a:cubicBezTo>
                      <a:pt x="15806" y="32392"/>
                      <a:pt x="23075" y="32163"/>
                      <a:pt x="27162" y="36683"/>
                    </a:cubicBezTo>
                    <a:cubicBezTo>
                      <a:pt x="32069" y="45157"/>
                      <a:pt x="21086" y="50738"/>
                      <a:pt x="13865" y="47532"/>
                    </a:cubicBezTo>
                    <a:cubicBezTo>
                      <a:pt x="5775" y="44084"/>
                      <a:pt x="5196" y="39492"/>
                      <a:pt x="0" y="49509"/>
                    </a:cubicBezTo>
                    <a:cubicBezTo>
                      <a:pt x="16047" y="66444"/>
                      <a:pt x="50142" y="51413"/>
                      <a:pt x="34107" y="28824"/>
                    </a:cubicBezTo>
                    <a:cubicBezTo>
                      <a:pt x="28453" y="23328"/>
                      <a:pt x="18759" y="24087"/>
                      <a:pt x="13262" y="18748"/>
                    </a:cubicBezTo>
                    <a:close/>
                  </a:path>
                </a:pathLst>
              </a:custGeom>
              <a:grpFill/>
              <a:ln w="120" cap="flat">
                <a:noFill/>
                <a:prstDash val="solid"/>
                <a:miter/>
              </a:ln>
            </p:spPr>
            <p:txBody>
              <a:bodyPr rtlCol="0" anchor="ctr"/>
              <a:lstStyle/>
              <a:p>
                <a:endParaRPr lang="en-US" sz="2161"/>
              </a:p>
            </p:txBody>
          </p:sp>
          <p:sp>
            <p:nvSpPr>
              <p:cNvPr id="35" name="Freeform 34">
                <a:extLst>
                  <a:ext uri="{FF2B5EF4-FFF2-40B4-BE49-F238E27FC236}">
                    <a16:creationId xmlns:a16="http://schemas.microsoft.com/office/drawing/2014/main" id="{79B76D3C-70F5-BB1D-8B52-78B4BCF6CE29}"/>
                  </a:ext>
                </a:extLst>
              </p:cNvPr>
              <p:cNvSpPr/>
              <p:nvPr/>
            </p:nvSpPr>
            <p:spPr>
              <a:xfrm>
                <a:off x="4865071"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40 w 57841"/>
                  <a:gd name="connsiteY3" fmla="*/ 36728 h 57139"/>
                  <a:gd name="connsiteX4" fmla="*/ 12313 w 57841"/>
                  <a:gd name="connsiteY4" fmla="*/ 20407 h 57139"/>
                  <a:gd name="connsiteX5" fmla="*/ 45540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40" y="36728"/>
                    </a:moveTo>
                    <a:cubicBezTo>
                      <a:pt x="34786" y="60233"/>
                      <a:pt x="3403" y="44768"/>
                      <a:pt x="12313" y="20407"/>
                    </a:cubicBezTo>
                    <a:cubicBezTo>
                      <a:pt x="23236" y="-3242"/>
                      <a:pt x="54389" y="12391"/>
                      <a:pt x="45540" y="36728"/>
                    </a:cubicBezTo>
                    <a:close/>
                  </a:path>
                </a:pathLst>
              </a:custGeom>
              <a:grpFill/>
              <a:ln w="120" cap="flat">
                <a:noFill/>
                <a:prstDash val="solid"/>
                <a:miter/>
              </a:ln>
            </p:spPr>
            <p:txBody>
              <a:bodyPr rtlCol="0" anchor="ctr"/>
              <a:lstStyle/>
              <a:p>
                <a:endParaRPr lang="en-US" sz="2161"/>
              </a:p>
            </p:txBody>
          </p:sp>
          <p:sp>
            <p:nvSpPr>
              <p:cNvPr id="36" name="Freeform 35">
                <a:extLst>
                  <a:ext uri="{FF2B5EF4-FFF2-40B4-BE49-F238E27FC236}">
                    <a16:creationId xmlns:a16="http://schemas.microsoft.com/office/drawing/2014/main" id="{B4777C10-BBD8-07DC-212C-6061EBC3BFD3}"/>
                  </a:ext>
                </a:extLst>
              </p:cNvPr>
              <p:cNvSpPr/>
              <p:nvPr/>
            </p:nvSpPr>
            <p:spPr>
              <a:xfrm>
                <a:off x="4940690" y="1535785"/>
                <a:ext cx="33094" cy="56628"/>
              </a:xfrm>
              <a:custGeom>
                <a:avLst/>
                <a:gdLst>
                  <a:gd name="connsiteX0" fmla="*/ 10501 w 33094"/>
                  <a:gd name="connsiteY0" fmla="*/ 0 h 56628"/>
                  <a:gd name="connsiteX1" fmla="*/ 0 w 33094"/>
                  <a:gd name="connsiteY1" fmla="*/ 0 h 56628"/>
                  <a:gd name="connsiteX2" fmla="*/ 0 w 33094"/>
                  <a:gd name="connsiteY2" fmla="*/ 56628 h 56628"/>
                  <a:gd name="connsiteX3" fmla="*/ 33094 w 33094"/>
                  <a:gd name="connsiteY3" fmla="*/ 56628 h 56628"/>
                  <a:gd name="connsiteX4" fmla="*/ 33094 w 33094"/>
                  <a:gd name="connsiteY4" fmla="*/ 48131 h 56628"/>
                  <a:gd name="connsiteX5" fmla="*/ 10501 w 33094"/>
                  <a:gd name="connsiteY5" fmla="*/ 48131 h 5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94" h="56628">
                    <a:moveTo>
                      <a:pt x="10501" y="0"/>
                    </a:moveTo>
                    <a:lnTo>
                      <a:pt x="0" y="0"/>
                    </a:lnTo>
                    <a:lnTo>
                      <a:pt x="0" y="56628"/>
                    </a:lnTo>
                    <a:lnTo>
                      <a:pt x="33094" y="56628"/>
                    </a:lnTo>
                    <a:lnTo>
                      <a:pt x="33094" y="48131"/>
                    </a:lnTo>
                    <a:lnTo>
                      <a:pt x="10501" y="48131"/>
                    </a:lnTo>
                    <a:close/>
                  </a:path>
                </a:pathLst>
              </a:custGeom>
              <a:grpFill/>
              <a:ln w="120" cap="flat">
                <a:noFill/>
                <a:prstDash val="solid"/>
                <a:miter/>
              </a:ln>
            </p:spPr>
            <p:txBody>
              <a:bodyPr rtlCol="0" anchor="ctr"/>
              <a:lstStyle/>
              <a:p>
                <a:endParaRPr lang="en-US" sz="2161"/>
              </a:p>
            </p:txBody>
          </p:sp>
          <p:sp>
            <p:nvSpPr>
              <p:cNvPr id="37" name="Freeform 36">
                <a:extLst>
                  <a:ext uri="{FF2B5EF4-FFF2-40B4-BE49-F238E27FC236}">
                    <a16:creationId xmlns:a16="http://schemas.microsoft.com/office/drawing/2014/main" id="{D8182C2D-4DF8-8E47-A0C3-BA88A7628465}"/>
                  </a:ext>
                </a:extLst>
              </p:cNvPr>
              <p:cNvSpPr/>
              <p:nvPr/>
            </p:nvSpPr>
            <p:spPr>
              <a:xfrm>
                <a:off x="4990124" y="1535761"/>
                <a:ext cx="47387" cy="56513"/>
              </a:xfrm>
              <a:custGeom>
                <a:avLst/>
                <a:gdLst>
                  <a:gd name="connsiteX0" fmla="*/ 47051 w 47387"/>
                  <a:gd name="connsiteY0" fmla="*/ 0 h 56513"/>
                  <a:gd name="connsiteX1" fmla="*/ 36647 w 47387"/>
                  <a:gd name="connsiteY1" fmla="*/ 0 h 56513"/>
                  <a:gd name="connsiteX2" fmla="*/ 36647 w 47387"/>
                  <a:gd name="connsiteY2" fmla="*/ 36 h 56513"/>
                  <a:gd name="connsiteX3" fmla="*/ 36647 w 47387"/>
                  <a:gd name="connsiteY3" fmla="*/ 33762 h 56513"/>
                  <a:gd name="connsiteX4" fmla="*/ 23722 w 47387"/>
                  <a:gd name="connsiteY4" fmla="*/ 47636 h 56513"/>
                  <a:gd name="connsiteX5" fmla="*/ 10834 w 47387"/>
                  <a:gd name="connsiteY5" fmla="*/ 0 h 56513"/>
                  <a:gd name="connsiteX6" fmla="*/ 334 w 47387"/>
                  <a:gd name="connsiteY6" fmla="*/ 0 h 56513"/>
                  <a:gd name="connsiteX7" fmla="*/ 23662 w 47387"/>
                  <a:gd name="connsiteY7" fmla="*/ 56508 h 56513"/>
                  <a:gd name="connsiteX8" fmla="*/ 47051 w 47387"/>
                  <a:gd name="connsiteY8" fmla="*/ 0 h 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87" h="56513">
                    <a:moveTo>
                      <a:pt x="47051" y="0"/>
                    </a:moveTo>
                    <a:lnTo>
                      <a:pt x="36647" y="0"/>
                    </a:lnTo>
                    <a:lnTo>
                      <a:pt x="36647" y="36"/>
                    </a:lnTo>
                    <a:lnTo>
                      <a:pt x="36647" y="33762"/>
                    </a:lnTo>
                    <a:cubicBezTo>
                      <a:pt x="37008" y="41380"/>
                      <a:pt x="31619" y="47998"/>
                      <a:pt x="23722" y="47636"/>
                    </a:cubicBezTo>
                    <a:cubicBezTo>
                      <a:pt x="3372" y="48661"/>
                      <a:pt x="12872" y="11572"/>
                      <a:pt x="10834" y="0"/>
                    </a:cubicBezTo>
                    <a:lnTo>
                      <a:pt x="334" y="0"/>
                    </a:lnTo>
                    <a:cubicBezTo>
                      <a:pt x="1503" y="19696"/>
                      <a:pt x="-7394" y="57062"/>
                      <a:pt x="23662" y="56508"/>
                    </a:cubicBezTo>
                    <a:cubicBezTo>
                      <a:pt x="54755" y="57050"/>
                      <a:pt x="45906" y="19684"/>
                      <a:pt x="47051" y="0"/>
                    </a:cubicBezTo>
                    <a:close/>
                  </a:path>
                </a:pathLst>
              </a:custGeom>
              <a:grpFill/>
              <a:ln w="120" cap="flat">
                <a:noFill/>
                <a:prstDash val="solid"/>
                <a:miter/>
              </a:ln>
            </p:spPr>
            <p:txBody>
              <a:bodyPr rtlCol="0" anchor="ctr"/>
              <a:lstStyle/>
              <a:p>
                <a:endParaRPr lang="en-US" sz="2161"/>
              </a:p>
            </p:txBody>
          </p:sp>
          <p:sp>
            <p:nvSpPr>
              <p:cNvPr id="38" name="Freeform 37">
                <a:extLst>
                  <a:ext uri="{FF2B5EF4-FFF2-40B4-BE49-F238E27FC236}">
                    <a16:creationId xmlns:a16="http://schemas.microsoft.com/office/drawing/2014/main" id="{B4006025-2C2B-37D4-12E0-F85795D474E9}"/>
                  </a:ext>
                </a:extLst>
              </p:cNvPr>
              <p:cNvSpPr/>
              <p:nvPr/>
            </p:nvSpPr>
            <p:spPr>
              <a:xfrm>
                <a:off x="5052873" y="1535761"/>
                <a:ext cx="44475" cy="56531"/>
              </a:xfrm>
              <a:custGeom>
                <a:avLst/>
                <a:gdLst>
                  <a:gd name="connsiteX0" fmla="*/ 0 w 44475"/>
                  <a:gd name="connsiteY0" fmla="*/ 8474 h 56531"/>
                  <a:gd name="connsiteX1" fmla="*/ 17023 w 44475"/>
                  <a:gd name="connsiteY1" fmla="*/ 8474 h 56531"/>
                  <a:gd name="connsiteX2" fmla="*/ 16987 w 44475"/>
                  <a:gd name="connsiteY2" fmla="*/ 56532 h 56531"/>
                  <a:gd name="connsiteX3" fmla="*/ 27488 w 44475"/>
                  <a:gd name="connsiteY3" fmla="*/ 56532 h 56531"/>
                  <a:gd name="connsiteX4" fmla="*/ 27512 w 44475"/>
                  <a:gd name="connsiteY4" fmla="*/ 8474 h 56531"/>
                  <a:gd name="connsiteX5" fmla="*/ 44475 w 44475"/>
                  <a:gd name="connsiteY5" fmla="*/ 8474 h 56531"/>
                  <a:gd name="connsiteX6" fmla="*/ 44475 w 44475"/>
                  <a:gd name="connsiteY6" fmla="*/ 0 h 56531"/>
                  <a:gd name="connsiteX7" fmla="*/ 0 w 44475"/>
                  <a:gd name="connsiteY7" fmla="*/ 0 h 5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5" h="56531">
                    <a:moveTo>
                      <a:pt x="0" y="8474"/>
                    </a:moveTo>
                    <a:lnTo>
                      <a:pt x="17023" y="8474"/>
                    </a:lnTo>
                    <a:lnTo>
                      <a:pt x="16987" y="56532"/>
                    </a:lnTo>
                    <a:lnTo>
                      <a:pt x="27488" y="56532"/>
                    </a:lnTo>
                    <a:lnTo>
                      <a:pt x="27512" y="8474"/>
                    </a:lnTo>
                    <a:lnTo>
                      <a:pt x="44475" y="8474"/>
                    </a:lnTo>
                    <a:lnTo>
                      <a:pt x="44475" y="0"/>
                    </a:lnTo>
                    <a:lnTo>
                      <a:pt x="0" y="0"/>
                    </a:lnTo>
                    <a:close/>
                  </a:path>
                </a:pathLst>
              </a:custGeom>
              <a:grpFill/>
              <a:ln w="120" cap="flat">
                <a:noFill/>
                <a:prstDash val="solid"/>
                <a:miter/>
              </a:ln>
            </p:spPr>
            <p:txBody>
              <a:bodyPr rtlCol="0" anchor="ctr"/>
              <a:lstStyle/>
              <a:p>
                <a:endParaRPr lang="en-US" sz="2161"/>
              </a:p>
            </p:txBody>
          </p:sp>
          <p:sp>
            <p:nvSpPr>
              <p:cNvPr id="39" name="Freeform 38">
                <a:extLst>
                  <a:ext uri="{FF2B5EF4-FFF2-40B4-BE49-F238E27FC236}">
                    <a16:creationId xmlns:a16="http://schemas.microsoft.com/office/drawing/2014/main" id="{333E9CE2-AF69-62DF-E272-87BF1270A2A0}"/>
                  </a:ext>
                </a:extLst>
              </p:cNvPr>
              <p:cNvSpPr/>
              <p:nvPr/>
            </p:nvSpPr>
            <p:spPr>
              <a:xfrm>
                <a:off x="5116167" y="1535785"/>
                <a:ext cx="10525" cy="56507"/>
              </a:xfrm>
              <a:custGeom>
                <a:avLst/>
                <a:gdLst>
                  <a:gd name="connsiteX0" fmla="*/ 0 w 10525"/>
                  <a:gd name="connsiteY0" fmla="*/ 0 h 56507"/>
                  <a:gd name="connsiteX1" fmla="*/ 10525 w 10525"/>
                  <a:gd name="connsiteY1" fmla="*/ 0 h 56507"/>
                  <a:gd name="connsiteX2" fmla="*/ 10525 w 10525"/>
                  <a:gd name="connsiteY2" fmla="*/ 56508 h 56507"/>
                  <a:gd name="connsiteX3" fmla="*/ 0 w 10525"/>
                  <a:gd name="connsiteY3" fmla="*/ 56508 h 56507"/>
                </a:gdLst>
                <a:ahLst/>
                <a:cxnLst>
                  <a:cxn ang="0">
                    <a:pos x="connsiteX0" y="connsiteY0"/>
                  </a:cxn>
                  <a:cxn ang="0">
                    <a:pos x="connsiteX1" y="connsiteY1"/>
                  </a:cxn>
                  <a:cxn ang="0">
                    <a:pos x="connsiteX2" y="connsiteY2"/>
                  </a:cxn>
                  <a:cxn ang="0">
                    <a:pos x="connsiteX3" y="connsiteY3"/>
                  </a:cxn>
                </a:cxnLst>
                <a:rect l="l" t="t" r="r" b="b"/>
                <a:pathLst>
                  <a:path w="10525" h="56507">
                    <a:moveTo>
                      <a:pt x="0" y="0"/>
                    </a:moveTo>
                    <a:lnTo>
                      <a:pt x="10525" y="0"/>
                    </a:lnTo>
                    <a:lnTo>
                      <a:pt x="10525" y="56508"/>
                    </a:lnTo>
                    <a:lnTo>
                      <a:pt x="0" y="56508"/>
                    </a:lnTo>
                    <a:close/>
                  </a:path>
                </a:pathLst>
              </a:custGeom>
              <a:grpFill/>
              <a:ln w="120" cap="flat">
                <a:noFill/>
                <a:prstDash val="solid"/>
                <a:miter/>
              </a:ln>
            </p:spPr>
            <p:txBody>
              <a:bodyPr rtlCol="0" anchor="ctr"/>
              <a:lstStyle/>
              <a:p>
                <a:endParaRPr lang="en-US" sz="2161"/>
              </a:p>
            </p:txBody>
          </p:sp>
          <p:sp>
            <p:nvSpPr>
              <p:cNvPr id="40" name="Freeform 39">
                <a:extLst>
                  <a:ext uri="{FF2B5EF4-FFF2-40B4-BE49-F238E27FC236}">
                    <a16:creationId xmlns:a16="http://schemas.microsoft.com/office/drawing/2014/main" id="{9E91E737-608A-25A3-2CC3-ABE2619ADA73}"/>
                  </a:ext>
                </a:extLst>
              </p:cNvPr>
              <p:cNvSpPr/>
              <p:nvPr/>
            </p:nvSpPr>
            <p:spPr>
              <a:xfrm>
                <a:off x="5146087"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52 w 57841"/>
                  <a:gd name="connsiteY3" fmla="*/ 36728 h 57139"/>
                  <a:gd name="connsiteX4" fmla="*/ 12325 w 57841"/>
                  <a:gd name="connsiteY4" fmla="*/ 20407 h 57139"/>
                  <a:gd name="connsiteX5" fmla="*/ 45552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52" y="36728"/>
                    </a:moveTo>
                    <a:cubicBezTo>
                      <a:pt x="34798" y="60233"/>
                      <a:pt x="3415" y="44768"/>
                      <a:pt x="12325" y="20407"/>
                    </a:cubicBezTo>
                    <a:cubicBezTo>
                      <a:pt x="23236" y="-3242"/>
                      <a:pt x="54389" y="12391"/>
                      <a:pt x="45552" y="36728"/>
                    </a:cubicBezTo>
                    <a:close/>
                  </a:path>
                </a:pathLst>
              </a:custGeom>
              <a:grpFill/>
              <a:ln w="120" cap="flat">
                <a:noFill/>
                <a:prstDash val="solid"/>
                <a:miter/>
              </a:ln>
            </p:spPr>
            <p:txBody>
              <a:bodyPr rtlCol="0" anchor="ctr"/>
              <a:lstStyle/>
              <a:p>
                <a:endParaRPr lang="en-US" sz="2161"/>
              </a:p>
            </p:txBody>
          </p:sp>
          <p:sp>
            <p:nvSpPr>
              <p:cNvPr id="41" name="Freeform 40">
                <a:extLst>
                  <a:ext uri="{FF2B5EF4-FFF2-40B4-BE49-F238E27FC236}">
                    <a16:creationId xmlns:a16="http://schemas.microsoft.com/office/drawing/2014/main" id="{3C84010C-6AF6-89AC-C7BC-D1B901C40E5B}"/>
                  </a:ext>
                </a:extLst>
              </p:cNvPr>
              <p:cNvSpPr/>
              <p:nvPr/>
            </p:nvSpPr>
            <p:spPr>
              <a:xfrm>
                <a:off x="5221261" y="1535722"/>
                <a:ext cx="47573" cy="56657"/>
              </a:xfrm>
              <a:custGeom>
                <a:avLst/>
                <a:gdLst>
                  <a:gd name="connsiteX0" fmla="*/ 38326 w 47573"/>
                  <a:gd name="connsiteY0" fmla="*/ 34404 h 56657"/>
                  <a:gd name="connsiteX1" fmla="*/ 38326 w 47573"/>
                  <a:gd name="connsiteY1" fmla="*/ 34404 h 56657"/>
                  <a:gd name="connsiteX2" fmla="*/ 38616 w 47573"/>
                  <a:gd name="connsiteY2" fmla="*/ 39539 h 56657"/>
                  <a:gd name="connsiteX3" fmla="*/ 8234 w 47573"/>
                  <a:gd name="connsiteY3" fmla="*/ 871 h 56657"/>
                  <a:gd name="connsiteX4" fmla="*/ 0 w 47573"/>
                  <a:gd name="connsiteY4" fmla="*/ 63 h 56657"/>
                  <a:gd name="connsiteX5" fmla="*/ 0 w 47573"/>
                  <a:gd name="connsiteY5" fmla="*/ 56571 h 56657"/>
                  <a:gd name="connsiteX6" fmla="*/ 9235 w 47573"/>
                  <a:gd name="connsiteY6" fmla="*/ 56571 h 56657"/>
                  <a:gd name="connsiteX7" fmla="*/ 8982 w 47573"/>
                  <a:gd name="connsiteY7" fmla="*/ 17131 h 56657"/>
                  <a:gd name="connsiteX8" fmla="*/ 38459 w 47573"/>
                  <a:gd name="connsiteY8" fmla="*/ 54775 h 56657"/>
                  <a:gd name="connsiteX9" fmla="*/ 47574 w 47573"/>
                  <a:gd name="connsiteY9" fmla="*/ 56595 h 56657"/>
                  <a:gd name="connsiteX10" fmla="*/ 47574 w 47573"/>
                  <a:gd name="connsiteY10" fmla="*/ 99 h 56657"/>
                  <a:gd name="connsiteX11" fmla="*/ 38339 w 47573"/>
                  <a:gd name="connsiteY11" fmla="*/ 99 h 56657"/>
                  <a:gd name="connsiteX12" fmla="*/ 38339 w 47573"/>
                  <a:gd name="connsiteY12" fmla="*/ 34404 h 5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73" h="56657">
                    <a:moveTo>
                      <a:pt x="38326" y="34404"/>
                    </a:moveTo>
                    <a:lnTo>
                      <a:pt x="38326" y="34404"/>
                    </a:lnTo>
                    <a:cubicBezTo>
                      <a:pt x="38351" y="36031"/>
                      <a:pt x="38375" y="37827"/>
                      <a:pt x="38616" y="39539"/>
                    </a:cubicBezTo>
                    <a:cubicBezTo>
                      <a:pt x="37856" y="38707"/>
                      <a:pt x="9054" y="1509"/>
                      <a:pt x="8234" y="871"/>
                    </a:cubicBezTo>
                    <a:cubicBezTo>
                      <a:pt x="6751" y="-624"/>
                      <a:pt x="1905" y="316"/>
                      <a:pt x="0" y="63"/>
                    </a:cubicBezTo>
                    <a:lnTo>
                      <a:pt x="0" y="56571"/>
                    </a:lnTo>
                    <a:lnTo>
                      <a:pt x="9235" y="56571"/>
                    </a:lnTo>
                    <a:cubicBezTo>
                      <a:pt x="9151" y="53594"/>
                      <a:pt x="9476" y="18987"/>
                      <a:pt x="8982" y="17131"/>
                    </a:cubicBezTo>
                    <a:lnTo>
                      <a:pt x="38459" y="54775"/>
                    </a:lnTo>
                    <a:cubicBezTo>
                      <a:pt x="40038" y="57571"/>
                      <a:pt x="44994" y="56354"/>
                      <a:pt x="47574" y="56595"/>
                    </a:cubicBezTo>
                    <a:lnTo>
                      <a:pt x="47574" y="99"/>
                    </a:lnTo>
                    <a:lnTo>
                      <a:pt x="38339" y="99"/>
                    </a:lnTo>
                    <a:lnTo>
                      <a:pt x="38339" y="34404"/>
                    </a:lnTo>
                    <a:close/>
                  </a:path>
                </a:pathLst>
              </a:custGeom>
              <a:grpFill/>
              <a:ln w="120" cap="flat">
                <a:noFill/>
                <a:prstDash val="solid"/>
                <a:miter/>
              </a:ln>
            </p:spPr>
            <p:txBody>
              <a:bodyPr rtlCol="0" anchor="ctr"/>
              <a:lstStyle/>
              <a:p>
                <a:endParaRPr lang="en-US" sz="2161"/>
              </a:p>
            </p:txBody>
          </p:sp>
          <p:sp>
            <p:nvSpPr>
              <p:cNvPr id="42" name="Freeform 41">
                <a:extLst>
                  <a:ext uri="{FF2B5EF4-FFF2-40B4-BE49-F238E27FC236}">
                    <a16:creationId xmlns:a16="http://schemas.microsoft.com/office/drawing/2014/main" id="{1D7C4983-F7F7-BFEB-0716-605B97B3446C}"/>
                  </a:ext>
                </a:extLst>
              </p:cNvPr>
              <p:cNvSpPr/>
              <p:nvPr/>
            </p:nvSpPr>
            <p:spPr>
              <a:xfrm>
                <a:off x="5283989" y="1535498"/>
                <a:ext cx="38288" cy="56900"/>
              </a:xfrm>
              <a:custGeom>
                <a:avLst/>
                <a:gdLst>
                  <a:gd name="connsiteX0" fmla="*/ 13238 w 38288"/>
                  <a:gd name="connsiteY0" fmla="*/ 18873 h 56900"/>
                  <a:gd name="connsiteX1" fmla="*/ 25089 w 38288"/>
                  <a:gd name="connsiteY1" fmla="*/ 9267 h 56900"/>
                  <a:gd name="connsiteX2" fmla="*/ 37193 w 38288"/>
                  <a:gd name="connsiteY2" fmla="*/ 6145 h 56900"/>
                  <a:gd name="connsiteX3" fmla="*/ 20049 w 38288"/>
                  <a:gd name="connsiteY3" fmla="*/ 32916 h 56900"/>
                  <a:gd name="connsiteX4" fmla="*/ 18856 w 38288"/>
                  <a:gd name="connsiteY4" fmla="*/ 48429 h 56900"/>
                  <a:gd name="connsiteX5" fmla="*/ 0 w 38288"/>
                  <a:gd name="connsiteY5" fmla="*/ 49635 h 56900"/>
                  <a:gd name="connsiteX6" fmla="*/ 34071 w 38288"/>
                  <a:gd name="connsiteY6" fmla="*/ 28950 h 56900"/>
                  <a:gd name="connsiteX7" fmla="*/ 13238 w 38288"/>
                  <a:gd name="connsiteY7" fmla="*/ 18873 h 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88" h="56900">
                    <a:moveTo>
                      <a:pt x="13238" y="18873"/>
                    </a:moveTo>
                    <a:cubicBezTo>
                      <a:pt x="8500" y="11509"/>
                      <a:pt x="18952" y="6651"/>
                      <a:pt x="25089" y="9267"/>
                    </a:cubicBezTo>
                    <a:cubicBezTo>
                      <a:pt x="33118" y="12654"/>
                      <a:pt x="32853" y="15330"/>
                      <a:pt x="37193" y="6145"/>
                    </a:cubicBezTo>
                    <a:cubicBezTo>
                      <a:pt x="11610" y="-15106"/>
                      <a:pt x="-17542" y="24949"/>
                      <a:pt x="20049" y="32916"/>
                    </a:cubicBezTo>
                    <a:cubicBezTo>
                      <a:pt x="31394" y="34387"/>
                      <a:pt x="30647" y="49044"/>
                      <a:pt x="18856" y="48429"/>
                    </a:cubicBezTo>
                    <a:cubicBezTo>
                      <a:pt x="8849" y="49297"/>
                      <a:pt x="6185" y="36363"/>
                      <a:pt x="0" y="49635"/>
                    </a:cubicBezTo>
                    <a:cubicBezTo>
                      <a:pt x="16035" y="66582"/>
                      <a:pt x="50190" y="51491"/>
                      <a:pt x="34071" y="28950"/>
                    </a:cubicBezTo>
                    <a:cubicBezTo>
                      <a:pt x="28416" y="23454"/>
                      <a:pt x="18735" y="24213"/>
                      <a:pt x="13238" y="18873"/>
                    </a:cubicBezTo>
                    <a:close/>
                  </a:path>
                </a:pathLst>
              </a:custGeom>
              <a:grpFill/>
              <a:ln w="120" cap="flat">
                <a:noFill/>
                <a:prstDash val="solid"/>
                <a:miter/>
              </a:ln>
            </p:spPr>
            <p:txBody>
              <a:bodyPr rtlCol="0" anchor="ctr"/>
              <a:lstStyle/>
              <a:p>
                <a:endParaRPr lang="en-US" sz="2161"/>
              </a:p>
            </p:txBody>
          </p:sp>
          <p:sp>
            <p:nvSpPr>
              <p:cNvPr id="43" name="Freeform 42">
                <a:extLst>
                  <a:ext uri="{FF2B5EF4-FFF2-40B4-BE49-F238E27FC236}">
                    <a16:creationId xmlns:a16="http://schemas.microsoft.com/office/drawing/2014/main" id="{706D5483-0235-2478-60F5-EFB492C2F46B}"/>
                  </a:ext>
                </a:extLst>
              </p:cNvPr>
              <p:cNvSpPr/>
              <p:nvPr/>
            </p:nvSpPr>
            <p:spPr>
              <a:xfrm>
                <a:off x="4954712" y="1394538"/>
                <a:ext cx="101573" cy="111523"/>
              </a:xfrm>
              <a:custGeom>
                <a:avLst/>
                <a:gdLst>
                  <a:gd name="connsiteX0" fmla="*/ 36036 w 101573"/>
                  <a:gd name="connsiteY0" fmla="*/ 109690 h 111523"/>
                  <a:gd name="connsiteX1" fmla="*/ 36036 w 101573"/>
                  <a:gd name="connsiteY1" fmla="*/ 57919 h 111523"/>
                  <a:gd name="connsiteX2" fmla="*/ 62354 w 101573"/>
                  <a:gd name="connsiteY2" fmla="*/ 109786 h 111523"/>
                  <a:gd name="connsiteX3" fmla="*/ 101573 w 101573"/>
                  <a:gd name="connsiteY3" fmla="*/ 109786 h 111523"/>
                  <a:gd name="connsiteX4" fmla="*/ 71975 w 101573"/>
                  <a:gd name="connsiteY4" fmla="*/ 52133 h 111523"/>
                  <a:gd name="connsiteX5" fmla="*/ 96317 w 101573"/>
                  <a:gd name="connsiteY5" fmla="*/ 1158 h 111523"/>
                  <a:gd name="connsiteX6" fmla="*/ 59147 w 101573"/>
                  <a:gd name="connsiteY6" fmla="*/ 1713 h 111523"/>
                  <a:gd name="connsiteX7" fmla="*/ 36036 w 101573"/>
                  <a:gd name="connsiteY7" fmla="*/ 49626 h 111523"/>
                  <a:gd name="connsiteX8" fmla="*/ 36036 w 101573"/>
                  <a:gd name="connsiteY8" fmla="*/ 1942 h 111523"/>
                  <a:gd name="connsiteX9" fmla="*/ 0 w 101573"/>
                  <a:gd name="connsiteY9" fmla="*/ 1942 h 111523"/>
                  <a:gd name="connsiteX10" fmla="*/ 0 w 101573"/>
                  <a:gd name="connsiteY10" fmla="*/ 109690 h 111523"/>
                  <a:gd name="connsiteX11" fmla="*/ 36036 w 101573"/>
                  <a:gd name="connsiteY11" fmla="*/ 109690 h 11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73" h="111523">
                    <a:moveTo>
                      <a:pt x="36036" y="109690"/>
                    </a:moveTo>
                    <a:lnTo>
                      <a:pt x="36036" y="57919"/>
                    </a:lnTo>
                    <a:lnTo>
                      <a:pt x="62354" y="109786"/>
                    </a:lnTo>
                    <a:cubicBezTo>
                      <a:pt x="74073" y="112221"/>
                      <a:pt x="89541" y="111980"/>
                      <a:pt x="101573" y="109786"/>
                    </a:cubicBezTo>
                    <a:lnTo>
                      <a:pt x="71975" y="52133"/>
                    </a:lnTo>
                    <a:lnTo>
                      <a:pt x="96317" y="1158"/>
                    </a:lnTo>
                    <a:cubicBezTo>
                      <a:pt x="84972" y="-457"/>
                      <a:pt x="70637" y="-481"/>
                      <a:pt x="59147" y="1713"/>
                    </a:cubicBezTo>
                    <a:lnTo>
                      <a:pt x="36036" y="49626"/>
                    </a:lnTo>
                    <a:lnTo>
                      <a:pt x="36036" y="1942"/>
                    </a:lnTo>
                    <a:cubicBezTo>
                      <a:pt x="24088" y="-638"/>
                      <a:pt x="11948" y="-554"/>
                      <a:pt x="0" y="1942"/>
                    </a:cubicBezTo>
                    <a:lnTo>
                      <a:pt x="0" y="109690"/>
                    </a:lnTo>
                    <a:cubicBezTo>
                      <a:pt x="12755" y="111944"/>
                      <a:pt x="23268" y="111980"/>
                      <a:pt x="36036" y="109690"/>
                    </a:cubicBezTo>
                    <a:close/>
                  </a:path>
                </a:pathLst>
              </a:custGeom>
              <a:grpFill/>
              <a:ln w="120" cap="flat">
                <a:noFill/>
                <a:prstDash val="solid"/>
                <a:miter/>
              </a:ln>
            </p:spPr>
            <p:txBody>
              <a:bodyPr rtlCol="0" anchor="ctr"/>
              <a:lstStyle/>
              <a:p>
                <a:endParaRPr lang="en-US" sz="2161"/>
              </a:p>
            </p:txBody>
          </p:sp>
          <p:sp>
            <p:nvSpPr>
              <p:cNvPr id="44" name="Freeform 43">
                <a:extLst>
                  <a:ext uri="{FF2B5EF4-FFF2-40B4-BE49-F238E27FC236}">
                    <a16:creationId xmlns:a16="http://schemas.microsoft.com/office/drawing/2014/main" id="{F37154B9-C420-A522-9697-6D0764F493AE}"/>
                  </a:ext>
                </a:extLst>
              </p:cNvPr>
              <p:cNvSpPr/>
              <p:nvPr/>
            </p:nvSpPr>
            <p:spPr>
              <a:xfrm>
                <a:off x="4813956" y="1394536"/>
                <a:ext cx="62173" cy="111516"/>
              </a:xfrm>
              <a:custGeom>
                <a:avLst/>
                <a:gdLst>
                  <a:gd name="connsiteX0" fmla="*/ 38688 w 62173"/>
                  <a:gd name="connsiteY0" fmla="*/ 109752 h 111516"/>
                  <a:gd name="connsiteX1" fmla="*/ 62174 w 62173"/>
                  <a:gd name="connsiteY1" fmla="*/ 55908 h 111516"/>
                  <a:gd name="connsiteX2" fmla="*/ 39472 w 62173"/>
                  <a:gd name="connsiteY2" fmla="*/ 1727 h 111516"/>
                  <a:gd name="connsiteX3" fmla="*/ 0 w 62173"/>
                  <a:gd name="connsiteY3" fmla="*/ 1727 h 111516"/>
                  <a:gd name="connsiteX4" fmla="*/ 22738 w 62173"/>
                  <a:gd name="connsiteY4" fmla="*/ 55944 h 111516"/>
                  <a:gd name="connsiteX5" fmla="*/ 12 w 62173"/>
                  <a:gd name="connsiteY5" fmla="*/ 109511 h 111516"/>
                  <a:gd name="connsiteX6" fmla="*/ 38688 w 62173"/>
                  <a:gd name="connsiteY6" fmla="*/ 109752 h 11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73" h="111516">
                    <a:moveTo>
                      <a:pt x="38688" y="109752"/>
                    </a:moveTo>
                    <a:lnTo>
                      <a:pt x="62174" y="55908"/>
                    </a:lnTo>
                    <a:lnTo>
                      <a:pt x="39472" y="1727"/>
                    </a:lnTo>
                    <a:cubicBezTo>
                      <a:pt x="27307" y="-539"/>
                      <a:pt x="11911" y="-612"/>
                      <a:pt x="0" y="1727"/>
                    </a:cubicBezTo>
                    <a:lnTo>
                      <a:pt x="22738" y="55944"/>
                    </a:lnTo>
                    <a:lnTo>
                      <a:pt x="12" y="109511"/>
                    </a:lnTo>
                    <a:cubicBezTo>
                      <a:pt x="11827" y="112223"/>
                      <a:pt x="27126" y="112067"/>
                      <a:pt x="38688" y="109752"/>
                    </a:cubicBezTo>
                    <a:close/>
                  </a:path>
                </a:pathLst>
              </a:custGeom>
              <a:grpFill/>
              <a:ln w="120" cap="flat">
                <a:noFill/>
                <a:prstDash val="solid"/>
                <a:miter/>
              </a:ln>
            </p:spPr>
            <p:txBody>
              <a:bodyPr rtlCol="0" anchor="ctr"/>
              <a:lstStyle/>
              <a:p>
                <a:endParaRPr lang="en-US" sz="2161"/>
              </a:p>
            </p:txBody>
          </p:sp>
          <p:sp>
            <p:nvSpPr>
              <p:cNvPr id="45" name="Freeform 44">
                <a:extLst>
                  <a:ext uri="{FF2B5EF4-FFF2-40B4-BE49-F238E27FC236}">
                    <a16:creationId xmlns:a16="http://schemas.microsoft.com/office/drawing/2014/main" id="{F90C1820-D5F0-6F13-F532-4834C08FC805}"/>
                  </a:ext>
                </a:extLst>
              </p:cNvPr>
              <p:cNvSpPr/>
              <p:nvPr/>
            </p:nvSpPr>
            <p:spPr>
              <a:xfrm>
                <a:off x="5065471" y="1394587"/>
                <a:ext cx="36035" cy="111064"/>
              </a:xfrm>
              <a:custGeom>
                <a:avLst/>
                <a:gdLst>
                  <a:gd name="connsiteX0" fmla="*/ 0 w 36035"/>
                  <a:gd name="connsiteY0" fmla="*/ 1760 h 111064"/>
                  <a:gd name="connsiteX1" fmla="*/ 0 w 36035"/>
                  <a:gd name="connsiteY1" fmla="*/ 109605 h 111064"/>
                  <a:gd name="connsiteX2" fmla="*/ 36036 w 36035"/>
                  <a:gd name="connsiteY2" fmla="*/ 109605 h 111064"/>
                  <a:gd name="connsiteX3" fmla="*/ 36036 w 36035"/>
                  <a:gd name="connsiteY3" fmla="*/ 1760 h 111064"/>
                  <a:gd name="connsiteX4" fmla="*/ 18096 w 36035"/>
                  <a:gd name="connsiteY4" fmla="*/ 0 h 111064"/>
                  <a:gd name="connsiteX5" fmla="*/ 0 w 36035"/>
                  <a:gd name="connsiteY5" fmla="*/ 1760 h 11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5" h="111064">
                    <a:moveTo>
                      <a:pt x="0" y="1760"/>
                    </a:moveTo>
                    <a:lnTo>
                      <a:pt x="0" y="109605"/>
                    </a:lnTo>
                    <a:cubicBezTo>
                      <a:pt x="3147" y="111557"/>
                      <a:pt x="32853" y="111545"/>
                      <a:pt x="36036" y="109605"/>
                    </a:cubicBezTo>
                    <a:cubicBezTo>
                      <a:pt x="36036" y="82713"/>
                      <a:pt x="36036" y="28628"/>
                      <a:pt x="36036" y="1760"/>
                    </a:cubicBezTo>
                    <a:cubicBezTo>
                      <a:pt x="36036" y="1760"/>
                      <a:pt x="27078" y="0"/>
                      <a:pt x="18096" y="0"/>
                    </a:cubicBezTo>
                    <a:cubicBezTo>
                      <a:pt x="8705" y="0"/>
                      <a:pt x="0" y="1760"/>
                      <a:pt x="0" y="1760"/>
                    </a:cubicBezTo>
                    <a:close/>
                  </a:path>
                </a:pathLst>
              </a:custGeom>
              <a:grpFill/>
              <a:ln w="120" cap="flat">
                <a:noFill/>
                <a:prstDash val="solid"/>
                <a:miter/>
              </a:ln>
            </p:spPr>
            <p:txBody>
              <a:bodyPr rtlCol="0" anchor="ctr"/>
              <a:lstStyle/>
              <a:p>
                <a:endParaRPr lang="en-US" sz="2161"/>
              </a:p>
            </p:txBody>
          </p:sp>
          <p:sp>
            <p:nvSpPr>
              <p:cNvPr id="46" name="Freeform 45">
                <a:extLst>
                  <a:ext uri="{FF2B5EF4-FFF2-40B4-BE49-F238E27FC236}">
                    <a16:creationId xmlns:a16="http://schemas.microsoft.com/office/drawing/2014/main" id="{C00BE4F1-C714-420E-A81F-A8C7D31C8DD1}"/>
                  </a:ext>
                </a:extLst>
              </p:cNvPr>
              <p:cNvSpPr/>
              <p:nvPr/>
            </p:nvSpPr>
            <p:spPr>
              <a:xfrm>
                <a:off x="4690276" y="1393572"/>
                <a:ext cx="129031" cy="120214"/>
              </a:xfrm>
              <a:custGeom>
                <a:avLst/>
                <a:gdLst>
                  <a:gd name="connsiteX0" fmla="*/ 65400 w 129031"/>
                  <a:gd name="connsiteY0" fmla="*/ 27 h 120214"/>
                  <a:gd name="connsiteX1" fmla="*/ 13607 w 129031"/>
                  <a:gd name="connsiteY1" fmla="*/ 89887 h 120214"/>
                  <a:gd name="connsiteX2" fmla="*/ 3492 w 129031"/>
                  <a:gd name="connsiteY2" fmla="*/ 120214 h 120214"/>
                  <a:gd name="connsiteX3" fmla="*/ 34922 w 129031"/>
                  <a:gd name="connsiteY3" fmla="*/ 105256 h 120214"/>
                  <a:gd name="connsiteX4" fmla="*/ 65400 w 129031"/>
                  <a:gd name="connsiteY4" fmla="*/ 27 h 120214"/>
                  <a:gd name="connsiteX5" fmla="*/ 64653 w 129031"/>
                  <a:gd name="connsiteY5" fmla="*/ 85367 h 120214"/>
                  <a:gd name="connsiteX6" fmla="*/ 32909 w 129031"/>
                  <a:gd name="connsiteY6" fmla="*/ 89851 h 120214"/>
                  <a:gd name="connsiteX7" fmla="*/ 38105 w 129031"/>
                  <a:gd name="connsiteY7" fmla="*/ 74121 h 120214"/>
                  <a:gd name="connsiteX8" fmla="*/ 64653 w 129031"/>
                  <a:gd name="connsiteY8" fmla="*/ 27473 h 120214"/>
                  <a:gd name="connsiteX9" fmla="*/ 64653 w 129031"/>
                  <a:gd name="connsiteY9" fmla="*/ 85367 h 12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31" h="120214">
                    <a:moveTo>
                      <a:pt x="65400" y="27"/>
                    </a:moveTo>
                    <a:cubicBezTo>
                      <a:pt x="14318" y="-1372"/>
                      <a:pt x="-20524" y="52545"/>
                      <a:pt x="13607" y="89887"/>
                    </a:cubicBezTo>
                    <a:lnTo>
                      <a:pt x="3492" y="120214"/>
                    </a:lnTo>
                    <a:cubicBezTo>
                      <a:pt x="3552" y="120250"/>
                      <a:pt x="34862" y="105099"/>
                      <a:pt x="34922" y="105256"/>
                    </a:cubicBezTo>
                    <a:cubicBezTo>
                      <a:pt x="128478" y="143333"/>
                      <a:pt x="175087" y="6560"/>
                      <a:pt x="65400" y="27"/>
                    </a:cubicBezTo>
                    <a:close/>
                    <a:moveTo>
                      <a:pt x="64653" y="85367"/>
                    </a:moveTo>
                    <a:cubicBezTo>
                      <a:pt x="42252" y="83547"/>
                      <a:pt x="56358" y="78436"/>
                      <a:pt x="32909" y="89851"/>
                    </a:cubicBezTo>
                    <a:cubicBezTo>
                      <a:pt x="32873" y="89815"/>
                      <a:pt x="38238" y="74109"/>
                      <a:pt x="38105" y="74121"/>
                    </a:cubicBezTo>
                    <a:cubicBezTo>
                      <a:pt x="20575" y="54919"/>
                      <a:pt x="38262" y="26750"/>
                      <a:pt x="64653" y="27473"/>
                    </a:cubicBezTo>
                    <a:cubicBezTo>
                      <a:pt x="108850" y="28148"/>
                      <a:pt x="108766" y="84668"/>
                      <a:pt x="64653" y="85367"/>
                    </a:cubicBezTo>
                    <a:close/>
                  </a:path>
                </a:pathLst>
              </a:custGeom>
              <a:grpFill/>
              <a:ln w="120" cap="flat">
                <a:noFill/>
                <a:prstDash val="solid"/>
                <a:miter/>
              </a:ln>
            </p:spPr>
            <p:txBody>
              <a:bodyPr rtlCol="0" anchor="ctr"/>
              <a:lstStyle/>
              <a:p>
                <a:endParaRPr lang="en-US" sz="2161"/>
              </a:p>
            </p:txBody>
          </p:sp>
          <p:sp>
            <p:nvSpPr>
              <p:cNvPr id="47" name="Freeform 46">
                <a:extLst>
                  <a:ext uri="{FF2B5EF4-FFF2-40B4-BE49-F238E27FC236}">
                    <a16:creationId xmlns:a16="http://schemas.microsoft.com/office/drawing/2014/main" id="{8B71F5EA-F385-009C-7538-C24DB95A84ED}"/>
                  </a:ext>
                </a:extLst>
              </p:cNvPr>
              <p:cNvSpPr/>
              <p:nvPr/>
            </p:nvSpPr>
            <p:spPr>
              <a:xfrm>
                <a:off x="4863223" y="1394126"/>
                <a:ext cx="78238" cy="111963"/>
              </a:xfrm>
              <a:custGeom>
                <a:avLst/>
                <a:gdLst>
                  <a:gd name="connsiteX0" fmla="*/ 10049 w 78238"/>
                  <a:gd name="connsiteY0" fmla="*/ 25750 h 111963"/>
                  <a:gd name="connsiteX1" fmla="*/ 16957 w 78238"/>
                  <a:gd name="connsiteY1" fmla="*/ 60839 h 111963"/>
                  <a:gd name="connsiteX2" fmla="*/ 37947 w 78238"/>
                  <a:gd name="connsiteY2" fmla="*/ 110259 h 111963"/>
                  <a:gd name="connsiteX3" fmla="*/ 78239 w 78238"/>
                  <a:gd name="connsiteY3" fmla="*/ 110223 h 111963"/>
                  <a:gd name="connsiteX4" fmla="*/ 56706 w 78238"/>
                  <a:gd name="connsiteY4" fmla="*/ 64660 h 111963"/>
                  <a:gd name="connsiteX5" fmla="*/ 28676 w 78238"/>
                  <a:gd name="connsiteY5" fmla="*/ 28 h 111963"/>
                  <a:gd name="connsiteX6" fmla="*/ 18 w 78238"/>
                  <a:gd name="connsiteY6" fmla="*/ 1691 h 111963"/>
                  <a:gd name="connsiteX7" fmla="*/ 10049 w 78238"/>
                  <a:gd name="connsiteY7" fmla="*/ 25750 h 11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38" h="111963">
                    <a:moveTo>
                      <a:pt x="10049" y="25750"/>
                    </a:moveTo>
                    <a:cubicBezTo>
                      <a:pt x="37501" y="21688"/>
                      <a:pt x="45880" y="56560"/>
                      <a:pt x="16957" y="60839"/>
                    </a:cubicBezTo>
                    <a:lnTo>
                      <a:pt x="37947" y="110259"/>
                    </a:lnTo>
                    <a:cubicBezTo>
                      <a:pt x="50256" y="112573"/>
                      <a:pt x="65652" y="112501"/>
                      <a:pt x="78239" y="110223"/>
                    </a:cubicBezTo>
                    <a:lnTo>
                      <a:pt x="56706" y="64660"/>
                    </a:lnTo>
                    <a:cubicBezTo>
                      <a:pt x="85617" y="42565"/>
                      <a:pt x="65206" y="-1166"/>
                      <a:pt x="28676" y="28"/>
                    </a:cubicBezTo>
                    <a:cubicBezTo>
                      <a:pt x="17464" y="-250"/>
                      <a:pt x="-657" y="1655"/>
                      <a:pt x="18" y="1691"/>
                    </a:cubicBezTo>
                    <a:lnTo>
                      <a:pt x="10049" y="25750"/>
                    </a:lnTo>
                    <a:close/>
                  </a:path>
                </a:pathLst>
              </a:custGeom>
              <a:grpFill/>
              <a:ln w="120" cap="flat">
                <a:noFill/>
                <a:prstDash val="solid"/>
                <a:miter/>
              </a:ln>
            </p:spPr>
            <p:txBody>
              <a:bodyPr rtlCol="0" anchor="ctr"/>
              <a:lstStyle/>
              <a:p>
                <a:endParaRPr lang="en-US" sz="2161"/>
              </a:p>
            </p:txBody>
          </p:sp>
          <p:sp>
            <p:nvSpPr>
              <p:cNvPr id="48" name="Freeform 47">
                <a:extLst>
                  <a:ext uri="{FF2B5EF4-FFF2-40B4-BE49-F238E27FC236}">
                    <a16:creationId xmlns:a16="http://schemas.microsoft.com/office/drawing/2014/main" id="{2BB4A775-4A64-C06F-725C-CC1AF7B31561}"/>
                  </a:ext>
                </a:extLst>
              </p:cNvPr>
              <p:cNvSpPr/>
              <p:nvPr/>
            </p:nvSpPr>
            <p:spPr>
              <a:xfrm>
                <a:off x="5336924" y="1396058"/>
                <a:ext cx="33189" cy="32424"/>
              </a:xfrm>
              <a:custGeom>
                <a:avLst/>
                <a:gdLst>
                  <a:gd name="connsiteX0" fmla="*/ 16629 w 33189"/>
                  <a:gd name="connsiteY0" fmla="*/ 0 h 32424"/>
                  <a:gd name="connsiteX1" fmla="*/ 16629 w 33189"/>
                  <a:gd name="connsiteY1" fmla="*/ 32425 h 32424"/>
                  <a:gd name="connsiteX2" fmla="*/ 16629 w 33189"/>
                  <a:gd name="connsiteY2" fmla="*/ 0 h 32424"/>
                  <a:gd name="connsiteX3" fmla="*/ 16749 w 33189"/>
                  <a:gd name="connsiteY3" fmla="*/ 29001 h 32424"/>
                  <a:gd name="connsiteX4" fmla="*/ 16653 w 33189"/>
                  <a:gd name="connsiteY4" fmla="*/ 3279 h 32424"/>
                  <a:gd name="connsiteX5" fmla="*/ 16749 w 33189"/>
                  <a:gd name="connsiteY5" fmla="*/ 29001 h 3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89" h="32424">
                    <a:moveTo>
                      <a:pt x="16629" y="0"/>
                    </a:moveTo>
                    <a:cubicBezTo>
                      <a:pt x="-5651" y="24"/>
                      <a:pt x="-5434" y="32449"/>
                      <a:pt x="16629" y="32425"/>
                    </a:cubicBezTo>
                    <a:cubicBezTo>
                      <a:pt x="38607" y="32509"/>
                      <a:pt x="38812" y="-36"/>
                      <a:pt x="16629" y="0"/>
                    </a:cubicBezTo>
                    <a:close/>
                    <a:moveTo>
                      <a:pt x="16749" y="29001"/>
                    </a:moveTo>
                    <a:cubicBezTo>
                      <a:pt x="27" y="29399"/>
                      <a:pt x="3" y="3013"/>
                      <a:pt x="16653" y="3279"/>
                    </a:cubicBezTo>
                    <a:cubicBezTo>
                      <a:pt x="33013" y="2941"/>
                      <a:pt x="33206" y="29279"/>
                      <a:pt x="16749" y="29001"/>
                    </a:cubicBezTo>
                    <a:close/>
                  </a:path>
                </a:pathLst>
              </a:custGeom>
              <a:grpFill/>
              <a:ln w="120" cap="flat">
                <a:noFill/>
                <a:prstDash val="solid"/>
                <a:miter/>
              </a:ln>
            </p:spPr>
            <p:txBody>
              <a:bodyPr rtlCol="0" anchor="ctr"/>
              <a:lstStyle/>
              <a:p>
                <a:endParaRPr lang="en-US" sz="2161"/>
              </a:p>
            </p:txBody>
          </p:sp>
          <p:sp>
            <p:nvSpPr>
              <p:cNvPr id="49" name="Freeform 48">
                <a:extLst>
                  <a:ext uri="{FF2B5EF4-FFF2-40B4-BE49-F238E27FC236}">
                    <a16:creationId xmlns:a16="http://schemas.microsoft.com/office/drawing/2014/main" id="{EA8FFC0A-01DD-46A3-77BF-F03652DE5108}"/>
                  </a:ext>
                </a:extLst>
              </p:cNvPr>
              <p:cNvSpPr/>
              <p:nvPr/>
            </p:nvSpPr>
            <p:spPr>
              <a:xfrm>
                <a:off x="5347151" y="1404042"/>
                <a:ext cx="14407" cy="16593"/>
              </a:xfrm>
              <a:custGeom>
                <a:avLst/>
                <a:gdLst>
                  <a:gd name="connsiteX0" fmla="*/ 10212 w 14407"/>
                  <a:gd name="connsiteY0" fmla="*/ 8614 h 16593"/>
                  <a:gd name="connsiteX1" fmla="*/ 10212 w 14407"/>
                  <a:gd name="connsiteY1" fmla="*/ 8434 h 16593"/>
                  <a:gd name="connsiteX2" fmla="*/ 12008 w 14407"/>
                  <a:gd name="connsiteY2" fmla="*/ 1165 h 16593"/>
                  <a:gd name="connsiteX3" fmla="*/ 0 w 14407"/>
                  <a:gd name="connsiteY3" fmla="*/ 490 h 16593"/>
                  <a:gd name="connsiteX4" fmla="*/ 0 w 14407"/>
                  <a:gd name="connsiteY4" fmla="*/ 16594 h 16593"/>
                  <a:gd name="connsiteX5" fmla="*/ 3810 w 14407"/>
                  <a:gd name="connsiteY5" fmla="*/ 16594 h 16593"/>
                  <a:gd name="connsiteX6" fmla="*/ 3810 w 14407"/>
                  <a:gd name="connsiteY6" fmla="*/ 10097 h 16593"/>
                  <a:gd name="connsiteX7" fmla="*/ 10308 w 14407"/>
                  <a:gd name="connsiteY7" fmla="*/ 16594 h 16593"/>
                  <a:gd name="connsiteX8" fmla="*/ 14407 w 14407"/>
                  <a:gd name="connsiteY8" fmla="*/ 16594 h 16593"/>
                  <a:gd name="connsiteX9" fmla="*/ 10212 w 14407"/>
                  <a:gd name="connsiteY9" fmla="*/ 8614 h 16593"/>
                  <a:gd name="connsiteX10" fmla="*/ 5703 w 14407"/>
                  <a:gd name="connsiteY10" fmla="*/ 7445 h 16593"/>
                  <a:gd name="connsiteX11" fmla="*/ 3906 w 14407"/>
                  <a:gd name="connsiteY11" fmla="*/ 7445 h 16593"/>
                  <a:gd name="connsiteX12" fmla="*/ 3906 w 14407"/>
                  <a:gd name="connsiteY12" fmla="*/ 2841 h 16593"/>
                  <a:gd name="connsiteX13" fmla="*/ 5703 w 14407"/>
                  <a:gd name="connsiteY13" fmla="*/ 7445 h 1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7" h="16593">
                    <a:moveTo>
                      <a:pt x="10212" y="8614"/>
                    </a:moveTo>
                    <a:lnTo>
                      <a:pt x="10212" y="8434"/>
                    </a:lnTo>
                    <a:cubicBezTo>
                      <a:pt x="13985" y="7674"/>
                      <a:pt x="14588" y="3082"/>
                      <a:pt x="12008" y="1165"/>
                    </a:cubicBezTo>
                    <a:cubicBezTo>
                      <a:pt x="10115" y="-438"/>
                      <a:pt x="2327" y="-101"/>
                      <a:pt x="0" y="490"/>
                    </a:cubicBezTo>
                    <a:lnTo>
                      <a:pt x="0" y="16594"/>
                    </a:lnTo>
                    <a:lnTo>
                      <a:pt x="3810" y="16594"/>
                    </a:lnTo>
                    <a:lnTo>
                      <a:pt x="3810" y="10097"/>
                    </a:lnTo>
                    <a:cubicBezTo>
                      <a:pt x="9910" y="9253"/>
                      <a:pt x="8560" y="13376"/>
                      <a:pt x="10308" y="16594"/>
                    </a:cubicBezTo>
                    <a:lnTo>
                      <a:pt x="14407" y="16594"/>
                    </a:lnTo>
                    <a:cubicBezTo>
                      <a:pt x="13491" y="15352"/>
                      <a:pt x="13141" y="8940"/>
                      <a:pt x="10212" y="8614"/>
                    </a:cubicBezTo>
                    <a:close/>
                    <a:moveTo>
                      <a:pt x="5703" y="7445"/>
                    </a:moveTo>
                    <a:lnTo>
                      <a:pt x="3906" y="7445"/>
                    </a:lnTo>
                    <a:lnTo>
                      <a:pt x="3906" y="2841"/>
                    </a:lnTo>
                    <a:cubicBezTo>
                      <a:pt x="9054" y="1057"/>
                      <a:pt x="12563" y="7252"/>
                      <a:pt x="5703" y="7445"/>
                    </a:cubicBezTo>
                    <a:close/>
                  </a:path>
                </a:pathLst>
              </a:custGeom>
              <a:grpFill/>
              <a:ln w="120" cap="flat">
                <a:noFill/>
                <a:prstDash val="solid"/>
                <a:miter/>
              </a:ln>
            </p:spPr>
            <p:txBody>
              <a:bodyPr rtlCol="0" anchor="ctr"/>
              <a:lstStyle/>
              <a:p>
                <a:endParaRPr lang="en-US" sz="2161"/>
              </a:p>
            </p:txBody>
          </p:sp>
        </p:grpSp>
        <p:grpSp>
          <p:nvGrpSpPr>
            <p:cNvPr id="8" name="Graphic 8">
              <a:extLst>
                <a:ext uri="{FF2B5EF4-FFF2-40B4-BE49-F238E27FC236}">
                  <a16:creationId xmlns:a16="http://schemas.microsoft.com/office/drawing/2014/main" id="{5DCC2A21-D44E-D4E4-2648-AE0836740688}"/>
                </a:ext>
              </a:extLst>
            </p:cNvPr>
            <p:cNvGrpSpPr/>
            <p:nvPr/>
          </p:nvGrpSpPr>
          <p:grpSpPr>
            <a:xfrm>
              <a:off x="4527490" y="1393572"/>
              <a:ext cx="842623" cy="199038"/>
              <a:chOff x="4527490" y="1393572"/>
              <a:chExt cx="842623" cy="199038"/>
            </a:xfrm>
            <a:grpFill/>
          </p:grpSpPr>
          <p:sp>
            <p:nvSpPr>
              <p:cNvPr id="12" name="Freeform 11">
                <a:extLst>
                  <a:ext uri="{FF2B5EF4-FFF2-40B4-BE49-F238E27FC236}">
                    <a16:creationId xmlns:a16="http://schemas.microsoft.com/office/drawing/2014/main" id="{A2517A84-6121-EAEC-0334-04AB01D737CD}"/>
                  </a:ext>
                </a:extLst>
              </p:cNvPr>
              <p:cNvSpPr/>
              <p:nvPr/>
            </p:nvSpPr>
            <p:spPr>
              <a:xfrm>
                <a:off x="4527490" y="1394495"/>
                <a:ext cx="166832" cy="111733"/>
              </a:xfrm>
              <a:custGeom>
                <a:avLst/>
                <a:gdLst>
                  <a:gd name="connsiteX0" fmla="*/ 160045 w 166832"/>
                  <a:gd name="connsiteY0" fmla="*/ 502 h 111733"/>
                  <a:gd name="connsiteX1" fmla="*/ 130472 w 166832"/>
                  <a:gd name="connsiteY1" fmla="*/ 1334 h 111733"/>
                  <a:gd name="connsiteX2" fmla="*/ 113581 w 166832"/>
                  <a:gd name="connsiteY2" fmla="*/ 56202 h 111733"/>
                  <a:gd name="connsiteX3" fmla="*/ 99801 w 166832"/>
                  <a:gd name="connsiteY3" fmla="*/ 11411 h 111733"/>
                  <a:gd name="connsiteX4" fmla="*/ 67768 w 166832"/>
                  <a:gd name="connsiteY4" fmla="*/ 11471 h 111733"/>
                  <a:gd name="connsiteX5" fmla="*/ 53903 w 166832"/>
                  <a:gd name="connsiteY5" fmla="*/ 56660 h 111733"/>
                  <a:gd name="connsiteX6" fmla="*/ 36819 w 166832"/>
                  <a:gd name="connsiteY6" fmla="*/ 1334 h 111733"/>
                  <a:gd name="connsiteX7" fmla="*/ 0 w 166832"/>
                  <a:gd name="connsiteY7" fmla="*/ 1334 h 111733"/>
                  <a:gd name="connsiteX8" fmla="*/ 33480 w 166832"/>
                  <a:gd name="connsiteY8" fmla="*/ 109926 h 111733"/>
                  <a:gd name="connsiteX9" fmla="*/ 68539 w 166832"/>
                  <a:gd name="connsiteY9" fmla="*/ 109890 h 111733"/>
                  <a:gd name="connsiteX10" fmla="*/ 83863 w 166832"/>
                  <a:gd name="connsiteY10" fmla="*/ 59541 h 111733"/>
                  <a:gd name="connsiteX11" fmla="*/ 99186 w 166832"/>
                  <a:gd name="connsiteY11" fmla="*/ 109962 h 111733"/>
                  <a:gd name="connsiteX12" fmla="*/ 133329 w 166832"/>
                  <a:gd name="connsiteY12" fmla="*/ 109962 h 111733"/>
                  <a:gd name="connsiteX13" fmla="*/ 166833 w 166832"/>
                  <a:gd name="connsiteY13" fmla="*/ 1346 h 111733"/>
                  <a:gd name="connsiteX14" fmla="*/ 160045 w 166832"/>
                  <a:gd name="connsiteY14" fmla="*/ 502 h 11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832" h="111733">
                    <a:moveTo>
                      <a:pt x="160045" y="502"/>
                    </a:moveTo>
                    <a:cubicBezTo>
                      <a:pt x="151763" y="-137"/>
                      <a:pt x="138525" y="-209"/>
                      <a:pt x="130472" y="1334"/>
                    </a:cubicBezTo>
                    <a:lnTo>
                      <a:pt x="113581" y="56202"/>
                    </a:lnTo>
                    <a:lnTo>
                      <a:pt x="99801" y="11411"/>
                    </a:lnTo>
                    <a:cubicBezTo>
                      <a:pt x="89493" y="8807"/>
                      <a:pt x="78003" y="9169"/>
                      <a:pt x="67768" y="11471"/>
                    </a:cubicBezTo>
                    <a:lnTo>
                      <a:pt x="53903" y="56660"/>
                    </a:lnTo>
                    <a:lnTo>
                      <a:pt x="36819" y="1334"/>
                    </a:lnTo>
                    <a:cubicBezTo>
                      <a:pt x="25836" y="-884"/>
                      <a:pt x="10453" y="56"/>
                      <a:pt x="0" y="1334"/>
                    </a:cubicBezTo>
                    <a:lnTo>
                      <a:pt x="33480" y="109926"/>
                    </a:lnTo>
                    <a:cubicBezTo>
                      <a:pt x="44752" y="112566"/>
                      <a:pt x="57074" y="111975"/>
                      <a:pt x="68539" y="109890"/>
                    </a:cubicBezTo>
                    <a:cubicBezTo>
                      <a:pt x="71095" y="100837"/>
                      <a:pt x="83863" y="59541"/>
                      <a:pt x="83863" y="59541"/>
                    </a:cubicBezTo>
                    <a:lnTo>
                      <a:pt x="99186" y="109962"/>
                    </a:lnTo>
                    <a:cubicBezTo>
                      <a:pt x="110386" y="112095"/>
                      <a:pt x="122310" y="112541"/>
                      <a:pt x="133329" y="109962"/>
                    </a:cubicBezTo>
                    <a:lnTo>
                      <a:pt x="166833" y="1346"/>
                    </a:lnTo>
                    <a:cubicBezTo>
                      <a:pt x="165242" y="1057"/>
                      <a:pt x="163662" y="779"/>
                      <a:pt x="160045" y="502"/>
                    </a:cubicBezTo>
                    <a:close/>
                  </a:path>
                </a:pathLst>
              </a:custGeom>
              <a:grpFill/>
              <a:ln w="120" cap="flat">
                <a:noFill/>
                <a:prstDash val="solid"/>
                <a:miter/>
              </a:ln>
            </p:spPr>
            <p:txBody>
              <a:bodyPr rtlCol="0" anchor="ctr"/>
              <a:lstStyle/>
              <a:p>
                <a:endParaRPr lang="en-US" sz="2161"/>
              </a:p>
            </p:txBody>
          </p:sp>
          <p:sp>
            <p:nvSpPr>
              <p:cNvPr id="13" name="Freeform 12">
                <a:extLst>
                  <a:ext uri="{FF2B5EF4-FFF2-40B4-BE49-F238E27FC236}">
                    <a16:creationId xmlns:a16="http://schemas.microsoft.com/office/drawing/2014/main" id="{F3A32BD2-6637-4C8C-11AF-CED94B4243C4}"/>
                  </a:ext>
                </a:extLst>
              </p:cNvPr>
              <p:cNvSpPr/>
              <p:nvPr/>
            </p:nvSpPr>
            <p:spPr>
              <a:xfrm>
                <a:off x="5116372" y="1394392"/>
                <a:ext cx="97666" cy="111636"/>
              </a:xfrm>
              <a:custGeom>
                <a:avLst/>
                <a:gdLst>
                  <a:gd name="connsiteX0" fmla="*/ 80511 w 97666"/>
                  <a:gd name="connsiteY0" fmla="*/ 8055 h 111636"/>
                  <a:gd name="connsiteX1" fmla="*/ 0 w 97666"/>
                  <a:gd name="connsiteY1" fmla="*/ 2209 h 111636"/>
                  <a:gd name="connsiteX2" fmla="*/ 0 w 97666"/>
                  <a:gd name="connsiteY2" fmla="*/ 109933 h 111636"/>
                  <a:gd name="connsiteX3" fmla="*/ 36036 w 97666"/>
                  <a:gd name="connsiteY3" fmla="*/ 109933 h 111636"/>
                  <a:gd name="connsiteX4" fmla="*/ 36036 w 97666"/>
                  <a:gd name="connsiteY4" fmla="*/ 31728 h 111636"/>
                  <a:gd name="connsiteX5" fmla="*/ 61631 w 97666"/>
                  <a:gd name="connsiteY5" fmla="*/ 51171 h 111636"/>
                  <a:gd name="connsiteX6" fmla="*/ 61631 w 97666"/>
                  <a:gd name="connsiteY6" fmla="*/ 109933 h 111636"/>
                  <a:gd name="connsiteX7" fmla="*/ 97667 w 97666"/>
                  <a:gd name="connsiteY7" fmla="*/ 109933 h 111636"/>
                  <a:gd name="connsiteX8" fmla="*/ 97667 w 97666"/>
                  <a:gd name="connsiteY8" fmla="*/ 47374 h 111636"/>
                  <a:gd name="connsiteX9" fmla="*/ 80511 w 97666"/>
                  <a:gd name="connsiteY9" fmla="*/ 8055 h 11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6" h="111636">
                    <a:moveTo>
                      <a:pt x="80511" y="8055"/>
                    </a:moveTo>
                    <a:cubicBezTo>
                      <a:pt x="61330" y="-5361"/>
                      <a:pt x="17891" y="1980"/>
                      <a:pt x="0" y="2209"/>
                    </a:cubicBezTo>
                    <a:lnTo>
                      <a:pt x="0" y="109933"/>
                    </a:lnTo>
                    <a:cubicBezTo>
                      <a:pt x="12755" y="112187"/>
                      <a:pt x="23244" y="112223"/>
                      <a:pt x="36036" y="109933"/>
                    </a:cubicBezTo>
                    <a:lnTo>
                      <a:pt x="36036" y="31728"/>
                    </a:lnTo>
                    <a:cubicBezTo>
                      <a:pt x="50491" y="27160"/>
                      <a:pt x="62957" y="34115"/>
                      <a:pt x="61631" y="51171"/>
                    </a:cubicBezTo>
                    <a:cubicBezTo>
                      <a:pt x="61631" y="51171"/>
                      <a:pt x="61631" y="109933"/>
                      <a:pt x="61631" y="109933"/>
                    </a:cubicBezTo>
                    <a:cubicBezTo>
                      <a:pt x="74386" y="112187"/>
                      <a:pt x="84875" y="112223"/>
                      <a:pt x="97667" y="109933"/>
                    </a:cubicBezTo>
                    <a:lnTo>
                      <a:pt x="97667" y="47374"/>
                    </a:lnTo>
                    <a:cubicBezTo>
                      <a:pt x="97691" y="30029"/>
                      <a:pt x="93110" y="16962"/>
                      <a:pt x="80511" y="8055"/>
                    </a:cubicBezTo>
                    <a:close/>
                  </a:path>
                </a:pathLst>
              </a:custGeom>
              <a:grpFill/>
              <a:ln w="120" cap="flat">
                <a:noFill/>
                <a:prstDash val="solid"/>
                <a:miter/>
              </a:ln>
            </p:spPr>
            <p:txBody>
              <a:bodyPr rtlCol="0" anchor="ctr"/>
              <a:lstStyle/>
              <a:p>
                <a:endParaRPr lang="en-US" sz="2161"/>
              </a:p>
            </p:txBody>
          </p:sp>
          <p:sp>
            <p:nvSpPr>
              <p:cNvPr id="14" name="Freeform 13">
                <a:extLst>
                  <a:ext uri="{FF2B5EF4-FFF2-40B4-BE49-F238E27FC236}">
                    <a16:creationId xmlns:a16="http://schemas.microsoft.com/office/drawing/2014/main" id="{A24C67DA-5043-5017-FBE2-CAD640D11F9C}"/>
                  </a:ext>
                </a:extLst>
              </p:cNvPr>
              <p:cNvSpPr/>
              <p:nvPr/>
            </p:nvSpPr>
            <p:spPr>
              <a:xfrm>
                <a:off x="5225762" y="1394685"/>
                <a:ext cx="98434" cy="111500"/>
              </a:xfrm>
              <a:custGeom>
                <a:avLst/>
                <a:gdLst>
                  <a:gd name="connsiteX0" fmla="*/ 63749 w 98434"/>
                  <a:gd name="connsiteY0" fmla="*/ 81699 h 111500"/>
                  <a:gd name="connsiteX1" fmla="*/ 63785 w 98434"/>
                  <a:gd name="connsiteY1" fmla="*/ 81699 h 111500"/>
                  <a:gd name="connsiteX2" fmla="*/ 36044 w 98434"/>
                  <a:gd name="connsiteY2" fmla="*/ 54904 h 111500"/>
                  <a:gd name="connsiteX3" fmla="*/ 85004 w 98434"/>
                  <a:gd name="connsiteY3" fmla="*/ 35124 h 111500"/>
                  <a:gd name="connsiteX4" fmla="*/ 92985 w 98434"/>
                  <a:gd name="connsiteY4" fmla="*/ 7340 h 111500"/>
                  <a:gd name="connsiteX5" fmla="*/ 3746 w 98434"/>
                  <a:gd name="connsiteY5" fmla="*/ 33521 h 111500"/>
                  <a:gd name="connsiteX6" fmla="*/ 12884 w 98434"/>
                  <a:gd name="connsiteY6" fmla="*/ 94970 h 111500"/>
                  <a:gd name="connsiteX7" fmla="*/ 98435 w 98434"/>
                  <a:gd name="connsiteY7" fmla="*/ 103806 h 111500"/>
                  <a:gd name="connsiteX8" fmla="*/ 98435 w 98434"/>
                  <a:gd name="connsiteY8" fmla="*/ 55663 h 111500"/>
                  <a:gd name="connsiteX9" fmla="*/ 63761 w 98434"/>
                  <a:gd name="connsiteY9" fmla="*/ 61413 h 111500"/>
                  <a:gd name="connsiteX10" fmla="*/ 63761 w 98434"/>
                  <a:gd name="connsiteY10" fmla="*/ 81699 h 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34" h="111500">
                    <a:moveTo>
                      <a:pt x="63749" y="81699"/>
                    </a:moveTo>
                    <a:lnTo>
                      <a:pt x="63785" y="81699"/>
                    </a:lnTo>
                    <a:cubicBezTo>
                      <a:pt x="45870" y="82977"/>
                      <a:pt x="35501" y="73876"/>
                      <a:pt x="36044" y="54904"/>
                    </a:cubicBezTo>
                    <a:cubicBezTo>
                      <a:pt x="35080" y="27144"/>
                      <a:pt x="64882" y="25372"/>
                      <a:pt x="85004" y="35124"/>
                    </a:cubicBezTo>
                    <a:cubicBezTo>
                      <a:pt x="88886" y="25637"/>
                      <a:pt x="92286" y="17381"/>
                      <a:pt x="92985" y="7340"/>
                    </a:cubicBezTo>
                    <a:cubicBezTo>
                      <a:pt x="61121" y="-6522"/>
                      <a:pt x="16525" y="-2315"/>
                      <a:pt x="3746" y="33521"/>
                    </a:cubicBezTo>
                    <a:cubicBezTo>
                      <a:pt x="-3054" y="53265"/>
                      <a:pt x="-932" y="78903"/>
                      <a:pt x="12884" y="94970"/>
                    </a:cubicBezTo>
                    <a:cubicBezTo>
                      <a:pt x="32512" y="117885"/>
                      <a:pt x="73575" y="113063"/>
                      <a:pt x="98435" y="103806"/>
                    </a:cubicBezTo>
                    <a:lnTo>
                      <a:pt x="98435" y="55663"/>
                    </a:lnTo>
                    <a:cubicBezTo>
                      <a:pt x="90140" y="55663"/>
                      <a:pt x="72839" y="58074"/>
                      <a:pt x="63761" y="61413"/>
                    </a:cubicBezTo>
                    <a:lnTo>
                      <a:pt x="63761" y="81699"/>
                    </a:lnTo>
                    <a:close/>
                  </a:path>
                </a:pathLst>
              </a:custGeom>
              <a:grpFill/>
              <a:ln w="120" cap="flat">
                <a:noFill/>
                <a:prstDash val="solid"/>
                <a:miter/>
              </a:ln>
            </p:spPr>
            <p:txBody>
              <a:bodyPr rtlCol="0" anchor="ctr"/>
              <a:lstStyle/>
              <a:p>
                <a:endParaRPr lang="en-US" sz="2161"/>
              </a:p>
            </p:txBody>
          </p:sp>
          <p:sp>
            <p:nvSpPr>
              <p:cNvPr id="15" name="Freeform 14">
                <a:extLst>
                  <a:ext uri="{FF2B5EF4-FFF2-40B4-BE49-F238E27FC236}">
                    <a16:creationId xmlns:a16="http://schemas.microsoft.com/office/drawing/2014/main" id="{A2F05CEE-2638-B6D8-EBA7-8BA30FA1AEFE}"/>
                  </a:ext>
                </a:extLst>
              </p:cNvPr>
              <p:cNvSpPr/>
              <p:nvPr/>
            </p:nvSpPr>
            <p:spPr>
              <a:xfrm>
                <a:off x="4816886" y="1535624"/>
                <a:ext cx="38291" cy="56778"/>
              </a:xfrm>
              <a:custGeom>
                <a:avLst/>
                <a:gdLst>
                  <a:gd name="connsiteX0" fmla="*/ 13262 w 38291"/>
                  <a:gd name="connsiteY0" fmla="*/ 18748 h 56778"/>
                  <a:gd name="connsiteX1" fmla="*/ 25113 w 38291"/>
                  <a:gd name="connsiteY1" fmla="*/ 9141 h 56778"/>
                  <a:gd name="connsiteX2" fmla="*/ 37217 w 38291"/>
                  <a:gd name="connsiteY2" fmla="*/ 6019 h 56778"/>
                  <a:gd name="connsiteX3" fmla="*/ 10549 w 38291"/>
                  <a:gd name="connsiteY3" fmla="*/ 29548 h 56778"/>
                  <a:gd name="connsiteX4" fmla="*/ 27162 w 38291"/>
                  <a:gd name="connsiteY4" fmla="*/ 36683 h 56778"/>
                  <a:gd name="connsiteX5" fmla="*/ 13865 w 38291"/>
                  <a:gd name="connsiteY5" fmla="*/ 47532 h 56778"/>
                  <a:gd name="connsiteX6" fmla="*/ 0 w 38291"/>
                  <a:gd name="connsiteY6" fmla="*/ 49509 h 56778"/>
                  <a:gd name="connsiteX7" fmla="*/ 34107 w 38291"/>
                  <a:gd name="connsiteY7" fmla="*/ 28824 h 56778"/>
                  <a:gd name="connsiteX8" fmla="*/ 13262 w 38291"/>
                  <a:gd name="connsiteY8" fmla="*/ 18748 h 5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1" h="56778">
                    <a:moveTo>
                      <a:pt x="13262" y="18748"/>
                    </a:moveTo>
                    <a:cubicBezTo>
                      <a:pt x="8524" y="11383"/>
                      <a:pt x="18976" y="6525"/>
                      <a:pt x="25113" y="9141"/>
                    </a:cubicBezTo>
                    <a:cubicBezTo>
                      <a:pt x="33142" y="12528"/>
                      <a:pt x="32877" y="15204"/>
                      <a:pt x="37217" y="6019"/>
                    </a:cubicBezTo>
                    <a:cubicBezTo>
                      <a:pt x="17518" y="-11592"/>
                      <a:pt x="-13165" y="13480"/>
                      <a:pt x="10549" y="29548"/>
                    </a:cubicBezTo>
                    <a:cubicBezTo>
                      <a:pt x="15806" y="32392"/>
                      <a:pt x="23075" y="32163"/>
                      <a:pt x="27162" y="36683"/>
                    </a:cubicBezTo>
                    <a:cubicBezTo>
                      <a:pt x="32069" y="45157"/>
                      <a:pt x="21086" y="50738"/>
                      <a:pt x="13865" y="47532"/>
                    </a:cubicBezTo>
                    <a:cubicBezTo>
                      <a:pt x="5775" y="44084"/>
                      <a:pt x="5196" y="39492"/>
                      <a:pt x="0" y="49509"/>
                    </a:cubicBezTo>
                    <a:cubicBezTo>
                      <a:pt x="16047" y="66444"/>
                      <a:pt x="50142" y="51413"/>
                      <a:pt x="34107" y="28824"/>
                    </a:cubicBezTo>
                    <a:cubicBezTo>
                      <a:pt x="28453" y="23328"/>
                      <a:pt x="18759" y="24087"/>
                      <a:pt x="13262" y="18748"/>
                    </a:cubicBezTo>
                    <a:close/>
                  </a:path>
                </a:pathLst>
              </a:custGeom>
              <a:grpFill/>
              <a:ln w="120" cap="flat">
                <a:noFill/>
                <a:prstDash val="solid"/>
                <a:miter/>
              </a:ln>
            </p:spPr>
            <p:txBody>
              <a:bodyPr rtlCol="0" anchor="ctr"/>
              <a:lstStyle/>
              <a:p>
                <a:endParaRPr lang="en-US" sz="2161"/>
              </a:p>
            </p:txBody>
          </p:sp>
          <p:sp>
            <p:nvSpPr>
              <p:cNvPr id="16" name="Freeform 15">
                <a:extLst>
                  <a:ext uri="{FF2B5EF4-FFF2-40B4-BE49-F238E27FC236}">
                    <a16:creationId xmlns:a16="http://schemas.microsoft.com/office/drawing/2014/main" id="{73560E04-E276-F6D6-8619-1EB4D42E17F0}"/>
                  </a:ext>
                </a:extLst>
              </p:cNvPr>
              <p:cNvSpPr/>
              <p:nvPr/>
            </p:nvSpPr>
            <p:spPr>
              <a:xfrm>
                <a:off x="4865071"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40 w 57841"/>
                  <a:gd name="connsiteY3" fmla="*/ 36728 h 57139"/>
                  <a:gd name="connsiteX4" fmla="*/ 12313 w 57841"/>
                  <a:gd name="connsiteY4" fmla="*/ 20407 h 57139"/>
                  <a:gd name="connsiteX5" fmla="*/ 45540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40" y="36728"/>
                    </a:moveTo>
                    <a:cubicBezTo>
                      <a:pt x="34786" y="60233"/>
                      <a:pt x="3403" y="44768"/>
                      <a:pt x="12313" y="20407"/>
                    </a:cubicBezTo>
                    <a:cubicBezTo>
                      <a:pt x="23236" y="-3242"/>
                      <a:pt x="54389" y="12391"/>
                      <a:pt x="45540" y="36728"/>
                    </a:cubicBezTo>
                    <a:close/>
                  </a:path>
                </a:pathLst>
              </a:custGeom>
              <a:grpFill/>
              <a:ln w="120" cap="flat">
                <a:noFill/>
                <a:prstDash val="solid"/>
                <a:miter/>
              </a:ln>
            </p:spPr>
            <p:txBody>
              <a:bodyPr rtlCol="0" anchor="ctr"/>
              <a:lstStyle/>
              <a:p>
                <a:endParaRPr lang="en-US" sz="2161"/>
              </a:p>
            </p:txBody>
          </p:sp>
          <p:sp>
            <p:nvSpPr>
              <p:cNvPr id="17" name="Freeform 16">
                <a:extLst>
                  <a:ext uri="{FF2B5EF4-FFF2-40B4-BE49-F238E27FC236}">
                    <a16:creationId xmlns:a16="http://schemas.microsoft.com/office/drawing/2014/main" id="{EC46C1BD-BF31-63F0-BAA9-C9EF71AB856B}"/>
                  </a:ext>
                </a:extLst>
              </p:cNvPr>
              <p:cNvSpPr/>
              <p:nvPr/>
            </p:nvSpPr>
            <p:spPr>
              <a:xfrm>
                <a:off x="4940690" y="1535785"/>
                <a:ext cx="33094" cy="56628"/>
              </a:xfrm>
              <a:custGeom>
                <a:avLst/>
                <a:gdLst>
                  <a:gd name="connsiteX0" fmla="*/ 10501 w 33094"/>
                  <a:gd name="connsiteY0" fmla="*/ 0 h 56628"/>
                  <a:gd name="connsiteX1" fmla="*/ 0 w 33094"/>
                  <a:gd name="connsiteY1" fmla="*/ 0 h 56628"/>
                  <a:gd name="connsiteX2" fmla="*/ 0 w 33094"/>
                  <a:gd name="connsiteY2" fmla="*/ 56628 h 56628"/>
                  <a:gd name="connsiteX3" fmla="*/ 33094 w 33094"/>
                  <a:gd name="connsiteY3" fmla="*/ 56628 h 56628"/>
                  <a:gd name="connsiteX4" fmla="*/ 33094 w 33094"/>
                  <a:gd name="connsiteY4" fmla="*/ 48131 h 56628"/>
                  <a:gd name="connsiteX5" fmla="*/ 10501 w 33094"/>
                  <a:gd name="connsiteY5" fmla="*/ 48131 h 5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94" h="56628">
                    <a:moveTo>
                      <a:pt x="10501" y="0"/>
                    </a:moveTo>
                    <a:lnTo>
                      <a:pt x="0" y="0"/>
                    </a:lnTo>
                    <a:lnTo>
                      <a:pt x="0" y="56628"/>
                    </a:lnTo>
                    <a:lnTo>
                      <a:pt x="33094" y="56628"/>
                    </a:lnTo>
                    <a:lnTo>
                      <a:pt x="33094" y="48131"/>
                    </a:lnTo>
                    <a:lnTo>
                      <a:pt x="10501" y="48131"/>
                    </a:lnTo>
                    <a:close/>
                  </a:path>
                </a:pathLst>
              </a:custGeom>
              <a:grpFill/>
              <a:ln w="120" cap="flat">
                <a:noFill/>
                <a:prstDash val="solid"/>
                <a:miter/>
              </a:ln>
            </p:spPr>
            <p:txBody>
              <a:bodyPr rtlCol="0" anchor="ctr"/>
              <a:lstStyle/>
              <a:p>
                <a:endParaRPr lang="en-US" sz="2161"/>
              </a:p>
            </p:txBody>
          </p:sp>
          <p:sp>
            <p:nvSpPr>
              <p:cNvPr id="18" name="Freeform 17">
                <a:extLst>
                  <a:ext uri="{FF2B5EF4-FFF2-40B4-BE49-F238E27FC236}">
                    <a16:creationId xmlns:a16="http://schemas.microsoft.com/office/drawing/2014/main" id="{B764A1AD-9E4E-82FB-1DB2-74532C061611}"/>
                  </a:ext>
                </a:extLst>
              </p:cNvPr>
              <p:cNvSpPr/>
              <p:nvPr/>
            </p:nvSpPr>
            <p:spPr>
              <a:xfrm>
                <a:off x="4990124" y="1535761"/>
                <a:ext cx="47387" cy="56513"/>
              </a:xfrm>
              <a:custGeom>
                <a:avLst/>
                <a:gdLst>
                  <a:gd name="connsiteX0" fmla="*/ 47051 w 47387"/>
                  <a:gd name="connsiteY0" fmla="*/ 0 h 56513"/>
                  <a:gd name="connsiteX1" fmla="*/ 36647 w 47387"/>
                  <a:gd name="connsiteY1" fmla="*/ 0 h 56513"/>
                  <a:gd name="connsiteX2" fmla="*/ 36647 w 47387"/>
                  <a:gd name="connsiteY2" fmla="*/ 36 h 56513"/>
                  <a:gd name="connsiteX3" fmla="*/ 36647 w 47387"/>
                  <a:gd name="connsiteY3" fmla="*/ 33762 h 56513"/>
                  <a:gd name="connsiteX4" fmla="*/ 23722 w 47387"/>
                  <a:gd name="connsiteY4" fmla="*/ 47636 h 56513"/>
                  <a:gd name="connsiteX5" fmla="*/ 10834 w 47387"/>
                  <a:gd name="connsiteY5" fmla="*/ 0 h 56513"/>
                  <a:gd name="connsiteX6" fmla="*/ 334 w 47387"/>
                  <a:gd name="connsiteY6" fmla="*/ 0 h 56513"/>
                  <a:gd name="connsiteX7" fmla="*/ 23662 w 47387"/>
                  <a:gd name="connsiteY7" fmla="*/ 56508 h 56513"/>
                  <a:gd name="connsiteX8" fmla="*/ 47051 w 47387"/>
                  <a:gd name="connsiteY8" fmla="*/ 0 h 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87" h="56513">
                    <a:moveTo>
                      <a:pt x="47051" y="0"/>
                    </a:moveTo>
                    <a:lnTo>
                      <a:pt x="36647" y="0"/>
                    </a:lnTo>
                    <a:lnTo>
                      <a:pt x="36647" y="36"/>
                    </a:lnTo>
                    <a:lnTo>
                      <a:pt x="36647" y="33762"/>
                    </a:lnTo>
                    <a:cubicBezTo>
                      <a:pt x="37008" y="41380"/>
                      <a:pt x="31619" y="47998"/>
                      <a:pt x="23722" y="47636"/>
                    </a:cubicBezTo>
                    <a:cubicBezTo>
                      <a:pt x="3372" y="48661"/>
                      <a:pt x="12872" y="11572"/>
                      <a:pt x="10834" y="0"/>
                    </a:cubicBezTo>
                    <a:lnTo>
                      <a:pt x="334" y="0"/>
                    </a:lnTo>
                    <a:cubicBezTo>
                      <a:pt x="1503" y="19696"/>
                      <a:pt x="-7394" y="57062"/>
                      <a:pt x="23662" y="56508"/>
                    </a:cubicBezTo>
                    <a:cubicBezTo>
                      <a:pt x="54755" y="57050"/>
                      <a:pt x="45906" y="19684"/>
                      <a:pt x="47051" y="0"/>
                    </a:cubicBezTo>
                    <a:close/>
                  </a:path>
                </a:pathLst>
              </a:custGeom>
              <a:grpFill/>
              <a:ln w="120" cap="flat">
                <a:noFill/>
                <a:prstDash val="solid"/>
                <a:miter/>
              </a:ln>
            </p:spPr>
            <p:txBody>
              <a:bodyPr rtlCol="0" anchor="ctr"/>
              <a:lstStyle/>
              <a:p>
                <a:endParaRPr lang="en-US" sz="2161"/>
              </a:p>
            </p:txBody>
          </p:sp>
          <p:sp>
            <p:nvSpPr>
              <p:cNvPr id="19" name="Freeform 18">
                <a:extLst>
                  <a:ext uri="{FF2B5EF4-FFF2-40B4-BE49-F238E27FC236}">
                    <a16:creationId xmlns:a16="http://schemas.microsoft.com/office/drawing/2014/main" id="{F4A2CABC-F76F-2E00-11CF-FBCB655915FD}"/>
                  </a:ext>
                </a:extLst>
              </p:cNvPr>
              <p:cNvSpPr/>
              <p:nvPr/>
            </p:nvSpPr>
            <p:spPr>
              <a:xfrm>
                <a:off x="5052873" y="1535761"/>
                <a:ext cx="44475" cy="56531"/>
              </a:xfrm>
              <a:custGeom>
                <a:avLst/>
                <a:gdLst>
                  <a:gd name="connsiteX0" fmla="*/ 0 w 44475"/>
                  <a:gd name="connsiteY0" fmla="*/ 8474 h 56531"/>
                  <a:gd name="connsiteX1" fmla="*/ 17023 w 44475"/>
                  <a:gd name="connsiteY1" fmla="*/ 8474 h 56531"/>
                  <a:gd name="connsiteX2" fmla="*/ 16987 w 44475"/>
                  <a:gd name="connsiteY2" fmla="*/ 56532 h 56531"/>
                  <a:gd name="connsiteX3" fmla="*/ 27488 w 44475"/>
                  <a:gd name="connsiteY3" fmla="*/ 56532 h 56531"/>
                  <a:gd name="connsiteX4" fmla="*/ 27512 w 44475"/>
                  <a:gd name="connsiteY4" fmla="*/ 8474 h 56531"/>
                  <a:gd name="connsiteX5" fmla="*/ 44475 w 44475"/>
                  <a:gd name="connsiteY5" fmla="*/ 8474 h 56531"/>
                  <a:gd name="connsiteX6" fmla="*/ 44475 w 44475"/>
                  <a:gd name="connsiteY6" fmla="*/ 0 h 56531"/>
                  <a:gd name="connsiteX7" fmla="*/ 0 w 44475"/>
                  <a:gd name="connsiteY7" fmla="*/ 0 h 5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5" h="56531">
                    <a:moveTo>
                      <a:pt x="0" y="8474"/>
                    </a:moveTo>
                    <a:lnTo>
                      <a:pt x="17023" y="8474"/>
                    </a:lnTo>
                    <a:lnTo>
                      <a:pt x="16987" y="56532"/>
                    </a:lnTo>
                    <a:lnTo>
                      <a:pt x="27488" y="56532"/>
                    </a:lnTo>
                    <a:lnTo>
                      <a:pt x="27512" y="8474"/>
                    </a:lnTo>
                    <a:lnTo>
                      <a:pt x="44475" y="8474"/>
                    </a:lnTo>
                    <a:lnTo>
                      <a:pt x="44475" y="0"/>
                    </a:lnTo>
                    <a:lnTo>
                      <a:pt x="0" y="0"/>
                    </a:lnTo>
                    <a:close/>
                  </a:path>
                </a:pathLst>
              </a:custGeom>
              <a:grpFill/>
              <a:ln w="120" cap="flat">
                <a:noFill/>
                <a:prstDash val="solid"/>
                <a:miter/>
              </a:ln>
            </p:spPr>
            <p:txBody>
              <a:bodyPr rtlCol="0" anchor="ctr"/>
              <a:lstStyle/>
              <a:p>
                <a:endParaRPr lang="en-US" sz="2161"/>
              </a:p>
            </p:txBody>
          </p:sp>
          <p:sp>
            <p:nvSpPr>
              <p:cNvPr id="20" name="Freeform 19">
                <a:extLst>
                  <a:ext uri="{FF2B5EF4-FFF2-40B4-BE49-F238E27FC236}">
                    <a16:creationId xmlns:a16="http://schemas.microsoft.com/office/drawing/2014/main" id="{2A6B9361-3D30-ED33-287B-09722310C521}"/>
                  </a:ext>
                </a:extLst>
              </p:cNvPr>
              <p:cNvSpPr/>
              <p:nvPr/>
            </p:nvSpPr>
            <p:spPr>
              <a:xfrm>
                <a:off x="5116167" y="1535785"/>
                <a:ext cx="10525" cy="56507"/>
              </a:xfrm>
              <a:custGeom>
                <a:avLst/>
                <a:gdLst>
                  <a:gd name="connsiteX0" fmla="*/ 0 w 10525"/>
                  <a:gd name="connsiteY0" fmla="*/ 0 h 56507"/>
                  <a:gd name="connsiteX1" fmla="*/ 10525 w 10525"/>
                  <a:gd name="connsiteY1" fmla="*/ 0 h 56507"/>
                  <a:gd name="connsiteX2" fmla="*/ 10525 w 10525"/>
                  <a:gd name="connsiteY2" fmla="*/ 56508 h 56507"/>
                  <a:gd name="connsiteX3" fmla="*/ 0 w 10525"/>
                  <a:gd name="connsiteY3" fmla="*/ 56508 h 56507"/>
                </a:gdLst>
                <a:ahLst/>
                <a:cxnLst>
                  <a:cxn ang="0">
                    <a:pos x="connsiteX0" y="connsiteY0"/>
                  </a:cxn>
                  <a:cxn ang="0">
                    <a:pos x="connsiteX1" y="connsiteY1"/>
                  </a:cxn>
                  <a:cxn ang="0">
                    <a:pos x="connsiteX2" y="connsiteY2"/>
                  </a:cxn>
                  <a:cxn ang="0">
                    <a:pos x="connsiteX3" y="connsiteY3"/>
                  </a:cxn>
                </a:cxnLst>
                <a:rect l="l" t="t" r="r" b="b"/>
                <a:pathLst>
                  <a:path w="10525" h="56507">
                    <a:moveTo>
                      <a:pt x="0" y="0"/>
                    </a:moveTo>
                    <a:lnTo>
                      <a:pt x="10525" y="0"/>
                    </a:lnTo>
                    <a:lnTo>
                      <a:pt x="10525" y="56508"/>
                    </a:lnTo>
                    <a:lnTo>
                      <a:pt x="0" y="56508"/>
                    </a:lnTo>
                    <a:close/>
                  </a:path>
                </a:pathLst>
              </a:custGeom>
              <a:grpFill/>
              <a:ln w="120" cap="flat">
                <a:noFill/>
                <a:prstDash val="solid"/>
                <a:miter/>
              </a:ln>
            </p:spPr>
            <p:txBody>
              <a:bodyPr rtlCol="0" anchor="ctr"/>
              <a:lstStyle/>
              <a:p>
                <a:endParaRPr lang="en-US" sz="2161"/>
              </a:p>
            </p:txBody>
          </p:sp>
          <p:sp>
            <p:nvSpPr>
              <p:cNvPr id="21" name="Freeform 20">
                <a:extLst>
                  <a:ext uri="{FF2B5EF4-FFF2-40B4-BE49-F238E27FC236}">
                    <a16:creationId xmlns:a16="http://schemas.microsoft.com/office/drawing/2014/main" id="{E100FD54-9044-2200-90F2-9EC61997F9FE}"/>
                  </a:ext>
                </a:extLst>
              </p:cNvPr>
              <p:cNvSpPr/>
              <p:nvPr/>
            </p:nvSpPr>
            <p:spPr>
              <a:xfrm>
                <a:off x="5146087" y="1535471"/>
                <a:ext cx="57841" cy="57139"/>
              </a:xfrm>
              <a:custGeom>
                <a:avLst/>
                <a:gdLst>
                  <a:gd name="connsiteX0" fmla="*/ 8226 w 57841"/>
                  <a:gd name="connsiteY0" fmla="*/ 48782 h 57139"/>
                  <a:gd name="connsiteX1" fmla="*/ 49651 w 57841"/>
                  <a:gd name="connsiteY1" fmla="*/ 8353 h 57139"/>
                  <a:gd name="connsiteX2" fmla="*/ 8226 w 57841"/>
                  <a:gd name="connsiteY2" fmla="*/ 48782 h 57139"/>
                  <a:gd name="connsiteX3" fmla="*/ 45552 w 57841"/>
                  <a:gd name="connsiteY3" fmla="*/ 36728 h 57139"/>
                  <a:gd name="connsiteX4" fmla="*/ 12325 w 57841"/>
                  <a:gd name="connsiteY4" fmla="*/ 20407 h 57139"/>
                  <a:gd name="connsiteX5" fmla="*/ 45552 w 57841"/>
                  <a:gd name="connsiteY5" fmla="*/ 3672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1" h="57139">
                    <a:moveTo>
                      <a:pt x="8226" y="48782"/>
                    </a:moveTo>
                    <a:cubicBezTo>
                      <a:pt x="36522" y="73865"/>
                      <a:pt x="74824" y="37210"/>
                      <a:pt x="49651" y="8353"/>
                    </a:cubicBezTo>
                    <a:cubicBezTo>
                      <a:pt x="21427" y="-16730"/>
                      <a:pt x="-17056" y="19961"/>
                      <a:pt x="8226" y="48782"/>
                    </a:cubicBezTo>
                    <a:close/>
                    <a:moveTo>
                      <a:pt x="45552" y="36728"/>
                    </a:moveTo>
                    <a:cubicBezTo>
                      <a:pt x="34798" y="60233"/>
                      <a:pt x="3415" y="44768"/>
                      <a:pt x="12325" y="20407"/>
                    </a:cubicBezTo>
                    <a:cubicBezTo>
                      <a:pt x="23236" y="-3242"/>
                      <a:pt x="54389" y="12391"/>
                      <a:pt x="45552" y="36728"/>
                    </a:cubicBezTo>
                    <a:close/>
                  </a:path>
                </a:pathLst>
              </a:custGeom>
              <a:grpFill/>
              <a:ln w="120" cap="flat">
                <a:noFill/>
                <a:prstDash val="solid"/>
                <a:miter/>
              </a:ln>
            </p:spPr>
            <p:txBody>
              <a:bodyPr rtlCol="0" anchor="ctr"/>
              <a:lstStyle/>
              <a:p>
                <a:endParaRPr lang="en-US" sz="2161"/>
              </a:p>
            </p:txBody>
          </p:sp>
          <p:sp>
            <p:nvSpPr>
              <p:cNvPr id="22" name="Freeform 21">
                <a:extLst>
                  <a:ext uri="{FF2B5EF4-FFF2-40B4-BE49-F238E27FC236}">
                    <a16:creationId xmlns:a16="http://schemas.microsoft.com/office/drawing/2014/main" id="{470B47BB-9987-A3E8-6DEB-325BB8983176}"/>
                  </a:ext>
                </a:extLst>
              </p:cNvPr>
              <p:cNvSpPr/>
              <p:nvPr/>
            </p:nvSpPr>
            <p:spPr>
              <a:xfrm>
                <a:off x="5221261" y="1535722"/>
                <a:ext cx="47573" cy="56657"/>
              </a:xfrm>
              <a:custGeom>
                <a:avLst/>
                <a:gdLst>
                  <a:gd name="connsiteX0" fmla="*/ 38326 w 47573"/>
                  <a:gd name="connsiteY0" fmla="*/ 34404 h 56657"/>
                  <a:gd name="connsiteX1" fmla="*/ 38326 w 47573"/>
                  <a:gd name="connsiteY1" fmla="*/ 34404 h 56657"/>
                  <a:gd name="connsiteX2" fmla="*/ 38616 w 47573"/>
                  <a:gd name="connsiteY2" fmla="*/ 39539 h 56657"/>
                  <a:gd name="connsiteX3" fmla="*/ 8234 w 47573"/>
                  <a:gd name="connsiteY3" fmla="*/ 871 h 56657"/>
                  <a:gd name="connsiteX4" fmla="*/ 0 w 47573"/>
                  <a:gd name="connsiteY4" fmla="*/ 63 h 56657"/>
                  <a:gd name="connsiteX5" fmla="*/ 0 w 47573"/>
                  <a:gd name="connsiteY5" fmla="*/ 56571 h 56657"/>
                  <a:gd name="connsiteX6" fmla="*/ 9235 w 47573"/>
                  <a:gd name="connsiteY6" fmla="*/ 56571 h 56657"/>
                  <a:gd name="connsiteX7" fmla="*/ 8982 w 47573"/>
                  <a:gd name="connsiteY7" fmla="*/ 17131 h 56657"/>
                  <a:gd name="connsiteX8" fmla="*/ 38459 w 47573"/>
                  <a:gd name="connsiteY8" fmla="*/ 54775 h 56657"/>
                  <a:gd name="connsiteX9" fmla="*/ 47574 w 47573"/>
                  <a:gd name="connsiteY9" fmla="*/ 56595 h 56657"/>
                  <a:gd name="connsiteX10" fmla="*/ 47574 w 47573"/>
                  <a:gd name="connsiteY10" fmla="*/ 99 h 56657"/>
                  <a:gd name="connsiteX11" fmla="*/ 38339 w 47573"/>
                  <a:gd name="connsiteY11" fmla="*/ 99 h 56657"/>
                  <a:gd name="connsiteX12" fmla="*/ 38339 w 47573"/>
                  <a:gd name="connsiteY12" fmla="*/ 34404 h 5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73" h="56657">
                    <a:moveTo>
                      <a:pt x="38326" y="34404"/>
                    </a:moveTo>
                    <a:lnTo>
                      <a:pt x="38326" y="34404"/>
                    </a:lnTo>
                    <a:cubicBezTo>
                      <a:pt x="38351" y="36031"/>
                      <a:pt x="38375" y="37827"/>
                      <a:pt x="38616" y="39539"/>
                    </a:cubicBezTo>
                    <a:cubicBezTo>
                      <a:pt x="37856" y="38707"/>
                      <a:pt x="9054" y="1509"/>
                      <a:pt x="8234" y="871"/>
                    </a:cubicBezTo>
                    <a:cubicBezTo>
                      <a:pt x="6751" y="-624"/>
                      <a:pt x="1905" y="316"/>
                      <a:pt x="0" y="63"/>
                    </a:cubicBezTo>
                    <a:lnTo>
                      <a:pt x="0" y="56571"/>
                    </a:lnTo>
                    <a:lnTo>
                      <a:pt x="9235" y="56571"/>
                    </a:lnTo>
                    <a:cubicBezTo>
                      <a:pt x="9151" y="53594"/>
                      <a:pt x="9476" y="18987"/>
                      <a:pt x="8982" y="17131"/>
                    </a:cubicBezTo>
                    <a:lnTo>
                      <a:pt x="38459" y="54775"/>
                    </a:lnTo>
                    <a:cubicBezTo>
                      <a:pt x="40038" y="57571"/>
                      <a:pt x="44994" y="56354"/>
                      <a:pt x="47574" y="56595"/>
                    </a:cubicBezTo>
                    <a:lnTo>
                      <a:pt x="47574" y="99"/>
                    </a:lnTo>
                    <a:lnTo>
                      <a:pt x="38339" y="99"/>
                    </a:lnTo>
                    <a:lnTo>
                      <a:pt x="38339" y="34404"/>
                    </a:lnTo>
                    <a:close/>
                  </a:path>
                </a:pathLst>
              </a:custGeom>
              <a:grpFill/>
              <a:ln w="120" cap="flat">
                <a:noFill/>
                <a:prstDash val="solid"/>
                <a:miter/>
              </a:ln>
            </p:spPr>
            <p:txBody>
              <a:bodyPr rtlCol="0" anchor="ctr"/>
              <a:lstStyle/>
              <a:p>
                <a:endParaRPr lang="en-US" sz="2161"/>
              </a:p>
            </p:txBody>
          </p:sp>
          <p:sp>
            <p:nvSpPr>
              <p:cNvPr id="23" name="Freeform 22">
                <a:extLst>
                  <a:ext uri="{FF2B5EF4-FFF2-40B4-BE49-F238E27FC236}">
                    <a16:creationId xmlns:a16="http://schemas.microsoft.com/office/drawing/2014/main" id="{0FBC0391-E3A3-3EFE-F0EA-1922D39B128A}"/>
                  </a:ext>
                </a:extLst>
              </p:cNvPr>
              <p:cNvSpPr/>
              <p:nvPr/>
            </p:nvSpPr>
            <p:spPr>
              <a:xfrm>
                <a:off x="5283989" y="1535498"/>
                <a:ext cx="38288" cy="56900"/>
              </a:xfrm>
              <a:custGeom>
                <a:avLst/>
                <a:gdLst>
                  <a:gd name="connsiteX0" fmla="*/ 13238 w 38288"/>
                  <a:gd name="connsiteY0" fmla="*/ 18873 h 56900"/>
                  <a:gd name="connsiteX1" fmla="*/ 25089 w 38288"/>
                  <a:gd name="connsiteY1" fmla="*/ 9267 h 56900"/>
                  <a:gd name="connsiteX2" fmla="*/ 37193 w 38288"/>
                  <a:gd name="connsiteY2" fmla="*/ 6145 h 56900"/>
                  <a:gd name="connsiteX3" fmla="*/ 20049 w 38288"/>
                  <a:gd name="connsiteY3" fmla="*/ 32916 h 56900"/>
                  <a:gd name="connsiteX4" fmla="*/ 18856 w 38288"/>
                  <a:gd name="connsiteY4" fmla="*/ 48429 h 56900"/>
                  <a:gd name="connsiteX5" fmla="*/ 0 w 38288"/>
                  <a:gd name="connsiteY5" fmla="*/ 49635 h 56900"/>
                  <a:gd name="connsiteX6" fmla="*/ 34071 w 38288"/>
                  <a:gd name="connsiteY6" fmla="*/ 28950 h 56900"/>
                  <a:gd name="connsiteX7" fmla="*/ 13238 w 38288"/>
                  <a:gd name="connsiteY7" fmla="*/ 18873 h 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88" h="56900">
                    <a:moveTo>
                      <a:pt x="13238" y="18873"/>
                    </a:moveTo>
                    <a:cubicBezTo>
                      <a:pt x="8500" y="11509"/>
                      <a:pt x="18952" y="6651"/>
                      <a:pt x="25089" y="9267"/>
                    </a:cubicBezTo>
                    <a:cubicBezTo>
                      <a:pt x="33118" y="12654"/>
                      <a:pt x="32853" y="15330"/>
                      <a:pt x="37193" y="6145"/>
                    </a:cubicBezTo>
                    <a:cubicBezTo>
                      <a:pt x="11610" y="-15106"/>
                      <a:pt x="-17542" y="24949"/>
                      <a:pt x="20049" y="32916"/>
                    </a:cubicBezTo>
                    <a:cubicBezTo>
                      <a:pt x="31394" y="34387"/>
                      <a:pt x="30647" y="49044"/>
                      <a:pt x="18856" y="48429"/>
                    </a:cubicBezTo>
                    <a:cubicBezTo>
                      <a:pt x="8849" y="49297"/>
                      <a:pt x="6185" y="36363"/>
                      <a:pt x="0" y="49635"/>
                    </a:cubicBezTo>
                    <a:cubicBezTo>
                      <a:pt x="16035" y="66582"/>
                      <a:pt x="50190" y="51491"/>
                      <a:pt x="34071" y="28950"/>
                    </a:cubicBezTo>
                    <a:cubicBezTo>
                      <a:pt x="28416" y="23454"/>
                      <a:pt x="18735" y="24213"/>
                      <a:pt x="13238" y="18873"/>
                    </a:cubicBezTo>
                    <a:close/>
                  </a:path>
                </a:pathLst>
              </a:custGeom>
              <a:grpFill/>
              <a:ln w="120" cap="flat">
                <a:noFill/>
                <a:prstDash val="solid"/>
                <a:miter/>
              </a:ln>
            </p:spPr>
            <p:txBody>
              <a:bodyPr rtlCol="0" anchor="ctr"/>
              <a:lstStyle/>
              <a:p>
                <a:endParaRPr lang="en-US" sz="2161"/>
              </a:p>
            </p:txBody>
          </p:sp>
          <p:sp>
            <p:nvSpPr>
              <p:cNvPr id="24" name="Freeform 23">
                <a:extLst>
                  <a:ext uri="{FF2B5EF4-FFF2-40B4-BE49-F238E27FC236}">
                    <a16:creationId xmlns:a16="http://schemas.microsoft.com/office/drawing/2014/main" id="{A55233B6-972A-B9D1-E337-FD0C7C7F417A}"/>
                  </a:ext>
                </a:extLst>
              </p:cNvPr>
              <p:cNvSpPr/>
              <p:nvPr/>
            </p:nvSpPr>
            <p:spPr>
              <a:xfrm>
                <a:off x="4954712" y="1394538"/>
                <a:ext cx="101573" cy="111523"/>
              </a:xfrm>
              <a:custGeom>
                <a:avLst/>
                <a:gdLst>
                  <a:gd name="connsiteX0" fmla="*/ 36036 w 101573"/>
                  <a:gd name="connsiteY0" fmla="*/ 109690 h 111523"/>
                  <a:gd name="connsiteX1" fmla="*/ 36036 w 101573"/>
                  <a:gd name="connsiteY1" fmla="*/ 57919 h 111523"/>
                  <a:gd name="connsiteX2" fmla="*/ 62354 w 101573"/>
                  <a:gd name="connsiteY2" fmla="*/ 109786 h 111523"/>
                  <a:gd name="connsiteX3" fmla="*/ 101573 w 101573"/>
                  <a:gd name="connsiteY3" fmla="*/ 109786 h 111523"/>
                  <a:gd name="connsiteX4" fmla="*/ 71975 w 101573"/>
                  <a:gd name="connsiteY4" fmla="*/ 52133 h 111523"/>
                  <a:gd name="connsiteX5" fmla="*/ 96317 w 101573"/>
                  <a:gd name="connsiteY5" fmla="*/ 1158 h 111523"/>
                  <a:gd name="connsiteX6" fmla="*/ 59147 w 101573"/>
                  <a:gd name="connsiteY6" fmla="*/ 1713 h 111523"/>
                  <a:gd name="connsiteX7" fmla="*/ 36036 w 101573"/>
                  <a:gd name="connsiteY7" fmla="*/ 49626 h 111523"/>
                  <a:gd name="connsiteX8" fmla="*/ 36036 w 101573"/>
                  <a:gd name="connsiteY8" fmla="*/ 1942 h 111523"/>
                  <a:gd name="connsiteX9" fmla="*/ 0 w 101573"/>
                  <a:gd name="connsiteY9" fmla="*/ 1942 h 111523"/>
                  <a:gd name="connsiteX10" fmla="*/ 0 w 101573"/>
                  <a:gd name="connsiteY10" fmla="*/ 109690 h 111523"/>
                  <a:gd name="connsiteX11" fmla="*/ 36036 w 101573"/>
                  <a:gd name="connsiteY11" fmla="*/ 109690 h 11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73" h="111523">
                    <a:moveTo>
                      <a:pt x="36036" y="109690"/>
                    </a:moveTo>
                    <a:lnTo>
                      <a:pt x="36036" y="57919"/>
                    </a:lnTo>
                    <a:lnTo>
                      <a:pt x="62354" y="109786"/>
                    </a:lnTo>
                    <a:cubicBezTo>
                      <a:pt x="74073" y="112221"/>
                      <a:pt x="89541" y="111980"/>
                      <a:pt x="101573" y="109786"/>
                    </a:cubicBezTo>
                    <a:lnTo>
                      <a:pt x="71975" y="52133"/>
                    </a:lnTo>
                    <a:lnTo>
                      <a:pt x="96317" y="1158"/>
                    </a:lnTo>
                    <a:cubicBezTo>
                      <a:pt x="84972" y="-457"/>
                      <a:pt x="70637" y="-481"/>
                      <a:pt x="59147" y="1713"/>
                    </a:cubicBezTo>
                    <a:lnTo>
                      <a:pt x="36036" y="49626"/>
                    </a:lnTo>
                    <a:lnTo>
                      <a:pt x="36036" y="1942"/>
                    </a:lnTo>
                    <a:cubicBezTo>
                      <a:pt x="24088" y="-638"/>
                      <a:pt x="11948" y="-554"/>
                      <a:pt x="0" y="1942"/>
                    </a:cubicBezTo>
                    <a:lnTo>
                      <a:pt x="0" y="109690"/>
                    </a:lnTo>
                    <a:cubicBezTo>
                      <a:pt x="12755" y="111944"/>
                      <a:pt x="23268" y="111980"/>
                      <a:pt x="36036" y="109690"/>
                    </a:cubicBezTo>
                    <a:close/>
                  </a:path>
                </a:pathLst>
              </a:custGeom>
              <a:grpFill/>
              <a:ln w="120" cap="flat">
                <a:noFill/>
                <a:prstDash val="solid"/>
                <a:miter/>
              </a:ln>
            </p:spPr>
            <p:txBody>
              <a:bodyPr rtlCol="0" anchor="ctr"/>
              <a:lstStyle/>
              <a:p>
                <a:endParaRPr lang="en-US" sz="2161"/>
              </a:p>
            </p:txBody>
          </p:sp>
          <p:sp>
            <p:nvSpPr>
              <p:cNvPr id="25" name="Freeform 24">
                <a:extLst>
                  <a:ext uri="{FF2B5EF4-FFF2-40B4-BE49-F238E27FC236}">
                    <a16:creationId xmlns:a16="http://schemas.microsoft.com/office/drawing/2014/main" id="{654331B0-FEA7-2C7C-C93B-3EC79FAB0719}"/>
                  </a:ext>
                </a:extLst>
              </p:cNvPr>
              <p:cNvSpPr/>
              <p:nvPr/>
            </p:nvSpPr>
            <p:spPr>
              <a:xfrm>
                <a:off x="4813956" y="1394536"/>
                <a:ext cx="62173" cy="111516"/>
              </a:xfrm>
              <a:custGeom>
                <a:avLst/>
                <a:gdLst>
                  <a:gd name="connsiteX0" fmla="*/ 38688 w 62173"/>
                  <a:gd name="connsiteY0" fmla="*/ 109752 h 111516"/>
                  <a:gd name="connsiteX1" fmla="*/ 62174 w 62173"/>
                  <a:gd name="connsiteY1" fmla="*/ 55908 h 111516"/>
                  <a:gd name="connsiteX2" fmla="*/ 39472 w 62173"/>
                  <a:gd name="connsiteY2" fmla="*/ 1727 h 111516"/>
                  <a:gd name="connsiteX3" fmla="*/ 0 w 62173"/>
                  <a:gd name="connsiteY3" fmla="*/ 1727 h 111516"/>
                  <a:gd name="connsiteX4" fmla="*/ 22738 w 62173"/>
                  <a:gd name="connsiteY4" fmla="*/ 55944 h 111516"/>
                  <a:gd name="connsiteX5" fmla="*/ 12 w 62173"/>
                  <a:gd name="connsiteY5" fmla="*/ 109511 h 111516"/>
                  <a:gd name="connsiteX6" fmla="*/ 38688 w 62173"/>
                  <a:gd name="connsiteY6" fmla="*/ 109752 h 11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73" h="111516">
                    <a:moveTo>
                      <a:pt x="38688" y="109752"/>
                    </a:moveTo>
                    <a:lnTo>
                      <a:pt x="62174" y="55908"/>
                    </a:lnTo>
                    <a:lnTo>
                      <a:pt x="39472" y="1727"/>
                    </a:lnTo>
                    <a:cubicBezTo>
                      <a:pt x="27307" y="-539"/>
                      <a:pt x="11911" y="-612"/>
                      <a:pt x="0" y="1727"/>
                    </a:cubicBezTo>
                    <a:lnTo>
                      <a:pt x="22738" y="55944"/>
                    </a:lnTo>
                    <a:lnTo>
                      <a:pt x="12" y="109511"/>
                    </a:lnTo>
                    <a:cubicBezTo>
                      <a:pt x="11827" y="112223"/>
                      <a:pt x="27126" y="112067"/>
                      <a:pt x="38688" y="109752"/>
                    </a:cubicBezTo>
                    <a:close/>
                  </a:path>
                </a:pathLst>
              </a:custGeom>
              <a:grpFill/>
              <a:ln w="120" cap="flat">
                <a:noFill/>
                <a:prstDash val="solid"/>
                <a:miter/>
              </a:ln>
            </p:spPr>
            <p:txBody>
              <a:bodyPr rtlCol="0" anchor="ctr"/>
              <a:lstStyle/>
              <a:p>
                <a:endParaRPr lang="en-US" sz="2161"/>
              </a:p>
            </p:txBody>
          </p:sp>
          <p:sp>
            <p:nvSpPr>
              <p:cNvPr id="26" name="Freeform 25">
                <a:extLst>
                  <a:ext uri="{FF2B5EF4-FFF2-40B4-BE49-F238E27FC236}">
                    <a16:creationId xmlns:a16="http://schemas.microsoft.com/office/drawing/2014/main" id="{95091C09-3255-FB29-A4E6-FAB0D579F69C}"/>
                  </a:ext>
                </a:extLst>
              </p:cNvPr>
              <p:cNvSpPr/>
              <p:nvPr/>
            </p:nvSpPr>
            <p:spPr>
              <a:xfrm>
                <a:off x="5065471" y="1394587"/>
                <a:ext cx="36035" cy="111064"/>
              </a:xfrm>
              <a:custGeom>
                <a:avLst/>
                <a:gdLst>
                  <a:gd name="connsiteX0" fmla="*/ 0 w 36035"/>
                  <a:gd name="connsiteY0" fmla="*/ 1760 h 111064"/>
                  <a:gd name="connsiteX1" fmla="*/ 0 w 36035"/>
                  <a:gd name="connsiteY1" fmla="*/ 109605 h 111064"/>
                  <a:gd name="connsiteX2" fmla="*/ 36036 w 36035"/>
                  <a:gd name="connsiteY2" fmla="*/ 109605 h 111064"/>
                  <a:gd name="connsiteX3" fmla="*/ 36036 w 36035"/>
                  <a:gd name="connsiteY3" fmla="*/ 1760 h 111064"/>
                  <a:gd name="connsiteX4" fmla="*/ 18096 w 36035"/>
                  <a:gd name="connsiteY4" fmla="*/ 0 h 111064"/>
                  <a:gd name="connsiteX5" fmla="*/ 0 w 36035"/>
                  <a:gd name="connsiteY5" fmla="*/ 1760 h 11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5" h="111064">
                    <a:moveTo>
                      <a:pt x="0" y="1760"/>
                    </a:moveTo>
                    <a:lnTo>
                      <a:pt x="0" y="109605"/>
                    </a:lnTo>
                    <a:cubicBezTo>
                      <a:pt x="3147" y="111557"/>
                      <a:pt x="32853" y="111545"/>
                      <a:pt x="36036" y="109605"/>
                    </a:cubicBezTo>
                    <a:cubicBezTo>
                      <a:pt x="36036" y="82713"/>
                      <a:pt x="36036" y="28628"/>
                      <a:pt x="36036" y="1760"/>
                    </a:cubicBezTo>
                    <a:cubicBezTo>
                      <a:pt x="36036" y="1760"/>
                      <a:pt x="27078" y="0"/>
                      <a:pt x="18096" y="0"/>
                    </a:cubicBezTo>
                    <a:cubicBezTo>
                      <a:pt x="8705" y="0"/>
                      <a:pt x="0" y="1760"/>
                      <a:pt x="0" y="1760"/>
                    </a:cubicBezTo>
                    <a:close/>
                  </a:path>
                </a:pathLst>
              </a:custGeom>
              <a:grpFill/>
              <a:ln w="120" cap="flat">
                <a:noFill/>
                <a:prstDash val="solid"/>
                <a:miter/>
              </a:ln>
            </p:spPr>
            <p:txBody>
              <a:bodyPr rtlCol="0" anchor="ctr"/>
              <a:lstStyle/>
              <a:p>
                <a:endParaRPr lang="en-US" sz="2161"/>
              </a:p>
            </p:txBody>
          </p:sp>
          <p:sp>
            <p:nvSpPr>
              <p:cNvPr id="27" name="Freeform 26">
                <a:extLst>
                  <a:ext uri="{FF2B5EF4-FFF2-40B4-BE49-F238E27FC236}">
                    <a16:creationId xmlns:a16="http://schemas.microsoft.com/office/drawing/2014/main" id="{D6A5DF5E-B5E9-722C-7528-40BA83241FF1}"/>
                  </a:ext>
                </a:extLst>
              </p:cNvPr>
              <p:cNvSpPr/>
              <p:nvPr/>
            </p:nvSpPr>
            <p:spPr>
              <a:xfrm>
                <a:off x="4690276" y="1393572"/>
                <a:ext cx="129031" cy="120214"/>
              </a:xfrm>
              <a:custGeom>
                <a:avLst/>
                <a:gdLst>
                  <a:gd name="connsiteX0" fmla="*/ 65400 w 129031"/>
                  <a:gd name="connsiteY0" fmla="*/ 27 h 120214"/>
                  <a:gd name="connsiteX1" fmla="*/ 13607 w 129031"/>
                  <a:gd name="connsiteY1" fmla="*/ 89887 h 120214"/>
                  <a:gd name="connsiteX2" fmla="*/ 3492 w 129031"/>
                  <a:gd name="connsiteY2" fmla="*/ 120214 h 120214"/>
                  <a:gd name="connsiteX3" fmla="*/ 34922 w 129031"/>
                  <a:gd name="connsiteY3" fmla="*/ 105256 h 120214"/>
                  <a:gd name="connsiteX4" fmla="*/ 65400 w 129031"/>
                  <a:gd name="connsiteY4" fmla="*/ 27 h 120214"/>
                  <a:gd name="connsiteX5" fmla="*/ 64653 w 129031"/>
                  <a:gd name="connsiteY5" fmla="*/ 85367 h 120214"/>
                  <a:gd name="connsiteX6" fmla="*/ 32909 w 129031"/>
                  <a:gd name="connsiteY6" fmla="*/ 89851 h 120214"/>
                  <a:gd name="connsiteX7" fmla="*/ 38105 w 129031"/>
                  <a:gd name="connsiteY7" fmla="*/ 74121 h 120214"/>
                  <a:gd name="connsiteX8" fmla="*/ 64653 w 129031"/>
                  <a:gd name="connsiteY8" fmla="*/ 27473 h 120214"/>
                  <a:gd name="connsiteX9" fmla="*/ 64653 w 129031"/>
                  <a:gd name="connsiteY9" fmla="*/ 85367 h 12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31" h="120214">
                    <a:moveTo>
                      <a:pt x="65400" y="27"/>
                    </a:moveTo>
                    <a:cubicBezTo>
                      <a:pt x="14318" y="-1372"/>
                      <a:pt x="-20524" y="52545"/>
                      <a:pt x="13607" y="89887"/>
                    </a:cubicBezTo>
                    <a:lnTo>
                      <a:pt x="3492" y="120214"/>
                    </a:lnTo>
                    <a:cubicBezTo>
                      <a:pt x="3552" y="120250"/>
                      <a:pt x="34862" y="105099"/>
                      <a:pt x="34922" y="105256"/>
                    </a:cubicBezTo>
                    <a:cubicBezTo>
                      <a:pt x="128478" y="143333"/>
                      <a:pt x="175087" y="6560"/>
                      <a:pt x="65400" y="27"/>
                    </a:cubicBezTo>
                    <a:close/>
                    <a:moveTo>
                      <a:pt x="64653" y="85367"/>
                    </a:moveTo>
                    <a:cubicBezTo>
                      <a:pt x="42252" y="83547"/>
                      <a:pt x="56358" y="78436"/>
                      <a:pt x="32909" y="89851"/>
                    </a:cubicBezTo>
                    <a:cubicBezTo>
                      <a:pt x="32873" y="89815"/>
                      <a:pt x="38238" y="74109"/>
                      <a:pt x="38105" y="74121"/>
                    </a:cubicBezTo>
                    <a:cubicBezTo>
                      <a:pt x="20575" y="54919"/>
                      <a:pt x="38262" y="26750"/>
                      <a:pt x="64653" y="27473"/>
                    </a:cubicBezTo>
                    <a:cubicBezTo>
                      <a:pt x="108850" y="28148"/>
                      <a:pt x="108766" y="84668"/>
                      <a:pt x="64653" y="85367"/>
                    </a:cubicBezTo>
                    <a:close/>
                  </a:path>
                </a:pathLst>
              </a:custGeom>
              <a:grpFill/>
              <a:ln w="120" cap="flat">
                <a:noFill/>
                <a:prstDash val="solid"/>
                <a:miter/>
              </a:ln>
            </p:spPr>
            <p:txBody>
              <a:bodyPr rtlCol="0" anchor="ctr"/>
              <a:lstStyle/>
              <a:p>
                <a:endParaRPr lang="en-US" sz="2161"/>
              </a:p>
            </p:txBody>
          </p:sp>
          <p:sp>
            <p:nvSpPr>
              <p:cNvPr id="28" name="Freeform 27">
                <a:extLst>
                  <a:ext uri="{FF2B5EF4-FFF2-40B4-BE49-F238E27FC236}">
                    <a16:creationId xmlns:a16="http://schemas.microsoft.com/office/drawing/2014/main" id="{6FED6AED-4F46-B970-0381-1C0561E6EFF9}"/>
                  </a:ext>
                </a:extLst>
              </p:cNvPr>
              <p:cNvSpPr/>
              <p:nvPr/>
            </p:nvSpPr>
            <p:spPr>
              <a:xfrm>
                <a:off x="4863223" y="1394126"/>
                <a:ext cx="78238" cy="111963"/>
              </a:xfrm>
              <a:custGeom>
                <a:avLst/>
                <a:gdLst>
                  <a:gd name="connsiteX0" fmla="*/ 10049 w 78238"/>
                  <a:gd name="connsiteY0" fmla="*/ 25750 h 111963"/>
                  <a:gd name="connsiteX1" fmla="*/ 16957 w 78238"/>
                  <a:gd name="connsiteY1" fmla="*/ 60839 h 111963"/>
                  <a:gd name="connsiteX2" fmla="*/ 37947 w 78238"/>
                  <a:gd name="connsiteY2" fmla="*/ 110259 h 111963"/>
                  <a:gd name="connsiteX3" fmla="*/ 78239 w 78238"/>
                  <a:gd name="connsiteY3" fmla="*/ 110223 h 111963"/>
                  <a:gd name="connsiteX4" fmla="*/ 56706 w 78238"/>
                  <a:gd name="connsiteY4" fmla="*/ 64660 h 111963"/>
                  <a:gd name="connsiteX5" fmla="*/ 28676 w 78238"/>
                  <a:gd name="connsiteY5" fmla="*/ 28 h 111963"/>
                  <a:gd name="connsiteX6" fmla="*/ 18 w 78238"/>
                  <a:gd name="connsiteY6" fmla="*/ 1691 h 111963"/>
                  <a:gd name="connsiteX7" fmla="*/ 10049 w 78238"/>
                  <a:gd name="connsiteY7" fmla="*/ 25750 h 11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38" h="111963">
                    <a:moveTo>
                      <a:pt x="10049" y="25750"/>
                    </a:moveTo>
                    <a:cubicBezTo>
                      <a:pt x="37501" y="21688"/>
                      <a:pt x="45880" y="56560"/>
                      <a:pt x="16957" y="60839"/>
                    </a:cubicBezTo>
                    <a:lnTo>
                      <a:pt x="37947" y="110259"/>
                    </a:lnTo>
                    <a:cubicBezTo>
                      <a:pt x="50256" y="112573"/>
                      <a:pt x="65652" y="112501"/>
                      <a:pt x="78239" y="110223"/>
                    </a:cubicBezTo>
                    <a:lnTo>
                      <a:pt x="56706" y="64660"/>
                    </a:lnTo>
                    <a:cubicBezTo>
                      <a:pt x="85617" y="42565"/>
                      <a:pt x="65206" y="-1166"/>
                      <a:pt x="28676" y="28"/>
                    </a:cubicBezTo>
                    <a:cubicBezTo>
                      <a:pt x="17464" y="-250"/>
                      <a:pt x="-657" y="1655"/>
                      <a:pt x="18" y="1691"/>
                    </a:cubicBezTo>
                    <a:lnTo>
                      <a:pt x="10049" y="25750"/>
                    </a:lnTo>
                    <a:close/>
                  </a:path>
                </a:pathLst>
              </a:custGeom>
              <a:grpFill/>
              <a:ln w="120" cap="flat">
                <a:noFill/>
                <a:prstDash val="solid"/>
                <a:miter/>
              </a:ln>
            </p:spPr>
            <p:txBody>
              <a:bodyPr rtlCol="0" anchor="ctr"/>
              <a:lstStyle/>
              <a:p>
                <a:endParaRPr lang="en-US" sz="2161"/>
              </a:p>
            </p:txBody>
          </p:sp>
          <p:sp>
            <p:nvSpPr>
              <p:cNvPr id="29" name="Freeform 28">
                <a:extLst>
                  <a:ext uri="{FF2B5EF4-FFF2-40B4-BE49-F238E27FC236}">
                    <a16:creationId xmlns:a16="http://schemas.microsoft.com/office/drawing/2014/main" id="{F1511AB1-E4CF-8BF7-8E4F-4BA0AF36F6BA}"/>
                  </a:ext>
                </a:extLst>
              </p:cNvPr>
              <p:cNvSpPr/>
              <p:nvPr/>
            </p:nvSpPr>
            <p:spPr>
              <a:xfrm>
                <a:off x="5336924" y="1396058"/>
                <a:ext cx="33189" cy="32424"/>
              </a:xfrm>
              <a:custGeom>
                <a:avLst/>
                <a:gdLst>
                  <a:gd name="connsiteX0" fmla="*/ 16629 w 33189"/>
                  <a:gd name="connsiteY0" fmla="*/ 0 h 32424"/>
                  <a:gd name="connsiteX1" fmla="*/ 16629 w 33189"/>
                  <a:gd name="connsiteY1" fmla="*/ 32425 h 32424"/>
                  <a:gd name="connsiteX2" fmla="*/ 16629 w 33189"/>
                  <a:gd name="connsiteY2" fmla="*/ 0 h 32424"/>
                  <a:gd name="connsiteX3" fmla="*/ 16749 w 33189"/>
                  <a:gd name="connsiteY3" fmla="*/ 29001 h 32424"/>
                  <a:gd name="connsiteX4" fmla="*/ 16653 w 33189"/>
                  <a:gd name="connsiteY4" fmla="*/ 3279 h 32424"/>
                  <a:gd name="connsiteX5" fmla="*/ 16749 w 33189"/>
                  <a:gd name="connsiteY5" fmla="*/ 29001 h 3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89" h="32424">
                    <a:moveTo>
                      <a:pt x="16629" y="0"/>
                    </a:moveTo>
                    <a:cubicBezTo>
                      <a:pt x="-5651" y="24"/>
                      <a:pt x="-5434" y="32449"/>
                      <a:pt x="16629" y="32425"/>
                    </a:cubicBezTo>
                    <a:cubicBezTo>
                      <a:pt x="38607" y="32509"/>
                      <a:pt x="38812" y="-36"/>
                      <a:pt x="16629" y="0"/>
                    </a:cubicBezTo>
                    <a:close/>
                    <a:moveTo>
                      <a:pt x="16749" y="29001"/>
                    </a:moveTo>
                    <a:cubicBezTo>
                      <a:pt x="27" y="29399"/>
                      <a:pt x="3" y="3013"/>
                      <a:pt x="16653" y="3279"/>
                    </a:cubicBezTo>
                    <a:cubicBezTo>
                      <a:pt x="33013" y="2941"/>
                      <a:pt x="33206" y="29279"/>
                      <a:pt x="16749" y="29001"/>
                    </a:cubicBezTo>
                    <a:close/>
                  </a:path>
                </a:pathLst>
              </a:custGeom>
              <a:grpFill/>
              <a:ln w="120" cap="flat">
                <a:noFill/>
                <a:prstDash val="solid"/>
                <a:miter/>
              </a:ln>
            </p:spPr>
            <p:txBody>
              <a:bodyPr rtlCol="0" anchor="ctr"/>
              <a:lstStyle/>
              <a:p>
                <a:endParaRPr lang="en-US" sz="2161"/>
              </a:p>
            </p:txBody>
          </p:sp>
          <p:sp>
            <p:nvSpPr>
              <p:cNvPr id="30" name="Freeform 29">
                <a:extLst>
                  <a:ext uri="{FF2B5EF4-FFF2-40B4-BE49-F238E27FC236}">
                    <a16:creationId xmlns:a16="http://schemas.microsoft.com/office/drawing/2014/main" id="{EBBF5FFE-3C1F-0A91-0F60-284571DCCD8A}"/>
                  </a:ext>
                </a:extLst>
              </p:cNvPr>
              <p:cNvSpPr/>
              <p:nvPr/>
            </p:nvSpPr>
            <p:spPr>
              <a:xfrm>
                <a:off x="5347151" y="1404042"/>
                <a:ext cx="14407" cy="16593"/>
              </a:xfrm>
              <a:custGeom>
                <a:avLst/>
                <a:gdLst>
                  <a:gd name="connsiteX0" fmla="*/ 10212 w 14407"/>
                  <a:gd name="connsiteY0" fmla="*/ 8614 h 16593"/>
                  <a:gd name="connsiteX1" fmla="*/ 10212 w 14407"/>
                  <a:gd name="connsiteY1" fmla="*/ 8434 h 16593"/>
                  <a:gd name="connsiteX2" fmla="*/ 12008 w 14407"/>
                  <a:gd name="connsiteY2" fmla="*/ 1165 h 16593"/>
                  <a:gd name="connsiteX3" fmla="*/ 0 w 14407"/>
                  <a:gd name="connsiteY3" fmla="*/ 490 h 16593"/>
                  <a:gd name="connsiteX4" fmla="*/ 0 w 14407"/>
                  <a:gd name="connsiteY4" fmla="*/ 16594 h 16593"/>
                  <a:gd name="connsiteX5" fmla="*/ 3810 w 14407"/>
                  <a:gd name="connsiteY5" fmla="*/ 16594 h 16593"/>
                  <a:gd name="connsiteX6" fmla="*/ 3810 w 14407"/>
                  <a:gd name="connsiteY6" fmla="*/ 10097 h 16593"/>
                  <a:gd name="connsiteX7" fmla="*/ 10308 w 14407"/>
                  <a:gd name="connsiteY7" fmla="*/ 16594 h 16593"/>
                  <a:gd name="connsiteX8" fmla="*/ 14407 w 14407"/>
                  <a:gd name="connsiteY8" fmla="*/ 16594 h 16593"/>
                  <a:gd name="connsiteX9" fmla="*/ 10212 w 14407"/>
                  <a:gd name="connsiteY9" fmla="*/ 8614 h 16593"/>
                  <a:gd name="connsiteX10" fmla="*/ 5703 w 14407"/>
                  <a:gd name="connsiteY10" fmla="*/ 7445 h 16593"/>
                  <a:gd name="connsiteX11" fmla="*/ 3906 w 14407"/>
                  <a:gd name="connsiteY11" fmla="*/ 7445 h 16593"/>
                  <a:gd name="connsiteX12" fmla="*/ 3906 w 14407"/>
                  <a:gd name="connsiteY12" fmla="*/ 2841 h 16593"/>
                  <a:gd name="connsiteX13" fmla="*/ 5703 w 14407"/>
                  <a:gd name="connsiteY13" fmla="*/ 7445 h 1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7" h="16593">
                    <a:moveTo>
                      <a:pt x="10212" y="8614"/>
                    </a:moveTo>
                    <a:lnTo>
                      <a:pt x="10212" y="8434"/>
                    </a:lnTo>
                    <a:cubicBezTo>
                      <a:pt x="13985" y="7674"/>
                      <a:pt x="14588" y="3082"/>
                      <a:pt x="12008" y="1165"/>
                    </a:cubicBezTo>
                    <a:cubicBezTo>
                      <a:pt x="10115" y="-438"/>
                      <a:pt x="2327" y="-101"/>
                      <a:pt x="0" y="490"/>
                    </a:cubicBezTo>
                    <a:lnTo>
                      <a:pt x="0" y="16594"/>
                    </a:lnTo>
                    <a:lnTo>
                      <a:pt x="3810" y="16594"/>
                    </a:lnTo>
                    <a:lnTo>
                      <a:pt x="3810" y="10097"/>
                    </a:lnTo>
                    <a:cubicBezTo>
                      <a:pt x="9910" y="9253"/>
                      <a:pt x="8560" y="13376"/>
                      <a:pt x="10308" y="16594"/>
                    </a:cubicBezTo>
                    <a:lnTo>
                      <a:pt x="14407" y="16594"/>
                    </a:lnTo>
                    <a:cubicBezTo>
                      <a:pt x="13491" y="15352"/>
                      <a:pt x="13141" y="8940"/>
                      <a:pt x="10212" y="8614"/>
                    </a:cubicBezTo>
                    <a:close/>
                    <a:moveTo>
                      <a:pt x="5703" y="7445"/>
                    </a:moveTo>
                    <a:lnTo>
                      <a:pt x="3906" y="7445"/>
                    </a:lnTo>
                    <a:lnTo>
                      <a:pt x="3906" y="2841"/>
                    </a:lnTo>
                    <a:cubicBezTo>
                      <a:pt x="9054" y="1057"/>
                      <a:pt x="12563" y="7252"/>
                      <a:pt x="5703" y="7445"/>
                    </a:cubicBezTo>
                    <a:close/>
                  </a:path>
                </a:pathLst>
              </a:custGeom>
              <a:grpFill/>
              <a:ln w="120" cap="flat">
                <a:noFill/>
                <a:prstDash val="solid"/>
                <a:miter/>
              </a:ln>
            </p:spPr>
            <p:txBody>
              <a:bodyPr rtlCol="0" anchor="ctr"/>
              <a:lstStyle/>
              <a:p>
                <a:endParaRPr lang="en-US" sz="2161"/>
              </a:p>
            </p:txBody>
          </p:sp>
        </p:grpSp>
      </p:grpSp>
    </p:spTree>
    <p:extLst>
      <p:ext uri="{BB962C8B-B14F-4D97-AF65-F5344CB8AC3E}">
        <p14:creationId xmlns:p14="http://schemas.microsoft.com/office/powerpoint/2010/main" val="38542136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1">
            <a:alpha val="47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638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lane light">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9B334DE-6B60-9E41-B2CC-E2D4890A983C}"/>
              </a:ext>
            </a:extLst>
          </p:cNvPr>
          <p:cNvSpPr>
            <a:spLocks noGrp="1"/>
          </p:cNvSpPr>
          <p:nvPr>
            <p:ph type="title" hasCustomPrompt="1"/>
          </p:nvPr>
        </p:nvSpPr>
        <p:spPr>
          <a:xfrm>
            <a:off x="296619" y="268329"/>
            <a:ext cx="11598761" cy="365740"/>
          </a:xfrm>
          <a:prstGeom prst="rect">
            <a:avLst/>
          </a:prstGeom>
        </p:spPr>
        <p:txBody>
          <a:bodyPr lIns="0" tIns="0" rIns="0" bIns="0">
            <a:noAutofit/>
          </a:bodyPr>
          <a:lstStyle>
            <a:lvl1pPr>
              <a:defRPr sz="2401">
                <a:solidFill>
                  <a:schemeClr val="bg1">
                    <a:lumMod val="25000"/>
                  </a:schemeClr>
                </a:solidFill>
              </a:defRPr>
            </a:lvl1pPr>
          </a:lstStyle>
          <a:p>
            <a:r>
              <a:rPr lang="en-US"/>
              <a:t>Click To Edit Slide Title</a:t>
            </a:r>
          </a:p>
        </p:txBody>
      </p:sp>
      <p:sp>
        <p:nvSpPr>
          <p:cNvPr id="21" name="Subtitle 2">
            <a:extLst>
              <a:ext uri="{FF2B5EF4-FFF2-40B4-BE49-F238E27FC236}">
                <a16:creationId xmlns:a16="http://schemas.microsoft.com/office/drawing/2014/main" id="{C9066DA7-8053-7047-A555-39D48C31CD17}"/>
              </a:ext>
            </a:extLst>
          </p:cNvPr>
          <p:cNvSpPr>
            <a:spLocks noGrp="1"/>
          </p:cNvSpPr>
          <p:nvPr>
            <p:ph type="subTitle" idx="13" hasCustomPrompt="1"/>
          </p:nvPr>
        </p:nvSpPr>
        <p:spPr>
          <a:xfrm>
            <a:off x="296619" y="656147"/>
            <a:ext cx="11598761" cy="297049"/>
          </a:xfrm>
        </p:spPr>
        <p:txBody>
          <a:bodyPr lIns="0" tIns="0" rIns="0" anchor="ctr">
            <a:noAutofit/>
          </a:bodyPr>
          <a:lstStyle>
            <a:lvl1pPr marL="0" indent="0" algn="ctr">
              <a:buNone/>
              <a:defRPr sz="1200" b="0" i="0">
                <a:latin typeface="Source Sans Pro" panose="020B0503030403020204" pitchFamily="34" charset="0"/>
                <a:ea typeface="Source Sans Pro" panose="020B0503030403020204" pitchFamily="34" charset="0"/>
                <a:cs typeface="Lato Semibold" charset="0"/>
              </a:defRPr>
            </a:lvl1pPr>
            <a:lvl2pPr marL="457186" indent="0" algn="ctr">
              <a:buNone/>
              <a:defRPr sz="2000"/>
            </a:lvl2pPr>
            <a:lvl3pPr marL="914373" indent="0" algn="ctr">
              <a:buNone/>
              <a:defRPr sz="1800"/>
            </a:lvl3pPr>
            <a:lvl4pPr marL="1371559" indent="0" algn="ctr">
              <a:buNone/>
              <a:defRPr sz="1600"/>
            </a:lvl4pPr>
            <a:lvl5pPr marL="1828745" indent="0" algn="ctr">
              <a:buNone/>
              <a:defRPr sz="1600"/>
            </a:lvl5pPr>
            <a:lvl6pPr marL="2285932" indent="0" algn="ctr">
              <a:buNone/>
              <a:defRPr sz="1600"/>
            </a:lvl6pPr>
            <a:lvl7pPr marL="2743118" indent="0" algn="ctr">
              <a:buNone/>
              <a:defRPr sz="1600"/>
            </a:lvl7pPr>
            <a:lvl8pPr marL="3200303" indent="0" algn="ctr">
              <a:buNone/>
              <a:defRPr sz="1600"/>
            </a:lvl8pPr>
            <a:lvl9pPr marL="3657491" indent="0" algn="ctr">
              <a:buNone/>
              <a:defRPr sz="1600"/>
            </a:lvl9pPr>
          </a:lstStyle>
          <a:p>
            <a:r>
              <a:rPr lang="en-US"/>
              <a:t>Click to edit slide subtitle</a:t>
            </a:r>
          </a:p>
        </p:txBody>
      </p:sp>
      <p:sp>
        <p:nvSpPr>
          <p:cNvPr id="9" name="Rectangle 8">
            <a:extLst>
              <a:ext uri="{FF2B5EF4-FFF2-40B4-BE49-F238E27FC236}">
                <a16:creationId xmlns:a16="http://schemas.microsoft.com/office/drawing/2014/main" id="{2CC427E6-0A7C-0046-B382-BC39A3B529A6}"/>
              </a:ext>
            </a:extLst>
          </p:cNvPr>
          <p:cNvSpPr/>
          <p:nvPr userDrawn="1"/>
        </p:nvSpPr>
        <p:spPr>
          <a:xfrm>
            <a:off x="-5251" y="6289637"/>
            <a:ext cx="12205588" cy="585658"/>
          </a:xfrm>
          <a:prstGeom prst="rect">
            <a:avLst/>
          </a:prstGeom>
          <a:gradFill flip="none" rotWithShape="1">
            <a:gsLst>
              <a:gs pos="1000">
                <a:schemeClr val="accent2"/>
              </a:gs>
              <a:gs pos="10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1" b="0" i="0">
              <a:latin typeface="Source Sans Pro" panose="020B0503030403020204" pitchFamily="34" charset="0"/>
            </a:endParaRPr>
          </a:p>
        </p:txBody>
      </p:sp>
      <p:sp>
        <p:nvSpPr>
          <p:cNvPr id="10" name="Slide Number Placeholder 23">
            <a:extLst>
              <a:ext uri="{FF2B5EF4-FFF2-40B4-BE49-F238E27FC236}">
                <a16:creationId xmlns:a16="http://schemas.microsoft.com/office/drawing/2014/main" id="{22D7AB9E-822B-4544-86AC-BB42B79D0B11}"/>
              </a:ext>
            </a:extLst>
          </p:cNvPr>
          <p:cNvSpPr>
            <a:spLocks noGrp="1"/>
          </p:cNvSpPr>
          <p:nvPr>
            <p:ph type="sldNum" sz="quarter" idx="10"/>
          </p:nvPr>
        </p:nvSpPr>
        <p:spPr>
          <a:xfrm>
            <a:off x="324350" y="6437011"/>
            <a:ext cx="351626" cy="300626"/>
          </a:xfrm>
          <a:prstGeom prst="rect">
            <a:avLst/>
          </a:prstGeom>
        </p:spPr>
        <p:txBody>
          <a:bodyPr vert="horz" lIns="0" tIns="45720" rIns="91440" bIns="45720" rtlCol="0" anchor="ctr"/>
          <a:lstStyle>
            <a:lvl1pPr algn="l">
              <a:defRPr lang="en-US" sz="1080" b="0" i="0" smtClean="0">
                <a:solidFill>
                  <a:schemeClr val="bg1"/>
                </a:solidFill>
                <a:latin typeface="Source Sans Pro" panose="020B0503030403020204" pitchFamily="34" charset="0"/>
                <a:ea typeface="Source Sans Pro" panose="020B0503030403020204" pitchFamily="34" charset="0"/>
                <a:cs typeface="Lato" charset="0"/>
              </a:defRPr>
            </a:lvl1pPr>
          </a:lstStyle>
          <a:p>
            <a:fld id="{69E996CB-28C5-0A42-AD47-0649721A0D55}" type="slidenum">
              <a:rPr lang="uk-UA" smtClean="0"/>
              <a:pPr/>
              <a:t>‹#›</a:t>
            </a:fld>
            <a:endParaRPr lang="uk-UA"/>
          </a:p>
        </p:txBody>
      </p:sp>
      <p:sp>
        <p:nvSpPr>
          <p:cNvPr id="11" name="Footer Placeholder 31">
            <a:extLst>
              <a:ext uri="{FF2B5EF4-FFF2-40B4-BE49-F238E27FC236}">
                <a16:creationId xmlns:a16="http://schemas.microsoft.com/office/drawing/2014/main" id="{714D6F6E-AC53-9A45-BDAA-A1E9B35CFDE6}"/>
              </a:ext>
            </a:extLst>
          </p:cNvPr>
          <p:cNvSpPr>
            <a:spLocks noGrp="1"/>
          </p:cNvSpPr>
          <p:nvPr>
            <p:ph type="ftr" sz="quarter" idx="12"/>
          </p:nvPr>
        </p:nvSpPr>
        <p:spPr>
          <a:xfrm>
            <a:off x="2943150" y="6437011"/>
            <a:ext cx="6305698" cy="300626"/>
          </a:xfrm>
          <a:prstGeom prst="rect">
            <a:avLst/>
          </a:prstGeom>
        </p:spPr>
        <p:txBody>
          <a:bodyPr vert="horz" lIns="91440" tIns="45720" rIns="91440" bIns="45720" rtlCol="0" anchor="ctr"/>
          <a:lstStyle>
            <a:lvl1pPr algn="ctr">
              <a:defRPr sz="1080" b="0" i="0">
                <a:solidFill>
                  <a:schemeClr val="bg1"/>
                </a:solidFill>
                <a:latin typeface="Source Sans Pro" panose="020B0503030403020204" pitchFamily="34" charset="0"/>
                <a:ea typeface="Source Sans Pro" panose="020B0503030403020204" pitchFamily="34" charset="0"/>
                <a:cs typeface="Lato" charset="0"/>
              </a:defRPr>
            </a:lvl1pPr>
          </a:lstStyle>
          <a:p>
            <a:r>
              <a:rPr lang="en-US"/>
              <a:t>© 2022 Working Solutions Proprietary &amp; Confidential</a:t>
            </a:r>
          </a:p>
        </p:txBody>
      </p:sp>
      <p:pic>
        <p:nvPicPr>
          <p:cNvPr id="13" name="Picture 12">
            <a:extLst>
              <a:ext uri="{FF2B5EF4-FFF2-40B4-BE49-F238E27FC236}">
                <a16:creationId xmlns:a16="http://schemas.microsoft.com/office/drawing/2014/main" id="{3F01A9B6-9EBC-084D-9BF7-099ED77BD220}"/>
              </a:ext>
            </a:extLst>
          </p:cNvPr>
          <p:cNvPicPr>
            <a:picLocks noChangeAspect="1"/>
          </p:cNvPicPr>
          <p:nvPr userDrawn="1"/>
        </p:nvPicPr>
        <p:blipFill rotWithShape="1">
          <a:blip r:embed="rId2"/>
          <a:srcRect r="25544"/>
          <a:stretch/>
        </p:blipFill>
        <p:spPr>
          <a:xfrm>
            <a:off x="10708644" y="6387008"/>
            <a:ext cx="1348864" cy="456896"/>
          </a:xfrm>
          <a:prstGeom prst="rect">
            <a:avLst/>
          </a:prstGeom>
        </p:spPr>
      </p:pic>
      <p:cxnSp>
        <p:nvCxnSpPr>
          <p:cNvPr id="14" name="Straight Connector 13">
            <a:extLst>
              <a:ext uri="{FF2B5EF4-FFF2-40B4-BE49-F238E27FC236}">
                <a16:creationId xmlns:a16="http://schemas.microsoft.com/office/drawing/2014/main" id="{5A1DC2E5-DC4C-4542-867D-7C7CE641390B}"/>
              </a:ext>
            </a:extLst>
          </p:cNvPr>
          <p:cNvCxnSpPr/>
          <p:nvPr userDrawn="1"/>
        </p:nvCxnSpPr>
        <p:spPr>
          <a:xfrm>
            <a:off x="564055" y="631951"/>
            <a:ext cx="11063889" cy="0"/>
          </a:xfrm>
          <a:prstGeom prst="line">
            <a:avLst/>
          </a:prstGeom>
          <a:ln w="6350">
            <a:solidFill>
              <a:schemeClr val="bg1">
                <a:lumMod val="50000"/>
                <a:alpha val="49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0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F7A419D-74C8-AF4E-F445-10C4C9F16894}"/>
              </a:ext>
            </a:extLst>
          </p:cNvPr>
          <p:cNvSpPr>
            <a:spLocks noGrp="1"/>
          </p:cNvSpPr>
          <p:nvPr>
            <p:ph type="ftr" sz="quarter" idx="10"/>
          </p:nvPr>
        </p:nvSpPr>
        <p:spPr/>
        <p:txBody>
          <a:bodyPr/>
          <a:lstStyle/>
          <a:p>
            <a:r>
              <a:rPr lang="en-US"/>
              <a:t>© 2024 Working Solutions Proprietary &amp; Confidential</a:t>
            </a:r>
          </a:p>
        </p:txBody>
      </p:sp>
      <p:sp>
        <p:nvSpPr>
          <p:cNvPr id="7" name="Slide Number Placeholder 6">
            <a:extLst>
              <a:ext uri="{FF2B5EF4-FFF2-40B4-BE49-F238E27FC236}">
                <a16:creationId xmlns:a16="http://schemas.microsoft.com/office/drawing/2014/main" id="{11C05C51-72AB-978F-A1BB-A8507D6639D0}"/>
              </a:ext>
            </a:extLst>
          </p:cNvPr>
          <p:cNvSpPr>
            <a:spLocks noGrp="1"/>
          </p:cNvSpPr>
          <p:nvPr>
            <p:ph type="sldNum" sz="quarter" idx="11"/>
          </p:nvPr>
        </p:nvSpPr>
        <p:spPr/>
        <p:txBody>
          <a:bodyPr/>
          <a:lstStyle/>
          <a:p>
            <a:fld id="{69E996CB-28C5-0A42-AD47-0649721A0D55}" type="slidenum">
              <a:rPr lang="uk-UA" smtClean="0"/>
              <a:pPr/>
              <a:t>‹#›</a:t>
            </a:fld>
            <a:endParaRPr lang="uk-UA"/>
          </a:p>
        </p:txBody>
      </p:sp>
      <p:sp>
        <p:nvSpPr>
          <p:cNvPr id="9" name="Title 8">
            <a:extLst>
              <a:ext uri="{FF2B5EF4-FFF2-40B4-BE49-F238E27FC236}">
                <a16:creationId xmlns:a16="http://schemas.microsoft.com/office/drawing/2014/main" id="{CA5559FB-F572-377B-ACB3-0AE64F92E067}"/>
              </a:ext>
            </a:extLst>
          </p:cNvPr>
          <p:cNvSpPr>
            <a:spLocks noGrp="1"/>
          </p:cNvSpPr>
          <p:nvPr>
            <p:ph type="title" hasCustomPrompt="1"/>
          </p:nvPr>
        </p:nvSpPr>
        <p:spPr/>
        <p:txBody>
          <a:bodyPr/>
          <a:lstStyle/>
          <a:p>
            <a:r>
              <a:rPr lang="en-US"/>
              <a:t>Main Header Uses Headline Case Source Sans Pro Black</a:t>
            </a:r>
          </a:p>
        </p:txBody>
      </p:sp>
    </p:spTree>
    <p:extLst>
      <p:ext uri="{BB962C8B-B14F-4D97-AF65-F5344CB8AC3E}">
        <p14:creationId xmlns:p14="http://schemas.microsoft.com/office/powerpoint/2010/main" val="2703920267"/>
      </p:ext>
    </p:extLst>
  </p:cSld>
  <p:clrMapOvr>
    <a:masterClrMapping/>
  </p:clrMapOvr>
  <p:extLst>
    <p:ext uri="{DCECCB84-F9BA-43D5-87BE-67443E8EF086}">
      <p15:sldGuideLst xmlns:p15="http://schemas.microsoft.com/office/powerpoint/2012/main">
        <p15:guide id="2" pos="22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ark Content Box">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D24A8D7B-45C0-F642-B890-5FDB5B1FA460}"/>
              </a:ext>
            </a:extLst>
          </p:cNvPr>
          <p:cNvSpPr>
            <a:spLocks noGrp="1"/>
          </p:cNvSpPr>
          <p:nvPr>
            <p:ph sz="quarter" idx="30" hasCustomPrompt="1"/>
          </p:nvPr>
        </p:nvSpPr>
        <p:spPr>
          <a:xfrm>
            <a:off x="424949" y="1669134"/>
            <a:ext cx="11342104" cy="4213585"/>
          </a:xfrm>
          <a:prstGeom prst="roundRect">
            <a:avLst>
              <a:gd name="adj" fmla="val 2042"/>
            </a:avLst>
          </a:prstGeom>
          <a:solidFill>
            <a:schemeClr val="bg2">
              <a:lumMod val="95000"/>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vl2pPr marL="411583" indent="0">
              <a:buNone/>
              <a:defRPr/>
            </a:lvl2pPr>
          </a:lstStyle>
          <a:p>
            <a:pPr lvl="0"/>
            <a:r>
              <a:rPr lang="en-US"/>
              <a:t>Click to add custom content</a:t>
            </a:r>
          </a:p>
        </p:txBody>
      </p:sp>
      <p:sp>
        <p:nvSpPr>
          <p:cNvPr id="2" name="Title 1">
            <a:extLst>
              <a:ext uri="{FF2B5EF4-FFF2-40B4-BE49-F238E27FC236}">
                <a16:creationId xmlns:a16="http://schemas.microsoft.com/office/drawing/2014/main" id="{108B1289-BE3B-AD35-F1B8-DCE61964D168}"/>
              </a:ext>
            </a:extLst>
          </p:cNvPr>
          <p:cNvSpPr>
            <a:spLocks noGrp="1"/>
          </p:cNvSpPr>
          <p:nvPr>
            <p:ph type="title" hasCustomPrompt="1"/>
          </p:nvPr>
        </p:nvSpPr>
        <p:spPr/>
        <p:txBody>
          <a:bodyPr/>
          <a:lstStyle/>
          <a:p>
            <a:r>
              <a:rPr lang="en-US"/>
              <a:t>Main Header Uses Headline Case Source Sans Pro Black</a:t>
            </a:r>
          </a:p>
        </p:txBody>
      </p:sp>
      <p:sp>
        <p:nvSpPr>
          <p:cNvPr id="4" name="Footer Placeholder 3">
            <a:extLst>
              <a:ext uri="{FF2B5EF4-FFF2-40B4-BE49-F238E27FC236}">
                <a16:creationId xmlns:a16="http://schemas.microsoft.com/office/drawing/2014/main" id="{776303C0-C3EA-6F6B-28DA-0F7AE45510FF}"/>
              </a:ext>
            </a:extLst>
          </p:cNvPr>
          <p:cNvSpPr>
            <a:spLocks noGrp="1"/>
          </p:cNvSpPr>
          <p:nvPr>
            <p:ph type="ftr" sz="quarter" idx="31"/>
          </p:nvPr>
        </p:nvSpPr>
        <p:spPr/>
        <p:txBody>
          <a:bodyPr/>
          <a:lstStyle/>
          <a:p>
            <a:r>
              <a:rPr lang="en-US"/>
              <a:t>© 2024 Working Solutions Proprietary &amp; Confidential</a:t>
            </a:r>
          </a:p>
        </p:txBody>
      </p:sp>
      <p:sp>
        <p:nvSpPr>
          <p:cNvPr id="6" name="Slide Number Placeholder 5">
            <a:extLst>
              <a:ext uri="{FF2B5EF4-FFF2-40B4-BE49-F238E27FC236}">
                <a16:creationId xmlns:a16="http://schemas.microsoft.com/office/drawing/2014/main" id="{FE86E0B8-0170-440A-FA88-DB0C56815919}"/>
              </a:ext>
            </a:extLst>
          </p:cNvPr>
          <p:cNvSpPr>
            <a:spLocks noGrp="1"/>
          </p:cNvSpPr>
          <p:nvPr>
            <p:ph type="sldNum" sz="quarter" idx="32"/>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57231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653BFF1C-479C-E24C-8DED-6A47A6A8BCF6}"/>
              </a:ext>
            </a:extLst>
          </p:cNvPr>
          <p:cNvSpPr>
            <a:spLocks noGrp="1"/>
          </p:cNvSpPr>
          <p:nvPr>
            <p:ph type="body" idx="1" hasCustomPrompt="1"/>
          </p:nvPr>
        </p:nvSpPr>
        <p:spPr>
          <a:xfrm>
            <a:off x="424949" y="1668907"/>
            <a:ext cx="5344607" cy="444426"/>
          </a:xfrm>
          <a:prstGeom prst="rect">
            <a:avLst/>
          </a:prstGeom>
        </p:spPr>
        <p:txBody>
          <a:bodyPr lIns="0" tIns="0" rIns="0" anchor="ctr">
            <a:normAutofit/>
          </a:bodyPr>
          <a:lstStyle>
            <a:lvl1pPr marL="0" indent="0">
              <a:buNone/>
              <a:defRPr sz="1680" b="1" i="0">
                <a:solidFill>
                  <a:schemeClr val="bg1">
                    <a:lumMod val="10000"/>
                  </a:schemeClr>
                </a:solidFill>
                <a:latin typeface="Source Sans Pro Semibold" panose="020B0503030403020204" pitchFamily="34" charset="0"/>
                <a:ea typeface="Source Sans Pro Semibold" panose="020B0503030403020204" pitchFamily="34" charset="0"/>
                <a:cs typeface="Lato Light" charset="0"/>
              </a:defRPr>
            </a:lvl1pPr>
            <a:lvl2pPr marL="457186" indent="0">
              <a:buNone/>
              <a:defRPr sz="2000" b="1"/>
            </a:lvl2pPr>
            <a:lvl3pPr marL="914373" indent="0">
              <a:buNone/>
              <a:defRPr sz="1800" b="1"/>
            </a:lvl3pPr>
            <a:lvl4pPr marL="1371559" indent="0">
              <a:buNone/>
              <a:defRPr sz="1600" b="1"/>
            </a:lvl4pPr>
            <a:lvl5pPr marL="1828745" indent="0">
              <a:buNone/>
              <a:defRPr sz="1600" b="1"/>
            </a:lvl5pPr>
            <a:lvl6pPr marL="2285932" indent="0">
              <a:buNone/>
              <a:defRPr sz="1600" b="1"/>
            </a:lvl6pPr>
            <a:lvl7pPr marL="2743118" indent="0">
              <a:buNone/>
              <a:defRPr sz="1600" b="1"/>
            </a:lvl7pPr>
            <a:lvl8pPr marL="3200303" indent="0">
              <a:buNone/>
              <a:defRPr sz="1600" b="1"/>
            </a:lvl8pPr>
            <a:lvl9pPr marL="3657491" indent="0">
              <a:buNone/>
              <a:defRPr sz="1600" b="1"/>
            </a:lvl9pPr>
          </a:lstStyle>
          <a:p>
            <a:pPr lvl="0"/>
            <a:r>
              <a:rPr lang="en-US"/>
              <a:t>Click to edit sub-header</a:t>
            </a:r>
          </a:p>
        </p:txBody>
      </p:sp>
      <p:sp>
        <p:nvSpPr>
          <p:cNvPr id="12" name="Content Placeholder 3">
            <a:extLst>
              <a:ext uri="{FF2B5EF4-FFF2-40B4-BE49-F238E27FC236}">
                <a16:creationId xmlns:a16="http://schemas.microsoft.com/office/drawing/2014/main" id="{BD89EAAD-436E-2A43-91E1-6F342C25B3F3}"/>
              </a:ext>
            </a:extLst>
          </p:cNvPr>
          <p:cNvSpPr>
            <a:spLocks noGrp="1"/>
          </p:cNvSpPr>
          <p:nvPr>
            <p:ph sz="half" idx="2" hasCustomPrompt="1"/>
          </p:nvPr>
        </p:nvSpPr>
        <p:spPr>
          <a:xfrm>
            <a:off x="424949" y="2160907"/>
            <a:ext cx="5344607" cy="3691810"/>
          </a:xfrm>
          <a:prstGeom prst="rect">
            <a:avLst/>
          </a:prstGeom>
        </p:spPr>
        <p:txBody>
          <a:bodyPr>
            <a:noAutofit/>
          </a:bodyPr>
          <a:lstStyle>
            <a:lvl1pPr marL="205791"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1pPr>
            <a:lvl2pPr marL="617374"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2pPr>
            <a:lvl3pPr marL="1028957"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3pPr>
            <a:lvl4pPr marL="1440540"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4pPr>
            <a:lvl5pPr marL="1852123"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5pPr>
          </a:lstStyle>
          <a:p>
            <a:pPr lvl="0"/>
            <a:r>
              <a:rPr lang="en-US"/>
              <a:t>Click to make list</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BD9A4742-0DB1-F64A-8902-B3EE715F62CF}"/>
              </a:ext>
            </a:extLst>
          </p:cNvPr>
          <p:cNvSpPr>
            <a:spLocks noGrp="1"/>
          </p:cNvSpPr>
          <p:nvPr>
            <p:ph type="body" sz="quarter" idx="3" hasCustomPrompt="1"/>
          </p:nvPr>
        </p:nvSpPr>
        <p:spPr>
          <a:xfrm>
            <a:off x="6422448" y="1668907"/>
            <a:ext cx="5344605" cy="444426"/>
          </a:xfrm>
          <a:prstGeom prst="rect">
            <a:avLst/>
          </a:prstGeom>
        </p:spPr>
        <p:txBody>
          <a:bodyPr lIns="0" tIns="0" rIns="0" anchor="ctr">
            <a:normAutofit/>
          </a:bodyPr>
          <a:lstStyle>
            <a:lvl1pPr marL="0" marR="0" indent="0" algn="l" defTabSz="823166" rtl="0" eaLnBrk="1" fontAlgn="auto" latinLnBrk="0" hangingPunct="1">
              <a:lnSpc>
                <a:spcPct val="120000"/>
              </a:lnSpc>
              <a:spcBef>
                <a:spcPts val="900"/>
              </a:spcBef>
              <a:spcAft>
                <a:spcPts val="0"/>
              </a:spcAft>
              <a:buClrTx/>
              <a:buSzTx/>
              <a:buFont typeface="Arial" panose="020B0604020202020204" pitchFamily="34" charset="0"/>
              <a:buNone/>
              <a:tabLst/>
              <a:defRPr sz="1680" b="1" i="0">
                <a:solidFill>
                  <a:schemeClr val="bg1">
                    <a:lumMod val="10000"/>
                  </a:schemeClr>
                </a:solidFill>
                <a:latin typeface="Source Sans Pro Semibold" panose="020B0503030403020204" pitchFamily="34" charset="0"/>
                <a:ea typeface="Source Sans Pro Semibold" panose="020B0503030403020204" pitchFamily="34" charset="0"/>
                <a:cs typeface="Lato Light" charset="0"/>
              </a:defRPr>
            </a:lvl1pPr>
            <a:lvl2pPr marL="457186" indent="0">
              <a:buNone/>
              <a:defRPr sz="2000" b="1"/>
            </a:lvl2pPr>
            <a:lvl3pPr marL="914373" indent="0">
              <a:buNone/>
              <a:defRPr sz="1800" b="1"/>
            </a:lvl3pPr>
            <a:lvl4pPr marL="1371559" indent="0">
              <a:buNone/>
              <a:defRPr sz="1600" b="1"/>
            </a:lvl4pPr>
            <a:lvl5pPr marL="1828745" indent="0">
              <a:buNone/>
              <a:defRPr sz="1600" b="1"/>
            </a:lvl5pPr>
            <a:lvl6pPr marL="2285932" indent="0">
              <a:buNone/>
              <a:defRPr sz="1600" b="1"/>
            </a:lvl6pPr>
            <a:lvl7pPr marL="2743118" indent="0">
              <a:buNone/>
              <a:defRPr sz="1600" b="1"/>
            </a:lvl7pPr>
            <a:lvl8pPr marL="3200303" indent="0">
              <a:buNone/>
              <a:defRPr sz="1600" b="1"/>
            </a:lvl8pPr>
            <a:lvl9pPr marL="3657491" indent="0">
              <a:buNone/>
              <a:defRPr sz="1600" b="1"/>
            </a:lvl9pPr>
          </a:lstStyle>
          <a:p>
            <a:pPr lvl="0"/>
            <a:r>
              <a:rPr lang="en-US"/>
              <a:t>Click to edit sub-header</a:t>
            </a:r>
          </a:p>
        </p:txBody>
      </p:sp>
      <p:sp>
        <p:nvSpPr>
          <p:cNvPr id="14" name="Content Placeholder 5">
            <a:extLst>
              <a:ext uri="{FF2B5EF4-FFF2-40B4-BE49-F238E27FC236}">
                <a16:creationId xmlns:a16="http://schemas.microsoft.com/office/drawing/2014/main" id="{96616F77-A482-D44D-9CFB-9C2383F449E0}"/>
              </a:ext>
            </a:extLst>
          </p:cNvPr>
          <p:cNvSpPr>
            <a:spLocks noGrp="1"/>
          </p:cNvSpPr>
          <p:nvPr>
            <p:ph sz="quarter" idx="4" hasCustomPrompt="1"/>
          </p:nvPr>
        </p:nvSpPr>
        <p:spPr>
          <a:xfrm>
            <a:off x="6422448" y="2160907"/>
            <a:ext cx="5344605" cy="3691810"/>
          </a:xfrm>
          <a:prstGeom prst="rect">
            <a:avLst/>
          </a:prstGeom>
        </p:spPr>
        <p:txBody>
          <a:bodyPr>
            <a:noAutofit/>
          </a:bodyPr>
          <a:lstStyle>
            <a:lvl1pPr marL="205791"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1pPr>
            <a:lvl2pPr marL="617374"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2pPr>
            <a:lvl3pPr marL="1028957"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3pPr>
            <a:lvl4pPr marL="1440540"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4pPr>
            <a:lvl5pPr marL="1852123" indent="-205791">
              <a:lnSpc>
                <a:spcPct val="114000"/>
              </a:lnSpc>
              <a:buFont typeface="Arial" panose="020B0604020202020204" pitchFamily="34" charset="0"/>
              <a:buChar char="•"/>
              <a:defRPr sz="1200" b="0" i="0">
                <a:solidFill>
                  <a:schemeClr val="bg1"/>
                </a:solidFill>
                <a:latin typeface="Source Sans Pro" panose="020B0503030403020204" pitchFamily="34" charset="0"/>
                <a:ea typeface="Source Sans Pro" panose="020B0503030403020204" pitchFamily="34" charset="0"/>
                <a:cs typeface="Lato Regular" charset="0"/>
              </a:defRPr>
            </a:lvl5pPr>
          </a:lstStyle>
          <a:p>
            <a:pPr lvl="0"/>
            <a:r>
              <a:rPr lang="en-US"/>
              <a:t>Click to make list</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32D08918-8036-5FF2-28F1-CCFD84B73A07}"/>
              </a:ext>
            </a:extLst>
          </p:cNvPr>
          <p:cNvSpPr>
            <a:spLocks noGrp="1"/>
          </p:cNvSpPr>
          <p:nvPr>
            <p:ph type="title" hasCustomPrompt="1"/>
          </p:nvPr>
        </p:nvSpPr>
        <p:spPr/>
        <p:txBody>
          <a:bodyPr/>
          <a:lstStyle/>
          <a:p>
            <a:r>
              <a:rPr lang="en-US"/>
              <a:t>Main Header Uses Headline Case Source Sans Pro Black</a:t>
            </a:r>
          </a:p>
        </p:txBody>
      </p:sp>
      <p:sp>
        <p:nvSpPr>
          <p:cNvPr id="5" name="Footer Placeholder 4">
            <a:extLst>
              <a:ext uri="{FF2B5EF4-FFF2-40B4-BE49-F238E27FC236}">
                <a16:creationId xmlns:a16="http://schemas.microsoft.com/office/drawing/2014/main" id="{81875FF4-53BF-9F7B-3A71-1D0FA7FAEC55}"/>
              </a:ext>
            </a:extLst>
          </p:cNvPr>
          <p:cNvSpPr>
            <a:spLocks noGrp="1"/>
          </p:cNvSpPr>
          <p:nvPr>
            <p:ph type="ftr" sz="quarter" idx="10"/>
          </p:nvPr>
        </p:nvSpPr>
        <p:spPr/>
        <p:txBody>
          <a:bodyPr/>
          <a:lstStyle/>
          <a:p>
            <a:r>
              <a:rPr lang="en-US"/>
              <a:t>© 2024 Working Solutions Proprietary &amp; Confidential</a:t>
            </a:r>
          </a:p>
        </p:txBody>
      </p:sp>
      <p:sp>
        <p:nvSpPr>
          <p:cNvPr id="7" name="Slide Number Placeholder 6">
            <a:extLst>
              <a:ext uri="{FF2B5EF4-FFF2-40B4-BE49-F238E27FC236}">
                <a16:creationId xmlns:a16="http://schemas.microsoft.com/office/drawing/2014/main" id="{59210A09-79DB-5AA7-1569-C3BF16E47914}"/>
              </a:ext>
            </a:extLst>
          </p:cNvPr>
          <p:cNvSpPr>
            <a:spLocks noGrp="1"/>
          </p:cNvSpPr>
          <p:nvPr>
            <p:ph type="sldNum" sz="quarter" idx="11"/>
          </p:nvPr>
        </p:nvSpPr>
        <p:spPr/>
        <p:txBody>
          <a:bodyPr/>
          <a:lstStyle/>
          <a:p>
            <a:fld id="{69E996CB-28C5-0A42-AD47-0649721A0D55}" type="slidenum">
              <a:rPr lang="uk-UA" smtClean="0"/>
              <a:pPr/>
              <a:t>‹#›</a:t>
            </a:fld>
            <a:endParaRPr lang="uk-UA"/>
          </a:p>
        </p:txBody>
      </p:sp>
    </p:spTree>
    <p:extLst>
      <p:ext uri="{BB962C8B-B14F-4D97-AF65-F5344CB8AC3E}">
        <p14:creationId xmlns:p14="http://schemas.microsoft.com/office/powerpoint/2010/main" val="108625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Montag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80CF5CC7-EF1A-2C41-BE32-8E4A1B00CC52}"/>
              </a:ext>
            </a:extLst>
          </p:cNvPr>
          <p:cNvSpPr>
            <a:spLocks noGrp="1"/>
          </p:cNvSpPr>
          <p:nvPr>
            <p:ph type="pic" sz="quarter" idx="16" hasCustomPrompt="1"/>
          </p:nvPr>
        </p:nvSpPr>
        <p:spPr>
          <a:xfrm>
            <a:off x="7504603" y="2837861"/>
            <a:ext cx="1531006" cy="2796144"/>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4" name="Picture Placeholder 2">
            <a:extLst>
              <a:ext uri="{FF2B5EF4-FFF2-40B4-BE49-F238E27FC236}">
                <a16:creationId xmlns:a16="http://schemas.microsoft.com/office/drawing/2014/main" id="{F651C987-B298-1F91-FCBF-9E07F830745E}"/>
              </a:ext>
            </a:extLst>
          </p:cNvPr>
          <p:cNvSpPr>
            <a:spLocks noGrp="1"/>
          </p:cNvSpPr>
          <p:nvPr>
            <p:ph type="pic" sz="quarter" idx="17" hasCustomPrompt="1"/>
          </p:nvPr>
        </p:nvSpPr>
        <p:spPr>
          <a:xfrm>
            <a:off x="9223737" y="2837861"/>
            <a:ext cx="2549171" cy="1112118"/>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5" name="Picture Placeholder 2">
            <a:extLst>
              <a:ext uri="{FF2B5EF4-FFF2-40B4-BE49-F238E27FC236}">
                <a16:creationId xmlns:a16="http://schemas.microsoft.com/office/drawing/2014/main" id="{99EBAA1F-6410-3F3C-7F02-FFC84FA97207}"/>
              </a:ext>
            </a:extLst>
          </p:cNvPr>
          <p:cNvSpPr>
            <a:spLocks noGrp="1"/>
          </p:cNvSpPr>
          <p:nvPr>
            <p:ph type="pic" sz="quarter" idx="18" hasCustomPrompt="1"/>
          </p:nvPr>
        </p:nvSpPr>
        <p:spPr>
          <a:xfrm>
            <a:off x="5322556" y="2837862"/>
            <a:ext cx="1993919" cy="1320957"/>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6" name="Picture Placeholder 2">
            <a:extLst>
              <a:ext uri="{FF2B5EF4-FFF2-40B4-BE49-F238E27FC236}">
                <a16:creationId xmlns:a16="http://schemas.microsoft.com/office/drawing/2014/main" id="{456D3177-54E6-C371-7C70-3AE17D069980}"/>
              </a:ext>
            </a:extLst>
          </p:cNvPr>
          <p:cNvSpPr>
            <a:spLocks noGrp="1"/>
          </p:cNvSpPr>
          <p:nvPr>
            <p:ph type="pic" sz="quarter" idx="19" hasCustomPrompt="1"/>
          </p:nvPr>
        </p:nvSpPr>
        <p:spPr>
          <a:xfrm>
            <a:off x="6787158" y="1560234"/>
            <a:ext cx="3122712" cy="1112118"/>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7" name="Picture Placeholder 2">
            <a:extLst>
              <a:ext uri="{FF2B5EF4-FFF2-40B4-BE49-F238E27FC236}">
                <a16:creationId xmlns:a16="http://schemas.microsoft.com/office/drawing/2014/main" id="{5C79D8E6-C497-91C2-3C2A-6E0518EA5136}"/>
              </a:ext>
            </a:extLst>
          </p:cNvPr>
          <p:cNvSpPr>
            <a:spLocks noGrp="1"/>
          </p:cNvSpPr>
          <p:nvPr>
            <p:ph type="pic" sz="quarter" idx="20" hasCustomPrompt="1"/>
          </p:nvPr>
        </p:nvSpPr>
        <p:spPr>
          <a:xfrm>
            <a:off x="9223737" y="4158818"/>
            <a:ext cx="2549171" cy="1682972"/>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2" name="Title 1">
            <a:extLst>
              <a:ext uri="{FF2B5EF4-FFF2-40B4-BE49-F238E27FC236}">
                <a16:creationId xmlns:a16="http://schemas.microsoft.com/office/drawing/2014/main" id="{99EA98D1-EDB5-2CDC-2CA5-861AF5021879}"/>
              </a:ext>
            </a:extLst>
          </p:cNvPr>
          <p:cNvSpPr>
            <a:spLocks noGrp="1"/>
          </p:cNvSpPr>
          <p:nvPr>
            <p:ph type="title" hasCustomPrompt="1"/>
          </p:nvPr>
        </p:nvSpPr>
        <p:spPr/>
        <p:txBody>
          <a:bodyPr/>
          <a:lstStyle/>
          <a:p>
            <a:r>
              <a:rPr lang="en-US"/>
              <a:t>Main Header Uses Headline Case Source Sans Pro Black</a:t>
            </a:r>
          </a:p>
        </p:txBody>
      </p:sp>
      <p:sp>
        <p:nvSpPr>
          <p:cNvPr id="3" name="Footer Placeholder 2">
            <a:extLst>
              <a:ext uri="{FF2B5EF4-FFF2-40B4-BE49-F238E27FC236}">
                <a16:creationId xmlns:a16="http://schemas.microsoft.com/office/drawing/2014/main" id="{DA38A105-4C84-025A-9609-0C098A1A7DED}"/>
              </a:ext>
            </a:extLst>
          </p:cNvPr>
          <p:cNvSpPr>
            <a:spLocks noGrp="1"/>
          </p:cNvSpPr>
          <p:nvPr>
            <p:ph type="ftr" sz="quarter" idx="22"/>
          </p:nvPr>
        </p:nvSpPr>
        <p:spPr/>
        <p:txBody>
          <a:bodyPr/>
          <a:lstStyle/>
          <a:p>
            <a:r>
              <a:rPr lang="en-US"/>
              <a:t>© 2024 Working Solutions Proprietary &amp; Confidential</a:t>
            </a:r>
          </a:p>
        </p:txBody>
      </p:sp>
      <p:sp>
        <p:nvSpPr>
          <p:cNvPr id="8" name="Slide Number Placeholder 7">
            <a:extLst>
              <a:ext uri="{FF2B5EF4-FFF2-40B4-BE49-F238E27FC236}">
                <a16:creationId xmlns:a16="http://schemas.microsoft.com/office/drawing/2014/main" id="{0A3D4F88-2CFE-59F5-1BA6-D086A3E17C54}"/>
              </a:ext>
            </a:extLst>
          </p:cNvPr>
          <p:cNvSpPr>
            <a:spLocks noGrp="1"/>
          </p:cNvSpPr>
          <p:nvPr>
            <p:ph type="sldNum" sz="quarter" idx="23"/>
          </p:nvPr>
        </p:nvSpPr>
        <p:spPr/>
        <p:txBody>
          <a:bodyPr/>
          <a:lstStyle/>
          <a:p>
            <a:fld id="{69E996CB-28C5-0A42-AD47-0649721A0D55}" type="slidenum">
              <a:rPr lang="uk-UA" smtClean="0"/>
              <a:pPr/>
              <a:t>‹#›</a:t>
            </a:fld>
            <a:endParaRPr lang="uk-UA"/>
          </a:p>
        </p:txBody>
      </p:sp>
      <p:sp>
        <p:nvSpPr>
          <p:cNvPr id="11" name="Picture Placeholder 2">
            <a:extLst>
              <a:ext uri="{FF2B5EF4-FFF2-40B4-BE49-F238E27FC236}">
                <a16:creationId xmlns:a16="http://schemas.microsoft.com/office/drawing/2014/main" id="{EB66FB99-E7E9-ABB2-27EF-E8F16DF86CF6}"/>
              </a:ext>
            </a:extLst>
          </p:cNvPr>
          <p:cNvSpPr>
            <a:spLocks noGrp="1"/>
          </p:cNvSpPr>
          <p:nvPr>
            <p:ph type="pic" sz="quarter" idx="24" hasCustomPrompt="1"/>
          </p:nvPr>
        </p:nvSpPr>
        <p:spPr>
          <a:xfrm>
            <a:off x="4988517" y="4334324"/>
            <a:ext cx="2327958" cy="1507465"/>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12" name="Picture Placeholder 2">
            <a:extLst>
              <a:ext uri="{FF2B5EF4-FFF2-40B4-BE49-F238E27FC236}">
                <a16:creationId xmlns:a16="http://schemas.microsoft.com/office/drawing/2014/main" id="{DE42837E-9BF1-33A9-2AF5-E5EE4D85F411}"/>
              </a:ext>
            </a:extLst>
          </p:cNvPr>
          <p:cNvSpPr>
            <a:spLocks noGrp="1"/>
          </p:cNvSpPr>
          <p:nvPr>
            <p:ph type="pic" sz="quarter" idx="25" hasCustomPrompt="1"/>
          </p:nvPr>
        </p:nvSpPr>
        <p:spPr>
          <a:xfrm>
            <a:off x="5083065" y="1350221"/>
            <a:ext cx="1531005" cy="1320957"/>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13" name="Picture Placeholder 2">
            <a:extLst>
              <a:ext uri="{FF2B5EF4-FFF2-40B4-BE49-F238E27FC236}">
                <a16:creationId xmlns:a16="http://schemas.microsoft.com/office/drawing/2014/main" id="{99404589-5864-DCDA-4ABC-0D1D22A7ABDB}"/>
              </a:ext>
            </a:extLst>
          </p:cNvPr>
          <p:cNvSpPr>
            <a:spLocks noGrp="1"/>
          </p:cNvSpPr>
          <p:nvPr>
            <p:ph type="pic" sz="quarter" idx="26" hasCustomPrompt="1"/>
          </p:nvPr>
        </p:nvSpPr>
        <p:spPr>
          <a:xfrm>
            <a:off x="10082958" y="1350223"/>
            <a:ext cx="1689949" cy="1320957"/>
          </a:xfrm>
          <a:prstGeom prst="roundRect">
            <a:avLst>
              <a:gd name="adj" fmla="val 2859"/>
            </a:avLst>
          </a:prstGeom>
          <a:solidFill>
            <a:schemeClr val="bg2">
              <a:lumMod val="85000"/>
              <a:alpha val="78991"/>
            </a:schemeClr>
          </a:solidFill>
          <a:ln>
            <a:noFill/>
          </a:ln>
        </p:spPr>
        <p:txBody>
          <a:bodyPr anchor="t" anchorCtr="1"/>
          <a:lstStyle>
            <a:lvl1pPr marL="0" indent="0">
              <a:buNone/>
              <a:defRPr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Click to add photo</a:t>
            </a:r>
          </a:p>
        </p:txBody>
      </p:sp>
      <p:sp>
        <p:nvSpPr>
          <p:cNvPr id="15" name="Text Placeholder 14">
            <a:extLst>
              <a:ext uri="{FF2B5EF4-FFF2-40B4-BE49-F238E27FC236}">
                <a16:creationId xmlns:a16="http://schemas.microsoft.com/office/drawing/2014/main" id="{D381D2BB-819B-425F-C3B3-9DCF872C95B0}"/>
              </a:ext>
            </a:extLst>
          </p:cNvPr>
          <p:cNvSpPr>
            <a:spLocks noGrp="1"/>
          </p:cNvSpPr>
          <p:nvPr>
            <p:ph type="body" sz="quarter" idx="27" hasCustomPrompt="1"/>
          </p:nvPr>
        </p:nvSpPr>
        <p:spPr>
          <a:xfrm>
            <a:off x="424949" y="1948490"/>
            <a:ext cx="3607292" cy="2959115"/>
          </a:xfrm>
        </p:spPr>
        <p:txBody>
          <a:bodyPr/>
          <a:lstStyle/>
          <a:p>
            <a:pPr lvl="0">
              <a:lnSpc>
                <a:spcPct val="114000"/>
              </a:lnSpc>
            </a:pPr>
            <a:r>
              <a:rPr lang="en-US" sz="1200" b="0" i="0">
                <a:solidFill>
                  <a:srgbClr val="000000"/>
                </a:solidFill>
                <a:effectLst/>
                <a:latin typeface="Source Sans Pro" panose="020B0503030403020204" pitchFamily="34" charset="0"/>
              </a:rPr>
              <a:t>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 </a:t>
            </a:r>
            <a:r>
              <a:rPr lang="en-US" sz="1200" b="0" i="0" err="1">
                <a:solidFill>
                  <a:srgbClr val="000000"/>
                </a:solidFill>
                <a:effectLst/>
                <a:latin typeface="Source Sans Pro" panose="020B0503030403020204" pitchFamily="34" charset="0"/>
              </a:rPr>
              <a:t>eiusmod</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tempor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incidadipiscingidunt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labore et dolore magna </a:t>
            </a:r>
            <a:r>
              <a:rPr lang="en-US" sz="1200" b="0" i="0" err="1">
                <a:solidFill>
                  <a:srgbClr val="000000"/>
                </a:solidFill>
                <a:effectLst/>
                <a:latin typeface="Source Sans Pro" panose="020B0503030403020204" pitchFamily="34" charset="0"/>
              </a:rPr>
              <a:t>aliqua</a:t>
            </a:r>
            <a:r>
              <a:rPr lang="en-US" sz="1200" b="0" i="0">
                <a:solidFill>
                  <a:srgbClr val="000000"/>
                </a:solidFill>
                <a:effectLst/>
                <a:latin typeface="Source Sans Pro" panose="020B0503030403020204" pitchFamily="34" charset="0"/>
              </a:rPr>
              <a:t>. 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marL="0" marR="0" lvl="0" indent="0" algn="l" defTabSz="823166" rtl="0" eaLnBrk="1" fontAlgn="auto" latinLnBrk="0" hangingPunct="1">
              <a:lnSpc>
                <a:spcPct val="114000"/>
              </a:lnSpc>
              <a:spcBef>
                <a:spcPts val="900"/>
              </a:spcBef>
              <a:spcAft>
                <a:spcPts val="0"/>
              </a:spcAft>
              <a:buClrTx/>
              <a:buSzTx/>
              <a:buFont typeface="Arial" panose="020B0604020202020204" pitchFamily="34" charset="0"/>
              <a:buNone/>
              <a:tabLst/>
              <a:defRPr/>
            </a:pPr>
            <a:r>
              <a:rPr lang="en-US" sz="1200" b="0" i="0">
                <a:solidFill>
                  <a:srgbClr val="000000"/>
                </a:solidFill>
                <a:effectLst/>
                <a:latin typeface="Source Sans Pro" panose="020B0503030403020204" pitchFamily="34" charset="0"/>
              </a:rPr>
              <a:t>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 </a:t>
            </a:r>
            <a:r>
              <a:rPr lang="en-US" sz="1200" b="0" i="0" err="1">
                <a:solidFill>
                  <a:srgbClr val="000000"/>
                </a:solidFill>
                <a:effectLst/>
                <a:latin typeface="Source Sans Pro" panose="020B0503030403020204" pitchFamily="34" charset="0"/>
              </a:rPr>
              <a:t>eiusmod</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tempor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incidadipiscingidunt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labore et dolore magna </a:t>
            </a:r>
            <a:r>
              <a:rPr lang="en-US" sz="1200" b="0" i="0" err="1">
                <a:solidFill>
                  <a:srgbClr val="000000"/>
                </a:solidFill>
                <a:effectLst/>
                <a:latin typeface="Source Sans Pro" panose="020B0503030403020204" pitchFamily="34" charset="0"/>
              </a:rPr>
              <a:t>aliqua</a:t>
            </a:r>
            <a:r>
              <a:rPr lang="en-US" sz="1200" b="0" i="0">
                <a:solidFill>
                  <a:srgbClr val="000000"/>
                </a:solidFill>
                <a:effectLst/>
                <a:latin typeface="Source Sans Pro" panose="020B0503030403020204" pitchFamily="34" charset="0"/>
              </a:rPr>
              <a:t>. Ut </a:t>
            </a:r>
            <a:r>
              <a:rPr lang="en-US" sz="1200" b="0" i="0" err="1">
                <a:solidFill>
                  <a:srgbClr val="000000"/>
                </a:solidFill>
                <a:effectLst/>
                <a:latin typeface="Source Sans Pro" panose="020B0503030403020204" pitchFamily="34" charset="0"/>
              </a:rPr>
              <a:t>enim</a:t>
            </a:r>
            <a:r>
              <a:rPr lang="en-US" sz="1200" b="0" i="0">
                <a:solidFill>
                  <a:srgbClr val="000000"/>
                </a:solidFill>
                <a:effectLst/>
                <a:latin typeface="Source Sans Pro" panose="020B0503030403020204" pitchFamily="34" charset="0"/>
              </a:rPr>
              <a:t> ad minim </a:t>
            </a:r>
            <a:r>
              <a:rPr lang="en-US" sz="1200" b="0" i="0" err="1">
                <a:solidFill>
                  <a:srgbClr val="000000"/>
                </a:solidFill>
                <a:effectLst/>
                <a:latin typeface="Source Sans Pro" panose="020B0503030403020204" pitchFamily="34" charset="0"/>
              </a:rPr>
              <a:t>veniam</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quis</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nostrud</a:t>
            </a:r>
            <a:r>
              <a:rPr lang="en-US" sz="1200" b="0" i="0">
                <a:solidFill>
                  <a:srgbClr val="000000"/>
                </a:solidFill>
                <a:effectLst/>
                <a:latin typeface="Source Sans Pro" panose="020B0503030403020204" pitchFamily="34" charset="0"/>
              </a:rPr>
              <a:t> exercitation </a:t>
            </a:r>
            <a:r>
              <a:rPr lang="en-US" sz="1200" b="0" i="0" err="1">
                <a:solidFill>
                  <a:srgbClr val="000000"/>
                </a:solidFill>
                <a:effectLst/>
                <a:latin typeface="Source Sans Pro" panose="020B0503030403020204" pitchFamily="34" charset="0"/>
              </a:rPr>
              <a:t>ullamco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laboris</a:t>
            </a:r>
            <a:r>
              <a:rPr lang="en-US" sz="1200" b="0" i="0">
                <a:solidFill>
                  <a:srgbClr val="000000"/>
                </a:solidFill>
                <a:effectLst/>
                <a:latin typeface="Source Sans Pro" panose="020B0503030403020204" pitchFamily="34" charset="0"/>
              </a:rPr>
              <a:t> nisi </a:t>
            </a:r>
            <a:r>
              <a:rPr lang="en-US" sz="1200" b="0" i="0" err="1">
                <a:solidFill>
                  <a:srgbClr val="000000"/>
                </a:solidFill>
                <a:effectLst/>
                <a:latin typeface="Source Sans Pro" panose="020B0503030403020204" pitchFamily="34" charset="0"/>
              </a:rPr>
              <a:t>ut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aliquip</a:t>
            </a:r>
            <a:r>
              <a:rPr lang="en-US" sz="1200" b="0" i="0">
                <a:solidFill>
                  <a:srgbClr val="000000"/>
                </a:solidFill>
                <a:effectLst/>
                <a:latin typeface="Source Sans Pro" panose="020B0503030403020204" pitchFamily="34" charset="0"/>
              </a:rPr>
              <a:t> ex </a:t>
            </a:r>
            <a:r>
              <a:rPr lang="en-US" sz="1200" b="0" i="0" err="1">
                <a:solidFill>
                  <a:srgbClr val="000000"/>
                </a:solidFill>
                <a:effectLst/>
                <a:latin typeface="Source Sans Pro" panose="020B0503030403020204" pitchFamily="34" charset="0"/>
              </a:rPr>
              <a:t>ea</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commodo</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consequat</a:t>
            </a:r>
            <a:r>
              <a:rPr lang="en-US" sz="1200" b="0" i="0">
                <a:solidFill>
                  <a:srgbClr val="000000"/>
                </a:solidFill>
                <a:effectLst/>
                <a:latin typeface="Source Sans Pro" panose="020B0503030403020204" pitchFamily="34" charset="0"/>
              </a:rPr>
              <a:t>. Lorem ipsum dolor sit </a:t>
            </a:r>
            <a:r>
              <a:rPr lang="en-US" sz="1200" b="0" i="0" err="1">
                <a:solidFill>
                  <a:srgbClr val="000000"/>
                </a:solidFill>
                <a:effectLst/>
                <a:latin typeface="Source Sans Pro" panose="020B0503030403020204" pitchFamily="34" charset="0"/>
              </a:rPr>
              <a:t>amet</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consectetur</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adipiscing</a:t>
            </a:r>
            <a:r>
              <a:rPr lang="en-US" sz="1200" b="0" i="0">
                <a:solidFill>
                  <a:srgbClr val="000000"/>
                </a:solidFill>
                <a:effectLst/>
                <a:latin typeface="Source Sans Pro" panose="020B0503030403020204" pitchFamily="34" charset="0"/>
              </a:rPr>
              <a:t> </a:t>
            </a:r>
            <a:r>
              <a:rPr lang="en-US" sz="1200" b="0" i="0" err="1">
                <a:solidFill>
                  <a:srgbClr val="000000"/>
                </a:solidFill>
                <a:effectLst/>
                <a:latin typeface="Source Sans Pro" panose="020B0503030403020204" pitchFamily="34" charset="0"/>
              </a:rPr>
              <a:t>elit</a:t>
            </a:r>
            <a:r>
              <a:rPr lang="en-US" sz="1200" b="0" i="0">
                <a:solidFill>
                  <a:srgbClr val="000000"/>
                </a:solidFill>
                <a:effectLst/>
                <a:latin typeface="Source Sans Pro" panose="020B0503030403020204" pitchFamily="34" charset="0"/>
              </a:rPr>
              <a:t>, sed do.</a:t>
            </a:r>
          </a:p>
          <a:p>
            <a:pPr lvl="0">
              <a:lnSpc>
                <a:spcPct val="114000"/>
              </a:lnSpc>
            </a:pPr>
            <a:endParaRPr lang="en-US" sz="1200" b="0" i="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426636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2.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theme" Target="../theme/theme3.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74000"/>
          </a:srgb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D57BB5-830C-4FDF-E1CF-D2BA586A6B06}"/>
              </a:ext>
            </a:extLst>
          </p:cNvPr>
          <p:cNvSpPr>
            <a:spLocks noGrp="1"/>
          </p:cNvSpPr>
          <p:nvPr>
            <p:ph type="body" idx="1"/>
          </p:nvPr>
        </p:nvSpPr>
        <p:spPr>
          <a:xfrm>
            <a:off x="424949" y="1746157"/>
            <a:ext cx="11347959" cy="3583739"/>
          </a:xfrm>
          <a:prstGeom prst="rect">
            <a:avLst/>
          </a:prstGeom>
        </p:spPr>
        <p:txBody>
          <a:bodyPr vert="horz" lIns="0" tIns="0" rIns="0" bIns="0" rtlCol="0">
            <a:noAutofit/>
          </a:bodyPr>
          <a:lstStyle/>
          <a:p>
            <a:pPr lvl="0">
              <a:lnSpc>
                <a:spcPct val="114000"/>
              </a:lnSpc>
            </a:pPr>
            <a:r>
              <a:rPr lang="en-US" sz="1320" b="0" i="0">
                <a:solidFill>
                  <a:srgbClr val="000000"/>
                </a:solidFill>
                <a:effectLst/>
                <a:latin typeface="Source Sans Pro" panose="020B0503030403020204" pitchFamily="34" charset="0"/>
              </a:rPr>
              <a:t>Lorem ipsum dolor sit </a:t>
            </a:r>
            <a:r>
              <a:rPr lang="en-US" sz="1320" b="0" i="0" err="1">
                <a:solidFill>
                  <a:srgbClr val="000000"/>
                </a:solidFill>
                <a:effectLst/>
                <a:latin typeface="Source Sans Pro" panose="020B0503030403020204" pitchFamily="34" charset="0"/>
              </a:rPr>
              <a:t>amet</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consectetur</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elit</a:t>
            </a:r>
            <a:r>
              <a:rPr lang="en-US" sz="1320" b="0" i="0">
                <a:solidFill>
                  <a:srgbClr val="000000"/>
                </a:solidFill>
                <a:effectLst/>
                <a:latin typeface="Source Sans Pro" panose="020B0503030403020204" pitchFamily="34" charset="0"/>
              </a:rPr>
              <a:t>, sed do </a:t>
            </a:r>
            <a:r>
              <a:rPr lang="en-US" sz="1320" b="0" i="0" err="1">
                <a:solidFill>
                  <a:srgbClr val="000000"/>
                </a:solidFill>
                <a:effectLst/>
                <a:latin typeface="Source Sans Pro" panose="020B0503030403020204" pitchFamily="34" charset="0"/>
              </a:rPr>
              <a:t>eiusmod</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tempor</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incidadipiscingidunt</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ut</a:t>
            </a:r>
            <a:r>
              <a:rPr lang="en-US" sz="1320" b="0" i="0">
                <a:solidFill>
                  <a:srgbClr val="000000"/>
                </a:solidFill>
                <a:effectLst/>
                <a:latin typeface="Source Sans Pro" panose="020B0503030403020204" pitchFamily="34" charset="0"/>
              </a:rPr>
              <a:t> labore et dolore magna </a:t>
            </a:r>
            <a:r>
              <a:rPr lang="en-US" sz="1320" b="0" i="0" err="1">
                <a:solidFill>
                  <a:srgbClr val="000000"/>
                </a:solidFill>
                <a:effectLst/>
                <a:latin typeface="Source Sans Pro" panose="020B0503030403020204" pitchFamily="34" charset="0"/>
              </a:rPr>
              <a:t>aliqua</a:t>
            </a:r>
            <a:r>
              <a:rPr lang="en-US" sz="1320" b="0" i="0">
                <a:solidFill>
                  <a:srgbClr val="000000"/>
                </a:solidFill>
                <a:effectLst/>
                <a:latin typeface="Source Sans Pro" panose="020B0503030403020204" pitchFamily="34" charset="0"/>
              </a:rPr>
              <a:t>. Ut </a:t>
            </a:r>
            <a:r>
              <a:rPr lang="en-US" sz="1320" b="0" i="0" err="1">
                <a:solidFill>
                  <a:srgbClr val="000000"/>
                </a:solidFill>
                <a:effectLst/>
                <a:latin typeface="Source Sans Pro" panose="020B0503030403020204" pitchFamily="34" charset="0"/>
              </a:rPr>
              <a:t>enim</a:t>
            </a:r>
            <a:r>
              <a:rPr lang="en-US" sz="1320" b="0" i="0">
                <a:solidFill>
                  <a:srgbClr val="000000"/>
                </a:solidFill>
                <a:effectLst/>
                <a:latin typeface="Source Sans Pro" panose="020B0503030403020204" pitchFamily="34" charset="0"/>
              </a:rPr>
              <a:t> ad minim </a:t>
            </a:r>
            <a:r>
              <a:rPr lang="en-US" sz="1320" b="0" i="0" err="1">
                <a:solidFill>
                  <a:srgbClr val="000000"/>
                </a:solidFill>
                <a:effectLst/>
                <a:latin typeface="Source Sans Pro" panose="020B0503030403020204" pitchFamily="34" charset="0"/>
              </a:rPr>
              <a:t>veniam</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quis</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nostrud</a:t>
            </a:r>
            <a:r>
              <a:rPr lang="en-US" sz="1320" b="0" i="0">
                <a:solidFill>
                  <a:srgbClr val="000000"/>
                </a:solidFill>
                <a:effectLst/>
                <a:latin typeface="Source Sans Pro" panose="020B0503030403020204" pitchFamily="34" charset="0"/>
              </a:rPr>
              <a:t> exercitation </a:t>
            </a:r>
            <a:r>
              <a:rPr lang="en-US" sz="1320" b="0" i="0" err="1">
                <a:solidFill>
                  <a:srgbClr val="000000"/>
                </a:solidFill>
                <a:effectLst/>
                <a:latin typeface="Source Sans Pro" panose="020B0503030403020204" pitchFamily="34" charset="0"/>
              </a:rPr>
              <a:t>ullamco</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laboris</a:t>
            </a:r>
            <a:r>
              <a:rPr lang="en-US" sz="1320" b="0" i="0">
                <a:solidFill>
                  <a:srgbClr val="000000"/>
                </a:solidFill>
                <a:effectLst/>
                <a:latin typeface="Source Sans Pro" panose="020B0503030403020204" pitchFamily="34" charset="0"/>
              </a:rPr>
              <a:t> nisi </a:t>
            </a:r>
            <a:r>
              <a:rPr lang="en-US" sz="1320" b="0" i="0" err="1">
                <a:solidFill>
                  <a:srgbClr val="000000"/>
                </a:solidFill>
                <a:effectLst/>
                <a:latin typeface="Source Sans Pro" panose="020B0503030403020204" pitchFamily="34" charset="0"/>
              </a:rPr>
              <a:t>ut</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aliquip</a:t>
            </a:r>
            <a:r>
              <a:rPr lang="en-US" sz="1320" b="0" i="0">
                <a:solidFill>
                  <a:srgbClr val="000000"/>
                </a:solidFill>
                <a:effectLst/>
                <a:latin typeface="Source Sans Pro" panose="020B0503030403020204" pitchFamily="34" charset="0"/>
              </a:rPr>
              <a:t> ex </a:t>
            </a:r>
            <a:r>
              <a:rPr lang="en-US" sz="1320" b="0" i="0" err="1">
                <a:solidFill>
                  <a:srgbClr val="000000"/>
                </a:solidFill>
                <a:effectLst/>
                <a:latin typeface="Source Sans Pro" panose="020B0503030403020204" pitchFamily="34" charset="0"/>
              </a:rPr>
              <a:t>ea</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commodo</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consequat</a:t>
            </a:r>
            <a:r>
              <a:rPr lang="en-US" sz="1320" b="0" i="0">
                <a:solidFill>
                  <a:srgbClr val="000000"/>
                </a:solidFill>
                <a:effectLst/>
                <a:latin typeface="Source Sans Pro" panose="020B0503030403020204" pitchFamily="34" charset="0"/>
              </a:rPr>
              <a:t>. Lorem ipsum dolor sit </a:t>
            </a:r>
            <a:r>
              <a:rPr lang="en-US" sz="1320" b="0" i="0" err="1">
                <a:solidFill>
                  <a:srgbClr val="000000"/>
                </a:solidFill>
                <a:effectLst/>
                <a:latin typeface="Source Sans Pro" panose="020B0503030403020204" pitchFamily="34" charset="0"/>
              </a:rPr>
              <a:t>amet</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consectetur</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adipiscing</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elit</a:t>
            </a:r>
            <a:r>
              <a:rPr lang="en-US" sz="1320" b="0" i="0">
                <a:solidFill>
                  <a:srgbClr val="000000"/>
                </a:solidFill>
                <a:effectLst/>
                <a:latin typeface="Source Sans Pro" panose="020B0503030403020204" pitchFamily="34" charset="0"/>
              </a:rPr>
              <a:t>, sed do.</a:t>
            </a:r>
          </a:p>
        </p:txBody>
      </p:sp>
      <p:sp>
        <p:nvSpPr>
          <p:cNvPr id="4" name="Footer Placeholder 6">
            <a:extLst>
              <a:ext uri="{FF2B5EF4-FFF2-40B4-BE49-F238E27FC236}">
                <a16:creationId xmlns:a16="http://schemas.microsoft.com/office/drawing/2014/main" id="{39F8E89F-107E-B4AA-E687-5992DFDE2B7B}"/>
              </a:ext>
            </a:extLst>
          </p:cNvPr>
          <p:cNvSpPr>
            <a:spLocks noGrp="1"/>
          </p:cNvSpPr>
          <p:nvPr>
            <p:ph type="ftr" sz="quarter" idx="3"/>
          </p:nvPr>
        </p:nvSpPr>
        <p:spPr>
          <a:xfrm>
            <a:off x="3990567" y="6239013"/>
            <a:ext cx="4210867" cy="255030"/>
          </a:xfrm>
          <a:prstGeom prst="rect">
            <a:avLst/>
          </a:prstGeom>
        </p:spPr>
        <p:txBody>
          <a:bodyPr vert="horz" lIns="0" tIns="0" rIns="0" bIns="0" rtlCol="0" anchor="b"/>
          <a:lstStyle>
            <a:lvl1pPr algn="ctr">
              <a:defRPr sz="960"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 2024 Working Solutions Proprietary &amp; Confidential</a:t>
            </a:r>
          </a:p>
        </p:txBody>
      </p:sp>
      <p:sp>
        <p:nvSpPr>
          <p:cNvPr id="7" name="Slide Number Placeholder 23">
            <a:extLst>
              <a:ext uri="{FF2B5EF4-FFF2-40B4-BE49-F238E27FC236}">
                <a16:creationId xmlns:a16="http://schemas.microsoft.com/office/drawing/2014/main" id="{3C64F9F2-9CBC-1F2F-F23F-E2BAAD025E66}"/>
              </a:ext>
            </a:extLst>
          </p:cNvPr>
          <p:cNvSpPr>
            <a:spLocks noGrp="1"/>
          </p:cNvSpPr>
          <p:nvPr>
            <p:ph type="sldNum" sz="quarter" idx="4"/>
          </p:nvPr>
        </p:nvSpPr>
        <p:spPr>
          <a:xfrm>
            <a:off x="11399779" y="6233470"/>
            <a:ext cx="351626" cy="255030"/>
          </a:xfrm>
          <a:prstGeom prst="rect">
            <a:avLst/>
          </a:prstGeom>
        </p:spPr>
        <p:txBody>
          <a:bodyPr vert="horz" lIns="0" tIns="0" rIns="0" bIns="0" rtlCol="0" anchor="b"/>
          <a:lstStyle>
            <a:lvl1pPr algn="r">
              <a:defRPr lang="en-US" sz="960" b="0" i="0" smtClean="0">
                <a:solidFill>
                  <a:schemeClr val="bg1">
                    <a:lumMod val="10000"/>
                  </a:schemeClr>
                </a:solidFill>
                <a:latin typeface="Source Sans Pro" panose="020B0503030403020204" pitchFamily="34" charset="0"/>
                <a:ea typeface="Source Sans Pro" panose="020B0503030403020204" pitchFamily="34" charset="0"/>
                <a:cs typeface="Lato" charset="0"/>
              </a:defRPr>
            </a:lvl1pPr>
          </a:lstStyle>
          <a:p>
            <a:fld id="{69E996CB-28C5-0A42-AD47-0649721A0D55}" type="slidenum">
              <a:rPr lang="uk-UA" smtClean="0"/>
              <a:pPr/>
              <a:t>‹#›</a:t>
            </a:fld>
            <a:endParaRPr lang="uk-UA"/>
          </a:p>
        </p:txBody>
      </p:sp>
      <p:sp>
        <p:nvSpPr>
          <p:cNvPr id="12" name="Title Placeholder 11">
            <a:extLst>
              <a:ext uri="{FF2B5EF4-FFF2-40B4-BE49-F238E27FC236}">
                <a16:creationId xmlns:a16="http://schemas.microsoft.com/office/drawing/2014/main" id="{D508C022-3890-00BC-5100-61BF39AED499}"/>
              </a:ext>
            </a:extLst>
          </p:cNvPr>
          <p:cNvSpPr>
            <a:spLocks noGrp="1"/>
          </p:cNvSpPr>
          <p:nvPr>
            <p:ph type="title"/>
          </p:nvPr>
        </p:nvSpPr>
        <p:spPr>
          <a:xfrm>
            <a:off x="424950" y="365863"/>
            <a:ext cx="11326456" cy="306851"/>
          </a:xfrm>
          <a:prstGeom prst="rect">
            <a:avLst/>
          </a:prstGeom>
        </p:spPr>
        <p:txBody>
          <a:bodyPr vert="horz" lIns="0" tIns="0" rIns="0" bIns="0" rtlCol="0" anchor="t">
            <a:noAutofit/>
          </a:bodyPr>
          <a:lstStyle/>
          <a:p>
            <a:r>
              <a:rPr lang="en-US"/>
              <a:t>Click To Edit Master Title Style 22pt Source Sans Pro Black</a:t>
            </a:r>
          </a:p>
        </p:txBody>
      </p:sp>
    </p:spTree>
    <p:extLst>
      <p:ext uri="{BB962C8B-B14F-4D97-AF65-F5344CB8AC3E}">
        <p14:creationId xmlns:p14="http://schemas.microsoft.com/office/powerpoint/2010/main" val="1679627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dt="0"/>
  <p:txStyles>
    <p:titleStyle>
      <a:lvl1pPr algn="ctr" defTabSz="823166" rtl="0" eaLnBrk="1" latinLnBrk="0" hangingPunct="1">
        <a:lnSpc>
          <a:spcPct val="90000"/>
        </a:lnSpc>
        <a:spcBef>
          <a:spcPct val="0"/>
        </a:spcBef>
        <a:buNone/>
        <a:defRPr sz="2881" b="1" i="0" kern="1200" spc="0" baseline="0">
          <a:gradFill>
            <a:gsLst>
              <a:gs pos="0">
                <a:schemeClr val="accent3"/>
              </a:gs>
              <a:gs pos="99000">
                <a:schemeClr val="accent2"/>
              </a:gs>
            </a:gsLst>
            <a:path path="circle">
              <a:fillToRect l="100000" t="100000"/>
            </a:path>
          </a:gradFill>
          <a:latin typeface="+mj-lt"/>
          <a:ea typeface="Source Sans Pro Black" panose="020B0503030403020204" pitchFamily="34" charset="0"/>
          <a:cs typeface="Lato Thin" charset="0"/>
        </a:defRPr>
      </a:lvl1pPr>
    </p:titleStyle>
    <p:bodyStyle>
      <a:lvl1pPr marL="0" indent="0" algn="l" defTabSz="823166" rtl="0" eaLnBrk="1" latinLnBrk="0" hangingPunct="1">
        <a:lnSpc>
          <a:spcPct val="120000"/>
        </a:lnSpc>
        <a:spcBef>
          <a:spcPts val="900"/>
        </a:spcBef>
        <a:buFont typeface="Arial" panose="020B0604020202020204" pitchFamily="34" charset="0"/>
        <a:buNone/>
        <a:defRPr sz="1260" b="0" i="0" kern="1200">
          <a:solidFill>
            <a:schemeClr val="bg1">
              <a:lumMod val="10000"/>
            </a:schemeClr>
          </a:solidFill>
          <a:latin typeface="+mn-lt"/>
          <a:ea typeface="Source Sans Pro" panose="020B0503030403020204" pitchFamily="34" charset="0"/>
          <a:cs typeface="Lato" charset="0"/>
        </a:defRPr>
      </a:lvl1pPr>
      <a:lvl2pPr marL="617374" indent="-205791" algn="l" defTabSz="823166" rtl="0" eaLnBrk="1" latinLnBrk="0" hangingPunct="1">
        <a:lnSpc>
          <a:spcPct val="120000"/>
        </a:lnSpc>
        <a:spcBef>
          <a:spcPts val="450"/>
        </a:spcBef>
        <a:buFont typeface="Arial" panose="020B0604020202020204" pitchFamily="34" charset="0"/>
        <a:buChar char="•"/>
        <a:defRPr sz="1260" b="0" i="0" kern="1200">
          <a:solidFill>
            <a:schemeClr val="bg1">
              <a:lumMod val="10000"/>
            </a:schemeClr>
          </a:solidFill>
          <a:latin typeface="+mn-lt"/>
          <a:ea typeface="Source Sans Pro" panose="020B0503030403020204" pitchFamily="34" charset="0"/>
          <a:cs typeface="Lato" charset="0"/>
        </a:defRPr>
      </a:lvl2pPr>
      <a:lvl3pPr marL="1028957" indent="-205791" algn="l" defTabSz="823166" rtl="0" eaLnBrk="1" latinLnBrk="0" hangingPunct="1">
        <a:lnSpc>
          <a:spcPct val="120000"/>
        </a:lnSpc>
        <a:spcBef>
          <a:spcPts val="450"/>
        </a:spcBef>
        <a:buFont typeface="Arial" panose="020B0604020202020204" pitchFamily="34" charset="0"/>
        <a:buChar char="•"/>
        <a:defRPr sz="1260" b="0" i="0" kern="1200">
          <a:solidFill>
            <a:schemeClr val="bg1">
              <a:lumMod val="10000"/>
            </a:schemeClr>
          </a:solidFill>
          <a:latin typeface="+mn-lt"/>
          <a:ea typeface="Source Sans Pro" panose="020B0503030403020204" pitchFamily="34" charset="0"/>
          <a:cs typeface="Lato" charset="0"/>
        </a:defRPr>
      </a:lvl3pPr>
      <a:lvl4pPr marL="1440540" indent="-205791" algn="l" defTabSz="823166" rtl="0" eaLnBrk="1" latinLnBrk="0" hangingPunct="1">
        <a:lnSpc>
          <a:spcPct val="120000"/>
        </a:lnSpc>
        <a:spcBef>
          <a:spcPts val="450"/>
        </a:spcBef>
        <a:buFont typeface="Arial" panose="020B0604020202020204" pitchFamily="34" charset="0"/>
        <a:buChar char="•"/>
        <a:defRPr sz="1260" b="0" i="0" kern="1200">
          <a:solidFill>
            <a:schemeClr val="bg1">
              <a:lumMod val="10000"/>
            </a:schemeClr>
          </a:solidFill>
          <a:latin typeface="+mn-lt"/>
          <a:ea typeface="Source Sans Pro" panose="020B0503030403020204" pitchFamily="34" charset="0"/>
          <a:cs typeface="Lato" charset="0"/>
        </a:defRPr>
      </a:lvl4pPr>
      <a:lvl5pPr marL="1852123" indent="-205791" algn="l" defTabSz="823166" rtl="0" eaLnBrk="1" latinLnBrk="0" hangingPunct="1">
        <a:lnSpc>
          <a:spcPct val="120000"/>
        </a:lnSpc>
        <a:spcBef>
          <a:spcPts val="450"/>
        </a:spcBef>
        <a:buFont typeface="Arial" panose="020B0604020202020204" pitchFamily="34" charset="0"/>
        <a:buChar char="•"/>
        <a:defRPr sz="1260" b="0" i="0" kern="1200">
          <a:solidFill>
            <a:schemeClr val="bg1">
              <a:lumMod val="10000"/>
            </a:schemeClr>
          </a:solidFill>
          <a:latin typeface="+mn-lt"/>
          <a:ea typeface="Source Sans Pro" panose="020B0503030403020204" pitchFamily="34" charset="0"/>
          <a:cs typeface="Lato" charset="0"/>
        </a:defRPr>
      </a:lvl5pPr>
      <a:lvl6pPr marL="2263706" indent="-205791" algn="l" defTabSz="823166"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289" indent="-205791" algn="l" defTabSz="823166"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872" indent="-205791" algn="l" defTabSz="823166"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454" indent="-205791" algn="l" defTabSz="823166"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66" rtl="0" eaLnBrk="1" latinLnBrk="0" hangingPunct="1">
        <a:defRPr sz="1620" kern="1200">
          <a:solidFill>
            <a:schemeClr val="tx1"/>
          </a:solidFill>
          <a:latin typeface="+mn-lt"/>
          <a:ea typeface="+mn-ea"/>
          <a:cs typeface="+mn-cs"/>
        </a:defRPr>
      </a:lvl1pPr>
      <a:lvl2pPr marL="411583" algn="l" defTabSz="823166" rtl="0" eaLnBrk="1" latinLnBrk="0" hangingPunct="1">
        <a:defRPr sz="1620" kern="1200">
          <a:solidFill>
            <a:schemeClr val="tx1"/>
          </a:solidFill>
          <a:latin typeface="+mn-lt"/>
          <a:ea typeface="+mn-ea"/>
          <a:cs typeface="+mn-cs"/>
        </a:defRPr>
      </a:lvl2pPr>
      <a:lvl3pPr marL="823166" algn="l" defTabSz="823166" rtl="0" eaLnBrk="1" latinLnBrk="0" hangingPunct="1">
        <a:defRPr sz="1620" kern="1200">
          <a:solidFill>
            <a:schemeClr val="tx1"/>
          </a:solidFill>
          <a:latin typeface="+mn-lt"/>
          <a:ea typeface="+mn-ea"/>
          <a:cs typeface="+mn-cs"/>
        </a:defRPr>
      </a:lvl3pPr>
      <a:lvl4pPr marL="1234749" algn="l" defTabSz="823166" rtl="0" eaLnBrk="1" latinLnBrk="0" hangingPunct="1">
        <a:defRPr sz="1620" kern="1200">
          <a:solidFill>
            <a:schemeClr val="tx1"/>
          </a:solidFill>
          <a:latin typeface="+mn-lt"/>
          <a:ea typeface="+mn-ea"/>
          <a:cs typeface="+mn-cs"/>
        </a:defRPr>
      </a:lvl4pPr>
      <a:lvl5pPr marL="1646331" algn="l" defTabSz="823166" rtl="0" eaLnBrk="1" latinLnBrk="0" hangingPunct="1">
        <a:defRPr sz="1620" kern="1200">
          <a:solidFill>
            <a:schemeClr val="tx1"/>
          </a:solidFill>
          <a:latin typeface="+mn-lt"/>
          <a:ea typeface="+mn-ea"/>
          <a:cs typeface="+mn-cs"/>
        </a:defRPr>
      </a:lvl5pPr>
      <a:lvl6pPr marL="2057914" algn="l" defTabSz="823166" rtl="0" eaLnBrk="1" latinLnBrk="0" hangingPunct="1">
        <a:defRPr sz="1620" kern="1200">
          <a:solidFill>
            <a:schemeClr val="tx1"/>
          </a:solidFill>
          <a:latin typeface="+mn-lt"/>
          <a:ea typeface="+mn-ea"/>
          <a:cs typeface="+mn-cs"/>
        </a:defRPr>
      </a:lvl6pPr>
      <a:lvl7pPr marL="2469497" algn="l" defTabSz="823166" rtl="0" eaLnBrk="1" latinLnBrk="0" hangingPunct="1">
        <a:defRPr sz="1620" kern="1200">
          <a:solidFill>
            <a:schemeClr val="tx1"/>
          </a:solidFill>
          <a:latin typeface="+mn-lt"/>
          <a:ea typeface="+mn-ea"/>
          <a:cs typeface="+mn-cs"/>
        </a:defRPr>
      </a:lvl7pPr>
      <a:lvl8pPr marL="2881080" algn="l" defTabSz="823166" rtl="0" eaLnBrk="1" latinLnBrk="0" hangingPunct="1">
        <a:defRPr sz="1620" kern="1200">
          <a:solidFill>
            <a:schemeClr val="tx1"/>
          </a:solidFill>
          <a:latin typeface="+mn-lt"/>
          <a:ea typeface="+mn-ea"/>
          <a:cs typeface="+mn-cs"/>
        </a:defRPr>
      </a:lvl8pPr>
      <a:lvl9pPr marL="3292663" algn="l" defTabSz="823166"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99">
          <p15:clr>
            <a:srgbClr val="F26B43"/>
          </p15:clr>
        </p15:guide>
        <p15:guide id="2" pos="3199">
          <p15:clr>
            <a:srgbClr val="F26B43"/>
          </p15:clr>
        </p15:guide>
        <p15:guide id="3" pos="223">
          <p15:clr>
            <a:srgbClr val="F26B43"/>
          </p15:clr>
        </p15:guide>
        <p15:guide id="4" pos="6175">
          <p15:clr>
            <a:srgbClr val="F26B43"/>
          </p15:clr>
        </p15:guide>
        <p15:guide id="5" orient="horz" pos="3408">
          <p15:clr>
            <a:srgbClr val="F26B43"/>
          </p15:clr>
        </p15:guide>
        <p15:guide id="6" orient="horz"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08786" y="1455421"/>
            <a:ext cx="1584960" cy="215444"/>
          </a:xfrm>
          <a:prstGeom prst="rect">
            <a:avLst/>
          </a:prstGeom>
        </p:spPr>
        <p:txBody>
          <a:bodyPr wrap="square" lIns="0" tIns="0" rIns="0" bIns="0">
            <a:spAutoFit/>
          </a:bodyPr>
          <a:lstStyle>
            <a:lvl1pPr>
              <a:defRPr sz="1400" b="1" i="0">
                <a:solidFill>
                  <a:srgbClr val="3C3C3C"/>
                </a:solidFill>
                <a:latin typeface="Source Sans 3"/>
                <a:cs typeface="Source Sans 3"/>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740553" y="6254495"/>
            <a:ext cx="2880055" cy="147733"/>
          </a:xfrm>
          <a:prstGeom prst="rect">
            <a:avLst/>
          </a:prstGeom>
        </p:spPr>
        <p:txBody>
          <a:bodyPr wrap="square" lIns="0" tIns="0" rIns="0" bIns="0">
            <a:spAutoFit/>
          </a:bodyPr>
          <a:lstStyle>
            <a:lvl1pPr>
              <a:defRPr sz="960" b="0" i="0">
                <a:solidFill>
                  <a:srgbClr val="454545"/>
                </a:solidFill>
                <a:latin typeface="Source Sans 3"/>
                <a:cs typeface="Source Sans 3"/>
              </a:defRPr>
            </a:lvl1pPr>
          </a:lstStyle>
          <a:p>
            <a:pPr marL="15240">
              <a:spcBef>
                <a:spcPts val="120"/>
              </a:spcBef>
            </a:pPr>
            <a:r>
              <a:rPr lang="en-US">
                <a:solidFill>
                  <a:srgbClr val="171717"/>
                </a:solidFill>
              </a:rPr>
              <a:t>© 2025</a:t>
            </a:r>
            <a:r>
              <a:rPr lang="en-US" spc="6">
                <a:solidFill>
                  <a:srgbClr val="171717"/>
                </a:solidFill>
              </a:rPr>
              <a:t> </a:t>
            </a:r>
            <a:r>
              <a:rPr lang="en-US" spc="-12">
                <a:solidFill>
                  <a:srgbClr val="171717"/>
                </a:solidFill>
              </a:rPr>
              <a:t>Working</a:t>
            </a:r>
            <a:r>
              <a:rPr lang="en-US" spc="-18">
                <a:solidFill>
                  <a:srgbClr val="171717"/>
                </a:solidFill>
              </a:rPr>
              <a:t> </a:t>
            </a:r>
            <a:r>
              <a:rPr lang="en-US" spc="-24">
                <a:solidFill>
                  <a:srgbClr val="171717"/>
                </a:solidFill>
              </a:rPr>
              <a:t>Solutions</a:t>
            </a:r>
            <a:r>
              <a:rPr lang="en-US" spc="12">
                <a:solidFill>
                  <a:srgbClr val="171717"/>
                </a:solidFill>
              </a:rPr>
              <a:t> </a:t>
            </a:r>
            <a:r>
              <a:rPr lang="en-US">
                <a:solidFill>
                  <a:srgbClr val="171717"/>
                </a:solidFill>
              </a:rPr>
              <a:t>Proprietary</a:t>
            </a:r>
            <a:r>
              <a:rPr lang="en-US" spc="36">
                <a:solidFill>
                  <a:srgbClr val="171717"/>
                </a:solidFill>
              </a:rPr>
              <a:t> </a:t>
            </a:r>
            <a:r>
              <a:rPr lang="en-US">
                <a:solidFill>
                  <a:srgbClr val="171717"/>
                </a:solidFill>
              </a:rPr>
              <a:t>&amp;</a:t>
            </a:r>
            <a:r>
              <a:rPr lang="en-US" spc="-18">
                <a:solidFill>
                  <a:srgbClr val="171717"/>
                </a:solidFill>
              </a:rPr>
              <a:t> </a:t>
            </a:r>
            <a:r>
              <a:rPr lang="en-US" spc="-12">
                <a:solidFill>
                  <a:srgbClr val="171717"/>
                </a:solidFill>
              </a:rPr>
              <a:t>Confidential</a:t>
            </a: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3/2/2026</a:t>
            </a:fld>
            <a:endParaRPr lang="en-US"/>
          </a:p>
        </p:txBody>
      </p:sp>
      <p:sp>
        <p:nvSpPr>
          <p:cNvPr id="6" name="Holder 6"/>
          <p:cNvSpPr>
            <a:spLocks noGrp="1"/>
          </p:cNvSpPr>
          <p:nvPr>
            <p:ph type="sldNum" sz="quarter" idx="7"/>
          </p:nvPr>
        </p:nvSpPr>
        <p:spPr>
          <a:xfrm>
            <a:off x="11583923" y="6304179"/>
            <a:ext cx="174498" cy="295466"/>
          </a:xfrm>
          <a:prstGeom prst="rect">
            <a:avLst/>
          </a:prstGeom>
        </p:spPr>
        <p:txBody>
          <a:bodyPr wrap="square" lIns="0" tIns="0" rIns="0" bIns="0">
            <a:spAutoFit/>
          </a:bodyPr>
          <a:lstStyle>
            <a:lvl1pPr>
              <a:defRPr sz="960" b="0" i="0">
                <a:solidFill>
                  <a:srgbClr val="171717"/>
                </a:solidFill>
                <a:latin typeface="Source Sans 3"/>
                <a:cs typeface="Source Sans 3"/>
              </a:defRPr>
            </a:lvl1pPr>
          </a:lstStyle>
          <a:p>
            <a:pPr marL="45720">
              <a:spcBef>
                <a:spcPts val="114"/>
              </a:spcBef>
            </a:pPr>
            <a:fld id="{81D60167-4931-47E6-BA6A-407CBD079E47}" type="slidenum">
              <a:rPr lang="en-US" spc="-30" smtClean="0"/>
              <a:pPr marL="45720">
                <a:spcBef>
                  <a:spcPts val="114"/>
                </a:spcBef>
              </a:pPr>
              <a:t>‹#›</a:t>
            </a:fld>
            <a:endParaRPr lang="en-US" spc="-30"/>
          </a:p>
        </p:txBody>
      </p:sp>
    </p:spTree>
    <p:extLst>
      <p:ext uri="{BB962C8B-B14F-4D97-AF65-F5344CB8AC3E}">
        <p14:creationId xmlns:p14="http://schemas.microsoft.com/office/powerpoint/2010/main" val="11887596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defRPr>
          <a:latin typeface="+mj-lt"/>
          <a:ea typeface="+mj-ea"/>
          <a:cs typeface="+mj-cs"/>
        </a:defRPr>
      </a:lvl1pPr>
    </p:titleStyle>
    <p:bodyStyle>
      <a:lvl1pPr marL="0">
        <a:defRPr>
          <a:latin typeface="+mn-lt"/>
          <a:ea typeface="+mn-ea"/>
          <a:cs typeface="+mn-cs"/>
        </a:defRPr>
      </a:lvl1pPr>
      <a:lvl2pPr marL="548640">
        <a:defRPr>
          <a:latin typeface="+mn-lt"/>
          <a:ea typeface="+mn-ea"/>
          <a:cs typeface="+mn-cs"/>
        </a:defRPr>
      </a:lvl2pPr>
      <a:lvl3pPr marL="1097280">
        <a:defRPr>
          <a:latin typeface="+mn-lt"/>
          <a:ea typeface="+mn-ea"/>
          <a:cs typeface="+mn-cs"/>
        </a:defRPr>
      </a:lvl3pPr>
      <a:lvl4pPr marL="1645920">
        <a:defRPr>
          <a:latin typeface="+mn-lt"/>
          <a:ea typeface="+mn-ea"/>
          <a:cs typeface="+mn-cs"/>
        </a:defRPr>
      </a:lvl4pPr>
      <a:lvl5pPr marL="2194560">
        <a:defRPr>
          <a:latin typeface="+mn-lt"/>
          <a:ea typeface="+mn-ea"/>
          <a:cs typeface="+mn-cs"/>
        </a:defRPr>
      </a:lvl5pPr>
      <a:lvl6pPr marL="2743200">
        <a:defRPr>
          <a:latin typeface="+mn-lt"/>
          <a:ea typeface="+mn-ea"/>
          <a:cs typeface="+mn-cs"/>
        </a:defRPr>
      </a:lvl6pPr>
      <a:lvl7pPr marL="3291840">
        <a:defRPr>
          <a:latin typeface="+mn-lt"/>
          <a:ea typeface="+mn-ea"/>
          <a:cs typeface="+mn-cs"/>
        </a:defRPr>
      </a:lvl7pPr>
      <a:lvl8pPr marL="3840480">
        <a:defRPr>
          <a:latin typeface="+mn-lt"/>
          <a:ea typeface="+mn-ea"/>
          <a:cs typeface="+mn-cs"/>
        </a:defRPr>
      </a:lvl8pPr>
      <a:lvl9pPr marL="4389120">
        <a:defRPr>
          <a:latin typeface="+mn-lt"/>
          <a:ea typeface="+mn-ea"/>
          <a:cs typeface="+mn-cs"/>
        </a:defRPr>
      </a:lvl9pPr>
    </p:bodyStyle>
    <p:otherStyle>
      <a:lvl1pPr marL="0">
        <a:defRPr>
          <a:latin typeface="+mn-lt"/>
          <a:ea typeface="+mn-ea"/>
          <a:cs typeface="+mn-cs"/>
        </a:defRPr>
      </a:lvl1pPr>
      <a:lvl2pPr marL="548640">
        <a:defRPr>
          <a:latin typeface="+mn-lt"/>
          <a:ea typeface="+mn-ea"/>
          <a:cs typeface="+mn-cs"/>
        </a:defRPr>
      </a:lvl2pPr>
      <a:lvl3pPr marL="1097280">
        <a:defRPr>
          <a:latin typeface="+mn-lt"/>
          <a:ea typeface="+mn-ea"/>
          <a:cs typeface="+mn-cs"/>
        </a:defRPr>
      </a:lvl3pPr>
      <a:lvl4pPr marL="1645920">
        <a:defRPr>
          <a:latin typeface="+mn-lt"/>
          <a:ea typeface="+mn-ea"/>
          <a:cs typeface="+mn-cs"/>
        </a:defRPr>
      </a:lvl4pPr>
      <a:lvl5pPr marL="2194560">
        <a:defRPr>
          <a:latin typeface="+mn-lt"/>
          <a:ea typeface="+mn-ea"/>
          <a:cs typeface="+mn-cs"/>
        </a:defRPr>
      </a:lvl5pPr>
      <a:lvl6pPr marL="2743200">
        <a:defRPr>
          <a:latin typeface="+mn-lt"/>
          <a:ea typeface="+mn-ea"/>
          <a:cs typeface="+mn-cs"/>
        </a:defRPr>
      </a:lvl6pPr>
      <a:lvl7pPr marL="3291840">
        <a:defRPr>
          <a:latin typeface="+mn-lt"/>
          <a:ea typeface="+mn-ea"/>
          <a:cs typeface="+mn-cs"/>
        </a:defRPr>
      </a:lvl7pPr>
      <a:lvl8pPr marL="3840480">
        <a:defRPr>
          <a:latin typeface="+mn-lt"/>
          <a:ea typeface="+mn-ea"/>
          <a:cs typeface="+mn-cs"/>
        </a:defRPr>
      </a:lvl8pPr>
      <a:lvl9pPr marL="438912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74000"/>
          </a:srgb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D57BB5-830C-4FDF-E1CF-D2BA586A6B06}"/>
              </a:ext>
            </a:extLst>
          </p:cNvPr>
          <p:cNvSpPr>
            <a:spLocks noGrp="1"/>
          </p:cNvSpPr>
          <p:nvPr>
            <p:ph type="body" idx="1"/>
          </p:nvPr>
        </p:nvSpPr>
        <p:spPr>
          <a:xfrm>
            <a:off x="424949" y="1746157"/>
            <a:ext cx="11347959" cy="3583739"/>
          </a:xfrm>
          <a:prstGeom prst="rect">
            <a:avLst/>
          </a:prstGeom>
        </p:spPr>
        <p:txBody>
          <a:bodyPr vert="horz" lIns="0" tIns="0" rIns="0" bIns="0" rtlCol="0">
            <a:noAutofit/>
          </a:bodyPr>
          <a:lstStyle/>
          <a:p>
            <a:pPr lvl="0">
              <a:lnSpc>
                <a:spcPct val="114000"/>
              </a:lnSpc>
            </a:pPr>
            <a:r>
              <a:rPr lang="en-US" sz="1320" b="0" i="0">
                <a:solidFill>
                  <a:srgbClr val="000000"/>
                </a:solidFill>
                <a:effectLst/>
                <a:latin typeface="Source Sans Pro" panose="020B0503030403020204" pitchFamily="34" charset="0"/>
              </a:rPr>
              <a:t>Lorem ipsum dolor sit </a:t>
            </a:r>
            <a:r>
              <a:rPr lang="en-US" sz="1320" b="0" i="0" err="1">
                <a:solidFill>
                  <a:srgbClr val="000000"/>
                </a:solidFill>
                <a:effectLst/>
                <a:latin typeface="Source Sans Pro" panose="020B0503030403020204" pitchFamily="34" charset="0"/>
              </a:rPr>
              <a:t>amet</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consectetur</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elit</a:t>
            </a:r>
            <a:r>
              <a:rPr lang="en-US" sz="1320" b="0" i="0">
                <a:solidFill>
                  <a:srgbClr val="000000"/>
                </a:solidFill>
                <a:effectLst/>
                <a:latin typeface="Source Sans Pro" panose="020B0503030403020204" pitchFamily="34" charset="0"/>
              </a:rPr>
              <a:t>, sed do </a:t>
            </a:r>
            <a:r>
              <a:rPr lang="en-US" sz="1320" b="0" i="0" err="1">
                <a:solidFill>
                  <a:srgbClr val="000000"/>
                </a:solidFill>
                <a:effectLst/>
                <a:latin typeface="Source Sans Pro" panose="020B0503030403020204" pitchFamily="34" charset="0"/>
              </a:rPr>
              <a:t>eiusmod</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tempor</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incidadipiscingidunt</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ut</a:t>
            </a:r>
            <a:r>
              <a:rPr lang="en-US" sz="1320" b="0" i="0">
                <a:solidFill>
                  <a:srgbClr val="000000"/>
                </a:solidFill>
                <a:effectLst/>
                <a:latin typeface="Source Sans Pro" panose="020B0503030403020204" pitchFamily="34" charset="0"/>
              </a:rPr>
              <a:t> labore et dolore magna </a:t>
            </a:r>
            <a:r>
              <a:rPr lang="en-US" sz="1320" b="0" i="0" err="1">
                <a:solidFill>
                  <a:srgbClr val="000000"/>
                </a:solidFill>
                <a:effectLst/>
                <a:latin typeface="Source Sans Pro" panose="020B0503030403020204" pitchFamily="34" charset="0"/>
              </a:rPr>
              <a:t>aliqua</a:t>
            </a:r>
            <a:r>
              <a:rPr lang="en-US" sz="1320" b="0" i="0">
                <a:solidFill>
                  <a:srgbClr val="000000"/>
                </a:solidFill>
                <a:effectLst/>
                <a:latin typeface="Source Sans Pro" panose="020B0503030403020204" pitchFamily="34" charset="0"/>
              </a:rPr>
              <a:t>. Ut </a:t>
            </a:r>
            <a:r>
              <a:rPr lang="en-US" sz="1320" b="0" i="0" err="1">
                <a:solidFill>
                  <a:srgbClr val="000000"/>
                </a:solidFill>
                <a:effectLst/>
                <a:latin typeface="Source Sans Pro" panose="020B0503030403020204" pitchFamily="34" charset="0"/>
              </a:rPr>
              <a:t>enim</a:t>
            </a:r>
            <a:r>
              <a:rPr lang="en-US" sz="1320" b="0" i="0">
                <a:solidFill>
                  <a:srgbClr val="000000"/>
                </a:solidFill>
                <a:effectLst/>
                <a:latin typeface="Source Sans Pro" panose="020B0503030403020204" pitchFamily="34" charset="0"/>
              </a:rPr>
              <a:t> ad minim </a:t>
            </a:r>
            <a:r>
              <a:rPr lang="en-US" sz="1320" b="0" i="0" err="1">
                <a:solidFill>
                  <a:srgbClr val="000000"/>
                </a:solidFill>
                <a:effectLst/>
                <a:latin typeface="Source Sans Pro" panose="020B0503030403020204" pitchFamily="34" charset="0"/>
              </a:rPr>
              <a:t>veniam</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quis</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nostrud</a:t>
            </a:r>
            <a:r>
              <a:rPr lang="en-US" sz="1320" b="0" i="0">
                <a:solidFill>
                  <a:srgbClr val="000000"/>
                </a:solidFill>
                <a:effectLst/>
                <a:latin typeface="Source Sans Pro" panose="020B0503030403020204" pitchFamily="34" charset="0"/>
              </a:rPr>
              <a:t> exercitation </a:t>
            </a:r>
            <a:r>
              <a:rPr lang="en-US" sz="1320" b="0" i="0" err="1">
                <a:solidFill>
                  <a:srgbClr val="000000"/>
                </a:solidFill>
                <a:effectLst/>
                <a:latin typeface="Source Sans Pro" panose="020B0503030403020204" pitchFamily="34" charset="0"/>
              </a:rPr>
              <a:t>ullamco</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laboris</a:t>
            </a:r>
            <a:r>
              <a:rPr lang="en-US" sz="1320" b="0" i="0">
                <a:solidFill>
                  <a:srgbClr val="000000"/>
                </a:solidFill>
                <a:effectLst/>
                <a:latin typeface="Source Sans Pro" panose="020B0503030403020204" pitchFamily="34" charset="0"/>
              </a:rPr>
              <a:t> nisi </a:t>
            </a:r>
            <a:r>
              <a:rPr lang="en-US" sz="1320" b="0" i="0" err="1">
                <a:solidFill>
                  <a:srgbClr val="000000"/>
                </a:solidFill>
                <a:effectLst/>
                <a:latin typeface="Source Sans Pro" panose="020B0503030403020204" pitchFamily="34" charset="0"/>
              </a:rPr>
              <a:t>ut</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aliquip</a:t>
            </a:r>
            <a:r>
              <a:rPr lang="en-US" sz="1320" b="0" i="0">
                <a:solidFill>
                  <a:srgbClr val="000000"/>
                </a:solidFill>
                <a:effectLst/>
                <a:latin typeface="Source Sans Pro" panose="020B0503030403020204" pitchFamily="34" charset="0"/>
              </a:rPr>
              <a:t> ex </a:t>
            </a:r>
            <a:r>
              <a:rPr lang="en-US" sz="1320" b="0" i="0" err="1">
                <a:solidFill>
                  <a:srgbClr val="000000"/>
                </a:solidFill>
                <a:effectLst/>
                <a:latin typeface="Source Sans Pro" panose="020B0503030403020204" pitchFamily="34" charset="0"/>
              </a:rPr>
              <a:t>ea</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commodo</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consequat</a:t>
            </a:r>
            <a:r>
              <a:rPr lang="en-US" sz="1320" b="0" i="0">
                <a:solidFill>
                  <a:srgbClr val="000000"/>
                </a:solidFill>
                <a:effectLst/>
                <a:latin typeface="Source Sans Pro" panose="020B0503030403020204" pitchFamily="34" charset="0"/>
              </a:rPr>
              <a:t>. Lorem ipsum dolor sit </a:t>
            </a:r>
            <a:r>
              <a:rPr lang="en-US" sz="1320" b="0" i="0" err="1">
                <a:solidFill>
                  <a:srgbClr val="000000"/>
                </a:solidFill>
                <a:effectLst/>
                <a:latin typeface="Source Sans Pro" panose="020B0503030403020204" pitchFamily="34" charset="0"/>
              </a:rPr>
              <a:t>amet</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consectetur</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adipiscing</a:t>
            </a:r>
            <a:r>
              <a:rPr lang="en-US" sz="1320" b="0" i="0">
                <a:solidFill>
                  <a:srgbClr val="000000"/>
                </a:solidFill>
                <a:effectLst/>
                <a:latin typeface="Source Sans Pro" panose="020B0503030403020204" pitchFamily="34" charset="0"/>
              </a:rPr>
              <a:t> </a:t>
            </a:r>
            <a:r>
              <a:rPr lang="en-US" sz="1320" b="0" i="0" err="1">
                <a:solidFill>
                  <a:srgbClr val="000000"/>
                </a:solidFill>
                <a:effectLst/>
                <a:latin typeface="Source Sans Pro" panose="020B0503030403020204" pitchFamily="34" charset="0"/>
              </a:rPr>
              <a:t>elit</a:t>
            </a:r>
            <a:r>
              <a:rPr lang="en-US" sz="1320" b="0" i="0">
                <a:solidFill>
                  <a:srgbClr val="000000"/>
                </a:solidFill>
                <a:effectLst/>
                <a:latin typeface="Source Sans Pro" panose="020B0503030403020204" pitchFamily="34" charset="0"/>
              </a:rPr>
              <a:t>, sed do.</a:t>
            </a:r>
          </a:p>
        </p:txBody>
      </p:sp>
      <p:sp>
        <p:nvSpPr>
          <p:cNvPr id="4" name="Footer Placeholder 6">
            <a:extLst>
              <a:ext uri="{FF2B5EF4-FFF2-40B4-BE49-F238E27FC236}">
                <a16:creationId xmlns:a16="http://schemas.microsoft.com/office/drawing/2014/main" id="{39F8E89F-107E-B4AA-E687-5992DFDE2B7B}"/>
              </a:ext>
            </a:extLst>
          </p:cNvPr>
          <p:cNvSpPr>
            <a:spLocks noGrp="1"/>
          </p:cNvSpPr>
          <p:nvPr>
            <p:ph type="ftr" sz="quarter" idx="3"/>
          </p:nvPr>
        </p:nvSpPr>
        <p:spPr>
          <a:xfrm>
            <a:off x="3990567" y="6239013"/>
            <a:ext cx="4210867" cy="255030"/>
          </a:xfrm>
          <a:prstGeom prst="rect">
            <a:avLst/>
          </a:prstGeom>
        </p:spPr>
        <p:txBody>
          <a:bodyPr vert="horz" lIns="0" tIns="0" rIns="0" bIns="0" rtlCol="0" anchor="b"/>
          <a:lstStyle>
            <a:lvl1pPr algn="ctr">
              <a:defRPr sz="960" b="0" i="0">
                <a:solidFill>
                  <a:schemeClr val="bg1">
                    <a:lumMod val="10000"/>
                  </a:schemeClr>
                </a:solidFill>
                <a:latin typeface="Source Sans Pro" panose="020B0503030403020204" pitchFamily="34" charset="0"/>
                <a:ea typeface="Source Sans Pro" panose="020B0503030403020204" pitchFamily="34" charset="0"/>
              </a:defRPr>
            </a:lvl1pPr>
          </a:lstStyle>
          <a:p>
            <a:r>
              <a:rPr lang="en-US"/>
              <a:t>© 2024 Working Solutions Proprietary &amp; Confidential</a:t>
            </a:r>
          </a:p>
        </p:txBody>
      </p:sp>
      <p:sp>
        <p:nvSpPr>
          <p:cNvPr id="7" name="Slide Number Placeholder 23">
            <a:extLst>
              <a:ext uri="{FF2B5EF4-FFF2-40B4-BE49-F238E27FC236}">
                <a16:creationId xmlns:a16="http://schemas.microsoft.com/office/drawing/2014/main" id="{3C64F9F2-9CBC-1F2F-F23F-E2BAAD025E66}"/>
              </a:ext>
            </a:extLst>
          </p:cNvPr>
          <p:cNvSpPr>
            <a:spLocks noGrp="1"/>
          </p:cNvSpPr>
          <p:nvPr>
            <p:ph type="sldNum" sz="quarter" idx="4"/>
          </p:nvPr>
        </p:nvSpPr>
        <p:spPr>
          <a:xfrm>
            <a:off x="11399779" y="6233470"/>
            <a:ext cx="351626" cy="255030"/>
          </a:xfrm>
          <a:prstGeom prst="rect">
            <a:avLst/>
          </a:prstGeom>
        </p:spPr>
        <p:txBody>
          <a:bodyPr vert="horz" lIns="0" tIns="0" rIns="0" bIns="0" rtlCol="0" anchor="b"/>
          <a:lstStyle>
            <a:lvl1pPr algn="r">
              <a:defRPr lang="en-US" sz="960" b="0" i="0" smtClean="0">
                <a:solidFill>
                  <a:schemeClr val="bg1">
                    <a:lumMod val="10000"/>
                  </a:schemeClr>
                </a:solidFill>
                <a:latin typeface="Source Sans Pro" panose="020B0503030403020204" pitchFamily="34" charset="0"/>
                <a:ea typeface="Source Sans Pro" panose="020B0503030403020204" pitchFamily="34" charset="0"/>
                <a:cs typeface="Lato" charset="0"/>
              </a:defRPr>
            </a:lvl1pPr>
          </a:lstStyle>
          <a:p>
            <a:fld id="{69E996CB-28C5-0A42-AD47-0649721A0D55}" type="slidenum">
              <a:rPr lang="uk-UA" smtClean="0"/>
              <a:pPr/>
              <a:t>‹#›</a:t>
            </a:fld>
            <a:endParaRPr lang="uk-UA"/>
          </a:p>
        </p:txBody>
      </p:sp>
      <p:sp>
        <p:nvSpPr>
          <p:cNvPr id="12" name="Title Placeholder 11">
            <a:extLst>
              <a:ext uri="{FF2B5EF4-FFF2-40B4-BE49-F238E27FC236}">
                <a16:creationId xmlns:a16="http://schemas.microsoft.com/office/drawing/2014/main" id="{D508C022-3890-00BC-5100-61BF39AED499}"/>
              </a:ext>
            </a:extLst>
          </p:cNvPr>
          <p:cNvSpPr>
            <a:spLocks noGrp="1"/>
          </p:cNvSpPr>
          <p:nvPr>
            <p:ph type="title"/>
          </p:nvPr>
        </p:nvSpPr>
        <p:spPr>
          <a:xfrm>
            <a:off x="424950" y="365863"/>
            <a:ext cx="11326456" cy="306851"/>
          </a:xfrm>
          <a:prstGeom prst="rect">
            <a:avLst/>
          </a:prstGeom>
        </p:spPr>
        <p:txBody>
          <a:bodyPr vert="horz" lIns="0" tIns="0" rIns="0" bIns="0" rtlCol="0" anchor="t">
            <a:noAutofit/>
          </a:bodyPr>
          <a:lstStyle/>
          <a:p>
            <a:r>
              <a:rPr lang="en-US"/>
              <a:t>Click To Edit Master Title Style 22pt Source Sans Pro Black</a:t>
            </a:r>
          </a:p>
        </p:txBody>
      </p:sp>
    </p:spTree>
    <p:extLst>
      <p:ext uri="{BB962C8B-B14F-4D97-AF65-F5344CB8AC3E}">
        <p14:creationId xmlns:p14="http://schemas.microsoft.com/office/powerpoint/2010/main" val="40133790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Lst>
  <p:hf hdr="0" dt="0"/>
  <p:txStyles>
    <p:titleStyle>
      <a:lvl1pPr algn="ctr" defTabSz="823166" rtl="0" eaLnBrk="1" latinLnBrk="0" hangingPunct="1">
        <a:lnSpc>
          <a:spcPct val="90000"/>
        </a:lnSpc>
        <a:spcBef>
          <a:spcPct val="0"/>
        </a:spcBef>
        <a:buNone/>
        <a:defRPr sz="2881" b="1" i="0" kern="1200" spc="0" baseline="0">
          <a:gradFill>
            <a:gsLst>
              <a:gs pos="0">
                <a:schemeClr val="accent3"/>
              </a:gs>
              <a:gs pos="99000">
                <a:schemeClr val="accent2"/>
              </a:gs>
            </a:gsLst>
            <a:path path="circle">
              <a:fillToRect l="100000" t="100000"/>
            </a:path>
          </a:gradFill>
          <a:latin typeface="+mj-lt"/>
          <a:ea typeface="Source Sans Pro Black" panose="020B0503030403020204" pitchFamily="34" charset="0"/>
          <a:cs typeface="Lato Thin" charset="0"/>
        </a:defRPr>
      </a:lvl1pPr>
    </p:titleStyle>
    <p:bodyStyle>
      <a:lvl1pPr marL="0" indent="0" algn="l" defTabSz="823166" rtl="0" eaLnBrk="1" latinLnBrk="0" hangingPunct="1">
        <a:lnSpc>
          <a:spcPct val="120000"/>
        </a:lnSpc>
        <a:spcBef>
          <a:spcPts val="900"/>
        </a:spcBef>
        <a:buFont typeface="Arial" panose="020B0604020202020204" pitchFamily="34" charset="0"/>
        <a:buNone/>
        <a:defRPr sz="1260" b="0" i="0" kern="1200">
          <a:solidFill>
            <a:schemeClr val="bg1">
              <a:lumMod val="10000"/>
            </a:schemeClr>
          </a:solidFill>
          <a:latin typeface="+mn-lt"/>
          <a:ea typeface="Source Sans Pro" panose="020B0503030403020204" pitchFamily="34" charset="0"/>
          <a:cs typeface="Lato" charset="0"/>
        </a:defRPr>
      </a:lvl1pPr>
      <a:lvl2pPr marL="617374" indent="-205791" algn="l" defTabSz="823166" rtl="0" eaLnBrk="1" latinLnBrk="0" hangingPunct="1">
        <a:lnSpc>
          <a:spcPct val="120000"/>
        </a:lnSpc>
        <a:spcBef>
          <a:spcPts val="450"/>
        </a:spcBef>
        <a:buFont typeface="Arial" panose="020B0604020202020204" pitchFamily="34" charset="0"/>
        <a:buChar char="•"/>
        <a:defRPr sz="1260" b="0" i="0" kern="1200">
          <a:solidFill>
            <a:schemeClr val="bg1">
              <a:lumMod val="10000"/>
            </a:schemeClr>
          </a:solidFill>
          <a:latin typeface="+mn-lt"/>
          <a:ea typeface="Source Sans Pro" panose="020B0503030403020204" pitchFamily="34" charset="0"/>
          <a:cs typeface="Lato" charset="0"/>
        </a:defRPr>
      </a:lvl2pPr>
      <a:lvl3pPr marL="1028957" indent="-205791" algn="l" defTabSz="823166" rtl="0" eaLnBrk="1" latinLnBrk="0" hangingPunct="1">
        <a:lnSpc>
          <a:spcPct val="120000"/>
        </a:lnSpc>
        <a:spcBef>
          <a:spcPts val="450"/>
        </a:spcBef>
        <a:buFont typeface="Arial" panose="020B0604020202020204" pitchFamily="34" charset="0"/>
        <a:buChar char="•"/>
        <a:defRPr sz="1260" b="0" i="0" kern="1200">
          <a:solidFill>
            <a:schemeClr val="bg1">
              <a:lumMod val="10000"/>
            </a:schemeClr>
          </a:solidFill>
          <a:latin typeface="+mn-lt"/>
          <a:ea typeface="Source Sans Pro" panose="020B0503030403020204" pitchFamily="34" charset="0"/>
          <a:cs typeface="Lato" charset="0"/>
        </a:defRPr>
      </a:lvl3pPr>
      <a:lvl4pPr marL="1440540" indent="-205791" algn="l" defTabSz="823166" rtl="0" eaLnBrk="1" latinLnBrk="0" hangingPunct="1">
        <a:lnSpc>
          <a:spcPct val="120000"/>
        </a:lnSpc>
        <a:spcBef>
          <a:spcPts val="450"/>
        </a:spcBef>
        <a:buFont typeface="Arial" panose="020B0604020202020204" pitchFamily="34" charset="0"/>
        <a:buChar char="•"/>
        <a:defRPr sz="1260" b="0" i="0" kern="1200">
          <a:solidFill>
            <a:schemeClr val="bg1">
              <a:lumMod val="10000"/>
            </a:schemeClr>
          </a:solidFill>
          <a:latin typeface="+mn-lt"/>
          <a:ea typeface="Source Sans Pro" panose="020B0503030403020204" pitchFamily="34" charset="0"/>
          <a:cs typeface="Lato" charset="0"/>
        </a:defRPr>
      </a:lvl4pPr>
      <a:lvl5pPr marL="1852123" indent="-205791" algn="l" defTabSz="823166" rtl="0" eaLnBrk="1" latinLnBrk="0" hangingPunct="1">
        <a:lnSpc>
          <a:spcPct val="120000"/>
        </a:lnSpc>
        <a:spcBef>
          <a:spcPts val="450"/>
        </a:spcBef>
        <a:buFont typeface="Arial" panose="020B0604020202020204" pitchFamily="34" charset="0"/>
        <a:buChar char="•"/>
        <a:defRPr sz="1260" b="0" i="0" kern="1200">
          <a:solidFill>
            <a:schemeClr val="bg1">
              <a:lumMod val="10000"/>
            </a:schemeClr>
          </a:solidFill>
          <a:latin typeface="+mn-lt"/>
          <a:ea typeface="Source Sans Pro" panose="020B0503030403020204" pitchFamily="34" charset="0"/>
          <a:cs typeface="Lato" charset="0"/>
        </a:defRPr>
      </a:lvl5pPr>
      <a:lvl6pPr marL="2263706" indent="-205791" algn="l" defTabSz="823166"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289" indent="-205791" algn="l" defTabSz="823166"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872" indent="-205791" algn="l" defTabSz="823166"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454" indent="-205791" algn="l" defTabSz="823166"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66" rtl="0" eaLnBrk="1" latinLnBrk="0" hangingPunct="1">
        <a:defRPr sz="1620" kern="1200">
          <a:solidFill>
            <a:schemeClr val="tx1"/>
          </a:solidFill>
          <a:latin typeface="+mn-lt"/>
          <a:ea typeface="+mn-ea"/>
          <a:cs typeface="+mn-cs"/>
        </a:defRPr>
      </a:lvl1pPr>
      <a:lvl2pPr marL="411583" algn="l" defTabSz="823166" rtl="0" eaLnBrk="1" latinLnBrk="0" hangingPunct="1">
        <a:defRPr sz="1620" kern="1200">
          <a:solidFill>
            <a:schemeClr val="tx1"/>
          </a:solidFill>
          <a:latin typeface="+mn-lt"/>
          <a:ea typeface="+mn-ea"/>
          <a:cs typeface="+mn-cs"/>
        </a:defRPr>
      </a:lvl2pPr>
      <a:lvl3pPr marL="823166" algn="l" defTabSz="823166" rtl="0" eaLnBrk="1" latinLnBrk="0" hangingPunct="1">
        <a:defRPr sz="1620" kern="1200">
          <a:solidFill>
            <a:schemeClr val="tx1"/>
          </a:solidFill>
          <a:latin typeface="+mn-lt"/>
          <a:ea typeface="+mn-ea"/>
          <a:cs typeface="+mn-cs"/>
        </a:defRPr>
      </a:lvl3pPr>
      <a:lvl4pPr marL="1234749" algn="l" defTabSz="823166" rtl="0" eaLnBrk="1" latinLnBrk="0" hangingPunct="1">
        <a:defRPr sz="1620" kern="1200">
          <a:solidFill>
            <a:schemeClr val="tx1"/>
          </a:solidFill>
          <a:latin typeface="+mn-lt"/>
          <a:ea typeface="+mn-ea"/>
          <a:cs typeface="+mn-cs"/>
        </a:defRPr>
      </a:lvl4pPr>
      <a:lvl5pPr marL="1646331" algn="l" defTabSz="823166" rtl="0" eaLnBrk="1" latinLnBrk="0" hangingPunct="1">
        <a:defRPr sz="1620" kern="1200">
          <a:solidFill>
            <a:schemeClr val="tx1"/>
          </a:solidFill>
          <a:latin typeface="+mn-lt"/>
          <a:ea typeface="+mn-ea"/>
          <a:cs typeface="+mn-cs"/>
        </a:defRPr>
      </a:lvl5pPr>
      <a:lvl6pPr marL="2057914" algn="l" defTabSz="823166" rtl="0" eaLnBrk="1" latinLnBrk="0" hangingPunct="1">
        <a:defRPr sz="1620" kern="1200">
          <a:solidFill>
            <a:schemeClr val="tx1"/>
          </a:solidFill>
          <a:latin typeface="+mn-lt"/>
          <a:ea typeface="+mn-ea"/>
          <a:cs typeface="+mn-cs"/>
        </a:defRPr>
      </a:lvl6pPr>
      <a:lvl7pPr marL="2469497" algn="l" defTabSz="823166" rtl="0" eaLnBrk="1" latinLnBrk="0" hangingPunct="1">
        <a:defRPr sz="1620" kern="1200">
          <a:solidFill>
            <a:schemeClr val="tx1"/>
          </a:solidFill>
          <a:latin typeface="+mn-lt"/>
          <a:ea typeface="+mn-ea"/>
          <a:cs typeface="+mn-cs"/>
        </a:defRPr>
      </a:lvl7pPr>
      <a:lvl8pPr marL="2881080" algn="l" defTabSz="823166" rtl="0" eaLnBrk="1" latinLnBrk="0" hangingPunct="1">
        <a:defRPr sz="1620" kern="1200">
          <a:solidFill>
            <a:schemeClr val="tx1"/>
          </a:solidFill>
          <a:latin typeface="+mn-lt"/>
          <a:ea typeface="+mn-ea"/>
          <a:cs typeface="+mn-cs"/>
        </a:defRPr>
      </a:lvl8pPr>
      <a:lvl9pPr marL="3292663" algn="l" defTabSz="823166"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99">
          <p15:clr>
            <a:srgbClr val="F26B43"/>
          </p15:clr>
        </p15:guide>
        <p15:guide id="2" pos="3199">
          <p15:clr>
            <a:srgbClr val="F26B43"/>
          </p15:clr>
        </p15:guide>
        <p15:guide id="3" pos="223">
          <p15:clr>
            <a:srgbClr val="F26B43"/>
          </p15:clr>
        </p15:guide>
        <p15:guide id="4" pos="6175">
          <p15:clr>
            <a:srgbClr val="F26B43"/>
          </p15:clr>
        </p15:guide>
        <p15:guide id="5" orient="horz" pos="3408">
          <p15:clr>
            <a:srgbClr val="F26B43"/>
          </p15:clr>
        </p15:guide>
        <p15:guide id="6" orient="horz" pos="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334_BF99561.xml"/><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openxmlformats.org/officeDocument/2006/relationships/image" Target="../media/image37.png"/><Relationship Id="rId5" Type="http://schemas.openxmlformats.org/officeDocument/2006/relationships/image" Target="cid:image009.png@01D95297.FF4128E0" TargetMode="Externa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microsoft.com/office/2018/10/relationships/comments" Target="../comments/modernComment_40A_61B1910F.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orkingsolutions.com/news/bpo-of-the-year-2025-ccw-award/?utm_source=chatgpt.com" TargetMode="External"/><Relationship Id="rId7" Type="http://schemas.openxmlformats.org/officeDocument/2006/relationships/image" Target="../media/image11.svg"/><Relationship Id="rId2" Type="http://schemas.openxmlformats.org/officeDocument/2006/relationships/hyperlink" Target="https://www.linkedin.com/posts/working-solutions_bpooftheyear-customerexperience-customerservice-activity-7340387508070862848-ulSv?utm_source=chatgpt.com" TargetMode="Externa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hyperlink" Target="https://workingsolutions.com/news/companys-on-demand-agent-education-recognized/?utm_source=chatgpt.com" TargetMode="External"/><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jp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3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46B_F29DCAEE.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756648" y="1"/>
            <a:ext cx="2432304" cy="6856170"/>
          </a:xfrm>
          <a:prstGeom prst="rect">
            <a:avLst/>
          </a:prstGeom>
        </p:spPr>
      </p:pic>
      <p:sp>
        <p:nvSpPr>
          <p:cNvPr id="3" name="object 3"/>
          <p:cNvSpPr txBox="1"/>
          <p:nvPr/>
        </p:nvSpPr>
        <p:spPr>
          <a:xfrm>
            <a:off x="4934711" y="3418941"/>
            <a:ext cx="1411224" cy="236988"/>
          </a:xfrm>
          <a:prstGeom prst="rect">
            <a:avLst/>
          </a:prstGeom>
        </p:spPr>
        <p:txBody>
          <a:bodyPr vert="horz" wrap="square" lIns="0" tIns="15240" rIns="0" bIns="0" rtlCol="0">
            <a:spAutoFit/>
          </a:bodyPr>
          <a:lstStyle/>
          <a:p>
            <a:pPr marL="15240" defTabSz="1097280">
              <a:spcBef>
                <a:spcPts val="120"/>
              </a:spcBef>
            </a:pPr>
            <a:r>
              <a:rPr lang="en-US" sz="1440" kern="0" spc="-66" dirty="0">
                <a:solidFill>
                  <a:srgbClr val="171717"/>
                </a:solidFill>
                <a:latin typeface="Source Sans 3 Light"/>
                <a:cs typeface="Source Sans 3 Light"/>
              </a:rPr>
              <a:t>March 2</a:t>
            </a:r>
            <a:r>
              <a:rPr sz="1440" kern="0" dirty="0">
                <a:solidFill>
                  <a:srgbClr val="171717"/>
                </a:solidFill>
                <a:latin typeface="Source Sans 3 Light"/>
                <a:cs typeface="Source Sans 3 Light"/>
              </a:rPr>
              <a:t>,</a:t>
            </a:r>
            <a:r>
              <a:rPr sz="1440" kern="0" spc="-30" dirty="0">
                <a:solidFill>
                  <a:srgbClr val="171717"/>
                </a:solidFill>
                <a:latin typeface="Source Sans 3 Light"/>
                <a:cs typeface="Source Sans 3 Light"/>
              </a:rPr>
              <a:t> </a:t>
            </a:r>
            <a:r>
              <a:rPr sz="1440" kern="0" spc="-24" dirty="0">
                <a:solidFill>
                  <a:srgbClr val="171717"/>
                </a:solidFill>
                <a:latin typeface="Source Sans 3 Light"/>
                <a:cs typeface="Source Sans 3 Light"/>
              </a:rPr>
              <a:t>202</a:t>
            </a:r>
            <a:r>
              <a:rPr lang="en-US" sz="1440" kern="0" spc="-24" dirty="0">
                <a:solidFill>
                  <a:srgbClr val="171717"/>
                </a:solidFill>
                <a:latin typeface="Source Sans 3 Light"/>
                <a:cs typeface="Source Sans 3 Light"/>
              </a:rPr>
              <a:t>6</a:t>
            </a:r>
            <a:endParaRPr sz="1440" kern="0" dirty="0">
              <a:solidFill>
                <a:sysClr val="windowText" lastClr="000000"/>
              </a:solidFill>
              <a:latin typeface="Source Sans 3 Light"/>
              <a:cs typeface="Source Sans 3 Light"/>
            </a:endParaRPr>
          </a:p>
        </p:txBody>
      </p:sp>
      <p:sp>
        <p:nvSpPr>
          <p:cNvPr id="4" name="object 4"/>
          <p:cNvSpPr/>
          <p:nvPr/>
        </p:nvSpPr>
        <p:spPr>
          <a:xfrm>
            <a:off x="4760824" y="3000603"/>
            <a:ext cx="0" cy="892302"/>
          </a:xfrm>
          <a:custGeom>
            <a:avLst/>
            <a:gdLst/>
            <a:ahLst/>
            <a:cxnLst/>
            <a:rect l="l" t="t" r="r" b="b"/>
            <a:pathLst>
              <a:path h="743585">
                <a:moveTo>
                  <a:pt x="0" y="0"/>
                </a:moveTo>
                <a:lnTo>
                  <a:pt x="0" y="743458"/>
                </a:lnTo>
              </a:path>
            </a:pathLst>
          </a:custGeom>
          <a:ln w="12954">
            <a:solidFill>
              <a:srgbClr val="3C3C3C"/>
            </a:solidFill>
          </a:ln>
        </p:spPr>
        <p:txBody>
          <a:bodyPr wrap="square" lIns="0" tIns="0" rIns="0" bIns="0" rtlCol="0"/>
          <a:lstStyle/>
          <a:p>
            <a:pPr defTabSz="1097280"/>
            <a:endParaRPr sz="2160" kern="0">
              <a:solidFill>
                <a:sysClr val="windowText" lastClr="000000"/>
              </a:solidFill>
            </a:endParaRPr>
          </a:p>
        </p:txBody>
      </p:sp>
      <p:pic>
        <p:nvPicPr>
          <p:cNvPr id="6" name="Picture 5" descr="A blue and green text&#10;&#10;AI-generated content may be incorrect.">
            <a:extLst>
              <a:ext uri="{FF2B5EF4-FFF2-40B4-BE49-F238E27FC236}">
                <a16:creationId xmlns:a16="http://schemas.microsoft.com/office/drawing/2014/main" id="{D9FF4C69-42C6-AAE0-67A8-99ED9D7F4EC9}"/>
              </a:ext>
            </a:extLst>
          </p:cNvPr>
          <p:cNvPicPr>
            <a:picLocks noChangeAspect="1"/>
          </p:cNvPicPr>
          <p:nvPr/>
        </p:nvPicPr>
        <p:blipFill>
          <a:blip r:embed="rId3"/>
          <a:stretch>
            <a:fillRect/>
          </a:stretch>
        </p:blipFill>
        <p:spPr>
          <a:xfrm>
            <a:off x="1479505" y="2890058"/>
            <a:ext cx="3151925" cy="10577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4A6A46-A114-4B60-20B5-F46E609B39E7}"/>
              </a:ext>
            </a:extLst>
          </p:cNvPr>
          <p:cNvSpPr>
            <a:spLocks noGrp="1"/>
          </p:cNvSpPr>
          <p:nvPr>
            <p:ph type="ftr" sz="quarter" idx="10"/>
          </p:nvPr>
        </p:nvSpPr>
        <p:spPr/>
        <p:txBody>
          <a:bodyPr/>
          <a:lstStyle/>
          <a:p>
            <a:r>
              <a:rPr lang="en-US"/>
              <a:t>© 2024 Working Solutions Proprietary &amp; Confidential</a:t>
            </a:r>
          </a:p>
        </p:txBody>
      </p:sp>
      <p:sp>
        <p:nvSpPr>
          <p:cNvPr id="3" name="Slide Number Placeholder 2">
            <a:extLst>
              <a:ext uri="{FF2B5EF4-FFF2-40B4-BE49-F238E27FC236}">
                <a16:creationId xmlns:a16="http://schemas.microsoft.com/office/drawing/2014/main" id="{0EB0D652-7A8A-5CAF-E08E-B50F086E4AC6}"/>
              </a:ext>
            </a:extLst>
          </p:cNvPr>
          <p:cNvSpPr>
            <a:spLocks noGrp="1"/>
          </p:cNvSpPr>
          <p:nvPr>
            <p:ph type="sldNum" sz="quarter" idx="11"/>
          </p:nvPr>
        </p:nvSpPr>
        <p:spPr/>
        <p:txBody>
          <a:bodyPr/>
          <a:lstStyle/>
          <a:p>
            <a:fld id="{69E996CB-28C5-0A42-AD47-0649721A0D55}" type="slidenum">
              <a:rPr lang="uk-UA" smtClean="0"/>
              <a:pPr/>
              <a:t>10</a:t>
            </a:fld>
            <a:endParaRPr lang="uk-UA"/>
          </a:p>
        </p:txBody>
      </p:sp>
      <p:sp>
        <p:nvSpPr>
          <p:cNvPr id="4" name="Title 3">
            <a:extLst>
              <a:ext uri="{FF2B5EF4-FFF2-40B4-BE49-F238E27FC236}">
                <a16:creationId xmlns:a16="http://schemas.microsoft.com/office/drawing/2014/main" id="{AB3231AB-7244-DBB9-000C-96C55E0565C8}"/>
              </a:ext>
            </a:extLst>
          </p:cNvPr>
          <p:cNvSpPr>
            <a:spLocks noGrp="1"/>
          </p:cNvSpPr>
          <p:nvPr>
            <p:ph type="title"/>
          </p:nvPr>
        </p:nvSpPr>
        <p:spPr/>
        <p:txBody>
          <a:bodyPr/>
          <a:lstStyle/>
          <a:p>
            <a:r>
              <a:rPr lang="en-US" dirty="0"/>
              <a:t>Working Solutions Surpassing In‑House Performance</a:t>
            </a:r>
          </a:p>
        </p:txBody>
      </p:sp>
      <p:pic>
        <p:nvPicPr>
          <p:cNvPr id="6" name="Picture 5">
            <a:extLst>
              <a:ext uri="{FF2B5EF4-FFF2-40B4-BE49-F238E27FC236}">
                <a16:creationId xmlns:a16="http://schemas.microsoft.com/office/drawing/2014/main" id="{ABB55982-6CB1-B183-ECE6-A808DF8E7B3D}"/>
              </a:ext>
            </a:extLst>
          </p:cNvPr>
          <p:cNvPicPr>
            <a:picLocks noChangeAspect="1"/>
          </p:cNvPicPr>
          <p:nvPr/>
        </p:nvPicPr>
        <p:blipFill>
          <a:blip r:embed="rId3"/>
          <a:stretch>
            <a:fillRect/>
          </a:stretch>
        </p:blipFill>
        <p:spPr>
          <a:xfrm>
            <a:off x="659207" y="986492"/>
            <a:ext cx="10873585" cy="5686187"/>
          </a:xfrm>
          <a:prstGeom prst="rect">
            <a:avLst/>
          </a:prstGeom>
        </p:spPr>
      </p:pic>
    </p:spTree>
    <p:extLst>
      <p:ext uri="{BB962C8B-B14F-4D97-AF65-F5344CB8AC3E}">
        <p14:creationId xmlns:p14="http://schemas.microsoft.com/office/powerpoint/2010/main" val="189810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297FFF-59D1-373C-590B-5285B55B0E8B}"/>
              </a:ext>
            </a:extLst>
          </p:cNvPr>
          <p:cNvSpPr>
            <a:spLocks noGrp="1"/>
          </p:cNvSpPr>
          <p:nvPr>
            <p:ph type="ftr" sz="quarter" idx="10"/>
          </p:nvPr>
        </p:nvSpPr>
        <p:spPr/>
        <p:txBody>
          <a:bodyPr/>
          <a:lstStyle/>
          <a:p>
            <a:r>
              <a:rPr lang="en-US"/>
              <a:t>© 2024 Working Solutions Proprietary &amp; Confidential</a:t>
            </a:r>
          </a:p>
        </p:txBody>
      </p:sp>
      <p:sp>
        <p:nvSpPr>
          <p:cNvPr id="3" name="Slide Number Placeholder 2">
            <a:extLst>
              <a:ext uri="{FF2B5EF4-FFF2-40B4-BE49-F238E27FC236}">
                <a16:creationId xmlns:a16="http://schemas.microsoft.com/office/drawing/2014/main" id="{5F476BC5-923D-0FE7-C1DD-EBF02BB99D9C}"/>
              </a:ext>
            </a:extLst>
          </p:cNvPr>
          <p:cNvSpPr>
            <a:spLocks noGrp="1"/>
          </p:cNvSpPr>
          <p:nvPr>
            <p:ph type="sldNum" sz="quarter" idx="11"/>
          </p:nvPr>
        </p:nvSpPr>
        <p:spPr/>
        <p:txBody>
          <a:bodyPr/>
          <a:lstStyle/>
          <a:p>
            <a:fld id="{69E996CB-28C5-0A42-AD47-0649721A0D55}" type="slidenum">
              <a:rPr lang="uk-UA" smtClean="0"/>
              <a:pPr/>
              <a:t>11</a:t>
            </a:fld>
            <a:endParaRPr lang="uk-UA"/>
          </a:p>
        </p:txBody>
      </p:sp>
      <p:pic>
        <p:nvPicPr>
          <p:cNvPr id="5" name="Picture 4">
            <a:extLst>
              <a:ext uri="{FF2B5EF4-FFF2-40B4-BE49-F238E27FC236}">
                <a16:creationId xmlns:a16="http://schemas.microsoft.com/office/drawing/2014/main" id="{5C467733-7F5E-2E6A-486D-8021D5CD772C}"/>
              </a:ext>
            </a:extLst>
          </p:cNvPr>
          <p:cNvPicPr>
            <a:picLocks noChangeAspect="1"/>
          </p:cNvPicPr>
          <p:nvPr/>
        </p:nvPicPr>
        <p:blipFill>
          <a:blip r:embed="rId3"/>
          <a:stretch>
            <a:fillRect/>
          </a:stretch>
        </p:blipFill>
        <p:spPr>
          <a:xfrm>
            <a:off x="42017" y="132890"/>
            <a:ext cx="12107965" cy="6592220"/>
          </a:xfrm>
          <a:prstGeom prst="rect">
            <a:avLst/>
          </a:prstGeom>
        </p:spPr>
      </p:pic>
    </p:spTree>
    <p:extLst>
      <p:ext uri="{BB962C8B-B14F-4D97-AF65-F5344CB8AC3E}">
        <p14:creationId xmlns:p14="http://schemas.microsoft.com/office/powerpoint/2010/main" val="144157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DD2629A-8C6C-5AFD-3767-D679FFD94000}"/>
              </a:ext>
            </a:extLst>
          </p:cNvPr>
          <p:cNvSpPr/>
          <p:nvPr/>
        </p:nvSpPr>
        <p:spPr>
          <a:xfrm>
            <a:off x="4154745" y="706347"/>
            <a:ext cx="3754781" cy="5600129"/>
          </a:xfrm>
          <a:prstGeom prst="roundRect">
            <a:avLst/>
          </a:prstGeom>
          <a:solidFill>
            <a:srgbClr val="EAEAEA"/>
          </a:solidFill>
          <a:ln>
            <a:gradFill>
              <a:gsLst>
                <a:gs pos="0">
                  <a:schemeClr val="accent3"/>
                </a:gs>
                <a:gs pos="100000">
                  <a:schemeClr val="accent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0" i="0" u="none" strike="noStrike" kern="1200" cap="none" spc="0" normalizeH="0" baseline="0" noProof="0">
              <a:ln>
                <a:noFill/>
              </a:ln>
              <a:solidFill>
                <a:srgbClr val="F7F7F7"/>
              </a:solidFill>
              <a:effectLst/>
              <a:uLnTx/>
              <a:uFillTx/>
              <a:latin typeface="Source Sans Pro"/>
              <a:ea typeface="+mn-ea"/>
              <a:cs typeface="+mn-cs"/>
            </a:endParaRPr>
          </a:p>
        </p:txBody>
      </p:sp>
      <p:sp>
        <p:nvSpPr>
          <p:cNvPr id="17" name="Rectangle: Rounded Corners 16">
            <a:extLst>
              <a:ext uri="{FF2B5EF4-FFF2-40B4-BE49-F238E27FC236}">
                <a16:creationId xmlns:a16="http://schemas.microsoft.com/office/drawing/2014/main" id="{E283675D-B5A8-75AA-FD51-B411C90DA6BC}"/>
              </a:ext>
            </a:extLst>
          </p:cNvPr>
          <p:cNvSpPr/>
          <p:nvPr/>
        </p:nvSpPr>
        <p:spPr>
          <a:xfrm>
            <a:off x="8099303" y="706347"/>
            <a:ext cx="3754781" cy="5600129"/>
          </a:xfrm>
          <a:prstGeom prst="roundRect">
            <a:avLst/>
          </a:prstGeom>
          <a:solidFill>
            <a:srgbClr val="EAEAEA"/>
          </a:solidFill>
          <a:ln>
            <a:gradFill>
              <a:gsLst>
                <a:gs pos="0">
                  <a:schemeClr val="accent3"/>
                </a:gs>
                <a:gs pos="100000">
                  <a:schemeClr val="accent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0" i="0" u="none" strike="noStrike" kern="1200" cap="none" spc="0" normalizeH="0" baseline="0" noProof="0">
              <a:ln>
                <a:noFill/>
              </a:ln>
              <a:solidFill>
                <a:srgbClr val="F7F7F7"/>
              </a:solidFill>
              <a:effectLst/>
              <a:uLnTx/>
              <a:uFillTx/>
              <a:latin typeface="Source Sans Pro"/>
              <a:ea typeface="+mn-ea"/>
              <a:cs typeface="+mn-cs"/>
            </a:endParaRPr>
          </a:p>
        </p:txBody>
      </p:sp>
      <p:sp>
        <p:nvSpPr>
          <p:cNvPr id="15" name="Rectangle: Rounded Corners 14">
            <a:extLst>
              <a:ext uri="{FF2B5EF4-FFF2-40B4-BE49-F238E27FC236}">
                <a16:creationId xmlns:a16="http://schemas.microsoft.com/office/drawing/2014/main" id="{EEDA52AB-BC92-0F90-8667-3452B4D28425}"/>
              </a:ext>
            </a:extLst>
          </p:cNvPr>
          <p:cNvSpPr/>
          <p:nvPr/>
        </p:nvSpPr>
        <p:spPr>
          <a:xfrm>
            <a:off x="210186" y="706349"/>
            <a:ext cx="3754781" cy="5600129"/>
          </a:xfrm>
          <a:prstGeom prst="roundRect">
            <a:avLst/>
          </a:prstGeom>
          <a:solidFill>
            <a:srgbClr val="EAEAEA"/>
          </a:solidFill>
          <a:ln>
            <a:gradFill>
              <a:gsLst>
                <a:gs pos="0">
                  <a:schemeClr val="accent3"/>
                </a:gs>
                <a:gs pos="100000">
                  <a:schemeClr val="accent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0" i="0" u="none" strike="noStrike" kern="1200" cap="none" spc="0" normalizeH="0" baseline="0" noProof="0">
              <a:ln>
                <a:noFill/>
              </a:ln>
              <a:solidFill>
                <a:srgbClr val="F7F7F7"/>
              </a:solidFill>
              <a:effectLst/>
              <a:uLnTx/>
              <a:uFillTx/>
              <a:latin typeface="Source Sans Pro"/>
              <a:ea typeface="+mn-ea"/>
              <a:cs typeface="+mn-cs"/>
            </a:endParaRPr>
          </a:p>
        </p:txBody>
      </p:sp>
      <p:sp>
        <p:nvSpPr>
          <p:cNvPr id="5" name="Slide Number Placeholder 4">
            <a:extLst>
              <a:ext uri="{FF2B5EF4-FFF2-40B4-BE49-F238E27FC236}">
                <a16:creationId xmlns:a16="http://schemas.microsoft.com/office/drawing/2014/main" id="{498386E9-9145-A746-B724-7CAA5870AB55}"/>
              </a:ext>
            </a:extLst>
          </p:cNvPr>
          <p:cNvSpPr>
            <a:spLocks noGrp="1"/>
          </p:cNvSpPr>
          <p:nvPr>
            <p:ph type="sldNum" sz="quarter" idx="10"/>
          </p:nvPr>
        </p:nvSpPr>
        <p:spPr/>
        <p:txBody>
          <a:bodyPr/>
          <a:lstStyle/>
          <a:p>
            <a:pPr marL="0" marR="0" lvl="0" indent="0" algn="l" defTabSz="855808" rtl="0" eaLnBrk="1" fontAlgn="auto" latinLnBrk="0" hangingPunct="1">
              <a:lnSpc>
                <a:spcPct val="100000"/>
              </a:lnSpc>
              <a:spcBef>
                <a:spcPts val="0"/>
              </a:spcBef>
              <a:spcAft>
                <a:spcPts val="0"/>
              </a:spcAft>
              <a:buClrTx/>
              <a:buSzTx/>
              <a:buFontTx/>
              <a:buNone/>
              <a:tabLst/>
              <a:defRPr/>
            </a:pPr>
            <a:fld id="{69E996CB-28C5-0A42-AD47-0649721A0D55}" type="slidenum">
              <a:rPr kumimoji="0" lang="uk-UA" sz="1080" b="0" i="0" u="none" strike="noStrike" kern="1200" cap="none" spc="0" normalizeH="0" baseline="0" noProof="0" smtClean="0">
                <a:ln>
                  <a:noFill/>
                </a:ln>
                <a:solidFill>
                  <a:srgbClr val="F7F7F7"/>
                </a:solidFill>
                <a:effectLst/>
                <a:uLnTx/>
                <a:uFillTx/>
                <a:latin typeface="Source Sans Pro" panose="020B0503030403020204" pitchFamily="34" charset="0"/>
                <a:ea typeface="Source Sans Pro" panose="020B0503030403020204" pitchFamily="34" charset="0"/>
                <a:cs typeface="Lato" charset="0"/>
              </a:rPr>
              <a:pPr marL="0" marR="0" lvl="0" indent="0" algn="l" defTabSz="855808" rtl="0" eaLnBrk="1" fontAlgn="auto" latinLnBrk="0" hangingPunct="1">
                <a:lnSpc>
                  <a:spcPct val="100000"/>
                </a:lnSpc>
                <a:spcBef>
                  <a:spcPts val="0"/>
                </a:spcBef>
                <a:spcAft>
                  <a:spcPts val="0"/>
                </a:spcAft>
                <a:buClrTx/>
                <a:buSzTx/>
                <a:buFontTx/>
                <a:buNone/>
                <a:tabLst/>
                <a:defRPr/>
              </a:pPr>
              <a:t>12</a:t>
            </a:fld>
            <a:endParaRPr kumimoji="0" lang="uk-UA" sz="1080" b="0" i="0" u="none" strike="noStrike" kern="1200" cap="none" spc="0" normalizeH="0" baseline="0" noProof="0">
              <a:ln>
                <a:noFill/>
              </a:ln>
              <a:solidFill>
                <a:srgbClr val="F7F7F7"/>
              </a:solidFill>
              <a:effectLst/>
              <a:uLnTx/>
              <a:uFillTx/>
              <a:latin typeface="Source Sans Pro" panose="020B0503030403020204" pitchFamily="34" charset="0"/>
              <a:ea typeface="Source Sans Pro" panose="020B0503030403020204" pitchFamily="34" charset="0"/>
              <a:cs typeface="Lato" charset="0"/>
            </a:endParaRPr>
          </a:p>
        </p:txBody>
      </p:sp>
      <p:sp>
        <p:nvSpPr>
          <p:cNvPr id="3" name="Footer Placeholder 2">
            <a:extLst>
              <a:ext uri="{FF2B5EF4-FFF2-40B4-BE49-F238E27FC236}">
                <a16:creationId xmlns:a16="http://schemas.microsoft.com/office/drawing/2014/main" id="{D7A70C44-E736-5549-B99D-40B557C906CA}"/>
              </a:ext>
            </a:extLst>
          </p:cNvPr>
          <p:cNvSpPr>
            <a:spLocks noGrp="1"/>
          </p:cNvSpPr>
          <p:nvPr>
            <p:ph type="ftr" sz="quarter" idx="12"/>
          </p:nvPr>
        </p:nvSpPr>
        <p:spPr/>
        <p:txBody>
          <a:bodyPr/>
          <a:lstStyle/>
          <a:p>
            <a:pPr marL="0" marR="0" lvl="0" indent="0" algn="ctr" defTabSz="855808"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a:ln>
                  <a:noFill/>
                </a:ln>
                <a:solidFill>
                  <a:srgbClr val="F7F7F7"/>
                </a:solidFill>
                <a:effectLst/>
                <a:uLnTx/>
                <a:uFillTx/>
                <a:latin typeface="Source Sans Pro" panose="020B0503030403020204" pitchFamily="34" charset="0"/>
                <a:ea typeface="Source Sans Pro" panose="020B0503030403020204" pitchFamily="34" charset="0"/>
                <a:cs typeface="Lato" charset="0"/>
              </a:rPr>
              <a:t>© 2023 Working Solutions Proprietary &amp; Confidential</a:t>
            </a:r>
          </a:p>
        </p:txBody>
      </p:sp>
      <p:sp>
        <p:nvSpPr>
          <p:cNvPr id="4" name="Title 3">
            <a:extLst>
              <a:ext uri="{FF2B5EF4-FFF2-40B4-BE49-F238E27FC236}">
                <a16:creationId xmlns:a16="http://schemas.microsoft.com/office/drawing/2014/main" id="{27C57129-73F8-A74B-8A47-8DF27DE0533A}"/>
              </a:ext>
            </a:extLst>
          </p:cNvPr>
          <p:cNvSpPr>
            <a:spLocks noGrp="1"/>
          </p:cNvSpPr>
          <p:nvPr>
            <p:ph type="title"/>
          </p:nvPr>
        </p:nvSpPr>
        <p:spPr/>
        <p:txBody>
          <a:bodyPr/>
          <a:lstStyle/>
          <a:p>
            <a:r>
              <a:rPr lang="en-US">
                <a:latin typeface="Source Sans Pro Black" panose="020B0604020202020204" charset="0"/>
                <a:ea typeface="Source Sans Pro Black"/>
                <a:cs typeface="Lato Thin"/>
              </a:rPr>
              <a:t>Recent Case Studies</a:t>
            </a:r>
          </a:p>
        </p:txBody>
      </p:sp>
      <p:sp>
        <p:nvSpPr>
          <p:cNvPr id="2" name="Rectangle 2">
            <a:extLst>
              <a:ext uri="{FF2B5EF4-FFF2-40B4-BE49-F238E27FC236}">
                <a16:creationId xmlns:a16="http://schemas.microsoft.com/office/drawing/2014/main" id="{761EC2E4-CEB0-EF5D-8AB4-C14129B514D8}"/>
              </a:ext>
            </a:extLst>
          </p:cNvPr>
          <p:cNvSpPr>
            <a:spLocks noChangeArrowheads="1"/>
          </p:cNvSpPr>
          <p:nvPr/>
        </p:nvSpPr>
        <p:spPr bwMode="auto">
          <a:xfrm>
            <a:off x="349673" y="4365291"/>
            <a:ext cx="3521599" cy="177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58" tIns="54879" rIns="109758" bIns="54879" numCol="1" anchor="ctr" anchorCtr="0" compatLnSpc="1">
            <a:prstTxWarp prst="textNoShape">
              <a:avLst/>
            </a:prstTxWarp>
            <a:spAutoFit/>
          </a:bodyPr>
          <a:lstStyle/>
          <a:p>
            <a:pPr marL="0" marR="0" lvl="0" indent="0" algn="l" defTabSz="10975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Calibri" panose="020F0502020204030204" pitchFamily="34" charset="0"/>
                <a:cs typeface="Source Sans Pro" panose="020B0604020202020204" charset="0"/>
              </a:rPr>
              <a:t>“Boscov’s has never outsourced customer care and I was very concerned about protecting our brand and culture.  I learned </a:t>
            </a:r>
            <a:r>
              <a:rPr kumimoji="0" lang="en-US" altLang="en-US" sz="1200" b="0" i="0" u="none" strike="noStrike" kern="1200" cap="none" spc="0" normalizeH="0" baseline="0" noProof="0">
                <a:ln>
                  <a:noFill/>
                </a:ln>
                <a:solidFill>
                  <a:srgbClr val="222328"/>
                </a:solidFill>
                <a:effectLst/>
                <a:uLnTx/>
                <a:uFillTx/>
                <a:latin typeface="Source Sans Pro Black" panose="020B0604020202020204" charset="0"/>
                <a:ea typeface="Calibri" panose="020F0502020204030204" pitchFamily="34" charset="0"/>
                <a:cs typeface="Source Sans Pro" panose="020B0604020202020204" charset="0"/>
              </a:rPr>
              <a:t>I had nothing to worry about </a:t>
            </a:r>
            <a:r>
              <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Calibri" panose="020F0502020204030204" pitchFamily="34" charset="0"/>
                <a:cs typeface="Source Sans Pro" panose="020B0604020202020204" charset="0"/>
              </a:rPr>
              <a:t>and Working Solutions has done a better job with our customers than I could have imagined.  We could not have gotten through the holiday without them!”</a:t>
            </a:r>
          </a:p>
          <a:p>
            <a:pPr marL="0" marR="0" lvl="0" indent="0" algn="l" defTabSz="1097554"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endParaRPr>
          </a:p>
          <a:p>
            <a:pPr marL="0" marR="0" lvl="0" indent="0" algn="ctr" defTabSz="10975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Calibri" panose="020F0502020204030204" pitchFamily="34" charset="0"/>
                <a:cs typeface="Source Sans Pro" panose="020B0604020202020204" charset="0"/>
              </a:rPr>
              <a:t>Maria Tenreiro</a:t>
            </a:r>
            <a:r>
              <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 | </a:t>
            </a:r>
            <a:r>
              <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Calibri" panose="020F0502020204030204" pitchFamily="34" charset="0"/>
                <a:cs typeface="Source Sans Pro" panose="020B0604020202020204" charset="0"/>
              </a:rPr>
              <a:t>Customer Care, Director</a:t>
            </a:r>
            <a:endPar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endParaRPr>
          </a:p>
        </p:txBody>
      </p:sp>
      <p:pic>
        <p:nvPicPr>
          <p:cNvPr id="1025" name="Picture 1">
            <a:extLst>
              <a:ext uri="{FF2B5EF4-FFF2-40B4-BE49-F238E27FC236}">
                <a16:creationId xmlns:a16="http://schemas.microsoft.com/office/drawing/2014/main" id="{2A9E721A-DF28-7F3C-B477-DA943BA4D37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504925" y="902324"/>
            <a:ext cx="1173280" cy="5487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3B111B47-E56F-EC17-FD62-334E06369AD3}"/>
              </a:ext>
            </a:extLst>
          </p:cNvPr>
          <p:cNvSpPr>
            <a:spLocks noChangeArrowheads="1"/>
          </p:cNvSpPr>
          <p:nvPr/>
        </p:nvSpPr>
        <p:spPr bwMode="auto">
          <a:xfrm>
            <a:off x="213" y="1026852"/>
            <a:ext cx="221724" cy="37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58" tIns="54879" rIns="109758" bIns="54879" numCol="1" anchor="ctr" anchorCtr="0" compatLnSpc="1">
            <a:prstTxWarp prst="textNoShape">
              <a:avLst/>
            </a:prstTxWarp>
            <a:spAutoFit/>
          </a:bodyPr>
          <a:lstStyle/>
          <a:p>
            <a:pPr marL="0" marR="0" lvl="0" indent="0" algn="l" defTabSz="855808" rtl="0" eaLnBrk="1" fontAlgn="auto" latinLnBrk="0" hangingPunct="1">
              <a:lnSpc>
                <a:spcPct val="100000"/>
              </a:lnSpc>
              <a:spcBef>
                <a:spcPts val="0"/>
              </a:spcBef>
              <a:spcAft>
                <a:spcPts val="0"/>
              </a:spcAft>
              <a:buClrTx/>
              <a:buSzTx/>
              <a:buFontTx/>
              <a:buNone/>
              <a:tabLst/>
              <a:defRPr/>
            </a:pPr>
            <a:endParaRPr kumimoji="0" lang="en-US" sz="1685" b="0" i="0" u="none" strike="noStrike" kern="1200" cap="none" spc="0" normalizeH="0" baseline="0" noProof="0">
              <a:ln>
                <a:noFill/>
              </a:ln>
              <a:solidFill>
                <a:srgbClr val="454545"/>
              </a:solidFill>
              <a:effectLst/>
              <a:uLnTx/>
              <a:uFillTx/>
              <a:latin typeface="Source Sans Pro"/>
              <a:ea typeface="+mn-ea"/>
              <a:cs typeface="+mn-cs"/>
            </a:endParaRPr>
          </a:p>
        </p:txBody>
      </p:sp>
      <p:sp>
        <p:nvSpPr>
          <p:cNvPr id="7" name="TextBox 6">
            <a:extLst>
              <a:ext uri="{FF2B5EF4-FFF2-40B4-BE49-F238E27FC236}">
                <a16:creationId xmlns:a16="http://schemas.microsoft.com/office/drawing/2014/main" id="{187F91DE-6F76-BDF5-62F7-CD78501D42FD}"/>
              </a:ext>
            </a:extLst>
          </p:cNvPr>
          <p:cNvSpPr txBox="1"/>
          <p:nvPr/>
        </p:nvSpPr>
        <p:spPr>
          <a:xfrm>
            <a:off x="383959" y="1621995"/>
            <a:ext cx="3453028" cy="2012859"/>
          </a:xfrm>
          <a:prstGeom prst="rect">
            <a:avLst/>
          </a:prstGeom>
          <a:noFill/>
        </p:spPr>
        <p:txBody>
          <a:bodyPr wrap="square" rtlCol="0">
            <a:spAutoFit/>
          </a:bodyPr>
          <a:lstStyle/>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a:ln>
                  <a:noFill/>
                </a:ln>
                <a:solidFill>
                  <a:srgbClr val="222328"/>
                </a:solidFill>
                <a:effectLst/>
                <a:uLnTx/>
                <a:uFillTx/>
                <a:latin typeface="Source Sans Pro Black" panose="020B0604020202020204" charset="0"/>
                <a:ea typeface="+mn-ea"/>
                <a:cs typeface="Source Sans Pro" panose="020B0604020202020204" charset="0"/>
              </a:rPr>
              <a:t>Use Case: </a:t>
            </a:r>
            <a:r>
              <a:rPr kumimoji="0" 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Always short by about 25 staff in peak season, never outsourced before. </a:t>
            </a:r>
            <a:r>
              <a:rPr kumimoji="0" lang="en-US" sz="1200" b="1"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Brand/Culture was of critical importance.</a:t>
            </a:r>
          </a:p>
          <a:p>
            <a:pPr marL="0" marR="0" lvl="0" indent="0" algn="l" defTabSz="85580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endParaRPr>
          </a:p>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a:ln>
                  <a:noFill/>
                </a:ln>
                <a:solidFill>
                  <a:srgbClr val="222328"/>
                </a:solidFill>
                <a:effectLst/>
                <a:uLnTx/>
                <a:uFillTx/>
                <a:latin typeface="Source Sans Pro Black" panose="020B0604020202020204" charset="0"/>
                <a:ea typeface="+mn-ea"/>
                <a:cs typeface="Source Sans Pro" panose="020B0604020202020204" charset="0"/>
              </a:rPr>
              <a:t>Solution: </a:t>
            </a:r>
            <a:r>
              <a:rPr kumimoji="0" 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Collaboratively built ideal agent profile for recruitment (familiarity with the brand, right personality and experience fit, </a:t>
            </a:r>
            <a:r>
              <a:rPr kumimoji="0" lang="en-US" sz="1200" b="0" i="0" u="none" strike="noStrike" kern="1200" cap="none" spc="0" normalizeH="0" baseline="0" noProof="0" err="1">
                <a:ln>
                  <a:noFill/>
                </a:ln>
                <a:solidFill>
                  <a:srgbClr val="222328"/>
                </a:solidFill>
                <a:effectLst/>
                <a:uLnTx/>
                <a:uFillTx/>
                <a:latin typeface="Source Sans Pro" panose="020B0604020202020204" charset="0"/>
                <a:ea typeface="+mn-ea"/>
                <a:cs typeface="Source Sans Pro" panose="020B0604020202020204" charset="0"/>
              </a:rPr>
              <a:t>etc</a:t>
            </a:r>
            <a:r>
              <a:rPr kumimoji="0" 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 Onboarded and trained 50 agents in 5 weeks, immersed in culture and brand. Launched program for 2022 Q4 Holiday season.</a:t>
            </a:r>
          </a:p>
        </p:txBody>
      </p:sp>
      <p:sp>
        <p:nvSpPr>
          <p:cNvPr id="9" name="Rectangle 5">
            <a:extLst>
              <a:ext uri="{FF2B5EF4-FFF2-40B4-BE49-F238E27FC236}">
                <a16:creationId xmlns:a16="http://schemas.microsoft.com/office/drawing/2014/main" id="{0A982FD3-652E-14C1-6749-9A6E86D2CC4C}"/>
              </a:ext>
            </a:extLst>
          </p:cNvPr>
          <p:cNvSpPr>
            <a:spLocks noChangeArrowheads="1"/>
          </p:cNvSpPr>
          <p:nvPr/>
        </p:nvSpPr>
        <p:spPr bwMode="auto">
          <a:xfrm>
            <a:off x="4271333" y="4365215"/>
            <a:ext cx="3521601" cy="121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58" tIns="54879" rIns="109758" bIns="54879" numCol="1" anchor="ctr" anchorCtr="0" compatLnSpc="1">
            <a:prstTxWarp prst="textNoShape">
              <a:avLst/>
            </a:prstTxWarp>
            <a:spAutoFit/>
          </a:bodyPr>
          <a:lstStyle/>
          <a:p>
            <a:pPr marL="0" marR="0" lvl="0" indent="0" algn="l" defTabSz="10975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Calibri" panose="020F0502020204030204" pitchFamily="34" charset="0"/>
                <a:cs typeface="Source Sans Pro" panose="020B0604020202020204" charset="0"/>
              </a:rPr>
              <a:t>“So appreciate all y’all did for Southwest, and I LUV how we pulled together. </a:t>
            </a:r>
            <a:r>
              <a:rPr kumimoji="0" lang="en-US" altLang="en-US" sz="1200" b="0" i="0" u="none" strike="noStrike" kern="1200" cap="none" spc="0" normalizeH="0" baseline="0" noProof="0">
                <a:ln>
                  <a:noFill/>
                </a:ln>
                <a:solidFill>
                  <a:srgbClr val="222328"/>
                </a:solidFill>
                <a:effectLst/>
                <a:uLnTx/>
                <a:uFillTx/>
                <a:latin typeface="Source Sans Pro Black" panose="020B0604020202020204" charset="0"/>
                <a:ea typeface="Calibri" panose="020F0502020204030204" pitchFamily="34" charset="0"/>
                <a:cs typeface="Source Sans Pro" panose="020B0604020202020204" charset="0"/>
              </a:rPr>
              <a:t>Let’s find another (less stressful) reason to do it again!</a:t>
            </a:r>
            <a:r>
              <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Calibri" panose="020F0502020204030204" pitchFamily="34" charset="0"/>
                <a:cs typeface="Source Sans Pro" panose="020B0604020202020204" charset="0"/>
              </a:rPr>
              <a:t>”</a:t>
            </a:r>
            <a:endPar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endParaRPr>
          </a:p>
          <a:p>
            <a:pPr marL="0" marR="0" lvl="0" indent="0" algn="l" defTabSz="1097554"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Calibri" panose="020F0502020204030204" pitchFamily="34" charset="0"/>
              <a:cs typeface="Source Sans Pro" panose="020B0604020202020204" charset="0"/>
            </a:endParaRPr>
          </a:p>
          <a:p>
            <a:pPr marL="0" marR="0" lvl="0" indent="0" algn="ctr" defTabSz="10975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Calibri" panose="020F0502020204030204" pitchFamily="34" charset="0"/>
                <a:cs typeface="Source Sans Pro" panose="020B0604020202020204" charset="0"/>
              </a:rPr>
              <a:t>Tim Scott | Manager, Sourcing &amp; SWA Staffers</a:t>
            </a:r>
            <a:endPar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endParaRPr>
          </a:p>
          <a:p>
            <a:pPr marL="0" marR="0" lvl="0" indent="0" algn="ctr" defTabSz="10975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Calibri" panose="020F0502020204030204" pitchFamily="34" charset="0"/>
                <a:cs typeface="Source Sans Pro" panose="020B0604020202020204" charset="0"/>
              </a:rPr>
              <a:t>Talent Acquisition</a:t>
            </a:r>
            <a:endPar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endParaRPr>
          </a:p>
        </p:txBody>
      </p:sp>
      <p:sp>
        <p:nvSpPr>
          <p:cNvPr id="12" name="TextBox 11">
            <a:extLst>
              <a:ext uri="{FF2B5EF4-FFF2-40B4-BE49-F238E27FC236}">
                <a16:creationId xmlns:a16="http://schemas.microsoft.com/office/drawing/2014/main" id="{E8BAA718-C793-40A1-3DF2-F50FA3362ED0}"/>
              </a:ext>
            </a:extLst>
          </p:cNvPr>
          <p:cNvSpPr txBox="1"/>
          <p:nvPr/>
        </p:nvSpPr>
        <p:spPr>
          <a:xfrm>
            <a:off x="8250178" y="1629252"/>
            <a:ext cx="3453028" cy="2197525"/>
          </a:xfrm>
          <a:prstGeom prst="rect">
            <a:avLst/>
          </a:prstGeom>
          <a:noFill/>
        </p:spPr>
        <p:txBody>
          <a:bodyPr wrap="square" rtlCol="0">
            <a:spAutoFit/>
          </a:bodyPr>
          <a:lstStyle/>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a:ln>
                  <a:noFill/>
                </a:ln>
                <a:solidFill>
                  <a:srgbClr val="222328"/>
                </a:solidFill>
                <a:effectLst/>
                <a:uLnTx/>
                <a:uFillTx/>
                <a:latin typeface="Source Sans Pro Black" panose="020B0604020202020204" charset="0"/>
                <a:ea typeface="+mn-ea"/>
                <a:cs typeface="Source Sans Pro" panose="020B0604020202020204" charset="0"/>
              </a:rPr>
              <a:t>Use Case:  </a:t>
            </a:r>
            <a:r>
              <a:rPr kumimoji="0" 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TCNA </a:t>
            </a:r>
            <a:r>
              <a:rPr kumimoji="0" lang="en-US" sz="1200" b="1"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sought a higher quality outsourcer</a:t>
            </a:r>
            <a:r>
              <a:rPr kumimoji="0" 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 to replace a well-respected, global, publicly traded outsourcing firm.  100% of the call center activities outsourced by TCNA.</a:t>
            </a:r>
          </a:p>
          <a:p>
            <a:pPr marL="0" marR="0" lvl="0" indent="0" algn="l" defTabSz="85580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endParaRPr>
          </a:p>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a:ln>
                  <a:noFill/>
                </a:ln>
                <a:solidFill>
                  <a:srgbClr val="222328"/>
                </a:solidFill>
                <a:effectLst/>
                <a:uLnTx/>
                <a:uFillTx/>
                <a:latin typeface="Source Sans Pro Black" panose="020B0604020202020204" charset="0"/>
                <a:ea typeface="+mn-ea"/>
                <a:cs typeface="Source Sans Pro" panose="020B0604020202020204" charset="0"/>
              </a:rPr>
              <a:t>Solution:  </a:t>
            </a:r>
            <a:r>
              <a:rPr kumimoji="0" 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Collaboratively built ideal agent profile for recruitment (familiarity with the brand, right personality and experience fit, localized bi-lingual dialects, </a:t>
            </a:r>
            <a:r>
              <a:rPr kumimoji="0" lang="en-US" sz="1200" b="0" i="0" u="none" strike="noStrike" kern="1200" cap="none" spc="0" normalizeH="0" baseline="0" noProof="0" err="1">
                <a:ln>
                  <a:noFill/>
                </a:ln>
                <a:solidFill>
                  <a:srgbClr val="222328"/>
                </a:solidFill>
                <a:effectLst/>
                <a:uLnTx/>
                <a:uFillTx/>
                <a:latin typeface="Source Sans Pro" panose="020B0604020202020204" charset="0"/>
                <a:ea typeface="+mn-ea"/>
                <a:cs typeface="Source Sans Pro" panose="020B0604020202020204" charset="0"/>
              </a:rPr>
              <a:t>etc</a:t>
            </a:r>
            <a:r>
              <a:rPr kumimoji="0" 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 Onboarded and trained 300 agents in eight weeks. Program cutover in April 2023.</a:t>
            </a:r>
          </a:p>
        </p:txBody>
      </p:sp>
      <p:sp>
        <p:nvSpPr>
          <p:cNvPr id="14" name="TextBox 13">
            <a:extLst>
              <a:ext uri="{FF2B5EF4-FFF2-40B4-BE49-F238E27FC236}">
                <a16:creationId xmlns:a16="http://schemas.microsoft.com/office/drawing/2014/main" id="{0B7CBB7C-06CE-D143-FB39-2235177E33D2}"/>
              </a:ext>
            </a:extLst>
          </p:cNvPr>
          <p:cNvSpPr txBox="1"/>
          <p:nvPr/>
        </p:nvSpPr>
        <p:spPr>
          <a:xfrm>
            <a:off x="4305620" y="1628307"/>
            <a:ext cx="3453028" cy="1828193"/>
          </a:xfrm>
          <a:prstGeom prst="rect">
            <a:avLst/>
          </a:prstGeom>
          <a:noFill/>
        </p:spPr>
        <p:txBody>
          <a:bodyPr wrap="square" rtlCol="0">
            <a:spAutoFit/>
          </a:bodyPr>
          <a:lstStyle/>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a:ln>
                  <a:noFill/>
                </a:ln>
                <a:solidFill>
                  <a:srgbClr val="222328"/>
                </a:solidFill>
                <a:effectLst/>
                <a:uLnTx/>
                <a:uFillTx/>
                <a:latin typeface="Source Sans Pro Black" panose="020B0604020202020204" charset="0"/>
                <a:ea typeface="+mn-ea"/>
                <a:cs typeface="Source Sans Pro" panose="020B0604020202020204" charset="0"/>
              </a:rPr>
              <a:t>Use Case:</a:t>
            </a:r>
            <a:r>
              <a:rPr kumimoji="0" lang="en-US" sz="1200" b="0" i="0" u="sng"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 </a:t>
            </a:r>
            <a:r>
              <a:rPr kumimoji="0" 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16,000 flight cancelations in December 2022 created a </a:t>
            </a:r>
            <a:r>
              <a:rPr kumimoji="0" lang="en-US" sz="1200" b="1"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6-month backlog of refund requests</a:t>
            </a:r>
            <a:r>
              <a:rPr kumimoji="0" 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  US Secretary of Transportation commanded SWA to process them in less than a month.</a:t>
            </a:r>
          </a:p>
          <a:p>
            <a:pPr marL="0" marR="0" lvl="0" indent="0" algn="l" defTabSz="85580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endParaRPr>
          </a:p>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1440" b="1" i="0" u="none" strike="noStrike" kern="1200" cap="none" spc="0" normalizeH="0" baseline="0" noProof="0">
                <a:ln>
                  <a:noFill/>
                </a:ln>
                <a:solidFill>
                  <a:srgbClr val="222328"/>
                </a:solidFill>
                <a:effectLst/>
                <a:uLnTx/>
                <a:uFillTx/>
                <a:latin typeface="Source Sans Pro Black" panose="020B0604020202020204" charset="0"/>
                <a:ea typeface="+mn-ea"/>
                <a:cs typeface="Source Sans Pro" panose="020B0604020202020204" charset="0"/>
              </a:rPr>
              <a:t>Solution: </a:t>
            </a:r>
            <a:r>
              <a:rPr kumimoji="0" 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rPr>
              <a:t>Sourced and trained 900 agents in 7 days, co-wrote training material, adjudicated 200,000 refund cases in three weeks.</a:t>
            </a:r>
          </a:p>
        </p:txBody>
      </p:sp>
      <p:grpSp>
        <p:nvGrpSpPr>
          <p:cNvPr id="28" name="Group 27">
            <a:extLst>
              <a:ext uri="{FF2B5EF4-FFF2-40B4-BE49-F238E27FC236}">
                <a16:creationId xmlns:a16="http://schemas.microsoft.com/office/drawing/2014/main" id="{E1086BD4-3E50-87C5-EAB6-77A62A13BAB1}"/>
              </a:ext>
            </a:extLst>
          </p:cNvPr>
          <p:cNvGrpSpPr/>
          <p:nvPr/>
        </p:nvGrpSpPr>
        <p:grpSpPr>
          <a:xfrm>
            <a:off x="1253018" y="3855034"/>
            <a:ext cx="1714909" cy="347199"/>
            <a:chOff x="675861" y="2914157"/>
            <a:chExt cx="4551259" cy="921441"/>
          </a:xfrm>
          <a:solidFill>
            <a:schemeClr val="accent2"/>
          </a:solidFill>
        </p:grpSpPr>
        <p:sp>
          <p:nvSpPr>
            <p:cNvPr id="23" name="Star: 5 Points 22">
              <a:extLst>
                <a:ext uri="{FF2B5EF4-FFF2-40B4-BE49-F238E27FC236}">
                  <a16:creationId xmlns:a16="http://schemas.microsoft.com/office/drawing/2014/main" id="{C62A0FDB-A3A6-E793-8B8E-022C866A680C}"/>
                </a:ext>
              </a:extLst>
            </p:cNvPr>
            <p:cNvSpPr/>
            <p:nvPr/>
          </p:nvSpPr>
          <p:spPr>
            <a:xfrm>
              <a:off x="675861" y="2921198"/>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sp>
          <p:nvSpPr>
            <p:cNvPr id="24" name="Star: 5 Points 23">
              <a:extLst>
                <a:ext uri="{FF2B5EF4-FFF2-40B4-BE49-F238E27FC236}">
                  <a16:creationId xmlns:a16="http://schemas.microsoft.com/office/drawing/2014/main" id="{2652D855-F8FC-7707-C8D0-3FC9A91E283E}"/>
                </a:ext>
              </a:extLst>
            </p:cNvPr>
            <p:cNvSpPr/>
            <p:nvPr/>
          </p:nvSpPr>
          <p:spPr>
            <a:xfrm>
              <a:off x="1590261" y="2921198"/>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sp>
          <p:nvSpPr>
            <p:cNvPr id="25" name="Star: 5 Points 24">
              <a:extLst>
                <a:ext uri="{FF2B5EF4-FFF2-40B4-BE49-F238E27FC236}">
                  <a16:creationId xmlns:a16="http://schemas.microsoft.com/office/drawing/2014/main" id="{B911B026-A0FE-B655-BEBD-25FD613E8AF9}"/>
                </a:ext>
              </a:extLst>
            </p:cNvPr>
            <p:cNvSpPr/>
            <p:nvPr/>
          </p:nvSpPr>
          <p:spPr>
            <a:xfrm>
              <a:off x="2504940" y="2921198"/>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sp>
          <p:nvSpPr>
            <p:cNvPr id="26" name="Star: 5 Points 25">
              <a:extLst>
                <a:ext uri="{FF2B5EF4-FFF2-40B4-BE49-F238E27FC236}">
                  <a16:creationId xmlns:a16="http://schemas.microsoft.com/office/drawing/2014/main" id="{094862F2-FF11-A7C5-8530-EB9F70E04549}"/>
                </a:ext>
              </a:extLst>
            </p:cNvPr>
            <p:cNvSpPr/>
            <p:nvPr/>
          </p:nvSpPr>
          <p:spPr>
            <a:xfrm>
              <a:off x="3398320" y="2919007"/>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sp>
          <p:nvSpPr>
            <p:cNvPr id="27" name="Star: 5 Points 26">
              <a:extLst>
                <a:ext uri="{FF2B5EF4-FFF2-40B4-BE49-F238E27FC236}">
                  <a16:creationId xmlns:a16="http://schemas.microsoft.com/office/drawing/2014/main" id="{1A620CE7-5415-D837-6DDF-7475D6146065}"/>
                </a:ext>
              </a:extLst>
            </p:cNvPr>
            <p:cNvSpPr/>
            <p:nvPr/>
          </p:nvSpPr>
          <p:spPr>
            <a:xfrm>
              <a:off x="4312720" y="2914157"/>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grpSp>
      <p:pic>
        <p:nvPicPr>
          <p:cNvPr id="1026" name="Picture 2">
            <a:extLst>
              <a:ext uri="{FF2B5EF4-FFF2-40B4-BE49-F238E27FC236}">
                <a16:creationId xmlns:a16="http://schemas.microsoft.com/office/drawing/2014/main" id="{D76F6CE9-C760-C8FB-FF0D-99DDE9B768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1775" y="1012082"/>
            <a:ext cx="2160721" cy="329275"/>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A7FFAF2A-CD3A-A76F-E60F-B72CE59ED3F7}"/>
              </a:ext>
            </a:extLst>
          </p:cNvPr>
          <p:cNvGrpSpPr/>
          <p:nvPr/>
        </p:nvGrpSpPr>
        <p:grpSpPr>
          <a:xfrm>
            <a:off x="9119238" y="3859514"/>
            <a:ext cx="1714909" cy="347199"/>
            <a:chOff x="675861" y="2914157"/>
            <a:chExt cx="4551259" cy="921441"/>
          </a:xfrm>
        </p:grpSpPr>
        <p:sp>
          <p:nvSpPr>
            <p:cNvPr id="36" name="Star: 5 Points 35">
              <a:extLst>
                <a:ext uri="{FF2B5EF4-FFF2-40B4-BE49-F238E27FC236}">
                  <a16:creationId xmlns:a16="http://schemas.microsoft.com/office/drawing/2014/main" id="{C99736D9-15CA-B884-1C7A-F1950B51F150}"/>
                </a:ext>
              </a:extLst>
            </p:cNvPr>
            <p:cNvSpPr/>
            <p:nvPr/>
          </p:nvSpPr>
          <p:spPr>
            <a:xfrm>
              <a:off x="675861" y="2921198"/>
              <a:ext cx="914400" cy="914400"/>
            </a:xfrm>
            <a:prstGeom prst="star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0" i="0" u="none" strike="noStrike" kern="1200" cap="none" spc="0" normalizeH="0" baseline="0" noProof="0">
                <a:ln>
                  <a:noFill/>
                </a:ln>
                <a:solidFill>
                  <a:srgbClr val="F7F7F7"/>
                </a:solidFill>
                <a:effectLst/>
                <a:uLnTx/>
                <a:uFillTx/>
                <a:latin typeface="Source Sans Pro"/>
                <a:ea typeface="+mn-ea"/>
                <a:cs typeface="+mn-cs"/>
              </a:endParaRPr>
            </a:p>
          </p:txBody>
        </p:sp>
        <p:sp>
          <p:nvSpPr>
            <p:cNvPr id="37" name="Star: 5 Points 36">
              <a:extLst>
                <a:ext uri="{FF2B5EF4-FFF2-40B4-BE49-F238E27FC236}">
                  <a16:creationId xmlns:a16="http://schemas.microsoft.com/office/drawing/2014/main" id="{D5A7721A-AE88-19A0-BF22-A3181A6AFA91}"/>
                </a:ext>
              </a:extLst>
            </p:cNvPr>
            <p:cNvSpPr/>
            <p:nvPr/>
          </p:nvSpPr>
          <p:spPr>
            <a:xfrm>
              <a:off x="1590261" y="2921198"/>
              <a:ext cx="914400" cy="914400"/>
            </a:xfrm>
            <a:prstGeom prst="star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0" i="0" u="none" strike="noStrike" kern="1200" cap="none" spc="0" normalizeH="0" baseline="0" noProof="0">
                <a:ln>
                  <a:noFill/>
                </a:ln>
                <a:solidFill>
                  <a:srgbClr val="F7F7F7"/>
                </a:solidFill>
                <a:effectLst/>
                <a:uLnTx/>
                <a:uFillTx/>
                <a:latin typeface="Source Sans Pro"/>
                <a:ea typeface="+mn-ea"/>
                <a:cs typeface="+mn-cs"/>
              </a:endParaRPr>
            </a:p>
          </p:txBody>
        </p:sp>
        <p:sp>
          <p:nvSpPr>
            <p:cNvPr id="38" name="Star: 5 Points 37">
              <a:extLst>
                <a:ext uri="{FF2B5EF4-FFF2-40B4-BE49-F238E27FC236}">
                  <a16:creationId xmlns:a16="http://schemas.microsoft.com/office/drawing/2014/main" id="{A10A89EA-8808-59A0-4B92-B7CA0532F047}"/>
                </a:ext>
              </a:extLst>
            </p:cNvPr>
            <p:cNvSpPr/>
            <p:nvPr/>
          </p:nvSpPr>
          <p:spPr>
            <a:xfrm>
              <a:off x="2504940" y="2921198"/>
              <a:ext cx="914400" cy="914400"/>
            </a:xfrm>
            <a:prstGeom prst="star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0" i="0" u="none" strike="noStrike" kern="1200" cap="none" spc="0" normalizeH="0" baseline="0" noProof="0">
                <a:ln>
                  <a:noFill/>
                </a:ln>
                <a:solidFill>
                  <a:srgbClr val="F7F7F7"/>
                </a:solidFill>
                <a:effectLst/>
                <a:uLnTx/>
                <a:uFillTx/>
                <a:latin typeface="Source Sans Pro"/>
                <a:ea typeface="+mn-ea"/>
                <a:cs typeface="+mn-cs"/>
              </a:endParaRPr>
            </a:p>
          </p:txBody>
        </p:sp>
        <p:sp>
          <p:nvSpPr>
            <p:cNvPr id="39" name="Star: 5 Points 38">
              <a:extLst>
                <a:ext uri="{FF2B5EF4-FFF2-40B4-BE49-F238E27FC236}">
                  <a16:creationId xmlns:a16="http://schemas.microsoft.com/office/drawing/2014/main" id="{2E6D62DC-BB4D-6EA2-34BA-A80330045414}"/>
                </a:ext>
              </a:extLst>
            </p:cNvPr>
            <p:cNvSpPr/>
            <p:nvPr/>
          </p:nvSpPr>
          <p:spPr>
            <a:xfrm>
              <a:off x="3398320" y="2919007"/>
              <a:ext cx="914400" cy="914400"/>
            </a:xfrm>
            <a:prstGeom prst="star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0" i="0" u="none" strike="noStrike" kern="1200" cap="none" spc="0" normalizeH="0" baseline="0" noProof="0">
                <a:ln>
                  <a:noFill/>
                </a:ln>
                <a:solidFill>
                  <a:srgbClr val="F7F7F7"/>
                </a:solidFill>
                <a:effectLst/>
                <a:uLnTx/>
                <a:uFillTx/>
                <a:latin typeface="Source Sans Pro"/>
                <a:ea typeface="+mn-ea"/>
                <a:cs typeface="+mn-cs"/>
              </a:endParaRPr>
            </a:p>
          </p:txBody>
        </p:sp>
        <p:sp>
          <p:nvSpPr>
            <p:cNvPr id="40" name="Star: 5 Points 39">
              <a:extLst>
                <a:ext uri="{FF2B5EF4-FFF2-40B4-BE49-F238E27FC236}">
                  <a16:creationId xmlns:a16="http://schemas.microsoft.com/office/drawing/2014/main" id="{DC1920AE-BF21-F748-4C8F-C38D8CFF031F}"/>
                </a:ext>
              </a:extLst>
            </p:cNvPr>
            <p:cNvSpPr/>
            <p:nvPr/>
          </p:nvSpPr>
          <p:spPr>
            <a:xfrm>
              <a:off x="4312720" y="2914157"/>
              <a:ext cx="914400" cy="914400"/>
            </a:xfrm>
            <a:prstGeom prst="star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0" i="0" u="none" strike="noStrike" kern="1200" cap="none" spc="0" normalizeH="0" baseline="0" noProof="0">
                <a:ln>
                  <a:noFill/>
                </a:ln>
                <a:solidFill>
                  <a:srgbClr val="F7F7F7"/>
                </a:solidFill>
                <a:effectLst/>
                <a:uLnTx/>
                <a:uFillTx/>
                <a:latin typeface="Source Sans Pro"/>
                <a:ea typeface="+mn-ea"/>
                <a:cs typeface="+mn-cs"/>
              </a:endParaRPr>
            </a:p>
          </p:txBody>
        </p:sp>
      </p:grpSp>
      <p:pic>
        <p:nvPicPr>
          <p:cNvPr id="1032" name="Picture 8">
            <a:extLst>
              <a:ext uri="{FF2B5EF4-FFF2-40B4-BE49-F238E27FC236}">
                <a16:creationId xmlns:a16="http://schemas.microsoft.com/office/drawing/2014/main" id="{DF3EB712-2AD0-B1AA-15EA-4473FA48C8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0851" y="937521"/>
            <a:ext cx="1654953" cy="5487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887E3BB6-A1A8-2D63-9AEF-FA6299A7432B}"/>
              </a:ext>
            </a:extLst>
          </p:cNvPr>
          <p:cNvSpPr>
            <a:spLocks noChangeArrowheads="1"/>
          </p:cNvSpPr>
          <p:nvPr/>
        </p:nvSpPr>
        <p:spPr bwMode="auto">
          <a:xfrm>
            <a:off x="8250178" y="4459864"/>
            <a:ext cx="3521601" cy="158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58" tIns="54879" rIns="109758" bIns="54879" numCol="1" anchor="ctr" anchorCtr="0" compatLnSpc="1">
            <a:prstTxWarp prst="textNoShape">
              <a:avLst/>
            </a:prstTxWarp>
            <a:spAutoFit/>
          </a:bodyPr>
          <a:lstStyle/>
          <a:p>
            <a:pPr marL="0" marR="0" lvl="0" indent="0" algn="l" defTabSz="1097554" rtl="0" eaLnBrk="0" fontAlgn="base" latinLnBrk="0" hangingPunct="0">
              <a:lnSpc>
                <a:spcPct val="100000"/>
              </a:lnSpc>
              <a:spcBef>
                <a:spcPct val="0"/>
              </a:spcBef>
              <a:spcAft>
                <a:spcPct val="0"/>
              </a:spcAft>
              <a:buClrTx/>
              <a:buSzTx/>
              <a:buFontTx/>
              <a:buNone/>
              <a:tabLst/>
              <a:defRPr/>
            </a:pPr>
            <a:r>
              <a:rPr kumimoji="0" lang="en-US" altLang="en-US" sz="1080" b="0" i="0" u="none" strike="noStrike" kern="1200" cap="none" spc="0" normalizeH="0" baseline="0" noProof="0">
                <a:ln>
                  <a:noFill/>
                </a:ln>
                <a:solidFill>
                  <a:srgbClr val="222328"/>
                </a:solidFill>
                <a:effectLst/>
                <a:uLnTx/>
                <a:uFillTx/>
                <a:latin typeface="Source Sans Pro"/>
                <a:ea typeface="Calibri" panose="020F0502020204030204" pitchFamily="34" charset="0"/>
                <a:cs typeface="Source Sans Pro" panose="020B0604020202020204" charset="0"/>
              </a:rPr>
              <a:t>“</a:t>
            </a:r>
            <a:r>
              <a:rPr kumimoji="0" lang="en-US" sz="1200" b="0" i="0" u="none" strike="noStrike" kern="1200" cap="none" spc="0" normalizeH="0" baseline="0" noProof="0">
                <a:ln>
                  <a:noFill/>
                </a:ln>
                <a:solidFill>
                  <a:srgbClr val="222328"/>
                </a:solidFill>
                <a:effectLst/>
                <a:uLnTx/>
                <a:uFillTx/>
                <a:latin typeface="Source Sans Pro"/>
                <a:ea typeface="Calibri" panose="020F0502020204030204" pitchFamily="34" charset="0"/>
                <a:cs typeface="+mn-cs"/>
              </a:rPr>
              <a:t>We selected Working Solutions because of the very unique approaches to agent staffing and scheduling, the high priority they place on agent training and their commitment to high quality customer interactions.   </a:t>
            </a:r>
            <a:r>
              <a:rPr kumimoji="0" lang="en-US" sz="1200" b="1" i="0" u="none" strike="noStrike" kern="1200" cap="none" spc="0" normalizeH="0" baseline="0" noProof="0">
                <a:ln>
                  <a:noFill/>
                </a:ln>
                <a:solidFill>
                  <a:srgbClr val="222328"/>
                </a:solidFill>
                <a:effectLst/>
                <a:uLnTx/>
                <a:uFillTx/>
                <a:latin typeface="Source Sans Pro"/>
                <a:ea typeface="Calibri" panose="020F0502020204030204" pitchFamily="34" charset="0"/>
                <a:cs typeface="+mn-cs"/>
              </a:rPr>
              <a:t>They have completely delivered on all expectations!</a:t>
            </a:r>
            <a:r>
              <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Calibri" panose="020F0502020204030204" pitchFamily="34" charset="0"/>
                <a:cs typeface="Source Sans Pro" panose="020B0604020202020204" charset="0"/>
              </a:rPr>
              <a:t>”</a:t>
            </a:r>
            <a:endPar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endParaRPr>
          </a:p>
          <a:p>
            <a:pPr marL="0" marR="0" lvl="0" indent="0" algn="l" defTabSz="1097554"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Calibri" panose="020F0502020204030204" pitchFamily="34" charset="0"/>
              <a:cs typeface="Source Sans Pro" panose="020B0604020202020204" charset="0"/>
            </a:endParaRPr>
          </a:p>
          <a:p>
            <a:pPr marL="0" marR="0" lvl="0" indent="0" algn="ctr" defTabSz="10975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Calibri" panose="020F0502020204030204" pitchFamily="34" charset="0"/>
                <a:cs typeface="Source Sans Pro" panose="020B0604020202020204" charset="0"/>
              </a:rPr>
              <a:t>Dan Fisher | Service Operations Director</a:t>
            </a:r>
            <a:endParaRPr kumimoji="0" lang="en-US" altLang="en-US" sz="1200" b="0" i="0" u="none" strike="noStrike" kern="1200" cap="none" spc="0" normalizeH="0" baseline="0" noProof="0">
              <a:ln>
                <a:noFill/>
              </a:ln>
              <a:solidFill>
                <a:srgbClr val="222328"/>
              </a:solidFill>
              <a:effectLst/>
              <a:uLnTx/>
              <a:uFillTx/>
              <a:latin typeface="Source Sans Pro" panose="020B0604020202020204" charset="0"/>
              <a:ea typeface="+mn-ea"/>
              <a:cs typeface="Source Sans Pro" panose="020B0604020202020204" charset="0"/>
            </a:endParaRPr>
          </a:p>
        </p:txBody>
      </p:sp>
      <p:grpSp>
        <p:nvGrpSpPr>
          <p:cNvPr id="10" name="Group 9">
            <a:extLst>
              <a:ext uri="{FF2B5EF4-FFF2-40B4-BE49-F238E27FC236}">
                <a16:creationId xmlns:a16="http://schemas.microsoft.com/office/drawing/2014/main" id="{B24723DD-CEF5-CC0D-C1B0-82E1BF971A47}"/>
              </a:ext>
            </a:extLst>
          </p:cNvPr>
          <p:cNvGrpSpPr/>
          <p:nvPr/>
        </p:nvGrpSpPr>
        <p:grpSpPr>
          <a:xfrm>
            <a:off x="5150704" y="3807411"/>
            <a:ext cx="1714909" cy="347199"/>
            <a:chOff x="675861" y="2914157"/>
            <a:chExt cx="4551259" cy="921441"/>
          </a:xfrm>
          <a:solidFill>
            <a:schemeClr val="accent2"/>
          </a:solidFill>
        </p:grpSpPr>
        <p:sp>
          <p:nvSpPr>
            <p:cNvPr id="11" name="Star: 5 Points 10">
              <a:extLst>
                <a:ext uri="{FF2B5EF4-FFF2-40B4-BE49-F238E27FC236}">
                  <a16:creationId xmlns:a16="http://schemas.microsoft.com/office/drawing/2014/main" id="{DF19520D-DBB6-E312-9540-263505EC1F46}"/>
                </a:ext>
              </a:extLst>
            </p:cNvPr>
            <p:cNvSpPr/>
            <p:nvPr/>
          </p:nvSpPr>
          <p:spPr>
            <a:xfrm>
              <a:off x="675861" y="2921198"/>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sp>
          <p:nvSpPr>
            <p:cNvPr id="13" name="Star: 5 Points 12">
              <a:extLst>
                <a:ext uri="{FF2B5EF4-FFF2-40B4-BE49-F238E27FC236}">
                  <a16:creationId xmlns:a16="http://schemas.microsoft.com/office/drawing/2014/main" id="{8374B2C8-21F5-6637-053D-947362AB118D}"/>
                </a:ext>
              </a:extLst>
            </p:cNvPr>
            <p:cNvSpPr/>
            <p:nvPr/>
          </p:nvSpPr>
          <p:spPr>
            <a:xfrm>
              <a:off x="1590261" y="2921198"/>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sp>
          <p:nvSpPr>
            <p:cNvPr id="18" name="Star: 5 Points 17">
              <a:extLst>
                <a:ext uri="{FF2B5EF4-FFF2-40B4-BE49-F238E27FC236}">
                  <a16:creationId xmlns:a16="http://schemas.microsoft.com/office/drawing/2014/main" id="{F9E57C95-5A88-C5BA-F473-13C70E6B3AE6}"/>
                </a:ext>
              </a:extLst>
            </p:cNvPr>
            <p:cNvSpPr/>
            <p:nvPr/>
          </p:nvSpPr>
          <p:spPr>
            <a:xfrm>
              <a:off x="2504940" y="2921198"/>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sp>
          <p:nvSpPr>
            <p:cNvPr id="19" name="Star: 5 Points 18">
              <a:extLst>
                <a:ext uri="{FF2B5EF4-FFF2-40B4-BE49-F238E27FC236}">
                  <a16:creationId xmlns:a16="http://schemas.microsoft.com/office/drawing/2014/main" id="{CF6F832E-F06E-ED5F-0869-B36F819188D0}"/>
                </a:ext>
              </a:extLst>
            </p:cNvPr>
            <p:cNvSpPr/>
            <p:nvPr/>
          </p:nvSpPr>
          <p:spPr>
            <a:xfrm>
              <a:off x="3398320" y="2919007"/>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sp>
          <p:nvSpPr>
            <p:cNvPr id="20" name="Star: 5 Points 19">
              <a:extLst>
                <a:ext uri="{FF2B5EF4-FFF2-40B4-BE49-F238E27FC236}">
                  <a16:creationId xmlns:a16="http://schemas.microsoft.com/office/drawing/2014/main" id="{81F30C1D-8C67-33A5-8470-307DF58738EA}"/>
                </a:ext>
              </a:extLst>
            </p:cNvPr>
            <p:cNvSpPr/>
            <p:nvPr/>
          </p:nvSpPr>
          <p:spPr>
            <a:xfrm>
              <a:off x="4312720" y="2914157"/>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grpSp>
      <p:grpSp>
        <p:nvGrpSpPr>
          <p:cNvPr id="21" name="Group 20">
            <a:extLst>
              <a:ext uri="{FF2B5EF4-FFF2-40B4-BE49-F238E27FC236}">
                <a16:creationId xmlns:a16="http://schemas.microsoft.com/office/drawing/2014/main" id="{A6F8DE41-C01A-4EA7-8E38-BC04FD96B4A2}"/>
              </a:ext>
            </a:extLst>
          </p:cNvPr>
          <p:cNvGrpSpPr/>
          <p:nvPr/>
        </p:nvGrpSpPr>
        <p:grpSpPr>
          <a:xfrm>
            <a:off x="9153524" y="3845858"/>
            <a:ext cx="1714909" cy="347199"/>
            <a:chOff x="675861" y="2914157"/>
            <a:chExt cx="4551259" cy="921441"/>
          </a:xfrm>
          <a:solidFill>
            <a:schemeClr val="accent2"/>
          </a:solidFill>
        </p:grpSpPr>
        <p:sp>
          <p:nvSpPr>
            <p:cNvPr id="22" name="Star: 5 Points 21">
              <a:extLst>
                <a:ext uri="{FF2B5EF4-FFF2-40B4-BE49-F238E27FC236}">
                  <a16:creationId xmlns:a16="http://schemas.microsoft.com/office/drawing/2014/main" id="{0560E3B2-FDB1-4B2B-44B5-BAE5EA117EB6}"/>
                </a:ext>
              </a:extLst>
            </p:cNvPr>
            <p:cNvSpPr/>
            <p:nvPr/>
          </p:nvSpPr>
          <p:spPr>
            <a:xfrm>
              <a:off x="675861" y="2921198"/>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sp>
          <p:nvSpPr>
            <p:cNvPr id="41" name="Star: 5 Points 40">
              <a:extLst>
                <a:ext uri="{FF2B5EF4-FFF2-40B4-BE49-F238E27FC236}">
                  <a16:creationId xmlns:a16="http://schemas.microsoft.com/office/drawing/2014/main" id="{D5511287-EE34-8A1F-8355-F01F20415A25}"/>
                </a:ext>
              </a:extLst>
            </p:cNvPr>
            <p:cNvSpPr/>
            <p:nvPr/>
          </p:nvSpPr>
          <p:spPr>
            <a:xfrm>
              <a:off x="1590261" y="2921198"/>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sp>
          <p:nvSpPr>
            <p:cNvPr id="42" name="Star: 5 Points 41">
              <a:extLst>
                <a:ext uri="{FF2B5EF4-FFF2-40B4-BE49-F238E27FC236}">
                  <a16:creationId xmlns:a16="http://schemas.microsoft.com/office/drawing/2014/main" id="{B702E779-F52A-4466-8105-5D8BA43663BD}"/>
                </a:ext>
              </a:extLst>
            </p:cNvPr>
            <p:cNvSpPr/>
            <p:nvPr/>
          </p:nvSpPr>
          <p:spPr>
            <a:xfrm>
              <a:off x="2504940" y="2921198"/>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sp>
          <p:nvSpPr>
            <p:cNvPr id="43" name="Star: 5 Points 42">
              <a:extLst>
                <a:ext uri="{FF2B5EF4-FFF2-40B4-BE49-F238E27FC236}">
                  <a16:creationId xmlns:a16="http://schemas.microsoft.com/office/drawing/2014/main" id="{3EC4FFE9-F6F9-26E2-4367-4B19A3F023D5}"/>
                </a:ext>
              </a:extLst>
            </p:cNvPr>
            <p:cNvSpPr/>
            <p:nvPr/>
          </p:nvSpPr>
          <p:spPr>
            <a:xfrm>
              <a:off x="3398320" y="2919007"/>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sp>
          <p:nvSpPr>
            <p:cNvPr id="44" name="Star: 5 Points 43">
              <a:extLst>
                <a:ext uri="{FF2B5EF4-FFF2-40B4-BE49-F238E27FC236}">
                  <a16:creationId xmlns:a16="http://schemas.microsoft.com/office/drawing/2014/main" id="{175428A2-654D-4ECF-3A08-E1B596BBF5E9}"/>
                </a:ext>
              </a:extLst>
            </p:cNvPr>
            <p:cNvSpPr/>
            <p:nvPr/>
          </p:nvSpPr>
          <p:spPr>
            <a:xfrm>
              <a:off x="4312720" y="2914157"/>
              <a:ext cx="914400" cy="914400"/>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685" b="1" i="0" u="none" strike="noStrike" kern="1200" cap="none" spc="0" normalizeH="0" baseline="0" noProof="0">
                <a:ln w="22225">
                  <a:solidFill>
                    <a:srgbClr val="2FD826"/>
                  </a:solidFill>
                  <a:prstDash val="solid"/>
                </a:ln>
                <a:solidFill>
                  <a:srgbClr val="2FD826">
                    <a:lumMod val="40000"/>
                    <a:lumOff val="60000"/>
                  </a:srgbClr>
                </a:solidFill>
                <a:effectLst/>
                <a:uLnTx/>
                <a:uFillTx/>
                <a:latin typeface="Source Sans Pro"/>
                <a:ea typeface="+mn-ea"/>
                <a:cs typeface="+mn-cs"/>
              </a:endParaRPr>
            </a:p>
          </p:txBody>
        </p:sp>
      </p:grpSp>
    </p:spTree>
    <p:extLst>
      <p:ext uri="{BB962C8B-B14F-4D97-AF65-F5344CB8AC3E}">
        <p14:creationId xmlns:p14="http://schemas.microsoft.com/office/powerpoint/2010/main" val="200906081"/>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B9B1A0-8E44-A04A-8E44-39A1D3D637E1}"/>
              </a:ext>
            </a:extLst>
          </p:cNvPr>
          <p:cNvSpPr>
            <a:spLocks noGrp="1"/>
          </p:cNvSpPr>
          <p:nvPr>
            <p:ph type="sldNum" sz="quarter" idx="11"/>
          </p:nvPr>
        </p:nvSpPr>
        <p:spPr/>
        <p:txBody>
          <a:bodyPr/>
          <a:lstStyle/>
          <a:p>
            <a:pPr marL="0" marR="0" lvl="0" indent="0" algn="r" defTabSz="855808" rtl="0" eaLnBrk="1" fontAlgn="auto" latinLnBrk="0" hangingPunct="1">
              <a:lnSpc>
                <a:spcPct val="100000"/>
              </a:lnSpc>
              <a:spcBef>
                <a:spcPts val="0"/>
              </a:spcBef>
              <a:spcAft>
                <a:spcPts val="0"/>
              </a:spcAft>
              <a:buClrTx/>
              <a:buSzTx/>
              <a:buFontTx/>
              <a:buNone/>
              <a:tabLst/>
              <a:defRPr/>
            </a:pPr>
            <a:fld id="{69E996CB-28C5-0A42-AD47-0649721A0D55}" type="slidenum">
              <a:rPr kumimoji="0" lang="uk-UA" sz="960" b="0" i="0" u="none" strike="noStrike" kern="1200" cap="none" spc="0" normalizeH="0" baseline="0" noProof="0" smtClean="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Lato" charset="0"/>
              </a:rPr>
              <a:pPr marL="0" marR="0" lvl="0" indent="0" algn="r" defTabSz="855808" rtl="0" eaLnBrk="1" fontAlgn="auto" latinLnBrk="0" hangingPunct="1">
                <a:lnSpc>
                  <a:spcPct val="100000"/>
                </a:lnSpc>
                <a:spcBef>
                  <a:spcPts val="0"/>
                </a:spcBef>
                <a:spcAft>
                  <a:spcPts val="0"/>
                </a:spcAft>
                <a:buClrTx/>
                <a:buSzTx/>
                <a:buFontTx/>
                <a:buNone/>
                <a:tabLst/>
                <a:defRPr/>
              </a:pPr>
              <a:t>13</a:t>
            </a:fld>
            <a:endParaRPr kumimoji="0" lang="uk-UA"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Lato" charset="0"/>
            </a:endParaRPr>
          </a:p>
        </p:txBody>
      </p:sp>
      <p:sp>
        <p:nvSpPr>
          <p:cNvPr id="4" name="Title 3">
            <a:extLst>
              <a:ext uri="{FF2B5EF4-FFF2-40B4-BE49-F238E27FC236}">
                <a16:creationId xmlns:a16="http://schemas.microsoft.com/office/drawing/2014/main" id="{446A80D8-A484-DE4A-83B4-1B9B9A4F694B}"/>
              </a:ext>
            </a:extLst>
          </p:cNvPr>
          <p:cNvSpPr>
            <a:spLocks noGrp="1"/>
          </p:cNvSpPr>
          <p:nvPr>
            <p:ph type="title"/>
          </p:nvPr>
        </p:nvSpPr>
        <p:spPr>
          <a:xfrm>
            <a:off x="355464" y="-151754"/>
            <a:ext cx="11326063" cy="306851"/>
          </a:xfrm>
        </p:spPr>
        <p:txBody>
          <a:bodyPr/>
          <a:lstStyle/>
          <a:p>
            <a:pPr marL="342986" indent="-342986">
              <a:buFont typeface="Arial"/>
              <a:buChar char="•"/>
            </a:pPr>
            <a:endParaRPr lang="en-US"/>
          </a:p>
          <a:p>
            <a:r>
              <a:rPr lang="en-US">
                <a:gradFill>
                  <a:gsLst>
                    <a:gs pos="0">
                      <a:srgbClr val="33A3D3"/>
                    </a:gs>
                    <a:gs pos="99000">
                      <a:srgbClr val="2FD826"/>
                    </a:gs>
                  </a:gsLst>
                  <a:path path="circle">
                    <a:fillToRect l="100000" t="100000"/>
                  </a:path>
                </a:gradFill>
                <a:ea typeface="+mj-lt"/>
                <a:cs typeface="+mj-lt"/>
              </a:rPr>
              <a:t>Operational Excellence in Action: </a:t>
            </a:r>
            <a:r>
              <a:rPr lang="en-US">
                <a:solidFill>
                  <a:srgbClr val="002060"/>
                </a:solidFill>
                <a:ea typeface="+mj-lt"/>
                <a:cs typeface="+mj-lt"/>
              </a:rPr>
              <a:t>Your Program Success Team</a:t>
            </a:r>
            <a:r>
              <a:rPr lang="en-US" b="0">
                <a:solidFill>
                  <a:srgbClr val="002060"/>
                </a:solidFill>
                <a:ea typeface="+mj-lt"/>
                <a:cs typeface="+mj-lt"/>
              </a:rPr>
              <a:t> </a:t>
            </a:r>
            <a:endParaRPr lang="en-US">
              <a:solidFill>
                <a:srgbClr val="002060"/>
              </a:solidFill>
            </a:endParaRPr>
          </a:p>
          <a:p>
            <a:endParaRPr lang="en-US">
              <a:gradFill>
                <a:gsLst>
                  <a:gs pos="0">
                    <a:srgbClr val="33A3D3"/>
                  </a:gs>
                  <a:gs pos="99000">
                    <a:srgbClr val="2FD826"/>
                  </a:gs>
                </a:gsLst>
                <a:path path="circle">
                  <a:fillToRect l="100000" t="100000"/>
                </a:path>
              </a:gradFill>
            </a:endParaRPr>
          </a:p>
        </p:txBody>
      </p:sp>
      <p:sp>
        <p:nvSpPr>
          <p:cNvPr id="2" name="Rounded Rectangle 1">
            <a:extLst>
              <a:ext uri="{FF2B5EF4-FFF2-40B4-BE49-F238E27FC236}">
                <a16:creationId xmlns:a16="http://schemas.microsoft.com/office/drawing/2014/main" id="{C4E33BE9-8C18-A8E8-1E43-99B7F95F3CDC}"/>
              </a:ext>
            </a:extLst>
          </p:cNvPr>
          <p:cNvSpPr/>
          <p:nvPr/>
        </p:nvSpPr>
        <p:spPr>
          <a:xfrm>
            <a:off x="5222960" y="1811945"/>
            <a:ext cx="6528972" cy="701046"/>
          </a:xfrm>
          <a:prstGeom prst="roundRect">
            <a:avLst>
              <a:gd name="adj" fmla="val 50000"/>
            </a:avLst>
          </a:prstGeom>
          <a:solidFill>
            <a:schemeClr val="bg1">
              <a:lumMod val="9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endParaRPr kumimoji="0" lang="bg-BG" sz="1080" b="0" i="0" u="none" strike="noStrike" kern="1200" cap="none" spc="0" normalizeH="0" baseline="0" noProof="0">
              <a:ln>
                <a:noFill/>
              </a:ln>
              <a:solidFill>
                <a:srgbClr val="F3F3F3"/>
              </a:solidFill>
              <a:effectLst/>
              <a:uLnTx/>
              <a:uFillTx/>
              <a:latin typeface="Source Sans Pro" panose="020B0503030403020204" pitchFamily="34" charset="0"/>
              <a:ea typeface="Source Sans Pro" panose="020B0503030403020204" pitchFamily="34" charset="0"/>
              <a:cs typeface="+mn-cs"/>
            </a:endParaRPr>
          </a:p>
        </p:txBody>
      </p:sp>
      <p:sp>
        <p:nvSpPr>
          <p:cNvPr id="6" name="Rounded Rectangle 5">
            <a:extLst>
              <a:ext uri="{FF2B5EF4-FFF2-40B4-BE49-F238E27FC236}">
                <a16:creationId xmlns:a16="http://schemas.microsoft.com/office/drawing/2014/main" id="{63EC520A-B829-50DA-91B9-04B5C97F5992}"/>
              </a:ext>
            </a:extLst>
          </p:cNvPr>
          <p:cNvSpPr/>
          <p:nvPr/>
        </p:nvSpPr>
        <p:spPr>
          <a:xfrm>
            <a:off x="5259512" y="2841881"/>
            <a:ext cx="1749650" cy="2173205"/>
          </a:xfrm>
          <a:prstGeom prst="roundRect">
            <a:avLst>
              <a:gd name="adj" fmla="val 10818"/>
            </a:avLst>
          </a:prstGeom>
          <a:solidFill>
            <a:schemeClr val="bg1">
              <a:lumMod val="9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endParaRPr kumimoji="0" lang="bg-BG" sz="1080" b="0" i="0" u="none" strike="noStrike" kern="1200" cap="none" spc="0" normalizeH="0" baseline="0" noProof="0">
              <a:ln>
                <a:noFill/>
              </a:ln>
              <a:solidFill>
                <a:srgbClr val="F3F3F3"/>
              </a:solidFill>
              <a:effectLst/>
              <a:uLnTx/>
              <a:uFillTx/>
              <a:latin typeface="Source Sans Pro" panose="020B0503030403020204" pitchFamily="34" charset="0"/>
              <a:ea typeface="Source Sans Pro" panose="020B0503030403020204" pitchFamily="34" charset="0"/>
              <a:cs typeface="+mn-cs"/>
            </a:endParaRPr>
          </a:p>
        </p:txBody>
      </p:sp>
      <p:cxnSp>
        <p:nvCxnSpPr>
          <p:cNvPr id="7" name="Straight Connector 16">
            <a:extLst>
              <a:ext uri="{FF2B5EF4-FFF2-40B4-BE49-F238E27FC236}">
                <a16:creationId xmlns:a16="http://schemas.microsoft.com/office/drawing/2014/main" id="{D87D5CAE-E557-9D6E-2A6C-34CC679590B0}"/>
              </a:ext>
            </a:extLst>
          </p:cNvPr>
          <p:cNvCxnSpPr>
            <a:cxnSpLocks/>
            <a:stCxn id="43" idx="2"/>
            <a:endCxn id="42" idx="0"/>
          </p:cNvCxnSpPr>
          <p:nvPr/>
        </p:nvCxnSpPr>
        <p:spPr>
          <a:xfrm>
            <a:off x="3461325" y="2366068"/>
            <a:ext cx="10432" cy="802739"/>
          </a:xfrm>
          <a:prstGeom prst="straightConnector1">
            <a:avLst/>
          </a:prstGeom>
          <a:ln w="28575" cap="rnd">
            <a:solidFill>
              <a:schemeClr val="accent1"/>
            </a:solidFill>
            <a:prstDash val="sysDot"/>
            <a:round/>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 name="Straight Connector 16">
            <a:extLst>
              <a:ext uri="{FF2B5EF4-FFF2-40B4-BE49-F238E27FC236}">
                <a16:creationId xmlns:a16="http://schemas.microsoft.com/office/drawing/2014/main" id="{C195E274-40A6-0F6B-6613-9A740E105851}"/>
              </a:ext>
            </a:extLst>
          </p:cNvPr>
          <p:cNvCxnSpPr>
            <a:cxnSpLocks/>
            <a:stCxn id="43" idx="3"/>
            <a:endCxn id="2" idx="1"/>
          </p:cNvCxnSpPr>
          <p:nvPr/>
        </p:nvCxnSpPr>
        <p:spPr>
          <a:xfrm>
            <a:off x="4504130" y="2159285"/>
            <a:ext cx="718829" cy="3183"/>
          </a:xfrm>
          <a:prstGeom prst="straightConnector1">
            <a:avLst/>
          </a:prstGeom>
          <a:ln w="28575" cap="rnd">
            <a:solidFill>
              <a:schemeClr val="accent1"/>
            </a:solidFill>
            <a:prstDash val="sysDot"/>
            <a:round/>
            <a:headEnd type="none"/>
            <a:tailEnd type="arrow" w="sm" len="sm"/>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6106B8E1-8DDC-76E3-19D7-E16D10E4E118}"/>
              </a:ext>
            </a:extLst>
          </p:cNvPr>
          <p:cNvSpPr/>
          <p:nvPr/>
        </p:nvSpPr>
        <p:spPr>
          <a:xfrm>
            <a:off x="5457285" y="1986734"/>
            <a:ext cx="1075661" cy="348943"/>
          </a:xfrm>
          <a:prstGeom prst="roundRect">
            <a:avLst>
              <a:gd name="adj" fmla="val 50000"/>
            </a:avLst>
          </a:prstGeom>
          <a:solidFill>
            <a:srgbClr val="FFFFFF"/>
          </a:solidFill>
          <a:ln>
            <a:gradFill>
              <a:gsLst>
                <a:gs pos="0">
                  <a:srgbClr val="C00000"/>
                </a:gs>
                <a:gs pos="100000">
                  <a:srgbClr val="7030A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Recruiting</a:t>
            </a:r>
            <a:endParaRPr kumimoji="0" lang="bg-BG"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sp>
        <p:nvSpPr>
          <p:cNvPr id="11" name="Rounded Rectangle 10">
            <a:extLst>
              <a:ext uri="{FF2B5EF4-FFF2-40B4-BE49-F238E27FC236}">
                <a16:creationId xmlns:a16="http://schemas.microsoft.com/office/drawing/2014/main" id="{904637D2-2157-18EB-A32C-0FC05D3D27B2}"/>
              </a:ext>
            </a:extLst>
          </p:cNvPr>
          <p:cNvSpPr/>
          <p:nvPr/>
        </p:nvSpPr>
        <p:spPr>
          <a:xfrm>
            <a:off x="6714142" y="1986734"/>
            <a:ext cx="1075661" cy="348943"/>
          </a:xfrm>
          <a:prstGeom prst="roundRect">
            <a:avLst>
              <a:gd name="adj" fmla="val 50000"/>
            </a:avLst>
          </a:prstGeom>
          <a:solidFill>
            <a:srgbClr val="FFFFFF"/>
          </a:solidFill>
          <a:ln>
            <a:gradFill>
              <a:gsLst>
                <a:gs pos="0">
                  <a:srgbClr val="C00000"/>
                </a:gs>
                <a:gs pos="100000">
                  <a:srgbClr val="7030A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rPr>
              <a:t>Marketing</a:t>
            </a:r>
            <a:endParaRPr kumimoji="0" lang="bg-BG"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sp>
        <p:nvSpPr>
          <p:cNvPr id="12" name="Rounded Rectangle 11">
            <a:extLst>
              <a:ext uri="{FF2B5EF4-FFF2-40B4-BE49-F238E27FC236}">
                <a16:creationId xmlns:a16="http://schemas.microsoft.com/office/drawing/2014/main" id="{ABEF1357-53D2-638E-353A-B835035DB556}"/>
              </a:ext>
            </a:extLst>
          </p:cNvPr>
          <p:cNvSpPr/>
          <p:nvPr/>
        </p:nvSpPr>
        <p:spPr>
          <a:xfrm>
            <a:off x="7897094" y="1986734"/>
            <a:ext cx="1221170" cy="348943"/>
          </a:xfrm>
          <a:prstGeom prst="roundRect">
            <a:avLst>
              <a:gd name="adj" fmla="val 50000"/>
            </a:avLst>
          </a:prstGeom>
          <a:solidFill>
            <a:srgbClr val="FFFFFF"/>
          </a:solidFill>
          <a:ln>
            <a:gradFill>
              <a:gsLst>
                <a:gs pos="0">
                  <a:srgbClr val="C00000"/>
                </a:gs>
                <a:gs pos="100000">
                  <a:srgbClr val="7030A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WFM/Operational </a:t>
            </a:r>
          </a:p>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rPr>
              <a:t>Insights</a:t>
            </a:r>
            <a:endParaRPr kumimoji="0" lang="bg-BG"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sp>
        <p:nvSpPr>
          <p:cNvPr id="13" name="Rounded Rectangle 12">
            <a:extLst>
              <a:ext uri="{FF2B5EF4-FFF2-40B4-BE49-F238E27FC236}">
                <a16:creationId xmlns:a16="http://schemas.microsoft.com/office/drawing/2014/main" id="{367DA7EA-71A2-5168-8FF6-55F26606DA8B}"/>
              </a:ext>
            </a:extLst>
          </p:cNvPr>
          <p:cNvSpPr/>
          <p:nvPr/>
        </p:nvSpPr>
        <p:spPr>
          <a:xfrm>
            <a:off x="9227858" y="1986734"/>
            <a:ext cx="1075661" cy="348943"/>
          </a:xfrm>
          <a:prstGeom prst="roundRect">
            <a:avLst>
              <a:gd name="adj" fmla="val 50000"/>
            </a:avLst>
          </a:prstGeom>
          <a:solidFill>
            <a:srgbClr val="FFFFFF"/>
          </a:solidFill>
          <a:ln>
            <a:gradFill>
              <a:gsLst>
                <a:gs pos="0">
                  <a:srgbClr val="C00000"/>
                </a:gs>
                <a:gs pos="100000">
                  <a:srgbClr val="7030A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Technology</a:t>
            </a:r>
            <a:endParaRPr kumimoji="0" lang="bg-BG"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sp>
        <p:nvSpPr>
          <p:cNvPr id="14" name="Rounded Rectangle 13">
            <a:extLst>
              <a:ext uri="{FF2B5EF4-FFF2-40B4-BE49-F238E27FC236}">
                <a16:creationId xmlns:a16="http://schemas.microsoft.com/office/drawing/2014/main" id="{D9E69581-E01C-FE01-D132-8B0F1D13EE26}"/>
              </a:ext>
            </a:extLst>
          </p:cNvPr>
          <p:cNvSpPr/>
          <p:nvPr/>
        </p:nvSpPr>
        <p:spPr>
          <a:xfrm>
            <a:off x="10444650" y="1986734"/>
            <a:ext cx="1075661" cy="348943"/>
          </a:xfrm>
          <a:prstGeom prst="roundRect">
            <a:avLst>
              <a:gd name="adj" fmla="val 50000"/>
            </a:avLst>
          </a:prstGeom>
          <a:solidFill>
            <a:srgbClr val="FFFFFF"/>
          </a:solidFill>
          <a:ln>
            <a:gradFill>
              <a:gsLst>
                <a:gs pos="0">
                  <a:srgbClr val="C00000"/>
                </a:gs>
                <a:gs pos="100000">
                  <a:srgbClr val="7030A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Finance</a:t>
            </a:r>
            <a:endParaRPr kumimoji="0" lang="bg-BG"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cxnSp>
        <p:nvCxnSpPr>
          <p:cNvPr id="16" name="Straight Connector 16">
            <a:extLst>
              <a:ext uri="{FF2B5EF4-FFF2-40B4-BE49-F238E27FC236}">
                <a16:creationId xmlns:a16="http://schemas.microsoft.com/office/drawing/2014/main" id="{A44301D5-0925-A509-1557-7D5E0B0D2C73}"/>
              </a:ext>
            </a:extLst>
          </p:cNvPr>
          <p:cNvCxnSpPr>
            <a:cxnSpLocks/>
            <a:stCxn id="42" idx="3"/>
          </p:cNvCxnSpPr>
          <p:nvPr/>
        </p:nvCxnSpPr>
        <p:spPr>
          <a:xfrm>
            <a:off x="4514562" y="3374771"/>
            <a:ext cx="763928" cy="0"/>
          </a:xfrm>
          <a:prstGeom prst="straightConnector1">
            <a:avLst/>
          </a:prstGeom>
          <a:ln w="28575" cap="rnd">
            <a:solidFill>
              <a:schemeClr val="accent1"/>
            </a:solidFill>
            <a:prstDash val="sysDot"/>
            <a:round/>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Connector 16">
            <a:extLst>
              <a:ext uri="{FF2B5EF4-FFF2-40B4-BE49-F238E27FC236}">
                <a16:creationId xmlns:a16="http://schemas.microsoft.com/office/drawing/2014/main" id="{FC54AC5D-5C7C-4B5F-CB60-23A51751C4E5}"/>
              </a:ext>
            </a:extLst>
          </p:cNvPr>
          <p:cNvCxnSpPr>
            <a:cxnSpLocks/>
            <a:stCxn id="44" idx="2"/>
            <a:endCxn id="24" idx="0"/>
          </p:cNvCxnSpPr>
          <p:nvPr/>
        </p:nvCxnSpPr>
        <p:spPr>
          <a:xfrm>
            <a:off x="3452778" y="4372109"/>
            <a:ext cx="13571" cy="1212709"/>
          </a:xfrm>
          <a:prstGeom prst="straightConnector1">
            <a:avLst/>
          </a:prstGeom>
          <a:ln w="28575" cap="rnd">
            <a:solidFill>
              <a:schemeClr val="accent1"/>
            </a:solidFill>
            <a:prstDash val="sysDot"/>
            <a:round/>
            <a:headEnd type="none"/>
            <a:tailEnd type="arrow" w="sm" len="sm"/>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4C7F7A52-74FF-5BC5-C181-876049A37767}"/>
              </a:ext>
            </a:extLst>
          </p:cNvPr>
          <p:cNvSpPr/>
          <p:nvPr/>
        </p:nvSpPr>
        <p:spPr>
          <a:xfrm>
            <a:off x="2464615" y="5584819"/>
            <a:ext cx="2003468" cy="409884"/>
          </a:xfrm>
          <a:prstGeom prst="roundRect">
            <a:avLst>
              <a:gd name="adj" fmla="val 50000"/>
            </a:avLst>
          </a:prstGeom>
          <a:solidFill>
            <a:schemeClr val="bg1">
              <a:lumMod val="10000"/>
            </a:schemeClr>
          </a:solidFill>
          <a:ln>
            <a:noFill/>
          </a:ln>
        </p:spPr>
        <p:style>
          <a:lnRef idx="0">
            <a:scrgbClr r="0" g="0" b="0"/>
          </a:lnRef>
          <a:fillRef idx="0">
            <a:scrgbClr r="0" g="0" b="0"/>
          </a:fillRef>
          <a:effectRef idx="0">
            <a:scrgbClr r="0" g="0" b="0"/>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a:ln>
                  <a:noFill/>
                </a:ln>
                <a:solidFill>
                  <a:srgbClr val="F3F3F3"/>
                </a:solidFill>
                <a:effectLst/>
                <a:uLnTx/>
                <a:uFillTx/>
                <a:latin typeface="Source Sans Pro" panose="020B0503030403020204" pitchFamily="34" charset="0"/>
                <a:ea typeface="Source Sans Pro" panose="020B0503030403020204" pitchFamily="34" charset="0"/>
                <a:cs typeface="+mn-cs"/>
              </a:rPr>
              <a:t>Development  Manager</a:t>
            </a:r>
            <a:endParaRPr kumimoji="0" lang="bg-BG" sz="1080" b="0" i="0" u="none" strike="noStrike" kern="1200" cap="none" spc="0" normalizeH="0" baseline="0" noProof="0">
              <a:ln>
                <a:noFill/>
              </a:ln>
              <a:solidFill>
                <a:srgbClr val="F3F3F3"/>
              </a:solidFill>
              <a:effectLst/>
              <a:uLnTx/>
              <a:uFillTx/>
              <a:latin typeface="Source Sans Pro" panose="020B0503030403020204" pitchFamily="34" charset="0"/>
              <a:ea typeface="Source Sans Pro" panose="020B0503030403020204" pitchFamily="34" charset="0"/>
              <a:cs typeface="Open Sans" pitchFamily="34" charset="0"/>
            </a:endParaRPr>
          </a:p>
        </p:txBody>
      </p:sp>
      <p:cxnSp>
        <p:nvCxnSpPr>
          <p:cNvPr id="25" name="Straight Connector 16">
            <a:extLst>
              <a:ext uri="{FF2B5EF4-FFF2-40B4-BE49-F238E27FC236}">
                <a16:creationId xmlns:a16="http://schemas.microsoft.com/office/drawing/2014/main" id="{8CDF0B50-3390-3EA9-F0B9-CB27CF51019E}"/>
              </a:ext>
            </a:extLst>
          </p:cNvPr>
          <p:cNvCxnSpPr>
            <a:cxnSpLocks/>
            <a:stCxn id="24" idx="3"/>
            <a:endCxn id="26" idx="1"/>
          </p:cNvCxnSpPr>
          <p:nvPr/>
        </p:nvCxnSpPr>
        <p:spPr>
          <a:xfrm>
            <a:off x="4468083" y="5789761"/>
            <a:ext cx="926672" cy="8550"/>
          </a:xfrm>
          <a:prstGeom prst="straightConnector1">
            <a:avLst/>
          </a:prstGeom>
          <a:ln w="28575" cap="rnd">
            <a:solidFill>
              <a:schemeClr val="accent1"/>
            </a:solidFill>
            <a:prstDash val="sysDot"/>
            <a:round/>
            <a:headEnd type="none"/>
            <a:tailEnd type="arrow" w="sm" len="sm"/>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D3410E28-CD3A-7707-3BEC-ECEE313325AB}"/>
              </a:ext>
            </a:extLst>
          </p:cNvPr>
          <p:cNvSpPr/>
          <p:nvPr/>
        </p:nvSpPr>
        <p:spPr>
          <a:xfrm>
            <a:off x="5394755" y="5593369"/>
            <a:ext cx="2003461" cy="409884"/>
          </a:xfrm>
          <a:prstGeom prst="roundRect">
            <a:avLst>
              <a:gd name="adj" fmla="val 50000"/>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a:ln>
                  <a:noFill/>
                </a:ln>
                <a:solidFill>
                  <a:srgbClr val="F3F3F3"/>
                </a:solidFill>
                <a:effectLst/>
                <a:uLnTx/>
                <a:uFillTx/>
                <a:latin typeface="Source Sans Pro" panose="020B0503030403020204" pitchFamily="34" charset="0"/>
                <a:ea typeface="Source Sans Pro" panose="020B0503030403020204" pitchFamily="34" charset="0"/>
                <a:cs typeface="Open Sans" pitchFamily="34" charset="0"/>
              </a:rPr>
              <a:t>Development Specialist</a:t>
            </a:r>
            <a:endParaRPr kumimoji="0" lang="bg-BG" sz="1080" b="0" i="0" u="none" strike="noStrike" kern="1200" cap="none" spc="0" normalizeH="0" baseline="0" noProof="0">
              <a:ln>
                <a:noFill/>
              </a:ln>
              <a:solidFill>
                <a:srgbClr val="F3F3F3"/>
              </a:solidFill>
              <a:effectLst/>
              <a:uLnTx/>
              <a:uFillTx/>
              <a:latin typeface="Source Sans Pro" panose="020B0503030403020204" pitchFamily="34" charset="0"/>
              <a:ea typeface="Source Sans Pro" panose="020B0503030403020204" pitchFamily="34" charset="0"/>
              <a:cs typeface="Open Sans" pitchFamily="34" charset="0"/>
            </a:endParaRPr>
          </a:p>
        </p:txBody>
      </p:sp>
      <p:sp>
        <p:nvSpPr>
          <p:cNvPr id="27" name="TextBox 26">
            <a:extLst>
              <a:ext uri="{FF2B5EF4-FFF2-40B4-BE49-F238E27FC236}">
                <a16:creationId xmlns:a16="http://schemas.microsoft.com/office/drawing/2014/main" id="{4271AF9F-5D28-19F5-73BE-07215913DDA0}"/>
              </a:ext>
            </a:extLst>
          </p:cNvPr>
          <p:cNvSpPr txBox="1"/>
          <p:nvPr/>
        </p:nvSpPr>
        <p:spPr>
          <a:xfrm>
            <a:off x="7552651" y="5649656"/>
            <a:ext cx="2453028" cy="258532"/>
          </a:xfrm>
          <a:prstGeom prst="rect">
            <a:avLst/>
          </a:prstGeom>
          <a:noFill/>
        </p:spPr>
        <p:txBody>
          <a:bodyPr wrap="square" rtlCol="0">
            <a:spAutoFit/>
          </a:bodyPr>
          <a:lstStyle/>
          <a:p>
            <a:pPr marL="0" marR="0" lvl="0" indent="0" algn="l" defTabSz="855484"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a:ln>
                  <a:noFill/>
                </a:ln>
                <a:solidFill>
                  <a:srgbClr val="222328">
                    <a:lumMod val="90000"/>
                    <a:lumOff val="10000"/>
                  </a:srgbClr>
                </a:solidFill>
                <a:effectLst/>
                <a:uLnTx/>
                <a:uFillTx/>
                <a:latin typeface="Source Sans Pro" panose="020B0503030403020204" pitchFamily="34" charset="0"/>
                <a:ea typeface="Source Sans Pro" panose="020B0503030403020204" pitchFamily="34" charset="0"/>
                <a:cs typeface="+mn-cs"/>
              </a:rPr>
              <a:t>Agent Coaching/Ongoing Education</a:t>
            </a:r>
            <a:endParaRPr kumimoji="0" lang="bg-BG" sz="1080" b="0" i="0" u="none" strike="noStrike" kern="1200" cap="none" spc="0" normalizeH="0" baseline="0" noProof="0">
              <a:ln>
                <a:noFill/>
              </a:ln>
              <a:solidFill>
                <a:srgbClr val="222328">
                  <a:lumMod val="90000"/>
                  <a:lumOff val="10000"/>
                </a:srgbClr>
              </a:solidFill>
              <a:effectLst/>
              <a:uLnTx/>
              <a:uFillTx/>
              <a:latin typeface="Source Sans Pro" panose="020B0503030403020204" pitchFamily="34" charset="0"/>
              <a:ea typeface="Source Sans Pro" panose="020B0503030403020204" pitchFamily="34" charset="0"/>
              <a:cs typeface="+mn-cs"/>
            </a:endParaRPr>
          </a:p>
        </p:txBody>
      </p:sp>
      <p:sp>
        <p:nvSpPr>
          <p:cNvPr id="28" name="TextBox 27">
            <a:extLst>
              <a:ext uri="{FF2B5EF4-FFF2-40B4-BE49-F238E27FC236}">
                <a16:creationId xmlns:a16="http://schemas.microsoft.com/office/drawing/2014/main" id="{3F7C402A-993A-2EFE-238C-9B0DE6B82EE7}"/>
              </a:ext>
            </a:extLst>
          </p:cNvPr>
          <p:cNvSpPr txBox="1"/>
          <p:nvPr/>
        </p:nvSpPr>
        <p:spPr>
          <a:xfrm>
            <a:off x="7015797" y="4525060"/>
            <a:ext cx="2717863" cy="258532"/>
          </a:xfrm>
          <a:prstGeom prst="rect">
            <a:avLst/>
          </a:prstGeom>
          <a:noFill/>
        </p:spPr>
        <p:txBody>
          <a:bodyPr wrap="square" rtlCol="0">
            <a:spAutoFit/>
          </a:bodyPr>
          <a:lstStyle/>
          <a:p>
            <a:pPr marL="0" marR="0" lvl="0" indent="0" algn="l" defTabSz="855484"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a:ln>
                  <a:noFill/>
                </a:ln>
                <a:solidFill>
                  <a:srgbClr val="222328">
                    <a:lumMod val="90000"/>
                    <a:lumOff val="10000"/>
                  </a:srgbClr>
                </a:solidFill>
                <a:effectLst/>
                <a:uLnTx/>
                <a:uFillTx/>
                <a:latin typeface="Source Sans Pro" panose="020B0503030403020204" pitchFamily="34" charset="0"/>
                <a:ea typeface="Source Sans Pro" panose="020B0503030403020204" pitchFamily="34" charset="0"/>
                <a:cs typeface="+mn-cs"/>
              </a:rPr>
              <a:t>Agent Monitoring/Review 25:1 Ratio</a:t>
            </a:r>
            <a:endParaRPr kumimoji="0" lang="bg-BG" sz="1080" b="0" i="0" u="none" strike="noStrike" kern="1200" cap="none" spc="0" normalizeH="0" baseline="0" noProof="0">
              <a:ln>
                <a:noFill/>
              </a:ln>
              <a:solidFill>
                <a:srgbClr val="222328">
                  <a:lumMod val="90000"/>
                  <a:lumOff val="10000"/>
                </a:srgbClr>
              </a:solidFill>
              <a:effectLst/>
              <a:uLnTx/>
              <a:uFillTx/>
              <a:latin typeface="Source Sans Pro" panose="020B0503030403020204" pitchFamily="34" charset="0"/>
              <a:ea typeface="Source Sans Pro" panose="020B0503030403020204" pitchFamily="34" charset="0"/>
              <a:cs typeface="+mn-cs"/>
            </a:endParaRPr>
          </a:p>
        </p:txBody>
      </p:sp>
      <p:sp>
        <p:nvSpPr>
          <p:cNvPr id="29" name="TextBox 28">
            <a:extLst>
              <a:ext uri="{FF2B5EF4-FFF2-40B4-BE49-F238E27FC236}">
                <a16:creationId xmlns:a16="http://schemas.microsoft.com/office/drawing/2014/main" id="{35BB35E8-4C99-79CA-A46C-398C3CA3027F}"/>
              </a:ext>
            </a:extLst>
          </p:cNvPr>
          <p:cNvSpPr txBox="1"/>
          <p:nvPr/>
        </p:nvSpPr>
        <p:spPr>
          <a:xfrm>
            <a:off x="7015797" y="3010065"/>
            <a:ext cx="2243095" cy="258532"/>
          </a:xfrm>
          <a:prstGeom prst="rect">
            <a:avLst/>
          </a:prstGeom>
          <a:noFill/>
        </p:spPr>
        <p:txBody>
          <a:bodyPr wrap="square" rtlCol="0">
            <a:spAutoFit/>
          </a:bodyPr>
          <a:lstStyle/>
          <a:p>
            <a:pPr marL="0" marR="0" lvl="0" indent="0" algn="l" defTabSz="855484"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a:ln>
                  <a:noFill/>
                </a:ln>
                <a:solidFill>
                  <a:srgbClr val="222328">
                    <a:lumMod val="90000"/>
                    <a:lumOff val="10000"/>
                  </a:srgbClr>
                </a:solidFill>
                <a:effectLst/>
                <a:uLnTx/>
                <a:uFillTx/>
                <a:latin typeface="Source Sans Pro" panose="020B0503030403020204" pitchFamily="34" charset="0"/>
                <a:ea typeface="Source Sans Pro" panose="020B0503030403020204" pitchFamily="34" charset="0"/>
                <a:cs typeface="+mn-cs"/>
              </a:rPr>
              <a:t>Agent and Program Support</a:t>
            </a:r>
            <a:endParaRPr kumimoji="0" lang="bg-BG" sz="1080" b="0" i="0" u="none" strike="noStrike" kern="1200" cap="none" spc="0" normalizeH="0" baseline="0" noProof="0">
              <a:ln>
                <a:noFill/>
              </a:ln>
              <a:solidFill>
                <a:srgbClr val="222328">
                  <a:lumMod val="90000"/>
                  <a:lumOff val="10000"/>
                </a:srgbClr>
              </a:solidFill>
              <a:effectLst/>
              <a:uLnTx/>
              <a:uFillTx/>
              <a:latin typeface="Source Sans Pro" panose="020B0503030403020204" pitchFamily="34" charset="0"/>
              <a:ea typeface="Source Sans Pro" panose="020B0503030403020204" pitchFamily="34" charset="0"/>
              <a:cs typeface="+mn-cs"/>
            </a:endParaRPr>
          </a:p>
        </p:txBody>
      </p:sp>
      <p:sp>
        <p:nvSpPr>
          <p:cNvPr id="30" name="TextBox 29">
            <a:extLst>
              <a:ext uri="{FF2B5EF4-FFF2-40B4-BE49-F238E27FC236}">
                <a16:creationId xmlns:a16="http://schemas.microsoft.com/office/drawing/2014/main" id="{84241799-7FD7-36EB-3767-4D4D224CFB60}"/>
              </a:ext>
            </a:extLst>
          </p:cNvPr>
          <p:cNvSpPr txBox="1"/>
          <p:nvPr/>
        </p:nvSpPr>
        <p:spPr>
          <a:xfrm>
            <a:off x="7014579" y="3517694"/>
            <a:ext cx="2570096" cy="258532"/>
          </a:xfrm>
          <a:prstGeom prst="rect">
            <a:avLst/>
          </a:prstGeom>
          <a:noFill/>
        </p:spPr>
        <p:txBody>
          <a:bodyPr wrap="square" rtlCol="0">
            <a:spAutoFit/>
          </a:bodyPr>
          <a:lstStyle/>
          <a:p>
            <a:pPr marL="0" marR="0" lvl="0" indent="0" algn="l" defTabSz="855484"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a:ln>
                  <a:noFill/>
                </a:ln>
                <a:solidFill>
                  <a:srgbClr val="222328">
                    <a:lumMod val="90000"/>
                    <a:lumOff val="10000"/>
                  </a:srgbClr>
                </a:solidFill>
                <a:effectLst/>
                <a:uLnTx/>
                <a:uFillTx/>
                <a:latin typeface="Source Sans Pro" panose="020B0503030403020204" pitchFamily="34" charset="0"/>
                <a:ea typeface="Source Sans Pro" panose="020B0503030403020204" pitchFamily="34" charset="0"/>
                <a:cs typeface="+mn-cs"/>
              </a:rPr>
              <a:t>Agent Support/SME 15:1 Ratio</a:t>
            </a:r>
            <a:endParaRPr kumimoji="0" lang="bg-BG" sz="1080" b="0" i="0" u="none" strike="noStrike" kern="1200" cap="none" spc="0" normalizeH="0" baseline="0" noProof="0">
              <a:ln>
                <a:noFill/>
              </a:ln>
              <a:solidFill>
                <a:srgbClr val="222328">
                  <a:lumMod val="90000"/>
                  <a:lumOff val="10000"/>
                </a:srgbClr>
              </a:solidFill>
              <a:effectLst/>
              <a:uLnTx/>
              <a:uFillTx/>
              <a:latin typeface="Source Sans Pro" panose="020B0503030403020204" pitchFamily="34" charset="0"/>
              <a:ea typeface="Source Sans Pro" panose="020B0503030403020204" pitchFamily="34" charset="0"/>
              <a:cs typeface="+mn-cs"/>
            </a:endParaRPr>
          </a:p>
        </p:txBody>
      </p:sp>
      <p:sp>
        <p:nvSpPr>
          <p:cNvPr id="31" name="TextBox 30">
            <a:extLst>
              <a:ext uri="{FF2B5EF4-FFF2-40B4-BE49-F238E27FC236}">
                <a16:creationId xmlns:a16="http://schemas.microsoft.com/office/drawing/2014/main" id="{A10D4287-136C-52FC-926A-2DFFB86F6A60}"/>
              </a:ext>
            </a:extLst>
          </p:cNvPr>
          <p:cNvSpPr txBox="1"/>
          <p:nvPr/>
        </p:nvSpPr>
        <p:spPr>
          <a:xfrm>
            <a:off x="7015797" y="4012055"/>
            <a:ext cx="2570095" cy="258532"/>
          </a:xfrm>
          <a:prstGeom prst="rect">
            <a:avLst/>
          </a:prstGeom>
          <a:noFill/>
        </p:spPr>
        <p:txBody>
          <a:bodyPr wrap="square" rtlCol="0">
            <a:spAutoFit/>
          </a:bodyPr>
          <a:lstStyle/>
          <a:p>
            <a:pPr marL="0" marR="0" lvl="0" indent="0" algn="l" defTabSz="855484"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a:ln>
                  <a:noFill/>
                </a:ln>
                <a:solidFill>
                  <a:srgbClr val="222328">
                    <a:lumMod val="90000"/>
                    <a:lumOff val="10000"/>
                  </a:srgbClr>
                </a:solidFill>
                <a:effectLst/>
                <a:uLnTx/>
                <a:uFillTx/>
                <a:latin typeface="Source Sans Pro" panose="020B0503030403020204" pitchFamily="34" charset="0"/>
                <a:ea typeface="Source Sans Pro" panose="020B0503030403020204" pitchFamily="34" charset="0"/>
                <a:cs typeface="+mn-cs"/>
              </a:rPr>
              <a:t>Agent Performance &amp; Coaching</a:t>
            </a:r>
            <a:endParaRPr kumimoji="0" lang="bg-BG" sz="1080" b="0" i="0" u="none" strike="noStrike" kern="1200" cap="none" spc="0" normalizeH="0" baseline="0" noProof="0">
              <a:ln>
                <a:noFill/>
              </a:ln>
              <a:solidFill>
                <a:srgbClr val="222328">
                  <a:lumMod val="90000"/>
                  <a:lumOff val="10000"/>
                </a:srgbClr>
              </a:solidFill>
              <a:effectLst/>
              <a:uLnTx/>
              <a:uFillTx/>
              <a:latin typeface="Source Sans Pro" panose="020B0503030403020204" pitchFamily="34" charset="0"/>
              <a:ea typeface="Source Sans Pro" panose="020B0503030403020204" pitchFamily="34" charset="0"/>
              <a:cs typeface="+mn-cs"/>
            </a:endParaRPr>
          </a:p>
        </p:txBody>
      </p:sp>
      <p:sp>
        <p:nvSpPr>
          <p:cNvPr id="32" name="Rounded Rectangle 31">
            <a:extLst>
              <a:ext uri="{FF2B5EF4-FFF2-40B4-BE49-F238E27FC236}">
                <a16:creationId xmlns:a16="http://schemas.microsoft.com/office/drawing/2014/main" id="{419D57FA-8C12-5B65-7E40-DB0ADBE9B291}"/>
              </a:ext>
            </a:extLst>
          </p:cNvPr>
          <p:cNvSpPr/>
          <p:nvPr/>
        </p:nvSpPr>
        <p:spPr>
          <a:xfrm>
            <a:off x="5425844" y="4495314"/>
            <a:ext cx="1445731" cy="348050"/>
          </a:xfrm>
          <a:prstGeom prst="roundRect">
            <a:avLst>
              <a:gd name="adj" fmla="val 50000"/>
            </a:avLst>
          </a:prstGeom>
          <a:solidFill>
            <a:srgbClr val="FFFFFF"/>
          </a:solidFill>
          <a:ln>
            <a:gradFill>
              <a:gsLst>
                <a:gs pos="0">
                  <a:schemeClr val="accent3"/>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QA Specialist</a:t>
            </a:r>
            <a:endParaRPr kumimoji="0" lang="bg-BG"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sp>
        <p:nvSpPr>
          <p:cNvPr id="39" name="Rounded Rectangle 38">
            <a:extLst>
              <a:ext uri="{FF2B5EF4-FFF2-40B4-BE49-F238E27FC236}">
                <a16:creationId xmlns:a16="http://schemas.microsoft.com/office/drawing/2014/main" id="{F5C12494-986F-A6F6-007D-C0558B600557}"/>
              </a:ext>
            </a:extLst>
          </p:cNvPr>
          <p:cNvSpPr/>
          <p:nvPr/>
        </p:nvSpPr>
        <p:spPr>
          <a:xfrm>
            <a:off x="5425844" y="3010066"/>
            <a:ext cx="1420086" cy="348050"/>
          </a:xfrm>
          <a:prstGeom prst="roundRect">
            <a:avLst>
              <a:gd name="adj" fmla="val 50000"/>
            </a:avLst>
          </a:prstGeom>
          <a:solidFill>
            <a:srgbClr val="FFFFFF"/>
          </a:solidFill>
          <a:ln>
            <a:gradFill>
              <a:gsLst>
                <a:gs pos="0">
                  <a:schemeClr val="accent3"/>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Program Assistant</a:t>
            </a:r>
            <a:endParaRPr kumimoji="0" lang="bg-BG"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sp>
        <p:nvSpPr>
          <p:cNvPr id="40" name="Rounded Rectangle 29">
            <a:extLst>
              <a:ext uri="{FF2B5EF4-FFF2-40B4-BE49-F238E27FC236}">
                <a16:creationId xmlns:a16="http://schemas.microsoft.com/office/drawing/2014/main" id="{8AA7941E-8A9B-F513-7C37-B6EAF9F1559F}"/>
              </a:ext>
            </a:extLst>
          </p:cNvPr>
          <p:cNvSpPr/>
          <p:nvPr/>
        </p:nvSpPr>
        <p:spPr>
          <a:xfrm>
            <a:off x="5412240" y="3492291"/>
            <a:ext cx="1445731" cy="348050"/>
          </a:xfrm>
          <a:prstGeom prst="roundRect">
            <a:avLst>
              <a:gd name="adj" fmla="val 50000"/>
            </a:avLst>
          </a:prstGeom>
          <a:solidFill>
            <a:srgbClr val="FFFFFF"/>
          </a:solidFill>
          <a:ln>
            <a:gradFill>
              <a:gsLst>
                <a:gs pos="0">
                  <a:schemeClr val="accent3"/>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rPr>
              <a:t>Team Resources</a:t>
            </a:r>
            <a:endParaRPr kumimoji="0" lang="bg-BG"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cxnSp>
        <p:nvCxnSpPr>
          <p:cNvPr id="41" name="Straight Connector 16">
            <a:extLst>
              <a:ext uri="{FF2B5EF4-FFF2-40B4-BE49-F238E27FC236}">
                <a16:creationId xmlns:a16="http://schemas.microsoft.com/office/drawing/2014/main" id="{2E9A57FD-E9B2-6084-0BFA-DD458DD9EE87}"/>
              </a:ext>
            </a:extLst>
          </p:cNvPr>
          <p:cNvCxnSpPr>
            <a:cxnSpLocks/>
          </p:cNvCxnSpPr>
          <p:nvPr/>
        </p:nvCxnSpPr>
        <p:spPr>
          <a:xfrm>
            <a:off x="1814400" y="3417496"/>
            <a:ext cx="604118" cy="0"/>
          </a:xfrm>
          <a:prstGeom prst="straightConnector1">
            <a:avLst/>
          </a:prstGeom>
          <a:ln w="28575" cap="rnd">
            <a:solidFill>
              <a:schemeClr val="accent1"/>
            </a:solidFill>
            <a:prstDash val="sysDot"/>
            <a:round/>
            <a:headEnd type="none"/>
            <a:tailEnd type="arrow" w="sm" len="sm"/>
          </a:ln>
        </p:spPr>
        <p:style>
          <a:lnRef idx="1">
            <a:schemeClr val="accent1"/>
          </a:lnRef>
          <a:fillRef idx="0">
            <a:schemeClr val="accent1"/>
          </a:fillRef>
          <a:effectRef idx="0">
            <a:schemeClr val="accent1"/>
          </a:effectRef>
          <a:fontRef idx="minor">
            <a:schemeClr val="tx1"/>
          </a:fontRef>
        </p:style>
      </p:cxnSp>
      <p:sp>
        <p:nvSpPr>
          <p:cNvPr id="42" name="Rounded Rectangle 41">
            <a:extLst>
              <a:ext uri="{FF2B5EF4-FFF2-40B4-BE49-F238E27FC236}">
                <a16:creationId xmlns:a16="http://schemas.microsoft.com/office/drawing/2014/main" id="{532C0484-5F45-4984-C10E-06B601575A42}"/>
              </a:ext>
            </a:extLst>
          </p:cNvPr>
          <p:cNvSpPr/>
          <p:nvPr/>
        </p:nvSpPr>
        <p:spPr>
          <a:xfrm>
            <a:off x="2428951" y="3168806"/>
            <a:ext cx="2085612" cy="411930"/>
          </a:xfrm>
          <a:prstGeom prst="roundRect">
            <a:avLst>
              <a:gd name="adj" fmla="val 50000"/>
            </a:avLst>
          </a:prstGeom>
          <a:solidFill>
            <a:srgbClr val="FFFFFF"/>
          </a:solidFill>
          <a:ln>
            <a:gradFill>
              <a:gsLst>
                <a:gs pos="0">
                  <a:schemeClr val="accent3"/>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Program Success Manager</a:t>
            </a:r>
            <a:endParaRPr kumimoji="0" lang="bg-BG"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sp>
        <p:nvSpPr>
          <p:cNvPr id="43" name="Rounded Rectangle 42">
            <a:extLst>
              <a:ext uri="{FF2B5EF4-FFF2-40B4-BE49-F238E27FC236}">
                <a16:creationId xmlns:a16="http://schemas.microsoft.com/office/drawing/2014/main" id="{18AD6575-90B8-4FF8-653A-0F8D9E941C41}"/>
              </a:ext>
            </a:extLst>
          </p:cNvPr>
          <p:cNvSpPr/>
          <p:nvPr/>
        </p:nvSpPr>
        <p:spPr>
          <a:xfrm>
            <a:off x="2418519" y="1952502"/>
            <a:ext cx="2085612" cy="413566"/>
          </a:xfrm>
          <a:prstGeom prst="roundRect">
            <a:avLst>
              <a:gd name="adj" fmla="val 50000"/>
            </a:avLst>
          </a:prstGeom>
          <a:solidFill>
            <a:srgbClr val="FFFFFF"/>
          </a:solidFill>
          <a:ln>
            <a:gradFill>
              <a:gsLst>
                <a:gs pos="0">
                  <a:schemeClr val="accent4"/>
                </a:gs>
                <a:gs pos="100000">
                  <a:schemeClr val="accent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Director Program </a:t>
            </a:r>
            <a:r>
              <a:rPr kumimoji="0" lang="en-US"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rPr>
              <a:t>Success</a:t>
            </a:r>
            <a:endParaRPr kumimoji="0" lang="bg-BG"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sp>
        <p:nvSpPr>
          <p:cNvPr id="44" name="Rounded Rectangle 33">
            <a:extLst>
              <a:ext uri="{FF2B5EF4-FFF2-40B4-BE49-F238E27FC236}">
                <a16:creationId xmlns:a16="http://schemas.microsoft.com/office/drawing/2014/main" id="{517597F1-54D9-CA97-E34A-79B647BFB012}"/>
              </a:ext>
            </a:extLst>
          </p:cNvPr>
          <p:cNvSpPr/>
          <p:nvPr/>
        </p:nvSpPr>
        <p:spPr>
          <a:xfrm>
            <a:off x="2409972" y="3960179"/>
            <a:ext cx="2085612" cy="411930"/>
          </a:xfrm>
          <a:prstGeom prst="roundRect">
            <a:avLst>
              <a:gd name="adj" fmla="val 50000"/>
            </a:avLst>
          </a:prstGeom>
          <a:solidFill>
            <a:srgbClr val="FFFFFF"/>
          </a:solidFill>
          <a:ln>
            <a:gradFill>
              <a:gsLst>
                <a:gs pos="0">
                  <a:schemeClr val="accent3"/>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Program Performance Manager</a:t>
            </a:r>
            <a:endParaRPr kumimoji="0" lang="bg-BG"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cxnSp>
        <p:nvCxnSpPr>
          <p:cNvPr id="45" name="Straight Connector 16">
            <a:extLst>
              <a:ext uri="{FF2B5EF4-FFF2-40B4-BE49-F238E27FC236}">
                <a16:creationId xmlns:a16="http://schemas.microsoft.com/office/drawing/2014/main" id="{1971A383-71A3-03CC-7918-C68D06FC05D6}"/>
              </a:ext>
            </a:extLst>
          </p:cNvPr>
          <p:cNvCxnSpPr>
            <a:cxnSpLocks/>
            <a:stCxn id="44" idx="3"/>
          </p:cNvCxnSpPr>
          <p:nvPr/>
        </p:nvCxnSpPr>
        <p:spPr>
          <a:xfrm>
            <a:off x="4495584" y="4166144"/>
            <a:ext cx="797397" cy="10699"/>
          </a:xfrm>
          <a:prstGeom prst="straightConnector1">
            <a:avLst/>
          </a:prstGeom>
          <a:ln w="28575" cap="rnd">
            <a:solidFill>
              <a:schemeClr val="accent1"/>
            </a:solidFill>
            <a:prstDash val="sysDot"/>
            <a:round/>
            <a:headEnd type="none"/>
            <a:tailEnd type="arrow" w="sm" len="sm"/>
          </a:ln>
        </p:spPr>
        <p:style>
          <a:lnRef idx="1">
            <a:schemeClr val="accent1"/>
          </a:lnRef>
          <a:fillRef idx="0">
            <a:schemeClr val="accent1"/>
          </a:fillRef>
          <a:effectRef idx="0">
            <a:schemeClr val="accent1"/>
          </a:effectRef>
          <a:fontRef idx="minor">
            <a:schemeClr val="tx1"/>
          </a:fontRef>
        </p:style>
      </p:cxnSp>
      <p:sp>
        <p:nvSpPr>
          <p:cNvPr id="46" name="Rounded Rectangle 61">
            <a:extLst>
              <a:ext uri="{FF2B5EF4-FFF2-40B4-BE49-F238E27FC236}">
                <a16:creationId xmlns:a16="http://schemas.microsoft.com/office/drawing/2014/main" id="{4C21DA93-AFD4-0D46-8C91-17C73B39B673}"/>
              </a:ext>
            </a:extLst>
          </p:cNvPr>
          <p:cNvSpPr/>
          <p:nvPr/>
        </p:nvSpPr>
        <p:spPr>
          <a:xfrm>
            <a:off x="5425844" y="3977711"/>
            <a:ext cx="1445731" cy="348943"/>
          </a:xfrm>
          <a:prstGeom prst="roundRect">
            <a:avLst>
              <a:gd name="adj" fmla="val 50000"/>
            </a:avLst>
          </a:prstGeom>
          <a:solidFill>
            <a:srgbClr val="FFFFFF"/>
          </a:solidFill>
          <a:ln>
            <a:gradFill>
              <a:gsLst>
                <a:gs pos="0">
                  <a:schemeClr val="accent3"/>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Performance Specialist</a:t>
            </a:r>
            <a:endParaRPr kumimoji="0" lang="bg-BG"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sp>
        <p:nvSpPr>
          <p:cNvPr id="50" name="Rounded Rectangle 21">
            <a:extLst>
              <a:ext uri="{FF2B5EF4-FFF2-40B4-BE49-F238E27FC236}">
                <a16:creationId xmlns:a16="http://schemas.microsoft.com/office/drawing/2014/main" id="{EDC38100-E166-8E5B-152E-FCF67A418170}"/>
              </a:ext>
            </a:extLst>
          </p:cNvPr>
          <p:cNvSpPr/>
          <p:nvPr/>
        </p:nvSpPr>
        <p:spPr>
          <a:xfrm>
            <a:off x="5233392" y="999777"/>
            <a:ext cx="1547750" cy="701046"/>
          </a:xfrm>
          <a:prstGeom prst="roundRect">
            <a:avLst>
              <a:gd name="adj" fmla="val 50000"/>
            </a:avLst>
          </a:prstGeom>
          <a:solidFill>
            <a:schemeClr val="bg1">
              <a:lumMod val="9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endParaRPr kumimoji="0" lang="bg-BG" sz="1080" b="0" i="0" u="none" strike="noStrike" kern="1200" cap="none" spc="0" normalizeH="0" baseline="0" noProof="0">
              <a:ln>
                <a:noFill/>
              </a:ln>
              <a:solidFill>
                <a:srgbClr val="F3F3F3"/>
              </a:solidFill>
              <a:effectLst/>
              <a:uLnTx/>
              <a:uFillTx/>
              <a:latin typeface="Source Sans Pro" panose="020B0503030403020204" pitchFamily="34" charset="0"/>
              <a:ea typeface="Source Sans Pro" panose="020B0503030403020204" pitchFamily="34" charset="0"/>
              <a:cs typeface="+mn-cs"/>
            </a:endParaRPr>
          </a:p>
        </p:txBody>
      </p:sp>
      <p:sp>
        <p:nvSpPr>
          <p:cNvPr id="51" name="Rounded Rectangle 16">
            <a:extLst>
              <a:ext uri="{FF2B5EF4-FFF2-40B4-BE49-F238E27FC236}">
                <a16:creationId xmlns:a16="http://schemas.microsoft.com/office/drawing/2014/main" id="{49A44EF2-FE77-3576-7F35-98F0E96E5E0C}"/>
              </a:ext>
            </a:extLst>
          </p:cNvPr>
          <p:cNvSpPr/>
          <p:nvPr/>
        </p:nvSpPr>
        <p:spPr>
          <a:xfrm>
            <a:off x="5467717" y="1174566"/>
            <a:ext cx="1075661" cy="348943"/>
          </a:xfrm>
          <a:prstGeom prst="roundRect">
            <a:avLst>
              <a:gd name="adj" fmla="val 50000"/>
            </a:avLst>
          </a:prstGeom>
          <a:solidFill>
            <a:srgbClr val="FFFFFF"/>
          </a:solidFill>
          <a:ln>
            <a:gradFill>
              <a:gsLst>
                <a:gs pos="0">
                  <a:srgbClr val="C00000"/>
                </a:gs>
                <a:gs pos="100000">
                  <a:srgbClr val="7030A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rPr>
              <a:t>WFM</a:t>
            </a:r>
            <a:endParaRPr kumimoji="0" lang="bg-BG" sz="84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sp>
        <p:nvSpPr>
          <p:cNvPr id="53" name="Rounded Rectangle 34">
            <a:extLst>
              <a:ext uri="{FF2B5EF4-FFF2-40B4-BE49-F238E27FC236}">
                <a16:creationId xmlns:a16="http://schemas.microsoft.com/office/drawing/2014/main" id="{4C48C308-06C0-2C6D-043C-F07FAD769486}"/>
              </a:ext>
            </a:extLst>
          </p:cNvPr>
          <p:cNvSpPr/>
          <p:nvPr/>
        </p:nvSpPr>
        <p:spPr>
          <a:xfrm>
            <a:off x="2428951" y="1140333"/>
            <a:ext cx="2085612" cy="413566"/>
          </a:xfrm>
          <a:prstGeom prst="roundRect">
            <a:avLst>
              <a:gd name="adj" fmla="val 50000"/>
            </a:avLst>
          </a:prstGeom>
          <a:solidFill>
            <a:srgbClr val="FFFFFF"/>
          </a:solidFill>
          <a:ln>
            <a:gradFill>
              <a:gsLst>
                <a:gs pos="0">
                  <a:schemeClr val="accent4"/>
                </a:gs>
                <a:gs pos="100000">
                  <a:schemeClr val="accent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71967" rIns="71967" rtlCol="0" anchor="ctr"/>
          <a:lstStyle/>
          <a:p>
            <a:pPr marL="0" marR="0" lvl="0" indent="0" algn="ctr" defTabSz="855484" rtl="0" eaLnBrk="1" fontAlgn="auto" latinLnBrk="0" hangingPunct="1">
              <a:lnSpc>
                <a:spcPct val="100000"/>
              </a:lnSpc>
              <a:spcBef>
                <a:spcPts val="0"/>
              </a:spcBef>
              <a:spcAft>
                <a:spcPts val="0"/>
              </a:spcAft>
              <a:buClrTx/>
              <a:buSzTx/>
              <a:buFontTx/>
              <a:buNone/>
              <a:tabLst/>
              <a:defRPr/>
            </a:pPr>
            <a:r>
              <a:rPr kumimoji="0" lang="en-US"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Vice President - Operations</a:t>
            </a:r>
            <a:endParaRPr kumimoji="0" lang="bg-BG"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Open Sans" pitchFamily="34" charset="0"/>
            </a:endParaRPr>
          </a:p>
        </p:txBody>
      </p:sp>
      <p:cxnSp>
        <p:nvCxnSpPr>
          <p:cNvPr id="61" name="Straight Connector 16">
            <a:extLst>
              <a:ext uri="{FF2B5EF4-FFF2-40B4-BE49-F238E27FC236}">
                <a16:creationId xmlns:a16="http://schemas.microsoft.com/office/drawing/2014/main" id="{D917B47A-3EE9-35EA-ABB6-E925F3E33AB2}"/>
              </a:ext>
            </a:extLst>
          </p:cNvPr>
          <p:cNvCxnSpPr>
            <a:cxnSpLocks/>
            <a:endCxn id="43" idx="0"/>
          </p:cNvCxnSpPr>
          <p:nvPr/>
        </p:nvCxnSpPr>
        <p:spPr>
          <a:xfrm flipH="1">
            <a:off x="3461324" y="1563329"/>
            <a:ext cx="10431" cy="389172"/>
          </a:xfrm>
          <a:prstGeom prst="straightConnector1">
            <a:avLst/>
          </a:prstGeom>
          <a:ln w="28575" cap="rnd">
            <a:solidFill>
              <a:schemeClr val="accent1"/>
            </a:solidFill>
            <a:prstDash val="sysDot"/>
            <a:round/>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5" name="Straight Connector 16">
            <a:extLst>
              <a:ext uri="{FF2B5EF4-FFF2-40B4-BE49-F238E27FC236}">
                <a16:creationId xmlns:a16="http://schemas.microsoft.com/office/drawing/2014/main" id="{2C3AFB17-E163-C875-C287-414114F2CB8E}"/>
              </a:ext>
            </a:extLst>
          </p:cNvPr>
          <p:cNvCxnSpPr>
            <a:cxnSpLocks/>
          </p:cNvCxnSpPr>
          <p:nvPr/>
        </p:nvCxnSpPr>
        <p:spPr>
          <a:xfrm>
            <a:off x="4540683" y="1354602"/>
            <a:ext cx="718829" cy="3183"/>
          </a:xfrm>
          <a:prstGeom prst="straightConnector1">
            <a:avLst/>
          </a:prstGeom>
          <a:ln w="28575" cap="rnd">
            <a:solidFill>
              <a:schemeClr val="accent1"/>
            </a:solidFill>
            <a:prstDash val="sysDot"/>
            <a:round/>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67" name="Straight Connector 16">
            <a:extLst>
              <a:ext uri="{FF2B5EF4-FFF2-40B4-BE49-F238E27FC236}">
                <a16:creationId xmlns:a16="http://schemas.microsoft.com/office/drawing/2014/main" id="{E83EA6F7-C2E3-78CB-9E5D-A64E6EB67E74}"/>
              </a:ext>
            </a:extLst>
          </p:cNvPr>
          <p:cNvCxnSpPr>
            <a:cxnSpLocks/>
          </p:cNvCxnSpPr>
          <p:nvPr/>
        </p:nvCxnSpPr>
        <p:spPr>
          <a:xfrm>
            <a:off x="4540683" y="1359659"/>
            <a:ext cx="752298" cy="583534"/>
          </a:xfrm>
          <a:prstGeom prst="straightConnector1">
            <a:avLst/>
          </a:prstGeom>
          <a:ln w="28575" cap="rnd">
            <a:solidFill>
              <a:schemeClr val="accent1"/>
            </a:solidFill>
            <a:prstDash val="sysDot"/>
            <a:round/>
            <a:headEnd type="none"/>
            <a:tailEnd type="arrow" w="sm" len="sm"/>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C12324A0-0C7E-C039-8793-DA27321691B4}"/>
              </a:ext>
            </a:extLst>
          </p:cNvPr>
          <p:cNvSpPr>
            <a:spLocks noGrp="1"/>
          </p:cNvSpPr>
          <p:nvPr>
            <p:ph type="ftr" sz="quarter" idx="10"/>
          </p:nvPr>
        </p:nvSpPr>
        <p:spPr>
          <a:xfrm>
            <a:off x="3990641" y="6239014"/>
            <a:ext cx="4210720" cy="255030"/>
          </a:xfrm>
        </p:spPr>
        <p:txBody>
          <a:bodyPr/>
          <a:lstStyle/>
          <a:p>
            <a:pPr marL="0" marR="0" lvl="0" indent="0" algn="ctr" defTabSz="855808" rtl="0" eaLnBrk="1" fontAlgn="auto" latinLnBrk="0" hangingPunct="1">
              <a:lnSpc>
                <a:spcPct val="100000"/>
              </a:lnSpc>
              <a:spcBef>
                <a:spcPts val="0"/>
              </a:spcBef>
              <a:spcAft>
                <a:spcPts val="0"/>
              </a:spcAft>
              <a:buClrTx/>
              <a:buSzTx/>
              <a:buFontTx/>
              <a:buNone/>
              <a:tabLst/>
              <a:defRPr/>
            </a:pPr>
            <a:r>
              <a:rPr kumimoji="0" lang="en-US"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 2025 Working Solutions Proprietary &amp; Confidential</a:t>
            </a:r>
          </a:p>
        </p:txBody>
      </p:sp>
      <p:pic>
        <p:nvPicPr>
          <p:cNvPr id="3" name="Picture 2" descr="A blue and green text&#10;&#10;AI-generated content may be incorrect.">
            <a:extLst>
              <a:ext uri="{FF2B5EF4-FFF2-40B4-BE49-F238E27FC236}">
                <a16:creationId xmlns:a16="http://schemas.microsoft.com/office/drawing/2014/main" id="{A1A66009-8870-8299-8993-1EC3AE03B322}"/>
              </a:ext>
            </a:extLst>
          </p:cNvPr>
          <p:cNvPicPr>
            <a:picLocks noChangeAspect="1"/>
          </p:cNvPicPr>
          <p:nvPr/>
        </p:nvPicPr>
        <p:blipFill>
          <a:blip r:embed="rId3"/>
          <a:stretch>
            <a:fillRect/>
          </a:stretch>
        </p:blipFill>
        <p:spPr>
          <a:xfrm>
            <a:off x="0" y="3121597"/>
            <a:ext cx="1814399" cy="608900"/>
          </a:xfrm>
          <a:prstGeom prst="rect">
            <a:avLst/>
          </a:prstGeom>
        </p:spPr>
      </p:pic>
    </p:spTree>
    <p:extLst>
      <p:ext uri="{BB962C8B-B14F-4D97-AF65-F5344CB8AC3E}">
        <p14:creationId xmlns:p14="http://schemas.microsoft.com/office/powerpoint/2010/main" val="845963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73B2FF-0B43-2359-7E98-20FA967C2937}"/>
              </a:ext>
            </a:extLst>
          </p:cNvPr>
          <p:cNvSpPr>
            <a:spLocks noGrp="1"/>
          </p:cNvSpPr>
          <p:nvPr>
            <p:ph type="sldNum" sz="quarter" idx="11"/>
          </p:nvPr>
        </p:nvSpPr>
        <p:spPr/>
        <p:txBody>
          <a:bodyPr/>
          <a:lstStyle/>
          <a:p>
            <a:pPr marL="0" marR="0" lvl="0" indent="0" algn="r" defTabSz="855808" rtl="0" eaLnBrk="1" fontAlgn="auto" latinLnBrk="0" hangingPunct="1">
              <a:lnSpc>
                <a:spcPct val="100000"/>
              </a:lnSpc>
              <a:spcBef>
                <a:spcPts val="0"/>
              </a:spcBef>
              <a:spcAft>
                <a:spcPts val="0"/>
              </a:spcAft>
              <a:buClrTx/>
              <a:buSzTx/>
              <a:buFontTx/>
              <a:buNone/>
              <a:tabLst/>
              <a:defRPr/>
            </a:pPr>
            <a:fld id="{69E996CB-28C5-0A42-AD47-0649721A0D55}" type="slidenum">
              <a:rPr kumimoji="0" lang="uk-UA" sz="960" b="0" i="0" u="none" strike="noStrike" kern="1200" cap="none" spc="0" normalizeH="0" baseline="0" noProof="0" smtClean="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Lato" charset="0"/>
              </a:rPr>
              <a:pPr marL="0" marR="0" lvl="0" indent="0" algn="r" defTabSz="855808" rtl="0" eaLnBrk="1" fontAlgn="auto" latinLnBrk="0" hangingPunct="1">
                <a:lnSpc>
                  <a:spcPct val="100000"/>
                </a:lnSpc>
                <a:spcBef>
                  <a:spcPts val="0"/>
                </a:spcBef>
                <a:spcAft>
                  <a:spcPts val="0"/>
                </a:spcAft>
                <a:buClrTx/>
                <a:buSzTx/>
                <a:buFontTx/>
                <a:buNone/>
                <a:tabLst/>
                <a:defRPr/>
              </a:pPr>
              <a:t>14</a:t>
            </a:fld>
            <a:endParaRPr kumimoji="0" lang="uk-UA"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Lato" charset="0"/>
            </a:endParaRPr>
          </a:p>
        </p:txBody>
      </p:sp>
      <p:sp>
        <p:nvSpPr>
          <p:cNvPr id="4" name="Title 3">
            <a:extLst>
              <a:ext uri="{FF2B5EF4-FFF2-40B4-BE49-F238E27FC236}">
                <a16:creationId xmlns:a16="http://schemas.microsoft.com/office/drawing/2014/main" id="{DD33BCE7-790B-2412-E7D1-1546B6EEDFB6}"/>
              </a:ext>
            </a:extLst>
          </p:cNvPr>
          <p:cNvSpPr>
            <a:spLocks noGrp="1"/>
          </p:cNvSpPr>
          <p:nvPr>
            <p:ph type="title"/>
          </p:nvPr>
        </p:nvSpPr>
        <p:spPr/>
        <p:txBody>
          <a:bodyPr/>
          <a:lstStyle/>
          <a:p>
            <a:r>
              <a:rPr lang="en-US"/>
              <a:t>Commitment to Security</a:t>
            </a:r>
          </a:p>
        </p:txBody>
      </p:sp>
      <p:sp>
        <p:nvSpPr>
          <p:cNvPr id="9" name="Rounded Rectangle 26">
            <a:extLst>
              <a:ext uri="{FF2B5EF4-FFF2-40B4-BE49-F238E27FC236}">
                <a16:creationId xmlns:a16="http://schemas.microsoft.com/office/drawing/2014/main" id="{81F1659D-70FF-1382-31BC-0FCD21391E65}"/>
              </a:ext>
            </a:extLst>
          </p:cNvPr>
          <p:cNvSpPr/>
          <p:nvPr/>
        </p:nvSpPr>
        <p:spPr>
          <a:xfrm>
            <a:off x="437458" y="1365654"/>
            <a:ext cx="3549848" cy="1963972"/>
          </a:xfrm>
          <a:prstGeom prst="roundRect">
            <a:avLst>
              <a:gd name="adj" fmla="val 5174"/>
            </a:avLst>
          </a:prstGeom>
          <a:solidFill>
            <a:schemeClr val="bg1">
              <a:lumMod val="90000"/>
              <a:alpha val="21000"/>
            </a:schemeClr>
          </a:solidFill>
          <a:ln>
            <a:gradFill>
              <a:gsLst>
                <a:gs pos="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219517" tIns="54879" rIns="219517" bIns="54879"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r>
              <a:rPr kumimoji="0" lang="en-US" sz="1680" b="1" i="0" u="none" strike="noStrike" kern="1200" cap="none" spc="0" normalizeH="0" baseline="0" noProof="0">
                <a:ln>
                  <a:noFill/>
                </a:ln>
                <a:solidFill>
                  <a:srgbClr val="F7F7F7">
                    <a:lumMod val="25000"/>
                  </a:srgbClr>
                </a:solidFill>
                <a:effectLst/>
                <a:uLnTx/>
                <a:uFillTx/>
                <a:latin typeface="Source Sans Pro"/>
                <a:ea typeface="Source Sans Pro"/>
                <a:cs typeface="Lato Light"/>
              </a:rPr>
              <a:t>Risk Governance</a:t>
            </a:r>
          </a:p>
          <a:p>
            <a:pPr marL="0" marR="0" lvl="0" indent="0" algn="ctr" defTabSz="855808" rtl="0" eaLnBrk="1" fontAlgn="auto" latinLnBrk="0" hangingPunct="1">
              <a:lnSpc>
                <a:spcPct val="114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7F7F7"/>
              </a:solidFill>
              <a:effectLst/>
              <a:uLnTx/>
              <a:uFillTx/>
              <a:latin typeface="Source Sans Pro" panose="020B0503030403020204" pitchFamily="34" charset="0"/>
              <a:ea typeface="Source Sans Pro" panose="020B0503030403020204" pitchFamily="34" charset="0"/>
              <a:cs typeface="Lato Light" charset="0"/>
            </a:endParaRP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Risk aware culture</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Process for identifying/assess risks</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Process for evaluate impact, mitigating</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Monitor, reporting, and continuous improvement</a:t>
            </a:r>
          </a:p>
          <a:p>
            <a:pPr marL="0" marR="0" lvl="0" indent="0" algn="l" defTabSz="855808" rtl="0" eaLnBrk="1" fontAlgn="auto" latinLnBrk="0" hangingPunct="1">
              <a:lnSpc>
                <a:spcPct val="100000"/>
              </a:lnSpc>
              <a:spcBef>
                <a:spcPts val="0"/>
              </a:spcBef>
              <a:spcAft>
                <a:spcPts val="0"/>
              </a:spcAft>
              <a:buClrTx/>
              <a:buSzTx/>
              <a:buFontTx/>
              <a:buNone/>
              <a:tabLst/>
              <a:defRPr/>
            </a:pPr>
            <a:endParaRPr kumimoji="0" lang="bg-BG" sz="1080" b="1" i="0" u="none" strike="noStrike" kern="1200" cap="none" spc="0" normalizeH="0" baseline="0" noProof="0">
              <a:ln>
                <a:noFill/>
              </a:ln>
              <a:solidFill>
                <a:srgbClr val="F7F7F7"/>
              </a:solidFill>
              <a:effectLst/>
              <a:uLnTx/>
              <a:uFillTx/>
              <a:latin typeface="Source Sans Pro Black" panose="020B0503030403020204" pitchFamily="34" charset="0"/>
              <a:ea typeface="Source Sans Pro" panose="020B0503030403020204" pitchFamily="34" charset="0"/>
              <a:cs typeface="Lato Light" charset="0"/>
            </a:endParaRPr>
          </a:p>
        </p:txBody>
      </p:sp>
      <p:sp>
        <p:nvSpPr>
          <p:cNvPr id="12" name="Rounded Rectangle 26">
            <a:extLst>
              <a:ext uri="{FF2B5EF4-FFF2-40B4-BE49-F238E27FC236}">
                <a16:creationId xmlns:a16="http://schemas.microsoft.com/office/drawing/2014/main" id="{34804BDF-735E-5968-9DCD-ABD666E00C8C}"/>
              </a:ext>
            </a:extLst>
          </p:cNvPr>
          <p:cNvSpPr/>
          <p:nvPr/>
        </p:nvSpPr>
        <p:spPr>
          <a:xfrm>
            <a:off x="4212631" y="1369356"/>
            <a:ext cx="3762219" cy="1963972"/>
          </a:xfrm>
          <a:prstGeom prst="roundRect">
            <a:avLst>
              <a:gd name="adj" fmla="val 4547"/>
            </a:avLst>
          </a:prstGeom>
          <a:solidFill>
            <a:schemeClr val="bg1">
              <a:lumMod val="90000"/>
              <a:alpha val="21000"/>
            </a:schemeClr>
          </a:solidFill>
          <a:ln>
            <a:gradFill>
              <a:gsLst>
                <a:gs pos="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219517" tIns="54879" rIns="219517" bIns="54879"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r>
              <a:rPr kumimoji="0" lang="en-US" sz="1680" b="1" i="0" u="none" strike="noStrike" kern="1200" cap="none" spc="0" normalizeH="0" baseline="0" noProof="0">
                <a:ln>
                  <a:noFill/>
                </a:ln>
                <a:solidFill>
                  <a:srgbClr val="F7F7F7">
                    <a:lumMod val="25000"/>
                  </a:srgbClr>
                </a:solidFill>
                <a:effectLst/>
                <a:uLnTx/>
                <a:uFillTx/>
                <a:latin typeface="Source Sans Pro"/>
                <a:ea typeface="Source Sans Pro"/>
                <a:cs typeface="Lato Light"/>
              </a:rPr>
              <a:t>Security Policies</a:t>
            </a:r>
          </a:p>
          <a:p>
            <a:pPr marL="109755" marR="0" lvl="0" indent="-109755" algn="ctr" defTabSz="855808"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7F7F7"/>
              </a:solidFill>
              <a:effectLst/>
              <a:uLnTx/>
              <a:uFillTx/>
              <a:latin typeface="Source Sans Pro" panose="020B0503030403020204" pitchFamily="34" charset="0"/>
              <a:ea typeface="Source Sans Pro" panose="020B0503030403020204" pitchFamily="34" charset="0"/>
              <a:cs typeface="Lato Light" charset="0"/>
            </a:endParaRP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Access to systems/data, provisioning, authentication, authorization, user reviews</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Encryption of data</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Breach mitigation and reporting</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Staff training on policies, cyber threats</a:t>
            </a:r>
          </a:p>
          <a:p>
            <a:pPr marL="0" marR="0" lvl="0" indent="0" algn="l" defTabSz="855808" rtl="0" eaLnBrk="1" fontAlgn="auto" latinLnBrk="0" hangingPunct="1">
              <a:lnSpc>
                <a:spcPct val="100000"/>
              </a:lnSpc>
              <a:spcBef>
                <a:spcPts val="0"/>
              </a:spcBef>
              <a:spcAft>
                <a:spcPts val="0"/>
              </a:spcAft>
              <a:buClrTx/>
              <a:buSzTx/>
              <a:buFontTx/>
              <a:buNone/>
              <a:tabLst/>
              <a:defRPr/>
            </a:pPr>
            <a:endParaRPr kumimoji="0" lang="bg-BG" sz="1080" b="1" i="0" u="none" strike="noStrike" kern="1200" cap="none" spc="0" normalizeH="0" baseline="0" noProof="0">
              <a:ln>
                <a:noFill/>
              </a:ln>
              <a:solidFill>
                <a:srgbClr val="F7F7F7"/>
              </a:solidFill>
              <a:effectLst/>
              <a:uLnTx/>
              <a:uFillTx/>
              <a:latin typeface="Source Sans Pro Black" panose="020B0503030403020204" pitchFamily="34" charset="0"/>
              <a:ea typeface="Source Sans Pro" panose="020B0503030403020204" pitchFamily="34" charset="0"/>
              <a:cs typeface="Lato Light" charset="0"/>
            </a:endParaRPr>
          </a:p>
        </p:txBody>
      </p:sp>
      <p:sp>
        <p:nvSpPr>
          <p:cNvPr id="13" name="Rounded Rectangle 26">
            <a:extLst>
              <a:ext uri="{FF2B5EF4-FFF2-40B4-BE49-F238E27FC236}">
                <a16:creationId xmlns:a16="http://schemas.microsoft.com/office/drawing/2014/main" id="{C482F00F-F4B4-B8A6-51C8-BD565BF5047A}"/>
              </a:ext>
            </a:extLst>
          </p:cNvPr>
          <p:cNvSpPr/>
          <p:nvPr/>
        </p:nvSpPr>
        <p:spPr>
          <a:xfrm>
            <a:off x="8201361" y="1365654"/>
            <a:ext cx="3565496" cy="1963972"/>
          </a:xfrm>
          <a:prstGeom prst="roundRect">
            <a:avLst>
              <a:gd name="adj" fmla="val 4390"/>
            </a:avLst>
          </a:prstGeom>
          <a:solidFill>
            <a:schemeClr val="bg1">
              <a:lumMod val="90000"/>
              <a:alpha val="21000"/>
            </a:schemeClr>
          </a:solidFill>
          <a:ln>
            <a:gradFill>
              <a:gsLst>
                <a:gs pos="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219517" tIns="54879" rIns="219517" bIns="54879"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r>
              <a:rPr kumimoji="0" lang="en-US" sz="1680" b="1" i="0" u="none" strike="noStrike" kern="1200" cap="none" spc="0" normalizeH="0" baseline="0" noProof="0">
                <a:ln>
                  <a:noFill/>
                </a:ln>
                <a:solidFill>
                  <a:srgbClr val="F7F7F7">
                    <a:lumMod val="25000"/>
                  </a:srgbClr>
                </a:solidFill>
                <a:effectLst/>
                <a:uLnTx/>
                <a:uFillTx/>
                <a:latin typeface="Source Sans Pro"/>
                <a:ea typeface="Source Sans Pro"/>
                <a:cs typeface="Lato Light"/>
              </a:rPr>
              <a:t>Cyber Security</a:t>
            </a:r>
          </a:p>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080" b="1" i="0" u="none" strike="noStrike" kern="1200" cap="none" spc="0" normalizeH="0" baseline="0" noProof="0">
              <a:ln>
                <a:noFill/>
              </a:ln>
              <a:solidFill>
                <a:srgbClr val="F7F7F7"/>
              </a:solidFill>
              <a:effectLst/>
              <a:uLnTx/>
              <a:uFillTx/>
              <a:latin typeface="Source Sans Pro" panose="020B0503030403020204" pitchFamily="34" charset="0"/>
              <a:ea typeface="Source Sans Pro" panose="020B0503030403020204" pitchFamily="34" charset="0"/>
              <a:cs typeface="Lato Light" charset="0"/>
            </a:endParaRP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Agents separated from corporate network</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Endpoint security deployed</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Beyond Identity and 2FA</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Regular virus/software updates,  employee cyber training</a:t>
            </a:r>
          </a:p>
          <a:p>
            <a:pPr marL="0" marR="0" lvl="0" indent="0" algn="l" defTabSz="855808" rtl="0" eaLnBrk="1" fontAlgn="auto" latinLnBrk="0" hangingPunct="1">
              <a:lnSpc>
                <a:spcPct val="100000"/>
              </a:lnSpc>
              <a:spcBef>
                <a:spcPts val="0"/>
              </a:spcBef>
              <a:spcAft>
                <a:spcPts val="0"/>
              </a:spcAft>
              <a:buClrTx/>
              <a:buSzTx/>
              <a:buFontTx/>
              <a:buNone/>
              <a:tabLst/>
              <a:defRPr/>
            </a:pPr>
            <a:endParaRPr kumimoji="0" lang="bg-BG" sz="1080" b="1" i="0" u="none" strike="noStrike" kern="1200" cap="none" spc="0" normalizeH="0" baseline="0" noProof="0">
              <a:ln>
                <a:noFill/>
              </a:ln>
              <a:solidFill>
                <a:srgbClr val="F7F7F7"/>
              </a:solidFill>
              <a:effectLst/>
              <a:uLnTx/>
              <a:uFillTx/>
              <a:latin typeface="Source Sans Pro Black" panose="020B0503030403020204" pitchFamily="34" charset="0"/>
              <a:ea typeface="Source Sans Pro" panose="020B0503030403020204" pitchFamily="34" charset="0"/>
              <a:cs typeface="Lato Light" charset="0"/>
            </a:endParaRPr>
          </a:p>
        </p:txBody>
      </p:sp>
      <p:sp>
        <p:nvSpPr>
          <p:cNvPr id="14" name="Rounded Rectangle 26">
            <a:extLst>
              <a:ext uri="{FF2B5EF4-FFF2-40B4-BE49-F238E27FC236}">
                <a16:creationId xmlns:a16="http://schemas.microsoft.com/office/drawing/2014/main" id="{BF084CB1-F535-B3C2-AAFF-A2E72DC7815C}"/>
              </a:ext>
            </a:extLst>
          </p:cNvPr>
          <p:cNvSpPr/>
          <p:nvPr/>
        </p:nvSpPr>
        <p:spPr>
          <a:xfrm>
            <a:off x="8209184" y="3562616"/>
            <a:ext cx="3549848" cy="2298487"/>
          </a:xfrm>
          <a:prstGeom prst="roundRect">
            <a:avLst>
              <a:gd name="adj" fmla="val 4327"/>
            </a:avLst>
          </a:prstGeom>
          <a:solidFill>
            <a:schemeClr val="bg1">
              <a:lumMod val="90000"/>
              <a:alpha val="21000"/>
            </a:schemeClr>
          </a:solidFill>
          <a:ln>
            <a:gradFill>
              <a:gsLst>
                <a:gs pos="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219517" tIns="54879" rIns="219517" bIns="54879"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r>
              <a:rPr kumimoji="0" lang="en-US" sz="1680" b="1" i="0" u="none" strike="noStrike" kern="1200" cap="none" spc="0" normalizeH="0" baseline="0" noProof="0">
                <a:ln>
                  <a:noFill/>
                </a:ln>
                <a:solidFill>
                  <a:srgbClr val="F7F7F7">
                    <a:lumMod val="25000"/>
                  </a:srgbClr>
                </a:solidFill>
                <a:effectLst/>
                <a:uLnTx/>
                <a:uFillTx/>
                <a:latin typeface="Source Sans Pro"/>
                <a:ea typeface="Source Sans Pro"/>
                <a:cs typeface="Lato Light"/>
              </a:rPr>
              <a:t>Business Continuity</a:t>
            </a:r>
          </a:p>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7F7F7"/>
              </a:solidFill>
              <a:effectLst/>
              <a:uLnTx/>
              <a:uFillTx/>
              <a:latin typeface="Source Sans Pro" panose="020B0503030403020204" pitchFamily="34" charset="0"/>
              <a:ea typeface="Source Sans Pro" panose="020B0503030403020204" pitchFamily="34" charset="0"/>
              <a:cs typeface="Lato Light" charset="0"/>
            </a:endParaRP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Our model is inherently geared to business continuity</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Agents separate from corporate network</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Change management controlled by change review board</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Multiple instances of Azure cloud</a:t>
            </a:r>
            <a:endParaRPr kumimoji="0" lang="bg-BG" sz="1080" b="1" i="0" u="none" strike="noStrike" kern="1200" cap="none" spc="0" normalizeH="0" baseline="0" noProof="0">
              <a:ln>
                <a:noFill/>
              </a:ln>
              <a:solidFill>
                <a:srgbClr val="F7F7F7"/>
              </a:solidFill>
              <a:effectLst/>
              <a:uLnTx/>
              <a:uFillTx/>
              <a:latin typeface="Source Sans Pro Black" panose="020B0503030403020204" pitchFamily="34" charset="0"/>
              <a:ea typeface="Source Sans Pro" panose="020B0503030403020204" pitchFamily="34" charset="0"/>
              <a:cs typeface="Lato Light" charset="0"/>
            </a:endParaRPr>
          </a:p>
        </p:txBody>
      </p:sp>
      <p:sp>
        <p:nvSpPr>
          <p:cNvPr id="15" name="Rounded Rectangle 26">
            <a:extLst>
              <a:ext uri="{FF2B5EF4-FFF2-40B4-BE49-F238E27FC236}">
                <a16:creationId xmlns:a16="http://schemas.microsoft.com/office/drawing/2014/main" id="{EE7CBC0C-3403-849E-BACA-CA1534D13F64}"/>
              </a:ext>
            </a:extLst>
          </p:cNvPr>
          <p:cNvSpPr/>
          <p:nvPr/>
        </p:nvSpPr>
        <p:spPr>
          <a:xfrm>
            <a:off x="438774" y="3566317"/>
            <a:ext cx="3565494" cy="1851579"/>
          </a:xfrm>
          <a:prstGeom prst="roundRect">
            <a:avLst>
              <a:gd name="adj" fmla="val 6276"/>
            </a:avLst>
          </a:prstGeom>
          <a:solidFill>
            <a:schemeClr val="bg1">
              <a:lumMod val="90000"/>
              <a:alpha val="21000"/>
            </a:schemeClr>
          </a:solidFill>
          <a:ln>
            <a:gradFill>
              <a:gsLst>
                <a:gs pos="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219517" tIns="54879" rIns="219517" bIns="54879" rtlCol="0" anchor="ctr"/>
          <a:lstStyle/>
          <a:p>
            <a:pPr marL="0" marR="0" lvl="0" indent="0" algn="ctr" defTabSz="855808" rtl="0" eaLnBrk="1" fontAlgn="auto" latinLnBrk="0" hangingPunct="1">
              <a:lnSpc>
                <a:spcPct val="100000"/>
              </a:lnSpc>
              <a:spcBef>
                <a:spcPts val="0"/>
              </a:spcBef>
              <a:spcAft>
                <a:spcPts val="0"/>
              </a:spcAft>
              <a:buClrTx/>
              <a:buSzTx/>
              <a:buFontTx/>
              <a:buNone/>
              <a:tabLst/>
              <a:defRPr/>
            </a:pPr>
            <a:r>
              <a:rPr kumimoji="0" lang="en-US" sz="1680" b="1" i="0" u="none" strike="noStrike" kern="1200" cap="none" spc="0" normalizeH="0" baseline="0" noProof="0">
                <a:ln>
                  <a:noFill/>
                </a:ln>
                <a:solidFill>
                  <a:srgbClr val="F7F7F7">
                    <a:lumMod val="25000"/>
                  </a:srgbClr>
                </a:solidFill>
                <a:effectLst/>
                <a:uLnTx/>
                <a:uFillTx/>
                <a:latin typeface="Source Sans Pro"/>
                <a:ea typeface="Source Sans Pro"/>
                <a:cs typeface="Lato Light"/>
              </a:rPr>
              <a:t>Change Management</a:t>
            </a:r>
          </a:p>
          <a:p>
            <a:pPr marL="0" marR="0" lvl="0" indent="0" algn="ctr" defTabSz="855808"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7F7F7"/>
              </a:solidFill>
              <a:effectLst/>
              <a:uLnTx/>
              <a:uFillTx/>
              <a:latin typeface="Source Sans Pro" panose="020B0503030403020204" pitchFamily="34" charset="0"/>
              <a:ea typeface="Source Sans Pro" panose="020B0503030403020204" pitchFamily="34" charset="0"/>
              <a:cs typeface="Lato Light" charset="0"/>
            </a:endParaRP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Requests reviewed by CRB</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Approval and testing</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Implementation and rollback plans</a:t>
            </a:r>
          </a:p>
          <a:p>
            <a:pPr marL="109755" marR="0" lvl="0" indent="-109755" algn="l" defTabSz="855808"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Source Sans Pro"/>
                <a:ea typeface="Source Sans Pro"/>
                <a:cs typeface="Lato Light"/>
              </a:rPr>
              <a:t>Documentation, monitor and report</a:t>
            </a:r>
          </a:p>
          <a:p>
            <a:pPr marL="0" marR="0" lvl="0" indent="0" algn="l" defTabSz="855808" rtl="0" eaLnBrk="1" fontAlgn="auto" latinLnBrk="0" hangingPunct="1">
              <a:lnSpc>
                <a:spcPct val="100000"/>
              </a:lnSpc>
              <a:spcBef>
                <a:spcPts val="0"/>
              </a:spcBef>
              <a:spcAft>
                <a:spcPts val="0"/>
              </a:spcAft>
              <a:buClrTx/>
              <a:buSzTx/>
              <a:buFontTx/>
              <a:buNone/>
              <a:tabLst/>
              <a:defRPr/>
            </a:pPr>
            <a:endParaRPr kumimoji="0" lang="bg-BG" sz="1080" b="1" i="0" u="none" strike="noStrike" kern="1200" cap="none" spc="0" normalizeH="0" baseline="0" noProof="0">
              <a:ln>
                <a:noFill/>
              </a:ln>
              <a:solidFill>
                <a:srgbClr val="F7F7F7"/>
              </a:solidFill>
              <a:effectLst/>
              <a:uLnTx/>
              <a:uFillTx/>
              <a:latin typeface="Source Sans Pro Black" panose="020B0503030403020204" pitchFamily="34" charset="0"/>
              <a:ea typeface="Source Sans Pro" panose="020B0503030403020204" pitchFamily="34" charset="0"/>
              <a:cs typeface="Lato Light" charset="0"/>
            </a:endParaRPr>
          </a:p>
        </p:txBody>
      </p:sp>
      <p:pic>
        <p:nvPicPr>
          <p:cNvPr id="16" name="Picture 15" descr="A close up of a sign&#10;&#10;Description automatically generated">
            <a:extLst>
              <a:ext uri="{FF2B5EF4-FFF2-40B4-BE49-F238E27FC236}">
                <a16:creationId xmlns:a16="http://schemas.microsoft.com/office/drawing/2014/main" id="{09A29828-213A-80C5-7CF6-833B8CDA1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1764" y="3562616"/>
            <a:ext cx="2152830" cy="979537"/>
          </a:xfrm>
          <a:prstGeom prst="rect">
            <a:avLst/>
          </a:prstGeom>
        </p:spPr>
      </p:pic>
      <p:sp>
        <p:nvSpPr>
          <p:cNvPr id="5" name="Footer Placeholder 2">
            <a:extLst>
              <a:ext uri="{FF2B5EF4-FFF2-40B4-BE49-F238E27FC236}">
                <a16:creationId xmlns:a16="http://schemas.microsoft.com/office/drawing/2014/main" id="{2667E042-A7DF-1EB8-4FAD-859E30DAC332}"/>
              </a:ext>
            </a:extLst>
          </p:cNvPr>
          <p:cNvSpPr txBox="1">
            <a:spLocks/>
          </p:cNvSpPr>
          <p:nvPr/>
        </p:nvSpPr>
        <p:spPr>
          <a:xfrm>
            <a:off x="4857468" y="6237222"/>
            <a:ext cx="4210720" cy="255030"/>
          </a:xfrm>
          <a:prstGeom prst="rect">
            <a:avLst/>
          </a:prstGeom>
        </p:spPr>
        <p:txBody>
          <a:bodyPr/>
          <a:lstStyle>
            <a:defPPr>
              <a:defRPr lang="bg-BG"/>
            </a:defPPr>
            <a:lvl1pPr marL="0" algn="l" defTabSz="712995" rtl="0" eaLnBrk="1" latinLnBrk="0" hangingPunct="1">
              <a:defRPr sz="1404" kern="1200">
                <a:solidFill>
                  <a:schemeClr val="tx1"/>
                </a:solidFill>
                <a:latin typeface="+mn-lt"/>
                <a:ea typeface="+mn-ea"/>
                <a:cs typeface="+mn-cs"/>
              </a:defRPr>
            </a:lvl1pPr>
            <a:lvl2pPr marL="356498" algn="l" defTabSz="712995" rtl="0" eaLnBrk="1" latinLnBrk="0" hangingPunct="1">
              <a:defRPr sz="1404" kern="1200">
                <a:solidFill>
                  <a:schemeClr val="tx1"/>
                </a:solidFill>
                <a:latin typeface="+mn-lt"/>
                <a:ea typeface="+mn-ea"/>
                <a:cs typeface="+mn-cs"/>
              </a:defRPr>
            </a:lvl2pPr>
            <a:lvl3pPr marL="712995" algn="l" defTabSz="712995" rtl="0" eaLnBrk="1" latinLnBrk="0" hangingPunct="1">
              <a:defRPr sz="1404" kern="1200">
                <a:solidFill>
                  <a:schemeClr val="tx1"/>
                </a:solidFill>
                <a:latin typeface="+mn-lt"/>
                <a:ea typeface="+mn-ea"/>
                <a:cs typeface="+mn-cs"/>
              </a:defRPr>
            </a:lvl3pPr>
            <a:lvl4pPr marL="1069493" algn="l" defTabSz="712995" rtl="0" eaLnBrk="1" latinLnBrk="0" hangingPunct="1">
              <a:defRPr sz="1404" kern="1200">
                <a:solidFill>
                  <a:schemeClr val="tx1"/>
                </a:solidFill>
                <a:latin typeface="+mn-lt"/>
                <a:ea typeface="+mn-ea"/>
                <a:cs typeface="+mn-cs"/>
              </a:defRPr>
            </a:lvl4pPr>
            <a:lvl5pPr marL="1425990" algn="l" defTabSz="712995" rtl="0" eaLnBrk="1" latinLnBrk="0" hangingPunct="1">
              <a:defRPr sz="1404" kern="1200">
                <a:solidFill>
                  <a:schemeClr val="tx1"/>
                </a:solidFill>
                <a:latin typeface="+mn-lt"/>
                <a:ea typeface="+mn-ea"/>
                <a:cs typeface="+mn-cs"/>
              </a:defRPr>
            </a:lvl5pPr>
            <a:lvl6pPr marL="1782488" algn="l" defTabSz="712995" rtl="0" eaLnBrk="1" latinLnBrk="0" hangingPunct="1">
              <a:defRPr sz="1404" kern="1200">
                <a:solidFill>
                  <a:schemeClr val="tx1"/>
                </a:solidFill>
                <a:latin typeface="+mn-lt"/>
                <a:ea typeface="+mn-ea"/>
                <a:cs typeface="+mn-cs"/>
              </a:defRPr>
            </a:lvl6pPr>
            <a:lvl7pPr marL="2138986" algn="l" defTabSz="712995" rtl="0" eaLnBrk="1" latinLnBrk="0" hangingPunct="1">
              <a:defRPr sz="1404" kern="1200">
                <a:solidFill>
                  <a:schemeClr val="tx1"/>
                </a:solidFill>
                <a:latin typeface="+mn-lt"/>
                <a:ea typeface="+mn-ea"/>
                <a:cs typeface="+mn-cs"/>
              </a:defRPr>
            </a:lvl7pPr>
            <a:lvl8pPr marL="2495484" algn="l" defTabSz="712995" rtl="0" eaLnBrk="1" latinLnBrk="0" hangingPunct="1">
              <a:defRPr sz="1404" kern="1200">
                <a:solidFill>
                  <a:schemeClr val="tx1"/>
                </a:solidFill>
                <a:latin typeface="+mn-lt"/>
                <a:ea typeface="+mn-ea"/>
                <a:cs typeface="+mn-cs"/>
              </a:defRPr>
            </a:lvl8pPr>
            <a:lvl9pPr marL="2851982" algn="l" defTabSz="712995" rtl="0" eaLnBrk="1" latinLnBrk="0" hangingPunct="1">
              <a:defRPr sz="1404" kern="1200">
                <a:solidFill>
                  <a:schemeClr val="tx1"/>
                </a:solidFill>
                <a:latin typeface="+mn-lt"/>
                <a:ea typeface="+mn-ea"/>
                <a:cs typeface="+mn-cs"/>
              </a:defRPr>
            </a:lvl9pPr>
          </a:lstStyle>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960" b="0" i="0" u="none" strike="noStrike" kern="1200" cap="none" spc="0" normalizeH="0" baseline="0" noProof="0">
                <a:ln>
                  <a:noFill/>
                </a:ln>
                <a:solidFill>
                  <a:srgbClr val="454545"/>
                </a:solidFill>
                <a:effectLst/>
                <a:uLnTx/>
                <a:uFillTx/>
                <a:latin typeface="Source Sans Pro"/>
                <a:ea typeface="+mn-ea"/>
                <a:cs typeface="+mn-cs"/>
              </a:rPr>
              <a:t>© 2025 Working Solutions Proprietary &amp; Confidential</a:t>
            </a:r>
          </a:p>
        </p:txBody>
      </p:sp>
      <p:pic>
        <p:nvPicPr>
          <p:cNvPr id="2" name="Picture 1" descr="A close up of a sign&#10;&#10;Description automatically generated">
            <a:extLst>
              <a:ext uri="{FF2B5EF4-FFF2-40B4-BE49-F238E27FC236}">
                <a16:creationId xmlns:a16="http://schemas.microsoft.com/office/drawing/2014/main" id="{58A9C963-A9AB-2A55-53C2-09E864E5AA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1932" y="4492106"/>
            <a:ext cx="1690895" cy="1484292"/>
          </a:xfrm>
          <a:prstGeom prst="rect">
            <a:avLst/>
          </a:prstGeom>
        </p:spPr>
      </p:pic>
    </p:spTree>
    <p:extLst>
      <p:ext uri="{BB962C8B-B14F-4D97-AF65-F5344CB8AC3E}">
        <p14:creationId xmlns:p14="http://schemas.microsoft.com/office/powerpoint/2010/main" val="1639026959"/>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86A7-79BA-FD79-D5B6-07F605802136}"/>
              </a:ext>
            </a:extLst>
          </p:cNvPr>
          <p:cNvSpPr>
            <a:spLocks noGrp="1"/>
          </p:cNvSpPr>
          <p:nvPr>
            <p:ph type="title"/>
          </p:nvPr>
        </p:nvSpPr>
        <p:spPr/>
        <p:txBody>
          <a:bodyPr/>
          <a:lstStyle/>
          <a:p>
            <a:r>
              <a:rPr lang="en-US"/>
              <a:t>Project Implementation Page 1</a:t>
            </a:r>
          </a:p>
        </p:txBody>
      </p:sp>
      <p:sp>
        <p:nvSpPr>
          <p:cNvPr id="3" name="Subtitle 9">
            <a:extLst>
              <a:ext uri="{FF2B5EF4-FFF2-40B4-BE49-F238E27FC236}">
                <a16:creationId xmlns:a16="http://schemas.microsoft.com/office/drawing/2014/main" id="{AB033DC8-C804-5BDA-BE82-8E2099AB6E6C}"/>
              </a:ext>
            </a:extLst>
          </p:cNvPr>
          <p:cNvSpPr>
            <a:spLocks noGrp="1"/>
          </p:cNvSpPr>
          <p:nvPr>
            <p:ph type="subTitle" idx="13"/>
          </p:nvPr>
        </p:nvSpPr>
        <p:spPr/>
        <p:txBody>
          <a:bodyPr/>
          <a:lstStyle/>
          <a:p>
            <a:r>
              <a:rPr lang="en-US"/>
              <a:t>Draft-For Discussion Only</a:t>
            </a:r>
          </a:p>
        </p:txBody>
      </p:sp>
      <p:sp>
        <p:nvSpPr>
          <p:cNvPr id="4" name="Slide Number Placeholder 3">
            <a:extLst>
              <a:ext uri="{FF2B5EF4-FFF2-40B4-BE49-F238E27FC236}">
                <a16:creationId xmlns:a16="http://schemas.microsoft.com/office/drawing/2014/main" id="{37B569DE-E7F9-7140-544B-2AECCF86AA5D}"/>
              </a:ext>
            </a:extLst>
          </p:cNvPr>
          <p:cNvSpPr>
            <a:spLocks noGrp="1"/>
          </p:cNvSpPr>
          <p:nvPr>
            <p:ph type="sldNum" sz="quarter" idx="10"/>
          </p:nvPr>
        </p:nvSpPr>
        <p:spPr>
          <a:xfrm>
            <a:off x="324551" y="6437012"/>
            <a:ext cx="351614" cy="300626"/>
          </a:xfrm>
          <a:prstGeom prst="rect">
            <a:avLst/>
          </a:prstGeom>
        </p:spPr>
        <p:txBody>
          <a:bodyPr/>
          <a:lstStyle/>
          <a:p>
            <a:pPr defTabSz="855808"/>
            <a:fld id="{69E996CB-28C5-0A42-AD47-0649721A0D55}" type="slidenum">
              <a:rPr lang="uk-UA">
                <a:solidFill>
                  <a:srgbClr val="F7F7F7">
                    <a:lumMod val="10000"/>
                  </a:srgbClr>
                </a:solidFill>
              </a:rPr>
              <a:pPr defTabSz="855808"/>
              <a:t>15</a:t>
            </a:fld>
            <a:endParaRPr lang="uk-UA">
              <a:solidFill>
                <a:srgbClr val="F7F7F7">
                  <a:lumMod val="10000"/>
                </a:srgbClr>
              </a:solidFill>
            </a:endParaRPr>
          </a:p>
        </p:txBody>
      </p:sp>
      <p:sp>
        <p:nvSpPr>
          <p:cNvPr id="5" name="Footer Placeholder 4">
            <a:extLst>
              <a:ext uri="{FF2B5EF4-FFF2-40B4-BE49-F238E27FC236}">
                <a16:creationId xmlns:a16="http://schemas.microsoft.com/office/drawing/2014/main" id="{D96218CB-0C55-ABC4-4DC6-AEC39B61E0C3}"/>
              </a:ext>
            </a:extLst>
          </p:cNvPr>
          <p:cNvSpPr>
            <a:spLocks noGrp="1"/>
          </p:cNvSpPr>
          <p:nvPr>
            <p:ph type="ftr" sz="quarter" idx="12"/>
          </p:nvPr>
        </p:nvSpPr>
        <p:spPr>
          <a:xfrm>
            <a:off x="2943261" y="6437012"/>
            <a:ext cx="6305479" cy="300626"/>
          </a:xfrm>
        </p:spPr>
        <p:txBody>
          <a:bodyPr/>
          <a:lstStyle/>
          <a:p>
            <a:pPr defTabSz="855808"/>
            <a:r>
              <a:rPr lang="en-US">
                <a:solidFill>
                  <a:srgbClr val="F7F7F7">
                    <a:lumMod val="10000"/>
                  </a:srgbClr>
                </a:solidFill>
              </a:rPr>
              <a:t>© 2023 Working Solutions Proprietary &amp; Confidential</a:t>
            </a:r>
          </a:p>
        </p:txBody>
      </p:sp>
      <p:grpSp>
        <p:nvGrpSpPr>
          <p:cNvPr id="6" name="Graphic 4289">
            <a:extLst>
              <a:ext uri="{FF2B5EF4-FFF2-40B4-BE49-F238E27FC236}">
                <a16:creationId xmlns:a16="http://schemas.microsoft.com/office/drawing/2014/main" id="{CD24975F-E6F9-0E92-457E-1C2AA16B3D43}"/>
              </a:ext>
            </a:extLst>
          </p:cNvPr>
          <p:cNvGrpSpPr/>
          <p:nvPr/>
        </p:nvGrpSpPr>
        <p:grpSpPr>
          <a:xfrm>
            <a:off x="629876" y="578198"/>
            <a:ext cx="18413630" cy="5972944"/>
            <a:chOff x="-159141" y="529823"/>
            <a:chExt cx="15340429" cy="4976071"/>
          </a:xfrm>
        </p:grpSpPr>
        <p:grpSp>
          <p:nvGrpSpPr>
            <p:cNvPr id="7" name="Graphic 4289">
              <a:extLst>
                <a:ext uri="{FF2B5EF4-FFF2-40B4-BE49-F238E27FC236}">
                  <a16:creationId xmlns:a16="http://schemas.microsoft.com/office/drawing/2014/main" id="{40AEE9F3-5BB0-B17D-4293-10274777ACA5}"/>
                </a:ext>
              </a:extLst>
            </p:cNvPr>
            <p:cNvGrpSpPr/>
            <p:nvPr/>
          </p:nvGrpSpPr>
          <p:grpSpPr>
            <a:xfrm>
              <a:off x="-159141" y="1079438"/>
              <a:ext cx="1036588" cy="839583"/>
              <a:chOff x="-159141" y="1079438"/>
              <a:chExt cx="1036588" cy="839583"/>
            </a:xfrm>
          </p:grpSpPr>
          <p:sp>
            <p:nvSpPr>
              <p:cNvPr id="8" name="Freeform 7">
                <a:extLst>
                  <a:ext uri="{FF2B5EF4-FFF2-40B4-BE49-F238E27FC236}">
                    <a16:creationId xmlns:a16="http://schemas.microsoft.com/office/drawing/2014/main" id="{BBFF61A9-682D-6713-FF5D-7EAE3C940F05}"/>
                  </a:ext>
                </a:extLst>
              </p:cNvPr>
              <p:cNvSpPr/>
              <p:nvPr/>
            </p:nvSpPr>
            <p:spPr>
              <a:xfrm>
                <a:off x="475914" y="1421877"/>
                <a:ext cx="4644" cy="497144"/>
              </a:xfrm>
              <a:custGeom>
                <a:avLst/>
                <a:gdLst>
                  <a:gd name="connsiteX0" fmla="*/ 81 w 4644"/>
                  <a:gd name="connsiteY0" fmla="*/ 497337 h 497144"/>
                  <a:gd name="connsiteX1" fmla="*/ 81 w 4644"/>
                  <a:gd name="connsiteY1" fmla="*/ 192 h 497144"/>
                </a:gdLst>
                <a:ahLst/>
                <a:cxnLst>
                  <a:cxn ang="0">
                    <a:pos x="connsiteX0" y="connsiteY0"/>
                  </a:cxn>
                  <a:cxn ang="0">
                    <a:pos x="connsiteX1" y="connsiteY1"/>
                  </a:cxn>
                </a:cxnLst>
                <a:rect l="l" t="t" r="r" b="b"/>
                <a:pathLst>
                  <a:path w="4644" h="497144">
                    <a:moveTo>
                      <a:pt x="81" y="497337"/>
                    </a:moveTo>
                    <a:lnTo>
                      <a:pt x="81" y="192"/>
                    </a:lnTo>
                  </a:path>
                </a:pathLst>
              </a:custGeom>
              <a:ln w="23219" cap="flat">
                <a:solidFill>
                  <a:srgbClr val="C0C0C0"/>
                </a:solidFill>
                <a:prstDash val="solid"/>
                <a:miter/>
              </a:ln>
            </p:spPr>
            <p:txBody>
              <a:bodyPr rtlCol="0" anchor="ctr"/>
              <a:lstStyle/>
              <a:p>
                <a:pPr defTabSz="855808"/>
                <a:endParaRPr lang="en-US" sz="1685">
                  <a:solidFill>
                    <a:srgbClr val="454545"/>
                  </a:solidFill>
                  <a:latin typeface="Source Sans Pro"/>
                </a:endParaRPr>
              </a:p>
            </p:txBody>
          </p:sp>
          <p:sp>
            <p:nvSpPr>
              <p:cNvPr id="10" name="Rounded Rectangle 9">
                <a:extLst>
                  <a:ext uri="{FF2B5EF4-FFF2-40B4-BE49-F238E27FC236}">
                    <a16:creationId xmlns:a16="http://schemas.microsoft.com/office/drawing/2014/main" id="{6734E6A8-D2AE-00A3-1812-CC30EAC12893}"/>
                  </a:ext>
                </a:extLst>
              </p:cNvPr>
              <p:cNvSpPr/>
              <p:nvPr/>
            </p:nvSpPr>
            <p:spPr>
              <a:xfrm>
                <a:off x="-151698" y="1082703"/>
                <a:ext cx="1003839" cy="450682"/>
              </a:xfrm>
              <a:prstGeom prst="roundRect">
                <a:avLst>
                  <a:gd name="adj" fmla="val 7852"/>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12" name="TextBox 11">
                <a:extLst>
                  <a:ext uri="{FF2B5EF4-FFF2-40B4-BE49-F238E27FC236}">
                    <a16:creationId xmlns:a16="http://schemas.microsoft.com/office/drawing/2014/main" id="{888B69BE-20D3-A22D-DA6A-623E17BE4CC2}"/>
                  </a:ext>
                </a:extLst>
              </p:cNvPr>
              <p:cNvSpPr txBox="1"/>
              <p:nvPr/>
            </p:nvSpPr>
            <p:spPr>
              <a:xfrm>
                <a:off x="-159141" y="1079438"/>
                <a:ext cx="1036588" cy="169231"/>
              </a:xfrm>
              <a:prstGeom prst="rect">
                <a:avLst/>
              </a:prstGeom>
              <a:noFill/>
            </p:spPr>
            <p:txBody>
              <a:bodyPr wrap="none" rtlCol="0">
                <a:spAutoFit/>
              </a:bodyPr>
              <a:lstStyle/>
              <a:p>
                <a:pPr defTabSz="855808"/>
                <a:r>
                  <a:rPr lang="en-US" sz="720" b="1" spc="5">
                    <a:ln/>
                    <a:solidFill>
                      <a:srgbClr val="4CB748"/>
                    </a:solidFill>
                    <a:latin typeface="Source Sans Pro"/>
                    <a:ea typeface="Lato-Black"/>
                    <a:cs typeface="Lato-Black"/>
                    <a:sym typeface="Lato-Black"/>
                    <a:rtl val="0"/>
                  </a:rPr>
                  <a:t>Working Solutions/Client </a:t>
                </a:r>
              </a:p>
            </p:txBody>
          </p:sp>
          <p:sp>
            <p:nvSpPr>
              <p:cNvPr id="13" name="TextBox 12">
                <a:extLst>
                  <a:ext uri="{FF2B5EF4-FFF2-40B4-BE49-F238E27FC236}">
                    <a16:creationId xmlns:a16="http://schemas.microsoft.com/office/drawing/2014/main" id="{84C41E74-BC50-7993-899C-36669F1EBDE9}"/>
                  </a:ext>
                </a:extLst>
              </p:cNvPr>
              <p:cNvSpPr txBox="1"/>
              <p:nvPr/>
            </p:nvSpPr>
            <p:spPr>
              <a:xfrm>
                <a:off x="48028" y="1184568"/>
                <a:ext cx="816503" cy="169231"/>
              </a:xfrm>
              <a:prstGeom prst="rect">
                <a:avLst/>
              </a:prstGeom>
              <a:noFill/>
            </p:spPr>
            <p:txBody>
              <a:bodyPr wrap="none" rtlCol="0">
                <a:spAutoFit/>
              </a:bodyPr>
              <a:lstStyle/>
              <a:p>
                <a:pPr defTabSz="855808"/>
                <a:r>
                  <a:rPr lang="en-US" sz="720" b="1" spc="5">
                    <a:ln/>
                    <a:solidFill>
                      <a:srgbClr val="4CB748"/>
                    </a:solidFill>
                    <a:latin typeface="Source Sans Pro"/>
                    <a:ea typeface="Lato-Black"/>
                    <a:cs typeface="Lato-Black"/>
                    <a:sym typeface="Lato-Black"/>
                    <a:rtl val="0"/>
                  </a:rPr>
                  <a:t>Contractual Signed</a:t>
                </a:r>
              </a:p>
            </p:txBody>
          </p:sp>
          <p:sp>
            <p:nvSpPr>
              <p:cNvPr id="14" name="TextBox 13">
                <a:extLst>
                  <a:ext uri="{FF2B5EF4-FFF2-40B4-BE49-F238E27FC236}">
                    <a16:creationId xmlns:a16="http://schemas.microsoft.com/office/drawing/2014/main" id="{7E007BC6-2C74-0ED9-7BB6-A15CFDB54BCF}"/>
                  </a:ext>
                </a:extLst>
              </p:cNvPr>
              <p:cNvSpPr txBox="1"/>
              <p:nvPr/>
            </p:nvSpPr>
            <p:spPr>
              <a:xfrm>
                <a:off x="162378" y="1324209"/>
                <a:ext cx="491451"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12/12/2022</a:t>
                </a:r>
              </a:p>
            </p:txBody>
          </p:sp>
          <p:sp>
            <p:nvSpPr>
              <p:cNvPr id="15" name="Freeform 14">
                <a:extLst>
                  <a:ext uri="{FF2B5EF4-FFF2-40B4-BE49-F238E27FC236}">
                    <a16:creationId xmlns:a16="http://schemas.microsoft.com/office/drawing/2014/main" id="{EF7166EA-D7BD-AC2B-F460-ECA2C8A4C94A}"/>
                  </a:ext>
                </a:extLst>
              </p:cNvPr>
              <p:cNvSpPr/>
              <p:nvPr/>
            </p:nvSpPr>
            <p:spPr>
              <a:xfrm>
                <a:off x="152233" y="1335922"/>
                <a:ext cx="642721" cy="4646"/>
              </a:xfrm>
              <a:custGeom>
                <a:avLst/>
                <a:gdLst>
                  <a:gd name="connsiteX0" fmla="*/ 11 w 642721"/>
                  <a:gd name="connsiteY0" fmla="*/ 174 h 4646"/>
                  <a:gd name="connsiteX1" fmla="*/ 642733 w 642721"/>
                  <a:gd name="connsiteY1" fmla="*/ 174 h 4646"/>
                </a:gdLst>
                <a:ahLst/>
                <a:cxnLst>
                  <a:cxn ang="0">
                    <a:pos x="connsiteX0" y="connsiteY0"/>
                  </a:cxn>
                  <a:cxn ang="0">
                    <a:pos x="connsiteX1" y="connsiteY1"/>
                  </a:cxn>
                </a:cxnLst>
                <a:rect l="l" t="t" r="r" b="b"/>
                <a:pathLst>
                  <a:path w="642721" h="4646">
                    <a:moveTo>
                      <a:pt x="11" y="174"/>
                    </a:moveTo>
                    <a:lnTo>
                      <a:pt x="642733" y="174"/>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sp>
          <p:nvSpPr>
            <p:cNvPr id="16" name="Freeform 15">
              <a:extLst>
                <a:ext uri="{FF2B5EF4-FFF2-40B4-BE49-F238E27FC236}">
                  <a16:creationId xmlns:a16="http://schemas.microsoft.com/office/drawing/2014/main" id="{25923C40-0F15-AF54-14A6-EC28420F33CF}"/>
                </a:ext>
              </a:extLst>
            </p:cNvPr>
            <p:cNvSpPr/>
            <p:nvPr/>
          </p:nvSpPr>
          <p:spPr>
            <a:xfrm>
              <a:off x="14554244" y="1330407"/>
              <a:ext cx="4644" cy="500336"/>
            </a:xfrm>
            <a:custGeom>
              <a:avLst/>
              <a:gdLst>
                <a:gd name="connsiteX0" fmla="*/ 3112 w 4644"/>
                <a:gd name="connsiteY0" fmla="*/ 500607 h 500336"/>
                <a:gd name="connsiteX1" fmla="*/ 3112 w 4644"/>
                <a:gd name="connsiteY1" fmla="*/ 270 h 500336"/>
              </a:gdLst>
              <a:ahLst/>
              <a:cxnLst>
                <a:cxn ang="0">
                  <a:pos x="connsiteX0" y="connsiteY0"/>
                </a:cxn>
                <a:cxn ang="0">
                  <a:pos x="connsiteX1" y="connsiteY1"/>
                </a:cxn>
              </a:cxnLst>
              <a:rect l="l" t="t" r="r" b="b"/>
              <a:pathLst>
                <a:path w="4644" h="500336">
                  <a:moveTo>
                    <a:pt x="3112" y="500607"/>
                  </a:moveTo>
                  <a:lnTo>
                    <a:pt x="3112" y="270"/>
                  </a:lnTo>
                </a:path>
              </a:pathLst>
            </a:custGeom>
            <a:noFill/>
            <a:ln w="23219" cap="flat">
              <a:noFill/>
              <a:prstDash val="solid"/>
              <a:miter/>
            </a:ln>
          </p:spPr>
          <p:txBody>
            <a:bodyPr rtlCol="0" anchor="ctr"/>
            <a:lstStyle/>
            <a:p>
              <a:pPr defTabSz="855808"/>
              <a:endParaRPr lang="en-US" sz="1685">
                <a:solidFill>
                  <a:srgbClr val="454545"/>
                </a:solidFill>
                <a:latin typeface="Source Sans Pro"/>
              </a:endParaRPr>
            </a:p>
          </p:txBody>
        </p:sp>
        <p:grpSp>
          <p:nvGrpSpPr>
            <p:cNvPr id="17" name="Graphic 4289">
              <a:extLst>
                <a:ext uri="{FF2B5EF4-FFF2-40B4-BE49-F238E27FC236}">
                  <a16:creationId xmlns:a16="http://schemas.microsoft.com/office/drawing/2014/main" id="{7E4AE379-5A0C-D561-BF53-6C82AD445F15}"/>
                </a:ext>
              </a:extLst>
            </p:cNvPr>
            <p:cNvGrpSpPr/>
            <p:nvPr/>
          </p:nvGrpSpPr>
          <p:grpSpPr>
            <a:xfrm>
              <a:off x="2914424" y="3823967"/>
              <a:ext cx="1273256" cy="831671"/>
              <a:chOff x="2914424" y="3823967"/>
              <a:chExt cx="1273256" cy="831671"/>
            </a:xfrm>
          </p:grpSpPr>
          <p:sp>
            <p:nvSpPr>
              <p:cNvPr id="18" name="Freeform 17">
                <a:extLst>
                  <a:ext uri="{FF2B5EF4-FFF2-40B4-BE49-F238E27FC236}">
                    <a16:creationId xmlns:a16="http://schemas.microsoft.com/office/drawing/2014/main" id="{A487DC1B-995A-716E-A4D2-F0B00723B536}"/>
                  </a:ext>
                </a:extLst>
              </p:cNvPr>
              <p:cNvSpPr/>
              <p:nvPr/>
            </p:nvSpPr>
            <p:spPr>
              <a:xfrm>
                <a:off x="3183821" y="4163140"/>
                <a:ext cx="520215" cy="492498"/>
              </a:xfrm>
              <a:custGeom>
                <a:avLst/>
                <a:gdLst>
                  <a:gd name="connsiteX0" fmla="*/ 664 w 520215"/>
                  <a:gd name="connsiteY0" fmla="*/ 782 h 492498"/>
                  <a:gd name="connsiteX1" fmla="*/ 520879 w 520215"/>
                  <a:gd name="connsiteY1" fmla="*/ 782 h 492498"/>
                  <a:gd name="connsiteX2" fmla="*/ 520879 w 520215"/>
                  <a:gd name="connsiteY2" fmla="*/ 493280 h 492498"/>
                  <a:gd name="connsiteX3" fmla="*/ 664 w 520215"/>
                  <a:gd name="connsiteY3" fmla="*/ 493280 h 492498"/>
                </a:gdLst>
                <a:ahLst/>
                <a:cxnLst>
                  <a:cxn ang="0">
                    <a:pos x="connsiteX0" y="connsiteY0"/>
                  </a:cxn>
                  <a:cxn ang="0">
                    <a:pos x="connsiteX1" y="connsiteY1"/>
                  </a:cxn>
                  <a:cxn ang="0">
                    <a:pos x="connsiteX2" y="connsiteY2"/>
                  </a:cxn>
                  <a:cxn ang="0">
                    <a:pos x="connsiteX3" y="connsiteY3"/>
                  </a:cxn>
                </a:cxnLst>
                <a:rect l="l" t="t" r="r" b="b"/>
                <a:pathLst>
                  <a:path w="520215" h="492498">
                    <a:moveTo>
                      <a:pt x="664" y="782"/>
                    </a:moveTo>
                    <a:lnTo>
                      <a:pt x="520879" y="782"/>
                    </a:lnTo>
                    <a:lnTo>
                      <a:pt x="520879" y="493280"/>
                    </a:lnTo>
                    <a:lnTo>
                      <a:pt x="664" y="493280"/>
                    </a:lnTo>
                    <a:close/>
                  </a:path>
                </a:pathLst>
              </a:custGeom>
              <a:solidFill>
                <a:srgbClr val="C2C2C2"/>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19" name="Graphic 4289">
                <a:extLst>
                  <a:ext uri="{FF2B5EF4-FFF2-40B4-BE49-F238E27FC236}">
                    <a16:creationId xmlns:a16="http://schemas.microsoft.com/office/drawing/2014/main" id="{A4F0D1A1-2DD0-25BC-56BB-CB3CF9646836}"/>
                  </a:ext>
                </a:extLst>
              </p:cNvPr>
              <p:cNvGrpSpPr/>
              <p:nvPr/>
            </p:nvGrpSpPr>
            <p:grpSpPr>
              <a:xfrm>
                <a:off x="2914424" y="3823967"/>
                <a:ext cx="1273256" cy="566837"/>
                <a:chOff x="2914424" y="3823967"/>
                <a:chExt cx="1273256" cy="566837"/>
              </a:xfrm>
            </p:grpSpPr>
            <p:sp>
              <p:nvSpPr>
                <p:cNvPr id="20" name="Rounded Rectangle 19">
                  <a:extLst>
                    <a:ext uri="{FF2B5EF4-FFF2-40B4-BE49-F238E27FC236}">
                      <a16:creationId xmlns:a16="http://schemas.microsoft.com/office/drawing/2014/main" id="{3BA04C10-CFD3-BEEF-8547-E08BF486831B}"/>
                    </a:ext>
                  </a:extLst>
                </p:cNvPr>
                <p:cNvSpPr/>
                <p:nvPr/>
              </p:nvSpPr>
              <p:spPr>
                <a:xfrm>
                  <a:off x="2914424" y="3823967"/>
                  <a:ext cx="1258283" cy="566837"/>
                </a:xfrm>
                <a:prstGeom prst="roundRect">
                  <a:avLst>
                    <a:gd name="adj" fmla="val 7705"/>
                  </a:avLst>
                </a:prstGeom>
                <a:solidFill>
                  <a:srgbClr val="A8D9A6"/>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21" name="TextBox 20">
                  <a:extLst>
                    <a:ext uri="{FF2B5EF4-FFF2-40B4-BE49-F238E27FC236}">
                      <a16:creationId xmlns:a16="http://schemas.microsoft.com/office/drawing/2014/main" id="{7339649A-E224-7263-BD1E-DF7026254D74}"/>
                    </a:ext>
                  </a:extLst>
                </p:cNvPr>
                <p:cNvSpPr txBox="1"/>
                <p:nvPr/>
              </p:nvSpPr>
              <p:spPr>
                <a:xfrm>
                  <a:off x="2916798" y="3845833"/>
                  <a:ext cx="1270882" cy="184615"/>
                </a:xfrm>
                <a:prstGeom prst="rect">
                  <a:avLst/>
                </a:prstGeom>
                <a:noFill/>
              </p:spPr>
              <p:txBody>
                <a:bodyPr wrap="none" rtlCol="0">
                  <a:spAutoFit/>
                </a:bodyPr>
                <a:lstStyle/>
                <a:p>
                  <a:pPr defTabSz="855808"/>
                  <a:r>
                    <a:rPr lang="en-US" sz="840" b="1" spc="6">
                      <a:ln/>
                      <a:solidFill>
                        <a:srgbClr val="343434"/>
                      </a:solidFill>
                      <a:latin typeface="Source Sans Pro"/>
                      <a:sym typeface="SourceSansPro-Black"/>
                      <a:rtl val="0"/>
                    </a:rPr>
                    <a:t>Lock in Agent Pay Strategy, </a:t>
                  </a:r>
                </a:p>
              </p:txBody>
            </p:sp>
            <p:sp>
              <p:nvSpPr>
                <p:cNvPr id="22" name="TextBox 21">
                  <a:extLst>
                    <a:ext uri="{FF2B5EF4-FFF2-40B4-BE49-F238E27FC236}">
                      <a16:creationId xmlns:a16="http://schemas.microsoft.com/office/drawing/2014/main" id="{DAAB5342-2231-36A4-97BB-463840B54E5E}"/>
                    </a:ext>
                  </a:extLst>
                </p:cNvPr>
                <p:cNvSpPr txBox="1"/>
                <p:nvPr/>
              </p:nvSpPr>
              <p:spPr>
                <a:xfrm>
                  <a:off x="3140329" y="3978034"/>
                  <a:ext cx="791770" cy="184615"/>
                </a:xfrm>
                <a:prstGeom prst="rect">
                  <a:avLst/>
                </a:prstGeom>
                <a:noFill/>
              </p:spPr>
              <p:txBody>
                <a:bodyPr wrap="none" rtlCol="0">
                  <a:spAutoFit/>
                </a:bodyPr>
                <a:lstStyle/>
                <a:p>
                  <a:pPr defTabSz="855808"/>
                  <a:r>
                    <a:rPr lang="en-US" sz="840" b="1" spc="6">
                      <a:ln/>
                      <a:solidFill>
                        <a:srgbClr val="343434"/>
                      </a:solidFill>
                      <a:latin typeface="Source Sans Pro"/>
                      <a:sym typeface="SourceSansPro-Black"/>
                      <a:rtl val="0"/>
                    </a:rPr>
                    <a:t>Finalize Posting</a:t>
                  </a:r>
                </a:p>
              </p:txBody>
            </p:sp>
            <p:sp>
              <p:nvSpPr>
                <p:cNvPr id="23" name="TextBox 22">
                  <a:extLst>
                    <a:ext uri="{FF2B5EF4-FFF2-40B4-BE49-F238E27FC236}">
                      <a16:creationId xmlns:a16="http://schemas.microsoft.com/office/drawing/2014/main" id="{36737FC6-B347-DB5D-52A7-1BB5E31410CC}"/>
                    </a:ext>
                  </a:extLst>
                </p:cNvPr>
                <p:cNvSpPr txBox="1"/>
                <p:nvPr/>
              </p:nvSpPr>
              <p:spPr>
                <a:xfrm>
                  <a:off x="3162398" y="4165732"/>
                  <a:ext cx="660201"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12/29/22 - 1/2/23</a:t>
                  </a:r>
                </a:p>
              </p:txBody>
            </p:sp>
            <p:sp>
              <p:nvSpPr>
                <p:cNvPr id="24" name="Freeform 23">
                  <a:extLst>
                    <a:ext uri="{FF2B5EF4-FFF2-40B4-BE49-F238E27FC236}">
                      <a16:creationId xmlns:a16="http://schemas.microsoft.com/office/drawing/2014/main" id="{7BD27D57-9C5E-F576-D7DC-1C2D50AF3856}"/>
                    </a:ext>
                  </a:extLst>
                </p:cNvPr>
                <p:cNvSpPr/>
                <p:nvPr/>
              </p:nvSpPr>
              <p:spPr>
                <a:xfrm>
                  <a:off x="3021253" y="4139026"/>
                  <a:ext cx="859284" cy="4646"/>
                </a:xfrm>
                <a:custGeom>
                  <a:avLst/>
                  <a:gdLst>
                    <a:gd name="connsiteX0" fmla="*/ 629 w 859284"/>
                    <a:gd name="connsiteY0" fmla="*/ 777 h 4646"/>
                    <a:gd name="connsiteX1" fmla="*/ 859913 w 859284"/>
                    <a:gd name="connsiteY1" fmla="*/ 777 h 4646"/>
                  </a:gdLst>
                  <a:ahLst/>
                  <a:cxnLst>
                    <a:cxn ang="0">
                      <a:pos x="connsiteX0" y="connsiteY0"/>
                    </a:cxn>
                    <a:cxn ang="0">
                      <a:pos x="connsiteX1" y="connsiteY1"/>
                    </a:cxn>
                  </a:cxnLst>
                  <a:rect l="l" t="t" r="r" b="b"/>
                  <a:pathLst>
                    <a:path w="859284" h="4646">
                      <a:moveTo>
                        <a:pt x="629" y="777"/>
                      </a:moveTo>
                      <a:lnTo>
                        <a:pt x="859913" y="777"/>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grpSp>
          <p:nvGrpSpPr>
            <p:cNvPr id="25" name="Graphic 4289">
              <a:extLst>
                <a:ext uri="{FF2B5EF4-FFF2-40B4-BE49-F238E27FC236}">
                  <a16:creationId xmlns:a16="http://schemas.microsoft.com/office/drawing/2014/main" id="{E25B9E69-AA62-4211-F12E-417DF1B3FC6B}"/>
                </a:ext>
              </a:extLst>
            </p:cNvPr>
            <p:cNvGrpSpPr/>
            <p:nvPr/>
          </p:nvGrpSpPr>
          <p:grpSpPr>
            <a:xfrm>
              <a:off x="4872775" y="902229"/>
              <a:ext cx="887463" cy="856571"/>
              <a:chOff x="4872775" y="902229"/>
              <a:chExt cx="887463" cy="856571"/>
            </a:xfrm>
          </p:grpSpPr>
          <p:sp>
            <p:nvSpPr>
              <p:cNvPr id="26" name="Freeform 25">
                <a:extLst>
                  <a:ext uri="{FF2B5EF4-FFF2-40B4-BE49-F238E27FC236}">
                    <a16:creationId xmlns:a16="http://schemas.microsoft.com/office/drawing/2014/main" id="{4D0DE2B3-819D-BDA8-2F5D-D8A693980F47}"/>
                  </a:ext>
                </a:extLst>
              </p:cNvPr>
              <p:cNvSpPr/>
              <p:nvPr/>
            </p:nvSpPr>
            <p:spPr>
              <a:xfrm>
                <a:off x="5325065" y="1215306"/>
                <a:ext cx="4644" cy="543494"/>
              </a:xfrm>
              <a:custGeom>
                <a:avLst/>
                <a:gdLst>
                  <a:gd name="connsiteX0" fmla="*/ 1125 w 4644"/>
                  <a:gd name="connsiteY0" fmla="*/ 543643 h 543494"/>
                  <a:gd name="connsiteX1" fmla="*/ 1125 w 4644"/>
                  <a:gd name="connsiteY1" fmla="*/ 148 h 543494"/>
                </a:gdLst>
                <a:ahLst/>
                <a:cxnLst>
                  <a:cxn ang="0">
                    <a:pos x="connsiteX0" y="connsiteY0"/>
                  </a:cxn>
                  <a:cxn ang="0">
                    <a:pos x="connsiteX1" y="connsiteY1"/>
                  </a:cxn>
                </a:cxnLst>
                <a:rect l="l" t="t" r="r" b="b"/>
                <a:pathLst>
                  <a:path w="4644" h="543494">
                    <a:moveTo>
                      <a:pt x="1125" y="543643"/>
                    </a:moveTo>
                    <a:lnTo>
                      <a:pt x="1125" y="148"/>
                    </a:lnTo>
                  </a:path>
                </a:pathLst>
              </a:custGeom>
              <a:noFill/>
              <a:ln w="92875" cap="flat">
                <a:solidFill>
                  <a:srgbClr val="C2C2C2"/>
                </a:solidFill>
                <a:prstDash val="solid"/>
                <a:miter/>
              </a:ln>
            </p:spPr>
            <p:txBody>
              <a:bodyPr rtlCol="0" anchor="ctr"/>
              <a:lstStyle/>
              <a:p>
                <a:pPr defTabSz="855808"/>
                <a:endParaRPr lang="en-US" sz="1685">
                  <a:solidFill>
                    <a:srgbClr val="454545"/>
                  </a:solidFill>
                  <a:latin typeface="Source Sans Pro"/>
                </a:endParaRPr>
              </a:p>
            </p:txBody>
          </p:sp>
          <p:sp>
            <p:nvSpPr>
              <p:cNvPr id="28" name="Rounded Rectangle 27">
                <a:extLst>
                  <a:ext uri="{FF2B5EF4-FFF2-40B4-BE49-F238E27FC236}">
                    <a16:creationId xmlns:a16="http://schemas.microsoft.com/office/drawing/2014/main" id="{A9019767-1E95-A11F-3ACD-C7B45297FA15}"/>
                  </a:ext>
                </a:extLst>
              </p:cNvPr>
              <p:cNvSpPr/>
              <p:nvPr/>
            </p:nvSpPr>
            <p:spPr>
              <a:xfrm>
                <a:off x="4872775" y="902229"/>
                <a:ext cx="887463" cy="469267"/>
              </a:xfrm>
              <a:prstGeom prst="roundRect">
                <a:avLst>
                  <a:gd name="adj" fmla="val 6839"/>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30" name="TextBox 29">
                <a:extLst>
                  <a:ext uri="{FF2B5EF4-FFF2-40B4-BE49-F238E27FC236}">
                    <a16:creationId xmlns:a16="http://schemas.microsoft.com/office/drawing/2014/main" id="{1FFFB99E-541F-B7FA-490D-4C9EBC226655}"/>
                  </a:ext>
                </a:extLst>
              </p:cNvPr>
              <p:cNvSpPr txBox="1"/>
              <p:nvPr/>
            </p:nvSpPr>
            <p:spPr>
              <a:xfrm>
                <a:off x="4881581" y="934739"/>
                <a:ext cx="829056" cy="169230"/>
              </a:xfrm>
              <a:prstGeom prst="rect">
                <a:avLst/>
              </a:prstGeom>
              <a:noFill/>
            </p:spPr>
            <p:txBody>
              <a:bodyPr wrap="none" rtlCol="0">
                <a:spAutoFit/>
              </a:bodyPr>
              <a:lstStyle/>
              <a:p>
                <a:pPr defTabSz="855808"/>
                <a:r>
                  <a:rPr lang="en-US" sz="720" b="1" spc="6">
                    <a:ln/>
                    <a:solidFill>
                      <a:srgbClr val="A73333"/>
                    </a:solidFill>
                    <a:latin typeface="Source Sans Pro"/>
                    <a:sym typeface="SourceSansPro-Black"/>
                    <a:rtl val="0"/>
                  </a:rPr>
                  <a:t>Technology in final </a:t>
                </a:r>
              </a:p>
            </p:txBody>
          </p:sp>
          <p:sp>
            <p:nvSpPr>
              <p:cNvPr id="31" name="TextBox 30">
                <a:extLst>
                  <a:ext uri="{FF2B5EF4-FFF2-40B4-BE49-F238E27FC236}">
                    <a16:creationId xmlns:a16="http://schemas.microsoft.com/office/drawing/2014/main" id="{AC1F3317-55D8-8562-C82B-E410E08DBEDC}"/>
                  </a:ext>
                </a:extLst>
              </p:cNvPr>
              <p:cNvSpPr txBox="1"/>
              <p:nvPr/>
            </p:nvSpPr>
            <p:spPr>
              <a:xfrm>
                <a:off x="4962587" y="1027664"/>
                <a:ext cx="626921" cy="169230"/>
              </a:xfrm>
              <a:prstGeom prst="rect">
                <a:avLst/>
              </a:prstGeom>
              <a:noFill/>
            </p:spPr>
            <p:txBody>
              <a:bodyPr wrap="none" rtlCol="0">
                <a:spAutoFit/>
              </a:bodyPr>
              <a:lstStyle/>
              <a:p>
                <a:pPr defTabSz="855808"/>
                <a:r>
                  <a:rPr lang="en-US" sz="720" b="1" spc="6">
                    <a:ln/>
                    <a:solidFill>
                      <a:srgbClr val="A73333"/>
                    </a:solidFill>
                    <a:latin typeface="Source Sans Pro"/>
                    <a:sym typeface="SourceSansPro-Black"/>
                    <a:rtl val="0"/>
                  </a:rPr>
                  <a:t>configuration</a:t>
                </a:r>
              </a:p>
            </p:txBody>
          </p:sp>
          <p:sp>
            <p:nvSpPr>
              <p:cNvPr id="32" name="TextBox 31">
                <a:extLst>
                  <a:ext uri="{FF2B5EF4-FFF2-40B4-BE49-F238E27FC236}">
                    <a16:creationId xmlns:a16="http://schemas.microsoft.com/office/drawing/2014/main" id="{66095635-09E1-246E-8092-5196EBC54D6E}"/>
                  </a:ext>
                </a:extLst>
              </p:cNvPr>
              <p:cNvSpPr txBox="1"/>
              <p:nvPr/>
            </p:nvSpPr>
            <p:spPr>
              <a:xfrm>
                <a:off x="5053937" y="1197464"/>
                <a:ext cx="454753"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1/11/2023</a:t>
                </a:r>
              </a:p>
            </p:txBody>
          </p:sp>
          <p:sp>
            <p:nvSpPr>
              <p:cNvPr id="33" name="Freeform 32">
                <a:extLst>
                  <a:ext uri="{FF2B5EF4-FFF2-40B4-BE49-F238E27FC236}">
                    <a16:creationId xmlns:a16="http://schemas.microsoft.com/office/drawing/2014/main" id="{C163EE13-3E1A-1D20-D32C-D9471721F693}"/>
                  </a:ext>
                </a:extLst>
              </p:cNvPr>
              <p:cNvSpPr/>
              <p:nvPr/>
            </p:nvSpPr>
            <p:spPr>
              <a:xfrm>
                <a:off x="4888455" y="1201270"/>
                <a:ext cx="859284" cy="4646"/>
              </a:xfrm>
              <a:custGeom>
                <a:avLst/>
                <a:gdLst>
                  <a:gd name="connsiteX0" fmla="*/ 1031 w 859284"/>
                  <a:gd name="connsiteY0" fmla="*/ 145 h 4646"/>
                  <a:gd name="connsiteX1" fmla="*/ 860315 w 859284"/>
                  <a:gd name="connsiteY1" fmla="*/ 145 h 4646"/>
                </a:gdLst>
                <a:ahLst/>
                <a:cxnLst>
                  <a:cxn ang="0">
                    <a:pos x="connsiteX0" y="connsiteY0"/>
                  </a:cxn>
                  <a:cxn ang="0">
                    <a:pos x="connsiteX1" y="connsiteY1"/>
                  </a:cxn>
                </a:cxnLst>
                <a:rect l="l" t="t" r="r" b="b"/>
                <a:pathLst>
                  <a:path w="859284" h="4646">
                    <a:moveTo>
                      <a:pt x="1031" y="145"/>
                    </a:moveTo>
                    <a:lnTo>
                      <a:pt x="860315" y="145"/>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34" name="Graphic 4289">
              <a:extLst>
                <a:ext uri="{FF2B5EF4-FFF2-40B4-BE49-F238E27FC236}">
                  <a16:creationId xmlns:a16="http://schemas.microsoft.com/office/drawing/2014/main" id="{DAFBD953-B48A-3DEE-BDBA-BA917C164B3D}"/>
                </a:ext>
              </a:extLst>
            </p:cNvPr>
            <p:cNvGrpSpPr/>
            <p:nvPr/>
          </p:nvGrpSpPr>
          <p:grpSpPr>
            <a:xfrm>
              <a:off x="413235" y="529823"/>
              <a:ext cx="1035947" cy="1189410"/>
              <a:chOff x="413235" y="529823"/>
              <a:chExt cx="1035947" cy="1189410"/>
            </a:xfrm>
          </p:grpSpPr>
          <p:sp>
            <p:nvSpPr>
              <p:cNvPr id="35" name="Freeform 34">
                <a:extLst>
                  <a:ext uri="{FF2B5EF4-FFF2-40B4-BE49-F238E27FC236}">
                    <a16:creationId xmlns:a16="http://schemas.microsoft.com/office/drawing/2014/main" id="{B85C189D-A9BE-0643-F8C9-5D102CC72A2C}"/>
                  </a:ext>
                </a:extLst>
              </p:cNvPr>
              <p:cNvSpPr/>
              <p:nvPr/>
            </p:nvSpPr>
            <p:spPr>
              <a:xfrm>
                <a:off x="935747" y="858124"/>
                <a:ext cx="4644" cy="861109"/>
              </a:xfrm>
              <a:custGeom>
                <a:avLst/>
                <a:gdLst>
                  <a:gd name="connsiteX0" fmla="*/ 180 w 4644"/>
                  <a:gd name="connsiteY0" fmla="*/ 861181 h 861109"/>
                  <a:gd name="connsiteX1" fmla="*/ 180 w 4644"/>
                  <a:gd name="connsiteY1" fmla="*/ 71 h 861109"/>
                </a:gdLst>
                <a:ahLst/>
                <a:cxnLst>
                  <a:cxn ang="0">
                    <a:pos x="connsiteX0" y="connsiteY0"/>
                  </a:cxn>
                  <a:cxn ang="0">
                    <a:pos x="connsiteX1" y="connsiteY1"/>
                  </a:cxn>
                </a:cxnLst>
                <a:rect l="l" t="t" r="r" b="b"/>
                <a:pathLst>
                  <a:path w="4644" h="861109">
                    <a:moveTo>
                      <a:pt x="180" y="861181"/>
                    </a:moveTo>
                    <a:lnTo>
                      <a:pt x="180" y="71"/>
                    </a:lnTo>
                  </a:path>
                </a:pathLst>
              </a:custGeom>
              <a:noFill/>
              <a:ln w="92875" cap="flat">
                <a:solidFill>
                  <a:srgbClr val="C2C2C2"/>
                </a:solidFill>
                <a:prstDash val="solid"/>
                <a:miter/>
              </a:ln>
            </p:spPr>
            <p:txBody>
              <a:bodyPr rtlCol="0" anchor="ctr"/>
              <a:lstStyle/>
              <a:p>
                <a:pPr defTabSz="855808"/>
                <a:endParaRPr lang="en-US" sz="1685">
                  <a:solidFill>
                    <a:srgbClr val="454545"/>
                  </a:solidFill>
                  <a:latin typeface="Source Sans Pro"/>
                </a:endParaRPr>
              </a:p>
            </p:txBody>
          </p:sp>
          <p:sp>
            <p:nvSpPr>
              <p:cNvPr id="38" name="Rounded Rectangle 37">
                <a:extLst>
                  <a:ext uri="{FF2B5EF4-FFF2-40B4-BE49-F238E27FC236}">
                    <a16:creationId xmlns:a16="http://schemas.microsoft.com/office/drawing/2014/main" id="{02F31B31-95DD-EA37-6EEA-04C51BBFEFBC}"/>
                  </a:ext>
                </a:extLst>
              </p:cNvPr>
              <p:cNvSpPr/>
              <p:nvPr/>
            </p:nvSpPr>
            <p:spPr>
              <a:xfrm>
                <a:off x="413235" y="529823"/>
                <a:ext cx="1031142" cy="515729"/>
              </a:xfrm>
              <a:prstGeom prst="roundRect">
                <a:avLst>
                  <a:gd name="adj" fmla="val 7492"/>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39" name="TextBox 38">
                <a:extLst>
                  <a:ext uri="{FF2B5EF4-FFF2-40B4-BE49-F238E27FC236}">
                    <a16:creationId xmlns:a16="http://schemas.microsoft.com/office/drawing/2014/main" id="{CC380107-3150-76E2-6057-525F6D004A39}"/>
                  </a:ext>
                </a:extLst>
              </p:cNvPr>
              <p:cNvSpPr txBox="1"/>
              <p:nvPr/>
            </p:nvSpPr>
            <p:spPr>
              <a:xfrm>
                <a:off x="413235" y="559280"/>
                <a:ext cx="1035947" cy="169231"/>
              </a:xfrm>
              <a:prstGeom prst="rect">
                <a:avLst/>
              </a:prstGeom>
              <a:noFill/>
            </p:spPr>
            <p:txBody>
              <a:bodyPr wrap="none" rtlCol="0">
                <a:spAutoFit/>
              </a:bodyPr>
              <a:lstStyle/>
              <a:p>
                <a:pPr defTabSz="855808"/>
                <a:r>
                  <a:rPr lang="en-US" sz="720" b="1" spc="6">
                    <a:ln/>
                    <a:solidFill>
                      <a:srgbClr val="343434"/>
                    </a:solidFill>
                    <a:latin typeface="Source Sans Pro" panose="020B0503030403020204" pitchFamily="34" charset="0"/>
                    <a:sym typeface="SourceSansPro-Black"/>
                    <a:rtl val="0"/>
                  </a:rPr>
                  <a:t>Launch team and leaders </a:t>
                </a:r>
              </a:p>
            </p:txBody>
          </p:sp>
          <p:sp>
            <p:nvSpPr>
              <p:cNvPr id="40" name="TextBox 39">
                <a:extLst>
                  <a:ext uri="{FF2B5EF4-FFF2-40B4-BE49-F238E27FC236}">
                    <a16:creationId xmlns:a16="http://schemas.microsoft.com/office/drawing/2014/main" id="{2DF232C9-A950-15BA-B0A9-A1AE6E4F70D7}"/>
                  </a:ext>
                </a:extLst>
              </p:cNvPr>
              <p:cNvSpPr txBox="1"/>
              <p:nvPr/>
            </p:nvSpPr>
            <p:spPr>
              <a:xfrm>
                <a:off x="534120" y="638265"/>
                <a:ext cx="717679" cy="169231"/>
              </a:xfrm>
              <a:prstGeom prst="rect">
                <a:avLst/>
              </a:prstGeom>
              <a:noFill/>
            </p:spPr>
            <p:txBody>
              <a:bodyPr wrap="none" rtlCol="0">
                <a:spAutoFit/>
              </a:bodyPr>
              <a:lstStyle/>
              <a:p>
                <a:pPr defTabSz="855808"/>
                <a:r>
                  <a:rPr lang="en-US" sz="720" b="1" spc="6">
                    <a:ln/>
                    <a:solidFill>
                      <a:srgbClr val="343434"/>
                    </a:solidFill>
                    <a:latin typeface="Source Sans Pro"/>
                    <a:sym typeface="SourceSansPro-Black"/>
                    <a:rtl val="0"/>
                  </a:rPr>
                  <a:t>designated prep</a:t>
                </a:r>
              </a:p>
            </p:txBody>
          </p:sp>
          <p:sp>
            <p:nvSpPr>
              <p:cNvPr id="41" name="TextBox 40">
                <a:extLst>
                  <a:ext uri="{FF2B5EF4-FFF2-40B4-BE49-F238E27FC236}">
                    <a16:creationId xmlns:a16="http://schemas.microsoft.com/office/drawing/2014/main" id="{DD17714A-0045-4B81-0F6D-21561EA30919}"/>
                  </a:ext>
                </a:extLst>
              </p:cNvPr>
              <p:cNvSpPr txBox="1"/>
              <p:nvPr/>
            </p:nvSpPr>
            <p:spPr>
              <a:xfrm>
                <a:off x="907936" y="822250"/>
                <a:ext cx="418054"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12/14/22</a:t>
                </a:r>
              </a:p>
            </p:txBody>
          </p:sp>
          <p:sp>
            <p:nvSpPr>
              <p:cNvPr id="42" name="TextBox 41">
                <a:extLst>
                  <a:ext uri="{FF2B5EF4-FFF2-40B4-BE49-F238E27FC236}">
                    <a16:creationId xmlns:a16="http://schemas.microsoft.com/office/drawing/2014/main" id="{7C3D6A42-E93C-71C3-D301-2B68D8982E8C}"/>
                  </a:ext>
                </a:extLst>
              </p:cNvPr>
              <p:cNvSpPr txBox="1"/>
              <p:nvPr/>
            </p:nvSpPr>
            <p:spPr>
              <a:xfrm>
                <a:off x="483666" y="825981"/>
                <a:ext cx="418054"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12/12/22</a:t>
                </a:r>
              </a:p>
            </p:txBody>
          </p:sp>
          <p:sp>
            <p:nvSpPr>
              <p:cNvPr id="43" name="Freeform 42">
                <a:extLst>
                  <a:ext uri="{FF2B5EF4-FFF2-40B4-BE49-F238E27FC236}">
                    <a16:creationId xmlns:a16="http://schemas.microsoft.com/office/drawing/2014/main" id="{0B3C0D90-914D-CAA8-2538-81EADBBBE1CC}"/>
                  </a:ext>
                </a:extLst>
              </p:cNvPr>
              <p:cNvSpPr/>
              <p:nvPr/>
            </p:nvSpPr>
            <p:spPr>
              <a:xfrm>
                <a:off x="503782" y="792980"/>
                <a:ext cx="859284" cy="4646"/>
              </a:xfrm>
              <a:custGeom>
                <a:avLst/>
                <a:gdLst>
                  <a:gd name="connsiteX0" fmla="*/ 87 w 859284"/>
                  <a:gd name="connsiteY0" fmla="*/ 57 h 4646"/>
                  <a:gd name="connsiteX1" fmla="*/ 859371 w 859284"/>
                  <a:gd name="connsiteY1" fmla="*/ 57 h 4646"/>
                </a:gdLst>
                <a:ahLst/>
                <a:cxnLst>
                  <a:cxn ang="0">
                    <a:pos x="connsiteX0" y="connsiteY0"/>
                  </a:cxn>
                  <a:cxn ang="0">
                    <a:pos x="connsiteX1" y="connsiteY1"/>
                  </a:cxn>
                </a:cxnLst>
                <a:rect l="l" t="t" r="r" b="b"/>
                <a:pathLst>
                  <a:path w="859284" h="4646">
                    <a:moveTo>
                      <a:pt x="87" y="57"/>
                    </a:moveTo>
                    <a:lnTo>
                      <a:pt x="859371" y="57"/>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sp>
            <p:nvSpPr>
              <p:cNvPr id="44" name="TextBox 43">
                <a:extLst>
                  <a:ext uri="{FF2B5EF4-FFF2-40B4-BE49-F238E27FC236}">
                    <a16:creationId xmlns:a16="http://schemas.microsoft.com/office/drawing/2014/main" id="{0B36B99D-85B1-6A09-70C2-ABAD9C605203}"/>
                  </a:ext>
                </a:extLst>
              </p:cNvPr>
              <p:cNvSpPr txBox="1"/>
              <p:nvPr/>
            </p:nvSpPr>
            <p:spPr>
              <a:xfrm>
                <a:off x="812332" y="812404"/>
                <a:ext cx="214689" cy="166934"/>
              </a:xfrm>
              <a:prstGeom prst="rect">
                <a:avLst/>
              </a:prstGeom>
              <a:noFill/>
            </p:spPr>
            <p:txBody>
              <a:bodyPr wrap="none" rtlCol="0">
                <a:spAutoFit/>
              </a:bodyPr>
              <a:lstStyle/>
              <a:p>
                <a:pPr defTabSz="855808"/>
                <a:r>
                  <a:rPr lang="en-US" sz="702" b="1" spc="7">
                    <a:ln w="4645" cap="flat">
                      <a:solidFill>
                        <a:srgbClr val="707070"/>
                      </a:solidFill>
                      <a:miter/>
                    </a:ln>
                    <a:solidFill>
                      <a:srgbClr val="707070"/>
                    </a:solidFill>
                    <a:latin typeface="Source Sans Pro" panose="020B0503030403020204" pitchFamily="34" charset="0"/>
                    <a:ea typeface="Lato-Bold"/>
                    <a:cs typeface="Lato-Bold"/>
                    <a:sym typeface="Lato-Bold"/>
                    <a:rtl val="0"/>
                  </a:rPr>
                  <a:t>—</a:t>
                </a:r>
              </a:p>
            </p:txBody>
          </p:sp>
        </p:grpSp>
        <p:sp>
          <p:nvSpPr>
            <p:cNvPr id="45" name="Freeform 44">
              <a:extLst>
                <a:ext uri="{FF2B5EF4-FFF2-40B4-BE49-F238E27FC236}">
                  <a16:creationId xmlns:a16="http://schemas.microsoft.com/office/drawing/2014/main" id="{F7429683-67AF-C46B-3DCE-03B426D5696F}"/>
                </a:ext>
              </a:extLst>
            </p:cNvPr>
            <p:cNvSpPr/>
            <p:nvPr/>
          </p:nvSpPr>
          <p:spPr>
            <a:xfrm>
              <a:off x="3875893" y="4655638"/>
              <a:ext cx="69671" cy="492498"/>
            </a:xfrm>
            <a:custGeom>
              <a:avLst/>
              <a:gdLst>
                <a:gd name="connsiteX0" fmla="*/ 813 w 69671"/>
                <a:gd name="connsiteY0" fmla="*/ 888 h 492498"/>
                <a:gd name="connsiteX1" fmla="*/ 70485 w 69671"/>
                <a:gd name="connsiteY1" fmla="*/ 888 h 492498"/>
                <a:gd name="connsiteX2" fmla="*/ 70485 w 69671"/>
                <a:gd name="connsiteY2" fmla="*/ 493386 h 492498"/>
                <a:gd name="connsiteX3" fmla="*/ 813 w 69671"/>
                <a:gd name="connsiteY3" fmla="*/ 493386 h 492498"/>
              </a:gdLst>
              <a:ahLst/>
              <a:cxnLst>
                <a:cxn ang="0">
                  <a:pos x="connsiteX0" y="connsiteY0"/>
                </a:cxn>
                <a:cxn ang="0">
                  <a:pos x="connsiteX1" y="connsiteY1"/>
                </a:cxn>
                <a:cxn ang="0">
                  <a:pos x="connsiteX2" y="connsiteY2"/>
                </a:cxn>
                <a:cxn ang="0">
                  <a:pos x="connsiteX3" y="connsiteY3"/>
                </a:cxn>
              </a:cxnLst>
              <a:rect l="l" t="t" r="r" b="b"/>
              <a:pathLst>
                <a:path w="69671" h="492498">
                  <a:moveTo>
                    <a:pt x="813" y="888"/>
                  </a:moveTo>
                  <a:lnTo>
                    <a:pt x="70485" y="888"/>
                  </a:lnTo>
                  <a:lnTo>
                    <a:pt x="70485" y="493386"/>
                  </a:lnTo>
                  <a:lnTo>
                    <a:pt x="813" y="493386"/>
                  </a:lnTo>
                  <a:close/>
                </a:path>
              </a:pathLst>
            </a:custGeom>
            <a:solidFill>
              <a:srgbClr val="C2C2C2"/>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6" name="Graphic 4289">
              <a:extLst>
                <a:ext uri="{FF2B5EF4-FFF2-40B4-BE49-F238E27FC236}">
                  <a16:creationId xmlns:a16="http://schemas.microsoft.com/office/drawing/2014/main" id="{AED87CD0-6823-FE21-B1CF-F92E2E65FCE3}"/>
                </a:ext>
              </a:extLst>
            </p:cNvPr>
            <p:cNvGrpSpPr/>
            <p:nvPr/>
          </p:nvGrpSpPr>
          <p:grpSpPr>
            <a:xfrm>
              <a:off x="2400734" y="907974"/>
              <a:ext cx="1389753" cy="822949"/>
              <a:chOff x="2400734" y="907974"/>
              <a:chExt cx="1389753" cy="822949"/>
            </a:xfrm>
          </p:grpSpPr>
          <p:sp>
            <p:nvSpPr>
              <p:cNvPr id="47" name="Freeform 46">
                <a:extLst>
                  <a:ext uri="{FF2B5EF4-FFF2-40B4-BE49-F238E27FC236}">
                    <a16:creationId xmlns:a16="http://schemas.microsoft.com/office/drawing/2014/main" id="{AB4EEAFB-53ED-B265-2B70-80D378D6763A}"/>
                  </a:ext>
                </a:extLst>
              </p:cNvPr>
              <p:cNvSpPr/>
              <p:nvPr/>
            </p:nvSpPr>
            <p:spPr>
              <a:xfrm>
                <a:off x="3239558" y="1187429"/>
                <a:ext cx="4644" cy="543494"/>
              </a:xfrm>
              <a:custGeom>
                <a:avLst/>
                <a:gdLst>
                  <a:gd name="connsiteX0" fmla="*/ 676 w 4644"/>
                  <a:gd name="connsiteY0" fmla="*/ 543637 h 543494"/>
                  <a:gd name="connsiteX1" fmla="*/ 676 w 4644"/>
                  <a:gd name="connsiteY1" fmla="*/ 142 h 543494"/>
                </a:gdLst>
                <a:ahLst/>
                <a:cxnLst>
                  <a:cxn ang="0">
                    <a:pos x="connsiteX0" y="connsiteY0"/>
                  </a:cxn>
                  <a:cxn ang="0">
                    <a:pos x="connsiteX1" y="connsiteY1"/>
                  </a:cxn>
                </a:cxnLst>
                <a:rect l="l" t="t" r="r" b="b"/>
                <a:pathLst>
                  <a:path w="4644" h="543494">
                    <a:moveTo>
                      <a:pt x="676" y="543637"/>
                    </a:moveTo>
                    <a:lnTo>
                      <a:pt x="676" y="142"/>
                    </a:lnTo>
                  </a:path>
                </a:pathLst>
              </a:custGeom>
              <a:noFill/>
              <a:ln w="92875" cap="flat">
                <a:solidFill>
                  <a:srgbClr val="C2C2C2"/>
                </a:solidFill>
                <a:prstDash val="solid"/>
                <a:miter/>
              </a:ln>
            </p:spPr>
            <p:txBody>
              <a:bodyPr rtlCol="0" anchor="ctr"/>
              <a:lstStyle/>
              <a:p>
                <a:pPr defTabSz="855808"/>
                <a:endParaRPr lang="en-US" sz="1685">
                  <a:solidFill>
                    <a:srgbClr val="454545"/>
                  </a:solidFill>
                  <a:latin typeface="Source Sans Pro"/>
                </a:endParaRPr>
              </a:p>
            </p:txBody>
          </p:sp>
          <p:sp>
            <p:nvSpPr>
              <p:cNvPr id="49" name="Rounded Rectangle 48">
                <a:extLst>
                  <a:ext uri="{FF2B5EF4-FFF2-40B4-BE49-F238E27FC236}">
                    <a16:creationId xmlns:a16="http://schemas.microsoft.com/office/drawing/2014/main" id="{26B17668-2B99-20AC-0208-EC60A004FB09}"/>
                  </a:ext>
                </a:extLst>
              </p:cNvPr>
              <p:cNvSpPr/>
              <p:nvPr/>
            </p:nvSpPr>
            <p:spPr>
              <a:xfrm>
                <a:off x="2421049" y="907974"/>
                <a:ext cx="1333272" cy="469267"/>
              </a:xfrm>
              <a:prstGeom prst="roundRect">
                <a:avLst>
                  <a:gd name="adj" fmla="val 8987"/>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51" name="TextBox 50">
                <a:extLst>
                  <a:ext uri="{FF2B5EF4-FFF2-40B4-BE49-F238E27FC236}">
                    <a16:creationId xmlns:a16="http://schemas.microsoft.com/office/drawing/2014/main" id="{94910ABB-7371-CFB7-7493-29AC8FA950A6}"/>
                  </a:ext>
                </a:extLst>
              </p:cNvPr>
              <p:cNvSpPr txBox="1"/>
              <p:nvPr/>
            </p:nvSpPr>
            <p:spPr>
              <a:xfrm>
                <a:off x="2400734" y="946582"/>
                <a:ext cx="1389753" cy="184615"/>
              </a:xfrm>
              <a:prstGeom prst="rect">
                <a:avLst/>
              </a:prstGeom>
              <a:noFill/>
            </p:spPr>
            <p:txBody>
              <a:bodyPr wrap="square" rtlCol="0">
                <a:spAutoFit/>
              </a:bodyPr>
              <a:lstStyle/>
              <a:p>
                <a:pPr defTabSz="855808"/>
                <a:r>
                  <a:rPr lang="en-US" sz="840" b="1" spc="6">
                    <a:ln/>
                    <a:solidFill>
                      <a:srgbClr val="343434"/>
                    </a:solidFill>
                    <a:latin typeface="Source Sans Pro"/>
                    <a:sym typeface="SourceSansPro-Black"/>
                    <a:rtl val="0"/>
                  </a:rPr>
                  <a:t>Environment ready for testing</a:t>
                </a:r>
              </a:p>
            </p:txBody>
          </p:sp>
          <p:sp>
            <p:nvSpPr>
              <p:cNvPr id="52" name="TextBox 51">
                <a:extLst>
                  <a:ext uri="{FF2B5EF4-FFF2-40B4-BE49-F238E27FC236}">
                    <a16:creationId xmlns:a16="http://schemas.microsoft.com/office/drawing/2014/main" id="{94BE1DEA-E269-C90E-7E6B-EBB3A6339EA0}"/>
                  </a:ext>
                </a:extLst>
              </p:cNvPr>
              <p:cNvSpPr txBox="1"/>
              <p:nvPr/>
            </p:nvSpPr>
            <p:spPr>
              <a:xfrm>
                <a:off x="2872812" y="1136560"/>
                <a:ext cx="491451"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12/29/2022</a:t>
                </a:r>
              </a:p>
            </p:txBody>
          </p:sp>
          <p:sp>
            <p:nvSpPr>
              <p:cNvPr id="53" name="Freeform 52">
                <a:extLst>
                  <a:ext uri="{FF2B5EF4-FFF2-40B4-BE49-F238E27FC236}">
                    <a16:creationId xmlns:a16="http://schemas.microsoft.com/office/drawing/2014/main" id="{70CA83B2-2BCE-D7C7-4255-B2B55056C313}"/>
                  </a:ext>
                </a:extLst>
              </p:cNvPr>
              <p:cNvSpPr/>
              <p:nvPr/>
            </p:nvSpPr>
            <p:spPr>
              <a:xfrm>
                <a:off x="2809916" y="1145516"/>
                <a:ext cx="859284" cy="4646"/>
              </a:xfrm>
              <a:custGeom>
                <a:avLst/>
                <a:gdLst>
                  <a:gd name="connsiteX0" fmla="*/ 584 w 859284"/>
                  <a:gd name="connsiteY0" fmla="*/ 133 h 4646"/>
                  <a:gd name="connsiteX1" fmla="*/ 859868 w 859284"/>
                  <a:gd name="connsiteY1" fmla="*/ 133 h 4646"/>
                </a:gdLst>
                <a:ahLst/>
                <a:cxnLst>
                  <a:cxn ang="0">
                    <a:pos x="connsiteX0" y="connsiteY0"/>
                  </a:cxn>
                  <a:cxn ang="0">
                    <a:pos x="connsiteX1" y="connsiteY1"/>
                  </a:cxn>
                </a:cxnLst>
                <a:rect l="l" t="t" r="r" b="b"/>
                <a:pathLst>
                  <a:path w="859284" h="4646">
                    <a:moveTo>
                      <a:pt x="584" y="133"/>
                    </a:moveTo>
                    <a:lnTo>
                      <a:pt x="859868" y="133"/>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54" name="Graphic 4289">
              <a:extLst>
                <a:ext uri="{FF2B5EF4-FFF2-40B4-BE49-F238E27FC236}">
                  <a16:creationId xmlns:a16="http://schemas.microsoft.com/office/drawing/2014/main" id="{ECDFAD7E-777B-1338-E7EA-DAD411EED62D}"/>
                </a:ext>
              </a:extLst>
            </p:cNvPr>
            <p:cNvGrpSpPr/>
            <p:nvPr/>
          </p:nvGrpSpPr>
          <p:grpSpPr>
            <a:xfrm>
              <a:off x="13922530" y="864332"/>
              <a:ext cx="1235511" cy="473913"/>
              <a:chOff x="13922530" y="864332"/>
              <a:chExt cx="1235511" cy="473913"/>
            </a:xfrm>
          </p:grpSpPr>
          <p:grpSp>
            <p:nvGrpSpPr>
              <p:cNvPr id="55" name="Graphic 4289">
                <a:extLst>
                  <a:ext uri="{FF2B5EF4-FFF2-40B4-BE49-F238E27FC236}">
                    <a16:creationId xmlns:a16="http://schemas.microsoft.com/office/drawing/2014/main" id="{315BBA88-9A7B-F009-73BA-DD023BA5CE1E}"/>
                  </a:ext>
                </a:extLst>
              </p:cNvPr>
              <p:cNvGrpSpPr/>
              <p:nvPr/>
            </p:nvGrpSpPr>
            <p:grpSpPr>
              <a:xfrm>
                <a:off x="13922530" y="864332"/>
                <a:ext cx="1235511" cy="473913"/>
                <a:chOff x="13922530" y="864332"/>
                <a:chExt cx="1235511" cy="473913"/>
              </a:xfrm>
            </p:grpSpPr>
            <p:sp>
              <p:nvSpPr>
                <p:cNvPr id="56" name="Freeform 55">
                  <a:extLst>
                    <a:ext uri="{FF2B5EF4-FFF2-40B4-BE49-F238E27FC236}">
                      <a16:creationId xmlns:a16="http://schemas.microsoft.com/office/drawing/2014/main" id="{406241D5-B702-51C6-F311-2329E60D1DDC}"/>
                    </a:ext>
                  </a:extLst>
                </p:cNvPr>
                <p:cNvSpPr/>
                <p:nvPr/>
              </p:nvSpPr>
              <p:spPr>
                <a:xfrm>
                  <a:off x="13922530" y="864332"/>
                  <a:ext cx="1235511" cy="473913"/>
                </a:xfrm>
                <a:custGeom>
                  <a:avLst/>
                  <a:gdLst>
                    <a:gd name="connsiteX0" fmla="*/ 1196685 w 1235511"/>
                    <a:gd name="connsiteY0" fmla="*/ 72 h 473913"/>
                    <a:gd name="connsiteX1" fmla="*/ 1238488 w 1235511"/>
                    <a:gd name="connsiteY1" fmla="*/ 72 h 473913"/>
                    <a:gd name="connsiteX2" fmla="*/ 1238488 w 1235511"/>
                    <a:gd name="connsiteY2" fmla="*/ 473986 h 473913"/>
                    <a:gd name="connsiteX3" fmla="*/ 1196685 w 1235511"/>
                    <a:gd name="connsiteY3" fmla="*/ 473986 h 473913"/>
                    <a:gd name="connsiteX4" fmla="*/ 44779 w 1235511"/>
                    <a:gd name="connsiteY4" fmla="*/ 473986 h 473913"/>
                    <a:gd name="connsiteX5" fmla="*/ 2976 w 1235511"/>
                    <a:gd name="connsiteY5" fmla="*/ 473986 h 473913"/>
                    <a:gd name="connsiteX6" fmla="*/ 2976 w 1235511"/>
                    <a:gd name="connsiteY6" fmla="*/ 72 h 473913"/>
                    <a:gd name="connsiteX7" fmla="*/ 44779 w 1235511"/>
                    <a:gd name="connsiteY7" fmla="*/ 72 h 4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511" h="473913">
                      <a:moveTo>
                        <a:pt x="1196685" y="72"/>
                      </a:moveTo>
                      <a:cubicBezTo>
                        <a:pt x="1219772" y="72"/>
                        <a:pt x="1238488" y="72"/>
                        <a:pt x="1238488" y="72"/>
                      </a:cubicBezTo>
                      <a:lnTo>
                        <a:pt x="1238488" y="473986"/>
                      </a:lnTo>
                      <a:cubicBezTo>
                        <a:pt x="1238488" y="473986"/>
                        <a:pt x="1219772" y="473986"/>
                        <a:pt x="1196685" y="473986"/>
                      </a:cubicBezTo>
                      <a:lnTo>
                        <a:pt x="44779" y="473986"/>
                      </a:lnTo>
                      <a:cubicBezTo>
                        <a:pt x="21692" y="473986"/>
                        <a:pt x="2976" y="473986"/>
                        <a:pt x="2976" y="473986"/>
                      </a:cubicBezTo>
                      <a:lnTo>
                        <a:pt x="2976" y="72"/>
                      </a:lnTo>
                      <a:cubicBezTo>
                        <a:pt x="2976" y="72"/>
                        <a:pt x="21692" y="72"/>
                        <a:pt x="44779" y="72"/>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 name="Freeform 56">
                  <a:extLst>
                    <a:ext uri="{FF2B5EF4-FFF2-40B4-BE49-F238E27FC236}">
                      <a16:creationId xmlns:a16="http://schemas.microsoft.com/office/drawing/2014/main" id="{CF5781E9-E246-E60A-64DE-1F8891F9D8A6}"/>
                    </a:ext>
                  </a:extLst>
                </p:cNvPr>
                <p:cNvSpPr/>
                <p:nvPr/>
              </p:nvSpPr>
              <p:spPr>
                <a:xfrm>
                  <a:off x="13924853" y="866655"/>
                  <a:ext cx="1230866" cy="469267"/>
                </a:xfrm>
                <a:custGeom>
                  <a:avLst/>
                  <a:gdLst>
                    <a:gd name="connsiteX0" fmla="*/ 1194362 w 1230866"/>
                    <a:gd name="connsiteY0" fmla="*/ 72 h 469267"/>
                    <a:gd name="connsiteX1" fmla="*/ 1233843 w 1230866"/>
                    <a:gd name="connsiteY1" fmla="*/ 72 h 469267"/>
                    <a:gd name="connsiteX2" fmla="*/ 1233843 w 1230866"/>
                    <a:gd name="connsiteY2" fmla="*/ 469339 h 469267"/>
                    <a:gd name="connsiteX3" fmla="*/ 1194362 w 1230866"/>
                    <a:gd name="connsiteY3" fmla="*/ 469339 h 469267"/>
                    <a:gd name="connsiteX4" fmla="*/ 42457 w 1230866"/>
                    <a:gd name="connsiteY4" fmla="*/ 469339 h 469267"/>
                    <a:gd name="connsiteX5" fmla="*/ 2976 w 1230866"/>
                    <a:gd name="connsiteY5" fmla="*/ 469339 h 469267"/>
                    <a:gd name="connsiteX6" fmla="*/ 2976 w 1230866"/>
                    <a:gd name="connsiteY6" fmla="*/ 72 h 469267"/>
                    <a:gd name="connsiteX7" fmla="*/ 42457 w 1230866"/>
                    <a:gd name="connsiteY7" fmla="*/ 72 h 46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866" h="469267">
                      <a:moveTo>
                        <a:pt x="1194362" y="72"/>
                      </a:moveTo>
                      <a:cubicBezTo>
                        <a:pt x="1216167" y="72"/>
                        <a:pt x="1233843" y="72"/>
                        <a:pt x="1233843" y="72"/>
                      </a:cubicBezTo>
                      <a:lnTo>
                        <a:pt x="1233843" y="469339"/>
                      </a:lnTo>
                      <a:cubicBezTo>
                        <a:pt x="1233843" y="469339"/>
                        <a:pt x="1216167" y="469339"/>
                        <a:pt x="1194362" y="469339"/>
                      </a:cubicBezTo>
                      <a:lnTo>
                        <a:pt x="42457" y="469339"/>
                      </a:lnTo>
                      <a:cubicBezTo>
                        <a:pt x="20652" y="469339"/>
                        <a:pt x="2976" y="469339"/>
                        <a:pt x="2976" y="469339"/>
                      </a:cubicBezTo>
                      <a:lnTo>
                        <a:pt x="2976" y="72"/>
                      </a:lnTo>
                      <a:cubicBezTo>
                        <a:pt x="2976" y="72"/>
                        <a:pt x="20652" y="72"/>
                        <a:pt x="42457" y="72"/>
                      </a:cubicBezTo>
                      <a:close/>
                    </a:path>
                  </a:pathLst>
                </a:custGeom>
                <a:no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grpSp>
          <p:sp>
            <p:nvSpPr>
              <p:cNvPr id="58" name="TextBox 57">
                <a:extLst>
                  <a:ext uri="{FF2B5EF4-FFF2-40B4-BE49-F238E27FC236}">
                    <a16:creationId xmlns:a16="http://schemas.microsoft.com/office/drawing/2014/main" id="{26E6923E-152E-5F50-D0B7-43D76EA4B4C6}"/>
                  </a:ext>
                </a:extLst>
              </p:cNvPr>
              <p:cNvSpPr txBox="1"/>
              <p:nvPr/>
            </p:nvSpPr>
            <p:spPr>
              <a:xfrm>
                <a:off x="14026217" y="911536"/>
                <a:ext cx="998073" cy="189369"/>
              </a:xfrm>
              <a:prstGeom prst="rect">
                <a:avLst/>
              </a:prstGeom>
              <a:noFill/>
            </p:spPr>
            <p:txBody>
              <a:bodyPr wrap="none" rtlCol="0">
                <a:spAutoFit/>
              </a:bodyPr>
              <a:lstStyle/>
              <a:p>
                <a:pPr defTabSz="855808"/>
                <a:r>
                  <a:rPr lang="en-US" sz="877" b="1" spc="8">
                    <a:ln/>
                    <a:solidFill>
                      <a:srgbClr val="3F3F3F"/>
                    </a:solidFill>
                    <a:latin typeface="Source Sans Pro" panose="020B0503030403020204" pitchFamily="34" charset="0"/>
                    <a:ea typeface="Lato-Bold"/>
                    <a:cs typeface="Lato-Bold"/>
                    <a:sym typeface="Lato-Bold"/>
                    <a:rtl val="0"/>
                  </a:rPr>
                  <a:t>Operational Go-Live</a:t>
                </a:r>
              </a:p>
            </p:txBody>
          </p:sp>
          <p:sp>
            <p:nvSpPr>
              <p:cNvPr id="59" name="TextBox 58">
                <a:extLst>
                  <a:ext uri="{FF2B5EF4-FFF2-40B4-BE49-F238E27FC236}">
                    <a16:creationId xmlns:a16="http://schemas.microsoft.com/office/drawing/2014/main" id="{4E934672-007E-25C4-79E8-2A8D1FD07AE4}"/>
                  </a:ext>
                </a:extLst>
              </p:cNvPr>
              <p:cNvSpPr txBox="1"/>
              <p:nvPr/>
            </p:nvSpPr>
            <p:spPr>
              <a:xfrm>
                <a:off x="14284546" y="1129908"/>
                <a:ext cx="344657"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4/7/23</a:t>
                </a:r>
              </a:p>
            </p:txBody>
          </p:sp>
          <p:sp>
            <p:nvSpPr>
              <p:cNvPr id="60" name="Freeform 59">
                <a:extLst>
                  <a:ext uri="{FF2B5EF4-FFF2-40B4-BE49-F238E27FC236}">
                    <a16:creationId xmlns:a16="http://schemas.microsoft.com/office/drawing/2014/main" id="{3E765F79-A7DD-16F4-F084-2073254E77E1}"/>
                  </a:ext>
                </a:extLst>
              </p:cNvPr>
              <p:cNvSpPr/>
              <p:nvPr/>
            </p:nvSpPr>
            <p:spPr>
              <a:xfrm>
                <a:off x="14007112" y="1119873"/>
                <a:ext cx="1084992" cy="4646"/>
              </a:xfrm>
              <a:custGeom>
                <a:avLst/>
                <a:gdLst>
                  <a:gd name="connsiteX0" fmla="*/ 2994 w 1084992"/>
                  <a:gd name="connsiteY0" fmla="*/ 127 h 4646"/>
                  <a:gd name="connsiteX1" fmla="*/ 1087987 w 1084992"/>
                  <a:gd name="connsiteY1" fmla="*/ 127 h 4646"/>
                </a:gdLst>
                <a:ahLst/>
                <a:cxnLst>
                  <a:cxn ang="0">
                    <a:pos x="connsiteX0" y="connsiteY0"/>
                  </a:cxn>
                  <a:cxn ang="0">
                    <a:pos x="connsiteX1" y="connsiteY1"/>
                  </a:cxn>
                </a:cxnLst>
                <a:rect l="l" t="t" r="r" b="b"/>
                <a:pathLst>
                  <a:path w="1084992" h="4646">
                    <a:moveTo>
                      <a:pt x="2994" y="127"/>
                    </a:moveTo>
                    <a:lnTo>
                      <a:pt x="1087987" y="127"/>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61" name="Graphic 4289">
              <a:extLst>
                <a:ext uri="{FF2B5EF4-FFF2-40B4-BE49-F238E27FC236}">
                  <a16:creationId xmlns:a16="http://schemas.microsoft.com/office/drawing/2014/main" id="{E55D1261-4E80-1399-2C19-8D33BBDF954C}"/>
                </a:ext>
              </a:extLst>
            </p:cNvPr>
            <p:cNvGrpSpPr/>
            <p:nvPr/>
          </p:nvGrpSpPr>
          <p:grpSpPr>
            <a:xfrm>
              <a:off x="3803899" y="910980"/>
              <a:ext cx="915021" cy="819943"/>
              <a:chOff x="3803899" y="910980"/>
              <a:chExt cx="915021" cy="819943"/>
            </a:xfrm>
          </p:grpSpPr>
          <p:sp>
            <p:nvSpPr>
              <p:cNvPr id="62" name="Freeform 61">
                <a:extLst>
                  <a:ext uri="{FF2B5EF4-FFF2-40B4-BE49-F238E27FC236}">
                    <a16:creationId xmlns:a16="http://schemas.microsoft.com/office/drawing/2014/main" id="{0D37E9C7-7830-4C94-B2F2-77602B746D4B}"/>
                  </a:ext>
                </a:extLst>
              </p:cNvPr>
              <p:cNvSpPr/>
              <p:nvPr/>
            </p:nvSpPr>
            <p:spPr>
              <a:xfrm>
                <a:off x="4261410" y="1187429"/>
                <a:ext cx="4644" cy="543494"/>
              </a:xfrm>
              <a:custGeom>
                <a:avLst/>
                <a:gdLst>
                  <a:gd name="connsiteX0" fmla="*/ 896 w 4644"/>
                  <a:gd name="connsiteY0" fmla="*/ 543637 h 543494"/>
                  <a:gd name="connsiteX1" fmla="*/ 896 w 4644"/>
                  <a:gd name="connsiteY1" fmla="*/ 142 h 543494"/>
                </a:gdLst>
                <a:ahLst/>
                <a:cxnLst>
                  <a:cxn ang="0">
                    <a:pos x="connsiteX0" y="connsiteY0"/>
                  </a:cxn>
                  <a:cxn ang="0">
                    <a:pos x="connsiteX1" y="connsiteY1"/>
                  </a:cxn>
                </a:cxnLst>
                <a:rect l="l" t="t" r="r" b="b"/>
                <a:pathLst>
                  <a:path w="4644" h="543494">
                    <a:moveTo>
                      <a:pt x="896" y="543637"/>
                    </a:moveTo>
                    <a:lnTo>
                      <a:pt x="896" y="142"/>
                    </a:lnTo>
                  </a:path>
                </a:pathLst>
              </a:custGeom>
              <a:noFill/>
              <a:ln w="92875" cap="flat">
                <a:solidFill>
                  <a:srgbClr val="C2C2C2"/>
                </a:solidFill>
                <a:prstDash val="solid"/>
                <a:miter/>
              </a:ln>
            </p:spPr>
            <p:txBody>
              <a:bodyPr rtlCol="0" anchor="ctr"/>
              <a:lstStyle/>
              <a:p>
                <a:pPr defTabSz="855808"/>
                <a:endParaRPr lang="en-US" sz="1685">
                  <a:solidFill>
                    <a:srgbClr val="454545"/>
                  </a:solidFill>
                  <a:latin typeface="Source Sans Pro"/>
                </a:endParaRPr>
              </a:p>
            </p:txBody>
          </p:sp>
          <p:sp>
            <p:nvSpPr>
              <p:cNvPr id="4289" name="Rounded Rectangle 4288">
                <a:extLst>
                  <a:ext uri="{FF2B5EF4-FFF2-40B4-BE49-F238E27FC236}">
                    <a16:creationId xmlns:a16="http://schemas.microsoft.com/office/drawing/2014/main" id="{6A7AAC28-A71A-A343-20D4-891FFA149DCF}"/>
                  </a:ext>
                </a:extLst>
              </p:cNvPr>
              <p:cNvSpPr/>
              <p:nvPr/>
            </p:nvSpPr>
            <p:spPr>
              <a:xfrm>
                <a:off x="3803899" y="910980"/>
                <a:ext cx="915021" cy="464620"/>
              </a:xfrm>
              <a:prstGeom prst="roundRect">
                <a:avLst>
                  <a:gd name="adj" fmla="val 7942"/>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4291" name="TextBox 4290">
                <a:extLst>
                  <a:ext uri="{FF2B5EF4-FFF2-40B4-BE49-F238E27FC236}">
                    <a16:creationId xmlns:a16="http://schemas.microsoft.com/office/drawing/2014/main" id="{4BBCB526-4A4A-2422-0FBB-F5824A94867B}"/>
                  </a:ext>
                </a:extLst>
              </p:cNvPr>
              <p:cNvSpPr txBox="1"/>
              <p:nvPr/>
            </p:nvSpPr>
            <p:spPr>
              <a:xfrm>
                <a:off x="3918024" y="927316"/>
                <a:ext cx="670350" cy="292306"/>
              </a:xfrm>
              <a:prstGeom prst="rect">
                <a:avLst/>
              </a:prstGeom>
              <a:noFill/>
            </p:spPr>
            <p:txBody>
              <a:bodyPr wrap="none" rtlCol="0">
                <a:spAutoFit/>
              </a:bodyPr>
              <a:lstStyle/>
              <a:p>
                <a:pPr defTabSz="855808"/>
                <a:r>
                  <a:rPr lang="en-US" sz="840" b="1" spc="6">
                    <a:ln/>
                    <a:solidFill>
                      <a:srgbClr val="A73333"/>
                    </a:solidFill>
                    <a:latin typeface="Source Sans Pro"/>
                    <a:sym typeface="SourceSansPro-Black"/>
                    <a:rtl val="0"/>
                  </a:rPr>
                  <a:t>System test</a:t>
                </a:r>
              </a:p>
              <a:p>
                <a:pPr defTabSz="855808"/>
                <a:r>
                  <a:rPr lang="en-US" sz="840" b="1" spc="6">
                    <a:ln/>
                    <a:solidFill>
                      <a:srgbClr val="A73333"/>
                    </a:solidFill>
                    <a:latin typeface="Source Sans Pro"/>
                    <a:sym typeface="SourceSansPro-Black"/>
                    <a:rtl val="0"/>
                  </a:rPr>
                  <a:t>readout plan</a:t>
                </a:r>
              </a:p>
            </p:txBody>
          </p:sp>
          <p:sp>
            <p:nvSpPr>
              <p:cNvPr id="4292" name="TextBox 4291">
                <a:extLst>
                  <a:ext uri="{FF2B5EF4-FFF2-40B4-BE49-F238E27FC236}">
                    <a16:creationId xmlns:a16="http://schemas.microsoft.com/office/drawing/2014/main" id="{B7A2E9BA-653D-798D-74B8-BC5BBEA43865}"/>
                  </a:ext>
                </a:extLst>
              </p:cNvPr>
              <p:cNvSpPr txBox="1"/>
              <p:nvPr/>
            </p:nvSpPr>
            <p:spPr>
              <a:xfrm>
                <a:off x="4017358" y="1185750"/>
                <a:ext cx="418054"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1/5/2023</a:t>
                </a:r>
              </a:p>
            </p:txBody>
          </p:sp>
          <p:sp>
            <p:nvSpPr>
              <p:cNvPr id="4293" name="Freeform 4292">
                <a:extLst>
                  <a:ext uri="{FF2B5EF4-FFF2-40B4-BE49-F238E27FC236}">
                    <a16:creationId xmlns:a16="http://schemas.microsoft.com/office/drawing/2014/main" id="{6B82EAA5-4778-0535-5C19-7EE49C8FA67B}"/>
                  </a:ext>
                </a:extLst>
              </p:cNvPr>
              <p:cNvSpPr/>
              <p:nvPr/>
            </p:nvSpPr>
            <p:spPr>
              <a:xfrm>
                <a:off x="3831768" y="1145516"/>
                <a:ext cx="859284" cy="4646"/>
              </a:xfrm>
              <a:custGeom>
                <a:avLst/>
                <a:gdLst>
                  <a:gd name="connsiteX0" fmla="*/ 804 w 859284"/>
                  <a:gd name="connsiteY0" fmla="*/ 133 h 4646"/>
                  <a:gd name="connsiteX1" fmla="*/ 860088 w 859284"/>
                  <a:gd name="connsiteY1" fmla="*/ 133 h 4646"/>
                </a:gdLst>
                <a:ahLst/>
                <a:cxnLst>
                  <a:cxn ang="0">
                    <a:pos x="connsiteX0" y="connsiteY0"/>
                  </a:cxn>
                  <a:cxn ang="0">
                    <a:pos x="connsiteX1" y="connsiteY1"/>
                  </a:cxn>
                </a:cxnLst>
                <a:rect l="l" t="t" r="r" b="b"/>
                <a:pathLst>
                  <a:path w="859284" h="4646">
                    <a:moveTo>
                      <a:pt x="804" y="133"/>
                    </a:moveTo>
                    <a:lnTo>
                      <a:pt x="860088" y="133"/>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4294" name="Graphic 4289">
              <a:extLst>
                <a:ext uri="{FF2B5EF4-FFF2-40B4-BE49-F238E27FC236}">
                  <a16:creationId xmlns:a16="http://schemas.microsoft.com/office/drawing/2014/main" id="{384B3535-4ADA-023F-0496-C39D4CA42751}"/>
                </a:ext>
              </a:extLst>
            </p:cNvPr>
            <p:cNvGrpSpPr/>
            <p:nvPr/>
          </p:nvGrpSpPr>
          <p:grpSpPr>
            <a:xfrm>
              <a:off x="1037932" y="1078173"/>
              <a:ext cx="919666" cy="822151"/>
              <a:chOff x="1037932" y="1078173"/>
              <a:chExt cx="919666" cy="822151"/>
            </a:xfrm>
          </p:grpSpPr>
          <p:sp>
            <p:nvSpPr>
              <p:cNvPr id="4295" name="Freeform 4294">
                <a:extLst>
                  <a:ext uri="{FF2B5EF4-FFF2-40B4-BE49-F238E27FC236}">
                    <a16:creationId xmlns:a16="http://schemas.microsoft.com/office/drawing/2014/main" id="{A410823A-3891-807F-B099-260A02506613}"/>
                  </a:ext>
                </a:extLst>
              </p:cNvPr>
              <p:cNvSpPr/>
              <p:nvPr/>
            </p:nvSpPr>
            <p:spPr>
              <a:xfrm>
                <a:off x="1140117" y="1356830"/>
                <a:ext cx="4644" cy="543494"/>
              </a:xfrm>
              <a:custGeom>
                <a:avLst/>
                <a:gdLst>
                  <a:gd name="connsiteX0" fmla="*/ 224 w 4644"/>
                  <a:gd name="connsiteY0" fmla="*/ 543673 h 543494"/>
                  <a:gd name="connsiteX1" fmla="*/ 224 w 4644"/>
                  <a:gd name="connsiteY1" fmla="*/ 178 h 543494"/>
                </a:gdLst>
                <a:ahLst/>
                <a:cxnLst>
                  <a:cxn ang="0">
                    <a:pos x="connsiteX0" y="connsiteY0"/>
                  </a:cxn>
                  <a:cxn ang="0">
                    <a:pos x="connsiteX1" y="connsiteY1"/>
                  </a:cxn>
                </a:cxnLst>
                <a:rect l="l" t="t" r="r" b="b"/>
                <a:pathLst>
                  <a:path w="4644" h="543494">
                    <a:moveTo>
                      <a:pt x="224" y="543673"/>
                    </a:moveTo>
                    <a:lnTo>
                      <a:pt x="224" y="178"/>
                    </a:lnTo>
                  </a:path>
                </a:pathLst>
              </a:custGeom>
              <a:noFill/>
              <a:ln w="92875" cap="flat">
                <a:solidFill>
                  <a:srgbClr val="C2C2C2"/>
                </a:solidFill>
                <a:prstDash val="solid"/>
                <a:miter/>
              </a:ln>
            </p:spPr>
            <p:txBody>
              <a:bodyPr rtlCol="0" anchor="ctr"/>
              <a:lstStyle/>
              <a:p>
                <a:pPr defTabSz="855808"/>
                <a:endParaRPr lang="en-US" sz="1685">
                  <a:solidFill>
                    <a:srgbClr val="454545"/>
                  </a:solidFill>
                  <a:latin typeface="Source Sans Pro"/>
                </a:endParaRPr>
              </a:p>
            </p:txBody>
          </p:sp>
          <p:sp>
            <p:nvSpPr>
              <p:cNvPr id="4297" name="Rounded Rectangle 4296">
                <a:extLst>
                  <a:ext uri="{FF2B5EF4-FFF2-40B4-BE49-F238E27FC236}">
                    <a16:creationId xmlns:a16="http://schemas.microsoft.com/office/drawing/2014/main" id="{1C2312C8-C647-DC86-B3FE-362B3CEFAA0A}"/>
                  </a:ext>
                </a:extLst>
              </p:cNvPr>
              <p:cNvSpPr/>
              <p:nvPr/>
            </p:nvSpPr>
            <p:spPr>
              <a:xfrm>
                <a:off x="1037932" y="1078173"/>
                <a:ext cx="919666" cy="455213"/>
              </a:xfrm>
              <a:prstGeom prst="roundRect">
                <a:avLst>
                  <a:gd name="adj" fmla="val 4806"/>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4299" name="TextBox 4298">
                <a:extLst>
                  <a:ext uri="{FF2B5EF4-FFF2-40B4-BE49-F238E27FC236}">
                    <a16:creationId xmlns:a16="http://schemas.microsoft.com/office/drawing/2014/main" id="{A4190E29-61E6-BF49-1C52-185977799972}"/>
                  </a:ext>
                </a:extLst>
              </p:cNvPr>
              <p:cNvSpPr txBox="1"/>
              <p:nvPr/>
            </p:nvSpPr>
            <p:spPr>
              <a:xfrm>
                <a:off x="1113746" y="1123856"/>
                <a:ext cx="744388" cy="184615"/>
              </a:xfrm>
              <a:prstGeom prst="rect">
                <a:avLst/>
              </a:prstGeom>
              <a:noFill/>
            </p:spPr>
            <p:txBody>
              <a:bodyPr wrap="none" rtlCol="0">
                <a:spAutoFit/>
              </a:bodyPr>
              <a:lstStyle/>
              <a:p>
                <a:pPr defTabSz="855808"/>
                <a:r>
                  <a:rPr lang="en-US" sz="840" b="1" spc="6">
                    <a:ln/>
                    <a:solidFill>
                      <a:srgbClr val="343434"/>
                    </a:solidFill>
                    <a:latin typeface="Source Sans Pro"/>
                    <a:sym typeface="SourceSansPro-Black"/>
                    <a:rtl val="0"/>
                  </a:rPr>
                  <a:t>Project kickoff</a:t>
                </a:r>
              </a:p>
            </p:txBody>
          </p:sp>
          <p:sp>
            <p:nvSpPr>
              <p:cNvPr id="4300" name="TextBox 4299">
                <a:extLst>
                  <a:ext uri="{FF2B5EF4-FFF2-40B4-BE49-F238E27FC236}">
                    <a16:creationId xmlns:a16="http://schemas.microsoft.com/office/drawing/2014/main" id="{FE93C2DB-B265-D9CE-BFD2-FBB4885E4843}"/>
                  </a:ext>
                </a:extLst>
              </p:cNvPr>
              <p:cNvSpPr txBox="1"/>
              <p:nvPr/>
            </p:nvSpPr>
            <p:spPr>
              <a:xfrm>
                <a:off x="1221389" y="1329695"/>
                <a:ext cx="491451"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12/15/2022</a:t>
                </a:r>
              </a:p>
            </p:txBody>
          </p:sp>
          <p:sp>
            <p:nvSpPr>
              <p:cNvPr id="4301" name="Freeform 4300">
                <a:extLst>
                  <a:ext uri="{FF2B5EF4-FFF2-40B4-BE49-F238E27FC236}">
                    <a16:creationId xmlns:a16="http://schemas.microsoft.com/office/drawing/2014/main" id="{2CB08620-33FD-7AF1-8F57-426100C03B2B}"/>
                  </a:ext>
                </a:extLst>
              </p:cNvPr>
              <p:cNvSpPr/>
              <p:nvPr/>
            </p:nvSpPr>
            <p:spPr>
              <a:xfrm>
                <a:off x="1068123" y="1319563"/>
                <a:ext cx="859284" cy="4646"/>
              </a:xfrm>
              <a:custGeom>
                <a:avLst/>
                <a:gdLst>
                  <a:gd name="connsiteX0" fmla="*/ 209 w 859284"/>
                  <a:gd name="connsiteY0" fmla="*/ 170 h 4646"/>
                  <a:gd name="connsiteX1" fmla="*/ 859493 w 859284"/>
                  <a:gd name="connsiteY1" fmla="*/ 170 h 4646"/>
                </a:gdLst>
                <a:ahLst/>
                <a:cxnLst>
                  <a:cxn ang="0">
                    <a:pos x="connsiteX0" y="connsiteY0"/>
                  </a:cxn>
                  <a:cxn ang="0">
                    <a:pos x="connsiteX1" y="connsiteY1"/>
                  </a:cxn>
                </a:cxnLst>
                <a:rect l="l" t="t" r="r" b="b"/>
                <a:pathLst>
                  <a:path w="859284" h="4646">
                    <a:moveTo>
                      <a:pt x="209" y="170"/>
                    </a:moveTo>
                    <a:lnTo>
                      <a:pt x="859493" y="170"/>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4302" name="Graphic 4289">
              <a:extLst>
                <a:ext uri="{FF2B5EF4-FFF2-40B4-BE49-F238E27FC236}">
                  <a16:creationId xmlns:a16="http://schemas.microsoft.com/office/drawing/2014/main" id="{7102CD6C-957F-B5A4-65BB-8AE5BF4FB07A}"/>
                </a:ext>
              </a:extLst>
            </p:cNvPr>
            <p:cNvGrpSpPr/>
            <p:nvPr/>
          </p:nvGrpSpPr>
          <p:grpSpPr>
            <a:xfrm>
              <a:off x="7691580" y="1017657"/>
              <a:ext cx="747809" cy="813086"/>
              <a:chOff x="7691580" y="1017657"/>
              <a:chExt cx="747809" cy="813086"/>
            </a:xfrm>
          </p:grpSpPr>
          <p:sp>
            <p:nvSpPr>
              <p:cNvPr id="4303" name="Freeform 4302">
                <a:extLst>
                  <a:ext uri="{FF2B5EF4-FFF2-40B4-BE49-F238E27FC236}">
                    <a16:creationId xmlns:a16="http://schemas.microsoft.com/office/drawing/2014/main" id="{36FC1FD8-8974-E2A4-491B-5E93CCF14ECE}"/>
                  </a:ext>
                </a:extLst>
              </p:cNvPr>
              <p:cNvSpPr/>
              <p:nvPr/>
            </p:nvSpPr>
            <p:spPr>
              <a:xfrm>
                <a:off x="8065485" y="1333599"/>
                <a:ext cx="4644" cy="497144"/>
              </a:xfrm>
              <a:custGeom>
                <a:avLst/>
                <a:gdLst>
                  <a:gd name="connsiteX0" fmla="*/ 1715 w 4644"/>
                  <a:gd name="connsiteY0" fmla="*/ 497318 h 497144"/>
                  <a:gd name="connsiteX1" fmla="*/ 1715 w 4644"/>
                  <a:gd name="connsiteY1" fmla="*/ 173 h 497144"/>
                </a:gdLst>
                <a:ahLst/>
                <a:cxnLst>
                  <a:cxn ang="0">
                    <a:pos x="connsiteX0" y="connsiteY0"/>
                  </a:cxn>
                  <a:cxn ang="0">
                    <a:pos x="connsiteX1" y="connsiteY1"/>
                  </a:cxn>
                </a:cxnLst>
                <a:rect l="l" t="t" r="r" b="b"/>
                <a:pathLst>
                  <a:path w="4644" h="497144">
                    <a:moveTo>
                      <a:pt x="1715" y="497318"/>
                    </a:moveTo>
                    <a:lnTo>
                      <a:pt x="1715" y="173"/>
                    </a:lnTo>
                  </a:path>
                </a:pathLst>
              </a:custGeom>
              <a:ln w="23219" cap="flat">
                <a:solidFill>
                  <a:srgbClr val="C0C0C0"/>
                </a:solidFill>
                <a:prstDash val="solid"/>
                <a:miter/>
              </a:ln>
            </p:spPr>
            <p:txBody>
              <a:bodyPr rtlCol="0" anchor="ctr"/>
              <a:lstStyle/>
              <a:p>
                <a:pPr defTabSz="855808"/>
                <a:endParaRPr lang="en-US" sz="1685">
                  <a:solidFill>
                    <a:srgbClr val="454545"/>
                  </a:solidFill>
                  <a:latin typeface="Source Sans Pro"/>
                </a:endParaRPr>
              </a:p>
            </p:txBody>
          </p:sp>
          <p:sp>
            <p:nvSpPr>
              <p:cNvPr id="4306" name="Rounded Rectangle 4305">
                <a:extLst>
                  <a:ext uri="{FF2B5EF4-FFF2-40B4-BE49-F238E27FC236}">
                    <a16:creationId xmlns:a16="http://schemas.microsoft.com/office/drawing/2014/main" id="{4E04F5C3-7772-D6D4-E067-52F48E9FD302}"/>
                  </a:ext>
                </a:extLst>
              </p:cNvPr>
              <p:cNvSpPr/>
              <p:nvPr/>
            </p:nvSpPr>
            <p:spPr>
              <a:xfrm>
                <a:off x="7691580" y="1017657"/>
                <a:ext cx="747809" cy="418158"/>
              </a:xfrm>
              <a:prstGeom prst="roundRect">
                <a:avLst>
                  <a:gd name="adj" fmla="val 11281"/>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4307" name="TextBox 4306">
                <a:extLst>
                  <a:ext uri="{FF2B5EF4-FFF2-40B4-BE49-F238E27FC236}">
                    <a16:creationId xmlns:a16="http://schemas.microsoft.com/office/drawing/2014/main" id="{162495B7-1F9D-A029-8906-0EDF7AA619DB}"/>
                  </a:ext>
                </a:extLst>
              </p:cNvPr>
              <p:cNvSpPr txBox="1"/>
              <p:nvPr/>
            </p:nvSpPr>
            <p:spPr>
              <a:xfrm>
                <a:off x="7747944" y="1073180"/>
                <a:ext cx="630927" cy="169231"/>
              </a:xfrm>
              <a:prstGeom prst="rect">
                <a:avLst/>
              </a:prstGeom>
              <a:noFill/>
            </p:spPr>
            <p:txBody>
              <a:bodyPr wrap="none" rtlCol="0">
                <a:spAutoFit/>
              </a:bodyPr>
              <a:lstStyle/>
              <a:p>
                <a:pPr defTabSz="855808"/>
                <a:r>
                  <a:rPr lang="en-US" sz="720" b="1" spc="6">
                    <a:ln/>
                    <a:solidFill>
                      <a:srgbClr val="343434"/>
                    </a:solidFill>
                    <a:latin typeface="Source Sans Pro"/>
                    <a:sym typeface="SourceSansPro-Black"/>
                    <a:rtl val="0"/>
                  </a:rPr>
                  <a:t>Roster Closed</a:t>
                </a:r>
              </a:p>
            </p:txBody>
          </p:sp>
          <p:sp>
            <p:nvSpPr>
              <p:cNvPr id="4308" name="TextBox 4307">
                <a:extLst>
                  <a:ext uri="{FF2B5EF4-FFF2-40B4-BE49-F238E27FC236}">
                    <a16:creationId xmlns:a16="http://schemas.microsoft.com/office/drawing/2014/main" id="{F33D2C80-ABC0-23FB-2397-8160EA38A9DD}"/>
                  </a:ext>
                </a:extLst>
              </p:cNvPr>
              <p:cNvSpPr txBox="1"/>
              <p:nvPr/>
            </p:nvSpPr>
            <p:spPr>
              <a:xfrm>
                <a:off x="7791166" y="1235609"/>
                <a:ext cx="454753"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1/31/2023</a:t>
                </a:r>
              </a:p>
            </p:txBody>
          </p:sp>
          <p:sp>
            <p:nvSpPr>
              <p:cNvPr id="4309" name="Freeform 4308">
                <a:extLst>
                  <a:ext uri="{FF2B5EF4-FFF2-40B4-BE49-F238E27FC236}">
                    <a16:creationId xmlns:a16="http://schemas.microsoft.com/office/drawing/2014/main" id="{12E3C6BB-EAA6-5ACD-0356-1170FDC314A0}"/>
                  </a:ext>
                </a:extLst>
              </p:cNvPr>
              <p:cNvSpPr/>
              <p:nvPr/>
            </p:nvSpPr>
            <p:spPr>
              <a:xfrm>
                <a:off x="7734823" y="1226736"/>
                <a:ext cx="642721" cy="4646"/>
              </a:xfrm>
              <a:custGeom>
                <a:avLst/>
                <a:gdLst>
                  <a:gd name="connsiteX0" fmla="*/ 1644 w 642721"/>
                  <a:gd name="connsiteY0" fmla="*/ 150 h 4646"/>
                  <a:gd name="connsiteX1" fmla="*/ 644365 w 642721"/>
                  <a:gd name="connsiteY1" fmla="*/ 150 h 4646"/>
                </a:gdLst>
                <a:ahLst/>
                <a:cxnLst>
                  <a:cxn ang="0">
                    <a:pos x="connsiteX0" y="connsiteY0"/>
                  </a:cxn>
                  <a:cxn ang="0">
                    <a:pos x="connsiteX1" y="connsiteY1"/>
                  </a:cxn>
                </a:cxnLst>
                <a:rect l="l" t="t" r="r" b="b"/>
                <a:pathLst>
                  <a:path w="642721" h="4646">
                    <a:moveTo>
                      <a:pt x="1644" y="150"/>
                    </a:moveTo>
                    <a:lnTo>
                      <a:pt x="644365" y="150"/>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sp>
          <p:nvSpPr>
            <p:cNvPr id="4310" name="Freeform 4309">
              <a:extLst>
                <a:ext uri="{FF2B5EF4-FFF2-40B4-BE49-F238E27FC236}">
                  <a16:creationId xmlns:a16="http://schemas.microsoft.com/office/drawing/2014/main" id="{1DC2AEE2-0735-D2BA-1602-974D9BB50532}"/>
                </a:ext>
              </a:extLst>
            </p:cNvPr>
            <p:cNvSpPr/>
            <p:nvPr/>
          </p:nvSpPr>
          <p:spPr>
            <a:xfrm>
              <a:off x="10169571" y="5501248"/>
              <a:ext cx="4644" cy="4646"/>
            </a:xfrm>
            <a:custGeom>
              <a:avLst/>
              <a:gdLst>
                <a:gd name="connsiteX0" fmla="*/ 1970 w 4644"/>
                <a:gd name="connsiteY0" fmla="*/ 973 h 4646"/>
                <a:gd name="connsiteX1" fmla="*/ 1970 w 4644"/>
                <a:gd name="connsiteY1" fmla="*/ 973 h 4646"/>
              </a:gdLst>
              <a:ahLst/>
              <a:cxnLst>
                <a:cxn ang="0">
                  <a:pos x="connsiteX0" y="connsiteY0"/>
                </a:cxn>
                <a:cxn ang="0">
                  <a:pos x="connsiteX1" y="connsiteY1"/>
                </a:cxn>
              </a:cxnLst>
              <a:rect l="l" t="t" r="r" b="b"/>
              <a:pathLst>
                <a:path w="4644" h="4646">
                  <a:moveTo>
                    <a:pt x="1970" y="973"/>
                  </a:moveTo>
                  <a:lnTo>
                    <a:pt x="1970" y="973"/>
                  </a:ln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11" name="Freeform 4310">
              <a:extLst>
                <a:ext uri="{FF2B5EF4-FFF2-40B4-BE49-F238E27FC236}">
                  <a16:creationId xmlns:a16="http://schemas.microsoft.com/office/drawing/2014/main" id="{4FB1C872-F3AB-EDB3-85E7-E8F5082D8717}"/>
                </a:ext>
              </a:extLst>
            </p:cNvPr>
            <p:cNvSpPr/>
            <p:nvPr/>
          </p:nvSpPr>
          <p:spPr>
            <a:xfrm>
              <a:off x="14565856" y="4238934"/>
              <a:ext cx="4644" cy="500336"/>
            </a:xfrm>
            <a:custGeom>
              <a:avLst/>
              <a:gdLst>
                <a:gd name="connsiteX0" fmla="*/ 3115 w 4644"/>
                <a:gd name="connsiteY0" fmla="*/ 501233 h 500336"/>
                <a:gd name="connsiteX1" fmla="*/ 3115 w 4644"/>
                <a:gd name="connsiteY1" fmla="*/ 896 h 500336"/>
              </a:gdLst>
              <a:ahLst/>
              <a:cxnLst>
                <a:cxn ang="0">
                  <a:pos x="connsiteX0" y="connsiteY0"/>
                </a:cxn>
                <a:cxn ang="0">
                  <a:pos x="connsiteX1" y="connsiteY1"/>
                </a:cxn>
              </a:cxnLst>
              <a:rect l="l" t="t" r="r" b="b"/>
              <a:pathLst>
                <a:path w="4644" h="500336">
                  <a:moveTo>
                    <a:pt x="3115" y="501233"/>
                  </a:moveTo>
                  <a:lnTo>
                    <a:pt x="3115" y="896"/>
                  </a:lnTo>
                </a:path>
              </a:pathLst>
            </a:custGeom>
            <a:noFill/>
            <a:ln w="23219" cap="flat">
              <a:noFill/>
              <a:prstDash val="solid"/>
              <a:miter/>
            </a:ln>
          </p:spPr>
          <p:txBody>
            <a:bodyPr rtlCol="0" anchor="ctr"/>
            <a:lstStyle/>
            <a:p>
              <a:pPr defTabSz="855808"/>
              <a:endParaRPr lang="en-US" sz="1685">
                <a:solidFill>
                  <a:srgbClr val="454545"/>
                </a:solidFill>
                <a:latin typeface="Source Sans Pro"/>
              </a:endParaRPr>
            </a:p>
          </p:txBody>
        </p:sp>
        <p:sp>
          <p:nvSpPr>
            <p:cNvPr id="4312" name="Freeform 4311">
              <a:extLst>
                <a:ext uri="{FF2B5EF4-FFF2-40B4-BE49-F238E27FC236}">
                  <a16:creationId xmlns:a16="http://schemas.microsoft.com/office/drawing/2014/main" id="{EB60AD46-7F85-8C2C-AE41-A562E7706D19}"/>
                </a:ext>
              </a:extLst>
            </p:cNvPr>
            <p:cNvSpPr/>
            <p:nvPr/>
          </p:nvSpPr>
          <p:spPr>
            <a:xfrm>
              <a:off x="550230" y="1768066"/>
              <a:ext cx="13998486" cy="6908"/>
            </a:xfrm>
            <a:custGeom>
              <a:avLst/>
              <a:gdLst>
                <a:gd name="connsiteX0" fmla="*/ 97 w 13998486"/>
                <a:gd name="connsiteY0" fmla="*/ 267 h 6908"/>
                <a:gd name="connsiteX1" fmla="*/ 7418555 w 13998486"/>
                <a:gd name="connsiteY1" fmla="*/ 3923 h 6908"/>
                <a:gd name="connsiteX2" fmla="*/ 13991709 w 13998486"/>
                <a:gd name="connsiteY2" fmla="*/ 7176 h 6908"/>
                <a:gd name="connsiteX3" fmla="*/ 13998583 w 13998486"/>
                <a:gd name="connsiteY3" fmla="*/ 7176 h 6908"/>
              </a:gdLst>
              <a:ahLst/>
              <a:cxnLst>
                <a:cxn ang="0">
                  <a:pos x="connsiteX0" y="connsiteY0"/>
                </a:cxn>
                <a:cxn ang="0">
                  <a:pos x="connsiteX1" y="connsiteY1"/>
                </a:cxn>
                <a:cxn ang="0">
                  <a:pos x="connsiteX2" y="connsiteY2"/>
                </a:cxn>
                <a:cxn ang="0">
                  <a:pos x="connsiteX3" y="connsiteY3"/>
                </a:cxn>
              </a:cxnLst>
              <a:rect l="l" t="t" r="r" b="b"/>
              <a:pathLst>
                <a:path w="13998486" h="6908">
                  <a:moveTo>
                    <a:pt x="97" y="267"/>
                  </a:moveTo>
                  <a:lnTo>
                    <a:pt x="7418555" y="3923"/>
                  </a:lnTo>
                  <a:lnTo>
                    <a:pt x="13991709" y="7176"/>
                  </a:lnTo>
                  <a:lnTo>
                    <a:pt x="13998583" y="7176"/>
                  </a:lnTo>
                </a:path>
              </a:pathLst>
            </a:custGeom>
            <a:noFill/>
            <a:ln w="380789" cap="rnd">
              <a:solidFill>
                <a:srgbClr val="FFFFFF"/>
              </a:solidFill>
              <a:prstDash val="solid"/>
              <a:miter/>
            </a:ln>
          </p:spPr>
          <p:txBody>
            <a:bodyPr rtlCol="0" anchor="ctr"/>
            <a:lstStyle/>
            <a:p>
              <a:pPr defTabSz="855808"/>
              <a:endParaRPr lang="en-US" sz="1685">
                <a:solidFill>
                  <a:srgbClr val="454545"/>
                </a:solidFill>
                <a:latin typeface="Source Sans Pro"/>
              </a:endParaRPr>
            </a:p>
          </p:txBody>
        </p:sp>
        <p:sp>
          <p:nvSpPr>
            <p:cNvPr id="4313" name="Freeform 4312">
              <a:extLst>
                <a:ext uri="{FF2B5EF4-FFF2-40B4-BE49-F238E27FC236}">
                  <a16:creationId xmlns:a16="http://schemas.microsoft.com/office/drawing/2014/main" id="{BDFDC0A1-B822-8134-13CB-482C6440EE61}"/>
                </a:ext>
              </a:extLst>
            </p:cNvPr>
            <p:cNvSpPr/>
            <p:nvPr/>
          </p:nvSpPr>
          <p:spPr>
            <a:xfrm>
              <a:off x="480559" y="1691357"/>
              <a:ext cx="139343" cy="139386"/>
            </a:xfrm>
            <a:custGeom>
              <a:avLst/>
              <a:gdLst>
                <a:gd name="connsiteX0" fmla="*/ 139425 w 139343"/>
                <a:gd name="connsiteY0" fmla="*/ 69943 h 139386"/>
                <a:gd name="connsiteX1" fmla="*/ 69754 w 139343"/>
                <a:gd name="connsiteY1" fmla="*/ 139637 h 139386"/>
                <a:gd name="connsiteX2" fmla="*/ 82 w 139343"/>
                <a:gd name="connsiteY2" fmla="*/ 69943 h 139386"/>
                <a:gd name="connsiteX3" fmla="*/ 69754 w 139343"/>
                <a:gd name="connsiteY3" fmla="*/ 250 h 139386"/>
                <a:gd name="connsiteX4" fmla="*/ 139425 w 139343"/>
                <a:gd name="connsiteY4" fmla="*/ 69943 h 13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43" h="139386">
                  <a:moveTo>
                    <a:pt x="139425" y="69943"/>
                  </a:moveTo>
                  <a:cubicBezTo>
                    <a:pt x="139425" y="108434"/>
                    <a:pt x="108232" y="139637"/>
                    <a:pt x="69754" y="139637"/>
                  </a:cubicBezTo>
                  <a:cubicBezTo>
                    <a:pt x="31275" y="139637"/>
                    <a:pt x="82" y="108434"/>
                    <a:pt x="82" y="69943"/>
                  </a:cubicBezTo>
                  <a:cubicBezTo>
                    <a:pt x="82" y="31453"/>
                    <a:pt x="31275" y="250"/>
                    <a:pt x="69754" y="250"/>
                  </a:cubicBezTo>
                  <a:cubicBezTo>
                    <a:pt x="108232" y="250"/>
                    <a:pt x="139425" y="31453"/>
                    <a:pt x="139425" y="69943"/>
                  </a:cubicBezTo>
                  <a:close/>
                </a:path>
              </a:pathLst>
            </a:custGeom>
            <a:solidFill>
              <a:srgbClr val="4CB748"/>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14" name="Freeform 4313">
              <a:extLst>
                <a:ext uri="{FF2B5EF4-FFF2-40B4-BE49-F238E27FC236}">
                  <a16:creationId xmlns:a16="http://schemas.microsoft.com/office/drawing/2014/main" id="{5FD82CA4-3F53-9AE9-3534-F5C14A6CF4A2}"/>
                </a:ext>
              </a:extLst>
            </p:cNvPr>
            <p:cNvSpPr/>
            <p:nvPr/>
          </p:nvSpPr>
          <p:spPr>
            <a:xfrm>
              <a:off x="8683241" y="4623115"/>
              <a:ext cx="204370" cy="204433"/>
            </a:xfrm>
            <a:custGeom>
              <a:avLst/>
              <a:gdLst>
                <a:gd name="connsiteX0" fmla="*/ 206218 w 204370"/>
                <a:gd name="connsiteY0" fmla="*/ 103098 h 204433"/>
                <a:gd name="connsiteX1" fmla="*/ 104033 w 204370"/>
                <a:gd name="connsiteY1" fmla="*/ 205315 h 204433"/>
                <a:gd name="connsiteX2" fmla="*/ 1848 w 204370"/>
                <a:gd name="connsiteY2" fmla="*/ 103098 h 204433"/>
                <a:gd name="connsiteX3" fmla="*/ 104033 w 204370"/>
                <a:gd name="connsiteY3" fmla="*/ 881 h 204433"/>
                <a:gd name="connsiteX4" fmla="*/ 206218 w 204370"/>
                <a:gd name="connsiteY4" fmla="*/ 103098 h 204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0" h="204433">
                  <a:moveTo>
                    <a:pt x="206218" y="103098"/>
                  </a:moveTo>
                  <a:cubicBezTo>
                    <a:pt x="206218" y="159551"/>
                    <a:pt x="160468" y="205315"/>
                    <a:pt x="104033" y="205315"/>
                  </a:cubicBezTo>
                  <a:cubicBezTo>
                    <a:pt x="47598" y="205315"/>
                    <a:pt x="1848" y="159551"/>
                    <a:pt x="1848" y="103098"/>
                  </a:cubicBezTo>
                  <a:cubicBezTo>
                    <a:pt x="1848" y="46645"/>
                    <a:pt x="47598" y="881"/>
                    <a:pt x="104033" y="881"/>
                  </a:cubicBezTo>
                  <a:cubicBezTo>
                    <a:pt x="160468" y="881"/>
                    <a:pt x="206218" y="46645"/>
                    <a:pt x="206218" y="10309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15" name="Freeform 4314">
              <a:extLst>
                <a:ext uri="{FF2B5EF4-FFF2-40B4-BE49-F238E27FC236}">
                  <a16:creationId xmlns:a16="http://schemas.microsoft.com/office/drawing/2014/main" id="{2AF8C072-1DBB-BC26-2CE9-9CCAD2DAA4ED}"/>
                </a:ext>
              </a:extLst>
            </p:cNvPr>
            <p:cNvSpPr/>
            <p:nvPr/>
          </p:nvSpPr>
          <p:spPr>
            <a:xfrm>
              <a:off x="8715754" y="4655638"/>
              <a:ext cx="139343" cy="139386"/>
            </a:xfrm>
            <a:custGeom>
              <a:avLst/>
              <a:gdLst>
                <a:gd name="connsiteX0" fmla="*/ 141198 w 139343"/>
                <a:gd name="connsiteY0" fmla="*/ 70581 h 139386"/>
                <a:gd name="connsiteX1" fmla="*/ 71527 w 139343"/>
                <a:gd name="connsiteY1" fmla="*/ 140275 h 139386"/>
                <a:gd name="connsiteX2" fmla="*/ 1855 w 139343"/>
                <a:gd name="connsiteY2" fmla="*/ 70581 h 139386"/>
                <a:gd name="connsiteX3" fmla="*/ 71527 w 139343"/>
                <a:gd name="connsiteY3" fmla="*/ 888 h 139386"/>
                <a:gd name="connsiteX4" fmla="*/ 141198 w 139343"/>
                <a:gd name="connsiteY4" fmla="*/ 70581 h 13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43" h="139386">
                  <a:moveTo>
                    <a:pt x="141198" y="70581"/>
                  </a:moveTo>
                  <a:cubicBezTo>
                    <a:pt x="141198" y="109072"/>
                    <a:pt x="110005" y="140275"/>
                    <a:pt x="71527" y="140275"/>
                  </a:cubicBezTo>
                  <a:cubicBezTo>
                    <a:pt x="33048" y="140275"/>
                    <a:pt x="1855" y="109072"/>
                    <a:pt x="1855" y="70581"/>
                  </a:cubicBezTo>
                  <a:cubicBezTo>
                    <a:pt x="1855" y="32091"/>
                    <a:pt x="33048" y="888"/>
                    <a:pt x="71527" y="888"/>
                  </a:cubicBezTo>
                  <a:cubicBezTo>
                    <a:pt x="110005" y="888"/>
                    <a:pt x="141198" y="32091"/>
                    <a:pt x="141198" y="70581"/>
                  </a:cubicBezTo>
                  <a:close/>
                </a:path>
              </a:pathLst>
            </a:custGeom>
            <a:solidFill>
              <a:srgbClr val="4CB748"/>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316" name="Graphic 4289">
              <a:extLst>
                <a:ext uri="{FF2B5EF4-FFF2-40B4-BE49-F238E27FC236}">
                  <a16:creationId xmlns:a16="http://schemas.microsoft.com/office/drawing/2014/main" id="{06929577-2ACC-B83A-FF1F-80E0413BE4D3}"/>
                </a:ext>
              </a:extLst>
            </p:cNvPr>
            <p:cNvGrpSpPr/>
            <p:nvPr/>
          </p:nvGrpSpPr>
          <p:grpSpPr>
            <a:xfrm>
              <a:off x="1739294" y="3921537"/>
              <a:ext cx="1059009" cy="836317"/>
              <a:chOff x="1739294" y="3921537"/>
              <a:chExt cx="1059009" cy="836317"/>
            </a:xfrm>
          </p:grpSpPr>
          <p:sp>
            <p:nvSpPr>
              <p:cNvPr id="4317" name="Freeform 4316">
                <a:extLst>
                  <a:ext uri="{FF2B5EF4-FFF2-40B4-BE49-F238E27FC236}">
                    <a16:creationId xmlns:a16="http://schemas.microsoft.com/office/drawing/2014/main" id="{8F4338BE-41A8-983A-FC0B-40F101E48400}"/>
                  </a:ext>
                </a:extLst>
              </p:cNvPr>
              <p:cNvSpPr/>
              <p:nvPr/>
            </p:nvSpPr>
            <p:spPr>
              <a:xfrm>
                <a:off x="2236286" y="4265356"/>
                <a:ext cx="69671" cy="492498"/>
              </a:xfrm>
              <a:custGeom>
                <a:avLst/>
                <a:gdLst>
                  <a:gd name="connsiteX0" fmla="*/ 460 w 69671"/>
                  <a:gd name="connsiteY0" fmla="*/ 804 h 492498"/>
                  <a:gd name="connsiteX1" fmla="*/ 70132 w 69671"/>
                  <a:gd name="connsiteY1" fmla="*/ 804 h 492498"/>
                  <a:gd name="connsiteX2" fmla="*/ 70132 w 69671"/>
                  <a:gd name="connsiteY2" fmla="*/ 493302 h 492498"/>
                  <a:gd name="connsiteX3" fmla="*/ 460 w 69671"/>
                  <a:gd name="connsiteY3" fmla="*/ 493302 h 492498"/>
                </a:gdLst>
                <a:ahLst/>
                <a:cxnLst>
                  <a:cxn ang="0">
                    <a:pos x="connsiteX0" y="connsiteY0"/>
                  </a:cxn>
                  <a:cxn ang="0">
                    <a:pos x="connsiteX1" y="connsiteY1"/>
                  </a:cxn>
                  <a:cxn ang="0">
                    <a:pos x="connsiteX2" y="connsiteY2"/>
                  </a:cxn>
                  <a:cxn ang="0">
                    <a:pos x="connsiteX3" y="connsiteY3"/>
                  </a:cxn>
                </a:cxnLst>
                <a:rect l="l" t="t" r="r" b="b"/>
                <a:pathLst>
                  <a:path w="69671" h="492498">
                    <a:moveTo>
                      <a:pt x="460" y="804"/>
                    </a:moveTo>
                    <a:lnTo>
                      <a:pt x="70132" y="804"/>
                    </a:lnTo>
                    <a:lnTo>
                      <a:pt x="70132" y="493302"/>
                    </a:lnTo>
                    <a:lnTo>
                      <a:pt x="460" y="493302"/>
                    </a:lnTo>
                    <a:close/>
                  </a:path>
                </a:pathLst>
              </a:custGeom>
              <a:solidFill>
                <a:srgbClr val="C2C2C2"/>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318" name="Graphic 4289">
                <a:extLst>
                  <a:ext uri="{FF2B5EF4-FFF2-40B4-BE49-F238E27FC236}">
                    <a16:creationId xmlns:a16="http://schemas.microsoft.com/office/drawing/2014/main" id="{AA13A94E-F757-FCE8-D98E-0AABDDB10515}"/>
                  </a:ext>
                </a:extLst>
              </p:cNvPr>
              <p:cNvGrpSpPr/>
              <p:nvPr/>
            </p:nvGrpSpPr>
            <p:grpSpPr>
              <a:xfrm>
                <a:off x="1739294" y="3921537"/>
                <a:ext cx="1059009" cy="469267"/>
                <a:chOff x="1739294" y="3921537"/>
                <a:chExt cx="1059009" cy="469267"/>
              </a:xfrm>
            </p:grpSpPr>
            <p:sp>
              <p:nvSpPr>
                <p:cNvPr id="4320" name="Rounded Rectangle 4319">
                  <a:extLst>
                    <a:ext uri="{FF2B5EF4-FFF2-40B4-BE49-F238E27FC236}">
                      <a16:creationId xmlns:a16="http://schemas.microsoft.com/office/drawing/2014/main" id="{5D6A6086-E9C1-0D4A-084F-E375A774A6FB}"/>
                    </a:ext>
                  </a:extLst>
                </p:cNvPr>
                <p:cNvSpPr/>
                <p:nvPr/>
              </p:nvSpPr>
              <p:spPr>
                <a:xfrm>
                  <a:off x="1739294" y="3921537"/>
                  <a:ext cx="1059009" cy="469267"/>
                </a:xfrm>
                <a:prstGeom prst="roundRect">
                  <a:avLst>
                    <a:gd name="adj" fmla="val 8054"/>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4322" name="TextBox 4321">
                  <a:extLst>
                    <a:ext uri="{FF2B5EF4-FFF2-40B4-BE49-F238E27FC236}">
                      <a16:creationId xmlns:a16="http://schemas.microsoft.com/office/drawing/2014/main" id="{09B319A5-E459-3826-41DD-5A3F8B148175}"/>
                    </a:ext>
                  </a:extLst>
                </p:cNvPr>
                <p:cNvSpPr txBox="1"/>
                <p:nvPr/>
              </p:nvSpPr>
              <p:spPr>
                <a:xfrm>
                  <a:off x="1940684" y="3978034"/>
                  <a:ext cx="763084" cy="169230"/>
                </a:xfrm>
                <a:prstGeom prst="rect">
                  <a:avLst/>
                </a:prstGeom>
                <a:noFill/>
              </p:spPr>
              <p:txBody>
                <a:bodyPr wrap="none" rtlCol="0">
                  <a:spAutoFit/>
                </a:bodyPr>
                <a:lstStyle/>
                <a:p>
                  <a:pPr defTabSz="855808"/>
                  <a:r>
                    <a:rPr lang="en-US" sz="720" b="1" spc="6">
                      <a:ln/>
                      <a:solidFill>
                        <a:srgbClr val="343434"/>
                      </a:solidFill>
                      <a:latin typeface="Source Sans Pro"/>
                      <a:sym typeface="SourceSansPro-Black"/>
                      <a:rtl val="0"/>
                    </a:rPr>
                    <a:t>Company Holiday</a:t>
                  </a:r>
                </a:p>
              </p:txBody>
            </p:sp>
            <p:sp>
              <p:nvSpPr>
                <p:cNvPr id="4323" name="TextBox 4322">
                  <a:extLst>
                    <a:ext uri="{FF2B5EF4-FFF2-40B4-BE49-F238E27FC236}">
                      <a16:creationId xmlns:a16="http://schemas.microsoft.com/office/drawing/2014/main" id="{700883E2-B5E6-4730-D148-985ED8CF1F8A}"/>
                    </a:ext>
                  </a:extLst>
                </p:cNvPr>
                <p:cNvSpPr txBox="1"/>
                <p:nvPr/>
              </p:nvSpPr>
              <p:spPr>
                <a:xfrm>
                  <a:off x="1858058" y="4159236"/>
                  <a:ext cx="733598"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12/23/22 - 12/26/22</a:t>
                  </a:r>
                </a:p>
              </p:txBody>
            </p:sp>
            <p:sp>
              <p:nvSpPr>
                <p:cNvPr id="4324" name="Freeform 4323">
                  <a:extLst>
                    <a:ext uri="{FF2B5EF4-FFF2-40B4-BE49-F238E27FC236}">
                      <a16:creationId xmlns:a16="http://schemas.microsoft.com/office/drawing/2014/main" id="{22245B80-7961-D736-B6ED-019E90FF5F2C}"/>
                    </a:ext>
                  </a:extLst>
                </p:cNvPr>
                <p:cNvSpPr/>
                <p:nvPr/>
              </p:nvSpPr>
              <p:spPr>
                <a:xfrm>
                  <a:off x="1846124" y="4152965"/>
                  <a:ext cx="859284" cy="4646"/>
                </a:xfrm>
                <a:custGeom>
                  <a:avLst/>
                  <a:gdLst>
                    <a:gd name="connsiteX0" fmla="*/ 376 w 859284"/>
                    <a:gd name="connsiteY0" fmla="*/ 780 h 4646"/>
                    <a:gd name="connsiteX1" fmla="*/ 859660 w 859284"/>
                    <a:gd name="connsiteY1" fmla="*/ 780 h 4646"/>
                  </a:gdLst>
                  <a:ahLst/>
                  <a:cxnLst>
                    <a:cxn ang="0">
                      <a:pos x="connsiteX0" y="connsiteY0"/>
                    </a:cxn>
                    <a:cxn ang="0">
                      <a:pos x="connsiteX1" y="connsiteY1"/>
                    </a:cxn>
                  </a:cxnLst>
                  <a:rect l="l" t="t" r="r" b="b"/>
                  <a:pathLst>
                    <a:path w="859284" h="4646">
                      <a:moveTo>
                        <a:pt x="376" y="780"/>
                      </a:moveTo>
                      <a:lnTo>
                        <a:pt x="859660" y="780"/>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grpSp>
          <p:nvGrpSpPr>
            <p:cNvPr id="4325" name="Graphic 4289">
              <a:extLst>
                <a:ext uri="{FF2B5EF4-FFF2-40B4-BE49-F238E27FC236}">
                  <a16:creationId xmlns:a16="http://schemas.microsoft.com/office/drawing/2014/main" id="{36A0F0EE-51D5-5C8C-6C21-D622D23EC234}"/>
                </a:ext>
              </a:extLst>
            </p:cNvPr>
            <p:cNvGrpSpPr/>
            <p:nvPr/>
          </p:nvGrpSpPr>
          <p:grpSpPr>
            <a:xfrm>
              <a:off x="1026011" y="1673514"/>
              <a:ext cx="13017808" cy="189369"/>
              <a:chOff x="1026011" y="1673514"/>
              <a:chExt cx="13017808" cy="189369"/>
            </a:xfrm>
          </p:grpSpPr>
          <p:sp>
            <p:nvSpPr>
              <p:cNvPr id="4326" name="TextBox 4325">
                <a:extLst>
                  <a:ext uri="{FF2B5EF4-FFF2-40B4-BE49-F238E27FC236}">
                    <a16:creationId xmlns:a16="http://schemas.microsoft.com/office/drawing/2014/main" id="{396DEF3C-EAF4-23CA-2A15-785D25100FC1}"/>
                  </a:ext>
                </a:extLst>
              </p:cNvPr>
              <p:cNvSpPr txBox="1"/>
              <p:nvPr/>
            </p:nvSpPr>
            <p:spPr>
              <a:xfrm>
                <a:off x="1026011" y="1673514"/>
                <a:ext cx="629805" cy="189369"/>
              </a:xfrm>
              <a:prstGeom prst="rect">
                <a:avLst/>
              </a:prstGeom>
              <a:noFill/>
            </p:spPr>
            <p:txBody>
              <a:bodyPr wrap="none" rtlCol="0">
                <a:spAutoFit/>
              </a:bodyPr>
              <a:lstStyle/>
              <a:p>
                <a:pPr defTabSz="855808"/>
                <a:r>
                  <a:rPr lang="en-US" sz="877" b="1" spc="8">
                    <a:ln/>
                    <a:solidFill>
                      <a:srgbClr val="3F3F3F"/>
                    </a:solidFill>
                    <a:latin typeface="Source Sans Pro Black" panose="020B0503030403020204" pitchFamily="34" charset="0"/>
                    <a:ea typeface="Lato-Black"/>
                    <a:cs typeface="Lato-Black"/>
                    <a:sym typeface="Lato-Black"/>
                    <a:rtl val="0"/>
                  </a:rPr>
                  <a:t>12/18/2022</a:t>
                </a:r>
              </a:p>
            </p:txBody>
          </p:sp>
          <p:sp>
            <p:nvSpPr>
              <p:cNvPr id="4327" name="TextBox 4326">
                <a:extLst>
                  <a:ext uri="{FF2B5EF4-FFF2-40B4-BE49-F238E27FC236}">
                    <a16:creationId xmlns:a16="http://schemas.microsoft.com/office/drawing/2014/main" id="{B52FC255-D4A7-C5F1-F341-452EB8B397CC}"/>
                  </a:ext>
                </a:extLst>
              </p:cNvPr>
              <p:cNvSpPr txBox="1"/>
              <p:nvPr/>
            </p:nvSpPr>
            <p:spPr>
              <a:xfrm>
                <a:off x="2212752" y="1673514"/>
                <a:ext cx="629805"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12/25/2022</a:t>
                </a:r>
              </a:p>
            </p:txBody>
          </p:sp>
          <p:sp>
            <p:nvSpPr>
              <p:cNvPr id="4328" name="TextBox 4327">
                <a:extLst>
                  <a:ext uri="{FF2B5EF4-FFF2-40B4-BE49-F238E27FC236}">
                    <a16:creationId xmlns:a16="http://schemas.microsoft.com/office/drawing/2014/main" id="{912149D1-31C6-5AC2-91FC-3E1774F9542C}"/>
                  </a:ext>
                </a:extLst>
              </p:cNvPr>
              <p:cNvSpPr txBox="1"/>
              <p:nvPr/>
            </p:nvSpPr>
            <p:spPr>
              <a:xfrm>
                <a:off x="5361449" y="1673514"/>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1/15/2023</a:t>
                </a:r>
              </a:p>
            </p:txBody>
          </p:sp>
          <p:sp>
            <p:nvSpPr>
              <p:cNvPr id="4329" name="TextBox 4328">
                <a:extLst>
                  <a:ext uri="{FF2B5EF4-FFF2-40B4-BE49-F238E27FC236}">
                    <a16:creationId xmlns:a16="http://schemas.microsoft.com/office/drawing/2014/main" id="{76E83CD0-8E97-76EF-9612-19EC15D88B73}"/>
                  </a:ext>
                </a:extLst>
              </p:cNvPr>
              <p:cNvSpPr txBox="1"/>
              <p:nvPr/>
            </p:nvSpPr>
            <p:spPr>
              <a:xfrm>
                <a:off x="3405532" y="1673514"/>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1/1/2023</a:t>
                </a:r>
              </a:p>
            </p:txBody>
          </p:sp>
          <p:sp>
            <p:nvSpPr>
              <p:cNvPr id="4330" name="TextBox 4329">
                <a:extLst>
                  <a:ext uri="{FF2B5EF4-FFF2-40B4-BE49-F238E27FC236}">
                    <a16:creationId xmlns:a16="http://schemas.microsoft.com/office/drawing/2014/main" id="{24E15F2B-7237-95A7-53E9-8347809E468A}"/>
                  </a:ext>
                </a:extLst>
              </p:cNvPr>
              <p:cNvSpPr txBox="1"/>
              <p:nvPr/>
            </p:nvSpPr>
            <p:spPr>
              <a:xfrm>
                <a:off x="7405152" y="1673514"/>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1/29/2023</a:t>
                </a:r>
              </a:p>
            </p:txBody>
          </p:sp>
          <p:sp>
            <p:nvSpPr>
              <p:cNvPr id="4331" name="TextBox 4330">
                <a:extLst>
                  <a:ext uri="{FF2B5EF4-FFF2-40B4-BE49-F238E27FC236}">
                    <a16:creationId xmlns:a16="http://schemas.microsoft.com/office/drawing/2014/main" id="{275469DC-FADF-9189-440B-51A725F13108}"/>
                  </a:ext>
                </a:extLst>
              </p:cNvPr>
              <p:cNvSpPr txBox="1"/>
              <p:nvPr/>
            </p:nvSpPr>
            <p:spPr>
              <a:xfrm>
                <a:off x="8477632" y="1673514"/>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2/5/2023</a:t>
                </a:r>
              </a:p>
            </p:txBody>
          </p:sp>
          <p:sp>
            <p:nvSpPr>
              <p:cNvPr id="4332" name="TextBox 4331">
                <a:extLst>
                  <a:ext uri="{FF2B5EF4-FFF2-40B4-BE49-F238E27FC236}">
                    <a16:creationId xmlns:a16="http://schemas.microsoft.com/office/drawing/2014/main" id="{9464F66E-4BCB-1621-1D18-BED09ABDEA43}"/>
                  </a:ext>
                </a:extLst>
              </p:cNvPr>
              <p:cNvSpPr txBox="1"/>
              <p:nvPr/>
            </p:nvSpPr>
            <p:spPr>
              <a:xfrm>
                <a:off x="11613324" y="1673514"/>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2/26/2023</a:t>
                </a:r>
              </a:p>
            </p:txBody>
          </p:sp>
          <p:sp>
            <p:nvSpPr>
              <p:cNvPr id="4333" name="TextBox 4332">
                <a:extLst>
                  <a:ext uri="{FF2B5EF4-FFF2-40B4-BE49-F238E27FC236}">
                    <a16:creationId xmlns:a16="http://schemas.microsoft.com/office/drawing/2014/main" id="{124E6852-579D-C5A8-A3EC-5B35C200D4FB}"/>
                  </a:ext>
                </a:extLst>
              </p:cNvPr>
              <p:cNvSpPr txBox="1"/>
              <p:nvPr/>
            </p:nvSpPr>
            <p:spPr>
              <a:xfrm>
                <a:off x="12578973" y="1673514"/>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3/5/2023</a:t>
                </a:r>
              </a:p>
            </p:txBody>
          </p:sp>
          <p:sp>
            <p:nvSpPr>
              <p:cNvPr id="4334" name="TextBox 4333">
                <a:extLst>
                  <a:ext uri="{FF2B5EF4-FFF2-40B4-BE49-F238E27FC236}">
                    <a16:creationId xmlns:a16="http://schemas.microsoft.com/office/drawing/2014/main" id="{B0DF0688-FA78-84C0-6069-D45C8EB653CB}"/>
                  </a:ext>
                </a:extLst>
              </p:cNvPr>
              <p:cNvSpPr txBox="1"/>
              <p:nvPr/>
            </p:nvSpPr>
            <p:spPr>
              <a:xfrm>
                <a:off x="10628630" y="1673514"/>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2/19/2023</a:t>
                </a:r>
              </a:p>
            </p:txBody>
          </p:sp>
          <p:sp>
            <p:nvSpPr>
              <p:cNvPr id="4335" name="TextBox 4334">
                <a:extLst>
                  <a:ext uri="{FF2B5EF4-FFF2-40B4-BE49-F238E27FC236}">
                    <a16:creationId xmlns:a16="http://schemas.microsoft.com/office/drawing/2014/main" id="{BB36B7B6-F461-AE80-B646-978B3BE0DA9E}"/>
                  </a:ext>
                </a:extLst>
              </p:cNvPr>
              <p:cNvSpPr txBox="1"/>
              <p:nvPr/>
            </p:nvSpPr>
            <p:spPr>
              <a:xfrm>
                <a:off x="4408804" y="1673514"/>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1/8/2023</a:t>
                </a:r>
              </a:p>
            </p:txBody>
          </p:sp>
          <p:sp>
            <p:nvSpPr>
              <p:cNvPr id="4336" name="TextBox 4335">
                <a:extLst>
                  <a:ext uri="{FF2B5EF4-FFF2-40B4-BE49-F238E27FC236}">
                    <a16:creationId xmlns:a16="http://schemas.microsoft.com/office/drawing/2014/main" id="{58493ABD-261D-1A9B-FABE-08A11B07355D}"/>
                  </a:ext>
                </a:extLst>
              </p:cNvPr>
              <p:cNvSpPr txBox="1"/>
              <p:nvPr/>
            </p:nvSpPr>
            <p:spPr>
              <a:xfrm>
                <a:off x="6327563" y="1673514"/>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1/22/2023</a:t>
                </a:r>
              </a:p>
            </p:txBody>
          </p:sp>
          <p:sp>
            <p:nvSpPr>
              <p:cNvPr id="4337" name="TextBox 4336">
                <a:extLst>
                  <a:ext uri="{FF2B5EF4-FFF2-40B4-BE49-F238E27FC236}">
                    <a16:creationId xmlns:a16="http://schemas.microsoft.com/office/drawing/2014/main" id="{15FE176E-A353-AEEC-57C4-E2FB914A10CE}"/>
                  </a:ext>
                </a:extLst>
              </p:cNvPr>
              <p:cNvSpPr txBox="1"/>
              <p:nvPr/>
            </p:nvSpPr>
            <p:spPr>
              <a:xfrm>
                <a:off x="9467435" y="1673514"/>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2/12/2023</a:t>
                </a:r>
              </a:p>
            </p:txBody>
          </p:sp>
          <p:sp>
            <p:nvSpPr>
              <p:cNvPr id="4338" name="TextBox 4337">
                <a:extLst>
                  <a:ext uri="{FF2B5EF4-FFF2-40B4-BE49-F238E27FC236}">
                    <a16:creationId xmlns:a16="http://schemas.microsoft.com/office/drawing/2014/main" id="{57FFBC92-55BF-D4D2-21E3-453D64CC211F}"/>
                  </a:ext>
                </a:extLst>
              </p:cNvPr>
              <p:cNvSpPr txBox="1"/>
              <p:nvPr/>
            </p:nvSpPr>
            <p:spPr>
              <a:xfrm>
                <a:off x="13517219" y="1673514"/>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4/2/2023</a:t>
                </a:r>
              </a:p>
            </p:txBody>
          </p:sp>
        </p:grpSp>
        <p:sp>
          <p:nvSpPr>
            <p:cNvPr id="4339" name="Freeform 4338">
              <a:extLst>
                <a:ext uri="{FF2B5EF4-FFF2-40B4-BE49-F238E27FC236}">
                  <a16:creationId xmlns:a16="http://schemas.microsoft.com/office/drawing/2014/main" id="{FFB307AD-D9A0-67EC-8322-93A82636392F}"/>
                </a:ext>
              </a:extLst>
            </p:cNvPr>
            <p:cNvSpPr/>
            <p:nvPr/>
          </p:nvSpPr>
          <p:spPr>
            <a:xfrm>
              <a:off x="557894" y="4699916"/>
              <a:ext cx="14042797" cy="13794"/>
            </a:xfrm>
            <a:custGeom>
              <a:avLst/>
              <a:gdLst>
                <a:gd name="connsiteX0" fmla="*/ 99 w 14042797"/>
                <a:gd name="connsiteY0" fmla="*/ 898 h 13794"/>
                <a:gd name="connsiteX1" fmla="*/ 14042896 w 14042797"/>
                <a:gd name="connsiteY1" fmla="*/ 14692 h 13794"/>
              </a:gdLst>
              <a:ahLst/>
              <a:cxnLst>
                <a:cxn ang="0">
                  <a:pos x="connsiteX0" y="connsiteY0"/>
                </a:cxn>
                <a:cxn ang="0">
                  <a:pos x="connsiteX1" y="connsiteY1"/>
                </a:cxn>
              </a:cxnLst>
              <a:rect l="l" t="t" r="r" b="b"/>
              <a:pathLst>
                <a:path w="14042797" h="13794">
                  <a:moveTo>
                    <a:pt x="99" y="898"/>
                  </a:moveTo>
                  <a:lnTo>
                    <a:pt x="14042896" y="14692"/>
                  </a:lnTo>
                </a:path>
              </a:pathLst>
            </a:custGeom>
            <a:noFill/>
            <a:ln w="380789" cap="rnd">
              <a:solidFill>
                <a:srgbClr val="FFFFFF"/>
              </a:solidFill>
              <a:prstDash val="solid"/>
              <a:miter/>
            </a:ln>
          </p:spPr>
          <p:txBody>
            <a:bodyPr rtlCol="0" anchor="ctr"/>
            <a:lstStyle/>
            <a:p>
              <a:pPr defTabSz="855808"/>
              <a:endParaRPr lang="en-US" sz="1685">
                <a:solidFill>
                  <a:srgbClr val="454545"/>
                </a:solidFill>
                <a:latin typeface="Source Sans Pro"/>
              </a:endParaRPr>
            </a:p>
          </p:txBody>
        </p:sp>
        <p:grpSp>
          <p:nvGrpSpPr>
            <p:cNvPr id="4340" name="Graphic 4289">
              <a:extLst>
                <a:ext uri="{FF2B5EF4-FFF2-40B4-BE49-F238E27FC236}">
                  <a16:creationId xmlns:a16="http://schemas.microsoft.com/office/drawing/2014/main" id="{E532CA3D-8FC8-E81C-DB87-EF62EAACC252}"/>
                </a:ext>
              </a:extLst>
            </p:cNvPr>
            <p:cNvGrpSpPr/>
            <p:nvPr/>
          </p:nvGrpSpPr>
          <p:grpSpPr>
            <a:xfrm>
              <a:off x="14452058" y="1672772"/>
              <a:ext cx="204370" cy="204433"/>
              <a:chOff x="14452058" y="1672772"/>
              <a:chExt cx="204370" cy="204433"/>
            </a:xfrm>
          </p:grpSpPr>
          <p:grpSp>
            <p:nvGrpSpPr>
              <p:cNvPr id="4341" name="Graphic 4289">
                <a:extLst>
                  <a:ext uri="{FF2B5EF4-FFF2-40B4-BE49-F238E27FC236}">
                    <a16:creationId xmlns:a16="http://schemas.microsoft.com/office/drawing/2014/main" id="{5DA31691-0C36-BCDA-1536-461F648C81B0}"/>
                  </a:ext>
                </a:extLst>
              </p:cNvPr>
              <p:cNvGrpSpPr/>
              <p:nvPr/>
            </p:nvGrpSpPr>
            <p:grpSpPr>
              <a:xfrm>
                <a:off x="14452058" y="1672772"/>
                <a:ext cx="204370" cy="204433"/>
                <a:chOff x="14452058" y="1672772"/>
                <a:chExt cx="204370" cy="204433"/>
              </a:xfrm>
            </p:grpSpPr>
            <p:sp>
              <p:nvSpPr>
                <p:cNvPr id="4342" name="Freeform 4341">
                  <a:extLst>
                    <a:ext uri="{FF2B5EF4-FFF2-40B4-BE49-F238E27FC236}">
                      <a16:creationId xmlns:a16="http://schemas.microsoft.com/office/drawing/2014/main" id="{195AD396-D07A-452C-FBF6-994FDEBB6BCF}"/>
                    </a:ext>
                  </a:extLst>
                </p:cNvPr>
                <p:cNvSpPr/>
                <p:nvPr/>
              </p:nvSpPr>
              <p:spPr>
                <a:xfrm>
                  <a:off x="14452058" y="1672772"/>
                  <a:ext cx="204370" cy="204433"/>
                </a:xfrm>
                <a:custGeom>
                  <a:avLst/>
                  <a:gdLst>
                    <a:gd name="connsiteX0" fmla="*/ 207460 w 204370"/>
                    <a:gd name="connsiteY0" fmla="*/ 102463 h 204433"/>
                    <a:gd name="connsiteX1" fmla="*/ 105275 w 204370"/>
                    <a:gd name="connsiteY1" fmla="*/ 204680 h 204433"/>
                    <a:gd name="connsiteX2" fmla="*/ 3090 w 204370"/>
                    <a:gd name="connsiteY2" fmla="*/ 102463 h 204433"/>
                    <a:gd name="connsiteX3" fmla="*/ 105275 w 204370"/>
                    <a:gd name="connsiteY3" fmla="*/ 246 h 204433"/>
                    <a:gd name="connsiteX4" fmla="*/ 207460 w 204370"/>
                    <a:gd name="connsiteY4" fmla="*/ 102463 h 204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0" h="204433">
                      <a:moveTo>
                        <a:pt x="207460" y="102463"/>
                      </a:moveTo>
                      <a:cubicBezTo>
                        <a:pt x="207460" y="158916"/>
                        <a:pt x="161710" y="204680"/>
                        <a:pt x="105275" y="204680"/>
                      </a:cubicBezTo>
                      <a:cubicBezTo>
                        <a:pt x="48840" y="204680"/>
                        <a:pt x="3090" y="158916"/>
                        <a:pt x="3090" y="102463"/>
                      </a:cubicBezTo>
                      <a:cubicBezTo>
                        <a:pt x="3090" y="46010"/>
                        <a:pt x="48840" y="246"/>
                        <a:pt x="105275" y="246"/>
                      </a:cubicBezTo>
                      <a:cubicBezTo>
                        <a:pt x="161710" y="246"/>
                        <a:pt x="207460" y="46010"/>
                        <a:pt x="207460" y="102463"/>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43" name="Freeform 4342">
                  <a:extLst>
                    <a:ext uri="{FF2B5EF4-FFF2-40B4-BE49-F238E27FC236}">
                      <a16:creationId xmlns:a16="http://schemas.microsoft.com/office/drawing/2014/main" id="{7A7D83DB-349B-F939-B241-7E4FDA7E1E40}"/>
                    </a:ext>
                  </a:extLst>
                </p:cNvPr>
                <p:cNvSpPr/>
                <p:nvPr/>
              </p:nvSpPr>
              <p:spPr>
                <a:xfrm>
                  <a:off x="14454381" y="1675095"/>
                  <a:ext cx="199725" cy="199786"/>
                </a:xfrm>
                <a:custGeom>
                  <a:avLst/>
                  <a:gdLst>
                    <a:gd name="connsiteX0" fmla="*/ 202816 w 199725"/>
                    <a:gd name="connsiteY0" fmla="*/ 100140 h 199786"/>
                    <a:gd name="connsiteX1" fmla="*/ 102953 w 199725"/>
                    <a:gd name="connsiteY1" fmla="*/ 200033 h 199786"/>
                    <a:gd name="connsiteX2" fmla="*/ 3090 w 199725"/>
                    <a:gd name="connsiteY2" fmla="*/ 100140 h 199786"/>
                    <a:gd name="connsiteX3" fmla="*/ 102953 w 199725"/>
                    <a:gd name="connsiteY3" fmla="*/ 246 h 199786"/>
                    <a:gd name="connsiteX4" fmla="*/ 202816 w 199725"/>
                    <a:gd name="connsiteY4" fmla="*/ 100140 h 19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25" h="199786">
                      <a:moveTo>
                        <a:pt x="202816" y="100140"/>
                      </a:moveTo>
                      <a:cubicBezTo>
                        <a:pt x="202816" y="155309"/>
                        <a:pt x="158105" y="200033"/>
                        <a:pt x="102953" y="200033"/>
                      </a:cubicBezTo>
                      <a:cubicBezTo>
                        <a:pt x="47800" y="200033"/>
                        <a:pt x="3090" y="155309"/>
                        <a:pt x="3090" y="100140"/>
                      </a:cubicBezTo>
                      <a:cubicBezTo>
                        <a:pt x="3090" y="44970"/>
                        <a:pt x="47800" y="246"/>
                        <a:pt x="102953" y="246"/>
                      </a:cubicBezTo>
                      <a:cubicBezTo>
                        <a:pt x="158105" y="246"/>
                        <a:pt x="202816" y="44970"/>
                        <a:pt x="202816" y="100140"/>
                      </a:cubicBezTo>
                      <a:close/>
                    </a:path>
                  </a:pathLst>
                </a:custGeom>
                <a:no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grpSp>
          <p:sp>
            <p:nvSpPr>
              <p:cNvPr id="4344" name="Freeform 4343">
                <a:extLst>
                  <a:ext uri="{FF2B5EF4-FFF2-40B4-BE49-F238E27FC236}">
                    <a16:creationId xmlns:a16="http://schemas.microsoft.com/office/drawing/2014/main" id="{D9C946A1-6100-C22A-4E0F-CC55EAFC4644}"/>
                  </a:ext>
                </a:extLst>
              </p:cNvPr>
              <p:cNvSpPr/>
              <p:nvPr/>
            </p:nvSpPr>
            <p:spPr>
              <a:xfrm>
                <a:off x="14479927" y="1700649"/>
                <a:ext cx="148632" cy="148678"/>
              </a:xfrm>
              <a:custGeom>
                <a:avLst/>
                <a:gdLst>
                  <a:gd name="connsiteX0" fmla="*/ 151729 w 148632"/>
                  <a:gd name="connsiteY0" fmla="*/ 74592 h 148678"/>
                  <a:gd name="connsiteX1" fmla="*/ 77412 w 148632"/>
                  <a:gd name="connsiteY1" fmla="*/ 148931 h 148678"/>
                  <a:gd name="connsiteX2" fmla="*/ 3096 w 148632"/>
                  <a:gd name="connsiteY2" fmla="*/ 74592 h 148678"/>
                  <a:gd name="connsiteX3" fmla="*/ 77412 w 148632"/>
                  <a:gd name="connsiteY3" fmla="*/ 252 h 148678"/>
                  <a:gd name="connsiteX4" fmla="*/ 151729 w 148632"/>
                  <a:gd name="connsiteY4" fmla="*/ 74592 h 14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32" h="148678">
                    <a:moveTo>
                      <a:pt x="151729" y="74592"/>
                    </a:moveTo>
                    <a:cubicBezTo>
                      <a:pt x="151729" y="115648"/>
                      <a:pt x="118456" y="148931"/>
                      <a:pt x="77412" y="148931"/>
                    </a:cubicBezTo>
                    <a:cubicBezTo>
                      <a:pt x="36369" y="148931"/>
                      <a:pt x="3096" y="115648"/>
                      <a:pt x="3096" y="74592"/>
                    </a:cubicBezTo>
                    <a:cubicBezTo>
                      <a:pt x="3096" y="33535"/>
                      <a:pt x="36369" y="252"/>
                      <a:pt x="77412" y="252"/>
                    </a:cubicBezTo>
                    <a:cubicBezTo>
                      <a:pt x="118456" y="252"/>
                      <a:pt x="151729" y="33535"/>
                      <a:pt x="151729" y="74592"/>
                    </a:cubicBezTo>
                    <a:close/>
                  </a:path>
                </a:pathLst>
              </a:custGeom>
              <a:solidFill>
                <a:srgbClr val="34A3D4"/>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345" name="Graphic 4289">
              <a:extLst>
                <a:ext uri="{FF2B5EF4-FFF2-40B4-BE49-F238E27FC236}">
                  <a16:creationId xmlns:a16="http://schemas.microsoft.com/office/drawing/2014/main" id="{B4AFAA68-B0DB-90AA-371C-C4876E37C42C}"/>
                </a:ext>
              </a:extLst>
            </p:cNvPr>
            <p:cNvGrpSpPr/>
            <p:nvPr/>
          </p:nvGrpSpPr>
          <p:grpSpPr>
            <a:xfrm>
              <a:off x="14461348" y="4609176"/>
              <a:ext cx="209015" cy="209079"/>
              <a:chOff x="14461348" y="4609176"/>
              <a:chExt cx="209015" cy="209079"/>
            </a:xfrm>
          </p:grpSpPr>
          <p:sp>
            <p:nvSpPr>
              <p:cNvPr id="4346" name="Freeform 4345">
                <a:extLst>
                  <a:ext uri="{FF2B5EF4-FFF2-40B4-BE49-F238E27FC236}">
                    <a16:creationId xmlns:a16="http://schemas.microsoft.com/office/drawing/2014/main" id="{4E5E0194-D474-0879-29B5-C2BA829A1A4F}"/>
                  </a:ext>
                </a:extLst>
              </p:cNvPr>
              <p:cNvSpPr/>
              <p:nvPr/>
            </p:nvSpPr>
            <p:spPr>
              <a:xfrm>
                <a:off x="14463670" y="4611499"/>
                <a:ext cx="204370" cy="204433"/>
              </a:xfrm>
              <a:custGeom>
                <a:avLst/>
                <a:gdLst>
                  <a:gd name="connsiteX0" fmla="*/ 105277 w 204370"/>
                  <a:gd name="connsiteY0" fmla="*/ 205312 h 204433"/>
                  <a:gd name="connsiteX1" fmla="*/ 65503 w 204370"/>
                  <a:gd name="connsiteY1" fmla="*/ 197280 h 204433"/>
                  <a:gd name="connsiteX2" fmla="*/ 33021 w 204370"/>
                  <a:gd name="connsiteY2" fmla="*/ 175373 h 204433"/>
                  <a:gd name="connsiteX3" fmla="*/ 11121 w 204370"/>
                  <a:gd name="connsiteY3" fmla="*/ 142881 h 204433"/>
                  <a:gd name="connsiteX4" fmla="*/ 3092 w 204370"/>
                  <a:gd name="connsiteY4" fmla="*/ 103095 h 204433"/>
                  <a:gd name="connsiteX5" fmla="*/ 11121 w 204370"/>
                  <a:gd name="connsiteY5" fmla="*/ 63309 h 204433"/>
                  <a:gd name="connsiteX6" fmla="*/ 33021 w 204370"/>
                  <a:gd name="connsiteY6" fmla="*/ 30817 h 204433"/>
                  <a:gd name="connsiteX7" fmla="*/ 65503 w 204370"/>
                  <a:gd name="connsiteY7" fmla="*/ 8910 h 204433"/>
                  <a:gd name="connsiteX8" fmla="*/ 105277 w 204370"/>
                  <a:gd name="connsiteY8" fmla="*/ 878 h 204433"/>
                  <a:gd name="connsiteX9" fmla="*/ 145051 w 204370"/>
                  <a:gd name="connsiteY9" fmla="*/ 8910 h 204433"/>
                  <a:gd name="connsiteX10" fmla="*/ 177533 w 204370"/>
                  <a:gd name="connsiteY10" fmla="*/ 30817 h 204433"/>
                  <a:gd name="connsiteX11" fmla="*/ 199433 w 204370"/>
                  <a:gd name="connsiteY11" fmla="*/ 63309 h 204433"/>
                  <a:gd name="connsiteX12" fmla="*/ 207462 w 204370"/>
                  <a:gd name="connsiteY12" fmla="*/ 103095 h 204433"/>
                  <a:gd name="connsiteX13" fmla="*/ 199433 w 204370"/>
                  <a:gd name="connsiteY13" fmla="*/ 142881 h 204433"/>
                  <a:gd name="connsiteX14" fmla="*/ 177533 w 204370"/>
                  <a:gd name="connsiteY14" fmla="*/ 175373 h 204433"/>
                  <a:gd name="connsiteX15" fmla="*/ 145051 w 204370"/>
                  <a:gd name="connsiteY15" fmla="*/ 197280 h 204433"/>
                  <a:gd name="connsiteX16" fmla="*/ 105277 w 204370"/>
                  <a:gd name="connsiteY16" fmla="*/ 205312 h 20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370" h="204433">
                    <a:moveTo>
                      <a:pt x="105277" y="205312"/>
                    </a:moveTo>
                    <a:cubicBezTo>
                      <a:pt x="91481" y="205312"/>
                      <a:pt x="78099" y="202609"/>
                      <a:pt x="65503" y="197280"/>
                    </a:cubicBezTo>
                    <a:cubicBezTo>
                      <a:pt x="53335" y="192132"/>
                      <a:pt x="42407" y="184761"/>
                      <a:pt x="33021" y="175373"/>
                    </a:cubicBezTo>
                    <a:cubicBezTo>
                      <a:pt x="23636" y="165985"/>
                      <a:pt x="16268" y="155053"/>
                      <a:pt x="11121" y="142881"/>
                    </a:cubicBezTo>
                    <a:cubicBezTo>
                      <a:pt x="5793" y="130281"/>
                      <a:pt x="3092" y="116895"/>
                      <a:pt x="3092" y="103095"/>
                    </a:cubicBezTo>
                    <a:cubicBezTo>
                      <a:pt x="3092" y="89295"/>
                      <a:pt x="5793" y="75909"/>
                      <a:pt x="11121" y="63309"/>
                    </a:cubicBezTo>
                    <a:cubicBezTo>
                      <a:pt x="16268" y="51137"/>
                      <a:pt x="23636" y="40205"/>
                      <a:pt x="33021" y="30817"/>
                    </a:cubicBezTo>
                    <a:cubicBezTo>
                      <a:pt x="42407" y="21429"/>
                      <a:pt x="53335" y="14058"/>
                      <a:pt x="65503" y="8910"/>
                    </a:cubicBezTo>
                    <a:cubicBezTo>
                      <a:pt x="78099" y="3581"/>
                      <a:pt x="91481" y="878"/>
                      <a:pt x="105277" y="878"/>
                    </a:cubicBezTo>
                    <a:cubicBezTo>
                      <a:pt x="119073" y="878"/>
                      <a:pt x="132455" y="3581"/>
                      <a:pt x="145051" y="8910"/>
                    </a:cubicBezTo>
                    <a:cubicBezTo>
                      <a:pt x="157219" y="14058"/>
                      <a:pt x="168148" y="21429"/>
                      <a:pt x="177533" y="30817"/>
                    </a:cubicBezTo>
                    <a:cubicBezTo>
                      <a:pt x="186918" y="40205"/>
                      <a:pt x="194287" y="51137"/>
                      <a:pt x="199433" y="63309"/>
                    </a:cubicBezTo>
                    <a:cubicBezTo>
                      <a:pt x="204761" y="75909"/>
                      <a:pt x="207462" y="89295"/>
                      <a:pt x="207462" y="103095"/>
                    </a:cubicBezTo>
                    <a:cubicBezTo>
                      <a:pt x="207462" y="116895"/>
                      <a:pt x="204761" y="130281"/>
                      <a:pt x="199433" y="142881"/>
                    </a:cubicBezTo>
                    <a:cubicBezTo>
                      <a:pt x="194287" y="155053"/>
                      <a:pt x="186918" y="165985"/>
                      <a:pt x="177533" y="175373"/>
                    </a:cubicBezTo>
                    <a:cubicBezTo>
                      <a:pt x="168148" y="184761"/>
                      <a:pt x="157219" y="192132"/>
                      <a:pt x="145051" y="197280"/>
                    </a:cubicBezTo>
                    <a:cubicBezTo>
                      <a:pt x="132455" y="202609"/>
                      <a:pt x="119073" y="205312"/>
                      <a:pt x="105277" y="205312"/>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47" name="Freeform 4346">
                <a:extLst>
                  <a:ext uri="{FF2B5EF4-FFF2-40B4-BE49-F238E27FC236}">
                    <a16:creationId xmlns:a16="http://schemas.microsoft.com/office/drawing/2014/main" id="{5B47BF03-0C4A-C8EB-9026-5DADC24A414D}"/>
                  </a:ext>
                </a:extLst>
              </p:cNvPr>
              <p:cNvSpPr/>
              <p:nvPr/>
            </p:nvSpPr>
            <p:spPr>
              <a:xfrm>
                <a:off x="14461348" y="4609176"/>
                <a:ext cx="209015" cy="209079"/>
              </a:xfrm>
              <a:custGeom>
                <a:avLst/>
                <a:gdLst>
                  <a:gd name="connsiteX0" fmla="*/ 107600 w 209015"/>
                  <a:gd name="connsiteY0" fmla="*/ 5525 h 209079"/>
                  <a:gd name="connsiteX1" fmla="*/ 68730 w 209015"/>
                  <a:gd name="connsiteY1" fmla="*/ 13373 h 209079"/>
                  <a:gd name="connsiteX2" fmla="*/ 36986 w 209015"/>
                  <a:gd name="connsiteY2" fmla="*/ 34783 h 209079"/>
                  <a:gd name="connsiteX3" fmla="*/ 15583 w 209015"/>
                  <a:gd name="connsiteY3" fmla="*/ 66536 h 209079"/>
                  <a:gd name="connsiteX4" fmla="*/ 7737 w 209015"/>
                  <a:gd name="connsiteY4" fmla="*/ 105418 h 209079"/>
                  <a:gd name="connsiteX5" fmla="*/ 15583 w 209015"/>
                  <a:gd name="connsiteY5" fmla="*/ 144300 h 209079"/>
                  <a:gd name="connsiteX6" fmla="*/ 36986 w 209015"/>
                  <a:gd name="connsiteY6" fmla="*/ 176053 h 209079"/>
                  <a:gd name="connsiteX7" fmla="*/ 68730 w 209015"/>
                  <a:gd name="connsiteY7" fmla="*/ 197463 h 209079"/>
                  <a:gd name="connsiteX8" fmla="*/ 107600 w 209015"/>
                  <a:gd name="connsiteY8" fmla="*/ 205312 h 209079"/>
                  <a:gd name="connsiteX9" fmla="*/ 146469 w 209015"/>
                  <a:gd name="connsiteY9" fmla="*/ 197463 h 209079"/>
                  <a:gd name="connsiteX10" fmla="*/ 178213 w 209015"/>
                  <a:gd name="connsiteY10" fmla="*/ 176053 h 209079"/>
                  <a:gd name="connsiteX11" fmla="*/ 199616 w 209015"/>
                  <a:gd name="connsiteY11" fmla="*/ 144300 h 209079"/>
                  <a:gd name="connsiteX12" fmla="*/ 207462 w 209015"/>
                  <a:gd name="connsiteY12" fmla="*/ 105418 h 209079"/>
                  <a:gd name="connsiteX13" fmla="*/ 199616 w 209015"/>
                  <a:gd name="connsiteY13" fmla="*/ 66536 h 209079"/>
                  <a:gd name="connsiteX14" fmla="*/ 178213 w 209015"/>
                  <a:gd name="connsiteY14" fmla="*/ 34783 h 209079"/>
                  <a:gd name="connsiteX15" fmla="*/ 146469 w 209015"/>
                  <a:gd name="connsiteY15" fmla="*/ 13373 h 209079"/>
                  <a:gd name="connsiteX16" fmla="*/ 107600 w 209015"/>
                  <a:gd name="connsiteY16" fmla="*/ 5525 h 209079"/>
                  <a:gd name="connsiteX17" fmla="*/ 107600 w 209015"/>
                  <a:gd name="connsiteY17" fmla="*/ 878 h 209079"/>
                  <a:gd name="connsiteX18" fmla="*/ 212107 w 209015"/>
                  <a:gd name="connsiteY18" fmla="*/ 105418 h 209079"/>
                  <a:gd name="connsiteX19" fmla="*/ 107600 w 209015"/>
                  <a:gd name="connsiteY19" fmla="*/ 209958 h 209079"/>
                  <a:gd name="connsiteX20" fmla="*/ 3092 w 209015"/>
                  <a:gd name="connsiteY20" fmla="*/ 105418 h 209079"/>
                  <a:gd name="connsiteX21" fmla="*/ 107600 w 209015"/>
                  <a:gd name="connsiteY21" fmla="*/ 878 h 2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9015" h="209079">
                    <a:moveTo>
                      <a:pt x="107600" y="5525"/>
                    </a:moveTo>
                    <a:cubicBezTo>
                      <a:pt x="94116" y="5525"/>
                      <a:pt x="81038" y="8165"/>
                      <a:pt x="68730" y="13373"/>
                    </a:cubicBezTo>
                    <a:cubicBezTo>
                      <a:pt x="56839" y="18404"/>
                      <a:pt x="46159" y="25607"/>
                      <a:pt x="36986" y="34783"/>
                    </a:cubicBezTo>
                    <a:cubicBezTo>
                      <a:pt x="27813" y="43958"/>
                      <a:pt x="20612" y="54641"/>
                      <a:pt x="15583" y="66536"/>
                    </a:cubicBezTo>
                    <a:cubicBezTo>
                      <a:pt x="10377" y="78849"/>
                      <a:pt x="7737" y="91931"/>
                      <a:pt x="7737" y="105418"/>
                    </a:cubicBezTo>
                    <a:cubicBezTo>
                      <a:pt x="7737" y="118906"/>
                      <a:pt x="10377" y="131987"/>
                      <a:pt x="15583" y="144300"/>
                    </a:cubicBezTo>
                    <a:cubicBezTo>
                      <a:pt x="20612" y="156195"/>
                      <a:pt x="27813" y="166878"/>
                      <a:pt x="36986" y="176053"/>
                    </a:cubicBezTo>
                    <a:cubicBezTo>
                      <a:pt x="46159" y="185229"/>
                      <a:pt x="56839" y="192432"/>
                      <a:pt x="68730" y="197463"/>
                    </a:cubicBezTo>
                    <a:cubicBezTo>
                      <a:pt x="81038" y="202671"/>
                      <a:pt x="94116" y="205312"/>
                      <a:pt x="107600" y="205312"/>
                    </a:cubicBezTo>
                    <a:cubicBezTo>
                      <a:pt x="121083" y="205312"/>
                      <a:pt x="134161" y="202671"/>
                      <a:pt x="146469" y="197463"/>
                    </a:cubicBezTo>
                    <a:cubicBezTo>
                      <a:pt x="158361" y="192432"/>
                      <a:pt x="169041" y="185229"/>
                      <a:pt x="178213" y="176053"/>
                    </a:cubicBezTo>
                    <a:cubicBezTo>
                      <a:pt x="187386" y="166878"/>
                      <a:pt x="194587" y="156195"/>
                      <a:pt x="199616" y="144300"/>
                    </a:cubicBezTo>
                    <a:cubicBezTo>
                      <a:pt x="204823" y="131987"/>
                      <a:pt x="207462" y="118906"/>
                      <a:pt x="207462" y="105418"/>
                    </a:cubicBezTo>
                    <a:cubicBezTo>
                      <a:pt x="207462" y="91931"/>
                      <a:pt x="204823" y="78849"/>
                      <a:pt x="199616" y="66536"/>
                    </a:cubicBezTo>
                    <a:cubicBezTo>
                      <a:pt x="194587" y="54641"/>
                      <a:pt x="187386" y="43958"/>
                      <a:pt x="178213" y="34783"/>
                    </a:cubicBezTo>
                    <a:cubicBezTo>
                      <a:pt x="169041" y="25607"/>
                      <a:pt x="158361" y="18404"/>
                      <a:pt x="146469" y="13373"/>
                    </a:cubicBezTo>
                    <a:cubicBezTo>
                      <a:pt x="134161" y="8165"/>
                      <a:pt x="121083" y="5525"/>
                      <a:pt x="107600" y="5525"/>
                    </a:cubicBezTo>
                    <a:moveTo>
                      <a:pt x="107600" y="878"/>
                    </a:moveTo>
                    <a:cubicBezTo>
                      <a:pt x="165317" y="878"/>
                      <a:pt x="212107" y="47682"/>
                      <a:pt x="212107" y="105418"/>
                    </a:cubicBezTo>
                    <a:cubicBezTo>
                      <a:pt x="212107" y="163154"/>
                      <a:pt x="165317" y="209958"/>
                      <a:pt x="107600" y="209958"/>
                    </a:cubicBezTo>
                    <a:cubicBezTo>
                      <a:pt x="49882" y="209958"/>
                      <a:pt x="3092" y="163154"/>
                      <a:pt x="3092" y="105418"/>
                    </a:cubicBezTo>
                    <a:cubicBezTo>
                      <a:pt x="3092" y="47682"/>
                      <a:pt x="49882" y="878"/>
                      <a:pt x="107600" y="878"/>
                    </a:cubicBezTo>
                    <a:close/>
                  </a:path>
                </a:pathLst>
              </a:custGeom>
              <a:solidFill>
                <a:srgbClr val="707070"/>
              </a:solidFill>
              <a:ln w="4644" cap="flat">
                <a:noFill/>
                <a:prstDash val="solid"/>
                <a:miter/>
              </a:ln>
            </p:spPr>
            <p:txBody>
              <a:bodyPr rtlCol="0" anchor="ctr"/>
              <a:lstStyle/>
              <a:p>
                <a:pPr defTabSz="855808"/>
                <a:endParaRPr lang="en-US" sz="1685">
                  <a:solidFill>
                    <a:srgbClr val="454545"/>
                  </a:solidFill>
                  <a:latin typeface="Source Sans Pro"/>
                </a:endParaRPr>
              </a:p>
            </p:txBody>
          </p:sp>
        </p:grpSp>
        <p:sp>
          <p:nvSpPr>
            <p:cNvPr id="4348" name="Freeform 4347">
              <a:extLst>
                <a:ext uri="{FF2B5EF4-FFF2-40B4-BE49-F238E27FC236}">
                  <a16:creationId xmlns:a16="http://schemas.microsoft.com/office/drawing/2014/main" id="{1B06E284-C044-0531-80D1-0AB49D730EED}"/>
                </a:ext>
              </a:extLst>
            </p:cNvPr>
            <p:cNvSpPr/>
            <p:nvPr/>
          </p:nvSpPr>
          <p:spPr>
            <a:xfrm>
              <a:off x="14493861" y="4641699"/>
              <a:ext cx="148632" cy="148678"/>
            </a:xfrm>
            <a:custGeom>
              <a:avLst/>
              <a:gdLst>
                <a:gd name="connsiteX0" fmla="*/ 151732 w 148632"/>
                <a:gd name="connsiteY0" fmla="*/ 75225 h 148678"/>
                <a:gd name="connsiteX1" fmla="*/ 77415 w 148632"/>
                <a:gd name="connsiteY1" fmla="*/ 149564 h 148678"/>
                <a:gd name="connsiteX2" fmla="*/ 3099 w 148632"/>
                <a:gd name="connsiteY2" fmla="*/ 75225 h 148678"/>
                <a:gd name="connsiteX3" fmla="*/ 77415 w 148632"/>
                <a:gd name="connsiteY3" fmla="*/ 885 h 148678"/>
                <a:gd name="connsiteX4" fmla="*/ 151732 w 148632"/>
                <a:gd name="connsiteY4" fmla="*/ 75225 h 14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32" h="148678">
                  <a:moveTo>
                    <a:pt x="151732" y="75225"/>
                  </a:moveTo>
                  <a:cubicBezTo>
                    <a:pt x="151732" y="116281"/>
                    <a:pt x="118459" y="149564"/>
                    <a:pt x="77415" y="149564"/>
                  </a:cubicBezTo>
                  <a:cubicBezTo>
                    <a:pt x="36372" y="149564"/>
                    <a:pt x="3099" y="116281"/>
                    <a:pt x="3099" y="75225"/>
                  </a:cubicBezTo>
                  <a:cubicBezTo>
                    <a:pt x="3099" y="34168"/>
                    <a:pt x="36372" y="885"/>
                    <a:pt x="77415" y="885"/>
                  </a:cubicBezTo>
                  <a:cubicBezTo>
                    <a:pt x="118459" y="885"/>
                    <a:pt x="151732" y="34168"/>
                    <a:pt x="151732" y="75225"/>
                  </a:cubicBezTo>
                  <a:close/>
                </a:path>
              </a:pathLst>
            </a:custGeom>
            <a:solidFill>
              <a:srgbClr val="34A3D4"/>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349" name="Graphic 4289">
              <a:extLst>
                <a:ext uri="{FF2B5EF4-FFF2-40B4-BE49-F238E27FC236}">
                  <a16:creationId xmlns:a16="http://schemas.microsoft.com/office/drawing/2014/main" id="{1FA0C30D-E6EB-1E7A-0F2B-5CD4BC09AF49}"/>
                </a:ext>
              </a:extLst>
            </p:cNvPr>
            <p:cNvGrpSpPr/>
            <p:nvPr/>
          </p:nvGrpSpPr>
          <p:grpSpPr>
            <a:xfrm>
              <a:off x="4423977" y="2848263"/>
              <a:ext cx="2940146" cy="334527"/>
              <a:chOff x="4423977" y="2848263"/>
              <a:chExt cx="2940146" cy="334527"/>
            </a:xfrm>
          </p:grpSpPr>
          <p:sp>
            <p:nvSpPr>
              <p:cNvPr id="4350" name="Rounded Rectangle 4349">
                <a:extLst>
                  <a:ext uri="{FF2B5EF4-FFF2-40B4-BE49-F238E27FC236}">
                    <a16:creationId xmlns:a16="http://schemas.microsoft.com/office/drawing/2014/main" id="{20B41310-1391-1D14-D08A-3132EB783B4D}"/>
                  </a:ext>
                </a:extLst>
              </p:cNvPr>
              <p:cNvSpPr/>
              <p:nvPr/>
            </p:nvSpPr>
            <p:spPr>
              <a:xfrm>
                <a:off x="4423977" y="2848263"/>
                <a:ext cx="2940146" cy="334527"/>
              </a:xfrm>
              <a:prstGeom prst="roundRect">
                <a:avLst/>
              </a:prstGeom>
              <a:solidFill>
                <a:srgbClr val="C5E4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51" name="TextBox 4350">
                <a:extLst>
                  <a:ext uri="{FF2B5EF4-FFF2-40B4-BE49-F238E27FC236}">
                    <a16:creationId xmlns:a16="http://schemas.microsoft.com/office/drawing/2014/main" id="{C0732086-8B0B-A91A-004B-8F8C7496CBB4}"/>
                  </a:ext>
                </a:extLst>
              </p:cNvPr>
              <p:cNvSpPr txBox="1"/>
              <p:nvPr/>
            </p:nvSpPr>
            <p:spPr>
              <a:xfrm>
                <a:off x="4467236" y="2862944"/>
                <a:ext cx="2534553"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Create and operationalize reports to meet agent pay, invoicing</a:t>
                </a:r>
              </a:p>
            </p:txBody>
          </p:sp>
          <p:sp>
            <p:nvSpPr>
              <p:cNvPr id="4352" name="TextBox 4351">
                <a:extLst>
                  <a:ext uri="{FF2B5EF4-FFF2-40B4-BE49-F238E27FC236}">
                    <a16:creationId xmlns:a16="http://schemas.microsoft.com/office/drawing/2014/main" id="{BA621C9C-D870-4439-20E0-6904A8120289}"/>
                  </a:ext>
                </a:extLst>
              </p:cNvPr>
              <p:cNvSpPr txBox="1"/>
              <p:nvPr/>
            </p:nvSpPr>
            <p:spPr>
              <a:xfrm>
                <a:off x="4467236" y="2983745"/>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1/6/23 - 1/26/23</a:t>
                </a:r>
              </a:p>
            </p:txBody>
          </p:sp>
        </p:grpSp>
        <p:grpSp>
          <p:nvGrpSpPr>
            <p:cNvPr id="4353" name="Graphic 4289">
              <a:extLst>
                <a:ext uri="{FF2B5EF4-FFF2-40B4-BE49-F238E27FC236}">
                  <a16:creationId xmlns:a16="http://schemas.microsoft.com/office/drawing/2014/main" id="{EF7A5A8F-FC6B-76CD-6F83-402F57FD2CF3}"/>
                </a:ext>
              </a:extLst>
            </p:cNvPr>
            <p:cNvGrpSpPr/>
            <p:nvPr/>
          </p:nvGrpSpPr>
          <p:grpSpPr>
            <a:xfrm>
              <a:off x="4397564" y="4005169"/>
              <a:ext cx="2966559" cy="334527"/>
              <a:chOff x="4397564" y="4005169"/>
              <a:chExt cx="2966559" cy="334527"/>
            </a:xfrm>
          </p:grpSpPr>
          <p:sp>
            <p:nvSpPr>
              <p:cNvPr id="4354" name="Rounded Rectangle 4353">
                <a:extLst>
                  <a:ext uri="{FF2B5EF4-FFF2-40B4-BE49-F238E27FC236}">
                    <a16:creationId xmlns:a16="http://schemas.microsoft.com/office/drawing/2014/main" id="{C6F0F46F-3944-A05D-B108-9F01DB03D3DA}"/>
                  </a:ext>
                </a:extLst>
              </p:cNvPr>
              <p:cNvSpPr/>
              <p:nvPr/>
            </p:nvSpPr>
            <p:spPr>
              <a:xfrm>
                <a:off x="4423977" y="4005169"/>
                <a:ext cx="2940146" cy="334527"/>
              </a:xfrm>
              <a:prstGeom prst="roundRect">
                <a:avLst/>
              </a:prstGeom>
              <a:solidFill>
                <a:srgbClr val="FCD8D8"/>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55" name="TextBox 4354">
                <a:extLst>
                  <a:ext uri="{FF2B5EF4-FFF2-40B4-BE49-F238E27FC236}">
                    <a16:creationId xmlns:a16="http://schemas.microsoft.com/office/drawing/2014/main" id="{D431B8A4-9BD6-D804-78E8-E1927D04AF9D}"/>
                  </a:ext>
                </a:extLst>
              </p:cNvPr>
              <p:cNvSpPr txBox="1"/>
              <p:nvPr/>
            </p:nvSpPr>
            <p:spPr>
              <a:xfrm>
                <a:off x="4397564" y="4024496"/>
                <a:ext cx="2169542"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Launch Team Works All Program Launch Deliverables</a:t>
                </a:r>
              </a:p>
            </p:txBody>
          </p:sp>
          <p:sp>
            <p:nvSpPr>
              <p:cNvPr id="4356" name="TextBox 4355">
                <a:extLst>
                  <a:ext uri="{FF2B5EF4-FFF2-40B4-BE49-F238E27FC236}">
                    <a16:creationId xmlns:a16="http://schemas.microsoft.com/office/drawing/2014/main" id="{F7805BCE-562E-F24B-C4A2-D56EE613488C}"/>
                  </a:ext>
                </a:extLst>
              </p:cNvPr>
              <p:cNvSpPr txBox="1"/>
              <p:nvPr/>
            </p:nvSpPr>
            <p:spPr>
              <a:xfrm>
                <a:off x="4397564" y="4145297"/>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1/6/23 - 1/26/23</a:t>
                </a:r>
              </a:p>
            </p:txBody>
          </p:sp>
        </p:grpSp>
        <p:grpSp>
          <p:nvGrpSpPr>
            <p:cNvPr id="4357" name="Graphic 4289">
              <a:extLst>
                <a:ext uri="{FF2B5EF4-FFF2-40B4-BE49-F238E27FC236}">
                  <a16:creationId xmlns:a16="http://schemas.microsoft.com/office/drawing/2014/main" id="{CD277287-3727-5EC8-08E9-7B3C12808EAE}"/>
                </a:ext>
              </a:extLst>
            </p:cNvPr>
            <p:cNvGrpSpPr/>
            <p:nvPr/>
          </p:nvGrpSpPr>
          <p:grpSpPr>
            <a:xfrm>
              <a:off x="4089553" y="3233898"/>
              <a:ext cx="4282487" cy="334527"/>
              <a:chOff x="4089553" y="3233898"/>
              <a:chExt cx="4282487" cy="334527"/>
            </a:xfrm>
          </p:grpSpPr>
          <p:sp>
            <p:nvSpPr>
              <p:cNvPr id="4358" name="Rounded Rectangle 4357">
                <a:extLst>
                  <a:ext uri="{FF2B5EF4-FFF2-40B4-BE49-F238E27FC236}">
                    <a16:creationId xmlns:a16="http://schemas.microsoft.com/office/drawing/2014/main" id="{F3ABFD48-5518-1C02-6EBB-B92342EAB3B7}"/>
                  </a:ext>
                </a:extLst>
              </p:cNvPr>
              <p:cNvSpPr/>
              <p:nvPr/>
            </p:nvSpPr>
            <p:spPr>
              <a:xfrm>
                <a:off x="4089553" y="3233898"/>
                <a:ext cx="4282487" cy="334527"/>
              </a:xfrm>
              <a:prstGeom prst="roundRect">
                <a:avLst/>
              </a:prstGeom>
              <a:solidFill>
                <a:srgbClr val="A8D9A6"/>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59" name="TextBox 4358">
                <a:extLst>
                  <a:ext uri="{FF2B5EF4-FFF2-40B4-BE49-F238E27FC236}">
                    <a16:creationId xmlns:a16="http://schemas.microsoft.com/office/drawing/2014/main" id="{3DEA65F3-5842-0966-6F45-D715421F35C2}"/>
                  </a:ext>
                </a:extLst>
              </p:cNvPr>
              <p:cNvSpPr txBox="1"/>
              <p:nvPr/>
            </p:nvSpPr>
            <p:spPr>
              <a:xfrm>
                <a:off x="4091009" y="3248579"/>
                <a:ext cx="853470"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Agent recruitment</a:t>
                </a:r>
              </a:p>
            </p:txBody>
          </p:sp>
          <p:sp>
            <p:nvSpPr>
              <p:cNvPr id="4360" name="TextBox 4359">
                <a:extLst>
                  <a:ext uri="{FF2B5EF4-FFF2-40B4-BE49-F238E27FC236}">
                    <a16:creationId xmlns:a16="http://schemas.microsoft.com/office/drawing/2014/main" id="{0284A507-6EBE-DBCC-8104-DFE343887B4B}"/>
                  </a:ext>
                </a:extLst>
              </p:cNvPr>
              <p:cNvSpPr txBox="1"/>
              <p:nvPr/>
            </p:nvSpPr>
            <p:spPr>
              <a:xfrm>
                <a:off x="4091009" y="3374026"/>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1/4/23 - 1/31/23</a:t>
                </a:r>
              </a:p>
            </p:txBody>
          </p:sp>
        </p:grpSp>
        <p:grpSp>
          <p:nvGrpSpPr>
            <p:cNvPr id="4361" name="Graphic 4289">
              <a:extLst>
                <a:ext uri="{FF2B5EF4-FFF2-40B4-BE49-F238E27FC236}">
                  <a16:creationId xmlns:a16="http://schemas.microsoft.com/office/drawing/2014/main" id="{A7F7CEC2-8389-EA9A-403B-A6676F5D78F2}"/>
                </a:ext>
              </a:extLst>
            </p:cNvPr>
            <p:cNvGrpSpPr/>
            <p:nvPr/>
          </p:nvGrpSpPr>
          <p:grpSpPr>
            <a:xfrm>
              <a:off x="10169571" y="3233898"/>
              <a:ext cx="2308455" cy="334527"/>
              <a:chOff x="10169571" y="3233898"/>
              <a:chExt cx="2308455" cy="334527"/>
            </a:xfrm>
          </p:grpSpPr>
          <p:sp>
            <p:nvSpPr>
              <p:cNvPr id="4363" name="Rounded Rectangle 4362">
                <a:extLst>
                  <a:ext uri="{FF2B5EF4-FFF2-40B4-BE49-F238E27FC236}">
                    <a16:creationId xmlns:a16="http://schemas.microsoft.com/office/drawing/2014/main" id="{3B86C4B9-0691-965D-5C39-29B1B0F38196}"/>
                  </a:ext>
                </a:extLst>
              </p:cNvPr>
              <p:cNvSpPr/>
              <p:nvPr/>
            </p:nvSpPr>
            <p:spPr>
              <a:xfrm>
                <a:off x="10169571" y="3233898"/>
                <a:ext cx="2308455" cy="334527"/>
              </a:xfrm>
              <a:prstGeom prst="roundRect">
                <a:avLst/>
              </a:prstGeom>
              <a:solidFill>
                <a:srgbClr val="FFFFFF"/>
              </a:solidFill>
              <a:ln w="4644" cap="flat">
                <a:solidFill>
                  <a:srgbClr val="C3C3C3">
                    <a:alpha val="56000"/>
                  </a:srgbClr>
                </a:solidFill>
                <a:prstDash val="solid"/>
                <a:miter/>
              </a:ln>
            </p:spPr>
            <p:txBody>
              <a:bodyPr rtlCol="0" anchor="ctr"/>
              <a:lstStyle/>
              <a:p>
                <a:pPr defTabSz="855808"/>
                <a:endParaRPr lang="en-US" sz="1685">
                  <a:solidFill>
                    <a:srgbClr val="454545"/>
                  </a:solidFill>
                  <a:latin typeface="Source Sans Pro"/>
                </a:endParaRPr>
              </a:p>
            </p:txBody>
          </p:sp>
          <p:sp>
            <p:nvSpPr>
              <p:cNvPr id="4365" name="TextBox 4364">
                <a:extLst>
                  <a:ext uri="{FF2B5EF4-FFF2-40B4-BE49-F238E27FC236}">
                    <a16:creationId xmlns:a16="http://schemas.microsoft.com/office/drawing/2014/main" id="{20287BB2-688D-25D2-3447-7825B7B93F16}"/>
                  </a:ext>
                </a:extLst>
              </p:cNvPr>
              <p:cNvSpPr txBox="1"/>
              <p:nvPr/>
            </p:nvSpPr>
            <p:spPr>
              <a:xfrm>
                <a:off x="10171026" y="3248579"/>
                <a:ext cx="1130071"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Agent tech setup sessions</a:t>
                </a:r>
              </a:p>
            </p:txBody>
          </p:sp>
          <p:sp>
            <p:nvSpPr>
              <p:cNvPr id="4366" name="TextBox 4365">
                <a:extLst>
                  <a:ext uri="{FF2B5EF4-FFF2-40B4-BE49-F238E27FC236}">
                    <a16:creationId xmlns:a16="http://schemas.microsoft.com/office/drawing/2014/main" id="{E7F28568-0189-E168-6B30-8979E5945BD4}"/>
                  </a:ext>
                </a:extLst>
              </p:cNvPr>
              <p:cNvSpPr txBox="1"/>
              <p:nvPr/>
            </p:nvSpPr>
            <p:spPr>
              <a:xfrm>
                <a:off x="10171026" y="3355442"/>
                <a:ext cx="650852"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2/16/23 - 2/28/23</a:t>
                </a:r>
              </a:p>
            </p:txBody>
          </p:sp>
        </p:grpSp>
        <p:grpSp>
          <p:nvGrpSpPr>
            <p:cNvPr id="4367" name="Graphic 4289">
              <a:extLst>
                <a:ext uri="{FF2B5EF4-FFF2-40B4-BE49-F238E27FC236}">
                  <a16:creationId xmlns:a16="http://schemas.microsoft.com/office/drawing/2014/main" id="{F9DAF5ED-7080-BA28-7A96-B1BB0ED59DB3}"/>
                </a:ext>
              </a:extLst>
            </p:cNvPr>
            <p:cNvGrpSpPr/>
            <p:nvPr/>
          </p:nvGrpSpPr>
          <p:grpSpPr>
            <a:xfrm>
              <a:off x="12547698" y="3233898"/>
              <a:ext cx="2169112" cy="334527"/>
              <a:chOff x="12547698" y="3233898"/>
              <a:chExt cx="2169112" cy="334527"/>
            </a:xfrm>
          </p:grpSpPr>
          <p:sp>
            <p:nvSpPr>
              <p:cNvPr id="4368" name="Rounded Rectangle 4367">
                <a:extLst>
                  <a:ext uri="{FF2B5EF4-FFF2-40B4-BE49-F238E27FC236}">
                    <a16:creationId xmlns:a16="http://schemas.microsoft.com/office/drawing/2014/main" id="{B23ED0A5-EA1E-BB01-8CFE-F94375C61743}"/>
                  </a:ext>
                </a:extLst>
              </p:cNvPr>
              <p:cNvSpPr/>
              <p:nvPr/>
            </p:nvSpPr>
            <p:spPr>
              <a:xfrm>
                <a:off x="12547698" y="3233898"/>
                <a:ext cx="2169112" cy="334527"/>
              </a:xfrm>
              <a:prstGeom prst="roundRect">
                <a:avLst/>
              </a:prstGeom>
              <a:solidFill>
                <a:srgbClr val="A8D9A6"/>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69" name="TextBox 4368">
                <a:extLst>
                  <a:ext uri="{FF2B5EF4-FFF2-40B4-BE49-F238E27FC236}">
                    <a16:creationId xmlns:a16="http://schemas.microsoft.com/office/drawing/2014/main" id="{F5EC486E-67B9-EFFF-DDA6-A8767EA1DEBF}"/>
                  </a:ext>
                </a:extLst>
              </p:cNvPr>
              <p:cNvSpPr txBox="1"/>
              <p:nvPr/>
            </p:nvSpPr>
            <p:spPr>
              <a:xfrm>
                <a:off x="12558444" y="3253225"/>
                <a:ext cx="581728" cy="178205"/>
              </a:xfrm>
              <a:prstGeom prst="rect">
                <a:avLst/>
              </a:prstGeom>
              <a:noFill/>
            </p:spPr>
            <p:txBody>
              <a:bodyPr wrap="none" rtlCol="0">
                <a:spAutoFit/>
              </a:bodyPr>
              <a:lstStyle/>
              <a:p>
                <a:pPr defTabSz="855808"/>
                <a:r>
                  <a:rPr lang="en-US" sz="790" b="1" spc="8">
                    <a:ln/>
                    <a:solidFill>
                      <a:srgbClr val="3F3F3F"/>
                    </a:solidFill>
                    <a:latin typeface="SourceSansPro-Black"/>
                    <a:sym typeface="SourceSansPro-Black"/>
                    <a:rtl val="0"/>
                  </a:rPr>
                  <a:t>Agent Prep</a:t>
                </a:r>
              </a:p>
            </p:txBody>
          </p:sp>
          <p:sp>
            <p:nvSpPr>
              <p:cNvPr id="4370" name="TextBox 4369">
                <a:extLst>
                  <a:ext uri="{FF2B5EF4-FFF2-40B4-BE49-F238E27FC236}">
                    <a16:creationId xmlns:a16="http://schemas.microsoft.com/office/drawing/2014/main" id="{7DE9FAA2-94A6-1274-88B5-861E92C1822B}"/>
                  </a:ext>
                </a:extLst>
              </p:cNvPr>
              <p:cNvSpPr txBox="1"/>
              <p:nvPr/>
            </p:nvSpPr>
            <p:spPr>
              <a:xfrm>
                <a:off x="12558444" y="3374026"/>
                <a:ext cx="580125"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3/1/23 - 4/4/23</a:t>
                </a:r>
              </a:p>
            </p:txBody>
          </p:sp>
        </p:grpSp>
        <p:grpSp>
          <p:nvGrpSpPr>
            <p:cNvPr id="4371" name="Graphic 4289">
              <a:extLst>
                <a:ext uri="{FF2B5EF4-FFF2-40B4-BE49-F238E27FC236}">
                  <a16:creationId xmlns:a16="http://schemas.microsoft.com/office/drawing/2014/main" id="{CAF29E44-9364-3CD1-ABBE-FBACC4930993}"/>
                </a:ext>
              </a:extLst>
            </p:cNvPr>
            <p:cNvGrpSpPr/>
            <p:nvPr/>
          </p:nvGrpSpPr>
          <p:grpSpPr>
            <a:xfrm>
              <a:off x="5266138" y="2076992"/>
              <a:ext cx="1967931" cy="334527"/>
              <a:chOff x="5266138" y="2076992"/>
              <a:chExt cx="1967931" cy="334527"/>
            </a:xfrm>
          </p:grpSpPr>
          <p:sp>
            <p:nvSpPr>
              <p:cNvPr id="4373" name="Rounded Rectangle 4372">
                <a:extLst>
                  <a:ext uri="{FF2B5EF4-FFF2-40B4-BE49-F238E27FC236}">
                    <a16:creationId xmlns:a16="http://schemas.microsoft.com/office/drawing/2014/main" id="{4C3ED7CA-9953-86BD-A4E6-734DCD44B778}"/>
                  </a:ext>
                </a:extLst>
              </p:cNvPr>
              <p:cNvSpPr/>
              <p:nvPr/>
            </p:nvSpPr>
            <p:spPr>
              <a:xfrm>
                <a:off x="5287906" y="2076992"/>
                <a:ext cx="1946163" cy="334527"/>
              </a:xfrm>
              <a:prstGeom prst="roundRect">
                <a:avLst>
                  <a:gd name="adj" fmla="val 16667"/>
                </a:avLst>
              </a:prstGeom>
              <a:solidFill>
                <a:srgbClr val="FFFFFF"/>
              </a:solidFill>
              <a:ln w="4644" cap="flat">
                <a:solidFill>
                  <a:srgbClr val="CCCCCC">
                    <a:alpha val="45000"/>
                  </a:srgbClr>
                </a:solidFill>
                <a:prstDash val="solid"/>
                <a:miter/>
              </a:ln>
            </p:spPr>
            <p:txBody>
              <a:bodyPr rtlCol="0" anchor="ctr"/>
              <a:lstStyle/>
              <a:p>
                <a:pPr defTabSz="855808"/>
                <a:endParaRPr lang="en-US" sz="1685">
                  <a:solidFill>
                    <a:srgbClr val="454545"/>
                  </a:solidFill>
                  <a:latin typeface="Source Sans Pro"/>
                </a:endParaRPr>
              </a:p>
            </p:txBody>
          </p:sp>
          <p:sp>
            <p:nvSpPr>
              <p:cNvPr id="4375" name="TextBox 4374">
                <a:extLst>
                  <a:ext uri="{FF2B5EF4-FFF2-40B4-BE49-F238E27FC236}">
                    <a16:creationId xmlns:a16="http://schemas.microsoft.com/office/drawing/2014/main" id="{E00EC8DB-0435-2AF0-19D2-EC98BA0C827C}"/>
                  </a:ext>
                </a:extLst>
              </p:cNvPr>
              <p:cNvSpPr txBox="1"/>
              <p:nvPr/>
            </p:nvSpPr>
            <p:spPr>
              <a:xfrm>
                <a:off x="5266138" y="2087027"/>
                <a:ext cx="1951969"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Access and operationalize technology solutions</a:t>
                </a:r>
              </a:p>
            </p:txBody>
          </p:sp>
          <p:sp>
            <p:nvSpPr>
              <p:cNvPr id="4376" name="TextBox 4375">
                <a:extLst>
                  <a:ext uri="{FF2B5EF4-FFF2-40B4-BE49-F238E27FC236}">
                    <a16:creationId xmlns:a16="http://schemas.microsoft.com/office/drawing/2014/main" id="{A18C8146-2964-8F5B-718F-DFA846FACBA4}"/>
                  </a:ext>
                </a:extLst>
              </p:cNvPr>
              <p:cNvSpPr txBox="1"/>
              <p:nvPr/>
            </p:nvSpPr>
            <p:spPr>
              <a:xfrm>
                <a:off x="5269521" y="2207416"/>
                <a:ext cx="650853"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1/12/23 - 1/25/23</a:t>
                </a:r>
              </a:p>
            </p:txBody>
          </p:sp>
        </p:grpSp>
        <p:grpSp>
          <p:nvGrpSpPr>
            <p:cNvPr id="4377" name="Graphic 4289">
              <a:extLst>
                <a:ext uri="{FF2B5EF4-FFF2-40B4-BE49-F238E27FC236}">
                  <a16:creationId xmlns:a16="http://schemas.microsoft.com/office/drawing/2014/main" id="{4EF6337A-58A6-8815-F2CF-DD355102D4D7}"/>
                </a:ext>
              </a:extLst>
            </p:cNvPr>
            <p:cNvGrpSpPr/>
            <p:nvPr/>
          </p:nvGrpSpPr>
          <p:grpSpPr>
            <a:xfrm>
              <a:off x="13927198" y="3861136"/>
              <a:ext cx="1254090" cy="492498"/>
              <a:chOff x="13927198" y="3861136"/>
              <a:chExt cx="1254090" cy="492498"/>
            </a:xfrm>
          </p:grpSpPr>
          <p:grpSp>
            <p:nvGrpSpPr>
              <p:cNvPr id="4378" name="Graphic 4289">
                <a:extLst>
                  <a:ext uri="{FF2B5EF4-FFF2-40B4-BE49-F238E27FC236}">
                    <a16:creationId xmlns:a16="http://schemas.microsoft.com/office/drawing/2014/main" id="{666CE2E3-F7FE-DBCB-C674-506321156515}"/>
                  </a:ext>
                </a:extLst>
              </p:cNvPr>
              <p:cNvGrpSpPr/>
              <p:nvPr/>
            </p:nvGrpSpPr>
            <p:grpSpPr>
              <a:xfrm>
                <a:off x="13927198" y="3861136"/>
                <a:ext cx="1254090" cy="492498"/>
                <a:chOff x="13927198" y="3861136"/>
                <a:chExt cx="1254090" cy="492498"/>
              </a:xfrm>
            </p:grpSpPr>
            <p:sp>
              <p:nvSpPr>
                <p:cNvPr id="4379" name="Freeform 4378">
                  <a:extLst>
                    <a:ext uri="{FF2B5EF4-FFF2-40B4-BE49-F238E27FC236}">
                      <a16:creationId xmlns:a16="http://schemas.microsoft.com/office/drawing/2014/main" id="{2B7F998C-82E8-0A16-21AE-958AF8AB0EB8}"/>
                    </a:ext>
                  </a:extLst>
                </p:cNvPr>
                <p:cNvSpPr/>
                <p:nvPr/>
              </p:nvSpPr>
              <p:spPr>
                <a:xfrm>
                  <a:off x="13936488" y="3870429"/>
                  <a:ext cx="1235511" cy="473913"/>
                </a:xfrm>
                <a:custGeom>
                  <a:avLst/>
                  <a:gdLst>
                    <a:gd name="connsiteX0" fmla="*/ 1205977 w 1235511"/>
                    <a:gd name="connsiteY0" fmla="*/ 719 h 473913"/>
                    <a:gd name="connsiteX1" fmla="*/ 1238491 w 1235511"/>
                    <a:gd name="connsiteY1" fmla="*/ 719 h 473913"/>
                    <a:gd name="connsiteX2" fmla="*/ 1238491 w 1235511"/>
                    <a:gd name="connsiteY2" fmla="*/ 474633 h 473913"/>
                    <a:gd name="connsiteX3" fmla="*/ 1205977 w 1235511"/>
                    <a:gd name="connsiteY3" fmla="*/ 474633 h 473913"/>
                    <a:gd name="connsiteX4" fmla="*/ 35492 w 1235511"/>
                    <a:gd name="connsiteY4" fmla="*/ 474633 h 473913"/>
                    <a:gd name="connsiteX5" fmla="*/ 2979 w 1235511"/>
                    <a:gd name="connsiteY5" fmla="*/ 474633 h 473913"/>
                    <a:gd name="connsiteX6" fmla="*/ 2979 w 1235511"/>
                    <a:gd name="connsiteY6" fmla="*/ 719 h 473913"/>
                    <a:gd name="connsiteX7" fmla="*/ 35492 w 1235511"/>
                    <a:gd name="connsiteY7" fmla="*/ 719 h 4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511" h="473913">
                      <a:moveTo>
                        <a:pt x="1205977" y="719"/>
                      </a:moveTo>
                      <a:cubicBezTo>
                        <a:pt x="1223934" y="719"/>
                        <a:pt x="1238491" y="719"/>
                        <a:pt x="1238491" y="719"/>
                      </a:cubicBezTo>
                      <a:lnTo>
                        <a:pt x="1238491" y="474633"/>
                      </a:lnTo>
                      <a:cubicBezTo>
                        <a:pt x="1238491" y="474633"/>
                        <a:pt x="1223934" y="474633"/>
                        <a:pt x="1205977" y="474633"/>
                      </a:cubicBezTo>
                      <a:lnTo>
                        <a:pt x="35492" y="474633"/>
                      </a:lnTo>
                      <a:cubicBezTo>
                        <a:pt x="17536" y="474633"/>
                        <a:pt x="2979" y="474633"/>
                        <a:pt x="2979" y="474633"/>
                      </a:cubicBezTo>
                      <a:lnTo>
                        <a:pt x="2979" y="719"/>
                      </a:lnTo>
                      <a:cubicBezTo>
                        <a:pt x="2979" y="719"/>
                        <a:pt x="17536" y="719"/>
                        <a:pt x="35492" y="719"/>
                      </a:cubicBezTo>
                      <a:close/>
                    </a:path>
                  </a:pathLst>
                </a:custGeom>
                <a:solidFill>
                  <a:srgbClr val="FFFFFF"/>
                </a:solidFill>
                <a:ln w="18575" cap="flat">
                  <a:noFill/>
                  <a:prstDash val="solid"/>
                  <a:miter/>
                </a:ln>
              </p:spPr>
              <p:txBody>
                <a:bodyPr rtlCol="0" anchor="ctr"/>
                <a:lstStyle/>
                <a:p>
                  <a:pPr defTabSz="855808"/>
                  <a:endParaRPr lang="en-US" sz="1685">
                    <a:solidFill>
                      <a:srgbClr val="454545"/>
                    </a:solidFill>
                    <a:latin typeface="Source Sans Pro"/>
                  </a:endParaRPr>
                </a:p>
              </p:txBody>
            </p:sp>
            <p:sp>
              <p:nvSpPr>
                <p:cNvPr id="4380" name="Freeform 4379">
                  <a:extLst>
                    <a:ext uri="{FF2B5EF4-FFF2-40B4-BE49-F238E27FC236}">
                      <a16:creationId xmlns:a16="http://schemas.microsoft.com/office/drawing/2014/main" id="{82F5D1E0-687D-4EDA-B734-2EE69766221E}"/>
                    </a:ext>
                  </a:extLst>
                </p:cNvPr>
                <p:cNvSpPr/>
                <p:nvPr/>
              </p:nvSpPr>
              <p:spPr>
                <a:xfrm>
                  <a:off x="13927198" y="3861136"/>
                  <a:ext cx="1254090" cy="492498"/>
                </a:xfrm>
                <a:custGeom>
                  <a:avLst/>
                  <a:gdLst>
                    <a:gd name="connsiteX0" fmla="*/ 1215267 w 1254090"/>
                    <a:gd name="connsiteY0" fmla="*/ 719 h 492498"/>
                    <a:gd name="connsiteX1" fmla="*/ 1257070 w 1254090"/>
                    <a:gd name="connsiteY1" fmla="*/ 719 h 492498"/>
                    <a:gd name="connsiteX2" fmla="*/ 1257070 w 1254090"/>
                    <a:gd name="connsiteY2" fmla="*/ 493217 h 492498"/>
                    <a:gd name="connsiteX3" fmla="*/ 1215267 w 1254090"/>
                    <a:gd name="connsiteY3" fmla="*/ 493217 h 492498"/>
                    <a:gd name="connsiteX4" fmla="*/ 44782 w 1254090"/>
                    <a:gd name="connsiteY4" fmla="*/ 493217 h 492498"/>
                    <a:gd name="connsiteX5" fmla="*/ 2979 w 1254090"/>
                    <a:gd name="connsiteY5" fmla="*/ 493217 h 492498"/>
                    <a:gd name="connsiteX6" fmla="*/ 2979 w 1254090"/>
                    <a:gd name="connsiteY6" fmla="*/ 719 h 492498"/>
                    <a:gd name="connsiteX7" fmla="*/ 44782 w 1254090"/>
                    <a:gd name="connsiteY7" fmla="*/ 719 h 49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090" h="492498">
                      <a:moveTo>
                        <a:pt x="1215267" y="719"/>
                      </a:moveTo>
                      <a:cubicBezTo>
                        <a:pt x="1238354" y="719"/>
                        <a:pt x="1257070" y="719"/>
                        <a:pt x="1257070" y="719"/>
                      </a:cubicBezTo>
                      <a:lnTo>
                        <a:pt x="1257070" y="493217"/>
                      </a:lnTo>
                      <a:cubicBezTo>
                        <a:pt x="1257070" y="493217"/>
                        <a:pt x="1238354" y="493217"/>
                        <a:pt x="1215267" y="493217"/>
                      </a:cubicBezTo>
                      <a:lnTo>
                        <a:pt x="44782" y="493217"/>
                      </a:lnTo>
                      <a:cubicBezTo>
                        <a:pt x="21695" y="493217"/>
                        <a:pt x="2979" y="493217"/>
                        <a:pt x="2979" y="493217"/>
                      </a:cubicBezTo>
                      <a:lnTo>
                        <a:pt x="2979" y="719"/>
                      </a:lnTo>
                      <a:cubicBezTo>
                        <a:pt x="2979" y="719"/>
                        <a:pt x="21695" y="719"/>
                        <a:pt x="44782" y="719"/>
                      </a:cubicBezTo>
                      <a:close/>
                    </a:path>
                  </a:pathLst>
                </a:custGeom>
                <a:noFill/>
                <a:ln w="18575" cap="flat">
                  <a:solidFill>
                    <a:srgbClr val="DBDBDB"/>
                  </a:solidFill>
                  <a:prstDash val="solid"/>
                  <a:miter/>
                </a:ln>
              </p:spPr>
              <p:txBody>
                <a:bodyPr rtlCol="0" anchor="ctr"/>
                <a:lstStyle/>
                <a:p>
                  <a:pPr defTabSz="855808"/>
                  <a:endParaRPr lang="en-US" sz="1685">
                    <a:solidFill>
                      <a:srgbClr val="454545"/>
                    </a:solidFill>
                    <a:latin typeface="Source Sans Pro"/>
                  </a:endParaRPr>
                </a:p>
              </p:txBody>
            </p:sp>
          </p:grpSp>
          <p:sp>
            <p:nvSpPr>
              <p:cNvPr id="4381" name="TextBox 4380">
                <a:extLst>
                  <a:ext uri="{FF2B5EF4-FFF2-40B4-BE49-F238E27FC236}">
                    <a16:creationId xmlns:a16="http://schemas.microsoft.com/office/drawing/2014/main" id="{4962673E-3515-B6F2-011E-933C24F2980B}"/>
                  </a:ext>
                </a:extLst>
              </p:cNvPr>
              <p:cNvSpPr txBox="1"/>
              <p:nvPr/>
            </p:nvSpPr>
            <p:spPr>
              <a:xfrm>
                <a:off x="14044820" y="3899048"/>
                <a:ext cx="998073" cy="189369"/>
              </a:xfrm>
              <a:prstGeom prst="rect">
                <a:avLst/>
              </a:prstGeom>
              <a:noFill/>
            </p:spPr>
            <p:txBody>
              <a:bodyPr wrap="none" rtlCol="0">
                <a:spAutoFit/>
              </a:bodyPr>
              <a:lstStyle/>
              <a:p>
                <a:pPr defTabSz="855808"/>
                <a:r>
                  <a:rPr lang="en-US" sz="877" b="1" spc="8">
                    <a:ln/>
                    <a:solidFill>
                      <a:srgbClr val="343434"/>
                    </a:solidFill>
                    <a:latin typeface="Source Sans Pro" panose="020B0503030403020204" pitchFamily="34" charset="0"/>
                    <a:ea typeface="Lato-Bold"/>
                    <a:cs typeface="Lato-Bold"/>
                    <a:sym typeface="Lato-Bold"/>
                    <a:rtl val="0"/>
                  </a:rPr>
                  <a:t>Operational Go-Live</a:t>
                </a:r>
              </a:p>
            </p:txBody>
          </p:sp>
          <p:sp>
            <p:nvSpPr>
              <p:cNvPr id="4382" name="TextBox 4381">
                <a:extLst>
                  <a:ext uri="{FF2B5EF4-FFF2-40B4-BE49-F238E27FC236}">
                    <a16:creationId xmlns:a16="http://schemas.microsoft.com/office/drawing/2014/main" id="{742E85CE-E510-CE8E-4CB1-44C5403089FE}"/>
                  </a:ext>
                </a:extLst>
              </p:cNvPr>
              <p:cNvSpPr txBox="1"/>
              <p:nvPr/>
            </p:nvSpPr>
            <p:spPr>
              <a:xfrm>
                <a:off x="14294314" y="4140651"/>
                <a:ext cx="341986" cy="155768"/>
              </a:xfrm>
              <a:prstGeom prst="rect">
                <a:avLst/>
              </a:prstGeom>
              <a:noFill/>
            </p:spPr>
            <p:txBody>
              <a:bodyPr wrap="none" rtlCol="0">
                <a:spAutoFit/>
              </a:bodyPr>
              <a:lstStyle/>
              <a:p>
                <a:pPr defTabSz="855808"/>
                <a:r>
                  <a:rPr lang="en-US" sz="615" b="1" spc="6">
                    <a:ln/>
                    <a:solidFill>
                      <a:srgbClr val="707070"/>
                    </a:solidFill>
                    <a:latin typeface="Source Sans Pro" panose="020B0503030403020204" pitchFamily="34" charset="0"/>
                    <a:ea typeface="Lato-Bold"/>
                    <a:cs typeface="Lato-Bold"/>
                    <a:sym typeface="Lato-Bold"/>
                    <a:rtl val="0"/>
                  </a:rPr>
                  <a:t>4/7/23</a:t>
                </a:r>
              </a:p>
            </p:txBody>
          </p:sp>
          <p:sp>
            <p:nvSpPr>
              <p:cNvPr id="4383" name="Freeform 4382">
                <a:extLst>
                  <a:ext uri="{FF2B5EF4-FFF2-40B4-BE49-F238E27FC236}">
                    <a16:creationId xmlns:a16="http://schemas.microsoft.com/office/drawing/2014/main" id="{3FFB186E-4B47-6C99-A353-5832F22F8452}"/>
                  </a:ext>
                </a:extLst>
              </p:cNvPr>
              <p:cNvSpPr/>
              <p:nvPr/>
            </p:nvSpPr>
            <p:spPr>
              <a:xfrm>
                <a:off x="14011733" y="4121324"/>
                <a:ext cx="1084992" cy="4646"/>
              </a:xfrm>
              <a:custGeom>
                <a:avLst/>
                <a:gdLst>
                  <a:gd name="connsiteX0" fmla="*/ 2995 w 1084992"/>
                  <a:gd name="connsiteY0" fmla="*/ 773 h 4646"/>
                  <a:gd name="connsiteX1" fmla="*/ 1087988 w 1084992"/>
                  <a:gd name="connsiteY1" fmla="*/ 773 h 4646"/>
                </a:gdLst>
                <a:ahLst/>
                <a:cxnLst>
                  <a:cxn ang="0">
                    <a:pos x="connsiteX0" y="connsiteY0"/>
                  </a:cxn>
                  <a:cxn ang="0">
                    <a:pos x="connsiteX1" y="connsiteY1"/>
                  </a:cxn>
                </a:cxnLst>
                <a:rect l="l" t="t" r="r" b="b"/>
                <a:pathLst>
                  <a:path w="1084992" h="4646">
                    <a:moveTo>
                      <a:pt x="2995" y="773"/>
                    </a:moveTo>
                    <a:lnTo>
                      <a:pt x="1087988" y="773"/>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4384" name="Graphic 4289">
              <a:extLst>
                <a:ext uri="{FF2B5EF4-FFF2-40B4-BE49-F238E27FC236}">
                  <a16:creationId xmlns:a16="http://schemas.microsoft.com/office/drawing/2014/main" id="{BB5A6671-8E63-E76F-9100-F1B0EA551A50}"/>
                </a:ext>
              </a:extLst>
            </p:cNvPr>
            <p:cNvGrpSpPr/>
            <p:nvPr/>
          </p:nvGrpSpPr>
          <p:grpSpPr>
            <a:xfrm>
              <a:off x="1851523" y="3834971"/>
              <a:ext cx="893638" cy="156260"/>
              <a:chOff x="1851523" y="3834971"/>
              <a:chExt cx="893638" cy="156260"/>
            </a:xfrm>
          </p:grpSpPr>
          <p:sp>
            <p:nvSpPr>
              <p:cNvPr id="4385" name="Freeform 4384">
                <a:extLst>
                  <a:ext uri="{FF2B5EF4-FFF2-40B4-BE49-F238E27FC236}">
                    <a16:creationId xmlns:a16="http://schemas.microsoft.com/office/drawing/2014/main" id="{AA969588-F0BE-B280-27C4-9941E85FC629}"/>
                  </a:ext>
                </a:extLst>
              </p:cNvPr>
              <p:cNvSpPr/>
              <p:nvPr/>
            </p:nvSpPr>
            <p:spPr>
              <a:xfrm>
                <a:off x="1851523" y="3854193"/>
                <a:ext cx="893638" cy="99963"/>
              </a:xfrm>
              <a:custGeom>
                <a:avLst/>
                <a:gdLst>
                  <a:gd name="connsiteX0" fmla="*/ 892226 w 893638"/>
                  <a:gd name="connsiteY0" fmla="*/ 68134 h 99963"/>
                  <a:gd name="connsiteX1" fmla="*/ 851566 w 893638"/>
                  <a:gd name="connsiteY1" fmla="*/ 48973 h 99963"/>
                  <a:gd name="connsiteX2" fmla="*/ 810525 w 893638"/>
                  <a:gd name="connsiteY2" fmla="*/ 41023 h 99963"/>
                  <a:gd name="connsiteX3" fmla="*/ 763998 w 893638"/>
                  <a:gd name="connsiteY3" fmla="*/ 59854 h 99963"/>
                  <a:gd name="connsiteX4" fmla="*/ 752302 w 893638"/>
                  <a:gd name="connsiteY4" fmla="*/ 62619 h 99963"/>
                  <a:gd name="connsiteX5" fmla="*/ 750059 w 893638"/>
                  <a:gd name="connsiteY5" fmla="*/ 36359 h 99963"/>
                  <a:gd name="connsiteX6" fmla="*/ 720114 w 893638"/>
                  <a:gd name="connsiteY6" fmla="*/ 36981 h 99963"/>
                  <a:gd name="connsiteX7" fmla="*/ 737764 w 893638"/>
                  <a:gd name="connsiteY7" fmla="*/ 66364 h 99963"/>
                  <a:gd name="connsiteX8" fmla="*/ 745990 w 893638"/>
                  <a:gd name="connsiteY8" fmla="*/ 67293 h 99963"/>
                  <a:gd name="connsiteX9" fmla="*/ 743844 w 893638"/>
                  <a:gd name="connsiteY9" fmla="*/ 70871 h 99963"/>
                  <a:gd name="connsiteX10" fmla="*/ 725005 w 893638"/>
                  <a:gd name="connsiteY10" fmla="*/ 90464 h 99963"/>
                  <a:gd name="connsiteX11" fmla="*/ 671767 w 893638"/>
                  <a:gd name="connsiteY11" fmla="*/ 88698 h 99963"/>
                  <a:gd name="connsiteX12" fmla="*/ 618677 w 893638"/>
                  <a:gd name="connsiteY12" fmla="*/ 63111 h 99963"/>
                  <a:gd name="connsiteX13" fmla="*/ 562628 w 893638"/>
                  <a:gd name="connsiteY13" fmla="*/ 45019 h 99963"/>
                  <a:gd name="connsiteX14" fmla="*/ 551639 w 893638"/>
                  <a:gd name="connsiteY14" fmla="*/ 49270 h 99963"/>
                  <a:gd name="connsiteX15" fmla="*/ 523802 w 893638"/>
                  <a:gd name="connsiteY15" fmla="*/ 33097 h 99963"/>
                  <a:gd name="connsiteX16" fmla="*/ 441836 w 893638"/>
                  <a:gd name="connsiteY16" fmla="*/ 63520 h 99963"/>
                  <a:gd name="connsiteX17" fmla="*/ 398607 w 893638"/>
                  <a:gd name="connsiteY17" fmla="*/ 64584 h 99963"/>
                  <a:gd name="connsiteX18" fmla="*/ 399629 w 893638"/>
                  <a:gd name="connsiteY18" fmla="*/ 61992 h 99963"/>
                  <a:gd name="connsiteX19" fmla="*/ 391928 w 893638"/>
                  <a:gd name="connsiteY19" fmla="*/ 31921 h 99963"/>
                  <a:gd name="connsiteX20" fmla="*/ 372294 w 893638"/>
                  <a:gd name="connsiteY20" fmla="*/ 36136 h 99963"/>
                  <a:gd name="connsiteX21" fmla="*/ 370190 w 893638"/>
                  <a:gd name="connsiteY21" fmla="*/ 41641 h 99963"/>
                  <a:gd name="connsiteX22" fmla="*/ 388481 w 893638"/>
                  <a:gd name="connsiteY22" fmla="*/ 65653 h 99963"/>
                  <a:gd name="connsiteX23" fmla="*/ 392996 w 893638"/>
                  <a:gd name="connsiteY23" fmla="*/ 67167 h 99963"/>
                  <a:gd name="connsiteX24" fmla="*/ 362197 w 893638"/>
                  <a:gd name="connsiteY24" fmla="*/ 89757 h 99963"/>
                  <a:gd name="connsiteX25" fmla="*/ 314016 w 893638"/>
                  <a:gd name="connsiteY25" fmla="*/ 91216 h 99963"/>
                  <a:gd name="connsiteX26" fmla="*/ 268089 w 893638"/>
                  <a:gd name="connsiteY26" fmla="*/ 79136 h 99963"/>
                  <a:gd name="connsiteX27" fmla="*/ 236597 w 893638"/>
                  <a:gd name="connsiteY27" fmla="*/ 49981 h 99963"/>
                  <a:gd name="connsiteX28" fmla="*/ 203652 w 893638"/>
                  <a:gd name="connsiteY28" fmla="*/ 24659 h 99963"/>
                  <a:gd name="connsiteX29" fmla="*/ 148379 w 893638"/>
                  <a:gd name="connsiteY29" fmla="*/ 24636 h 99963"/>
                  <a:gd name="connsiteX30" fmla="*/ 115285 w 893638"/>
                  <a:gd name="connsiteY30" fmla="*/ 22411 h 99963"/>
                  <a:gd name="connsiteX31" fmla="*/ 64192 w 893638"/>
                  <a:gd name="connsiteY31" fmla="*/ 27675 h 99963"/>
                  <a:gd name="connsiteX32" fmla="*/ 39542 w 893638"/>
                  <a:gd name="connsiteY32" fmla="*/ 26388 h 99963"/>
                  <a:gd name="connsiteX33" fmla="*/ 15682 w 893638"/>
                  <a:gd name="connsiteY33" fmla="*/ 21598 h 99963"/>
                  <a:gd name="connsiteX34" fmla="*/ 5059 w 893638"/>
                  <a:gd name="connsiteY34" fmla="*/ 2660 h 99963"/>
                  <a:gd name="connsiteX35" fmla="*/ 1344 w 893638"/>
                  <a:gd name="connsiteY35" fmla="*/ 1633 h 99963"/>
                  <a:gd name="connsiteX36" fmla="*/ 18608 w 893638"/>
                  <a:gd name="connsiteY36" fmla="*/ 26797 h 99963"/>
                  <a:gd name="connsiteX37" fmla="*/ 64201 w 893638"/>
                  <a:gd name="connsiteY37" fmla="*/ 31550 h 99963"/>
                  <a:gd name="connsiteX38" fmla="*/ 112098 w 893638"/>
                  <a:gd name="connsiteY38" fmla="*/ 26904 h 99963"/>
                  <a:gd name="connsiteX39" fmla="*/ 144756 w 893638"/>
                  <a:gd name="connsiteY39" fmla="*/ 27206 h 99963"/>
                  <a:gd name="connsiteX40" fmla="*/ 137710 w 893638"/>
                  <a:gd name="connsiteY40" fmla="*/ 34528 h 99963"/>
                  <a:gd name="connsiteX41" fmla="*/ 138541 w 893638"/>
                  <a:gd name="connsiteY41" fmla="*/ 61100 h 99963"/>
                  <a:gd name="connsiteX42" fmla="*/ 161003 w 893638"/>
                  <a:gd name="connsiteY42" fmla="*/ 54209 h 99963"/>
                  <a:gd name="connsiteX43" fmla="*/ 153437 w 893638"/>
                  <a:gd name="connsiteY43" fmla="*/ 27726 h 99963"/>
                  <a:gd name="connsiteX44" fmla="*/ 152461 w 893638"/>
                  <a:gd name="connsiteY44" fmla="*/ 27024 h 99963"/>
                  <a:gd name="connsiteX45" fmla="*/ 227024 w 893638"/>
                  <a:gd name="connsiteY45" fmla="*/ 45976 h 99963"/>
                  <a:gd name="connsiteX46" fmla="*/ 256365 w 893638"/>
                  <a:gd name="connsiteY46" fmla="*/ 75438 h 99963"/>
                  <a:gd name="connsiteX47" fmla="*/ 294030 w 893638"/>
                  <a:gd name="connsiteY47" fmla="*/ 92238 h 99963"/>
                  <a:gd name="connsiteX48" fmla="*/ 338643 w 893638"/>
                  <a:gd name="connsiteY48" fmla="*/ 96727 h 99963"/>
                  <a:gd name="connsiteX49" fmla="*/ 377887 w 893638"/>
                  <a:gd name="connsiteY49" fmla="*/ 87160 h 99963"/>
                  <a:gd name="connsiteX50" fmla="*/ 396814 w 893638"/>
                  <a:gd name="connsiteY50" fmla="*/ 68218 h 99963"/>
                  <a:gd name="connsiteX51" fmla="*/ 431185 w 893638"/>
                  <a:gd name="connsiteY51" fmla="*/ 69681 h 99963"/>
                  <a:gd name="connsiteX52" fmla="*/ 472060 w 893638"/>
                  <a:gd name="connsiteY52" fmla="*/ 54140 h 99963"/>
                  <a:gd name="connsiteX53" fmla="*/ 514494 w 893638"/>
                  <a:gd name="connsiteY53" fmla="*/ 37055 h 99963"/>
                  <a:gd name="connsiteX54" fmla="*/ 548522 w 893638"/>
                  <a:gd name="connsiteY54" fmla="*/ 51524 h 99963"/>
                  <a:gd name="connsiteX55" fmla="*/ 543134 w 893638"/>
                  <a:gd name="connsiteY55" fmla="*/ 57331 h 99963"/>
                  <a:gd name="connsiteX56" fmla="*/ 539697 w 893638"/>
                  <a:gd name="connsiteY56" fmla="*/ 64640 h 99963"/>
                  <a:gd name="connsiteX57" fmla="*/ 540421 w 893638"/>
                  <a:gd name="connsiteY57" fmla="*/ 75094 h 99963"/>
                  <a:gd name="connsiteX58" fmla="*/ 551318 w 893638"/>
                  <a:gd name="connsiteY58" fmla="*/ 70308 h 99963"/>
                  <a:gd name="connsiteX59" fmla="*/ 553204 w 893638"/>
                  <a:gd name="connsiteY59" fmla="*/ 52815 h 99963"/>
                  <a:gd name="connsiteX60" fmla="*/ 553622 w 893638"/>
                  <a:gd name="connsiteY60" fmla="*/ 52541 h 99963"/>
                  <a:gd name="connsiteX61" fmla="*/ 582540 w 893638"/>
                  <a:gd name="connsiteY61" fmla="*/ 50892 h 99963"/>
                  <a:gd name="connsiteX62" fmla="*/ 612021 w 893638"/>
                  <a:gd name="connsiteY62" fmla="*/ 64152 h 99963"/>
                  <a:gd name="connsiteX63" fmla="*/ 641775 w 893638"/>
                  <a:gd name="connsiteY63" fmla="*/ 78732 h 99963"/>
                  <a:gd name="connsiteX64" fmla="*/ 696231 w 893638"/>
                  <a:gd name="connsiteY64" fmla="*/ 99751 h 99963"/>
                  <a:gd name="connsiteX65" fmla="*/ 721819 w 893638"/>
                  <a:gd name="connsiteY65" fmla="*/ 96499 h 99963"/>
                  <a:gd name="connsiteX66" fmla="*/ 742005 w 893638"/>
                  <a:gd name="connsiteY66" fmla="*/ 79866 h 99963"/>
                  <a:gd name="connsiteX67" fmla="*/ 750366 w 893638"/>
                  <a:gd name="connsiteY67" fmla="*/ 67079 h 99963"/>
                  <a:gd name="connsiteX68" fmla="*/ 786479 w 893638"/>
                  <a:gd name="connsiteY68" fmla="*/ 54349 h 99963"/>
                  <a:gd name="connsiteX69" fmla="*/ 817241 w 893638"/>
                  <a:gd name="connsiteY69" fmla="*/ 43751 h 99963"/>
                  <a:gd name="connsiteX70" fmla="*/ 845226 w 893638"/>
                  <a:gd name="connsiteY70" fmla="*/ 49791 h 99963"/>
                  <a:gd name="connsiteX71" fmla="*/ 892259 w 893638"/>
                  <a:gd name="connsiteY71" fmla="*/ 71995 h 99963"/>
                  <a:gd name="connsiteX72" fmla="*/ 892226 w 893638"/>
                  <a:gd name="connsiteY72" fmla="*/ 68134 h 99963"/>
                  <a:gd name="connsiteX73" fmla="*/ 155276 w 893638"/>
                  <a:gd name="connsiteY73" fmla="*/ 34709 h 99963"/>
                  <a:gd name="connsiteX74" fmla="*/ 157371 w 893638"/>
                  <a:gd name="connsiteY74" fmla="*/ 52690 h 99963"/>
                  <a:gd name="connsiteX75" fmla="*/ 142972 w 893638"/>
                  <a:gd name="connsiteY75" fmla="*/ 59041 h 99963"/>
                  <a:gd name="connsiteX76" fmla="*/ 137784 w 893638"/>
                  <a:gd name="connsiteY76" fmla="*/ 42459 h 99963"/>
                  <a:gd name="connsiteX77" fmla="*/ 148857 w 893638"/>
                  <a:gd name="connsiteY77" fmla="*/ 29189 h 99963"/>
                  <a:gd name="connsiteX78" fmla="*/ 155272 w 893638"/>
                  <a:gd name="connsiteY78" fmla="*/ 34704 h 99963"/>
                  <a:gd name="connsiteX79" fmla="*/ 375699 w 893638"/>
                  <a:gd name="connsiteY79" fmla="*/ 51491 h 99963"/>
                  <a:gd name="connsiteX80" fmla="*/ 381184 w 893638"/>
                  <a:gd name="connsiteY80" fmla="*/ 33794 h 99963"/>
                  <a:gd name="connsiteX81" fmla="*/ 397186 w 893638"/>
                  <a:gd name="connsiteY81" fmla="*/ 45628 h 99963"/>
                  <a:gd name="connsiteX82" fmla="*/ 394803 w 893638"/>
                  <a:gd name="connsiteY82" fmla="*/ 63595 h 99963"/>
                  <a:gd name="connsiteX83" fmla="*/ 394143 w 893638"/>
                  <a:gd name="connsiteY83" fmla="*/ 63418 h 99963"/>
                  <a:gd name="connsiteX84" fmla="*/ 375699 w 893638"/>
                  <a:gd name="connsiteY84" fmla="*/ 51491 h 99963"/>
                  <a:gd name="connsiteX85" fmla="*/ 549971 w 893638"/>
                  <a:gd name="connsiteY85" fmla="*/ 55320 h 99963"/>
                  <a:gd name="connsiteX86" fmla="*/ 549446 w 893638"/>
                  <a:gd name="connsiteY86" fmla="*/ 65541 h 99963"/>
                  <a:gd name="connsiteX87" fmla="*/ 547830 w 893638"/>
                  <a:gd name="connsiteY87" fmla="*/ 68459 h 99963"/>
                  <a:gd name="connsiteX88" fmla="*/ 545168 w 893638"/>
                  <a:gd name="connsiteY88" fmla="*/ 71470 h 99963"/>
                  <a:gd name="connsiteX89" fmla="*/ 543631 w 893638"/>
                  <a:gd name="connsiteY89" fmla="*/ 71651 h 99963"/>
                  <a:gd name="connsiteX90" fmla="*/ 542971 w 893638"/>
                  <a:gd name="connsiteY90" fmla="*/ 70322 h 99963"/>
                  <a:gd name="connsiteX91" fmla="*/ 543176 w 893638"/>
                  <a:gd name="connsiteY91" fmla="*/ 66991 h 99963"/>
                  <a:gd name="connsiteX92" fmla="*/ 543993 w 893638"/>
                  <a:gd name="connsiteY92" fmla="*/ 63924 h 99963"/>
                  <a:gd name="connsiteX93" fmla="*/ 546488 w 893638"/>
                  <a:gd name="connsiteY93" fmla="*/ 59227 h 99963"/>
                  <a:gd name="connsiteX94" fmla="*/ 549971 w 893638"/>
                  <a:gd name="connsiteY94" fmla="*/ 55338 h 99963"/>
                  <a:gd name="connsiteX95" fmla="*/ 722873 w 893638"/>
                  <a:gd name="connsiteY95" fmla="*/ 46956 h 99963"/>
                  <a:gd name="connsiteX96" fmla="*/ 733825 w 893638"/>
                  <a:gd name="connsiteY96" fmla="*/ 31568 h 99963"/>
                  <a:gd name="connsiteX97" fmla="*/ 749985 w 893638"/>
                  <a:gd name="connsiteY97" fmla="*/ 44113 h 99963"/>
                  <a:gd name="connsiteX98" fmla="*/ 748090 w 893638"/>
                  <a:gd name="connsiteY98" fmla="*/ 62963 h 99963"/>
                  <a:gd name="connsiteX99" fmla="*/ 722873 w 893638"/>
                  <a:gd name="connsiteY99" fmla="*/ 46975 h 9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93638" h="99963">
                    <a:moveTo>
                      <a:pt x="892226" y="68134"/>
                    </a:moveTo>
                    <a:cubicBezTo>
                      <a:pt x="876722" y="67140"/>
                      <a:pt x="864358" y="56611"/>
                      <a:pt x="851566" y="48973"/>
                    </a:cubicBezTo>
                    <a:cubicBezTo>
                      <a:pt x="839508" y="40916"/>
                      <a:pt x="824719" y="38050"/>
                      <a:pt x="810525" y="41023"/>
                    </a:cubicBezTo>
                    <a:cubicBezTo>
                      <a:pt x="794105" y="44777"/>
                      <a:pt x="779795" y="54353"/>
                      <a:pt x="763998" y="59854"/>
                    </a:cubicBezTo>
                    <a:cubicBezTo>
                      <a:pt x="760202" y="61165"/>
                      <a:pt x="756283" y="62089"/>
                      <a:pt x="752302" y="62619"/>
                    </a:cubicBezTo>
                    <a:cubicBezTo>
                      <a:pt x="756425" y="54116"/>
                      <a:pt x="755564" y="44039"/>
                      <a:pt x="750059" y="36359"/>
                    </a:cubicBezTo>
                    <a:cubicBezTo>
                      <a:pt x="742530" y="26699"/>
                      <a:pt x="725651" y="23488"/>
                      <a:pt x="720114" y="36981"/>
                    </a:cubicBezTo>
                    <a:cubicBezTo>
                      <a:pt x="714670" y="50241"/>
                      <a:pt x="724921" y="63464"/>
                      <a:pt x="737764" y="66364"/>
                    </a:cubicBezTo>
                    <a:cubicBezTo>
                      <a:pt x="740465" y="66968"/>
                      <a:pt x="743223" y="67279"/>
                      <a:pt x="745990" y="67293"/>
                    </a:cubicBezTo>
                    <a:cubicBezTo>
                      <a:pt x="745303" y="68534"/>
                      <a:pt x="744597" y="69732"/>
                      <a:pt x="743844" y="70871"/>
                    </a:cubicBezTo>
                    <a:cubicBezTo>
                      <a:pt x="739037" y="78672"/>
                      <a:pt x="732613" y="85353"/>
                      <a:pt x="725005" y="90464"/>
                    </a:cubicBezTo>
                    <a:cubicBezTo>
                      <a:pt x="708511" y="100792"/>
                      <a:pt x="688474" y="95658"/>
                      <a:pt x="671767" y="88698"/>
                    </a:cubicBezTo>
                    <a:cubicBezTo>
                      <a:pt x="653680" y="81167"/>
                      <a:pt x="636266" y="71730"/>
                      <a:pt x="618677" y="63111"/>
                    </a:cubicBezTo>
                    <a:cubicBezTo>
                      <a:pt x="601858" y="54874"/>
                      <a:pt x="582257" y="41934"/>
                      <a:pt x="562628" y="45019"/>
                    </a:cubicBezTo>
                    <a:cubicBezTo>
                      <a:pt x="558714" y="45674"/>
                      <a:pt x="554974" y="47119"/>
                      <a:pt x="551639" y="49270"/>
                    </a:cubicBezTo>
                    <a:cubicBezTo>
                      <a:pt x="545586" y="39625"/>
                      <a:pt x="535177" y="33575"/>
                      <a:pt x="523802" y="33097"/>
                    </a:cubicBezTo>
                    <a:cubicBezTo>
                      <a:pt x="492929" y="30449"/>
                      <a:pt x="469895" y="55664"/>
                      <a:pt x="441836" y="63520"/>
                    </a:cubicBezTo>
                    <a:cubicBezTo>
                      <a:pt x="427738" y="67460"/>
                      <a:pt x="412881" y="67823"/>
                      <a:pt x="398607" y="64584"/>
                    </a:cubicBezTo>
                    <a:cubicBezTo>
                      <a:pt x="398974" y="63734"/>
                      <a:pt x="399322" y="62874"/>
                      <a:pt x="399629" y="61992"/>
                    </a:cubicBezTo>
                    <a:cubicBezTo>
                      <a:pt x="403187" y="51812"/>
                      <a:pt x="402453" y="37734"/>
                      <a:pt x="391928" y="31921"/>
                    </a:cubicBezTo>
                    <a:cubicBezTo>
                      <a:pt x="385343" y="27661"/>
                      <a:pt x="376553" y="29547"/>
                      <a:pt x="372294" y="36136"/>
                    </a:cubicBezTo>
                    <a:cubicBezTo>
                      <a:pt x="371215" y="37803"/>
                      <a:pt x="370499" y="39681"/>
                      <a:pt x="370190" y="41641"/>
                    </a:cubicBezTo>
                    <a:cubicBezTo>
                      <a:pt x="368397" y="53656"/>
                      <a:pt x="378333" y="61848"/>
                      <a:pt x="388481" y="65653"/>
                    </a:cubicBezTo>
                    <a:cubicBezTo>
                      <a:pt x="389968" y="66210"/>
                      <a:pt x="391473" y="66708"/>
                      <a:pt x="392996" y="67167"/>
                    </a:cubicBezTo>
                    <a:cubicBezTo>
                      <a:pt x="385959" y="78328"/>
                      <a:pt x="374952" y="86398"/>
                      <a:pt x="362197" y="89757"/>
                    </a:cubicBezTo>
                    <a:cubicBezTo>
                      <a:pt x="346558" y="94264"/>
                      <a:pt x="329966" y="93084"/>
                      <a:pt x="314016" y="91216"/>
                    </a:cubicBezTo>
                    <a:cubicBezTo>
                      <a:pt x="298349" y="89381"/>
                      <a:pt x="281884" y="87360"/>
                      <a:pt x="268089" y="79136"/>
                    </a:cubicBezTo>
                    <a:cubicBezTo>
                      <a:pt x="255682" y="71730"/>
                      <a:pt x="246500" y="60249"/>
                      <a:pt x="236597" y="49981"/>
                    </a:cubicBezTo>
                    <a:cubicBezTo>
                      <a:pt x="227184" y="39676"/>
                      <a:pt x="216032" y="31104"/>
                      <a:pt x="203652" y="24659"/>
                    </a:cubicBezTo>
                    <a:cubicBezTo>
                      <a:pt x="187200" y="16686"/>
                      <a:pt x="164450" y="14661"/>
                      <a:pt x="148379" y="24636"/>
                    </a:cubicBezTo>
                    <a:cubicBezTo>
                      <a:pt x="138244" y="19660"/>
                      <a:pt x="126390" y="20547"/>
                      <a:pt x="115285" y="22411"/>
                    </a:cubicBezTo>
                    <a:cubicBezTo>
                      <a:pt x="98432" y="25603"/>
                      <a:pt x="81341" y="27363"/>
                      <a:pt x="64192" y="27675"/>
                    </a:cubicBezTo>
                    <a:cubicBezTo>
                      <a:pt x="55959" y="27665"/>
                      <a:pt x="47731" y="27238"/>
                      <a:pt x="39542" y="26388"/>
                    </a:cubicBezTo>
                    <a:cubicBezTo>
                      <a:pt x="31389" y="26035"/>
                      <a:pt x="23339" y="24422"/>
                      <a:pt x="15682" y="21598"/>
                    </a:cubicBezTo>
                    <a:cubicBezTo>
                      <a:pt x="8404" y="18345"/>
                      <a:pt x="2263" y="11000"/>
                      <a:pt x="5059" y="2660"/>
                    </a:cubicBezTo>
                    <a:cubicBezTo>
                      <a:pt x="5854" y="295"/>
                      <a:pt x="2119" y="-718"/>
                      <a:pt x="1344" y="1633"/>
                    </a:cubicBezTo>
                    <a:cubicBezTo>
                      <a:pt x="-2749" y="13834"/>
                      <a:pt x="7921" y="23558"/>
                      <a:pt x="18608" y="26797"/>
                    </a:cubicBezTo>
                    <a:cubicBezTo>
                      <a:pt x="33504" y="30537"/>
                      <a:pt x="48855" y="32135"/>
                      <a:pt x="64201" y="31550"/>
                    </a:cubicBezTo>
                    <a:cubicBezTo>
                      <a:pt x="80274" y="31447"/>
                      <a:pt x="96305" y="29891"/>
                      <a:pt x="112098" y="26904"/>
                    </a:cubicBezTo>
                    <a:cubicBezTo>
                      <a:pt x="122582" y="25008"/>
                      <a:pt x="134756" y="23275"/>
                      <a:pt x="144756" y="27206"/>
                    </a:cubicBezTo>
                    <a:cubicBezTo>
                      <a:pt x="142083" y="29310"/>
                      <a:pt x="139712" y="31777"/>
                      <a:pt x="137710" y="34528"/>
                    </a:cubicBezTo>
                    <a:cubicBezTo>
                      <a:pt x="132280" y="42059"/>
                      <a:pt x="129586" y="54971"/>
                      <a:pt x="138541" y="61100"/>
                    </a:cubicBezTo>
                    <a:cubicBezTo>
                      <a:pt x="146191" y="66354"/>
                      <a:pt x="156549" y="61341"/>
                      <a:pt x="161003" y="54209"/>
                    </a:cubicBezTo>
                    <a:cubicBezTo>
                      <a:pt x="166828" y="44889"/>
                      <a:pt x="161412" y="33719"/>
                      <a:pt x="153437" y="27726"/>
                    </a:cubicBezTo>
                    <a:cubicBezTo>
                      <a:pt x="153116" y="27484"/>
                      <a:pt x="152791" y="27261"/>
                      <a:pt x="152461" y="27024"/>
                    </a:cubicBezTo>
                    <a:cubicBezTo>
                      <a:pt x="178245" y="12960"/>
                      <a:pt x="207600" y="27865"/>
                      <a:pt x="227024" y="45976"/>
                    </a:cubicBezTo>
                    <a:cubicBezTo>
                      <a:pt x="237164" y="55431"/>
                      <a:pt x="245710" y="66522"/>
                      <a:pt x="256365" y="75438"/>
                    </a:cubicBezTo>
                    <a:cubicBezTo>
                      <a:pt x="267238" y="84233"/>
                      <a:pt x="280224" y="90027"/>
                      <a:pt x="294030" y="92238"/>
                    </a:cubicBezTo>
                    <a:cubicBezTo>
                      <a:pt x="308724" y="95156"/>
                      <a:pt x="323663" y="96657"/>
                      <a:pt x="338643" y="96727"/>
                    </a:cubicBezTo>
                    <a:cubicBezTo>
                      <a:pt x="352340" y="97066"/>
                      <a:pt x="365881" y="93762"/>
                      <a:pt x="377887" y="87160"/>
                    </a:cubicBezTo>
                    <a:cubicBezTo>
                      <a:pt x="385760" y="82635"/>
                      <a:pt x="392291" y="76097"/>
                      <a:pt x="396814" y="68218"/>
                    </a:cubicBezTo>
                    <a:cubicBezTo>
                      <a:pt x="408076" y="70871"/>
                      <a:pt x="419738" y="71368"/>
                      <a:pt x="431185" y="69681"/>
                    </a:cubicBezTo>
                    <a:cubicBezTo>
                      <a:pt x="445662" y="67102"/>
                      <a:pt x="459526" y="61829"/>
                      <a:pt x="472060" y="54140"/>
                    </a:cubicBezTo>
                    <a:cubicBezTo>
                      <a:pt x="485390" y="46682"/>
                      <a:pt x="498971" y="38598"/>
                      <a:pt x="514494" y="37055"/>
                    </a:cubicBezTo>
                    <a:cubicBezTo>
                      <a:pt x="526882" y="35824"/>
                      <a:pt x="542628" y="39611"/>
                      <a:pt x="548522" y="51524"/>
                    </a:cubicBezTo>
                    <a:cubicBezTo>
                      <a:pt x="548475" y="51431"/>
                      <a:pt x="543538" y="56751"/>
                      <a:pt x="543134" y="57331"/>
                    </a:cubicBezTo>
                    <a:cubicBezTo>
                      <a:pt x="541574" y="59548"/>
                      <a:pt x="540411" y="62024"/>
                      <a:pt x="539697" y="64640"/>
                    </a:cubicBezTo>
                    <a:cubicBezTo>
                      <a:pt x="538479" y="68074"/>
                      <a:pt x="538741" y="71860"/>
                      <a:pt x="540421" y="75094"/>
                    </a:cubicBezTo>
                    <a:cubicBezTo>
                      <a:pt x="543766" y="79392"/>
                      <a:pt x="549497" y="73143"/>
                      <a:pt x="551318" y="70308"/>
                    </a:cubicBezTo>
                    <a:cubicBezTo>
                      <a:pt x="554558" y="65063"/>
                      <a:pt x="555252" y="58632"/>
                      <a:pt x="553204" y="52815"/>
                    </a:cubicBezTo>
                    <a:lnTo>
                      <a:pt x="553622" y="52541"/>
                    </a:lnTo>
                    <a:cubicBezTo>
                      <a:pt x="562373" y="46943"/>
                      <a:pt x="573028" y="47895"/>
                      <a:pt x="582540" y="50892"/>
                    </a:cubicBezTo>
                    <a:cubicBezTo>
                      <a:pt x="592688" y="54562"/>
                      <a:pt x="602543" y="58995"/>
                      <a:pt x="612021" y="64152"/>
                    </a:cubicBezTo>
                    <a:lnTo>
                      <a:pt x="641775" y="78732"/>
                    </a:lnTo>
                    <a:cubicBezTo>
                      <a:pt x="659068" y="87207"/>
                      <a:pt x="676820" y="97317"/>
                      <a:pt x="696231" y="99751"/>
                    </a:cubicBezTo>
                    <a:cubicBezTo>
                      <a:pt x="704897" y="101024"/>
                      <a:pt x="713746" y="99900"/>
                      <a:pt x="721819" y="96499"/>
                    </a:cubicBezTo>
                    <a:cubicBezTo>
                      <a:pt x="729766" y="92629"/>
                      <a:pt x="736683" y="86928"/>
                      <a:pt x="742005" y="79866"/>
                    </a:cubicBezTo>
                    <a:cubicBezTo>
                      <a:pt x="745237" y="75912"/>
                      <a:pt x="748040" y="71628"/>
                      <a:pt x="750366" y="67079"/>
                    </a:cubicBezTo>
                    <a:cubicBezTo>
                      <a:pt x="762990" y="65890"/>
                      <a:pt x="775289" y="59585"/>
                      <a:pt x="786479" y="54349"/>
                    </a:cubicBezTo>
                    <a:cubicBezTo>
                      <a:pt x="796102" y="49196"/>
                      <a:pt x="806488" y="45618"/>
                      <a:pt x="817241" y="43751"/>
                    </a:cubicBezTo>
                    <a:cubicBezTo>
                      <a:pt x="826972" y="42798"/>
                      <a:pt x="836754" y="44912"/>
                      <a:pt x="845226" y="49791"/>
                    </a:cubicBezTo>
                    <a:cubicBezTo>
                      <a:pt x="860554" y="57996"/>
                      <a:pt x="874102" y="70829"/>
                      <a:pt x="892259" y="71995"/>
                    </a:cubicBezTo>
                    <a:cubicBezTo>
                      <a:pt x="894707" y="72158"/>
                      <a:pt x="894697" y="68292"/>
                      <a:pt x="892226" y="68134"/>
                    </a:cubicBezTo>
                    <a:close/>
                    <a:moveTo>
                      <a:pt x="155276" y="34709"/>
                    </a:moveTo>
                    <a:cubicBezTo>
                      <a:pt x="159940" y="39546"/>
                      <a:pt x="160798" y="46910"/>
                      <a:pt x="157371" y="52690"/>
                    </a:cubicBezTo>
                    <a:cubicBezTo>
                      <a:pt x="154345" y="57582"/>
                      <a:pt x="148623" y="60105"/>
                      <a:pt x="142972" y="59041"/>
                    </a:cubicBezTo>
                    <a:cubicBezTo>
                      <a:pt x="135907" y="56830"/>
                      <a:pt x="135638" y="48257"/>
                      <a:pt x="137784" y="42459"/>
                    </a:cubicBezTo>
                    <a:cubicBezTo>
                      <a:pt x="140006" y="36990"/>
                      <a:pt x="143877" y="32354"/>
                      <a:pt x="148857" y="29189"/>
                    </a:cubicBezTo>
                    <a:cubicBezTo>
                      <a:pt x="151285" y="30662"/>
                      <a:pt x="153453" y="32525"/>
                      <a:pt x="155272" y="34704"/>
                    </a:cubicBezTo>
                    <a:close/>
                    <a:moveTo>
                      <a:pt x="375699" y="51491"/>
                    </a:moveTo>
                    <a:cubicBezTo>
                      <a:pt x="372359" y="45372"/>
                      <a:pt x="373298" y="35694"/>
                      <a:pt x="381184" y="33794"/>
                    </a:cubicBezTo>
                    <a:cubicBezTo>
                      <a:pt x="389071" y="31894"/>
                      <a:pt x="395583" y="38538"/>
                      <a:pt x="397186" y="45628"/>
                    </a:cubicBezTo>
                    <a:cubicBezTo>
                      <a:pt x="398329" y="51719"/>
                      <a:pt x="397494" y="58014"/>
                      <a:pt x="394803" y="63595"/>
                    </a:cubicBezTo>
                    <a:lnTo>
                      <a:pt x="394143" y="63418"/>
                    </a:lnTo>
                    <a:cubicBezTo>
                      <a:pt x="387199" y="61439"/>
                      <a:pt x="379354" y="58200"/>
                      <a:pt x="375699" y="51491"/>
                    </a:cubicBezTo>
                    <a:close/>
                    <a:moveTo>
                      <a:pt x="549971" y="55320"/>
                    </a:moveTo>
                    <a:cubicBezTo>
                      <a:pt x="550903" y="58693"/>
                      <a:pt x="550719" y="62280"/>
                      <a:pt x="549446" y="65541"/>
                    </a:cubicBezTo>
                    <a:cubicBezTo>
                      <a:pt x="549007" y="66568"/>
                      <a:pt x="548466" y="67544"/>
                      <a:pt x="547830" y="68459"/>
                    </a:cubicBezTo>
                    <a:cubicBezTo>
                      <a:pt x="547158" y="69635"/>
                      <a:pt x="546252" y="70662"/>
                      <a:pt x="545168" y="71470"/>
                    </a:cubicBezTo>
                    <a:cubicBezTo>
                      <a:pt x="544724" y="71795"/>
                      <a:pt x="544140" y="71865"/>
                      <a:pt x="543631" y="71651"/>
                    </a:cubicBezTo>
                    <a:cubicBezTo>
                      <a:pt x="543166" y="71419"/>
                      <a:pt x="543055" y="70792"/>
                      <a:pt x="542971" y="70322"/>
                    </a:cubicBezTo>
                    <a:cubicBezTo>
                      <a:pt x="542851" y="69207"/>
                      <a:pt x="542920" y="68083"/>
                      <a:pt x="543176" y="66991"/>
                    </a:cubicBezTo>
                    <a:cubicBezTo>
                      <a:pt x="543354" y="65946"/>
                      <a:pt x="543628" y="64919"/>
                      <a:pt x="543993" y="63924"/>
                    </a:cubicBezTo>
                    <a:cubicBezTo>
                      <a:pt x="544617" y="62256"/>
                      <a:pt x="545455" y="60677"/>
                      <a:pt x="546488" y="59227"/>
                    </a:cubicBezTo>
                    <a:cubicBezTo>
                      <a:pt x="546827" y="58767"/>
                      <a:pt x="550027" y="55547"/>
                      <a:pt x="549971" y="55338"/>
                    </a:cubicBezTo>
                    <a:close/>
                    <a:moveTo>
                      <a:pt x="722873" y="46956"/>
                    </a:moveTo>
                    <a:cubicBezTo>
                      <a:pt x="721684" y="39611"/>
                      <a:pt x="725576" y="31656"/>
                      <a:pt x="733825" y="31568"/>
                    </a:cubicBezTo>
                    <a:cubicBezTo>
                      <a:pt x="741259" y="32079"/>
                      <a:pt x="747646" y="37037"/>
                      <a:pt x="749985" y="44113"/>
                    </a:cubicBezTo>
                    <a:cubicBezTo>
                      <a:pt x="751705" y="50413"/>
                      <a:pt x="751030" y="57132"/>
                      <a:pt x="748090" y="62963"/>
                    </a:cubicBezTo>
                    <a:cubicBezTo>
                      <a:pt x="736510" y="63599"/>
                      <a:pt x="724996" y="60091"/>
                      <a:pt x="722873" y="46975"/>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386" name="Graphic 4289">
                <a:extLst>
                  <a:ext uri="{FF2B5EF4-FFF2-40B4-BE49-F238E27FC236}">
                    <a16:creationId xmlns:a16="http://schemas.microsoft.com/office/drawing/2014/main" id="{9D4FA6D7-2F3D-C092-C77D-7EA06876FE30}"/>
                  </a:ext>
                </a:extLst>
              </p:cNvPr>
              <p:cNvGrpSpPr/>
              <p:nvPr/>
            </p:nvGrpSpPr>
            <p:grpSpPr>
              <a:xfrm>
                <a:off x="1900188" y="3882379"/>
                <a:ext cx="13957" cy="43491"/>
                <a:chOff x="1900188" y="3882379"/>
                <a:chExt cx="13957" cy="43491"/>
              </a:xfrm>
            </p:grpSpPr>
            <p:sp>
              <p:nvSpPr>
                <p:cNvPr id="4387" name="Freeform 4386">
                  <a:extLst>
                    <a:ext uri="{FF2B5EF4-FFF2-40B4-BE49-F238E27FC236}">
                      <a16:creationId xmlns:a16="http://schemas.microsoft.com/office/drawing/2014/main" id="{5F3796DF-6753-EA44-223F-34AA5E155D1F}"/>
                    </a:ext>
                  </a:extLst>
                </p:cNvPr>
                <p:cNvSpPr/>
                <p:nvPr/>
              </p:nvSpPr>
              <p:spPr>
                <a:xfrm>
                  <a:off x="1900188" y="3895588"/>
                  <a:ext cx="13957" cy="30282"/>
                </a:xfrm>
                <a:custGeom>
                  <a:avLst/>
                  <a:gdLst>
                    <a:gd name="connsiteX0" fmla="*/ 5346 w 13957"/>
                    <a:gd name="connsiteY0" fmla="*/ 30372 h 30282"/>
                    <a:gd name="connsiteX1" fmla="*/ 14027 w 13957"/>
                    <a:gd name="connsiteY1" fmla="*/ 9929 h 30282"/>
                    <a:gd name="connsiteX2" fmla="*/ 10418 w 13957"/>
                    <a:gd name="connsiteY2" fmla="*/ 952 h 30282"/>
                    <a:gd name="connsiteX3" fmla="*/ 5490 w 13957"/>
                    <a:gd name="connsiteY3" fmla="*/ 520 h 30282"/>
                    <a:gd name="connsiteX4" fmla="*/ 381 w 13957"/>
                    <a:gd name="connsiteY4" fmla="*/ 8725 h 30282"/>
                    <a:gd name="connsiteX5" fmla="*/ 5346 w 13957"/>
                    <a:gd name="connsiteY5" fmla="*/ 30372 h 3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7" h="30282">
                      <a:moveTo>
                        <a:pt x="5346" y="30372"/>
                      </a:moveTo>
                      <a:cubicBezTo>
                        <a:pt x="7929" y="30600"/>
                        <a:pt x="13428" y="18808"/>
                        <a:pt x="14027" y="9929"/>
                      </a:cubicBezTo>
                      <a:cubicBezTo>
                        <a:pt x="14631" y="6495"/>
                        <a:pt x="13233" y="3010"/>
                        <a:pt x="10418" y="952"/>
                      </a:cubicBezTo>
                      <a:cubicBezTo>
                        <a:pt x="8955" y="-14"/>
                        <a:pt x="7102" y="-177"/>
                        <a:pt x="5490" y="520"/>
                      </a:cubicBezTo>
                      <a:cubicBezTo>
                        <a:pt x="2364" y="2058"/>
                        <a:pt x="385" y="5241"/>
                        <a:pt x="381" y="8725"/>
                      </a:cubicBezTo>
                      <a:cubicBezTo>
                        <a:pt x="-595" y="17590"/>
                        <a:pt x="2764" y="30135"/>
                        <a:pt x="5346" y="30372"/>
                      </a:cubicBezTo>
                      <a:close/>
                    </a:path>
                  </a:pathLst>
                </a:custGeom>
                <a:solidFill>
                  <a:srgbClr val="6232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88" name="Freeform 4387">
                  <a:extLst>
                    <a:ext uri="{FF2B5EF4-FFF2-40B4-BE49-F238E27FC236}">
                      <a16:creationId xmlns:a16="http://schemas.microsoft.com/office/drawing/2014/main" id="{18C185B5-97AB-4FBA-D3F8-8311EC248F91}"/>
                    </a:ext>
                  </a:extLst>
                </p:cNvPr>
                <p:cNvSpPr/>
                <p:nvPr/>
              </p:nvSpPr>
              <p:spPr>
                <a:xfrm>
                  <a:off x="1904212" y="3882379"/>
                  <a:ext cx="8300" cy="14979"/>
                </a:xfrm>
                <a:custGeom>
                  <a:avLst/>
                  <a:gdLst>
                    <a:gd name="connsiteX0" fmla="*/ 5135 w 8300"/>
                    <a:gd name="connsiteY0" fmla="*/ 172 h 14979"/>
                    <a:gd name="connsiteX1" fmla="*/ 8474 w 8300"/>
                    <a:gd name="connsiteY1" fmla="*/ 4154 h 14979"/>
                    <a:gd name="connsiteX2" fmla="*/ 8474 w 8300"/>
                    <a:gd name="connsiteY2" fmla="*/ 4154 h 14979"/>
                    <a:gd name="connsiteX3" fmla="*/ 7508 w 8300"/>
                    <a:gd name="connsiteY3" fmla="*/ 15137 h 14979"/>
                    <a:gd name="connsiteX4" fmla="*/ 188 w 8300"/>
                    <a:gd name="connsiteY4" fmla="*/ 14492 h 14979"/>
                    <a:gd name="connsiteX5" fmla="*/ 1154 w 8300"/>
                    <a:gd name="connsiteY5" fmla="*/ 3508 h 14979"/>
                    <a:gd name="connsiteX6" fmla="*/ 5135 w 8300"/>
                    <a:gd name="connsiteY6" fmla="*/ 172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0" h="14979">
                      <a:moveTo>
                        <a:pt x="5135" y="172"/>
                      </a:moveTo>
                      <a:cubicBezTo>
                        <a:pt x="7155" y="349"/>
                        <a:pt x="8651" y="2133"/>
                        <a:pt x="8474" y="4154"/>
                      </a:cubicBezTo>
                      <a:cubicBezTo>
                        <a:pt x="8474" y="4154"/>
                        <a:pt x="8474" y="4154"/>
                        <a:pt x="8474" y="4154"/>
                      </a:cubicBezTo>
                      <a:lnTo>
                        <a:pt x="7508" y="15137"/>
                      </a:lnTo>
                      <a:lnTo>
                        <a:pt x="188" y="14492"/>
                      </a:lnTo>
                      <a:lnTo>
                        <a:pt x="1154" y="3508"/>
                      </a:lnTo>
                      <a:cubicBezTo>
                        <a:pt x="1335" y="1487"/>
                        <a:pt x="3114" y="-4"/>
                        <a:pt x="5135" y="172"/>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389" name="Graphic 4289">
                <a:extLst>
                  <a:ext uri="{FF2B5EF4-FFF2-40B4-BE49-F238E27FC236}">
                    <a16:creationId xmlns:a16="http://schemas.microsoft.com/office/drawing/2014/main" id="{B8A3BF9A-79AE-7426-4804-7015976F691E}"/>
                  </a:ext>
                </a:extLst>
              </p:cNvPr>
              <p:cNvGrpSpPr/>
              <p:nvPr/>
            </p:nvGrpSpPr>
            <p:grpSpPr>
              <a:xfrm>
                <a:off x="1996077" y="3913351"/>
                <a:ext cx="15268" cy="42764"/>
                <a:chOff x="1996077" y="3913351"/>
                <a:chExt cx="15268" cy="42764"/>
              </a:xfrm>
            </p:grpSpPr>
            <p:sp>
              <p:nvSpPr>
                <p:cNvPr id="4390" name="Freeform 4389">
                  <a:extLst>
                    <a:ext uri="{FF2B5EF4-FFF2-40B4-BE49-F238E27FC236}">
                      <a16:creationId xmlns:a16="http://schemas.microsoft.com/office/drawing/2014/main" id="{8F399BAD-3DFD-C308-BA7D-EE21A90B03B1}"/>
                    </a:ext>
                  </a:extLst>
                </p:cNvPr>
                <p:cNvSpPr/>
                <p:nvPr/>
              </p:nvSpPr>
              <p:spPr>
                <a:xfrm>
                  <a:off x="1996636" y="3926286"/>
                  <a:ext cx="14709" cy="29828"/>
                </a:xfrm>
                <a:custGeom>
                  <a:avLst/>
                  <a:gdLst>
                    <a:gd name="connsiteX0" fmla="*/ 11294 w 14709"/>
                    <a:gd name="connsiteY0" fmla="*/ 29750 h 29828"/>
                    <a:gd name="connsiteX1" fmla="*/ 13537 w 14709"/>
                    <a:gd name="connsiteY1" fmla="*/ 7652 h 29828"/>
                    <a:gd name="connsiteX2" fmla="*/ 7434 w 14709"/>
                    <a:gd name="connsiteY2" fmla="*/ 149 h 29828"/>
                    <a:gd name="connsiteX3" fmla="*/ 2599 w 14709"/>
                    <a:gd name="connsiteY3" fmla="*/ 1194 h 29828"/>
                    <a:gd name="connsiteX4" fmla="*/ 137 w 14709"/>
                    <a:gd name="connsiteY4" fmla="*/ 10547 h 29828"/>
                    <a:gd name="connsiteX5" fmla="*/ 11294 w 14709"/>
                    <a:gd name="connsiteY5" fmla="*/ 29750 h 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9" h="29828">
                      <a:moveTo>
                        <a:pt x="11294" y="29750"/>
                      </a:moveTo>
                      <a:cubicBezTo>
                        <a:pt x="13830" y="29202"/>
                        <a:pt x="15595" y="16308"/>
                        <a:pt x="13537" y="7652"/>
                      </a:cubicBezTo>
                      <a:cubicBezTo>
                        <a:pt x="13096" y="4191"/>
                        <a:pt x="10732" y="1283"/>
                        <a:pt x="7434" y="149"/>
                      </a:cubicBezTo>
                      <a:cubicBezTo>
                        <a:pt x="5748" y="-344"/>
                        <a:pt x="3932" y="51"/>
                        <a:pt x="2599" y="1194"/>
                      </a:cubicBezTo>
                      <a:cubicBezTo>
                        <a:pt x="63" y="3587"/>
                        <a:pt x="-890" y="7216"/>
                        <a:pt x="137" y="10547"/>
                      </a:cubicBezTo>
                      <a:cubicBezTo>
                        <a:pt x="1832" y="19282"/>
                        <a:pt x="8758" y="30298"/>
                        <a:pt x="11294" y="29750"/>
                      </a:cubicBezTo>
                      <a:close/>
                    </a:path>
                  </a:pathLst>
                </a:custGeom>
                <a:solidFill>
                  <a:srgbClr val="F2363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91" name="Freeform 4390">
                  <a:extLst>
                    <a:ext uri="{FF2B5EF4-FFF2-40B4-BE49-F238E27FC236}">
                      <a16:creationId xmlns:a16="http://schemas.microsoft.com/office/drawing/2014/main" id="{E0EB5330-010F-49BB-C504-68149DCD8BAF}"/>
                    </a:ext>
                  </a:extLst>
                </p:cNvPr>
                <p:cNvSpPr/>
                <p:nvPr/>
              </p:nvSpPr>
              <p:spPr>
                <a:xfrm>
                  <a:off x="1996077" y="3913351"/>
                  <a:ext cx="9590" cy="15229"/>
                </a:xfrm>
                <a:custGeom>
                  <a:avLst/>
                  <a:gdLst>
                    <a:gd name="connsiteX0" fmla="*/ 2636 w 9590"/>
                    <a:gd name="connsiteY0" fmla="*/ 88 h 15229"/>
                    <a:gd name="connsiteX1" fmla="*/ 7002 w 9590"/>
                    <a:gd name="connsiteY1" fmla="*/ 2904 h 15229"/>
                    <a:gd name="connsiteX2" fmla="*/ 9325 w 9590"/>
                    <a:gd name="connsiteY2" fmla="*/ 13683 h 15229"/>
                    <a:gd name="connsiteX3" fmla="*/ 2139 w 9590"/>
                    <a:gd name="connsiteY3" fmla="*/ 15235 h 15229"/>
                    <a:gd name="connsiteX4" fmla="*/ -183 w 9590"/>
                    <a:gd name="connsiteY4" fmla="*/ 4455 h 15229"/>
                    <a:gd name="connsiteX5" fmla="*/ 2636 w 9590"/>
                    <a:gd name="connsiteY5" fmla="*/ 88 h 15229"/>
                    <a:gd name="connsiteX6" fmla="*/ 2636 w 9590"/>
                    <a:gd name="connsiteY6" fmla="*/ 88 h 1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90" h="15229">
                      <a:moveTo>
                        <a:pt x="2636" y="88"/>
                      </a:moveTo>
                      <a:cubicBezTo>
                        <a:pt x="4620" y="-339"/>
                        <a:pt x="6575" y="920"/>
                        <a:pt x="7002" y="2904"/>
                      </a:cubicBezTo>
                      <a:lnTo>
                        <a:pt x="9325" y="13683"/>
                      </a:lnTo>
                      <a:lnTo>
                        <a:pt x="2139" y="15235"/>
                      </a:lnTo>
                      <a:lnTo>
                        <a:pt x="-183" y="4455"/>
                      </a:lnTo>
                      <a:cubicBezTo>
                        <a:pt x="-611" y="2472"/>
                        <a:pt x="653" y="516"/>
                        <a:pt x="2636" y="88"/>
                      </a:cubicBezTo>
                      <a:cubicBezTo>
                        <a:pt x="2636" y="88"/>
                        <a:pt x="2636" y="88"/>
                        <a:pt x="2636" y="88"/>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392" name="Graphic 4289">
                <a:extLst>
                  <a:ext uri="{FF2B5EF4-FFF2-40B4-BE49-F238E27FC236}">
                    <a16:creationId xmlns:a16="http://schemas.microsoft.com/office/drawing/2014/main" id="{0BDF78B3-0789-3342-9AE5-D0D43A98EB3E}"/>
                  </a:ext>
                </a:extLst>
              </p:cNvPr>
              <p:cNvGrpSpPr/>
              <p:nvPr/>
            </p:nvGrpSpPr>
            <p:grpSpPr>
              <a:xfrm>
                <a:off x="2035403" y="3834971"/>
                <a:ext cx="18525" cy="41537"/>
                <a:chOff x="2035403" y="3834971"/>
                <a:chExt cx="18525" cy="41537"/>
              </a:xfrm>
            </p:grpSpPr>
            <p:sp>
              <p:nvSpPr>
                <p:cNvPr id="4393" name="Freeform 4392">
                  <a:extLst>
                    <a:ext uri="{FF2B5EF4-FFF2-40B4-BE49-F238E27FC236}">
                      <a16:creationId xmlns:a16="http://schemas.microsoft.com/office/drawing/2014/main" id="{95EFEE7D-1350-F29F-10A9-2D3DBC499FDC}"/>
                    </a:ext>
                  </a:extLst>
                </p:cNvPr>
                <p:cNvSpPr/>
                <p:nvPr/>
              </p:nvSpPr>
              <p:spPr>
                <a:xfrm>
                  <a:off x="2037926" y="3834971"/>
                  <a:ext cx="16002" cy="29060"/>
                </a:xfrm>
                <a:custGeom>
                  <a:avLst/>
                  <a:gdLst>
                    <a:gd name="connsiteX0" fmla="*/ 13646 w 16002"/>
                    <a:gd name="connsiteY0" fmla="*/ 441 h 29060"/>
                    <a:gd name="connsiteX1" fmla="*/ 311 w 16002"/>
                    <a:gd name="connsiteY1" fmla="*/ 18195 h 29060"/>
                    <a:gd name="connsiteX2" fmla="*/ 1658 w 16002"/>
                    <a:gd name="connsiteY2" fmla="*/ 27775 h 29060"/>
                    <a:gd name="connsiteX3" fmla="*/ 6335 w 16002"/>
                    <a:gd name="connsiteY3" fmla="*/ 29383 h 29060"/>
                    <a:gd name="connsiteX4" fmla="*/ 13279 w 16002"/>
                    <a:gd name="connsiteY4" fmla="*/ 22645 h 29060"/>
                    <a:gd name="connsiteX5" fmla="*/ 13646 w 16002"/>
                    <a:gd name="connsiteY5" fmla="*/ 441 h 2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 h="29060">
                      <a:moveTo>
                        <a:pt x="13646" y="441"/>
                      </a:moveTo>
                      <a:cubicBezTo>
                        <a:pt x="11194" y="-400"/>
                        <a:pt x="3019" y="9734"/>
                        <a:pt x="311" y="18195"/>
                      </a:cubicBezTo>
                      <a:cubicBezTo>
                        <a:pt x="-1101" y="21382"/>
                        <a:pt x="-581" y="25099"/>
                        <a:pt x="1658" y="27775"/>
                      </a:cubicBezTo>
                      <a:cubicBezTo>
                        <a:pt x="2847" y="29067"/>
                        <a:pt x="4603" y="29671"/>
                        <a:pt x="6335" y="29383"/>
                      </a:cubicBezTo>
                      <a:cubicBezTo>
                        <a:pt x="9744" y="28644"/>
                        <a:pt x="12438" y="26033"/>
                        <a:pt x="13279" y="22645"/>
                      </a:cubicBezTo>
                      <a:cubicBezTo>
                        <a:pt x="16335" y="14292"/>
                        <a:pt x="16099" y="1282"/>
                        <a:pt x="13646" y="441"/>
                      </a:cubicBezTo>
                      <a:close/>
                    </a:path>
                  </a:pathLst>
                </a:custGeom>
                <a:solidFill>
                  <a:srgbClr val="829E26"/>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94" name="Freeform 4393">
                  <a:extLst>
                    <a:ext uri="{FF2B5EF4-FFF2-40B4-BE49-F238E27FC236}">
                      <a16:creationId xmlns:a16="http://schemas.microsoft.com/office/drawing/2014/main" id="{DA42295A-A00C-057C-9D69-A8F752961753}"/>
                    </a:ext>
                  </a:extLst>
                </p:cNvPr>
                <p:cNvSpPr/>
                <p:nvPr/>
              </p:nvSpPr>
              <p:spPr>
                <a:xfrm>
                  <a:off x="2035403" y="3861201"/>
                  <a:ext cx="10744" cy="15307"/>
                </a:xfrm>
                <a:custGeom>
                  <a:avLst/>
                  <a:gdLst>
                    <a:gd name="connsiteX0" fmla="*/ 2020 w 10744"/>
                    <a:gd name="connsiteY0" fmla="*/ 15363 h 15307"/>
                    <a:gd name="connsiteX1" fmla="*/ -260 w 10744"/>
                    <a:gd name="connsiteY1" fmla="*/ 10693 h 15307"/>
                    <a:gd name="connsiteX2" fmla="*/ 3316 w 10744"/>
                    <a:gd name="connsiteY2" fmla="*/ 263 h 15307"/>
                    <a:gd name="connsiteX3" fmla="*/ 10284 w 10744"/>
                    <a:gd name="connsiteY3" fmla="*/ 2651 h 15307"/>
                    <a:gd name="connsiteX4" fmla="*/ 6707 w 10744"/>
                    <a:gd name="connsiteY4" fmla="*/ 13081 h 15307"/>
                    <a:gd name="connsiteX5" fmla="*/ 2043 w 10744"/>
                    <a:gd name="connsiteY5" fmla="*/ 15372 h 15307"/>
                    <a:gd name="connsiteX6" fmla="*/ 2020 w 10744"/>
                    <a:gd name="connsiteY6" fmla="*/ 15363 h 1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4" h="15307">
                      <a:moveTo>
                        <a:pt x="2020" y="15363"/>
                      </a:moveTo>
                      <a:cubicBezTo>
                        <a:pt x="102" y="14703"/>
                        <a:pt x="-920" y="12612"/>
                        <a:pt x="-260" y="10693"/>
                      </a:cubicBezTo>
                      <a:lnTo>
                        <a:pt x="3316" y="263"/>
                      </a:lnTo>
                      <a:lnTo>
                        <a:pt x="10284" y="2651"/>
                      </a:lnTo>
                      <a:lnTo>
                        <a:pt x="6707" y="13081"/>
                      </a:lnTo>
                      <a:cubicBezTo>
                        <a:pt x="6052" y="15000"/>
                        <a:pt x="3962" y="16027"/>
                        <a:pt x="2043" y="15372"/>
                      </a:cubicBezTo>
                      <a:cubicBezTo>
                        <a:pt x="2034" y="15367"/>
                        <a:pt x="2030" y="15367"/>
                        <a:pt x="2020" y="15363"/>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395" name="Graphic 4289">
                <a:extLst>
                  <a:ext uri="{FF2B5EF4-FFF2-40B4-BE49-F238E27FC236}">
                    <a16:creationId xmlns:a16="http://schemas.microsoft.com/office/drawing/2014/main" id="{4CC93DA1-72D4-3DFB-7309-42CBA5268F97}"/>
                  </a:ext>
                </a:extLst>
              </p:cNvPr>
              <p:cNvGrpSpPr/>
              <p:nvPr/>
            </p:nvGrpSpPr>
            <p:grpSpPr>
              <a:xfrm>
                <a:off x="2054037" y="3899985"/>
                <a:ext cx="30811" cy="33714"/>
                <a:chOff x="2054037" y="3899985"/>
                <a:chExt cx="30811" cy="33714"/>
              </a:xfrm>
            </p:grpSpPr>
            <p:sp>
              <p:nvSpPr>
                <p:cNvPr id="4396" name="Freeform 4395">
                  <a:extLst>
                    <a:ext uri="{FF2B5EF4-FFF2-40B4-BE49-F238E27FC236}">
                      <a16:creationId xmlns:a16="http://schemas.microsoft.com/office/drawing/2014/main" id="{ABC7359E-02B8-A1FF-5E2F-E752F7A3FE7C}"/>
                    </a:ext>
                  </a:extLst>
                </p:cNvPr>
                <p:cNvSpPr/>
                <p:nvPr/>
              </p:nvSpPr>
              <p:spPr>
                <a:xfrm>
                  <a:off x="2054037" y="3909445"/>
                  <a:ext cx="22528" cy="24255"/>
                </a:xfrm>
                <a:custGeom>
                  <a:avLst/>
                  <a:gdLst>
                    <a:gd name="connsiteX0" fmla="*/ -125 w 22528"/>
                    <a:gd name="connsiteY0" fmla="*/ 23983 h 24255"/>
                    <a:gd name="connsiteX1" fmla="*/ 19082 w 22528"/>
                    <a:gd name="connsiteY1" fmla="*/ 12832 h 24255"/>
                    <a:gd name="connsiteX2" fmla="*/ 21580 w 22528"/>
                    <a:gd name="connsiteY2" fmla="*/ 3489 h 24255"/>
                    <a:gd name="connsiteX3" fmla="*/ 17897 w 22528"/>
                    <a:gd name="connsiteY3" fmla="*/ 185 h 24255"/>
                    <a:gd name="connsiteX4" fmla="*/ 8877 w 22528"/>
                    <a:gd name="connsiteY4" fmla="*/ 3675 h 24255"/>
                    <a:gd name="connsiteX5" fmla="*/ -125 w 22528"/>
                    <a:gd name="connsiteY5" fmla="*/ 23983 h 2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8" h="24255">
                      <a:moveTo>
                        <a:pt x="-125" y="23983"/>
                      </a:moveTo>
                      <a:cubicBezTo>
                        <a:pt x="1803" y="25716"/>
                        <a:pt x="13280" y="19588"/>
                        <a:pt x="19082" y="12832"/>
                      </a:cubicBezTo>
                      <a:cubicBezTo>
                        <a:pt x="21627" y="10449"/>
                        <a:pt x="22593" y="6825"/>
                        <a:pt x="21580" y="3489"/>
                      </a:cubicBezTo>
                      <a:cubicBezTo>
                        <a:pt x="20990" y="1835"/>
                        <a:pt x="19602" y="594"/>
                        <a:pt x="17897" y="185"/>
                      </a:cubicBezTo>
                      <a:cubicBezTo>
                        <a:pt x="14469" y="-465"/>
                        <a:pt x="10976" y="887"/>
                        <a:pt x="8877" y="3675"/>
                      </a:cubicBezTo>
                      <a:cubicBezTo>
                        <a:pt x="2806" y="10179"/>
                        <a:pt x="-2052" y="22250"/>
                        <a:pt x="-125" y="23983"/>
                      </a:cubicBezTo>
                      <a:close/>
                    </a:path>
                  </a:pathLst>
                </a:custGeom>
                <a:solidFill>
                  <a:srgbClr val="9532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97" name="Freeform 4396">
                  <a:extLst>
                    <a:ext uri="{FF2B5EF4-FFF2-40B4-BE49-F238E27FC236}">
                      <a16:creationId xmlns:a16="http://schemas.microsoft.com/office/drawing/2014/main" id="{16E2CE16-75FC-61FB-7253-7F10765EF3A5}"/>
                    </a:ext>
                  </a:extLst>
                </p:cNvPr>
                <p:cNvSpPr/>
                <p:nvPr/>
              </p:nvSpPr>
              <p:spPr>
                <a:xfrm>
                  <a:off x="2071085" y="3899985"/>
                  <a:ext cx="13764" cy="14335"/>
                </a:xfrm>
                <a:custGeom>
                  <a:avLst/>
                  <a:gdLst>
                    <a:gd name="connsiteX0" fmla="*/ 11904 w 13764"/>
                    <a:gd name="connsiteY0" fmla="*/ 1012 h 14335"/>
                    <a:gd name="connsiteX1" fmla="*/ 12183 w 13764"/>
                    <a:gd name="connsiteY1" fmla="*/ 6202 h 14335"/>
                    <a:gd name="connsiteX2" fmla="*/ 12183 w 13764"/>
                    <a:gd name="connsiteY2" fmla="*/ 6202 h 14335"/>
                    <a:gd name="connsiteX3" fmla="*/ 4844 w 13764"/>
                    <a:gd name="connsiteY3" fmla="*/ 14407 h 14335"/>
                    <a:gd name="connsiteX4" fmla="*/ -637 w 13764"/>
                    <a:gd name="connsiteY4" fmla="*/ 9496 h 14335"/>
                    <a:gd name="connsiteX5" fmla="*/ 6701 w 13764"/>
                    <a:gd name="connsiteY5" fmla="*/ 1290 h 14335"/>
                    <a:gd name="connsiteX6" fmla="*/ 11904 w 13764"/>
                    <a:gd name="connsiteY6" fmla="*/ 1012 h 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64" h="14335">
                      <a:moveTo>
                        <a:pt x="11904" y="1012"/>
                      </a:moveTo>
                      <a:cubicBezTo>
                        <a:pt x="13437" y="2369"/>
                        <a:pt x="13530" y="4692"/>
                        <a:pt x="12183" y="6202"/>
                      </a:cubicBezTo>
                      <a:cubicBezTo>
                        <a:pt x="12183" y="6202"/>
                        <a:pt x="12183" y="6202"/>
                        <a:pt x="12183" y="6202"/>
                      </a:cubicBezTo>
                      <a:lnTo>
                        <a:pt x="4844" y="14407"/>
                      </a:lnTo>
                      <a:lnTo>
                        <a:pt x="-637" y="9496"/>
                      </a:lnTo>
                      <a:lnTo>
                        <a:pt x="6701" y="1290"/>
                      </a:lnTo>
                      <a:cubicBezTo>
                        <a:pt x="8049" y="-219"/>
                        <a:pt x="10371" y="-345"/>
                        <a:pt x="11904" y="1012"/>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398" name="Graphic 4289">
                <a:extLst>
                  <a:ext uri="{FF2B5EF4-FFF2-40B4-BE49-F238E27FC236}">
                    <a16:creationId xmlns:a16="http://schemas.microsoft.com/office/drawing/2014/main" id="{11762FE2-5EB8-BCAA-5A36-74D263DDCB3C}"/>
                  </a:ext>
                </a:extLst>
              </p:cNvPr>
              <p:cNvGrpSpPr/>
              <p:nvPr/>
            </p:nvGrpSpPr>
            <p:grpSpPr>
              <a:xfrm>
                <a:off x="2132047" y="3903444"/>
                <a:ext cx="22053" cy="39827"/>
                <a:chOff x="2132047" y="3903444"/>
                <a:chExt cx="22053" cy="39827"/>
              </a:xfrm>
            </p:grpSpPr>
            <p:sp>
              <p:nvSpPr>
                <p:cNvPr id="4399" name="Freeform 4398">
                  <a:extLst>
                    <a:ext uri="{FF2B5EF4-FFF2-40B4-BE49-F238E27FC236}">
                      <a16:creationId xmlns:a16="http://schemas.microsoft.com/office/drawing/2014/main" id="{45DD0541-2B76-D0F8-E4FE-78A5D6481871}"/>
                    </a:ext>
                  </a:extLst>
                </p:cNvPr>
                <p:cNvSpPr/>
                <p:nvPr/>
              </p:nvSpPr>
              <p:spPr>
                <a:xfrm>
                  <a:off x="2136396" y="3903444"/>
                  <a:ext cx="17705" cy="28000"/>
                </a:xfrm>
                <a:custGeom>
                  <a:avLst/>
                  <a:gdLst>
                    <a:gd name="connsiteX0" fmla="*/ 15583 w 17705"/>
                    <a:gd name="connsiteY0" fmla="*/ 148 h 28000"/>
                    <a:gd name="connsiteX1" fmla="*/ 302 w 17705"/>
                    <a:gd name="connsiteY1" fmla="*/ 16242 h 28000"/>
                    <a:gd name="connsiteX2" fmla="*/ 534 w 17705"/>
                    <a:gd name="connsiteY2" fmla="*/ 25911 h 28000"/>
                    <a:gd name="connsiteX3" fmla="*/ 4993 w 17705"/>
                    <a:gd name="connsiteY3" fmla="*/ 28048 h 28000"/>
                    <a:gd name="connsiteX4" fmla="*/ 12657 w 17705"/>
                    <a:gd name="connsiteY4" fmla="*/ 22161 h 28000"/>
                    <a:gd name="connsiteX5" fmla="*/ 15583 w 17705"/>
                    <a:gd name="connsiteY5" fmla="*/ 148 h 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05" h="28000">
                      <a:moveTo>
                        <a:pt x="15583" y="148"/>
                      </a:moveTo>
                      <a:cubicBezTo>
                        <a:pt x="13261" y="-972"/>
                        <a:pt x="3971" y="8139"/>
                        <a:pt x="302" y="16242"/>
                      </a:cubicBezTo>
                      <a:cubicBezTo>
                        <a:pt x="-1463" y="19248"/>
                        <a:pt x="-1370" y="22993"/>
                        <a:pt x="534" y="25911"/>
                      </a:cubicBezTo>
                      <a:cubicBezTo>
                        <a:pt x="1556" y="27332"/>
                        <a:pt x="3228" y="28136"/>
                        <a:pt x="4993" y="28048"/>
                      </a:cubicBezTo>
                      <a:cubicBezTo>
                        <a:pt x="8477" y="27709"/>
                        <a:pt x="11450" y="25427"/>
                        <a:pt x="12657" y="22161"/>
                      </a:cubicBezTo>
                      <a:cubicBezTo>
                        <a:pt x="16652" y="14239"/>
                        <a:pt x="17906" y="1267"/>
                        <a:pt x="15583" y="148"/>
                      </a:cubicBezTo>
                      <a:close/>
                    </a:path>
                  </a:pathLst>
                </a:custGeom>
                <a:solidFill>
                  <a:srgbClr val="FFC94A"/>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00" name="Freeform 4399">
                  <a:extLst>
                    <a:ext uri="{FF2B5EF4-FFF2-40B4-BE49-F238E27FC236}">
                      <a16:creationId xmlns:a16="http://schemas.microsoft.com/office/drawing/2014/main" id="{CDFC8A3E-A7BE-7161-D0C9-A6D1A841D885}"/>
                    </a:ext>
                  </a:extLst>
                </p:cNvPr>
                <p:cNvSpPr/>
                <p:nvPr/>
              </p:nvSpPr>
              <p:spPr>
                <a:xfrm>
                  <a:off x="2132047" y="3928060"/>
                  <a:ext cx="11741" cy="15211"/>
                </a:xfrm>
                <a:custGeom>
                  <a:avLst/>
                  <a:gdLst>
                    <a:gd name="connsiteX0" fmla="*/ 1142 w 11741"/>
                    <a:gd name="connsiteY0" fmla="*/ 14781 h 15211"/>
                    <a:gd name="connsiteX1" fmla="*/ -576 w 11741"/>
                    <a:gd name="connsiteY1" fmla="*/ 9880 h 15211"/>
                    <a:gd name="connsiteX2" fmla="*/ -576 w 11741"/>
                    <a:gd name="connsiteY2" fmla="*/ 9880 h 15211"/>
                    <a:gd name="connsiteX3" fmla="*/ 4161 w 11741"/>
                    <a:gd name="connsiteY3" fmla="*/ -68 h 15211"/>
                    <a:gd name="connsiteX4" fmla="*/ 10803 w 11741"/>
                    <a:gd name="connsiteY4" fmla="*/ 3106 h 15211"/>
                    <a:gd name="connsiteX5" fmla="*/ 6066 w 11741"/>
                    <a:gd name="connsiteY5" fmla="*/ 13053 h 15211"/>
                    <a:gd name="connsiteX6" fmla="*/ 1142 w 11741"/>
                    <a:gd name="connsiteY6" fmla="*/ 14781 h 15211"/>
                    <a:gd name="connsiteX7" fmla="*/ 1142 w 11741"/>
                    <a:gd name="connsiteY7" fmla="*/ 14781 h 1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41" h="15211">
                      <a:moveTo>
                        <a:pt x="1142" y="14781"/>
                      </a:moveTo>
                      <a:cubicBezTo>
                        <a:pt x="-669" y="13903"/>
                        <a:pt x="-1459" y="11710"/>
                        <a:pt x="-576" y="9880"/>
                      </a:cubicBezTo>
                      <a:cubicBezTo>
                        <a:pt x="-576" y="9880"/>
                        <a:pt x="-576" y="9880"/>
                        <a:pt x="-576" y="9880"/>
                      </a:cubicBezTo>
                      <a:lnTo>
                        <a:pt x="4161" y="-68"/>
                      </a:lnTo>
                      <a:lnTo>
                        <a:pt x="10803" y="3106"/>
                      </a:lnTo>
                      <a:lnTo>
                        <a:pt x="6066" y="13053"/>
                      </a:lnTo>
                      <a:cubicBezTo>
                        <a:pt x="5183" y="14884"/>
                        <a:pt x="3000" y="15659"/>
                        <a:pt x="1142" y="14781"/>
                      </a:cubicBezTo>
                      <a:cubicBezTo>
                        <a:pt x="1142" y="14781"/>
                        <a:pt x="1142" y="14781"/>
                        <a:pt x="1142" y="14781"/>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01" name="Graphic 4289">
                <a:extLst>
                  <a:ext uri="{FF2B5EF4-FFF2-40B4-BE49-F238E27FC236}">
                    <a16:creationId xmlns:a16="http://schemas.microsoft.com/office/drawing/2014/main" id="{01FBC28E-AF44-A1AA-2E9D-14D5DB29BEA7}"/>
                  </a:ext>
                </a:extLst>
              </p:cNvPr>
              <p:cNvGrpSpPr/>
              <p:nvPr/>
            </p:nvGrpSpPr>
            <p:grpSpPr>
              <a:xfrm>
                <a:off x="2206565" y="3850040"/>
                <a:ext cx="24189" cy="38622"/>
                <a:chOff x="2206565" y="3850040"/>
                <a:chExt cx="24189" cy="38622"/>
              </a:xfrm>
            </p:grpSpPr>
            <p:sp>
              <p:nvSpPr>
                <p:cNvPr id="4402" name="Freeform 4401">
                  <a:extLst>
                    <a:ext uri="{FF2B5EF4-FFF2-40B4-BE49-F238E27FC236}">
                      <a16:creationId xmlns:a16="http://schemas.microsoft.com/office/drawing/2014/main" id="{27FC617E-E14D-F22C-1BE9-37C98B0AE2CB}"/>
                    </a:ext>
                  </a:extLst>
                </p:cNvPr>
                <p:cNvSpPr/>
                <p:nvPr/>
              </p:nvSpPr>
              <p:spPr>
                <a:xfrm>
                  <a:off x="2206565" y="3850040"/>
                  <a:ext cx="18862" cy="27241"/>
                </a:xfrm>
                <a:custGeom>
                  <a:avLst/>
                  <a:gdLst>
                    <a:gd name="connsiteX0" fmla="*/ -389 w 18862"/>
                    <a:gd name="connsiteY0" fmla="*/ 444 h 27241"/>
                    <a:gd name="connsiteX1" fmla="*/ 4024 w 18862"/>
                    <a:gd name="connsiteY1" fmla="*/ 22207 h 27241"/>
                    <a:gd name="connsiteX2" fmla="*/ 12059 w 18862"/>
                    <a:gd name="connsiteY2" fmla="*/ 27559 h 27241"/>
                    <a:gd name="connsiteX3" fmla="*/ 16379 w 18862"/>
                    <a:gd name="connsiteY3" fmla="*/ 25124 h 27241"/>
                    <a:gd name="connsiteX4" fmla="*/ 15961 w 18862"/>
                    <a:gd name="connsiteY4" fmla="*/ 15460 h 27241"/>
                    <a:gd name="connsiteX5" fmla="*/ -389 w 18862"/>
                    <a:gd name="connsiteY5" fmla="*/ 444 h 2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 h="27241">
                      <a:moveTo>
                        <a:pt x="-389" y="444"/>
                      </a:moveTo>
                      <a:cubicBezTo>
                        <a:pt x="-2665" y="1722"/>
                        <a:pt x="-528" y="14554"/>
                        <a:pt x="4024" y="22207"/>
                      </a:cubicBezTo>
                      <a:cubicBezTo>
                        <a:pt x="5463" y="25380"/>
                        <a:pt x="8576" y="27452"/>
                        <a:pt x="12059" y="27559"/>
                      </a:cubicBezTo>
                      <a:cubicBezTo>
                        <a:pt x="13824" y="27527"/>
                        <a:pt x="15450" y="26611"/>
                        <a:pt x="16379" y="25124"/>
                      </a:cubicBezTo>
                      <a:cubicBezTo>
                        <a:pt x="18098" y="22086"/>
                        <a:pt x="17912" y="18336"/>
                        <a:pt x="15961" y="15460"/>
                      </a:cubicBezTo>
                      <a:cubicBezTo>
                        <a:pt x="11734" y="7645"/>
                        <a:pt x="1841" y="-820"/>
                        <a:pt x="-389" y="444"/>
                      </a:cubicBezTo>
                      <a:close/>
                    </a:path>
                  </a:pathLst>
                </a:custGeom>
                <a:solidFill>
                  <a:srgbClr val="F2363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03" name="Freeform 4402">
                  <a:extLst>
                    <a:ext uri="{FF2B5EF4-FFF2-40B4-BE49-F238E27FC236}">
                      <a16:creationId xmlns:a16="http://schemas.microsoft.com/office/drawing/2014/main" id="{36D2009F-8C3B-6B0D-FA97-83F0074CBE6F}"/>
                    </a:ext>
                  </a:extLst>
                </p:cNvPr>
                <p:cNvSpPr/>
                <p:nvPr/>
              </p:nvSpPr>
              <p:spPr>
                <a:xfrm>
                  <a:off x="2218445" y="3873574"/>
                  <a:ext cx="12309" cy="15088"/>
                </a:xfrm>
                <a:custGeom>
                  <a:avLst/>
                  <a:gdLst>
                    <a:gd name="connsiteX0" fmla="*/ 9085 w 12309"/>
                    <a:gd name="connsiteY0" fmla="*/ 14814 h 15088"/>
                    <a:gd name="connsiteX1" fmla="*/ 4068 w 12309"/>
                    <a:gd name="connsiteY1" fmla="*/ 13420 h 15088"/>
                    <a:gd name="connsiteX2" fmla="*/ 4068 w 12309"/>
                    <a:gd name="connsiteY2" fmla="*/ 13420 h 15088"/>
                    <a:gd name="connsiteX3" fmla="*/ -1366 w 12309"/>
                    <a:gd name="connsiteY3" fmla="*/ 3816 h 15088"/>
                    <a:gd name="connsiteX4" fmla="*/ 5044 w 12309"/>
                    <a:gd name="connsiteY4" fmla="*/ 201 h 15088"/>
                    <a:gd name="connsiteX5" fmla="*/ 10478 w 12309"/>
                    <a:gd name="connsiteY5" fmla="*/ 9805 h 15088"/>
                    <a:gd name="connsiteX6" fmla="*/ 9085 w 12309"/>
                    <a:gd name="connsiteY6" fmla="*/ 14814 h 15088"/>
                    <a:gd name="connsiteX7" fmla="*/ 9085 w 12309"/>
                    <a:gd name="connsiteY7" fmla="*/ 14814 h 1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9" h="15088">
                      <a:moveTo>
                        <a:pt x="9085" y="14814"/>
                      </a:moveTo>
                      <a:cubicBezTo>
                        <a:pt x="7320" y="15813"/>
                        <a:pt x="5090" y="15190"/>
                        <a:pt x="4068" y="13420"/>
                      </a:cubicBezTo>
                      <a:cubicBezTo>
                        <a:pt x="4068" y="13420"/>
                        <a:pt x="4068" y="13420"/>
                        <a:pt x="4068" y="13420"/>
                      </a:cubicBezTo>
                      <a:lnTo>
                        <a:pt x="-1366" y="3816"/>
                      </a:lnTo>
                      <a:lnTo>
                        <a:pt x="5044" y="201"/>
                      </a:lnTo>
                      <a:lnTo>
                        <a:pt x="10478" y="9805"/>
                      </a:lnTo>
                      <a:cubicBezTo>
                        <a:pt x="11453" y="11571"/>
                        <a:pt x="10850" y="13815"/>
                        <a:pt x="9085" y="14814"/>
                      </a:cubicBezTo>
                      <a:cubicBezTo>
                        <a:pt x="9085" y="14814"/>
                        <a:pt x="9085" y="14814"/>
                        <a:pt x="9085" y="14814"/>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04" name="Graphic 4289">
                <a:extLst>
                  <a:ext uri="{FF2B5EF4-FFF2-40B4-BE49-F238E27FC236}">
                    <a16:creationId xmlns:a16="http://schemas.microsoft.com/office/drawing/2014/main" id="{9B099FBA-3279-F24A-69DC-C806390AC89E}"/>
                  </a:ext>
                </a:extLst>
              </p:cNvPr>
              <p:cNvGrpSpPr/>
              <p:nvPr/>
            </p:nvGrpSpPr>
            <p:grpSpPr>
              <a:xfrm>
                <a:off x="2197863" y="3946614"/>
                <a:ext cx="20188" cy="40776"/>
                <a:chOff x="2197863" y="3946614"/>
                <a:chExt cx="20188" cy="40776"/>
              </a:xfrm>
            </p:grpSpPr>
            <p:sp>
              <p:nvSpPr>
                <p:cNvPr id="4405" name="Freeform 4404">
                  <a:extLst>
                    <a:ext uri="{FF2B5EF4-FFF2-40B4-BE49-F238E27FC236}">
                      <a16:creationId xmlns:a16="http://schemas.microsoft.com/office/drawing/2014/main" id="{A35DBE0F-D898-0A09-F79F-6171F57F3753}"/>
                    </a:ext>
                  </a:extLst>
                </p:cNvPr>
                <p:cNvSpPr/>
                <p:nvPr/>
              </p:nvSpPr>
              <p:spPr>
                <a:xfrm>
                  <a:off x="2201256" y="3958795"/>
                  <a:ext cx="16795" cy="28595"/>
                </a:xfrm>
                <a:custGeom>
                  <a:avLst/>
                  <a:gdLst>
                    <a:gd name="connsiteX0" fmla="*/ 14008 w 16795"/>
                    <a:gd name="connsiteY0" fmla="*/ 28307 h 28595"/>
                    <a:gd name="connsiteX1" fmla="*/ 12429 w 16795"/>
                    <a:gd name="connsiteY1" fmla="*/ 6154 h 28595"/>
                    <a:gd name="connsiteX2" fmla="*/ 5137 w 16795"/>
                    <a:gd name="connsiteY2" fmla="*/ -188 h 28595"/>
                    <a:gd name="connsiteX3" fmla="*/ 538 w 16795"/>
                    <a:gd name="connsiteY3" fmla="*/ 1671 h 28595"/>
                    <a:gd name="connsiteX4" fmla="*/ -252 w 16795"/>
                    <a:gd name="connsiteY4" fmla="*/ 11312 h 28595"/>
                    <a:gd name="connsiteX5" fmla="*/ 14008 w 16795"/>
                    <a:gd name="connsiteY5" fmla="*/ 28307 h 2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95" h="28595">
                      <a:moveTo>
                        <a:pt x="14008" y="28307"/>
                      </a:moveTo>
                      <a:cubicBezTo>
                        <a:pt x="16423" y="27332"/>
                        <a:pt x="15959" y="14327"/>
                        <a:pt x="12429" y="6154"/>
                      </a:cubicBezTo>
                      <a:cubicBezTo>
                        <a:pt x="11407" y="2823"/>
                        <a:pt x="8574" y="361"/>
                        <a:pt x="5137" y="-188"/>
                      </a:cubicBezTo>
                      <a:cubicBezTo>
                        <a:pt x="3372" y="-383"/>
                        <a:pt x="1653" y="319"/>
                        <a:pt x="538" y="1671"/>
                      </a:cubicBezTo>
                      <a:cubicBezTo>
                        <a:pt x="-1552" y="4468"/>
                        <a:pt x="-1877" y="8203"/>
                        <a:pt x="-252" y="11312"/>
                      </a:cubicBezTo>
                      <a:cubicBezTo>
                        <a:pt x="2907" y="19628"/>
                        <a:pt x="11639" y="29283"/>
                        <a:pt x="14008" y="28307"/>
                      </a:cubicBezTo>
                      <a:close/>
                    </a:path>
                  </a:pathLst>
                </a:custGeom>
                <a:solidFill>
                  <a:srgbClr val="6232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06" name="Freeform 4405">
                  <a:extLst>
                    <a:ext uri="{FF2B5EF4-FFF2-40B4-BE49-F238E27FC236}">
                      <a16:creationId xmlns:a16="http://schemas.microsoft.com/office/drawing/2014/main" id="{13F59772-661C-EC9A-0D6E-A654B6DAE663}"/>
                    </a:ext>
                  </a:extLst>
                </p:cNvPr>
                <p:cNvSpPr/>
                <p:nvPr/>
              </p:nvSpPr>
              <p:spPr>
                <a:xfrm>
                  <a:off x="2197863" y="3946614"/>
                  <a:ext cx="11204" cy="15303"/>
                </a:xfrm>
                <a:custGeom>
                  <a:avLst/>
                  <a:gdLst>
                    <a:gd name="connsiteX0" fmla="*/ 1022 w 11204"/>
                    <a:gd name="connsiteY0" fmla="*/ 113 h 15303"/>
                    <a:gd name="connsiteX1" fmla="*/ 5806 w 11204"/>
                    <a:gd name="connsiteY1" fmla="*/ 2129 h 15303"/>
                    <a:gd name="connsiteX2" fmla="*/ 5806 w 11204"/>
                    <a:gd name="connsiteY2" fmla="*/ 2134 h 15303"/>
                    <a:gd name="connsiteX3" fmla="*/ 9940 w 11204"/>
                    <a:gd name="connsiteY3" fmla="*/ 12356 h 15303"/>
                    <a:gd name="connsiteX4" fmla="*/ 3159 w 11204"/>
                    <a:gd name="connsiteY4" fmla="*/ 15144 h 15303"/>
                    <a:gd name="connsiteX5" fmla="*/ -975 w 11204"/>
                    <a:gd name="connsiteY5" fmla="*/ 4922 h 15303"/>
                    <a:gd name="connsiteX6" fmla="*/ 1022 w 11204"/>
                    <a:gd name="connsiteY6" fmla="*/ 122 h 15303"/>
                    <a:gd name="connsiteX7" fmla="*/ 1022 w 11204"/>
                    <a:gd name="connsiteY7" fmla="*/ 113 h 1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04" h="15303">
                      <a:moveTo>
                        <a:pt x="1022" y="113"/>
                      </a:moveTo>
                      <a:cubicBezTo>
                        <a:pt x="2926" y="-654"/>
                        <a:pt x="5063" y="252"/>
                        <a:pt x="5806" y="2129"/>
                      </a:cubicBezTo>
                      <a:cubicBezTo>
                        <a:pt x="5806" y="2134"/>
                        <a:pt x="5806" y="2134"/>
                        <a:pt x="5806" y="2134"/>
                      </a:cubicBezTo>
                      <a:lnTo>
                        <a:pt x="9940" y="12356"/>
                      </a:lnTo>
                      <a:lnTo>
                        <a:pt x="3159" y="15144"/>
                      </a:lnTo>
                      <a:lnTo>
                        <a:pt x="-975" y="4922"/>
                      </a:lnTo>
                      <a:cubicBezTo>
                        <a:pt x="-1765" y="3045"/>
                        <a:pt x="-882" y="898"/>
                        <a:pt x="1022" y="122"/>
                      </a:cubicBezTo>
                      <a:cubicBezTo>
                        <a:pt x="1022" y="118"/>
                        <a:pt x="1022" y="118"/>
                        <a:pt x="1022" y="113"/>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07" name="Graphic 4289">
                <a:extLst>
                  <a:ext uri="{FF2B5EF4-FFF2-40B4-BE49-F238E27FC236}">
                    <a16:creationId xmlns:a16="http://schemas.microsoft.com/office/drawing/2014/main" id="{E6BBC3B5-9721-07D6-EE21-5CDBBE684240}"/>
                  </a:ext>
                </a:extLst>
              </p:cNvPr>
              <p:cNvGrpSpPr/>
              <p:nvPr/>
            </p:nvGrpSpPr>
            <p:grpSpPr>
              <a:xfrm>
                <a:off x="2297354" y="3914297"/>
                <a:ext cx="13777" cy="43638"/>
                <a:chOff x="2297354" y="3914297"/>
                <a:chExt cx="13777" cy="43638"/>
              </a:xfrm>
            </p:grpSpPr>
            <p:sp>
              <p:nvSpPr>
                <p:cNvPr id="4408" name="Freeform 4407">
                  <a:extLst>
                    <a:ext uri="{FF2B5EF4-FFF2-40B4-BE49-F238E27FC236}">
                      <a16:creationId xmlns:a16="http://schemas.microsoft.com/office/drawing/2014/main" id="{1D6E7667-4865-111D-5CB7-095625EB0092}"/>
                    </a:ext>
                  </a:extLst>
                </p:cNvPr>
                <p:cNvSpPr/>
                <p:nvPr/>
              </p:nvSpPr>
              <p:spPr>
                <a:xfrm>
                  <a:off x="2297354" y="3927566"/>
                  <a:ext cx="13777" cy="30369"/>
                </a:xfrm>
                <a:custGeom>
                  <a:avLst/>
                  <a:gdLst>
                    <a:gd name="connsiteX0" fmla="*/ 5588 w 13777"/>
                    <a:gd name="connsiteY0" fmla="*/ 30304 h 30369"/>
                    <a:gd name="connsiteX1" fmla="*/ 11998 w 13777"/>
                    <a:gd name="connsiteY1" fmla="*/ 9038 h 30369"/>
                    <a:gd name="connsiteX2" fmla="*/ 7446 w 13777"/>
                    <a:gd name="connsiteY2" fmla="*/ 508 h 30369"/>
                    <a:gd name="connsiteX3" fmla="*/ 2476 w 13777"/>
                    <a:gd name="connsiteY3" fmla="*/ 614 h 30369"/>
                    <a:gd name="connsiteX4" fmla="*/ -1704 w 13777"/>
                    <a:gd name="connsiteY4" fmla="*/ 9331 h 30369"/>
                    <a:gd name="connsiteX5" fmla="*/ 5588 w 13777"/>
                    <a:gd name="connsiteY5" fmla="*/ 30304 h 3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7" h="30369">
                      <a:moveTo>
                        <a:pt x="5588" y="30304"/>
                      </a:moveTo>
                      <a:cubicBezTo>
                        <a:pt x="8189" y="30248"/>
                        <a:pt x="12369" y="17926"/>
                        <a:pt x="11998" y="9038"/>
                      </a:cubicBezTo>
                      <a:cubicBezTo>
                        <a:pt x="12230" y="5558"/>
                        <a:pt x="10465" y="2250"/>
                        <a:pt x="7446" y="508"/>
                      </a:cubicBezTo>
                      <a:cubicBezTo>
                        <a:pt x="5867" y="-291"/>
                        <a:pt x="4009" y="-254"/>
                        <a:pt x="2476" y="614"/>
                      </a:cubicBezTo>
                      <a:cubicBezTo>
                        <a:pt x="-450" y="2487"/>
                        <a:pt x="-2076" y="5865"/>
                        <a:pt x="-1704" y="9331"/>
                      </a:cubicBezTo>
                      <a:cubicBezTo>
                        <a:pt x="-1704" y="18228"/>
                        <a:pt x="2987" y="30360"/>
                        <a:pt x="5588" y="30304"/>
                      </a:cubicBezTo>
                      <a:close/>
                    </a:path>
                  </a:pathLst>
                </a:custGeom>
                <a:solidFill>
                  <a:srgbClr val="829E26"/>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09" name="Freeform 4408">
                  <a:extLst>
                    <a:ext uri="{FF2B5EF4-FFF2-40B4-BE49-F238E27FC236}">
                      <a16:creationId xmlns:a16="http://schemas.microsoft.com/office/drawing/2014/main" id="{CD326621-88D2-21ED-2C7D-7C1F501785FE}"/>
                    </a:ext>
                  </a:extLst>
                </p:cNvPr>
                <p:cNvSpPr/>
                <p:nvPr/>
              </p:nvSpPr>
              <p:spPr>
                <a:xfrm>
                  <a:off x="2300192" y="3914297"/>
                  <a:ext cx="7572" cy="14780"/>
                </a:xfrm>
                <a:custGeom>
                  <a:avLst/>
                  <a:gdLst>
                    <a:gd name="connsiteX0" fmla="*/ 1854 w 7572"/>
                    <a:gd name="connsiteY0" fmla="*/ 1 h 14780"/>
                    <a:gd name="connsiteX1" fmla="*/ 5570 w 7572"/>
                    <a:gd name="connsiteY1" fmla="*/ 3597 h 14780"/>
                    <a:gd name="connsiteX2" fmla="*/ 5570 w 7572"/>
                    <a:gd name="connsiteY2" fmla="*/ 3597 h 14780"/>
                    <a:gd name="connsiteX3" fmla="*/ 5802 w 7572"/>
                    <a:gd name="connsiteY3" fmla="*/ 14622 h 14780"/>
                    <a:gd name="connsiteX4" fmla="*/ -1537 w 7572"/>
                    <a:gd name="connsiteY4" fmla="*/ 14780 h 14780"/>
                    <a:gd name="connsiteX5" fmla="*/ -1769 w 7572"/>
                    <a:gd name="connsiteY5" fmla="*/ 3755 h 14780"/>
                    <a:gd name="connsiteX6" fmla="*/ 1807 w 7572"/>
                    <a:gd name="connsiteY6" fmla="*/ 1 h 14780"/>
                    <a:gd name="connsiteX7" fmla="*/ 1807 w 7572"/>
                    <a:gd name="connsiteY7" fmla="*/ 1 h 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2" h="14780">
                      <a:moveTo>
                        <a:pt x="1854" y="1"/>
                      </a:moveTo>
                      <a:cubicBezTo>
                        <a:pt x="3852" y="-41"/>
                        <a:pt x="5523" y="1566"/>
                        <a:pt x="5570" y="3597"/>
                      </a:cubicBezTo>
                      <a:cubicBezTo>
                        <a:pt x="5570" y="3597"/>
                        <a:pt x="5570" y="3597"/>
                        <a:pt x="5570" y="3597"/>
                      </a:cubicBezTo>
                      <a:lnTo>
                        <a:pt x="5802" y="14622"/>
                      </a:lnTo>
                      <a:lnTo>
                        <a:pt x="-1537" y="14780"/>
                      </a:lnTo>
                      <a:lnTo>
                        <a:pt x="-1769" y="3755"/>
                      </a:lnTo>
                      <a:cubicBezTo>
                        <a:pt x="-1816" y="1724"/>
                        <a:pt x="-190" y="43"/>
                        <a:pt x="1807" y="1"/>
                      </a:cubicBezTo>
                      <a:cubicBezTo>
                        <a:pt x="1807" y="1"/>
                        <a:pt x="1807" y="1"/>
                        <a:pt x="1807" y="1"/>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10" name="Graphic 4289">
                <a:extLst>
                  <a:ext uri="{FF2B5EF4-FFF2-40B4-BE49-F238E27FC236}">
                    <a16:creationId xmlns:a16="http://schemas.microsoft.com/office/drawing/2014/main" id="{9EDF7E5D-E42A-645B-179E-26DCDFD6A6FD}"/>
                  </a:ext>
                </a:extLst>
              </p:cNvPr>
              <p:cNvGrpSpPr/>
              <p:nvPr/>
            </p:nvGrpSpPr>
            <p:grpSpPr>
              <a:xfrm>
                <a:off x="2359947" y="3847178"/>
                <a:ext cx="13835" cy="43613"/>
                <a:chOff x="2359947" y="3847178"/>
                <a:chExt cx="13835" cy="43613"/>
              </a:xfrm>
            </p:grpSpPr>
            <p:sp>
              <p:nvSpPr>
                <p:cNvPr id="4411" name="Freeform 4410">
                  <a:extLst>
                    <a:ext uri="{FF2B5EF4-FFF2-40B4-BE49-F238E27FC236}">
                      <a16:creationId xmlns:a16="http://schemas.microsoft.com/office/drawing/2014/main" id="{F085393A-E40F-9B2D-4D25-DAB532F0C2A9}"/>
                    </a:ext>
                  </a:extLst>
                </p:cNvPr>
                <p:cNvSpPr/>
                <p:nvPr/>
              </p:nvSpPr>
              <p:spPr>
                <a:xfrm>
                  <a:off x="2359947" y="3847178"/>
                  <a:ext cx="13835" cy="30358"/>
                </a:xfrm>
                <a:custGeom>
                  <a:avLst/>
                  <a:gdLst>
                    <a:gd name="connsiteX0" fmla="*/ 5724 w 13835"/>
                    <a:gd name="connsiteY0" fmla="*/ 333 h 30358"/>
                    <a:gd name="connsiteX1" fmla="*/ -1986 w 13835"/>
                    <a:gd name="connsiteY1" fmla="*/ 21157 h 30358"/>
                    <a:gd name="connsiteX2" fmla="*/ 2055 w 13835"/>
                    <a:gd name="connsiteY2" fmla="*/ 29957 h 30358"/>
                    <a:gd name="connsiteX3" fmla="*/ 6978 w 13835"/>
                    <a:gd name="connsiteY3" fmla="*/ 30161 h 30358"/>
                    <a:gd name="connsiteX4" fmla="*/ 11716 w 13835"/>
                    <a:gd name="connsiteY4" fmla="*/ 21724 h 30358"/>
                    <a:gd name="connsiteX5" fmla="*/ 5724 w 13835"/>
                    <a:gd name="connsiteY5" fmla="*/ 333 h 3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5" h="30358">
                      <a:moveTo>
                        <a:pt x="5724" y="333"/>
                      </a:moveTo>
                      <a:cubicBezTo>
                        <a:pt x="3169" y="226"/>
                        <a:pt x="-1800" y="12259"/>
                        <a:pt x="-1986" y="21157"/>
                      </a:cubicBezTo>
                      <a:cubicBezTo>
                        <a:pt x="-2451" y="24618"/>
                        <a:pt x="-871" y="28029"/>
                        <a:pt x="2055" y="29957"/>
                      </a:cubicBezTo>
                      <a:cubicBezTo>
                        <a:pt x="3541" y="30858"/>
                        <a:pt x="5400" y="30933"/>
                        <a:pt x="6978" y="30161"/>
                      </a:cubicBezTo>
                      <a:cubicBezTo>
                        <a:pt x="10045" y="28479"/>
                        <a:pt x="11856" y="25208"/>
                        <a:pt x="11716" y="21724"/>
                      </a:cubicBezTo>
                      <a:cubicBezTo>
                        <a:pt x="12274" y="12845"/>
                        <a:pt x="8325" y="463"/>
                        <a:pt x="5724" y="333"/>
                      </a:cubicBezTo>
                      <a:close/>
                    </a:path>
                  </a:pathLst>
                </a:custGeom>
                <a:solidFill>
                  <a:srgbClr val="9532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12" name="Freeform 4411">
                  <a:extLst>
                    <a:ext uri="{FF2B5EF4-FFF2-40B4-BE49-F238E27FC236}">
                      <a16:creationId xmlns:a16="http://schemas.microsoft.com/office/drawing/2014/main" id="{BED7BE43-21B6-A211-F9C1-ED61ED5EE244}"/>
                    </a:ext>
                  </a:extLst>
                </p:cNvPr>
                <p:cNvSpPr/>
                <p:nvPr/>
              </p:nvSpPr>
              <p:spPr>
                <a:xfrm>
                  <a:off x="2362438" y="3875948"/>
                  <a:ext cx="7807" cy="14843"/>
                </a:xfrm>
                <a:custGeom>
                  <a:avLst/>
                  <a:gdLst>
                    <a:gd name="connsiteX0" fmla="*/ 1456 w 7807"/>
                    <a:gd name="connsiteY0" fmla="*/ 15030 h 14843"/>
                    <a:gd name="connsiteX1" fmla="*/ -2074 w 7807"/>
                    <a:gd name="connsiteY1" fmla="*/ 11206 h 14843"/>
                    <a:gd name="connsiteX2" fmla="*/ -2074 w 7807"/>
                    <a:gd name="connsiteY2" fmla="*/ 11206 h 14843"/>
                    <a:gd name="connsiteX3" fmla="*/ -1609 w 7807"/>
                    <a:gd name="connsiteY3" fmla="*/ 190 h 14843"/>
                    <a:gd name="connsiteX4" fmla="*/ 5730 w 7807"/>
                    <a:gd name="connsiteY4" fmla="*/ 492 h 14843"/>
                    <a:gd name="connsiteX5" fmla="*/ 5265 w 7807"/>
                    <a:gd name="connsiteY5" fmla="*/ 11508 h 14843"/>
                    <a:gd name="connsiteX6" fmla="*/ 1456 w 7807"/>
                    <a:gd name="connsiteY6" fmla="*/ 15030 h 14843"/>
                    <a:gd name="connsiteX7" fmla="*/ 1456 w 7807"/>
                    <a:gd name="connsiteY7" fmla="*/ 15030 h 1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07" h="14843">
                      <a:moveTo>
                        <a:pt x="1456" y="15030"/>
                      </a:moveTo>
                      <a:cubicBezTo>
                        <a:pt x="-587" y="14946"/>
                        <a:pt x="-2167" y="13236"/>
                        <a:pt x="-2074" y="11206"/>
                      </a:cubicBezTo>
                      <a:cubicBezTo>
                        <a:pt x="-2074" y="11206"/>
                        <a:pt x="-2074" y="11206"/>
                        <a:pt x="-2074" y="11206"/>
                      </a:cubicBezTo>
                      <a:lnTo>
                        <a:pt x="-1609" y="190"/>
                      </a:lnTo>
                      <a:lnTo>
                        <a:pt x="5730" y="492"/>
                      </a:lnTo>
                      <a:lnTo>
                        <a:pt x="5265" y="11508"/>
                      </a:lnTo>
                      <a:cubicBezTo>
                        <a:pt x="5172" y="13534"/>
                        <a:pt x="3454" y="15113"/>
                        <a:pt x="1456" y="15030"/>
                      </a:cubicBezTo>
                      <a:cubicBezTo>
                        <a:pt x="1456" y="15030"/>
                        <a:pt x="1456" y="15030"/>
                        <a:pt x="1456" y="15030"/>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13" name="Graphic 4289">
                <a:extLst>
                  <a:ext uri="{FF2B5EF4-FFF2-40B4-BE49-F238E27FC236}">
                    <a16:creationId xmlns:a16="http://schemas.microsoft.com/office/drawing/2014/main" id="{F34D40B9-44B7-9963-AAE5-A6F78BB9619C}"/>
                  </a:ext>
                </a:extLst>
              </p:cNvPr>
              <p:cNvGrpSpPr/>
              <p:nvPr/>
            </p:nvGrpSpPr>
            <p:grpSpPr>
              <a:xfrm>
                <a:off x="2451895" y="3870740"/>
                <a:ext cx="16369" cy="42403"/>
                <a:chOff x="2451895" y="3870740"/>
                <a:chExt cx="16369" cy="42403"/>
              </a:xfrm>
            </p:grpSpPr>
            <p:sp>
              <p:nvSpPr>
                <p:cNvPr id="4414" name="Freeform 4413">
                  <a:extLst>
                    <a:ext uri="{FF2B5EF4-FFF2-40B4-BE49-F238E27FC236}">
                      <a16:creationId xmlns:a16="http://schemas.microsoft.com/office/drawing/2014/main" id="{43B8A797-AC5F-9CA7-88A2-2D1EF2400CA2}"/>
                    </a:ext>
                  </a:extLst>
                </p:cNvPr>
                <p:cNvSpPr/>
                <p:nvPr/>
              </p:nvSpPr>
              <p:spPr>
                <a:xfrm>
                  <a:off x="2453168" y="3870740"/>
                  <a:ext cx="15097" cy="29595"/>
                </a:xfrm>
                <a:custGeom>
                  <a:avLst/>
                  <a:gdLst>
                    <a:gd name="connsiteX0" fmla="*/ 9926 w 15097"/>
                    <a:gd name="connsiteY0" fmla="*/ 244 h 29595"/>
                    <a:gd name="connsiteX1" fmla="*/ -2010 w 15097"/>
                    <a:gd name="connsiteY1" fmla="*/ 18972 h 29595"/>
                    <a:gd name="connsiteX2" fmla="*/ 80 w 15097"/>
                    <a:gd name="connsiteY2" fmla="*/ 28418 h 29595"/>
                    <a:gd name="connsiteX3" fmla="*/ 4864 w 15097"/>
                    <a:gd name="connsiteY3" fmla="*/ 29659 h 29595"/>
                    <a:gd name="connsiteX4" fmla="*/ 11273 w 15097"/>
                    <a:gd name="connsiteY4" fmla="*/ 22406 h 29595"/>
                    <a:gd name="connsiteX5" fmla="*/ 9926 w 15097"/>
                    <a:gd name="connsiteY5" fmla="*/ 244 h 2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7" h="29595">
                      <a:moveTo>
                        <a:pt x="9926" y="244"/>
                      </a:moveTo>
                      <a:cubicBezTo>
                        <a:pt x="7419" y="-407"/>
                        <a:pt x="33" y="10317"/>
                        <a:pt x="-2010" y="18972"/>
                      </a:cubicBezTo>
                      <a:cubicBezTo>
                        <a:pt x="-3171" y="22262"/>
                        <a:pt x="-2336" y="25923"/>
                        <a:pt x="80" y="28418"/>
                      </a:cubicBezTo>
                      <a:cubicBezTo>
                        <a:pt x="1380" y="29612"/>
                        <a:pt x="3145" y="30082"/>
                        <a:pt x="4864" y="29659"/>
                      </a:cubicBezTo>
                      <a:cubicBezTo>
                        <a:pt x="8208" y="28660"/>
                        <a:pt x="10670" y="25844"/>
                        <a:pt x="11273" y="22406"/>
                      </a:cubicBezTo>
                      <a:cubicBezTo>
                        <a:pt x="13689" y="13848"/>
                        <a:pt x="12435" y="894"/>
                        <a:pt x="9926" y="244"/>
                      </a:cubicBezTo>
                      <a:close/>
                    </a:path>
                  </a:pathLst>
                </a:custGeom>
                <a:solidFill>
                  <a:srgbClr val="F2363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15" name="Freeform 4414">
                  <a:extLst>
                    <a:ext uri="{FF2B5EF4-FFF2-40B4-BE49-F238E27FC236}">
                      <a16:creationId xmlns:a16="http://schemas.microsoft.com/office/drawing/2014/main" id="{6CB86DD7-00A9-9F3D-4FA8-4BA518FFC04C}"/>
                    </a:ext>
                  </a:extLst>
                </p:cNvPr>
                <p:cNvSpPr/>
                <p:nvPr/>
              </p:nvSpPr>
              <p:spPr>
                <a:xfrm>
                  <a:off x="2451895" y="3897855"/>
                  <a:ext cx="10010" cy="15288"/>
                </a:xfrm>
                <a:custGeom>
                  <a:avLst/>
                  <a:gdLst>
                    <a:gd name="connsiteX0" fmla="*/ 245 w 10010"/>
                    <a:gd name="connsiteY0" fmla="*/ 15246 h 15288"/>
                    <a:gd name="connsiteX1" fmla="*/ -2403 w 10010"/>
                    <a:gd name="connsiteY1" fmla="*/ 10767 h 15288"/>
                    <a:gd name="connsiteX2" fmla="*/ 383 w 10010"/>
                    <a:gd name="connsiteY2" fmla="*/ 81 h 15288"/>
                    <a:gd name="connsiteX3" fmla="*/ 7490 w 10010"/>
                    <a:gd name="connsiteY3" fmla="*/ 1940 h 15288"/>
                    <a:gd name="connsiteX4" fmla="*/ 4750 w 10010"/>
                    <a:gd name="connsiteY4" fmla="*/ 12626 h 15288"/>
                    <a:gd name="connsiteX5" fmla="*/ 245 w 10010"/>
                    <a:gd name="connsiteY5" fmla="*/ 15246 h 15288"/>
                    <a:gd name="connsiteX6" fmla="*/ 245 w 10010"/>
                    <a:gd name="connsiteY6" fmla="*/ 15246 h 1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5288">
                      <a:moveTo>
                        <a:pt x="245" y="15246"/>
                      </a:moveTo>
                      <a:cubicBezTo>
                        <a:pt x="-1707" y="14735"/>
                        <a:pt x="-2914" y="12733"/>
                        <a:pt x="-2403" y="10767"/>
                      </a:cubicBezTo>
                      <a:lnTo>
                        <a:pt x="383" y="81"/>
                      </a:lnTo>
                      <a:lnTo>
                        <a:pt x="7490" y="1940"/>
                      </a:lnTo>
                      <a:lnTo>
                        <a:pt x="4750" y="12626"/>
                      </a:lnTo>
                      <a:cubicBezTo>
                        <a:pt x="4239" y="14591"/>
                        <a:pt x="2195" y="15767"/>
                        <a:pt x="245" y="15246"/>
                      </a:cubicBezTo>
                      <a:cubicBezTo>
                        <a:pt x="245" y="15246"/>
                        <a:pt x="245" y="15246"/>
                        <a:pt x="245" y="15246"/>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16" name="Graphic 4289">
                <a:extLst>
                  <a:ext uri="{FF2B5EF4-FFF2-40B4-BE49-F238E27FC236}">
                    <a16:creationId xmlns:a16="http://schemas.microsoft.com/office/drawing/2014/main" id="{A71F1F99-DDF2-97BD-E0D5-46C56D7DFF70}"/>
                  </a:ext>
                </a:extLst>
              </p:cNvPr>
              <p:cNvGrpSpPr/>
              <p:nvPr/>
            </p:nvGrpSpPr>
            <p:grpSpPr>
              <a:xfrm>
                <a:off x="2560923" y="3949650"/>
                <a:ext cx="18397" cy="41581"/>
                <a:chOff x="2560923" y="3949650"/>
                <a:chExt cx="18397" cy="41581"/>
              </a:xfrm>
            </p:grpSpPr>
            <p:sp>
              <p:nvSpPr>
                <p:cNvPr id="4417" name="Freeform 4416">
                  <a:extLst>
                    <a:ext uri="{FF2B5EF4-FFF2-40B4-BE49-F238E27FC236}">
                      <a16:creationId xmlns:a16="http://schemas.microsoft.com/office/drawing/2014/main" id="{D34B1DCC-E235-C560-2902-510202150481}"/>
                    </a:ext>
                  </a:extLst>
                </p:cNvPr>
                <p:cNvSpPr/>
                <p:nvPr/>
              </p:nvSpPr>
              <p:spPr>
                <a:xfrm>
                  <a:off x="2563378" y="3962135"/>
                  <a:ext cx="15942" cy="29096"/>
                </a:xfrm>
                <a:custGeom>
                  <a:avLst/>
                  <a:gdLst>
                    <a:gd name="connsiteX0" fmla="*/ 10971 w 15942"/>
                    <a:gd name="connsiteY0" fmla="*/ 28812 h 29096"/>
                    <a:gd name="connsiteX1" fmla="*/ 10693 w 15942"/>
                    <a:gd name="connsiteY1" fmla="*/ 6604 h 29096"/>
                    <a:gd name="connsiteX2" fmla="*/ 3772 w 15942"/>
                    <a:gd name="connsiteY2" fmla="*/ -161 h 29096"/>
                    <a:gd name="connsiteX3" fmla="*/ -919 w 15942"/>
                    <a:gd name="connsiteY3" fmla="*/ 1423 h 29096"/>
                    <a:gd name="connsiteX4" fmla="*/ -2313 w 15942"/>
                    <a:gd name="connsiteY4" fmla="*/ 10994 h 29096"/>
                    <a:gd name="connsiteX5" fmla="*/ 10971 w 15942"/>
                    <a:gd name="connsiteY5" fmla="*/ 28812 h 2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2" h="29096">
                      <a:moveTo>
                        <a:pt x="10971" y="28812"/>
                      </a:moveTo>
                      <a:cubicBezTo>
                        <a:pt x="13387" y="27981"/>
                        <a:pt x="13712" y="14971"/>
                        <a:pt x="10693" y="6604"/>
                      </a:cubicBezTo>
                      <a:cubicBezTo>
                        <a:pt x="9857" y="3217"/>
                        <a:pt x="7162" y="591"/>
                        <a:pt x="3772" y="-161"/>
                      </a:cubicBezTo>
                      <a:cubicBezTo>
                        <a:pt x="2054" y="-459"/>
                        <a:pt x="288" y="136"/>
                        <a:pt x="-919" y="1423"/>
                      </a:cubicBezTo>
                      <a:cubicBezTo>
                        <a:pt x="-3149" y="4086"/>
                        <a:pt x="-3706" y="7798"/>
                        <a:pt x="-2313" y="10994"/>
                      </a:cubicBezTo>
                      <a:cubicBezTo>
                        <a:pt x="381" y="19483"/>
                        <a:pt x="8510" y="29644"/>
                        <a:pt x="10971" y="28812"/>
                      </a:cubicBezTo>
                      <a:close/>
                    </a:path>
                  </a:pathLst>
                </a:custGeom>
                <a:solidFill>
                  <a:srgbClr val="829E26"/>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18" name="Freeform 4417">
                  <a:extLst>
                    <a:ext uri="{FF2B5EF4-FFF2-40B4-BE49-F238E27FC236}">
                      <a16:creationId xmlns:a16="http://schemas.microsoft.com/office/drawing/2014/main" id="{5E1CD2D4-A63F-86AE-A136-7E4B8E241F53}"/>
                    </a:ext>
                  </a:extLst>
                </p:cNvPr>
                <p:cNvSpPr/>
                <p:nvPr/>
              </p:nvSpPr>
              <p:spPr>
                <a:xfrm>
                  <a:off x="2560923" y="3949650"/>
                  <a:ext cx="10692" cy="15310"/>
                </a:xfrm>
                <a:custGeom>
                  <a:avLst/>
                  <a:gdLst>
                    <a:gd name="connsiteX0" fmla="*/ -542 w 10692"/>
                    <a:gd name="connsiteY0" fmla="*/ 13 h 15310"/>
                    <a:gd name="connsiteX1" fmla="*/ 4103 w 10692"/>
                    <a:gd name="connsiteY1" fmla="*/ 2336 h 15310"/>
                    <a:gd name="connsiteX2" fmla="*/ 7633 w 10692"/>
                    <a:gd name="connsiteY2" fmla="*/ 12781 h 15310"/>
                    <a:gd name="connsiteX3" fmla="*/ 666 w 10692"/>
                    <a:gd name="connsiteY3" fmla="*/ 15136 h 15310"/>
                    <a:gd name="connsiteX4" fmla="*/ -2864 w 10692"/>
                    <a:gd name="connsiteY4" fmla="*/ 4692 h 15310"/>
                    <a:gd name="connsiteX5" fmla="*/ -542 w 10692"/>
                    <a:gd name="connsiteY5" fmla="*/ 22 h 15310"/>
                    <a:gd name="connsiteX6" fmla="*/ -542 w 10692"/>
                    <a:gd name="connsiteY6" fmla="*/ 13 h 1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2" h="15310">
                      <a:moveTo>
                        <a:pt x="-542" y="13"/>
                      </a:moveTo>
                      <a:cubicBezTo>
                        <a:pt x="1410" y="-624"/>
                        <a:pt x="3453" y="412"/>
                        <a:pt x="4103" y="2336"/>
                      </a:cubicBezTo>
                      <a:lnTo>
                        <a:pt x="7633" y="12781"/>
                      </a:lnTo>
                      <a:lnTo>
                        <a:pt x="666" y="15136"/>
                      </a:lnTo>
                      <a:lnTo>
                        <a:pt x="-2864" y="4692"/>
                      </a:lnTo>
                      <a:cubicBezTo>
                        <a:pt x="-3514" y="2768"/>
                        <a:pt x="-2492" y="677"/>
                        <a:pt x="-542" y="22"/>
                      </a:cubicBezTo>
                      <a:cubicBezTo>
                        <a:pt x="-542" y="17"/>
                        <a:pt x="-542" y="17"/>
                        <a:pt x="-542" y="13"/>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19" name="Graphic 4289">
                <a:extLst>
                  <a:ext uri="{FF2B5EF4-FFF2-40B4-BE49-F238E27FC236}">
                    <a16:creationId xmlns:a16="http://schemas.microsoft.com/office/drawing/2014/main" id="{522F9AAB-5034-0699-EEFD-59CA7DD12EF3}"/>
                  </a:ext>
                </a:extLst>
              </p:cNvPr>
              <p:cNvGrpSpPr/>
              <p:nvPr/>
            </p:nvGrpSpPr>
            <p:grpSpPr>
              <a:xfrm>
                <a:off x="2551247" y="3852136"/>
                <a:ext cx="28161" cy="35919"/>
                <a:chOff x="2551247" y="3852136"/>
                <a:chExt cx="28161" cy="35919"/>
              </a:xfrm>
            </p:grpSpPr>
            <p:sp>
              <p:nvSpPr>
                <p:cNvPr id="4420" name="Freeform 4419">
                  <a:extLst>
                    <a:ext uri="{FF2B5EF4-FFF2-40B4-BE49-F238E27FC236}">
                      <a16:creationId xmlns:a16="http://schemas.microsoft.com/office/drawing/2014/main" id="{8BB06346-259F-6E48-0A2C-902BF26995B6}"/>
                    </a:ext>
                  </a:extLst>
                </p:cNvPr>
                <p:cNvSpPr/>
                <p:nvPr/>
              </p:nvSpPr>
              <p:spPr>
                <a:xfrm>
                  <a:off x="2551247" y="3852136"/>
                  <a:ext cx="21033" cy="25575"/>
                </a:xfrm>
                <a:custGeom>
                  <a:avLst/>
                  <a:gdLst>
                    <a:gd name="connsiteX0" fmla="*/ -2426 w 21033"/>
                    <a:gd name="connsiteY0" fmla="*/ 522 h 25575"/>
                    <a:gd name="connsiteX1" fmla="*/ 4727 w 21033"/>
                    <a:gd name="connsiteY1" fmla="*/ 21551 h 25575"/>
                    <a:gd name="connsiteX2" fmla="*/ 13367 w 21033"/>
                    <a:gd name="connsiteY2" fmla="*/ 25839 h 25575"/>
                    <a:gd name="connsiteX3" fmla="*/ 17361 w 21033"/>
                    <a:gd name="connsiteY3" fmla="*/ 22879 h 25575"/>
                    <a:gd name="connsiteX4" fmla="*/ 15689 w 21033"/>
                    <a:gd name="connsiteY4" fmla="*/ 13345 h 25575"/>
                    <a:gd name="connsiteX5" fmla="*/ -2426 w 21033"/>
                    <a:gd name="connsiteY5" fmla="*/ 522 h 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3" h="25575">
                      <a:moveTo>
                        <a:pt x="-2426" y="522"/>
                      </a:moveTo>
                      <a:cubicBezTo>
                        <a:pt x="-4516" y="2074"/>
                        <a:pt x="-754" y="14535"/>
                        <a:pt x="4727" y="21551"/>
                      </a:cubicBezTo>
                      <a:cubicBezTo>
                        <a:pt x="6539" y="24515"/>
                        <a:pt x="9930" y="26178"/>
                        <a:pt x="13367" y="25839"/>
                      </a:cubicBezTo>
                      <a:cubicBezTo>
                        <a:pt x="15131" y="25583"/>
                        <a:pt x="16618" y="24473"/>
                        <a:pt x="17361" y="22879"/>
                      </a:cubicBezTo>
                      <a:cubicBezTo>
                        <a:pt x="18661" y="19646"/>
                        <a:pt x="18012" y="15947"/>
                        <a:pt x="15689" y="13345"/>
                      </a:cubicBezTo>
                      <a:cubicBezTo>
                        <a:pt x="10533" y="6107"/>
                        <a:pt x="-335" y="-1030"/>
                        <a:pt x="-2426" y="522"/>
                      </a:cubicBezTo>
                      <a:close/>
                    </a:path>
                  </a:pathLst>
                </a:custGeom>
                <a:solidFill>
                  <a:srgbClr val="FFC94A"/>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21" name="Freeform 4420">
                  <a:extLst>
                    <a:ext uri="{FF2B5EF4-FFF2-40B4-BE49-F238E27FC236}">
                      <a16:creationId xmlns:a16="http://schemas.microsoft.com/office/drawing/2014/main" id="{731A03FE-98F7-534F-30D2-1FEE18B5B5BE}"/>
                    </a:ext>
                  </a:extLst>
                </p:cNvPr>
                <p:cNvSpPr/>
                <p:nvPr/>
              </p:nvSpPr>
              <p:spPr>
                <a:xfrm>
                  <a:off x="2566185" y="3873351"/>
                  <a:ext cx="13223" cy="14703"/>
                </a:xfrm>
                <a:custGeom>
                  <a:avLst/>
                  <a:gdLst>
                    <a:gd name="connsiteX0" fmla="*/ 8666 w 13223"/>
                    <a:gd name="connsiteY0" fmla="*/ 14174 h 14703"/>
                    <a:gd name="connsiteX1" fmla="*/ 3510 w 13223"/>
                    <a:gd name="connsiteY1" fmla="*/ 13430 h 14703"/>
                    <a:gd name="connsiteX2" fmla="*/ -3086 w 13223"/>
                    <a:gd name="connsiteY2" fmla="*/ 4603 h 14703"/>
                    <a:gd name="connsiteX3" fmla="*/ 2813 w 13223"/>
                    <a:gd name="connsiteY3" fmla="*/ 203 h 14703"/>
                    <a:gd name="connsiteX4" fmla="*/ 9409 w 13223"/>
                    <a:gd name="connsiteY4" fmla="*/ 9030 h 14703"/>
                    <a:gd name="connsiteX5" fmla="*/ 8666 w 13223"/>
                    <a:gd name="connsiteY5" fmla="*/ 14174 h 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3" h="14703">
                      <a:moveTo>
                        <a:pt x="8666" y="14174"/>
                      </a:moveTo>
                      <a:cubicBezTo>
                        <a:pt x="7041" y="15391"/>
                        <a:pt x="4765" y="15057"/>
                        <a:pt x="3510" y="13430"/>
                      </a:cubicBezTo>
                      <a:lnTo>
                        <a:pt x="-3086" y="4603"/>
                      </a:lnTo>
                      <a:lnTo>
                        <a:pt x="2813" y="203"/>
                      </a:lnTo>
                      <a:lnTo>
                        <a:pt x="9409" y="9030"/>
                      </a:lnTo>
                      <a:cubicBezTo>
                        <a:pt x="10616" y="10657"/>
                        <a:pt x="10292" y="12961"/>
                        <a:pt x="8666" y="14174"/>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22" name="Graphic 4289">
                <a:extLst>
                  <a:ext uri="{FF2B5EF4-FFF2-40B4-BE49-F238E27FC236}">
                    <a16:creationId xmlns:a16="http://schemas.microsoft.com/office/drawing/2014/main" id="{80274EB5-12BE-9F4D-85B1-E4FB4E9E7F0E}"/>
                  </a:ext>
                </a:extLst>
              </p:cNvPr>
              <p:cNvGrpSpPr/>
              <p:nvPr/>
            </p:nvGrpSpPr>
            <p:grpSpPr>
              <a:xfrm>
                <a:off x="2668129" y="3894440"/>
                <a:ext cx="13965" cy="43500"/>
                <a:chOff x="2668129" y="3894440"/>
                <a:chExt cx="13965" cy="43500"/>
              </a:xfrm>
            </p:grpSpPr>
            <p:sp>
              <p:nvSpPr>
                <p:cNvPr id="4423" name="Freeform 4422">
                  <a:extLst>
                    <a:ext uri="{FF2B5EF4-FFF2-40B4-BE49-F238E27FC236}">
                      <a16:creationId xmlns:a16="http://schemas.microsoft.com/office/drawing/2014/main" id="{FEE45449-42A0-3E76-314C-86EBC4DD85BA}"/>
                    </a:ext>
                  </a:extLst>
                </p:cNvPr>
                <p:cNvSpPr/>
                <p:nvPr/>
              </p:nvSpPr>
              <p:spPr>
                <a:xfrm>
                  <a:off x="2668129" y="3907671"/>
                  <a:ext cx="13965" cy="30270"/>
                </a:xfrm>
                <a:custGeom>
                  <a:avLst/>
                  <a:gdLst>
                    <a:gd name="connsiteX0" fmla="*/ 1553 w 13965"/>
                    <a:gd name="connsiteY0" fmla="*/ 30300 h 30270"/>
                    <a:gd name="connsiteX1" fmla="*/ 10239 w 13965"/>
                    <a:gd name="connsiteY1" fmla="*/ 9857 h 30270"/>
                    <a:gd name="connsiteX2" fmla="*/ 6615 w 13965"/>
                    <a:gd name="connsiteY2" fmla="*/ 890 h 30270"/>
                    <a:gd name="connsiteX3" fmla="*/ 1691 w 13965"/>
                    <a:gd name="connsiteY3" fmla="*/ 462 h 30270"/>
                    <a:gd name="connsiteX4" fmla="*/ -3418 w 13965"/>
                    <a:gd name="connsiteY4" fmla="*/ 8677 h 30270"/>
                    <a:gd name="connsiteX5" fmla="*/ 1553 w 13965"/>
                    <a:gd name="connsiteY5" fmla="*/ 30300 h 3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65" h="30270">
                      <a:moveTo>
                        <a:pt x="1553" y="30300"/>
                      </a:moveTo>
                      <a:cubicBezTo>
                        <a:pt x="4154" y="30523"/>
                        <a:pt x="9634" y="18722"/>
                        <a:pt x="10239" y="9857"/>
                      </a:cubicBezTo>
                      <a:cubicBezTo>
                        <a:pt x="10843" y="6423"/>
                        <a:pt x="9402" y="2943"/>
                        <a:pt x="6615" y="890"/>
                      </a:cubicBezTo>
                      <a:cubicBezTo>
                        <a:pt x="5130" y="-77"/>
                        <a:pt x="3272" y="-235"/>
                        <a:pt x="1691" y="462"/>
                      </a:cubicBezTo>
                      <a:cubicBezTo>
                        <a:pt x="-1466" y="2005"/>
                        <a:pt x="-3418" y="5187"/>
                        <a:pt x="-3418" y="8677"/>
                      </a:cubicBezTo>
                      <a:cubicBezTo>
                        <a:pt x="-4394" y="17514"/>
                        <a:pt x="-1003" y="30077"/>
                        <a:pt x="1553" y="30300"/>
                      </a:cubicBezTo>
                      <a:close/>
                    </a:path>
                  </a:pathLst>
                </a:custGeom>
                <a:solidFill>
                  <a:srgbClr val="F2363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24" name="Freeform 4423">
                  <a:extLst>
                    <a:ext uri="{FF2B5EF4-FFF2-40B4-BE49-F238E27FC236}">
                      <a16:creationId xmlns:a16="http://schemas.microsoft.com/office/drawing/2014/main" id="{49F733B2-13FF-8BDE-1D04-AB3704FEB8BC}"/>
                    </a:ext>
                  </a:extLst>
                </p:cNvPr>
                <p:cNvSpPr/>
                <p:nvPr/>
              </p:nvSpPr>
              <p:spPr>
                <a:xfrm>
                  <a:off x="2672157" y="3894440"/>
                  <a:ext cx="8275" cy="14979"/>
                </a:xfrm>
                <a:custGeom>
                  <a:avLst/>
                  <a:gdLst>
                    <a:gd name="connsiteX0" fmla="*/ 1267 w 8275"/>
                    <a:gd name="connsiteY0" fmla="*/ 112 h 14979"/>
                    <a:gd name="connsiteX1" fmla="*/ 4657 w 8275"/>
                    <a:gd name="connsiteY1" fmla="*/ 4089 h 14979"/>
                    <a:gd name="connsiteX2" fmla="*/ 3682 w 8275"/>
                    <a:gd name="connsiteY2" fmla="*/ 15078 h 14979"/>
                    <a:gd name="connsiteX3" fmla="*/ -3610 w 8275"/>
                    <a:gd name="connsiteY3" fmla="*/ 14446 h 14979"/>
                    <a:gd name="connsiteX4" fmla="*/ -2682 w 8275"/>
                    <a:gd name="connsiteY4" fmla="*/ 3457 h 14979"/>
                    <a:gd name="connsiteX5" fmla="*/ 1267 w 8275"/>
                    <a:gd name="connsiteY5" fmla="*/ 112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5" h="14979">
                      <a:moveTo>
                        <a:pt x="1267" y="112"/>
                      </a:moveTo>
                      <a:cubicBezTo>
                        <a:pt x="3310" y="289"/>
                        <a:pt x="4798" y="2068"/>
                        <a:pt x="4657" y="4089"/>
                      </a:cubicBezTo>
                      <a:lnTo>
                        <a:pt x="3682" y="15078"/>
                      </a:lnTo>
                      <a:lnTo>
                        <a:pt x="-3610" y="14446"/>
                      </a:lnTo>
                      <a:lnTo>
                        <a:pt x="-2682" y="3457"/>
                      </a:lnTo>
                      <a:cubicBezTo>
                        <a:pt x="-2496" y="1436"/>
                        <a:pt x="-732" y="-64"/>
                        <a:pt x="1267" y="112"/>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25" name="Graphic 4289">
                <a:extLst>
                  <a:ext uri="{FF2B5EF4-FFF2-40B4-BE49-F238E27FC236}">
                    <a16:creationId xmlns:a16="http://schemas.microsoft.com/office/drawing/2014/main" id="{E68209BE-D26D-25ED-DCCC-776338605CD6}"/>
                  </a:ext>
                </a:extLst>
              </p:cNvPr>
              <p:cNvGrpSpPr/>
              <p:nvPr/>
            </p:nvGrpSpPr>
            <p:grpSpPr>
              <a:xfrm>
                <a:off x="2378259" y="3925699"/>
                <a:ext cx="18537" cy="41531"/>
                <a:chOff x="2378259" y="3925699"/>
                <a:chExt cx="18537" cy="41531"/>
              </a:xfrm>
            </p:grpSpPr>
            <p:sp>
              <p:nvSpPr>
                <p:cNvPr id="4426" name="Freeform 4425">
                  <a:extLst>
                    <a:ext uri="{FF2B5EF4-FFF2-40B4-BE49-F238E27FC236}">
                      <a16:creationId xmlns:a16="http://schemas.microsoft.com/office/drawing/2014/main" id="{E0919719-FA11-23E0-0946-8EE99E13F569}"/>
                    </a:ext>
                  </a:extLst>
                </p:cNvPr>
                <p:cNvSpPr/>
                <p:nvPr/>
              </p:nvSpPr>
              <p:spPr>
                <a:xfrm>
                  <a:off x="2378259" y="3938179"/>
                  <a:ext cx="16003" cy="29052"/>
                </a:xfrm>
                <a:custGeom>
                  <a:avLst/>
                  <a:gdLst>
                    <a:gd name="connsiteX0" fmla="*/ -304 w 16003"/>
                    <a:gd name="connsiteY0" fmla="*/ 28885 h 29052"/>
                    <a:gd name="connsiteX1" fmla="*/ 13074 w 16003"/>
                    <a:gd name="connsiteY1" fmla="*/ 11141 h 29052"/>
                    <a:gd name="connsiteX2" fmla="*/ 11727 w 16003"/>
                    <a:gd name="connsiteY2" fmla="*/ 1560 h 29052"/>
                    <a:gd name="connsiteX3" fmla="*/ 7035 w 16003"/>
                    <a:gd name="connsiteY3" fmla="*/ -47 h 29052"/>
                    <a:gd name="connsiteX4" fmla="*/ 68 w 16003"/>
                    <a:gd name="connsiteY4" fmla="*/ 6685 h 29052"/>
                    <a:gd name="connsiteX5" fmla="*/ -304 w 16003"/>
                    <a:gd name="connsiteY5" fmla="*/ 28885 h 2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3" h="29052">
                      <a:moveTo>
                        <a:pt x="-304" y="28885"/>
                      </a:moveTo>
                      <a:cubicBezTo>
                        <a:pt x="2158" y="29730"/>
                        <a:pt x="10333" y="19592"/>
                        <a:pt x="13074" y="11141"/>
                      </a:cubicBezTo>
                      <a:cubicBezTo>
                        <a:pt x="14466" y="7954"/>
                        <a:pt x="13956" y="4236"/>
                        <a:pt x="11727" y="1560"/>
                      </a:cubicBezTo>
                      <a:cubicBezTo>
                        <a:pt x="10519" y="268"/>
                        <a:pt x="8753" y="-335"/>
                        <a:pt x="7035" y="-47"/>
                      </a:cubicBezTo>
                      <a:cubicBezTo>
                        <a:pt x="3645" y="682"/>
                        <a:pt x="904" y="3293"/>
                        <a:pt x="68" y="6685"/>
                      </a:cubicBezTo>
                      <a:cubicBezTo>
                        <a:pt x="-2952" y="15030"/>
                        <a:pt x="-2719" y="28039"/>
                        <a:pt x="-304" y="28885"/>
                      </a:cubicBezTo>
                      <a:close/>
                    </a:path>
                  </a:pathLst>
                </a:custGeom>
                <a:solidFill>
                  <a:srgbClr val="FFC94A"/>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27" name="Freeform 4426">
                  <a:extLst>
                    <a:ext uri="{FF2B5EF4-FFF2-40B4-BE49-F238E27FC236}">
                      <a16:creationId xmlns:a16="http://schemas.microsoft.com/office/drawing/2014/main" id="{15F69311-6999-18BF-6FE9-E83EBB098DC8}"/>
                    </a:ext>
                  </a:extLst>
                </p:cNvPr>
                <p:cNvSpPr/>
                <p:nvPr/>
              </p:nvSpPr>
              <p:spPr>
                <a:xfrm>
                  <a:off x="2386056" y="3925699"/>
                  <a:ext cx="10739" cy="15300"/>
                </a:xfrm>
                <a:custGeom>
                  <a:avLst/>
                  <a:gdLst>
                    <a:gd name="connsiteX0" fmla="*/ 6073 w 10739"/>
                    <a:gd name="connsiteY0" fmla="*/ 149 h 15300"/>
                    <a:gd name="connsiteX1" fmla="*/ 8349 w 10739"/>
                    <a:gd name="connsiteY1" fmla="*/ 4818 h 15300"/>
                    <a:gd name="connsiteX2" fmla="*/ 4772 w 10739"/>
                    <a:gd name="connsiteY2" fmla="*/ 15244 h 15300"/>
                    <a:gd name="connsiteX3" fmla="*/ -2195 w 10739"/>
                    <a:gd name="connsiteY3" fmla="*/ 12851 h 15300"/>
                    <a:gd name="connsiteX4" fmla="*/ 1382 w 10739"/>
                    <a:gd name="connsiteY4" fmla="*/ 2425 h 15300"/>
                    <a:gd name="connsiteX5" fmla="*/ 6026 w 10739"/>
                    <a:gd name="connsiteY5" fmla="*/ 144 h 15300"/>
                    <a:gd name="connsiteX6" fmla="*/ 6073 w 10739"/>
                    <a:gd name="connsiteY6" fmla="*/ 149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9" h="15300">
                      <a:moveTo>
                        <a:pt x="6073" y="149"/>
                      </a:moveTo>
                      <a:cubicBezTo>
                        <a:pt x="7978" y="809"/>
                        <a:pt x="9000" y="2899"/>
                        <a:pt x="8349" y="4818"/>
                      </a:cubicBezTo>
                      <a:lnTo>
                        <a:pt x="4772" y="15244"/>
                      </a:lnTo>
                      <a:lnTo>
                        <a:pt x="-2195" y="12851"/>
                      </a:lnTo>
                      <a:lnTo>
                        <a:pt x="1382" y="2425"/>
                      </a:lnTo>
                      <a:cubicBezTo>
                        <a:pt x="2033" y="507"/>
                        <a:pt x="4122" y="-516"/>
                        <a:pt x="6026" y="144"/>
                      </a:cubicBezTo>
                      <a:cubicBezTo>
                        <a:pt x="6073" y="144"/>
                        <a:pt x="6073" y="149"/>
                        <a:pt x="6073" y="149"/>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28" name="Graphic 4289">
                <a:extLst>
                  <a:ext uri="{FF2B5EF4-FFF2-40B4-BE49-F238E27FC236}">
                    <a16:creationId xmlns:a16="http://schemas.microsoft.com/office/drawing/2014/main" id="{A59D5985-1ABE-C750-F2E3-9979F56905E1}"/>
                  </a:ext>
                </a:extLst>
              </p:cNvPr>
              <p:cNvGrpSpPr/>
              <p:nvPr/>
            </p:nvGrpSpPr>
            <p:grpSpPr>
              <a:xfrm>
                <a:off x="2479427" y="3935916"/>
                <a:ext cx="30156" cy="34263"/>
                <a:chOff x="2479427" y="3935916"/>
                <a:chExt cx="30156" cy="34263"/>
              </a:xfrm>
            </p:grpSpPr>
            <p:sp>
              <p:nvSpPr>
                <p:cNvPr id="4429" name="Freeform 4428">
                  <a:extLst>
                    <a:ext uri="{FF2B5EF4-FFF2-40B4-BE49-F238E27FC236}">
                      <a16:creationId xmlns:a16="http://schemas.microsoft.com/office/drawing/2014/main" id="{6FC53054-5243-4A7A-945A-E0A7930C6530}"/>
                    </a:ext>
                  </a:extLst>
                </p:cNvPr>
                <p:cNvSpPr/>
                <p:nvPr/>
              </p:nvSpPr>
              <p:spPr>
                <a:xfrm>
                  <a:off x="2479427" y="3945609"/>
                  <a:ext cx="22173" cy="24570"/>
                </a:xfrm>
                <a:custGeom>
                  <a:avLst/>
                  <a:gdLst>
                    <a:gd name="connsiteX0" fmla="*/ -2202 w 22173"/>
                    <a:gd name="connsiteY0" fmla="*/ 24141 h 24570"/>
                    <a:gd name="connsiteX1" fmla="*/ 16749 w 22173"/>
                    <a:gd name="connsiteY1" fmla="*/ 12591 h 24570"/>
                    <a:gd name="connsiteX2" fmla="*/ 19071 w 22173"/>
                    <a:gd name="connsiteY2" fmla="*/ 3196 h 24570"/>
                    <a:gd name="connsiteX3" fmla="*/ 15309 w 22173"/>
                    <a:gd name="connsiteY3" fmla="*/ -29 h 24570"/>
                    <a:gd name="connsiteX4" fmla="*/ 6391 w 22173"/>
                    <a:gd name="connsiteY4" fmla="*/ 3656 h 24570"/>
                    <a:gd name="connsiteX5" fmla="*/ -2202 w 22173"/>
                    <a:gd name="connsiteY5" fmla="*/ 24141 h 2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73" h="24570">
                      <a:moveTo>
                        <a:pt x="-2202" y="24141"/>
                      </a:moveTo>
                      <a:cubicBezTo>
                        <a:pt x="-252" y="25832"/>
                        <a:pt x="11128" y="19457"/>
                        <a:pt x="16749" y="12591"/>
                      </a:cubicBezTo>
                      <a:cubicBezTo>
                        <a:pt x="19256" y="10156"/>
                        <a:pt x="20140" y="6513"/>
                        <a:pt x="19071" y="3196"/>
                      </a:cubicBezTo>
                      <a:cubicBezTo>
                        <a:pt x="18467" y="1556"/>
                        <a:pt x="17027" y="343"/>
                        <a:pt x="15309" y="-29"/>
                      </a:cubicBezTo>
                      <a:cubicBezTo>
                        <a:pt x="11872" y="-605"/>
                        <a:pt x="8435" y="826"/>
                        <a:pt x="6391" y="3656"/>
                      </a:cubicBezTo>
                      <a:cubicBezTo>
                        <a:pt x="446" y="10263"/>
                        <a:pt x="-4152" y="22450"/>
                        <a:pt x="-2202" y="24141"/>
                      </a:cubicBezTo>
                      <a:close/>
                    </a:path>
                  </a:pathLst>
                </a:custGeom>
                <a:solidFill>
                  <a:srgbClr val="9532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30" name="Freeform 4429">
                  <a:extLst>
                    <a:ext uri="{FF2B5EF4-FFF2-40B4-BE49-F238E27FC236}">
                      <a16:creationId xmlns:a16="http://schemas.microsoft.com/office/drawing/2014/main" id="{DC81B8AA-4008-0CCA-A51A-E1785740D0F3}"/>
                    </a:ext>
                  </a:extLst>
                </p:cNvPr>
                <p:cNvSpPr/>
                <p:nvPr/>
              </p:nvSpPr>
              <p:spPr>
                <a:xfrm>
                  <a:off x="2495952" y="3935916"/>
                  <a:ext cx="13630" cy="14436"/>
                </a:xfrm>
                <a:custGeom>
                  <a:avLst/>
                  <a:gdLst>
                    <a:gd name="connsiteX0" fmla="*/ 9616 w 13630"/>
                    <a:gd name="connsiteY0" fmla="*/ 782 h 14436"/>
                    <a:gd name="connsiteX1" fmla="*/ 9988 w 13630"/>
                    <a:gd name="connsiteY1" fmla="*/ 5967 h 14436"/>
                    <a:gd name="connsiteX2" fmla="*/ 2835 w 13630"/>
                    <a:gd name="connsiteY2" fmla="*/ 14330 h 14436"/>
                    <a:gd name="connsiteX3" fmla="*/ -2738 w 13630"/>
                    <a:gd name="connsiteY3" fmla="*/ 9535 h 14436"/>
                    <a:gd name="connsiteX4" fmla="*/ 4461 w 13630"/>
                    <a:gd name="connsiteY4" fmla="*/ 1172 h 14436"/>
                    <a:gd name="connsiteX5" fmla="*/ 9616 w 13630"/>
                    <a:gd name="connsiteY5" fmla="*/ 782 h 1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0" h="14436">
                      <a:moveTo>
                        <a:pt x="9616" y="782"/>
                      </a:moveTo>
                      <a:cubicBezTo>
                        <a:pt x="11149" y="2106"/>
                        <a:pt x="11335" y="4424"/>
                        <a:pt x="9988" y="5967"/>
                      </a:cubicBezTo>
                      <a:lnTo>
                        <a:pt x="2835" y="14330"/>
                      </a:lnTo>
                      <a:lnTo>
                        <a:pt x="-2738" y="9535"/>
                      </a:lnTo>
                      <a:lnTo>
                        <a:pt x="4461" y="1172"/>
                      </a:lnTo>
                      <a:cubicBezTo>
                        <a:pt x="5762" y="-366"/>
                        <a:pt x="8084" y="-542"/>
                        <a:pt x="9616" y="782"/>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31" name="Graphic 4289">
                <a:extLst>
                  <a:ext uri="{FF2B5EF4-FFF2-40B4-BE49-F238E27FC236}">
                    <a16:creationId xmlns:a16="http://schemas.microsoft.com/office/drawing/2014/main" id="{CF432EC2-EBD5-115B-E185-743B947422C7}"/>
                  </a:ext>
                </a:extLst>
              </p:cNvPr>
              <p:cNvGrpSpPr/>
              <p:nvPr/>
            </p:nvGrpSpPr>
            <p:grpSpPr>
              <a:xfrm>
                <a:off x="1949645" y="3837289"/>
                <a:ext cx="14358" cy="43097"/>
                <a:chOff x="1949645" y="3837289"/>
                <a:chExt cx="14358" cy="43097"/>
              </a:xfrm>
            </p:grpSpPr>
            <p:sp>
              <p:nvSpPr>
                <p:cNvPr id="4432" name="Freeform 4431">
                  <a:extLst>
                    <a:ext uri="{FF2B5EF4-FFF2-40B4-BE49-F238E27FC236}">
                      <a16:creationId xmlns:a16="http://schemas.microsoft.com/office/drawing/2014/main" id="{9E4E9460-F437-0636-D85C-6EB1AE5B7239}"/>
                    </a:ext>
                  </a:extLst>
                </p:cNvPr>
                <p:cNvSpPr/>
                <p:nvPr/>
              </p:nvSpPr>
              <p:spPr>
                <a:xfrm>
                  <a:off x="1949645" y="3837289"/>
                  <a:ext cx="14358" cy="30035"/>
                </a:xfrm>
                <a:custGeom>
                  <a:avLst/>
                  <a:gdLst>
                    <a:gd name="connsiteX0" fmla="*/ 3765 w 14358"/>
                    <a:gd name="connsiteY0" fmla="*/ 393 h 30035"/>
                    <a:gd name="connsiteX1" fmla="*/ 513 w 14358"/>
                    <a:gd name="connsiteY1" fmla="*/ 22365 h 30035"/>
                    <a:gd name="connsiteX2" fmla="*/ 6268 w 14358"/>
                    <a:gd name="connsiteY2" fmla="*/ 30138 h 30035"/>
                    <a:gd name="connsiteX3" fmla="*/ 11145 w 14358"/>
                    <a:gd name="connsiteY3" fmla="*/ 29311 h 30035"/>
                    <a:gd name="connsiteX4" fmla="*/ 14030 w 14358"/>
                    <a:gd name="connsiteY4" fmla="*/ 20079 h 30035"/>
                    <a:gd name="connsiteX5" fmla="*/ 3765 w 14358"/>
                    <a:gd name="connsiteY5" fmla="*/ 393 h 3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58" h="30035">
                      <a:moveTo>
                        <a:pt x="3765" y="393"/>
                      </a:moveTo>
                      <a:cubicBezTo>
                        <a:pt x="1210" y="825"/>
                        <a:pt x="-1136" y="13625"/>
                        <a:pt x="513" y="22365"/>
                      </a:cubicBezTo>
                      <a:cubicBezTo>
                        <a:pt x="797" y="25840"/>
                        <a:pt x="3026" y="28855"/>
                        <a:pt x="6268" y="30138"/>
                      </a:cubicBezTo>
                      <a:cubicBezTo>
                        <a:pt x="7931" y="30705"/>
                        <a:pt x="9766" y="30393"/>
                        <a:pt x="11145" y="29311"/>
                      </a:cubicBezTo>
                      <a:cubicBezTo>
                        <a:pt x="13783" y="27034"/>
                        <a:pt x="14903" y="23457"/>
                        <a:pt x="14030" y="20079"/>
                      </a:cubicBezTo>
                      <a:cubicBezTo>
                        <a:pt x="12743" y="11274"/>
                        <a:pt x="6319" y="-39"/>
                        <a:pt x="3765" y="393"/>
                      </a:cubicBezTo>
                      <a:close/>
                    </a:path>
                  </a:pathLst>
                </a:custGeom>
                <a:solidFill>
                  <a:srgbClr val="FFC94A"/>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33" name="Freeform 4432">
                  <a:extLst>
                    <a:ext uri="{FF2B5EF4-FFF2-40B4-BE49-F238E27FC236}">
                      <a16:creationId xmlns:a16="http://schemas.microsoft.com/office/drawing/2014/main" id="{A2D67170-488D-6E1F-6D2C-0DF43ACF3CB6}"/>
                    </a:ext>
                  </a:extLst>
                </p:cNvPr>
                <p:cNvSpPr/>
                <p:nvPr/>
              </p:nvSpPr>
              <p:spPr>
                <a:xfrm>
                  <a:off x="1954626" y="3865225"/>
                  <a:ext cx="9155" cy="15161"/>
                </a:xfrm>
                <a:custGeom>
                  <a:avLst/>
                  <a:gdLst>
                    <a:gd name="connsiteX0" fmla="*/ 6033 w 9155"/>
                    <a:gd name="connsiteY0" fmla="*/ 15352 h 15161"/>
                    <a:gd name="connsiteX1" fmla="*/ 1797 w 9155"/>
                    <a:gd name="connsiteY1" fmla="*/ 12341 h 15161"/>
                    <a:gd name="connsiteX2" fmla="*/ 1797 w 9155"/>
                    <a:gd name="connsiteY2" fmla="*/ 12341 h 15161"/>
                    <a:gd name="connsiteX3" fmla="*/ -61 w 9155"/>
                    <a:gd name="connsiteY3" fmla="*/ 1469 h 15161"/>
                    <a:gd name="connsiteX4" fmla="*/ 7185 w 9155"/>
                    <a:gd name="connsiteY4" fmla="*/ 243 h 15161"/>
                    <a:gd name="connsiteX5" fmla="*/ 9042 w 9155"/>
                    <a:gd name="connsiteY5" fmla="*/ 11115 h 15161"/>
                    <a:gd name="connsiteX6" fmla="*/ 6033 w 9155"/>
                    <a:gd name="connsiteY6" fmla="*/ 15352 h 15161"/>
                    <a:gd name="connsiteX7" fmla="*/ 6033 w 9155"/>
                    <a:gd name="connsiteY7" fmla="*/ 15352 h 1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5" h="15161">
                      <a:moveTo>
                        <a:pt x="6033" y="15352"/>
                      </a:moveTo>
                      <a:cubicBezTo>
                        <a:pt x="4031" y="15691"/>
                        <a:pt x="2136" y="14344"/>
                        <a:pt x="1797" y="12341"/>
                      </a:cubicBezTo>
                      <a:cubicBezTo>
                        <a:pt x="1797" y="12341"/>
                        <a:pt x="1797" y="12341"/>
                        <a:pt x="1797" y="12341"/>
                      </a:cubicBezTo>
                      <a:lnTo>
                        <a:pt x="-61" y="1469"/>
                      </a:lnTo>
                      <a:lnTo>
                        <a:pt x="7185" y="243"/>
                      </a:lnTo>
                      <a:lnTo>
                        <a:pt x="9042" y="11115"/>
                      </a:lnTo>
                      <a:cubicBezTo>
                        <a:pt x="9381" y="13117"/>
                        <a:pt x="8034" y="15013"/>
                        <a:pt x="6033" y="15352"/>
                      </a:cubicBezTo>
                      <a:cubicBezTo>
                        <a:pt x="6033" y="15352"/>
                        <a:pt x="6033" y="15352"/>
                        <a:pt x="6033" y="15352"/>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grpSp>
          <p:nvGrpSpPr>
            <p:cNvPr id="4434" name="Graphic 4289">
              <a:extLst>
                <a:ext uri="{FF2B5EF4-FFF2-40B4-BE49-F238E27FC236}">
                  <a16:creationId xmlns:a16="http://schemas.microsoft.com/office/drawing/2014/main" id="{A757965E-DDBB-DCC9-CB3D-D11ABAB9CCCF}"/>
                </a:ext>
              </a:extLst>
            </p:cNvPr>
            <p:cNvGrpSpPr/>
            <p:nvPr/>
          </p:nvGrpSpPr>
          <p:grpSpPr>
            <a:xfrm>
              <a:off x="475914" y="1658833"/>
              <a:ext cx="204370" cy="204433"/>
              <a:chOff x="475914" y="1658833"/>
              <a:chExt cx="204370" cy="204433"/>
            </a:xfrm>
          </p:grpSpPr>
          <p:grpSp>
            <p:nvGrpSpPr>
              <p:cNvPr id="4435" name="Graphic 4289">
                <a:extLst>
                  <a:ext uri="{FF2B5EF4-FFF2-40B4-BE49-F238E27FC236}">
                    <a16:creationId xmlns:a16="http://schemas.microsoft.com/office/drawing/2014/main" id="{0976A0B3-54D7-9E18-5C9F-BB38945853D1}"/>
                  </a:ext>
                </a:extLst>
              </p:cNvPr>
              <p:cNvGrpSpPr/>
              <p:nvPr/>
            </p:nvGrpSpPr>
            <p:grpSpPr>
              <a:xfrm>
                <a:off x="475914" y="1658833"/>
                <a:ext cx="204370" cy="204433"/>
                <a:chOff x="475914" y="1658833"/>
                <a:chExt cx="204370" cy="204433"/>
              </a:xfrm>
            </p:grpSpPr>
            <p:sp>
              <p:nvSpPr>
                <p:cNvPr id="4436" name="Freeform 4435">
                  <a:extLst>
                    <a:ext uri="{FF2B5EF4-FFF2-40B4-BE49-F238E27FC236}">
                      <a16:creationId xmlns:a16="http://schemas.microsoft.com/office/drawing/2014/main" id="{1F83ADDF-6865-C3C7-FD25-03CA44669DB3}"/>
                    </a:ext>
                  </a:extLst>
                </p:cNvPr>
                <p:cNvSpPr/>
                <p:nvPr/>
              </p:nvSpPr>
              <p:spPr>
                <a:xfrm>
                  <a:off x="475914" y="1658833"/>
                  <a:ext cx="204370" cy="204433"/>
                </a:xfrm>
                <a:custGeom>
                  <a:avLst/>
                  <a:gdLst>
                    <a:gd name="connsiteX0" fmla="*/ 204451 w 204370"/>
                    <a:gd name="connsiteY0" fmla="*/ 102460 h 204433"/>
                    <a:gd name="connsiteX1" fmla="*/ 102266 w 204370"/>
                    <a:gd name="connsiteY1" fmla="*/ 204677 h 204433"/>
                    <a:gd name="connsiteX2" fmla="*/ 81 w 204370"/>
                    <a:gd name="connsiteY2" fmla="*/ 102460 h 204433"/>
                    <a:gd name="connsiteX3" fmla="*/ 102266 w 204370"/>
                    <a:gd name="connsiteY3" fmla="*/ 243 h 204433"/>
                    <a:gd name="connsiteX4" fmla="*/ 204451 w 204370"/>
                    <a:gd name="connsiteY4" fmla="*/ 102460 h 204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0" h="204433">
                      <a:moveTo>
                        <a:pt x="204451" y="102460"/>
                      </a:moveTo>
                      <a:cubicBezTo>
                        <a:pt x="204451" y="158913"/>
                        <a:pt x="158701" y="204677"/>
                        <a:pt x="102266" y="204677"/>
                      </a:cubicBezTo>
                      <a:cubicBezTo>
                        <a:pt x="45831" y="204677"/>
                        <a:pt x="81" y="158913"/>
                        <a:pt x="81" y="102460"/>
                      </a:cubicBezTo>
                      <a:cubicBezTo>
                        <a:pt x="81" y="46007"/>
                        <a:pt x="45831" y="243"/>
                        <a:pt x="102266" y="243"/>
                      </a:cubicBezTo>
                      <a:cubicBezTo>
                        <a:pt x="158701" y="243"/>
                        <a:pt x="204451" y="46007"/>
                        <a:pt x="204451" y="102460"/>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37" name="Freeform 4436">
                  <a:extLst>
                    <a:ext uri="{FF2B5EF4-FFF2-40B4-BE49-F238E27FC236}">
                      <a16:creationId xmlns:a16="http://schemas.microsoft.com/office/drawing/2014/main" id="{98A755F0-3D5C-DD75-0713-14DD3BA07140}"/>
                    </a:ext>
                  </a:extLst>
                </p:cNvPr>
                <p:cNvSpPr/>
                <p:nvPr/>
              </p:nvSpPr>
              <p:spPr>
                <a:xfrm>
                  <a:off x="478236" y="1661156"/>
                  <a:ext cx="199725" cy="199786"/>
                </a:xfrm>
                <a:custGeom>
                  <a:avLst/>
                  <a:gdLst>
                    <a:gd name="connsiteX0" fmla="*/ 199807 w 199725"/>
                    <a:gd name="connsiteY0" fmla="*/ 100137 h 199786"/>
                    <a:gd name="connsiteX1" fmla="*/ 99944 w 199725"/>
                    <a:gd name="connsiteY1" fmla="*/ 200030 h 199786"/>
                    <a:gd name="connsiteX2" fmla="*/ 81 w 199725"/>
                    <a:gd name="connsiteY2" fmla="*/ 100137 h 199786"/>
                    <a:gd name="connsiteX3" fmla="*/ 99944 w 199725"/>
                    <a:gd name="connsiteY3" fmla="*/ 243 h 199786"/>
                    <a:gd name="connsiteX4" fmla="*/ 199807 w 199725"/>
                    <a:gd name="connsiteY4" fmla="*/ 100137 h 19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25" h="199786">
                      <a:moveTo>
                        <a:pt x="199807" y="100137"/>
                      </a:moveTo>
                      <a:cubicBezTo>
                        <a:pt x="199807" y="155306"/>
                        <a:pt x="155096" y="200030"/>
                        <a:pt x="99944" y="200030"/>
                      </a:cubicBezTo>
                      <a:cubicBezTo>
                        <a:pt x="44791" y="200030"/>
                        <a:pt x="81" y="155306"/>
                        <a:pt x="81" y="100137"/>
                      </a:cubicBezTo>
                      <a:cubicBezTo>
                        <a:pt x="81" y="44967"/>
                        <a:pt x="44791" y="243"/>
                        <a:pt x="99944" y="243"/>
                      </a:cubicBezTo>
                      <a:cubicBezTo>
                        <a:pt x="155096" y="243"/>
                        <a:pt x="199807" y="44967"/>
                        <a:pt x="199807" y="100137"/>
                      </a:cubicBezTo>
                      <a:close/>
                    </a:path>
                  </a:pathLst>
                </a:custGeom>
                <a:no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grpSp>
          <p:sp>
            <p:nvSpPr>
              <p:cNvPr id="4438" name="Freeform 4437">
                <a:extLst>
                  <a:ext uri="{FF2B5EF4-FFF2-40B4-BE49-F238E27FC236}">
                    <a16:creationId xmlns:a16="http://schemas.microsoft.com/office/drawing/2014/main" id="{DFB480C7-1785-E090-6798-27DA950CE19F}"/>
                  </a:ext>
                </a:extLst>
              </p:cNvPr>
              <p:cNvSpPr/>
              <p:nvPr/>
            </p:nvSpPr>
            <p:spPr>
              <a:xfrm>
                <a:off x="508427" y="1691357"/>
                <a:ext cx="139343" cy="139386"/>
              </a:xfrm>
              <a:custGeom>
                <a:avLst/>
                <a:gdLst>
                  <a:gd name="connsiteX0" fmla="*/ 139431 w 139343"/>
                  <a:gd name="connsiteY0" fmla="*/ 69943 h 139386"/>
                  <a:gd name="connsiteX1" fmla="*/ 69760 w 139343"/>
                  <a:gd name="connsiteY1" fmla="*/ 139637 h 139386"/>
                  <a:gd name="connsiteX2" fmla="*/ 88 w 139343"/>
                  <a:gd name="connsiteY2" fmla="*/ 69943 h 139386"/>
                  <a:gd name="connsiteX3" fmla="*/ 69760 w 139343"/>
                  <a:gd name="connsiteY3" fmla="*/ 250 h 139386"/>
                  <a:gd name="connsiteX4" fmla="*/ 139431 w 139343"/>
                  <a:gd name="connsiteY4" fmla="*/ 69943 h 13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43" h="139386">
                    <a:moveTo>
                      <a:pt x="139431" y="69943"/>
                    </a:moveTo>
                    <a:cubicBezTo>
                      <a:pt x="139431" y="108434"/>
                      <a:pt x="108238" y="139637"/>
                      <a:pt x="69760" y="139637"/>
                    </a:cubicBezTo>
                    <a:cubicBezTo>
                      <a:pt x="31281" y="139637"/>
                      <a:pt x="88" y="108434"/>
                      <a:pt x="88" y="69943"/>
                    </a:cubicBezTo>
                    <a:cubicBezTo>
                      <a:pt x="88" y="31453"/>
                      <a:pt x="31281" y="250"/>
                      <a:pt x="69760" y="250"/>
                    </a:cubicBezTo>
                    <a:cubicBezTo>
                      <a:pt x="108238" y="250"/>
                      <a:pt x="139431" y="31453"/>
                      <a:pt x="139431" y="69943"/>
                    </a:cubicBezTo>
                    <a:close/>
                  </a:path>
                </a:pathLst>
              </a:custGeom>
              <a:solidFill>
                <a:srgbClr val="4CB748"/>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39" name="Graphic 4289">
              <a:extLst>
                <a:ext uri="{FF2B5EF4-FFF2-40B4-BE49-F238E27FC236}">
                  <a16:creationId xmlns:a16="http://schemas.microsoft.com/office/drawing/2014/main" id="{77F5FCD2-C71E-1975-3051-E47919C64D43}"/>
                </a:ext>
              </a:extLst>
            </p:cNvPr>
            <p:cNvGrpSpPr/>
            <p:nvPr/>
          </p:nvGrpSpPr>
          <p:grpSpPr>
            <a:xfrm>
              <a:off x="489848" y="4599884"/>
              <a:ext cx="204370" cy="204433"/>
              <a:chOff x="489848" y="4599884"/>
              <a:chExt cx="204370" cy="204433"/>
            </a:xfrm>
          </p:grpSpPr>
          <p:sp>
            <p:nvSpPr>
              <p:cNvPr id="4440" name="Freeform 4439">
                <a:extLst>
                  <a:ext uri="{FF2B5EF4-FFF2-40B4-BE49-F238E27FC236}">
                    <a16:creationId xmlns:a16="http://schemas.microsoft.com/office/drawing/2014/main" id="{6C67667B-46FD-11A2-84AD-95AB56E2BFCB}"/>
                  </a:ext>
                </a:extLst>
              </p:cNvPr>
              <p:cNvSpPr/>
              <p:nvPr/>
            </p:nvSpPr>
            <p:spPr>
              <a:xfrm>
                <a:off x="489848" y="4599884"/>
                <a:ext cx="204370" cy="204433"/>
              </a:xfrm>
              <a:custGeom>
                <a:avLst/>
                <a:gdLst>
                  <a:gd name="connsiteX0" fmla="*/ 204454 w 204370"/>
                  <a:gd name="connsiteY0" fmla="*/ 103093 h 204433"/>
                  <a:gd name="connsiteX1" fmla="*/ 102269 w 204370"/>
                  <a:gd name="connsiteY1" fmla="*/ 205310 h 204433"/>
                  <a:gd name="connsiteX2" fmla="*/ 84 w 204370"/>
                  <a:gd name="connsiteY2" fmla="*/ 103093 h 204433"/>
                  <a:gd name="connsiteX3" fmla="*/ 102269 w 204370"/>
                  <a:gd name="connsiteY3" fmla="*/ 876 h 204433"/>
                  <a:gd name="connsiteX4" fmla="*/ 204454 w 204370"/>
                  <a:gd name="connsiteY4" fmla="*/ 103093 h 204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0" h="204433">
                    <a:moveTo>
                      <a:pt x="204454" y="103093"/>
                    </a:moveTo>
                    <a:cubicBezTo>
                      <a:pt x="204454" y="159546"/>
                      <a:pt x="158704" y="205310"/>
                      <a:pt x="102269" y="205310"/>
                    </a:cubicBezTo>
                    <a:cubicBezTo>
                      <a:pt x="45834" y="205310"/>
                      <a:pt x="84" y="159546"/>
                      <a:pt x="84" y="103093"/>
                    </a:cubicBezTo>
                    <a:cubicBezTo>
                      <a:pt x="84" y="46640"/>
                      <a:pt x="45834" y="876"/>
                      <a:pt x="102269" y="876"/>
                    </a:cubicBezTo>
                    <a:cubicBezTo>
                      <a:pt x="158704" y="876"/>
                      <a:pt x="204454" y="46640"/>
                      <a:pt x="204454" y="103093"/>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41" name="Freeform 4440">
                <a:extLst>
                  <a:ext uri="{FF2B5EF4-FFF2-40B4-BE49-F238E27FC236}">
                    <a16:creationId xmlns:a16="http://schemas.microsoft.com/office/drawing/2014/main" id="{CCEEEEB5-7CA8-575E-9035-4B350D257FEB}"/>
                  </a:ext>
                </a:extLst>
              </p:cNvPr>
              <p:cNvSpPr/>
              <p:nvPr/>
            </p:nvSpPr>
            <p:spPr>
              <a:xfrm>
                <a:off x="492170" y="4602207"/>
                <a:ext cx="199725" cy="199786"/>
              </a:xfrm>
              <a:custGeom>
                <a:avLst/>
                <a:gdLst>
                  <a:gd name="connsiteX0" fmla="*/ 199810 w 199725"/>
                  <a:gd name="connsiteY0" fmla="*/ 100770 h 199786"/>
                  <a:gd name="connsiteX1" fmla="*/ 99947 w 199725"/>
                  <a:gd name="connsiteY1" fmla="*/ 200663 h 199786"/>
                  <a:gd name="connsiteX2" fmla="*/ 84 w 199725"/>
                  <a:gd name="connsiteY2" fmla="*/ 100770 h 199786"/>
                  <a:gd name="connsiteX3" fmla="*/ 99947 w 199725"/>
                  <a:gd name="connsiteY3" fmla="*/ 876 h 199786"/>
                  <a:gd name="connsiteX4" fmla="*/ 199810 w 199725"/>
                  <a:gd name="connsiteY4" fmla="*/ 100770 h 19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25" h="199786">
                    <a:moveTo>
                      <a:pt x="199810" y="100770"/>
                    </a:moveTo>
                    <a:cubicBezTo>
                      <a:pt x="199810" y="155939"/>
                      <a:pt x="155099" y="200663"/>
                      <a:pt x="99947" y="200663"/>
                    </a:cubicBezTo>
                    <a:cubicBezTo>
                      <a:pt x="44794" y="200663"/>
                      <a:pt x="84" y="155939"/>
                      <a:pt x="84" y="100770"/>
                    </a:cubicBezTo>
                    <a:cubicBezTo>
                      <a:pt x="84" y="45600"/>
                      <a:pt x="44794" y="876"/>
                      <a:pt x="99947" y="876"/>
                    </a:cubicBezTo>
                    <a:cubicBezTo>
                      <a:pt x="155099" y="876"/>
                      <a:pt x="199810" y="45600"/>
                      <a:pt x="199810" y="100770"/>
                    </a:cubicBezTo>
                    <a:close/>
                  </a:path>
                </a:pathLst>
              </a:custGeom>
              <a:no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grpSp>
        <p:sp>
          <p:nvSpPr>
            <p:cNvPr id="4442" name="Freeform 4441">
              <a:extLst>
                <a:ext uri="{FF2B5EF4-FFF2-40B4-BE49-F238E27FC236}">
                  <a16:creationId xmlns:a16="http://schemas.microsoft.com/office/drawing/2014/main" id="{3527FA8E-5B81-E6C0-AF86-FF39955ED60B}"/>
                </a:ext>
              </a:extLst>
            </p:cNvPr>
            <p:cNvSpPr/>
            <p:nvPr/>
          </p:nvSpPr>
          <p:spPr>
            <a:xfrm>
              <a:off x="522362" y="4632407"/>
              <a:ext cx="139343" cy="139386"/>
            </a:xfrm>
            <a:custGeom>
              <a:avLst/>
              <a:gdLst>
                <a:gd name="connsiteX0" fmla="*/ 139434 w 139343"/>
                <a:gd name="connsiteY0" fmla="*/ 70576 h 139386"/>
                <a:gd name="connsiteX1" fmla="*/ 69763 w 139343"/>
                <a:gd name="connsiteY1" fmla="*/ 140270 h 139386"/>
                <a:gd name="connsiteX2" fmla="*/ 91 w 139343"/>
                <a:gd name="connsiteY2" fmla="*/ 70576 h 139386"/>
                <a:gd name="connsiteX3" fmla="*/ 69763 w 139343"/>
                <a:gd name="connsiteY3" fmla="*/ 883 h 139386"/>
                <a:gd name="connsiteX4" fmla="*/ 139434 w 139343"/>
                <a:gd name="connsiteY4" fmla="*/ 70576 h 13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43" h="139386">
                  <a:moveTo>
                    <a:pt x="139434" y="70576"/>
                  </a:moveTo>
                  <a:cubicBezTo>
                    <a:pt x="139434" y="109067"/>
                    <a:pt x="108241" y="140270"/>
                    <a:pt x="69763" y="140270"/>
                  </a:cubicBezTo>
                  <a:cubicBezTo>
                    <a:pt x="31284" y="140270"/>
                    <a:pt x="91" y="109067"/>
                    <a:pt x="91" y="70576"/>
                  </a:cubicBezTo>
                  <a:cubicBezTo>
                    <a:pt x="91" y="32086"/>
                    <a:pt x="31284" y="883"/>
                    <a:pt x="69763" y="883"/>
                  </a:cubicBezTo>
                  <a:cubicBezTo>
                    <a:pt x="108241" y="883"/>
                    <a:pt x="139434" y="32086"/>
                    <a:pt x="139434" y="70576"/>
                  </a:cubicBezTo>
                  <a:close/>
                </a:path>
              </a:pathLst>
            </a:custGeom>
            <a:solidFill>
              <a:srgbClr val="4CB748"/>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443" name="Graphic 4289">
              <a:extLst>
                <a:ext uri="{FF2B5EF4-FFF2-40B4-BE49-F238E27FC236}">
                  <a16:creationId xmlns:a16="http://schemas.microsoft.com/office/drawing/2014/main" id="{7DEE4E2A-1FA4-801B-3234-43AD363A0D3B}"/>
                </a:ext>
              </a:extLst>
            </p:cNvPr>
            <p:cNvGrpSpPr/>
            <p:nvPr/>
          </p:nvGrpSpPr>
          <p:grpSpPr>
            <a:xfrm>
              <a:off x="8438523" y="3233898"/>
              <a:ext cx="1600993" cy="334527"/>
              <a:chOff x="8438523" y="3233898"/>
              <a:chExt cx="1600993" cy="334527"/>
            </a:xfrm>
          </p:grpSpPr>
          <p:sp>
            <p:nvSpPr>
              <p:cNvPr id="4444" name="Rounded Rectangle 4443">
                <a:extLst>
                  <a:ext uri="{FF2B5EF4-FFF2-40B4-BE49-F238E27FC236}">
                    <a16:creationId xmlns:a16="http://schemas.microsoft.com/office/drawing/2014/main" id="{8E732C4A-0912-37A3-9D3F-809D1D553ED9}"/>
                  </a:ext>
                </a:extLst>
              </p:cNvPr>
              <p:cNvSpPr/>
              <p:nvPr/>
            </p:nvSpPr>
            <p:spPr>
              <a:xfrm>
                <a:off x="8441712" y="3233898"/>
                <a:ext cx="1597804" cy="334527"/>
              </a:xfrm>
              <a:prstGeom prst="roundRect">
                <a:avLst/>
              </a:prstGeom>
              <a:solidFill>
                <a:srgbClr val="FCD8D8"/>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45" name="TextBox 4444">
                <a:extLst>
                  <a:ext uri="{FF2B5EF4-FFF2-40B4-BE49-F238E27FC236}">
                    <a16:creationId xmlns:a16="http://schemas.microsoft.com/office/drawing/2014/main" id="{E58F8100-4A76-A80A-010F-196567087BB3}"/>
                  </a:ext>
                </a:extLst>
              </p:cNvPr>
              <p:cNvSpPr txBox="1"/>
              <p:nvPr/>
            </p:nvSpPr>
            <p:spPr>
              <a:xfrm>
                <a:off x="8438523" y="3253225"/>
                <a:ext cx="1150102" cy="178205"/>
              </a:xfrm>
              <a:prstGeom prst="rect">
                <a:avLst/>
              </a:prstGeom>
              <a:noFill/>
            </p:spPr>
            <p:txBody>
              <a:bodyPr wrap="none" rtlCol="0">
                <a:spAutoFit/>
              </a:bodyPr>
              <a:lstStyle/>
              <a:p>
                <a:pPr defTabSz="855808"/>
                <a:r>
                  <a:rPr lang="en-US" sz="790" b="1" spc="8">
                    <a:ln/>
                    <a:solidFill>
                      <a:srgbClr val="3F3F3F"/>
                    </a:solidFill>
                    <a:latin typeface="Source Sans Pro" panose="020B0503030403020204" pitchFamily="34" charset="0"/>
                    <a:sym typeface="SourceSansPro-Black"/>
                    <a:rtl val="0"/>
                  </a:rPr>
                  <a:t>Agent Credentials Created</a:t>
                </a:r>
              </a:p>
            </p:txBody>
          </p:sp>
          <p:sp>
            <p:nvSpPr>
              <p:cNvPr id="4446" name="TextBox 4445">
                <a:extLst>
                  <a:ext uri="{FF2B5EF4-FFF2-40B4-BE49-F238E27FC236}">
                    <a16:creationId xmlns:a16="http://schemas.microsoft.com/office/drawing/2014/main" id="{576A43EA-E076-3B0F-2570-9091A435E2CE}"/>
                  </a:ext>
                </a:extLst>
              </p:cNvPr>
              <p:cNvSpPr txBox="1"/>
              <p:nvPr/>
            </p:nvSpPr>
            <p:spPr>
              <a:xfrm>
                <a:off x="8438523" y="3378673"/>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2/2/23 - 2/14/23</a:t>
                </a:r>
              </a:p>
            </p:txBody>
          </p:sp>
        </p:grpSp>
        <p:grpSp>
          <p:nvGrpSpPr>
            <p:cNvPr id="4447" name="Graphic 4289">
              <a:extLst>
                <a:ext uri="{FF2B5EF4-FFF2-40B4-BE49-F238E27FC236}">
                  <a16:creationId xmlns:a16="http://schemas.microsoft.com/office/drawing/2014/main" id="{1E2E0F0A-089E-1A56-C072-E24EC164E172}"/>
                </a:ext>
              </a:extLst>
            </p:cNvPr>
            <p:cNvGrpSpPr/>
            <p:nvPr/>
          </p:nvGrpSpPr>
          <p:grpSpPr>
            <a:xfrm>
              <a:off x="913979" y="2448689"/>
              <a:ext cx="2464922" cy="334527"/>
              <a:chOff x="913979" y="2448689"/>
              <a:chExt cx="2464922" cy="334527"/>
            </a:xfrm>
          </p:grpSpPr>
          <p:sp>
            <p:nvSpPr>
              <p:cNvPr id="4448" name="Rounded Rectangle 4447">
                <a:extLst>
                  <a:ext uri="{FF2B5EF4-FFF2-40B4-BE49-F238E27FC236}">
                    <a16:creationId xmlns:a16="http://schemas.microsoft.com/office/drawing/2014/main" id="{95FB2B79-B16D-4AAF-766F-46F022129ADA}"/>
                  </a:ext>
                </a:extLst>
              </p:cNvPr>
              <p:cNvSpPr/>
              <p:nvPr/>
            </p:nvSpPr>
            <p:spPr>
              <a:xfrm>
                <a:off x="935747" y="2448689"/>
                <a:ext cx="2443154" cy="334527"/>
              </a:xfrm>
              <a:prstGeom prst="roundRect">
                <a:avLst/>
              </a:prstGeom>
              <a:solidFill>
                <a:srgbClr val="FCD8D8"/>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49" name="TextBox 4448">
                <a:extLst>
                  <a:ext uri="{FF2B5EF4-FFF2-40B4-BE49-F238E27FC236}">
                    <a16:creationId xmlns:a16="http://schemas.microsoft.com/office/drawing/2014/main" id="{0EC33E80-0F83-491D-EB95-2DE570CF541A}"/>
                  </a:ext>
                </a:extLst>
              </p:cNvPr>
              <p:cNvSpPr txBox="1"/>
              <p:nvPr/>
            </p:nvSpPr>
            <p:spPr>
              <a:xfrm>
                <a:off x="913979" y="2468016"/>
                <a:ext cx="1346683" cy="178205"/>
              </a:xfrm>
              <a:prstGeom prst="rect">
                <a:avLst/>
              </a:prstGeom>
              <a:noFill/>
            </p:spPr>
            <p:txBody>
              <a:bodyPr wrap="none" rtlCol="0">
                <a:spAutoFit/>
              </a:bodyPr>
              <a:lstStyle/>
              <a:p>
                <a:pPr defTabSz="855808"/>
                <a:r>
                  <a:rPr lang="en-US" sz="790" b="1" spc="8">
                    <a:ln/>
                    <a:solidFill>
                      <a:srgbClr val="3F3F3F"/>
                    </a:solidFill>
                    <a:latin typeface="Source Sans Pro" panose="020B0503030403020204" pitchFamily="34" charset="0"/>
                    <a:sym typeface="SourceSansPro-Black"/>
                    <a:rtl val="0"/>
                  </a:rPr>
                  <a:t>Obtain launch team credentials</a:t>
                </a:r>
              </a:p>
            </p:txBody>
          </p:sp>
          <p:sp>
            <p:nvSpPr>
              <p:cNvPr id="4450" name="TextBox 4449">
                <a:extLst>
                  <a:ext uri="{FF2B5EF4-FFF2-40B4-BE49-F238E27FC236}">
                    <a16:creationId xmlns:a16="http://schemas.microsoft.com/office/drawing/2014/main" id="{A26539AE-E8EC-4E7C-4B45-4E2B7535F6F0}"/>
                  </a:ext>
                </a:extLst>
              </p:cNvPr>
              <p:cNvSpPr txBox="1"/>
              <p:nvPr/>
            </p:nvSpPr>
            <p:spPr>
              <a:xfrm>
                <a:off x="913979" y="2570232"/>
                <a:ext cx="863031"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12/14/2022 - 12/29/2022</a:t>
                </a:r>
              </a:p>
            </p:txBody>
          </p:sp>
        </p:grpSp>
        <p:grpSp>
          <p:nvGrpSpPr>
            <p:cNvPr id="4451" name="Graphic 4289">
              <a:extLst>
                <a:ext uri="{FF2B5EF4-FFF2-40B4-BE49-F238E27FC236}">
                  <a16:creationId xmlns:a16="http://schemas.microsoft.com/office/drawing/2014/main" id="{3E1D81D7-00F9-3B2D-DD38-C4019A0A013E}"/>
                </a:ext>
              </a:extLst>
            </p:cNvPr>
            <p:cNvGrpSpPr/>
            <p:nvPr/>
          </p:nvGrpSpPr>
          <p:grpSpPr>
            <a:xfrm>
              <a:off x="1016164" y="2076992"/>
              <a:ext cx="2088695" cy="334527"/>
              <a:chOff x="1016164" y="2076992"/>
              <a:chExt cx="2088695" cy="334527"/>
            </a:xfrm>
          </p:grpSpPr>
          <p:sp>
            <p:nvSpPr>
              <p:cNvPr id="4452" name="Rounded Rectangle 4451">
                <a:extLst>
                  <a:ext uri="{FF2B5EF4-FFF2-40B4-BE49-F238E27FC236}">
                    <a16:creationId xmlns:a16="http://schemas.microsoft.com/office/drawing/2014/main" id="{F3EB525E-4A62-212F-CA32-AB9246CD3CDC}"/>
                  </a:ext>
                </a:extLst>
              </p:cNvPr>
              <p:cNvSpPr/>
              <p:nvPr/>
            </p:nvSpPr>
            <p:spPr>
              <a:xfrm>
                <a:off x="1037932" y="2076992"/>
                <a:ext cx="2066927" cy="334527"/>
              </a:xfrm>
              <a:prstGeom prst="roundRect">
                <a:avLst/>
              </a:prstGeom>
              <a:solidFill>
                <a:srgbClr val="F2F1D3"/>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53" name="TextBox 4452">
                <a:extLst>
                  <a:ext uri="{FF2B5EF4-FFF2-40B4-BE49-F238E27FC236}">
                    <a16:creationId xmlns:a16="http://schemas.microsoft.com/office/drawing/2014/main" id="{4B21FCF9-6AE0-B5E6-B8D1-E42CBBCB8FA0}"/>
                  </a:ext>
                </a:extLst>
              </p:cNvPr>
              <p:cNvSpPr txBox="1"/>
              <p:nvPr/>
            </p:nvSpPr>
            <p:spPr>
              <a:xfrm>
                <a:off x="1016164" y="2087027"/>
                <a:ext cx="1202559"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Tech infrastructure created</a:t>
                </a:r>
              </a:p>
            </p:txBody>
          </p:sp>
          <p:sp>
            <p:nvSpPr>
              <p:cNvPr id="4454" name="TextBox 4453">
                <a:extLst>
                  <a:ext uri="{FF2B5EF4-FFF2-40B4-BE49-F238E27FC236}">
                    <a16:creationId xmlns:a16="http://schemas.microsoft.com/office/drawing/2014/main" id="{BD7BEADB-32D0-D24A-99A1-E58C692E0036}"/>
                  </a:ext>
                </a:extLst>
              </p:cNvPr>
              <p:cNvSpPr txBox="1"/>
              <p:nvPr/>
            </p:nvSpPr>
            <p:spPr>
              <a:xfrm>
                <a:off x="1016164" y="2207828"/>
                <a:ext cx="72157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12/16/22 - 12/28/22</a:t>
                </a:r>
              </a:p>
            </p:txBody>
          </p:sp>
        </p:grpSp>
        <p:grpSp>
          <p:nvGrpSpPr>
            <p:cNvPr id="4455" name="Graphic 4289">
              <a:extLst>
                <a:ext uri="{FF2B5EF4-FFF2-40B4-BE49-F238E27FC236}">
                  <a16:creationId xmlns:a16="http://schemas.microsoft.com/office/drawing/2014/main" id="{4F2C459B-FF3F-6721-D3B8-783BAA01684C}"/>
                </a:ext>
              </a:extLst>
            </p:cNvPr>
            <p:cNvGrpSpPr/>
            <p:nvPr/>
          </p:nvGrpSpPr>
          <p:grpSpPr>
            <a:xfrm>
              <a:off x="7412027" y="4005169"/>
              <a:ext cx="1912193" cy="334527"/>
              <a:chOff x="7412027" y="4005169"/>
              <a:chExt cx="1912193" cy="334527"/>
            </a:xfrm>
          </p:grpSpPr>
          <p:sp>
            <p:nvSpPr>
              <p:cNvPr id="4456" name="Rounded Rectangle 4455">
                <a:extLst>
                  <a:ext uri="{FF2B5EF4-FFF2-40B4-BE49-F238E27FC236}">
                    <a16:creationId xmlns:a16="http://schemas.microsoft.com/office/drawing/2014/main" id="{466E60B3-097A-5262-EB80-F6AA05877E71}"/>
                  </a:ext>
                </a:extLst>
              </p:cNvPr>
              <p:cNvSpPr/>
              <p:nvPr/>
            </p:nvSpPr>
            <p:spPr>
              <a:xfrm>
                <a:off x="7424505" y="4005169"/>
                <a:ext cx="1899715" cy="334527"/>
              </a:xfrm>
              <a:prstGeom prst="roundRect">
                <a:avLst/>
              </a:prstGeom>
              <a:solidFill>
                <a:srgbClr val="C5E4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57" name="TextBox 4456">
                <a:extLst>
                  <a:ext uri="{FF2B5EF4-FFF2-40B4-BE49-F238E27FC236}">
                    <a16:creationId xmlns:a16="http://schemas.microsoft.com/office/drawing/2014/main" id="{0D401ABB-1BB7-A76A-3D67-F32E582766C1}"/>
                  </a:ext>
                </a:extLst>
              </p:cNvPr>
              <p:cNvSpPr txBox="1"/>
              <p:nvPr/>
            </p:nvSpPr>
            <p:spPr>
              <a:xfrm>
                <a:off x="7412027" y="4019850"/>
                <a:ext cx="917945" cy="178205"/>
              </a:xfrm>
              <a:prstGeom prst="rect">
                <a:avLst/>
              </a:prstGeom>
              <a:noFill/>
            </p:spPr>
            <p:txBody>
              <a:bodyPr wrap="none" rtlCol="0">
                <a:spAutoFit/>
              </a:bodyPr>
              <a:lstStyle/>
              <a:p>
                <a:pPr defTabSz="855808"/>
                <a:r>
                  <a:rPr lang="en-US" sz="790" b="1" spc="8">
                    <a:ln/>
                    <a:solidFill>
                      <a:srgbClr val="3F3F3F"/>
                    </a:solidFill>
                    <a:latin typeface="Source Sans Pro" panose="020B0503030403020204" pitchFamily="34" charset="0"/>
                    <a:sym typeface="SourceSansPro-Black"/>
                    <a:rtl val="0"/>
                  </a:rPr>
                  <a:t>Curriculum creation</a:t>
                </a:r>
              </a:p>
            </p:txBody>
          </p:sp>
          <p:sp>
            <p:nvSpPr>
              <p:cNvPr id="4458" name="TextBox 4457">
                <a:extLst>
                  <a:ext uri="{FF2B5EF4-FFF2-40B4-BE49-F238E27FC236}">
                    <a16:creationId xmlns:a16="http://schemas.microsoft.com/office/drawing/2014/main" id="{F4AE3644-1BD5-C9E0-BFF2-3689F2510720}"/>
                  </a:ext>
                </a:extLst>
              </p:cNvPr>
              <p:cNvSpPr txBox="1"/>
              <p:nvPr/>
            </p:nvSpPr>
            <p:spPr>
              <a:xfrm>
                <a:off x="7412027" y="4140651"/>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1/27/23 - 2/9/23</a:t>
                </a:r>
              </a:p>
            </p:txBody>
          </p:sp>
        </p:grpSp>
        <p:grpSp>
          <p:nvGrpSpPr>
            <p:cNvPr id="4459" name="Graphic 4289">
              <a:extLst>
                <a:ext uri="{FF2B5EF4-FFF2-40B4-BE49-F238E27FC236}">
                  <a16:creationId xmlns:a16="http://schemas.microsoft.com/office/drawing/2014/main" id="{89DF6F26-1EDD-D00E-1D38-27382E6CEA70}"/>
                </a:ext>
              </a:extLst>
            </p:cNvPr>
            <p:cNvGrpSpPr/>
            <p:nvPr/>
          </p:nvGrpSpPr>
          <p:grpSpPr>
            <a:xfrm>
              <a:off x="1058524" y="4609918"/>
              <a:ext cx="13017809" cy="189369"/>
              <a:chOff x="1058524" y="4609918"/>
              <a:chExt cx="13017809" cy="189369"/>
            </a:xfrm>
          </p:grpSpPr>
          <p:sp>
            <p:nvSpPr>
              <p:cNvPr id="4460" name="TextBox 4459">
                <a:extLst>
                  <a:ext uri="{FF2B5EF4-FFF2-40B4-BE49-F238E27FC236}">
                    <a16:creationId xmlns:a16="http://schemas.microsoft.com/office/drawing/2014/main" id="{17064608-0D18-6B2A-B15A-8D45746F4132}"/>
                  </a:ext>
                </a:extLst>
              </p:cNvPr>
              <p:cNvSpPr txBox="1"/>
              <p:nvPr/>
            </p:nvSpPr>
            <p:spPr>
              <a:xfrm>
                <a:off x="1058524" y="4609918"/>
                <a:ext cx="629805" cy="189369"/>
              </a:xfrm>
              <a:prstGeom prst="rect">
                <a:avLst/>
              </a:prstGeom>
              <a:noFill/>
            </p:spPr>
            <p:txBody>
              <a:bodyPr wrap="none" rtlCol="0">
                <a:spAutoFit/>
              </a:bodyPr>
              <a:lstStyle/>
              <a:p>
                <a:pPr defTabSz="855808"/>
                <a:r>
                  <a:rPr lang="en-US" sz="877" b="1" spc="8">
                    <a:ln/>
                    <a:solidFill>
                      <a:srgbClr val="3F3F3F"/>
                    </a:solidFill>
                    <a:latin typeface="Source Sans Pro Black" panose="020B0503030403020204" pitchFamily="34" charset="0"/>
                    <a:ea typeface="Lato-Black"/>
                    <a:cs typeface="Lato-Black"/>
                    <a:sym typeface="Lato-Black"/>
                    <a:rtl val="0"/>
                  </a:rPr>
                  <a:t>12/18/2022</a:t>
                </a:r>
              </a:p>
            </p:txBody>
          </p:sp>
          <p:sp>
            <p:nvSpPr>
              <p:cNvPr id="4461" name="TextBox 4460">
                <a:extLst>
                  <a:ext uri="{FF2B5EF4-FFF2-40B4-BE49-F238E27FC236}">
                    <a16:creationId xmlns:a16="http://schemas.microsoft.com/office/drawing/2014/main" id="{B8AE5097-FA92-6B02-DDA2-05F867C5C13B}"/>
                  </a:ext>
                </a:extLst>
              </p:cNvPr>
              <p:cNvSpPr txBox="1"/>
              <p:nvPr/>
            </p:nvSpPr>
            <p:spPr>
              <a:xfrm>
                <a:off x="2245266" y="4609918"/>
                <a:ext cx="629805"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12/25/2022</a:t>
                </a:r>
              </a:p>
            </p:txBody>
          </p:sp>
          <p:sp>
            <p:nvSpPr>
              <p:cNvPr id="4462" name="TextBox 4461">
                <a:extLst>
                  <a:ext uri="{FF2B5EF4-FFF2-40B4-BE49-F238E27FC236}">
                    <a16:creationId xmlns:a16="http://schemas.microsoft.com/office/drawing/2014/main" id="{A24F1712-F032-A372-D58F-3F6D50D7B476}"/>
                  </a:ext>
                </a:extLst>
              </p:cNvPr>
              <p:cNvSpPr txBox="1"/>
              <p:nvPr/>
            </p:nvSpPr>
            <p:spPr>
              <a:xfrm>
                <a:off x="5393962" y="4609918"/>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1/15/2023</a:t>
                </a:r>
              </a:p>
            </p:txBody>
          </p:sp>
          <p:sp>
            <p:nvSpPr>
              <p:cNvPr id="4463" name="TextBox 4462">
                <a:extLst>
                  <a:ext uri="{FF2B5EF4-FFF2-40B4-BE49-F238E27FC236}">
                    <a16:creationId xmlns:a16="http://schemas.microsoft.com/office/drawing/2014/main" id="{2C1C1899-2BD8-C4B3-1064-57C0EC112189}"/>
                  </a:ext>
                </a:extLst>
              </p:cNvPr>
              <p:cNvSpPr txBox="1"/>
              <p:nvPr/>
            </p:nvSpPr>
            <p:spPr>
              <a:xfrm>
                <a:off x="3438045" y="4609918"/>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1/1/2023</a:t>
                </a:r>
              </a:p>
            </p:txBody>
          </p:sp>
          <p:sp>
            <p:nvSpPr>
              <p:cNvPr id="4464" name="TextBox 4463">
                <a:extLst>
                  <a:ext uri="{FF2B5EF4-FFF2-40B4-BE49-F238E27FC236}">
                    <a16:creationId xmlns:a16="http://schemas.microsoft.com/office/drawing/2014/main" id="{2698DD42-2516-783E-CD1D-162F6FFF64D2}"/>
                  </a:ext>
                </a:extLst>
              </p:cNvPr>
              <p:cNvSpPr txBox="1"/>
              <p:nvPr/>
            </p:nvSpPr>
            <p:spPr>
              <a:xfrm>
                <a:off x="7437666" y="4609918"/>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1/29/2023</a:t>
                </a:r>
              </a:p>
            </p:txBody>
          </p:sp>
          <p:sp>
            <p:nvSpPr>
              <p:cNvPr id="4465" name="TextBox 4464">
                <a:extLst>
                  <a:ext uri="{FF2B5EF4-FFF2-40B4-BE49-F238E27FC236}">
                    <a16:creationId xmlns:a16="http://schemas.microsoft.com/office/drawing/2014/main" id="{C1B25CA0-22CB-5496-0357-94DA82F6F1CD}"/>
                  </a:ext>
                </a:extLst>
              </p:cNvPr>
              <p:cNvSpPr txBox="1"/>
              <p:nvPr/>
            </p:nvSpPr>
            <p:spPr>
              <a:xfrm>
                <a:off x="8510146" y="4609918"/>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2/5/2023</a:t>
                </a:r>
              </a:p>
            </p:txBody>
          </p:sp>
          <p:sp>
            <p:nvSpPr>
              <p:cNvPr id="4466" name="TextBox 4465">
                <a:extLst>
                  <a:ext uri="{FF2B5EF4-FFF2-40B4-BE49-F238E27FC236}">
                    <a16:creationId xmlns:a16="http://schemas.microsoft.com/office/drawing/2014/main" id="{DFF90D0E-94AC-143C-99A4-9CF58938DF6C}"/>
                  </a:ext>
                </a:extLst>
              </p:cNvPr>
              <p:cNvSpPr txBox="1"/>
              <p:nvPr/>
            </p:nvSpPr>
            <p:spPr>
              <a:xfrm>
                <a:off x="11645837" y="4609918"/>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2/26/2023</a:t>
                </a:r>
              </a:p>
            </p:txBody>
          </p:sp>
          <p:sp>
            <p:nvSpPr>
              <p:cNvPr id="4467" name="TextBox 4466">
                <a:extLst>
                  <a:ext uri="{FF2B5EF4-FFF2-40B4-BE49-F238E27FC236}">
                    <a16:creationId xmlns:a16="http://schemas.microsoft.com/office/drawing/2014/main" id="{5ABE3145-FF6C-15DB-103F-AA5042524A1B}"/>
                  </a:ext>
                </a:extLst>
              </p:cNvPr>
              <p:cNvSpPr txBox="1"/>
              <p:nvPr/>
            </p:nvSpPr>
            <p:spPr>
              <a:xfrm>
                <a:off x="12611487" y="4609918"/>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3/5/2023</a:t>
                </a:r>
              </a:p>
            </p:txBody>
          </p:sp>
          <p:sp>
            <p:nvSpPr>
              <p:cNvPr id="4468" name="TextBox 4467">
                <a:extLst>
                  <a:ext uri="{FF2B5EF4-FFF2-40B4-BE49-F238E27FC236}">
                    <a16:creationId xmlns:a16="http://schemas.microsoft.com/office/drawing/2014/main" id="{B18E8E3F-5081-942C-3E7D-A2804F313C42}"/>
                  </a:ext>
                </a:extLst>
              </p:cNvPr>
              <p:cNvSpPr txBox="1"/>
              <p:nvPr/>
            </p:nvSpPr>
            <p:spPr>
              <a:xfrm>
                <a:off x="10661144" y="4609918"/>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2/19/2023</a:t>
                </a:r>
              </a:p>
            </p:txBody>
          </p:sp>
          <p:sp>
            <p:nvSpPr>
              <p:cNvPr id="4469" name="TextBox 4468">
                <a:extLst>
                  <a:ext uri="{FF2B5EF4-FFF2-40B4-BE49-F238E27FC236}">
                    <a16:creationId xmlns:a16="http://schemas.microsoft.com/office/drawing/2014/main" id="{86A8660F-7D32-DD9F-CCD6-62DA8E3390FD}"/>
                  </a:ext>
                </a:extLst>
              </p:cNvPr>
              <p:cNvSpPr txBox="1"/>
              <p:nvPr/>
            </p:nvSpPr>
            <p:spPr>
              <a:xfrm>
                <a:off x="4441318" y="4609918"/>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1/8/2023</a:t>
                </a:r>
              </a:p>
            </p:txBody>
          </p:sp>
          <p:sp>
            <p:nvSpPr>
              <p:cNvPr id="4470" name="TextBox 4469">
                <a:extLst>
                  <a:ext uri="{FF2B5EF4-FFF2-40B4-BE49-F238E27FC236}">
                    <a16:creationId xmlns:a16="http://schemas.microsoft.com/office/drawing/2014/main" id="{28054BFC-3A12-9A1D-EB66-B43B502B8945}"/>
                  </a:ext>
                </a:extLst>
              </p:cNvPr>
              <p:cNvSpPr txBox="1"/>
              <p:nvPr/>
            </p:nvSpPr>
            <p:spPr>
              <a:xfrm>
                <a:off x="6360077" y="4609918"/>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1/22/2023</a:t>
                </a:r>
              </a:p>
            </p:txBody>
          </p:sp>
          <p:sp>
            <p:nvSpPr>
              <p:cNvPr id="4471" name="TextBox 4470">
                <a:extLst>
                  <a:ext uri="{FF2B5EF4-FFF2-40B4-BE49-F238E27FC236}">
                    <a16:creationId xmlns:a16="http://schemas.microsoft.com/office/drawing/2014/main" id="{40F9E931-A63C-ADB7-E611-61A500256CBF}"/>
                  </a:ext>
                </a:extLst>
              </p:cNvPr>
              <p:cNvSpPr txBox="1"/>
              <p:nvPr/>
            </p:nvSpPr>
            <p:spPr>
              <a:xfrm>
                <a:off x="9499948" y="4609918"/>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2/12/2023</a:t>
                </a:r>
              </a:p>
            </p:txBody>
          </p:sp>
          <p:sp>
            <p:nvSpPr>
              <p:cNvPr id="4472" name="TextBox 4471">
                <a:extLst>
                  <a:ext uri="{FF2B5EF4-FFF2-40B4-BE49-F238E27FC236}">
                    <a16:creationId xmlns:a16="http://schemas.microsoft.com/office/drawing/2014/main" id="{B19AEEB7-E116-EFD7-AFAA-9AFBC38735B1}"/>
                  </a:ext>
                </a:extLst>
              </p:cNvPr>
              <p:cNvSpPr txBox="1"/>
              <p:nvPr/>
            </p:nvSpPr>
            <p:spPr>
              <a:xfrm>
                <a:off x="13549733" y="4609918"/>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4/2/2023</a:t>
                </a:r>
              </a:p>
            </p:txBody>
          </p:sp>
        </p:grpSp>
        <p:grpSp>
          <p:nvGrpSpPr>
            <p:cNvPr id="4473" name="Graphic 4289">
              <a:extLst>
                <a:ext uri="{FF2B5EF4-FFF2-40B4-BE49-F238E27FC236}">
                  <a16:creationId xmlns:a16="http://schemas.microsoft.com/office/drawing/2014/main" id="{44611AD1-FB51-CADA-B1FD-362148A3C704}"/>
                </a:ext>
              </a:extLst>
            </p:cNvPr>
            <p:cNvGrpSpPr/>
            <p:nvPr/>
          </p:nvGrpSpPr>
          <p:grpSpPr>
            <a:xfrm>
              <a:off x="1489931" y="2820386"/>
              <a:ext cx="1647442" cy="334527"/>
              <a:chOff x="1489931" y="2820386"/>
              <a:chExt cx="1647442" cy="334527"/>
            </a:xfrm>
          </p:grpSpPr>
          <p:sp>
            <p:nvSpPr>
              <p:cNvPr id="4474" name="Rounded Rectangle 4473">
                <a:extLst>
                  <a:ext uri="{FF2B5EF4-FFF2-40B4-BE49-F238E27FC236}">
                    <a16:creationId xmlns:a16="http://schemas.microsoft.com/office/drawing/2014/main" id="{A3AF7A5B-CAE9-86EA-5C4A-4F0E05005AA4}"/>
                  </a:ext>
                </a:extLst>
              </p:cNvPr>
              <p:cNvSpPr/>
              <p:nvPr/>
            </p:nvSpPr>
            <p:spPr>
              <a:xfrm>
                <a:off x="1493121" y="2820386"/>
                <a:ext cx="1644252" cy="334527"/>
              </a:xfrm>
              <a:prstGeom prst="roundRect">
                <a:avLst/>
              </a:prstGeom>
              <a:solidFill>
                <a:srgbClr val="C5E4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75" name="TextBox 4474">
                <a:extLst>
                  <a:ext uri="{FF2B5EF4-FFF2-40B4-BE49-F238E27FC236}">
                    <a16:creationId xmlns:a16="http://schemas.microsoft.com/office/drawing/2014/main" id="{EACE21C5-D304-76DD-4739-FFF07E5F8B7E}"/>
                  </a:ext>
                </a:extLst>
              </p:cNvPr>
              <p:cNvSpPr txBox="1"/>
              <p:nvPr/>
            </p:nvSpPr>
            <p:spPr>
              <a:xfrm>
                <a:off x="1489931" y="2839712"/>
                <a:ext cx="1368050"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Launch team discovery sessions</a:t>
                </a:r>
              </a:p>
            </p:txBody>
          </p:sp>
          <p:sp>
            <p:nvSpPr>
              <p:cNvPr id="4476" name="TextBox 4475">
                <a:extLst>
                  <a:ext uri="{FF2B5EF4-FFF2-40B4-BE49-F238E27FC236}">
                    <a16:creationId xmlns:a16="http://schemas.microsoft.com/office/drawing/2014/main" id="{03166E0E-B298-9859-E43C-3F196443998F}"/>
                  </a:ext>
                </a:extLst>
              </p:cNvPr>
              <p:cNvSpPr txBox="1"/>
              <p:nvPr/>
            </p:nvSpPr>
            <p:spPr>
              <a:xfrm>
                <a:off x="1489931" y="2965160"/>
                <a:ext cx="72157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12/16/22 - 12/28/22</a:t>
                </a:r>
              </a:p>
            </p:txBody>
          </p:sp>
        </p:grpSp>
        <p:grpSp>
          <p:nvGrpSpPr>
            <p:cNvPr id="4477" name="Graphic 4289">
              <a:extLst>
                <a:ext uri="{FF2B5EF4-FFF2-40B4-BE49-F238E27FC236}">
                  <a16:creationId xmlns:a16="http://schemas.microsoft.com/office/drawing/2014/main" id="{5CECCC78-68B5-CF61-F5DE-0D2A3AD8FBCD}"/>
                </a:ext>
              </a:extLst>
            </p:cNvPr>
            <p:cNvGrpSpPr/>
            <p:nvPr/>
          </p:nvGrpSpPr>
          <p:grpSpPr>
            <a:xfrm>
              <a:off x="3408226" y="2076992"/>
              <a:ext cx="964658" cy="334527"/>
              <a:chOff x="3408226" y="2076992"/>
              <a:chExt cx="964658" cy="334527"/>
            </a:xfrm>
          </p:grpSpPr>
          <p:sp>
            <p:nvSpPr>
              <p:cNvPr id="4478" name="Rounded Rectangle 4477">
                <a:extLst>
                  <a:ext uri="{FF2B5EF4-FFF2-40B4-BE49-F238E27FC236}">
                    <a16:creationId xmlns:a16="http://schemas.microsoft.com/office/drawing/2014/main" id="{58F3908E-DCAC-59EE-B28F-AC36714726A1}"/>
                  </a:ext>
                </a:extLst>
              </p:cNvPr>
              <p:cNvSpPr/>
              <p:nvPr/>
            </p:nvSpPr>
            <p:spPr>
              <a:xfrm>
                <a:off x="3411415" y="2076992"/>
                <a:ext cx="961469" cy="334527"/>
              </a:xfrm>
              <a:prstGeom prst="roundRect">
                <a:avLst/>
              </a:prstGeom>
              <a:solidFill>
                <a:srgbClr val="C5E4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79" name="TextBox 4478">
                <a:extLst>
                  <a:ext uri="{FF2B5EF4-FFF2-40B4-BE49-F238E27FC236}">
                    <a16:creationId xmlns:a16="http://schemas.microsoft.com/office/drawing/2014/main" id="{4EACAE78-64B4-06F2-37D3-48000C104090}"/>
                  </a:ext>
                </a:extLst>
              </p:cNvPr>
              <p:cNvSpPr txBox="1"/>
              <p:nvPr/>
            </p:nvSpPr>
            <p:spPr>
              <a:xfrm>
                <a:off x="3408226" y="2096319"/>
                <a:ext cx="949516"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Rapid system testing</a:t>
                </a:r>
              </a:p>
            </p:txBody>
          </p:sp>
          <p:sp>
            <p:nvSpPr>
              <p:cNvPr id="4480" name="TextBox 4479">
                <a:extLst>
                  <a:ext uri="{FF2B5EF4-FFF2-40B4-BE49-F238E27FC236}">
                    <a16:creationId xmlns:a16="http://schemas.microsoft.com/office/drawing/2014/main" id="{9D833FB7-75D1-4019-193D-AE8DBC94C572}"/>
                  </a:ext>
                </a:extLst>
              </p:cNvPr>
              <p:cNvSpPr txBox="1"/>
              <p:nvPr/>
            </p:nvSpPr>
            <p:spPr>
              <a:xfrm>
                <a:off x="3408226" y="2221767"/>
                <a:ext cx="650853"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12/30/22 - 1/5/22</a:t>
                </a:r>
              </a:p>
            </p:txBody>
          </p:sp>
        </p:grpSp>
        <p:grpSp>
          <p:nvGrpSpPr>
            <p:cNvPr id="4481" name="Graphic 4289">
              <a:extLst>
                <a:ext uri="{FF2B5EF4-FFF2-40B4-BE49-F238E27FC236}">
                  <a16:creationId xmlns:a16="http://schemas.microsoft.com/office/drawing/2014/main" id="{17652A07-E667-344E-8C9C-58D2618A0DC3}"/>
                </a:ext>
              </a:extLst>
            </p:cNvPr>
            <p:cNvGrpSpPr/>
            <p:nvPr/>
          </p:nvGrpSpPr>
          <p:grpSpPr>
            <a:xfrm>
              <a:off x="4392919" y="2076992"/>
              <a:ext cx="853184" cy="334527"/>
              <a:chOff x="4392919" y="2076992"/>
              <a:chExt cx="853184" cy="334527"/>
            </a:xfrm>
          </p:grpSpPr>
          <p:sp>
            <p:nvSpPr>
              <p:cNvPr id="4482" name="Rounded Rectangle 4481">
                <a:extLst>
                  <a:ext uri="{FF2B5EF4-FFF2-40B4-BE49-F238E27FC236}">
                    <a16:creationId xmlns:a16="http://schemas.microsoft.com/office/drawing/2014/main" id="{A6CFEA99-392B-D923-9338-A032280C0EE0}"/>
                  </a:ext>
                </a:extLst>
              </p:cNvPr>
              <p:cNvSpPr/>
              <p:nvPr/>
            </p:nvSpPr>
            <p:spPr>
              <a:xfrm>
                <a:off x="4414688" y="2076992"/>
                <a:ext cx="831415" cy="334527"/>
              </a:xfrm>
              <a:prstGeom prst="roundRect">
                <a:avLst/>
              </a:prstGeom>
              <a:solidFill>
                <a:srgbClr val="F2F1D3"/>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83" name="TextBox 4482">
                <a:extLst>
                  <a:ext uri="{FF2B5EF4-FFF2-40B4-BE49-F238E27FC236}">
                    <a16:creationId xmlns:a16="http://schemas.microsoft.com/office/drawing/2014/main" id="{4CCF2920-C43B-980D-C5BC-F090D4B12F60}"/>
                  </a:ext>
                </a:extLst>
              </p:cNvPr>
              <p:cNvSpPr txBox="1"/>
              <p:nvPr/>
            </p:nvSpPr>
            <p:spPr>
              <a:xfrm>
                <a:off x="4392919" y="2087027"/>
                <a:ext cx="831247"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Tech adjustments</a:t>
                </a:r>
              </a:p>
            </p:txBody>
          </p:sp>
          <p:sp>
            <p:nvSpPr>
              <p:cNvPr id="4484" name="TextBox 4483">
                <a:extLst>
                  <a:ext uri="{FF2B5EF4-FFF2-40B4-BE49-F238E27FC236}">
                    <a16:creationId xmlns:a16="http://schemas.microsoft.com/office/drawing/2014/main" id="{8C490757-03AC-5451-025F-273CA774E5BB}"/>
                  </a:ext>
                </a:extLst>
              </p:cNvPr>
              <p:cNvSpPr txBox="1"/>
              <p:nvPr/>
            </p:nvSpPr>
            <p:spPr>
              <a:xfrm>
                <a:off x="4392919" y="2207828"/>
                <a:ext cx="580126"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1/6/23 - 1/9/23</a:t>
                </a:r>
              </a:p>
            </p:txBody>
          </p:sp>
        </p:grpSp>
        <p:grpSp>
          <p:nvGrpSpPr>
            <p:cNvPr id="4485" name="Graphic 4289">
              <a:extLst>
                <a:ext uri="{FF2B5EF4-FFF2-40B4-BE49-F238E27FC236}">
                  <a16:creationId xmlns:a16="http://schemas.microsoft.com/office/drawing/2014/main" id="{7A3724EE-B139-22EF-99E7-5D014DDD0B35}"/>
                </a:ext>
              </a:extLst>
            </p:cNvPr>
            <p:cNvGrpSpPr/>
            <p:nvPr/>
          </p:nvGrpSpPr>
          <p:grpSpPr>
            <a:xfrm>
              <a:off x="4420788" y="2462627"/>
              <a:ext cx="1647441" cy="334527"/>
              <a:chOff x="4420788" y="2462627"/>
              <a:chExt cx="1647441" cy="334527"/>
            </a:xfrm>
          </p:grpSpPr>
          <p:sp>
            <p:nvSpPr>
              <p:cNvPr id="4486" name="Rounded Rectangle 4485">
                <a:extLst>
                  <a:ext uri="{FF2B5EF4-FFF2-40B4-BE49-F238E27FC236}">
                    <a16:creationId xmlns:a16="http://schemas.microsoft.com/office/drawing/2014/main" id="{9EC67AA0-ADAC-ECF6-71BC-D7164BA59493}"/>
                  </a:ext>
                </a:extLst>
              </p:cNvPr>
              <p:cNvSpPr/>
              <p:nvPr/>
            </p:nvSpPr>
            <p:spPr>
              <a:xfrm>
                <a:off x="4423977" y="2462627"/>
                <a:ext cx="1644252" cy="334527"/>
              </a:xfrm>
              <a:prstGeom prst="roundRect">
                <a:avLst/>
              </a:prstGeom>
              <a:solidFill>
                <a:srgbClr val="C5E4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87" name="TextBox 4486">
                <a:extLst>
                  <a:ext uri="{FF2B5EF4-FFF2-40B4-BE49-F238E27FC236}">
                    <a16:creationId xmlns:a16="http://schemas.microsoft.com/office/drawing/2014/main" id="{EF194102-51CC-3565-02C7-D93A5475F150}"/>
                  </a:ext>
                </a:extLst>
              </p:cNvPr>
              <p:cNvSpPr txBox="1"/>
              <p:nvPr/>
            </p:nvSpPr>
            <p:spPr>
              <a:xfrm>
                <a:off x="4420788" y="2481954"/>
                <a:ext cx="1351544"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Create agent setup instructions</a:t>
                </a:r>
              </a:p>
            </p:txBody>
          </p:sp>
          <p:sp>
            <p:nvSpPr>
              <p:cNvPr id="4488" name="TextBox 4487">
                <a:extLst>
                  <a:ext uri="{FF2B5EF4-FFF2-40B4-BE49-F238E27FC236}">
                    <a16:creationId xmlns:a16="http://schemas.microsoft.com/office/drawing/2014/main" id="{B4C11E24-58C0-07C4-E8E4-560636B600F8}"/>
                  </a:ext>
                </a:extLst>
              </p:cNvPr>
              <p:cNvSpPr txBox="1"/>
              <p:nvPr/>
            </p:nvSpPr>
            <p:spPr>
              <a:xfrm>
                <a:off x="4420788" y="2607402"/>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1/6/23 - 1/19/23</a:t>
                </a:r>
              </a:p>
            </p:txBody>
          </p:sp>
        </p:grpSp>
        <p:grpSp>
          <p:nvGrpSpPr>
            <p:cNvPr id="4489" name="Graphic 4289">
              <a:extLst>
                <a:ext uri="{FF2B5EF4-FFF2-40B4-BE49-F238E27FC236}">
                  <a16:creationId xmlns:a16="http://schemas.microsoft.com/office/drawing/2014/main" id="{FA61133D-F244-BB47-001C-E20DF34008F8}"/>
                </a:ext>
              </a:extLst>
            </p:cNvPr>
            <p:cNvGrpSpPr/>
            <p:nvPr/>
          </p:nvGrpSpPr>
          <p:grpSpPr>
            <a:xfrm>
              <a:off x="4423977" y="3619533"/>
              <a:ext cx="4105986" cy="334527"/>
              <a:chOff x="4423977" y="3619533"/>
              <a:chExt cx="4105986" cy="334527"/>
            </a:xfrm>
          </p:grpSpPr>
          <p:sp>
            <p:nvSpPr>
              <p:cNvPr id="4490" name="Rounded Rectangle 4489">
                <a:extLst>
                  <a:ext uri="{FF2B5EF4-FFF2-40B4-BE49-F238E27FC236}">
                    <a16:creationId xmlns:a16="http://schemas.microsoft.com/office/drawing/2014/main" id="{5FB0F252-A7D0-15C4-48F2-09D316665067}"/>
                  </a:ext>
                </a:extLst>
              </p:cNvPr>
              <p:cNvSpPr/>
              <p:nvPr/>
            </p:nvSpPr>
            <p:spPr>
              <a:xfrm>
                <a:off x="4423977" y="3619533"/>
                <a:ext cx="4105986" cy="334527"/>
              </a:xfrm>
              <a:prstGeom prst="roundRect">
                <a:avLst/>
              </a:prstGeom>
              <a:solidFill>
                <a:srgbClr val="C5E4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91" name="TextBox 4490">
                <a:extLst>
                  <a:ext uri="{FF2B5EF4-FFF2-40B4-BE49-F238E27FC236}">
                    <a16:creationId xmlns:a16="http://schemas.microsoft.com/office/drawing/2014/main" id="{B3AB36B9-8E08-76B7-500D-5A6DE8E73F25}"/>
                  </a:ext>
                </a:extLst>
              </p:cNvPr>
              <p:cNvSpPr txBox="1"/>
              <p:nvPr/>
            </p:nvSpPr>
            <p:spPr>
              <a:xfrm>
                <a:off x="4467236" y="3634214"/>
                <a:ext cx="1154964" cy="178205"/>
              </a:xfrm>
              <a:prstGeom prst="rect">
                <a:avLst/>
              </a:prstGeom>
              <a:noFill/>
            </p:spPr>
            <p:txBody>
              <a:bodyPr wrap="none" rtlCol="0">
                <a:spAutoFit/>
              </a:bodyPr>
              <a:lstStyle/>
              <a:p>
                <a:pPr defTabSz="855808"/>
                <a:r>
                  <a:rPr lang="en-US" sz="790" b="1" spc="8">
                    <a:ln/>
                    <a:solidFill>
                      <a:srgbClr val="3F3F3F"/>
                    </a:solidFill>
                    <a:latin typeface="Source Sans Pro" panose="020B0503030403020204" pitchFamily="34" charset="0"/>
                    <a:sym typeface="SourceSansPro-Black"/>
                    <a:rtl val="0"/>
                  </a:rPr>
                  <a:t>Train The Trainer Sessions</a:t>
                </a:r>
              </a:p>
            </p:txBody>
          </p:sp>
          <p:sp>
            <p:nvSpPr>
              <p:cNvPr id="4492" name="TextBox 4491">
                <a:extLst>
                  <a:ext uri="{FF2B5EF4-FFF2-40B4-BE49-F238E27FC236}">
                    <a16:creationId xmlns:a16="http://schemas.microsoft.com/office/drawing/2014/main" id="{5245D500-390A-D92E-8F18-2C00BB0C7F37}"/>
                  </a:ext>
                </a:extLst>
              </p:cNvPr>
              <p:cNvSpPr txBox="1"/>
              <p:nvPr/>
            </p:nvSpPr>
            <p:spPr>
              <a:xfrm>
                <a:off x="4467236" y="3755016"/>
                <a:ext cx="580126"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1/6/23 - 2/2/23</a:t>
                </a:r>
              </a:p>
            </p:txBody>
          </p:sp>
        </p:grpSp>
        <p:sp>
          <p:nvSpPr>
            <p:cNvPr id="4493" name="Rounded Rectangle 4492">
              <a:extLst>
                <a:ext uri="{FF2B5EF4-FFF2-40B4-BE49-F238E27FC236}">
                  <a16:creationId xmlns:a16="http://schemas.microsoft.com/office/drawing/2014/main" id="{854EE31D-4882-2E34-E16A-F88439048A70}"/>
                </a:ext>
              </a:extLst>
            </p:cNvPr>
            <p:cNvSpPr/>
            <p:nvPr/>
          </p:nvSpPr>
          <p:spPr>
            <a:xfrm>
              <a:off x="10095254" y="3619533"/>
              <a:ext cx="2628945" cy="334527"/>
            </a:xfrm>
            <a:prstGeom prst="roundRect">
              <a:avLst/>
            </a:prstGeom>
            <a:solidFill>
              <a:srgbClr val="D6B8F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94" name="TextBox 4493">
              <a:extLst>
                <a:ext uri="{FF2B5EF4-FFF2-40B4-BE49-F238E27FC236}">
                  <a16:creationId xmlns:a16="http://schemas.microsoft.com/office/drawing/2014/main" id="{227F499C-27B6-10D0-8905-4E1ECA4DA2EC}"/>
                </a:ext>
              </a:extLst>
            </p:cNvPr>
            <p:cNvSpPr txBox="1"/>
            <p:nvPr/>
          </p:nvSpPr>
          <p:spPr>
            <a:xfrm>
              <a:off x="10105999" y="3638860"/>
              <a:ext cx="1724672"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Client provides rapid  support team (RST)</a:t>
              </a:r>
            </a:p>
          </p:txBody>
        </p:sp>
        <p:sp>
          <p:nvSpPr>
            <p:cNvPr id="4495" name="TextBox 4494">
              <a:extLst>
                <a:ext uri="{FF2B5EF4-FFF2-40B4-BE49-F238E27FC236}">
                  <a16:creationId xmlns:a16="http://schemas.microsoft.com/office/drawing/2014/main" id="{3142C8AD-64B4-5D52-45BB-7E81DC704A76}"/>
                </a:ext>
              </a:extLst>
            </p:cNvPr>
            <p:cNvSpPr txBox="1"/>
            <p:nvPr/>
          </p:nvSpPr>
          <p:spPr>
            <a:xfrm>
              <a:off x="10115289" y="3764308"/>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2/15/23 - 3/2/23</a:t>
              </a:r>
            </a:p>
          </p:txBody>
        </p:sp>
        <p:grpSp>
          <p:nvGrpSpPr>
            <p:cNvPr id="4496" name="Graphic 4289">
              <a:extLst>
                <a:ext uri="{FF2B5EF4-FFF2-40B4-BE49-F238E27FC236}">
                  <a16:creationId xmlns:a16="http://schemas.microsoft.com/office/drawing/2014/main" id="{FA9FFC51-FA11-682B-781B-B8A5FABFA5A7}"/>
                </a:ext>
              </a:extLst>
            </p:cNvPr>
            <p:cNvGrpSpPr/>
            <p:nvPr/>
          </p:nvGrpSpPr>
          <p:grpSpPr>
            <a:xfrm>
              <a:off x="1588075" y="3562381"/>
              <a:ext cx="415448" cy="657901"/>
              <a:chOff x="1588075" y="3562381"/>
              <a:chExt cx="415448" cy="657901"/>
            </a:xfrm>
          </p:grpSpPr>
          <p:sp>
            <p:nvSpPr>
              <p:cNvPr id="4497" name="Freeform 4496">
                <a:extLst>
                  <a:ext uri="{FF2B5EF4-FFF2-40B4-BE49-F238E27FC236}">
                    <a16:creationId xmlns:a16="http://schemas.microsoft.com/office/drawing/2014/main" id="{C59AD01C-B032-204C-650B-A02AB4C2AC0E}"/>
                  </a:ext>
                </a:extLst>
              </p:cNvPr>
              <p:cNvSpPr/>
              <p:nvPr/>
            </p:nvSpPr>
            <p:spPr>
              <a:xfrm rot="-780000">
                <a:off x="1688750" y="3851847"/>
                <a:ext cx="280132" cy="340005"/>
              </a:xfrm>
              <a:custGeom>
                <a:avLst/>
                <a:gdLst>
                  <a:gd name="connsiteX0" fmla="*/ 19786 w 280132"/>
                  <a:gd name="connsiteY0" fmla="*/ 293551 h 340005"/>
                  <a:gd name="connsiteX1" fmla="*/ 6646 w 280132"/>
                  <a:gd name="connsiteY1" fmla="*/ 284054 h 340005"/>
                  <a:gd name="connsiteX2" fmla="*/ 55658 w 280132"/>
                  <a:gd name="connsiteY2" fmla="*/ 164582 h 340005"/>
                  <a:gd name="connsiteX3" fmla="*/ 55063 w 280132"/>
                  <a:gd name="connsiteY3" fmla="*/ 163764 h 340005"/>
                  <a:gd name="connsiteX4" fmla="*/ 1518 w 280132"/>
                  <a:gd name="connsiteY4" fmla="*/ 104846 h 340005"/>
                  <a:gd name="connsiteX5" fmla="*/ 78566 w 280132"/>
                  <a:gd name="connsiteY5" fmla="*/ 85852 h 340005"/>
                  <a:gd name="connsiteX6" fmla="*/ 115380 w 280132"/>
                  <a:gd name="connsiteY6" fmla="*/ 94011 h 340005"/>
                  <a:gd name="connsiteX7" fmla="*/ 116221 w 280132"/>
                  <a:gd name="connsiteY7" fmla="*/ 93736 h 340005"/>
                  <a:gd name="connsiteX8" fmla="*/ 116318 w 280132"/>
                  <a:gd name="connsiteY8" fmla="*/ 92970 h 340005"/>
                  <a:gd name="connsiteX9" fmla="*/ 133574 w 280132"/>
                  <a:gd name="connsiteY9" fmla="*/ 18900 h 340005"/>
                  <a:gd name="connsiteX10" fmla="*/ 184439 w 280132"/>
                  <a:gd name="connsiteY10" fmla="*/ 1388 h 340005"/>
                  <a:gd name="connsiteX11" fmla="*/ 199711 w 280132"/>
                  <a:gd name="connsiteY11" fmla="*/ 5853 h 340005"/>
                  <a:gd name="connsiteX12" fmla="*/ 224449 w 280132"/>
                  <a:gd name="connsiteY12" fmla="*/ 22617 h 340005"/>
                  <a:gd name="connsiteX13" fmla="*/ 238481 w 280132"/>
                  <a:gd name="connsiteY13" fmla="*/ 74543 h 340005"/>
                  <a:gd name="connsiteX14" fmla="*/ 202883 w 280132"/>
                  <a:gd name="connsiteY14" fmla="*/ 125651 h 340005"/>
                  <a:gd name="connsiteX15" fmla="*/ 202265 w 280132"/>
                  <a:gd name="connsiteY15" fmla="*/ 126418 h 340005"/>
                  <a:gd name="connsiteX16" fmla="*/ 202637 w 280132"/>
                  <a:gd name="connsiteY16" fmla="*/ 127110 h 340005"/>
                  <a:gd name="connsiteX17" fmla="*/ 279513 w 280132"/>
                  <a:gd name="connsiteY17" fmla="*/ 205074 h 340005"/>
                  <a:gd name="connsiteX18" fmla="*/ 276861 w 280132"/>
                  <a:gd name="connsiteY18" fmla="*/ 225052 h 340005"/>
                  <a:gd name="connsiteX19" fmla="*/ 236033 w 280132"/>
                  <a:gd name="connsiteY19" fmla="*/ 236435 h 340005"/>
                  <a:gd name="connsiteX20" fmla="*/ 203831 w 280132"/>
                  <a:gd name="connsiteY20" fmla="*/ 227705 h 340005"/>
                  <a:gd name="connsiteX21" fmla="*/ 203064 w 280132"/>
                  <a:gd name="connsiteY21" fmla="*/ 227854 h 340005"/>
                  <a:gd name="connsiteX22" fmla="*/ 202767 w 280132"/>
                  <a:gd name="connsiteY22" fmla="*/ 228500 h 340005"/>
                  <a:gd name="connsiteX23" fmla="*/ 202841 w 280132"/>
                  <a:gd name="connsiteY23" fmla="*/ 232863 h 340005"/>
                  <a:gd name="connsiteX24" fmla="*/ 179093 w 280132"/>
                  <a:gd name="connsiteY24" fmla="*/ 331557 h 340005"/>
                  <a:gd name="connsiteX25" fmla="*/ 155567 w 280132"/>
                  <a:gd name="connsiteY25" fmla="*/ 340608 h 340005"/>
                  <a:gd name="connsiteX26" fmla="*/ 150188 w 280132"/>
                  <a:gd name="connsiteY26" fmla="*/ 340037 h 340005"/>
                  <a:gd name="connsiteX27" fmla="*/ 149724 w 280132"/>
                  <a:gd name="connsiteY27" fmla="*/ 339962 h 340005"/>
                  <a:gd name="connsiteX28" fmla="*/ 141242 w 280132"/>
                  <a:gd name="connsiteY28" fmla="*/ 337504 h 340005"/>
                  <a:gd name="connsiteX29" fmla="*/ 115859 w 280132"/>
                  <a:gd name="connsiteY29" fmla="*/ 292297 h 340005"/>
                  <a:gd name="connsiteX30" fmla="*/ 113332 w 280132"/>
                  <a:gd name="connsiteY30" fmla="*/ 280793 h 340005"/>
                  <a:gd name="connsiteX31" fmla="*/ 104902 w 280132"/>
                  <a:gd name="connsiteY31" fmla="*/ 261576 h 340005"/>
                  <a:gd name="connsiteX32" fmla="*/ 104256 w 280132"/>
                  <a:gd name="connsiteY32" fmla="*/ 261404 h 340005"/>
                  <a:gd name="connsiteX33" fmla="*/ 86109 w 280132"/>
                  <a:gd name="connsiteY33" fmla="*/ 270209 h 340005"/>
                  <a:gd name="connsiteX34" fmla="*/ 80256 w 280132"/>
                  <a:gd name="connsiteY34" fmla="*/ 274325 h 340005"/>
                  <a:gd name="connsiteX35" fmla="*/ 27232 w 280132"/>
                  <a:gd name="connsiteY35" fmla="*/ 295698 h 340005"/>
                  <a:gd name="connsiteX36" fmla="*/ 19786 w 280132"/>
                  <a:gd name="connsiteY36" fmla="*/ 293551 h 3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132" h="340005">
                    <a:moveTo>
                      <a:pt x="19786" y="293551"/>
                    </a:moveTo>
                    <a:cubicBezTo>
                      <a:pt x="14785" y="291349"/>
                      <a:pt x="10307" y="288111"/>
                      <a:pt x="6646" y="284054"/>
                    </a:cubicBezTo>
                    <a:cubicBezTo>
                      <a:pt x="-12398" y="263449"/>
                      <a:pt x="23530" y="198504"/>
                      <a:pt x="55658" y="164582"/>
                    </a:cubicBezTo>
                    <a:cubicBezTo>
                      <a:pt x="55580" y="164239"/>
                      <a:pt x="55365" y="163944"/>
                      <a:pt x="55063" y="163764"/>
                    </a:cubicBezTo>
                    <a:cubicBezTo>
                      <a:pt x="12995" y="142438"/>
                      <a:pt x="-4534" y="123170"/>
                      <a:pt x="1518" y="104846"/>
                    </a:cubicBezTo>
                    <a:cubicBezTo>
                      <a:pt x="7965" y="85331"/>
                      <a:pt x="34589" y="78757"/>
                      <a:pt x="78566" y="85852"/>
                    </a:cubicBezTo>
                    <a:cubicBezTo>
                      <a:pt x="90978" y="87891"/>
                      <a:pt x="103268" y="90614"/>
                      <a:pt x="115380" y="94011"/>
                    </a:cubicBezTo>
                    <a:cubicBezTo>
                      <a:pt x="115690" y="94090"/>
                      <a:pt x="116018" y="93984"/>
                      <a:pt x="116221" y="93736"/>
                    </a:cubicBezTo>
                    <a:cubicBezTo>
                      <a:pt x="116399" y="93521"/>
                      <a:pt x="116437" y="93223"/>
                      <a:pt x="116318" y="92970"/>
                    </a:cubicBezTo>
                    <a:cubicBezTo>
                      <a:pt x="106179" y="66561"/>
                      <a:pt x="112138" y="40932"/>
                      <a:pt x="133574" y="18900"/>
                    </a:cubicBezTo>
                    <a:cubicBezTo>
                      <a:pt x="146528" y="4911"/>
                      <a:pt x="165622" y="-1663"/>
                      <a:pt x="184439" y="1388"/>
                    </a:cubicBezTo>
                    <a:cubicBezTo>
                      <a:pt x="189691" y="2254"/>
                      <a:pt x="194819" y="3753"/>
                      <a:pt x="199711" y="5853"/>
                    </a:cubicBezTo>
                    <a:cubicBezTo>
                      <a:pt x="208925" y="9857"/>
                      <a:pt x="217314" y="15542"/>
                      <a:pt x="224449" y="22617"/>
                    </a:cubicBezTo>
                    <a:cubicBezTo>
                      <a:pt x="236697" y="34521"/>
                      <a:pt x="241927" y="53909"/>
                      <a:pt x="238481" y="74543"/>
                    </a:cubicBezTo>
                    <a:cubicBezTo>
                      <a:pt x="234640" y="97505"/>
                      <a:pt x="221003" y="117098"/>
                      <a:pt x="202883" y="125651"/>
                    </a:cubicBezTo>
                    <a:cubicBezTo>
                      <a:pt x="202289" y="125925"/>
                      <a:pt x="202265" y="126269"/>
                      <a:pt x="202265" y="126418"/>
                    </a:cubicBezTo>
                    <a:cubicBezTo>
                      <a:pt x="202238" y="126703"/>
                      <a:pt x="202384" y="126976"/>
                      <a:pt x="202637" y="127110"/>
                    </a:cubicBezTo>
                    <a:cubicBezTo>
                      <a:pt x="236474" y="147321"/>
                      <a:pt x="273363" y="179282"/>
                      <a:pt x="279513" y="205074"/>
                    </a:cubicBezTo>
                    <a:cubicBezTo>
                      <a:pt x="281443" y="211811"/>
                      <a:pt x="280482" y="219049"/>
                      <a:pt x="276861" y="225052"/>
                    </a:cubicBezTo>
                    <a:cubicBezTo>
                      <a:pt x="269945" y="236036"/>
                      <a:pt x="256582" y="239757"/>
                      <a:pt x="236033" y="236435"/>
                    </a:cubicBezTo>
                    <a:cubicBezTo>
                      <a:pt x="225063" y="234484"/>
                      <a:pt x="214286" y="231562"/>
                      <a:pt x="203831" y="227705"/>
                    </a:cubicBezTo>
                    <a:cubicBezTo>
                      <a:pt x="203566" y="227622"/>
                      <a:pt x="203279" y="227677"/>
                      <a:pt x="203064" y="227854"/>
                    </a:cubicBezTo>
                    <a:cubicBezTo>
                      <a:pt x="202870" y="228012"/>
                      <a:pt x="202760" y="228249"/>
                      <a:pt x="202767" y="228500"/>
                    </a:cubicBezTo>
                    <a:lnTo>
                      <a:pt x="202841" y="232863"/>
                    </a:lnTo>
                    <a:cubicBezTo>
                      <a:pt x="203510" y="280398"/>
                      <a:pt x="194857" y="316355"/>
                      <a:pt x="179093" y="331557"/>
                    </a:cubicBezTo>
                    <a:cubicBezTo>
                      <a:pt x="172915" y="337816"/>
                      <a:pt x="164345" y="341115"/>
                      <a:pt x="155567" y="340608"/>
                    </a:cubicBezTo>
                    <a:cubicBezTo>
                      <a:pt x="153765" y="340510"/>
                      <a:pt x="151970" y="340320"/>
                      <a:pt x="150188" y="340037"/>
                    </a:cubicBezTo>
                    <a:lnTo>
                      <a:pt x="149724" y="339962"/>
                    </a:lnTo>
                    <a:cubicBezTo>
                      <a:pt x="146810" y="339479"/>
                      <a:pt x="143963" y="338652"/>
                      <a:pt x="141242" y="337504"/>
                    </a:cubicBezTo>
                    <a:cubicBezTo>
                      <a:pt x="123764" y="330070"/>
                      <a:pt x="119751" y="310872"/>
                      <a:pt x="115859" y="292297"/>
                    </a:cubicBezTo>
                    <a:cubicBezTo>
                      <a:pt x="115064" y="288501"/>
                      <a:pt x="114247" y="284607"/>
                      <a:pt x="113332" y="280793"/>
                    </a:cubicBezTo>
                    <a:cubicBezTo>
                      <a:pt x="110545" y="269238"/>
                      <a:pt x="107702" y="262766"/>
                      <a:pt x="104902" y="261576"/>
                    </a:cubicBezTo>
                    <a:cubicBezTo>
                      <a:pt x="104694" y="261492"/>
                      <a:pt x="104477" y="261437"/>
                      <a:pt x="104256" y="261404"/>
                    </a:cubicBezTo>
                    <a:cubicBezTo>
                      <a:pt x="99941" y="260712"/>
                      <a:pt x="90252" y="267379"/>
                      <a:pt x="86109" y="270209"/>
                    </a:cubicBezTo>
                    <a:cubicBezTo>
                      <a:pt x="84200" y="271524"/>
                      <a:pt x="82240" y="272913"/>
                      <a:pt x="80256" y="274325"/>
                    </a:cubicBezTo>
                    <a:cubicBezTo>
                      <a:pt x="64046" y="285732"/>
                      <a:pt x="45676" y="298676"/>
                      <a:pt x="27232" y="295698"/>
                    </a:cubicBezTo>
                    <a:cubicBezTo>
                      <a:pt x="24670" y="295294"/>
                      <a:pt x="22169" y="294573"/>
                      <a:pt x="19786" y="293551"/>
                    </a:cubicBezTo>
                    <a:close/>
                  </a:path>
                </a:pathLst>
              </a:custGeom>
              <a:solidFill>
                <a:srgbClr val="A1A9B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98" name="Freeform 4497">
                <a:extLst>
                  <a:ext uri="{FF2B5EF4-FFF2-40B4-BE49-F238E27FC236}">
                    <a16:creationId xmlns:a16="http://schemas.microsoft.com/office/drawing/2014/main" id="{38077345-29C9-A3C4-D7AD-5C9CE228D076}"/>
                  </a:ext>
                </a:extLst>
              </p:cNvPr>
              <p:cNvSpPr/>
              <p:nvPr/>
            </p:nvSpPr>
            <p:spPr>
              <a:xfrm rot="-780000">
                <a:off x="1680229" y="3840011"/>
                <a:ext cx="280128" cy="339993"/>
              </a:xfrm>
              <a:custGeom>
                <a:avLst/>
                <a:gdLst>
                  <a:gd name="connsiteX0" fmla="*/ 19767 w 280128"/>
                  <a:gd name="connsiteY0" fmla="*/ 293563 h 339993"/>
                  <a:gd name="connsiteX1" fmla="*/ 6664 w 280128"/>
                  <a:gd name="connsiteY1" fmla="*/ 284038 h 339993"/>
                  <a:gd name="connsiteX2" fmla="*/ 55676 w 280128"/>
                  <a:gd name="connsiteY2" fmla="*/ 164588 h 339993"/>
                  <a:gd name="connsiteX3" fmla="*/ 55081 w 280128"/>
                  <a:gd name="connsiteY3" fmla="*/ 163771 h 339993"/>
                  <a:gd name="connsiteX4" fmla="*/ 1508 w 280128"/>
                  <a:gd name="connsiteY4" fmla="*/ 104852 h 339993"/>
                  <a:gd name="connsiteX5" fmla="*/ 78556 w 280128"/>
                  <a:gd name="connsiteY5" fmla="*/ 85831 h 339993"/>
                  <a:gd name="connsiteX6" fmla="*/ 115352 w 280128"/>
                  <a:gd name="connsiteY6" fmla="*/ 93989 h 339993"/>
                  <a:gd name="connsiteX7" fmla="*/ 116192 w 280128"/>
                  <a:gd name="connsiteY7" fmla="*/ 93715 h 339993"/>
                  <a:gd name="connsiteX8" fmla="*/ 116318 w 280128"/>
                  <a:gd name="connsiteY8" fmla="*/ 92972 h 339993"/>
                  <a:gd name="connsiteX9" fmla="*/ 133573 w 280128"/>
                  <a:gd name="connsiteY9" fmla="*/ 18879 h 339993"/>
                  <a:gd name="connsiteX10" fmla="*/ 184443 w 280128"/>
                  <a:gd name="connsiteY10" fmla="*/ 1395 h 339993"/>
                  <a:gd name="connsiteX11" fmla="*/ 199715 w 280128"/>
                  <a:gd name="connsiteY11" fmla="*/ 5832 h 339993"/>
                  <a:gd name="connsiteX12" fmla="*/ 224453 w 280128"/>
                  <a:gd name="connsiteY12" fmla="*/ 22619 h 339993"/>
                  <a:gd name="connsiteX13" fmla="*/ 238485 w 280128"/>
                  <a:gd name="connsiteY13" fmla="*/ 74522 h 339993"/>
                  <a:gd name="connsiteX14" fmla="*/ 202864 w 280128"/>
                  <a:gd name="connsiteY14" fmla="*/ 125630 h 339993"/>
                  <a:gd name="connsiteX15" fmla="*/ 202246 w 280128"/>
                  <a:gd name="connsiteY15" fmla="*/ 126397 h 339993"/>
                  <a:gd name="connsiteX16" fmla="*/ 202618 w 280128"/>
                  <a:gd name="connsiteY16" fmla="*/ 127089 h 339993"/>
                  <a:gd name="connsiteX17" fmla="*/ 279489 w 280128"/>
                  <a:gd name="connsiteY17" fmla="*/ 205052 h 339993"/>
                  <a:gd name="connsiteX18" fmla="*/ 276860 w 280128"/>
                  <a:gd name="connsiteY18" fmla="*/ 225064 h 339993"/>
                  <a:gd name="connsiteX19" fmla="*/ 235986 w 280128"/>
                  <a:gd name="connsiteY19" fmla="*/ 236447 h 339993"/>
                  <a:gd name="connsiteX20" fmla="*/ 203784 w 280128"/>
                  <a:gd name="connsiteY20" fmla="*/ 227693 h 339993"/>
                  <a:gd name="connsiteX21" fmla="*/ 203017 w 280128"/>
                  <a:gd name="connsiteY21" fmla="*/ 227865 h 339993"/>
                  <a:gd name="connsiteX22" fmla="*/ 202743 w 280128"/>
                  <a:gd name="connsiteY22" fmla="*/ 228483 h 339993"/>
                  <a:gd name="connsiteX23" fmla="*/ 202794 w 280128"/>
                  <a:gd name="connsiteY23" fmla="*/ 232874 h 339993"/>
                  <a:gd name="connsiteX24" fmla="*/ 179069 w 280128"/>
                  <a:gd name="connsiteY24" fmla="*/ 331545 h 339993"/>
                  <a:gd name="connsiteX25" fmla="*/ 155543 w 280128"/>
                  <a:gd name="connsiteY25" fmla="*/ 340596 h 339993"/>
                  <a:gd name="connsiteX26" fmla="*/ 150141 w 280128"/>
                  <a:gd name="connsiteY26" fmla="*/ 340025 h 339993"/>
                  <a:gd name="connsiteX27" fmla="*/ 149718 w 280128"/>
                  <a:gd name="connsiteY27" fmla="*/ 339950 h 339993"/>
                  <a:gd name="connsiteX28" fmla="*/ 141191 w 280128"/>
                  <a:gd name="connsiteY28" fmla="*/ 337520 h 339993"/>
                  <a:gd name="connsiteX29" fmla="*/ 115807 w 280128"/>
                  <a:gd name="connsiteY29" fmla="*/ 292313 h 339993"/>
                  <a:gd name="connsiteX30" fmla="*/ 113280 w 280128"/>
                  <a:gd name="connsiteY30" fmla="*/ 280781 h 339993"/>
                  <a:gd name="connsiteX31" fmla="*/ 104850 w 280128"/>
                  <a:gd name="connsiteY31" fmla="*/ 261587 h 339993"/>
                  <a:gd name="connsiteX32" fmla="*/ 104232 w 280128"/>
                  <a:gd name="connsiteY32" fmla="*/ 261388 h 339993"/>
                  <a:gd name="connsiteX33" fmla="*/ 86085 w 280128"/>
                  <a:gd name="connsiteY33" fmla="*/ 270215 h 339993"/>
                  <a:gd name="connsiteX34" fmla="*/ 80209 w 280128"/>
                  <a:gd name="connsiteY34" fmla="*/ 274309 h 339993"/>
                  <a:gd name="connsiteX35" fmla="*/ 27184 w 280128"/>
                  <a:gd name="connsiteY35" fmla="*/ 295709 h 339993"/>
                  <a:gd name="connsiteX36" fmla="*/ 19767 w 280128"/>
                  <a:gd name="connsiteY36" fmla="*/ 293563 h 33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128" h="339993">
                    <a:moveTo>
                      <a:pt x="19767" y="293563"/>
                    </a:moveTo>
                    <a:cubicBezTo>
                      <a:pt x="14768" y="291360"/>
                      <a:pt x="10300" y="288113"/>
                      <a:pt x="6664" y="284038"/>
                    </a:cubicBezTo>
                    <a:cubicBezTo>
                      <a:pt x="-12426" y="263432"/>
                      <a:pt x="23520" y="198487"/>
                      <a:pt x="55676" y="164588"/>
                    </a:cubicBezTo>
                    <a:cubicBezTo>
                      <a:pt x="55593" y="164248"/>
                      <a:pt x="55380" y="163954"/>
                      <a:pt x="55081" y="163771"/>
                    </a:cubicBezTo>
                    <a:cubicBezTo>
                      <a:pt x="12990" y="142398"/>
                      <a:pt x="-4516" y="123154"/>
                      <a:pt x="1508" y="104852"/>
                    </a:cubicBezTo>
                    <a:cubicBezTo>
                      <a:pt x="7955" y="85338"/>
                      <a:pt x="34602" y="78740"/>
                      <a:pt x="78556" y="85831"/>
                    </a:cubicBezTo>
                    <a:cubicBezTo>
                      <a:pt x="90960" y="87879"/>
                      <a:pt x="103244" y="90603"/>
                      <a:pt x="115352" y="93989"/>
                    </a:cubicBezTo>
                    <a:cubicBezTo>
                      <a:pt x="115661" y="94082"/>
                      <a:pt x="115997" y="93973"/>
                      <a:pt x="116192" y="93715"/>
                    </a:cubicBezTo>
                    <a:cubicBezTo>
                      <a:pt x="116380" y="93515"/>
                      <a:pt x="116430" y="93222"/>
                      <a:pt x="116318" y="92972"/>
                    </a:cubicBezTo>
                    <a:cubicBezTo>
                      <a:pt x="106155" y="66563"/>
                      <a:pt x="112137" y="40934"/>
                      <a:pt x="133573" y="18879"/>
                    </a:cubicBezTo>
                    <a:cubicBezTo>
                      <a:pt x="146527" y="4889"/>
                      <a:pt x="165628" y="-1676"/>
                      <a:pt x="184443" y="1395"/>
                    </a:cubicBezTo>
                    <a:cubicBezTo>
                      <a:pt x="189695" y="2246"/>
                      <a:pt x="194824" y="3736"/>
                      <a:pt x="199715" y="5832"/>
                    </a:cubicBezTo>
                    <a:cubicBezTo>
                      <a:pt x="208927" y="9851"/>
                      <a:pt x="217314" y="15543"/>
                      <a:pt x="224453" y="22619"/>
                    </a:cubicBezTo>
                    <a:cubicBezTo>
                      <a:pt x="236673" y="34495"/>
                      <a:pt x="241903" y="53911"/>
                      <a:pt x="238485" y="74522"/>
                    </a:cubicBezTo>
                    <a:cubicBezTo>
                      <a:pt x="234644" y="97511"/>
                      <a:pt x="220983" y="117076"/>
                      <a:pt x="202864" y="125630"/>
                    </a:cubicBezTo>
                    <a:cubicBezTo>
                      <a:pt x="202269" y="125904"/>
                      <a:pt x="202269" y="126248"/>
                      <a:pt x="202246" y="126397"/>
                    </a:cubicBezTo>
                    <a:cubicBezTo>
                      <a:pt x="202235" y="126678"/>
                      <a:pt x="202377" y="126943"/>
                      <a:pt x="202618" y="127089"/>
                    </a:cubicBezTo>
                    <a:cubicBezTo>
                      <a:pt x="236455" y="147323"/>
                      <a:pt x="273344" y="179261"/>
                      <a:pt x="279489" y="205052"/>
                    </a:cubicBezTo>
                    <a:cubicBezTo>
                      <a:pt x="281441" y="211799"/>
                      <a:pt x="280488" y="219051"/>
                      <a:pt x="276860" y="225064"/>
                    </a:cubicBezTo>
                    <a:cubicBezTo>
                      <a:pt x="269921" y="236024"/>
                      <a:pt x="256558" y="239746"/>
                      <a:pt x="235986" y="236447"/>
                    </a:cubicBezTo>
                    <a:cubicBezTo>
                      <a:pt x="225015" y="234486"/>
                      <a:pt x="214239" y="231554"/>
                      <a:pt x="203784" y="227693"/>
                    </a:cubicBezTo>
                    <a:cubicBezTo>
                      <a:pt x="203516" y="227610"/>
                      <a:pt x="203223" y="227675"/>
                      <a:pt x="203017" y="227865"/>
                    </a:cubicBezTo>
                    <a:cubicBezTo>
                      <a:pt x="202830" y="228014"/>
                      <a:pt x="202728" y="228246"/>
                      <a:pt x="202743" y="228483"/>
                    </a:cubicBezTo>
                    <a:lnTo>
                      <a:pt x="202794" y="232874"/>
                    </a:lnTo>
                    <a:cubicBezTo>
                      <a:pt x="203463" y="280386"/>
                      <a:pt x="194810" y="316366"/>
                      <a:pt x="179069" y="331545"/>
                    </a:cubicBezTo>
                    <a:cubicBezTo>
                      <a:pt x="172887" y="337794"/>
                      <a:pt x="164319" y="341093"/>
                      <a:pt x="155543" y="340596"/>
                    </a:cubicBezTo>
                    <a:cubicBezTo>
                      <a:pt x="153733" y="340499"/>
                      <a:pt x="151930" y="340308"/>
                      <a:pt x="150141" y="340025"/>
                    </a:cubicBezTo>
                    <a:lnTo>
                      <a:pt x="149718" y="339950"/>
                    </a:lnTo>
                    <a:cubicBezTo>
                      <a:pt x="146792" y="339467"/>
                      <a:pt x="143931" y="338654"/>
                      <a:pt x="141191" y="337520"/>
                    </a:cubicBezTo>
                    <a:cubicBezTo>
                      <a:pt x="123712" y="330086"/>
                      <a:pt x="119699" y="310865"/>
                      <a:pt x="115807" y="292313"/>
                    </a:cubicBezTo>
                    <a:cubicBezTo>
                      <a:pt x="115013" y="288494"/>
                      <a:pt x="114195" y="284600"/>
                      <a:pt x="113280" y="280781"/>
                    </a:cubicBezTo>
                    <a:cubicBezTo>
                      <a:pt x="110493" y="269226"/>
                      <a:pt x="107651" y="262777"/>
                      <a:pt x="104850" y="261587"/>
                    </a:cubicBezTo>
                    <a:cubicBezTo>
                      <a:pt x="104653" y="261494"/>
                      <a:pt x="104446" y="261429"/>
                      <a:pt x="104232" y="261388"/>
                    </a:cubicBezTo>
                    <a:cubicBezTo>
                      <a:pt x="99917" y="260695"/>
                      <a:pt x="90228" y="267363"/>
                      <a:pt x="86085" y="270215"/>
                    </a:cubicBezTo>
                    <a:cubicBezTo>
                      <a:pt x="84177" y="271530"/>
                      <a:pt x="82219" y="272892"/>
                      <a:pt x="80209" y="274309"/>
                    </a:cubicBezTo>
                    <a:cubicBezTo>
                      <a:pt x="63999" y="285715"/>
                      <a:pt x="45629" y="298659"/>
                      <a:pt x="27184" y="295709"/>
                    </a:cubicBezTo>
                    <a:cubicBezTo>
                      <a:pt x="24637" y="295286"/>
                      <a:pt x="22147" y="294566"/>
                      <a:pt x="19767" y="2935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99" name="Freeform 4498">
                <a:extLst>
                  <a:ext uri="{FF2B5EF4-FFF2-40B4-BE49-F238E27FC236}">
                    <a16:creationId xmlns:a16="http://schemas.microsoft.com/office/drawing/2014/main" id="{A72F4FFA-0BB2-096F-519E-113439C796A3}"/>
                  </a:ext>
                </a:extLst>
              </p:cNvPr>
              <p:cNvSpPr/>
              <p:nvPr/>
            </p:nvSpPr>
            <p:spPr>
              <a:xfrm rot="-780000">
                <a:off x="1681486" y="3836046"/>
                <a:ext cx="273176" cy="333040"/>
              </a:xfrm>
              <a:custGeom>
                <a:avLst/>
                <a:gdLst>
                  <a:gd name="connsiteX0" fmla="*/ 147251 w 273176"/>
                  <a:gd name="connsiteY0" fmla="*/ 333119 h 333040"/>
                  <a:gd name="connsiteX1" fmla="*/ 115769 w 273176"/>
                  <a:gd name="connsiteY1" fmla="*/ 288111 h 333040"/>
                  <a:gd name="connsiteX2" fmla="*/ 113214 w 273176"/>
                  <a:gd name="connsiteY2" fmla="*/ 276496 h 333040"/>
                  <a:gd name="connsiteX3" fmla="*/ 101342 w 273176"/>
                  <a:gd name="connsiteY3" fmla="*/ 254501 h 333040"/>
                  <a:gd name="connsiteX4" fmla="*/ 80668 w 273176"/>
                  <a:gd name="connsiteY4" fmla="*/ 263872 h 333040"/>
                  <a:gd name="connsiteX5" fmla="*/ 74770 w 273176"/>
                  <a:gd name="connsiteY5" fmla="*/ 267989 h 333040"/>
                  <a:gd name="connsiteX6" fmla="*/ 24299 w 273176"/>
                  <a:gd name="connsiteY6" fmla="*/ 288794 h 333040"/>
                  <a:gd name="connsiteX7" fmla="*/ 5720 w 273176"/>
                  <a:gd name="connsiteY7" fmla="*/ 278206 h 333040"/>
                  <a:gd name="connsiteX8" fmla="*/ 54704 w 273176"/>
                  <a:gd name="connsiteY8" fmla="*/ 163491 h 333040"/>
                  <a:gd name="connsiteX9" fmla="*/ 55573 w 273176"/>
                  <a:gd name="connsiteY9" fmla="*/ 160443 h 333040"/>
                  <a:gd name="connsiteX10" fmla="*/ 53167 w 273176"/>
                  <a:gd name="connsiteY10" fmla="*/ 157191 h 333040"/>
                  <a:gd name="connsiteX11" fmla="*/ 1331 w 273176"/>
                  <a:gd name="connsiteY11" fmla="*/ 102463 h 333040"/>
                  <a:gd name="connsiteX12" fmla="*/ 74537 w 273176"/>
                  <a:gd name="connsiteY12" fmla="*/ 85774 h 333040"/>
                  <a:gd name="connsiteX13" fmla="*/ 110980 w 273176"/>
                  <a:gd name="connsiteY13" fmla="*/ 93858 h 333040"/>
                  <a:gd name="connsiteX14" fmla="*/ 111477 w 273176"/>
                  <a:gd name="connsiteY14" fmla="*/ 93984 h 333040"/>
                  <a:gd name="connsiteX15" fmla="*/ 115444 w 273176"/>
                  <a:gd name="connsiteY15" fmla="*/ 92446 h 333040"/>
                  <a:gd name="connsiteX16" fmla="*/ 116090 w 273176"/>
                  <a:gd name="connsiteY16" fmla="*/ 88232 h 333040"/>
                  <a:gd name="connsiteX17" fmla="*/ 132602 w 273176"/>
                  <a:gd name="connsiteY17" fmla="*/ 17832 h 333040"/>
                  <a:gd name="connsiteX18" fmla="*/ 180443 w 273176"/>
                  <a:gd name="connsiteY18" fmla="*/ 1343 h 333040"/>
                  <a:gd name="connsiteX19" fmla="*/ 218572 w 273176"/>
                  <a:gd name="connsiteY19" fmla="*/ 21619 h 333040"/>
                  <a:gd name="connsiteX20" fmla="*/ 231577 w 273176"/>
                  <a:gd name="connsiteY20" fmla="*/ 70469 h 333040"/>
                  <a:gd name="connsiteX21" fmla="*/ 197912 w 273176"/>
                  <a:gd name="connsiteY21" fmla="*/ 118999 h 333040"/>
                  <a:gd name="connsiteX22" fmla="*/ 195311 w 273176"/>
                  <a:gd name="connsiteY22" fmla="*/ 122767 h 333040"/>
                  <a:gd name="connsiteX23" fmla="*/ 197369 w 273176"/>
                  <a:gd name="connsiteY23" fmla="*/ 126586 h 333040"/>
                  <a:gd name="connsiteX24" fmla="*/ 272656 w 273176"/>
                  <a:gd name="connsiteY24" fmla="*/ 202394 h 333040"/>
                  <a:gd name="connsiteX25" fmla="*/ 270450 w 273176"/>
                  <a:gd name="connsiteY25" fmla="*/ 219729 h 333040"/>
                  <a:gd name="connsiteX26" fmla="*/ 233092 w 273176"/>
                  <a:gd name="connsiteY26" fmla="*/ 229523 h 333040"/>
                  <a:gd name="connsiteX27" fmla="*/ 201507 w 273176"/>
                  <a:gd name="connsiteY27" fmla="*/ 220941 h 333040"/>
                  <a:gd name="connsiteX28" fmla="*/ 200764 w 273176"/>
                  <a:gd name="connsiteY28" fmla="*/ 220741 h 333040"/>
                  <a:gd name="connsiteX29" fmla="*/ 195874 w 273176"/>
                  <a:gd name="connsiteY29" fmla="*/ 224417 h 333040"/>
                  <a:gd name="connsiteX30" fmla="*/ 195831 w 273176"/>
                  <a:gd name="connsiteY30" fmla="*/ 225058 h 333040"/>
                  <a:gd name="connsiteX31" fmla="*/ 195905 w 273176"/>
                  <a:gd name="connsiteY31" fmla="*/ 229448 h 333040"/>
                  <a:gd name="connsiteX32" fmla="*/ 173225 w 273176"/>
                  <a:gd name="connsiteY32" fmla="*/ 325565 h 333040"/>
                  <a:gd name="connsiteX33" fmla="*/ 152323 w 273176"/>
                  <a:gd name="connsiteY33" fmla="*/ 333649 h 333040"/>
                  <a:gd name="connsiteX34" fmla="*/ 147293 w 273176"/>
                  <a:gd name="connsiteY34" fmla="*/ 333129 h 3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3176" h="333040">
                    <a:moveTo>
                      <a:pt x="147251" y="333119"/>
                    </a:moveTo>
                    <a:cubicBezTo>
                      <a:pt x="124418" y="329449"/>
                      <a:pt x="120233" y="309363"/>
                      <a:pt x="115769" y="288111"/>
                    </a:cubicBezTo>
                    <a:cubicBezTo>
                      <a:pt x="114975" y="284292"/>
                      <a:pt x="114157" y="280376"/>
                      <a:pt x="113214" y="276496"/>
                    </a:cubicBezTo>
                    <a:cubicBezTo>
                      <a:pt x="109619" y="261628"/>
                      <a:pt x="106173" y="255267"/>
                      <a:pt x="101342" y="254501"/>
                    </a:cubicBezTo>
                    <a:cubicBezTo>
                      <a:pt x="96609" y="253734"/>
                      <a:pt x="89665" y="257697"/>
                      <a:pt x="80668" y="263872"/>
                    </a:cubicBezTo>
                    <a:cubicBezTo>
                      <a:pt x="78736" y="265187"/>
                      <a:pt x="76776" y="266576"/>
                      <a:pt x="74770" y="267989"/>
                    </a:cubicBezTo>
                    <a:cubicBezTo>
                      <a:pt x="59103" y="279023"/>
                      <a:pt x="41355" y="291545"/>
                      <a:pt x="24299" y="288794"/>
                    </a:cubicBezTo>
                    <a:cubicBezTo>
                      <a:pt x="17078" y="287494"/>
                      <a:pt x="10521" y="283758"/>
                      <a:pt x="5720" y="278206"/>
                    </a:cubicBezTo>
                    <a:cubicBezTo>
                      <a:pt x="-11410" y="259709"/>
                      <a:pt x="23096" y="196846"/>
                      <a:pt x="54704" y="163491"/>
                    </a:cubicBezTo>
                    <a:cubicBezTo>
                      <a:pt x="55464" y="162672"/>
                      <a:pt x="55787" y="161539"/>
                      <a:pt x="55573" y="160443"/>
                    </a:cubicBezTo>
                    <a:cubicBezTo>
                      <a:pt x="55319" y="159044"/>
                      <a:pt x="54430" y="157842"/>
                      <a:pt x="53167" y="157191"/>
                    </a:cubicBezTo>
                    <a:cubicBezTo>
                      <a:pt x="12883" y="136747"/>
                      <a:pt x="-4071" y="118855"/>
                      <a:pt x="1331" y="102463"/>
                    </a:cubicBezTo>
                    <a:cubicBezTo>
                      <a:pt x="8693" y="80119"/>
                      <a:pt x="45210" y="81062"/>
                      <a:pt x="74537" y="85774"/>
                    </a:cubicBezTo>
                    <a:cubicBezTo>
                      <a:pt x="86821" y="87812"/>
                      <a:pt x="98987" y="90510"/>
                      <a:pt x="110980" y="93858"/>
                    </a:cubicBezTo>
                    <a:lnTo>
                      <a:pt x="111477" y="93984"/>
                    </a:lnTo>
                    <a:cubicBezTo>
                      <a:pt x="112978" y="94205"/>
                      <a:pt x="114484" y="93621"/>
                      <a:pt x="115444" y="92446"/>
                    </a:cubicBezTo>
                    <a:cubicBezTo>
                      <a:pt x="116412" y="91265"/>
                      <a:pt x="116660" y="89649"/>
                      <a:pt x="116090" y="88232"/>
                    </a:cubicBezTo>
                    <a:cubicBezTo>
                      <a:pt x="106470" y="63184"/>
                      <a:pt x="112174" y="38833"/>
                      <a:pt x="132602" y="17832"/>
                    </a:cubicBezTo>
                    <a:cubicBezTo>
                      <a:pt x="144777" y="4661"/>
                      <a:pt x="162741" y="-1531"/>
                      <a:pt x="180443" y="1343"/>
                    </a:cubicBezTo>
                    <a:cubicBezTo>
                      <a:pt x="194933" y="4022"/>
                      <a:pt x="208247" y="11102"/>
                      <a:pt x="218572" y="21619"/>
                    </a:cubicBezTo>
                    <a:cubicBezTo>
                      <a:pt x="229975" y="32728"/>
                      <a:pt x="234829" y="50978"/>
                      <a:pt x="231577" y="70469"/>
                    </a:cubicBezTo>
                    <a:cubicBezTo>
                      <a:pt x="227931" y="92339"/>
                      <a:pt x="215019" y="110938"/>
                      <a:pt x="197912" y="118999"/>
                    </a:cubicBezTo>
                    <a:cubicBezTo>
                      <a:pt x="196396" y="119654"/>
                      <a:pt x="195387" y="121116"/>
                      <a:pt x="195311" y="122767"/>
                    </a:cubicBezTo>
                    <a:cubicBezTo>
                      <a:pt x="195231" y="124324"/>
                      <a:pt x="196024" y="125796"/>
                      <a:pt x="197369" y="126586"/>
                    </a:cubicBezTo>
                    <a:cubicBezTo>
                      <a:pt x="230588" y="146449"/>
                      <a:pt x="266729" y="177597"/>
                      <a:pt x="272656" y="202394"/>
                    </a:cubicBezTo>
                    <a:cubicBezTo>
                      <a:pt x="274355" y="208229"/>
                      <a:pt x="273555" y="214506"/>
                      <a:pt x="270450" y="219729"/>
                    </a:cubicBezTo>
                    <a:cubicBezTo>
                      <a:pt x="264351" y="229374"/>
                      <a:pt x="252131" y="232599"/>
                      <a:pt x="233092" y="229523"/>
                    </a:cubicBezTo>
                    <a:cubicBezTo>
                      <a:pt x="222331" y="227599"/>
                      <a:pt x="211762" y="224728"/>
                      <a:pt x="201507" y="220941"/>
                    </a:cubicBezTo>
                    <a:cubicBezTo>
                      <a:pt x="201261" y="220867"/>
                      <a:pt x="201010" y="220793"/>
                      <a:pt x="200764" y="220741"/>
                    </a:cubicBezTo>
                    <a:cubicBezTo>
                      <a:pt x="198399" y="220407"/>
                      <a:pt x="196210" y="222052"/>
                      <a:pt x="195874" y="224417"/>
                    </a:cubicBezTo>
                    <a:cubicBezTo>
                      <a:pt x="195844" y="224630"/>
                      <a:pt x="195829" y="224844"/>
                      <a:pt x="195831" y="225058"/>
                    </a:cubicBezTo>
                    <a:lnTo>
                      <a:pt x="195905" y="229448"/>
                    </a:lnTo>
                    <a:cubicBezTo>
                      <a:pt x="196551" y="275994"/>
                      <a:pt x="188293" y="311031"/>
                      <a:pt x="173225" y="325565"/>
                    </a:cubicBezTo>
                    <a:cubicBezTo>
                      <a:pt x="167744" y="331140"/>
                      <a:pt x="160129" y="334086"/>
                      <a:pt x="152323" y="333649"/>
                    </a:cubicBezTo>
                    <a:cubicBezTo>
                      <a:pt x="150563" y="333551"/>
                      <a:pt x="148877" y="333375"/>
                      <a:pt x="147293" y="333129"/>
                    </a:cubicBezTo>
                    <a:close/>
                  </a:path>
                </a:pathLst>
              </a:custGeom>
              <a:solidFill>
                <a:srgbClr val="D58A4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0" name="Freeform 4499">
                <a:extLst>
                  <a:ext uri="{FF2B5EF4-FFF2-40B4-BE49-F238E27FC236}">
                    <a16:creationId xmlns:a16="http://schemas.microsoft.com/office/drawing/2014/main" id="{F87D6D46-9BDB-EA30-720C-DF3146F90BFB}"/>
                  </a:ext>
                </a:extLst>
              </p:cNvPr>
              <p:cNvSpPr/>
              <p:nvPr/>
            </p:nvSpPr>
            <p:spPr>
              <a:xfrm rot="-780000">
                <a:off x="1689270" y="3848852"/>
                <a:ext cx="259817" cy="312332"/>
              </a:xfrm>
              <a:custGeom>
                <a:avLst/>
                <a:gdLst>
                  <a:gd name="connsiteX0" fmla="*/ 111516 w 259817"/>
                  <a:gd name="connsiteY0" fmla="*/ 257117 h 312332"/>
                  <a:gd name="connsiteX1" fmla="*/ 109309 w 259817"/>
                  <a:gd name="connsiteY1" fmla="*/ 247123 h 312332"/>
                  <a:gd name="connsiteX2" fmla="*/ 99091 w 259817"/>
                  <a:gd name="connsiteY2" fmla="*/ 228176 h 312332"/>
                  <a:gd name="connsiteX3" fmla="*/ 81315 w 259817"/>
                  <a:gd name="connsiteY3" fmla="*/ 236260 h 312332"/>
                  <a:gd name="connsiteX4" fmla="*/ 76234 w 259817"/>
                  <a:gd name="connsiteY4" fmla="*/ 239805 h 312332"/>
                  <a:gd name="connsiteX5" fmla="*/ 9600 w 259817"/>
                  <a:gd name="connsiteY5" fmla="*/ 262024 h 312332"/>
                  <a:gd name="connsiteX6" fmla="*/ 58960 w 259817"/>
                  <a:gd name="connsiteY6" fmla="*/ 149897 h 312332"/>
                  <a:gd name="connsiteX7" fmla="*/ 59703 w 259817"/>
                  <a:gd name="connsiteY7" fmla="*/ 147267 h 312332"/>
                  <a:gd name="connsiteX8" fmla="*/ 57645 w 259817"/>
                  <a:gd name="connsiteY8" fmla="*/ 144479 h 312332"/>
                  <a:gd name="connsiteX9" fmla="*/ 2117 w 259817"/>
                  <a:gd name="connsiteY9" fmla="*/ 90119 h 312332"/>
                  <a:gd name="connsiteX10" fmla="*/ 76016 w 259817"/>
                  <a:gd name="connsiteY10" fmla="*/ 83028 h 312332"/>
                  <a:gd name="connsiteX11" fmla="*/ 118181 w 259817"/>
                  <a:gd name="connsiteY11" fmla="*/ 87210 h 312332"/>
                  <a:gd name="connsiteX12" fmla="*/ 121181 w 259817"/>
                  <a:gd name="connsiteY12" fmla="*/ 24770 h 312332"/>
                  <a:gd name="connsiteX13" fmla="*/ 211169 w 259817"/>
                  <a:gd name="connsiteY13" fmla="*/ 69875 h 312332"/>
                  <a:gd name="connsiteX14" fmla="*/ 176264 w 259817"/>
                  <a:gd name="connsiteY14" fmla="*/ 109154 h 312332"/>
                  <a:gd name="connsiteX15" fmla="*/ 259870 w 259817"/>
                  <a:gd name="connsiteY15" fmla="*/ 197209 h 312332"/>
                  <a:gd name="connsiteX16" fmla="*/ 212493 w 259817"/>
                  <a:gd name="connsiteY16" fmla="*/ 206729 h 312332"/>
                  <a:gd name="connsiteX17" fmla="*/ 184624 w 259817"/>
                  <a:gd name="connsiteY17" fmla="*/ 199193 h 312332"/>
                  <a:gd name="connsiteX18" fmla="*/ 181675 w 259817"/>
                  <a:gd name="connsiteY18" fmla="*/ 200034 h 312332"/>
                  <a:gd name="connsiteX19" fmla="*/ 149101 w 259817"/>
                  <a:gd name="connsiteY19" fmla="*/ 312914 h 312332"/>
                  <a:gd name="connsiteX20" fmla="*/ 111516 w 259817"/>
                  <a:gd name="connsiteY20" fmla="*/ 257117 h 31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817" h="312332">
                    <a:moveTo>
                      <a:pt x="111516" y="257117"/>
                    </a:moveTo>
                    <a:cubicBezTo>
                      <a:pt x="111015" y="253739"/>
                      <a:pt x="110278" y="250399"/>
                      <a:pt x="109309" y="247123"/>
                    </a:cubicBezTo>
                    <a:cubicBezTo>
                      <a:pt x="106235" y="234351"/>
                      <a:pt x="103271" y="228873"/>
                      <a:pt x="99091" y="228176"/>
                    </a:cubicBezTo>
                    <a:cubicBezTo>
                      <a:pt x="95050" y="227530"/>
                      <a:pt x="89049" y="230927"/>
                      <a:pt x="81315" y="236260"/>
                    </a:cubicBezTo>
                    <a:cubicBezTo>
                      <a:pt x="79652" y="237403"/>
                      <a:pt x="77966" y="238584"/>
                      <a:pt x="76234" y="239805"/>
                    </a:cubicBezTo>
                    <a:cubicBezTo>
                      <a:pt x="62764" y="249302"/>
                      <a:pt x="19368" y="267604"/>
                      <a:pt x="9600" y="262024"/>
                    </a:cubicBezTo>
                    <a:cubicBezTo>
                      <a:pt x="-20963" y="244526"/>
                      <a:pt x="31765" y="178587"/>
                      <a:pt x="58960" y="149897"/>
                    </a:cubicBezTo>
                    <a:cubicBezTo>
                      <a:pt x="59616" y="149190"/>
                      <a:pt x="59893" y="148212"/>
                      <a:pt x="59703" y="147267"/>
                    </a:cubicBezTo>
                    <a:cubicBezTo>
                      <a:pt x="59486" y="146069"/>
                      <a:pt x="58726" y="145040"/>
                      <a:pt x="57645" y="144479"/>
                    </a:cubicBezTo>
                    <a:cubicBezTo>
                      <a:pt x="22991" y="126898"/>
                      <a:pt x="-2546" y="104234"/>
                      <a:pt x="2117" y="90119"/>
                    </a:cubicBezTo>
                    <a:cubicBezTo>
                      <a:pt x="8462" y="70902"/>
                      <a:pt x="50780" y="78968"/>
                      <a:pt x="76016" y="83028"/>
                    </a:cubicBezTo>
                    <a:cubicBezTo>
                      <a:pt x="85835" y="84617"/>
                      <a:pt x="117354" y="88237"/>
                      <a:pt x="118181" y="87210"/>
                    </a:cubicBezTo>
                    <a:cubicBezTo>
                      <a:pt x="119008" y="86183"/>
                      <a:pt x="114191" y="48995"/>
                      <a:pt x="121181" y="24770"/>
                    </a:cubicBezTo>
                    <a:cubicBezTo>
                      <a:pt x="132756" y="-15476"/>
                      <a:pt x="242452" y="-8534"/>
                      <a:pt x="211169" y="69875"/>
                    </a:cubicBezTo>
                    <a:cubicBezTo>
                      <a:pt x="204081" y="87605"/>
                      <a:pt x="176412" y="100326"/>
                      <a:pt x="176264" y="109154"/>
                    </a:cubicBezTo>
                    <a:cubicBezTo>
                      <a:pt x="176241" y="110520"/>
                      <a:pt x="266029" y="178935"/>
                      <a:pt x="259870" y="197209"/>
                    </a:cubicBezTo>
                    <a:cubicBezTo>
                      <a:pt x="253920" y="214841"/>
                      <a:pt x="228857" y="209359"/>
                      <a:pt x="212493" y="206729"/>
                    </a:cubicBezTo>
                    <a:cubicBezTo>
                      <a:pt x="204760" y="205489"/>
                      <a:pt x="184852" y="199216"/>
                      <a:pt x="184624" y="199193"/>
                    </a:cubicBezTo>
                    <a:cubicBezTo>
                      <a:pt x="183565" y="199016"/>
                      <a:pt x="182483" y="199328"/>
                      <a:pt x="181675" y="200034"/>
                    </a:cubicBezTo>
                    <a:cubicBezTo>
                      <a:pt x="180834" y="200777"/>
                      <a:pt x="187625" y="309220"/>
                      <a:pt x="149101" y="312914"/>
                    </a:cubicBezTo>
                    <a:cubicBezTo>
                      <a:pt x="128869" y="314846"/>
                      <a:pt x="113397" y="277728"/>
                      <a:pt x="111516" y="257117"/>
                    </a:cubicBezTo>
                    <a:close/>
                  </a:path>
                </a:pathLst>
              </a:custGeom>
              <a:solidFill>
                <a:srgbClr val="FA9F2F"/>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501" name="Graphic 4289">
                <a:extLst>
                  <a:ext uri="{FF2B5EF4-FFF2-40B4-BE49-F238E27FC236}">
                    <a16:creationId xmlns:a16="http://schemas.microsoft.com/office/drawing/2014/main" id="{E6A4A2D1-BE69-EFD4-E9D5-E345ADD31A2B}"/>
                  </a:ext>
                </a:extLst>
              </p:cNvPr>
              <p:cNvGrpSpPr/>
              <p:nvPr/>
            </p:nvGrpSpPr>
            <p:grpSpPr>
              <a:xfrm>
                <a:off x="1591016" y="3564561"/>
                <a:ext cx="397469" cy="630794"/>
                <a:chOff x="1591016" y="3564561"/>
                <a:chExt cx="397469" cy="630794"/>
              </a:xfrm>
            </p:grpSpPr>
            <p:sp>
              <p:nvSpPr>
                <p:cNvPr id="4502" name="Freeform 4501">
                  <a:extLst>
                    <a:ext uri="{FF2B5EF4-FFF2-40B4-BE49-F238E27FC236}">
                      <a16:creationId xmlns:a16="http://schemas.microsoft.com/office/drawing/2014/main" id="{7FD63439-BF90-F609-2615-2E8D1BE832CD}"/>
                    </a:ext>
                  </a:extLst>
                </p:cNvPr>
                <p:cNvSpPr/>
                <p:nvPr/>
              </p:nvSpPr>
              <p:spPr>
                <a:xfrm rot="-780000">
                  <a:off x="1703489" y="3943004"/>
                  <a:ext cx="1955" cy="2996"/>
                </a:xfrm>
                <a:custGeom>
                  <a:avLst/>
                  <a:gdLst>
                    <a:gd name="connsiteX0" fmla="*/ 2271 w 1955"/>
                    <a:gd name="connsiteY0" fmla="*/ 2381 h 2996"/>
                    <a:gd name="connsiteX1" fmla="*/ 2024 w 1955"/>
                    <a:gd name="connsiteY1" fmla="*/ 671 h 2996"/>
                    <a:gd name="connsiteX2" fmla="*/ 631 w 1955"/>
                    <a:gd name="connsiteY2" fmla="*/ 3124 h 2996"/>
                    <a:gd name="connsiteX3" fmla="*/ 357 w 1955"/>
                    <a:gd name="connsiteY3" fmla="*/ 3668 h 2996"/>
                    <a:gd name="connsiteX4" fmla="*/ 1123 w 1955"/>
                    <a:gd name="connsiteY4" fmla="*/ 3542 h 2996"/>
                    <a:gd name="connsiteX5" fmla="*/ 2271 w 1955"/>
                    <a:gd name="connsiteY5" fmla="*/ 2381 h 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 h="2996">
                      <a:moveTo>
                        <a:pt x="2271" y="2381"/>
                      </a:moveTo>
                      <a:cubicBezTo>
                        <a:pt x="2132" y="1820"/>
                        <a:pt x="2049" y="1247"/>
                        <a:pt x="2024" y="671"/>
                      </a:cubicBezTo>
                      <a:cubicBezTo>
                        <a:pt x="1498" y="1452"/>
                        <a:pt x="1032" y="2272"/>
                        <a:pt x="631" y="3124"/>
                      </a:cubicBezTo>
                      <a:lnTo>
                        <a:pt x="357" y="3668"/>
                      </a:lnTo>
                      <a:lnTo>
                        <a:pt x="1123" y="3542"/>
                      </a:lnTo>
                      <a:cubicBezTo>
                        <a:pt x="1992" y="3398"/>
                        <a:pt x="2461" y="3124"/>
                        <a:pt x="2271" y="23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3" name="Freeform 4502">
                  <a:extLst>
                    <a:ext uri="{FF2B5EF4-FFF2-40B4-BE49-F238E27FC236}">
                      <a16:creationId xmlns:a16="http://schemas.microsoft.com/office/drawing/2014/main" id="{656C37E0-E741-D75A-0C4F-06B772AA1C4D}"/>
                    </a:ext>
                  </a:extLst>
                </p:cNvPr>
                <p:cNvSpPr/>
                <p:nvPr/>
              </p:nvSpPr>
              <p:spPr>
                <a:xfrm rot="-780000">
                  <a:off x="1696920" y="3944913"/>
                  <a:ext cx="5281" cy="3832"/>
                </a:xfrm>
                <a:custGeom>
                  <a:avLst/>
                  <a:gdLst>
                    <a:gd name="connsiteX0" fmla="*/ 1001 w 5281"/>
                    <a:gd name="connsiteY0" fmla="*/ 4415 h 3832"/>
                    <a:gd name="connsiteX1" fmla="*/ 4796 w 5281"/>
                    <a:gd name="connsiteY1" fmla="*/ 3769 h 3832"/>
                    <a:gd name="connsiteX2" fmla="*/ 5637 w 5281"/>
                    <a:gd name="connsiteY2" fmla="*/ 3420 h 3832"/>
                    <a:gd name="connsiteX3" fmla="*/ 4843 w 5281"/>
                    <a:gd name="connsiteY3" fmla="*/ 2998 h 3832"/>
                    <a:gd name="connsiteX4" fmla="*/ 2019 w 5281"/>
                    <a:gd name="connsiteY4" fmla="*/ 1065 h 3832"/>
                    <a:gd name="connsiteX5" fmla="*/ 356 w 5281"/>
                    <a:gd name="connsiteY5" fmla="*/ 1042 h 3832"/>
                    <a:gd name="connsiteX6" fmla="*/ 1001 w 5281"/>
                    <a:gd name="connsiteY6" fmla="*/ 4415 h 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1" h="3832">
                      <a:moveTo>
                        <a:pt x="1001" y="4415"/>
                      </a:moveTo>
                      <a:cubicBezTo>
                        <a:pt x="2303" y="4648"/>
                        <a:pt x="3645" y="4420"/>
                        <a:pt x="4796" y="3769"/>
                      </a:cubicBezTo>
                      <a:cubicBezTo>
                        <a:pt x="5070" y="3638"/>
                        <a:pt x="5351" y="3522"/>
                        <a:pt x="5637" y="3420"/>
                      </a:cubicBezTo>
                      <a:cubicBezTo>
                        <a:pt x="5360" y="3303"/>
                        <a:pt x="5094" y="3162"/>
                        <a:pt x="4843" y="2998"/>
                      </a:cubicBezTo>
                      <a:cubicBezTo>
                        <a:pt x="3877" y="2426"/>
                        <a:pt x="2985" y="1683"/>
                        <a:pt x="2019" y="1065"/>
                      </a:cubicBezTo>
                      <a:cubicBezTo>
                        <a:pt x="1252" y="568"/>
                        <a:pt x="681" y="521"/>
                        <a:pt x="356" y="1042"/>
                      </a:cubicBezTo>
                      <a:cubicBezTo>
                        <a:pt x="661" y="2147"/>
                        <a:pt x="877" y="3275"/>
                        <a:pt x="1001" y="441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4" name="Freeform 4503">
                  <a:extLst>
                    <a:ext uri="{FF2B5EF4-FFF2-40B4-BE49-F238E27FC236}">
                      <a16:creationId xmlns:a16="http://schemas.microsoft.com/office/drawing/2014/main" id="{53F0A4E8-4DD8-AF61-432E-4BAC579B8E3C}"/>
                    </a:ext>
                  </a:extLst>
                </p:cNvPr>
                <p:cNvSpPr/>
                <p:nvPr/>
              </p:nvSpPr>
              <p:spPr>
                <a:xfrm rot="-780000">
                  <a:off x="1691845" y="3961162"/>
                  <a:ext cx="6892" cy="7187"/>
                </a:xfrm>
                <a:custGeom>
                  <a:avLst/>
                  <a:gdLst>
                    <a:gd name="connsiteX0" fmla="*/ 2561 w 6892"/>
                    <a:gd name="connsiteY0" fmla="*/ 7862 h 7187"/>
                    <a:gd name="connsiteX1" fmla="*/ 2910 w 6892"/>
                    <a:gd name="connsiteY1" fmla="*/ 7764 h 7187"/>
                    <a:gd name="connsiteX2" fmla="*/ 7248 w 6892"/>
                    <a:gd name="connsiteY2" fmla="*/ 7444 h 7187"/>
                    <a:gd name="connsiteX3" fmla="*/ 6031 w 6892"/>
                    <a:gd name="connsiteY3" fmla="*/ 4470 h 7187"/>
                    <a:gd name="connsiteX4" fmla="*/ 1744 w 6892"/>
                    <a:gd name="connsiteY4" fmla="*/ 674 h 7187"/>
                    <a:gd name="connsiteX5" fmla="*/ 1670 w 6892"/>
                    <a:gd name="connsiteY5" fmla="*/ 1292 h 7187"/>
                    <a:gd name="connsiteX6" fmla="*/ 355 w 6892"/>
                    <a:gd name="connsiteY6" fmla="*/ 3922 h 7187"/>
                    <a:gd name="connsiteX7" fmla="*/ 2561 w 6892"/>
                    <a:gd name="connsiteY7" fmla="*/ 7862 h 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2" h="7187">
                      <a:moveTo>
                        <a:pt x="2561" y="7862"/>
                      </a:moveTo>
                      <a:lnTo>
                        <a:pt x="2910" y="7764"/>
                      </a:lnTo>
                      <a:cubicBezTo>
                        <a:pt x="4275" y="7564"/>
                        <a:pt x="5697" y="7518"/>
                        <a:pt x="7248" y="7444"/>
                      </a:cubicBezTo>
                      <a:cubicBezTo>
                        <a:pt x="6876" y="6449"/>
                        <a:pt x="6482" y="5460"/>
                        <a:pt x="6031" y="4470"/>
                      </a:cubicBezTo>
                      <a:cubicBezTo>
                        <a:pt x="5133" y="2708"/>
                        <a:pt x="3601" y="1352"/>
                        <a:pt x="1744" y="674"/>
                      </a:cubicBezTo>
                      <a:cubicBezTo>
                        <a:pt x="1695" y="876"/>
                        <a:pt x="1670" y="1084"/>
                        <a:pt x="1670" y="1292"/>
                      </a:cubicBezTo>
                      <a:cubicBezTo>
                        <a:pt x="1724" y="2339"/>
                        <a:pt x="1225" y="3337"/>
                        <a:pt x="355" y="3922"/>
                      </a:cubicBezTo>
                      <a:cubicBezTo>
                        <a:pt x="1377" y="5053"/>
                        <a:pt x="2131" y="6399"/>
                        <a:pt x="2561" y="78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5" name="Freeform 4504">
                  <a:extLst>
                    <a:ext uri="{FF2B5EF4-FFF2-40B4-BE49-F238E27FC236}">
                      <a16:creationId xmlns:a16="http://schemas.microsoft.com/office/drawing/2014/main" id="{A4490016-65DC-39F2-03E3-B11F7D73A9ED}"/>
                    </a:ext>
                  </a:extLst>
                </p:cNvPr>
                <p:cNvSpPr/>
                <p:nvPr/>
              </p:nvSpPr>
              <p:spPr>
                <a:xfrm rot="-780000">
                  <a:off x="1675722" y="3962934"/>
                  <a:ext cx="3822" cy="6221"/>
                </a:xfrm>
                <a:custGeom>
                  <a:avLst/>
                  <a:gdLst>
                    <a:gd name="connsiteX0" fmla="*/ 3134 w 3822"/>
                    <a:gd name="connsiteY0" fmla="*/ 6501 h 6221"/>
                    <a:gd name="connsiteX1" fmla="*/ 4175 w 3822"/>
                    <a:gd name="connsiteY1" fmla="*/ 2138 h 6221"/>
                    <a:gd name="connsiteX2" fmla="*/ 2781 w 3822"/>
                    <a:gd name="connsiteY2" fmla="*/ 674 h 6221"/>
                    <a:gd name="connsiteX3" fmla="*/ 352 w 3822"/>
                    <a:gd name="connsiteY3" fmla="*/ 4071 h 6221"/>
                    <a:gd name="connsiteX4" fmla="*/ 3251 w 3822"/>
                    <a:gd name="connsiteY4" fmla="*/ 6896 h 6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 h="6221">
                      <a:moveTo>
                        <a:pt x="3134" y="6501"/>
                      </a:moveTo>
                      <a:cubicBezTo>
                        <a:pt x="2520" y="4973"/>
                        <a:pt x="2937" y="3224"/>
                        <a:pt x="4175" y="2138"/>
                      </a:cubicBezTo>
                      <a:cubicBezTo>
                        <a:pt x="3674" y="1687"/>
                        <a:pt x="3208" y="1197"/>
                        <a:pt x="2781" y="674"/>
                      </a:cubicBezTo>
                      <a:cubicBezTo>
                        <a:pt x="2015" y="1841"/>
                        <a:pt x="1221" y="2998"/>
                        <a:pt x="352" y="4071"/>
                      </a:cubicBezTo>
                      <a:cubicBezTo>
                        <a:pt x="1127" y="5191"/>
                        <a:pt x="2111" y="6150"/>
                        <a:pt x="3251" y="68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6" name="Freeform 4505">
                  <a:extLst>
                    <a:ext uri="{FF2B5EF4-FFF2-40B4-BE49-F238E27FC236}">
                      <a16:creationId xmlns:a16="http://schemas.microsoft.com/office/drawing/2014/main" id="{0D47D683-7497-5742-FD50-F9C61F38E8AE}"/>
                    </a:ext>
                  </a:extLst>
                </p:cNvPr>
                <p:cNvSpPr/>
                <p:nvPr/>
              </p:nvSpPr>
              <p:spPr>
                <a:xfrm rot="-780000">
                  <a:off x="1707582" y="3948563"/>
                  <a:ext cx="1885" cy="910"/>
                </a:xfrm>
                <a:custGeom>
                  <a:avLst/>
                  <a:gdLst>
                    <a:gd name="connsiteX0" fmla="*/ 483 w 1885"/>
                    <a:gd name="connsiteY0" fmla="*/ 1383 h 910"/>
                    <a:gd name="connsiteX1" fmla="*/ 358 w 1885"/>
                    <a:gd name="connsiteY1" fmla="*/ 1582 h 910"/>
                    <a:gd name="connsiteX2" fmla="*/ 2243 w 1885"/>
                    <a:gd name="connsiteY2" fmla="*/ 913 h 910"/>
                    <a:gd name="connsiteX3" fmla="*/ 640 w 1885"/>
                    <a:gd name="connsiteY3" fmla="*/ 1112 h 910"/>
                    <a:gd name="connsiteX4" fmla="*/ 483 w 1885"/>
                    <a:gd name="connsiteY4" fmla="*/ 1383 h 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 h="910">
                      <a:moveTo>
                        <a:pt x="483" y="1383"/>
                      </a:moveTo>
                      <a:lnTo>
                        <a:pt x="358" y="1582"/>
                      </a:lnTo>
                      <a:cubicBezTo>
                        <a:pt x="1038" y="1548"/>
                        <a:pt x="1694" y="1316"/>
                        <a:pt x="2243" y="913"/>
                      </a:cubicBezTo>
                      <a:cubicBezTo>
                        <a:pt x="1746" y="525"/>
                        <a:pt x="1028" y="614"/>
                        <a:pt x="640" y="1112"/>
                      </a:cubicBezTo>
                      <a:cubicBezTo>
                        <a:pt x="575" y="1194"/>
                        <a:pt x="523" y="1285"/>
                        <a:pt x="483" y="138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7" name="Freeform 4506">
                  <a:extLst>
                    <a:ext uri="{FF2B5EF4-FFF2-40B4-BE49-F238E27FC236}">
                      <a16:creationId xmlns:a16="http://schemas.microsoft.com/office/drawing/2014/main" id="{F82B4DC3-F854-9AC6-2366-5482EDC32A19}"/>
                    </a:ext>
                  </a:extLst>
                </p:cNvPr>
                <p:cNvSpPr/>
                <p:nvPr/>
              </p:nvSpPr>
              <p:spPr>
                <a:xfrm rot="-780000">
                  <a:off x="1706310" y="3952316"/>
                  <a:ext cx="20884" cy="21033"/>
                </a:xfrm>
                <a:custGeom>
                  <a:avLst/>
                  <a:gdLst>
                    <a:gd name="connsiteX0" fmla="*/ 4998 w 20884"/>
                    <a:gd name="connsiteY0" fmla="*/ 3228 h 21033"/>
                    <a:gd name="connsiteX1" fmla="*/ 3065 w 20884"/>
                    <a:gd name="connsiteY1" fmla="*/ 946 h 21033"/>
                    <a:gd name="connsiteX2" fmla="*/ 2894 w 20884"/>
                    <a:gd name="connsiteY2" fmla="*/ 672 h 21033"/>
                    <a:gd name="connsiteX3" fmla="*/ 3414 w 20884"/>
                    <a:gd name="connsiteY3" fmla="*/ 2582 h 21033"/>
                    <a:gd name="connsiteX4" fmla="*/ 4255 w 20884"/>
                    <a:gd name="connsiteY4" fmla="*/ 5881 h 21033"/>
                    <a:gd name="connsiteX5" fmla="*/ 2861 w 20884"/>
                    <a:gd name="connsiteY5" fmla="*/ 14388 h 21033"/>
                    <a:gd name="connsiteX6" fmla="*/ 2513 w 20884"/>
                    <a:gd name="connsiteY6" fmla="*/ 16126 h 21033"/>
                    <a:gd name="connsiteX7" fmla="*/ 2438 w 20884"/>
                    <a:gd name="connsiteY7" fmla="*/ 16297 h 21033"/>
                    <a:gd name="connsiteX8" fmla="*/ 2935 w 20884"/>
                    <a:gd name="connsiteY8" fmla="*/ 16423 h 21033"/>
                    <a:gd name="connsiteX9" fmla="*/ 2884 w 20884"/>
                    <a:gd name="connsiteY9" fmla="*/ 16497 h 21033"/>
                    <a:gd name="connsiteX10" fmla="*/ 358 w 20884"/>
                    <a:gd name="connsiteY10" fmla="*/ 20093 h 21033"/>
                    <a:gd name="connsiteX11" fmla="*/ 1287 w 20884"/>
                    <a:gd name="connsiteY11" fmla="*/ 21357 h 21033"/>
                    <a:gd name="connsiteX12" fmla="*/ 1509 w 20884"/>
                    <a:gd name="connsiteY12" fmla="*/ 21706 h 21033"/>
                    <a:gd name="connsiteX13" fmla="*/ 4111 w 20884"/>
                    <a:gd name="connsiteY13" fmla="*/ 21185 h 21033"/>
                    <a:gd name="connsiteX14" fmla="*/ 6020 w 20884"/>
                    <a:gd name="connsiteY14" fmla="*/ 20196 h 21033"/>
                    <a:gd name="connsiteX15" fmla="*/ 6094 w 20884"/>
                    <a:gd name="connsiteY15" fmla="*/ 17715 h 21033"/>
                    <a:gd name="connsiteX16" fmla="*/ 5722 w 20884"/>
                    <a:gd name="connsiteY16" fmla="*/ 17394 h 21033"/>
                    <a:gd name="connsiteX17" fmla="*/ 5499 w 20884"/>
                    <a:gd name="connsiteY17" fmla="*/ 17171 h 21033"/>
                    <a:gd name="connsiteX18" fmla="*/ 4236 w 20884"/>
                    <a:gd name="connsiteY18" fmla="*/ 15879 h 21033"/>
                    <a:gd name="connsiteX19" fmla="*/ 5002 w 20884"/>
                    <a:gd name="connsiteY19" fmla="*/ 13895 h 21033"/>
                    <a:gd name="connsiteX20" fmla="*/ 5323 w 20884"/>
                    <a:gd name="connsiteY20" fmla="*/ 12752 h 21033"/>
                    <a:gd name="connsiteX21" fmla="*/ 7775 w 20884"/>
                    <a:gd name="connsiteY21" fmla="*/ 10866 h 21033"/>
                    <a:gd name="connsiteX22" fmla="*/ 8393 w 20884"/>
                    <a:gd name="connsiteY22" fmla="*/ 11140 h 21033"/>
                    <a:gd name="connsiteX23" fmla="*/ 9759 w 20884"/>
                    <a:gd name="connsiteY23" fmla="*/ 11786 h 21033"/>
                    <a:gd name="connsiteX24" fmla="*/ 10130 w 20884"/>
                    <a:gd name="connsiteY24" fmla="*/ 12181 h 21033"/>
                    <a:gd name="connsiteX25" fmla="*/ 11742 w 20884"/>
                    <a:gd name="connsiteY25" fmla="*/ 13445 h 21033"/>
                    <a:gd name="connsiteX26" fmla="*/ 12759 w 20884"/>
                    <a:gd name="connsiteY26" fmla="*/ 15229 h 21033"/>
                    <a:gd name="connsiteX27" fmla="*/ 13748 w 20884"/>
                    <a:gd name="connsiteY27" fmla="*/ 16418 h 21033"/>
                    <a:gd name="connsiteX28" fmla="*/ 16898 w 20884"/>
                    <a:gd name="connsiteY28" fmla="*/ 17608 h 21033"/>
                    <a:gd name="connsiteX29" fmla="*/ 20270 w 20884"/>
                    <a:gd name="connsiteY29" fmla="*/ 16544 h 21033"/>
                    <a:gd name="connsiteX30" fmla="*/ 21236 w 20884"/>
                    <a:gd name="connsiteY30" fmla="*/ 15252 h 21033"/>
                    <a:gd name="connsiteX31" fmla="*/ 19898 w 20884"/>
                    <a:gd name="connsiteY31" fmla="*/ 13789 h 21033"/>
                    <a:gd name="connsiteX32" fmla="*/ 19006 w 20884"/>
                    <a:gd name="connsiteY32" fmla="*/ 13542 h 21033"/>
                    <a:gd name="connsiteX33" fmla="*/ 13242 w 20884"/>
                    <a:gd name="connsiteY33" fmla="*/ 8729 h 21033"/>
                    <a:gd name="connsiteX34" fmla="*/ 12225 w 20884"/>
                    <a:gd name="connsiteY34" fmla="*/ 6322 h 21033"/>
                    <a:gd name="connsiteX35" fmla="*/ 9819 w 20884"/>
                    <a:gd name="connsiteY35" fmla="*/ 5528 h 21033"/>
                    <a:gd name="connsiteX36" fmla="*/ 7887 w 20884"/>
                    <a:gd name="connsiteY36" fmla="*/ 5156 h 21033"/>
                    <a:gd name="connsiteX37" fmla="*/ 7864 w 20884"/>
                    <a:gd name="connsiteY37" fmla="*/ 4882 h 21033"/>
                    <a:gd name="connsiteX38" fmla="*/ 4998 w 20884"/>
                    <a:gd name="connsiteY38" fmla="*/ 3228 h 2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884" h="21033">
                      <a:moveTo>
                        <a:pt x="4998" y="3228"/>
                      </a:moveTo>
                      <a:cubicBezTo>
                        <a:pt x="4329" y="2484"/>
                        <a:pt x="3683" y="1713"/>
                        <a:pt x="3065" y="946"/>
                      </a:cubicBezTo>
                      <a:lnTo>
                        <a:pt x="2894" y="672"/>
                      </a:lnTo>
                      <a:cubicBezTo>
                        <a:pt x="2806" y="1353"/>
                        <a:pt x="2993" y="2040"/>
                        <a:pt x="3414" y="2582"/>
                      </a:cubicBezTo>
                      <a:cubicBezTo>
                        <a:pt x="4206" y="3484"/>
                        <a:pt x="4518" y="4710"/>
                        <a:pt x="4255" y="5881"/>
                      </a:cubicBezTo>
                      <a:cubicBezTo>
                        <a:pt x="3683" y="8668"/>
                        <a:pt x="3326" y="11535"/>
                        <a:pt x="2861" y="14388"/>
                      </a:cubicBezTo>
                      <a:cubicBezTo>
                        <a:pt x="2795" y="14976"/>
                        <a:pt x="2679" y="15557"/>
                        <a:pt x="2513" y="16126"/>
                      </a:cubicBezTo>
                      <a:lnTo>
                        <a:pt x="2438" y="16297"/>
                      </a:lnTo>
                      <a:lnTo>
                        <a:pt x="2935" y="16423"/>
                      </a:lnTo>
                      <a:lnTo>
                        <a:pt x="2884" y="16497"/>
                      </a:lnTo>
                      <a:cubicBezTo>
                        <a:pt x="2139" y="17761"/>
                        <a:pt x="1294" y="18964"/>
                        <a:pt x="358" y="20093"/>
                      </a:cubicBezTo>
                      <a:cubicBezTo>
                        <a:pt x="655" y="20465"/>
                        <a:pt x="952" y="20860"/>
                        <a:pt x="1287" y="21357"/>
                      </a:cubicBezTo>
                      <a:lnTo>
                        <a:pt x="1509" y="21706"/>
                      </a:lnTo>
                      <a:cubicBezTo>
                        <a:pt x="2176" y="20994"/>
                        <a:pt x="3222" y="20785"/>
                        <a:pt x="4111" y="21185"/>
                      </a:cubicBezTo>
                      <a:cubicBezTo>
                        <a:pt x="5300" y="21608"/>
                        <a:pt x="5945" y="21185"/>
                        <a:pt x="6020" y="20196"/>
                      </a:cubicBezTo>
                      <a:cubicBezTo>
                        <a:pt x="6071" y="19378"/>
                        <a:pt x="6094" y="18560"/>
                        <a:pt x="6094" y="17715"/>
                      </a:cubicBezTo>
                      <a:lnTo>
                        <a:pt x="5722" y="17394"/>
                      </a:lnTo>
                      <a:lnTo>
                        <a:pt x="5499" y="17171"/>
                      </a:lnTo>
                      <a:cubicBezTo>
                        <a:pt x="4843" y="17061"/>
                        <a:pt x="4332" y="16539"/>
                        <a:pt x="4236" y="15879"/>
                      </a:cubicBezTo>
                      <a:cubicBezTo>
                        <a:pt x="3912" y="15120"/>
                        <a:pt x="4251" y="14240"/>
                        <a:pt x="5002" y="13895"/>
                      </a:cubicBezTo>
                      <a:cubicBezTo>
                        <a:pt x="5135" y="13522"/>
                        <a:pt x="5242" y="13140"/>
                        <a:pt x="5323" y="12752"/>
                      </a:cubicBezTo>
                      <a:cubicBezTo>
                        <a:pt x="5694" y="11043"/>
                        <a:pt x="6363" y="10429"/>
                        <a:pt x="7775" y="10866"/>
                      </a:cubicBezTo>
                      <a:lnTo>
                        <a:pt x="8393" y="11140"/>
                      </a:lnTo>
                      <a:cubicBezTo>
                        <a:pt x="8930" y="11103"/>
                        <a:pt x="9447" y="11348"/>
                        <a:pt x="9759" y="11786"/>
                      </a:cubicBezTo>
                      <a:lnTo>
                        <a:pt x="10130" y="12181"/>
                      </a:lnTo>
                      <a:cubicBezTo>
                        <a:pt x="10674" y="12576"/>
                        <a:pt x="11222" y="12999"/>
                        <a:pt x="11742" y="13445"/>
                      </a:cubicBezTo>
                      <a:cubicBezTo>
                        <a:pt x="12536" y="14114"/>
                        <a:pt x="12959" y="14708"/>
                        <a:pt x="12759" y="15229"/>
                      </a:cubicBezTo>
                      <a:cubicBezTo>
                        <a:pt x="13107" y="15624"/>
                        <a:pt x="13451" y="16023"/>
                        <a:pt x="13748" y="16418"/>
                      </a:cubicBezTo>
                      <a:cubicBezTo>
                        <a:pt x="14350" y="17550"/>
                        <a:pt x="15698" y="18059"/>
                        <a:pt x="16898" y="17608"/>
                      </a:cubicBezTo>
                      <a:cubicBezTo>
                        <a:pt x="18041" y="17317"/>
                        <a:pt x="19167" y="16961"/>
                        <a:pt x="20270" y="16544"/>
                      </a:cubicBezTo>
                      <a:cubicBezTo>
                        <a:pt x="20734" y="16344"/>
                        <a:pt x="21310" y="15675"/>
                        <a:pt x="21236" y="15252"/>
                      </a:cubicBezTo>
                      <a:cubicBezTo>
                        <a:pt x="21138" y="14732"/>
                        <a:pt x="20418" y="14235"/>
                        <a:pt x="19898" y="13789"/>
                      </a:cubicBezTo>
                      <a:cubicBezTo>
                        <a:pt x="19629" y="13626"/>
                        <a:pt x="19321" y="13541"/>
                        <a:pt x="19006" y="13542"/>
                      </a:cubicBezTo>
                      <a:cubicBezTo>
                        <a:pt x="16259" y="13322"/>
                        <a:pt x="13950" y="11393"/>
                        <a:pt x="13242" y="8729"/>
                      </a:cubicBezTo>
                      <a:cubicBezTo>
                        <a:pt x="13006" y="7886"/>
                        <a:pt x="12665" y="7078"/>
                        <a:pt x="12225" y="6322"/>
                      </a:cubicBezTo>
                      <a:cubicBezTo>
                        <a:pt x="11654" y="5504"/>
                        <a:pt x="10859" y="4928"/>
                        <a:pt x="9819" y="5528"/>
                      </a:cubicBezTo>
                      <a:cubicBezTo>
                        <a:pt x="9127" y="5992"/>
                        <a:pt x="8230" y="5992"/>
                        <a:pt x="7887" y="5156"/>
                      </a:cubicBezTo>
                      <a:lnTo>
                        <a:pt x="7864" y="4882"/>
                      </a:lnTo>
                      <a:cubicBezTo>
                        <a:pt x="6713" y="4773"/>
                        <a:pt x="5667" y="4169"/>
                        <a:pt x="4998" y="32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8" name="Freeform 4507">
                  <a:extLst>
                    <a:ext uri="{FF2B5EF4-FFF2-40B4-BE49-F238E27FC236}">
                      <a16:creationId xmlns:a16="http://schemas.microsoft.com/office/drawing/2014/main" id="{BF613E76-34B1-204F-770A-A493D828D600}"/>
                    </a:ext>
                  </a:extLst>
                </p:cNvPr>
                <p:cNvSpPr/>
                <p:nvPr/>
              </p:nvSpPr>
              <p:spPr>
                <a:xfrm rot="-780000">
                  <a:off x="1699598" y="3999821"/>
                  <a:ext cx="520" cy="422"/>
                </a:xfrm>
                <a:custGeom>
                  <a:avLst/>
                  <a:gdLst>
                    <a:gd name="connsiteX0" fmla="*/ 877 w 520"/>
                    <a:gd name="connsiteY0" fmla="*/ 681 h 422"/>
                    <a:gd name="connsiteX1" fmla="*/ 357 w 520"/>
                    <a:gd name="connsiteY1" fmla="*/ 1104 h 422"/>
                    <a:gd name="connsiteX2" fmla="*/ 877 w 520"/>
                    <a:gd name="connsiteY2" fmla="*/ 681 h 422"/>
                  </a:gdLst>
                  <a:ahLst/>
                  <a:cxnLst>
                    <a:cxn ang="0">
                      <a:pos x="connsiteX0" y="connsiteY0"/>
                    </a:cxn>
                    <a:cxn ang="0">
                      <a:pos x="connsiteX1" y="connsiteY1"/>
                    </a:cxn>
                    <a:cxn ang="0">
                      <a:pos x="connsiteX2" y="connsiteY2"/>
                    </a:cxn>
                  </a:cxnLst>
                  <a:rect l="l" t="t" r="r" b="b"/>
                  <a:pathLst>
                    <a:path w="520" h="422">
                      <a:moveTo>
                        <a:pt x="877" y="681"/>
                      </a:moveTo>
                      <a:cubicBezTo>
                        <a:pt x="745" y="866"/>
                        <a:pt x="565" y="1012"/>
                        <a:pt x="357" y="1104"/>
                      </a:cubicBezTo>
                      <a:cubicBezTo>
                        <a:pt x="565" y="1012"/>
                        <a:pt x="745" y="866"/>
                        <a:pt x="877" y="6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9" name="Freeform 4508">
                  <a:extLst>
                    <a:ext uri="{FF2B5EF4-FFF2-40B4-BE49-F238E27FC236}">
                      <a16:creationId xmlns:a16="http://schemas.microsoft.com/office/drawing/2014/main" id="{636B78C9-2BDE-480D-FE42-31C252E7BBC7}"/>
                    </a:ext>
                  </a:extLst>
                </p:cNvPr>
                <p:cNvSpPr/>
                <p:nvPr/>
              </p:nvSpPr>
              <p:spPr>
                <a:xfrm rot="-780000">
                  <a:off x="1699404" y="4000334"/>
                  <a:ext cx="264" cy="106"/>
                </a:xfrm>
                <a:custGeom>
                  <a:avLst/>
                  <a:gdLst>
                    <a:gd name="connsiteX0" fmla="*/ 357 w 264"/>
                    <a:gd name="connsiteY0" fmla="*/ 788 h 106"/>
                    <a:gd name="connsiteX1" fmla="*/ 621 w 264"/>
                    <a:gd name="connsiteY1" fmla="*/ 681 h 106"/>
                    <a:gd name="connsiteX2" fmla="*/ 357 w 264"/>
                    <a:gd name="connsiteY2" fmla="*/ 788 h 106"/>
                  </a:gdLst>
                  <a:ahLst/>
                  <a:cxnLst>
                    <a:cxn ang="0">
                      <a:pos x="connsiteX0" y="connsiteY0"/>
                    </a:cxn>
                    <a:cxn ang="0">
                      <a:pos x="connsiteX1" y="connsiteY1"/>
                    </a:cxn>
                    <a:cxn ang="0">
                      <a:pos x="connsiteX2" y="connsiteY2"/>
                    </a:cxn>
                  </a:cxnLst>
                  <a:rect l="l" t="t" r="r" b="b"/>
                  <a:pathLst>
                    <a:path w="264" h="106">
                      <a:moveTo>
                        <a:pt x="357" y="788"/>
                      </a:moveTo>
                      <a:lnTo>
                        <a:pt x="621" y="681"/>
                      </a:lnTo>
                      <a:lnTo>
                        <a:pt x="357" y="78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0" name="Freeform 4509">
                  <a:extLst>
                    <a:ext uri="{FF2B5EF4-FFF2-40B4-BE49-F238E27FC236}">
                      <a16:creationId xmlns:a16="http://schemas.microsoft.com/office/drawing/2014/main" id="{681724AE-8499-BC3F-3554-20C06DD194EB}"/>
                    </a:ext>
                  </a:extLst>
                </p:cNvPr>
                <p:cNvSpPr/>
                <p:nvPr/>
              </p:nvSpPr>
              <p:spPr>
                <a:xfrm rot="-780000">
                  <a:off x="1700182" y="3999454"/>
                  <a:ext cx="4644" cy="4646"/>
                </a:xfrm>
                <a:custGeom>
                  <a:avLst/>
                  <a:gdLst>
                    <a:gd name="connsiteX0" fmla="*/ 357 w 4644"/>
                    <a:gd name="connsiteY0" fmla="*/ 681 h 4646"/>
                    <a:gd name="connsiteX1" fmla="*/ 357 w 4644"/>
                    <a:gd name="connsiteY1" fmla="*/ 681 h 4646"/>
                    <a:gd name="connsiteX2" fmla="*/ 357 w 4644"/>
                    <a:gd name="connsiteY2" fmla="*/ 681 h 4646"/>
                  </a:gdLst>
                  <a:ahLst/>
                  <a:cxnLst>
                    <a:cxn ang="0">
                      <a:pos x="connsiteX0" y="connsiteY0"/>
                    </a:cxn>
                    <a:cxn ang="0">
                      <a:pos x="connsiteX1" y="connsiteY1"/>
                    </a:cxn>
                    <a:cxn ang="0">
                      <a:pos x="connsiteX2" y="connsiteY2"/>
                    </a:cxn>
                  </a:cxnLst>
                  <a:rect l="l" t="t" r="r" b="b"/>
                  <a:pathLst>
                    <a:path w="4644" h="4646">
                      <a:moveTo>
                        <a:pt x="357" y="681"/>
                      </a:moveTo>
                      <a:lnTo>
                        <a:pt x="357" y="681"/>
                      </a:lnTo>
                      <a:lnTo>
                        <a:pt x="357" y="68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1" name="Freeform 4510">
                  <a:extLst>
                    <a:ext uri="{FF2B5EF4-FFF2-40B4-BE49-F238E27FC236}">
                      <a16:creationId xmlns:a16="http://schemas.microsoft.com/office/drawing/2014/main" id="{47D6C27A-07CF-B2E5-6177-A1DF22BA67C4}"/>
                    </a:ext>
                  </a:extLst>
                </p:cNvPr>
                <p:cNvSpPr/>
                <p:nvPr/>
              </p:nvSpPr>
              <p:spPr>
                <a:xfrm rot="-780000">
                  <a:off x="1705491" y="4002029"/>
                  <a:ext cx="1373" cy="1240"/>
                </a:xfrm>
                <a:custGeom>
                  <a:avLst/>
                  <a:gdLst>
                    <a:gd name="connsiteX0" fmla="*/ 370 w 1373"/>
                    <a:gd name="connsiteY0" fmla="*/ 1457 h 1240"/>
                    <a:gd name="connsiteX1" fmla="*/ 1039 w 1373"/>
                    <a:gd name="connsiteY1" fmla="*/ 1922 h 1240"/>
                    <a:gd name="connsiteX2" fmla="*/ 1731 w 1373"/>
                    <a:gd name="connsiteY2" fmla="*/ 681 h 1240"/>
                    <a:gd name="connsiteX3" fmla="*/ 714 w 1373"/>
                    <a:gd name="connsiteY3" fmla="*/ 955 h 1240"/>
                    <a:gd name="connsiteX4" fmla="*/ 370 w 1373"/>
                    <a:gd name="connsiteY4" fmla="*/ 1457 h 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 h="1240">
                      <a:moveTo>
                        <a:pt x="370" y="1457"/>
                      </a:moveTo>
                      <a:lnTo>
                        <a:pt x="1039" y="1922"/>
                      </a:lnTo>
                      <a:cubicBezTo>
                        <a:pt x="1349" y="1557"/>
                        <a:pt x="1584" y="1136"/>
                        <a:pt x="1731" y="681"/>
                      </a:cubicBezTo>
                      <a:cubicBezTo>
                        <a:pt x="1382" y="730"/>
                        <a:pt x="1041" y="822"/>
                        <a:pt x="714" y="955"/>
                      </a:cubicBezTo>
                      <a:cubicBezTo>
                        <a:pt x="421" y="1057"/>
                        <a:pt x="319" y="1257"/>
                        <a:pt x="370" y="14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2" name="Freeform 4511">
                  <a:extLst>
                    <a:ext uri="{FF2B5EF4-FFF2-40B4-BE49-F238E27FC236}">
                      <a16:creationId xmlns:a16="http://schemas.microsoft.com/office/drawing/2014/main" id="{90B05107-D488-7B0B-BF00-7257C4894154}"/>
                    </a:ext>
                  </a:extLst>
                </p:cNvPr>
                <p:cNvSpPr/>
                <p:nvPr/>
              </p:nvSpPr>
              <p:spPr>
                <a:xfrm rot="-780000">
                  <a:off x="1769945" y="3905625"/>
                  <a:ext cx="1824" cy="2421"/>
                </a:xfrm>
                <a:custGeom>
                  <a:avLst/>
                  <a:gdLst>
                    <a:gd name="connsiteX0" fmla="*/ 991 w 1824"/>
                    <a:gd name="connsiteY0" fmla="*/ 3042 h 2421"/>
                    <a:gd name="connsiteX1" fmla="*/ 2156 w 1824"/>
                    <a:gd name="connsiteY1" fmla="*/ 2870 h 2421"/>
                    <a:gd name="connsiteX2" fmla="*/ 1836 w 1824"/>
                    <a:gd name="connsiteY2" fmla="*/ 1681 h 2421"/>
                    <a:gd name="connsiteX3" fmla="*/ 443 w 1824"/>
                    <a:gd name="connsiteY3" fmla="*/ 664 h 2421"/>
                    <a:gd name="connsiteX4" fmla="*/ 368 w 1824"/>
                    <a:gd name="connsiteY4" fmla="*/ 2922 h 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 h="2421">
                      <a:moveTo>
                        <a:pt x="991" y="3042"/>
                      </a:moveTo>
                      <a:cubicBezTo>
                        <a:pt x="1385" y="3140"/>
                        <a:pt x="2082" y="3066"/>
                        <a:pt x="2156" y="2870"/>
                      </a:cubicBezTo>
                      <a:cubicBezTo>
                        <a:pt x="2260" y="2445"/>
                        <a:pt x="2139" y="1997"/>
                        <a:pt x="1836" y="1681"/>
                      </a:cubicBezTo>
                      <a:cubicBezTo>
                        <a:pt x="1346" y="1379"/>
                        <a:pt x="880" y="1039"/>
                        <a:pt x="443" y="664"/>
                      </a:cubicBezTo>
                      <a:cubicBezTo>
                        <a:pt x="391" y="1407"/>
                        <a:pt x="368" y="2150"/>
                        <a:pt x="368" y="29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3" name="Freeform 4512">
                  <a:extLst>
                    <a:ext uri="{FF2B5EF4-FFF2-40B4-BE49-F238E27FC236}">
                      <a16:creationId xmlns:a16="http://schemas.microsoft.com/office/drawing/2014/main" id="{345F40F2-E569-3D2D-E8EC-CF3BD3F501C4}"/>
                    </a:ext>
                  </a:extLst>
                </p:cNvPr>
                <p:cNvSpPr/>
                <p:nvPr/>
              </p:nvSpPr>
              <p:spPr>
                <a:xfrm rot="-780000">
                  <a:off x="1707586" y="4091848"/>
                  <a:ext cx="4672" cy="3967"/>
                </a:xfrm>
                <a:custGeom>
                  <a:avLst/>
                  <a:gdLst>
                    <a:gd name="connsiteX0" fmla="*/ 2616 w 4672"/>
                    <a:gd name="connsiteY0" fmla="*/ 1069 h 3967"/>
                    <a:gd name="connsiteX1" fmla="*/ 2045 w 4672"/>
                    <a:gd name="connsiteY1" fmla="*/ 697 h 3967"/>
                    <a:gd name="connsiteX2" fmla="*/ 1994 w 4672"/>
                    <a:gd name="connsiteY2" fmla="*/ 846 h 3967"/>
                    <a:gd name="connsiteX3" fmla="*/ 1474 w 4672"/>
                    <a:gd name="connsiteY3" fmla="*/ 2035 h 3967"/>
                    <a:gd name="connsiteX4" fmla="*/ 1474 w 4672"/>
                    <a:gd name="connsiteY4" fmla="*/ 2035 h 3967"/>
                    <a:gd name="connsiteX5" fmla="*/ 359 w 4672"/>
                    <a:gd name="connsiteY5" fmla="*/ 4665 h 3967"/>
                    <a:gd name="connsiteX6" fmla="*/ 1673 w 4672"/>
                    <a:gd name="connsiteY6" fmla="*/ 3972 h 3967"/>
                    <a:gd name="connsiteX7" fmla="*/ 3782 w 4672"/>
                    <a:gd name="connsiteY7" fmla="*/ 4270 h 3967"/>
                    <a:gd name="connsiteX8" fmla="*/ 4623 w 4672"/>
                    <a:gd name="connsiteY8" fmla="*/ 4641 h 3967"/>
                    <a:gd name="connsiteX9" fmla="*/ 2616 w 4672"/>
                    <a:gd name="connsiteY9" fmla="*/ 1069 h 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2" h="3967">
                      <a:moveTo>
                        <a:pt x="2616" y="1069"/>
                      </a:moveTo>
                      <a:lnTo>
                        <a:pt x="2045" y="697"/>
                      </a:lnTo>
                      <a:lnTo>
                        <a:pt x="1994" y="846"/>
                      </a:lnTo>
                      <a:cubicBezTo>
                        <a:pt x="1948" y="1286"/>
                        <a:pt x="1766" y="1702"/>
                        <a:pt x="1474" y="2035"/>
                      </a:cubicBezTo>
                      <a:lnTo>
                        <a:pt x="1474" y="2035"/>
                      </a:lnTo>
                      <a:cubicBezTo>
                        <a:pt x="1079" y="2927"/>
                        <a:pt x="707" y="3796"/>
                        <a:pt x="359" y="4665"/>
                      </a:cubicBezTo>
                      <a:cubicBezTo>
                        <a:pt x="752" y="4357"/>
                        <a:pt x="1197" y="4123"/>
                        <a:pt x="1673" y="3972"/>
                      </a:cubicBezTo>
                      <a:cubicBezTo>
                        <a:pt x="2390" y="3883"/>
                        <a:pt x="3118" y="3985"/>
                        <a:pt x="3782" y="4270"/>
                      </a:cubicBezTo>
                      <a:cubicBezTo>
                        <a:pt x="4077" y="4358"/>
                        <a:pt x="4360" y="4483"/>
                        <a:pt x="4623" y="4641"/>
                      </a:cubicBezTo>
                      <a:cubicBezTo>
                        <a:pt x="5566" y="3759"/>
                        <a:pt x="4869" y="2495"/>
                        <a:pt x="2616" y="10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4" name="Freeform 4513">
                  <a:extLst>
                    <a:ext uri="{FF2B5EF4-FFF2-40B4-BE49-F238E27FC236}">
                      <a16:creationId xmlns:a16="http://schemas.microsoft.com/office/drawing/2014/main" id="{A3548AC4-C0AA-98BA-7F52-76BE10915A4B}"/>
                    </a:ext>
                  </a:extLst>
                </p:cNvPr>
                <p:cNvSpPr/>
                <p:nvPr/>
              </p:nvSpPr>
              <p:spPr>
                <a:xfrm rot="-780000">
                  <a:off x="1732175" y="4004802"/>
                  <a:ext cx="6846" cy="3536"/>
                </a:xfrm>
                <a:custGeom>
                  <a:avLst/>
                  <a:gdLst>
                    <a:gd name="connsiteX0" fmla="*/ 6758 w 6846"/>
                    <a:gd name="connsiteY0" fmla="*/ 2605 h 3536"/>
                    <a:gd name="connsiteX1" fmla="*/ 4478 w 6846"/>
                    <a:gd name="connsiteY1" fmla="*/ 2657 h 3536"/>
                    <a:gd name="connsiteX2" fmla="*/ 3660 w 6846"/>
                    <a:gd name="connsiteY2" fmla="*/ 1170 h 3536"/>
                    <a:gd name="connsiteX3" fmla="*/ 363 w 6846"/>
                    <a:gd name="connsiteY3" fmla="*/ 1490 h 3536"/>
                    <a:gd name="connsiteX4" fmla="*/ 637 w 6846"/>
                    <a:gd name="connsiteY4" fmla="*/ 3697 h 3536"/>
                    <a:gd name="connsiteX5" fmla="*/ 613 w 6846"/>
                    <a:gd name="connsiteY5" fmla="*/ 3326 h 3536"/>
                    <a:gd name="connsiteX6" fmla="*/ 2374 w 6846"/>
                    <a:gd name="connsiteY6" fmla="*/ 3748 h 3536"/>
                    <a:gd name="connsiteX7" fmla="*/ 6912 w 6846"/>
                    <a:gd name="connsiteY7" fmla="*/ 3400 h 3536"/>
                    <a:gd name="connsiteX8" fmla="*/ 7209 w 6846"/>
                    <a:gd name="connsiteY8" fmla="*/ 2605 h 3536"/>
                    <a:gd name="connsiteX9" fmla="*/ 6837 w 6846"/>
                    <a:gd name="connsiteY9" fmla="*/ 2531 h 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6" h="3536">
                      <a:moveTo>
                        <a:pt x="6758" y="2605"/>
                      </a:moveTo>
                      <a:cubicBezTo>
                        <a:pt x="5918" y="3535"/>
                        <a:pt x="5318" y="3535"/>
                        <a:pt x="4478" y="2657"/>
                      </a:cubicBezTo>
                      <a:cubicBezTo>
                        <a:pt x="4070" y="2248"/>
                        <a:pt x="3787" y="1732"/>
                        <a:pt x="3660" y="1170"/>
                      </a:cubicBezTo>
                      <a:cubicBezTo>
                        <a:pt x="2220" y="450"/>
                        <a:pt x="1106" y="501"/>
                        <a:pt x="363" y="1490"/>
                      </a:cubicBezTo>
                      <a:cubicBezTo>
                        <a:pt x="460" y="2211"/>
                        <a:pt x="562" y="2954"/>
                        <a:pt x="637" y="3697"/>
                      </a:cubicBezTo>
                      <a:lnTo>
                        <a:pt x="613" y="3326"/>
                      </a:lnTo>
                      <a:cubicBezTo>
                        <a:pt x="1208" y="3474"/>
                        <a:pt x="1830" y="3549"/>
                        <a:pt x="2374" y="3748"/>
                      </a:cubicBezTo>
                      <a:cubicBezTo>
                        <a:pt x="4506" y="4469"/>
                        <a:pt x="6168" y="4366"/>
                        <a:pt x="6912" y="3400"/>
                      </a:cubicBezTo>
                      <a:cubicBezTo>
                        <a:pt x="7099" y="3177"/>
                        <a:pt x="7204" y="2897"/>
                        <a:pt x="7209" y="2605"/>
                      </a:cubicBezTo>
                      <a:lnTo>
                        <a:pt x="6837" y="253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5" name="Freeform 4514">
                  <a:extLst>
                    <a:ext uri="{FF2B5EF4-FFF2-40B4-BE49-F238E27FC236}">
                      <a16:creationId xmlns:a16="http://schemas.microsoft.com/office/drawing/2014/main" id="{CE6AE28F-AA1F-6056-168F-B2C77A521507}"/>
                    </a:ext>
                  </a:extLst>
                </p:cNvPr>
                <p:cNvSpPr/>
                <p:nvPr/>
              </p:nvSpPr>
              <p:spPr>
                <a:xfrm rot="-780000">
                  <a:off x="1733369" y="4008247"/>
                  <a:ext cx="4161" cy="4362"/>
                </a:xfrm>
                <a:custGeom>
                  <a:avLst/>
                  <a:gdLst>
                    <a:gd name="connsiteX0" fmla="*/ 4524 w 4161"/>
                    <a:gd name="connsiteY0" fmla="*/ 2986 h 4362"/>
                    <a:gd name="connsiteX1" fmla="*/ 4427 w 4161"/>
                    <a:gd name="connsiteY1" fmla="*/ 2963 h 4362"/>
                    <a:gd name="connsiteX2" fmla="*/ 511 w 4161"/>
                    <a:gd name="connsiteY2" fmla="*/ 979 h 4362"/>
                    <a:gd name="connsiteX3" fmla="*/ 363 w 4161"/>
                    <a:gd name="connsiteY3" fmla="*/ 682 h 4362"/>
                    <a:gd name="connsiteX4" fmla="*/ 827 w 4161"/>
                    <a:gd name="connsiteY4" fmla="*/ 3730 h 4362"/>
                    <a:gd name="connsiteX5" fmla="*/ 953 w 4161"/>
                    <a:gd name="connsiteY5" fmla="*/ 3804 h 4362"/>
                    <a:gd name="connsiteX6" fmla="*/ 2416 w 4161"/>
                    <a:gd name="connsiteY6" fmla="*/ 5045 h 4362"/>
                    <a:gd name="connsiteX7" fmla="*/ 2690 w 4161"/>
                    <a:gd name="connsiteY7" fmla="*/ 4771 h 4362"/>
                    <a:gd name="connsiteX8" fmla="*/ 3261 w 4161"/>
                    <a:gd name="connsiteY8" fmla="*/ 4125 h 4362"/>
                    <a:gd name="connsiteX9" fmla="*/ 3433 w 4161"/>
                    <a:gd name="connsiteY9" fmla="*/ 3804 h 4362"/>
                    <a:gd name="connsiteX10" fmla="*/ 4524 w 4161"/>
                    <a:gd name="connsiteY10" fmla="*/ 2986 h 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1" h="4362">
                      <a:moveTo>
                        <a:pt x="4524" y="2986"/>
                      </a:moveTo>
                      <a:lnTo>
                        <a:pt x="4427" y="2963"/>
                      </a:lnTo>
                      <a:cubicBezTo>
                        <a:pt x="2933" y="2771"/>
                        <a:pt x="1550" y="2071"/>
                        <a:pt x="511" y="979"/>
                      </a:cubicBezTo>
                      <a:lnTo>
                        <a:pt x="363" y="682"/>
                      </a:lnTo>
                      <a:cubicBezTo>
                        <a:pt x="488" y="1699"/>
                        <a:pt x="637" y="2717"/>
                        <a:pt x="827" y="3730"/>
                      </a:cubicBezTo>
                      <a:lnTo>
                        <a:pt x="953" y="3804"/>
                      </a:lnTo>
                      <a:cubicBezTo>
                        <a:pt x="1531" y="4097"/>
                        <a:pt x="2033" y="4522"/>
                        <a:pt x="2416" y="5045"/>
                      </a:cubicBezTo>
                      <a:lnTo>
                        <a:pt x="2690" y="4771"/>
                      </a:lnTo>
                      <a:cubicBezTo>
                        <a:pt x="2854" y="4534"/>
                        <a:pt x="3046" y="4317"/>
                        <a:pt x="3261" y="4125"/>
                      </a:cubicBezTo>
                      <a:lnTo>
                        <a:pt x="3433" y="3804"/>
                      </a:lnTo>
                      <a:cubicBezTo>
                        <a:pt x="3756" y="3481"/>
                        <a:pt x="4124" y="3206"/>
                        <a:pt x="4524" y="29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6" name="Freeform 4515">
                  <a:extLst>
                    <a:ext uri="{FF2B5EF4-FFF2-40B4-BE49-F238E27FC236}">
                      <a16:creationId xmlns:a16="http://schemas.microsoft.com/office/drawing/2014/main" id="{A77CA937-D739-1E02-5EB3-FEBE5190BB81}"/>
                    </a:ext>
                  </a:extLst>
                </p:cNvPr>
                <p:cNvSpPr/>
                <p:nvPr/>
              </p:nvSpPr>
              <p:spPr>
                <a:xfrm rot="-780000">
                  <a:off x="1777652" y="3882841"/>
                  <a:ext cx="549" cy="2155"/>
                </a:xfrm>
                <a:custGeom>
                  <a:avLst/>
                  <a:gdLst>
                    <a:gd name="connsiteX0" fmla="*/ 910 w 549"/>
                    <a:gd name="connsiteY0" fmla="*/ 757 h 2155"/>
                    <a:gd name="connsiteX1" fmla="*/ 445 w 549"/>
                    <a:gd name="connsiteY1" fmla="*/ 659 h 2155"/>
                    <a:gd name="connsiteX2" fmla="*/ 394 w 549"/>
                    <a:gd name="connsiteY2" fmla="*/ 2815 h 2155"/>
                    <a:gd name="connsiteX3" fmla="*/ 910 w 549"/>
                    <a:gd name="connsiteY3" fmla="*/ 757 h 2155"/>
                  </a:gdLst>
                  <a:ahLst/>
                  <a:cxnLst>
                    <a:cxn ang="0">
                      <a:pos x="connsiteX0" y="connsiteY0"/>
                    </a:cxn>
                    <a:cxn ang="0">
                      <a:pos x="connsiteX1" y="connsiteY1"/>
                    </a:cxn>
                    <a:cxn ang="0">
                      <a:pos x="connsiteX2" y="connsiteY2"/>
                    </a:cxn>
                    <a:cxn ang="0">
                      <a:pos x="connsiteX3" y="connsiteY3"/>
                    </a:cxn>
                  </a:cxnLst>
                  <a:rect l="l" t="t" r="r" b="b"/>
                  <a:pathLst>
                    <a:path w="549" h="2155">
                      <a:moveTo>
                        <a:pt x="910" y="757"/>
                      </a:moveTo>
                      <a:lnTo>
                        <a:pt x="445" y="659"/>
                      </a:lnTo>
                      <a:cubicBezTo>
                        <a:pt x="366" y="1375"/>
                        <a:pt x="349" y="2097"/>
                        <a:pt x="394" y="2815"/>
                      </a:cubicBezTo>
                      <a:cubicBezTo>
                        <a:pt x="783" y="2202"/>
                        <a:pt x="964" y="1481"/>
                        <a:pt x="910" y="7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7" name="Freeform 4516">
                  <a:extLst>
                    <a:ext uri="{FF2B5EF4-FFF2-40B4-BE49-F238E27FC236}">
                      <a16:creationId xmlns:a16="http://schemas.microsoft.com/office/drawing/2014/main" id="{93C3B45B-6B99-65AB-B62F-BCCA06FD302B}"/>
                    </a:ext>
                  </a:extLst>
                </p:cNvPr>
                <p:cNvSpPr/>
                <p:nvPr/>
              </p:nvSpPr>
              <p:spPr>
                <a:xfrm rot="-780000">
                  <a:off x="1789438" y="3884854"/>
                  <a:ext cx="2281" cy="2069"/>
                </a:xfrm>
                <a:custGeom>
                  <a:avLst/>
                  <a:gdLst>
                    <a:gd name="connsiteX0" fmla="*/ 1760 w 2281"/>
                    <a:gd name="connsiteY0" fmla="*/ 2667 h 2069"/>
                    <a:gd name="connsiteX1" fmla="*/ 2652 w 2281"/>
                    <a:gd name="connsiteY1" fmla="*/ 1775 h 2069"/>
                    <a:gd name="connsiteX2" fmla="*/ 1811 w 2281"/>
                    <a:gd name="connsiteY2" fmla="*/ 660 h 2069"/>
                    <a:gd name="connsiteX3" fmla="*/ 371 w 2281"/>
                    <a:gd name="connsiteY3" fmla="*/ 2620 h 2069"/>
                    <a:gd name="connsiteX4" fmla="*/ 1760 w 2281"/>
                    <a:gd name="connsiteY4" fmla="*/ 2667 h 2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1" h="2069">
                      <a:moveTo>
                        <a:pt x="1760" y="2667"/>
                      </a:moveTo>
                      <a:cubicBezTo>
                        <a:pt x="2206" y="2569"/>
                        <a:pt x="2554" y="2221"/>
                        <a:pt x="2652" y="1775"/>
                      </a:cubicBezTo>
                      <a:cubicBezTo>
                        <a:pt x="2675" y="1477"/>
                        <a:pt x="2132" y="1055"/>
                        <a:pt x="1811" y="660"/>
                      </a:cubicBezTo>
                      <a:cubicBezTo>
                        <a:pt x="1213" y="1218"/>
                        <a:pt x="725" y="1883"/>
                        <a:pt x="371" y="2620"/>
                      </a:cubicBezTo>
                      <a:cubicBezTo>
                        <a:pt x="824" y="2748"/>
                        <a:pt x="1300" y="2764"/>
                        <a:pt x="1760" y="26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8" name="Freeform 4517">
                  <a:extLst>
                    <a:ext uri="{FF2B5EF4-FFF2-40B4-BE49-F238E27FC236}">
                      <a16:creationId xmlns:a16="http://schemas.microsoft.com/office/drawing/2014/main" id="{8FD919D5-DB7A-C825-5F90-B337A0BB8E81}"/>
                    </a:ext>
                  </a:extLst>
                </p:cNvPr>
                <p:cNvSpPr/>
                <p:nvPr/>
              </p:nvSpPr>
              <p:spPr>
                <a:xfrm rot="-780000">
                  <a:off x="1719850" y="3979438"/>
                  <a:ext cx="9602" cy="8366"/>
                </a:xfrm>
                <a:custGeom>
                  <a:avLst/>
                  <a:gdLst>
                    <a:gd name="connsiteX0" fmla="*/ 6872 w 9602"/>
                    <a:gd name="connsiteY0" fmla="*/ 4546 h 8366"/>
                    <a:gd name="connsiteX1" fmla="*/ 7443 w 9602"/>
                    <a:gd name="connsiteY1" fmla="*/ 4081 h 8366"/>
                    <a:gd name="connsiteX2" fmla="*/ 6226 w 9602"/>
                    <a:gd name="connsiteY2" fmla="*/ 2943 h 8366"/>
                    <a:gd name="connsiteX3" fmla="*/ 4689 w 9602"/>
                    <a:gd name="connsiteY3" fmla="*/ 1549 h 8366"/>
                    <a:gd name="connsiteX4" fmla="*/ 4225 w 9602"/>
                    <a:gd name="connsiteY4" fmla="*/ 1126 h 8366"/>
                    <a:gd name="connsiteX5" fmla="*/ 3978 w 9602"/>
                    <a:gd name="connsiteY5" fmla="*/ 1326 h 8366"/>
                    <a:gd name="connsiteX6" fmla="*/ 2218 w 9602"/>
                    <a:gd name="connsiteY6" fmla="*/ 680 h 8366"/>
                    <a:gd name="connsiteX7" fmla="*/ 360 w 9602"/>
                    <a:gd name="connsiteY7" fmla="*/ 1298 h 8366"/>
                    <a:gd name="connsiteX8" fmla="*/ 360 w 9602"/>
                    <a:gd name="connsiteY8" fmla="*/ 1349 h 8366"/>
                    <a:gd name="connsiteX9" fmla="*/ 434 w 9602"/>
                    <a:gd name="connsiteY9" fmla="*/ 1400 h 8366"/>
                    <a:gd name="connsiteX10" fmla="*/ 3138 w 9602"/>
                    <a:gd name="connsiteY10" fmla="*/ 2664 h 8366"/>
                    <a:gd name="connsiteX11" fmla="*/ 4601 w 9602"/>
                    <a:gd name="connsiteY11" fmla="*/ 4104 h 8366"/>
                    <a:gd name="connsiteX12" fmla="*/ 4749 w 9602"/>
                    <a:gd name="connsiteY12" fmla="*/ 5396 h 8366"/>
                    <a:gd name="connsiteX13" fmla="*/ 5892 w 9602"/>
                    <a:gd name="connsiteY13" fmla="*/ 7357 h 8366"/>
                    <a:gd name="connsiteX14" fmla="*/ 7081 w 9602"/>
                    <a:gd name="connsiteY14" fmla="*/ 8077 h 8366"/>
                    <a:gd name="connsiteX15" fmla="*/ 8818 w 9602"/>
                    <a:gd name="connsiteY15" fmla="*/ 9043 h 8366"/>
                    <a:gd name="connsiteX16" fmla="*/ 9561 w 9602"/>
                    <a:gd name="connsiteY16" fmla="*/ 8672 h 8366"/>
                    <a:gd name="connsiteX17" fmla="*/ 9687 w 9602"/>
                    <a:gd name="connsiteY17" fmla="*/ 6414 h 8366"/>
                    <a:gd name="connsiteX18" fmla="*/ 8670 w 9602"/>
                    <a:gd name="connsiteY18" fmla="*/ 5350 h 8366"/>
                    <a:gd name="connsiteX19" fmla="*/ 7704 w 9602"/>
                    <a:gd name="connsiteY19" fmla="*/ 5252 h 8366"/>
                    <a:gd name="connsiteX20" fmla="*/ 6872 w 9602"/>
                    <a:gd name="connsiteY20" fmla="*/ 4546 h 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02" h="8366">
                      <a:moveTo>
                        <a:pt x="6872" y="4546"/>
                      </a:moveTo>
                      <a:lnTo>
                        <a:pt x="7443" y="4081"/>
                      </a:lnTo>
                      <a:lnTo>
                        <a:pt x="6226" y="2943"/>
                      </a:lnTo>
                      <a:cubicBezTo>
                        <a:pt x="5566" y="2673"/>
                        <a:pt x="5022" y="2180"/>
                        <a:pt x="4689" y="1549"/>
                      </a:cubicBezTo>
                      <a:lnTo>
                        <a:pt x="4225" y="1126"/>
                      </a:lnTo>
                      <a:lnTo>
                        <a:pt x="3978" y="1326"/>
                      </a:lnTo>
                      <a:cubicBezTo>
                        <a:pt x="3428" y="1021"/>
                        <a:pt x="2834" y="803"/>
                        <a:pt x="2218" y="680"/>
                      </a:cubicBezTo>
                      <a:cubicBezTo>
                        <a:pt x="1544" y="648"/>
                        <a:pt x="881" y="868"/>
                        <a:pt x="360" y="1298"/>
                      </a:cubicBezTo>
                      <a:lnTo>
                        <a:pt x="360" y="1349"/>
                      </a:lnTo>
                      <a:lnTo>
                        <a:pt x="434" y="1400"/>
                      </a:lnTo>
                      <a:cubicBezTo>
                        <a:pt x="1288" y="1916"/>
                        <a:pt x="2194" y="2340"/>
                        <a:pt x="3138" y="2664"/>
                      </a:cubicBezTo>
                      <a:cubicBezTo>
                        <a:pt x="3904" y="2961"/>
                        <a:pt x="4624" y="3310"/>
                        <a:pt x="4601" y="4104"/>
                      </a:cubicBezTo>
                      <a:cubicBezTo>
                        <a:pt x="4612" y="4538"/>
                        <a:pt x="4662" y="4971"/>
                        <a:pt x="4749" y="5396"/>
                      </a:cubicBezTo>
                      <a:cubicBezTo>
                        <a:pt x="5333" y="5908"/>
                        <a:pt x="5735" y="6596"/>
                        <a:pt x="5892" y="7357"/>
                      </a:cubicBezTo>
                      <a:cubicBezTo>
                        <a:pt x="6244" y="7664"/>
                        <a:pt x="6646" y="7908"/>
                        <a:pt x="7081" y="8077"/>
                      </a:cubicBezTo>
                      <a:cubicBezTo>
                        <a:pt x="7709" y="8301"/>
                        <a:pt x="8296" y="8628"/>
                        <a:pt x="8818" y="9043"/>
                      </a:cubicBezTo>
                      <a:cubicBezTo>
                        <a:pt x="9094" y="8986"/>
                        <a:pt x="9350" y="8858"/>
                        <a:pt x="9561" y="8672"/>
                      </a:cubicBezTo>
                      <a:cubicBezTo>
                        <a:pt x="10046" y="8010"/>
                        <a:pt x="10096" y="7125"/>
                        <a:pt x="9687" y="6414"/>
                      </a:cubicBezTo>
                      <a:cubicBezTo>
                        <a:pt x="9366" y="6042"/>
                        <a:pt x="9018" y="5693"/>
                        <a:pt x="8670" y="5350"/>
                      </a:cubicBezTo>
                      <a:lnTo>
                        <a:pt x="7704" y="5252"/>
                      </a:lnTo>
                      <a:cubicBezTo>
                        <a:pt x="6826" y="5131"/>
                        <a:pt x="6524" y="4843"/>
                        <a:pt x="6872" y="45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9" name="Freeform 4518">
                  <a:extLst>
                    <a:ext uri="{FF2B5EF4-FFF2-40B4-BE49-F238E27FC236}">
                      <a16:creationId xmlns:a16="http://schemas.microsoft.com/office/drawing/2014/main" id="{8AE5D530-92E5-4EA8-1A5F-34883239043C}"/>
                    </a:ext>
                  </a:extLst>
                </p:cNvPr>
                <p:cNvSpPr/>
                <p:nvPr/>
              </p:nvSpPr>
              <p:spPr>
                <a:xfrm rot="-780000">
                  <a:off x="1800407" y="3890426"/>
                  <a:ext cx="2995" cy="2537"/>
                </a:xfrm>
                <a:custGeom>
                  <a:avLst/>
                  <a:gdLst>
                    <a:gd name="connsiteX0" fmla="*/ 745 w 2995"/>
                    <a:gd name="connsiteY0" fmla="*/ 2059 h 2537"/>
                    <a:gd name="connsiteX1" fmla="*/ 373 w 2995"/>
                    <a:gd name="connsiteY1" fmla="*/ 3049 h 2537"/>
                    <a:gd name="connsiteX2" fmla="*/ 620 w 2995"/>
                    <a:gd name="connsiteY2" fmla="*/ 3198 h 2537"/>
                    <a:gd name="connsiteX3" fmla="*/ 3346 w 2995"/>
                    <a:gd name="connsiteY3" fmla="*/ 745 h 2537"/>
                    <a:gd name="connsiteX4" fmla="*/ 3369 w 2995"/>
                    <a:gd name="connsiteY4" fmla="*/ 721 h 2537"/>
                    <a:gd name="connsiteX5" fmla="*/ 745 w 2995"/>
                    <a:gd name="connsiteY5" fmla="*/ 2059 h 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 h="2537">
                      <a:moveTo>
                        <a:pt x="745" y="2059"/>
                      </a:moveTo>
                      <a:cubicBezTo>
                        <a:pt x="596" y="2379"/>
                        <a:pt x="471" y="2710"/>
                        <a:pt x="373" y="3049"/>
                      </a:cubicBezTo>
                      <a:lnTo>
                        <a:pt x="620" y="3198"/>
                      </a:lnTo>
                      <a:cubicBezTo>
                        <a:pt x="620" y="1585"/>
                        <a:pt x="1288" y="1065"/>
                        <a:pt x="3346" y="745"/>
                      </a:cubicBezTo>
                      <a:lnTo>
                        <a:pt x="3369" y="721"/>
                      </a:lnTo>
                      <a:cubicBezTo>
                        <a:pt x="2285" y="467"/>
                        <a:pt x="1176" y="1032"/>
                        <a:pt x="745" y="20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0" name="Freeform 4519">
                  <a:extLst>
                    <a:ext uri="{FF2B5EF4-FFF2-40B4-BE49-F238E27FC236}">
                      <a16:creationId xmlns:a16="http://schemas.microsoft.com/office/drawing/2014/main" id="{E7B13665-4259-7F95-9B02-44B85984C6F8}"/>
                    </a:ext>
                  </a:extLst>
                </p:cNvPr>
                <p:cNvSpPr/>
                <p:nvPr/>
              </p:nvSpPr>
              <p:spPr>
                <a:xfrm rot="-780000">
                  <a:off x="1743719" y="3974966"/>
                  <a:ext cx="2828" cy="2355"/>
                </a:xfrm>
                <a:custGeom>
                  <a:avLst/>
                  <a:gdLst>
                    <a:gd name="connsiteX0" fmla="*/ 1683 w 2828"/>
                    <a:gd name="connsiteY0" fmla="*/ 2186 h 2355"/>
                    <a:gd name="connsiteX1" fmla="*/ 2078 w 2828"/>
                    <a:gd name="connsiteY1" fmla="*/ 1865 h 2355"/>
                    <a:gd name="connsiteX2" fmla="*/ 2176 w 2828"/>
                    <a:gd name="connsiteY2" fmla="*/ 1791 h 2355"/>
                    <a:gd name="connsiteX3" fmla="*/ 2227 w 2828"/>
                    <a:gd name="connsiteY3" fmla="*/ 1740 h 2355"/>
                    <a:gd name="connsiteX4" fmla="*/ 2399 w 2828"/>
                    <a:gd name="connsiteY4" fmla="*/ 1740 h 2355"/>
                    <a:gd name="connsiteX5" fmla="*/ 2399 w 2828"/>
                    <a:gd name="connsiteY5" fmla="*/ 1717 h 2355"/>
                    <a:gd name="connsiteX6" fmla="*/ 2598 w 2828"/>
                    <a:gd name="connsiteY6" fmla="*/ 1568 h 2355"/>
                    <a:gd name="connsiteX7" fmla="*/ 3193 w 2828"/>
                    <a:gd name="connsiteY7" fmla="*/ 973 h 2355"/>
                    <a:gd name="connsiteX8" fmla="*/ 3068 w 2828"/>
                    <a:gd name="connsiteY8" fmla="*/ 676 h 2355"/>
                    <a:gd name="connsiteX9" fmla="*/ 364 w 2828"/>
                    <a:gd name="connsiteY9" fmla="*/ 2683 h 2355"/>
                    <a:gd name="connsiteX10" fmla="*/ 587 w 2828"/>
                    <a:gd name="connsiteY10" fmla="*/ 2981 h 2355"/>
                    <a:gd name="connsiteX11" fmla="*/ 564 w 2828"/>
                    <a:gd name="connsiteY11" fmla="*/ 3032 h 2355"/>
                    <a:gd name="connsiteX12" fmla="*/ 861 w 2828"/>
                    <a:gd name="connsiteY12" fmla="*/ 2832 h 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8" h="2355">
                      <a:moveTo>
                        <a:pt x="1683" y="2186"/>
                      </a:moveTo>
                      <a:lnTo>
                        <a:pt x="2078" y="1865"/>
                      </a:lnTo>
                      <a:lnTo>
                        <a:pt x="2176" y="1791"/>
                      </a:lnTo>
                      <a:lnTo>
                        <a:pt x="2227" y="1740"/>
                      </a:lnTo>
                      <a:lnTo>
                        <a:pt x="2399" y="1740"/>
                      </a:lnTo>
                      <a:lnTo>
                        <a:pt x="2399" y="1717"/>
                      </a:lnTo>
                      <a:lnTo>
                        <a:pt x="2598" y="1568"/>
                      </a:lnTo>
                      <a:cubicBezTo>
                        <a:pt x="2815" y="1389"/>
                        <a:pt x="3014" y="1190"/>
                        <a:pt x="3193" y="973"/>
                      </a:cubicBezTo>
                      <a:lnTo>
                        <a:pt x="3068" y="676"/>
                      </a:lnTo>
                      <a:cubicBezTo>
                        <a:pt x="2139" y="1322"/>
                        <a:pt x="1256" y="2014"/>
                        <a:pt x="364" y="2683"/>
                      </a:cubicBezTo>
                      <a:lnTo>
                        <a:pt x="587" y="2981"/>
                      </a:lnTo>
                      <a:lnTo>
                        <a:pt x="564" y="3032"/>
                      </a:lnTo>
                      <a:lnTo>
                        <a:pt x="861" y="283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1" name="Freeform 4520">
                  <a:extLst>
                    <a:ext uri="{FF2B5EF4-FFF2-40B4-BE49-F238E27FC236}">
                      <a16:creationId xmlns:a16="http://schemas.microsoft.com/office/drawing/2014/main" id="{2F842E88-12FE-EB3A-ECE0-6E6569DEEB07}"/>
                    </a:ext>
                  </a:extLst>
                </p:cNvPr>
                <p:cNvSpPr/>
                <p:nvPr/>
              </p:nvSpPr>
              <p:spPr>
                <a:xfrm rot="-780000">
                  <a:off x="1743134" y="3936876"/>
                  <a:ext cx="1365" cy="1714"/>
                </a:xfrm>
                <a:custGeom>
                  <a:avLst/>
                  <a:gdLst>
                    <a:gd name="connsiteX0" fmla="*/ 1729 w 1365"/>
                    <a:gd name="connsiteY0" fmla="*/ 2384 h 1714"/>
                    <a:gd name="connsiteX1" fmla="*/ 912 w 1365"/>
                    <a:gd name="connsiteY1" fmla="*/ 920 h 1714"/>
                    <a:gd name="connsiteX2" fmla="*/ 564 w 1365"/>
                    <a:gd name="connsiteY2" fmla="*/ 720 h 1714"/>
                    <a:gd name="connsiteX3" fmla="*/ 364 w 1365"/>
                    <a:gd name="connsiteY3" fmla="*/ 669 h 1714"/>
                    <a:gd name="connsiteX4" fmla="*/ 1729 w 1365"/>
                    <a:gd name="connsiteY4" fmla="*/ 2384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 h="1714">
                      <a:moveTo>
                        <a:pt x="1729" y="2384"/>
                      </a:moveTo>
                      <a:cubicBezTo>
                        <a:pt x="1730" y="1787"/>
                        <a:pt x="1421" y="1232"/>
                        <a:pt x="912" y="920"/>
                      </a:cubicBezTo>
                      <a:lnTo>
                        <a:pt x="564" y="720"/>
                      </a:lnTo>
                      <a:lnTo>
                        <a:pt x="364" y="669"/>
                      </a:lnTo>
                      <a:cubicBezTo>
                        <a:pt x="728" y="1308"/>
                        <a:pt x="1189" y="1886"/>
                        <a:pt x="1729" y="23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2" name="Freeform 4521">
                  <a:extLst>
                    <a:ext uri="{FF2B5EF4-FFF2-40B4-BE49-F238E27FC236}">
                      <a16:creationId xmlns:a16="http://schemas.microsoft.com/office/drawing/2014/main" id="{7F572C5C-E569-BAC5-93FE-1E8A71DDC95B}"/>
                    </a:ext>
                  </a:extLst>
                </p:cNvPr>
                <p:cNvSpPr/>
                <p:nvPr/>
              </p:nvSpPr>
              <p:spPr>
                <a:xfrm rot="-780000">
                  <a:off x="1757176" y="4097761"/>
                  <a:ext cx="1634" cy="2230"/>
                </a:xfrm>
                <a:custGeom>
                  <a:avLst/>
                  <a:gdLst>
                    <a:gd name="connsiteX0" fmla="*/ 419 w 1634"/>
                    <a:gd name="connsiteY0" fmla="*/ 697 h 2230"/>
                    <a:gd name="connsiteX1" fmla="*/ 368 w 1634"/>
                    <a:gd name="connsiteY1" fmla="*/ 2928 h 2230"/>
                    <a:gd name="connsiteX2" fmla="*/ 1162 w 1634"/>
                    <a:gd name="connsiteY2" fmla="*/ 2556 h 2230"/>
                    <a:gd name="connsiteX3" fmla="*/ 2003 w 1634"/>
                    <a:gd name="connsiteY3" fmla="*/ 1687 h 2230"/>
                    <a:gd name="connsiteX4" fmla="*/ 1808 w 1634"/>
                    <a:gd name="connsiteY4" fmla="*/ 1664 h 2230"/>
                    <a:gd name="connsiteX5" fmla="*/ 419 w 1634"/>
                    <a:gd name="connsiteY5" fmla="*/ 697 h 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4" h="2230">
                      <a:moveTo>
                        <a:pt x="419" y="697"/>
                      </a:moveTo>
                      <a:cubicBezTo>
                        <a:pt x="396" y="1464"/>
                        <a:pt x="368" y="2212"/>
                        <a:pt x="368" y="2928"/>
                      </a:cubicBezTo>
                      <a:cubicBezTo>
                        <a:pt x="662" y="2881"/>
                        <a:pt x="938" y="2752"/>
                        <a:pt x="1162" y="2556"/>
                      </a:cubicBezTo>
                      <a:lnTo>
                        <a:pt x="2003" y="1687"/>
                      </a:lnTo>
                      <a:lnTo>
                        <a:pt x="1808" y="1664"/>
                      </a:lnTo>
                      <a:cubicBezTo>
                        <a:pt x="1314" y="1388"/>
                        <a:pt x="849" y="1065"/>
                        <a:pt x="419" y="6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3" name="Freeform 4522">
                  <a:extLst>
                    <a:ext uri="{FF2B5EF4-FFF2-40B4-BE49-F238E27FC236}">
                      <a16:creationId xmlns:a16="http://schemas.microsoft.com/office/drawing/2014/main" id="{7C66FB8C-FA59-907E-4388-9ABE1BC6C1C6}"/>
                    </a:ext>
                  </a:extLst>
                </p:cNvPr>
                <p:cNvSpPr/>
                <p:nvPr/>
              </p:nvSpPr>
              <p:spPr>
                <a:xfrm rot="-780000">
                  <a:off x="1756523" y="4094269"/>
                  <a:ext cx="3915" cy="2629"/>
                </a:xfrm>
                <a:custGeom>
                  <a:avLst/>
                  <a:gdLst>
                    <a:gd name="connsiteX0" fmla="*/ 1385 w 3915"/>
                    <a:gd name="connsiteY0" fmla="*/ 697 h 2629"/>
                    <a:gd name="connsiteX1" fmla="*/ 1334 w 3915"/>
                    <a:gd name="connsiteY1" fmla="*/ 697 h 2629"/>
                    <a:gd name="connsiteX2" fmla="*/ 442 w 3915"/>
                    <a:gd name="connsiteY2" fmla="*/ 1988 h 2629"/>
                    <a:gd name="connsiteX3" fmla="*/ 368 w 3915"/>
                    <a:gd name="connsiteY3" fmla="*/ 3327 h 2629"/>
                    <a:gd name="connsiteX4" fmla="*/ 1060 w 3915"/>
                    <a:gd name="connsiteY4" fmla="*/ 2978 h 2629"/>
                    <a:gd name="connsiteX5" fmla="*/ 3712 w 3915"/>
                    <a:gd name="connsiteY5" fmla="*/ 2881 h 2629"/>
                    <a:gd name="connsiteX6" fmla="*/ 4283 w 3915"/>
                    <a:gd name="connsiteY6" fmla="*/ 2137 h 2629"/>
                    <a:gd name="connsiteX7" fmla="*/ 2918 w 3915"/>
                    <a:gd name="connsiteY7" fmla="*/ 994 h 2629"/>
                    <a:gd name="connsiteX8" fmla="*/ 1385 w 3915"/>
                    <a:gd name="connsiteY8" fmla="*/ 697 h 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 h="2629">
                      <a:moveTo>
                        <a:pt x="1385" y="697"/>
                      </a:moveTo>
                      <a:lnTo>
                        <a:pt x="1334" y="697"/>
                      </a:lnTo>
                      <a:cubicBezTo>
                        <a:pt x="1014" y="1111"/>
                        <a:pt x="716" y="1542"/>
                        <a:pt x="442" y="1988"/>
                      </a:cubicBezTo>
                      <a:lnTo>
                        <a:pt x="368" y="3327"/>
                      </a:lnTo>
                      <a:cubicBezTo>
                        <a:pt x="558" y="3144"/>
                        <a:pt x="799" y="3022"/>
                        <a:pt x="1060" y="2978"/>
                      </a:cubicBezTo>
                      <a:cubicBezTo>
                        <a:pt x="1941" y="2893"/>
                        <a:pt x="2827" y="2861"/>
                        <a:pt x="3712" y="2881"/>
                      </a:cubicBezTo>
                      <a:lnTo>
                        <a:pt x="4283" y="2137"/>
                      </a:lnTo>
                      <a:cubicBezTo>
                        <a:pt x="3864" y="1715"/>
                        <a:pt x="3407" y="1333"/>
                        <a:pt x="2918" y="994"/>
                      </a:cubicBezTo>
                      <a:cubicBezTo>
                        <a:pt x="2500" y="697"/>
                        <a:pt x="1882" y="822"/>
                        <a:pt x="1385" y="6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4" name="Freeform 4523">
                  <a:extLst>
                    <a:ext uri="{FF2B5EF4-FFF2-40B4-BE49-F238E27FC236}">
                      <a16:creationId xmlns:a16="http://schemas.microsoft.com/office/drawing/2014/main" id="{E087B731-FB21-9B9B-2DA4-44974963453B}"/>
                    </a:ext>
                  </a:extLst>
                </p:cNvPr>
                <p:cNvSpPr/>
                <p:nvPr/>
              </p:nvSpPr>
              <p:spPr>
                <a:xfrm rot="-780000">
                  <a:off x="1744274" y="3965025"/>
                  <a:ext cx="4431" cy="6333"/>
                </a:xfrm>
                <a:custGeom>
                  <a:avLst/>
                  <a:gdLst>
                    <a:gd name="connsiteX0" fmla="*/ 364 w 4431"/>
                    <a:gd name="connsiteY0" fmla="*/ 1869 h 6333"/>
                    <a:gd name="connsiteX1" fmla="*/ 1056 w 4431"/>
                    <a:gd name="connsiteY1" fmla="*/ 3161 h 6333"/>
                    <a:gd name="connsiteX2" fmla="*/ 4006 w 4431"/>
                    <a:gd name="connsiteY2" fmla="*/ 6659 h 6333"/>
                    <a:gd name="connsiteX3" fmla="*/ 4178 w 4431"/>
                    <a:gd name="connsiteY3" fmla="*/ 6785 h 6333"/>
                    <a:gd name="connsiteX4" fmla="*/ 4795 w 4431"/>
                    <a:gd name="connsiteY4" fmla="*/ 7008 h 6333"/>
                    <a:gd name="connsiteX5" fmla="*/ 3356 w 4431"/>
                    <a:gd name="connsiteY5" fmla="*/ 4898 h 6333"/>
                    <a:gd name="connsiteX6" fmla="*/ 3184 w 4431"/>
                    <a:gd name="connsiteY6" fmla="*/ 3435 h 6333"/>
                    <a:gd name="connsiteX7" fmla="*/ 3959 w 4431"/>
                    <a:gd name="connsiteY7" fmla="*/ 3142 h 6333"/>
                    <a:gd name="connsiteX8" fmla="*/ 4057 w 4431"/>
                    <a:gd name="connsiteY8" fmla="*/ 2622 h 6333"/>
                    <a:gd name="connsiteX9" fmla="*/ 2965 w 4431"/>
                    <a:gd name="connsiteY9" fmla="*/ 1033 h 6333"/>
                    <a:gd name="connsiteX10" fmla="*/ 364 w 4431"/>
                    <a:gd name="connsiteY10" fmla="*/ 1869 h 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1" h="6333">
                      <a:moveTo>
                        <a:pt x="364" y="1869"/>
                      </a:moveTo>
                      <a:cubicBezTo>
                        <a:pt x="548" y="2323"/>
                        <a:pt x="780" y="2756"/>
                        <a:pt x="1056" y="3161"/>
                      </a:cubicBezTo>
                      <a:cubicBezTo>
                        <a:pt x="1985" y="4350"/>
                        <a:pt x="2942" y="5539"/>
                        <a:pt x="4006" y="6659"/>
                      </a:cubicBezTo>
                      <a:lnTo>
                        <a:pt x="4178" y="6785"/>
                      </a:lnTo>
                      <a:cubicBezTo>
                        <a:pt x="4391" y="6837"/>
                        <a:pt x="4598" y="6911"/>
                        <a:pt x="4795" y="7008"/>
                      </a:cubicBezTo>
                      <a:cubicBezTo>
                        <a:pt x="4331" y="6315"/>
                        <a:pt x="3829" y="5614"/>
                        <a:pt x="3356" y="4898"/>
                      </a:cubicBezTo>
                      <a:cubicBezTo>
                        <a:pt x="3109" y="4503"/>
                        <a:pt x="2961" y="3709"/>
                        <a:pt x="3184" y="3435"/>
                      </a:cubicBezTo>
                      <a:cubicBezTo>
                        <a:pt x="3403" y="3254"/>
                        <a:pt x="3676" y="3151"/>
                        <a:pt x="3959" y="3142"/>
                      </a:cubicBezTo>
                      <a:lnTo>
                        <a:pt x="4057" y="2622"/>
                      </a:lnTo>
                      <a:cubicBezTo>
                        <a:pt x="3709" y="2078"/>
                        <a:pt x="3337" y="1553"/>
                        <a:pt x="2965" y="1033"/>
                      </a:cubicBezTo>
                      <a:cubicBezTo>
                        <a:pt x="2371" y="308"/>
                        <a:pt x="833" y="731"/>
                        <a:pt x="364" y="18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5" name="Freeform 4524">
                  <a:extLst>
                    <a:ext uri="{FF2B5EF4-FFF2-40B4-BE49-F238E27FC236}">
                      <a16:creationId xmlns:a16="http://schemas.microsoft.com/office/drawing/2014/main" id="{9870145E-753E-A213-9F7A-583EF2805512}"/>
                    </a:ext>
                  </a:extLst>
                </p:cNvPr>
                <p:cNvSpPr/>
                <p:nvPr/>
              </p:nvSpPr>
              <p:spPr>
                <a:xfrm rot="-780000">
                  <a:off x="1709508" y="4108713"/>
                  <a:ext cx="645" cy="817"/>
                </a:xfrm>
                <a:custGeom>
                  <a:avLst/>
                  <a:gdLst>
                    <a:gd name="connsiteX0" fmla="*/ 1005 w 645"/>
                    <a:gd name="connsiteY0" fmla="*/ 700 h 817"/>
                    <a:gd name="connsiteX1" fmla="*/ 359 w 645"/>
                    <a:gd name="connsiteY1" fmla="*/ 1518 h 817"/>
                    <a:gd name="connsiteX2" fmla="*/ 359 w 645"/>
                    <a:gd name="connsiteY2" fmla="*/ 1518 h 817"/>
                    <a:gd name="connsiteX3" fmla="*/ 1005 w 645"/>
                    <a:gd name="connsiteY3" fmla="*/ 700 h 817"/>
                  </a:gdLst>
                  <a:ahLst/>
                  <a:cxnLst>
                    <a:cxn ang="0">
                      <a:pos x="connsiteX0" y="connsiteY0"/>
                    </a:cxn>
                    <a:cxn ang="0">
                      <a:pos x="connsiteX1" y="connsiteY1"/>
                    </a:cxn>
                    <a:cxn ang="0">
                      <a:pos x="connsiteX2" y="connsiteY2"/>
                    </a:cxn>
                    <a:cxn ang="0">
                      <a:pos x="connsiteX3" y="connsiteY3"/>
                    </a:cxn>
                  </a:cxnLst>
                  <a:rect l="l" t="t" r="r" b="b"/>
                  <a:pathLst>
                    <a:path w="645" h="817">
                      <a:moveTo>
                        <a:pt x="1005" y="700"/>
                      </a:moveTo>
                      <a:cubicBezTo>
                        <a:pt x="753" y="941"/>
                        <a:pt x="535" y="1216"/>
                        <a:pt x="359" y="1518"/>
                      </a:cubicBezTo>
                      <a:lnTo>
                        <a:pt x="359" y="1518"/>
                      </a:lnTo>
                      <a:cubicBezTo>
                        <a:pt x="535" y="1216"/>
                        <a:pt x="753" y="941"/>
                        <a:pt x="1005" y="7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6" name="Freeform 4525">
                  <a:extLst>
                    <a:ext uri="{FF2B5EF4-FFF2-40B4-BE49-F238E27FC236}">
                      <a16:creationId xmlns:a16="http://schemas.microsoft.com/office/drawing/2014/main" id="{4E2A68FC-2AA9-054E-6B5A-022D684800C1}"/>
                    </a:ext>
                  </a:extLst>
                </p:cNvPr>
                <p:cNvSpPr/>
                <p:nvPr/>
              </p:nvSpPr>
              <p:spPr>
                <a:xfrm rot="-780000">
                  <a:off x="1706724" y="4105649"/>
                  <a:ext cx="1439" cy="781"/>
                </a:xfrm>
                <a:custGeom>
                  <a:avLst/>
                  <a:gdLst>
                    <a:gd name="connsiteX0" fmla="*/ 1799 w 1439"/>
                    <a:gd name="connsiteY0" fmla="*/ 1466 h 781"/>
                    <a:gd name="connsiteX1" fmla="*/ 582 w 1439"/>
                    <a:gd name="connsiteY1" fmla="*/ 699 h 781"/>
                    <a:gd name="connsiteX2" fmla="*/ 531 w 1439"/>
                    <a:gd name="connsiteY2" fmla="*/ 699 h 781"/>
                    <a:gd name="connsiteX3" fmla="*/ 359 w 1439"/>
                    <a:gd name="connsiteY3" fmla="*/ 1196 h 781"/>
                    <a:gd name="connsiteX4" fmla="*/ 1799 w 1439"/>
                    <a:gd name="connsiteY4" fmla="*/ 1466 h 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 h="781">
                      <a:moveTo>
                        <a:pt x="1799" y="1466"/>
                      </a:moveTo>
                      <a:cubicBezTo>
                        <a:pt x="1410" y="1185"/>
                        <a:pt x="1003" y="929"/>
                        <a:pt x="582" y="699"/>
                      </a:cubicBezTo>
                      <a:lnTo>
                        <a:pt x="531" y="699"/>
                      </a:lnTo>
                      <a:lnTo>
                        <a:pt x="359" y="1196"/>
                      </a:lnTo>
                      <a:cubicBezTo>
                        <a:pt x="802" y="1426"/>
                        <a:pt x="1303" y="1520"/>
                        <a:pt x="1799" y="14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7" name="Freeform 4526">
                  <a:extLst>
                    <a:ext uri="{FF2B5EF4-FFF2-40B4-BE49-F238E27FC236}">
                      <a16:creationId xmlns:a16="http://schemas.microsoft.com/office/drawing/2014/main" id="{89F273CC-F75B-1385-3E90-1181CAD5E8AE}"/>
                    </a:ext>
                  </a:extLst>
                </p:cNvPr>
                <p:cNvSpPr/>
                <p:nvPr/>
              </p:nvSpPr>
              <p:spPr>
                <a:xfrm rot="-780000">
                  <a:off x="1710662" y="4108231"/>
                  <a:ext cx="520" cy="766"/>
                </a:xfrm>
                <a:custGeom>
                  <a:avLst/>
                  <a:gdLst>
                    <a:gd name="connsiteX0" fmla="*/ 360 w 520"/>
                    <a:gd name="connsiteY0" fmla="*/ 700 h 766"/>
                    <a:gd name="connsiteX1" fmla="*/ 880 w 520"/>
                    <a:gd name="connsiteY1" fmla="*/ 1466 h 766"/>
                    <a:gd name="connsiteX2" fmla="*/ 360 w 520"/>
                    <a:gd name="connsiteY2" fmla="*/ 700 h 766"/>
                  </a:gdLst>
                  <a:ahLst/>
                  <a:cxnLst>
                    <a:cxn ang="0">
                      <a:pos x="connsiteX0" y="connsiteY0"/>
                    </a:cxn>
                    <a:cxn ang="0">
                      <a:pos x="connsiteX1" y="connsiteY1"/>
                    </a:cxn>
                    <a:cxn ang="0">
                      <a:pos x="connsiteX2" y="connsiteY2"/>
                    </a:cxn>
                  </a:cxnLst>
                  <a:rect l="l" t="t" r="r" b="b"/>
                  <a:pathLst>
                    <a:path w="520" h="766">
                      <a:moveTo>
                        <a:pt x="360" y="700"/>
                      </a:moveTo>
                      <a:cubicBezTo>
                        <a:pt x="584" y="917"/>
                        <a:pt x="761" y="1178"/>
                        <a:pt x="880" y="1466"/>
                      </a:cubicBezTo>
                      <a:cubicBezTo>
                        <a:pt x="761" y="1178"/>
                        <a:pt x="584" y="917"/>
                        <a:pt x="360" y="7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8" name="Freeform 4527">
                  <a:extLst>
                    <a:ext uri="{FF2B5EF4-FFF2-40B4-BE49-F238E27FC236}">
                      <a16:creationId xmlns:a16="http://schemas.microsoft.com/office/drawing/2014/main" id="{ABBBBC97-756E-2BBC-F03A-D865DBF1F782}"/>
                    </a:ext>
                  </a:extLst>
                </p:cNvPr>
                <p:cNvSpPr/>
                <p:nvPr/>
              </p:nvSpPr>
              <p:spPr>
                <a:xfrm rot="-780000">
                  <a:off x="1756122" y="3955070"/>
                  <a:ext cx="3215" cy="1821"/>
                </a:xfrm>
                <a:custGeom>
                  <a:avLst/>
                  <a:gdLst>
                    <a:gd name="connsiteX0" fmla="*/ 366 w 3215"/>
                    <a:gd name="connsiteY0" fmla="*/ 672 h 1821"/>
                    <a:gd name="connsiteX1" fmla="*/ 566 w 3215"/>
                    <a:gd name="connsiteY1" fmla="*/ 1170 h 1821"/>
                    <a:gd name="connsiteX2" fmla="*/ 1495 w 3215"/>
                    <a:gd name="connsiteY2" fmla="*/ 2136 h 1821"/>
                    <a:gd name="connsiteX3" fmla="*/ 3478 w 3215"/>
                    <a:gd name="connsiteY3" fmla="*/ 1369 h 1821"/>
                    <a:gd name="connsiteX4" fmla="*/ 3455 w 3215"/>
                    <a:gd name="connsiteY4" fmla="*/ 1272 h 1821"/>
                    <a:gd name="connsiteX5" fmla="*/ 3032 w 3215"/>
                    <a:gd name="connsiteY5" fmla="*/ 1444 h 1821"/>
                    <a:gd name="connsiteX6" fmla="*/ 366 w 3215"/>
                    <a:gd name="connsiteY6" fmla="*/ 672 h 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 h="1821">
                      <a:moveTo>
                        <a:pt x="366" y="672"/>
                      </a:moveTo>
                      <a:lnTo>
                        <a:pt x="566" y="1170"/>
                      </a:lnTo>
                      <a:cubicBezTo>
                        <a:pt x="766" y="1634"/>
                        <a:pt x="1332" y="1936"/>
                        <a:pt x="1495" y="2136"/>
                      </a:cubicBezTo>
                      <a:cubicBezTo>
                        <a:pt x="2981" y="2828"/>
                        <a:pt x="3901" y="2484"/>
                        <a:pt x="3478" y="1369"/>
                      </a:cubicBezTo>
                      <a:lnTo>
                        <a:pt x="3455" y="1272"/>
                      </a:lnTo>
                      <a:lnTo>
                        <a:pt x="3032" y="1444"/>
                      </a:lnTo>
                      <a:cubicBezTo>
                        <a:pt x="2075" y="1882"/>
                        <a:pt x="942" y="1554"/>
                        <a:pt x="366" y="6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9" name="Freeform 4528">
                  <a:extLst>
                    <a:ext uri="{FF2B5EF4-FFF2-40B4-BE49-F238E27FC236}">
                      <a16:creationId xmlns:a16="http://schemas.microsoft.com/office/drawing/2014/main" id="{356B0409-1F2D-96A3-DD3C-BA800A46B8F9}"/>
                    </a:ext>
                  </a:extLst>
                </p:cNvPr>
                <p:cNvSpPr/>
                <p:nvPr/>
              </p:nvSpPr>
              <p:spPr>
                <a:xfrm rot="-780000">
                  <a:off x="1812914" y="3880868"/>
                  <a:ext cx="4294" cy="2250"/>
                </a:xfrm>
                <a:custGeom>
                  <a:avLst/>
                  <a:gdLst>
                    <a:gd name="connsiteX0" fmla="*/ 4567 w 4294"/>
                    <a:gd name="connsiteY0" fmla="*/ 2906 h 2250"/>
                    <a:gd name="connsiteX1" fmla="*/ 2829 w 4294"/>
                    <a:gd name="connsiteY1" fmla="*/ 1317 h 2250"/>
                    <a:gd name="connsiteX2" fmla="*/ 507 w 4294"/>
                    <a:gd name="connsiteY2" fmla="*/ 671 h 2250"/>
                    <a:gd name="connsiteX3" fmla="*/ 1273 w 4294"/>
                    <a:gd name="connsiteY3" fmla="*/ 1340 h 2250"/>
                    <a:gd name="connsiteX4" fmla="*/ 4567 w 4294"/>
                    <a:gd name="connsiteY4" fmla="*/ 2906 h 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 h="2250">
                      <a:moveTo>
                        <a:pt x="4567" y="2906"/>
                      </a:moveTo>
                      <a:cubicBezTo>
                        <a:pt x="4915" y="2957"/>
                        <a:pt x="4395" y="2483"/>
                        <a:pt x="2829" y="1317"/>
                      </a:cubicBezTo>
                      <a:cubicBezTo>
                        <a:pt x="2012" y="1070"/>
                        <a:pt x="1194" y="820"/>
                        <a:pt x="507" y="671"/>
                      </a:cubicBezTo>
                      <a:cubicBezTo>
                        <a:pt x="187" y="597"/>
                        <a:pt x="456" y="871"/>
                        <a:pt x="1273" y="1340"/>
                      </a:cubicBezTo>
                      <a:cubicBezTo>
                        <a:pt x="2323" y="1958"/>
                        <a:pt x="3425" y="2482"/>
                        <a:pt x="4567" y="29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0" name="Freeform 4529">
                  <a:extLst>
                    <a:ext uri="{FF2B5EF4-FFF2-40B4-BE49-F238E27FC236}">
                      <a16:creationId xmlns:a16="http://schemas.microsoft.com/office/drawing/2014/main" id="{52B8FDB6-A3A2-0509-6E6D-E12FABB6B56B}"/>
                    </a:ext>
                  </a:extLst>
                </p:cNvPr>
                <p:cNvSpPr/>
                <p:nvPr/>
              </p:nvSpPr>
              <p:spPr>
                <a:xfrm rot="-780000">
                  <a:off x="1793309" y="3928439"/>
                  <a:ext cx="3321" cy="4674"/>
                </a:xfrm>
                <a:custGeom>
                  <a:avLst/>
                  <a:gdLst>
                    <a:gd name="connsiteX0" fmla="*/ 2152 w 3321"/>
                    <a:gd name="connsiteY0" fmla="*/ 667 h 4674"/>
                    <a:gd name="connsiteX1" fmla="*/ 456 w 3321"/>
                    <a:gd name="connsiteY1" fmla="*/ 3618 h 4674"/>
                    <a:gd name="connsiteX2" fmla="*/ 838 w 3321"/>
                    <a:gd name="connsiteY2" fmla="*/ 4412 h 4674"/>
                    <a:gd name="connsiteX3" fmla="*/ 2129 w 3321"/>
                    <a:gd name="connsiteY3" fmla="*/ 5341 h 4674"/>
                    <a:gd name="connsiteX4" fmla="*/ 3295 w 3321"/>
                    <a:gd name="connsiteY4" fmla="*/ 4696 h 4674"/>
                    <a:gd name="connsiteX5" fmla="*/ 3048 w 3321"/>
                    <a:gd name="connsiteY5" fmla="*/ 4496 h 4674"/>
                    <a:gd name="connsiteX6" fmla="*/ 3694 w 3321"/>
                    <a:gd name="connsiteY6" fmla="*/ 2832 h 4674"/>
                    <a:gd name="connsiteX7" fmla="*/ 2152 w 3321"/>
                    <a:gd name="connsiteY7" fmla="*/ 667 h 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 h="4674">
                      <a:moveTo>
                        <a:pt x="2152" y="667"/>
                      </a:moveTo>
                      <a:cubicBezTo>
                        <a:pt x="869" y="1014"/>
                        <a:pt x="110" y="2335"/>
                        <a:pt x="456" y="3618"/>
                      </a:cubicBezTo>
                      <a:cubicBezTo>
                        <a:pt x="534" y="3904"/>
                        <a:pt x="663" y="4173"/>
                        <a:pt x="838" y="4412"/>
                      </a:cubicBezTo>
                      <a:cubicBezTo>
                        <a:pt x="1135" y="4761"/>
                        <a:pt x="1678" y="5341"/>
                        <a:pt x="2129" y="5341"/>
                      </a:cubicBezTo>
                      <a:cubicBezTo>
                        <a:pt x="2579" y="5341"/>
                        <a:pt x="2895" y="4946"/>
                        <a:pt x="3295" y="4696"/>
                      </a:cubicBezTo>
                      <a:lnTo>
                        <a:pt x="3048" y="4496"/>
                      </a:lnTo>
                      <a:lnTo>
                        <a:pt x="3694" y="2832"/>
                      </a:lnTo>
                      <a:cubicBezTo>
                        <a:pt x="2917" y="2340"/>
                        <a:pt x="2363" y="1563"/>
                        <a:pt x="2152" y="6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1" name="Freeform 4530">
                  <a:extLst>
                    <a:ext uri="{FF2B5EF4-FFF2-40B4-BE49-F238E27FC236}">
                      <a16:creationId xmlns:a16="http://schemas.microsoft.com/office/drawing/2014/main" id="{F170E79B-8014-E2B8-2A0A-3E1919C18891}"/>
                    </a:ext>
                  </a:extLst>
                </p:cNvPr>
                <p:cNvSpPr/>
                <p:nvPr/>
              </p:nvSpPr>
              <p:spPr>
                <a:xfrm rot="-780000">
                  <a:off x="1714298" y="4068230"/>
                  <a:ext cx="1723" cy="2007"/>
                </a:xfrm>
                <a:custGeom>
                  <a:avLst/>
                  <a:gdLst>
                    <a:gd name="connsiteX0" fmla="*/ 871 w 1723"/>
                    <a:gd name="connsiteY0" fmla="*/ 2700 h 2007"/>
                    <a:gd name="connsiteX1" fmla="*/ 968 w 1723"/>
                    <a:gd name="connsiteY1" fmla="*/ 2625 h 2007"/>
                    <a:gd name="connsiteX2" fmla="*/ 2083 w 1723"/>
                    <a:gd name="connsiteY2" fmla="*/ 2031 h 2007"/>
                    <a:gd name="connsiteX3" fmla="*/ 1563 w 1723"/>
                    <a:gd name="connsiteY3" fmla="*/ 939 h 2007"/>
                    <a:gd name="connsiteX4" fmla="*/ 1289 w 1723"/>
                    <a:gd name="connsiteY4" fmla="*/ 693 h 2007"/>
                    <a:gd name="connsiteX5" fmla="*/ 360 w 1723"/>
                    <a:gd name="connsiteY5" fmla="*/ 2231 h 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3" h="2007">
                      <a:moveTo>
                        <a:pt x="871" y="2700"/>
                      </a:moveTo>
                      <a:lnTo>
                        <a:pt x="968" y="2625"/>
                      </a:lnTo>
                      <a:cubicBezTo>
                        <a:pt x="1287" y="2341"/>
                        <a:pt x="1670" y="2138"/>
                        <a:pt x="2083" y="2031"/>
                      </a:cubicBezTo>
                      <a:cubicBezTo>
                        <a:pt x="2045" y="1616"/>
                        <a:pt x="1861" y="1229"/>
                        <a:pt x="1563" y="939"/>
                      </a:cubicBezTo>
                      <a:lnTo>
                        <a:pt x="1289" y="693"/>
                      </a:lnTo>
                      <a:lnTo>
                        <a:pt x="360" y="223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2" name="Freeform 4531">
                  <a:extLst>
                    <a:ext uri="{FF2B5EF4-FFF2-40B4-BE49-F238E27FC236}">
                      <a16:creationId xmlns:a16="http://schemas.microsoft.com/office/drawing/2014/main" id="{4F65A271-D8F9-1199-BD5B-69DA3E197DC5}"/>
                    </a:ext>
                  </a:extLst>
                </p:cNvPr>
                <p:cNvSpPr/>
                <p:nvPr/>
              </p:nvSpPr>
              <p:spPr>
                <a:xfrm rot="-780000">
                  <a:off x="1739766" y="3997321"/>
                  <a:ext cx="5736" cy="2035"/>
                </a:xfrm>
                <a:custGeom>
                  <a:avLst/>
                  <a:gdLst>
                    <a:gd name="connsiteX0" fmla="*/ 5900 w 5736"/>
                    <a:gd name="connsiteY0" fmla="*/ 2687 h 2035"/>
                    <a:gd name="connsiteX1" fmla="*/ 6100 w 5736"/>
                    <a:gd name="connsiteY1" fmla="*/ 2687 h 2035"/>
                    <a:gd name="connsiteX2" fmla="*/ 5009 w 5736"/>
                    <a:gd name="connsiteY2" fmla="*/ 1846 h 2035"/>
                    <a:gd name="connsiteX3" fmla="*/ 364 w 5736"/>
                    <a:gd name="connsiteY3" fmla="*/ 680 h 2035"/>
                    <a:gd name="connsiteX4" fmla="*/ 759 w 5736"/>
                    <a:gd name="connsiteY4" fmla="*/ 1549 h 2035"/>
                    <a:gd name="connsiteX5" fmla="*/ 5900 w 5736"/>
                    <a:gd name="connsiteY5" fmla="*/ 2687 h 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6" h="2035">
                      <a:moveTo>
                        <a:pt x="5900" y="2687"/>
                      </a:moveTo>
                      <a:lnTo>
                        <a:pt x="6100" y="2687"/>
                      </a:lnTo>
                      <a:cubicBezTo>
                        <a:pt x="5877" y="2261"/>
                        <a:pt x="5478" y="1953"/>
                        <a:pt x="5009" y="1846"/>
                      </a:cubicBezTo>
                      <a:cubicBezTo>
                        <a:pt x="3569" y="1382"/>
                        <a:pt x="2110" y="1103"/>
                        <a:pt x="364" y="680"/>
                      </a:cubicBezTo>
                      <a:cubicBezTo>
                        <a:pt x="480" y="976"/>
                        <a:pt x="612" y="1266"/>
                        <a:pt x="759" y="1549"/>
                      </a:cubicBezTo>
                      <a:cubicBezTo>
                        <a:pt x="2321" y="2432"/>
                        <a:pt x="4111" y="2829"/>
                        <a:pt x="5900" y="26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3" name="Freeform 4532">
                  <a:extLst>
                    <a:ext uri="{FF2B5EF4-FFF2-40B4-BE49-F238E27FC236}">
                      <a16:creationId xmlns:a16="http://schemas.microsoft.com/office/drawing/2014/main" id="{9AEECD70-1225-9965-E3FF-A4716E4B3896}"/>
                    </a:ext>
                  </a:extLst>
                </p:cNvPr>
                <p:cNvSpPr/>
                <p:nvPr/>
              </p:nvSpPr>
              <p:spPr>
                <a:xfrm rot="-780000">
                  <a:off x="1735550" y="3980428"/>
                  <a:ext cx="4607" cy="3052"/>
                </a:xfrm>
                <a:custGeom>
                  <a:avLst/>
                  <a:gdLst>
                    <a:gd name="connsiteX0" fmla="*/ 4896 w 4607"/>
                    <a:gd name="connsiteY0" fmla="*/ 3023 h 3052"/>
                    <a:gd name="connsiteX1" fmla="*/ 4896 w 4607"/>
                    <a:gd name="connsiteY1" fmla="*/ 3000 h 3052"/>
                    <a:gd name="connsiteX2" fmla="*/ 4971 w 4607"/>
                    <a:gd name="connsiteY2" fmla="*/ 2680 h 3052"/>
                    <a:gd name="connsiteX3" fmla="*/ 2815 w 4607"/>
                    <a:gd name="connsiteY3" fmla="*/ 1537 h 3052"/>
                    <a:gd name="connsiteX4" fmla="*/ 1329 w 4607"/>
                    <a:gd name="connsiteY4" fmla="*/ 770 h 3052"/>
                    <a:gd name="connsiteX5" fmla="*/ 1204 w 4607"/>
                    <a:gd name="connsiteY5" fmla="*/ 677 h 3052"/>
                    <a:gd name="connsiteX6" fmla="*/ 1204 w 4607"/>
                    <a:gd name="connsiteY6" fmla="*/ 677 h 3052"/>
                    <a:gd name="connsiteX7" fmla="*/ 363 w 4607"/>
                    <a:gd name="connsiteY7" fmla="*/ 2071 h 3052"/>
                    <a:gd name="connsiteX8" fmla="*/ 1756 w 4607"/>
                    <a:gd name="connsiteY8" fmla="*/ 3284 h 3052"/>
                    <a:gd name="connsiteX9" fmla="*/ 2625 w 4607"/>
                    <a:gd name="connsiteY9" fmla="*/ 3558 h 3052"/>
                    <a:gd name="connsiteX10" fmla="*/ 3493 w 4607"/>
                    <a:gd name="connsiteY10" fmla="*/ 3730 h 3052"/>
                    <a:gd name="connsiteX11" fmla="*/ 4896 w 4607"/>
                    <a:gd name="connsiteY11" fmla="*/ 3023 h 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7" h="3052">
                      <a:moveTo>
                        <a:pt x="4896" y="3023"/>
                      </a:moveTo>
                      <a:lnTo>
                        <a:pt x="4896" y="3000"/>
                      </a:lnTo>
                      <a:lnTo>
                        <a:pt x="4971" y="2680"/>
                      </a:lnTo>
                      <a:cubicBezTo>
                        <a:pt x="4299" y="2216"/>
                        <a:pt x="3576" y="1833"/>
                        <a:pt x="2815" y="1537"/>
                      </a:cubicBezTo>
                      <a:cubicBezTo>
                        <a:pt x="2298" y="1326"/>
                        <a:pt x="1801" y="1069"/>
                        <a:pt x="1329" y="770"/>
                      </a:cubicBezTo>
                      <a:lnTo>
                        <a:pt x="1204" y="677"/>
                      </a:lnTo>
                      <a:lnTo>
                        <a:pt x="1204" y="677"/>
                      </a:lnTo>
                      <a:cubicBezTo>
                        <a:pt x="695" y="958"/>
                        <a:pt x="374" y="1489"/>
                        <a:pt x="363" y="2071"/>
                      </a:cubicBezTo>
                      <a:cubicBezTo>
                        <a:pt x="460" y="2494"/>
                        <a:pt x="1231" y="2912"/>
                        <a:pt x="1756" y="3284"/>
                      </a:cubicBezTo>
                      <a:cubicBezTo>
                        <a:pt x="2021" y="3441"/>
                        <a:pt x="2318" y="3535"/>
                        <a:pt x="2625" y="3558"/>
                      </a:cubicBezTo>
                      <a:lnTo>
                        <a:pt x="3493" y="3730"/>
                      </a:lnTo>
                      <a:cubicBezTo>
                        <a:pt x="3994" y="3566"/>
                        <a:pt x="4467" y="3328"/>
                        <a:pt x="4896" y="302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4" name="Freeform 4533">
                  <a:extLst>
                    <a:ext uri="{FF2B5EF4-FFF2-40B4-BE49-F238E27FC236}">
                      <a16:creationId xmlns:a16="http://schemas.microsoft.com/office/drawing/2014/main" id="{3B6662B6-CAB5-0DA3-C536-7AFD93BEBE78}"/>
                    </a:ext>
                  </a:extLst>
                </p:cNvPr>
                <p:cNvSpPr/>
                <p:nvPr/>
              </p:nvSpPr>
              <p:spPr>
                <a:xfrm rot="-780000">
                  <a:off x="1748814" y="3956591"/>
                  <a:ext cx="3827" cy="3247"/>
                </a:xfrm>
                <a:custGeom>
                  <a:avLst/>
                  <a:gdLst>
                    <a:gd name="connsiteX0" fmla="*/ 927 w 3827"/>
                    <a:gd name="connsiteY0" fmla="*/ 3340 h 3247"/>
                    <a:gd name="connsiteX1" fmla="*/ 1299 w 3827"/>
                    <a:gd name="connsiteY1" fmla="*/ 3511 h 3247"/>
                    <a:gd name="connsiteX2" fmla="*/ 4085 w 3827"/>
                    <a:gd name="connsiteY2" fmla="*/ 3237 h 3247"/>
                    <a:gd name="connsiteX3" fmla="*/ 2646 w 3827"/>
                    <a:gd name="connsiteY3" fmla="*/ 956 h 3247"/>
                    <a:gd name="connsiteX4" fmla="*/ 365 w 3827"/>
                    <a:gd name="connsiteY4" fmla="*/ 1351 h 3247"/>
                    <a:gd name="connsiteX5" fmla="*/ 365 w 3827"/>
                    <a:gd name="connsiteY5" fmla="*/ 1351 h 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7" h="3247">
                      <a:moveTo>
                        <a:pt x="927" y="3340"/>
                      </a:moveTo>
                      <a:lnTo>
                        <a:pt x="1299" y="3511"/>
                      </a:lnTo>
                      <a:cubicBezTo>
                        <a:pt x="2692" y="4129"/>
                        <a:pt x="3728" y="4055"/>
                        <a:pt x="4085" y="3237"/>
                      </a:cubicBezTo>
                      <a:cubicBezTo>
                        <a:pt x="4443" y="2420"/>
                        <a:pt x="3886" y="1551"/>
                        <a:pt x="2646" y="956"/>
                      </a:cubicBezTo>
                      <a:cubicBezTo>
                        <a:pt x="1480" y="412"/>
                        <a:pt x="834" y="710"/>
                        <a:pt x="365" y="1351"/>
                      </a:cubicBezTo>
                      <a:lnTo>
                        <a:pt x="365" y="135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5" name="Freeform 4534">
                  <a:extLst>
                    <a:ext uri="{FF2B5EF4-FFF2-40B4-BE49-F238E27FC236}">
                      <a16:creationId xmlns:a16="http://schemas.microsoft.com/office/drawing/2014/main" id="{C5132CB2-9170-7B3B-F1F9-0467251C73BC}"/>
                    </a:ext>
                  </a:extLst>
                </p:cNvPr>
                <p:cNvSpPr/>
                <p:nvPr/>
              </p:nvSpPr>
              <p:spPr>
                <a:xfrm rot="-780000">
                  <a:off x="1723582" y="3996220"/>
                  <a:ext cx="1546" cy="915"/>
                </a:xfrm>
                <a:custGeom>
                  <a:avLst/>
                  <a:gdLst>
                    <a:gd name="connsiteX0" fmla="*/ 1908 w 1546"/>
                    <a:gd name="connsiteY0" fmla="*/ 680 h 915"/>
                    <a:gd name="connsiteX1" fmla="*/ 1290 w 1546"/>
                    <a:gd name="connsiteY1" fmla="*/ 777 h 915"/>
                    <a:gd name="connsiteX2" fmla="*/ 361 w 1546"/>
                    <a:gd name="connsiteY2" fmla="*/ 1595 h 915"/>
                    <a:gd name="connsiteX3" fmla="*/ 1908 w 1546"/>
                    <a:gd name="connsiteY3" fmla="*/ 680 h 915"/>
                  </a:gdLst>
                  <a:ahLst/>
                  <a:cxnLst>
                    <a:cxn ang="0">
                      <a:pos x="connsiteX0" y="connsiteY0"/>
                    </a:cxn>
                    <a:cxn ang="0">
                      <a:pos x="connsiteX1" y="connsiteY1"/>
                    </a:cxn>
                    <a:cxn ang="0">
                      <a:pos x="connsiteX2" y="connsiteY2"/>
                    </a:cxn>
                    <a:cxn ang="0">
                      <a:pos x="connsiteX3" y="connsiteY3"/>
                    </a:cxn>
                  </a:cxnLst>
                  <a:rect l="l" t="t" r="r" b="b"/>
                  <a:pathLst>
                    <a:path w="1546" h="915">
                      <a:moveTo>
                        <a:pt x="1908" y="680"/>
                      </a:moveTo>
                      <a:cubicBezTo>
                        <a:pt x="1700" y="697"/>
                        <a:pt x="1493" y="729"/>
                        <a:pt x="1290" y="777"/>
                      </a:cubicBezTo>
                      <a:cubicBezTo>
                        <a:pt x="719" y="977"/>
                        <a:pt x="421" y="1242"/>
                        <a:pt x="361" y="1595"/>
                      </a:cubicBezTo>
                      <a:cubicBezTo>
                        <a:pt x="984" y="1527"/>
                        <a:pt x="1548" y="1194"/>
                        <a:pt x="1908" y="6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6" name="Freeform 4535">
                  <a:extLst>
                    <a:ext uri="{FF2B5EF4-FFF2-40B4-BE49-F238E27FC236}">
                      <a16:creationId xmlns:a16="http://schemas.microsoft.com/office/drawing/2014/main" id="{8CC365FF-55D6-B403-DF1F-0DB1827B38D0}"/>
                    </a:ext>
                  </a:extLst>
                </p:cNvPr>
                <p:cNvSpPr/>
                <p:nvPr/>
              </p:nvSpPr>
              <p:spPr>
                <a:xfrm rot="-780000">
                  <a:off x="1769029" y="4116461"/>
                  <a:ext cx="3011" cy="4757"/>
                </a:xfrm>
                <a:custGeom>
                  <a:avLst/>
                  <a:gdLst>
                    <a:gd name="connsiteX0" fmla="*/ 718 w 3011"/>
                    <a:gd name="connsiteY0" fmla="*/ 1760 h 4757"/>
                    <a:gd name="connsiteX1" fmla="*/ 1536 w 3011"/>
                    <a:gd name="connsiteY1" fmla="*/ 3154 h 4757"/>
                    <a:gd name="connsiteX2" fmla="*/ 1485 w 3011"/>
                    <a:gd name="connsiteY2" fmla="*/ 5412 h 4757"/>
                    <a:gd name="connsiteX3" fmla="*/ 2799 w 3011"/>
                    <a:gd name="connsiteY3" fmla="*/ 5263 h 4757"/>
                    <a:gd name="connsiteX4" fmla="*/ 2776 w 3011"/>
                    <a:gd name="connsiteY4" fmla="*/ 3405 h 4757"/>
                    <a:gd name="connsiteX5" fmla="*/ 644 w 3011"/>
                    <a:gd name="connsiteY5" fmla="*/ 701 h 4757"/>
                    <a:gd name="connsiteX6" fmla="*/ 370 w 3011"/>
                    <a:gd name="connsiteY6" fmla="*/ 1096 h 4757"/>
                    <a:gd name="connsiteX7" fmla="*/ 718 w 3011"/>
                    <a:gd name="connsiteY7" fmla="*/ 1760 h 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1" h="4757">
                      <a:moveTo>
                        <a:pt x="718" y="1760"/>
                      </a:moveTo>
                      <a:cubicBezTo>
                        <a:pt x="1091" y="2158"/>
                        <a:pt x="1371" y="2634"/>
                        <a:pt x="1536" y="3154"/>
                      </a:cubicBezTo>
                      <a:cubicBezTo>
                        <a:pt x="1680" y="3901"/>
                        <a:pt x="1662" y="4671"/>
                        <a:pt x="1485" y="5412"/>
                      </a:cubicBezTo>
                      <a:cubicBezTo>
                        <a:pt x="1927" y="5507"/>
                        <a:pt x="2389" y="5455"/>
                        <a:pt x="2799" y="5263"/>
                      </a:cubicBezTo>
                      <a:cubicBezTo>
                        <a:pt x="3840" y="4766"/>
                        <a:pt x="3264" y="4074"/>
                        <a:pt x="2776" y="3405"/>
                      </a:cubicBezTo>
                      <a:lnTo>
                        <a:pt x="644" y="701"/>
                      </a:lnTo>
                      <a:lnTo>
                        <a:pt x="370" y="1096"/>
                      </a:lnTo>
                      <a:cubicBezTo>
                        <a:pt x="471" y="1325"/>
                        <a:pt x="587" y="1547"/>
                        <a:pt x="718" y="17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7" name="Freeform 4536">
                  <a:extLst>
                    <a:ext uri="{FF2B5EF4-FFF2-40B4-BE49-F238E27FC236}">
                      <a16:creationId xmlns:a16="http://schemas.microsoft.com/office/drawing/2014/main" id="{32B684F3-63E8-8F47-9941-47B9AE68D436}"/>
                    </a:ext>
                  </a:extLst>
                </p:cNvPr>
                <p:cNvSpPr/>
                <p:nvPr/>
              </p:nvSpPr>
              <p:spPr>
                <a:xfrm rot="-780000">
                  <a:off x="1718932" y="4052520"/>
                  <a:ext cx="2554" cy="3842"/>
                </a:xfrm>
                <a:custGeom>
                  <a:avLst/>
                  <a:gdLst>
                    <a:gd name="connsiteX0" fmla="*/ 1443 w 2554"/>
                    <a:gd name="connsiteY0" fmla="*/ 4532 h 3842"/>
                    <a:gd name="connsiteX1" fmla="*/ 2585 w 2554"/>
                    <a:gd name="connsiteY1" fmla="*/ 3938 h 3842"/>
                    <a:gd name="connsiteX2" fmla="*/ 2906 w 2554"/>
                    <a:gd name="connsiteY2" fmla="*/ 2674 h 3842"/>
                    <a:gd name="connsiteX3" fmla="*/ 2441 w 2554"/>
                    <a:gd name="connsiteY3" fmla="*/ 690 h 3842"/>
                    <a:gd name="connsiteX4" fmla="*/ 361 w 2554"/>
                    <a:gd name="connsiteY4" fmla="*/ 3812 h 3842"/>
                    <a:gd name="connsiteX5" fmla="*/ 1443 w 2554"/>
                    <a:gd name="connsiteY5" fmla="*/ 4532 h 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4" h="3842">
                      <a:moveTo>
                        <a:pt x="1443" y="4532"/>
                      </a:moveTo>
                      <a:cubicBezTo>
                        <a:pt x="1894" y="4516"/>
                        <a:pt x="2314" y="4298"/>
                        <a:pt x="2585" y="3938"/>
                      </a:cubicBezTo>
                      <a:cubicBezTo>
                        <a:pt x="2837" y="3567"/>
                        <a:pt x="2951" y="3120"/>
                        <a:pt x="2906" y="2674"/>
                      </a:cubicBezTo>
                      <a:cubicBezTo>
                        <a:pt x="2787" y="2005"/>
                        <a:pt x="2631" y="1343"/>
                        <a:pt x="2441" y="690"/>
                      </a:cubicBezTo>
                      <a:lnTo>
                        <a:pt x="361" y="3812"/>
                      </a:lnTo>
                      <a:cubicBezTo>
                        <a:pt x="637" y="4160"/>
                        <a:pt x="1016" y="4411"/>
                        <a:pt x="1443" y="453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8" name="Freeform 4537">
                  <a:extLst>
                    <a:ext uri="{FF2B5EF4-FFF2-40B4-BE49-F238E27FC236}">
                      <a16:creationId xmlns:a16="http://schemas.microsoft.com/office/drawing/2014/main" id="{693C802C-CF18-37CA-6EEC-6867D10E69AF}"/>
                    </a:ext>
                  </a:extLst>
                </p:cNvPr>
                <p:cNvSpPr/>
                <p:nvPr/>
              </p:nvSpPr>
              <p:spPr>
                <a:xfrm rot="-780000">
                  <a:off x="1701906" y="3955653"/>
                  <a:ext cx="1216" cy="1565"/>
                </a:xfrm>
                <a:custGeom>
                  <a:avLst/>
                  <a:gdLst>
                    <a:gd name="connsiteX0" fmla="*/ 877 w 1216"/>
                    <a:gd name="connsiteY0" fmla="*/ 673 h 1565"/>
                    <a:gd name="connsiteX1" fmla="*/ 357 w 1216"/>
                    <a:gd name="connsiteY1" fmla="*/ 724 h 1565"/>
                    <a:gd name="connsiteX2" fmla="*/ 1574 w 1216"/>
                    <a:gd name="connsiteY2" fmla="*/ 2239 h 1565"/>
                    <a:gd name="connsiteX3" fmla="*/ 877 w 1216"/>
                    <a:gd name="connsiteY3" fmla="*/ 673 h 1565"/>
                  </a:gdLst>
                  <a:ahLst/>
                  <a:cxnLst>
                    <a:cxn ang="0">
                      <a:pos x="connsiteX0" y="connsiteY0"/>
                    </a:cxn>
                    <a:cxn ang="0">
                      <a:pos x="connsiteX1" y="connsiteY1"/>
                    </a:cxn>
                    <a:cxn ang="0">
                      <a:pos x="connsiteX2" y="connsiteY2"/>
                    </a:cxn>
                    <a:cxn ang="0">
                      <a:pos x="connsiteX3" y="connsiteY3"/>
                    </a:cxn>
                  </a:cxnLst>
                  <a:rect l="l" t="t" r="r" b="b"/>
                  <a:pathLst>
                    <a:path w="1216" h="1565">
                      <a:moveTo>
                        <a:pt x="877" y="673"/>
                      </a:moveTo>
                      <a:lnTo>
                        <a:pt x="357" y="724"/>
                      </a:lnTo>
                      <a:cubicBezTo>
                        <a:pt x="833" y="1168"/>
                        <a:pt x="1243" y="1678"/>
                        <a:pt x="1574" y="2239"/>
                      </a:cubicBezTo>
                      <a:cubicBezTo>
                        <a:pt x="1375" y="1703"/>
                        <a:pt x="1142" y="1180"/>
                        <a:pt x="877" y="6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9" name="Freeform 4538">
                  <a:extLst>
                    <a:ext uri="{FF2B5EF4-FFF2-40B4-BE49-F238E27FC236}">
                      <a16:creationId xmlns:a16="http://schemas.microsoft.com/office/drawing/2014/main" id="{DFE79AF0-CA78-3F19-E1A3-E9B386FB3267}"/>
                    </a:ext>
                  </a:extLst>
                </p:cNvPr>
                <p:cNvSpPr/>
                <p:nvPr/>
              </p:nvSpPr>
              <p:spPr>
                <a:xfrm rot="-780000">
                  <a:off x="1741031" y="4122450"/>
                  <a:ext cx="928" cy="981"/>
                </a:xfrm>
                <a:custGeom>
                  <a:avLst/>
                  <a:gdLst>
                    <a:gd name="connsiteX0" fmla="*/ 1057 w 928"/>
                    <a:gd name="connsiteY0" fmla="*/ 999 h 981"/>
                    <a:gd name="connsiteX1" fmla="*/ 365 w 928"/>
                    <a:gd name="connsiteY1" fmla="*/ 702 h 981"/>
                    <a:gd name="connsiteX2" fmla="*/ 1294 w 928"/>
                    <a:gd name="connsiteY2" fmla="*/ 1668 h 981"/>
                    <a:gd name="connsiteX3" fmla="*/ 1057 w 928"/>
                    <a:gd name="connsiteY3" fmla="*/ 999 h 981"/>
                  </a:gdLst>
                  <a:ahLst/>
                  <a:cxnLst>
                    <a:cxn ang="0">
                      <a:pos x="connsiteX0" y="connsiteY0"/>
                    </a:cxn>
                    <a:cxn ang="0">
                      <a:pos x="connsiteX1" y="connsiteY1"/>
                    </a:cxn>
                    <a:cxn ang="0">
                      <a:pos x="connsiteX2" y="connsiteY2"/>
                    </a:cxn>
                    <a:cxn ang="0">
                      <a:pos x="connsiteX3" y="connsiteY3"/>
                    </a:cxn>
                  </a:cxnLst>
                  <a:rect l="l" t="t" r="r" b="b"/>
                  <a:pathLst>
                    <a:path w="928" h="981">
                      <a:moveTo>
                        <a:pt x="1057" y="999"/>
                      </a:moveTo>
                      <a:lnTo>
                        <a:pt x="365" y="702"/>
                      </a:lnTo>
                      <a:cubicBezTo>
                        <a:pt x="388" y="1394"/>
                        <a:pt x="686" y="1766"/>
                        <a:pt x="1294" y="1668"/>
                      </a:cubicBezTo>
                      <a:cubicBezTo>
                        <a:pt x="1284" y="1427"/>
                        <a:pt x="1202" y="1194"/>
                        <a:pt x="1057" y="9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0" name="Freeform 4539">
                  <a:extLst>
                    <a:ext uri="{FF2B5EF4-FFF2-40B4-BE49-F238E27FC236}">
                      <a16:creationId xmlns:a16="http://schemas.microsoft.com/office/drawing/2014/main" id="{C93D1572-C43E-CF8A-B05A-E17883D61C82}"/>
                    </a:ext>
                  </a:extLst>
                </p:cNvPr>
                <p:cNvSpPr/>
                <p:nvPr/>
              </p:nvSpPr>
              <p:spPr>
                <a:xfrm rot="-780000">
                  <a:off x="1738369" y="4122757"/>
                  <a:ext cx="560" cy="1161"/>
                </a:xfrm>
                <a:custGeom>
                  <a:avLst/>
                  <a:gdLst>
                    <a:gd name="connsiteX0" fmla="*/ 925 w 560"/>
                    <a:gd name="connsiteY0" fmla="*/ 702 h 1161"/>
                    <a:gd name="connsiteX1" fmla="*/ 725 w 560"/>
                    <a:gd name="connsiteY1" fmla="*/ 702 h 1161"/>
                    <a:gd name="connsiteX2" fmla="*/ 525 w 560"/>
                    <a:gd name="connsiteY2" fmla="*/ 874 h 1161"/>
                    <a:gd name="connsiteX3" fmla="*/ 502 w 560"/>
                    <a:gd name="connsiteY3" fmla="*/ 1864 h 1161"/>
                    <a:gd name="connsiteX4" fmla="*/ 925 w 560"/>
                    <a:gd name="connsiteY4" fmla="*/ 702 h 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 h="1161">
                      <a:moveTo>
                        <a:pt x="925" y="702"/>
                      </a:moveTo>
                      <a:lnTo>
                        <a:pt x="725" y="702"/>
                      </a:lnTo>
                      <a:lnTo>
                        <a:pt x="525" y="874"/>
                      </a:lnTo>
                      <a:cubicBezTo>
                        <a:pt x="320" y="1169"/>
                        <a:pt x="311" y="1559"/>
                        <a:pt x="502" y="1864"/>
                      </a:cubicBezTo>
                      <a:cubicBezTo>
                        <a:pt x="672" y="1487"/>
                        <a:pt x="813" y="1099"/>
                        <a:pt x="925" y="7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1" name="Freeform 4540">
                  <a:extLst>
                    <a:ext uri="{FF2B5EF4-FFF2-40B4-BE49-F238E27FC236}">
                      <a16:creationId xmlns:a16="http://schemas.microsoft.com/office/drawing/2014/main" id="{60911309-FD26-3963-5E2F-092CE07B8AF7}"/>
                    </a:ext>
                  </a:extLst>
                </p:cNvPr>
                <p:cNvSpPr/>
                <p:nvPr/>
              </p:nvSpPr>
              <p:spPr>
                <a:xfrm rot="-780000">
                  <a:off x="1801097" y="3977265"/>
                  <a:ext cx="3535" cy="3115"/>
                </a:xfrm>
                <a:custGeom>
                  <a:avLst/>
                  <a:gdLst>
                    <a:gd name="connsiteX0" fmla="*/ 1731 w 3535"/>
                    <a:gd name="connsiteY0" fmla="*/ 1916 h 3115"/>
                    <a:gd name="connsiteX1" fmla="*/ 3069 w 3535"/>
                    <a:gd name="connsiteY1" fmla="*/ 1670 h 3115"/>
                    <a:gd name="connsiteX2" fmla="*/ 2572 w 3535"/>
                    <a:gd name="connsiteY2" fmla="*/ 676 h 3115"/>
                    <a:gd name="connsiteX3" fmla="*/ 537 w 3535"/>
                    <a:gd name="connsiteY3" fmla="*/ 1294 h 3115"/>
                    <a:gd name="connsiteX4" fmla="*/ 1400 w 3535"/>
                    <a:gd name="connsiteY4" fmla="*/ 3637 h 3115"/>
                    <a:gd name="connsiteX5" fmla="*/ 1629 w 3535"/>
                    <a:gd name="connsiteY5" fmla="*/ 3724 h 3115"/>
                    <a:gd name="connsiteX6" fmla="*/ 3909 w 3535"/>
                    <a:gd name="connsiteY6" fmla="*/ 3301 h 3115"/>
                    <a:gd name="connsiteX7" fmla="*/ 3612 w 3535"/>
                    <a:gd name="connsiteY7" fmla="*/ 2729 h 3115"/>
                    <a:gd name="connsiteX8" fmla="*/ 1977 w 3535"/>
                    <a:gd name="connsiteY8" fmla="*/ 2706 h 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5" h="3115">
                      <a:moveTo>
                        <a:pt x="1731" y="1916"/>
                      </a:moveTo>
                      <a:lnTo>
                        <a:pt x="3069" y="1670"/>
                      </a:lnTo>
                      <a:lnTo>
                        <a:pt x="2572" y="676"/>
                      </a:lnTo>
                      <a:cubicBezTo>
                        <a:pt x="1643" y="950"/>
                        <a:pt x="737" y="922"/>
                        <a:pt x="537" y="1294"/>
                      </a:cubicBezTo>
                      <a:cubicBezTo>
                        <a:pt x="129" y="2179"/>
                        <a:pt x="515" y="3228"/>
                        <a:pt x="1400" y="3637"/>
                      </a:cubicBezTo>
                      <a:cubicBezTo>
                        <a:pt x="1474" y="3671"/>
                        <a:pt x="1551" y="3700"/>
                        <a:pt x="1629" y="3724"/>
                      </a:cubicBezTo>
                      <a:cubicBezTo>
                        <a:pt x="2274" y="3970"/>
                        <a:pt x="3143" y="3478"/>
                        <a:pt x="3909" y="3301"/>
                      </a:cubicBezTo>
                      <a:lnTo>
                        <a:pt x="3612" y="2729"/>
                      </a:lnTo>
                      <a:lnTo>
                        <a:pt x="1977" y="270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2" name="Freeform 4541">
                  <a:extLst>
                    <a:ext uri="{FF2B5EF4-FFF2-40B4-BE49-F238E27FC236}">
                      <a16:creationId xmlns:a16="http://schemas.microsoft.com/office/drawing/2014/main" id="{36E2EE47-CF50-ED4A-5848-ADF02DB800FA}"/>
                    </a:ext>
                  </a:extLst>
                </p:cNvPr>
                <p:cNvSpPr/>
                <p:nvPr/>
              </p:nvSpPr>
              <p:spPr>
                <a:xfrm rot="-780000">
                  <a:off x="1745035" y="3987754"/>
                  <a:ext cx="2480" cy="2057"/>
                </a:xfrm>
                <a:custGeom>
                  <a:avLst/>
                  <a:gdLst>
                    <a:gd name="connsiteX0" fmla="*/ 365 w 2480"/>
                    <a:gd name="connsiteY0" fmla="*/ 1789 h 2057"/>
                    <a:gd name="connsiteX1" fmla="*/ 1405 w 2480"/>
                    <a:gd name="connsiteY1" fmla="*/ 2718 h 2057"/>
                    <a:gd name="connsiteX2" fmla="*/ 2845 w 2480"/>
                    <a:gd name="connsiteY2" fmla="*/ 2072 h 2057"/>
                    <a:gd name="connsiteX3" fmla="*/ 2325 w 2480"/>
                    <a:gd name="connsiteY3" fmla="*/ 678 h 2057"/>
                    <a:gd name="connsiteX4" fmla="*/ 365 w 2480"/>
                    <a:gd name="connsiteY4" fmla="*/ 1789 h 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 h="2057">
                      <a:moveTo>
                        <a:pt x="365" y="1789"/>
                      </a:moveTo>
                      <a:cubicBezTo>
                        <a:pt x="546" y="2245"/>
                        <a:pt x="931" y="2589"/>
                        <a:pt x="1405" y="2718"/>
                      </a:cubicBezTo>
                      <a:cubicBezTo>
                        <a:pt x="1828" y="2843"/>
                        <a:pt x="2868" y="2253"/>
                        <a:pt x="2845" y="2072"/>
                      </a:cubicBezTo>
                      <a:cubicBezTo>
                        <a:pt x="2725" y="1589"/>
                        <a:pt x="2551" y="1121"/>
                        <a:pt x="2325" y="678"/>
                      </a:cubicBezTo>
                      <a:cubicBezTo>
                        <a:pt x="1844" y="1294"/>
                        <a:pt x="1139" y="1693"/>
                        <a:pt x="365" y="178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3" name="Freeform 4542">
                  <a:extLst>
                    <a:ext uri="{FF2B5EF4-FFF2-40B4-BE49-F238E27FC236}">
                      <a16:creationId xmlns:a16="http://schemas.microsoft.com/office/drawing/2014/main" id="{F2A0A440-BD5C-5707-2C74-B05B5C98444A}"/>
                    </a:ext>
                  </a:extLst>
                </p:cNvPr>
                <p:cNvSpPr/>
                <p:nvPr/>
              </p:nvSpPr>
              <p:spPr>
                <a:xfrm rot="-780000">
                  <a:off x="1826713" y="3909041"/>
                  <a:ext cx="464" cy="148"/>
                </a:xfrm>
                <a:custGeom>
                  <a:avLst/>
                  <a:gdLst>
                    <a:gd name="connsiteX0" fmla="*/ 843 w 464"/>
                    <a:gd name="connsiteY0" fmla="*/ 664 h 148"/>
                    <a:gd name="connsiteX1" fmla="*/ 378 w 464"/>
                    <a:gd name="connsiteY1" fmla="*/ 812 h 148"/>
                    <a:gd name="connsiteX2" fmla="*/ 843 w 464"/>
                    <a:gd name="connsiteY2" fmla="*/ 664 h 148"/>
                  </a:gdLst>
                  <a:ahLst/>
                  <a:cxnLst>
                    <a:cxn ang="0">
                      <a:pos x="connsiteX0" y="connsiteY0"/>
                    </a:cxn>
                    <a:cxn ang="0">
                      <a:pos x="connsiteX1" y="connsiteY1"/>
                    </a:cxn>
                    <a:cxn ang="0">
                      <a:pos x="connsiteX2" y="connsiteY2"/>
                    </a:cxn>
                  </a:cxnLst>
                  <a:rect l="l" t="t" r="r" b="b"/>
                  <a:pathLst>
                    <a:path w="464" h="148">
                      <a:moveTo>
                        <a:pt x="843" y="664"/>
                      </a:moveTo>
                      <a:cubicBezTo>
                        <a:pt x="676" y="661"/>
                        <a:pt x="513" y="713"/>
                        <a:pt x="378" y="812"/>
                      </a:cubicBezTo>
                      <a:lnTo>
                        <a:pt x="843" y="66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4" name="Freeform 4543">
                  <a:extLst>
                    <a:ext uri="{FF2B5EF4-FFF2-40B4-BE49-F238E27FC236}">
                      <a16:creationId xmlns:a16="http://schemas.microsoft.com/office/drawing/2014/main" id="{27941717-C68E-BABA-81AE-C4EAF477CF36}"/>
                    </a:ext>
                  </a:extLst>
                </p:cNvPr>
                <p:cNvSpPr/>
                <p:nvPr/>
              </p:nvSpPr>
              <p:spPr>
                <a:xfrm rot="-780000">
                  <a:off x="1781943" y="4005818"/>
                  <a:ext cx="4161" cy="2234"/>
                </a:xfrm>
                <a:custGeom>
                  <a:avLst/>
                  <a:gdLst>
                    <a:gd name="connsiteX0" fmla="*/ 1110 w 4161"/>
                    <a:gd name="connsiteY0" fmla="*/ 2451 h 2234"/>
                    <a:gd name="connsiteX1" fmla="*/ 4459 w 4161"/>
                    <a:gd name="connsiteY1" fmla="*/ 2916 h 2234"/>
                    <a:gd name="connsiteX2" fmla="*/ 4533 w 4161"/>
                    <a:gd name="connsiteY2" fmla="*/ 2270 h 2234"/>
                    <a:gd name="connsiteX3" fmla="*/ 1212 w 4161"/>
                    <a:gd name="connsiteY3" fmla="*/ 681 h 2234"/>
                    <a:gd name="connsiteX4" fmla="*/ 371 w 4161"/>
                    <a:gd name="connsiteY4" fmla="*/ 1146 h 2234"/>
                    <a:gd name="connsiteX5" fmla="*/ 1110 w 4161"/>
                    <a:gd name="connsiteY5" fmla="*/ 2451 h 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1" h="2234">
                      <a:moveTo>
                        <a:pt x="1110" y="2451"/>
                      </a:moveTo>
                      <a:cubicBezTo>
                        <a:pt x="2216" y="2671"/>
                        <a:pt x="3334" y="2825"/>
                        <a:pt x="4459" y="2916"/>
                      </a:cubicBezTo>
                      <a:lnTo>
                        <a:pt x="4533" y="2270"/>
                      </a:lnTo>
                      <a:cubicBezTo>
                        <a:pt x="3418" y="1726"/>
                        <a:pt x="2350" y="1155"/>
                        <a:pt x="1212" y="681"/>
                      </a:cubicBezTo>
                      <a:cubicBezTo>
                        <a:pt x="880" y="714"/>
                        <a:pt x="576" y="882"/>
                        <a:pt x="371" y="1146"/>
                      </a:cubicBezTo>
                      <a:cubicBezTo>
                        <a:pt x="515" y="1587"/>
                        <a:pt x="766" y="2330"/>
                        <a:pt x="1110" y="24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5" name="Freeform 4544">
                  <a:extLst>
                    <a:ext uri="{FF2B5EF4-FFF2-40B4-BE49-F238E27FC236}">
                      <a16:creationId xmlns:a16="http://schemas.microsoft.com/office/drawing/2014/main" id="{8103161E-ABBF-26E7-66F7-7365E6250851}"/>
                    </a:ext>
                  </a:extLst>
                </p:cNvPr>
                <p:cNvSpPr/>
                <p:nvPr/>
              </p:nvSpPr>
              <p:spPr>
                <a:xfrm rot="-780000">
                  <a:off x="1747863" y="4021114"/>
                  <a:ext cx="3448" cy="1623"/>
                </a:xfrm>
                <a:custGeom>
                  <a:avLst/>
                  <a:gdLst>
                    <a:gd name="connsiteX0" fmla="*/ 3738 w 3448"/>
                    <a:gd name="connsiteY0" fmla="*/ 1546 h 1623"/>
                    <a:gd name="connsiteX1" fmla="*/ 3738 w 3448"/>
                    <a:gd name="connsiteY1" fmla="*/ 900 h 1623"/>
                    <a:gd name="connsiteX2" fmla="*/ 2720 w 3448"/>
                    <a:gd name="connsiteY2" fmla="*/ 700 h 1623"/>
                    <a:gd name="connsiteX3" fmla="*/ 365 w 3448"/>
                    <a:gd name="connsiteY3" fmla="*/ 1764 h 1623"/>
                    <a:gd name="connsiteX4" fmla="*/ 960 w 3448"/>
                    <a:gd name="connsiteY4" fmla="*/ 2308 h 1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 h="1623">
                      <a:moveTo>
                        <a:pt x="3738" y="1546"/>
                      </a:moveTo>
                      <a:cubicBezTo>
                        <a:pt x="3909" y="1495"/>
                        <a:pt x="3738" y="1123"/>
                        <a:pt x="3738" y="900"/>
                      </a:cubicBezTo>
                      <a:cubicBezTo>
                        <a:pt x="3389" y="826"/>
                        <a:pt x="2920" y="626"/>
                        <a:pt x="2720" y="700"/>
                      </a:cubicBezTo>
                      <a:cubicBezTo>
                        <a:pt x="1907" y="988"/>
                        <a:pt x="1119" y="1344"/>
                        <a:pt x="365" y="1764"/>
                      </a:cubicBezTo>
                      <a:lnTo>
                        <a:pt x="960" y="230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6" name="Freeform 4545">
                  <a:extLst>
                    <a:ext uri="{FF2B5EF4-FFF2-40B4-BE49-F238E27FC236}">
                      <a16:creationId xmlns:a16="http://schemas.microsoft.com/office/drawing/2014/main" id="{37FA9BBA-818D-DD0D-5517-E656A2B1AD2B}"/>
                    </a:ext>
                  </a:extLst>
                </p:cNvPr>
                <p:cNvSpPr/>
                <p:nvPr/>
              </p:nvSpPr>
              <p:spPr>
                <a:xfrm rot="-780000">
                  <a:off x="1740072" y="4025910"/>
                  <a:ext cx="3172" cy="636"/>
                </a:xfrm>
                <a:custGeom>
                  <a:avLst/>
                  <a:gdLst>
                    <a:gd name="connsiteX0" fmla="*/ 908 w 3172"/>
                    <a:gd name="connsiteY0" fmla="*/ 1322 h 636"/>
                    <a:gd name="connsiteX1" fmla="*/ 3536 w 3172"/>
                    <a:gd name="connsiteY1" fmla="*/ 1150 h 636"/>
                    <a:gd name="connsiteX2" fmla="*/ 3337 w 3172"/>
                    <a:gd name="connsiteY2" fmla="*/ 685 h 636"/>
                    <a:gd name="connsiteX3" fmla="*/ 364 w 3172"/>
                    <a:gd name="connsiteY3" fmla="*/ 810 h 636"/>
                    <a:gd name="connsiteX4" fmla="*/ 908 w 3172"/>
                    <a:gd name="connsiteY4" fmla="*/ 1322 h 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 h="636">
                      <a:moveTo>
                        <a:pt x="908" y="1322"/>
                      </a:moveTo>
                      <a:cubicBezTo>
                        <a:pt x="1836" y="1322"/>
                        <a:pt x="2691" y="1196"/>
                        <a:pt x="3536" y="1150"/>
                      </a:cubicBezTo>
                      <a:lnTo>
                        <a:pt x="3337" y="685"/>
                      </a:lnTo>
                      <a:cubicBezTo>
                        <a:pt x="2320" y="708"/>
                        <a:pt x="1330" y="736"/>
                        <a:pt x="364" y="810"/>
                      </a:cubicBezTo>
                      <a:cubicBezTo>
                        <a:pt x="564" y="1043"/>
                        <a:pt x="787" y="1322"/>
                        <a:pt x="908" y="13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7" name="Freeform 4546">
                  <a:extLst>
                    <a:ext uri="{FF2B5EF4-FFF2-40B4-BE49-F238E27FC236}">
                      <a16:creationId xmlns:a16="http://schemas.microsoft.com/office/drawing/2014/main" id="{02D454BF-D2AC-9ECC-D521-D2665B4438A3}"/>
                    </a:ext>
                  </a:extLst>
                </p:cNvPr>
                <p:cNvSpPr/>
                <p:nvPr/>
              </p:nvSpPr>
              <p:spPr>
                <a:xfrm rot="-780000">
                  <a:off x="1811992" y="3881669"/>
                  <a:ext cx="1857" cy="1063"/>
                </a:xfrm>
                <a:custGeom>
                  <a:avLst/>
                  <a:gdLst>
                    <a:gd name="connsiteX0" fmla="*/ 2233 w 1857"/>
                    <a:gd name="connsiteY0" fmla="*/ 1723 h 1063"/>
                    <a:gd name="connsiteX1" fmla="*/ 1736 w 1857"/>
                    <a:gd name="connsiteY1" fmla="*/ 1203 h 1063"/>
                    <a:gd name="connsiteX2" fmla="*/ 1193 w 1857"/>
                    <a:gd name="connsiteY2" fmla="*/ 882 h 1063"/>
                    <a:gd name="connsiteX3" fmla="*/ 375 w 1857"/>
                    <a:gd name="connsiteY3" fmla="*/ 659 h 1063"/>
                    <a:gd name="connsiteX4" fmla="*/ 1244 w 1857"/>
                    <a:gd name="connsiteY4" fmla="*/ 1379 h 1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 h="1063">
                      <a:moveTo>
                        <a:pt x="2233" y="1723"/>
                      </a:moveTo>
                      <a:lnTo>
                        <a:pt x="1736" y="1203"/>
                      </a:lnTo>
                      <a:lnTo>
                        <a:pt x="1193" y="882"/>
                      </a:lnTo>
                      <a:lnTo>
                        <a:pt x="375" y="659"/>
                      </a:lnTo>
                      <a:lnTo>
                        <a:pt x="1244" y="137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8" name="Freeform 4547">
                  <a:extLst>
                    <a:ext uri="{FF2B5EF4-FFF2-40B4-BE49-F238E27FC236}">
                      <a16:creationId xmlns:a16="http://schemas.microsoft.com/office/drawing/2014/main" id="{A6D16793-1A2B-C27D-D6C5-AE7ABFFFB474}"/>
                    </a:ext>
                  </a:extLst>
                </p:cNvPr>
                <p:cNvSpPr/>
                <p:nvPr/>
              </p:nvSpPr>
              <p:spPr>
                <a:xfrm rot="-780000">
                  <a:off x="1764147" y="4001397"/>
                  <a:ext cx="2308" cy="1533"/>
                </a:xfrm>
                <a:custGeom>
                  <a:avLst/>
                  <a:gdLst>
                    <a:gd name="connsiteX0" fmla="*/ 368 w 2308"/>
                    <a:gd name="connsiteY0" fmla="*/ 1219 h 1533"/>
                    <a:gd name="connsiteX1" fmla="*/ 791 w 2308"/>
                    <a:gd name="connsiteY1" fmla="*/ 2214 h 1533"/>
                    <a:gd name="connsiteX2" fmla="*/ 2677 w 2308"/>
                    <a:gd name="connsiteY2" fmla="*/ 1521 h 1533"/>
                    <a:gd name="connsiteX3" fmla="*/ 2328 w 2308"/>
                    <a:gd name="connsiteY3" fmla="*/ 680 h 1533"/>
                    <a:gd name="connsiteX4" fmla="*/ 963 w 2308"/>
                    <a:gd name="connsiteY4" fmla="*/ 1178 h 1533"/>
                    <a:gd name="connsiteX5" fmla="*/ 368 w 2308"/>
                    <a:gd name="connsiteY5" fmla="*/ 1219 h 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 h="1533">
                      <a:moveTo>
                        <a:pt x="368" y="1219"/>
                      </a:moveTo>
                      <a:cubicBezTo>
                        <a:pt x="494" y="1517"/>
                        <a:pt x="665" y="1865"/>
                        <a:pt x="791" y="2214"/>
                      </a:cubicBezTo>
                      <a:lnTo>
                        <a:pt x="2677" y="1521"/>
                      </a:lnTo>
                      <a:cubicBezTo>
                        <a:pt x="2541" y="1249"/>
                        <a:pt x="2425" y="969"/>
                        <a:pt x="2328" y="680"/>
                      </a:cubicBezTo>
                      <a:lnTo>
                        <a:pt x="963" y="1178"/>
                      </a:lnTo>
                      <a:cubicBezTo>
                        <a:pt x="769" y="1230"/>
                        <a:pt x="567" y="1244"/>
                        <a:pt x="368" y="121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9" name="Freeform 4548">
                  <a:extLst>
                    <a:ext uri="{FF2B5EF4-FFF2-40B4-BE49-F238E27FC236}">
                      <a16:creationId xmlns:a16="http://schemas.microsoft.com/office/drawing/2014/main" id="{EBD64F8D-C35E-AD4A-E22F-D877EB7F44C7}"/>
                    </a:ext>
                  </a:extLst>
                </p:cNvPr>
                <p:cNvSpPr/>
                <p:nvPr/>
              </p:nvSpPr>
              <p:spPr>
                <a:xfrm rot="-780000">
                  <a:off x="1734678" y="3970813"/>
                  <a:ext cx="2385" cy="2132"/>
                </a:xfrm>
                <a:custGeom>
                  <a:avLst/>
                  <a:gdLst>
                    <a:gd name="connsiteX0" fmla="*/ 2685 w 2385"/>
                    <a:gd name="connsiteY0" fmla="*/ 2385 h 2132"/>
                    <a:gd name="connsiteX1" fmla="*/ 2411 w 2385"/>
                    <a:gd name="connsiteY1" fmla="*/ 675 h 2132"/>
                    <a:gd name="connsiteX2" fmla="*/ 1394 w 2385"/>
                    <a:gd name="connsiteY2" fmla="*/ 1047 h 2132"/>
                    <a:gd name="connsiteX3" fmla="*/ 748 w 2385"/>
                    <a:gd name="connsiteY3" fmla="*/ 1344 h 2132"/>
                    <a:gd name="connsiteX4" fmla="*/ 725 w 2385"/>
                    <a:gd name="connsiteY4" fmla="*/ 1344 h 2132"/>
                    <a:gd name="connsiteX5" fmla="*/ 405 w 2385"/>
                    <a:gd name="connsiteY5" fmla="*/ 1619 h 2132"/>
                    <a:gd name="connsiteX6" fmla="*/ 651 w 2385"/>
                    <a:gd name="connsiteY6" fmla="*/ 2413 h 2132"/>
                    <a:gd name="connsiteX7" fmla="*/ 1691 w 2385"/>
                    <a:gd name="connsiteY7" fmla="*/ 2808 h 2132"/>
                    <a:gd name="connsiteX8" fmla="*/ 2685 w 2385"/>
                    <a:gd name="connsiteY8" fmla="*/ 2385 h 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 h="2132">
                      <a:moveTo>
                        <a:pt x="2685" y="2385"/>
                      </a:moveTo>
                      <a:cubicBezTo>
                        <a:pt x="2885" y="2213"/>
                        <a:pt x="2560" y="1516"/>
                        <a:pt x="2411" y="675"/>
                      </a:cubicBezTo>
                      <a:cubicBezTo>
                        <a:pt x="2040" y="824"/>
                        <a:pt x="1691" y="949"/>
                        <a:pt x="1394" y="1047"/>
                      </a:cubicBezTo>
                      <a:cubicBezTo>
                        <a:pt x="1205" y="1195"/>
                        <a:pt x="984" y="1297"/>
                        <a:pt x="748" y="1344"/>
                      </a:cubicBezTo>
                      <a:lnTo>
                        <a:pt x="725" y="1344"/>
                      </a:lnTo>
                      <a:lnTo>
                        <a:pt x="405" y="1619"/>
                      </a:lnTo>
                      <a:cubicBezTo>
                        <a:pt x="279" y="1716"/>
                        <a:pt x="456" y="2083"/>
                        <a:pt x="651" y="2413"/>
                      </a:cubicBezTo>
                      <a:cubicBezTo>
                        <a:pt x="971" y="2562"/>
                        <a:pt x="1343" y="2687"/>
                        <a:pt x="1691" y="2808"/>
                      </a:cubicBezTo>
                      <a:cubicBezTo>
                        <a:pt x="2046" y="2729"/>
                        <a:pt x="2382" y="2585"/>
                        <a:pt x="2685" y="23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0" name="Freeform 4549">
                  <a:extLst>
                    <a:ext uri="{FF2B5EF4-FFF2-40B4-BE49-F238E27FC236}">
                      <a16:creationId xmlns:a16="http://schemas.microsoft.com/office/drawing/2014/main" id="{6387A22A-5FD8-6F21-589D-1B080817CA4A}"/>
                    </a:ext>
                  </a:extLst>
                </p:cNvPr>
                <p:cNvSpPr/>
                <p:nvPr/>
              </p:nvSpPr>
              <p:spPr>
                <a:xfrm rot="-780000">
                  <a:off x="1792330" y="3981597"/>
                  <a:ext cx="2526" cy="2036"/>
                </a:xfrm>
                <a:custGeom>
                  <a:avLst/>
                  <a:gdLst>
                    <a:gd name="connsiteX0" fmla="*/ 2231 w 2526"/>
                    <a:gd name="connsiteY0" fmla="*/ 758 h 2036"/>
                    <a:gd name="connsiteX1" fmla="*/ 373 w 2526"/>
                    <a:gd name="connsiteY1" fmla="*/ 833 h 2036"/>
                    <a:gd name="connsiteX2" fmla="*/ 1562 w 2526"/>
                    <a:gd name="connsiteY2" fmla="*/ 2668 h 2036"/>
                    <a:gd name="connsiteX3" fmla="*/ 2900 w 2526"/>
                    <a:gd name="connsiteY3" fmla="*/ 2371 h 2036"/>
                    <a:gd name="connsiteX4" fmla="*/ 2231 w 2526"/>
                    <a:gd name="connsiteY4" fmla="*/ 758 h 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2036">
                      <a:moveTo>
                        <a:pt x="2231" y="758"/>
                      </a:moveTo>
                      <a:cubicBezTo>
                        <a:pt x="2031" y="559"/>
                        <a:pt x="1302" y="782"/>
                        <a:pt x="373" y="833"/>
                      </a:cubicBezTo>
                      <a:cubicBezTo>
                        <a:pt x="916" y="1725"/>
                        <a:pt x="1116" y="2347"/>
                        <a:pt x="1562" y="2668"/>
                      </a:cubicBezTo>
                      <a:cubicBezTo>
                        <a:pt x="1785" y="2840"/>
                        <a:pt x="2454" y="2468"/>
                        <a:pt x="2900" y="2371"/>
                      </a:cubicBezTo>
                      <a:cubicBezTo>
                        <a:pt x="2779" y="1796"/>
                        <a:pt x="2552" y="1250"/>
                        <a:pt x="2231" y="7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1" name="Freeform 4550">
                  <a:extLst>
                    <a:ext uri="{FF2B5EF4-FFF2-40B4-BE49-F238E27FC236}">
                      <a16:creationId xmlns:a16="http://schemas.microsoft.com/office/drawing/2014/main" id="{6A5ADA64-6298-4E2C-8B9B-CCB89C18AA37}"/>
                    </a:ext>
                  </a:extLst>
                </p:cNvPr>
                <p:cNvSpPr/>
                <p:nvPr/>
              </p:nvSpPr>
              <p:spPr>
                <a:xfrm rot="-780000">
                  <a:off x="1730886" y="4056811"/>
                  <a:ext cx="2280" cy="1724"/>
                </a:xfrm>
                <a:custGeom>
                  <a:avLst/>
                  <a:gdLst>
                    <a:gd name="connsiteX0" fmla="*/ 1524 w 2280"/>
                    <a:gd name="connsiteY0" fmla="*/ 705 h 1724"/>
                    <a:gd name="connsiteX1" fmla="*/ 409 w 2280"/>
                    <a:gd name="connsiteY1" fmla="*/ 1076 h 1724"/>
                    <a:gd name="connsiteX2" fmla="*/ 609 w 2280"/>
                    <a:gd name="connsiteY2" fmla="*/ 2415 h 1724"/>
                    <a:gd name="connsiteX3" fmla="*/ 2643 w 2280"/>
                    <a:gd name="connsiteY3" fmla="*/ 2289 h 1724"/>
                    <a:gd name="connsiteX4" fmla="*/ 1524 w 2280"/>
                    <a:gd name="connsiteY4" fmla="*/ 705 h 1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0" h="1724">
                      <a:moveTo>
                        <a:pt x="1524" y="705"/>
                      </a:moveTo>
                      <a:cubicBezTo>
                        <a:pt x="1114" y="643"/>
                        <a:pt x="700" y="781"/>
                        <a:pt x="409" y="1076"/>
                      </a:cubicBezTo>
                      <a:cubicBezTo>
                        <a:pt x="261" y="1425"/>
                        <a:pt x="507" y="1969"/>
                        <a:pt x="609" y="2415"/>
                      </a:cubicBezTo>
                      <a:lnTo>
                        <a:pt x="2643" y="2289"/>
                      </a:lnTo>
                      <a:cubicBezTo>
                        <a:pt x="2352" y="1707"/>
                        <a:pt x="1975" y="1174"/>
                        <a:pt x="1524" y="7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2" name="Freeform 4551">
                  <a:extLst>
                    <a:ext uri="{FF2B5EF4-FFF2-40B4-BE49-F238E27FC236}">
                      <a16:creationId xmlns:a16="http://schemas.microsoft.com/office/drawing/2014/main" id="{5AFC361C-612B-64B0-B1D3-EE730F8E415E}"/>
                    </a:ext>
                  </a:extLst>
                </p:cNvPr>
                <p:cNvSpPr/>
                <p:nvPr/>
              </p:nvSpPr>
              <p:spPr>
                <a:xfrm rot="-780000">
                  <a:off x="1793562" y="3917960"/>
                  <a:ext cx="2224" cy="1759"/>
                </a:xfrm>
                <a:custGeom>
                  <a:avLst/>
                  <a:gdLst>
                    <a:gd name="connsiteX0" fmla="*/ 2059 w 2224"/>
                    <a:gd name="connsiteY0" fmla="*/ 666 h 1759"/>
                    <a:gd name="connsiteX1" fmla="*/ 373 w 2224"/>
                    <a:gd name="connsiteY1" fmla="*/ 1237 h 1759"/>
                    <a:gd name="connsiteX2" fmla="*/ 1264 w 2224"/>
                    <a:gd name="connsiteY2" fmla="*/ 2352 h 1759"/>
                    <a:gd name="connsiteX3" fmla="*/ 2556 w 2224"/>
                    <a:gd name="connsiteY3" fmla="*/ 2152 h 1759"/>
                    <a:gd name="connsiteX4" fmla="*/ 2059 w 2224"/>
                    <a:gd name="connsiteY4" fmla="*/ 666 h 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 h="1759">
                      <a:moveTo>
                        <a:pt x="2059" y="666"/>
                      </a:moveTo>
                      <a:lnTo>
                        <a:pt x="373" y="1237"/>
                      </a:lnTo>
                      <a:cubicBezTo>
                        <a:pt x="670" y="1632"/>
                        <a:pt x="870" y="2166"/>
                        <a:pt x="1264" y="2352"/>
                      </a:cubicBezTo>
                      <a:cubicBezTo>
                        <a:pt x="1702" y="2498"/>
                        <a:pt x="2182" y="2423"/>
                        <a:pt x="2556" y="2152"/>
                      </a:cubicBezTo>
                      <a:cubicBezTo>
                        <a:pt x="2727" y="1980"/>
                        <a:pt x="2333" y="1409"/>
                        <a:pt x="2059" y="6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3" name="Freeform 4552">
                  <a:extLst>
                    <a:ext uri="{FF2B5EF4-FFF2-40B4-BE49-F238E27FC236}">
                      <a16:creationId xmlns:a16="http://schemas.microsoft.com/office/drawing/2014/main" id="{9696AE0A-11FF-C718-0742-69E3A8AF5E32}"/>
                    </a:ext>
                  </a:extLst>
                </p:cNvPr>
                <p:cNvSpPr/>
                <p:nvPr/>
              </p:nvSpPr>
              <p:spPr>
                <a:xfrm rot="-780000">
                  <a:off x="1788309" y="3998043"/>
                  <a:ext cx="1629" cy="2727"/>
                </a:xfrm>
                <a:custGeom>
                  <a:avLst/>
                  <a:gdLst>
                    <a:gd name="connsiteX0" fmla="*/ 372 w 1629"/>
                    <a:gd name="connsiteY0" fmla="*/ 680 h 2727"/>
                    <a:gd name="connsiteX1" fmla="*/ 1515 w 1629"/>
                    <a:gd name="connsiteY1" fmla="*/ 3407 h 2727"/>
                    <a:gd name="connsiteX2" fmla="*/ 372 w 1629"/>
                    <a:gd name="connsiteY2" fmla="*/ 680 h 2727"/>
                  </a:gdLst>
                  <a:ahLst/>
                  <a:cxnLst>
                    <a:cxn ang="0">
                      <a:pos x="connsiteX0" y="connsiteY0"/>
                    </a:cxn>
                    <a:cxn ang="0">
                      <a:pos x="connsiteX1" y="connsiteY1"/>
                    </a:cxn>
                    <a:cxn ang="0">
                      <a:pos x="connsiteX2" y="connsiteY2"/>
                    </a:cxn>
                  </a:cxnLst>
                  <a:rect l="l" t="t" r="r" b="b"/>
                  <a:pathLst>
                    <a:path w="1629" h="2727">
                      <a:moveTo>
                        <a:pt x="372" y="680"/>
                      </a:moveTo>
                      <a:lnTo>
                        <a:pt x="1515" y="3407"/>
                      </a:lnTo>
                      <a:cubicBezTo>
                        <a:pt x="2407" y="1813"/>
                        <a:pt x="2100" y="1028"/>
                        <a:pt x="372" y="6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4" name="Freeform 4553">
                  <a:extLst>
                    <a:ext uri="{FF2B5EF4-FFF2-40B4-BE49-F238E27FC236}">
                      <a16:creationId xmlns:a16="http://schemas.microsoft.com/office/drawing/2014/main" id="{68B38358-8A59-69AC-FBD1-C4BBE3706AA6}"/>
                    </a:ext>
                  </a:extLst>
                </p:cNvPr>
                <p:cNvSpPr/>
                <p:nvPr/>
              </p:nvSpPr>
              <p:spPr>
                <a:xfrm rot="-780000">
                  <a:off x="1889635" y="4106364"/>
                  <a:ext cx="8114" cy="6668"/>
                </a:xfrm>
                <a:custGeom>
                  <a:avLst/>
                  <a:gdLst>
                    <a:gd name="connsiteX0" fmla="*/ 2848 w 8114"/>
                    <a:gd name="connsiteY0" fmla="*/ 1191 h 6668"/>
                    <a:gd name="connsiteX1" fmla="*/ 1037 w 8114"/>
                    <a:gd name="connsiteY1" fmla="*/ 870 h 6668"/>
                    <a:gd name="connsiteX2" fmla="*/ 763 w 8114"/>
                    <a:gd name="connsiteY2" fmla="*/ 968 h 6668"/>
                    <a:gd name="connsiteX3" fmla="*/ 391 w 8114"/>
                    <a:gd name="connsiteY3" fmla="*/ 4838 h 6668"/>
                    <a:gd name="connsiteX4" fmla="*/ 856 w 8114"/>
                    <a:gd name="connsiteY4" fmla="*/ 5010 h 6668"/>
                    <a:gd name="connsiteX5" fmla="*/ 953 w 8114"/>
                    <a:gd name="connsiteY5" fmla="*/ 4764 h 6668"/>
                    <a:gd name="connsiteX6" fmla="*/ 1250 w 8114"/>
                    <a:gd name="connsiteY6" fmla="*/ 5112 h 6668"/>
                    <a:gd name="connsiteX7" fmla="*/ 1715 w 8114"/>
                    <a:gd name="connsiteY7" fmla="*/ 5210 h 6668"/>
                    <a:gd name="connsiteX8" fmla="*/ 6053 w 8114"/>
                    <a:gd name="connsiteY8" fmla="*/ 6748 h 6668"/>
                    <a:gd name="connsiteX9" fmla="*/ 7539 w 8114"/>
                    <a:gd name="connsiteY9" fmla="*/ 7343 h 6668"/>
                    <a:gd name="connsiteX10" fmla="*/ 7637 w 8114"/>
                    <a:gd name="connsiteY10" fmla="*/ 7120 h 6668"/>
                    <a:gd name="connsiteX11" fmla="*/ 7762 w 8114"/>
                    <a:gd name="connsiteY11" fmla="*/ 7366 h 6668"/>
                    <a:gd name="connsiteX12" fmla="*/ 8506 w 8114"/>
                    <a:gd name="connsiteY12" fmla="*/ 4290 h 6668"/>
                    <a:gd name="connsiteX13" fmla="*/ 2848 w 8114"/>
                    <a:gd name="connsiteY13" fmla="*/ 1191 h 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14" h="6668">
                      <a:moveTo>
                        <a:pt x="2848" y="1191"/>
                      </a:moveTo>
                      <a:cubicBezTo>
                        <a:pt x="2105" y="647"/>
                        <a:pt x="1631" y="573"/>
                        <a:pt x="1037" y="870"/>
                      </a:cubicBezTo>
                      <a:lnTo>
                        <a:pt x="763" y="968"/>
                      </a:lnTo>
                      <a:cubicBezTo>
                        <a:pt x="639" y="2232"/>
                        <a:pt x="515" y="3522"/>
                        <a:pt x="391" y="4838"/>
                      </a:cubicBezTo>
                      <a:lnTo>
                        <a:pt x="856" y="5010"/>
                      </a:lnTo>
                      <a:lnTo>
                        <a:pt x="953" y="4764"/>
                      </a:lnTo>
                      <a:lnTo>
                        <a:pt x="1250" y="5112"/>
                      </a:lnTo>
                      <a:lnTo>
                        <a:pt x="1715" y="5210"/>
                      </a:lnTo>
                      <a:cubicBezTo>
                        <a:pt x="3252" y="5415"/>
                        <a:pt x="4730" y="5939"/>
                        <a:pt x="6053" y="6748"/>
                      </a:cubicBezTo>
                      <a:cubicBezTo>
                        <a:pt x="6520" y="7012"/>
                        <a:pt x="7020" y="7212"/>
                        <a:pt x="7539" y="7343"/>
                      </a:cubicBezTo>
                      <a:lnTo>
                        <a:pt x="7637" y="7120"/>
                      </a:lnTo>
                      <a:lnTo>
                        <a:pt x="7762" y="7366"/>
                      </a:lnTo>
                      <a:cubicBezTo>
                        <a:pt x="8036" y="6371"/>
                        <a:pt x="8283" y="5331"/>
                        <a:pt x="8506" y="4290"/>
                      </a:cubicBezTo>
                      <a:cubicBezTo>
                        <a:pt x="6508" y="3476"/>
                        <a:pt x="4610" y="2436"/>
                        <a:pt x="2848" y="119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5" name="Freeform 4554">
                  <a:extLst>
                    <a:ext uri="{FF2B5EF4-FFF2-40B4-BE49-F238E27FC236}">
                      <a16:creationId xmlns:a16="http://schemas.microsoft.com/office/drawing/2014/main" id="{33DD6087-C9B5-D269-904C-742BDE751BCB}"/>
                    </a:ext>
                  </a:extLst>
                </p:cNvPr>
                <p:cNvSpPr/>
                <p:nvPr/>
              </p:nvSpPr>
              <p:spPr>
                <a:xfrm rot="-780000">
                  <a:off x="1933310" y="4009594"/>
                  <a:ext cx="27567" cy="18720"/>
                </a:xfrm>
                <a:custGeom>
                  <a:avLst/>
                  <a:gdLst>
                    <a:gd name="connsiteX0" fmla="*/ 12410 w 27567"/>
                    <a:gd name="connsiteY0" fmla="*/ 16552 h 18720"/>
                    <a:gd name="connsiteX1" fmla="*/ 12954 w 27567"/>
                    <a:gd name="connsiteY1" fmla="*/ 18810 h 18720"/>
                    <a:gd name="connsiteX2" fmla="*/ 15532 w 27567"/>
                    <a:gd name="connsiteY2" fmla="*/ 19130 h 18720"/>
                    <a:gd name="connsiteX3" fmla="*/ 18727 w 27567"/>
                    <a:gd name="connsiteY3" fmla="*/ 17764 h 18720"/>
                    <a:gd name="connsiteX4" fmla="*/ 21156 w 27567"/>
                    <a:gd name="connsiteY4" fmla="*/ 17072 h 18720"/>
                    <a:gd name="connsiteX5" fmla="*/ 25471 w 27567"/>
                    <a:gd name="connsiteY5" fmla="*/ 16607 h 18720"/>
                    <a:gd name="connsiteX6" fmla="*/ 24677 w 27567"/>
                    <a:gd name="connsiteY6" fmla="*/ 14600 h 18720"/>
                    <a:gd name="connsiteX7" fmla="*/ 26758 w 27567"/>
                    <a:gd name="connsiteY7" fmla="*/ 13982 h 18720"/>
                    <a:gd name="connsiteX8" fmla="*/ 27501 w 27567"/>
                    <a:gd name="connsiteY8" fmla="*/ 13810 h 18720"/>
                    <a:gd name="connsiteX9" fmla="*/ 27966 w 27567"/>
                    <a:gd name="connsiteY9" fmla="*/ 12296 h 18720"/>
                    <a:gd name="connsiteX10" fmla="*/ 26006 w 27567"/>
                    <a:gd name="connsiteY10" fmla="*/ 12760 h 18720"/>
                    <a:gd name="connsiteX11" fmla="*/ 21542 w 27567"/>
                    <a:gd name="connsiteY11" fmla="*/ 13801 h 18720"/>
                    <a:gd name="connsiteX12" fmla="*/ 18318 w 27567"/>
                    <a:gd name="connsiteY12" fmla="*/ 14001 h 18720"/>
                    <a:gd name="connsiteX13" fmla="*/ 17153 w 27567"/>
                    <a:gd name="connsiteY13" fmla="*/ 13578 h 18720"/>
                    <a:gd name="connsiteX14" fmla="*/ 16581 w 27567"/>
                    <a:gd name="connsiteY14" fmla="*/ 13332 h 18720"/>
                    <a:gd name="connsiteX15" fmla="*/ 15787 w 27567"/>
                    <a:gd name="connsiteY15" fmla="*/ 13160 h 18720"/>
                    <a:gd name="connsiteX16" fmla="*/ 13112 w 27567"/>
                    <a:gd name="connsiteY16" fmla="*/ 10781 h 18720"/>
                    <a:gd name="connsiteX17" fmla="*/ 13386 w 27567"/>
                    <a:gd name="connsiteY17" fmla="*/ 8151 h 18720"/>
                    <a:gd name="connsiteX18" fmla="*/ 14974 w 27567"/>
                    <a:gd name="connsiteY18" fmla="*/ 6911 h 18720"/>
                    <a:gd name="connsiteX19" fmla="*/ 15857 w 27567"/>
                    <a:gd name="connsiteY19" fmla="*/ 6558 h 18720"/>
                    <a:gd name="connsiteX20" fmla="*/ 17938 w 27567"/>
                    <a:gd name="connsiteY20" fmla="*/ 3658 h 18720"/>
                    <a:gd name="connsiteX21" fmla="*/ 19698 w 27567"/>
                    <a:gd name="connsiteY21" fmla="*/ 3138 h 18720"/>
                    <a:gd name="connsiteX22" fmla="*/ 21509 w 27567"/>
                    <a:gd name="connsiteY22" fmla="*/ 3412 h 18720"/>
                    <a:gd name="connsiteX23" fmla="*/ 23887 w 27567"/>
                    <a:gd name="connsiteY23" fmla="*/ 2766 h 18720"/>
                    <a:gd name="connsiteX24" fmla="*/ 19795 w 27567"/>
                    <a:gd name="connsiteY24" fmla="*/ 1577 h 18720"/>
                    <a:gd name="connsiteX25" fmla="*/ 16544 w 27567"/>
                    <a:gd name="connsiteY25" fmla="*/ 1702 h 18720"/>
                    <a:gd name="connsiteX26" fmla="*/ 15527 w 27567"/>
                    <a:gd name="connsiteY26" fmla="*/ 1131 h 18720"/>
                    <a:gd name="connsiteX27" fmla="*/ 15847 w 27567"/>
                    <a:gd name="connsiteY27" fmla="*/ 959 h 18720"/>
                    <a:gd name="connsiteX28" fmla="*/ 15587 w 27567"/>
                    <a:gd name="connsiteY28" fmla="*/ 903 h 18720"/>
                    <a:gd name="connsiteX29" fmla="*/ 14496 w 27567"/>
                    <a:gd name="connsiteY29" fmla="*/ 680 h 18720"/>
                    <a:gd name="connsiteX30" fmla="*/ 14519 w 27567"/>
                    <a:gd name="connsiteY30" fmla="*/ 731 h 18720"/>
                    <a:gd name="connsiteX31" fmla="*/ 14519 w 27567"/>
                    <a:gd name="connsiteY31" fmla="*/ 1475 h 18720"/>
                    <a:gd name="connsiteX32" fmla="*/ 10873 w 27567"/>
                    <a:gd name="connsiteY32" fmla="*/ 4053 h 18720"/>
                    <a:gd name="connsiteX33" fmla="*/ 10822 w 27567"/>
                    <a:gd name="connsiteY33" fmla="*/ 5243 h 18720"/>
                    <a:gd name="connsiteX34" fmla="*/ 8741 w 27567"/>
                    <a:gd name="connsiteY34" fmla="*/ 5517 h 18720"/>
                    <a:gd name="connsiteX35" fmla="*/ 7998 w 27567"/>
                    <a:gd name="connsiteY35" fmla="*/ 5982 h 18720"/>
                    <a:gd name="connsiteX36" fmla="*/ 6363 w 27567"/>
                    <a:gd name="connsiteY36" fmla="*/ 6446 h 18720"/>
                    <a:gd name="connsiteX37" fmla="*/ 6288 w 27567"/>
                    <a:gd name="connsiteY37" fmla="*/ 5554 h 18720"/>
                    <a:gd name="connsiteX38" fmla="*/ 7157 w 27567"/>
                    <a:gd name="connsiteY38" fmla="*/ 4490 h 18720"/>
                    <a:gd name="connsiteX39" fmla="*/ 6014 w 27567"/>
                    <a:gd name="connsiteY39" fmla="*/ 3473 h 18720"/>
                    <a:gd name="connsiteX40" fmla="*/ 4352 w 27567"/>
                    <a:gd name="connsiteY40" fmla="*/ 2032 h 18720"/>
                    <a:gd name="connsiteX41" fmla="*/ 3757 w 27567"/>
                    <a:gd name="connsiteY41" fmla="*/ 3668 h 18720"/>
                    <a:gd name="connsiteX42" fmla="*/ 1351 w 27567"/>
                    <a:gd name="connsiteY42" fmla="*/ 3668 h 18720"/>
                    <a:gd name="connsiteX43" fmla="*/ 422 w 27567"/>
                    <a:gd name="connsiteY43" fmla="*/ 5991 h 18720"/>
                    <a:gd name="connsiteX44" fmla="*/ 3646 w 27567"/>
                    <a:gd name="connsiteY44" fmla="*/ 8741 h 18720"/>
                    <a:gd name="connsiteX45" fmla="*/ 4068 w 27567"/>
                    <a:gd name="connsiteY45" fmla="*/ 8890 h 18720"/>
                    <a:gd name="connsiteX46" fmla="*/ 4068 w 27567"/>
                    <a:gd name="connsiteY46" fmla="*/ 8890 h 18720"/>
                    <a:gd name="connsiteX47" fmla="*/ 5805 w 27567"/>
                    <a:gd name="connsiteY47" fmla="*/ 7775 h 18720"/>
                    <a:gd name="connsiteX48" fmla="*/ 10641 w 27567"/>
                    <a:gd name="connsiteY48" fmla="*/ 8741 h 18720"/>
                    <a:gd name="connsiteX49" fmla="*/ 11333 w 27567"/>
                    <a:gd name="connsiteY49" fmla="*/ 10354 h 18720"/>
                    <a:gd name="connsiteX50" fmla="*/ 10167 w 27567"/>
                    <a:gd name="connsiteY50" fmla="*/ 11692 h 18720"/>
                    <a:gd name="connsiteX51" fmla="*/ 9001 w 27567"/>
                    <a:gd name="connsiteY51" fmla="*/ 11715 h 18720"/>
                    <a:gd name="connsiteX52" fmla="*/ 9396 w 27567"/>
                    <a:gd name="connsiteY52" fmla="*/ 12435 h 18720"/>
                    <a:gd name="connsiteX53" fmla="*/ 10538 w 27567"/>
                    <a:gd name="connsiteY53" fmla="*/ 15311 h 18720"/>
                    <a:gd name="connsiteX54" fmla="*/ 11853 w 27567"/>
                    <a:gd name="connsiteY54" fmla="*/ 15311 h 18720"/>
                    <a:gd name="connsiteX55" fmla="*/ 12410 w 27567"/>
                    <a:gd name="connsiteY55" fmla="*/ 16552 h 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67" h="18720">
                      <a:moveTo>
                        <a:pt x="12410" y="16552"/>
                      </a:moveTo>
                      <a:cubicBezTo>
                        <a:pt x="12518" y="17320"/>
                        <a:pt x="12700" y="18077"/>
                        <a:pt x="12954" y="18810"/>
                      </a:cubicBezTo>
                      <a:cubicBezTo>
                        <a:pt x="13251" y="19428"/>
                        <a:pt x="14268" y="19604"/>
                        <a:pt x="15532" y="19130"/>
                      </a:cubicBezTo>
                      <a:cubicBezTo>
                        <a:pt x="16646" y="18735"/>
                        <a:pt x="17612" y="18201"/>
                        <a:pt x="18727" y="17764"/>
                      </a:cubicBezTo>
                      <a:cubicBezTo>
                        <a:pt x="19509" y="17444"/>
                        <a:pt x="20323" y="17212"/>
                        <a:pt x="21156" y="17072"/>
                      </a:cubicBezTo>
                      <a:cubicBezTo>
                        <a:pt x="22596" y="16872"/>
                        <a:pt x="24031" y="16798"/>
                        <a:pt x="25471" y="16607"/>
                      </a:cubicBezTo>
                      <a:cubicBezTo>
                        <a:pt x="24931" y="16084"/>
                        <a:pt x="24641" y="15353"/>
                        <a:pt x="24677" y="14600"/>
                      </a:cubicBezTo>
                      <a:cubicBezTo>
                        <a:pt x="25369" y="14377"/>
                        <a:pt x="26043" y="14136"/>
                        <a:pt x="26758" y="13982"/>
                      </a:cubicBezTo>
                      <a:lnTo>
                        <a:pt x="27501" y="13810"/>
                      </a:lnTo>
                      <a:cubicBezTo>
                        <a:pt x="27682" y="13314"/>
                        <a:pt x="27837" y="12808"/>
                        <a:pt x="27966" y="12296"/>
                      </a:cubicBezTo>
                      <a:cubicBezTo>
                        <a:pt x="27345" y="12566"/>
                        <a:pt x="26681" y="12723"/>
                        <a:pt x="26006" y="12760"/>
                      </a:cubicBezTo>
                      <a:cubicBezTo>
                        <a:pt x="24462" y="12794"/>
                        <a:pt x="22942" y="13149"/>
                        <a:pt x="21542" y="13801"/>
                      </a:cubicBezTo>
                      <a:cubicBezTo>
                        <a:pt x="20554" y="14356"/>
                        <a:pt x="19367" y="14429"/>
                        <a:pt x="18318" y="14001"/>
                      </a:cubicBezTo>
                      <a:cubicBezTo>
                        <a:pt x="17947" y="13852"/>
                        <a:pt x="17575" y="13704"/>
                        <a:pt x="17153" y="13578"/>
                      </a:cubicBezTo>
                      <a:cubicBezTo>
                        <a:pt x="16941" y="13558"/>
                        <a:pt x="16741" y="13472"/>
                        <a:pt x="16581" y="13332"/>
                      </a:cubicBezTo>
                      <a:cubicBezTo>
                        <a:pt x="16335" y="13281"/>
                        <a:pt x="16084" y="13234"/>
                        <a:pt x="15787" y="13160"/>
                      </a:cubicBezTo>
                      <a:cubicBezTo>
                        <a:pt x="14152" y="12640"/>
                        <a:pt x="13186" y="11822"/>
                        <a:pt x="13112" y="10781"/>
                      </a:cubicBezTo>
                      <a:cubicBezTo>
                        <a:pt x="13126" y="9898"/>
                        <a:pt x="13217" y="9018"/>
                        <a:pt x="13386" y="8151"/>
                      </a:cubicBezTo>
                      <a:cubicBezTo>
                        <a:pt x="13839" y="7648"/>
                        <a:pt x="14376" y="7228"/>
                        <a:pt x="14974" y="6911"/>
                      </a:cubicBezTo>
                      <a:lnTo>
                        <a:pt x="15857" y="6558"/>
                      </a:lnTo>
                      <a:lnTo>
                        <a:pt x="17938" y="3658"/>
                      </a:lnTo>
                      <a:cubicBezTo>
                        <a:pt x="18353" y="3126"/>
                        <a:pt x="19060" y="2917"/>
                        <a:pt x="19698" y="3138"/>
                      </a:cubicBezTo>
                      <a:cubicBezTo>
                        <a:pt x="20292" y="3284"/>
                        <a:pt x="20899" y="3375"/>
                        <a:pt x="21509" y="3412"/>
                      </a:cubicBezTo>
                      <a:cubicBezTo>
                        <a:pt x="22354" y="3487"/>
                        <a:pt x="23197" y="3258"/>
                        <a:pt x="23887" y="2766"/>
                      </a:cubicBezTo>
                      <a:cubicBezTo>
                        <a:pt x="22598" y="2148"/>
                        <a:pt x="21215" y="1747"/>
                        <a:pt x="19795" y="1577"/>
                      </a:cubicBezTo>
                      <a:cubicBezTo>
                        <a:pt x="18160" y="2469"/>
                        <a:pt x="18035" y="2446"/>
                        <a:pt x="16544" y="1702"/>
                      </a:cubicBezTo>
                      <a:cubicBezTo>
                        <a:pt x="16194" y="1532"/>
                        <a:pt x="15854" y="1341"/>
                        <a:pt x="15527" y="1131"/>
                      </a:cubicBezTo>
                      <a:lnTo>
                        <a:pt x="15847" y="959"/>
                      </a:lnTo>
                      <a:lnTo>
                        <a:pt x="15587" y="903"/>
                      </a:lnTo>
                      <a:cubicBezTo>
                        <a:pt x="15229" y="805"/>
                        <a:pt x="14864" y="731"/>
                        <a:pt x="14496" y="680"/>
                      </a:cubicBezTo>
                      <a:lnTo>
                        <a:pt x="14519" y="731"/>
                      </a:lnTo>
                      <a:cubicBezTo>
                        <a:pt x="14593" y="954"/>
                        <a:pt x="14742" y="1303"/>
                        <a:pt x="14519" y="1475"/>
                      </a:cubicBezTo>
                      <a:cubicBezTo>
                        <a:pt x="13330" y="2344"/>
                        <a:pt x="12113" y="3212"/>
                        <a:pt x="10873" y="4053"/>
                      </a:cubicBezTo>
                      <a:cubicBezTo>
                        <a:pt x="10982" y="4446"/>
                        <a:pt x="10964" y="4862"/>
                        <a:pt x="10822" y="5243"/>
                      </a:cubicBezTo>
                      <a:cubicBezTo>
                        <a:pt x="10576" y="5814"/>
                        <a:pt x="9679" y="5889"/>
                        <a:pt x="8741" y="5517"/>
                      </a:cubicBezTo>
                      <a:lnTo>
                        <a:pt x="7998" y="5982"/>
                      </a:lnTo>
                      <a:cubicBezTo>
                        <a:pt x="7477" y="6211"/>
                        <a:pt x="6926" y="6367"/>
                        <a:pt x="6363" y="6446"/>
                      </a:cubicBezTo>
                      <a:cubicBezTo>
                        <a:pt x="6340" y="6149"/>
                        <a:pt x="6089" y="5828"/>
                        <a:pt x="6288" y="5554"/>
                      </a:cubicBezTo>
                      <a:lnTo>
                        <a:pt x="7157" y="4490"/>
                      </a:lnTo>
                      <a:cubicBezTo>
                        <a:pt x="6762" y="4142"/>
                        <a:pt x="6414" y="3798"/>
                        <a:pt x="6014" y="3473"/>
                      </a:cubicBezTo>
                      <a:lnTo>
                        <a:pt x="4352" y="2032"/>
                      </a:lnTo>
                      <a:cubicBezTo>
                        <a:pt x="4515" y="2648"/>
                        <a:pt x="4277" y="3301"/>
                        <a:pt x="3757" y="3668"/>
                      </a:cubicBezTo>
                      <a:cubicBezTo>
                        <a:pt x="3063" y="4257"/>
                        <a:pt x="2045" y="4257"/>
                        <a:pt x="1351" y="3668"/>
                      </a:cubicBezTo>
                      <a:cubicBezTo>
                        <a:pt x="990" y="4420"/>
                        <a:pt x="679" y="5196"/>
                        <a:pt x="422" y="5991"/>
                      </a:cubicBezTo>
                      <a:cubicBezTo>
                        <a:pt x="176" y="6860"/>
                        <a:pt x="1862" y="8072"/>
                        <a:pt x="3646" y="8741"/>
                      </a:cubicBezTo>
                      <a:lnTo>
                        <a:pt x="4068" y="8890"/>
                      </a:lnTo>
                      <a:lnTo>
                        <a:pt x="4068" y="8890"/>
                      </a:lnTo>
                      <a:cubicBezTo>
                        <a:pt x="4478" y="8305"/>
                        <a:pt x="5102" y="7904"/>
                        <a:pt x="5805" y="7775"/>
                      </a:cubicBezTo>
                      <a:cubicBezTo>
                        <a:pt x="7445" y="7934"/>
                        <a:pt x="9065" y="8258"/>
                        <a:pt x="10641" y="8741"/>
                      </a:cubicBezTo>
                      <a:cubicBezTo>
                        <a:pt x="11035" y="8867"/>
                        <a:pt x="11407" y="9833"/>
                        <a:pt x="11333" y="10354"/>
                      </a:cubicBezTo>
                      <a:cubicBezTo>
                        <a:pt x="11258" y="10874"/>
                        <a:pt x="10613" y="11645"/>
                        <a:pt x="10167" y="11692"/>
                      </a:cubicBezTo>
                      <a:cubicBezTo>
                        <a:pt x="9780" y="11737"/>
                        <a:pt x="9389" y="11745"/>
                        <a:pt x="9001" y="11715"/>
                      </a:cubicBezTo>
                      <a:cubicBezTo>
                        <a:pt x="9161" y="11938"/>
                        <a:pt x="9293" y="12180"/>
                        <a:pt x="9396" y="12435"/>
                      </a:cubicBezTo>
                      <a:lnTo>
                        <a:pt x="10538" y="15311"/>
                      </a:lnTo>
                      <a:cubicBezTo>
                        <a:pt x="10976" y="15287"/>
                        <a:pt x="11415" y="15287"/>
                        <a:pt x="11853" y="15311"/>
                      </a:cubicBezTo>
                      <a:cubicBezTo>
                        <a:pt x="12308" y="15288"/>
                        <a:pt x="12285" y="16078"/>
                        <a:pt x="12410" y="165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6" name="Freeform 4555">
                  <a:extLst>
                    <a:ext uri="{FF2B5EF4-FFF2-40B4-BE49-F238E27FC236}">
                      <a16:creationId xmlns:a16="http://schemas.microsoft.com/office/drawing/2014/main" id="{0DF21071-30E8-E08D-8127-D6B8AA610099}"/>
                    </a:ext>
                  </a:extLst>
                </p:cNvPr>
                <p:cNvSpPr/>
                <p:nvPr/>
              </p:nvSpPr>
              <p:spPr>
                <a:xfrm rot="-780000">
                  <a:off x="1938686" y="4025870"/>
                  <a:ext cx="3194" cy="3214"/>
                </a:xfrm>
                <a:custGeom>
                  <a:avLst/>
                  <a:gdLst>
                    <a:gd name="connsiteX0" fmla="*/ 2925 w 3194"/>
                    <a:gd name="connsiteY0" fmla="*/ 2903 h 3214"/>
                    <a:gd name="connsiteX1" fmla="*/ 3593 w 3194"/>
                    <a:gd name="connsiteY1" fmla="*/ 3897 h 3214"/>
                    <a:gd name="connsiteX2" fmla="*/ 3199 w 3194"/>
                    <a:gd name="connsiteY2" fmla="*/ 1616 h 3214"/>
                    <a:gd name="connsiteX3" fmla="*/ 3547 w 3194"/>
                    <a:gd name="connsiteY3" fmla="*/ 1096 h 3214"/>
                    <a:gd name="connsiteX4" fmla="*/ 2455 w 3194"/>
                    <a:gd name="connsiteY4" fmla="*/ 821 h 3214"/>
                    <a:gd name="connsiteX5" fmla="*/ 449 w 3194"/>
                    <a:gd name="connsiteY5" fmla="*/ 1862 h 3214"/>
                    <a:gd name="connsiteX6" fmla="*/ 500 w 3194"/>
                    <a:gd name="connsiteY6" fmla="*/ 2108 h 3214"/>
                    <a:gd name="connsiteX7" fmla="*/ 672 w 3194"/>
                    <a:gd name="connsiteY7" fmla="*/ 1960 h 3214"/>
                    <a:gd name="connsiteX8" fmla="*/ 2925 w 3194"/>
                    <a:gd name="connsiteY8" fmla="*/ 2903 h 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4" h="3214">
                      <a:moveTo>
                        <a:pt x="2925" y="2903"/>
                      </a:moveTo>
                      <a:lnTo>
                        <a:pt x="3593" y="3897"/>
                      </a:lnTo>
                      <a:cubicBezTo>
                        <a:pt x="3445" y="3131"/>
                        <a:pt x="3319" y="2359"/>
                        <a:pt x="3199" y="1616"/>
                      </a:cubicBezTo>
                      <a:cubicBezTo>
                        <a:pt x="3175" y="1490"/>
                        <a:pt x="3370" y="1221"/>
                        <a:pt x="3547" y="1096"/>
                      </a:cubicBezTo>
                      <a:cubicBezTo>
                        <a:pt x="3175" y="998"/>
                        <a:pt x="2804" y="896"/>
                        <a:pt x="2455" y="821"/>
                      </a:cubicBezTo>
                      <a:cubicBezTo>
                        <a:pt x="598" y="473"/>
                        <a:pt x="249" y="770"/>
                        <a:pt x="449" y="1862"/>
                      </a:cubicBezTo>
                      <a:lnTo>
                        <a:pt x="500" y="2108"/>
                      </a:lnTo>
                      <a:lnTo>
                        <a:pt x="672" y="1960"/>
                      </a:lnTo>
                      <a:cubicBezTo>
                        <a:pt x="1684" y="1309"/>
                        <a:pt x="2381" y="2076"/>
                        <a:pt x="2925" y="29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7" name="Freeform 4556">
                  <a:extLst>
                    <a:ext uri="{FF2B5EF4-FFF2-40B4-BE49-F238E27FC236}">
                      <a16:creationId xmlns:a16="http://schemas.microsoft.com/office/drawing/2014/main" id="{E8AA9F13-9A2A-78B3-82E0-B76D6592A557}"/>
                    </a:ext>
                  </a:extLst>
                </p:cNvPr>
                <p:cNvSpPr/>
                <p:nvPr/>
              </p:nvSpPr>
              <p:spPr>
                <a:xfrm rot="-780000">
                  <a:off x="1944274" y="4029436"/>
                  <a:ext cx="6503" cy="4896"/>
                </a:xfrm>
                <a:custGeom>
                  <a:avLst/>
                  <a:gdLst>
                    <a:gd name="connsiteX0" fmla="*/ 6076 w 6503"/>
                    <a:gd name="connsiteY0" fmla="*/ 915 h 4896"/>
                    <a:gd name="connsiteX1" fmla="*/ 3201 w 6503"/>
                    <a:gd name="connsiteY1" fmla="*/ 1310 h 4896"/>
                    <a:gd name="connsiteX2" fmla="*/ 1961 w 6503"/>
                    <a:gd name="connsiteY2" fmla="*/ 1584 h 4896"/>
                    <a:gd name="connsiteX3" fmla="*/ 1566 w 6503"/>
                    <a:gd name="connsiteY3" fmla="*/ 1635 h 4896"/>
                    <a:gd name="connsiteX4" fmla="*/ 1366 w 6503"/>
                    <a:gd name="connsiteY4" fmla="*/ 2899 h 4896"/>
                    <a:gd name="connsiteX5" fmla="*/ 400 w 6503"/>
                    <a:gd name="connsiteY5" fmla="*/ 4014 h 4896"/>
                    <a:gd name="connsiteX6" fmla="*/ 2481 w 6503"/>
                    <a:gd name="connsiteY6" fmla="*/ 5455 h 4896"/>
                    <a:gd name="connsiteX7" fmla="*/ 2681 w 6503"/>
                    <a:gd name="connsiteY7" fmla="*/ 5580 h 4896"/>
                    <a:gd name="connsiteX8" fmla="*/ 6076 w 6503"/>
                    <a:gd name="connsiteY8" fmla="*/ 3573 h 4896"/>
                    <a:gd name="connsiteX9" fmla="*/ 6076 w 6503"/>
                    <a:gd name="connsiteY9" fmla="*/ 915 h 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3" h="4896">
                      <a:moveTo>
                        <a:pt x="6076" y="915"/>
                      </a:moveTo>
                      <a:cubicBezTo>
                        <a:pt x="5110" y="297"/>
                        <a:pt x="4144" y="1087"/>
                        <a:pt x="3201" y="1310"/>
                      </a:cubicBezTo>
                      <a:cubicBezTo>
                        <a:pt x="2778" y="1408"/>
                        <a:pt x="2383" y="1510"/>
                        <a:pt x="1961" y="1584"/>
                      </a:cubicBezTo>
                      <a:lnTo>
                        <a:pt x="1566" y="1635"/>
                      </a:lnTo>
                      <a:cubicBezTo>
                        <a:pt x="1699" y="2065"/>
                        <a:pt x="1625" y="2532"/>
                        <a:pt x="1366" y="2899"/>
                      </a:cubicBezTo>
                      <a:cubicBezTo>
                        <a:pt x="1125" y="3334"/>
                        <a:pt x="796" y="3714"/>
                        <a:pt x="400" y="4014"/>
                      </a:cubicBezTo>
                      <a:cubicBezTo>
                        <a:pt x="1069" y="4511"/>
                        <a:pt x="1794" y="4981"/>
                        <a:pt x="2481" y="5455"/>
                      </a:cubicBezTo>
                      <a:lnTo>
                        <a:pt x="2681" y="5580"/>
                      </a:lnTo>
                      <a:cubicBezTo>
                        <a:pt x="3918" y="5108"/>
                        <a:pt x="5066" y="4429"/>
                        <a:pt x="6076" y="3573"/>
                      </a:cubicBezTo>
                      <a:cubicBezTo>
                        <a:pt x="7168" y="2574"/>
                        <a:pt x="7191" y="1608"/>
                        <a:pt x="6076" y="91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8" name="Freeform 4557">
                  <a:extLst>
                    <a:ext uri="{FF2B5EF4-FFF2-40B4-BE49-F238E27FC236}">
                      <a16:creationId xmlns:a16="http://schemas.microsoft.com/office/drawing/2014/main" id="{7E2BA2DC-D9AF-37C7-10E1-BDFEC1671F1C}"/>
                    </a:ext>
                  </a:extLst>
                </p:cNvPr>
                <p:cNvSpPr/>
                <p:nvPr/>
              </p:nvSpPr>
              <p:spPr>
                <a:xfrm rot="-780000">
                  <a:off x="1937719" y="4035142"/>
                  <a:ext cx="5281" cy="4065"/>
                </a:xfrm>
                <a:custGeom>
                  <a:avLst/>
                  <a:gdLst>
                    <a:gd name="connsiteX0" fmla="*/ 399 w 5281"/>
                    <a:gd name="connsiteY0" fmla="*/ 2116 h 4065"/>
                    <a:gd name="connsiteX1" fmla="*/ 942 w 5281"/>
                    <a:gd name="connsiteY1" fmla="*/ 2339 h 4065"/>
                    <a:gd name="connsiteX2" fmla="*/ 942 w 5281"/>
                    <a:gd name="connsiteY2" fmla="*/ 2316 h 4065"/>
                    <a:gd name="connsiteX3" fmla="*/ 2234 w 5281"/>
                    <a:gd name="connsiteY3" fmla="*/ 2836 h 4065"/>
                    <a:gd name="connsiteX4" fmla="*/ 2480 w 5281"/>
                    <a:gd name="connsiteY4" fmla="*/ 2961 h 4065"/>
                    <a:gd name="connsiteX5" fmla="*/ 3994 w 5281"/>
                    <a:gd name="connsiteY5" fmla="*/ 3607 h 4065"/>
                    <a:gd name="connsiteX6" fmla="*/ 4342 w 5281"/>
                    <a:gd name="connsiteY6" fmla="*/ 3830 h 4065"/>
                    <a:gd name="connsiteX7" fmla="*/ 5011 w 5281"/>
                    <a:gd name="connsiteY7" fmla="*/ 4550 h 4065"/>
                    <a:gd name="connsiteX8" fmla="*/ 5011 w 5281"/>
                    <a:gd name="connsiteY8" fmla="*/ 4750 h 4065"/>
                    <a:gd name="connsiteX9" fmla="*/ 5680 w 5281"/>
                    <a:gd name="connsiteY9" fmla="*/ 4699 h 4065"/>
                    <a:gd name="connsiteX10" fmla="*/ 5606 w 5281"/>
                    <a:gd name="connsiteY10" fmla="*/ 4425 h 4065"/>
                    <a:gd name="connsiteX11" fmla="*/ 5657 w 5281"/>
                    <a:gd name="connsiteY11" fmla="*/ 4053 h 4065"/>
                    <a:gd name="connsiteX12" fmla="*/ 4863 w 5281"/>
                    <a:gd name="connsiteY12" fmla="*/ 3212 h 4065"/>
                    <a:gd name="connsiteX13" fmla="*/ 3028 w 5281"/>
                    <a:gd name="connsiteY13" fmla="*/ 685 h 4065"/>
                    <a:gd name="connsiteX14" fmla="*/ 3125 w 5281"/>
                    <a:gd name="connsiteY14" fmla="*/ 1205 h 4065"/>
                    <a:gd name="connsiteX15" fmla="*/ 399 w 5281"/>
                    <a:gd name="connsiteY15" fmla="*/ 2116 h 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81" h="4065">
                      <a:moveTo>
                        <a:pt x="399" y="2116"/>
                      </a:moveTo>
                      <a:lnTo>
                        <a:pt x="942" y="2339"/>
                      </a:lnTo>
                      <a:lnTo>
                        <a:pt x="942" y="2316"/>
                      </a:lnTo>
                      <a:lnTo>
                        <a:pt x="2234" y="2836"/>
                      </a:lnTo>
                      <a:lnTo>
                        <a:pt x="2480" y="2961"/>
                      </a:lnTo>
                      <a:cubicBezTo>
                        <a:pt x="3000" y="3161"/>
                        <a:pt x="3497" y="3384"/>
                        <a:pt x="3994" y="3607"/>
                      </a:cubicBezTo>
                      <a:lnTo>
                        <a:pt x="4342" y="3830"/>
                      </a:lnTo>
                      <a:cubicBezTo>
                        <a:pt x="4637" y="3992"/>
                        <a:pt x="4871" y="4245"/>
                        <a:pt x="5011" y="4550"/>
                      </a:cubicBezTo>
                      <a:lnTo>
                        <a:pt x="5011" y="4750"/>
                      </a:lnTo>
                      <a:lnTo>
                        <a:pt x="5680" y="4699"/>
                      </a:lnTo>
                      <a:lnTo>
                        <a:pt x="5606" y="4425"/>
                      </a:lnTo>
                      <a:lnTo>
                        <a:pt x="5657" y="4053"/>
                      </a:lnTo>
                      <a:cubicBezTo>
                        <a:pt x="5137" y="3807"/>
                        <a:pt x="4890" y="3589"/>
                        <a:pt x="4863" y="3212"/>
                      </a:cubicBezTo>
                      <a:cubicBezTo>
                        <a:pt x="4700" y="2121"/>
                        <a:pt x="4015" y="1177"/>
                        <a:pt x="3028" y="685"/>
                      </a:cubicBezTo>
                      <a:lnTo>
                        <a:pt x="3125" y="1205"/>
                      </a:lnTo>
                      <a:cubicBezTo>
                        <a:pt x="2210" y="1493"/>
                        <a:pt x="1314" y="1842"/>
                        <a:pt x="399" y="21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9" name="Freeform 4558">
                  <a:extLst>
                    <a:ext uri="{FF2B5EF4-FFF2-40B4-BE49-F238E27FC236}">
                      <a16:creationId xmlns:a16="http://schemas.microsoft.com/office/drawing/2014/main" id="{4A707FB6-81C9-4BEF-41BE-4D451351D085}"/>
                    </a:ext>
                  </a:extLst>
                </p:cNvPr>
                <p:cNvSpPr/>
                <p:nvPr/>
              </p:nvSpPr>
              <p:spPr>
                <a:xfrm rot="-780000">
                  <a:off x="1890920" y="4084887"/>
                  <a:ext cx="6230" cy="9604"/>
                </a:xfrm>
                <a:custGeom>
                  <a:avLst/>
                  <a:gdLst>
                    <a:gd name="connsiteX0" fmla="*/ 1336 w 6230"/>
                    <a:gd name="connsiteY0" fmla="*/ 1343 h 9604"/>
                    <a:gd name="connsiteX1" fmla="*/ 495 w 6230"/>
                    <a:gd name="connsiteY1" fmla="*/ 2012 h 9604"/>
                    <a:gd name="connsiteX2" fmla="*/ 890 w 6230"/>
                    <a:gd name="connsiteY2" fmla="*/ 7369 h 9604"/>
                    <a:gd name="connsiteX3" fmla="*/ 1731 w 6230"/>
                    <a:gd name="connsiteY3" fmla="*/ 8535 h 9604"/>
                    <a:gd name="connsiteX4" fmla="*/ 4137 w 6230"/>
                    <a:gd name="connsiteY4" fmla="*/ 9929 h 9604"/>
                    <a:gd name="connsiteX5" fmla="*/ 5530 w 6230"/>
                    <a:gd name="connsiteY5" fmla="*/ 9929 h 9604"/>
                    <a:gd name="connsiteX6" fmla="*/ 6622 w 6230"/>
                    <a:gd name="connsiteY6" fmla="*/ 706 h 9604"/>
                    <a:gd name="connsiteX7" fmla="*/ 4216 w 6230"/>
                    <a:gd name="connsiteY7" fmla="*/ 981 h 9604"/>
                    <a:gd name="connsiteX8" fmla="*/ 1336 w 6230"/>
                    <a:gd name="connsiteY8" fmla="*/ 1343 h 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0" h="9604">
                      <a:moveTo>
                        <a:pt x="1336" y="1343"/>
                      </a:moveTo>
                      <a:cubicBezTo>
                        <a:pt x="570" y="1343"/>
                        <a:pt x="194" y="1492"/>
                        <a:pt x="495" y="2012"/>
                      </a:cubicBezTo>
                      <a:cubicBezTo>
                        <a:pt x="1592" y="3593"/>
                        <a:pt x="1743" y="5644"/>
                        <a:pt x="890" y="7369"/>
                      </a:cubicBezTo>
                      <a:cubicBezTo>
                        <a:pt x="765" y="7615"/>
                        <a:pt x="1262" y="8210"/>
                        <a:pt x="1731" y="8535"/>
                      </a:cubicBezTo>
                      <a:cubicBezTo>
                        <a:pt x="2509" y="9040"/>
                        <a:pt x="3312" y="9505"/>
                        <a:pt x="4137" y="9929"/>
                      </a:cubicBezTo>
                      <a:cubicBezTo>
                        <a:pt x="5029" y="10450"/>
                        <a:pt x="5400" y="10394"/>
                        <a:pt x="5530" y="9929"/>
                      </a:cubicBezTo>
                      <a:cubicBezTo>
                        <a:pt x="5953" y="6956"/>
                        <a:pt x="6325" y="3889"/>
                        <a:pt x="6622" y="706"/>
                      </a:cubicBezTo>
                      <a:cubicBezTo>
                        <a:pt x="5810" y="658"/>
                        <a:pt x="4996" y="751"/>
                        <a:pt x="4216" y="981"/>
                      </a:cubicBezTo>
                      <a:cubicBezTo>
                        <a:pt x="3275" y="1222"/>
                        <a:pt x="2307" y="1343"/>
                        <a:pt x="1336" y="13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0" name="Freeform 4559">
                  <a:extLst>
                    <a:ext uri="{FF2B5EF4-FFF2-40B4-BE49-F238E27FC236}">
                      <a16:creationId xmlns:a16="http://schemas.microsoft.com/office/drawing/2014/main" id="{7092CC1E-648E-B85B-B200-71834CB1BA9D}"/>
                    </a:ext>
                  </a:extLst>
                </p:cNvPr>
                <p:cNvSpPr/>
                <p:nvPr/>
              </p:nvSpPr>
              <p:spPr>
                <a:xfrm rot="-780000">
                  <a:off x="1887275" y="4016412"/>
                  <a:ext cx="50046" cy="29066"/>
                </a:xfrm>
                <a:custGeom>
                  <a:avLst/>
                  <a:gdLst>
                    <a:gd name="connsiteX0" fmla="*/ 34333 w 50046"/>
                    <a:gd name="connsiteY0" fmla="*/ 28285 h 29066"/>
                    <a:gd name="connsiteX1" fmla="*/ 34333 w 50046"/>
                    <a:gd name="connsiteY1" fmla="*/ 28285 h 29066"/>
                    <a:gd name="connsiteX2" fmla="*/ 35448 w 50046"/>
                    <a:gd name="connsiteY2" fmla="*/ 27067 h 29066"/>
                    <a:gd name="connsiteX3" fmla="*/ 35968 w 50046"/>
                    <a:gd name="connsiteY3" fmla="*/ 27216 h 29066"/>
                    <a:gd name="connsiteX4" fmla="*/ 37803 w 50046"/>
                    <a:gd name="connsiteY4" fmla="*/ 26867 h 29066"/>
                    <a:gd name="connsiteX5" fmla="*/ 40752 w 50046"/>
                    <a:gd name="connsiteY5" fmla="*/ 28977 h 29066"/>
                    <a:gd name="connsiteX6" fmla="*/ 40701 w 50046"/>
                    <a:gd name="connsiteY6" fmla="*/ 29325 h 29066"/>
                    <a:gd name="connsiteX7" fmla="*/ 45931 w 50046"/>
                    <a:gd name="connsiteY7" fmla="*/ 29748 h 29066"/>
                    <a:gd name="connsiteX8" fmla="*/ 45411 w 50046"/>
                    <a:gd name="connsiteY8" fmla="*/ 28433 h 29066"/>
                    <a:gd name="connsiteX9" fmla="*/ 45462 w 50046"/>
                    <a:gd name="connsiteY9" fmla="*/ 27039 h 29066"/>
                    <a:gd name="connsiteX10" fmla="*/ 46999 w 50046"/>
                    <a:gd name="connsiteY10" fmla="*/ 26445 h 29066"/>
                    <a:gd name="connsiteX11" fmla="*/ 46925 w 50046"/>
                    <a:gd name="connsiteY11" fmla="*/ 26338 h 29066"/>
                    <a:gd name="connsiteX12" fmla="*/ 47390 w 50046"/>
                    <a:gd name="connsiteY12" fmla="*/ 25371 h 29066"/>
                    <a:gd name="connsiteX13" fmla="*/ 50437 w 50046"/>
                    <a:gd name="connsiteY13" fmla="*/ 24977 h 29066"/>
                    <a:gd name="connsiteX14" fmla="*/ 49670 w 50046"/>
                    <a:gd name="connsiteY14" fmla="*/ 24582 h 29066"/>
                    <a:gd name="connsiteX15" fmla="*/ 48333 w 50046"/>
                    <a:gd name="connsiteY15" fmla="*/ 21385 h 29066"/>
                    <a:gd name="connsiteX16" fmla="*/ 48133 w 50046"/>
                    <a:gd name="connsiteY16" fmla="*/ 19452 h 29066"/>
                    <a:gd name="connsiteX17" fmla="*/ 48007 w 50046"/>
                    <a:gd name="connsiteY17" fmla="*/ 19503 h 29066"/>
                    <a:gd name="connsiteX18" fmla="*/ 46967 w 50046"/>
                    <a:gd name="connsiteY18" fmla="*/ 19601 h 29066"/>
                    <a:gd name="connsiteX19" fmla="*/ 46038 w 50046"/>
                    <a:gd name="connsiteY19" fmla="*/ 18509 h 29066"/>
                    <a:gd name="connsiteX20" fmla="*/ 46238 w 50046"/>
                    <a:gd name="connsiteY20" fmla="*/ 17394 h 29066"/>
                    <a:gd name="connsiteX21" fmla="*/ 47826 w 50046"/>
                    <a:gd name="connsiteY21" fmla="*/ 14643 h 29066"/>
                    <a:gd name="connsiteX22" fmla="*/ 46712 w 50046"/>
                    <a:gd name="connsiteY22" fmla="*/ 11024 h 29066"/>
                    <a:gd name="connsiteX23" fmla="*/ 44008 w 50046"/>
                    <a:gd name="connsiteY23" fmla="*/ 9732 h 29066"/>
                    <a:gd name="connsiteX24" fmla="*/ 43660 w 50046"/>
                    <a:gd name="connsiteY24" fmla="*/ 9584 h 29066"/>
                    <a:gd name="connsiteX25" fmla="*/ 40957 w 50046"/>
                    <a:gd name="connsiteY25" fmla="*/ 9119 h 29066"/>
                    <a:gd name="connsiteX26" fmla="*/ 39967 w 50046"/>
                    <a:gd name="connsiteY26" fmla="*/ 9616 h 29066"/>
                    <a:gd name="connsiteX27" fmla="*/ 38853 w 50046"/>
                    <a:gd name="connsiteY27" fmla="*/ 10829 h 29066"/>
                    <a:gd name="connsiteX28" fmla="*/ 35457 w 50046"/>
                    <a:gd name="connsiteY28" fmla="*/ 11400 h 29066"/>
                    <a:gd name="connsiteX29" fmla="*/ 27440 w 50046"/>
                    <a:gd name="connsiteY29" fmla="*/ 9783 h 29066"/>
                    <a:gd name="connsiteX30" fmla="*/ 25903 w 50046"/>
                    <a:gd name="connsiteY30" fmla="*/ 10452 h 29066"/>
                    <a:gd name="connsiteX31" fmla="*/ 26000 w 50046"/>
                    <a:gd name="connsiteY31" fmla="*/ 10801 h 29066"/>
                    <a:gd name="connsiteX32" fmla="*/ 28453 w 50046"/>
                    <a:gd name="connsiteY32" fmla="*/ 12241 h 29066"/>
                    <a:gd name="connsiteX33" fmla="*/ 27882 w 50046"/>
                    <a:gd name="connsiteY33" fmla="*/ 13170 h 29066"/>
                    <a:gd name="connsiteX34" fmla="*/ 26144 w 50046"/>
                    <a:gd name="connsiteY34" fmla="*/ 13519 h 29066"/>
                    <a:gd name="connsiteX35" fmla="*/ 22893 w 50046"/>
                    <a:gd name="connsiteY35" fmla="*/ 11335 h 29066"/>
                    <a:gd name="connsiteX36" fmla="*/ 22944 w 50046"/>
                    <a:gd name="connsiteY36" fmla="*/ 11284 h 29066"/>
                    <a:gd name="connsiteX37" fmla="*/ 22521 w 50046"/>
                    <a:gd name="connsiteY37" fmla="*/ 10912 h 29066"/>
                    <a:gd name="connsiteX38" fmla="*/ 22842 w 50046"/>
                    <a:gd name="connsiteY38" fmla="*/ 8682 h 29066"/>
                    <a:gd name="connsiteX39" fmla="*/ 23088 w 50046"/>
                    <a:gd name="connsiteY39" fmla="*/ 7316 h 29066"/>
                    <a:gd name="connsiteX40" fmla="*/ 19219 w 50046"/>
                    <a:gd name="connsiteY40" fmla="*/ 3669 h 29066"/>
                    <a:gd name="connsiteX41" fmla="*/ 17435 w 50046"/>
                    <a:gd name="connsiteY41" fmla="*/ 3149 h 29066"/>
                    <a:gd name="connsiteX42" fmla="*/ 14286 w 50046"/>
                    <a:gd name="connsiteY42" fmla="*/ 1755 h 29066"/>
                    <a:gd name="connsiteX43" fmla="*/ 12823 w 50046"/>
                    <a:gd name="connsiteY43" fmla="*/ 737 h 29066"/>
                    <a:gd name="connsiteX44" fmla="*/ 10691 w 50046"/>
                    <a:gd name="connsiteY44" fmla="*/ 1727 h 29066"/>
                    <a:gd name="connsiteX45" fmla="*/ 12029 w 50046"/>
                    <a:gd name="connsiteY45" fmla="*/ 3019 h 29066"/>
                    <a:gd name="connsiteX46" fmla="*/ 12749 w 50046"/>
                    <a:gd name="connsiteY46" fmla="*/ 3242 h 29066"/>
                    <a:gd name="connsiteX47" fmla="*/ 15573 w 50046"/>
                    <a:gd name="connsiteY47" fmla="*/ 3934 h 29066"/>
                    <a:gd name="connsiteX48" fmla="*/ 20009 w 50046"/>
                    <a:gd name="connsiteY48" fmla="*/ 8371 h 29066"/>
                    <a:gd name="connsiteX49" fmla="*/ 19544 w 50046"/>
                    <a:gd name="connsiteY49" fmla="*/ 9300 h 29066"/>
                    <a:gd name="connsiteX50" fmla="*/ 13320 w 50046"/>
                    <a:gd name="connsiteY50" fmla="*/ 9649 h 29066"/>
                    <a:gd name="connsiteX51" fmla="*/ 8239 w 50046"/>
                    <a:gd name="connsiteY51" fmla="*/ 8757 h 29066"/>
                    <a:gd name="connsiteX52" fmla="*/ 4987 w 50046"/>
                    <a:gd name="connsiteY52" fmla="*/ 6327 h 29066"/>
                    <a:gd name="connsiteX53" fmla="*/ 4295 w 50046"/>
                    <a:gd name="connsiteY53" fmla="*/ 5086 h 29066"/>
                    <a:gd name="connsiteX54" fmla="*/ 1866 w 50046"/>
                    <a:gd name="connsiteY54" fmla="*/ 4789 h 29066"/>
                    <a:gd name="connsiteX55" fmla="*/ 2930 w 50046"/>
                    <a:gd name="connsiteY55" fmla="*/ 6424 h 29066"/>
                    <a:gd name="connsiteX56" fmla="*/ 2879 w 50046"/>
                    <a:gd name="connsiteY56" fmla="*/ 7516 h 29066"/>
                    <a:gd name="connsiteX57" fmla="*/ 2112 w 50046"/>
                    <a:gd name="connsiteY57" fmla="*/ 8385 h 29066"/>
                    <a:gd name="connsiteX58" fmla="*/ 719 w 50046"/>
                    <a:gd name="connsiteY58" fmla="*/ 7813 h 29066"/>
                    <a:gd name="connsiteX59" fmla="*/ 547 w 50046"/>
                    <a:gd name="connsiteY59" fmla="*/ 7688 h 29066"/>
                    <a:gd name="connsiteX60" fmla="*/ 1341 w 50046"/>
                    <a:gd name="connsiteY60" fmla="*/ 9546 h 29066"/>
                    <a:gd name="connsiteX61" fmla="*/ 6878 w 50046"/>
                    <a:gd name="connsiteY61" fmla="*/ 14351 h 29066"/>
                    <a:gd name="connsiteX62" fmla="*/ 10301 w 50046"/>
                    <a:gd name="connsiteY62" fmla="*/ 15540 h 29066"/>
                    <a:gd name="connsiteX63" fmla="*/ 13873 w 50046"/>
                    <a:gd name="connsiteY63" fmla="*/ 15466 h 29066"/>
                    <a:gd name="connsiteX64" fmla="*/ 17194 w 50046"/>
                    <a:gd name="connsiteY64" fmla="*/ 13928 h 29066"/>
                    <a:gd name="connsiteX65" fmla="*/ 19475 w 50046"/>
                    <a:gd name="connsiteY65" fmla="*/ 12711 h 29066"/>
                    <a:gd name="connsiteX66" fmla="*/ 23121 w 50046"/>
                    <a:gd name="connsiteY66" fmla="*/ 14792 h 29066"/>
                    <a:gd name="connsiteX67" fmla="*/ 25796 w 50046"/>
                    <a:gd name="connsiteY67" fmla="*/ 21339 h 29066"/>
                    <a:gd name="connsiteX68" fmla="*/ 29614 w 50046"/>
                    <a:gd name="connsiteY68" fmla="*/ 27462 h 29066"/>
                    <a:gd name="connsiteX69" fmla="*/ 34259 w 50046"/>
                    <a:gd name="connsiteY69" fmla="*/ 28391 h 29066"/>
                    <a:gd name="connsiteX70" fmla="*/ 43999 w 50046"/>
                    <a:gd name="connsiteY70" fmla="*/ 23086 h 29066"/>
                    <a:gd name="connsiteX71" fmla="*/ 46554 w 50046"/>
                    <a:gd name="connsiteY71" fmla="*/ 24526 h 29066"/>
                    <a:gd name="connsiteX72" fmla="*/ 44668 w 50046"/>
                    <a:gd name="connsiteY72" fmla="*/ 26435 h 29066"/>
                    <a:gd name="connsiteX73" fmla="*/ 43739 w 50046"/>
                    <a:gd name="connsiteY73" fmla="*/ 26361 h 29066"/>
                    <a:gd name="connsiteX74" fmla="*/ 41904 w 50046"/>
                    <a:gd name="connsiteY74" fmla="*/ 25023 h 29066"/>
                    <a:gd name="connsiteX75" fmla="*/ 43999 w 50046"/>
                    <a:gd name="connsiteY75" fmla="*/ 23086 h 29066"/>
                    <a:gd name="connsiteX76" fmla="*/ 39215 w 50046"/>
                    <a:gd name="connsiteY76" fmla="*/ 15744 h 29066"/>
                    <a:gd name="connsiteX77" fmla="*/ 40952 w 50046"/>
                    <a:gd name="connsiteY77" fmla="*/ 14555 h 29066"/>
                    <a:gd name="connsiteX78" fmla="*/ 45239 w 50046"/>
                    <a:gd name="connsiteY78" fmla="*/ 14132 h 29066"/>
                    <a:gd name="connsiteX79" fmla="*/ 45536 w 50046"/>
                    <a:gd name="connsiteY79" fmla="*/ 14453 h 29066"/>
                    <a:gd name="connsiteX80" fmla="*/ 42750 w 50046"/>
                    <a:gd name="connsiteY80" fmla="*/ 16414 h 29066"/>
                    <a:gd name="connsiteX81" fmla="*/ 40892 w 50046"/>
                    <a:gd name="connsiteY81" fmla="*/ 16688 h 29066"/>
                    <a:gd name="connsiteX82" fmla="*/ 39215 w 50046"/>
                    <a:gd name="connsiteY82" fmla="*/ 15763 h 29066"/>
                    <a:gd name="connsiteX83" fmla="*/ 32893 w 50046"/>
                    <a:gd name="connsiteY83" fmla="*/ 14815 h 29066"/>
                    <a:gd name="connsiteX84" fmla="*/ 36957 w 50046"/>
                    <a:gd name="connsiteY84" fmla="*/ 14792 h 29066"/>
                    <a:gd name="connsiteX85" fmla="*/ 38546 w 50046"/>
                    <a:gd name="connsiteY85" fmla="*/ 15559 h 29066"/>
                    <a:gd name="connsiteX86" fmla="*/ 36614 w 50046"/>
                    <a:gd name="connsiteY86" fmla="*/ 16553 h 29066"/>
                    <a:gd name="connsiteX87" fmla="*/ 31658 w 50046"/>
                    <a:gd name="connsiteY87" fmla="*/ 16404 h 29066"/>
                    <a:gd name="connsiteX88" fmla="*/ 30668 w 50046"/>
                    <a:gd name="connsiteY88" fmla="*/ 15475 h 29066"/>
                    <a:gd name="connsiteX89" fmla="*/ 32889 w 50046"/>
                    <a:gd name="connsiteY89" fmla="*/ 14843 h 29066"/>
                    <a:gd name="connsiteX90" fmla="*/ 28755 w 50046"/>
                    <a:gd name="connsiteY90" fmla="*/ 19206 h 29066"/>
                    <a:gd name="connsiteX91" fmla="*/ 30887 w 50046"/>
                    <a:gd name="connsiteY91" fmla="*/ 18611 h 29066"/>
                    <a:gd name="connsiteX92" fmla="*/ 33019 w 50046"/>
                    <a:gd name="connsiteY92" fmla="*/ 19257 h 29066"/>
                    <a:gd name="connsiteX93" fmla="*/ 34630 w 50046"/>
                    <a:gd name="connsiteY93" fmla="*/ 19777 h 29066"/>
                    <a:gd name="connsiteX94" fmla="*/ 35559 w 50046"/>
                    <a:gd name="connsiteY94" fmla="*/ 20172 h 29066"/>
                    <a:gd name="connsiteX95" fmla="*/ 37640 w 50046"/>
                    <a:gd name="connsiteY95" fmla="*/ 19503 h 29066"/>
                    <a:gd name="connsiteX96" fmla="*/ 38532 w 50046"/>
                    <a:gd name="connsiteY96" fmla="*/ 19968 h 29066"/>
                    <a:gd name="connsiteX97" fmla="*/ 37492 w 50046"/>
                    <a:gd name="connsiteY97" fmla="*/ 21362 h 29066"/>
                    <a:gd name="connsiteX98" fmla="*/ 37441 w 50046"/>
                    <a:gd name="connsiteY98" fmla="*/ 23174 h 29066"/>
                    <a:gd name="connsiteX99" fmla="*/ 32011 w 50046"/>
                    <a:gd name="connsiteY99" fmla="*/ 22779 h 29066"/>
                    <a:gd name="connsiteX100" fmla="*/ 28755 w 50046"/>
                    <a:gd name="connsiteY100" fmla="*/ 19234 h 2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046" h="29066">
                      <a:moveTo>
                        <a:pt x="34333" y="28285"/>
                      </a:moveTo>
                      <a:lnTo>
                        <a:pt x="34333" y="28285"/>
                      </a:lnTo>
                      <a:cubicBezTo>
                        <a:pt x="34459" y="27713"/>
                        <a:pt x="35053" y="27467"/>
                        <a:pt x="35448" y="27067"/>
                      </a:cubicBezTo>
                      <a:lnTo>
                        <a:pt x="35968" y="27216"/>
                      </a:lnTo>
                      <a:cubicBezTo>
                        <a:pt x="36551" y="26982"/>
                        <a:pt x="37174" y="26863"/>
                        <a:pt x="37803" y="26867"/>
                      </a:cubicBezTo>
                      <a:cubicBezTo>
                        <a:pt x="39735" y="26919"/>
                        <a:pt x="40998" y="27885"/>
                        <a:pt x="40752" y="28977"/>
                      </a:cubicBezTo>
                      <a:lnTo>
                        <a:pt x="40701" y="29325"/>
                      </a:lnTo>
                      <a:cubicBezTo>
                        <a:pt x="42513" y="29525"/>
                        <a:pt x="44245" y="29674"/>
                        <a:pt x="45931" y="29748"/>
                      </a:cubicBezTo>
                      <a:cubicBezTo>
                        <a:pt x="45694" y="29338"/>
                        <a:pt x="45519" y="28895"/>
                        <a:pt x="45411" y="28433"/>
                      </a:cubicBezTo>
                      <a:cubicBezTo>
                        <a:pt x="45307" y="27972"/>
                        <a:pt x="45324" y="27491"/>
                        <a:pt x="45462" y="27039"/>
                      </a:cubicBezTo>
                      <a:cubicBezTo>
                        <a:pt x="45634" y="26468"/>
                        <a:pt x="46131" y="26273"/>
                        <a:pt x="46999" y="26445"/>
                      </a:cubicBezTo>
                      <a:lnTo>
                        <a:pt x="46925" y="26338"/>
                      </a:lnTo>
                      <a:cubicBezTo>
                        <a:pt x="46900" y="25956"/>
                        <a:pt x="47076" y="25590"/>
                        <a:pt x="47390" y="25371"/>
                      </a:cubicBezTo>
                      <a:cubicBezTo>
                        <a:pt x="48336" y="24913"/>
                        <a:pt x="49405" y="24775"/>
                        <a:pt x="50437" y="24977"/>
                      </a:cubicBezTo>
                      <a:lnTo>
                        <a:pt x="49670" y="24582"/>
                      </a:lnTo>
                      <a:cubicBezTo>
                        <a:pt x="46944" y="23267"/>
                        <a:pt x="46572" y="22226"/>
                        <a:pt x="48333" y="21385"/>
                      </a:cubicBezTo>
                      <a:cubicBezTo>
                        <a:pt x="49698" y="20739"/>
                        <a:pt x="49726" y="20716"/>
                        <a:pt x="48133" y="19452"/>
                      </a:cubicBezTo>
                      <a:lnTo>
                        <a:pt x="48007" y="19503"/>
                      </a:lnTo>
                      <a:cubicBezTo>
                        <a:pt x="47673" y="19614"/>
                        <a:pt x="47317" y="19648"/>
                        <a:pt x="46967" y="19601"/>
                      </a:cubicBezTo>
                      <a:cubicBezTo>
                        <a:pt x="46572" y="19280"/>
                        <a:pt x="45927" y="18909"/>
                        <a:pt x="46038" y="18509"/>
                      </a:cubicBezTo>
                      <a:cubicBezTo>
                        <a:pt x="46083" y="18134"/>
                        <a:pt x="46149" y="17761"/>
                        <a:pt x="46238" y="17394"/>
                      </a:cubicBezTo>
                      <a:cubicBezTo>
                        <a:pt x="45546" y="16130"/>
                        <a:pt x="46066" y="15136"/>
                        <a:pt x="47826" y="14643"/>
                      </a:cubicBezTo>
                      <a:cubicBezTo>
                        <a:pt x="49861" y="14072"/>
                        <a:pt x="49364" y="12385"/>
                        <a:pt x="46712" y="11024"/>
                      </a:cubicBezTo>
                      <a:cubicBezTo>
                        <a:pt x="45820" y="10559"/>
                        <a:pt x="44928" y="10155"/>
                        <a:pt x="44008" y="9732"/>
                      </a:cubicBezTo>
                      <a:lnTo>
                        <a:pt x="43660" y="9584"/>
                      </a:lnTo>
                      <a:cubicBezTo>
                        <a:pt x="42735" y="9639"/>
                        <a:pt x="41810" y="9480"/>
                        <a:pt x="40957" y="9119"/>
                      </a:cubicBezTo>
                      <a:cubicBezTo>
                        <a:pt x="40590" y="9198"/>
                        <a:pt x="40250" y="9369"/>
                        <a:pt x="39967" y="9616"/>
                      </a:cubicBezTo>
                      <a:cubicBezTo>
                        <a:pt x="39551" y="9977"/>
                        <a:pt x="39177" y="10384"/>
                        <a:pt x="38853" y="10829"/>
                      </a:cubicBezTo>
                      <a:cubicBezTo>
                        <a:pt x="38258" y="11595"/>
                        <a:pt x="37115" y="11721"/>
                        <a:pt x="35457" y="11400"/>
                      </a:cubicBezTo>
                      <a:lnTo>
                        <a:pt x="27440" y="9783"/>
                      </a:lnTo>
                      <a:cubicBezTo>
                        <a:pt x="26298" y="9560"/>
                        <a:pt x="25629" y="9584"/>
                        <a:pt x="25903" y="10452"/>
                      </a:cubicBezTo>
                      <a:lnTo>
                        <a:pt x="26000" y="10801"/>
                      </a:lnTo>
                      <a:cubicBezTo>
                        <a:pt x="26868" y="11190"/>
                        <a:pt x="27690" y="11673"/>
                        <a:pt x="28453" y="12241"/>
                      </a:cubicBezTo>
                      <a:cubicBezTo>
                        <a:pt x="28653" y="12390"/>
                        <a:pt x="28281" y="12961"/>
                        <a:pt x="27882" y="13170"/>
                      </a:cubicBezTo>
                      <a:cubicBezTo>
                        <a:pt x="27339" y="13424"/>
                        <a:pt x="26743" y="13543"/>
                        <a:pt x="26144" y="13519"/>
                      </a:cubicBezTo>
                      <a:cubicBezTo>
                        <a:pt x="24787" y="13320"/>
                        <a:pt x="23591" y="12517"/>
                        <a:pt x="22893" y="11335"/>
                      </a:cubicBezTo>
                      <a:lnTo>
                        <a:pt x="22944" y="11284"/>
                      </a:lnTo>
                      <a:lnTo>
                        <a:pt x="22521" y="10912"/>
                      </a:lnTo>
                      <a:cubicBezTo>
                        <a:pt x="21230" y="9472"/>
                        <a:pt x="21281" y="9249"/>
                        <a:pt x="22842" y="8682"/>
                      </a:cubicBezTo>
                      <a:cubicBezTo>
                        <a:pt x="23562" y="8436"/>
                        <a:pt x="23808" y="8013"/>
                        <a:pt x="23088" y="7316"/>
                      </a:cubicBezTo>
                      <a:cubicBezTo>
                        <a:pt x="21848" y="6099"/>
                        <a:pt x="20608" y="4863"/>
                        <a:pt x="19219" y="3669"/>
                      </a:cubicBezTo>
                      <a:cubicBezTo>
                        <a:pt x="18681" y="3341"/>
                        <a:pt x="18065" y="3162"/>
                        <a:pt x="17435" y="3149"/>
                      </a:cubicBezTo>
                      <a:cubicBezTo>
                        <a:pt x="15503" y="3321"/>
                        <a:pt x="15206" y="3172"/>
                        <a:pt x="14286" y="1755"/>
                      </a:cubicBezTo>
                      <a:cubicBezTo>
                        <a:pt x="13899" y="1291"/>
                        <a:pt x="13393" y="939"/>
                        <a:pt x="12823" y="737"/>
                      </a:cubicBezTo>
                      <a:cubicBezTo>
                        <a:pt x="11806" y="491"/>
                        <a:pt x="10468" y="1109"/>
                        <a:pt x="10691" y="1727"/>
                      </a:cubicBezTo>
                      <a:cubicBezTo>
                        <a:pt x="10840" y="2122"/>
                        <a:pt x="11509" y="2596"/>
                        <a:pt x="12029" y="3019"/>
                      </a:cubicBezTo>
                      <a:cubicBezTo>
                        <a:pt x="12154" y="3144"/>
                        <a:pt x="12493" y="3167"/>
                        <a:pt x="12749" y="3242"/>
                      </a:cubicBezTo>
                      <a:cubicBezTo>
                        <a:pt x="13719" y="3330"/>
                        <a:pt x="14671" y="3563"/>
                        <a:pt x="15573" y="3934"/>
                      </a:cubicBezTo>
                      <a:cubicBezTo>
                        <a:pt x="17143" y="5318"/>
                        <a:pt x="18624" y="6801"/>
                        <a:pt x="20009" y="8371"/>
                      </a:cubicBezTo>
                      <a:cubicBezTo>
                        <a:pt x="20255" y="8617"/>
                        <a:pt x="19911" y="9091"/>
                        <a:pt x="19544" y="9300"/>
                      </a:cubicBezTo>
                      <a:cubicBezTo>
                        <a:pt x="17560" y="10077"/>
                        <a:pt x="15379" y="10200"/>
                        <a:pt x="13320" y="9649"/>
                      </a:cubicBezTo>
                      <a:cubicBezTo>
                        <a:pt x="11634" y="9426"/>
                        <a:pt x="9925" y="9077"/>
                        <a:pt x="8239" y="8757"/>
                      </a:cubicBezTo>
                      <a:cubicBezTo>
                        <a:pt x="6279" y="8408"/>
                        <a:pt x="5192" y="7539"/>
                        <a:pt x="4987" y="6327"/>
                      </a:cubicBezTo>
                      <a:cubicBezTo>
                        <a:pt x="4913" y="5932"/>
                        <a:pt x="4523" y="5137"/>
                        <a:pt x="4295" y="5086"/>
                      </a:cubicBezTo>
                      <a:cubicBezTo>
                        <a:pt x="3498" y="4903"/>
                        <a:pt x="2684" y="4804"/>
                        <a:pt x="1866" y="4789"/>
                      </a:cubicBezTo>
                      <a:cubicBezTo>
                        <a:pt x="2272" y="5299"/>
                        <a:pt x="2628" y="5846"/>
                        <a:pt x="2930" y="6424"/>
                      </a:cubicBezTo>
                      <a:cubicBezTo>
                        <a:pt x="3035" y="6784"/>
                        <a:pt x="3018" y="7168"/>
                        <a:pt x="2879" y="7516"/>
                      </a:cubicBezTo>
                      <a:cubicBezTo>
                        <a:pt x="2730" y="7865"/>
                        <a:pt x="2284" y="8385"/>
                        <a:pt x="2112" y="8385"/>
                      </a:cubicBezTo>
                      <a:cubicBezTo>
                        <a:pt x="1603" y="8330"/>
                        <a:pt x="1120" y="8132"/>
                        <a:pt x="719" y="7813"/>
                      </a:cubicBezTo>
                      <a:lnTo>
                        <a:pt x="547" y="7688"/>
                      </a:lnTo>
                      <a:cubicBezTo>
                        <a:pt x="175" y="8232"/>
                        <a:pt x="473" y="8803"/>
                        <a:pt x="1341" y="9546"/>
                      </a:cubicBezTo>
                      <a:lnTo>
                        <a:pt x="6878" y="14351"/>
                      </a:lnTo>
                      <a:cubicBezTo>
                        <a:pt x="7792" y="15225"/>
                        <a:pt x="9042" y="15659"/>
                        <a:pt x="10301" y="15540"/>
                      </a:cubicBezTo>
                      <a:cubicBezTo>
                        <a:pt x="11467" y="15466"/>
                        <a:pt x="12679" y="15466"/>
                        <a:pt x="13873" y="15466"/>
                      </a:cubicBezTo>
                      <a:cubicBezTo>
                        <a:pt x="15684" y="15466"/>
                        <a:pt x="16971" y="15117"/>
                        <a:pt x="17194" y="13928"/>
                      </a:cubicBezTo>
                      <a:cubicBezTo>
                        <a:pt x="17366" y="13110"/>
                        <a:pt x="17863" y="12487"/>
                        <a:pt x="19475" y="12711"/>
                      </a:cubicBezTo>
                      <a:cubicBezTo>
                        <a:pt x="20908" y="12921"/>
                        <a:pt x="22210" y="13664"/>
                        <a:pt x="23121" y="14792"/>
                      </a:cubicBezTo>
                      <a:cubicBezTo>
                        <a:pt x="24940" y="16468"/>
                        <a:pt x="25920" y="18867"/>
                        <a:pt x="25796" y="21339"/>
                      </a:cubicBezTo>
                      <a:cubicBezTo>
                        <a:pt x="25332" y="23346"/>
                        <a:pt x="26985" y="25478"/>
                        <a:pt x="29614" y="27462"/>
                      </a:cubicBezTo>
                      <a:cubicBezTo>
                        <a:pt x="31203" y="27811"/>
                        <a:pt x="32763" y="28108"/>
                        <a:pt x="34259" y="28391"/>
                      </a:cubicBezTo>
                      <a:close/>
                      <a:moveTo>
                        <a:pt x="43999" y="23086"/>
                      </a:moveTo>
                      <a:cubicBezTo>
                        <a:pt x="44928" y="23062"/>
                        <a:pt x="46823" y="23926"/>
                        <a:pt x="46554" y="24526"/>
                      </a:cubicBezTo>
                      <a:cubicBezTo>
                        <a:pt x="46284" y="25125"/>
                        <a:pt x="45337" y="25738"/>
                        <a:pt x="44668" y="26435"/>
                      </a:cubicBezTo>
                      <a:cubicBezTo>
                        <a:pt x="44357" y="26484"/>
                        <a:pt x="44038" y="26459"/>
                        <a:pt x="43739" y="26361"/>
                      </a:cubicBezTo>
                      <a:cubicBezTo>
                        <a:pt x="42972" y="25864"/>
                        <a:pt x="42299" y="25320"/>
                        <a:pt x="41904" y="25023"/>
                      </a:cubicBezTo>
                      <a:cubicBezTo>
                        <a:pt x="41644" y="23945"/>
                        <a:pt x="42712" y="23127"/>
                        <a:pt x="43999" y="23086"/>
                      </a:cubicBezTo>
                      <a:close/>
                      <a:moveTo>
                        <a:pt x="39215" y="15744"/>
                      </a:moveTo>
                      <a:cubicBezTo>
                        <a:pt x="39667" y="15189"/>
                        <a:pt x="40270" y="14776"/>
                        <a:pt x="40952" y="14555"/>
                      </a:cubicBezTo>
                      <a:cubicBezTo>
                        <a:pt x="42316" y="14026"/>
                        <a:pt x="43798" y="13880"/>
                        <a:pt x="45239" y="14132"/>
                      </a:cubicBezTo>
                      <a:cubicBezTo>
                        <a:pt x="45385" y="14183"/>
                        <a:pt x="45497" y="14303"/>
                        <a:pt x="45536" y="14453"/>
                      </a:cubicBezTo>
                      <a:cubicBezTo>
                        <a:pt x="46033" y="15494"/>
                        <a:pt x="45485" y="15847"/>
                        <a:pt x="42750" y="16414"/>
                      </a:cubicBezTo>
                      <a:cubicBezTo>
                        <a:pt x="42132" y="16511"/>
                        <a:pt x="41486" y="16637"/>
                        <a:pt x="40892" y="16688"/>
                      </a:cubicBezTo>
                      <a:cubicBezTo>
                        <a:pt x="39689" y="16804"/>
                        <a:pt x="38792" y="16381"/>
                        <a:pt x="39215" y="15763"/>
                      </a:cubicBezTo>
                      <a:close/>
                      <a:moveTo>
                        <a:pt x="32893" y="14815"/>
                      </a:moveTo>
                      <a:cubicBezTo>
                        <a:pt x="34246" y="14721"/>
                        <a:pt x="35604" y="14713"/>
                        <a:pt x="36957" y="14792"/>
                      </a:cubicBezTo>
                      <a:cubicBezTo>
                        <a:pt x="37849" y="14815"/>
                        <a:pt x="38941" y="14941"/>
                        <a:pt x="38546" y="15559"/>
                      </a:cubicBezTo>
                      <a:cubicBezTo>
                        <a:pt x="38323" y="15930"/>
                        <a:pt x="37283" y="16228"/>
                        <a:pt x="36614" y="16553"/>
                      </a:cubicBezTo>
                      <a:cubicBezTo>
                        <a:pt x="34972" y="16880"/>
                        <a:pt x="33277" y="16829"/>
                        <a:pt x="31658" y="16404"/>
                      </a:cubicBezTo>
                      <a:cubicBezTo>
                        <a:pt x="31138" y="16181"/>
                        <a:pt x="30989" y="15786"/>
                        <a:pt x="30668" y="15475"/>
                      </a:cubicBezTo>
                      <a:cubicBezTo>
                        <a:pt x="31386" y="15192"/>
                        <a:pt x="32130" y="14980"/>
                        <a:pt x="32889" y="14843"/>
                      </a:cubicBezTo>
                      <a:close/>
                      <a:moveTo>
                        <a:pt x="28755" y="19206"/>
                      </a:moveTo>
                      <a:cubicBezTo>
                        <a:pt x="28852" y="18463"/>
                        <a:pt x="29549" y="18212"/>
                        <a:pt x="30887" y="18611"/>
                      </a:cubicBezTo>
                      <a:cubicBezTo>
                        <a:pt x="31630" y="18811"/>
                        <a:pt x="32350" y="19034"/>
                        <a:pt x="33019" y="19257"/>
                      </a:cubicBezTo>
                      <a:lnTo>
                        <a:pt x="34630" y="19777"/>
                      </a:lnTo>
                      <a:cubicBezTo>
                        <a:pt x="34979" y="19903"/>
                        <a:pt x="35299" y="20052"/>
                        <a:pt x="35559" y="20172"/>
                      </a:cubicBezTo>
                      <a:cubicBezTo>
                        <a:pt x="36224" y="19868"/>
                        <a:pt x="36923" y="19644"/>
                        <a:pt x="37640" y="19503"/>
                      </a:cubicBezTo>
                      <a:cubicBezTo>
                        <a:pt x="37840" y="19601"/>
                        <a:pt x="38435" y="19726"/>
                        <a:pt x="38532" y="19968"/>
                      </a:cubicBezTo>
                      <a:cubicBezTo>
                        <a:pt x="38732" y="20363"/>
                        <a:pt x="38212" y="20958"/>
                        <a:pt x="37492" y="21362"/>
                      </a:cubicBezTo>
                      <a:cubicBezTo>
                        <a:pt x="38212" y="22031"/>
                        <a:pt x="38212" y="22653"/>
                        <a:pt x="37441" y="23174"/>
                      </a:cubicBezTo>
                      <a:cubicBezTo>
                        <a:pt x="35660" y="23843"/>
                        <a:pt x="33676" y="23698"/>
                        <a:pt x="32011" y="22779"/>
                      </a:cubicBezTo>
                      <a:cubicBezTo>
                        <a:pt x="30218" y="21961"/>
                        <a:pt x="28629" y="20223"/>
                        <a:pt x="28755" y="1923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1" name="Freeform 4560">
                  <a:extLst>
                    <a:ext uri="{FF2B5EF4-FFF2-40B4-BE49-F238E27FC236}">
                      <a16:creationId xmlns:a16="http://schemas.microsoft.com/office/drawing/2014/main" id="{5D038469-C071-4067-5997-528C7C9D1CE5}"/>
                    </a:ext>
                  </a:extLst>
                </p:cNvPr>
                <p:cNvSpPr/>
                <p:nvPr/>
              </p:nvSpPr>
              <p:spPr>
                <a:xfrm rot="-780000">
                  <a:off x="1899380" y="3993179"/>
                  <a:ext cx="47632" cy="23859"/>
                </a:xfrm>
                <a:custGeom>
                  <a:avLst/>
                  <a:gdLst>
                    <a:gd name="connsiteX0" fmla="*/ 32316 w 47632"/>
                    <a:gd name="connsiteY0" fmla="*/ 17055 h 23859"/>
                    <a:gd name="connsiteX1" fmla="*/ 38660 w 47632"/>
                    <a:gd name="connsiteY1" fmla="*/ 17520 h 23859"/>
                    <a:gd name="connsiteX2" fmla="*/ 38660 w 47632"/>
                    <a:gd name="connsiteY2" fmla="*/ 17520 h 23859"/>
                    <a:gd name="connsiteX3" fmla="*/ 42158 w 47632"/>
                    <a:gd name="connsiteY3" fmla="*/ 17618 h 23859"/>
                    <a:gd name="connsiteX4" fmla="*/ 43026 w 47632"/>
                    <a:gd name="connsiteY4" fmla="*/ 17743 h 23859"/>
                    <a:gd name="connsiteX5" fmla="*/ 43273 w 47632"/>
                    <a:gd name="connsiteY5" fmla="*/ 17720 h 23859"/>
                    <a:gd name="connsiteX6" fmla="*/ 44810 w 47632"/>
                    <a:gd name="connsiteY6" fmla="*/ 18068 h 23859"/>
                    <a:gd name="connsiteX7" fmla="*/ 47388 w 47632"/>
                    <a:gd name="connsiteY7" fmla="*/ 18533 h 23859"/>
                    <a:gd name="connsiteX8" fmla="*/ 47560 w 47632"/>
                    <a:gd name="connsiteY8" fmla="*/ 17367 h 23859"/>
                    <a:gd name="connsiteX9" fmla="*/ 48024 w 47632"/>
                    <a:gd name="connsiteY9" fmla="*/ 16902 h 23859"/>
                    <a:gd name="connsiteX10" fmla="*/ 46784 w 47632"/>
                    <a:gd name="connsiteY10" fmla="*/ 16977 h 23859"/>
                    <a:gd name="connsiteX11" fmla="*/ 45418 w 47632"/>
                    <a:gd name="connsiteY11" fmla="*/ 16456 h 23859"/>
                    <a:gd name="connsiteX12" fmla="*/ 42070 w 47632"/>
                    <a:gd name="connsiteY12" fmla="*/ 11945 h 23859"/>
                    <a:gd name="connsiteX13" fmla="*/ 42344 w 47632"/>
                    <a:gd name="connsiteY13" fmla="*/ 10853 h 23859"/>
                    <a:gd name="connsiteX14" fmla="*/ 44104 w 47632"/>
                    <a:gd name="connsiteY14" fmla="*/ 9338 h 23859"/>
                    <a:gd name="connsiteX15" fmla="*/ 39965 w 47632"/>
                    <a:gd name="connsiteY15" fmla="*/ 7554 h 23859"/>
                    <a:gd name="connsiteX16" fmla="*/ 39246 w 47632"/>
                    <a:gd name="connsiteY16" fmla="*/ 7405 h 23859"/>
                    <a:gd name="connsiteX17" fmla="*/ 37782 w 47632"/>
                    <a:gd name="connsiteY17" fmla="*/ 7531 h 23859"/>
                    <a:gd name="connsiteX18" fmla="*/ 38154 w 47632"/>
                    <a:gd name="connsiteY18" fmla="*/ 9854 h 23859"/>
                    <a:gd name="connsiteX19" fmla="*/ 37137 w 47632"/>
                    <a:gd name="connsiteY19" fmla="*/ 10871 h 23859"/>
                    <a:gd name="connsiteX20" fmla="*/ 40732 w 47632"/>
                    <a:gd name="connsiteY20" fmla="*/ 13352 h 23859"/>
                    <a:gd name="connsiteX21" fmla="*/ 41326 w 47632"/>
                    <a:gd name="connsiteY21" fmla="*/ 13524 h 23859"/>
                    <a:gd name="connsiteX22" fmla="*/ 43584 w 47632"/>
                    <a:gd name="connsiteY22" fmla="*/ 14788 h 23859"/>
                    <a:gd name="connsiteX23" fmla="*/ 42121 w 47632"/>
                    <a:gd name="connsiteY23" fmla="*/ 15532 h 23859"/>
                    <a:gd name="connsiteX24" fmla="*/ 39222 w 47632"/>
                    <a:gd name="connsiteY24" fmla="*/ 15532 h 23859"/>
                    <a:gd name="connsiteX25" fmla="*/ 30272 w 47632"/>
                    <a:gd name="connsiteY25" fmla="*/ 13599 h 23859"/>
                    <a:gd name="connsiteX26" fmla="*/ 29454 w 47632"/>
                    <a:gd name="connsiteY26" fmla="*/ 13501 h 23859"/>
                    <a:gd name="connsiteX27" fmla="*/ 28785 w 47632"/>
                    <a:gd name="connsiteY27" fmla="*/ 12735 h 23859"/>
                    <a:gd name="connsiteX28" fmla="*/ 28019 w 47632"/>
                    <a:gd name="connsiteY28" fmla="*/ 9510 h 23859"/>
                    <a:gd name="connsiteX29" fmla="*/ 29580 w 47632"/>
                    <a:gd name="connsiteY29" fmla="*/ 9045 h 23859"/>
                    <a:gd name="connsiteX30" fmla="*/ 30420 w 47632"/>
                    <a:gd name="connsiteY30" fmla="*/ 8725 h 23859"/>
                    <a:gd name="connsiteX31" fmla="*/ 30964 w 47632"/>
                    <a:gd name="connsiteY31" fmla="*/ 7884 h 23859"/>
                    <a:gd name="connsiteX32" fmla="*/ 30616 w 47632"/>
                    <a:gd name="connsiteY32" fmla="*/ 7117 h 23859"/>
                    <a:gd name="connsiteX33" fmla="*/ 29775 w 47632"/>
                    <a:gd name="connsiteY33" fmla="*/ 6653 h 23859"/>
                    <a:gd name="connsiteX34" fmla="*/ 29083 w 47632"/>
                    <a:gd name="connsiteY34" fmla="*/ 7271 h 23859"/>
                    <a:gd name="connsiteX35" fmla="*/ 26677 w 47632"/>
                    <a:gd name="connsiteY35" fmla="*/ 7991 h 23859"/>
                    <a:gd name="connsiteX36" fmla="*/ 25116 w 47632"/>
                    <a:gd name="connsiteY36" fmla="*/ 7526 h 23859"/>
                    <a:gd name="connsiteX37" fmla="*/ 24410 w 47632"/>
                    <a:gd name="connsiteY37" fmla="*/ 7791 h 23859"/>
                    <a:gd name="connsiteX38" fmla="*/ 20420 w 47632"/>
                    <a:gd name="connsiteY38" fmla="*/ 6727 h 23859"/>
                    <a:gd name="connsiteX39" fmla="*/ 18414 w 47632"/>
                    <a:gd name="connsiteY39" fmla="*/ 7150 h 23859"/>
                    <a:gd name="connsiteX40" fmla="*/ 18116 w 47632"/>
                    <a:gd name="connsiteY40" fmla="*/ 7819 h 23859"/>
                    <a:gd name="connsiteX41" fmla="*/ 16505 w 47632"/>
                    <a:gd name="connsiteY41" fmla="*/ 7842 h 23859"/>
                    <a:gd name="connsiteX42" fmla="*/ 16282 w 47632"/>
                    <a:gd name="connsiteY42" fmla="*/ 7893 h 23859"/>
                    <a:gd name="connsiteX43" fmla="*/ 14396 w 47632"/>
                    <a:gd name="connsiteY43" fmla="*/ 7819 h 23859"/>
                    <a:gd name="connsiteX44" fmla="*/ 14396 w 47632"/>
                    <a:gd name="connsiteY44" fmla="*/ 6978 h 23859"/>
                    <a:gd name="connsiteX45" fmla="*/ 13853 w 47632"/>
                    <a:gd name="connsiteY45" fmla="*/ 6704 h 23859"/>
                    <a:gd name="connsiteX46" fmla="*/ 11447 w 47632"/>
                    <a:gd name="connsiteY46" fmla="*/ 6332 h 23859"/>
                    <a:gd name="connsiteX47" fmla="*/ 7354 w 47632"/>
                    <a:gd name="connsiteY47" fmla="*/ 6011 h 23859"/>
                    <a:gd name="connsiteX48" fmla="*/ 4382 w 47632"/>
                    <a:gd name="connsiteY48" fmla="*/ 3010 h 23859"/>
                    <a:gd name="connsiteX49" fmla="*/ 2770 w 47632"/>
                    <a:gd name="connsiteY49" fmla="*/ 1472 h 23859"/>
                    <a:gd name="connsiteX50" fmla="*/ 1307 w 47632"/>
                    <a:gd name="connsiteY50" fmla="*/ 678 h 23859"/>
                    <a:gd name="connsiteX51" fmla="*/ 1284 w 47632"/>
                    <a:gd name="connsiteY51" fmla="*/ 1607 h 23859"/>
                    <a:gd name="connsiteX52" fmla="*/ 392 w 47632"/>
                    <a:gd name="connsiteY52" fmla="*/ 2253 h 23859"/>
                    <a:gd name="connsiteX53" fmla="*/ 1061 w 47632"/>
                    <a:gd name="connsiteY53" fmla="*/ 2847 h 23859"/>
                    <a:gd name="connsiteX54" fmla="*/ 4210 w 47632"/>
                    <a:gd name="connsiteY54" fmla="*/ 5635 h 23859"/>
                    <a:gd name="connsiteX55" fmla="*/ 4284 w 47632"/>
                    <a:gd name="connsiteY55" fmla="*/ 5561 h 23859"/>
                    <a:gd name="connsiteX56" fmla="*/ 5501 w 47632"/>
                    <a:gd name="connsiteY56" fmla="*/ 5956 h 23859"/>
                    <a:gd name="connsiteX57" fmla="*/ 5153 w 47632"/>
                    <a:gd name="connsiteY57" fmla="*/ 6476 h 23859"/>
                    <a:gd name="connsiteX58" fmla="*/ 6988 w 47632"/>
                    <a:gd name="connsiteY58" fmla="*/ 8799 h 23859"/>
                    <a:gd name="connsiteX59" fmla="*/ 8873 w 47632"/>
                    <a:gd name="connsiteY59" fmla="*/ 9640 h 23859"/>
                    <a:gd name="connsiteX60" fmla="*/ 11772 w 47632"/>
                    <a:gd name="connsiteY60" fmla="*/ 10105 h 23859"/>
                    <a:gd name="connsiteX61" fmla="*/ 14127 w 47632"/>
                    <a:gd name="connsiteY61" fmla="*/ 12065 h 23859"/>
                    <a:gd name="connsiteX62" fmla="*/ 11804 w 47632"/>
                    <a:gd name="connsiteY62" fmla="*/ 12906 h 23859"/>
                    <a:gd name="connsiteX63" fmla="*/ 8209 w 47632"/>
                    <a:gd name="connsiteY63" fmla="*/ 11048 h 23859"/>
                    <a:gd name="connsiteX64" fmla="*/ 5803 w 47632"/>
                    <a:gd name="connsiteY64" fmla="*/ 10030 h 23859"/>
                    <a:gd name="connsiteX65" fmla="*/ 3945 w 47632"/>
                    <a:gd name="connsiteY65" fmla="*/ 10156 h 23859"/>
                    <a:gd name="connsiteX66" fmla="*/ 3945 w 47632"/>
                    <a:gd name="connsiteY66" fmla="*/ 10179 h 23859"/>
                    <a:gd name="connsiteX67" fmla="*/ 3374 w 47632"/>
                    <a:gd name="connsiteY67" fmla="*/ 10328 h 23859"/>
                    <a:gd name="connsiteX68" fmla="*/ 2705 w 47632"/>
                    <a:gd name="connsiteY68" fmla="*/ 10946 h 23859"/>
                    <a:gd name="connsiteX69" fmla="*/ 3374 w 47632"/>
                    <a:gd name="connsiteY69" fmla="*/ 11763 h 23859"/>
                    <a:gd name="connsiteX70" fmla="*/ 4242 w 47632"/>
                    <a:gd name="connsiteY70" fmla="*/ 12335 h 23859"/>
                    <a:gd name="connsiteX71" fmla="*/ 8827 w 47632"/>
                    <a:gd name="connsiteY71" fmla="*/ 15383 h 23859"/>
                    <a:gd name="connsiteX72" fmla="*/ 10462 w 47632"/>
                    <a:gd name="connsiteY72" fmla="*/ 16600 h 23859"/>
                    <a:gd name="connsiteX73" fmla="*/ 13583 w 47632"/>
                    <a:gd name="connsiteY73" fmla="*/ 19388 h 23859"/>
                    <a:gd name="connsiteX74" fmla="*/ 14600 w 47632"/>
                    <a:gd name="connsiteY74" fmla="*/ 21711 h 23859"/>
                    <a:gd name="connsiteX75" fmla="*/ 16063 w 47632"/>
                    <a:gd name="connsiteY75" fmla="*/ 23449 h 23859"/>
                    <a:gd name="connsiteX76" fmla="*/ 18739 w 47632"/>
                    <a:gd name="connsiteY76" fmla="*/ 24243 h 23859"/>
                    <a:gd name="connsiteX77" fmla="*/ 21990 w 47632"/>
                    <a:gd name="connsiteY77" fmla="*/ 22608 h 23859"/>
                    <a:gd name="connsiteX78" fmla="*/ 21744 w 47632"/>
                    <a:gd name="connsiteY78" fmla="*/ 20972 h 23859"/>
                    <a:gd name="connsiteX79" fmla="*/ 19737 w 47632"/>
                    <a:gd name="connsiteY79" fmla="*/ 19086 h 23859"/>
                    <a:gd name="connsiteX80" fmla="*/ 17805 w 47632"/>
                    <a:gd name="connsiteY80" fmla="*/ 18417 h 23859"/>
                    <a:gd name="connsiteX81" fmla="*/ 15599 w 47632"/>
                    <a:gd name="connsiteY81" fmla="*/ 15020 h 23859"/>
                    <a:gd name="connsiteX82" fmla="*/ 18697 w 47632"/>
                    <a:gd name="connsiteY82" fmla="*/ 14003 h 23859"/>
                    <a:gd name="connsiteX83" fmla="*/ 22018 w 47632"/>
                    <a:gd name="connsiteY83" fmla="*/ 15169 h 23859"/>
                    <a:gd name="connsiteX84" fmla="*/ 28688 w 47632"/>
                    <a:gd name="connsiteY84" fmla="*/ 16484 h 23859"/>
                    <a:gd name="connsiteX85" fmla="*/ 29905 w 47632"/>
                    <a:gd name="connsiteY85" fmla="*/ 16461 h 23859"/>
                    <a:gd name="connsiteX86" fmla="*/ 30276 w 47632"/>
                    <a:gd name="connsiteY86" fmla="*/ 17353 h 23859"/>
                    <a:gd name="connsiteX87" fmla="*/ 30300 w 47632"/>
                    <a:gd name="connsiteY87" fmla="*/ 18691 h 23859"/>
                    <a:gd name="connsiteX88" fmla="*/ 30300 w 47632"/>
                    <a:gd name="connsiteY88" fmla="*/ 18691 h 23859"/>
                    <a:gd name="connsiteX89" fmla="*/ 32316 w 47632"/>
                    <a:gd name="connsiteY89" fmla="*/ 17055 h 2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7632" h="23859">
                      <a:moveTo>
                        <a:pt x="32316" y="17055"/>
                      </a:moveTo>
                      <a:cubicBezTo>
                        <a:pt x="34670" y="17204"/>
                        <a:pt x="36779" y="17227"/>
                        <a:pt x="38660" y="17520"/>
                      </a:cubicBezTo>
                      <a:lnTo>
                        <a:pt x="38660" y="17520"/>
                      </a:lnTo>
                      <a:cubicBezTo>
                        <a:pt x="39204" y="17172"/>
                        <a:pt x="40174" y="17246"/>
                        <a:pt x="42158" y="17618"/>
                      </a:cubicBezTo>
                      <a:lnTo>
                        <a:pt x="43026" y="17743"/>
                      </a:lnTo>
                      <a:lnTo>
                        <a:pt x="43273" y="17720"/>
                      </a:lnTo>
                      <a:cubicBezTo>
                        <a:pt x="44141" y="17594"/>
                        <a:pt x="44666" y="17720"/>
                        <a:pt x="44810" y="18068"/>
                      </a:cubicBezTo>
                      <a:lnTo>
                        <a:pt x="47388" y="18533"/>
                      </a:lnTo>
                      <a:cubicBezTo>
                        <a:pt x="47323" y="18136"/>
                        <a:pt x="47383" y="17728"/>
                        <a:pt x="47560" y="17367"/>
                      </a:cubicBezTo>
                      <a:cubicBezTo>
                        <a:pt x="47695" y="17193"/>
                        <a:pt x="47851" y="17037"/>
                        <a:pt x="48024" y="16902"/>
                      </a:cubicBezTo>
                      <a:cubicBezTo>
                        <a:pt x="47613" y="16951"/>
                        <a:pt x="47199" y="16976"/>
                        <a:pt x="46784" y="16977"/>
                      </a:cubicBezTo>
                      <a:cubicBezTo>
                        <a:pt x="46241" y="16953"/>
                        <a:pt x="45470" y="16702"/>
                        <a:pt x="45418" y="16456"/>
                      </a:cubicBezTo>
                      <a:cubicBezTo>
                        <a:pt x="45174" y="14468"/>
                        <a:pt x="43902" y="12754"/>
                        <a:pt x="42070" y="11945"/>
                      </a:cubicBezTo>
                      <a:cubicBezTo>
                        <a:pt x="41498" y="11671"/>
                        <a:pt x="41721" y="11327"/>
                        <a:pt x="42344" y="10853"/>
                      </a:cubicBezTo>
                      <a:cubicBezTo>
                        <a:pt x="42978" y="10406"/>
                        <a:pt x="43568" y="9899"/>
                        <a:pt x="44104" y="9338"/>
                      </a:cubicBezTo>
                      <a:cubicBezTo>
                        <a:pt x="42860" y="8468"/>
                        <a:pt x="41452" y="7862"/>
                        <a:pt x="39965" y="7554"/>
                      </a:cubicBezTo>
                      <a:lnTo>
                        <a:pt x="39246" y="7405"/>
                      </a:lnTo>
                      <a:cubicBezTo>
                        <a:pt x="38757" y="7291"/>
                        <a:pt x="38245" y="7336"/>
                        <a:pt x="37782" y="7531"/>
                      </a:cubicBezTo>
                      <a:cubicBezTo>
                        <a:pt x="37954" y="8297"/>
                        <a:pt x="38029" y="9092"/>
                        <a:pt x="38154" y="9854"/>
                      </a:cubicBezTo>
                      <a:cubicBezTo>
                        <a:pt x="38252" y="10318"/>
                        <a:pt x="37931" y="10672"/>
                        <a:pt x="37137" y="10871"/>
                      </a:cubicBezTo>
                      <a:cubicBezTo>
                        <a:pt x="37160" y="12038"/>
                        <a:pt x="38177" y="12730"/>
                        <a:pt x="40732" y="13352"/>
                      </a:cubicBezTo>
                      <a:cubicBezTo>
                        <a:pt x="40937" y="13384"/>
                        <a:pt x="41137" y="13441"/>
                        <a:pt x="41326" y="13524"/>
                      </a:cubicBezTo>
                      <a:lnTo>
                        <a:pt x="43584" y="14788"/>
                      </a:lnTo>
                      <a:cubicBezTo>
                        <a:pt x="43161" y="15146"/>
                        <a:pt x="42660" y="15401"/>
                        <a:pt x="42121" y="15532"/>
                      </a:cubicBezTo>
                      <a:cubicBezTo>
                        <a:pt x="41252" y="15657"/>
                        <a:pt x="40063" y="15406"/>
                        <a:pt x="39222" y="15532"/>
                      </a:cubicBezTo>
                      <a:cubicBezTo>
                        <a:pt x="36109" y="15860"/>
                        <a:pt x="32972" y="15183"/>
                        <a:pt x="30272" y="13599"/>
                      </a:cubicBezTo>
                      <a:cubicBezTo>
                        <a:pt x="29996" y="13601"/>
                        <a:pt x="29722" y="13568"/>
                        <a:pt x="29454" y="13501"/>
                      </a:cubicBezTo>
                      <a:cubicBezTo>
                        <a:pt x="28762" y="13352"/>
                        <a:pt x="28660" y="13078"/>
                        <a:pt x="28785" y="12735"/>
                      </a:cubicBezTo>
                      <a:cubicBezTo>
                        <a:pt x="26802" y="11471"/>
                        <a:pt x="26463" y="10179"/>
                        <a:pt x="28019" y="9510"/>
                      </a:cubicBezTo>
                      <a:cubicBezTo>
                        <a:pt x="28484" y="9310"/>
                        <a:pt x="29083" y="9213"/>
                        <a:pt x="29580" y="9045"/>
                      </a:cubicBezTo>
                      <a:cubicBezTo>
                        <a:pt x="29854" y="8920"/>
                        <a:pt x="30151" y="8846"/>
                        <a:pt x="30420" y="8725"/>
                      </a:cubicBezTo>
                      <a:cubicBezTo>
                        <a:pt x="30515" y="8397"/>
                        <a:pt x="30704" y="8105"/>
                        <a:pt x="30964" y="7884"/>
                      </a:cubicBezTo>
                      <a:cubicBezTo>
                        <a:pt x="30927" y="7599"/>
                        <a:pt x="30806" y="7332"/>
                        <a:pt x="30616" y="7117"/>
                      </a:cubicBezTo>
                      <a:cubicBezTo>
                        <a:pt x="30357" y="6926"/>
                        <a:pt x="30074" y="6770"/>
                        <a:pt x="29775" y="6653"/>
                      </a:cubicBezTo>
                      <a:cubicBezTo>
                        <a:pt x="29501" y="6804"/>
                        <a:pt x="29264" y="7015"/>
                        <a:pt x="29083" y="7271"/>
                      </a:cubicBezTo>
                      <a:cubicBezTo>
                        <a:pt x="28501" y="7977"/>
                        <a:pt x="27551" y="8262"/>
                        <a:pt x="26677" y="7991"/>
                      </a:cubicBezTo>
                      <a:cubicBezTo>
                        <a:pt x="26141" y="7892"/>
                        <a:pt x="25618" y="7736"/>
                        <a:pt x="25116" y="7526"/>
                      </a:cubicBezTo>
                      <a:cubicBezTo>
                        <a:pt x="24893" y="7644"/>
                        <a:pt x="24656" y="7733"/>
                        <a:pt x="24410" y="7791"/>
                      </a:cubicBezTo>
                      <a:cubicBezTo>
                        <a:pt x="22990" y="8014"/>
                        <a:pt x="21541" y="7627"/>
                        <a:pt x="20420" y="6727"/>
                      </a:cubicBezTo>
                      <a:cubicBezTo>
                        <a:pt x="19737" y="6790"/>
                        <a:pt x="19064" y="6931"/>
                        <a:pt x="18414" y="7150"/>
                      </a:cubicBezTo>
                      <a:cubicBezTo>
                        <a:pt x="18426" y="7407"/>
                        <a:pt x="18316" y="7656"/>
                        <a:pt x="18116" y="7819"/>
                      </a:cubicBezTo>
                      <a:cubicBezTo>
                        <a:pt x="17597" y="8008"/>
                        <a:pt x="17029" y="8016"/>
                        <a:pt x="16505" y="7842"/>
                      </a:cubicBezTo>
                      <a:lnTo>
                        <a:pt x="16282" y="7893"/>
                      </a:lnTo>
                      <a:cubicBezTo>
                        <a:pt x="15654" y="7987"/>
                        <a:pt x="15014" y="7962"/>
                        <a:pt x="14396" y="7819"/>
                      </a:cubicBezTo>
                      <a:cubicBezTo>
                        <a:pt x="14150" y="7693"/>
                        <a:pt x="14196" y="7298"/>
                        <a:pt x="14396" y="6978"/>
                      </a:cubicBezTo>
                      <a:lnTo>
                        <a:pt x="13853" y="6704"/>
                      </a:lnTo>
                      <a:cubicBezTo>
                        <a:pt x="13160" y="6194"/>
                        <a:pt x="12261" y="6055"/>
                        <a:pt x="11447" y="6332"/>
                      </a:cubicBezTo>
                      <a:cubicBezTo>
                        <a:pt x="10106" y="6859"/>
                        <a:pt x="8597" y="6740"/>
                        <a:pt x="7354" y="6011"/>
                      </a:cubicBezTo>
                      <a:cubicBezTo>
                        <a:pt x="5967" y="5502"/>
                        <a:pt x="4878" y="4402"/>
                        <a:pt x="4382" y="3010"/>
                      </a:cubicBezTo>
                      <a:cubicBezTo>
                        <a:pt x="4256" y="2290"/>
                        <a:pt x="3690" y="1946"/>
                        <a:pt x="2770" y="1472"/>
                      </a:cubicBezTo>
                      <a:cubicBezTo>
                        <a:pt x="2273" y="1226"/>
                        <a:pt x="1804" y="952"/>
                        <a:pt x="1307" y="678"/>
                      </a:cubicBezTo>
                      <a:cubicBezTo>
                        <a:pt x="1516" y="955"/>
                        <a:pt x="1506" y="1340"/>
                        <a:pt x="1284" y="1607"/>
                      </a:cubicBezTo>
                      <a:cubicBezTo>
                        <a:pt x="1018" y="1863"/>
                        <a:pt x="718" y="2081"/>
                        <a:pt x="392" y="2253"/>
                      </a:cubicBezTo>
                      <a:cubicBezTo>
                        <a:pt x="639" y="2422"/>
                        <a:pt x="863" y="2622"/>
                        <a:pt x="1061" y="2847"/>
                      </a:cubicBezTo>
                      <a:cubicBezTo>
                        <a:pt x="1990" y="3814"/>
                        <a:pt x="3142" y="4706"/>
                        <a:pt x="4210" y="5635"/>
                      </a:cubicBezTo>
                      <a:lnTo>
                        <a:pt x="4284" y="5561"/>
                      </a:lnTo>
                      <a:cubicBezTo>
                        <a:pt x="4749" y="5709"/>
                        <a:pt x="5548" y="5807"/>
                        <a:pt x="5501" y="5956"/>
                      </a:cubicBezTo>
                      <a:cubicBezTo>
                        <a:pt x="5434" y="6157"/>
                        <a:pt x="5313" y="6337"/>
                        <a:pt x="5153" y="6476"/>
                      </a:cubicBezTo>
                      <a:cubicBezTo>
                        <a:pt x="5892" y="7140"/>
                        <a:pt x="6513" y="7926"/>
                        <a:pt x="6988" y="8799"/>
                      </a:cubicBezTo>
                      <a:cubicBezTo>
                        <a:pt x="7308" y="9417"/>
                        <a:pt x="8079" y="9566"/>
                        <a:pt x="8873" y="9640"/>
                      </a:cubicBezTo>
                      <a:cubicBezTo>
                        <a:pt x="9849" y="9724"/>
                        <a:pt x="10818" y="9879"/>
                        <a:pt x="11772" y="10105"/>
                      </a:cubicBezTo>
                      <a:cubicBezTo>
                        <a:pt x="13165" y="10476"/>
                        <a:pt x="14094" y="11345"/>
                        <a:pt x="14127" y="12065"/>
                      </a:cubicBezTo>
                      <a:cubicBezTo>
                        <a:pt x="14127" y="12995"/>
                        <a:pt x="13286" y="13431"/>
                        <a:pt x="11804" y="12906"/>
                      </a:cubicBezTo>
                      <a:cubicBezTo>
                        <a:pt x="10538" y="12427"/>
                        <a:pt x="9332" y="11804"/>
                        <a:pt x="8209" y="11048"/>
                      </a:cubicBezTo>
                      <a:cubicBezTo>
                        <a:pt x="7543" y="10449"/>
                        <a:pt x="6696" y="10091"/>
                        <a:pt x="5803" y="10030"/>
                      </a:cubicBezTo>
                      <a:cubicBezTo>
                        <a:pt x="5182" y="10032"/>
                        <a:pt x="4561" y="10074"/>
                        <a:pt x="3945" y="10156"/>
                      </a:cubicBezTo>
                      <a:lnTo>
                        <a:pt x="3945" y="10179"/>
                      </a:lnTo>
                      <a:lnTo>
                        <a:pt x="3374" y="10328"/>
                      </a:lnTo>
                      <a:cubicBezTo>
                        <a:pt x="3073" y="10428"/>
                        <a:pt x="2829" y="10653"/>
                        <a:pt x="2705" y="10946"/>
                      </a:cubicBezTo>
                      <a:cubicBezTo>
                        <a:pt x="2654" y="11118"/>
                        <a:pt x="3077" y="11489"/>
                        <a:pt x="3374" y="11763"/>
                      </a:cubicBezTo>
                      <a:cubicBezTo>
                        <a:pt x="3597" y="11963"/>
                        <a:pt x="4140" y="12135"/>
                        <a:pt x="4242" y="12335"/>
                      </a:cubicBezTo>
                      <a:cubicBezTo>
                        <a:pt x="5397" y="13824"/>
                        <a:pt x="7007" y="14895"/>
                        <a:pt x="8827" y="15383"/>
                      </a:cubicBezTo>
                      <a:cubicBezTo>
                        <a:pt x="9432" y="15701"/>
                        <a:pt x="9984" y="16111"/>
                        <a:pt x="10462" y="16600"/>
                      </a:cubicBezTo>
                      <a:cubicBezTo>
                        <a:pt x="11525" y="17529"/>
                        <a:pt x="12496" y="18459"/>
                        <a:pt x="13583" y="19388"/>
                      </a:cubicBezTo>
                      <a:cubicBezTo>
                        <a:pt x="14670" y="20317"/>
                        <a:pt x="15121" y="21051"/>
                        <a:pt x="14600" y="21711"/>
                      </a:cubicBezTo>
                      <a:cubicBezTo>
                        <a:pt x="14080" y="22371"/>
                        <a:pt x="14749" y="22975"/>
                        <a:pt x="16063" y="23449"/>
                      </a:cubicBezTo>
                      <a:cubicBezTo>
                        <a:pt x="16936" y="23773"/>
                        <a:pt x="17830" y="24039"/>
                        <a:pt x="18739" y="24243"/>
                      </a:cubicBezTo>
                      <a:cubicBezTo>
                        <a:pt x="21711" y="24912"/>
                        <a:pt x="22534" y="24466"/>
                        <a:pt x="21990" y="22608"/>
                      </a:cubicBezTo>
                      <a:cubicBezTo>
                        <a:pt x="21876" y="22068"/>
                        <a:pt x="21793" y="21522"/>
                        <a:pt x="21744" y="20972"/>
                      </a:cubicBezTo>
                      <a:cubicBezTo>
                        <a:pt x="21670" y="20206"/>
                        <a:pt x="21052" y="19578"/>
                        <a:pt x="19737" y="19086"/>
                      </a:cubicBezTo>
                      <a:lnTo>
                        <a:pt x="17805" y="18417"/>
                      </a:lnTo>
                      <a:cubicBezTo>
                        <a:pt x="15153" y="17427"/>
                        <a:pt x="14089" y="15913"/>
                        <a:pt x="15599" y="15020"/>
                      </a:cubicBezTo>
                      <a:cubicBezTo>
                        <a:pt x="16579" y="14538"/>
                        <a:pt x="17622" y="14195"/>
                        <a:pt x="18697" y="14003"/>
                      </a:cubicBezTo>
                      <a:cubicBezTo>
                        <a:pt x="19910" y="13969"/>
                        <a:pt x="21093" y="14384"/>
                        <a:pt x="22018" y="15169"/>
                      </a:cubicBezTo>
                      <a:cubicBezTo>
                        <a:pt x="25042" y="17130"/>
                        <a:pt x="26231" y="17353"/>
                        <a:pt x="28688" y="16484"/>
                      </a:cubicBezTo>
                      <a:cubicBezTo>
                        <a:pt x="29090" y="16412"/>
                        <a:pt x="29501" y="16404"/>
                        <a:pt x="29905" y="16461"/>
                      </a:cubicBezTo>
                      <a:cubicBezTo>
                        <a:pt x="30030" y="16758"/>
                        <a:pt x="30328" y="17107"/>
                        <a:pt x="30276" y="17353"/>
                      </a:cubicBezTo>
                      <a:cubicBezTo>
                        <a:pt x="30198" y="17796"/>
                        <a:pt x="30205" y="18250"/>
                        <a:pt x="30300" y="18691"/>
                      </a:cubicBezTo>
                      <a:lnTo>
                        <a:pt x="30300" y="18691"/>
                      </a:lnTo>
                      <a:cubicBezTo>
                        <a:pt x="30959" y="18171"/>
                        <a:pt x="31596" y="17650"/>
                        <a:pt x="32316" y="170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2" name="Freeform 4561">
                  <a:extLst>
                    <a:ext uri="{FF2B5EF4-FFF2-40B4-BE49-F238E27FC236}">
                      <a16:creationId xmlns:a16="http://schemas.microsoft.com/office/drawing/2014/main" id="{8FAFD3F3-013D-B9F2-499E-43DBB0FF54C5}"/>
                    </a:ext>
                  </a:extLst>
                </p:cNvPr>
                <p:cNvSpPr/>
                <p:nvPr/>
              </p:nvSpPr>
              <p:spPr>
                <a:xfrm rot="-780000">
                  <a:off x="1909488" y="3978476"/>
                  <a:ext cx="14143" cy="11578"/>
                </a:xfrm>
                <a:custGeom>
                  <a:avLst/>
                  <a:gdLst>
                    <a:gd name="connsiteX0" fmla="*/ 12391 w 14143"/>
                    <a:gd name="connsiteY0" fmla="*/ 10990 h 11578"/>
                    <a:gd name="connsiteX1" fmla="*/ 10185 w 14143"/>
                    <a:gd name="connsiteY1" fmla="*/ 9205 h 11578"/>
                    <a:gd name="connsiteX2" fmla="*/ 10208 w 14143"/>
                    <a:gd name="connsiteY2" fmla="*/ 7496 h 11578"/>
                    <a:gd name="connsiteX3" fmla="*/ 11137 w 14143"/>
                    <a:gd name="connsiteY3" fmla="*/ 6752 h 11578"/>
                    <a:gd name="connsiteX4" fmla="*/ 11508 w 14143"/>
                    <a:gd name="connsiteY4" fmla="*/ 5266 h 11578"/>
                    <a:gd name="connsiteX5" fmla="*/ 12377 w 14143"/>
                    <a:gd name="connsiteY5" fmla="*/ 4801 h 11578"/>
                    <a:gd name="connsiteX6" fmla="*/ 12428 w 14143"/>
                    <a:gd name="connsiteY6" fmla="*/ 4629 h 11578"/>
                    <a:gd name="connsiteX7" fmla="*/ 13520 w 14143"/>
                    <a:gd name="connsiteY7" fmla="*/ 3700 h 11578"/>
                    <a:gd name="connsiteX8" fmla="*/ 14537 w 14143"/>
                    <a:gd name="connsiteY8" fmla="*/ 3528 h 11578"/>
                    <a:gd name="connsiteX9" fmla="*/ 14017 w 14143"/>
                    <a:gd name="connsiteY9" fmla="*/ 1641 h 11578"/>
                    <a:gd name="connsiteX10" fmla="*/ 13125 w 14143"/>
                    <a:gd name="connsiteY10" fmla="*/ 675 h 11578"/>
                    <a:gd name="connsiteX11" fmla="*/ 13325 w 14143"/>
                    <a:gd name="connsiteY11" fmla="*/ 1047 h 11578"/>
                    <a:gd name="connsiteX12" fmla="*/ 11931 w 14143"/>
                    <a:gd name="connsiteY12" fmla="*/ 1976 h 11578"/>
                    <a:gd name="connsiteX13" fmla="*/ 12057 w 14143"/>
                    <a:gd name="connsiteY13" fmla="*/ 2125 h 11578"/>
                    <a:gd name="connsiteX14" fmla="*/ 11592 w 14143"/>
                    <a:gd name="connsiteY14" fmla="*/ 3416 h 11578"/>
                    <a:gd name="connsiteX15" fmla="*/ 10152 w 14143"/>
                    <a:gd name="connsiteY15" fmla="*/ 4346 h 11578"/>
                    <a:gd name="connsiteX16" fmla="*/ 8838 w 14143"/>
                    <a:gd name="connsiteY16" fmla="*/ 4471 h 11578"/>
                    <a:gd name="connsiteX17" fmla="*/ 6780 w 14143"/>
                    <a:gd name="connsiteY17" fmla="*/ 4522 h 11578"/>
                    <a:gd name="connsiteX18" fmla="*/ 6757 w 14143"/>
                    <a:gd name="connsiteY18" fmla="*/ 4471 h 11578"/>
                    <a:gd name="connsiteX19" fmla="*/ 858 w 14143"/>
                    <a:gd name="connsiteY19" fmla="*/ 8439 h 11578"/>
                    <a:gd name="connsiteX20" fmla="*/ 394 w 14143"/>
                    <a:gd name="connsiteY20" fmla="*/ 9182 h 11578"/>
                    <a:gd name="connsiteX21" fmla="*/ 1559 w 14143"/>
                    <a:gd name="connsiteY21" fmla="*/ 10023 h 11578"/>
                    <a:gd name="connsiteX22" fmla="*/ 1610 w 14143"/>
                    <a:gd name="connsiteY22" fmla="*/ 8360 h 11578"/>
                    <a:gd name="connsiteX23" fmla="*/ 5326 w 14143"/>
                    <a:gd name="connsiteY23" fmla="*/ 7468 h 11578"/>
                    <a:gd name="connsiteX24" fmla="*/ 10505 w 14143"/>
                    <a:gd name="connsiteY24" fmla="*/ 10544 h 11578"/>
                    <a:gd name="connsiteX25" fmla="*/ 11769 w 14143"/>
                    <a:gd name="connsiteY25" fmla="*/ 12253 h 11578"/>
                    <a:gd name="connsiteX26" fmla="*/ 12391 w 14143"/>
                    <a:gd name="connsiteY26" fmla="*/ 10990 h 1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43" h="11578">
                      <a:moveTo>
                        <a:pt x="12391" y="10990"/>
                      </a:moveTo>
                      <a:cubicBezTo>
                        <a:pt x="12391" y="10023"/>
                        <a:pt x="11225" y="9652"/>
                        <a:pt x="10185" y="9205"/>
                      </a:cubicBezTo>
                      <a:cubicBezTo>
                        <a:pt x="8945" y="8662"/>
                        <a:pt x="8921" y="8360"/>
                        <a:pt x="10208" y="7496"/>
                      </a:cubicBezTo>
                      <a:cubicBezTo>
                        <a:pt x="10547" y="7288"/>
                        <a:pt x="10859" y="7038"/>
                        <a:pt x="11137" y="6752"/>
                      </a:cubicBezTo>
                      <a:cubicBezTo>
                        <a:pt x="10888" y="6231"/>
                        <a:pt x="11044" y="5608"/>
                        <a:pt x="11508" y="5266"/>
                      </a:cubicBezTo>
                      <a:cubicBezTo>
                        <a:pt x="11785" y="5087"/>
                        <a:pt x="12075" y="4931"/>
                        <a:pt x="12377" y="4801"/>
                      </a:cubicBezTo>
                      <a:lnTo>
                        <a:pt x="12428" y="4629"/>
                      </a:lnTo>
                      <a:cubicBezTo>
                        <a:pt x="12647" y="4181"/>
                        <a:pt x="13043" y="3844"/>
                        <a:pt x="13520" y="3700"/>
                      </a:cubicBezTo>
                      <a:lnTo>
                        <a:pt x="14537" y="3528"/>
                      </a:lnTo>
                      <a:cubicBezTo>
                        <a:pt x="14152" y="2978"/>
                        <a:pt x="13968" y="2311"/>
                        <a:pt x="14017" y="1641"/>
                      </a:cubicBezTo>
                      <a:cubicBezTo>
                        <a:pt x="14040" y="1395"/>
                        <a:pt x="13594" y="949"/>
                        <a:pt x="13125" y="675"/>
                      </a:cubicBezTo>
                      <a:lnTo>
                        <a:pt x="13325" y="1047"/>
                      </a:lnTo>
                      <a:cubicBezTo>
                        <a:pt x="13673" y="1939"/>
                        <a:pt x="13125" y="2213"/>
                        <a:pt x="11931" y="1976"/>
                      </a:cubicBezTo>
                      <a:lnTo>
                        <a:pt x="12057" y="2125"/>
                      </a:lnTo>
                      <a:cubicBezTo>
                        <a:pt x="11947" y="2570"/>
                        <a:pt x="11792" y="3003"/>
                        <a:pt x="11592" y="3416"/>
                      </a:cubicBezTo>
                      <a:cubicBezTo>
                        <a:pt x="11285" y="3936"/>
                        <a:pt x="10752" y="4280"/>
                        <a:pt x="10152" y="4346"/>
                      </a:cubicBezTo>
                      <a:cubicBezTo>
                        <a:pt x="9718" y="4424"/>
                        <a:pt x="9279" y="4466"/>
                        <a:pt x="8838" y="4471"/>
                      </a:cubicBezTo>
                      <a:cubicBezTo>
                        <a:pt x="8164" y="4638"/>
                        <a:pt x="7461" y="4655"/>
                        <a:pt x="6780" y="4522"/>
                      </a:cubicBezTo>
                      <a:lnTo>
                        <a:pt x="6757" y="4471"/>
                      </a:lnTo>
                      <a:cubicBezTo>
                        <a:pt x="4116" y="4293"/>
                        <a:pt x="1689" y="5925"/>
                        <a:pt x="858" y="8439"/>
                      </a:cubicBezTo>
                      <a:cubicBezTo>
                        <a:pt x="780" y="8727"/>
                        <a:pt x="619" y="8986"/>
                        <a:pt x="394" y="9182"/>
                      </a:cubicBezTo>
                      <a:cubicBezTo>
                        <a:pt x="714" y="9405"/>
                        <a:pt x="1062" y="9679"/>
                        <a:pt x="1559" y="10023"/>
                      </a:cubicBezTo>
                      <a:cubicBezTo>
                        <a:pt x="1583" y="9354"/>
                        <a:pt x="1559" y="8857"/>
                        <a:pt x="1610" y="8360"/>
                      </a:cubicBezTo>
                      <a:cubicBezTo>
                        <a:pt x="1782" y="6697"/>
                        <a:pt x="3004" y="6325"/>
                        <a:pt x="5326" y="7468"/>
                      </a:cubicBezTo>
                      <a:cubicBezTo>
                        <a:pt x="7152" y="8315"/>
                        <a:pt x="8887" y="9346"/>
                        <a:pt x="10505" y="10544"/>
                      </a:cubicBezTo>
                      <a:cubicBezTo>
                        <a:pt x="11126" y="10934"/>
                        <a:pt x="11577" y="11545"/>
                        <a:pt x="11769" y="12253"/>
                      </a:cubicBezTo>
                      <a:cubicBezTo>
                        <a:pt x="12170" y="11959"/>
                        <a:pt x="12402" y="11487"/>
                        <a:pt x="12391" y="1099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3" name="Freeform 4562">
                  <a:extLst>
                    <a:ext uri="{FF2B5EF4-FFF2-40B4-BE49-F238E27FC236}">
                      <a16:creationId xmlns:a16="http://schemas.microsoft.com/office/drawing/2014/main" id="{D2B5C1E1-A4B5-F397-468A-34D4E668EC14}"/>
                    </a:ext>
                  </a:extLst>
                </p:cNvPr>
                <p:cNvSpPr/>
                <p:nvPr/>
              </p:nvSpPr>
              <p:spPr>
                <a:xfrm rot="-780000">
                  <a:off x="1894475" y="3977612"/>
                  <a:ext cx="15571" cy="11167"/>
                </a:xfrm>
                <a:custGeom>
                  <a:avLst/>
                  <a:gdLst>
                    <a:gd name="connsiteX0" fmla="*/ 13436 w 15571"/>
                    <a:gd name="connsiteY0" fmla="*/ 6142 h 11167"/>
                    <a:gd name="connsiteX1" fmla="*/ 15963 w 15571"/>
                    <a:gd name="connsiteY1" fmla="*/ 5250 h 11167"/>
                    <a:gd name="connsiteX2" fmla="*/ 10658 w 15571"/>
                    <a:gd name="connsiteY2" fmla="*/ 4009 h 11167"/>
                    <a:gd name="connsiteX3" fmla="*/ 6989 w 15571"/>
                    <a:gd name="connsiteY3" fmla="*/ 2002 h 11167"/>
                    <a:gd name="connsiteX4" fmla="*/ 4063 w 15571"/>
                    <a:gd name="connsiteY4" fmla="*/ 910 h 11167"/>
                    <a:gd name="connsiteX5" fmla="*/ 1387 w 15571"/>
                    <a:gd name="connsiteY5" fmla="*/ 1184 h 11167"/>
                    <a:gd name="connsiteX6" fmla="*/ 667 w 15571"/>
                    <a:gd name="connsiteY6" fmla="*/ 2374 h 11167"/>
                    <a:gd name="connsiteX7" fmla="*/ 1462 w 15571"/>
                    <a:gd name="connsiteY7" fmla="*/ 3512 h 11167"/>
                    <a:gd name="connsiteX8" fmla="*/ 4039 w 15571"/>
                    <a:gd name="connsiteY8" fmla="*/ 4381 h 11167"/>
                    <a:gd name="connsiteX9" fmla="*/ 8178 w 15571"/>
                    <a:gd name="connsiteY9" fmla="*/ 4404 h 11167"/>
                    <a:gd name="connsiteX10" fmla="*/ 11030 w 15571"/>
                    <a:gd name="connsiteY10" fmla="*/ 7554 h 11167"/>
                    <a:gd name="connsiteX11" fmla="*/ 9625 w 15571"/>
                    <a:gd name="connsiteY11" fmla="*/ 9776 h 11167"/>
                    <a:gd name="connsiteX12" fmla="*/ 9395 w 15571"/>
                    <a:gd name="connsiteY12" fmla="*/ 9813 h 11167"/>
                    <a:gd name="connsiteX13" fmla="*/ 7932 w 15571"/>
                    <a:gd name="connsiteY13" fmla="*/ 10630 h 11167"/>
                    <a:gd name="connsiteX14" fmla="*/ 10254 w 15571"/>
                    <a:gd name="connsiteY14" fmla="*/ 11323 h 11167"/>
                    <a:gd name="connsiteX15" fmla="*/ 11694 w 15571"/>
                    <a:gd name="connsiteY15" fmla="*/ 11843 h 11167"/>
                    <a:gd name="connsiteX16" fmla="*/ 11471 w 15571"/>
                    <a:gd name="connsiteY16" fmla="*/ 8841 h 11167"/>
                    <a:gd name="connsiteX17" fmla="*/ 13285 w 15571"/>
                    <a:gd name="connsiteY17" fmla="*/ 6166 h 11167"/>
                    <a:gd name="connsiteX18" fmla="*/ 13436 w 15571"/>
                    <a:gd name="connsiteY18" fmla="*/ 6142 h 1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571" h="11167">
                      <a:moveTo>
                        <a:pt x="13436" y="6142"/>
                      </a:moveTo>
                      <a:cubicBezTo>
                        <a:pt x="14278" y="5869"/>
                        <a:pt x="15120" y="5572"/>
                        <a:pt x="15963" y="5250"/>
                      </a:cubicBezTo>
                      <a:cubicBezTo>
                        <a:pt x="14262" y="4589"/>
                        <a:pt x="12476" y="4171"/>
                        <a:pt x="10658" y="4009"/>
                      </a:cubicBezTo>
                      <a:cubicBezTo>
                        <a:pt x="9186" y="3960"/>
                        <a:pt x="7825" y="3215"/>
                        <a:pt x="6989" y="2002"/>
                      </a:cubicBezTo>
                      <a:cubicBezTo>
                        <a:pt x="5897" y="515"/>
                        <a:pt x="5749" y="488"/>
                        <a:pt x="4063" y="910"/>
                      </a:cubicBezTo>
                      <a:cubicBezTo>
                        <a:pt x="3182" y="1092"/>
                        <a:pt x="2286" y="1184"/>
                        <a:pt x="1387" y="1184"/>
                      </a:cubicBezTo>
                      <a:cubicBezTo>
                        <a:pt x="347" y="1208"/>
                        <a:pt x="147" y="1579"/>
                        <a:pt x="667" y="2374"/>
                      </a:cubicBezTo>
                      <a:cubicBezTo>
                        <a:pt x="909" y="2769"/>
                        <a:pt x="1175" y="3149"/>
                        <a:pt x="1462" y="3512"/>
                      </a:cubicBezTo>
                      <a:cubicBezTo>
                        <a:pt x="2451" y="4753"/>
                        <a:pt x="2627" y="4678"/>
                        <a:pt x="4039" y="4381"/>
                      </a:cubicBezTo>
                      <a:cubicBezTo>
                        <a:pt x="5411" y="4166"/>
                        <a:pt x="6809" y="4174"/>
                        <a:pt x="8178" y="4404"/>
                      </a:cubicBezTo>
                      <a:cubicBezTo>
                        <a:pt x="9492" y="5057"/>
                        <a:pt x="10510" y="6182"/>
                        <a:pt x="11030" y="7554"/>
                      </a:cubicBezTo>
                      <a:cubicBezTo>
                        <a:pt x="11255" y="8556"/>
                        <a:pt x="10626" y="9550"/>
                        <a:pt x="9625" y="9776"/>
                      </a:cubicBezTo>
                      <a:cubicBezTo>
                        <a:pt x="9549" y="9793"/>
                        <a:pt x="9472" y="9805"/>
                        <a:pt x="9395" y="9813"/>
                      </a:cubicBezTo>
                      <a:cubicBezTo>
                        <a:pt x="8800" y="9984"/>
                        <a:pt x="7388" y="9613"/>
                        <a:pt x="7932" y="10630"/>
                      </a:cubicBezTo>
                      <a:cubicBezTo>
                        <a:pt x="8475" y="11648"/>
                        <a:pt x="9446" y="11095"/>
                        <a:pt x="10254" y="11323"/>
                      </a:cubicBezTo>
                      <a:cubicBezTo>
                        <a:pt x="10744" y="11467"/>
                        <a:pt x="11225" y="11641"/>
                        <a:pt x="11694" y="11843"/>
                      </a:cubicBezTo>
                      <a:cubicBezTo>
                        <a:pt x="11569" y="10853"/>
                        <a:pt x="11545" y="9836"/>
                        <a:pt x="11471" y="8841"/>
                      </a:cubicBezTo>
                      <a:cubicBezTo>
                        <a:pt x="11233" y="7601"/>
                        <a:pt x="12045" y="6404"/>
                        <a:pt x="13285" y="6166"/>
                      </a:cubicBezTo>
                      <a:cubicBezTo>
                        <a:pt x="13335" y="6156"/>
                        <a:pt x="13385" y="6148"/>
                        <a:pt x="13436" y="614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4" name="Freeform 4563">
                  <a:extLst>
                    <a:ext uri="{FF2B5EF4-FFF2-40B4-BE49-F238E27FC236}">
                      <a16:creationId xmlns:a16="http://schemas.microsoft.com/office/drawing/2014/main" id="{2F806681-3CE1-E8CD-C326-308948A7A236}"/>
                    </a:ext>
                  </a:extLst>
                </p:cNvPr>
                <p:cNvSpPr/>
                <p:nvPr/>
              </p:nvSpPr>
              <p:spPr>
                <a:xfrm rot="-780000">
                  <a:off x="1901446" y="3990427"/>
                  <a:ext cx="21377" cy="9422"/>
                </a:xfrm>
                <a:custGeom>
                  <a:avLst/>
                  <a:gdLst>
                    <a:gd name="connsiteX0" fmla="*/ 14069 w 21377"/>
                    <a:gd name="connsiteY0" fmla="*/ 8920 h 9422"/>
                    <a:gd name="connsiteX1" fmla="*/ 13325 w 21377"/>
                    <a:gd name="connsiteY1" fmla="*/ 7526 h 9422"/>
                    <a:gd name="connsiteX2" fmla="*/ 12954 w 21377"/>
                    <a:gd name="connsiteY2" fmla="*/ 5667 h 9422"/>
                    <a:gd name="connsiteX3" fmla="*/ 14960 w 21377"/>
                    <a:gd name="connsiteY3" fmla="*/ 4798 h 9422"/>
                    <a:gd name="connsiteX4" fmla="*/ 16893 w 21377"/>
                    <a:gd name="connsiteY4" fmla="*/ 4724 h 9422"/>
                    <a:gd name="connsiteX5" fmla="*/ 21770 w 21377"/>
                    <a:gd name="connsiteY5" fmla="*/ 5426 h 9422"/>
                    <a:gd name="connsiteX6" fmla="*/ 19735 w 21377"/>
                    <a:gd name="connsiteY6" fmla="*/ 3641 h 9422"/>
                    <a:gd name="connsiteX7" fmla="*/ 19549 w 21377"/>
                    <a:gd name="connsiteY7" fmla="*/ 3130 h 9422"/>
                    <a:gd name="connsiteX8" fmla="*/ 13873 w 21377"/>
                    <a:gd name="connsiteY8" fmla="*/ 1272 h 9422"/>
                    <a:gd name="connsiteX9" fmla="*/ 13228 w 21377"/>
                    <a:gd name="connsiteY9" fmla="*/ 849 h 9422"/>
                    <a:gd name="connsiteX10" fmla="*/ 12731 w 21377"/>
                    <a:gd name="connsiteY10" fmla="*/ 677 h 9422"/>
                    <a:gd name="connsiteX11" fmla="*/ 12187 w 21377"/>
                    <a:gd name="connsiteY11" fmla="*/ 1472 h 9422"/>
                    <a:gd name="connsiteX12" fmla="*/ 11370 w 21377"/>
                    <a:gd name="connsiteY12" fmla="*/ 2341 h 9422"/>
                    <a:gd name="connsiteX13" fmla="*/ 8583 w 21377"/>
                    <a:gd name="connsiteY13" fmla="*/ 2466 h 9422"/>
                    <a:gd name="connsiteX14" fmla="*/ 5954 w 21377"/>
                    <a:gd name="connsiteY14" fmla="*/ 2517 h 9422"/>
                    <a:gd name="connsiteX15" fmla="*/ 6251 w 21377"/>
                    <a:gd name="connsiteY15" fmla="*/ 2763 h 9422"/>
                    <a:gd name="connsiteX16" fmla="*/ 7617 w 21377"/>
                    <a:gd name="connsiteY16" fmla="*/ 4473 h 9422"/>
                    <a:gd name="connsiteX17" fmla="*/ 5982 w 21377"/>
                    <a:gd name="connsiteY17" fmla="*/ 5342 h 9422"/>
                    <a:gd name="connsiteX18" fmla="*/ 4171 w 21377"/>
                    <a:gd name="connsiteY18" fmla="*/ 5170 h 9422"/>
                    <a:gd name="connsiteX19" fmla="*/ 1644 w 21377"/>
                    <a:gd name="connsiteY19" fmla="*/ 5319 h 9422"/>
                    <a:gd name="connsiteX20" fmla="*/ 427 w 21377"/>
                    <a:gd name="connsiteY20" fmla="*/ 6634 h 9422"/>
                    <a:gd name="connsiteX21" fmla="*/ 2633 w 21377"/>
                    <a:gd name="connsiteY21" fmla="*/ 8097 h 9422"/>
                    <a:gd name="connsiteX22" fmla="*/ 6897 w 21377"/>
                    <a:gd name="connsiteY22" fmla="*/ 8892 h 9422"/>
                    <a:gd name="connsiteX23" fmla="*/ 11788 w 21377"/>
                    <a:gd name="connsiteY23" fmla="*/ 10100 h 9422"/>
                    <a:gd name="connsiteX24" fmla="*/ 12136 w 21377"/>
                    <a:gd name="connsiteY24" fmla="*/ 9802 h 9422"/>
                    <a:gd name="connsiteX25" fmla="*/ 14069 w 21377"/>
                    <a:gd name="connsiteY25" fmla="*/ 8920 h 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377" h="9422">
                      <a:moveTo>
                        <a:pt x="14069" y="8920"/>
                      </a:moveTo>
                      <a:lnTo>
                        <a:pt x="13325" y="7526"/>
                      </a:lnTo>
                      <a:cubicBezTo>
                        <a:pt x="12861" y="6708"/>
                        <a:pt x="12708" y="6085"/>
                        <a:pt x="12954" y="5667"/>
                      </a:cubicBezTo>
                      <a:cubicBezTo>
                        <a:pt x="13200" y="5249"/>
                        <a:pt x="13883" y="4924"/>
                        <a:pt x="14960" y="4798"/>
                      </a:cubicBezTo>
                      <a:cubicBezTo>
                        <a:pt x="15602" y="4723"/>
                        <a:pt x="16248" y="4698"/>
                        <a:pt x="16893" y="4724"/>
                      </a:cubicBezTo>
                      <a:cubicBezTo>
                        <a:pt x="18542" y="4744"/>
                        <a:pt x="20181" y="4980"/>
                        <a:pt x="21770" y="5426"/>
                      </a:cubicBezTo>
                      <a:cubicBezTo>
                        <a:pt x="21037" y="4896"/>
                        <a:pt x="20356" y="4299"/>
                        <a:pt x="19735" y="3641"/>
                      </a:cubicBezTo>
                      <a:cubicBezTo>
                        <a:pt x="19590" y="3514"/>
                        <a:pt x="19520" y="3321"/>
                        <a:pt x="19549" y="3130"/>
                      </a:cubicBezTo>
                      <a:cubicBezTo>
                        <a:pt x="17500" y="3182"/>
                        <a:pt x="15495" y="2526"/>
                        <a:pt x="13873" y="1272"/>
                      </a:cubicBezTo>
                      <a:cubicBezTo>
                        <a:pt x="13668" y="1117"/>
                        <a:pt x="13452" y="975"/>
                        <a:pt x="13228" y="849"/>
                      </a:cubicBezTo>
                      <a:lnTo>
                        <a:pt x="12731" y="677"/>
                      </a:lnTo>
                      <a:cubicBezTo>
                        <a:pt x="12522" y="922"/>
                        <a:pt x="12340" y="1188"/>
                        <a:pt x="12187" y="1472"/>
                      </a:cubicBezTo>
                      <a:cubicBezTo>
                        <a:pt x="12026" y="1849"/>
                        <a:pt x="11736" y="2157"/>
                        <a:pt x="11370" y="2341"/>
                      </a:cubicBezTo>
                      <a:cubicBezTo>
                        <a:pt x="10486" y="2714"/>
                        <a:pt x="9497" y="2758"/>
                        <a:pt x="8583" y="2466"/>
                      </a:cubicBezTo>
                      <a:lnTo>
                        <a:pt x="5954" y="2517"/>
                      </a:lnTo>
                      <a:lnTo>
                        <a:pt x="6251" y="2763"/>
                      </a:lnTo>
                      <a:cubicBezTo>
                        <a:pt x="6846" y="3335"/>
                        <a:pt x="7691" y="4078"/>
                        <a:pt x="7617" y="4473"/>
                      </a:cubicBezTo>
                      <a:cubicBezTo>
                        <a:pt x="7543" y="4938"/>
                        <a:pt x="6688" y="5165"/>
                        <a:pt x="5982" y="5342"/>
                      </a:cubicBezTo>
                      <a:cubicBezTo>
                        <a:pt x="5374" y="5341"/>
                        <a:pt x="4768" y="5283"/>
                        <a:pt x="4171" y="5170"/>
                      </a:cubicBezTo>
                      <a:cubicBezTo>
                        <a:pt x="3326" y="5087"/>
                        <a:pt x="2473" y="5138"/>
                        <a:pt x="1644" y="5319"/>
                      </a:cubicBezTo>
                      <a:cubicBezTo>
                        <a:pt x="1053" y="5539"/>
                        <a:pt x="601" y="6027"/>
                        <a:pt x="427" y="6634"/>
                      </a:cubicBezTo>
                      <a:cubicBezTo>
                        <a:pt x="130" y="7623"/>
                        <a:pt x="1820" y="7674"/>
                        <a:pt x="2633" y="8097"/>
                      </a:cubicBezTo>
                      <a:cubicBezTo>
                        <a:pt x="3889" y="8927"/>
                        <a:pt x="5427" y="9214"/>
                        <a:pt x="6897" y="8892"/>
                      </a:cubicBezTo>
                      <a:cubicBezTo>
                        <a:pt x="8612" y="8793"/>
                        <a:pt x="10316" y="9214"/>
                        <a:pt x="11788" y="10100"/>
                      </a:cubicBezTo>
                      <a:lnTo>
                        <a:pt x="12136" y="9802"/>
                      </a:lnTo>
                      <a:cubicBezTo>
                        <a:pt x="12669" y="9308"/>
                        <a:pt x="13346" y="8998"/>
                        <a:pt x="14069" y="892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5" name="Freeform 4564">
                  <a:extLst>
                    <a:ext uri="{FF2B5EF4-FFF2-40B4-BE49-F238E27FC236}">
                      <a16:creationId xmlns:a16="http://schemas.microsoft.com/office/drawing/2014/main" id="{B2B6720C-C53D-FE9D-AF2C-746C256EC804}"/>
                    </a:ext>
                  </a:extLst>
                </p:cNvPr>
                <p:cNvSpPr/>
                <p:nvPr/>
              </p:nvSpPr>
              <p:spPr>
                <a:xfrm rot="-780000">
                  <a:off x="1907694" y="3973865"/>
                  <a:ext cx="4686" cy="2532"/>
                </a:xfrm>
                <a:custGeom>
                  <a:avLst/>
                  <a:gdLst>
                    <a:gd name="connsiteX0" fmla="*/ 2130 w 4686"/>
                    <a:gd name="connsiteY0" fmla="*/ 716 h 2532"/>
                    <a:gd name="connsiteX1" fmla="*/ 1931 w 4686"/>
                    <a:gd name="connsiteY1" fmla="*/ 674 h 2532"/>
                    <a:gd name="connsiteX2" fmla="*/ 393 w 4686"/>
                    <a:gd name="connsiteY2" fmla="*/ 1097 h 2532"/>
                    <a:gd name="connsiteX3" fmla="*/ 988 w 4686"/>
                    <a:gd name="connsiteY3" fmla="*/ 1520 h 2532"/>
                    <a:gd name="connsiteX4" fmla="*/ 5080 w 4686"/>
                    <a:gd name="connsiteY4" fmla="*/ 3206 h 2532"/>
                    <a:gd name="connsiteX5" fmla="*/ 2130 w 4686"/>
                    <a:gd name="connsiteY5" fmla="*/ 716 h 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6" h="2532">
                      <a:moveTo>
                        <a:pt x="2130" y="716"/>
                      </a:moveTo>
                      <a:lnTo>
                        <a:pt x="1931" y="674"/>
                      </a:lnTo>
                      <a:cubicBezTo>
                        <a:pt x="1401" y="742"/>
                        <a:pt x="883" y="884"/>
                        <a:pt x="393" y="1097"/>
                      </a:cubicBezTo>
                      <a:lnTo>
                        <a:pt x="988" y="1520"/>
                      </a:lnTo>
                      <a:cubicBezTo>
                        <a:pt x="2439" y="1841"/>
                        <a:pt x="3823" y="2412"/>
                        <a:pt x="5080" y="3206"/>
                      </a:cubicBezTo>
                      <a:cubicBezTo>
                        <a:pt x="4417" y="2058"/>
                        <a:pt x="3373" y="1177"/>
                        <a:pt x="2130" y="7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6" name="Freeform 4565">
                  <a:extLst>
                    <a:ext uri="{FF2B5EF4-FFF2-40B4-BE49-F238E27FC236}">
                      <a16:creationId xmlns:a16="http://schemas.microsoft.com/office/drawing/2014/main" id="{91153AB5-FCEB-1FCC-DE43-BB93085F9F87}"/>
                    </a:ext>
                  </a:extLst>
                </p:cNvPr>
                <p:cNvSpPr/>
                <p:nvPr/>
              </p:nvSpPr>
              <p:spPr>
                <a:xfrm rot="-780000">
                  <a:off x="1887354" y="3995615"/>
                  <a:ext cx="10363" cy="5362"/>
                </a:xfrm>
                <a:custGeom>
                  <a:avLst/>
                  <a:gdLst>
                    <a:gd name="connsiteX0" fmla="*/ 8212 w 10363"/>
                    <a:gd name="connsiteY0" fmla="*/ 5204 h 5362"/>
                    <a:gd name="connsiteX1" fmla="*/ 9090 w 10363"/>
                    <a:gd name="connsiteY1" fmla="*/ 4930 h 5362"/>
                    <a:gd name="connsiteX2" fmla="*/ 10753 w 10363"/>
                    <a:gd name="connsiteY2" fmla="*/ 4832 h 5362"/>
                    <a:gd name="connsiteX3" fmla="*/ 8895 w 10363"/>
                    <a:gd name="connsiteY3" fmla="*/ 3569 h 5362"/>
                    <a:gd name="connsiteX4" fmla="*/ 2857 w 10363"/>
                    <a:gd name="connsiteY4" fmla="*/ 744 h 5362"/>
                    <a:gd name="connsiteX5" fmla="*/ 2587 w 10363"/>
                    <a:gd name="connsiteY5" fmla="*/ 679 h 5362"/>
                    <a:gd name="connsiteX6" fmla="*/ 553 w 10363"/>
                    <a:gd name="connsiteY6" fmla="*/ 2268 h 5362"/>
                    <a:gd name="connsiteX7" fmla="*/ 1347 w 10363"/>
                    <a:gd name="connsiteY7" fmla="*/ 3782 h 5362"/>
                    <a:gd name="connsiteX8" fmla="*/ 3084 w 10363"/>
                    <a:gd name="connsiteY8" fmla="*/ 4972 h 5362"/>
                    <a:gd name="connsiteX9" fmla="*/ 6800 w 10363"/>
                    <a:gd name="connsiteY9" fmla="*/ 5901 h 5362"/>
                    <a:gd name="connsiteX10" fmla="*/ 8212 w 10363"/>
                    <a:gd name="connsiteY10" fmla="*/ 5204 h 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63" h="5362">
                      <a:moveTo>
                        <a:pt x="8212" y="5204"/>
                      </a:moveTo>
                      <a:cubicBezTo>
                        <a:pt x="8488" y="5066"/>
                        <a:pt x="8785" y="4973"/>
                        <a:pt x="9090" y="4930"/>
                      </a:cubicBezTo>
                      <a:cubicBezTo>
                        <a:pt x="9636" y="4816"/>
                        <a:pt x="10197" y="4783"/>
                        <a:pt x="10753" y="4832"/>
                      </a:cubicBezTo>
                      <a:cubicBezTo>
                        <a:pt x="10103" y="4457"/>
                        <a:pt x="9482" y="4035"/>
                        <a:pt x="8895" y="3569"/>
                      </a:cubicBezTo>
                      <a:cubicBezTo>
                        <a:pt x="7057" y="2291"/>
                        <a:pt x="5015" y="1336"/>
                        <a:pt x="2857" y="744"/>
                      </a:cubicBezTo>
                      <a:lnTo>
                        <a:pt x="2587" y="679"/>
                      </a:lnTo>
                      <a:cubicBezTo>
                        <a:pt x="1027" y="655"/>
                        <a:pt x="1147" y="1668"/>
                        <a:pt x="553" y="2268"/>
                      </a:cubicBezTo>
                      <a:cubicBezTo>
                        <a:pt x="158" y="2690"/>
                        <a:pt x="502" y="3234"/>
                        <a:pt x="1347" y="3782"/>
                      </a:cubicBezTo>
                      <a:lnTo>
                        <a:pt x="3084" y="4972"/>
                      </a:lnTo>
                      <a:cubicBezTo>
                        <a:pt x="4075" y="5911"/>
                        <a:pt x="5484" y="6263"/>
                        <a:pt x="6800" y="5901"/>
                      </a:cubicBezTo>
                      <a:cubicBezTo>
                        <a:pt x="7233" y="5598"/>
                        <a:pt x="7709" y="5363"/>
                        <a:pt x="8212" y="52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7" name="Freeform 4566">
                  <a:extLst>
                    <a:ext uri="{FF2B5EF4-FFF2-40B4-BE49-F238E27FC236}">
                      <a16:creationId xmlns:a16="http://schemas.microsoft.com/office/drawing/2014/main" id="{DC3E1925-0B66-BC6F-9FFD-570AB9510669}"/>
                    </a:ext>
                  </a:extLst>
                </p:cNvPr>
                <p:cNvSpPr/>
                <p:nvPr/>
              </p:nvSpPr>
              <p:spPr>
                <a:xfrm rot="-780000">
                  <a:off x="1872166" y="4118246"/>
                  <a:ext cx="570" cy="1212"/>
                </a:xfrm>
                <a:custGeom>
                  <a:avLst/>
                  <a:gdLst>
                    <a:gd name="connsiteX0" fmla="*/ 439 w 570"/>
                    <a:gd name="connsiteY0" fmla="*/ 1072 h 1212"/>
                    <a:gd name="connsiteX1" fmla="*/ 587 w 570"/>
                    <a:gd name="connsiteY1" fmla="*/ 1913 h 1212"/>
                    <a:gd name="connsiteX2" fmla="*/ 959 w 570"/>
                    <a:gd name="connsiteY2" fmla="*/ 700 h 1212"/>
                    <a:gd name="connsiteX3" fmla="*/ 439 w 570"/>
                    <a:gd name="connsiteY3" fmla="*/ 1072 h 1212"/>
                  </a:gdLst>
                  <a:ahLst/>
                  <a:cxnLst>
                    <a:cxn ang="0">
                      <a:pos x="connsiteX0" y="connsiteY0"/>
                    </a:cxn>
                    <a:cxn ang="0">
                      <a:pos x="connsiteX1" y="connsiteY1"/>
                    </a:cxn>
                    <a:cxn ang="0">
                      <a:pos x="connsiteX2" y="connsiteY2"/>
                    </a:cxn>
                    <a:cxn ang="0">
                      <a:pos x="connsiteX3" y="connsiteY3"/>
                    </a:cxn>
                  </a:cxnLst>
                  <a:rect l="l" t="t" r="r" b="b"/>
                  <a:pathLst>
                    <a:path w="570" h="1212">
                      <a:moveTo>
                        <a:pt x="439" y="1072"/>
                      </a:moveTo>
                      <a:cubicBezTo>
                        <a:pt x="336" y="1358"/>
                        <a:pt x="392" y="1679"/>
                        <a:pt x="587" y="1913"/>
                      </a:cubicBezTo>
                      <a:cubicBezTo>
                        <a:pt x="734" y="1516"/>
                        <a:pt x="858" y="1111"/>
                        <a:pt x="959" y="700"/>
                      </a:cubicBezTo>
                      <a:cubicBezTo>
                        <a:pt x="757" y="777"/>
                        <a:pt x="577" y="905"/>
                        <a:pt x="439" y="10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8" name="Freeform 4567">
                  <a:extLst>
                    <a:ext uri="{FF2B5EF4-FFF2-40B4-BE49-F238E27FC236}">
                      <a16:creationId xmlns:a16="http://schemas.microsoft.com/office/drawing/2014/main" id="{D910FBE3-B69F-8B98-BBBA-BE94C82F2D7E}"/>
                    </a:ext>
                  </a:extLst>
                </p:cNvPr>
                <p:cNvSpPr/>
                <p:nvPr/>
              </p:nvSpPr>
              <p:spPr>
                <a:xfrm rot="-780000">
                  <a:off x="1950752" y="4002654"/>
                  <a:ext cx="6558" cy="3716"/>
                </a:xfrm>
                <a:custGeom>
                  <a:avLst/>
                  <a:gdLst>
                    <a:gd name="connsiteX0" fmla="*/ 4591 w 6558"/>
                    <a:gd name="connsiteY0" fmla="*/ 1794 h 3716"/>
                    <a:gd name="connsiteX1" fmla="*/ 1441 w 6558"/>
                    <a:gd name="connsiteY1" fmla="*/ 679 h 3716"/>
                    <a:gd name="connsiteX2" fmla="*/ 1590 w 6558"/>
                    <a:gd name="connsiteY2" fmla="*/ 1943 h 3716"/>
                    <a:gd name="connsiteX3" fmla="*/ 401 w 6558"/>
                    <a:gd name="connsiteY3" fmla="*/ 2784 h 3716"/>
                    <a:gd name="connsiteX4" fmla="*/ 675 w 6558"/>
                    <a:gd name="connsiteY4" fmla="*/ 2835 h 3716"/>
                    <a:gd name="connsiteX5" fmla="*/ 4939 w 6558"/>
                    <a:gd name="connsiteY5" fmla="*/ 4396 h 3716"/>
                    <a:gd name="connsiteX6" fmla="*/ 5868 w 6558"/>
                    <a:gd name="connsiteY6" fmla="*/ 4150 h 3716"/>
                    <a:gd name="connsiteX7" fmla="*/ 6959 w 6558"/>
                    <a:gd name="connsiteY7" fmla="*/ 3876 h 3716"/>
                    <a:gd name="connsiteX8" fmla="*/ 6565 w 6558"/>
                    <a:gd name="connsiteY8" fmla="*/ 2537 h 3716"/>
                    <a:gd name="connsiteX9" fmla="*/ 4591 w 6558"/>
                    <a:gd name="connsiteY9" fmla="*/ 1794 h 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58" h="3716">
                      <a:moveTo>
                        <a:pt x="4591" y="1794"/>
                      </a:moveTo>
                      <a:cubicBezTo>
                        <a:pt x="3502" y="1543"/>
                        <a:pt x="2445" y="1169"/>
                        <a:pt x="1441" y="679"/>
                      </a:cubicBezTo>
                      <a:cubicBezTo>
                        <a:pt x="1518" y="1097"/>
                        <a:pt x="1567" y="1519"/>
                        <a:pt x="1590" y="1943"/>
                      </a:cubicBezTo>
                      <a:cubicBezTo>
                        <a:pt x="1251" y="2297"/>
                        <a:pt x="848" y="2582"/>
                        <a:pt x="401" y="2784"/>
                      </a:cubicBezTo>
                      <a:lnTo>
                        <a:pt x="675" y="2835"/>
                      </a:lnTo>
                      <a:cubicBezTo>
                        <a:pt x="2172" y="3119"/>
                        <a:pt x="3612" y="3647"/>
                        <a:pt x="4939" y="4396"/>
                      </a:cubicBezTo>
                      <a:lnTo>
                        <a:pt x="5868" y="4150"/>
                      </a:lnTo>
                      <a:cubicBezTo>
                        <a:pt x="6263" y="4052"/>
                        <a:pt x="6611" y="3950"/>
                        <a:pt x="6959" y="3876"/>
                      </a:cubicBezTo>
                      <a:cubicBezTo>
                        <a:pt x="6834" y="3411"/>
                        <a:pt x="6713" y="2983"/>
                        <a:pt x="6565" y="2537"/>
                      </a:cubicBezTo>
                      <a:cubicBezTo>
                        <a:pt x="5926" y="2240"/>
                        <a:pt x="5266" y="1992"/>
                        <a:pt x="4591" y="17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9" name="Freeform 4568">
                  <a:extLst>
                    <a:ext uri="{FF2B5EF4-FFF2-40B4-BE49-F238E27FC236}">
                      <a16:creationId xmlns:a16="http://schemas.microsoft.com/office/drawing/2014/main" id="{1C0AA094-4149-4AE8-3EF3-EBBE3E8317D6}"/>
                    </a:ext>
                  </a:extLst>
                </p:cNvPr>
                <p:cNvSpPr/>
                <p:nvPr/>
              </p:nvSpPr>
              <p:spPr>
                <a:xfrm rot="-780000">
                  <a:off x="1946448" y="3991468"/>
                  <a:ext cx="1365" cy="1486"/>
                </a:xfrm>
                <a:custGeom>
                  <a:avLst/>
                  <a:gdLst>
                    <a:gd name="connsiteX0" fmla="*/ 400 w 1365"/>
                    <a:gd name="connsiteY0" fmla="*/ 826 h 1486"/>
                    <a:gd name="connsiteX1" fmla="*/ 1766 w 1365"/>
                    <a:gd name="connsiteY1" fmla="*/ 2164 h 1486"/>
                    <a:gd name="connsiteX2" fmla="*/ 837 w 1365"/>
                    <a:gd name="connsiteY2" fmla="*/ 677 h 1486"/>
                  </a:gdLst>
                  <a:ahLst/>
                  <a:cxnLst>
                    <a:cxn ang="0">
                      <a:pos x="connsiteX0" y="connsiteY0"/>
                    </a:cxn>
                    <a:cxn ang="0">
                      <a:pos x="connsiteX1" y="connsiteY1"/>
                    </a:cxn>
                    <a:cxn ang="0">
                      <a:pos x="connsiteX2" y="connsiteY2"/>
                    </a:cxn>
                  </a:cxnLst>
                  <a:rect l="l" t="t" r="r" b="b"/>
                  <a:pathLst>
                    <a:path w="1365" h="1486">
                      <a:moveTo>
                        <a:pt x="400" y="826"/>
                      </a:moveTo>
                      <a:cubicBezTo>
                        <a:pt x="885" y="1240"/>
                        <a:pt x="1341" y="1687"/>
                        <a:pt x="1766" y="2164"/>
                      </a:cubicBezTo>
                      <a:cubicBezTo>
                        <a:pt x="1468" y="1667"/>
                        <a:pt x="1171" y="1174"/>
                        <a:pt x="837" y="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0" name="Freeform 4569">
                  <a:extLst>
                    <a:ext uri="{FF2B5EF4-FFF2-40B4-BE49-F238E27FC236}">
                      <a16:creationId xmlns:a16="http://schemas.microsoft.com/office/drawing/2014/main" id="{E5033565-B14F-3B03-214A-88D1D2AB18FB}"/>
                    </a:ext>
                  </a:extLst>
                </p:cNvPr>
                <p:cNvSpPr/>
                <p:nvPr/>
              </p:nvSpPr>
              <p:spPr>
                <a:xfrm rot="-780000">
                  <a:off x="1952953" y="4011046"/>
                  <a:ext cx="5304" cy="5448"/>
                </a:xfrm>
                <a:custGeom>
                  <a:avLst/>
                  <a:gdLst>
                    <a:gd name="connsiteX0" fmla="*/ 4586 w 5304"/>
                    <a:gd name="connsiteY0" fmla="*/ 4939 h 5448"/>
                    <a:gd name="connsiteX1" fmla="*/ 4637 w 5304"/>
                    <a:gd name="connsiteY1" fmla="*/ 2384 h 5448"/>
                    <a:gd name="connsiteX2" fmla="*/ 5506 w 5304"/>
                    <a:gd name="connsiteY2" fmla="*/ 1069 h 5448"/>
                    <a:gd name="connsiteX3" fmla="*/ 3769 w 5304"/>
                    <a:gd name="connsiteY3" fmla="*/ 795 h 5448"/>
                    <a:gd name="connsiteX4" fmla="*/ 573 w 5304"/>
                    <a:gd name="connsiteY4" fmla="*/ 1613 h 5448"/>
                    <a:gd name="connsiteX5" fmla="*/ 401 w 5304"/>
                    <a:gd name="connsiteY5" fmla="*/ 1859 h 5448"/>
                    <a:gd name="connsiteX6" fmla="*/ 773 w 5304"/>
                    <a:gd name="connsiteY6" fmla="*/ 1984 h 5448"/>
                    <a:gd name="connsiteX7" fmla="*/ 773 w 5304"/>
                    <a:gd name="connsiteY7" fmla="*/ 1984 h 5448"/>
                    <a:gd name="connsiteX8" fmla="*/ 1368 w 5304"/>
                    <a:gd name="connsiteY8" fmla="*/ 2728 h 5448"/>
                    <a:gd name="connsiteX9" fmla="*/ 1368 w 5304"/>
                    <a:gd name="connsiteY9" fmla="*/ 2951 h 5448"/>
                    <a:gd name="connsiteX10" fmla="*/ 1642 w 5304"/>
                    <a:gd name="connsiteY10" fmla="*/ 4466 h 5448"/>
                    <a:gd name="connsiteX11" fmla="*/ 1693 w 5304"/>
                    <a:gd name="connsiteY11" fmla="*/ 4540 h 5448"/>
                    <a:gd name="connsiteX12" fmla="*/ 3750 w 5304"/>
                    <a:gd name="connsiteY12" fmla="*/ 5037 h 5448"/>
                    <a:gd name="connsiteX13" fmla="*/ 3699 w 5304"/>
                    <a:gd name="connsiteY13" fmla="*/ 6078 h 5448"/>
                    <a:gd name="connsiteX14" fmla="*/ 3774 w 5304"/>
                    <a:gd name="connsiteY14" fmla="*/ 6129 h 5448"/>
                    <a:gd name="connsiteX15" fmla="*/ 5706 w 5304"/>
                    <a:gd name="connsiteY15" fmla="*/ 5883 h 5448"/>
                    <a:gd name="connsiteX16" fmla="*/ 4586 w 5304"/>
                    <a:gd name="connsiteY16" fmla="*/ 4939 h 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4" h="5448">
                      <a:moveTo>
                        <a:pt x="4586" y="4939"/>
                      </a:moveTo>
                      <a:cubicBezTo>
                        <a:pt x="4280" y="4112"/>
                        <a:pt x="4298" y="3199"/>
                        <a:pt x="4637" y="2384"/>
                      </a:cubicBezTo>
                      <a:cubicBezTo>
                        <a:pt x="4895" y="1925"/>
                        <a:pt x="5185" y="1486"/>
                        <a:pt x="5506" y="1069"/>
                      </a:cubicBezTo>
                      <a:cubicBezTo>
                        <a:pt x="4935" y="995"/>
                        <a:pt x="4340" y="920"/>
                        <a:pt x="3769" y="795"/>
                      </a:cubicBezTo>
                      <a:cubicBezTo>
                        <a:pt x="2634" y="491"/>
                        <a:pt x="1423" y="801"/>
                        <a:pt x="573" y="1613"/>
                      </a:cubicBezTo>
                      <a:lnTo>
                        <a:pt x="401" y="1859"/>
                      </a:lnTo>
                      <a:lnTo>
                        <a:pt x="773" y="1984"/>
                      </a:lnTo>
                      <a:lnTo>
                        <a:pt x="773" y="1984"/>
                      </a:lnTo>
                      <a:cubicBezTo>
                        <a:pt x="1043" y="2165"/>
                        <a:pt x="1251" y="2424"/>
                        <a:pt x="1368" y="2728"/>
                      </a:cubicBezTo>
                      <a:lnTo>
                        <a:pt x="1368" y="2951"/>
                      </a:lnTo>
                      <a:cubicBezTo>
                        <a:pt x="1135" y="3463"/>
                        <a:pt x="1244" y="4067"/>
                        <a:pt x="1642" y="4466"/>
                      </a:cubicBezTo>
                      <a:lnTo>
                        <a:pt x="1693" y="4540"/>
                      </a:lnTo>
                      <a:cubicBezTo>
                        <a:pt x="2487" y="4242"/>
                        <a:pt x="3379" y="4117"/>
                        <a:pt x="3750" y="5037"/>
                      </a:cubicBezTo>
                      <a:cubicBezTo>
                        <a:pt x="3843" y="5381"/>
                        <a:pt x="3825" y="5745"/>
                        <a:pt x="3699" y="6078"/>
                      </a:cubicBezTo>
                      <a:lnTo>
                        <a:pt x="3774" y="6129"/>
                      </a:lnTo>
                      <a:cubicBezTo>
                        <a:pt x="4419" y="6055"/>
                        <a:pt x="5065" y="5980"/>
                        <a:pt x="5706" y="5883"/>
                      </a:cubicBezTo>
                      <a:cubicBezTo>
                        <a:pt x="5197" y="5779"/>
                        <a:pt x="4775" y="5424"/>
                        <a:pt x="4586" y="49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1" name="Freeform 4570">
                  <a:extLst>
                    <a:ext uri="{FF2B5EF4-FFF2-40B4-BE49-F238E27FC236}">
                      <a16:creationId xmlns:a16="http://schemas.microsoft.com/office/drawing/2014/main" id="{5E4A4164-5271-6229-5C4A-844F84BFFF15}"/>
                    </a:ext>
                  </a:extLst>
                </p:cNvPr>
                <p:cNvSpPr/>
                <p:nvPr/>
              </p:nvSpPr>
              <p:spPr>
                <a:xfrm rot="-780000">
                  <a:off x="1930329" y="3980864"/>
                  <a:ext cx="3128" cy="1942"/>
                </a:xfrm>
                <a:custGeom>
                  <a:avLst/>
                  <a:gdLst>
                    <a:gd name="connsiteX0" fmla="*/ 3374 w 3128"/>
                    <a:gd name="connsiteY0" fmla="*/ 1726 h 1942"/>
                    <a:gd name="connsiteX1" fmla="*/ 1266 w 3128"/>
                    <a:gd name="connsiteY1" fmla="*/ 759 h 1942"/>
                    <a:gd name="connsiteX2" fmla="*/ 448 w 3128"/>
                    <a:gd name="connsiteY2" fmla="*/ 685 h 1942"/>
                    <a:gd name="connsiteX3" fmla="*/ 397 w 3128"/>
                    <a:gd name="connsiteY3" fmla="*/ 931 h 1942"/>
                    <a:gd name="connsiteX4" fmla="*/ 2329 w 3128"/>
                    <a:gd name="connsiteY4" fmla="*/ 2195 h 1942"/>
                    <a:gd name="connsiteX5" fmla="*/ 3198 w 3128"/>
                    <a:gd name="connsiteY5" fmla="*/ 2618 h 1942"/>
                    <a:gd name="connsiteX6" fmla="*/ 3323 w 3128"/>
                    <a:gd name="connsiteY6" fmla="*/ 2520 h 1942"/>
                    <a:gd name="connsiteX7" fmla="*/ 3407 w 3128"/>
                    <a:gd name="connsiteY7" fmla="*/ 1762 h 1942"/>
                    <a:gd name="connsiteX8" fmla="*/ 3374 w 3128"/>
                    <a:gd name="connsiteY8" fmla="*/ 1726 h 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8" h="1942">
                      <a:moveTo>
                        <a:pt x="3374" y="1726"/>
                      </a:moveTo>
                      <a:cubicBezTo>
                        <a:pt x="2729" y="1291"/>
                        <a:pt x="2016" y="965"/>
                        <a:pt x="1266" y="759"/>
                      </a:cubicBezTo>
                      <a:cubicBezTo>
                        <a:pt x="1000" y="685"/>
                        <a:pt x="723" y="659"/>
                        <a:pt x="448" y="685"/>
                      </a:cubicBezTo>
                      <a:lnTo>
                        <a:pt x="397" y="931"/>
                      </a:lnTo>
                      <a:cubicBezTo>
                        <a:pt x="1043" y="1354"/>
                        <a:pt x="1661" y="1772"/>
                        <a:pt x="2329" y="2195"/>
                      </a:cubicBezTo>
                      <a:cubicBezTo>
                        <a:pt x="2604" y="2365"/>
                        <a:pt x="2895" y="2507"/>
                        <a:pt x="3198" y="2618"/>
                      </a:cubicBezTo>
                      <a:lnTo>
                        <a:pt x="3323" y="2520"/>
                      </a:lnTo>
                      <a:cubicBezTo>
                        <a:pt x="3556" y="2334"/>
                        <a:pt x="3593" y="1995"/>
                        <a:pt x="3407" y="1762"/>
                      </a:cubicBezTo>
                      <a:cubicBezTo>
                        <a:pt x="3397" y="1750"/>
                        <a:pt x="3386" y="1737"/>
                        <a:pt x="3374" y="17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2" name="Freeform 4571">
                  <a:extLst>
                    <a:ext uri="{FF2B5EF4-FFF2-40B4-BE49-F238E27FC236}">
                      <a16:creationId xmlns:a16="http://schemas.microsoft.com/office/drawing/2014/main" id="{3B2136CC-0BF4-FC24-90DA-6A261479344A}"/>
                    </a:ext>
                  </a:extLst>
                </p:cNvPr>
                <p:cNvSpPr/>
                <p:nvPr/>
              </p:nvSpPr>
              <p:spPr>
                <a:xfrm rot="-780000">
                  <a:off x="1894648" y="4115410"/>
                  <a:ext cx="1040" cy="606"/>
                </a:xfrm>
                <a:custGeom>
                  <a:avLst/>
                  <a:gdLst>
                    <a:gd name="connsiteX0" fmla="*/ 1433 w 1040"/>
                    <a:gd name="connsiteY0" fmla="*/ 1294 h 606"/>
                    <a:gd name="connsiteX1" fmla="*/ 1433 w 1040"/>
                    <a:gd name="connsiteY1" fmla="*/ 1271 h 606"/>
                    <a:gd name="connsiteX2" fmla="*/ 392 w 1040"/>
                    <a:gd name="connsiteY2" fmla="*/ 699 h 606"/>
                    <a:gd name="connsiteX3" fmla="*/ 1433 w 1040"/>
                    <a:gd name="connsiteY3" fmla="*/ 1294 h 606"/>
                  </a:gdLst>
                  <a:ahLst/>
                  <a:cxnLst>
                    <a:cxn ang="0">
                      <a:pos x="connsiteX0" y="connsiteY0"/>
                    </a:cxn>
                    <a:cxn ang="0">
                      <a:pos x="connsiteX1" y="connsiteY1"/>
                    </a:cxn>
                    <a:cxn ang="0">
                      <a:pos x="connsiteX2" y="connsiteY2"/>
                    </a:cxn>
                    <a:cxn ang="0">
                      <a:pos x="connsiteX3" y="connsiteY3"/>
                    </a:cxn>
                  </a:cxnLst>
                  <a:rect l="l" t="t" r="r" b="b"/>
                  <a:pathLst>
                    <a:path w="1040" h="606">
                      <a:moveTo>
                        <a:pt x="1433" y="1294"/>
                      </a:moveTo>
                      <a:lnTo>
                        <a:pt x="1433" y="1271"/>
                      </a:lnTo>
                      <a:cubicBezTo>
                        <a:pt x="1097" y="1060"/>
                        <a:pt x="750" y="870"/>
                        <a:pt x="392" y="699"/>
                      </a:cubicBezTo>
                      <a:cubicBezTo>
                        <a:pt x="740" y="1071"/>
                        <a:pt x="1112" y="1368"/>
                        <a:pt x="1433" y="12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3" name="Freeform 4572">
                  <a:extLst>
                    <a:ext uri="{FF2B5EF4-FFF2-40B4-BE49-F238E27FC236}">
                      <a16:creationId xmlns:a16="http://schemas.microsoft.com/office/drawing/2014/main" id="{BC94CDE7-DB34-E650-D40F-227B24D5D38B}"/>
                    </a:ext>
                  </a:extLst>
                </p:cNvPr>
                <p:cNvSpPr/>
                <p:nvPr/>
              </p:nvSpPr>
              <p:spPr>
                <a:xfrm rot="-780000">
                  <a:off x="1940045" y="4030485"/>
                  <a:ext cx="1463" cy="1709"/>
                </a:xfrm>
                <a:custGeom>
                  <a:avLst/>
                  <a:gdLst>
                    <a:gd name="connsiteX0" fmla="*/ 933 w 1463"/>
                    <a:gd name="connsiteY0" fmla="*/ 1465 h 1709"/>
                    <a:gd name="connsiteX1" fmla="*/ 1862 w 1463"/>
                    <a:gd name="connsiteY1" fmla="*/ 2394 h 1709"/>
                    <a:gd name="connsiteX2" fmla="*/ 399 w 1463"/>
                    <a:gd name="connsiteY2" fmla="*/ 684 h 1709"/>
                    <a:gd name="connsiteX3" fmla="*/ 933 w 1463"/>
                    <a:gd name="connsiteY3" fmla="*/ 1465 h 1709"/>
                  </a:gdLst>
                  <a:ahLst/>
                  <a:cxnLst>
                    <a:cxn ang="0">
                      <a:pos x="connsiteX0" y="connsiteY0"/>
                    </a:cxn>
                    <a:cxn ang="0">
                      <a:pos x="connsiteX1" y="connsiteY1"/>
                    </a:cxn>
                    <a:cxn ang="0">
                      <a:pos x="connsiteX2" y="connsiteY2"/>
                    </a:cxn>
                    <a:cxn ang="0">
                      <a:pos x="connsiteX3" y="connsiteY3"/>
                    </a:cxn>
                  </a:cxnLst>
                  <a:rect l="l" t="t" r="r" b="b"/>
                  <a:pathLst>
                    <a:path w="1463" h="1709">
                      <a:moveTo>
                        <a:pt x="933" y="1465"/>
                      </a:moveTo>
                      <a:lnTo>
                        <a:pt x="1862" y="2394"/>
                      </a:lnTo>
                      <a:cubicBezTo>
                        <a:pt x="1474" y="1746"/>
                        <a:pt x="980" y="1168"/>
                        <a:pt x="399" y="684"/>
                      </a:cubicBezTo>
                      <a:cubicBezTo>
                        <a:pt x="535" y="971"/>
                        <a:pt x="715" y="1234"/>
                        <a:pt x="933" y="14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4" name="Freeform 4573">
                  <a:extLst>
                    <a:ext uri="{FF2B5EF4-FFF2-40B4-BE49-F238E27FC236}">
                      <a16:creationId xmlns:a16="http://schemas.microsoft.com/office/drawing/2014/main" id="{4AA3D4FB-B577-4AD3-C1D8-682D2AE3760F}"/>
                    </a:ext>
                  </a:extLst>
                </p:cNvPr>
                <p:cNvSpPr/>
                <p:nvPr/>
              </p:nvSpPr>
              <p:spPr>
                <a:xfrm rot="-780000">
                  <a:off x="1879573" y="4117373"/>
                  <a:ext cx="5256" cy="8530"/>
                </a:xfrm>
                <a:custGeom>
                  <a:avLst/>
                  <a:gdLst>
                    <a:gd name="connsiteX0" fmla="*/ 677 w 5256"/>
                    <a:gd name="connsiteY0" fmla="*/ 714 h 8530"/>
                    <a:gd name="connsiteX1" fmla="*/ 1606 w 5256"/>
                    <a:gd name="connsiteY1" fmla="*/ 2252 h 8530"/>
                    <a:gd name="connsiteX2" fmla="*/ 2224 w 5256"/>
                    <a:gd name="connsiteY2" fmla="*/ 2674 h 8530"/>
                    <a:gd name="connsiteX3" fmla="*/ 2150 w 5256"/>
                    <a:gd name="connsiteY3" fmla="*/ 2897 h 8530"/>
                    <a:gd name="connsiteX4" fmla="*/ 4505 w 5256"/>
                    <a:gd name="connsiteY4" fmla="*/ 4412 h 8530"/>
                    <a:gd name="connsiteX5" fmla="*/ 2795 w 5256"/>
                    <a:gd name="connsiteY5" fmla="*/ 6271 h 8530"/>
                    <a:gd name="connsiteX6" fmla="*/ 2670 w 5256"/>
                    <a:gd name="connsiteY6" fmla="*/ 6247 h 8530"/>
                    <a:gd name="connsiteX7" fmla="*/ 738 w 5256"/>
                    <a:gd name="connsiteY7" fmla="*/ 6173 h 8530"/>
                    <a:gd name="connsiteX8" fmla="*/ 389 w 5256"/>
                    <a:gd name="connsiteY8" fmla="*/ 7567 h 8530"/>
                    <a:gd name="connsiteX9" fmla="*/ 3613 w 5256"/>
                    <a:gd name="connsiteY9" fmla="*/ 9230 h 8530"/>
                    <a:gd name="connsiteX10" fmla="*/ 3687 w 5256"/>
                    <a:gd name="connsiteY10" fmla="*/ 9230 h 8530"/>
                    <a:gd name="connsiteX11" fmla="*/ 5248 w 5256"/>
                    <a:gd name="connsiteY11" fmla="*/ 4719 h 8530"/>
                    <a:gd name="connsiteX12" fmla="*/ 4482 w 5256"/>
                    <a:gd name="connsiteY12" fmla="*/ 1420 h 8530"/>
                    <a:gd name="connsiteX13" fmla="*/ 3241 w 5256"/>
                    <a:gd name="connsiteY13" fmla="*/ 1666 h 8530"/>
                    <a:gd name="connsiteX14" fmla="*/ 3738 w 5256"/>
                    <a:gd name="connsiteY14" fmla="*/ 700 h 8530"/>
                    <a:gd name="connsiteX15" fmla="*/ 2995 w 5256"/>
                    <a:gd name="connsiteY15" fmla="*/ 849 h 8530"/>
                    <a:gd name="connsiteX16" fmla="*/ 677 w 5256"/>
                    <a:gd name="connsiteY16" fmla="*/ 714 h 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56" h="8530">
                      <a:moveTo>
                        <a:pt x="677" y="714"/>
                      </a:moveTo>
                      <a:cubicBezTo>
                        <a:pt x="681" y="1358"/>
                        <a:pt x="1037" y="1949"/>
                        <a:pt x="1606" y="2252"/>
                      </a:cubicBezTo>
                      <a:cubicBezTo>
                        <a:pt x="1832" y="2361"/>
                        <a:pt x="2041" y="2503"/>
                        <a:pt x="2224" y="2674"/>
                      </a:cubicBezTo>
                      <a:lnTo>
                        <a:pt x="2150" y="2897"/>
                      </a:lnTo>
                      <a:cubicBezTo>
                        <a:pt x="3102" y="3076"/>
                        <a:pt x="3947" y="3619"/>
                        <a:pt x="4505" y="4412"/>
                      </a:cubicBezTo>
                      <a:cubicBezTo>
                        <a:pt x="5223" y="5899"/>
                        <a:pt x="4653" y="6518"/>
                        <a:pt x="2795" y="6271"/>
                      </a:cubicBezTo>
                      <a:lnTo>
                        <a:pt x="2670" y="6247"/>
                      </a:lnTo>
                      <a:cubicBezTo>
                        <a:pt x="2033" y="6129"/>
                        <a:pt x="1382" y="6104"/>
                        <a:pt x="738" y="6173"/>
                      </a:cubicBezTo>
                      <a:cubicBezTo>
                        <a:pt x="588" y="6628"/>
                        <a:pt x="471" y="7094"/>
                        <a:pt x="389" y="7567"/>
                      </a:cubicBezTo>
                      <a:cubicBezTo>
                        <a:pt x="1261" y="8449"/>
                        <a:pt x="2389" y="9031"/>
                        <a:pt x="3613" y="9230"/>
                      </a:cubicBezTo>
                      <a:lnTo>
                        <a:pt x="3687" y="9230"/>
                      </a:lnTo>
                      <a:cubicBezTo>
                        <a:pt x="4293" y="7757"/>
                        <a:pt x="4814" y="6251"/>
                        <a:pt x="5248" y="4719"/>
                      </a:cubicBezTo>
                      <a:cubicBezTo>
                        <a:pt x="5968" y="2238"/>
                        <a:pt x="5712" y="1197"/>
                        <a:pt x="4482" y="1420"/>
                      </a:cubicBezTo>
                      <a:cubicBezTo>
                        <a:pt x="4110" y="1471"/>
                        <a:pt x="3762" y="1569"/>
                        <a:pt x="3241" y="1666"/>
                      </a:cubicBezTo>
                      <a:lnTo>
                        <a:pt x="3738" y="700"/>
                      </a:lnTo>
                      <a:cubicBezTo>
                        <a:pt x="3499" y="783"/>
                        <a:pt x="3249" y="833"/>
                        <a:pt x="2995" y="849"/>
                      </a:cubicBezTo>
                      <a:cubicBezTo>
                        <a:pt x="2220" y="864"/>
                        <a:pt x="1445" y="819"/>
                        <a:pt x="677" y="71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5" name="Freeform 4574">
                  <a:extLst>
                    <a:ext uri="{FF2B5EF4-FFF2-40B4-BE49-F238E27FC236}">
                      <a16:creationId xmlns:a16="http://schemas.microsoft.com/office/drawing/2014/main" id="{D1EAA2A7-465F-7574-CD4A-5374D9703F2D}"/>
                    </a:ext>
                  </a:extLst>
                </p:cNvPr>
                <p:cNvSpPr/>
                <p:nvPr/>
              </p:nvSpPr>
              <p:spPr>
                <a:xfrm rot="-780000">
                  <a:off x="1949696" y="4034036"/>
                  <a:ext cx="3172" cy="1170"/>
                </a:xfrm>
                <a:custGeom>
                  <a:avLst/>
                  <a:gdLst>
                    <a:gd name="connsiteX0" fmla="*/ 1047 w 3172"/>
                    <a:gd name="connsiteY0" fmla="*/ 1339 h 1170"/>
                    <a:gd name="connsiteX1" fmla="*/ 401 w 3172"/>
                    <a:gd name="connsiteY1" fmla="*/ 1804 h 1170"/>
                    <a:gd name="connsiteX2" fmla="*/ 475 w 3172"/>
                    <a:gd name="connsiteY2" fmla="*/ 1855 h 1170"/>
                    <a:gd name="connsiteX3" fmla="*/ 3573 w 3172"/>
                    <a:gd name="connsiteY3" fmla="*/ 689 h 1170"/>
                    <a:gd name="connsiteX4" fmla="*/ 1047 w 3172"/>
                    <a:gd name="connsiteY4" fmla="*/ 1339 h 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 h="1170">
                      <a:moveTo>
                        <a:pt x="1047" y="1339"/>
                      </a:moveTo>
                      <a:cubicBezTo>
                        <a:pt x="818" y="1474"/>
                        <a:pt x="602" y="1630"/>
                        <a:pt x="401" y="1804"/>
                      </a:cubicBezTo>
                      <a:lnTo>
                        <a:pt x="475" y="1855"/>
                      </a:lnTo>
                      <a:cubicBezTo>
                        <a:pt x="1531" y="1531"/>
                        <a:pt x="2566" y="1141"/>
                        <a:pt x="3573" y="689"/>
                      </a:cubicBezTo>
                      <a:cubicBezTo>
                        <a:pt x="2685" y="650"/>
                        <a:pt x="1806" y="876"/>
                        <a:pt x="1047" y="13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6" name="Freeform 4575">
                  <a:extLst>
                    <a:ext uri="{FF2B5EF4-FFF2-40B4-BE49-F238E27FC236}">
                      <a16:creationId xmlns:a16="http://schemas.microsoft.com/office/drawing/2014/main" id="{B89113BF-7E2A-B22F-2235-2D9384DA2AA9}"/>
                    </a:ext>
                  </a:extLst>
                </p:cNvPr>
                <p:cNvSpPr/>
                <p:nvPr/>
              </p:nvSpPr>
              <p:spPr>
                <a:xfrm rot="-780000">
                  <a:off x="1875771" y="4107958"/>
                  <a:ext cx="6580" cy="8180"/>
                </a:xfrm>
                <a:custGeom>
                  <a:avLst/>
                  <a:gdLst>
                    <a:gd name="connsiteX0" fmla="*/ 3699 w 6580"/>
                    <a:gd name="connsiteY0" fmla="*/ 4363 h 8180"/>
                    <a:gd name="connsiteX1" fmla="*/ 4916 w 6580"/>
                    <a:gd name="connsiteY1" fmla="*/ 3968 h 8180"/>
                    <a:gd name="connsiteX2" fmla="*/ 4048 w 6580"/>
                    <a:gd name="connsiteY2" fmla="*/ 5854 h 8180"/>
                    <a:gd name="connsiteX3" fmla="*/ 3876 w 6580"/>
                    <a:gd name="connsiteY3" fmla="*/ 6077 h 8180"/>
                    <a:gd name="connsiteX4" fmla="*/ 2947 w 6580"/>
                    <a:gd name="connsiteY4" fmla="*/ 7392 h 8180"/>
                    <a:gd name="connsiteX5" fmla="*/ 3221 w 6580"/>
                    <a:gd name="connsiteY5" fmla="*/ 7490 h 8180"/>
                    <a:gd name="connsiteX6" fmla="*/ 5873 w 6580"/>
                    <a:gd name="connsiteY6" fmla="*/ 8679 h 8180"/>
                    <a:gd name="connsiteX7" fmla="*/ 5947 w 6580"/>
                    <a:gd name="connsiteY7" fmla="*/ 8879 h 8180"/>
                    <a:gd name="connsiteX8" fmla="*/ 6370 w 6580"/>
                    <a:gd name="connsiteY8" fmla="*/ 7615 h 8180"/>
                    <a:gd name="connsiteX9" fmla="*/ 5827 w 6580"/>
                    <a:gd name="connsiteY9" fmla="*/ 6574 h 8180"/>
                    <a:gd name="connsiteX10" fmla="*/ 6593 w 6580"/>
                    <a:gd name="connsiteY10" fmla="*/ 4344 h 8180"/>
                    <a:gd name="connsiteX11" fmla="*/ 6839 w 6580"/>
                    <a:gd name="connsiteY11" fmla="*/ 2978 h 8180"/>
                    <a:gd name="connsiteX12" fmla="*/ 2873 w 6580"/>
                    <a:gd name="connsiteY12" fmla="*/ 720 h 8180"/>
                    <a:gd name="connsiteX13" fmla="*/ 2129 w 6580"/>
                    <a:gd name="connsiteY13" fmla="*/ 943 h 8180"/>
                    <a:gd name="connsiteX14" fmla="*/ 420 w 6580"/>
                    <a:gd name="connsiteY14" fmla="*/ 5334 h 8180"/>
                    <a:gd name="connsiteX15" fmla="*/ 1814 w 6580"/>
                    <a:gd name="connsiteY15" fmla="*/ 6969 h 8180"/>
                    <a:gd name="connsiteX16" fmla="*/ 2236 w 6580"/>
                    <a:gd name="connsiteY16" fmla="*/ 6472 h 8180"/>
                    <a:gd name="connsiteX17" fmla="*/ 3699 w 6580"/>
                    <a:gd name="connsiteY17" fmla="*/ 4363 h 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0" h="8180">
                      <a:moveTo>
                        <a:pt x="3699" y="4363"/>
                      </a:moveTo>
                      <a:cubicBezTo>
                        <a:pt x="4094" y="3968"/>
                        <a:pt x="4517" y="4089"/>
                        <a:pt x="4916" y="3968"/>
                      </a:cubicBezTo>
                      <a:lnTo>
                        <a:pt x="4048" y="5854"/>
                      </a:lnTo>
                      <a:lnTo>
                        <a:pt x="3876" y="6077"/>
                      </a:lnTo>
                      <a:cubicBezTo>
                        <a:pt x="3502" y="6466"/>
                        <a:pt x="3188" y="6909"/>
                        <a:pt x="2947" y="7392"/>
                      </a:cubicBezTo>
                      <a:lnTo>
                        <a:pt x="3221" y="7490"/>
                      </a:lnTo>
                      <a:cubicBezTo>
                        <a:pt x="4150" y="7787"/>
                        <a:pt x="5376" y="7615"/>
                        <a:pt x="5873" y="8679"/>
                      </a:cubicBezTo>
                      <a:lnTo>
                        <a:pt x="5947" y="8879"/>
                      </a:lnTo>
                      <a:lnTo>
                        <a:pt x="6370" y="7615"/>
                      </a:lnTo>
                      <a:cubicBezTo>
                        <a:pt x="6011" y="7395"/>
                        <a:pt x="5802" y="6995"/>
                        <a:pt x="5827" y="6574"/>
                      </a:cubicBezTo>
                      <a:cubicBezTo>
                        <a:pt x="5996" y="5804"/>
                        <a:pt x="6253" y="5056"/>
                        <a:pt x="6593" y="4344"/>
                      </a:cubicBezTo>
                      <a:cubicBezTo>
                        <a:pt x="6742" y="3879"/>
                        <a:pt x="7188" y="3201"/>
                        <a:pt x="6839" y="2978"/>
                      </a:cubicBezTo>
                      <a:cubicBezTo>
                        <a:pt x="5569" y="2137"/>
                        <a:pt x="4244" y="1383"/>
                        <a:pt x="2873" y="720"/>
                      </a:cubicBezTo>
                      <a:cubicBezTo>
                        <a:pt x="2724" y="646"/>
                        <a:pt x="2204" y="771"/>
                        <a:pt x="2129" y="943"/>
                      </a:cubicBezTo>
                      <a:cubicBezTo>
                        <a:pt x="1483" y="2375"/>
                        <a:pt x="912" y="3841"/>
                        <a:pt x="420" y="5334"/>
                      </a:cubicBezTo>
                      <a:cubicBezTo>
                        <a:pt x="248" y="5905"/>
                        <a:pt x="792" y="6500"/>
                        <a:pt x="1814" y="6969"/>
                      </a:cubicBezTo>
                      <a:lnTo>
                        <a:pt x="2236" y="6472"/>
                      </a:lnTo>
                      <a:cubicBezTo>
                        <a:pt x="2761" y="5863"/>
                        <a:pt x="3207" y="4860"/>
                        <a:pt x="3699" y="43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7" name="Freeform 4576">
                  <a:extLst>
                    <a:ext uri="{FF2B5EF4-FFF2-40B4-BE49-F238E27FC236}">
                      <a16:creationId xmlns:a16="http://schemas.microsoft.com/office/drawing/2014/main" id="{D2540621-311E-08D3-BDB7-CC86F9A3A8C6}"/>
                    </a:ext>
                  </a:extLst>
                </p:cNvPr>
                <p:cNvSpPr/>
                <p:nvPr/>
              </p:nvSpPr>
              <p:spPr>
                <a:xfrm rot="-780000">
                  <a:off x="1904052" y="3990834"/>
                  <a:ext cx="1909" cy="1091"/>
                </a:xfrm>
                <a:custGeom>
                  <a:avLst/>
                  <a:gdLst>
                    <a:gd name="connsiteX0" fmla="*/ 2302 w 1909"/>
                    <a:gd name="connsiteY0" fmla="*/ 1769 h 1091"/>
                    <a:gd name="connsiteX1" fmla="*/ 2227 w 1909"/>
                    <a:gd name="connsiteY1" fmla="*/ 1695 h 1091"/>
                    <a:gd name="connsiteX2" fmla="*/ 393 w 1909"/>
                    <a:gd name="connsiteY2" fmla="*/ 677 h 1091"/>
                    <a:gd name="connsiteX3" fmla="*/ 416 w 1909"/>
                    <a:gd name="connsiteY3" fmla="*/ 1249 h 1091"/>
                    <a:gd name="connsiteX4" fmla="*/ 662 w 1909"/>
                    <a:gd name="connsiteY4" fmla="*/ 1346 h 1091"/>
                    <a:gd name="connsiteX5" fmla="*/ 2302 w 1909"/>
                    <a:gd name="connsiteY5" fmla="*/ 1769 h 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 h="1091">
                      <a:moveTo>
                        <a:pt x="2302" y="1769"/>
                      </a:moveTo>
                      <a:lnTo>
                        <a:pt x="2227" y="1695"/>
                      </a:lnTo>
                      <a:lnTo>
                        <a:pt x="393" y="677"/>
                      </a:lnTo>
                      <a:cubicBezTo>
                        <a:pt x="413" y="867"/>
                        <a:pt x="421" y="1058"/>
                        <a:pt x="416" y="1249"/>
                      </a:cubicBezTo>
                      <a:lnTo>
                        <a:pt x="662" y="1346"/>
                      </a:lnTo>
                      <a:cubicBezTo>
                        <a:pt x="1168" y="1614"/>
                        <a:pt x="1729" y="1759"/>
                        <a:pt x="2302" y="17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8" name="Freeform 4577">
                  <a:extLst>
                    <a:ext uri="{FF2B5EF4-FFF2-40B4-BE49-F238E27FC236}">
                      <a16:creationId xmlns:a16="http://schemas.microsoft.com/office/drawing/2014/main" id="{71DA4475-93A3-E8DB-70CB-1DF81F29E37F}"/>
                    </a:ext>
                  </a:extLst>
                </p:cNvPr>
                <p:cNvSpPr/>
                <p:nvPr/>
              </p:nvSpPr>
              <p:spPr>
                <a:xfrm rot="-780000">
                  <a:off x="1918080" y="3972143"/>
                  <a:ext cx="3766" cy="1736"/>
                </a:xfrm>
                <a:custGeom>
                  <a:avLst/>
                  <a:gdLst>
                    <a:gd name="connsiteX0" fmla="*/ 1263 w 3766"/>
                    <a:gd name="connsiteY0" fmla="*/ 674 h 1736"/>
                    <a:gd name="connsiteX1" fmla="*/ 395 w 3766"/>
                    <a:gd name="connsiteY1" fmla="*/ 1194 h 1736"/>
                    <a:gd name="connsiteX2" fmla="*/ 1435 w 3766"/>
                    <a:gd name="connsiteY2" fmla="*/ 1766 h 1736"/>
                    <a:gd name="connsiteX3" fmla="*/ 4162 w 3766"/>
                    <a:gd name="connsiteY3" fmla="*/ 2384 h 1736"/>
                    <a:gd name="connsiteX4" fmla="*/ 3567 w 3766"/>
                    <a:gd name="connsiteY4" fmla="*/ 1840 h 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 h="1736">
                      <a:moveTo>
                        <a:pt x="1263" y="674"/>
                      </a:moveTo>
                      <a:cubicBezTo>
                        <a:pt x="992" y="876"/>
                        <a:pt x="701" y="1051"/>
                        <a:pt x="395" y="1194"/>
                      </a:cubicBezTo>
                      <a:lnTo>
                        <a:pt x="1435" y="1766"/>
                      </a:lnTo>
                      <a:cubicBezTo>
                        <a:pt x="2249" y="2273"/>
                        <a:pt x="3209" y="2491"/>
                        <a:pt x="4162" y="2384"/>
                      </a:cubicBezTo>
                      <a:lnTo>
                        <a:pt x="3567" y="184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9" name="Freeform 4578">
                  <a:extLst>
                    <a:ext uri="{FF2B5EF4-FFF2-40B4-BE49-F238E27FC236}">
                      <a16:creationId xmlns:a16="http://schemas.microsoft.com/office/drawing/2014/main" id="{8BD02C65-7409-B797-F18F-7A5E84A4EF6D}"/>
                    </a:ext>
                  </a:extLst>
                </p:cNvPr>
                <p:cNvSpPr/>
                <p:nvPr/>
              </p:nvSpPr>
              <p:spPr>
                <a:xfrm rot="-780000">
                  <a:off x="1909921" y="3970109"/>
                  <a:ext cx="3864" cy="1928"/>
                </a:xfrm>
                <a:custGeom>
                  <a:avLst/>
                  <a:gdLst>
                    <a:gd name="connsiteX0" fmla="*/ 4258 w 3864"/>
                    <a:gd name="connsiteY0" fmla="*/ 2207 h 1928"/>
                    <a:gd name="connsiteX1" fmla="*/ 2549 w 3864"/>
                    <a:gd name="connsiteY1" fmla="*/ 1338 h 1928"/>
                    <a:gd name="connsiteX2" fmla="*/ 1360 w 3864"/>
                    <a:gd name="connsiteY2" fmla="*/ 873 h 1928"/>
                    <a:gd name="connsiteX3" fmla="*/ 788 w 3864"/>
                    <a:gd name="connsiteY3" fmla="*/ 674 h 1928"/>
                    <a:gd name="connsiteX4" fmla="*/ 393 w 3864"/>
                    <a:gd name="connsiteY4" fmla="*/ 674 h 1928"/>
                    <a:gd name="connsiteX5" fmla="*/ 1508 w 3864"/>
                    <a:gd name="connsiteY5" fmla="*/ 1417 h 1928"/>
                    <a:gd name="connsiteX6" fmla="*/ 2005 w 3864"/>
                    <a:gd name="connsiteY6" fmla="*/ 1882 h 1928"/>
                    <a:gd name="connsiteX7" fmla="*/ 3445 w 3864"/>
                    <a:gd name="connsiteY7" fmla="*/ 2602 h 1928"/>
                    <a:gd name="connsiteX8" fmla="*/ 4258 w 3864"/>
                    <a:gd name="connsiteY8" fmla="*/ 2207 h 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 h="1928">
                      <a:moveTo>
                        <a:pt x="4258" y="2207"/>
                      </a:moveTo>
                      <a:lnTo>
                        <a:pt x="2549" y="1338"/>
                      </a:lnTo>
                      <a:cubicBezTo>
                        <a:pt x="2177" y="1213"/>
                        <a:pt x="1805" y="1064"/>
                        <a:pt x="1360" y="873"/>
                      </a:cubicBezTo>
                      <a:lnTo>
                        <a:pt x="788" y="674"/>
                      </a:lnTo>
                      <a:lnTo>
                        <a:pt x="393" y="674"/>
                      </a:lnTo>
                      <a:cubicBezTo>
                        <a:pt x="789" y="884"/>
                        <a:pt x="1162" y="1133"/>
                        <a:pt x="1508" y="1417"/>
                      </a:cubicBezTo>
                      <a:lnTo>
                        <a:pt x="2005" y="1882"/>
                      </a:lnTo>
                      <a:lnTo>
                        <a:pt x="3445" y="2602"/>
                      </a:lnTo>
                      <a:cubicBezTo>
                        <a:pt x="3656" y="2372"/>
                        <a:pt x="3947" y="2231"/>
                        <a:pt x="4258" y="220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0" name="Freeform 4579">
                  <a:extLst>
                    <a:ext uri="{FF2B5EF4-FFF2-40B4-BE49-F238E27FC236}">
                      <a16:creationId xmlns:a16="http://schemas.microsoft.com/office/drawing/2014/main" id="{EC272BAB-D3BB-5C84-040D-2C7EE90FB610}"/>
                    </a:ext>
                  </a:extLst>
                </p:cNvPr>
                <p:cNvSpPr/>
                <p:nvPr/>
              </p:nvSpPr>
              <p:spPr>
                <a:xfrm rot="-780000">
                  <a:off x="1886819" y="4113738"/>
                  <a:ext cx="5777" cy="11809"/>
                </a:xfrm>
                <a:custGeom>
                  <a:avLst/>
                  <a:gdLst>
                    <a:gd name="connsiteX0" fmla="*/ 2173 w 5777"/>
                    <a:gd name="connsiteY0" fmla="*/ 797 h 11809"/>
                    <a:gd name="connsiteX1" fmla="*/ 1579 w 5777"/>
                    <a:gd name="connsiteY1" fmla="*/ 699 h 11809"/>
                    <a:gd name="connsiteX2" fmla="*/ 859 w 5777"/>
                    <a:gd name="connsiteY2" fmla="*/ 4123 h 11809"/>
                    <a:gd name="connsiteX3" fmla="*/ 1751 w 5777"/>
                    <a:gd name="connsiteY3" fmla="*/ 8835 h 11809"/>
                    <a:gd name="connsiteX4" fmla="*/ 2680 w 5777"/>
                    <a:gd name="connsiteY4" fmla="*/ 10544 h 11809"/>
                    <a:gd name="connsiteX5" fmla="*/ 4417 w 5777"/>
                    <a:gd name="connsiteY5" fmla="*/ 12282 h 11809"/>
                    <a:gd name="connsiteX6" fmla="*/ 4417 w 5777"/>
                    <a:gd name="connsiteY6" fmla="*/ 12268 h 11809"/>
                    <a:gd name="connsiteX7" fmla="*/ 3771 w 5777"/>
                    <a:gd name="connsiteY7" fmla="*/ 11450 h 11809"/>
                    <a:gd name="connsiteX8" fmla="*/ 3497 w 5777"/>
                    <a:gd name="connsiteY8" fmla="*/ 10386 h 11809"/>
                    <a:gd name="connsiteX9" fmla="*/ 4835 w 5777"/>
                    <a:gd name="connsiteY9" fmla="*/ 10163 h 11809"/>
                    <a:gd name="connsiteX10" fmla="*/ 5898 w 5777"/>
                    <a:gd name="connsiteY10" fmla="*/ 10386 h 11809"/>
                    <a:gd name="connsiteX11" fmla="*/ 5996 w 5777"/>
                    <a:gd name="connsiteY11" fmla="*/ 10187 h 11809"/>
                    <a:gd name="connsiteX12" fmla="*/ 6168 w 5777"/>
                    <a:gd name="connsiteY12" fmla="*/ 9392 h 11809"/>
                    <a:gd name="connsiteX13" fmla="*/ 5922 w 5777"/>
                    <a:gd name="connsiteY13" fmla="*/ 9072 h 11809"/>
                    <a:gd name="connsiteX14" fmla="*/ 5276 w 5777"/>
                    <a:gd name="connsiteY14" fmla="*/ 7213 h 11809"/>
                    <a:gd name="connsiteX15" fmla="*/ 4803 w 5777"/>
                    <a:gd name="connsiteY15" fmla="*/ 5340 h 11809"/>
                    <a:gd name="connsiteX16" fmla="*/ 4811 w 5777"/>
                    <a:gd name="connsiteY16" fmla="*/ 5327 h 11809"/>
                    <a:gd name="connsiteX17" fmla="*/ 5703 w 5777"/>
                    <a:gd name="connsiteY17" fmla="*/ 2074 h 11809"/>
                    <a:gd name="connsiteX18" fmla="*/ 4589 w 5777"/>
                    <a:gd name="connsiteY18" fmla="*/ 1531 h 11809"/>
                    <a:gd name="connsiteX19" fmla="*/ 2173 w 5777"/>
                    <a:gd name="connsiteY19" fmla="*/ 797 h 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77" h="11809">
                      <a:moveTo>
                        <a:pt x="2173" y="797"/>
                      </a:moveTo>
                      <a:lnTo>
                        <a:pt x="1579" y="699"/>
                      </a:lnTo>
                      <a:cubicBezTo>
                        <a:pt x="1379" y="1814"/>
                        <a:pt x="1156" y="2929"/>
                        <a:pt x="859" y="4123"/>
                      </a:cubicBezTo>
                      <a:cubicBezTo>
                        <a:pt x="139" y="7148"/>
                        <a:pt x="116" y="8983"/>
                        <a:pt x="1751" y="8835"/>
                      </a:cubicBezTo>
                      <a:cubicBezTo>
                        <a:pt x="2471" y="8783"/>
                        <a:pt x="2619" y="9480"/>
                        <a:pt x="2680" y="10544"/>
                      </a:cubicBezTo>
                      <a:cubicBezTo>
                        <a:pt x="2777" y="12231"/>
                        <a:pt x="3297" y="12900"/>
                        <a:pt x="4417" y="12282"/>
                      </a:cubicBezTo>
                      <a:lnTo>
                        <a:pt x="4417" y="12268"/>
                      </a:lnTo>
                      <a:cubicBezTo>
                        <a:pt x="4194" y="11994"/>
                        <a:pt x="3952" y="11725"/>
                        <a:pt x="3771" y="11450"/>
                      </a:cubicBezTo>
                      <a:cubicBezTo>
                        <a:pt x="3399" y="10953"/>
                        <a:pt x="3307" y="10609"/>
                        <a:pt x="3497" y="10386"/>
                      </a:cubicBezTo>
                      <a:cubicBezTo>
                        <a:pt x="3687" y="10163"/>
                        <a:pt x="4143" y="10089"/>
                        <a:pt x="4835" y="10163"/>
                      </a:cubicBezTo>
                      <a:cubicBezTo>
                        <a:pt x="5198" y="10190"/>
                        <a:pt x="5555" y="10265"/>
                        <a:pt x="5898" y="10386"/>
                      </a:cubicBezTo>
                      <a:lnTo>
                        <a:pt x="5996" y="10187"/>
                      </a:lnTo>
                      <a:cubicBezTo>
                        <a:pt x="6089" y="9931"/>
                        <a:pt x="6146" y="9663"/>
                        <a:pt x="6168" y="9392"/>
                      </a:cubicBezTo>
                      <a:lnTo>
                        <a:pt x="5922" y="9072"/>
                      </a:lnTo>
                      <a:cubicBezTo>
                        <a:pt x="5533" y="8527"/>
                        <a:pt x="5309" y="7882"/>
                        <a:pt x="5276" y="7213"/>
                      </a:cubicBezTo>
                      <a:cubicBezTo>
                        <a:pt x="4628" y="6827"/>
                        <a:pt x="4417" y="5988"/>
                        <a:pt x="4803" y="5340"/>
                      </a:cubicBezTo>
                      <a:cubicBezTo>
                        <a:pt x="4806" y="5336"/>
                        <a:pt x="4809" y="5331"/>
                        <a:pt x="4811" y="5327"/>
                      </a:cubicBezTo>
                      <a:cubicBezTo>
                        <a:pt x="5272" y="4294"/>
                        <a:pt x="5573" y="3197"/>
                        <a:pt x="5703" y="2074"/>
                      </a:cubicBezTo>
                      <a:cubicBezTo>
                        <a:pt x="5332" y="1902"/>
                        <a:pt x="4960" y="1703"/>
                        <a:pt x="4589" y="1531"/>
                      </a:cubicBezTo>
                      <a:cubicBezTo>
                        <a:pt x="3815" y="1193"/>
                        <a:pt x="3004" y="947"/>
                        <a:pt x="2173" y="7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1" name="Freeform 4580">
                  <a:extLst>
                    <a:ext uri="{FF2B5EF4-FFF2-40B4-BE49-F238E27FC236}">
                      <a16:creationId xmlns:a16="http://schemas.microsoft.com/office/drawing/2014/main" id="{244C7356-B9EE-0209-671F-C66243492F8B}"/>
                    </a:ext>
                  </a:extLst>
                </p:cNvPr>
                <p:cNvSpPr/>
                <p:nvPr/>
              </p:nvSpPr>
              <p:spPr>
                <a:xfrm rot="-780000">
                  <a:off x="1934361" y="3981334"/>
                  <a:ext cx="351" cy="720"/>
                </a:xfrm>
                <a:custGeom>
                  <a:avLst/>
                  <a:gdLst>
                    <a:gd name="connsiteX0" fmla="*/ 400 w 351"/>
                    <a:gd name="connsiteY0" fmla="*/ 675 h 720"/>
                    <a:gd name="connsiteX1" fmla="*/ 675 w 351"/>
                    <a:gd name="connsiteY1" fmla="*/ 1344 h 720"/>
                    <a:gd name="connsiteX2" fmla="*/ 749 w 351"/>
                    <a:gd name="connsiteY2" fmla="*/ 1396 h 720"/>
                    <a:gd name="connsiteX3" fmla="*/ 726 w 351"/>
                    <a:gd name="connsiteY3" fmla="*/ 1047 h 720"/>
                  </a:gdLst>
                  <a:ahLst/>
                  <a:cxnLst>
                    <a:cxn ang="0">
                      <a:pos x="connsiteX0" y="connsiteY0"/>
                    </a:cxn>
                    <a:cxn ang="0">
                      <a:pos x="connsiteX1" y="connsiteY1"/>
                    </a:cxn>
                    <a:cxn ang="0">
                      <a:pos x="connsiteX2" y="connsiteY2"/>
                    </a:cxn>
                    <a:cxn ang="0">
                      <a:pos x="connsiteX3" y="connsiteY3"/>
                    </a:cxn>
                  </a:cxnLst>
                  <a:rect l="l" t="t" r="r" b="b"/>
                  <a:pathLst>
                    <a:path w="351" h="720">
                      <a:moveTo>
                        <a:pt x="400" y="675"/>
                      </a:moveTo>
                      <a:cubicBezTo>
                        <a:pt x="380" y="930"/>
                        <a:pt x="482" y="1178"/>
                        <a:pt x="675" y="1344"/>
                      </a:cubicBezTo>
                      <a:lnTo>
                        <a:pt x="749" y="1396"/>
                      </a:lnTo>
                      <a:cubicBezTo>
                        <a:pt x="753" y="1279"/>
                        <a:pt x="745" y="1162"/>
                        <a:pt x="726" y="10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2" name="Freeform 4581">
                  <a:extLst>
                    <a:ext uri="{FF2B5EF4-FFF2-40B4-BE49-F238E27FC236}">
                      <a16:creationId xmlns:a16="http://schemas.microsoft.com/office/drawing/2014/main" id="{716AF124-FA8D-EAF9-3536-981C195DB794}"/>
                    </a:ext>
                  </a:extLst>
                </p:cNvPr>
                <p:cNvSpPr/>
                <p:nvPr/>
              </p:nvSpPr>
              <p:spPr>
                <a:xfrm rot="-780000">
                  <a:off x="1932195" y="4009139"/>
                  <a:ext cx="6289" cy="2099"/>
                </a:xfrm>
                <a:custGeom>
                  <a:avLst/>
                  <a:gdLst>
                    <a:gd name="connsiteX0" fmla="*/ 6687 w 6289"/>
                    <a:gd name="connsiteY0" fmla="*/ 703 h 2099"/>
                    <a:gd name="connsiteX1" fmla="*/ 4578 w 6289"/>
                    <a:gd name="connsiteY1" fmla="*/ 777 h 2099"/>
                    <a:gd name="connsiteX2" fmla="*/ 398 w 6289"/>
                    <a:gd name="connsiteY2" fmla="*/ 1242 h 2099"/>
                    <a:gd name="connsiteX3" fmla="*/ 672 w 6289"/>
                    <a:gd name="connsiteY3" fmla="*/ 1516 h 2099"/>
                    <a:gd name="connsiteX4" fmla="*/ 1814 w 6289"/>
                    <a:gd name="connsiteY4" fmla="*/ 2779 h 2099"/>
                    <a:gd name="connsiteX5" fmla="*/ 5758 w 6289"/>
                    <a:gd name="connsiteY5" fmla="*/ 1688 h 2099"/>
                    <a:gd name="connsiteX6" fmla="*/ 6687 w 6289"/>
                    <a:gd name="connsiteY6" fmla="*/ 703 h 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9" h="2099">
                      <a:moveTo>
                        <a:pt x="6687" y="703"/>
                      </a:moveTo>
                      <a:cubicBezTo>
                        <a:pt x="5983" y="657"/>
                        <a:pt x="5277" y="682"/>
                        <a:pt x="4578" y="777"/>
                      </a:cubicBezTo>
                      <a:cubicBezTo>
                        <a:pt x="3185" y="926"/>
                        <a:pt x="1791" y="1125"/>
                        <a:pt x="398" y="1242"/>
                      </a:cubicBezTo>
                      <a:lnTo>
                        <a:pt x="672" y="1516"/>
                      </a:lnTo>
                      <a:lnTo>
                        <a:pt x="1814" y="2779"/>
                      </a:lnTo>
                      <a:cubicBezTo>
                        <a:pt x="3208" y="2408"/>
                        <a:pt x="4564" y="2110"/>
                        <a:pt x="5758" y="1688"/>
                      </a:cubicBezTo>
                      <a:cubicBezTo>
                        <a:pt x="6217" y="1542"/>
                        <a:pt x="6568" y="1170"/>
                        <a:pt x="6687" y="7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3" name="Freeform 4582">
                  <a:extLst>
                    <a:ext uri="{FF2B5EF4-FFF2-40B4-BE49-F238E27FC236}">
                      <a16:creationId xmlns:a16="http://schemas.microsoft.com/office/drawing/2014/main" id="{C9E4AC63-CD1C-709E-7014-C8B361120208}"/>
                    </a:ext>
                  </a:extLst>
                </p:cNvPr>
                <p:cNvSpPr/>
                <p:nvPr/>
              </p:nvSpPr>
              <p:spPr>
                <a:xfrm rot="-780000">
                  <a:off x="1959957" y="4014145"/>
                  <a:ext cx="915" cy="789"/>
                </a:xfrm>
                <a:custGeom>
                  <a:avLst/>
                  <a:gdLst>
                    <a:gd name="connsiteX0" fmla="*/ 677 w 915"/>
                    <a:gd name="connsiteY0" fmla="*/ 1299 h 789"/>
                    <a:gd name="connsiteX1" fmla="*/ 403 w 915"/>
                    <a:gd name="connsiteY1" fmla="*/ 1471 h 789"/>
                    <a:gd name="connsiteX2" fmla="*/ 1243 w 915"/>
                    <a:gd name="connsiteY2" fmla="*/ 1299 h 789"/>
                    <a:gd name="connsiteX3" fmla="*/ 1267 w 915"/>
                    <a:gd name="connsiteY3" fmla="*/ 1299 h 789"/>
                    <a:gd name="connsiteX4" fmla="*/ 1318 w 915"/>
                    <a:gd name="connsiteY4" fmla="*/ 681 h 789"/>
                    <a:gd name="connsiteX5" fmla="*/ 677 w 915"/>
                    <a:gd name="connsiteY5" fmla="*/ 1299 h 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 h="789">
                      <a:moveTo>
                        <a:pt x="677" y="1299"/>
                      </a:moveTo>
                      <a:lnTo>
                        <a:pt x="403" y="1471"/>
                      </a:lnTo>
                      <a:lnTo>
                        <a:pt x="1243" y="1299"/>
                      </a:lnTo>
                      <a:lnTo>
                        <a:pt x="1267" y="1299"/>
                      </a:lnTo>
                      <a:lnTo>
                        <a:pt x="1318" y="681"/>
                      </a:lnTo>
                      <a:cubicBezTo>
                        <a:pt x="1116" y="899"/>
                        <a:pt x="902" y="1106"/>
                        <a:pt x="677" y="12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4" name="Freeform 4583">
                  <a:extLst>
                    <a:ext uri="{FF2B5EF4-FFF2-40B4-BE49-F238E27FC236}">
                      <a16:creationId xmlns:a16="http://schemas.microsoft.com/office/drawing/2014/main" id="{6B903F29-1F39-B07C-D606-53581C425E56}"/>
                    </a:ext>
                  </a:extLst>
                </p:cNvPr>
                <p:cNvSpPr/>
                <p:nvPr/>
              </p:nvSpPr>
              <p:spPr>
                <a:xfrm rot="-780000">
                  <a:off x="1924778" y="3985118"/>
                  <a:ext cx="13949" cy="7898"/>
                </a:xfrm>
                <a:custGeom>
                  <a:avLst/>
                  <a:gdLst>
                    <a:gd name="connsiteX0" fmla="*/ 6036 w 13949"/>
                    <a:gd name="connsiteY0" fmla="*/ 7446 h 7898"/>
                    <a:gd name="connsiteX1" fmla="*/ 9632 w 13949"/>
                    <a:gd name="connsiteY1" fmla="*/ 5982 h 7898"/>
                    <a:gd name="connsiteX2" fmla="*/ 12855 w 13949"/>
                    <a:gd name="connsiteY2" fmla="*/ 6577 h 7898"/>
                    <a:gd name="connsiteX3" fmla="*/ 12757 w 13949"/>
                    <a:gd name="connsiteY3" fmla="*/ 4147 h 7898"/>
                    <a:gd name="connsiteX4" fmla="*/ 14346 w 13949"/>
                    <a:gd name="connsiteY4" fmla="*/ 3501 h 7898"/>
                    <a:gd name="connsiteX5" fmla="*/ 13751 w 13949"/>
                    <a:gd name="connsiteY5" fmla="*/ 3376 h 7898"/>
                    <a:gd name="connsiteX6" fmla="*/ 10825 w 13949"/>
                    <a:gd name="connsiteY6" fmla="*/ 2386 h 7898"/>
                    <a:gd name="connsiteX7" fmla="*/ 10031 w 13949"/>
                    <a:gd name="connsiteY7" fmla="*/ 2535 h 7898"/>
                    <a:gd name="connsiteX8" fmla="*/ 7709 w 13949"/>
                    <a:gd name="connsiteY8" fmla="*/ 2070 h 7898"/>
                    <a:gd name="connsiteX9" fmla="*/ 4513 w 13949"/>
                    <a:gd name="connsiteY9" fmla="*/ 676 h 7898"/>
                    <a:gd name="connsiteX10" fmla="*/ 4490 w 13949"/>
                    <a:gd name="connsiteY10" fmla="*/ 699 h 7898"/>
                    <a:gd name="connsiteX11" fmla="*/ 649 w 13949"/>
                    <a:gd name="connsiteY11" fmla="*/ 4690 h 7898"/>
                    <a:gd name="connsiteX12" fmla="*/ 1294 w 13949"/>
                    <a:gd name="connsiteY12" fmla="*/ 5685 h 7898"/>
                    <a:gd name="connsiteX13" fmla="*/ 3277 w 13949"/>
                    <a:gd name="connsiteY13" fmla="*/ 8287 h 7898"/>
                    <a:gd name="connsiteX14" fmla="*/ 6036 w 13949"/>
                    <a:gd name="connsiteY14" fmla="*/ 7446 h 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49" h="7898">
                      <a:moveTo>
                        <a:pt x="6036" y="7446"/>
                      </a:moveTo>
                      <a:cubicBezTo>
                        <a:pt x="6431" y="6279"/>
                        <a:pt x="7476" y="5634"/>
                        <a:pt x="9632" y="5982"/>
                      </a:cubicBezTo>
                      <a:cubicBezTo>
                        <a:pt x="10695" y="6154"/>
                        <a:pt x="11787" y="6354"/>
                        <a:pt x="12855" y="6577"/>
                      </a:cubicBezTo>
                      <a:lnTo>
                        <a:pt x="12757" y="4147"/>
                      </a:lnTo>
                      <a:cubicBezTo>
                        <a:pt x="13301" y="3924"/>
                        <a:pt x="13821" y="3682"/>
                        <a:pt x="14346" y="3501"/>
                      </a:cubicBezTo>
                      <a:lnTo>
                        <a:pt x="13751" y="3376"/>
                      </a:lnTo>
                      <a:cubicBezTo>
                        <a:pt x="12734" y="3078"/>
                        <a:pt x="11768" y="2730"/>
                        <a:pt x="10825" y="2386"/>
                      </a:cubicBezTo>
                      <a:cubicBezTo>
                        <a:pt x="10573" y="2488"/>
                        <a:pt x="10303" y="2538"/>
                        <a:pt x="10031" y="2535"/>
                      </a:cubicBezTo>
                      <a:cubicBezTo>
                        <a:pt x="9234" y="2534"/>
                        <a:pt x="8445" y="2376"/>
                        <a:pt x="7709" y="2070"/>
                      </a:cubicBezTo>
                      <a:cubicBezTo>
                        <a:pt x="6734" y="1421"/>
                        <a:pt x="5652" y="949"/>
                        <a:pt x="4513" y="676"/>
                      </a:cubicBezTo>
                      <a:lnTo>
                        <a:pt x="4490" y="699"/>
                      </a:lnTo>
                      <a:cubicBezTo>
                        <a:pt x="918" y="1629"/>
                        <a:pt x="-155" y="2832"/>
                        <a:pt x="649" y="4690"/>
                      </a:cubicBezTo>
                      <a:cubicBezTo>
                        <a:pt x="822" y="5047"/>
                        <a:pt x="1039" y="5381"/>
                        <a:pt x="1294" y="5685"/>
                      </a:cubicBezTo>
                      <a:cubicBezTo>
                        <a:pt x="1940" y="6554"/>
                        <a:pt x="2609" y="7422"/>
                        <a:pt x="3277" y="8287"/>
                      </a:cubicBezTo>
                      <a:cubicBezTo>
                        <a:pt x="4945" y="8839"/>
                        <a:pt x="5665" y="8616"/>
                        <a:pt x="6036" y="74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5" name="Freeform 4584">
                  <a:extLst>
                    <a:ext uri="{FF2B5EF4-FFF2-40B4-BE49-F238E27FC236}">
                      <a16:creationId xmlns:a16="http://schemas.microsoft.com/office/drawing/2014/main" id="{695CEBE9-BFAB-6F45-3261-A1E96BCEB4CC}"/>
                    </a:ext>
                  </a:extLst>
                </p:cNvPr>
                <p:cNvSpPr/>
                <p:nvPr/>
              </p:nvSpPr>
              <p:spPr>
                <a:xfrm rot="-780000">
                  <a:off x="1890922" y="4069823"/>
                  <a:ext cx="3314" cy="4484"/>
                </a:xfrm>
                <a:custGeom>
                  <a:avLst/>
                  <a:gdLst>
                    <a:gd name="connsiteX0" fmla="*/ 2368 w 3314"/>
                    <a:gd name="connsiteY0" fmla="*/ 883 h 4484"/>
                    <a:gd name="connsiteX1" fmla="*/ 928 w 3314"/>
                    <a:gd name="connsiteY1" fmla="*/ 1975 h 4484"/>
                    <a:gd name="connsiteX2" fmla="*/ 3483 w 3314"/>
                    <a:gd name="connsiteY2" fmla="*/ 5176 h 4484"/>
                    <a:gd name="connsiteX3" fmla="*/ 3706 w 3314"/>
                    <a:gd name="connsiteY3" fmla="*/ 994 h 4484"/>
                    <a:gd name="connsiteX4" fmla="*/ 2368 w 3314"/>
                    <a:gd name="connsiteY4" fmla="*/ 883 h 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 h="4484">
                      <a:moveTo>
                        <a:pt x="2368" y="883"/>
                      </a:moveTo>
                      <a:cubicBezTo>
                        <a:pt x="259" y="488"/>
                        <a:pt x="-61" y="636"/>
                        <a:pt x="928" y="1975"/>
                      </a:cubicBezTo>
                      <a:cubicBezTo>
                        <a:pt x="1722" y="3043"/>
                        <a:pt x="2591" y="4107"/>
                        <a:pt x="3483" y="5176"/>
                      </a:cubicBezTo>
                      <a:cubicBezTo>
                        <a:pt x="3580" y="3782"/>
                        <a:pt x="3655" y="2388"/>
                        <a:pt x="3706" y="994"/>
                      </a:cubicBezTo>
                      <a:cubicBezTo>
                        <a:pt x="3257" y="1005"/>
                        <a:pt x="2809" y="967"/>
                        <a:pt x="2368" y="88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6" name="Freeform 4585">
                  <a:extLst>
                    <a:ext uri="{FF2B5EF4-FFF2-40B4-BE49-F238E27FC236}">
                      <a16:creationId xmlns:a16="http://schemas.microsoft.com/office/drawing/2014/main" id="{AB7C58E9-FFCD-71BE-C238-7F225E24D5DF}"/>
                    </a:ext>
                  </a:extLst>
                </p:cNvPr>
                <p:cNvSpPr/>
                <p:nvPr/>
              </p:nvSpPr>
              <p:spPr>
                <a:xfrm rot="-780000">
                  <a:off x="1886304" y="4080123"/>
                  <a:ext cx="1937" cy="4058"/>
                </a:xfrm>
                <a:custGeom>
                  <a:avLst/>
                  <a:gdLst>
                    <a:gd name="connsiteX0" fmla="*/ 836 w 1937"/>
                    <a:gd name="connsiteY0" fmla="*/ 2728 h 4058"/>
                    <a:gd name="connsiteX1" fmla="*/ 711 w 1937"/>
                    <a:gd name="connsiteY1" fmla="*/ 3123 h 4058"/>
                    <a:gd name="connsiteX2" fmla="*/ 390 w 1937"/>
                    <a:gd name="connsiteY2" fmla="*/ 4712 h 4058"/>
                    <a:gd name="connsiteX3" fmla="*/ 390 w 1937"/>
                    <a:gd name="connsiteY3" fmla="*/ 4735 h 4058"/>
                    <a:gd name="connsiteX4" fmla="*/ 1110 w 1937"/>
                    <a:gd name="connsiteY4" fmla="*/ 4364 h 4058"/>
                    <a:gd name="connsiteX5" fmla="*/ 2327 w 1937"/>
                    <a:gd name="connsiteY5" fmla="*/ 1511 h 4058"/>
                    <a:gd name="connsiteX6" fmla="*/ 2053 w 1937"/>
                    <a:gd name="connsiteY6" fmla="*/ 693 h 4058"/>
                    <a:gd name="connsiteX7" fmla="*/ 836 w 1937"/>
                    <a:gd name="connsiteY7" fmla="*/ 2728 h 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7" h="4058">
                      <a:moveTo>
                        <a:pt x="836" y="2728"/>
                      </a:moveTo>
                      <a:lnTo>
                        <a:pt x="711" y="3123"/>
                      </a:lnTo>
                      <a:lnTo>
                        <a:pt x="390" y="4712"/>
                      </a:lnTo>
                      <a:lnTo>
                        <a:pt x="390" y="4735"/>
                      </a:lnTo>
                      <a:cubicBezTo>
                        <a:pt x="689" y="4804"/>
                        <a:pt x="993" y="4647"/>
                        <a:pt x="1110" y="4364"/>
                      </a:cubicBezTo>
                      <a:cubicBezTo>
                        <a:pt x="1598" y="3450"/>
                        <a:pt x="2005" y="2495"/>
                        <a:pt x="2327" y="1511"/>
                      </a:cubicBezTo>
                      <a:cubicBezTo>
                        <a:pt x="2338" y="1214"/>
                        <a:pt x="2240" y="924"/>
                        <a:pt x="2053" y="693"/>
                      </a:cubicBezTo>
                      <a:cubicBezTo>
                        <a:pt x="1772" y="1438"/>
                        <a:pt x="1360" y="2127"/>
                        <a:pt x="836" y="27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7" name="Freeform 4586">
                  <a:extLst>
                    <a:ext uri="{FF2B5EF4-FFF2-40B4-BE49-F238E27FC236}">
                      <a16:creationId xmlns:a16="http://schemas.microsoft.com/office/drawing/2014/main" id="{6EB3194F-B94E-8F68-63F1-1E551C7A45D7}"/>
                    </a:ext>
                  </a:extLst>
                </p:cNvPr>
                <p:cNvSpPr/>
                <p:nvPr/>
              </p:nvSpPr>
              <p:spPr>
                <a:xfrm rot="-780000">
                  <a:off x="1866380" y="4071444"/>
                  <a:ext cx="13303" cy="8538"/>
                </a:xfrm>
                <a:custGeom>
                  <a:avLst/>
                  <a:gdLst>
                    <a:gd name="connsiteX0" fmla="*/ 13691 w 13303"/>
                    <a:gd name="connsiteY0" fmla="*/ 5640 h 8538"/>
                    <a:gd name="connsiteX1" fmla="*/ 11782 w 13303"/>
                    <a:gd name="connsiteY1" fmla="*/ 5176 h 8538"/>
                    <a:gd name="connsiteX2" fmla="*/ 7095 w 13303"/>
                    <a:gd name="connsiteY2" fmla="*/ 1803 h 8538"/>
                    <a:gd name="connsiteX3" fmla="*/ 3923 w 13303"/>
                    <a:gd name="connsiteY3" fmla="*/ 711 h 8538"/>
                    <a:gd name="connsiteX4" fmla="*/ 1024 w 13303"/>
                    <a:gd name="connsiteY4" fmla="*/ 985 h 8538"/>
                    <a:gd name="connsiteX5" fmla="*/ 430 w 13303"/>
                    <a:gd name="connsiteY5" fmla="*/ 1677 h 8538"/>
                    <a:gd name="connsiteX6" fmla="*/ 1967 w 13303"/>
                    <a:gd name="connsiteY6" fmla="*/ 2746 h 8538"/>
                    <a:gd name="connsiteX7" fmla="*/ 2836 w 13303"/>
                    <a:gd name="connsiteY7" fmla="*/ 3020 h 8538"/>
                    <a:gd name="connsiteX8" fmla="*/ 9181 w 13303"/>
                    <a:gd name="connsiteY8" fmla="*/ 6737 h 8538"/>
                    <a:gd name="connsiteX9" fmla="*/ 10621 w 13303"/>
                    <a:gd name="connsiteY9" fmla="*/ 8400 h 8538"/>
                    <a:gd name="connsiteX10" fmla="*/ 12878 w 13303"/>
                    <a:gd name="connsiteY10" fmla="*/ 9195 h 8538"/>
                    <a:gd name="connsiteX11" fmla="*/ 12952 w 13303"/>
                    <a:gd name="connsiteY11" fmla="*/ 7359 h 8538"/>
                    <a:gd name="connsiteX12" fmla="*/ 13691 w 13303"/>
                    <a:gd name="connsiteY12" fmla="*/ 5640 h 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3" h="8538">
                      <a:moveTo>
                        <a:pt x="13691" y="5640"/>
                      </a:moveTo>
                      <a:cubicBezTo>
                        <a:pt x="13017" y="5813"/>
                        <a:pt x="12301" y="5639"/>
                        <a:pt x="11782" y="5176"/>
                      </a:cubicBezTo>
                      <a:cubicBezTo>
                        <a:pt x="10193" y="4061"/>
                        <a:pt x="8558" y="2945"/>
                        <a:pt x="7095" y="1803"/>
                      </a:cubicBezTo>
                      <a:cubicBezTo>
                        <a:pt x="6246" y="996"/>
                        <a:pt x="5088" y="598"/>
                        <a:pt x="3923" y="711"/>
                      </a:cubicBezTo>
                      <a:cubicBezTo>
                        <a:pt x="2952" y="750"/>
                        <a:pt x="1985" y="841"/>
                        <a:pt x="1024" y="985"/>
                      </a:cubicBezTo>
                      <a:cubicBezTo>
                        <a:pt x="630" y="1059"/>
                        <a:pt x="258" y="1408"/>
                        <a:pt x="430" y="1677"/>
                      </a:cubicBezTo>
                      <a:cubicBezTo>
                        <a:pt x="872" y="2125"/>
                        <a:pt x="1393" y="2487"/>
                        <a:pt x="1967" y="2746"/>
                      </a:cubicBezTo>
                      <a:cubicBezTo>
                        <a:pt x="2241" y="2881"/>
                        <a:pt x="2534" y="2974"/>
                        <a:pt x="2836" y="3020"/>
                      </a:cubicBezTo>
                      <a:cubicBezTo>
                        <a:pt x="5350" y="3397"/>
                        <a:pt x="7622" y="4728"/>
                        <a:pt x="9181" y="6737"/>
                      </a:cubicBezTo>
                      <a:cubicBezTo>
                        <a:pt x="9605" y="7338"/>
                        <a:pt x="10087" y="7895"/>
                        <a:pt x="10621" y="8400"/>
                      </a:cubicBezTo>
                      <a:cubicBezTo>
                        <a:pt x="11184" y="9039"/>
                        <a:pt x="12039" y="9340"/>
                        <a:pt x="12878" y="9195"/>
                      </a:cubicBezTo>
                      <a:cubicBezTo>
                        <a:pt x="12817" y="8582"/>
                        <a:pt x="12842" y="7965"/>
                        <a:pt x="12952" y="7359"/>
                      </a:cubicBezTo>
                      <a:cubicBezTo>
                        <a:pt x="13106" y="6751"/>
                        <a:pt x="13355" y="6171"/>
                        <a:pt x="13691" y="564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8" name="Freeform 4587">
                  <a:extLst>
                    <a:ext uri="{FF2B5EF4-FFF2-40B4-BE49-F238E27FC236}">
                      <a16:creationId xmlns:a16="http://schemas.microsoft.com/office/drawing/2014/main" id="{D828F24B-6BF3-2D83-048C-C0EDD3CC0E56}"/>
                    </a:ext>
                  </a:extLst>
                </p:cNvPr>
                <p:cNvSpPr/>
                <p:nvPr/>
              </p:nvSpPr>
              <p:spPr>
                <a:xfrm rot="-780000">
                  <a:off x="1881744" y="4076453"/>
                  <a:ext cx="3797" cy="7564"/>
                </a:xfrm>
                <a:custGeom>
                  <a:avLst/>
                  <a:gdLst>
                    <a:gd name="connsiteX0" fmla="*/ 2145 w 3797"/>
                    <a:gd name="connsiteY0" fmla="*/ 4382 h 7564"/>
                    <a:gd name="connsiteX1" fmla="*/ 1602 w 3797"/>
                    <a:gd name="connsiteY1" fmla="*/ 5776 h 7564"/>
                    <a:gd name="connsiteX2" fmla="*/ 413 w 3797"/>
                    <a:gd name="connsiteY2" fmla="*/ 7885 h 7564"/>
                    <a:gd name="connsiteX3" fmla="*/ 390 w 3797"/>
                    <a:gd name="connsiteY3" fmla="*/ 7959 h 7564"/>
                    <a:gd name="connsiteX4" fmla="*/ 1755 w 3797"/>
                    <a:gd name="connsiteY4" fmla="*/ 8257 h 7564"/>
                    <a:gd name="connsiteX5" fmla="*/ 2995 w 3797"/>
                    <a:gd name="connsiteY5" fmla="*/ 6593 h 7564"/>
                    <a:gd name="connsiteX6" fmla="*/ 3144 w 3797"/>
                    <a:gd name="connsiteY6" fmla="*/ 2031 h 7564"/>
                    <a:gd name="connsiteX7" fmla="*/ 1927 w 3797"/>
                    <a:gd name="connsiteY7" fmla="*/ 693 h 7564"/>
                    <a:gd name="connsiteX8" fmla="*/ 2127 w 3797"/>
                    <a:gd name="connsiteY8" fmla="*/ 1956 h 7564"/>
                    <a:gd name="connsiteX9" fmla="*/ 2145 w 3797"/>
                    <a:gd name="connsiteY9" fmla="*/ 4382 h 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 h="7564">
                      <a:moveTo>
                        <a:pt x="2145" y="4382"/>
                      </a:moveTo>
                      <a:cubicBezTo>
                        <a:pt x="2034" y="4870"/>
                        <a:pt x="1851" y="5341"/>
                        <a:pt x="1602" y="5776"/>
                      </a:cubicBezTo>
                      <a:cubicBezTo>
                        <a:pt x="1032" y="6366"/>
                        <a:pt x="623" y="7092"/>
                        <a:pt x="413" y="7885"/>
                      </a:cubicBezTo>
                      <a:lnTo>
                        <a:pt x="390" y="7959"/>
                      </a:lnTo>
                      <a:cubicBezTo>
                        <a:pt x="854" y="8034"/>
                        <a:pt x="1281" y="8131"/>
                        <a:pt x="1755" y="8257"/>
                      </a:cubicBezTo>
                      <a:cubicBezTo>
                        <a:pt x="2150" y="7713"/>
                        <a:pt x="2573" y="7142"/>
                        <a:pt x="2995" y="6593"/>
                      </a:cubicBezTo>
                      <a:cubicBezTo>
                        <a:pt x="4533" y="4684"/>
                        <a:pt x="4584" y="3768"/>
                        <a:pt x="3144" y="2031"/>
                      </a:cubicBezTo>
                      <a:cubicBezTo>
                        <a:pt x="2749" y="1566"/>
                        <a:pt x="2303" y="1139"/>
                        <a:pt x="1927" y="693"/>
                      </a:cubicBezTo>
                      <a:cubicBezTo>
                        <a:pt x="1978" y="1157"/>
                        <a:pt x="2099" y="1487"/>
                        <a:pt x="2127" y="1956"/>
                      </a:cubicBezTo>
                      <a:cubicBezTo>
                        <a:pt x="2195" y="2763"/>
                        <a:pt x="2202" y="3574"/>
                        <a:pt x="2145" y="43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9" name="Freeform 4588">
                  <a:extLst>
                    <a:ext uri="{FF2B5EF4-FFF2-40B4-BE49-F238E27FC236}">
                      <a16:creationId xmlns:a16="http://schemas.microsoft.com/office/drawing/2014/main" id="{28BE8D6C-F91C-6C3B-5E86-C80A0FDE6C0B}"/>
                    </a:ext>
                  </a:extLst>
                </p:cNvPr>
                <p:cNvSpPr/>
                <p:nvPr/>
              </p:nvSpPr>
              <p:spPr>
                <a:xfrm rot="-780000">
                  <a:off x="1877354" y="4080685"/>
                  <a:ext cx="3931" cy="3963"/>
                </a:xfrm>
                <a:custGeom>
                  <a:avLst/>
                  <a:gdLst>
                    <a:gd name="connsiteX0" fmla="*/ 4295 w 3931"/>
                    <a:gd name="connsiteY0" fmla="*/ 2059 h 3963"/>
                    <a:gd name="connsiteX1" fmla="*/ 3924 w 3931"/>
                    <a:gd name="connsiteY1" fmla="*/ 693 h 3963"/>
                    <a:gd name="connsiteX2" fmla="*/ 3380 w 3931"/>
                    <a:gd name="connsiteY2" fmla="*/ 1362 h 3963"/>
                    <a:gd name="connsiteX3" fmla="*/ 1123 w 3931"/>
                    <a:gd name="connsiteY3" fmla="*/ 2431 h 3963"/>
                    <a:gd name="connsiteX4" fmla="*/ 751 w 3931"/>
                    <a:gd name="connsiteY4" fmla="*/ 3644 h 3963"/>
                    <a:gd name="connsiteX5" fmla="*/ 3255 w 3931"/>
                    <a:gd name="connsiteY5" fmla="*/ 4633 h 3963"/>
                    <a:gd name="connsiteX6" fmla="*/ 3826 w 3931"/>
                    <a:gd name="connsiteY6" fmla="*/ 4657 h 3963"/>
                    <a:gd name="connsiteX7" fmla="*/ 4295 w 3931"/>
                    <a:gd name="connsiteY7" fmla="*/ 2059 h 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 h="3963">
                      <a:moveTo>
                        <a:pt x="4295" y="2059"/>
                      </a:moveTo>
                      <a:cubicBezTo>
                        <a:pt x="4209" y="1594"/>
                        <a:pt x="4085" y="1138"/>
                        <a:pt x="3924" y="693"/>
                      </a:cubicBezTo>
                      <a:cubicBezTo>
                        <a:pt x="3752" y="893"/>
                        <a:pt x="3603" y="1158"/>
                        <a:pt x="3380" y="1362"/>
                      </a:cubicBezTo>
                      <a:cubicBezTo>
                        <a:pt x="2700" y="1854"/>
                        <a:pt x="1935" y="2217"/>
                        <a:pt x="1123" y="2431"/>
                      </a:cubicBezTo>
                      <a:cubicBezTo>
                        <a:pt x="505" y="2677"/>
                        <a:pt x="31" y="2896"/>
                        <a:pt x="751" y="3644"/>
                      </a:cubicBezTo>
                      <a:cubicBezTo>
                        <a:pt x="1404" y="4320"/>
                        <a:pt x="2316" y="4681"/>
                        <a:pt x="3255" y="4633"/>
                      </a:cubicBezTo>
                      <a:cubicBezTo>
                        <a:pt x="3454" y="4633"/>
                        <a:pt x="3650" y="4657"/>
                        <a:pt x="3826" y="4657"/>
                      </a:cubicBezTo>
                      <a:cubicBezTo>
                        <a:pt x="4224" y="3852"/>
                        <a:pt x="4387" y="2952"/>
                        <a:pt x="4295" y="20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0" name="Freeform 4589">
                  <a:extLst>
                    <a:ext uri="{FF2B5EF4-FFF2-40B4-BE49-F238E27FC236}">
                      <a16:creationId xmlns:a16="http://schemas.microsoft.com/office/drawing/2014/main" id="{8F25991D-2F73-A039-59D6-4A038D576BF6}"/>
                    </a:ext>
                  </a:extLst>
                </p:cNvPr>
                <p:cNvSpPr/>
                <p:nvPr/>
              </p:nvSpPr>
              <p:spPr>
                <a:xfrm rot="-780000">
                  <a:off x="1885190" y="4083079"/>
                  <a:ext cx="1342" cy="1365"/>
                </a:xfrm>
                <a:custGeom>
                  <a:avLst/>
                  <a:gdLst>
                    <a:gd name="connsiteX0" fmla="*/ 1338 w 1342"/>
                    <a:gd name="connsiteY0" fmla="*/ 2060 h 1365"/>
                    <a:gd name="connsiteX1" fmla="*/ 1732 w 1342"/>
                    <a:gd name="connsiteY1" fmla="*/ 694 h 1365"/>
                    <a:gd name="connsiteX2" fmla="*/ 1607 w 1342"/>
                    <a:gd name="connsiteY2" fmla="*/ 842 h 1365"/>
                    <a:gd name="connsiteX3" fmla="*/ 390 w 1342"/>
                    <a:gd name="connsiteY3" fmla="*/ 1683 h 1365"/>
                    <a:gd name="connsiteX4" fmla="*/ 855 w 1342"/>
                    <a:gd name="connsiteY4" fmla="*/ 1855 h 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 h="1365">
                      <a:moveTo>
                        <a:pt x="1338" y="2060"/>
                      </a:moveTo>
                      <a:cubicBezTo>
                        <a:pt x="1443" y="1597"/>
                        <a:pt x="1575" y="1141"/>
                        <a:pt x="1732" y="694"/>
                      </a:cubicBezTo>
                      <a:lnTo>
                        <a:pt x="1607" y="842"/>
                      </a:lnTo>
                      <a:cubicBezTo>
                        <a:pt x="1230" y="1162"/>
                        <a:pt x="822" y="1444"/>
                        <a:pt x="390" y="1683"/>
                      </a:cubicBezTo>
                      <a:lnTo>
                        <a:pt x="855" y="185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1" name="Freeform 4590">
                  <a:extLst>
                    <a:ext uri="{FF2B5EF4-FFF2-40B4-BE49-F238E27FC236}">
                      <a16:creationId xmlns:a16="http://schemas.microsoft.com/office/drawing/2014/main" id="{639321F4-A74F-16EA-9F91-D32386623FCB}"/>
                    </a:ext>
                  </a:extLst>
                </p:cNvPr>
                <p:cNvSpPr/>
                <p:nvPr/>
              </p:nvSpPr>
              <p:spPr>
                <a:xfrm rot="-780000">
                  <a:off x="1878078" y="4062355"/>
                  <a:ext cx="15339" cy="11793"/>
                </a:xfrm>
                <a:custGeom>
                  <a:avLst/>
                  <a:gdLst>
                    <a:gd name="connsiteX0" fmla="*/ 10517 w 15339"/>
                    <a:gd name="connsiteY0" fmla="*/ 1287 h 11793"/>
                    <a:gd name="connsiteX1" fmla="*/ 10052 w 15339"/>
                    <a:gd name="connsiteY1" fmla="*/ 2527 h 11793"/>
                    <a:gd name="connsiteX2" fmla="*/ 8292 w 15339"/>
                    <a:gd name="connsiteY2" fmla="*/ 4808 h 11793"/>
                    <a:gd name="connsiteX3" fmla="*/ 8120 w 15339"/>
                    <a:gd name="connsiteY3" fmla="*/ 4534 h 11793"/>
                    <a:gd name="connsiteX4" fmla="*/ 8417 w 15339"/>
                    <a:gd name="connsiteY4" fmla="*/ 2973 h 11793"/>
                    <a:gd name="connsiteX5" fmla="*/ 9123 w 15339"/>
                    <a:gd name="connsiteY5" fmla="*/ 1858 h 11793"/>
                    <a:gd name="connsiteX6" fmla="*/ 10187 w 15339"/>
                    <a:gd name="connsiteY6" fmla="*/ 1166 h 11793"/>
                    <a:gd name="connsiteX7" fmla="*/ 9221 w 15339"/>
                    <a:gd name="connsiteY7" fmla="*/ 771 h 11793"/>
                    <a:gd name="connsiteX8" fmla="*/ 7828 w 15339"/>
                    <a:gd name="connsiteY8" fmla="*/ 896 h 11793"/>
                    <a:gd name="connsiteX9" fmla="*/ 4530 w 15339"/>
                    <a:gd name="connsiteY9" fmla="*/ 1826 h 11793"/>
                    <a:gd name="connsiteX10" fmla="*/ 3661 w 15339"/>
                    <a:gd name="connsiteY10" fmla="*/ 3043 h 11793"/>
                    <a:gd name="connsiteX11" fmla="*/ 4627 w 15339"/>
                    <a:gd name="connsiteY11" fmla="*/ 5496 h 11793"/>
                    <a:gd name="connsiteX12" fmla="*/ 1975 w 15339"/>
                    <a:gd name="connsiteY12" fmla="*/ 5891 h 11793"/>
                    <a:gd name="connsiteX13" fmla="*/ 414 w 15339"/>
                    <a:gd name="connsiteY13" fmla="*/ 6314 h 11793"/>
                    <a:gd name="connsiteX14" fmla="*/ 1306 w 15339"/>
                    <a:gd name="connsiteY14" fmla="*/ 8916 h 11793"/>
                    <a:gd name="connsiteX15" fmla="*/ 1678 w 15339"/>
                    <a:gd name="connsiteY15" fmla="*/ 10207 h 11793"/>
                    <a:gd name="connsiteX16" fmla="*/ 3215 w 15339"/>
                    <a:gd name="connsiteY16" fmla="*/ 8869 h 11793"/>
                    <a:gd name="connsiteX17" fmla="*/ 4279 w 15339"/>
                    <a:gd name="connsiteY17" fmla="*/ 9413 h 11793"/>
                    <a:gd name="connsiteX18" fmla="*/ 3387 w 15339"/>
                    <a:gd name="connsiteY18" fmla="*/ 11420 h 11793"/>
                    <a:gd name="connsiteX19" fmla="*/ 3187 w 15339"/>
                    <a:gd name="connsiteY19" fmla="*/ 12038 h 11793"/>
                    <a:gd name="connsiteX20" fmla="*/ 4005 w 15339"/>
                    <a:gd name="connsiteY20" fmla="*/ 12112 h 11793"/>
                    <a:gd name="connsiteX21" fmla="*/ 4822 w 15339"/>
                    <a:gd name="connsiteY21" fmla="*/ 12484 h 11793"/>
                    <a:gd name="connsiteX22" fmla="*/ 4576 w 15339"/>
                    <a:gd name="connsiteY22" fmla="*/ 10300 h 11793"/>
                    <a:gd name="connsiteX23" fmla="*/ 4553 w 15339"/>
                    <a:gd name="connsiteY23" fmla="*/ 9260 h 11793"/>
                    <a:gd name="connsiteX24" fmla="*/ 9834 w 15339"/>
                    <a:gd name="connsiteY24" fmla="*/ 8330 h 11793"/>
                    <a:gd name="connsiteX25" fmla="*/ 12017 w 15339"/>
                    <a:gd name="connsiteY25" fmla="*/ 7959 h 11793"/>
                    <a:gd name="connsiteX26" fmla="*/ 12017 w 15339"/>
                    <a:gd name="connsiteY26" fmla="*/ 7935 h 11793"/>
                    <a:gd name="connsiteX27" fmla="*/ 11817 w 15339"/>
                    <a:gd name="connsiteY27" fmla="*/ 7661 h 11793"/>
                    <a:gd name="connsiteX28" fmla="*/ 13750 w 15339"/>
                    <a:gd name="connsiteY28" fmla="*/ 4116 h 11793"/>
                    <a:gd name="connsiteX29" fmla="*/ 14641 w 15339"/>
                    <a:gd name="connsiteY29" fmla="*/ 3498 h 11793"/>
                    <a:gd name="connsiteX30" fmla="*/ 15310 w 15339"/>
                    <a:gd name="connsiteY30" fmla="*/ 4539 h 11793"/>
                    <a:gd name="connsiteX31" fmla="*/ 14888 w 15339"/>
                    <a:gd name="connsiteY31" fmla="*/ 7266 h 11793"/>
                    <a:gd name="connsiteX32" fmla="*/ 15185 w 15339"/>
                    <a:gd name="connsiteY32" fmla="*/ 7513 h 11793"/>
                    <a:gd name="connsiteX33" fmla="*/ 15580 w 15339"/>
                    <a:gd name="connsiteY33" fmla="*/ 7977 h 11793"/>
                    <a:gd name="connsiteX34" fmla="*/ 15728 w 15339"/>
                    <a:gd name="connsiteY34" fmla="*/ 3587 h 11793"/>
                    <a:gd name="connsiteX35" fmla="*/ 15454 w 15339"/>
                    <a:gd name="connsiteY35" fmla="*/ 3438 h 11793"/>
                    <a:gd name="connsiteX36" fmla="*/ 10517 w 15339"/>
                    <a:gd name="connsiteY36" fmla="*/ 1287 h 11793"/>
                    <a:gd name="connsiteX37" fmla="*/ 10294 w 15339"/>
                    <a:gd name="connsiteY37" fmla="*/ 4957 h 11793"/>
                    <a:gd name="connsiteX38" fmla="*/ 11088 w 15339"/>
                    <a:gd name="connsiteY38" fmla="*/ 4028 h 11793"/>
                    <a:gd name="connsiteX39" fmla="*/ 12825 w 15339"/>
                    <a:gd name="connsiteY39" fmla="*/ 4795 h 11793"/>
                    <a:gd name="connsiteX40" fmla="*/ 12361 w 15339"/>
                    <a:gd name="connsiteY40" fmla="*/ 6161 h 11793"/>
                    <a:gd name="connsiteX41" fmla="*/ 10313 w 15339"/>
                    <a:gd name="connsiteY41" fmla="*/ 4957 h 1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339" h="11793">
                      <a:moveTo>
                        <a:pt x="10517" y="1287"/>
                      </a:moveTo>
                      <a:cubicBezTo>
                        <a:pt x="10385" y="1709"/>
                        <a:pt x="10230" y="2123"/>
                        <a:pt x="10052" y="2527"/>
                      </a:cubicBezTo>
                      <a:cubicBezTo>
                        <a:pt x="9407" y="4116"/>
                        <a:pt x="8887" y="4934"/>
                        <a:pt x="8292" y="4808"/>
                      </a:cubicBezTo>
                      <a:cubicBezTo>
                        <a:pt x="8269" y="4785"/>
                        <a:pt x="8092" y="4808"/>
                        <a:pt x="8120" y="4534"/>
                      </a:cubicBezTo>
                      <a:cubicBezTo>
                        <a:pt x="8158" y="4004"/>
                        <a:pt x="8258" y="3480"/>
                        <a:pt x="8417" y="2973"/>
                      </a:cubicBezTo>
                      <a:cubicBezTo>
                        <a:pt x="8570" y="2555"/>
                        <a:pt x="8811" y="2175"/>
                        <a:pt x="9123" y="1858"/>
                      </a:cubicBezTo>
                      <a:lnTo>
                        <a:pt x="10187" y="1166"/>
                      </a:lnTo>
                      <a:lnTo>
                        <a:pt x="9221" y="771"/>
                      </a:lnTo>
                      <a:cubicBezTo>
                        <a:pt x="8758" y="630"/>
                        <a:pt x="8258" y="675"/>
                        <a:pt x="7828" y="896"/>
                      </a:cubicBezTo>
                      <a:cubicBezTo>
                        <a:pt x="6909" y="1659"/>
                        <a:pt x="5711" y="1997"/>
                        <a:pt x="4530" y="1826"/>
                      </a:cubicBezTo>
                      <a:cubicBezTo>
                        <a:pt x="2992" y="1775"/>
                        <a:pt x="2867" y="1998"/>
                        <a:pt x="3661" y="3043"/>
                      </a:cubicBezTo>
                      <a:cubicBezTo>
                        <a:pt x="4307" y="3912"/>
                        <a:pt x="5124" y="4781"/>
                        <a:pt x="4627" y="5496"/>
                      </a:cubicBezTo>
                      <a:cubicBezTo>
                        <a:pt x="4205" y="6091"/>
                        <a:pt x="3461" y="6365"/>
                        <a:pt x="1975" y="5891"/>
                      </a:cubicBezTo>
                      <a:cubicBezTo>
                        <a:pt x="758" y="5519"/>
                        <a:pt x="266" y="5719"/>
                        <a:pt x="414" y="6314"/>
                      </a:cubicBezTo>
                      <a:cubicBezTo>
                        <a:pt x="604" y="7215"/>
                        <a:pt x="903" y="8088"/>
                        <a:pt x="1306" y="8916"/>
                      </a:cubicBezTo>
                      <a:cubicBezTo>
                        <a:pt x="1508" y="9320"/>
                        <a:pt x="1634" y="9758"/>
                        <a:pt x="1678" y="10207"/>
                      </a:cubicBezTo>
                      <a:cubicBezTo>
                        <a:pt x="2056" y="9627"/>
                        <a:pt x="2588" y="9163"/>
                        <a:pt x="3215" y="8869"/>
                      </a:cubicBezTo>
                      <a:cubicBezTo>
                        <a:pt x="3680" y="8795"/>
                        <a:pt x="3958" y="9241"/>
                        <a:pt x="4279" y="9413"/>
                      </a:cubicBezTo>
                      <a:cubicBezTo>
                        <a:pt x="3982" y="10082"/>
                        <a:pt x="3633" y="10751"/>
                        <a:pt x="3387" y="11420"/>
                      </a:cubicBezTo>
                      <a:lnTo>
                        <a:pt x="3187" y="12038"/>
                      </a:lnTo>
                      <a:cubicBezTo>
                        <a:pt x="3462" y="11998"/>
                        <a:pt x="3742" y="12023"/>
                        <a:pt x="4005" y="12112"/>
                      </a:cubicBezTo>
                      <a:cubicBezTo>
                        <a:pt x="4284" y="12221"/>
                        <a:pt x="4557" y="12345"/>
                        <a:pt x="4822" y="12484"/>
                      </a:cubicBezTo>
                      <a:cubicBezTo>
                        <a:pt x="4748" y="11764"/>
                        <a:pt x="4651" y="11020"/>
                        <a:pt x="4576" y="10300"/>
                      </a:cubicBezTo>
                      <a:cubicBezTo>
                        <a:pt x="4544" y="9954"/>
                        <a:pt x="4536" y="9607"/>
                        <a:pt x="4553" y="9260"/>
                      </a:cubicBezTo>
                      <a:cubicBezTo>
                        <a:pt x="4827" y="7424"/>
                        <a:pt x="6364" y="7127"/>
                        <a:pt x="9834" y="8330"/>
                      </a:cubicBezTo>
                      <a:cubicBezTo>
                        <a:pt x="11446" y="8902"/>
                        <a:pt x="12040" y="8827"/>
                        <a:pt x="12017" y="7959"/>
                      </a:cubicBezTo>
                      <a:lnTo>
                        <a:pt x="12017" y="7935"/>
                      </a:lnTo>
                      <a:lnTo>
                        <a:pt x="11817" y="7661"/>
                      </a:lnTo>
                      <a:cubicBezTo>
                        <a:pt x="12658" y="6221"/>
                        <a:pt x="13132" y="5134"/>
                        <a:pt x="13750" y="4116"/>
                      </a:cubicBezTo>
                      <a:cubicBezTo>
                        <a:pt x="13949" y="3819"/>
                        <a:pt x="14493" y="3396"/>
                        <a:pt x="14641" y="3498"/>
                      </a:cubicBezTo>
                      <a:cubicBezTo>
                        <a:pt x="15010" y="3727"/>
                        <a:pt x="15255" y="4109"/>
                        <a:pt x="15310" y="4539"/>
                      </a:cubicBezTo>
                      <a:cubicBezTo>
                        <a:pt x="15218" y="5455"/>
                        <a:pt x="15077" y="6365"/>
                        <a:pt x="14888" y="7266"/>
                      </a:cubicBezTo>
                      <a:lnTo>
                        <a:pt x="15185" y="7513"/>
                      </a:lnTo>
                      <a:lnTo>
                        <a:pt x="15580" y="7977"/>
                      </a:lnTo>
                      <a:lnTo>
                        <a:pt x="15728" y="3587"/>
                      </a:lnTo>
                      <a:lnTo>
                        <a:pt x="15454" y="3438"/>
                      </a:lnTo>
                      <a:cubicBezTo>
                        <a:pt x="13856" y="2676"/>
                        <a:pt x="12194" y="1979"/>
                        <a:pt x="10517" y="1287"/>
                      </a:cubicBezTo>
                      <a:close/>
                      <a:moveTo>
                        <a:pt x="10294" y="4957"/>
                      </a:moveTo>
                      <a:lnTo>
                        <a:pt x="11088" y="4028"/>
                      </a:lnTo>
                      <a:cubicBezTo>
                        <a:pt x="11709" y="4177"/>
                        <a:pt x="12297" y="4436"/>
                        <a:pt x="12825" y="4795"/>
                      </a:cubicBezTo>
                      <a:cubicBezTo>
                        <a:pt x="12974" y="4920"/>
                        <a:pt x="12626" y="5440"/>
                        <a:pt x="12361" y="6161"/>
                      </a:cubicBezTo>
                      <a:cubicBezTo>
                        <a:pt x="11644" y="5820"/>
                        <a:pt x="10959" y="5417"/>
                        <a:pt x="10313" y="49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2" name="Freeform 4591">
                  <a:extLst>
                    <a:ext uri="{FF2B5EF4-FFF2-40B4-BE49-F238E27FC236}">
                      <a16:creationId xmlns:a16="http://schemas.microsoft.com/office/drawing/2014/main" id="{681F446B-7ED6-0651-0D61-6843DB4C70AA}"/>
                    </a:ext>
                  </a:extLst>
                </p:cNvPr>
                <p:cNvSpPr/>
                <p:nvPr/>
              </p:nvSpPr>
              <p:spPr>
                <a:xfrm rot="-780000">
                  <a:off x="1870744" y="4038402"/>
                  <a:ext cx="40625" cy="15690"/>
                </a:xfrm>
                <a:custGeom>
                  <a:avLst/>
                  <a:gdLst>
                    <a:gd name="connsiteX0" fmla="*/ 23214 w 40625"/>
                    <a:gd name="connsiteY0" fmla="*/ 3112 h 15690"/>
                    <a:gd name="connsiteX1" fmla="*/ 23957 w 40625"/>
                    <a:gd name="connsiteY1" fmla="*/ 3312 h 15690"/>
                    <a:gd name="connsiteX2" fmla="*/ 41013 w 40625"/>
                    <a:gd name="connsiteY2" fmla="*/ 8692 h 15690"/>
                    <a:gd name="connsiteX3" fmla="*/ 40916 w 40625"/>
                    <a:gd name="connsiteY3" fmla="*/ 8446 h 15690"/>
                    <a:gd name="connsiteX4" fmla="*/ 38537 w 40625"/>
                    <a:gd name="connsiteY4" fmla="*/ 6090 h 15690"/>
                    <a:gd name="connsiteX5" fmla="*/ 30530 w 40625"/>
                    <a:gd name="connsiteY5" fmla="*/ 3906 h 15690"/>
                    <a:gd name="connsiteX6" fmla="*/ 28570 w 40625"/>
                    <a:gd name="connsiteY6" fmla="*/ 3855 h 15690"/>
                    <a:gd name="connsiteX7" fmla="*/ 23925 w 40625"/>
                    <a:gd name="connsiteY7" fmla="*/ 2889 h 15690"/>
                    <a:gd name="connsiteX8" fmla="*/ 21719 w 40625"/>
                    <a:gd name="connsiteY8" fmla="*/ 1574 h 15690"/>
                    <a:gd name="connsiteX9" fmla="*/ 17803 w 40625"/>
                    <a:gd name="connsiteY9" fmla="*/ 1351 h 15690"/>
                    <a:gd name="connsiteX10" fmla="*/ 17877 w 40625"/>
                    <a:gd name="connsiteY10" fmla="*/ 1500 h 15690"/>
                    <a:gd name="connsiteX11" fmla="*/ 17929 w 40625"/>
                    <a:gd name="connsiteY11" fmla="*/ 3483 h 15690"/>
                    <a:gd name="connsiteX12" fmla="*/ 17111 w 40625"/>
                    <a:gd name="connsiteY12" fmla="*/ 3906 h 15690"/>
                    <a:gd name="connsiteX13" fmla="*/ 16647 w 40625"/>
                    <a:gd name="connsiteY13" fmla="*/ 4106 h 15690"/>
                    <a:gd name="connsiteX14" fmla="*/ 16275 w 40625"/>
                    <a:gd name="connsiteY14" fmla="*/ 4231 h 15690"/>
                    <a:gd name="connsiteX15" fmla="*/ 15680 w 40625"/>
                    <a:gd name="connsiteY15" fmla="*/ 3809 h 15690"/>
                    <a:gd name="connsiteX16" fmla="*/ 13028 w 40625"/>
                    <a:gd name="connsiteY16" fmla="*/ 6885 h 15690"/>
                    <a:gd name="connsiteX17" fmla="*/ 7821 w 40625"/>
                    <a:gd name="connsiteY17" fmla="*/ 6713 h 15690"/>
                    <a:gd name="connsiteX18" fmla="*/ 4970 w 40625"/>
                    <a:gd name="connsiteY18" fmla="*/ 6141 h 15690"/>
                    <a:gd name="connsiteX19" fmla="*/ 3135 w 40625"/>
                    <a:gd name="connsiteY19" fmla="*/ 6044 h 15690"/>
                    <a:gd name="connsiteX20" fmla="*/ 2963 w 40625"/>
                    <a:gd name="connsiteY20" fmla="*/ 6438 h 15690"/>
                    <a:gd name="connsiteX21" fmla="*/ 1128 w 40625"/>
                    <a:gd name="connsiteY21" fmla="*/ 6564 h 15690"/>
                    <a:gd name="connsiteX22" fmla="*/ 1054 w 40625"/>
                    <a:gd name="connsiteY22" fmla="*/ 5769 h 15690"/>
                    <a:gd name="connsiteX23" fmla="*/ 1031 w 40625"/>
                    <a:gd name="connsiteY23" fmla="*/ 7033 h 15690"/>
                    <a:gd name="connsiteX24" fmla="*/ 1602 w 40625"/>
                    <a:gd name="connsiteY24" fmla="*/ 7628 h 15690"/>
                    <a:gd name="connsiteX25" fmla="*/ 3832 w 40625"/>
                    <a:gd name="connsiteY25" fmla="*/ 8794 h 15690"/>
                    <a:gd name="connsiteX26" fmla="*/ 5443 w 40625"/>
                    <a:gd name="connsiteY26" fmla="*/ 8297 h 15690"/>
                    <a:gd name="connsiteX27" fmla="*/ 10474 w 40625"/>
                    <a:gd name="connsiteY27" fmla="*/ 8868 h 15690"/>
                    <a:gd name="connsiteX28" fmla="*/ 12257 w 40625"/>
                    <a:gd name="connsiteY28" fmla="*/ 9486 h 15690"/>
                    <a:gd name="connsiteX29" fmla="*/ 17933 w 40625"/>
                    <a:gd name="connsiteY29" fmla="*/ 11559 h 15690"/>
                    <a:gd name="connsiteX30" fmla="*/ 18031 w 40625"/>
                    <a:gd name="connsiteY30" fmla="*/ 11633 h 15690"/>
                    <a:gd name="connsiteX31" fmla="*/ 16544 w 40625"/>
                    <a:gd name="connsiteY31" fmla="*/ 13519 h 15690"/>
                    <a:gd name="connsiteX32" fmla="*/ 14018 w 40625"/>
                    <a:gd name="connsiteY32" fmla="*/ 12827 h 15690"/>
                    <a:gd name="connsiteX33" fmla="*/ 10302 w 40625"/>
                    <a:gd name="connsiteY33" fmla="*/ 12307 h 15690"/>
                    <a:gd name="connsiteX34" fmla="*/ 13274 w 40625"/>
                    <a:gd name="connsiteY34" fmla="*/ 16177 h 15690"/>
                    <a:gd name="connsiteX35" fmla="*/ 15211 w 40625"/>
                    <a:gd name="connsiteY35" fmla="*/ 16205 h 15690"/>
                    <a:gd name="connsiteX36" fmla="*/ 17589 w 40625"/>
                    <a:gd name="connsiteY36" fmla="*/ 16228 h 15690"/>
                    <a:gd name="connsiteX37" fmla="*/ 18384 w 40625"/>
                    <a:gd name="connsiteY37" fmla="*/ 16377 h 15690"/>
                    <a:gd name="connsiteX38" fmla="*/ 18360 w 40625"/>
                    <a:gd name="connsiteY38" fmla="*/ 11814 h 15690"/>
                    <a:gd name="connsiteX39" fmla="*/ 18286 w 40625"/>
                    <a:gd name="connsiteY39" fmla="*/ 7423 h 15690"/>
                    <a:gd name="connsiteX40" fmla="*/ 18830 w 40625"/>
                    <a:gd name="connsiteY40" fmla="*/ 5314 h 15690"/>
                    <a:gd name="connsiteX41" fmla="*/ 19224 w 40625"/>
                    <a:gd name="connsiteY41" fmla="*/ 4496 h 15690"/>
                    <a:gd name="connsiteX42" fmla="*/ 19471 w 40625"/>
                    <a:gd name="connsiteY42" fmla="*/ 4422 h 15690"/>
                    <a:gd name="connsiteX43" fmla="*/ 19791 w 40625"/>
                    <a:gd name="connsiteY43" fmla="*/ 4125 h 15690"/>
                    <a:gd name="connsiteX44" fmla="*/ 23214 w 40625"/>
                    <a:gd name="connsiteY44" fmla="*/ 3112 h 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625" h="15690">
                      <a:moveTo>
                        <a:pt x="23214" y="3112"/>
                      </a:moveTo>
                      <a:cubicBezTo>
                        <a:pt x="23460" y="3163"/>
                        <a:pt x="23711" y="3237"/>
                        <a:pt x="23957" y="3312"/>
                      </a:cubicBezTo>
                      <a:cubicBezTo>
                        <a:pt x="30104" y="5480"/>
                        <a:pt x="35789" y="7273"/>
                        <a:pt x="41013" y="8692"/>
                      </a:cubicBezTo>
                      <a:lnTo>
                        <a:pt x="40916" y="8446"/>
                      </a:lnTo>
                      <a:cubicBezTo>
                        <a:pt x="40499" y="7355"/>
                        <a:pt x="39632" y="6496"/>
                        <a:pt x="38537" y="6090"/>
                      </a:cubicBezTo>
                      <a:cubicBezTo>
                        <a:pt x="35463" y="5249"/>
                        <a:pt x="33010" y="4529"/>
                        <a:pt x="30530" y="3906"/>
                      </a:cubicBezTo>
                      <a:cubicBezTo>
                        <a:pt x="29890" y="3729"/>
                        <a:pt x="29217" y="3712"/>
                        <a:pt x="28570" y="3855"/>
                      </a:cubicBezTo>
                      <a:cubicBezTo>
                        <a:pt x="26955" y="4165"/>
                        <a:pt x="25283" y="3817"/>
                        <a:pt x="23925" y="2889"/>
                      </a:cubicBezTo>
                      <a:cubicBezTo>
                        <a:pt x="23164" y="2495"/>
                        <a:pt x="22427" y="2056"/>
                        <a:pt x="21719" y="1574"/>
                      </a:cubicBezTo>
                      <a:cubicBezTo>
                        <a:pt x="19907" y="482"/>
                        <a:pt x="18672" y="384"/>
                        <a:pt x="17803" y="1351"/>
                      </a:cubicBezTo>
                      <a:lnTo>
                        <a:pt x="17877" y="1500"/>
                      </a:lnTo>
                      <a:cubicBezTo>
                        <a:pt x="18048" y="2148"/>
                        <a:pt x="18066" y="2827"/>
                        <a:pt x="17929" y="3483"/>
                      </a:cubicBezTo>
                      <a:cubicBezTo>
                        <a:pt x="17706" y="3558"/>
                        <a:pt x="17432" y="3758"/>
                        <a:pt x="17111" y="3906"/>
                      </a:cubicBezTo>
                      <a:lnTo>
                        <a:pt x="16647" y="4106"/>
                      </a:lnTo>
                      <a:lnTo>
                        <a:pt x="16275" y="4231"/>
                      </a:lnTo>
                      <a:cubicBezTo>
                        <a:pt x="16003" y="4244"/>
                        <a:pt x="15757" y="4070"/>
                        <a:pt x="15680" y="3809"/>
                      </a:cubicBezTo>
                      <a:cubicBezTo>
                        <a:pt x="14789" y="4826"/>
                        <a:pt x="13897" y="5844"/>
                        <a:pt x="13028" y="6885"/>
                      </a:cubicBezTo>
                      <a:cubicBezTo>
                        <a:pt x="11862" y="8278"/>
                        <a:pt x="10204" y="8172"/>
                        <a:pt x="7821" y="6713"/>
                      </a:cubicBezTo>
                      <a:cubicBezTo>
                        <a:pt x="7054" y="6002"/>
                        <a:pt x="5952" y="5781"/>
                        <a:pt x="4970" y="6141"/>
                      </a:cubicBezTo>
                      <a:cubicBezTo>
                        <a:pt x="4357" y="6226"/>
                        <a:pt x="3735" y="6193"/>
                        <a:pt x="3135" y="6044"/>
                      </a:cubicBezTo>
                      <a:cubicBezTo>
                        <a:pt x="3118" y="6189"/>
                        <a:pt x="3058" y="6327"/>
                        <a:pt x="2963" y="6438"/>
                      </a:cubicBezTo>
                      <a:cubicBezTo>
                        <a:pt x="2363" y="6582"/>
                        <a:pt x="1743" y="6624"/>
                        <a:pt x="1128" y="6564"/>
                      </a:cubicBezTo>
                      <a:cubicBezTo>
                        <a:pt x="1128" y="6318"/>
                        <a:pt x="1077" y="6044"/>
                        <a:pt x="1054" y="5769"/>
                      </a:cubicBezTo>
                      <a:cubicBezTo>
                        <a:pt x="125" y="5746"/>
                        <a:pt x="213" y="6118"/>
                        <a:pt x="1031" y="7033"/>
                      </a:cubicBezTo>
                      <a:cubicBezTo>
                        <a:pt x="1181" y="7266"/>
                        <a:pt x="1375" y="7469"/>
                        <a:pt x="1602" y="7628"/>
                      </a:cubicBezTo>
                      <a:cubicBezTo>
                        <a:pt x="2286" y="8122"/>
                        <a:pt x="3036" y="8514"/>
                        <a:pt x="3832" y="8794"/>
                      </a:cubicBezTo>
                      <a:cubicBezTo>
                        <a:pt x="4417" y="8896"/>
                        <a:pt x="5017" y="8711"/>
                        <a:pt x="5443" y="8297"/>
                      </a:cubicBezTo>
                      <a:cubicBezTo>
                        <a:pt x="6372" y="6982"/>
                        <a:pt x="7896" y="7154"/>
                        <a:pt x="10474" y="8868"/>
                      </a:cubicBezTo>
                      <a:cubicBezTo>
                        <a:pt x="11013" y="9208"/>
                        <a:pt x="11623" y="9419"/>
                        <a:pt x="12257" y="9486"/>
                      </a:cubicBezTo>
                      <a:cubicBezTo>
                        <a:pt x="14290" y="9702"/>
                        <a:pt x="16239" y="10413"/>
                        <a:pt x="17933" y="11559"/>
                      </a:cubicBezTo>
                      <a:lnTo>
                        <a:pt x="18031" y="11633"/>
                      </a:lnTo>
                      <a:cubicBezTo>
                        <a:pt x="18453" y="12028"/>
                        <a:pt x="17459" y="13222"/>
                        <a:pt x="16544" y="13519"/>
                      </a:cubicBezTo>
                      <a:cubicBezTo>
                        <a:pt x="15641" y="13675"/>
                        <a:pt x="14715" y="13422"/>
                        <a:pt x="14018" y="12827"/>
                      </a:cubicBezTo>
                      <a:cubicBezTo>
                        <a:pt x="11639" y="11312"/>
                        <a:pt x="11639" y="11340"/>
                        <a:pt x="10302" y="12307"/>
                      </a:cubicBezTo>
                      <a:cubicBezTo>
                        <a:pt x="8815" y="13371"/>
                        <a:pt x="10028" y="15011"/>
                        <a:pt x="13274" y="16177"/>
                      </a:cubicBezTo>
                      <a:cubicBezTo>
                        <a:pt x="13905" y="16367"/>
                        <a:pt x="14576" y="16377"/>
                        <a:pt x="15211" y="16205"/>
                      </a:cubicBezTo>
                      <a:cubicBezTo>
                        <a:pt x="15971" y="15871"/>
                        <a:pt x="16837" y="15880"/>
                        <a:pt x="17589" y="16228"/>
                      </a:cubicBezTo>
                      <a:cubicBezTo>
                        <a:pt x="17846" y="16315"/>
                        <a:pt x="18113" y="16366"/>
                        <a:pt x="18384" y="16377"/>
                      </a:cubicBezTo>
                      <a:cubicBezTo>
                        <a:pt x="18384" y="14862"/>
                        <a:pt x="18384" y="13352"/>
                        <a:pt x="18360" y="11814"/>
                      </a:cubicBezTo>
                      <a:lnTo>
                        <a:pt x="18286" y="7423"/>
                      </a:lnTo>
                      <a:cubicBezTo>
                        <a:pt x="18290" y="6686"/>
                        <a:pt x="18476" y="5961"/>
                        <a:pt x="18830" y="5314"/>
                      </a:cubicBezTo>
                      <a:cubicBezTo>
                        <a:pt x="18802" y="4990"/>
                        <a:pt x="18954" y="4677"/>
                        <a:pt x="19224" y="4496"/>
                      </a:cubicBezTo>
                      <a:lnTo>
                        <a:pt x="19471" y="4422"/>
                      </a:lnTo>
                      <a:lnTo>
                        <a:pt x="19791" y="4125"/>
                      </a:lnTo>
                      <a:cubicBezTo>
                        <a:pt x="20723" y="3292"/>
                        <a:pt x="21979" y="2920"/>
                        <a:pt x="23214" y="31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3" name="Freeform 4592">
                  <a:extLst>
                    <a:ext uri="{FF2B5EF4-FFF2-40B4-BE49-F238E27FC236}">
                      <a16:creationId xmlns:a16="http://schemas.microsoft.com/office/drawing/2014/main" id="{EE395124-1C69-F3ED-E4EB-B30C896518E6}"/>
                    </a:ext>
                  </a:extLst>
                </p:cNvPr>
                <p:cNvSpPr/>
                <p:nvPr/>
              </p:nvSpPr>
              <p:spPr>
                <a:xfrm rot="-780000">
                  <a:off x="1861570" y="4155535"/>
                  <a:ext cx="4700" cy="5157"/>
                </a:xfrm>
                <a:custGeom>
                  <a:avLst/>
                  <a:gdLst>
                    <a:gd name="connsiteX0" fmla="*/ 1525 w 4700"/>
                    <a:gd name="connsiteY0" fmla="*/ 1055 h 5157"/>
                    <a:gd name="connsiteX1" fmla="*/ 535 w 4700"/>
                    <a:gd name="connsiteY1" fmla="*/ 707 h 5157"/>
                    <a:gd name="connsiteX2" fmla="*/ 512 w 4700"/>
                    <a:gd name="connsiteY2" fmla="*/ 1301 h 5157"/>
                    <a:gd name="connsiteX3" fmla="*/ 387 w 4700"/>
                    <a:gd name="connsiteY3" fmla="*/ 2816 h 5157"/>
                    <a:gd name="connsiteX4" fmla="*/ 1678 w 4700"/>
                    <a:gd name="connsiteY4" fmla="*/ 4029 h 5157"/>
                    <a:gd name="connsiteX5" fmla="*/ 4465 w 4700"/>
                    <a:gd name="connsiteY5" fmla="*/ 5864 h 5157"/>
                    <a:gd name="connsiteX6" fmla="*/ 4887 w 4700"/>
                    <a:gd name="connsiteY6" fmla="*/ 4052 h 5157"/>
                    <a:gd name="connsiteX7" fmla="*/ 5087 w 4700"/>
                    <a:gd name="connsiteY7" fmla="*/ 2811 h 5157"/>
                    <a:gd name="connsiteX8" fmla="*/ 4442 w 4700"/>
                    <a:gd name="connsiteY8" fmla="*/ 2514 h 5157"/>
                    <a:gd name="connsiteX9" fmla="*/ 1525 w 4700"/>
                    <a:gd name="connsiteY9" fmla="*/ 1055 h 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0" h="5157">
                      <a:moveTo>
                        <a:pt x="1525" y="1055"/>
                      </a:moveTo>
                      <a:cubicBezTo>
                        <a:pt x="1215" y="888"/>
                        <a:pt x="881" y="770"/>
                        <a:pt x="535" y="707"/>
                      </a:cubicBezTo>
                      <a:cubicBezTo>
                        <a:pt x="515" y="904"/>
                        <a:pt x="507" y="1103"/>
                        <a:pt x="512" y="1301"/>
                      </a:cubicBezTo>
                      <a:cubicBezTo>
                        <a:pt x="508" y="1809"/>
                        <a:pt x="466" y="2315"/>
                        <a:pt x="387" y="2816"/>
                      </a:cubicBezTo>
                      <a:cubicBezTo>
                        <a:pt x="735" y="3299"/>
                        <a:pt x="1174" y="3711"/>
                        <a:pt x="1678" y="4029"/>
                      </a:cubicBezTo>
                      <a:cubicBezTo>
                        <a:pt x="2652" y="4569"/>
                        <a:pt x="3584" y="5182"/>
                        <a:pt x="4465" y="5864"/>
                      </a:cubicBezTo>
                      <a:cubicBezTo>
                        <a:pt x="4655" y="5272"/>
                        <a:pt x="4796" y="4667"/>
                        <a:pt x="4887" y="4052"/>
                      </a:cubicBezTo>
                      <a:lnTo>
                        <a:pt x="5087" y="2811"/>
                      </a:lnTo>
                      <a:cubicBezTo>
                        <a:pt x="4879" y="2697"/>
                        <a:pt x="4663" y="2598"/>
                        <a:pt x="4442" y="2514"/>
                      </a:cubicBezTo>
                      <a:cubicBezTo>
                        <a:pt x="3429" y="2124"/>
                        <a:pt x="2514" y="1520"/>
                        <a:pt x="1525" y="10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4" name="Freeform 4593">
                  <a:extLst>
                    <a:ext uri="{FF2B5EF4-FFF2-40B4-BE49-F238E27FC236}">
                      <a16:creationId xmlns:a16="http://schemas.microsoft.com/office/drawing/2014/main" id="{B1B9D7D9-B076-3A5A-3280-DB449816FE03}"/>
                    </a:ext>
                  </a:extLst>
                </p:cNvPr>
                <p:cNvSpPr/>
                <p:nvPr/>
              </p:nvSpPr>
              <p:spPr>
                <a:xfrm rot="-780000">
                  <a:off x="1885872" y="3967614"/>
                  <a:ext cx="16308" cy="9470"/>
                </a:xfrm>
                <a:custGeom>
                  <a:avLst/>
                  <a:gdLst>
                    <a:gd name="connsiteX0" fmla="*/ 15968 w 16308"/>
                    <a:gd name="connsiteY0" fmla="*/ 2589 h 9470"/>
                    <a:gd name="connsiteX1" fmla="*/ 14036 w 16308"/>
                    <a:gd name="connsiteY1" fmla="*/ 1623 h 9470"/>
                    <a:gd name="connsiteX2" fmla="*/ 12225 w 16308"/>
                    <a:gd name="connsiteY2" fmla="*/ 2218 h 9470"/>
                    <a:gd name="connsiteX3" fmla="*/ 9670 w 16308"/>
                    <a:gd name="connsiteY3" fmla="*/ 852 h 9470"/>
                    <a:gd name="connsiteX4" fmla="*/ 6646 w 16308"/>
                    <a:gd name="connsiteY4" fmla="*/ 875 h 9470"/>
                    <a:gd name="connsiteX5" fmla="*/ 3646 w 16308"/>
                    <a:gd name="connsiteY5" fmla="*/ 675 h 9470"/>
                    <a:gd name="connsiteX6" fmla="*/ 622 w 16308"/>
                    <a:gd name="connsiteY6" fmla="*/ 1219 h 9470"/>
                    <a:gd name="connsiteX7" fmla="*/ 450 w 16308"/>
                    <a:gd name="connsiteY7" fmla="*/ 1864 h 9470"/>
                    <a:gd name="connsiteX8" fmla="*/ 1467 w 16308"/>
                    <a:gd name="connsiteY8" fmla="*/ 2362 h 9470"/>
                    <a:gd name="connsiteX9" fmla="*/ 8899 w 16308"/>
                    <a:gd name="connsiteY9" fmla="*/ 7124 h 9470"/>
                    <a:gd name="connsiteX10" fmla="*/ 10014 w 16308"/>
                    <a:gd name="connsiteY10" fmla="*/ 8388 h 9470"/>
                    <a:gd name="connsiteX11" fmla="*/ 12615 w 16308"/>
                    <a:gd name="connsiteY11" fmla="*/ 10125 h 9470"/>
                    <a:gd name="connsiteX12" fmla="*/ 14937 w 16308"/>
                    <a:gd name="connsiteY12" fmla="*/ 8564 h 9470"/>
                    <a:gd name="connsiteX13" fmla="*/ 16697 w 16308"/>
                    <a:gd name="connsiteY13" fmla="*/ 3653 h 9470"/>
                    <a:gd name="connsiteX14" fmla="*/ 16005 w 16308"/>
                    <a:gd name="connsiteY14" fmla="*/ 2636 h 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8" h="9470">
                      <a:moveTo>
                        <a:pt x="15968" y="2589"/>
                      </a:moveTo>
                      <a:lnTo>
                        <a:pt x="14036" y="1623"/>
                      </a:lnTo>
                      <a:cubicBezTo>
                        <a:pt x="13519" y="2024"/>
                        <a:pt x="12879" y="2234"/>
                        <a:pt x="12225" y="2218"/>
                      </a:cubicBezTo>
                      <a:cubicBezTo>
                        <a:pt x="10687" y="2292"/>
                        <a:pt x="9670" y="1753"/>
                        <a:pt x="9670" y="852"/>
                      </a:cubicBezTo>
                      <a:cubicBezTo>
                        <a:pt x="8681" y="828"/>
                        <a:pt x="7687" y="903"/>
                        <a:pt x="6646" y="875"/>
                      </a:cubicBezTo>
                      <a:cubicBezTo>
                        <a:pt x="5680" y="875"/>
                        <a:pt x="4565" y="652"/>
                        <a:pt x="3646" y="675"/>
                      </a:cubicBezTo>
                      <a:cubicBezTo>
                        <a:pt x="2621" y="749"/>
                        <a:pt x="1608" y="931"/>
                        <a:pt x="622" y="1219"/>
                      </a:cubicBezTo>
                      <a:cubicBezTo>
                        <a:pt x="399" y="1270"/>
                        <a:pt x="325" y="1641"/>
                        <a:pt x="450" y="1864"/>
                      </a:cubicBezTo>
                      <a:cubicBezTo>
                        <a:pt x="729" y="2132"/>
                        <a:pt x="1085" y="2306"/>
                        <a:pt x="1467" y="2362"/>
                      </a:cubicBezTo>
                      <a:cubicBezTo>
                        <a:pt x="4564" y="2667"/>
                        <a:pt x="7327" y="4438"/>
                        <a:pt x="8899" y="7124"/>
                      </a:cubicBezTo>
                      <a:cubicBezTo>
                        <a:pt x="9228" y="7581"/>
                        <a:pt x="9601" y="8004"/>
                        <a:pt x="10014" y="8388"/>
                      </a:cubicBezTo>
                      <a:cubicBezTo>
                        <a:pt x="10734" y="9080"/>
                        <a:pt x="11203" y="10074"/>
                        <a:pt x="12615" y="10125"/>
                      </a:cubicBezTo>
                      <a:cubicBezTo>
                        <a:pt x="14696" y="10223"/>
                        <a:pt x="15141" y="9954"/>
                        <a:pt x="14937" y="8564"/>
                      </a:cubicBezTo>
                      <a:cubicBezTo>
                        <a:pt x="14759" y="6746"/>
                        <a:pt x="15405" y="4944"/>
                        <a:pt x="16697" y="3653"/>
                      </a:cubicBezTo>
                      <a:cubicBezTo>
                        <a:pt x="16510" y="3287"/>
                        <a:pt x="16278" y="2945"/>
                        <a:pt x="16005" y="263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5" name="Freeform 4594">
                  <a:extLst>
                    <a:ext uri="{FF2B5EF4-FFF2-40B4-BE49-F238E27FC236}">
                      <a16:creationId xmlns:a16="http://schemas.microsoft.com/office/drawing/2014/main" id="{EFE05F6D-A37F-0126-1510-AC3771ED718D}"/>
                    </a:ext>
                  </a:extLst>
                </p:cNvPr>
                <p:cNvSpPr/>
                <p:nvPr/>
              </p:nvSpPr>
              <p:spPr>
                <a:xfrm rot="-780000">
                  <a:off x="1856087" y="4130152"/>
                  <a:ext cx="6250" cy="4791"/>
                </a:xfrm>
                <a:custGeom>
                  <a:avLst/>
                  <a:gdLst>
                    <a:gd name="connsiteX0" fmla="*/ 6636 w 6250"/>
                    <a:gd name="connsiteY0" fmla="*/ 1772 h 4791"/>
                    <a:gd name="connsiteX1" fmla="*/ 4727 w 6250"/>
                    <a:gd name="connsiteY1" fmla="*/ 1349 h 4791"/>
                    <a:gd name="connsiteX2" fmla="*/ 1754 w 6250"/>
                    <a:gd name="connsiteY2" fmla="*/ 703 h 4791"/>
                    <a:gd name="connsiteX3" fmla="*/ 388 w 6250"/>
                    <a:gd name="connsiteY3" fmla="*/ 1423 h 4791"/>
                    <a:gd name="connsiteX4" fmla="*/ 1452 w 6250"/>
                    <a:gd name="connsiteY4" fmla="*/ 2938 h 4791"/>
                    <a:gd name="connsiteX5" fmla="*/ 2846 w 6250"/>
                    <a:gd name="connsiteY5" fmla="*/ 3584 h 4791"/>
                    <a:gd name="connsiteX6" fmla="*/ 6097 w 6250"/>
                    <a:gd name="connsiteY6" fmla="*/ 5494 h 4791"/>
                    <a:gd name="connsiteX7" fmla="*/ 6636 w 6250"/>
                    <a:gd name="connsiteY7" fmla="*/ 1772 h 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0" h="4791">
                      <a:moveTo>
                        <a:pt x="6636" y="1772"/>
                      </a:moveTo>
                      <a:cubicBezTo>
                        <a:pt x="5990" y="1646"/>
                        <a:pt x="5344" y="1498"/>
                        <a:pt x="4727" y="1349"/>
                      </a:cubicBezTo>
                      <a:cubicBezTo>
                        <a:pt x="3756" y="1050"/>
                        <a:pt x="2761" y="834"/>
                        <a:pt x="1754" y="703"/>
                      </a:cubicBezTo>
                      <a:cubicBezTo>
                        <a:pt x="1183" y="680"/>
                        <a:pt x="440" y="1052"/>
                        <a:pt x="388" y="1423"/>
                      </a:cubicBezTo>
                      <a:cubicBezTo>
                        <a:pt x="337" y="1795"/>
                        <a:pt x="960" y="2464"/>
                        <a:pt x="1452" y="2938"/>
                      </a:cubicBezTo>
                      <a:cubicBezTo>
                        <a:pt x="1869" y="3243"/>
                        <a:pt x="2343" y="3463"/>
                        <a:pt x="2846" y="3584"/>
                      </a:cubicBezTo>
                      <a:cubicBezTo>
                        <a:pt x="4077" y="3927"/>
                        <a:pt x="5197" y="4585"/>
                        <a:pt x="6097" y="5494"/>
                      </a:cubicBezTo>
                      <a:cubicBezTo>
                        <a:pt x="5724" y="4234"/>
                        <a:pt x="5921" y="2874"/>
                        <a:pt x="6636" y="17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6" name="Freeform 4595">
                  <a:extLst>
                    <a:ext uri="{FF2B5EF4-FFF2-40B4-BE49-F238E27FC236}">
                      <a16:creationId xmlns:a16="http://schemas.microsoft.com/office/drawing/2014/main" id="{5E71E390-BE0A-40F9-7AAE-9F0D80C66FAB}"/>
                    </a:ext>
                  </a:extLst>
                </p:cNvPr>
                <p:cNvSpPr/>
                <p:nvPr/>
              </p:nvSpPr>
              <p:spPr>
                <a:xfrm rot="-780000">
                  <a:off x="1886551" y="4103038"/>
                  <a:ext cx="7185" cy="3187"/>
                </a:xfrm>
                <a:custGeom>
                  <a:avLst/>
                  <a:gdLst>
                    <a:gd name="connsiteX0" fmla="*/ 391 w 7185"/>
                    <a:gd name="connsiteY0" fmla="*/ 1938 h 3187"/>
                    <a:gd name="connsiteX1" fmla="*/ 985 w 7185"/>
                    <a:gd name="connsiteY1" fmla="*/ 2435 h 3187"/>
                    <a:gd name="connsiteX2" fmla="*/ 1803 w 7185"/>
                    <a:gd name="connsiteY2" fmla="*/ 3006 h 3187"/>
                    <a:gd name="connsiteX3" fmla="*/ 2643 w 7185"/>
                    <a:gd name="connsiteY3" fmla="*/ 3550 h 3187"/>
                    <a:gd name="connsiteX4" fmla="*/ 5124 w 7185"/>
                    <a:gd name="connsiteY4" fmla="*/ 3085 h 3187"/>
                    <a:gd name="connsiteX5" fmla="*/ 7576 w 7185"/>
                    <a:gd name="connsiteY5" fmla="*/ 1970 h 3187"/>
                    <a:gd name="connsiteX6" fmla="*/ 6958 w 7185"/>
                    <a:gd name="connsiteY6" fmla="*/ 1845 h 3187"/>
                    <a:gd name="connsiteX7" fmla="*/ 2894 w 7185"/>
                    <a:gd name="connsiteY7" fmla="*/ 2091 h 3187"/>
                    <a:gd name="connsiteX8" fmla="*/ 1231 w 7185"/>
                    <a:gd name="connsiteY8" fmla="*/ 697 h 3187"/>
                    <a:gd name="connsiteX9" fmla="*/ 767 w 7185"/>
                    <a:gd name="connsiteY9" fmla="*/ 897 h 3187"/>
                    <a:gd name="connsiteX10" fmla="*/ 391 w 7185"/>
                    <a:gd name="connsiteY10" fmla="*/ 1938 h 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5" h="3187">
                      <a:moveTo>
                        <a:pt x="391" y="1938"/>
                      </a:moveTo>
                      <a:cubicBezTo>
                        <a:pt x="574" y="2120"/>
                        <a:pt x="773" y="2287"/>
                        <a:pt x="985" y="2435"/>
                      </a:cubicBezTo>
                      <a:lnTo>
                        <a:pt x="1803" y="3006"/>
                      </a:lnTo>
                      <a:cubicBezTo>
                        <a:pt x="2182" y="2941"/>
                        <a:pt x="2547" y="3177"/>
                        <a:pt x="2643" y="3550"/>
                      </a:cubicBezTo>
                      <a:cubicBezTo>
                        <a:pt x="3684" y="4145"/>
                        <a:pt x="3958" y="3922"/>
                        <a:pt x="5124" y="3085"/>
                      </a:cubicBezTo>
                      <a:cubicBezTo>
                        <a:pt x="5872" y="2578"/>
                        <a:pt x="6702" y="2201"/>
                        <a:pt x="7576" y="1970"/>
                      </a:cubicBezTo>
                      <a:lnTo>
                        <a:pt x="6958" y="1845"/>
                      </a:lnTo>
                      <a:cubicBezTo>
                        <a:pt x="5607" y="1552"/>
                        <a:pt x="4200" y="1637"/>
                        <a:pt x="2894" y="2091"/>
                      </a:cubicBezTo>
                      <a:cubicBezTo>
                        <a:pt x="1654" y="2663"/>
                        <a:pt x="1357" y="2388"/>
                        <a:pt x="1231" y="697"/>
                      </a:cubicBezTo>
                      <a:lnTo>
                        <a:pt x="767" y="897"/>
                      </a:lnTo>
                      <a:cubicBezTo>
                        <a:pt x="697" y="1261"/>
                        <a:pt x="570" y="1612"/>
                        <a:pt x="391" y="193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7" name="Freeform 4596">
                  <a:extLst>
                    <a:ext uri="{FF2B5EF4-FFF2-40B4-BE49-F238E27FC236}">
                      <a16:creationId xmlns:a16="http://schemas.microsoft.com/office/drawing/2014/main" id="{2FD4B540-F3A4-873E-944F-FA45FC0F1525}"/>
                    </a:ext>
                  </a:extLst>
                </p:cNvPr>
                <p:cNvSpPr/>
                <p:nvPr/>
              </p:nvSpPr>
              <p:spPr>
                <a:xfrm rot="-780000">
                  <a:off x="1896230" y="4097086"/>
                  <a:ext cx="1091" cy="1760"/>
                </a:xfrm>
                <a:custGeom>
                  <a:avLst/>
                  <a:gdLst>
                    <a:gd name="connsiteX0" fmla="*/ 1358 w 1091"/>
                    <a:gd name="connsiteY0" fmla="*/ 2457 h 1760"/>
                    <a:gd name="connsiteX1" fmla="*/ 1484 w 1091"/>
                    <a:gd name="connsiteY1" fmla="*/ 1714 h 1760"/>
                    <a:gd name="connsiteX2" fmla="*/ 392 w 1091"/>
                    <a:gd name="connsiteY2" fmla="*/ 696 h 1760"/>
                    <a:gd name="connsiteX3" fmla="*/ 564 w 1091"/>
                    <a:gd name="connsiteY3" fmla="*/ 1068 h 1760"/>
                    <a:gd name="connsiteX4" fmla="*/ 1358 w 1091"/>
                    <a:gd name="connsiteY4" fmla="*/ 2457 h 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 h="1760">
                      <a:moveTo>
                        <a:pt x="1358" y="2457"/>
                      </a:moveTo>
                      <a:lnTo>
                        <a:pt x="1484" y="1714"/>
                      </a:lnTo>
                      <a:cubicBezTo>
                        <a:pt x="1347" y="1192"/>
                        <a:pt x="922" y="795"/>
                        <a:pt x="392" y="696"/>
                      </a:cubicBezTo>
                      <a:lnTo>
                        <a:pt x="564" y="1068"/>
                      </a:lnTo>
                      <a:cubicBezTo>
                        <a:pt x="774" y="1560"/>
                        <a:pt x="1040" y="2026"/>
                        <a:pt x="1358" y="24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8" name="Freeform 4597">
                  <a:extLst>
                    <a:ext uri="{FF2B5EF4-FFF2-40B4-BE49-F238E27FC236}">
                      <a16:creationId xmlns:a16="http://schemas.microsoft.com/office/drawing/2014/main" id="{021DEDE6-4083-2AE3-49B3-3C0D06B188E8}"/>
                    </a:ext>
                  </a:extLst>
                </p:cNvPr>
                <p:cNvSpPr/>
                <p:nvPr/>
              </p:nvSpPr>
              <p:spPr>
                <a:xfrm rot="-780000">
                  <a:off x="1847395" y="4109956"/>
                  <a:ext cx="8664" cy="10221"/>
                </a:xfrm>
                <a:custGeom>
                  <a:avLst/>
                  <a:gdLst>
                    <a:gd name="connsiteX0" fmla="*/ 572 w 8664"/>
                    <a:gd name="connsiteY0" fmla="*/ 1800 h 10221"/>
                    <a:gd name="connsiteX1" fmla="*/ 446 w 8664"/>
                    <a:gd name="connsiteY1" fmla="*/ 3709 h 10221"/>
                    <a:gd name="connsiteX2" fmla="*/ 3149 w 8664"/>
                    <a:gd name="connsiteY2" fmla="*/ 7891 h 10221"/>
                    <a:gd name="connsiteX3" fmla="*/ 5899 w 8664"/>
                    <a:gd name="connsiteY3" fmla="*/ 9898 h 10221"/>
                    <a:gd name="connsiteX4" fmla="*/ 7608 w 8664"/>
                    <a:gd name="connsiteY4" fmla="*/ 10916 h 10221"/>
                    <a:gd name="connsiteX5" fmla="*/ 9048 w 8664"/>
                    <a:gd name="connsiteY5" fmla="*/ 10344 h 10221"/>
                    <a:gd name="connsiteX6" fmla="*/ 8180 w 8664"/>
                    <a:gd name="connsiteY6" fmla="*/ 8904 h 10221"/>
                    <a:gd name="connsiteX7" fmla="*/ 4984 w 8664"/>
                    <a:gd name="connsiteY7" fmla="*/ 6302 h 10221"/>
                    <a:gd name="connsiteX8" fmla="*/ 3619 w 8664"/>
                    <a:gd name="connsiteY8" fmla="*/ 4295 h 10221"/>
                    <a:gd name="connsiteX9" fmla="*/ 2304 w 8664"/>
                    <a:gd name="connsiteY9" fmla="*/ 1716 h 10221"/>
                    <a:gd name="connsiteX10" fmla="*/ 1287 w 8664"/>
                    <a:gd name="connsiteY10" fmla="*/ 699 h 10221"/>
                    <a:gd name="connsiteX11" fmla="*/ 446 w 8664"/>
                    <a:gd name="connsiteY11" fmla="*/ 1493 h 1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64" h="10221">
                      <a:moveTo>
                        <a:pt x="572" y="1800"/>
                      </a:moveTo>
                      <a:cubicBezTo>
                        <a:pt x="692" y="2437"/>
                        <a:pt x="649" y="3094"/>
                        <a:pt x="446" y="3709"/>
                      </a:cubicBezTo>
                      <a:cubicBezTo>
                        <a:pt x="126" y="4876"/>
                        <a:pt x="1041" y="6460"/>
                        <a:pt x="3149" y="7891"/>
                      </a:cubicBezTo>
                      <a:cubicBezTo>
                        <a:pt x="4078" y="8537"/>
                        <a:pt x="4961" y="9229"/>
                        <a:pt x="5899" y="9898"/>
                      </a:cubicBezTo>
                      <a:cubicBezTo>
                        <a:pt x="6410" y="10328"/>
                        <a:pt x="6987" y="10671"/>
                        <a:pt x="7608" y="10916"/>
                      </a:cubicBezTo>
                      <a:cubicBezTo>
                        <a:pt x="8180" y="10967"/>
                        <a:pt x="8500" y="10567"/>
                        <a:pt x="9048" y="10344"/>
                      </a:cubicBezTo>
                      <a:cubicBezTo>
                        <a:pt x="8837" y="9821"/>
                        <a:pt x="8544" y="9335"/>
                        <a:pt x="8180" y="8904"/>
                      </a:cubicBezTo>
                      <a:cubicBezTo>
                        <a:pt x="7175" y="7965"/>
                        <a:pt x="6107" y="7096"/>
                        <a:pt x="4984" y="6302"/>
                      </a:cubicBezTo>
                      <a:cubicBezTo>
                        <a:pt x="3995" y="5582"/>
                        <a:pt x="3424" y="4936"/>
                        <a:pt x="3619" y="4295"/>
                      </a:cubicBezTo>
                      <a:cubicBezTo>
                        <a:pt x="3842" y="3500"/>
                        <a:pt x="3595" y="2780"/>
                        <a:pt x="2304" y="1716"/>
                      </a:cubicBezTo>
                      <a:cubicBezTo>
                        <a:pt x="1935" y="1409"/>
                        <a:pt x="1594" y="1068"/>
                        <a:pt x="1287" y="699"/>
                      </a:cubicBezTo>
                      <a:lnTo>
                        <a:pt x="446" y="149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9" name="Freeform 4598">
                  <a:extLst>
                    <a:ext uri="{FF2B5EF4-FFF2-40B4-BE49-F238E27FC236}">
                      <a16:creationId xmlns:a16="http://schemas.microsoft.com/office/drawing/2014/main" id="{431D4FE4-F499-F6F6-9991-2CA6FB570633}"/>
                    </a:ext>
                  </a:extLst>
                </p:cNvPr>
                <p:cNvSpPr/>
                <p:nvPr/>
              </p:nvSpPr>
              <p:spPr>
                <a:xfrm rot="-780000">
                  <a:off x="1840500" y="4108621"/>
                  <a:ext cx="4370" cy="2276"/>
                </a:xfrm>
                <a:custGeom>
                  <a:avLst/>
                  <a:gdLst>
                    <a:gd name="connsiteX0" fmla="*/ 3090 w 4370"/>
                    <a:gd name="connsiteY0" fmla="*/ 2975 h 2276"/>
                    <a:gd name="connsiteX1" fmla="*/ 4753 w 4370"/>
                    <a:gd name="connsiteY1" fmla="*/ 1637 h 2276"/>
                    <a:gd name="connsiteX2" fmla="*/ 3281 w 4370"/>
                    <a:gd name="connsiteY2" fmla="*/ 1219 h 2276"/>
                    <a:gd name="connsiteX3" fmla="*/ 383 w 4370"/>
                    <a:gd name="connsiteY3" fmla="*/ 699 h 2276"/>
                    <a:gd name="connsiteX4" fmla="*/ 629 w 4370"/>
                    <a:gd name="connsiteY4" fmla="*/ 1990 h 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0" h="2276">
                      <a:moveTo>
                        <a:pt x="3090" y="2975"/>
                      </a:moveTo>
                      <a:cubicBezTo>
                        <a:pt x="3662" y="2552"/>
                        <a:pt x="4205" y="2106"/>
                        <a:pt x="4753" y="1637"/>
                      </a:cubicBezTo>
                      <a:cubicBezTo>
                        <a:pt x="4309" y="1369"/>
                        <a:pt x="3800" y="1225"/>
                        <a:pt x="3281" y="1219"/>
                      </a:cubicBezTo>
                      <a:cubicBezTo>
                        <a:pt x="2298" y="1159"/>
                        <a:pt x="1325" y="984"/>
                        <a:pt x="383" y="699"/>
                      </a:cubicBezTo>
                      <a:cubicBezTo>
                        <a:pt x="424" y="1136"/>
                        <a:pt x="506" y="1568"/>
                        <a:pt x="629" y="199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0" name="Freeform 4599">
                  <a:extLst>
                    <a:ext uri="{FF2B5EF4-FFF2-40B4-BE49-F238E27FC236}">
                      <a16:creationId xmlns:a16="http://schemas.microsoft.com/office/drawing/2014/main" id="{8C4CCEBC-19DF-FFDE-86E9-041BEC19323D}"/>
                    </a:ext>
                  </a:extLst>
                </p:cNvPr>
                <p:cNvSpPr/>
                <p:nvPr/>
              </p:nvSpPr>
              <p:spPr>
                <a:xfrm rot="-780000">
                  <a:off x="1829232" y="4106256"/>
                  <a:ext cx="4840" cy="3454"/>
                </a:xfrm>
                <a:custGeom>
                  <a:avLst/>
                  <a:gdLst>
                    <a:gd name="connsiteX0" fmla="*/ 4673 w 4840"/>
                    <a:gd name="connsiteY0" fmla="*/ 1900 h 3454"/>
                    <a:gd name="connsiteX1" fmla="*/ 1449 w 4840"/>
                    <a:gd name="connsiteY1" fmla="*/ 757 h 3454"/>
                    <a:gd name="connsiteX2" fmla="*/ 386 w 4840"/>
                    <a:gd name="connsiteY2" fmla="*/ 808 h 3454"/>
                    <a:gd name="connsiteX3" fmla="*/ 906 w 4840"/>
                    <a:gd name="connsiteY3" fmla="*/ 1574 h 3454"/>
                    <a:gd name="connsiteX4" fmla="*/ 5221 w 4840"/>
                    <a:gd name="connsiteY4" fmla="*/ 4153 h 3454"/>
                    <a:gd name="connsiteX5" fmla="*/ 4673 w 4840"/>
                    <a:gd name="connsiteY5" fmla="*/ 1900 h 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 h="3454">
                      <a:moveTo>
                        <a:pt x="4673" y="1900"/>
                      </a:moveTo>
                      <a:cubicBezTo>
                        <a:pt x="3644" y="1401"/>
                        <a:pt x="2563" y="1018"/>
                        <a:pt x="1449" y="757"/>
                      </a:cubicBezTo>
                      <a:cubicBezTo>
                        <a:pt x="1055" y="682"/>
                        <a:pt x="432" y="659"/>
                        <a:pt x="386" y="808"/>
                      </a:cubicBezTo>
                      <a:cubicBezTo>
                        <a:pt x="339" y="956"/>
                        <a:pt x="609" y="1426"/>
                        <a:pt x="906" y="1574"/>
                      </a:cubicBezTo>
                      <a:cubicBezTo>
                        <a:pt x="2443" y="2341"/>
                        <a:pt x="3758" y="3284"/>
                        <a:pt x="5221" y="4153"/>
                      </a:cubicBezTo>
                      <a:cubicBezTo>
                        <a:pt x="4860" y="3457"/>
                        <a:pt x="4672" y="2684"/>
                        <a:pt x="4673" y="19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1" name="Freeform 4600">
                  <a:extLst>
                    <a:ext uri="{FF2B5EF4-FFF2-40B4-BE49-F238E27FC236}">
                      <a16:creationId xmlns:a16="http://schemas.microsoft.com/office/drawing/2014/main" id="{A1EB5ED7-95CE-9185-C318-6E3717B4BD5A}"/>
                    </a:ext>
                  </a:extLst>
                </p:cNvPr>
                <p:cNvSpPr/>
                <p:nvPr/>
              </p:nvSpPr>
              <p:spPr>
                <a:xfrm rot="-780000">
                  <a:off x="1874801" y="4005128"/>
                  <a:ext cx="21330" cy="7556"/>
                </a:xfrm>
                <a:custGeom>
                  <a:avLst/>
                  <a:gdLst>
                    <a:gd name="connsiteX0" fmla="*/ 12954 w 21330"/>
                    <a:gd name="connsiteY0" fmla="*/ 5068 h 7556"/>
                    <a:gd name="connsiteX1" fmla="*/ 10278 w 21330"/>
                    <a:gd name="connsiteY1" fmla="*/ 4399 h 7556"/>
                    <a:gd name="connsiteX2" fmla="*/ 5568 w 21330"/>
                    <a:gd name="connsiteY2" fmla="*/ 2638 h 7556"/>
                    <a:gd name="connsiteX3" fmla="*/ 2781 w 21330"/>
                    <a:gd name="connsiteY3" fmla="*/ 752 h 7556"/>
                    <a:gd name="connsiteX4" fmla="*/ 650 w 21330"/>
                    <a:gd name="connsiteY4" fmla="*/ 1906 h 7556"/>
                    <a:gd name="connsiteX5" fmla="*/ 626 w 21330"/>
                    <a:gd name="connsiteY5" fmla="*/ 1992 h 7556"/>
                    <a:gd name="connsiteX6" fmla="*/ 6107 w 21330"/>
                    <a:gd name="connsiteY6" fmla="*/ 7150 h 7556"/>
                    <a:gd name="connsiteX7" fmla="*/ 9577 w 21330"/>
                    <a:gd name="connsiteY7" fmla="*/ 7173 h 7556"/>
                    <a:gd name="connsiteX8" fmla="*/ 12452 w 21330"/>
                    <a:gd name="connsiteY8" fmla="*/ 6973 h 7556"/>
                    <a:gd name="connsiteX9" fmla="*/ 15801 w 21330"/>
                    <a:gd name="connsiteY9" fmla="*/ 8237 h 7556"/>
                    <a:gd name="connsiteX10" fmla="*/ 16321 w 21330"/>
                    <a:gd name="connsiteY10" fmla="*/ 7396 h 7556"/>
                    <a:gd name="connsiteX11" fmla="*/ 16785 w 21330"/>
                    <a:gd name="connsiteY11" fmla="*/ 8088 h 7556"/>
                    <a:gd name="connsiteX12" fmla="*/ 17677 w 21330"/>
                    <a:gd name="connsiteY12" fmla="*/ 7963 h 7556"/>
                    <a:gd name="connsiteX13" fmla="*/ 21718 w 21330"/>
                    <a:gd name="connsiteY13" fmla="*/ 8209 h 7556"/>
                    <a:gd name="connsiteX14" fmla="*/ 20181 w 21330"/>
                    <a:gd name="connsiteY14" fmla="*/ 7614 h 7556"/>
                    <a:gd name="connsiteX15" fmla="*/ 18546 w 21330"/>
                    <a:gd name="connsiteY15" fmla="*/ 7317 h 7556"/>
                    <a:gd name="connsiteX16" fmla="*/ 12954 w 21330"/>
                    <a:gd name="connsiteY16" fmla="*/ 5068 h 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30" h="7556">
                      <a:moveTo>
                        <a:pt x="12954" y="5068"/>
                      </a:moveTo>
                      <a:cubicBezTo>
                        <a:pt x="12230" y="4410"/>
                        <a:pt x="11226" y="4159"/>
                        <a:pt x="10278" y="4399"/>
                      </a:cubicBezTo>
                      <a:cubicBezTo>
                        <a:pt x="8492" y="4919"/>
                        <a:pt x="6576" y="4203"/>
                        <a:pt x="5568" y="2638"/>
                      </a:cubicBezTo>
                      <a:cubicBezTo>
                        <a:pt x="4915" y="1676"/>
                        <a:pt x="3917" y="1001"/>
                        <a:pt x="2781" y="752"/>
                      </a:cubicBezTo>
                      <a:cubicBezTo>
                        <a:pt x="1874" y="481"/>
                        <a:pt x="920" y="998"/>
                        <a:pt x="650" y="1906"/>
                      </a:cubicBezTo>
                      <a:cubicBezTo>
                        <a:pt x="641" y="1934"/>
                        <a:pt x="633" y="1963"/>
                        <a:pt x="626" y="1992"/>
                      </a:cubicBezTo>
                      <a:cubicBezTo>
                        <a:pt x="-266" y="4622"/>
                        <a:pt x="1295" y="6174"/>
                        <a:pt x="6107" y="7150"/>
                      </a:cubicBezTo>
                      <a:cubicBezTo>
                        <a:pt x="7259" y="7294"/>
                        <a:pt x="8423" y="7301"/>
                        <a:pt x="9577" y="7173"/>
                      </a:cubicBezTo>
                      <a:cubicBezTo>
                        <a:pt x="10566" y="7122"/>
                        <a:pt x="11463" y="6973"/>
                        <a:pt x="12452" y="6973"/>
                      </a:cubicBezTo>
                      <a:cubicBezTo>
                        <a:pt x="13667" y="7059"/>
                        <a:pt x="14831" y="7499"/>
                        <a:pt x="15801" y="8237"/>
                      </a:cubicBezTo>
                      <a:cubicBezTo>
                        <a:pt x="15924" y="7928"/>
                        <a:pt x="16100" y="7644"/>
                        <a:pt x="16321" y="7396"/>
                      </a:cubicBezTo>
                      <a:cubicBezTo>
                        <a:pt x="16864" y="6824"/>
                        <a:pt x="16841" y="7447"/>
                        <a:pt x="16785" y="8088"/>
                      </a:cubicBezTo>
                      <a:cubicBezTo>
                        <a:pt x="17077" y="8012"/>
                        <a:pt x="17376" y="7970"/>
                        <a:pt x="17677" y="7963"/>
                      </a:cubicBezTo>
                      <a:cubicBezTo>
                        <a:pt x="19043" y="7986"/>
                        <a:pt x="20404" y="8111"/>
                        <a:pt x="21718" y="8209"/>
                      </a:cubicBezTo>
                      <a:cubicBezTo>
                        <a:pt x="21248" y="7914"/>
                        <a:pt x="20727" y="7712"/>
                        <a:pt x="20181" y="7614"/>
                      </a:cubicBezTo>
                      <a:cubicBezTo>
                        <a:pt x="19645" y="7470"/>
                        <a:pt x="19098" y="7370"/>
                        <a:pt x="18546" y="7317"/>
                      </a:cubicBezTo>
                      <a:cubicBezTo>
                        <a:pt x="16466" y="7296"/>
                        <a:pt x="14469" y="6493"/>
                        <a:pt x="12954" y="506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2" name="Freeform 4601">
                  <a:extLst>
                    <a:ext uri="{FF2B5EF4-FFF2-40B4-BE49-F238E27FC236}">
                      <a16:creationId xmlns:a16="http://schemas.microsoft.com/office/drawing/2014/main" id="{859480E4-2A82-BA4F-0CE1-7E48E52396D4}"/>
                    </a:ext>
                  </a:extLst>
                </p:cNvPr>
                <p:cNvSpPr/>
                <p:nvPr/>
              </p:nvSpPr>
              <p:spPr>
                <a:xfrm rot="-780000">
                  <a:off x="1893100" y="4011772"/>
                  <a:ext cx="4695" cy="1134"/>
                </a:xfrm>
                <a:custGeom>
                  <a:avLst/>
                  <a:gdLst>
                    <a:gd name="connsiteX0" fmla="*/ 4209 w 4695"/>
                    <a:gd name="connsiteY0" fmla="*/ 1225 h 1134"/>
                    <a:gd name="connsiteX1" fmla="*/ 391 w 4695"/>
                    <a:gd name="connsiteY1" fmla="*/ 681 h 1134"/>
                    <a:gd name="connsiteX2" fmla="*/ 3642 w 4695"/>
                    <a:gd name="connsiteY2" fmla="*/ 1773 h 1134"/>
                    <a:gd name="connsiteX3" fmla="*/ 5082 w 4695"/>
                    <a:gd name="connsiteY3" fmla="*/ 1030 h 1134"/>
                    <a:gd name="connsiteX4" fmla="*/ 4209 w 4695"/>
                    <a:gd name="connsiteY4" fmla="*/ 1225 h 1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 h="1134">
                      <a:moveTo>
                        <a:pt x="4209" y="1225"/>
                      </a:moveTo>
                      <a:cubicBezTo>
                        <a:pt x="2894" y="1099"/>
                        <a:pt x="1631" y="904"/>
                        <a:pt x="391" y="681"/>
                      </a:cubicBezTo>
                      <a:cubicBezTo>
                        <a:pt x="1388" y="1265"/>
                        <a:pt x="2495" y="1636"/>
                        <a:pt x="3642" y="1773"/>
                      </a:cubicBezTo>
                      <a:cubicBezTo>
                        <a:pt x="4785" y="1898"/>
                        <a:pt x="5129" y="1773"/>
                        <a:pt x="5082" y="1030"/>
                      </a:cubicBezTo>
                      <a:cubicBezTo>
                        <a:pt x="4812" y="1168"/>
                        <a:pt x="4512" y="1235"/>
                        <a:pt x="4209" y="12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3" name="Freeform 4602">
                  <a:extLst>
                    <a:ext uri="{FF2B5EF4-FFF2-40B4-BE49-F238E27FC236}">
                      <a16:creationId xmlns:a16="http://schemas.microsoft.com/office/drawing/2014/main" id="{345AC788-3F33-2774-44BC-42ED7A77A1FA}"/>
                    </a:ext>
                  </a:extLst>
                </p:cNvPr>
                <p:cNvSpPr/>
                <p:nvPr/>
              </p:nvSpPr>
              <p:spPr>
                <a:xfrm rot="-780000">
                  <a:off x="1876813" y="4087542"/>
                  <a:ext cx="11449" cy="11555"/>
                </a:xfrm>
                <a:custGeom>
                  <a:avLst/>
                  <a:gdLst>
                    <a:gd name="connsiteX0" fmla="*/ 10143 w 11449"/>
                    <a:gd name="connsiteY0" fmla="*/ 7269 h 11555"/>
                    <a:gd name="connsiteX1" fmla="*/ 9548 w 11449"/>
                    <a:gd name="connsiteY1" fmla="*/ 8333 h 11555"/>
                    <a:gd name="connsiteX2" fmla="*/ 9794 w 11449"/>
                    <a:gd name="connsiteY2" fmla="*/ 6572 h 11555"/>
                    <a:gd name="connsiteX3" fmla="*/ 10189 w 11449"/>
                    <a:gd name="connsiteY3" fmla="*/ 5359 h 11555"/>
                    <a:gd name="connsiteX4" fmla="*/ 9297 w 11449"/>
                    <a:gd name="connsiteY4" fmla="*/ 4565 h 11555"/>
                    <a:gd name="connsiteX5" fmla="*/ 6571 w 11449"/>
                    <a:gd name="connsiteY5" fmla="*/ 2409 h 11555"/>
                    <a:gd name="connsiteX6" fmla="*/ 5642 w 11449"/>
                    <a:gd name="connsiteY6" fmla="*/ 2683 h 11555"/>
                    <a:gd name="connsiteX7" fmla="*/ 5047 w 11449"/>
                    <a:gd name="connsiteY7" fmla="*/ 1289 h 11555"/>
                    <a:gd name="connsiteX8" fmla="*/ 4230 w 11449"/>
                    <a:gd name="connsiteY8" fmla="*/ 695 h 11555"/>
                    <a:gd name="connsiteX9" fmla="*/ 389 w 11449"/>
                    <a:gd name="connsiteY9" fmla="*/ 1015 h 11555"/>
                    <a:gd name="connsiteX10" fmla="*/ 1318 w 11449"/>
                    <a:gd name="connsiteY10" fmla="*/ 2056 h 11555"/>
                    <a:gd name="connsiteX11" fmla="*/ 2535 w 11449"/>
                    <a:gd name="connsiteY11" fmla="*/ 2702 h 11555"/>
                    <a:gd name="connsiteX12" fmla="*/ 2957 w 11449"/>
                    <a:gd name="connsiteY12" fmla="*/ 2753 h 11555"/>
                    <a:gd name="connsiteX13" fmla="*/ 3422 w 11449"/>
                    <a:gd name="connsiteY13" fmla="*/ 3148 h 11555"/>
                    <a:gd name="connsiteX14" fmla="*/ 6051 w 11449"/>
                    <a:gd name="connsiteY14" fmla="*/ 4486 h 11555"/>
                    <a:gd name="connsiteX15" fmla="*/ 9126 w 11449"/>
                    <a:gd name="connsiteY15" fmla="*/ 8133 h 11555"/>
                    <a:gd name="connsiteX16" fmla="*/ 8085 w 11449"/>
                    <a:gd name="connsiteY16" fmla="*/ 9197 h 11555"/>
                    <a:gd name="connsiteX17" fmla="*/ 2358 w 11449"/>
                    <a:gd name="connsiteY17" fmla="*/ 10958 h 11555"/>
                    <a:gd name="connsiteX18" fmla="*/ 1935 w 11449"/>
                    <a:gd name="connsiteY18" fmla="*/ 11725 h 11555"/>
                    <a:gd name="connsiteX19" fmla="*/ 2158 w 11449"/>
                    <a:gd name="connsiteY19" fmla="*/ 11822 h 11555"/>
                    <a:gd name="connsiteX20" fmla="*/ 3087 w 11449"/>
                    <a:gd name="connsiteY20" fmla="*/ 11358 h 11555"/>
                    <a:gd name="connsiteX21" fmla="*/ 3287 w 11449"/>
                    <a:gd name="connsiteY21" fmla="*/ 12199 h 11555"/>
                    <a:gd name="connsiteX22" fmla="*/ 3561 w 11449"/>
                    <a:gd name="connsiteY22" fmla="*/ 12250 h 11555"/>
                    <a:gd name="connsiteX23" fmla="*/ 9980 w 11449"/>
                    <a:gd name="connsiteY23" fmla="*/ 12199 h 11555"/>
                    <a:gd name="connsiteX24" fmla="*/ 10700 w 11449"/>
                    <a:gd name="connsiteY24" fmla="*/ 10958 h 11555"/>
                    <a:gd name="connsiteX25" fmla="*/ 11518 w 11449"/>
                    <a:gd name="connsiteY25" fmla="*/ 8951 h 11555"/>
                    <a:gd name="connsiteX26" fmla="*/ 11838 w 11449"/>
                    <a:gd name="connsiteY26" fmla="*/ 6572 h 11555"/>
                    <a:gd name="connsiteX27" fmla="*/ 10672 w 11449"/>
                    <a:gd name="connsiteY27" fmla="*/ 5703 h 11555"/>
                    <a:gd name="connsiteX28" fmla="*/ 10649 w 11449"/>
                    <a:gd name="connsiteY28" fmla="*/ 6001 h 11555"/>
                    <a:gd name="connsiteX29" fmla="*/ 10143 w 11449"/>
                    <a:gd name="connsiteY29" fmla="*/ 7269 h 1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49" h="11555">
                      <a:moveTo>
                        <a:pt x="10143" y="7269"/>
                      </a:moveTo>
                      <a:cubicBezTo>
                        <a:pt x="9970" y="7637"/>
                        <a:pt x="9771" y="7993"/>
                        <a:pt x="9548" y="8333"/>
                      </a:cubicBezTo>
                      <a:cubicBezTo>
                        <a:pt x="9592" y="7741"/>
                        <a:pt x="9674" y="7153"/>
                        <a:pt x="9794" y="6572"/>
                      </a:cubicBezTo>
                      <a:cubicBezTo>
                        <a:pt x="9892" y="6200"/>
                        <a:pt x="10041" y="5754"/>
                        <a:pt x="10189" y="5359"/>
                      </a:cubicBezTo>
                      <a:lnTo>
                        <a:pt x="9297" y="4565"/>
                      </a:lnTo>
                      <a:cubicBezTo>
                        <a:pt x="8429" y="3797"/>
                        <a:pt x="7519" y="3077"/>
                        <a:pt x="6571" y="2409"/>
                      </a:cubicBezTo>
                      <a:cubicBezTo>
                        <a:pt x="6268" y="2520"/>
                        <a:pt x="5957" y="2612"/>
                        <a:pt x="5642" y="2683"/>
                      </a:cubicBezTo>
                      <a:cubicBezTo>
                        <a:pt x="5099" y="2437"/>
                        <a:pt x="4876" y="2065"/>
                        <a:pt x="5047" y="1289"/>
                      </a:cubicBezTo>
                      <a:lnTo>
                        <a:pt x="4230" y="695"/>
                      </a:lnTo>
                      <a:cubicBezTo>
                        <a:pt x="2837" y="792"/>
                        <a:pt x="1578" y="866"/>
                        <a:pt x="389" y="1015"/>
                      </a:cubicBezTo>
                      <a:cubicBezTo>
                        <a:pt x="618" y="1426"/>
                        <a:pt x="935" y="1782"/>
                        <a:pt x="1318" y="2056"/>
                      </a:cubicBezTo>
                      <a:cubicBezTo>
                        <a:pt x="1713" y="2279"/>
                        <a:pt x="2112" y="2479"/>
                        <a:pt x="2535" y="2702"/>
                      </a:cubicBezTo>
                      <a:cubicBezTo>
                        <a:pt x="2677" y="2669"/>
                        <a:pt x="2827" y="2687"/>
                        <a:pt x="2957" y="2753"/>
                      </a:cubicBezTo>
                      <a:cubicBezTo>
                        <a:pt x="3167" y="2801"/>
                        <a:pt x="3341" y="2948"/>
                        <a:pt x="3422" y="3148"/>
                      </a:cubicBezTo>
                      <a:lnTo>
                        <a:pt x="6051" y="4486"/>
                      </a:lnTo>
                      <a:cubicBezTo>
                        <a:pt x="8531" y="5778"/>
                        <a:pt x="9372" y="6716"/>
                        <a:pt x="9126" y="8133"/>
                      </a:cubicBezTo>
                      <a:cubicBezTo>
                        <a:pt x="8985" y="8643"/>
                        <a:pt x="8592" y="9045"/>
                        <a:pt x="8085" y="9197"/>
                      </a:cubicBezTo>
                      <a:cubicBezTo>
                        <a:pt x="6250" y="9843"/>
                        <a:pt x="4244" y="10340"/>
                        <a:pt x="2358" y="10958"/>
                      </a:cubicBezTo>
                      <a:cubicBezTo>
                        <a:pt x="2038" y="11056"/>
                        <a:pt x="2061" y="11455"/>
                        <a:pt x="1935" y="11725"/>
                      </a:cubicBezTo>
                      <a:lnTo>
                        <a:pt x="2158" y="11822"/>
                      </a:lnTo>
                      <a:cubicBezTo>
                        <a:pt x="2553" y="11502"/>
                        <a:pt x="2878" y="11302"/>
                        <a:pt x="3087" y="11358"/>
                      </a:cubicBezTo>
                      <a:cubicBezTo>
                        <a:pt x="3296" y="11413"/>
                        <a:pt x="3287" y="11753"/>
                        <a:pt x="3287" y="12199"/>
                      </a:cubicBezTo>
                      <a:lnTo>
                        <a:pt x="3561" y="12250"/>
                      </a:lnTo>
                      <a:cubicBezTo>
                        <a:pt x="5716" y="12250"/>
                        <a:pt x="7848" y="12250"/>
                        <a:pt x="9980" y="12199"/>
                      </a:cubicBezTo>
                      <a:cubicBezTo>
                        <a:pt x="10226" y="11776"/>
                        <a:pt x="10477" y="11381"/>
                        <a:pt x="10700" y="10958"/>
                      </a:cubicBezTo>
                      <a:cubicBezTo>
                        <a:pt x="11013" y="10306"/>
                        <a:pt x="11286" y="9636"/>
                        <a:pt x="11518" y="8951"/>
                      </a:cubicBezTo>
                      <a:cubicBezTo>
                        <a:pt x="11740" y="8178"/>
                        <a:pt x="11848" y="7376"/>
                        <a:pt x="11838" y="6572"/>
                      </a:cubicBezTo>
                      <a:cubicBezTo>
                        <a:pt x="11435" y="6303"/>
                        <a:pt x="11046" y="6013"/>
                        <a:pt x="10672" y="5703"/>
                      </a:cubicBezTo>
                      <a:lnTo>
                        <a:pt x="10649" y="6001"/>
                      </a:lnTo>
                      <a:cubicBezTo>
                        <a:pt x="10507" y="6434"/>
                        <a:pt x="10338" y="6857"/>
                        <a:pt x="10143" y="72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4" name="Freeform 4603">
                  <a:extLst>
                    <a:ext uri="{FF2B5EF4-FFF2-40B4-BE49-F238E27FC236}">
                      <a16:creationId xmlns:a16="http://schemas.microsoft.com/office/drawing/2014/main" id="{DFE8BA2B-799E-A561-1455-172BD7E6F240}"/>
                    </a:ext>
                  </a:extLst>
                </p:cNvPr>
                <p:cNvSpPr/>
                <p:nvPr/>
              </p:nvSpPr>
              <p:spPr>
                <a:xfrm rot="-780000">
                  <a:off x="1864297" y="3988360"/>
                  <a:ext cx="4685" cy="2954"/>
                </a:xfrm>
                <a:custGeom>
                  <a:avLst/>
                  <a:gdLst>
                    <a:gd name="connsiteX0" fmla="*/ 4700 w 4685"/>
                    <a:gd name="connsiteY0" fmla="*/ 2443 h 2954"/>
                    <a:gd name="connsiteX1" fmla="*/ 5071 w 4685"/>
                    <a:gd name="connsiteY1" fmla="*/ 2071 h 2954"/>
                    <a:gd name="connsiteX2" fmla="*/ 3065 w 4685"/>
                    <a:gd name="connsiteY2" fmla="*/ 1607 h 2954"/>
                    <a:gd name="connsiteX3" fmla="*/ 1081 w 4685"/>
                    <a:gd name="connsiteY3" fmla="*/ 677 h 2954"/>
                    <a:gd name="connsiteX4" fmla="*/ 389 w 4685"/>
                    <a:gd name="connsiteY4" fmla="*/ 2043 h 2954"/>
                    <a:gd name="connsiteX5" fmla="*/ 1606 w 4685"/>
                    <a:gd name="connsiteY5" fmla="*/ 3632 h 2954"/>
                    <a:gd name="connsiteX6" fmla="*/ 4700 w 4685"/>
                    <a:gd name="connsiteY6" fmla="*/ 2443 h 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5" h="2954">
                      <a:moveTo>
                        <a:pt x="4700" y="2443"/>
                      </a:moveTo>
                      <a:lnTo>
                        <a:pt x="5071" y="2071"/>
                      </a:lnTo>
                      <a:cubicBezTo>
                        <a:pt x="4381" y="2033"/>
                        <a:pt x="3702" y="1876"/>
                        <a:pt x="3065" y="1607"/>
                      </a:cubicBezTo>
                      <a:cubicBezTo>
                        <a:pt x="2385" y="1338"/>
                        <a:pt x="1723" y="1028"/>
                        <a:pt x="1081" y="677"/>
                      </a:cubicBezTo>
                      <a:cubicBezTo>
                        <a:pt x="835" y="1142"/>
                        <a:pt x="338" y="1523"/>
                        <a:pt x="389" y="2043"/>
                      </a:cubicBezTo>
                      <a:cubicBezTo>
                        <a:pt x="620" y="2687"/>
                        <a:pt x="1045" y="3242"/>
                        <a:pt x="1606" y="3632"/>
                      </a:cubicBezTo>
                      <a:cubicBezTo>
                        <a:pt x="2506" y="2955"/>
                        <a:pt x="3578" y="2543"/>
                        <a:pt x="4700" y="24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5" name="Freeform 4604">
                  <a:extLst>
                    <a:ext uri="{FF2B5EF4-FFF2-40B4-BE49-F238E27FC236}">
                      <a16:creationId xmlns:a16="http://schemas.microsoft.com/office/drawing/2014/main" id="{6C3E0117-0770-2A76-7B14-899C5376CA16}"/>
                    </a:ext>
                  </a:extLst>
                </p:cNvPr>
                <p:cNvSpPr/>
                <p:nvPr/>
              </p:nvSpPr>
              <p:spPr>
                <a:xfrm rot="-780000">
                  <a:off x="1867946" y="3986674"/>
                  <a:ext cx="14240" cy="5310"/>
                </a:xfrm>
                <a:custGeom>
                  <a:avLst/>
                  <a:gdLst>
                    <a:gd name="connsiteX0" fmla="*/ 1376 w 14240"/>
                    <a:gd name="connsiteY0" fmla="*/ 3088 h 5310"/>
                    <a:gd name="connsiteX1" fmla="*/ 386 w 14240"/>
                    <a:gd name="connsiteY1" fmla="*/ 4998 h 5310"/>
                    <a:gd name="connsiteX2" fmla="*/ 1315 w 14240"/>
                    <a:gd name="connsiteY2" fmla="*/ 5318 h 5310"/>
                    <a:gd name="connsiteX3" fmla="*/ 4316 w 14240"/>
                    <a:gd name="connsiteY3" fmla="*/ 5147 h 5310"/>
                    <a:gd name="connsiteX4" fmla="*/ 6671 w 14240"/>
                    <a:gd name="connsiteY4" fmla="*/ 4352 h 5310"/>
                    <a:gd name="connsiteX5" fmla="*/ 9992 w 14240"/>
                    <a:gd name="connsiteY5" fmla="*/ 5044 h 5310"/>
                    <a:gd name="connsiteX6" fmla="*/ 11478 w 14240"/>
                    <a:gd name="connsiteY6" fmla="*/ 5862 h 5310"/>
                    <a:gd name="connsiteX7" fmla="*/ 11701 w 14240"/>
                    <a:gd name="connsiteY7" fmla="*/ 5987 h 5310"/>
                    <a:gd name="connsiteX8" fmla="*/ 11998 w 14240"/>
                    <a:gd name="connsiteY8" fmla="*/ 5788 h 5310"/>
                    <a:gd name="connsiteX9" fmla="*/ 14130 w 14240"/>
                    <a:gd name="connsiteY9" fmla="*/ 4570 h 5310"/>
                    <a:gd name="connsiteX10" fmla="*/ 14627 w 14240"/>
                    <a:gd name="connsiteY10" fmla="*/ 4371 h 5310"/>
                    <a:gd name="connsiteX11" fmla="*/ 14530 w 14240"/>
                    <a:gd name="connsiteY11" fmla="*/ 4022 h 5310"/>
                    <a:gd name="connsiteX12" fmla="*/ 12549 w 14240"/>
                    <a:gd name="connsiteY12" fmla="*/ 2854 h 5310"/>
                    <a:gd name="connsiteX13" fmla="*/ 12323 w 14240"/>
                    <a:gd name="connsiteY13" fmla="*/ 2930 h 5310"/>
                    <a:gd name="connsiteX14" fmla="*/ 9597 w 14240"/>
                    <a:gd name="connsiteY14" fmla="*/ 2782 h 5310"/>
                    <a:gd name="connsiteX15" fmla="*/ 7637 w 14240"/>
                    <a:gd name="connsiteY15" fmla="*/ 1220 h 5310"/>
                    <a:gd name="connsiteX16" fmla="*/ 6243 w 14240"/>
                    <a:gd name="connsiteY16" fmla="*/ 677 h 5310"/>
                    <a:gd name="connsiteX17" fmla="*/ 3568 w 14240"/>
                    <a:gd name="connsiteY17" fmla="*/ 1248 h 5310"/>
                    <a:gd name="connsiteX18" fmla="*/ 2727 w 14240"/>
                    <a:gd name="connsiteY18" fmla="*/ 1546 h 5310"/>
                    <a:gd name="connsiteX19" fmla="*/ 1710 w 14240"/>
                    <a:gd name="connsiteY19" fmla="*/ 2912 h 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240" h="5310">
                      <a:moveTo>
                        <a:pt x="1376" y="3088"/>
                      </a:moveTo>
                      <a:lnTo>
                        <a:pt x="386" y="4998"/>
                      </a:lnTo>
                      <a:cubicBezTo>
                        <a:pt x="680" y="5147"/>
                        <a:pt x="992" y="5255"/>
                        <a:pt x="1315" y="5318"/>
                      </a:cubicBezTo>
                      <a:cubicBezTo>
                        <a:pt x="2318" y="5441"/>
                        <a:pt x="3334" y="5383"/>
                        <a:pt x="4316" y="5147"/>
                      </a:cubicBezTo>
                      <a:cubicBezTo>
                        <a:pt x="5184" y="4975"/>
                        <a:pt x="5830" y="4575"/>
                        <a:pt x="6671" y="4352"/>
                      </a:cubicBezTo>
                      <a:cubicBezTo>
                        <a:pt x="7826" y="4134"/>
                        <a:pt x="9020" y="4383"/>
                        <a:pt x="9992" y="5044"/>
                      </a:cubicBezTo>
                      <a:cubicBezTo>
                        <a:pt x="10456" y="5342"/>
                        <a:pt x="10981" y="5616"/>
                        <a:pt x="11478" y="5862"/>
                      </a:cubicBezTo>
                      <a:lnTo>
                        <a:pt x="11701" y="5987"/>
                      </a:lnTo>
                      <a:lnTo>
                        <a:pt x="11998" y="5788"/>
                      </a:lnTo>
                      <a:cubicBezTo>
                        <a:pt x="12660" y="5302"/>
                        <a:pt x="13375" y="4893"/>
                        <a:pt x="14130" y="4570"/>
                      </a:cubicBezTo>
                      <a:lnTo>
                        <a:pt x="14627" y="4371"/>
                      </a:lnTo>
                      <a:lnTo>
                        <a:pt x="14530" y="4022"/>
                      </a:lnTo>
                      <a:cubicBezTo>
                        <a:pt x="14305" y="3152"/>
                        <a:pt x="13419" y="2630"/>
                        <a:pt x="12549" y="2854"/>
                      </a:cubicBezTo>
                      <a:cubicBezTo>
                        <a:pt x="12472" y="2874"/>
                        <a:pt x="12397" y="2899"/>
                        <a:pt x="12323" y="2930"/>
                      </a:cubicBezTo>
                      <a:cubicBezTo>
                        <a:pt x="11412" y="3025"/>
                        <a:pt x="10492" y="2974"/>
                        <a:pt x="9597" y="2782"/>
                      </a:cubicBezTo>
                      <a:cubicBezTo>
                        <a:pt x="8380" y="2633"/>
                        <a:pt x="8157" y="1852"/>
                        <a:pt x="7637" y="1220"/>
                      </a:cubicBezTo>
                      <a:cubicBezTo>
                        <a:pt x="7245" y="891"/>
                        <a:pt x="6755" y="700"/>
                        <a:pt x="6243" y="677"/>
                      </a:cubicBezTo>
                      <a:cubicBezTo>
                        <a:pt x="5277" y="826"/>
                        <a:pt x="4385" y="1100"/>
                        <a:pt x="3568" y="1248"/>
                      </a:cubicBezTo>
                      <a:cubicBezTo>
                        <a:pt x="3279" y="1321"/>
                        <a:pt x="2998" y="1421"/>
                        <a:pt x="2727" y="1546"/>
                      </a:cubicBezTo>
                      <a:cubicBezTo>
                        <a:pt x="2412" y="2019"/>
                        <a:pt x="2073" y="2474"/>
                        <a:pt x="1710" y="29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6" name="Freeform 4605">
                  <a:extLst>
                    <a:ext uri="{FF2B5EF4-FFF2-40B4-BE49-F238E27FC236}">
                      <a16:creationId xmlns:a16="http://schemas.microsoft.com/office/drawing/2014/main" id="{861A934E-0AD3-52FE-FB54-65A091A1185B}"/>
                    </a:ext>
                  </a:extLst>
                </p:cNvPr>
                <p:cNvSpPr/>
                <p:nvPr/>
              </p:nvSpPr>
              <p:spPr>
                <a:xfrm rot="-780000">
                  <a:off x="1873947" y="4015970"/>
                  <a:ext cx="14535" cy="7234"/>
                </a:xfrm>
                <a:custGeom>
                  <a:avLst/>
                  <a:gdLst>
                    <a:gd name="connsiteX0" fmla="*/ 13615 w 14535"/>
                    <a:gd name="connsiteY0" fmla="*/ 4533 h 7234"/>
                    <a:gd name="connsiteX1" fmla="*/ 11014 w 14535"/>
                    <a:gd name="connsiteY1" fmla="*/ 3961 h 7234"/>
                    <a:gd name="connsiteX2" fmla="*/ 6899 w 14535"/>
                    <a:gd name="connsiteY2" fmla="*/ 2093 h 7234"/>
                    <a:gd name="connsiteX3" fmla="*/ 2686 w 14535"/>
                    <a:gd name="connsiteY3" fmla="*/ 927 h 7234"/>
                    <a:gd name="connsiteX4" fmla="*/ 1891 w 14535"/>
                    <a:gd name="connsiteY4" fmla="*/ 1150 h 7234"/>
                    <a:gd name="connsiteX5" fmla="*/ 2412 w 14535"/>
                    <a:gd name="connsiteY5" fmla="*/ 3283 h 7234"/>
                    <a:gd name="connsiteX6" fmla="*/ 4767 w 14535"/>
                    <a:gd name="connsiteY6" fmla="*/ 5541 h 7234"/>
                    <a:gd name="connsiteX7" fmla="*/ 5087 w 14535"/>
                    <a:gd name="connsiteY7" fmla="*/ 6633 h 7234"/>
                    <a:gd name="connsiteX8" fmla="*/ 6276 w 14535"/>
                    <a:gd name="connsiteY8" fmla="*/ 7873 h 7234"/>
                    <a:gd name="connsiteX9" fmla="*/ 7739 w 14535"/>
                    <a:gd name="connsiteY9" fmla="*/ 7650 h 7234"/>
                    <a:gd name="connsiteX10" fmla="*/ 10526 w 14535"/>
                    <a:gd name="connsiteY10" fmla="*/ 7055 h 7234"/>
                    <a:gd name="connsiteX11" fmla="*/ 13949 w 14535"/>
                    <a:gd name="connsiteY11" fmla="*/ 6958 h 7234"/>
                    <a:gd name="connsiteX12" fmla="*/ 14915 w 14535"/>
                    <a:gd name="connsiteY12" fmla="*/ 5940 h 7234"/>
                    <a:gd name="connsiteX13" fmla="*/ 13615 w 14535"/>
                    <a:gd name="connsiteY13" fmla="*/ 4533 h 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35" h="7234">
                      <a:moveTo>
                        <a:pt x="13615" y="4533"/>
                      </a:moveTo>
                      <a:cubicBezTo>
                        <a:pt x="12500" y="4286"/>
                        <a:pt x="11757" y="4110"/>
                        <a:pt x="11014" y="3961"/>
                      </a:cubicBezTo>
                      <a:cubicBezTo>
                        <a:pt x="9492" y="3743"/>
                        <a:pt x="8065" y="3094"/>
                        <a:pt x="6899" y="2093"/>
                      </a:cubicBezTo>
                      <a:cubicBezTo>
                        <a:pt x="5903" y="820"/>
                        <a:pt x="4194" y="347"/>
                        <a:pt x="2686" y="927"/>
                      </a:cubicBezTo>
                      <a:lnTo>
                        <a:pt x="1891" y="1150"/>
                      </a:lnTo>
                      <a:cubicBezTo>
                        <a:pt x="-217" y="1768"/>
                        <a:pt x="-166" y="2042"/>
                        <a:pt x="2412" y="3283"/>
                      </a:cubicBezTo>
                      <a:cubicBezTo>
                        <a:pt x="3493" y="3648"/>
                        <a:pt x="4355" y="4476"/>
                        <a:pt x="4767" y="5541"/>
                      </a:cubicBezTo>
                      <a:cubicBezTo>
                        <a:pt x="4804" y="5922"/>
                        <a:pt x="4913" y="6292"/>
                        <a:pt x="5087" y="6633"/>
                      </a:cubicBezTo>
                      <a:cubicBezTo>
                        <a:pt x="5376" y="7137"/>
                        <a:pt x="5784" y="7563"/>
                        <a:pt x="6276" y="7873"/>
                      </a:cubicBezTo>
                      <a:cubicBezTo>
                        <a:pt x="6573" y="8022"/>
                        <a:pt x="7242" y="7748"/>
                        <a:pt x="7739" y="7650"/>
                      </a:cubicBezTo>
                      <a:cubicBezTo>
                        <a:pt x="8656" y="7400"/>
                        <a:pt x="9587" y="7202"/>
                        <a:pt x="10526" y="7055"/>
                      </a:cubicBezTo>
                      <a:cubicBezTo>
                        <a:pt x="11618" y="6930"/>
                        <a:pt x="12932" y="7130"/>
                        <a:pt x="13949" y="6958"/>
                      </a:cubicBezTo>
                      <a:cubicBezTo>
                        <a:pt x="14521" y="6860"/>
                        <a:pt x="14990" y="6363"/>
                        <a:pt x="14915" y="5940"/>
                      </a:cubicBezTo>
                      <a:cubicBezTo>
                        <a:pt x="14841" y="5517"/>
                        <a:pt x="14014" y="4927"/>
                        <a:pt x="13615" y="453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7" name="Freeform 4606">
                  <a:extLst>
                    <a:ext uri="{FF2B5EF4-FFF2-40B4-BE49-F238E27FC236}">
                      <a16:creationId xmlns:a16="http://schemas.microsoft.com/office/drawing/2014/main" id="{D3F71254-09B1-6601-7648-516830B9004F}"/>
                    </a:ext>
                  </a:extLst>
                </p:cNvPr>
                <p:cNvSpPr/>
                <p:nvPr/>
              </p:nvSpPr>
              <p:spPr>
                <a:xfrm rot="-780000">
                  <a:off x="1898802" y="4012446"/>
                  <a:ext cx="7318" cy="7417"/>
                </a:xfrm>
                <a:custGeom>
                  <a:avLst/>
                  <a:gdLst>
                    <a:gd name="connsiteX0" fmla="*/ 3042 w 7318"/>
                    <a:gd name="connsiteY0" fmla="*/ 8001 h 7417"/>
                    <a:gd name="connsiteX1" fmla="*/ 3637 w 7318"/>
                    <a:gd name="connsiteY1" fmla="*/ 8098 h 7417"/>
                    <a:gd name="connsiteX2" fmla="*/ 7701 w 7318"/>
                    <a:gd name="connsiteY2" fmla="*/ 6412 h 7417"/>
                    <a:gd name="connsiteX3" fmla="*/ 7678 w 7318"/>
                    <a:gd name="connsiteY3" fmla="*/ 5766 h 7417"/>
                    <a:gd name="connsiteX4" fmla="*/ 6986 w 7318"/>
                    <a:gd name="connsiteY4" fmla="*/ 2049 h 7417"/>
                    <a:gd name="connsiteX5" fmla="*/ 5026 w 7318"/>
                    <a:gd name="connsiteY5" fmla="*/ 785 h 7417"/>
                    <a:gd name="connsiteX6" fmla="*/ 3632 w 7318"/>
                    <a:gd name="connsiteY6" fmla="*/ 688 h 7417"/>
                    <a:gd name="connsiteX7" fmla="*/ 2569 w 7318"/>
                    <a:gd name="connsiteY7" fmla="*/ 1505 h 7417"/>
                    <a:gd name="connsiteX8" fmla="*/ 1054 w 7318"/>
                    <a:gd name="connsiteY8" fmla="*/ 4827 h 7417"/>
                    <a:gd name="connsiteX9" fmla="*/ 3042 w 7318"/>
                    <a:gd name="connsiteY9" fmla="*/ 8001 h 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8" h="7417">
                      <a:moveTo>
                        <a:pt x="3042" y="8001"/>
                      </a:moveTo>
                      <a:cubicBezTo>
                        <a:pt x="3234" y="8065"/>
                        <a:pt x="3435" y="8098"/>
                        <a:pt x="3637" y="8098"/>
                      </a:cubicBezTo>
                      <a:cubicBezTo>
                        <a:pt x="5131" y="7961"/>
                        <a:pt x="6549" y="7373"/>
                        <a:pt x="7701" y="6412"/>
                      </a:cubicBezTo>
                      <a:cubicBezTo>
                        <a:pt x="7718" y="6196"/>
                        <a:pt x="7711" y="5980"/>
                        <a:pt x="7678" y="5766"/>
                      </a:cubicBezTo>
                      <a:cubicBezTo>
                        <a:pt x="7455" y="4525"/>
                        <a:pt x="7255" y="3285"/>
                        <a:pt x="6986" y="2049"/>
                      </a:cubicBezTo>
                      <a:cubicBezTo>
                        <a:pt x="6786" y="1083"/>
                        <a:pt x="6442" y="860"/>
                        <a:pt x="5026" y="785"/>
                      </a:cubicBezTo>
                      <a:lnTo>
                        <a:pt x="3632" y="688"/>
                      </a:lnTo>
                      <a:cubicBezTo>
                        <a:pt x="2764" y="636"/>
                        <a:pt x="2369" y="887"/>
                        <a:pt x="2569" y="1505"/>
                      </a:cubicBezTo>
                      <a:cubicBezTo>
                        <a:pt x="2960" y="2835"/>
                        <a:pt x="2315" y="4251"/>
                        <a:pt x="1054" y="4827"/>
                      </a:cubicBezTo>
                      <a:cubicBezTo>
                        <a:pt x="-353" y="5743"/>
                        <a:pt x="562" y="7104"/>
                        <a:pt x="3042" y="800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8" name="Freeform 4607">
                  <a:extLst>
                    <a:ext uri="{FF2B5EF4-FFF2-40B4-BE49-F238E27FC236}">
                      <a16:creationId xmlns:a16="http://schemas.microsoft.com/office/drawing/2014/main" id="{D8E7F3B1-B172-D22F-0684-B758E87A5961}"/>
                    </a:ext>
                  </a:extLst>
                </p:cNvPr>
                <p:cNvSpPr/>
                <p:nvPr/>
              </p:nvSpPr>
              <p:spPr>
                <a:xfrm rot="-780000">
                  <a:off x="1841479" y="4048816"/>
                  <a:ext cx="14027" cy="4434"/>
                </a:xfrm>
                <a:custGeom>
                  <a:avLst/>
                  <a:gdLst>
                    <a:gd name="connsiteX0" fmla="*/ 7591 w 14027"/>
                    <a:gd name="connsiteY0" fmla="*/ 3469 h 4434"/>
                    <a:gd name="connsiteX1" fmla="*/ 11260 w 14027"/>
                    <a:gd name="connsiteY1" fmla="*/ 4612 h 4434"/>
                    <a:gd name="connsiteX2" fmla="*/ 14409 w 14027"/>
                    <a:gd name="connsiteY2" fmla="*/ 4784 h 4434"/>
                    <a:gd name="connsiteX3" fmla="*/ 11929 w 14027"/>
                    <a:gd name="connsiteY3" fmla="*/ 1239 h 4434"/>
                    <a:gd name="connsiteX4" fmla="*/ 10220 w 14027"/>
                    <a:gd name="connsiteY4" fmla="*/ 867 h 4434"/>
                    <a:gd name="connsiteX5" fmla="*/ 6081 w 14027"/>
                    <a:gd name="connsiteY5" fmla="*/ 1332 h 4434"/>
                    <a:gd name="connsiteX6" fmla="*/ 3555 w 14027"/>
                    <a:gd name="connsiteY6" fmla="*/ 1457 h 4434"/>
                    <a:gd name="connsiteX7" fmla="*/ 926 w 14027"/>
                    <a:gd name="connsiteY7" fmla="*/ 1852 h 4434"/>
                    <a:gd name="connsiteX8" fmla="*/ 382 w 14027"/>
                    <a:gd name="connsiteY8" fmla="*/ 2521 h 4434"/>
                    <a:gd name="connsiteX9" fmla="*/ 2268 w 14027"/>
                    <a:gd name="connsiteY9" fmla="*/ 3042 h 4434"/>
                    <a:gd name="connsiteX10" fmla="*/ 7591 w 14027"/>
                    <a:gd name="connsiteY10" fmla="*/ 3469 h 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7" h="4434">
                      <a:moveTo>
                        <a:pt x="7591" y="3469"/>
                      </a:moveTo>
                      <a:cubicBezTo>
                        <a:pt x="8848" y="3732"/>
                        <a:pt x="10077" y="4115"/>
                        <a:pt x="11260" y="4612"/>
                      </a:cubicBezTo>
                      <a:cubicBezTo>
                        <a:pt x="12872" y="5207"/>
                        <a:pt x="13936" y="5304"/>
                        <a:pt x="14409" y="4784"/>
                      </a:cubicBezTo>
                      <a:cubicBezTo>
                        <a:pt x="13647" y="3558"/>
                        <a:pt x="12819" y="2375"/>
                        <a:pt x="11929" y="1239"/>
                      </a:cubicBezTo>
                      <a:cubicBezTo>
                        <a:pt x="11534" y="742"/>
                        <a:pt x="10536" y="496"/>
                        <a:pt x="10220" y="867"/>
                      </a:cubicBezTo>
                      <a:cubicBezTo>
                        <a:pt x="9602" y="1685"/>
                        <a:pt x="8088" y="1634"/>
                        <a:pt x="6081" y="1332"/>
                      </a:cubicBezTo>
                      <a:cubicBezTo>
                        <a:pt x="5237" y="1259"/>
                        <a:pt x="4387" y="1301"/>
                        <a:pt x="3555" y="1457"/>
                      </a:cubicBezTo>
                      <a:cubicBezTo>
                        <a:pt x="2670" y="1531"/>
                        <a:pt x="1792" y="1663"/>
                        <a:pt x="926" y="1852"/>
                      </a:cubicBezTo>
                      <a:cubicBezTo>
                        <a:pt x="554" y="1950"/>
                        <a:pt x="554" y="2317"/>
                        <a:pt x="382" y="2521"/>
                      </a:cubicBezTo>
                      <a:cubicBezTo>
                        <a:pt x="1001" y="2728"/>
                        <a:pt x="1631" y="2902"/>
                        <a:pt x="2268" y="3042"/>
                      </a:cubicBezTo>
                      <a:cubicBezTo>
                        <a:pt x="4047" y="3195"/>
                        <a:pt x="5733" y="3195"/>
                        <a:pt x="7591" y="34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9" name="Freeform 4608">
                  <a:extLst>
                    <a:ext uri="{FF2B5EF4-FFF2-40B4-BE49-F238E27FC236}">
                      <a16:creationId xmlns:a16="http://schemas.microsoft.com/office/drawing/2014/main" id="{043B1F46-5622-51DD-57D6-0F6069EA7F75}"/>
                    </a:ext>
                  </a:extLst>
                </p:cNvPr>
                <p:cNvSpPr/>
                <p:nvPr/>
              </p:nvSpPr>
              <p:spPr>
                <a:xfrm rot="-780000">
                  <a:off x="1833118" y="4139205"/>
                  <a:ext cx="10539" cy="3627"/>
                </a:xfrm>
                <a:custGeom>
                  <a:avLst/>
                  <a:gdLst>
                    <a:gd name="connsiteX0" fmla="*/ 7692 w 10539"/>
                    <a:gd name="connsiteY0" fmla="*/ 746 h 3627"/>
                    <a:gd name="connsiteX1" fmla="*/ 7195 w 10539"/>
                    <a:gd name="connsiteY1" fmla="*/ 871 h 3627"/>
                    <a:gd name="connsiteX2" fmla="*/ 4915 w 10539"/>
                    <a:gd name="connsiteY2" fmla="*/ 2581 h 3627"/>
                    <a:gd name="connsiteX3" fmla="*/ 2634 w 10539"/>
                    <a:gd name="connsiteY3" fmla="*/ 2753 h 3627"/>
                    <a:gd name="connsiteX4" fmla="*/ 2337 w 10539"/>
                    <a:gd name="connsiteY4" fmla="*/ 2288 h 3627"/>
                    <a:gd name="connsiteX5" fmla="*/ 600 w 10539"/>
                    <a:gd name="connsiteY5" fmla="*/ 2660 h 3627"/>
                    <a:gd name="connsiteX6" fmla="*/ 381 w 10539"/>
                    <a:gd name="connsiteY6" fmla="*/ 2660 h 3627"/>
                    <a:gd name="connsiteX7" fmla="*/ 878 w 10539"/>
                    <a:gd name="connsiteY7" fmla="*/ 4221 h 3627"/>
                    <a:gd name="connsiteX8" fmla="*/ 5440 w 10539"/>
                    <a:gd name="connsiteY8" fmla="*/ 4096 h 3627"/>
                    <a:gd name="connsiteX9" fmla="*/ 9704 w 10539"/>
                    <a:gd name="connsiteY9" fmla="*/ 4021 h 3627"/>
                    <a:gd name="connsiteX10" fmla="*/ 10921 w 10539"/>
                    <a:gd name="connsiteY10" fmla="*/ 3798 h 3627"/>
                    <a:gd name="connsiteX11" fmla="*/ 10252 w 10539"/>
                    <a:gd name="connsiteY11" fmla="*/ 2734 h 3627"/>
                    <a:gd name="connsiteX12" fmla="*/ 7692 w 10539"/>
                    <a:gd name="connsiteY12" fmla="*/ 746 h 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9" h="3627">
                      <a:moveTo>
                        <a:pt x="7692" y="746"/>
                      </a:moveTo>
                      <a:lnTo>
                        <a:pt x="7195" y="871"/>
                      </a:lnTo>
                      <a:cubicBezTo>
                        <a:pt x="6317" y="1263"/>
                        <a:pt x="5537" y="1848"/>
                        <a:pt x="4915" y="2581"/>
                      </a:cubicBezTo>
                      <a:cubicBezTo>
                        <a:pt x="3428" y="4245"/>
                        <a:pt x="3428" y="4245"/>
                        <a:pt x="2634" y="2753"/>
                      </a:cubicBezTo>
                      <a:lnTo>
                        <a:pt x="2337" y="2288"/>
                      </a:lnTo>
                      <a:cubicBezTo>
                        <a:pt x="1766" y="2437"/>
                        <a:pt x="1171" y="2563"/>
                        <a:pt x="600" y="2660"/>
                      </a:cubicBezTo>
                      <a:lnTo>
                        <a:pt x="381" y="2660"/>
                      </a:lnTo>
                      <a:lnTo>
                        <a:pt x="878" y="4221"/>
                      </a:lnTo>
                      <a:cubicBezTo>
                        <a:pt x="2397" y="4403"/>
                        <a:pt x="3934" y="4361"/>
                        <a:pt x="5440" y="4096"/>
                      </a:cubicBezTo>
                      <a:cubicBezTo>
                        <a:pt x="6856" y="3947"/>
                        <a:pt x="8283" y="3922"/>
                        <a:pt x="9704" y="4021"/>
                      </a:cubicBezTo>
                      <a:cubicBezTo>
                        <a:pt x="10119" y="4019"/>
                        <a:pt x="10531" y="3944"/>
                        <a:pt x="10921" y="3798"/>
                      </a:cubicBezTo>
                      <a:cubicBezTo>
                        <a:pt x="10604" y="3512"/>
                        <a:pt x="10373" y="3144"/>
                        <a:pt x="10252" y="2734"/>
                      </a:cubicBezTo>
                      <a:cubicBezTo>
                        <a:pt x="9727" y="1192"/>
                        <a:pt x="8835" y="523"/>
                        <a:pt x="7692" y="7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0" name="Freeform 4609">
                  <a:extLst>
                    <a:ext uri="{FF2B5EF4-FFF2-40B4-BE49-F238E27FC236}">
                      <a16:creationId xmlns:a16="http://schemas.microsoft.com/office/drawing/2014/main" id="{3F33D07D-17C3-B696-629A-8B3AFA7D4BA8}"/>
                    </a:ext>
                  </a:extLst>
                </p:cNvPr>
                <p:cNvSpPr/>
                <p:nvPr/>
              </p:nvSpPr>
              <p:spPr>
                <a:xfrm rot="-780000">
                  <a:off x="1878120" y="3961876"/>
                  <a:ext cx="3869" cy="2110"/>
                </a:xfrm>
                <a:custGeom>
                  <a:avLst/>
                  <a:gdLst>
                    <a:gd name="connsiteX0" fmla="*/ 3268 w 3869"/>
                    <a:gd name="connsiteY0" fmla="*/ 2652 h 2110"/>
                    <a:gd name="connsiteX1" fmla="*/ 4234 w 3869"/>
                    <a:gd name="connsiteY1" fmla="*/ 2731 h 2110"/>
                    <a:gd name="connsiteX2" fmla="*/ 4257 w 3869"/>
                    <a:gd name="connsiteY2" fmla="*/ 2633 h 2110"/>
                    <a:gd name="connsiteX3" fmla="*/ 388 w 3869"/>
                    <a:gd name="connsiteY3" fmla="*/ 672 h 2110"/>
                    <a:gd name="connsiteX4" fmla="*/ 1753 w 3869"/>
                    <a:gd name="connsiteY4" fmla="*/ 1690 h 2110"/>
                    <a:gd name="connsiteX5" fmla="*/ 3268 w 3869"/>
                    <a:gd name="connsiteY5" fmla="*/ 2652 h 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9" h="2110">
                      <a:moveTo>
                        <a:pt x="3268" y="2652"/>
                      </a:moveTo>
                      <a:cubicBezTo>
                        <a:pt x="3570" y="2793"/>
                        <a:pt x="3913" y="2821"/>
                        <a:pt x="4234" y="2731"/>
                      </a:cubicBezTo>
                      <a:lnTo>
                        <a:pt x="4257" y="2633"/>
                      </a:lnTo>
                      <a:lnTo>
                        <a:pt x="388" y="672"/>
                      </a:lnTo>
                      <a:cubicBezTo>
                        <a:pt x="879" y="961"/>
                        <a:pt x="1337" y="1302"/>
                        <a:pt x="1753" y="1690"/>
                      </a:cubicBezTo>
                      <a:cubicBezTo>
                        <a:pt x="2190" y="2108"/>
                        <a:pt x="2704" y="2434"/>
                        <a:pt x="3268" y="26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1" name="Freeform 4610">
                  <a:extLst>
                    <a:ext uri="{FF2B5EF4-FFF2-40B4-BE49-F238E27FC236}">
                      <a16:creationId xmlns:a16="http://schemas.microsoft.com/office/drawing/2014/main" id="{5B0ECF1D-1989-9B55-6B47-A20D37382CCC}"/>
                    </a:ext>
                  </a:extLst>
                </p:cNvPr>
                <p:cNvSpPr/>
                <p:nvPr/>
              </p:nvSpPr>
              <p:spPr>
                <a:xfrm rot="-780000">
                  <a:off x="1823356" y="4120874"/>
                  <a:ext cx="3209" cy="2957"/>
                </a:xfrm>
                <a:custGeom>
                  <a:avLst/>
                  <a:gdLst>
                    <a:gd name="connsiteX0" fmla="*/ 3589 w 3209"/>
                    <a:gd name="connsiteY0" fmla="*/ 1285 h 2957"/>
                    <a:gd name="connsiteX1" fmla="*/ 2762 w 3209"/>
                    <a:gd name="connsiteY1" fmla="*/ 718 h 2957"/>
                    <a:gd name="connsiteX2" fmla="*/ 1248 w 3209"/>
                    <a:gd name="connsiteY2" fmla="*/ 1182 h 2957"/>
                    <a:gd name="connsiteX3" fmla="*/ 380 w 3209"/>
                    <a:gd name="connsiteY3" fmla="*/ 1800 h 2957"/>
                    <a:gd name="connsiteX4" fmla="*/ 774 w 3209"/>
                    <a:gd name="connsiteY4" fmla="*/ 3659 h 2957"/>
                    <a:gd name="connsiteX5" fmla="*/ 3589 w 3209"/>
                    <a:gd name="connsiteY5" fmla="*/ 1285 h 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 h="2957">
                      <a:moveTo>
                        <a:pt x="3589" y="1285"/>
                      </a:moveTo>
                      <a:cubicBezTo>
                        <a:pt x="3369" y="1025"/>
                        <a:pt x="3084" y="829"/>
                        <a:pt x="2762" y="718"/>
                      </a:cubicBezTo>
                      <a:cubicBezTo>
                        <a:pt x="2214" y="644"/>
                        <a:pt x="1661" y="814"/>
                        <a:pt x="1248" y="1182"/>
                      </a:cubicBezTo>
                      <a:cubicBezTo>
                        <a:pt x="980" y="1418"/>
                        <a:pt x="689" y="1624"/>
                        <a:pt x="380" y="1800"/>
                      </a:cubicBezTo>
                      <a:lnTo>
                        <a:pt x="774" y="3659"/>
                      </a:lnTo>
                      <a:cubicBezTo>
                        <a:pt x="1585" y="2728"/>
                        <a:pt x="2535" y="1927"/>
                        <a:pt x="3589" y="12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2" name="Freeform 4611">
                  <a:extLst>
                    <a:ext uri="{FF2B5EF4-FFF2-40B4-BE49-F238E27FC236}">
                      <a16:creationId xmlns:a16="http://schemas.microsoft.com/office/drawing/2014/main" id="{4CF1C83A-5289-092E-BBDB-177AAC6AF391}"/>
                    </a:ext>
                  </a:extLst>
                </p:cNvPr>
                <p:cNvSpPr/>
                <p:nvPr/>
              </p:nvSpPr>
              <p:spPr>
                <a:xfrm rot="-780000">
                  <a:off x="1877396" y="3971560"/>
                  <a:ext cx="10984" cy="7961"/>
                </a:xfrm>
                <a:custGeom>
                  <a:avLst/>
                  <a:gdLst>
                    <a:gd name="connsiteX0" fmla="*/ 5962 w 10984"/>
                    <a:gd name="connsiteY0" fmla="*/ 2352 h 7961"/>
                    <a:gd name="connsiteX1" fmla="*/ 6607 w 10984"/>
                    <a:gd name="connsiteY1" fmla="*/ 1585 h 7961"/>
                    <a:gd name="connsiteX2" fmla="*/ 7499 w 10984"/>
                    <a:gd name="connsiteY2" fmla="*/ 1121 h 7961"/>
                    <a:gd name="connsiteX3" fmla="*/ 6830 w 10984"/>
                    <a:gd name="connsiteY3" fmla="*/ 995 h 7961"/>
                    <a:gd name="connsiteX4" fmla="*/ 2320 w 10984"/>
                    <a:gd name="connsiteY4" fmla="*/ 674 h 7961"/>
                    <a:gd name="connsiteX5" fmla="*/ 783 w 10984"/>
                    <a:gd name="connsiteY5" fmla="*/ 972 h 7961"/>
                    <a:gd name="connsiteX6" fmla="*/ 388 w 10984"/>
                    <a:gd name="connsiteY6" fmla="*/ 2486 h 7961"/>
                    <a:gd name="connsiteX7" fmla="*/ 1154 w 10984"/>
                    <a:gd name="connsiteY7" fmla="*/ 3007 h 7961"/>
                    <a:gd name="connsiteX8" fmla="*/ 2817 w 10984"/>
                    <a:gd name="connsiteY8" fmla="*/ 3281 h 7961"/>
                    <a:gd name="connsiteX9" fmla="*/ 7973 w 10984"/>
                    <a:gd name="connsiteY9" fmla="*/ 6998 h 7961"/>
                    <a:gd name="connsiteX10" fmla="*/ 9510 w 10984"/>
                    <a:gd name="connsiteY10" fmla="*/ 8485 h 7961"/>
                    <a:gd name="connsiteX11" fmla="*/ 11173 w 10984"/>
                    <a:gd name="connsiteY11" fmla="*/ 8582 h 7961"/>
                    <a:gd name="connsiteX12" fmla="*/ 11373 w 10984"/>
                    <a:gd name="connsiteY12" fmla="*/ 8359 h 7961"/>
                    <a:gd name="connsiteX13" fmla="*/ 10908 w 10984"/>
                    <a:gd name="connsiteY13" fmla="*/ 7068 h 7961"/>
                    <a:gd name="connsiteX14" fmla="*/ 9979 w 10984"/>
                    <a:gd name="connsiteY14" fmla="*/ 5925 h 7961"/>
                    <a:gd name="connsiteX15" fmla="*/ 8419 w 10984"/>
                    <a:gd name="connsiteY15" fmla="*/ 3472 h 7961"/>
                    <a:gd name="connsiteX16" fmla="*/ 5962 w 10984"/>
                    <a:gd name="connsiteY16" fmla="*/ 2352 h 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4" h="7961">
                      <a:moveTo>
                        <a:pt x="5962" y="2352"/>
                      </a:moveTo>
                      <a:cubicBezTo>
                        <a:pt x="6132" y="2061"/>
                        <a:pt x="6350" y="1802"/>
                        <a:pt x="6607" y="1585"/>
                      </a:cubicBezTo>
                      <a:cubicBezTo>
                        <a:pt x="6888" y="1401"/>
                        <a:pt x="7187" y="1245"/>
                        <a:pt x="7499" y="1121"/>
                      </a:cubicBezTo>
                      <a:cubicBezTo>
                        <a:pt x="7280" y="1058"/>
                        <a:pt x="7056" y="1016"/>
                        <a:pt x="6830" y="995"/>
                      </a:cubicBezTo>
                      <a:cubicBezTo>
                        <a:pt x="5333" y="812"/>
                        <a:pt x="3828" y="706"/>
                        <a:pt x="2320" y="674"/>
                      </a:cubicBezTo>
                      <a:cubicBezTo>
                        <a:pt x="1793" y="668"/>
                        <a:pt x="1269" y="769"/>
                        <a:pt x="783" y="972"/>
                      </a:cubicBezTo>
                      <a:cubicBezTo>
                        <a:pt x="810" y="1505"/>
                        <a:pt x="672" y="2034"/>
                        <a:pt x="388" y="2486"/>
                      </a:cubicBezTo>
                      <a:cubicBezTo>
                        <a:pt x="623" y="2688"/>
                        <a:pt x="880" y="2863"/>
                        <a:pt x="1154" y="3007"/>
                      </a:cubicBezTo>
                      <a:cubicBezTo>
                        <a:pt x="1526" y="3058"/>
                        <a:pt x="2195" y="3207"/>
                        <a:pt x="2817" y="3281"/>
                      </a:cubicBezTo>
                      <a:cubicBezTo>
                        <a:pt x="5181" y="3201"/>
                        <a:pt x="7301" y="4729"/>
                        <a:pt x="7973" y="6998"/>
                      </a:cubicBezTo>
                      <a:cubicBezTo>
                        <a:pt x="8293" y="7661"/>
                        <a:pt x="8837" y="8187"/>
                        <a:pt x="9510" y="8485"/>
                      </a:cubicBezTo>
                      <a:cubicBezTo>
                        <a:pt x="10050" y="8645"/>
                        <a:pt x="10619" y="8678"/>
                        <a:pt x="11173" y="8582"/>
                      </a:cubicBezTo>
                      <a:lnTo>
                        <a:pt x="11373" y="8359"/>
                      </a:lnTo>
                      <a:cubicBezTo>
                        <a:pt x="11255" y="7916"/>
                        <a:pt x="11100" y="7484"/>
                        <a:pt x="10908" y="7068"/>
                      </a:cubicBezTo>
                      <a:cubicBezTo>
                        <a:pt x="10650" y="6648"/>
                        <a:pt x="10338" y="6263"/>
                        <a:pt x="9979" y="5925"/>
                      </a:cubicBezTo>
                      <a:cubicBezTo>
                        <a:pt x="9229" y="5278"/>
                        <a:pt x="8686" y="4425"/>
                        <a:pt x="8419" y="3472"/>
                      </a:cubicBezTo>
                      <a:cubicBezTo>
                        <a:pt x="7225" y="3736"/>
                        <a:pt x="6231" y="3393"/>
                        <a:pt x="5962" y="23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3" name="Freeform 4612">
                  <a:extLst>
                    <a:ext uri="{FF2B5EF4-FFF2-40B4-BE49-F238E27FC236}">
                      <a16:creationId xmlns:a16="http://schemas.microsoft.com/office/drawing/2014/main" id="{95886A0E-855B-1A2F-7A6B-E01F746E9DB3}"/>
                    </a:ext>
                  </a:extLst>
                </p:cNvPr>
                <p:cNvSpPr/>
                <p:nvPr/>
              </p:nvSpPr>
              <p:spPr>
                <a:xfrm rot="-780000">
                  <a:off x="1854028" y="4146548"/>
                  <a:ext cx="6420" cy="3173"/>
                </a:xfrm>
                <a:custGeom>
                  <a:avLst/>
                  <a:gdLst>
                    <a:gd name="connsiteX0" fmla="*/ 4834 w 6420"/>
                    <a:gd name="connsiteY0" fmla="*/ 979 h 3173"/>
                    <a:gd name="connsiteX1" fmla="*/ 719 w 6420"/>
                    <a:gd name="connsiteY1" fmla="*/ 705 h 3173"/>
                    <a:gd name="connsiteX2" fmla="*/ 993 w 6420"/>
                    <a:gd name="connsiteY2" fmla="*/ 3084 h 3173"/>
                    <a:gd name="connsiteX3" fmla="*/ 2953 w 6420"/>
                    <a:gd name="connsiteY3" fmla="*/ 3084 h 3173"/>
                    <a:gd name="connsiteX4" fmla="*/ 5827 w 6420"/>
                    <a:gd name="connsiteY4" fmla="*/ 3747 h 3173"/>
                    <a:gd name="connsiteX5" fmla="*/ 5902 w 6420"/>
                    <a:gd name="connsiteY5" fmla="*/ 3879 h 3173"/>
                    <a:gd name="connsiteX6" fmla="*/ 6771 w 6420"/>
                    <a:gd name="connsiteY6" fmla="*/ 3507 h 3173"/>
                    <a:gd name="connsiteX7" fmla="*/ 4834 w 6420"/>
                    <a:gd name="connsiteY7" fmla="*/ 979 h 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 h="3173">
                      <a:moveTo>
                        <a:pt x="4834" y="979"/>
                      </a:moveTo>
                      <a:cubicBezTo>
                        <a:pt x="3468" y="814"/>
                        <a:pt x="2094" y="722"/>
                        <a:pt x="719" y="705"/>
                      </a:cubicBezTo>
                      <a:cubicBezTo>
                        <a:pt x="222" y="1723"/>
                        <a:pt x="254" y="2763"/>
                        <a:pt x="993" y="3084"/>
                      </a:cubicBezTo>
                      <a:cubicBezTo>
                        <a:pt x="1622" y="3333"/>
                        <a:pt x="2323" y="3333"/>
                        <a:pt x="2953" y="3084"/>
                      </a:cubicBezTo>
                      <a:cubicBezTo>
                        <a:pt x="3930" y="2474"/>
                        <a:pt x="5216" y="2770"/>
                        <a:pt x="5827" y="3747"/>
                      </a:cubicBezTo>
                      <a:cubicBezTo>
                        <a:pt x="5853" y="3790"/>
                        <a:pt x="5879" y="3834"/>
                        <a:pt x="5902" y="3879"/>
                      </a:cubicBezTo>
                      <a:cubicBezTo>
                        <a:pt x="6182" y="3734"/>
                        <a:pt x="6473" y="3609"/>
                        <a:pt x="6771" y="3507"/>
                      </a:cubicBezTo>
                      <a:cubicBezTo>
                        <a:pt x="6943" y="1922"/>
                        <a:pt x="6497" y="1151"/>
                        <a:pt x="4834" y="97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4" name="Freeform 4613">
                  <a:extLst>
                    <a:ext uri="{FF2B5EF4-FFF2-40B4-BE49-F238E27FC236}">
                      <a16:creationId xmlns:a16="http://schemas.microsoft.com/office/drawing/2014/main" id="{37353BCE-F141-3B98-CFCD-F46F6C836B27}"/>
                    </a:ext>
                  </a:extLst>
                </p:cNvPr>
                <p:cNvSpPr/>
                <p:nvPr/>
              </p:nvSpPr>
              <p:spPr>
                <a:xfrm rot="-780000">
                  <a:off x="1857333" y="4122499"/>
                  <a:ext cx="3834" cy="3588"/>
                </a:xfrm>
                <a:custGeom>
                  <a:avLst/>
                  <a:gdLst>
                    <a:gd name="connsiteX0" fmla="*/ 386 w 3834"/>
                    <a:gd name="connsiteY0" fmla="*/ 4269 h 3588"/>
                    <a:gd name="connsiteX1" fmla="*/ 2146 w 3834"/>
                    <a:gd name="connsiteY1" fmla="*/ 4046 h 3588"/>
                    <a:gd name="connsiteX2" fmla="*/ 4069 w 3834"/>
                    <a:gd name="connsiteY2" fmla="*/ 2662 h 3588"/>
                    <a:gd name="connsiteX3" fmla="*/ 3995 w 3834"/>
                    <a:gd name="connsiteY3" fmla="*/ 1444 h 3588"/>
                    <a:gd name="connsiteX4" fmla="*/ 2234 w 3834"/>
                    <a:gd name="connsiteY4" fmla="*/ 701 h 3588"/>
                    <a:gd name="connsiteX5" fmla="*/ 897 w 3834"/>
                    <a:gd name="connsiteY5" fmla="*/ 2908 h 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 h="3588">
                      <a:moveTo>
                        <a:pt x="386" y="4269"/>
                      </a:moveTo>
                      <a:cubicBezTo>
                        <a:pt x="982" y="4329"/>
                        <a:pt x="1584" y="4253"/>
                        <a:pt x="2146" y="4046"/>
                      </a:cubicBezTo>
                      <a:cubicBezTo>
                        <a:pt x="2888" y="3744"/>
                        <a:pt x="3547" y="3270"/>
                        <a:pt x="4069" y="2662"/>
                      </a:cubicBezTo>
                      <a:cubicBezTo>
                        <a:pt x="4315" y="2387"/>
                        <a:pt x="4241" y="1570"/>
                        <a:pt x="3995" y="1444"/>
                      </a:cubicBezTo>
                      <a:cubicBezTo>
                        <a:pt x="3428" y="1152"/>
                        <a:pt x="2839" y="903"/>
                        <a:pt x="2234" y="701"/>
                      </a:cubicBezTo>
                      <a:cubicBezTo>
                        <a:pt x="1631" y="1329"/>
                        <a:pt x="1174" y="2083"/>
                        <a:pt x="897" y="29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5" name="Freeform 4614">
                  <a:extLst>
                    <a:ext uri="{FF2B5EF4-FFF2-40B4-BE49-F238E27FC236}">
                      <a16:creationId xmlns:a16="http://schemas.microsoft.com/office/drawing/2014/main" id="{D3AFB186-893E-6C0F-00F2-327FCC594072}"/>
                    </a:ext>
                  </a:extLst>
                </p:cNvPr>
                <p:cNvSpPr/>
                <p:nvPr/>
              </p:nvSpPr>
              <p:spPr>
                <a:xfrm rot="-780000">
                  <a:off x="1849409" y="4124534"/>
                  <a:ext cx="2647" cy="1538"/>
                </a:xfrm>
                <a:custGeom>
                  <a:avLst/>
                  <a:gdLst>
                    <a:gd name="connsiteX0" fmla="*/ 2516 w 2647"/>
                    <a:gd name="connsiteY0" fmla="*/ 730 h 1538"/>
                    <a:gd name="connsiteX1" fmla="*/ 384 w 2647"/>
                    <a:gd name="connsiteY1" fmla="*/ 1227 h 1538"/>
                    <a:gd name="connsiteX2" fmla="*/ 733 w 2647"/>
                    <a:gd name="connsiteY2" fmla="*/ 1548 h 1538"/>
                    <a:gd name="connsiteX3" fmla="*/ 2567 w 2647"/>
                    <a:gd name="connsiteY3" fmla="*/ 2240 h 1538"/>
                    <a:gd name="connsiteX4" fmla="*/ 3032 w 2647"/>
                    <a:gd name="connsiteY4" fmla="*/ 846 h 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 h="1538">
                      <a:moveTo>
                        <a:pt x="2516" y="730"/>
                      </a:moveTo>
                      <a:cubicBezTo>
                        <a:pt x="1773" y="581"/>
                        <a:pt x="1123" y="1051"/>
                        <a:pt x="384" y="1227"/>
                      </a:cubicBezTo>
                      <a:lnTo>
                        <a:pt x="733" y="1548"/>
                      </a:lnTo>
                      <a:lnTo>
                        <a:pt x="2567" y="2240"/>
                      </a:lnTo>
                      <a:cubicBezTo>
                        <a:pt x="2716" y="1775"/>
                        <a:pt x="2865" y="1311"/>
                        <a:pt x="3032" y="8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6" name="Freeform 4615">
                  <a:extLst>
                    <a:ext uri="{FF2B5EF4-FFF2-40B4-BE49-F238E27FC236}">
                      <a16:creationId xmlns:a16="http://schemas.microsoft.com/office/drawing/2014/main" id="{A1E6184E-A6A5-F237-0DEF-166F2A644255}"/>
                    </a:ext>
                  </a:extLst>
                </p:cNvPr>
                <p:cNvSpPr/>
                <p:nvPr/>
              </p:nvSpPr>
              <p:spPr>
                <a:xfrm rot="-780000">
                  <a:off x="1861316" y="4060468"/>
                  <a:ext cx="10399" cy="5764"/>
                </a:xfrm>
                <a:custGeom>
                  <a:avLst/>
                  <a:gdLst>
                    <a:gd name="connsiteX0" fmla="*/ 9857 w 10399"/>
                    <a:gd name="connsiteY0" fmla="*/ 5164 h 5764"/>
                    <a:gd name="connsiteX1" fmla="*/ 6856 w 10399"/>
                    <a:gd name="connsiteY1" fmla="*/ 3826 h 5764"/>
                    <a:gd name="connsiteX2" fmla="*/ 4204 w 10399"/>
                    <a:gd name="connsiteY2" fmla="*/ 1967 h 5764"/>
                    <a:gd name="connsiteX3" fmla="*/ 2810 w 10399"/>
                    <a:gd name="connsiteY3" fmla="*/ 852 h 5764"/>
                    <a:gd name="connsiteX4" fmla="*/ 530 w 10399"/>
                    <a:gd name="connsiteY4" fmla="*/ 852 h 5764"/>
                    <a:gd name="connsiteX5" fmla="*/ 953 w 10399"/>
                    <a:gd name="connsiteY5" fmla="*/ 2190 h 5764"/>
                    <a:gd name="connsiteX6" fmla="*/ 7200 w 10399"/>
                    <a:gd name="connsiteY6" fmla="*/ 5958 h 5764"/>
                    <a:gd name="connsiteX7" fmla="*/ 7399 w 10399"/>
                    <a:gd name="connsiteY7" fmla="*/ 5861 h 5764"/>
                    <a:gd name="connsiteX8" fmla="*/ 9160 w 10399"/>
                    <a:gd name="connsiteY8" fmla="*/ 6432 h 5764"/>
                    <a:gd name="connsiteX9" fmla="*/ 10748 w 10399"/>
                    <a:gd name="connsiteY9" fmla="*/ 6233 h 5764"/>
                    <a:gd name="connsiteX10" fmla="*/ 9857 w 10399"/>
                    <a:gd name="connsiteY10" fmla="*/ 5164 h 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99" h="5764">
                      <a:moveTo>
                        <a:pt x="9857" y="5164"/>
                      </a:moveTo>
                      <a:cubicBezTo>
                        <a:pt x="8889" y="4648"/>
                        <a:pt x="7886" y="4201"/>
                        <a:pt x="6856" y="3826"/>
                      </a:cubicBezTo>
                      <a:cubicBezTo>
                        <a:pt x="5793" y="3513"/>
                        <a:pt x="4861" y="2860"/>
                        <a:pt x="4204" y="1967"/>
                      </a:cubicBezTo>
                      <a:cubicBezTo>
                        <a:pt x="3841" y="1484"/>
                        <a:pt x="3361" y="1100"/>
                        <a:pt x="2810" y="852"/>
                      </a:cubicBezTo>
                      <a:cubicBezTo>
                        <a:pt x="2066" y="636"/>
                        <a:pt x="1275" y="636"/>
                        <a:pt x="530" y="852"/>
                      </a:cubicBezTo>
                      <a:cubicBezTo>
                        <a:pt x="209" y="1052"/>
                        <a:pt x="456" y="1870"/>
                        <a:pt x="953" y="2190"/>
                      </a:cubicBezTo>
                      <a:cubicBezTo>
                        <a:pt x="2936" y="3505"/>
                        <a:pt x="5091" y="4695"/>
                        <a:pt x="7200" y="5958"/>
                      </a:cubicBezTo>
                      <a:lnTo>
                        <a:pt x="7399" y="5861"/>
                      </a:lnTo>
                      <a:cubicBezTo>
                        <a:pt x="7968" y="6104"/>
                        <a:pt x="8557" y="6295"/>
                        <a:pt x="9160" y="6432"/>
                      </a:cubicBezTo>
                      <a:cubicBezTo>
                        <a:pt x="9778" y="6484"/>
                        <a:pt x="10553" y="6456"/>
                        <a:pt x="10748" y="6233"/>
                      </a:cubicBezTo>
                      <a:cubicBezTo>
                        <a:pt x="10943" y="6010"/>
                        <a:pt x="10330" y="5415"/>
                        <a:pt x="9857" y="51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7" name="Freeform 4616">
                  <a:extLst>
                    <a:ext uri="{FF2B5EF4-FFF2-40B4-BE49-F238E27FC236}">
                      <a16:creationId xmlns:a16="http://schemas.microsoft.com/office/drawing/2014/main" id="{88D62546-C935-2354-FFCF-7EBFDEFFDFE5}"/>
                    </a:ext>
                  </a:extLst>
                </p:cNvPr>
                <p:cNvSpPr/>
                <p:nvPr/>
              </p:nvSpPr>
              <p:spPr>
                <a:xfrm rot="-780000">
                  <a:off x="1878115" y="4029249"/>
                  <a:ext cx="4809" cy="5506"/>
                </a:xfrm>
                <a:custGeom>
                  <a:avLst/>
                  <a:gdLst>
                    <a:gd name="connsiteX0" fmla="*/ 4860 w 4809"/>
                    <a:gd name="connsiteY0" fmla="*/ 2171 h 5506"/>
                    <a:gd name="connsiteX1" fmla="*/ 5157 w 4809"/>
                    <a:gd name="connsiteY1" fmla="*/ 1404 h 5506"/>
                    <a:gd name="connsiteX2" fmla="*/ 3420 w 4809"/>
                    <a:gd name="connsiteY2" fmla="*/ 684 h 5506"/>
                    <a:gd name="connsiteX3" fmla="*/ 633 w 4809"/>
                    <a:gd name="connsiteY3" fmla="*/ 1079 h 5506"/>
                    <a:gd name="connsiteX4" fmla="*/ 508 w 4809"/>
                    <a:gd name="connsiteY4" fmla="*/ 1971 h 5506"/>
                    <a:gd name="connsiteX5" fmla="*/ 828 w 4809"/>
                    <a:gd name="connsiteY5" fmla="*/ 4945 h 5506"/>
                    <a:gd name="connsiteX6" fmla="*/ 1423 w 4809"/>
                    <a:gd name="connsiteY6" fmla="*/ 5986 h 5506"/>
                    <a:gd name="connsiteX7" fmla="*/ 3680 w 4809"/>
                    <a:gd name="connsiteY7" fmla="*/ 6185 h 5506"/>
                    <a:gd name="connsiteX8" fmla="*/ 4446 w 4809"/>
                    <a:gd name="connsiteY8" fmla="*/ 5094 h 5506"/>
                    <a:gd name="connsiteX9" fmla="*/ 4860 w 4809"/>
                    <a:gd name="connsiteY9" fmla="*/ 2171 h 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9" h="5506">
                      <a:moveTo>
                        <a:pt x="4860" y="2171"/>
                      </a:moveTo>
                      <a:cubicBezTo>
                        <a:pt x="5106" y="1999"/>
                        <a:pt x="5282" y="1479"/>
                        <a:pt x="5157" y="1404"/>
                      </a:cubicBezTo>
                      <a:cubicBezTo>
                        <a:pt x="4641" y="1034"/>
                        <a:pt x="4047" y="787"/>
                        <a:pt x="3420" y="684"/>
                      </a:cubicBezTo>
                      <a:cubicBezTo>
                        <a:pt x="2478" y="693"/>
                        <a:pt x="1540" y="826"/>
                        <a:pt x="633" y="1079"/>
                      </a:cubicBezTo>
                      <a:cubicBezTo>
                        <a:pt x="359" y="1154"/>
                        <a:pt x="312" y="1697"/>
                        <a:pt x="508" y="1971"/>
                      </a:cubicBezTo>
                      <a:cubicBezTo>
                        <a:pt x="1436" y="3138"/>
                        <a:pt x="1873" y="4155"/>
                        <a:pt x="828" y="4945"/>
                      </a:cubicBezTo>
                      <a:cubicBezTo>
                        <a:pt x="679" y="5094"/>
                        <a:pt x="1200" y="5637"/>
                        <a:pt x="1423" y="5986"/>
                      </a:cubicBezTo>
                      <a:cubicBezTo>
                        <a:pt x="2412" y="6060"/>
                        <a:pt x="3058" y="6158"/>
                        <a:pt x="3680" y="6185"/>
                      </a:cubicBezTo>
                      <a:cubicBezTo>
                        <a:pt x="4795" y="6237"/>
                        <a:pt x="5073" y="5939"/>
                        <a:pt x="4446" y="5094"/>
                      </a:cubicBezTo>
                      <a:cubicBezTo>
                        <a:pt x="3174" y="3426"/>
                        <a:pt x="3299" y="3063"/>
                        <a:pt x="4860" y="217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8" name="Freeform 4617">
                  <a:extLst>
                    <a:ext uri="{FF2B5EF4-FFF2-40B4-BE49-F238E27FC236}">
                      <a16:creationId xmlns:a16="http://schemas.microsoft.com/office/drawing/2014/main" id="{0A45CCAA-7CD4-3E09-2903-A881057226DB}"/>
                    </a:ext>
                  </a:extLst>
                </p:cNvPr>
                <p:cNvSpPr/>
                <p:nvPr/>
              </p:nvSpPr>
              <p:spPr>
                <a:xfrm rot="-780000">
                  <a:off x="1843027" y="4064657"/>
                  <a:ext cx="5247" cy="3685"/>
                </a:xfrm>
                <a:custGeom>
                  <a:avLst/>
                  <a:gdLst>
                    <a:gd name="connsiteX0" fmla="*/ 5361 w 5247"/>
                    <a:gd name="connsiteY0" fmla="*/ 2183 h 3685"/>
                    <a:gd name="connsiteX1" fmla="*/ 3726 w 5247"/>
                    <a:gd name="connsiteY1" fmla="*/ 789 h 3685"/>
                    <a:gd name="connsiteX2" fmla="*/ 2212 w 5247"/>
                    <a:gd name="connsiteY2" fmla="*/ 840 h 3685"/>
                    <a:gd name="connsiteX3" fmla="*/ 400 w 5247"/>
                    <a:gd name="connsiteY3" fmla="*/ 3247 h 3685"/>
                    <a:gd name="connsiteX4" fmla="*/ 921 w 5247"/>
                    <a:gd name="connsiteY4" fmla="*/ 4116 h 3685"/>
                    <a:gd name="connsiteX5" fmla="*/ 2458 w 5247"/>
                    <a:gd name="connsiteY5" fmla="*/ 4362 h 3685"/>
                    <a:gd name="connsiteX6" fmla="*/ 5630 w 5247"/>
                    <a:gd name="connsiteY6" fmla="*/ 3047 h 3685"/>
                    <a:gd name="connsiteX7" fmla="*/ 5356 w 5247"/>
                    <a:gd name="connsiteY7" fmla="*/ 2847 h 3685"/>
                    <a:gd name="connsiteX8" fmla="*/ 5361 w 5247"/>
                    <a:gd name="connsiteY8" fmla="*/ 2183 h 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7" h="3685">
                      <a:moveTo>
                        <a:pt x="5361" y="2183"/>
                      </a:moveTo>
                      <a:cubicBezTo>
                        <a:pt x="4896" y="1632"/>
                        <a:pt x="4343" y="1161"/>
                        <a:pt x="3726" y="789"/>
                      </a:cubicBezTo>
                      <a:cubicBezTo>
                        <a:pt x="3229" y="642"/>
                        <a:pt x="2698" y="661"/>
                        <a:pt x="2212" y="840"/>
                      </a:cubicBezTo>
                      <a:cubicBezTo>
                        <a:pt x="1523" y="1574"/>
                        <a:pt x="915" y="2381"/>
                        <a:pt x="400" y="3247"/>
                      </a:cubicBezTo>
                      <a:cubicBezTo>
                        <a:pt x="303" y="3419"/>
                        <a:pt x="623" y="3967"/>
                        <a:pt x="921" y="4116"/>
                      </a:cubicBezTo>
                      <a:cubicBezTo>
                        <a:pt x="1403" y="4329"/>
                        <a:pt x="1933" y="4414"/>
                        <a:pt x="2458" y="4362"/>
                      </a:cubicBezTo>
                      <a:cubicBezTo>
                        <a:pt x="3601" y="3990"/>
                        <a:pt x="4590" y="3493"/>
                        <a:pt x="5630" y="3047"/>
                      </a:cubicBezTo>
                      <a:lnTo>
                        <a:pt x="5356" y="2847"/>
                      </a:lnTo>
                      <a:cubicBezTo>
                        <a:pt x="5361" y="2619"/>
                        <a:pt x="5556" y="2406"/>
                        <a:pt x="5361" y="218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9" name="Freeform 4618">
                  <a:extLst>
                    <a:ext uri="{FF2B5EF4-FFF2-40B4-BE49-F238E27FC236}">
                      <a16:creationId xmlns:a16="http://schemas.microsoft.com/office/drawing/2014/main" id="{88FEDDC7-24BD-61F6-6A3C-F197B80C9FE2}"/>
                    </a:ext>
                  </a:extLst>
                </p:cNvPr>
                <p:cNvSpPr/>
                <p:nvPr/>
              </p:nvSpPr>
              <p:spPr>
                <a:xfrm rot="-780000">
                  <a:off x="1871940" y="4105860"/>
                  <a:ext cx="2337" cy="2014"/>
                </a:xfrm>
                <a:custGeom>
                  <a:avLst/>
                  <a:gdLst>
                    <a:gd name="connsiteX0" fmla="*/ 388 w 2337"/>
                    <a:gd name="connsiteY0" fmla="*/ 2710 h 2014"/>
                    <a:gd name="connsiteX1" fmla="*/ 2594 w 2337"/>
                    <a:gd name="connsiteY1" fmla="*/ 2287 h 2014"/>
                    <a:gd name="connsiteX2" fmla="*/ 2395 w 2337"/>
                    <a:gd name="connsiteY2" fmla="*/ 1269 h 2014"/>
                    <a:gd name="connsiteX3" fmla="*/ 1600 w 2337"/>
                    <a:gd name="connsiteY3" fmla="*/ 698 h 2014"/>
                    <a:gd name="connsiteX4" fmla="*/ 1029 w 2337"/>
                    <a:gd name="connsiteY4" fmla="*/ 1692 h 2014"/>
                    <a:gd name="connsiteX5" fmla="*/ 388 w 2337"/>
                    <a:gd name="connsiteY5" fmla="*/ 2710 h 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 h="2014">
                      <a:moveTo>
                        <a:pt x="388" y="2710"/>
                      </a:moveTo>
                      <a:cubicBezTo>
                        <a:pt x="1146" y="2735"/>
                        <a:pt x="1900" y="2591"/>
                        <a:pt x="2594" y="2287"/>
                      </a:cubicBezTo>
                      <a:cubicBezTo>
                        <a:pt x="2840" y="2189"/>
                        <a:pt x="2720" y="1520"/>
                        <a:pt x="2395" y="1269"/>
                      </a:cubicBezTo>
                      <a:cubicBezTo>
                        <a:pt x="2148" y="1070"/>
                        <a:pt x="1874" y="898"/>
                        <a:pt x="1600" y="698"/>
                      </a:cubicBezTo>
                      <a:lnTo>
                        <a:pt x="1029" y="1692"/>
                      </a:lnTo>
                      <a:cubicBezTo>
                        <a:pt x="850" y="2052"/>
                        <a:pt x="635" y="2393"/>
                        <a:pt x="388" y="27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0" name="Freeform 4619">
                  <a:extLst>
                    <a:ext uri="{FF2B5EF4-FFF2-40B4-BE49-F238E27FC236}">
                      <a16:creationId xmlns:a16="http://schemas.microsoft.com/office/drawing/2014/main" id="{628DD45F-CD0B-7758-3682-434C24D0BE40}"/>
                    </a:ext>
                  </a:extLst>
                </p:cNvPr>
                <p:cNvSpPr/>
                <p:nvPr/>
              </p:nvSpPr>
              <p:spPr>
                <a:xfrm rot="-780000">
                  <a:off x="1868111" y="4105210"/>
                  <a:ext cx="3145" cy="2854"/>
                </a:xfrm>
                <a:custGeom>
                  <a:avLst/>
                  <a:gdLst>
                    <a:gd name="connsiteX0" fmla="*/ 3533 w 3145"/>
                    <a:gd name="connsiteY0" fmla="*/ 974 h 2854"/>
                    <a:gd name="connsiteX1" fmla="*/ 3361 w 3145"/>
                    <a:gd name="connsiteY1" fmla="*/ 848 h 2854"/>
                    <a:gd name="connsiteX2" fmla="*/ 509 w 3145"/>
                    <a:gd name="connsiteY2" fmla="*/ 1889 h 2854"/>
                    <a:gd name="connsiteX3" fmla="*/ 681 w 3145"/>
                    <a:gd name="connsiteY3" fmla="*/ 3353 h 2854"/>
                    <a:gd name="connsiteX4" fmla="*/ 955 w 3145"/>
                    <a:gd name="connsiteY4" fmla="*/ 3552 h 2854"/>
                    <a:gd name="connsiteX5" fmla="*/ 3213 w 3145"/>
                    <a:gd name="connsiteY5" fmla="*/ 1294 h 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 h="2854">
                      <a:moveTo>
                        <a:pt x="3533" y="974"/>
                      </a:moveTo>
                      <a:lnTo>
                        <a:pt x="3361" y="848"/>
                      </a:lnTo>
                      <a:cubicBezTo>
                        <a:pt x="1178" y="305"/>
                        <a:pt x="1132" y="1369"/>
                        <a:pt x="509" y="1889"/>
                      </a:cubicBezTo>
                      <a:cubicBezTo>
                        <a:pt x="212" y="2163"/>
                        <a:pt x="533" y="2818"/>
                        <a:pt x="681" y="3353"/>
                      </a:cubicBezTo>
                      <a:lnTo>
                        <a:pt x="955" y="3552"/>
                      </a:lnTo>
                      <a:cubicBezTo>
                        <a:pt x="1698" y="2758"/>
                        <a:pt x="2442" y="1963"/>
                        <a:pt x="3213" y="12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1" name="Freeform 4620">
                  <a:extLst>
                    <a:ext uri="{FF2B5EF4-FFF2-40B4-BE49-F238E27FC236}">
                      <a16:creationId xmlns:a16="http://schemas.microsoft.com/office/drawing/2014/main" id="{1BFBF00C-6663-1E50-08D9-6975ED687486}"/>
                    </a:ext>
                  </a:extLst>
                </p:cNvPr>
                <p:cNvSpPr/>
                <p:nvPr/>
              </p:nvSpPr>
              <p:spPr>
                <a:xfrm rot="-780000">
                  <a:off x="1862553" y="4118230"/>
                  <a:ext cx="3202" cy="1888"/>
                </a:xfrm>
                <a:custGeom>
                  <a:avLst/>
                  <a:gdLst>
                    <a:gd name="connsiteX0" fmla="*/ 388 w 3202"/>
                    <a:gd name="connsiteY0" fmla="*/ 1323 h 1888"/>
                    <a:gd name="connsiteX1" fmla="*/ 1520 w 3202"/>
                    <a:gd name="connsiteY1" fmla="*/ 2585 h 1888"/>
                    <a:gd name="connsiteX2" fmla="*/ 1605 w 3202"/>
                    <a:gd name="connsiteY2" fmla="*/ 2586 h 1888"/>
                    <a:gd name="connsiteX3" fmla="*/ 3589 w 3202"/>
                    <a:gd name="connsiteY3" fmla="*/ 700 h 1888"/>
                    <a:gd name="connsiteX4" fmla="*/ 514 w 3202"/>
                    <a:gd name="connsiteY4" fmla="*/ 1220 h 1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 h="1888">
                      <a:moveTo>
                        <a:pt x="388" y="1323"/>
                      </a:moveTo>
                      <a:cubicBezTo>
                        <a:pt x="352" y="1984"/>
                        <a:pt x="859" y="2549"/>
                        <a:pt x="1520" y="2585"/>
                      </a:cubicBezTo>
                      <a:cubicBezTo>
                        <a:pt x="1548" y="2586"/>
                        <a:pt x="1577" y="2587"/>
                        <a:pt x="1605" y="2586"/>
                      </a:cubicBezTo>
                      <a:cubicBezTo>
                        <a:pt x="2348" y="2638"/>
                        <a:pt x="3166" y="1894"/>
                        <a:pt x="3589" y="700"/>
                      </a:cubicBezTo>
                      <a:cubicBezTo>
                        <a:pt x="2553" y="803"/>
                        <a:pt x="1526" y="977"/>
                        <a:pt x="514" y="122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2" name="Freeform 4621">
                  <a:extLst>
                    <a:ext uri="{FF2B5EF4-FFF2-40B4-BE49-F238E27FC236}">
                      <a16:creationId xmlns:a16="http://schemas.microsoft.com/office/drawing/2014/main" id="{E08C6E49-AB30-AEEB-BF72-BC70B2227B31}"/>
                    </a:ext>
                  </a:extLst>
                </p:cNvPr>
                <p:cNvSpPr/>
                <p:nvPr/>
              </p:nvSpPr>
              <p:spPr>
                <a:xfrm rot="-780000">
                  <a:off x="1877796" y="3981073"/>
                  <a:ext cx="5699" cy="5195"/>
                </a:xfrm>
                <a:custGeom>
                  <a:avLst/>
                  <a:gdLst>
                    <a:gd name="connsiteX0" fmla="*/ 3064 w 5699"/>
                    <a:gd name="connsiteY0" fmla="*/ 5852 h 5195"/>
                    <a:gd name="connsiteX1" fmla="*/ 5888 w 5699"/>
                    <a:gd name="connsiteY1" fmla="*/ 3966 h 5195"/>
                    <a:gd name="connsiteX2" fmla="*/ 6088 w 5699"/>
                    <a:gd name="connsiteY2" fmla="*/ 2479 h 5195"/>
                    <a:gd name="connsiteX3" fmla="*/ 5567 w 5699"/>
                    <a:gd name="connsiteY3" fmla="*/ 965 h 5195"/>
                    <a:gd name="connsiteX4" fmla="*/ 3412 w 5699"/>
                    <a:gd name="connsiteY4" fmla="*/ 839 h 5195"/>
                    <a:gd name="connsiteX5" fmla="*/ 412 w 5699"/>
                    <a:gd name="connsiteY5" fmla="*/ 4092 h 5195"/>
                    <a:gd name="connsiteX6" fmla="*/ 732 w 5699"/>
                    <a:gd name="connsiteY6" fmla="*/ 4835 h 5195"/>
                    <a:gd name="connsiteX7" fmla="*/ 3064 w 5699"/>
                    <a:gd name="connsiteY7" fmla="*/ 5852 h 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9" h="5195">
                      <a:moveTo>
                        <a:pt x="3064" y="5852"/>
                      </a:moveTo>
                      <a:cubicBezTo>
                        <a:pt x="4073" y="5332"/>
                        <a:pt x="5020" y="4699"/>
                        <a:pt x="5888" y="3966"/>
                      </a:cubicBezTo>
                      <a:cubicBezTo>
                        <a:pt x="6000" y="3478"/>
                        <a:pt x="6066" y="2980"/>
                        <a:pt x="6088" y="2479"/>
                      </a:cubicBezTo>
                      <a:cubicBezTo>
                        <a:pt x="6013" y="1959"/>
                        <a:pt x="5865" y="1085"/>
                        <a:pt x="5567" y="965"/>
                      </a:cubicBezTo>
                      <a:cubicBezTo>
                        <a:pt x="4898" y="691"/>
                        <a:pt x="3756" y="542"/>
                        <a:pt x="3412" y="839"/>
                      </a:cubicBezTo>
                      <a:cubicBezTo>
                        <a:pt x="2305" y="1819"/>
                        <a:pt x="1299" y="2909"/>
                        <a:pt x="412" y="4092"/>
                      </a:cubicBezTo>
                      <a:cubicBezTo>
                        <a:pt x="314" y="4217"/>
                        <a:pt x="537" y="4710"/>
                        <a:pt x="732" y="4835"/>
                      </a:cubicBezTo>
                      <a:cubicBezTo>
                        <a:pt x="1503" y="5239"/>
                        <a:pt x="2692" y="6001"/>
                        <a:pt x="3064" y="58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3" name="Freeform 4622">
                  <a:extLst>
                    <a:ext uri="{FF2B5EF4-FFF2-40B4-BE49-F238E27FC236}">
                      <a16:creationId xmlns:a16="http://schemas.microsoft.com/office/drawing/2014/main" id="{FBF9F310-152F-D411-6A2F-DA3F6B51E276}"/>
                    </a:ext>
                  </a:extLst>
                </p:cNvPr>
                <p:cNvSpPr/>
                <p:nvPr/>
              </p:nvSpPr>
              <p:spPr>
                <a:xfrm rot="-780000">
                  <a:off x="1892069" y="3989332"/>
                  <a:ext cx="5399" cy="4838"/>
                </a:xfrm>
                <a:custGeom>
                  <a:avLst/>
                  <a:gdLst>
                    <a:gd name="connsiteX0" fmla="*/ 4340 w 5399"/>
                    <a:gd name="connsiteY0" fmla="*/ 5356 h 4838"/>
                    <a:gd name="connsiteX1" fmla="*/ 5734 w 5399"/>
                    <a:gd name="connsiteY1" fmla="*/ 4891 h 4838"/>
                    <a:gd name="connsiteX2" fmla="*/ 4024 w 5399"/>
                    <a:gd name="connsiteY2" fmla="*/ 1346 h 4838"/>
                    <a:gd name="connsiteX3" fmla="*/ 2389 w 5399"/>
                    <a:gd name="connsiteY3" fmla="*/ 677 h 4838"/>
                    <a:gd name="connsiteX4" fmla="*/ 429 w 5399"/>
                    <a:gd name="connsiteY4" fmla="*/ 1198 h 4838"/>
                    <a:gd name="connsiteX5" fmla="*/ 4340 w 5399"/>
                    <a:gd name="connsiteY5" fmla="*/ 5356 h 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9" h="4838">
                      <a:moveTo>
                        <a:pt x="4340" y="5356"/>
                      </a:moveTo>
                      <a:cubicBezTo>
                        <a:pt x="5269" y="5653"/>
                        <a:pt x="6003" y="5556"/>
                        <a:pt x="5734" y="4891"/>
                      </a:cubicBezTo>
                      <a:cubicBezTo>
                        <a:pt x="5236" y="3676"/>
                        <a:pt x="4665" y="2492"/>
                        <a:pt x="4024" y="1346"/>
                      </a:cubicBezTo>
                      <a:cubicBezTo>
                        <a:pt x="3562" y="959"/>
                        <a:pt x="2990" y="725"/>
                        <a:pt x="2389" y="677"/>
                      </a:cubicBezTo>
                      <a:cubicBezTo>
                        <a:pt x="1646" y="677"/>
                        <a:pt x="578" y="803"/>
                        <a:pt x="429" y="1198"/>
                      </a:cubicBezTo>
                      <a:cubicBezTo>
                        <a:pt x="44" y="2220"/>
                        <a:pt x="2626" y="4640"/>
                        <a:pt x="4340" y="53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4" name="Freeform 4623">
                  <a:extLst>
                    <a:ext uri="{FF2B5EF4-FFF2-40B4-BE49-F238E27FC236}">
                      <a16:creationId xmlns:a16="http://schemas.microsoft.com/office/drawing/2014/main" id="{47D38164-AC6D-458F-C63F-6F9E4DE5BB4D}"/>
                    </a:ext>
                  </a:extLst>
                </p:cNvPr>
                <p:cNvSpPr/>
                <p:nvPr/>
              </p:nvSpPr>
              <p:spPr>
                <a:xfrm rot="-780000">
                  <a:off x="1843909" y="4128386"/>
                  <a:ext cx="4407" cy="2239"/>
                </a:xfrm>
                <a:custGeom>
                  <a:avLst/>
                  <a:gdLst>
                    <a:gd name="connsiteX0" fmla="*/ 1150 w 4407"/>
                    <a:gd name="connsiteY0" fmla="*/ 2667 h 2239"/>
                    <a:gd name="connsiteX1" fmla="*/ 1470 w 4407"/>
                    <a:gd name="connsiteY1" fmla="*/ 2941 h 2239"/>
                    <a:gd name="connsiteX2" fmla="*/ 2956 w 4407"/>
                    <a:gd name="connsiteY2" fmla="*/ 2844 h 2239"/>
                    <a:gd name="connsiteX3" fmla="*/ 4791 w 4407"/>
                    <a:gd name="connsiteY3" fmla="*/ 2226 h 2239"/>
                    <a:gd name="connsiteX4" fmla="*/ 4327 w 4407"/>
                    <a:gd name="connsiteY4" fmla="*/ 911 h 2239"/>
                    <a:gd name="connsiteX5" fmla="*/ 3235 w 4407"/>
                    <a:gd name="connsiteY5" fmla="*/ 711 h 2239"/>
                    <a:gd name="connsiteX6" fmla="*/ 383 w 4407"/>
                    <a:gd name="connsiteY6" fmla="*/ 1478 h 2239"/>
                    <a:gd name="connsiteX7" fmla="*/ 1150 w 4407"/>
                    <a:gd name="connsiteY7" fmla="*/ 2667 h 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 h="2239">
                      <a:moveTo>
                        <a:pt x="1150" y="2667"/>
                      </a:moveTo>
                      <a:lnTo>
                        <a:pt x="1470" y="2941"/>
                      </a:lnTo>
                      <a:cubicBezTo>
                        <a:pt x="1962" y="2870"/>
                        <a:pt x="2459" y="2838"/>
                        <a:pt x="2956" y="2844"/>
                      </a:cubicBezTo>
                      <a:cubicBezTo>
                        <a:pt x="3601" y="2754"/>
                        <a:pt x="4224" y="2545"/>
                        <a:pt x="4791" y="2226"/>
                      </a:cubicBezTo>
                      <a:cubicBezTo>
                        <a:pt x="4698" y="1768"/>
                        <a:pt x="4542" y="1325"/>
                        <a:pt x="4327" y="911"/>
                      </a:cubicBezTo>
                      <a:cubicBezTo>
                        <a:pt x="3988" y="745"/>
                        <a:pt x="3610" y="676"/>
                        <a:pt x="3235" y="711"/>
                      </a:cubicBezTo>
                      <a:cubicBezTo>
                        <a:pt x="2306" y="957"/>
                        <a:pt x="1326" y="1208"/>
                        <a:pt x="383" y="1478"/>
                      </a:cubicBezTo>
                      <a:cubicBezTo>
                        <a:pt x="499" y="1948"/>
                        <a:pt x="769" y="2367"/>
                        <a:pt x="1150" y="26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5" name="Freeform 4624">
                  <a:extLst>
                    <a:ext uri="{FF2B5EF4-FFF2-40B4-BE49-F238E27FC236}">
                      <a16:creationId xmlns:a16="http://schemas.microsoft.com/office/drawing/2014/main" id="{9E803157-E223-9EBA-00E5-ACD8702B95A6}"/>
                    </a:ext>
                  </a:extLst>
                </p:cNvPr>
                <p:cNvSpPr/>
                <p:nvPr/>
              </p:nvSpPr>
              <p:spPr>
                <a:xfrm rot="-780000">
                  <a:off x="1852275" y="4086113"/>
                  <a:ext cx="4705" cy="4064"/>
                </a:xfrm>
                <a:custGeom>
                  <a:avLst/>
                  <a:gdLst>
                    <a:gd name="connsiteX0" fmla="*/ 1533 w 4705"/>
                    <a:gd name="connsiteY0" fmla="*/ 4374 h 4064"/>
                    <a:gd name="connsiteX1" fmla="*/ 3762 w 4705"/>
                    <a:gd name="connsiteY1" fmla="*/ 4374 h 4064"/>
                    <a:gd name="connsiteX2" fmla="*/ 4691 w 4705"/>
                    <a:gd name="connsiteY2" fmla="*/ 3082 h 4064"/>
                    <a:gd name="connsiteX3" fmla="*/ 5063 w 4705"/>
                    <a:gd name="connsiteY3" fmla="*/ 2065 h 4064"/>
                    <a:gd name="connsiteX4" fmla="*/ 3846 w 4705"/>
                    <a:gd name="connsiteY4" fmla="*/ 801 h 4064"/>
                    <a:gd name="connsiteX5" fmla="*/ 2452 w 4705"/>
                    <a:gd name="connsiteY5" fmla="*/ 824 h 4064"/>
                    <a:gd name="connsiteX6" fmla="*/ 543 w 4705"/>
                    <a:gd name="connsiteY6" fmla="*/ 2659 h 4064"/>
                    <a:gd name="connsiteX7" fmla="*/ 1533 w 4705"/>
                    <a:gd name="connsiteY7" fmla="*/ 4374 h 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5" h="4064">
                      <a:moveTo>
                        <a:pt x="1533" y="4374"/>
                      </a:moveTo>
                      <a:cubicBezTo>
                        <a:pt x="2187" y="4887"/>
                        <a:pt x="3108" y="4887"/>
                        <a:pt x="3762" y="4374"/>
                      </a:cubicBezTo>
                      <a:cubicBezTo>
                        <a:pt x="4119" y="3979"/>
                        <a:pt x="4431" y="3546"/>
                        <a:pt x="4691" y="3082"/>
                      </a:cubicBezTo>
                      <a:cubicBezTo>
                        <a:pt x="4840" y="2710"/>
                        <a:pt x="5188" y="2436"/>
                        <a:pt x="5063" y="2065"/>
                      </a:cubicBezTo>
                      <a:cubicBezTo>
                        <a:pt x="4774" y="1545"/>
                        <a:pt x="4355" y="1109"/>
                        <a:pt x="3846" y="801"/>
                      </a:cubicBezTo>
                      <a:cubicBezTo>
                        <a:pt x="3392" y="652"/>
                        <a:pt x="2901" y="660"/>
                        <a:pt x="2452" y="824"/>
                      </a:cubicBezTo>
                      <a:cubicBezTo>
                        <a:pt x="1746" y="1358"/>
                        <a:pt x="1105" y="1974"/>
                        <a:pt x="543" y="2659"/>
                      </a:cubicBezTo>
                      <a:cubicBezTo>
                        <a:pt x="149" y="3147"/>
                        <a:pt x="492" y="3839"/>
                        <a:pt x="1533" y="43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6" name="Freeform 4625">
                  <a:extLst>
                    <a:ext uri="{FF2B5EF4-FFF2-40B4-BE49-F238E27FC236}">
                      <a16:creationId xmlns:a16="http://schemas.microsoft.com/office/drawing/2014/main" id="{EEEBA8BE-6E77-9DBE-2159-040054DFF67F}"/>
                    </a:ext>
                  </a:extLst>
                </p:cNvPr>
                <p:cNvSpPr/>
                <p:nvPr/>
              </p:nvSpPr>
              <p:spPr>
                <a:xfrm rot="-780000">
                  <a:off x="1818112" y="3983523"/>
                  <a:ext cx="4573" cy="4867"/>
                </a:xfrm>
                <a:custGeom>
                  <a:avLst/>
                  <a:gdLst>
                    <a:gd name="connsiteX0" fmla="*/ 1915 w 4573"/>
                    <a:gd name="connsiteY0" fmla="*/ 4315 h 4867"/>
                    <a:gd name="connsiteX1" fmla="*/ 377 w 4573"/>
                    <a:gd name="connsiteY1" fmla="*/ 4264 h 4867"/>
                    <a:gd name="connsiteX2" fmla="*/ 1915 w 4573"/>
                    <a:gd name="connsiteY2" fmla="*/ 5528 h 4867"/>
                    <a:gd name="connsiteX3" fmla="*/ 3280 w 4573"/>
                    <a:gd name="connsiteY3" fmla="*/ 5105 h 4867"/>
                    <a:gd name="connsiteX4" fmla="*/ 2886 w 4573"/>
                    <a:gd name="connsiteY4" fmla="*/ 4808 h 4867"/>
                    <a:gd name="connsiteX5" fmla="*/ 4279 w 4573"/>
                    <a:gd name="connsiteY5" fmla="*/ 3368 h 4867"/>
                    <a:gd name="connsiteX6" fmla="*/ 4948 w 4573"/>
                    <a:gd name="connsiteY6" fmla="*/ 1630 h 4867"/>
                    <a:gd name="connsiteX7" fmla="*/ 4154 w 4573"/>
                    <a:gd name="connsiteY7" fmla="*/ 738 h 4867"/>
                    <a:gd name="connsiteX8" fmla="*/ 2988 w 4573"/>
                    <a:gd name="connsiteY8" fmla="*/ 863 h 4867"/>
                    <a:gd name="connsiteX9" fmla="*/ 1594 w 4573"/>
                    <a:gd name="connsiteY9" fmla="*/ 1927 h 4867"/>
                    <a:gd name="connsiteX10" fmla="*/ 1915 w 4573"/>
                    <a:gd name="connsiteY10" fmla="*/ 4315 h 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3" h="4867">
                      <a:moveTo>
                        <a:pt x="1915" y="4315"/>
                      </a:moveTo>
                      <a:cubicBezTo>
                        <a:pt x="1320" y="4264"/>
                        <a:pt x="749" y="4264"/>
                        <a:pt x="377" y="4264"/>
                      </a:cubicBezTo>
                      <a:cubicBezTo>
                        <a:pt x="733" y="4847"/>
                        <a:pt x="1275" y="5292"/>
                        <a:pt x="1915" y="5528"/>
                      </a:cubicBezTo>
                      <a:cubicBezTo>
                        <a:pt x="2379" y="5626"/>
                        <a:pt x="2807" y="5254"/>
                        <a:pt x="3280" y="5105"/>
                      </a:cubicBezTo>
                      <a:lnTo>
                        <a:pt x="2886" y="4808"/>
                      </a:lnTo>
                      <a:cubicBezTo>
                        <a:pt x="3405" y="4384"/>
                        <a:pt x="3872" y="3900"/>
                        <a:pt x="4279" y="3368"/>
                      </a:cubicBezTo>
                      <a:cubicBezTo>
                        <a:pt x="4649" y="2856"/>
                        <a:pt x="4879" y="2257"/>
                        <a:pt x="4948" y="1630"/>
                      </a:cubicBezTo>
                      <a:cubicBezTo>
                        <a:pt x="4999" y="1430"/>
                        <a:pt x="4483" y="886"/>
                        <a:pt x="4154" y="738"/>
                      </a:cubicBezTo>
                      <a:cubicBezTo>
                        <a:pt x="3764" y="625"/>
                        <a:pt x="3345" y="670"/>
                        <a:pt x="2988" y="863"/>
                      </a:cubicBezTo>
                      <a:cubicBezTo>
                        <a:pt x="2523" y="1212"/>
                        <a:pt x="2059" y="1556"/>
                        <a:pt x="1594" y="1927"/>
                      </a:cubicBezTo>
                      <a:cubicBezTo>
                        <a:pt x="1765" y="2713"/>
                        <a:pt x="1872" y="3512"/>
                        <a:pt x="1915" y="431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7" name="Freeform 4626">
                  <a:extLst>
                    <a:ext uri="{FF2B5EF4-FFF2-40B4-BE49-F238E27FC236}">
                      <a16:creationId xmlns:a16="http://schemas.microsoft.com/office/drawing/2014/main" id="{52603C90-0EE9-3BBF-9F0F-3E1A95411FF4}"/>
                    </a:ext>
                  </a:extLst>
                </p:cNvPr>
                <p:cNvSpPr/>
                <p:nvPr/>
              </p:nvSpPr>
              <p:spPr>
                <a:xfrm rot="-780000">
                  <a:off x="1862706" y="4100776"/>
                  <a:ext cx="6343" cy="3492"/>
                </a:xfrm>
                <a:custGeom>
                  <a:avLst/>
                  <a:gdLst>
                    <a:gd name="connsiteX0" fmla="*/ 1593 w 6343"/>
                    <a:gd name="connsiteY0" fmla="*/ 2641 h 3492"/>
                    <a:gd name="connsiteX1" fmla="*/ 3279 w 6343"/>
                    <a:gd name="connsiteY1" fmla="*/ 3435 h 3492"/>
                    <a:gd name="connsiteX2" fmla="*/ 6702 w 6343"/>
                    <a:gd name="connsiteY2" fmla="*/ 3287 h 3492"/>
                    <a:gd name="connsiteX3" fmla="*/ 6651 w 6343"/>
                    <a:gd name="connsiteY3" fmla="*/ 2822 h 3492"/>
                    <a:gd name="connsiteX4" fmla="*/ 2833 w 6343"/>
                    <a:gd name="connsiteY4" fmla="*/ 815 h 3492"/>
                    <a:gd name="connsiteX5" fmla="*/ 724 w 6343"/>
                    <a:gd name="connsiteY5" fmla="*/ 889 h 3492"/>
                    <a:gd name="connsiteX6" fmla="*/ 1593 w 6343"/>
                    <a:gd name="connsiteY6" fmla="*/ 2641 h 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3" h="3492">
                      <a:moveTo>
                        <a:pt x="1593" y="2641"/>
                      </a:moveTo>
                      <a:cubicBezTo>
                        <a:pt x="2113" y="2938"/>
                        <a:pt x="2707" y="3161"/>
                        <a:pt x="3279" y="3435"/>
                      </a:cubicBezTo>
                      <a:cubicBezTo>
                        <a:pt x="5880" y="4476"/>
                        <a:pt x="6530" y="4453"/>
                        <a:pt x="6702" y="3287"/>
                      </a:cubicBezTo>
                      <a:cubicBezTo>
                        <a:pt x="6752" y="3132"/>
                        <a:pt x="6734" y="2962"/>
                        <a:pt x="6651" y="2822"/>
                      </a:cubicBezTo>
                      <a:cubicBezTo>
                        <a:pt x="5589" y="1812"/>
                        <a:pt x="4267" y="1117"/>
                        <a:pt x="2833" y="815"/>
                      </a:cubicBezTo>
                      <a:cubicBezTo>
                        <a:pt x="2137" y="636"/>
                        <a:pt x="1405" y="661"/>
                        <a:pt x="724" y="889"/>
                      </a:cubicBezTo>
                      <a:cubicBezTo>
                        <a:pt x="4" y="1247"/>
                        <a:pt x="501" y="2093"/>
                        <a:pt x="1593" y="264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8" name="Freeform 4627">
                  <a:extLst>
                    <a:ext uri="{FF2B5EF4-FFF2-40B4-BE49-F238E27FC236}">
                      <a16:creationId xmlns:a16="http://schemas.microsoft.com/office/drawing/2014/main" id="{9EB21932-C950-74B4-061A-1896EDB6F40C}"/>
                    </a:ext>
                  </a:extLst>
                </p:cNvPr>
                <p:cNvSpPr/>
                <p:nvPr/>
              </p:nvSpPr>
              <p:spPr>
                <a:xfrm rot="-780000">
                  <a:off x="1840437" y="4092936"/>
                  <a:ext cx="4612" cy="3905"/>
                </a:xfrm>
                <a:custGeom>
                  <a:avLst/>
                  <a:gdLst>
                    <a:gd name="connsiteX0" fmla="*/ 847 w 4612"/>
                    <a:gd name="connsiteY0" fmla="*/ 3804 h 3905"/>
                    <a:gd name="connsiteX1" fmla="*/ 382 w 4612"/>
                    <a:gd name="connsiteY1" fmla="*/ 3879 h 3905"/>
                    <a:gd name="connsiteX2" fmla="*/ 1776 w 4612"/>
                    <a:gd name="connsiteY2" fmla="*/ 4473 h 3905"/>
                    <a:gd name="connsiteX3" fmla="*/ 3485 w 4612"/>
                    <a:gd name="connsiteY3" fmla="*/ 3730 h 3905"/>
                    <a:gd name="connsiteX4" fmla="*/ 4628 w 4612"/>
                    <a:gd name="connsiteY4" fmla="*/ 2541 h 3905"/>
                    <a:gd name="connsiteX5" fmla="*/ 4307 w 4612"/>
                    <a:gd name="connsiteY5" fmla="*/ 1100 h 3905"/>
                    <a:gd name="connsiteX6" fmla="*/ 2473 w 4612"/>
                    <a:gd name="connsiteY6" fmla="*/ 780 h 3905"/>
                    <a:gd name="connsiteX7" fmla="*/ 2226 w 4612"/>
                    <a:gd name="connsiteY7" fmla="*/ 3186 h 3905"/>
                    <a:gd name="connsiteX8" fmla="*/ 847 w 4612"/>
                    <a:gd name="connsiteY8" fmla="*/ 3804 h 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 h="3905">
                      <a:moveTo>
                        <a:pt x="847" y="3804"/>
                      </a:moveTo>
                      <a:lnTo>
                        <a:pt x="382" y="3879"/>
                      </a:lnTo>
                      <a:cubicBezTo>
                        <a:pt x="820" y="4135"/>
                        <a:pt x="1288" y="4335"/>
                        <a:pt x="1776" y="4473"/>
                      </a:cubicBezTo>
                      <a:cubicBezTo>
                        <a:pt x="3169" y="4868"/>
                        <a:pt x="3262" y="4274"/>
                        <a:pt x="3485" y="3730"/>
                      </a:cubicBezTo>
                      <a:cubicBezTo>
                        <a:pt x="3779" y="3258"/>
                        <a:pt x="4168" y="2853"/>
                        <a:pt x="4628" y="2541"/>
                      </a:cubicBezTo>
                      <a:cubicBezTo>
                        <a:pt x="5023" y="2169"/>
                        <a:pt x="5320" y="1723"/>
                        <a:pt x="4307" y="1100"/>
                      </a:cubicBezTo>
                      <a:cubicBezTo>
                        <a:pt x="3778" y="716"/>
                        <a:pt x="3101" y="598"/>
                        <a:pt x="2473" y="780"/>
                      </a:cubicBezTo>
                      <a:cubicBezTo>
                        <a:pt x="2474" y="1588"/>
                        <a:pt x="2392" y="2395"/>
                        <a:pt x="2226" y="3186"/>
                      </a:cubicBezTo>
                      <a:cubicBezTo>
                        <a:pt x="2185" y="3409"/>
                        <a:pt x="1283" y="3758"/>
                        <a:pt x="847" y="38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9" name="Freeform 4628">
                  <a:extLst>
                    <a:ext uri="{FF2B5EF4-FFF2-40B4-BE49-F238E27FC236}">
                      <a16:creationId xmlns:a16="http://schemas.microsoft.com/office/drawing/2014/main" id="{AC82AA91-5D69-3DE4-7164-CF1469796B54}"/>
                    </a:ext>
                  </a:extLst>
                </p:cNvPr>
                <p:cNvSpPr/>
                <p:nvPr/>
              </p:nvSpPr>
              <p:spPr>
                <a:xfrm rot="-780000">
                  <a:off x="1860260" y="4099503"/>
                  <a:ext cx="1995" cy="2040"/>
                </a:xfrm>
                <a:custGeom>
                  <a:avLst/>
                  <a:gdLst>
                    <a:gd name="connsiteX0" fmla="*/ 660 w 1995"/>
                    <a:gd name="connsiteY0" fmla="*/ 697 h 2040"/>
                    <a:gd name="connsiteX1" fmla="*/ 609 w 1995"/>
                    <a:gd name="connsiteY1" fmla="*/ 1161 h 2040"/>
                    <a:gd name="connsiteX2" fmla="*/ 386 w 1995"/>
                    <a:gd name="connsiteY2" fmla="*/ 2555 h 2040"/>
                    <a:gd name="connsiteX3" fmla="*/ 2123 w 1995"/>
                    <a:gd name="connsiteY3" fmla="*/ 2704 h 2040"/>
                    <a:gd name="connsiteX4" fmla="*/ 1254 w 1995"/>
                    <a:gd name="connsiteY4" fmla="*/ 1166 h 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 h="2040">
                      <a:moveTo>
                        <a:pt x="660" y="697"/>
                      </a:moveTo>
                      <a:lnTo>
                        <a:pt x="609" y="1161"/>
                      </a:lnTo>
                      <a:cubicBezTo>
                        <a:pt x="569" y="1631"/>
                        <a:pt x="495" y="2097"/>
                        <a:pt x="386" y="2555"/>
                      </a:cubicBezTo>
                      <a:cubicBezTo>
                        <a:pt x="948" y="2728"/>
                        <a:pt x="1540" y="2778"/>
                        <a:pt x="2123" y="2704"/>
                      </a:cubicBezTo>
                      <a:cubicBezTo>
                        <a:pt x="2815" y="2383"/>
                        <a:pt x="1974" y="1686"/>
                        <a:pt x="1254" y="11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0" name="Freeform 4629">
                  <a:extLst>
                    <a:ext uri="{FF2B5EF4-FFF2-40B4-BE49-F238E27FC236}">
                      <a16:creationId xmlns:a16="http://schemas.microsoft.com/office/drawing/2014/main" id="{A9D6A21B-92F7-D698-055A-F09928DA3DA6}"/>
                    </a:ext>
                  </a:extLst>
                </p:cNvPr>
                <p:cNvSpPr/>
                <p:nvPr/>
              </p:nvSpPr>
              <p:spPr>
                <a:xfrm rot="-780000">
                  <a:off x="1855133" y="4098017"/>
                  <a:ext cx="3046" cy="2927"/>
                </a:xfrm>
                <a:custGeom>
                  <a:avLst/>
                  <a:gdLst>
                    <a:gd name="connsiteX0" fmla="*/ 2614 w 3046"/>
                    <a:gd name="connsiteY0" fmla="*/ 1366 h 2927"/>
                    <a:gd name="connsiteX1" fmla="*/ 385 w 3046"/>
                    <a:gd name="connsiteY1" fmla="*/ 697 h 2927"/>
                    <a:gd name="connsiteX2" fmla="*/ 682 w 3046"/>
                    <a:gd name="connsiteY2" fmla="*/ 2063 h 2927"/>
                    <a:gd name="connsiteX3" fmla="*/ 2392 w 3046"/>
                    <a:gd name="connsiteY3" fmla="*/ 3624 h 2927"/>
                    <a:gd name="connsiteX4" fmla="*/ 3432 w 3046"/>
                    <a:gd name="connsiteY4" fmla="*/ 1886 h 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 h="2927">
                      <a:moveTo>
                        <a:pt x="2614" y="1366"/>
                      </a:moveTo>
                      <a:cubicBezTo>
                        <a:pt x="1897" y="1066"/>
                        <a:pt x="1149" y="842"/>
                        <a:pt x="385" y="697"/>
                      </a:cubicBezTo>
                      <a:cubicBezTo>
                        <a:pt x="391" y="1167"/>
                        <a:pt x="492" y="1632"/>
                        <a:pt x="682" y="2063"/>
                      </a:cubicBezTo>
                      <a:cubicBezTo>
                        <a:pt x="1150" y="2685"/>
                        <a:pt x="1730" y="3214"/>
                        <a:pt x="2392" y="3624"/>
                      </a:cubicBezTo>
                      <a:cubicBezTo>
                        <a:pt x="2685" y="3014"/>
                        <a:pt x="3033" y="2432"/>
                        <a:pt x="3432" y="18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1" name="Freeform 4630">
                  <a:extLst>
                    <a:ext uri="{FF2B5EF4-FFF2-40B4-BE49-F238E27FC236}">
                      <a16:creationId xmlns:a16="http://schemas.microsoft.com/office/drawing/2014/main" id="{E7897D12-C49F-081A-16C7-697F9B347F7B}"/>
                    </a:ext>
                  </a:extLst>
                </p:cNvPr>
                <p:cNvSpPr/>
                <p:nvPr/>
              </p:nvSpPr>
              <p:spPr>
                <a:xfrm rot="-780000">
                  <a:off x="1878970" y="4059300"/>
                  <a:ext cx="5684" cy="2701"/>
                </a:xfrm>
                <a:custGeom>
                  <a:avLst/>
                  <a:gdLst>
                    <a:gd name="connsiteX0" fmla="*/ 4707 w 5684"/>
                    <a:gd name="connsiteY0" fmla="*/ 3391 h 2701"/>
                    <a:gd name="connsiteX1" fmla="*/ 6073 w 5684"/>
                    <a:gd name="connsiteY1" fmla="*/ 2625 h 2701"/>
                    <a:gd name="connsiteX2" fmla="*/ 5678 w 5684"/>
                    <a:gd name="connsiteY2" fmla="*/ 1161 h 2701"/>
                    <a:gd name="connsiteX3" fmla="*/ 2952 w 5684"/>
                    <a:gd name="connsiteY3" fmla="*/ 696 h 2701"/>
                    <a:gd name="connsiteX4" fmla="*/ 425 w 5684"/>
                    <a:gd name="connsiteY4" fmla="*/ 1686 h 2701"/>
                    <a:gd name="connsiteX5" fmla="*/ 4707 w 5684"/>
                    <a:gd name="connsiteY5" fmla="*/ 3391 h 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 h="2701">
                      <a:moveTo>
                        <a:pt x="4707" y="3391"/>
                      </a:moveTo>
                      <a:cubicBezTo>
                        <a:pt x="5353" y="3391"/>
                        <a:pt x="5599" y="2927"/>
                        <a:pt x="6073" y="2625"/>
                      </a:cubicBezTo>
                      <a:lnTo>
                        <a:pt x="5678" y="1161"/>
                      </a:lnTo>
                      <a:cubicBezTo>
                        <a:pt x="4781" y="943"/>
                        <a:pt x="3870" y="787"/>
                        <a:pt x="2952" y="696"/>
                      </a:cubicBezTo>
                      <a:cubicBezTo>
                        <a:pt x="1340" y="622"/>
                        <a:pt x="165" y="1161"/>
                        <a:pt x="425" y="1686"/>
                      </a:cubicBezTo>
                      <a:cubicBezTo>
                        <a:pt x="1692" y="2595"/>
                        <a:pt x="3162" y="3180"/>
                        <a:pt x="4707" y="339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2" name="Freeform 4631">
                  <a:extLst>
                    <a:ext uri="{FF2B5EF4-FFF2-40B4-BE49-F238E27FC236}">
                      <a16:creationId xmlns:a16="http://schemas.microsoft.com/office/drawing/2014/main" id="{9BF7ABF5-67D8-B6EC-C6DC-AEA4DE1B40E3}"/>
                    </a:ext>
                  </a:extLst>
                </p:cNvPr>
                <p:cNvSpPr/>
                <p:nvPr/>
              </p:nvSpPr>
              <p:spPr>
                <a:xfrm rot="-780000">
                  <a:off x="1850233" y="4091291"/>
                  <a:ext cx="3383" cy="4113"/>
                </a:xfrm>
                <a:custGeom>
                  <a:avLst/>
                  <a:gdLst>
                    <a:gd name="connsiteX0" fmla="*/ 2767 w 3383"/>
                    <a:gd name="connsiteY0" fmla="*/ 4807 h 4113"/>
                    <a:gd name="connsiteX1" fmla="*/ 3756 w 3383"/>
                    <a:gd name="connsiteY1" fmla="*/ 4343 h 4113"/>
                    <a:gd name="connsiteX2" fmla="*/ 2293 w 3383"/>
                    <a:gd name="connsiteY2" fmla="*/ 1341 h 4113"/>
                    <a:gd name="connsiteX3" fmla="*/ 1401 w 3383"/>
                    <a:gd name="connsiteY3" fmla="*/ 695 h 4113"/>
                    <a:gd name="connsiteX4" fmla="*/ 979 w 3383"/>
                    <a:gd name="connsiteY4" fmla="*/ 2582 h 4113"/>
                    <a:gd name="connsiteX5" fmla="*/ 384 w 3383"/>
                    <a:gd name="connsiteY5" fmla="*/ 3177 h 4113"/>
                    <a:gd name="connsiteX6" fmla="*/ 1127 w 3383"/>
                    <a:gd name="connsiteY6" fmla="*/ 4143 h 4113"/>
                    <a:gd name="connsiteX7" fmla="*/ 2767 w 3383"/>
                    <a:gd name="connsiteY7" fmla="*/ 4807 h 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 h="4113">
                      <a:moveTo>
                        <a:pt x="2767" y="4807"/>
                      </a:moveTo>
                      <a:cubicBezTo>
                        <a:pt x="3231" y="4831"/>
                        <a:pt x="3858" y="4561"/>
                        <a:pt x="3756" y="4343"/>
                      </a:cubicBezTo>
                      <a:cubicBezTo>
                        <a:pt x="3401" y="3283"/>
                        <a:pt x="2909" y="2274"/>
                        <a:pt x="2293" y="1341"/>
                      </a:cubicBezTo>
                      <a:cubicBezTo>
                        <a:pt x="2049" y="1061"/>
                        <a:pt x="1744" y="840"/>
                        <a:pt x="1401" y="695"/>
                      </a:cubicBezTo>
                      <a:lnTo>
                        <a:pt x="979" y="2582"/>
                      </a:lnTo>
                      <a:cubicBezTo>
                        <a:pt x="768" y="2768"/>
                        <a:pt x="570" y="2966"/>
                        <a:pt x="384" y="3177"/>
                      </a:cubicBezTo>
                      <a:cubicBezTo>
                        <a:pt x="600" y="3522"/>
                        <a:pt x="849" y="3846"/>
                        <a:pt x="1127" y="4143"/>
                      </a:cubicBezTo>
                      <a:cubicBezTo>
                        <a:pt x="1613" y="4492"/>
                        <a:pt x="2175" y="4720"/>
                        <a:pt x="2767" y="480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3" name="Freeform 4632">
                  <a:extLst>
                    <a:ext uri="{FF2B5EF4-FFF2-40B4-BE49-F238E27FC236}">
                      <a16:creationId xmlns:a16="http://schemas.microsoft.com/office/drawing/2014/main" id="{83ED12A0-5777-79EA-6B76-8CC093D7A27C}"/>
                    </a:ext>
                  </a:extLst>
                </p:cNvPr>
                <p:cNvSpPr/>
                <p:nvPr/>
              </p:nvSpPr>
              <p:spPr>
                <a:xfrm rot="-780000">
                  <a:off x="1863346" y="4110197"/>
                  <a:ext cx="3046" cy="3633"/>
                </a:xfrm>
                <a:custGeom>
                  <a:avLst/>
                  <a:gdLst>
                    <a:gd name="connsiteX0" fmla="*/ 387 w 3046"/>
                    <a:gd name="connsiteY0" fmla="*/ 4058 h 3633"/>
                    <a:gd name="connsiteX1" fmla="*/ 851 w 3046"/>
                    <a:gd name="connsiteY1" fmla="*/ 4332 h 3633"/>
                    <a:gd name="connsiteX2" fmla="*/ 1873 w 3046"/>
                    <a:gd name="connsiteY2" fmla="*/ 4193 h 3633"/>
                    <a:gd name="connsiteX3" fmla="*/ 2616 w 3046"/>
                    <a:gd name="connsiteY3" fmla="*/ 3203 h 3633"/>
                    <a:gd name="connsiteX4" fmla="*/ 3434 w 3046"/>
                    <a:gd name="connsiteY4" fmla="*/ 2808 h 3633"/>
                    <a:gd name="connsiteX5" fmla="*/ 2068 w 3046"/>
                    <a:gd name="connsiteY5" fmla="*/ 1047 h 3633"/>
                    <a:gd name="connsiteX6" fmla="*/ 1139 w 3046"/>
                    <a:gd name="connsiteY6" fmla="*/ 699 h 3633"/>
                    <a:gd name="connsiteX7" fmla="*/ 1237 w 3046"/>
                    <a:gd name="connsiteY7" fmla="*/ 1939 h 3633"/>
                    <a:gd name="connsiteX8" fmla="*/ 387 w 3046"/>
                    <a:gd name="connsiteY8" fmla="*/ 4058 h 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6" h="3633">
                      <a:moveTo>
                        <a:pt x="387" y="4058"/>
                      </a:moveTo>
                      <a:lnTo>
                        <a:pt x="851" y="4332"/>
                      </a:lnTo>
                      <a:lnTo>
                        <a:pt x="1873" y="4193"/>
                      </a:lnTo>
                      <a:cubicBezTo>
                        <a:pt x="1946" y="3762"/>
                        <a:pt x="2223" y="3394"/>
                        <a:pt x="2616" y="3203"/>
                      </a:cubicBezTo>
                      <a:cubicBezTo>
                        <a:pt x="2898" y="3091"/>
                        <a:pt x="3171" y="2960"/>
                        <a:pt x="3434" y="2808"/>
                      </a:cubicBezTo>
                      <a:cubicBezTo>
                        <a:pt x="3140" y="2112"/>
                        <a:pt x="2670" y="1504"/>
                        <a:pt x="2068" y="1047"/>
                      </a:cubicBezTo>
                      <a:cubicBezTo>
                        <a:pt x="1782" y="875"/>
                        <a:pt x="1467" y="757"/>
                        <a:pt x="1139" y="699"/>
                      </a:cubicBezTo>
                      <a:cubicBezTo>
                        <a:pt x="1190" y="1094"/>
                        <a:pt x="1213" y="1516"/>
                        <a:pt x="1237" y="1939"/>
                      </a:cubicBezTo>
                      <a:cubicBezTo>
                        <a:pt x="1248" y="2731"/>
                        <a:pt x="942" y="3494"/>
                        <a:pt x="387" y="40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4" name="Freeform 4633">
                  <a:extLst>
                    <a:ext uri="{FF2B5EF4-FFF2-40B4-BE49-F238E27FC236}">
                      <a16:creationId xmlns:a16="http://schemas.microsoft.com/office/drawing/2014/main" id="{16F94AC6-E6CF-C94F-AF7A-CC49C46281F9}"/>
                    </a:ext>
                  </a:extLst>
                </p:cNvPr>
                <p:cNvSpPr/>
                <p:nvPr/>
              </p:nvSpPr>
              <p:spPr>
                <a:xfrm rot="-780000">
                  <a:off x="1869178" y="4034608"/>
                  <a:ext cx="4148" cy="4062"/>
                </a:xfrm>
                <a:custGeom>
                  <a:avLst/>
                  <a:gdLst>
                    <a:gd name="connsiteX0" fmla="*/ 2706 w 4148"/>
                    <a:gd name="connsiteY0" fmla="*/ 750 h 4062"/>
                    <a:gd name="connsiteX1" fmla="*/ 1043 w 4148"/>
                    <a:gd name="connsiteY1" fmla="*/ 950 h 4062"/>
                    <a:gd name="connsiteX2" fmla="*/ 1860 w 4148"/>
                    <a:gd name="connsiteY2" fmla="*/ 4202 h 4062"/>
                    <a:gd name="connsiteX3" fmla="*/ 4438 w 4148"/>
                    <a:gd name="connsiteY3" fmla="*/ 4105 h 4062"/>
                    <a:gd name="connsiteX4" fmla="*/ 4536 w 4148"/>
                    <a:gd name="connsiteY4" fmla="*/ 2195 h 4062"/>
                    <a:gd name="connsiteX5" fmla="*/ 2706 w 4148"/>
                    <a:gd name="connsiteY5" fmla="*/ 750 h 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8" h="4062">
                      <a:moveTo>
                        <a:pt x="2706" y="750"/>
                      </a:moveTo>
                      <a:cubicBezTo>
                        <a:pt x="2145" y="618"/>
                        <a:pt x="1556" y="689"/>
                        <a:pt x="1043" y="950"/>
                      </a:cubicBezTo>
                      <a:cubicBezTo>
                        <a:pt x="-100" y="1768"/>
                        <a:pt x="300" y="3180"/>
                        <a:pt x="1860" y="4202"/>
                      </a:cubicBezTo>
                      <a:cubicBezTo>
                        <a:pt x="3003" y="4946"/>
                        <a:pt x="4118" y="4946"/>
                        <a:pt x="4438" y="4105"/>
                      </a:cubicBezTo>
                      <a:cubicBezTo>
                        <a:pt x="4461" y="3533"/>
                        <a:pt x="4536" y="2864"/>
                        <a:pt x="4536" y="2195"/>
                      </a:cubicBezTo>
                      <a:cubicBezTo>
                        <a:pt x="4517" y="1470"/>
                        <a:pt x="3574" y="978"/>
                        <a:pt x="2706" y="75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5" name="Freeform 4634">
                  <a:extLst>
                    <a:ext uri="{FF2B5EF4-FFF2-40B4-BE49-F238E27FC236}">
                      <a16:creationId xmlns:a16="http://schemas.microsoft.com/office/drawing/2014/main" id="{98A99EE7-33AD-3F8E-963F-DCC8DC83297C}"/>
                    </a:ext>
                  </a:extLst>
                </p:cNvPr>
                <p:cNvSpPr/>
                <p:nvPr/>
              </p:nvSpPr>
              <p:spPr>
                <a:xfrm rot="-780000">
                  <a:off x="1843165" y="4068823"/>
                  <a:ext cx="6294" cy="4626"/>
                </a:xfrm>
                <a:custGeom>
                  <a:avLst/>
                  <a:gdLst>
                    <a:gd name="connsiteX0" fmla="*/ 481 w 6294"/>
                    <a:gd name="connsiteY0" fmla="*/ 1584 h 4626"/>
                    <a:gd name="connsiteX1" fmla="*/ 4448 w 6294"/>
                    <a:gd name="connsiteY1" fmla="*/ 4957 h 4626"/>
                    <a:gd name="connsiteX2" fmla="*/ 6678 w 6294"/>
                    <a:gd name="connsiteY2" fmla="*/ 4785 h 4626"/>
                    <a:gd name="connsiteX3" fmla="*/ 5749 w 6294"/>
                    <a:gd name="connsiteY3" fmla="*/ 3916 h 4626"/>
                    <a:gd name="connsiteX4" fmla="*/ 2251 w 6294"/>
                    <a:gd name="connsiteY4" fmla="*/ 1435 h 4626"/>
                    <a:gd name="connsiteX5" fmla="*/ 565 w 6294"/>
                    <a:gd name="connsiteY5" fmla="*/ 692 h 4626"/>
                    <a:gd name="connsiteX6" fmla="*/ 481 w 6294"/>
                    <a:gd name="connsiteY6" fmla="*/ 1584 h 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4" h="4626">
                      <a:moveTo>
                        <a:pt x="481" y="1584"/>
                      </a:moveTo>
                      <a:cubicBezTo>
                        <a:pt x="1744" y="2777"/>
                        <a:pt x="3068" y="3903"/>
                        <a:pt x="4448" y="4957"/>
                      </a:cubicBezTo>
                      <a:cubicBezTo>
                        <a:pt x="5168" y="5500"/>
                        <a:pt x="6482" y="5421"/>
                        <a:pt x="6678" y="4785"/>
                      </a:cubicBezTo>
                      <a:cubicBezTo>
                        <a:pt x="6397" y="4465"/>
                        <a:pt x="6086" y="4174"/>
                        <a:pt x="5749" y="3916"/>
                      </a:cubicBezTo>
                      <a:cubicBezTo>
                        <a:pt x="4634" y="3075"/>
                        <a:pt x="3468" y="2229"/>
                        <a:pt x="2251" y="1435"/>
                      </a:cubicBezTo>
                      <a:cubicBezTo>
                        <a:pt x="1709" y="1144"/>
                        <a:pt x="1146" y="895"/>
                        <a:pt x="565" y="692"/>
                      </a:cubicBezTo>
                      <a:cubicBezTo>
                        <a:pt x="533" y="989"/>
                        <a:pt x="231" y="1337"/>
                        <a:pt x="481" y="15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6" name="Freeform 4635">
                  <a:extLst>
                    <a:ext uri="{FF2B5EF4-FFF2-40B4-BE49-F238E27FC236}">
                      <a16:creationId xmlns:a16="http://schemas.microsoft.com/office/drawing/2014/main" id="{2CC3CF8B-9374-853A-7159-BB73655B46A6}"/>
                    </a:ext>
                  </a:extLst>
                </p:cNvPr>
                <p:cNvSpPr/>
                <p:nvPr/>
              </p:nvSpPr>
              <p:spPr>
                <a:xfrm rot="-780000">
                  <a:off x="1865939" y="3977209"/>
                  <a:ext cx="5775" cy="4267"/>
                </a:xfrm>
                <a:custGeom>
                  <a:avLst/>
                  <a:gdLst>
                    <a:gd name="connsiteX0" fmla="*/ 2513 w 5775"/>
                    <a:gd name="connsiteY0" fmla="*/ 4626 h 4267"/>
                    <a:gd name="connsiteX1" fmla="*/ 5936 w 5775"/>
                    <a:gd name="connsiteY1" fmla="*/ 4329 h 4267"/>
                    <a:gd name="connsiteX2" fmla="*/ 4720 w 5775"/>
                    <a:gd name="connsiteY2" fmla="*/ 1750 h 4267"/>
                    <a:gd name="connsiteX3" fmla="*/ 4594 w 5775"/>
                    <a:gd name="connsiteY3" fmla="*/ 1653 h 4267"/>
                    <a:gd name="connsiteX4" fmla="*/ 1171 w 5775"/>
                    <a:gd name="connsiteY4" fmla="*/ 784 h 4267"/>
                    <a:gd name="connsiteX5" fmla="*/ 428 w 5775"/>
                    <a:gd name="connsiteY5" fmla="*/ 2001 h 4267"/>
                    <a:gd name="connsiteX6" fmla="*/ 2513 w 5775"/>
                    <a:gd name="connsiteY6" fmla="*/ 4626 h 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5" h="4267">
                      <a:moveTo>
                        <a:pt x="2513" y="4626"/>
                      </a:moveTo>
                      <a:cubicBezTo>
                        <a:pt x="4051" y="4923"/>
                        <a:pt x="5300" y="5272"/>
                        <a:pt x="5936" y="4329"/>
                      </a:cubicBezTo>
                      <a:cubicBezTo>
                        <a:pt x="6573" y="3386"/>
                        <a:pt x="5765" y="2517"/>
                        <a:pt x="4720" y="1750"/>
                      </a:cubicBezTo>
                      <a:lnTo>
                        <a:pt x="4594" y="1653"/>
                      </a:lnTo>
                      <a:cubicBezTo>
                        <a:pt x="3669" y="811"/>
                        <a:pt x="2385" y="485"/>
                        <a:pt x="1171" y="784"/>
                      </a:cubicBezTo>
                      <a:cubicBezTo>
                        <a:pt x="706" y="956"/>
                        <a:pt x="242" y="1713"/>
                        <a:pt x="428" y="2001"/>
                      </a:cubicBezTo>
                      <a:cubicBezTo>
                        <a:pt x="1028" y="2947"/>
                        <a:pt x="1728" y="3827"/>
                        <a:pt x="2513" y="46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7" name="Freeform 4636">
                  <a:extLst>
                    <a:ext uri="{FF2B5EF4-FFF2-40B4-BE49-F238E27FC236}">
                      <a16:creationId xmlns:a16="http://schemas.microsoft.com/office/drawing/2014/main" id="{F3D1E514-0531-848C-C594-5459FCDA24B6}"/>
                    </a:ext>
                  </a:extLst>
                </p:cNvPr>
                <p:cNvSpPr/>
                <p:nvPr/>
              </p:nvSpPr>
              <p:spPr>
                <a:xfrm rot="-780000">
                  <a:off x="1836198" y="4077696"/>
                  <a:ext cx="4283" cy="4469"/>
                </a:xfrm>
                <a:custGeom>
                  <a:avLst/>
                  <a:gdLst>
                    <a:gd name="connsiteX0" fmla="*/ 4665 w 4283"/>
                    <a:gd name="connsiteY0" fmla="*/ 3406 h 4469"/>
                    <a:gd name="connsiteX1" fmla="*/ 3350 w 4283"/>
                    <a:gd name="connsiteY1" fmla="*/ 1817 h 4469"/>
                    <a:gd name="connsiteX2" fmla="*/ 2286 w 4283"/>
                    <a:gd name="connsiteY2" fmla="*/ 1074 h 4469"/>
                    <a:gd name="connsiteX3" fmla="*/ 600 w 4283"/>
                    <a:gd name="connsiteY3" fmla="*/ 1395 h 4469"/>
                    <a:gd name="connsiteX4" fmla="*/ 4195 w 4283"/>
                    <a:gd name="connsiteY4" fmla="*/ 5163 h 4469"/>
                    <a:gd name="connsiteX5" fmla="*/ 4247 w 4283"/>
                    <a:gd name="connsiteY5" fmla="*/ 4048 h 4469"/>
                    <a:gd name="connsiteX6" fmla="*/ 4665 w 4283"/>
                    <a:gd name="connsiteY6" fmla="*/ 3406 h 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3" h="4469">
                      <a:moveTo>
                        <a:pt x="4665" y="3406"/>
                      </a:moveTo>
                      <a:cubicBezTo>
                        <a:pt x="4242" y="2886"/>
                        <a:pt x="3824" y="2338"/>
                        <a:pt x="3350" y="1817"/>
                      </a:cubicBezTo>
                      <a:cubicBezTo>
                        <a:pt x="3034" y="1518"/>
                        <a:pt x="2676" y="1268"/>
                        <a:pt x="2286" y="1074"/>
                      </a:cubicBezTo>
                      <a:cubicBezTo>
                        <a:pt x="772" y="456"/>
                        <a:pt x="-36" y="609"/>
                        <a:pt x="600" y="1395"/>
                      </a:cubicBezTo>
                      <a:cubicBezTo>
                        <a:pt x="1706" y="2736"/>
                        <a:pt x="2908" y="3995"/>
                        <a:pt x="4195" y="5163"/>
                      </a:cubicBezTo>
                      <a:cubicBezTo>
                        <a:pt x="4137" y="4791"/>
                        <a:pt x="4155" y="4412"/>
                        <a:pt x="4247" y="4048"/>
                      </a:cubicBezTo>
                      <a:cubicBezTo>
                        <a:pt x="4345" y="3810"/>
                        <a:pt x="4486" y="3592"/>
                        <a:pt x="4665" y="34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8" name="Freeform 4637">
                  <a:extLst>
                    <a:ext uri="{FF2B5EF4-FFF2-40B4-BE49-F238E27FC236}">
                      <a16:creationId xmlns:a16="http://schemas.microsoft.com/office/drawing/2014/main" id="{CD54A35F-874A-6498-E372-877793B7A96E}"/>
                    </a:ext>
                  </a:extLst>
                </p:cNvPr>
                <p:cNvSpPr/>
                <p:nvPr/>
              </p:nvSpPr>
              <p:spPr>
                <a:xfrm rot="-780000">
                  <a:off x="1857601" y="4139916"/>
                  <a:ext cx="2680" cy="4506"/>
                </a:xfrm>
                <a:custGeom>
                  <a:avLst/>
                  <a:gdLst>
                    <a:gd name="connsiteX0" fmla="*/ 3066 w 2680"/>
                    <a:gd name="connsiteY0" fmla="*/ 5210 h 4506"/>
                    <a:gd name="connsiteX1" fmla="*/ 1672 w 2680"/>
                    <a:gd name="connsiteY1" fmla="*/ 848 h 4506"/>
                    <a:gd name="connsiteX2" fmla="*/ 1724 w 2680"/>
                    <a:gd name="connsiteY2" fmla="*/ 750 h 4506"/>
                    <a:gd name="connsiteX3" fmla="*/ 534 w 2680"/>
                    <a:gd name="connsiteY3" fmla="*/ 1071 h 4506"/>
                    <a:gd name="connsiteX4" fmla="*/ 660 w 2680"/>
                    <a:gd name="connsiteY4" fmla="*/ 1145 h 4506"/>
                    <a:gd name="connsiteX5" fmla="*/ 609 w 2680"/>
                    <a:gd name="connsiteY5" fmla="*/ 1716 h 4506"/>
                    <a:gd name="connsiteX6" fmla="*/ 386 w 2680"/>
                    <a:gd name="connsiteY6" fmla="*/ 1939 h 4506"/>
                    <a:gd name="connsiteX7" fmla="*/ 1403 w 2680"/>
                    <a:gd name="connsiteY7" fmla="*/ 3659 h 4506"/>
                    <a:gd name="connsiteX8" fmla="*/ 3066 w 2680"/>
                    <a:gd name="connsiteY8" fmla="*/ 5210 h 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0" h="4506">
                      <a:moveTo>
                        <a:pt x="3066" y="5210"/>
                      </a:moveTo>
                      <a:cubicBezTo>
                        <a:pt x="2569" y="3872"/>
                        <a:pt x="2137" y="2423"/>
                        <a:pt x="1672" y="848"/>
                      </a:cubicBezTo>
                      <a:lnTo>
                        <a:pt x="1724" y="750"/>
                      </a:lnTo>
                      <a:cubicBezTo>
                        <a:pt x="1298" y="628"/>
                        <a:pt x="841" y="752"/>
                        <a:pt x="534" y="1071"/>
                      </a:cubicBezTo>
                      <a:lnTo>
                        <a:pt x="660" y="1145"/>
                      </a:lnTo>
                      <a:lnTo>
                        <a:pt x="609" y="1716"/>
                      </a:lnTo>
                      <a:lnTo>
                        <a:pt x="386" y="1939"/>
                      </a:lnTo>
                      <a:cubicBezTo>
                        <a:pt x="683" y="2537"/>
                        <a:pt x="1023" y="3111"/>
                        <a:pt x="1403" y="3659"/>
                      </a:cubicBezTo>
                      <a:cubicBezTo>
                        <a:pt x="1928" y="4207"/>
                        <a:pt x="2483" y="4725"/>
                        <a:pt x="3066" y="52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9" name="Freeform 4638">
                  <a:extLst>
                    <a:ext uri="{FF2B5EF4-FFF2-40B4-BE49-F238E27FC236}">
                      <a16:creationId xmlns:a16="http://schemas.microsoft.com/office/drawing/2014/main" id="{F85DC1EE-567E-4187-D456-7F352084F703}"/>
                    </a:ext>
                  </a:extLst>
                </p:cNvPr>
                <p:cNvSpPr/>
                <p:nvPr/>
              </p:nvSpPr>
              <p:spPr>
                <a:xfrm rot="-780000">
                  <a:off x="1856441" y="3983808"/>
                  <a:ext cx="97" cy="696"/>
                </a:xfrm>
                <a:custGeom>
                  <a:avLst/>
                  <a:gdLst>
                    <a:gd name="connsiteX0" fmla="*/ 384 w 97"/>
                    <a:gd name="connsiteY0" fmla="*/ 677 h 696"/>
                    <a:gd name="connsiteX1" fmla="*/ 407 w 97"/>
                    <a:gd name="connsiteY1" fmla="*/ 1322 h 696"/>
                    <a:gd name="connsiteX2" fmla="*/ 431 w 97"/>
                    <a:gd name="connsiteY2" fmla="*/ 1373 h 696"/>
                    <a:gd name="connsiteX3" fmla="*/ 482 w 97"/>
                    <a:gd name="connsiteY3" fmla="*/ 802 h 696"/>
                  </a:gdLst>
                  <a:ahLst/>
                  <a:cxnLst>
                    <a:cxn ang="0">
                      <a:pos x="connsiteX0" y="connsiteY0"/>
                    </a:cxn>
                    <a:cxn ang="0">
                      <a:pos x="connsiteX1" y="connsiteY1"/>
                    </a:cxn>
                    <a:cxn ang="0">
                      <a:pos x="connsiteX2" y="connsiteY2"/>
                    </a:cxn>
                    <a:cxn ang="0">
                      <a:pos x="connsiteX3" y="connsiteY3"/>
                    </a:cxn>
                  </a:cxnLst>
                  <a:rect l="l" t="t" r="r" b="b"/>
                  <a:pathLst>
                    <a:path w="97" h="696">
                      <a:moveTo>
                        <a:pt x="384" y="677"/>
                      </a:moveTo>
                      <a:lnTo>
                        <a:pt x="407" y="1322"/>
                      </a:lnTo>
                      <a:lnTo>
                        <a:pt x="431" y="1373"/>
                      </a:lnTo>
                      <a:lnTo>
                        <a:pt x="482" y="80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0" name="Freeform 4639">
                  <a:extLst>
                    <a:ext uri="{FF2B5EF4-FFF2-40B4-BE49-F238E27FC236}">
                      <a16:creationId xmlns:a16="http://schemas.microsoft.com/office/drawing/2014/main" id="{42D4A6CA-8333-2EED-05AE-2DB2C714300E}"/>
                    </a:ext>
                  </a:extLst>
                </p:cNvPr>
                <p:cNvSpPr/>
                <p:nvPr/>
              </p:nvSpPr>
              <p:spPr>
                <a:xfrm rot="-780000">
                  <a:off x="1802329" y="4088410"/>
                  <a:ext cx="3379" cy="3506"/>
                </a:xfrm>
                <a:custGeom>
                  <a:avLst/>
                  <a:gdLst>
                    <a:gd name="connsiteX0" fmla="*/ 3032 w 3379"/>
                    <a:gd name="connsiteY0" fmla="*/ 1502 h 3506"/>
                    <a:gd name="connsiteX1" fmla="*/ 1694 w 3379"/>
                    <a:gd name="connsiteY1" fmla="*/ 708 h 3506"/>
                    <a:gd name="connsiteX2" fmla="*/ 705 w 3379"/>
                    <a:gd name="connsiteY2" fmla="*/ 1029 h 3506"/>
                    <a:gd name="connsiteX3" fmla="*/ 951 w 3379"/>
                    <a:gd name="connsiteY3" fmla="*/ 1200 h 3506"/>
                    <a:gd name="connsiteX4" fmla="*/ 380 w 3379"/>
                    <a:gd name="connsiteY4" fmla="*/ 3310 h 3506"/>
                    <a:gd name="connsiteX5" fmla="*/ 700 w 3379"/>
                    <a:gd name="connsiteY5" fmla="*/ 3979 h 3506"/>
                    <a:gd name="connsiteX6" fmla="*/ 1741 w 3379"/>
                    <a:gd name="connsiteY6" fmla="*/ 4202 h 3506"/>
                    <a:gd name="connsiteX7" fmla="*/ 3032 w 3379"/>
                    <a:gd name="connsiteY7" fmla="*/ 1502 h 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9" h="3506">
                      <a:moveTo>
                        <a:pt x="3032" y="1502"/>
                      </a:moveTo>
                      <a:cubicBezTo>
                        <a:pt x="2644" y="1151"/>
                        <a:pt x="2189" y="880"/>
                        <a:pt x="1694" y="708"/>
                      </a:cubicBezTo>
                      <a:cubicBezTo>
                        <a:pt x="1299" y="634"/>
                        <a:pt x="1025" y="908"/>
                        <a:pt x="705" y="1029"/>
                      </a:cubicBezTo>
                      <a:lnTo>
                        <a:pt x="951" y="1200"/>
                      </a:lnTo>
                      <a:cubicBezTo>
                        <a:pt x="751" y="1893"/>
                        <a:pt x="528" y="2594"/>
                        <a:pt x="380" y="3310"/>
                      </a:cubicBezTo>
                      <a:cubicBezTo>
                        <a:pt x="351" y="3576"/>
                        <a:pt x="475" y="3834"/>
                        <a:pt x="700" y="3979"/>
                      </a:cubicBezTo>
                      <a:cubicBezTo>
                        <a:pt x="1026" y="4129"/>
                        <a:pt x="1382" y="4205"/>
                        <a:pt x="1741" y="4202"/>
                      </a:cubicBezTo>
                      <a:cubicBezTo>
                        <a:pt x="3752" y="4081"/>
                        <a:pt x="4397" y="2766"/>
                        <a:pt x="3032" y="15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1" name="Freeform 4640">
                  <a:extLst>
                    <a:ext uri="{FF2B5EF4-FFF2-40B4-BE49-F238E27FC236}">
                      <a16:creationId xmlns:a16="http://schemas.microsoft.com/office/drawing/2014/main" id="{A89E5842-3C52-40BB-197E-D60ED8206222}"/>
                    </a:ext>
                  </a:extLst>
                </p:cNvPr>
                <p:cNvSpPr/>
                <p:nvPr/>
              </p:nvSpPr>
              <p:spPr>
                <a:xfrm rot="-780000">
                  <a:off x="1872992" y="4024503"/>
                  <a:ext cx="3930" cy="3279"/>
                </a:xfrm>
                <a:custGeom>
                  <a:avLst/>
                  <a:gdLst>
                    <a:gd name="connsiteX0" fmla="*/ 2772 w 3930"/>
                    <a:gd name="connsiteY0" fmla="*/ 853 h 3279"/>
                    <a:gd name="connsiteX1" fmla="*/ 417 w 3930"/>
                    <a:gd name="connsiteY1" fmla="*/ 1545 h 3279"/>
                    <a:gd name="connsiteX2" fmla="*/ 1810 w 3930"/>
                    <a:gd name="connsiteY2" fmla="*/ 3869 h 3279"/>
                    <a:gd name="connsiteX3" fmla="*/ 4314 w 3930"/>
                    <a:gd name="connsiteY3" fmla="*/ 3074 h 3279"/>
                    <a:gd name="connsiteX4" fmla="*/ 2772 w 3930"/>
                    <a:gd name="connsiteY4" fmla="*/ 853 h 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0" h="3279">
                      <a:moveTo>
                        <a:pt x="2772" y="853"/>
                      </a:moveTo>
                      <a:cubicBezTo>
                        <a:pt x="1708" y="458"/>
                        <a:pt x="617" y="779"/>
                        <a:pt x="417" y="1545"/>
                      </a:cubicBezTo>
                      <a:cubicBezTo>
                        <a:pt x="245" y="2557"/>
                        <a:pt x="837" y="3544"/>
                        <a:pt x="1810" y="3869"/>
                      </a:cubicBezTo>
                      <a:cubicBezTo>
                        <a:pt x="2777" y="4166"/>
                        <a:pt x="4133" y="3720"/>
                        <a:pt x="4314" y="3074"/>
                      </a:cubicBezTo>
                      <a:cubicBezTo>
                        <a:pt x="4372" y="2067"/>
                        <a:pt x="3735" y="1150"/>
                        <a:pt x="2772" y="8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2" name="Freeform 4641">
                  <a:extLst>
                    <a:ext uri="{FF2B5EF4-FFF2-40B4-BE49-F238E27FC236}">
                      <a16:creationId xmlns:a16="http://schemas.microsoft.com/office/drawing/2014/main" id="{5C17CCC5-73F5-D04C-05F6-B9B58C515E20}"/>
                    </a:ext>
                  </a:extLst>
                </p:cNvPr>
                <p:cNvSpPr/>
                <p:nvPr/>
              </p:nvSpPr>
              <p:spPr>
                <a:xfrm rot="-780000">
                  <a:off x="1864331" y="4005537"/>
                  <a:ext cx="4567" cy="4740"/>
                </a:xfrm>
                <a:custGeom>
                  <a:avLst/>
                  <a:gdLst>
                    <a:gd name="connsiteX0" fmla="*/ 4018 w 4567"/>
                    <a:gd name="connsiteY0" fmla="*/ 5326 h 4740"/>
                    <a:gd name="connsiteX1" fmla="*/ 4835 w 4567"/>
                    <a:gd name="connsiteY1" fmla="*/ 5378 h 4740"/>
                    <a:gd name="connsiteX2" fmla="*/ 4887 w 4567"/>
                    <a:gd name="connsiteY2" fmla="*/ 4560 h 4740"/>
                    <a:gd name="connsiteX3" fmla="*/ 4422 w 4567"/>
                    <a:gd name="connsiteY3" fmla="*/ 3965 h 4740"/>
                    <a:gd name="connsiteX4" fmla="*/ 2513 w 4567"/>
                    <a:gd name="connsiteY4" fmla="*/ 1177 h 4740"/>
                    <a:gd name="connsiteX5" fmla="*/ 2165 w 4567"/>
                    <a:gd name="connsiteY5" fmla="*/ 680 h 4740"/>
                    <a:gd name="connsiteX6" fmla="*/ 1700 w 4567"/>
                    <a:gd name="connsiteY6" fmla="*/ 954 h 4740"/>
                    <a:gd name="connsiteX7" fmla="*/ 386 w 4567"/>
                    <a:gd name="connsiteY7" fmla="*/ 708 h 4740"/>
                    <a:gd name="connsiteX8" fmla="*/ 906 w 4567"/>
                    <a:gd name="connsiteY8" fmla="*/ 1428 h 4740"/>
                    <a:gd name="connsiteX9" fmla="*/ 2049 w 4567"/>
                    <a:gd name="connsiteY9" fmla="*/ 3361 h 4740"/>
                    <a:gd name="connsiteX10" fmla="*/ 4018 w 4567"/>
                    <a:gd name="connsiteY10" fmla="*/ 5326 h 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7" h="4740">
                      <a:moveTo>
                        <a:pt x="4018" y="5326"/>
                      </a:moveTo>
                      <a:cubicBezTo>
                        <a:pt x="4041" y="5326"/>
                        <a:pt x="4664" y="5498"/>
                        <a:pt x="4835" y="5378"/>
                      </a:cubicBezTo>
                      <a:cubicBezTo>
                        <a:pt x="5007" y="5257"/>
                        <a:pt x="4961" y="4857"/>
                        <a:pt x="4887" y="4560"/>
                      </a:cubicBezTo>
                      <a:cubicBezTo>
                        <a:pt x="4789" y="4323"/>
                        <a:pt x="4629" y="4117"/>
                        <a:pt x="4422" y="3965"/>
                      </a:cubicBezTo>
                      <a:cubicBezTo>
                        <a:pt x="3419" y="3350"/>
                        <a:pt x="2725" y="2336"/>
                        <a:pt x="2513" y="1177"/>
                      </a:cubicBezTo>
                      <a:cubicBezTo>
                        <a:pt x="2513" y="1029"/>
                        <a:pt x="2364" y="857"/>
                        <a:pt x="2165" y="680"/>
                      </a:cubicBezTo>
                      <a:cubicBezTo>
                        <a:pt x="2031" y="803"/>
                        <a:pt x="1873" y="896"/>
                        <a:pt x="1700" y="954"/>
                      </a:cubicBezTo>
                      <a:cubicBezTo>
                        <a:pt x="1249" y="973"/>
                        <a:pt x="800" y="888"/>
                        <a:pt x="386" y="708"/>
                      </a:cubicBezTo>
                      <a:cubicBezTo>
                        <a:pt x="483" y="995"/>
                        <a:pt x="664" y="1246"/>
                        <a:pt x="906" y="1428"/>
                      </a:cubicBezTo>
                      <a:cubicBezTo>
                        <a:pt x="1946" y="2121"/>
                        <a:pt x="2244" y="2692"/>
                        <a:pt x="2049" y="3361"/>
                      </a:cubicBezTo>
                      <a:cubicBezTo>
                        <a:pt x="1854" y="4030"/>
                        <a:pt x="2285" y="4709"/>
                        <a:pt x="4018" y="53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3" name="Freeform 4642">
                  <a:extLst>
                    <a:ext uri="{FF2B5EF4-FFF2-40B4-BE49-F238E27FC236}">
                      <a16:creationId xmlns:a16="http://schemas.microsoft.com/office/drawing/2014/main" id="{977AAE84-F2B2-1F12-45DB-D20FD6D2624A}"/>
                    </a:ext>
                  </a:extLst>
                </p:cNvPr>
                <p:cNvSpPr/>
                <p:nvPr/>
              </p:nvSpPr>
              <p:spPr>
                <a:xfrm rot="-780000">
                  <a:off x="1863623" y="4005374"/>
                  <a:ext cx="645" cy="571"/>
                </a:xfrm>
                <a:custGeom>
                  <a:avLst/>
                  <a:gdLst>
                    <a:gd name="connsiteX0" fmla="*/ 386 w 645"/>
                    <a:gd name="connsiteY0" fmla="*/ 903 h 571"/>
                    <a:gd name="connsiteX1" fmla="*/ 460 w 645"/>
                    <a:gd name="connsiteY1" fmla="*/ 1252 h 571"/>
                    <a:gd name="connsiteX2" fmla="*/ 1031 w 645"/>
                    <a:gd name="connsiteY2" fmla="*/ 680 h 571"/>
                    <a:gd name="connsiteX3" fmla="*/ 386 w 645"/>
                    <a:gd name="connsiteY3" fmla="*/ 903 h 571"/>
                  </a:gdLst>
                  <a:ahLst/>
                  <a:cxnLst>
                    <a:cxn ang="0">
                      <a:pos x="connsiteX0" y="connsiteY0"/>
                    </a:cxn>
                    <a:cxn ang="0">
                      <a:pos x="connsiteX1" y="connsiteY1"/>
                    </a:cxn>
                    <a:cxn ang="0">
                      <a:pos x="connsiteX2" y="connsiteY2"/>
                    </a:cxn>
                    <a:cxn ang="0">
                      <a:pos x="connsiteX3" y="connsiteY3"/>
                    </a:cxn>
                  </a:cxnLst>
                  <a:rect l="l" t="t" r="r" b="b"/>
                  <a:pathLst>
                    <a:path w="645" h="571">
                      <a:moveTo>
                        <a:pt x="386" y="903"/>
                      </a:moveTo>
                      <a:lnTo>
                        <a:pt x="460" y="1252"/>
                      </a:lnTo>
                      <a:lnTo>
                        <a:pt x="1031" y="680"/>
                      </a:lnTo>
                      <a:cubicBezTo>
                        <a:pt x="734" y="703"/>
                        <a:pt x="386" y="806"/>
                        <a:pt x="386" y="9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4" name="Freeform 4643">
                  <a:extLst>
                    <a:ext uri="{FF2B5EF4-FFF2-40B4-BE49-F238E27FC236}">
                      <a16:creationId xmlns:a16="http://schemas.microsoft.com/office/drawing/2014/main" id="{71A6B8DC-81F7-62D0-3518-69AD404A8BCA}"/>
                    </a:ext>
                  </a:extLst>
                </p:cNvPr>
                <p:cNvSpPr/>
                <p:nvPr/>
              </p:nvSpPr>
              <p:spPr>
                <a:xfrm rot="-780000">
                  <a:off x="1883147" y="3992320"/>
                  <a:ext cx="2606" cy="1463"/>
                </a:xfrm>
                <a:custGeom>
                  <a:avLst/>
                  <a:gdLst>
                    <a:gd name="connsiteX0" fmla="*/ 2773 w 2606"/>
                    <a:gd name="connsiteY0" fmla="*/ 1802 h 1463"/>
                    <a:gd name="connsiteX1" fmla="*/ 2996 w 2606"/>
                    <a:gd name="connsiteY1" fmla="*/ 1337 h 1463"/>
                    <a:gd name="connsiteX2" fmla="*/ 2304 w 2606"/>
                    <a:gd name="connsiteY2" fmla="*/ 989 h 1463"/>
                    <a:gd name="connsiteX3" fmla="*/ 469 w 2606"/>
                    <a:gd name="connsiteY3" fmla="*/ 1212 h 1463"/>
                    <a:gd name="connsiteX4" fmla="*/ 543 w 2606"/>
                    <a:gd name="connsiteY4" fmla="*/ 2141 h 1463"/>
                    <a:gd name="connsiteX5" fmla="*/ 2652 w 2606"/>
                    <a:gd name="connsiteY5" fmla="*/ 2043 h 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6" h="1463">
                      <a:moveTo>
                        <a:pt x="2773" y="1802"/>
                      </a:moveTo>
                      <a:lnTo>
                        <a:pt x="2996" y="1337"/>
                      </a:lnTo>
                      <a:cubicBezTo>
                        <a:pt x="2775" y="1201"/>
                        <a:pt x="2544" y="1085"/>
                        <a:pt x="2304" y="989"/>
                      </a:cubicBezTo>
                      <a:cubicBezTo>
                        <a:pt x="1189" y="524"/>
                        <a:pt x="715" y="566"/>
                        <a:pt x="469" y="1212"/>
                      </a:cubicBezTo>
                      <a:cubicBezTo>
                        <a:pt x="340" y="1515"/>
                        <a:pt x="368" y="1862"/>
                        <a:pt x="543" y="2141"/>
                      </a:cubicBezTo>
                      <a:cubicBezTo>
                        <a:pt x="1242" y="2047"/>
                        <a:pt x="1947" y="2015"/>
                        <a:pt x="2652" y="20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5" name="Freeform 4644">
                  <a:extLst>
                    <a:ext uri="{FF2B5EF4-FFF2-40B4-BE49-F238E27FC236}">
                      <a16:creationId xmlns:a16="http://schemas.microsoft.com/office/drawing/2014/main" id="{65560D00-E491-E821-8B25-7B3802503457}"/>
                    </a:ext>
                  </a:extLst>
                </p:cNvPr>
                <p:cNvSpPr/>
                <p:nvPr/>
              </p:nvSpPr>
              <p:spPr>
                <a:xfrm rot="-780000">
                  <a:off x="1885337" y="3994832"/>
                  <a:ext cx="92" cy="78"/>
                </a:xfrm>
                <a:custGeom>
                  <a:avLst/>
                  <a:gdLst>
                    <a:gd name="connsiteX0" fmla="*/ 389 w 92"/>
                    <a:gd name="connsiteY0" fmla="*/ 706 h 78"/>
                    <a:gd name="connsiteX1" fmla="*/ 482 w 92"/>
                    <a:gd name="connsiteY1" fmla="*/ 757 h 78"/>
                    <a:gd name="connsiteX2" fmla="*/ 482 w 92"/>
                    <a:gd name="connsiteY2" fmla="*/ 678 h 78"/>
                  </a:gdLst>
                  <a:ahLst/>
                  <a:cxnLst>
                    <a:cxn ang="0">
                      <a:pos x="connsiteX0" y="connsiteY0"/>
                    </a:cxn>
                    <a:cxn ang="0">
                      <a:pos x="connsiteX1" y="connsiteY1"/>
                    </a:cxn>
                    <a:cxn ang="0">
                      <a:pos x="connsiteX2" y="connsiteY2"/>
                    </a:cxn>
                  </a:cxnLst>
                  <a:rect l="l" t="t" r="r" b="b"/>
                  <a:pathLst>
                    <a:path w="92" h="78">
                      <a:moveTo>
                        <a:pt x="389" y="706"/>
                      </a:moveTo>
                      <a:lnTo>
                        <a:pt x="482" y="757"/>
                      </a:lnTo>
                      <a:lnTo>
                        <a:pt x="482" y="67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6" name="Freeform 4645">
                  <a:extLst>
                    <a:ext uri="{FF2B5EF4-FFF2-40B4-BE49-F238E27FC236}">
                      <a16:creationId xmlns:a16="http://schemas.microsoft.com/office/drawing/2014/main" id="{EE48A495-8A73-AED7-2E01-F33F9DDA47D5}"/>
                    </a:ext>
                  </a:extLst>
                </p:cNvPr>
                <p:cNvSpPr/>
                <p:nvPr/>
              </p:nvSpPr>
              <p:spPr>
                <a:xfrm rot="-780000">
                  <a:off x="1828875" y="4096708"/>
                  <a:ext cx="3891" cy="2980"/>
                </a:xfrm>
                <a:custGeom>
                  <a:avLst/>
                  <a:gdLst>
                    <a:gd name="connsiteX0" fmla="*/ 2265 w 3891"/>
                    <a:gd name="connsiteY0" fmla="*/ 822 h 2980"/>
                    <a:gd name="connsiteX1" fmla="*/ 1991 w 3891"/>
                    <a:gd name="connsiteY1" fmla="*/ 697 h 2980"/>
                    <a:gd name="connsiteX2" fmla="*/ 430 w 3891"/>
                    <a:gd name="connsiteY2" fmla="*/ 1119 h 2980"/>
                    <a:gd name="connsiteX3" fmla="*/ 2585 w 3891"/>
                    <a:gd name="connsiteY3" fmla="*/ 3601 h 2980"/>
                    <a:gd name="connsiteX4" fmla="*/ 4220 w 3891"/>
                    <a:gd name="connsiteY4" fmla="*/ 3624 h 2980"/>
                    <a:gd name="connsiteX5" fmla="*/ 2265 w 3891"/>
                    <a:gd name="connsiteY5" fmla="*/ 822 h 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1" h="2980">
                      <a:moveTo>
                        <a:pt x="2265" y="822"/>
                      </a:moveTo>
                      <a:lnTo>
                        <a:pt x="1991" y="697"/>
                      </a:lnTo>
                      <a:cubicBezTo>
                        <a:pt x="1447" y="822"/>
                        <a:pt x="653" y="822"/>
                        <a:pt x="430" y="1119"/>
                      </a:cubicBezTo>
                      <a:cubicBezTo>
                        <a:pt x="82" y="1584"/>
                        <a:pt x="1647" y="3377"/>
                        <a:pt x="2585" y="3601"/>
                      </a:cubicBezTo>
                      <a:cubicBezTo>
                        <a:pt x="3126" y="3694"/>
                        <a:pt x="3677" y="3702"/>
                        <a:pt x="4220" y="3624"/>
                      </a:cubicBezTo>
                      <a:cubicBezTo>
                        <a:pt x="4545" y="2852"/>
                        <a:pt x="3277" y="1291"/>
                        <a:pt x="2265" y="8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7" name="Freeform 4646">
                  <a:extLst>
                    <a:ext uri="{FF2B5EF4-FFF2-40B4-BE49-F238E27FC236}">
                      <a16:creationId xmlns:a16="http://schemas.microsoft.com/office/drawing/2014/main" id="{835FA3AF-1AF1-FD81-80BB-B46BAFFFF211}"/>
                    </a:ext>
                  </a:extLst>
                </p:cNvPr>
                <p:cNvSpPr/>
                <p:nvPr/>
              </p:nvSpPr>
              <p:spPr>
                <a:xfrm rot="-780000">
                  <a:off x="1866782" y="4094788"/>
                  <a:ext cx="4322" cy="3064"/>
                </a:xfrm>
                <a:custGeom>
                  <a:avLst/>
                  <a:gdLst>
                    <a:gd name="connsiteX0" fmla="*/ 442 w 4322"/>
                    <a:gd name="connsiteY0" fmla="*/ 884 h 3064"/>
                    <a:gd name="connsiteX1" fmla="*/ 3317 w 4322"/>
                    <a:gd name="connsiteY1" fmla="*/ 3760 h 3064"/>
                    <a:gd name="connsiteX2" fmla="*/ 4632 w 4322"/>
                    <a:gd name="connsiteY2" fmla="*/ 3463 h 3064"/>
                    <a:gd name="connsiteX3" fmla="*/ 1957 w 4322"/>
                    <a:gd name="connsiteY3" fmla="*/ 810 h 3064"/>
                    <a:gd name="connsiteX4" fmla="*/ 442 w 4322"/>
                    <a:gd name="connsiteY4" fmla="*/ 884 h 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 h="3064">
                      <a:moveTo>
                        <a:pt x="442" y="884"/>
                      </a:moveTo>
                      <a:cubicBezTo>
                        <a:pt x="71" y="1381"/>
                        <a:pt x="1631" y="3040"/>
                        <a:pt x="3317" y="3760"/>
                      </a:cubicBezTo>
                      <a:cubicBezTo>
                        <a:pt x="3615" y="3686"/>
                        <a:pt x="4409" y="3709"/>
                        <a:pt x="4632" y="3463"/>
                      </a:cubicBezTo>
                      <a:cubicBezTo>
                        <a:pt x="5096" y="2966"/>
                        <a:pt x="3392" y="1307"/>
                        <a:pt x="1957" y="810"/>
                      </a:cubicBezTo>
                      <a:cubicBezTo>
                        <a:pt x="1461" y="636"/>
                        <a:pt x="918" y="662"/>
                        <a:pt x="442" y="8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8" name="Freeform 4647">
                  <a:extLst>
                    <a:ext uri="{FF2B5EF4-FFF2-40B4-BE49-F238E27FC236}">
                      <a16:creationId xmlns:a16="http://schemas.microsoft.com/office/drawing/2014/main" id="{7B4D0D96-3D3A-34E2-C1E3-2107F687B627}"/>
                    </a:ext>
                  </a:extLst>
                </p:cNvPr>
                <p:cNvSpPr/>
                <p:nvPr/>
              </p:nvSpPr>
              <p:spPr>
                <a:xfrm rot="-780000">
                  <a:off x="1843249" y="4053477"/>
                  <a:ext cx="6083" cy="2835"/>
                </a:xfrm>
                <a:custGeom>
                  <a:avLst/>
                  <a:gdLst>
                    <a:gd name="connsiteX0" fmla="*/ 1905 w 6083"/>
                    <a:gd name="connsiteY0" fmla="*/ 2382 h 2835"/>
                    <a:gd name="connsiteX1" fmla="*/ 6466 w 6083"/>
                    <a:gd name="connsiteY1" fmla="*/ 3525 h 2835"/>
                    <a:gd name="connsiteX2" fmla="*/ 2286 w 6083"/>
                    <a:gd name="connsiteY2" fmla="*/ 997 h 2835"/>
                    <a:gd name="connsiteX3" fmla="*/ 400 w 6083"/>
                    <a:gd name="connsiteY3" fmla="*/ 1072 h 2835"/>
                    <a:gd name="connsiteX4" fmla="*/ 1905 w 6083"/>
                    <a:gd name="connsiteY4" fmla="*/ 2382 h 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3" h="2835">
                      <a:moveTo>
                        <a:pt x="1905" y="2382"/>
                      </a:moveTo>
                      <a:cubicBezTo>
                        <a:pt x="3345" y="2777"/>
                        <a:pt x="4780" y="3102"/>
                        <a:pt x="6466" y="3525"/>
                      </a:cubicBezTo>
                      <a:cubicBezTo>
                        <a:pt x="5275" y="2386"/>
                        <a:pt x="3848" y="1522"/>
                        <a:pt x="2286" y="997"/>
                      </a:cubicBezTo>
                      <a:cubicBezTo>
                        <a:pt x="1195" y="574"/>
                        <a:pt x="526" y="574"/>
                        <a:pt x="400" y="1072"/>
                      </a:cubicBezTo>
                      <a:cubicBezTo>
                        <a:pt x="275" y="1569"/>
                        <a:pt x="814" y="2057"/>
                        <a:pt x="1905" y="23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9" name="Freeform 4648">
                  <a:extLst>
                    <a:ext uri="{FF2B5EF4-FFF2-40B4-BE49-F238E27FC236}">
                      <a16:creationId xmlns:a16="http://schemas.microsoft.com/office/drawing/2014/main" id="{1BFC9692-387C-A5D3-E8FD-8D3F2773F9FD}"/>
                    </a:ext>
                  </a:extLst>
                </p:cNvPr>
                <p:cNvSpPr/>
                <p:nvPr/>
              </p:nvSpPr>
              <p:spPr>
                <a:xfrm rot="-780000">
                  <a:off x="1862939" y="3960367"/>
                  <a:ext cx="5017" cy="2863"/>
                </a:xfrm>
                <a:custGeom>
                  <a:avLst/>
                  <a:gdLst>
                    <a:gd name="connsiteX0" fmla="*/ 385 w 5017"/>
                    <a:gd name="connsiteY0" fmla="*/ 993 h 2863"/>
                    <a:gd name="connsiteX1" fmla="*/ 511 w 5017"/>
                    <a:gd name="connsiteY1" fmla="*/ 1142 h 2863"/>
                    <a:gd name="connsiteX2" fmla="*/ 2740 w 5017"/>
                    <a:gd name="connsiteY2" fmla="*/ 2903 h 2863"/>
                    <a:gd name="connsiteX3" fmla="*/ 3260 w 5017"/>
                    <a:gd name="connsiteY3" fmla="*/ 2508 h 2863"/>
                    <a:gd name="connsiteX4" fmla="*/ 4250 w 5017"/>
                    <a:gd name="connsiteY4" fmla="*/ 3177 h 2863"/>
                    <a:gd name="connsiteX5" fmla="*/ 4152 w 5017"/>
                    <a:gd name="connsiteY5" fmla="*/ 3525 h 2863"/>
                    <a:gd name="connsiteX6" fmla="*/ 5192 w 5017"/>
                    <a:gd name="connsiteY6" fmla="*/ 3376 h 2863"/>
                    <a:gd name="connsiteX7" fmla="*/ 4352 w 5017"/>
                    <a:gd name="connsiteY7" fmla="*/ 2113 h 2863"/>
                    <a:gd name="connsiteX8" fmla="*/ 1565 w 5017"/>
                    <a:gd name="connsiteY8" fmla="*/ 672 h 2863"/>
                    <a:gd name="connsiteX9" fmla="*/ 822 w 5017"/>
                    <a:gd name="connsiteY9" fmla="*/ 946 h 2863"/>
                    <a:gd name="connsiteX10" fmla="*/ 385 w 5017"/>
                    <a:gd name="connsiteY10" fmla="*/ 993 h 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17" h="2863">
                      <a:moveTo>
                        <a:pt x="385" y="993"/>
                      </a:moveTo>
                      <a:lnTo>
                        <a:pt x="511" y="1142"/>
                      </a:lnTo>
                      <a:cubicBezTo>
                        <a:pt x="1179" y="1713"/>
                        <a:pt x="1904" y="2233"/>
                        <a:pt x="2740" y="2903"/>
                      </a:cubicBezTo>
                      <a:lnTo>
                        <a:pt x="3260" y="2508"/>
                      </a:lnTo>
                      <a:cubicBezTo>
                        <a:pt x="3609" y="2731"/>
                        <a:pt x="4152" y="2879"/>
                        <a:pt x="4250" y="3177"/>
                      </a:cubicBezTo>
                      <a:lnTo>
                        <a:pt x="4152" y="3525"/>
                      </a:lnTo>
                      <a:cubicBezTo>
                        <a:pt x="4506" y="3560"/>
                        <a:pt x="4863" y="3509"/>
                        <a:pt x="5192" y="3376"/>
                      </a:cubicBezTo>
                      <a:cubicBezTo>
                        <a:pt x="5736" y="3056"/>
                        <a:pt x="5141" y="2559"/>
                        <a:pt x="4352" y="2113"/>
                      </a:cubicBezTo>
                      <a:cubicBezTo>
                        <a:pt x="3423" y="1592"/>
                        <a:pt x="2494" y="1123"/>
                        <a:pt x="1565" y="672"/>
                      </a:cubicBezTo>
                      <a:lnTo>
                        <a:pt x="822" y="946"/>
                      </a:lnTo>
                      <a:cubicBezTo>
                        <a:pt x="687" y="1016"/>
                        <a:pt x="531" y="1032"/>
                        <a:pt x="385" y="9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0" name="Freeform 4649">
                  <a:extLst>
                    <a:ext uri="{FF2B5EF4-FFF2-40B4-BE49-F238E27FC236}">
                      <a16:creationId xmlns:a16="http://schemas.microsoft.com/office/drawing/2014/main" id="{F8E92A87-0846-3920-F362-B84E2DD8C94C}"/>
                    </a:ext>
                  </a:extLst>
                </p:cNvPr>
                <p:cNvSpPr/>
                <p:nvPr/>
              </p:nvSpPr>
              <p:spPr>
                <a:xfrm rot="-780000">
                  <a:off x="1856499" y="4032892"/>
                  <a:ext cx="3214" cy="3172"/>
                </a:xfrm>
                <a:custGeom>
                  <a:avLst/>
                  <a:gdLst>
                    <a:gd name="connsiteX0" fmla="*/ 2609 w 3214"/>
                    <a:gd name="connsiteY0" fmla="*/ 3835 h 3172"/>
                    <a:gd name="connsiteX1" fmla="*/ 3598 w 3214"/>
                    <a:gd name="connsiteY1" fmla="*/ 3663 h 3172"/>
                    <a:gd name="connsiteX2" fmla="*/ 2855 w 3214"/>
                    <a:gd name="connsiteY2" fmla="*/ 959 h 3172"/>
                    <a:gd name="connsiteX3" fmla="*/ 1517 w 3214"/>
                    <a:gd name="connsiteY3" fmla="*/ 685 h 3172"/>
                    <a:gd name="connsiteX4" fmla="*/ 528 w 3214"/>
                    <a:gd name="connsiteY4" fmla="*/ 1057 h 3172"/>
                    <a:gd name="connsiteX5" fmla="*/ 2609 w 3214"/>
                    <a:gd name="connsiteY5" fmla="*/ 3835 h 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 h="3172">
                      <a:moveTo>
                        <a:pt x="2609" y="3835"/>
                      </a:moveTo>
                      <a:cubicBezTo>
                        <a:pt x="2957" y="3910"/>
                        <a:pt x="3626" y="3784"/>
                        <a:pt x="3598" y="3663"/>
                      </a:cubicBezTo>
                      <a:cubicBezTo>
                        <a:pt x="3432" y="2742"/>
                        <a:pt x="3183" y="1836"/>
                        <a:pt x="2855" y="959"/>
                      </a:cubicBezTo>
                      <a:cubicBezTo>
                        <a:pt x="2431" y="782"/>
                        <a:pt x="1977" y="688"/>
                        <a:pt x="1517" y="685"/>
                      </a:cubicBezTo>
                      <a:cubicBezTo>
                        <a:pt x="1167" y="744"/>
                        <a:pt x="831" y="871"/>
                        <a:pt x="528" y="1057"/>
                      </a:cubicBezTo>
                      <a:cubicBezTo>
                        <a:pt x="8" y="2400"/>
                        <a:pt x="951" y="3589"/>
                        <a:pt x="2609" y="383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1" name="Freeform 4650">
                  <a:extLst>
                    <a:ext uri="{FF2B5EF4-FFF2-40B4-BE49-F238E27FC236}">
                      <a16:creationId xmlns:a16="http://schemas.microsoft.com/office/drawing/2014/main" id="{209C4D7E-BF5C-B7B1-4A4D-0A0200B52F1D}"/>
                    </a:ext>
                  </a:extLst>
                </p:cNvPr>
                <p:cNvSpPr/>
                <p:nvPr/>
              </p:nvSpPr>
              <p:spPr>
                <a:xfrm rot="-780000">
                  <a:off x="1867697" y="4021487"/>
                  <a:ext cx="4317" cy="2480"/>
                </a:xfrm>
                <a:custGeom>
                  <a:avLst/>
                  <a:gdLst>
                    <a:gd name="connsiteX0" fmla="*/ 4640 w 4317"/>
                    <a:gd name="connsiteY0" fmla="*/ 2522 h 2480"/>
                    <a:gd name="connsiteX1" fmla="*/ 3577 w 4317"/>
                    <a:gd name="connsiteY1" fmla="*/ 887 h 2480"/>
                    <a:gd name="connsiteX2" fmla="*/ 404 w 4317"/>
                    <a:gd name="connsiteY2" fmla="*/ 1184 h 2480"/>
                    <a:gd name="connsiteX3" fmla="*/ 1942 w 4317"/>
                    <a:gd name="connsiteY3" fmla="*/ 2796 h 2480"/>
                    <a:gd name="connsiteX4" fmla="*/ 4640 w 4317"/>
                    <a:gd name="connsiteY4" fmla="*/ 2522 h 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7" h="2480">
                      <a:moveTo>
                        <a:pt x="4640" y="2522"/>
                      </a:moveTo>
                      <a:cubicBezTo>
                        <a:pt x="4812" y="1979"/>
                        <a:pt x="4691" y="1379"/>
                        <a:pt x="3577" y="887"/>
                      </a:cubicBezTo>
                      <a:cubicBezTo>
                        <a:pt x="2648" y="492"/>
                        <a:pt x="153" y="715"/>
                        <a:pt x="404" y="1184"/>
                      </a:cubicBezTo>
                      <a:cubicBezTo>
                        <a:pt x="839" y="1790"/>
                        <a:pt x="1357" y="2333"/>
                        <a:pt x="1942" y="2796"/>
                      </a:cubicBezTo>
                      <a:cubicBezTo>
                        <a:pt x="3748" y="3423"/>
                        <a:pt x="4464" y="3191"/>
                        <a:pt x="4640" y="25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2" name="Freeform 4651">
                  <a:extLst>
                    <a:ext uri="{FF2B5EF4-FFF2-40B4-BE49-F238E27FC236}">
                      <a16:creationId xmlns:a16="http://schemas.microsoft.com/office/drawing/2014/main" id="{E04FC614-AFE2-A109-EAC8-1D5F1A1F5CBB}"/>
                    </a:ext>
                  </a:extLst>
                </p:cNvPr>
                <p:cNvSpPr/>
                <p:nvPr/>
              </p:nvSpPr>
              <p:spPr>
                <a:xfrm rot="-780000">
                  <a:off x="1851419" y="4062932"/>
                  <a:ext cx="4473" cy="2213"/>
                </a:xfrm>
                <a:custGeom>
                  <a:avLst/>
                  <a:gdLst>
                    <a:gd name="connsiteX0" fmla="*/ 4333 w 4473"/>
                    <a:gd name="connsiteY0" fmla="*/ 2885 h 2213"/>
                    <a:gd name="connsiteX1" fmla="*/ 4797 w 4473"/>
                    <a:gd name="connsiteY1" fmla="*/ 2118 h 2213"/>
                    <a:gd name="connsiteX2" fmla="*/ 3237 w 4473"/>
                    <a:gd name="connsiteY2" fmla="*/ 1249 h 2213"/>
                    <a:gd name="connsiteX3" fmla="*/ 2345 w 4473"/>
                    <a:gd name="connsiteY3" fmla="*/ 975 h 2213"/>
                    <a:gd name="connsiteX4" fmla="*/ 385 w 4473"/>
                    <a:gd name="connsiteY4" fmla="*/ 1073 h 2213"/>
                    <a:gd name="connsiteX5" fmla="*/ 2791 w 4473"/>
                    <a:gd name="connsiteY5" fmla="*/ 2810 h 2213"/>
                    <a:gd name="connsiteX6" fmla="*/ 4333 w 4473"/>
                    <a:gd name="connsiteY6" fmla="*/ 2885 h 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 h="2213">
                      <a:moveTo>
                        <a:pt x="4333" y="2885"/>
                      </a:moveTo>
                      <a:cubicBezTo>
                        <a:pt x="4728" y="2810"/>
                        <a:pt x="4978" y="2420"/>
                        <a:pt x="4797" y="2118"/>
                      </a:cubicBezTo>
                      <a:cubicBezTo>
                        <a:pt x="4322" y="1754"/>
                        <a:pt x="3797" y="1461"/>
                        <a:pt x="3237" y="1249"/>
                      </a:cubicBezTo>
                      <a:cubicBezTo>
                        <a:pt x="2948" y="1132"/>
                        <a:pt x="2650" y="1040"/>
                        <a:pt x="2345" y="975"/>
                      </a:cubicBezTo>
                      <a:cubicBezTo>
                        <a:pt x="1476" y="775"/>
                        <a:pt x="413" y="404"/>
                        <a:pt x="385" y="1073"/>
                      </a:cubicBezTo>
                      <a:cubicBezTo>
                        <a:pt x="357" y="1742"/>
                        <a:pt x="1179" y="2188"/>
                        <a:pt x="2791" y="2810"/>
                      </a:cubicBezTo>
                      <a:cubicBezTo>
                        <a:pt x="3299" y="2901"/>
                        <a:pt x="3818" y="2926"/>
                        <a:pt x="4333" y="28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3" name="Freeform 4652">
                  <a:extLst>
                    <a:ext uri="{FF2B5EF4-FFF2-40B4-BE49-F238E27FC236}">
                      <a16:creationId xmlns:a16="http://schemas.microsoft.com/office/drawing/2014/main" id="{ABE52BFE-857C-B914-0C9D-C7EB830BEE8B}"/>
                    </a:ext>
                  </a:extLst>
                </p:cNvPr>
                <p:cNvSpPr/>
                <p:nvPr/>
              </p:nvSpPr>
              <p:spPr>
                <a:xfrm rot="-780000">
                  <a:off x="1874572" y="4001089"/>
                  <a:ext cx="4284" cy="2442"/>
                </a:xfrm>
                <a:custGeom>
                  <a:avLst/>
                  <a:gdLst>
                    <a:gd name="connsiteX0" fmla="*/ 4656 w 4284"/>
                    <a:gd name="connsiteY0" fmla="*/ 2623 h 2442"/>
                    <a:gd name="connsiteX1" fmla="*/ 2673 w 4284"/>
                    <a:gd name="connsiteY1" fmla="*/ 1011 h 2442"/>
                    <a:gd name="connsiteX2" fmla="*/ 415 w 4284"/>
                    <a:gd name="connsiteY2" fmla="*/ 1183 h 2442"/>
                    <a:gd name="connsiteX3" fmla="*/ 1809 w 4284"/>
                    <a:gd name="connsiteY3" fmla="*/ 2870 h 2442"/>
                    <a:gd name="connsiteX4" fmla="*/ 4656 w 4284"/>
                    <a:gd name="connsiteY4" fmla="*/ 2623 h 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 h="2442">
                      <a:moveTo>
                        <a:pt x="4656" y="2623"/>
                      </a:moveTo>
                      <a:cubicBezTo>
                        <a:pt x="4828" y="1806"/>
                        <a:pt x="3541" y="1406"/>
                        <a:pt x="2673" y="1011"/>
                      </a:cubicBezTo>
                      <a:cubicBezTo>
                        <a:pt x="1530" y="468"/>
                        <a:pt x="764" y="639"/>
                        <a:pt x="415" y="1183"/>
                      </a:cubicBezTo>
                      <a:cubicBezTo>
                        <a:pt x="267" y="1852"/>
                        <a:pt x="713" y="2424"/>
                        <a:pt x="1809" y="2870"/>
                      </a:cubicBezTo>
                      <a:cubicBezTo>
                        <a:pt x="2821" y="3292"/>
                        <a:pt x="4554" y="3167"/>
                        <a:pt x="4656" y="262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4" name="Freeform 4653">
                  <a:extLst>
                    <a:ext uri="{FF2B5EF4-FFF2-40B4-BE49-F238E27FC236}">
                      <a16:creationId xmlns:a16="http://schemas.microsoft.com/office/drawing/2014/main" id="{6E413473-12A4-D7AD-0967-7BCAF09C0CAB}"/>
                    </a:ext>
                  </a:extLst>
                </p:cNvPr>
                <p:cNvSpPr/>
                <p:nvPr/>
              </p:nvSpPr>
              <p:spPr>
                <a:xfrm rot="-780000">
                  <a:off x="1842141" y="4076204"/>
                  <a:ext cx="3405" cy="2348"/>
                </a:xfrm>
                <a:custGeom>
                  <a:avLst/>
                  <a:gdLst>
                    <a:gd name="connsiteX0" fmla="*/ 3268 w 3405"/>
                    <a:gd name="connsiteY0" fmla="*/ 1266 h 2348"/>
                    <a:gd name="connsiteX1" fmla="*/ 2971 w 3405"/>
                    <a:gd name="connsiteY1" fmla="*/ 1140 h 2348"/>
                    <a:gd name="connsiteX2" fmla="*/ 416 w 3405"/>
                    <a:gd name="connsiteY2" fmla="*/ 1066 h 2348"/>
                    <a:gd name="connsiteX3" fmla="*/ 2200 w 3405"/>
                    <a:gd name="connsiteY3" fmla="*/ 2753 h 2348"/>
                    <a:gd name="connsiteX4" fmla="*/ 3788 w 3405"/>
                    <a:gd name="connsiteY4" fmla="*/ 2999 h 2348"/>
                    <a:gd name="connsiteX5" fmla="*/ 3268 w 3405"/>
                    <a:gd name="connsiteY5" fmla="*/ 1266 h 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 h="2348">
                      <a:moveTo>
                        <a:pt x="3268" y="1266"/>
                      </a:moveTo>
                      <a:lnTo>
                        <a:pt x="2971" y="1140"/>
                      </a:lnTo>
                      <a:cubicBezTo>
                        <a:pt x="1578" y="569"/>
                        <a:pt x="616" y="546"/>
                        <a:pt x="416" y="1066"/>
                      </a:cubicBezTo>
                      <a:cubicBezTo>
                        <a:pt x="217" y="1586"/>
                        <a:pt x="913" y="2232"/>
                        <a:pt x="2200" y="2753"/>
                      </a:cubicBezTo>
                      <a:cubicBezTo>
                        <a:pt x="2685" y="3016"/>
                        <a:pt x="3246" y="3103"/>
                        <a:pt x="3788" y="2999"/>
                      </a:cubicBezTo>
                      <a:cubicBezTo>
                        <a:pt x="3291" y="2776"/>
                        <a:pt x="3045" y="2283"/>
                        <a:pt x="3268" y="12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5" name="Freeform 4654">
                  <a:extLst>
                    <a:ext uri="{FF2B5EF4-FFF2-40B4-BE49-F238E27FC236}">
                      <a16:creationId xmlns:a16="http://schemas.microsoft.com/office/drawing/2014/main" id="{1C6FC1CC-992B-232E-16DB-E9659A43E643}"/>
                    </a:ext>
                  </a:extLst>
                </p:cNvPr>
                <p:cNvSpPr/>
                <p:nvPr/>
              </p:nvSpPr>
              <p:spPr>
                <a:xfrm rot="-780000">
                  <a:off x="1864232" y="4055771"/>
                  <a:ext cx="4361" cy="1832"/>
                </a:xfrm>
                <a:custGeom>
                  <a:avLst/>
                  <a:gdLst>
                    <a:gd name="connsiteX0" fmla="*/ 1896 w 4361"/>
                    <a:gd name="connsiteY0" fmla="*/ 2250 h 1832"/>
                    <a:gd name="connsiteX1" fmla="*/ 4748 w 4361"/>
                    <a:gd name="connsiteY1" fmla="*/ 2027 h 1832"/>
                    <a:gd name="connsiteX2" fmla="*/ 3684 w 4361"/>
                    <a:gd name="connsiteY2" fmla="*/ 1135 h 1832"/>
                    <a:gd name="connsiteX3" fmla="*/ 386 w 4361"/>
                    <a:gd name="connsiteY3" fmla="*/ 1209 h 1832"/>
                    <a:gd name="connsiteX4" fmla="*/ 1896 w 4361"/>
                    <a:gd name="connsiteY4" fmla="*/ 2250 h 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 h="1832">
                      <a:moveTo>
                        <a:pt x="1896" y="2250"/>
                      </a:moveTo>
                      <a:cubicBezTo>
                        <a:pt x="2862" y="2714"/>
                        <a:pt x="4748" y="2547"/>
                        <a:pt x="4748" y="2027"/>
                      </a:cubicBezTo>
                      <a:cubicBezTo>
                        <a:pt x="4748" y="1804"/>
                        <a:pt x="4130" y="1307"/>
                        <a:pt x="3684" y="1135"/>
                      </a:cubicBezTo>
                      <a:cubicBezTo>
                        <a:pt x="2244" y="540"/>
                        <a:pt x="683" y="517"/>
                        <a:pt x="386" y="1209"/>
                      </a:cubicBezTo>
                      <a:cubicBezTo>
                        <a:pt x="851" y="1608"/>
                        <a:pt x="1357" y="1957"/>
                        <a:pt x="1896" y="225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6" name="Freeform 4655">
                  <a:extLst>
                    <a:ext uri="{FF2B5EF4-FFF2-40B4-BE49-F238E27FC236}">
                      <a16:creationId xmlns:a16="http://schemas.microsoft.com/office/drawing/2014/main" id="{B4B00D7A-B709-7F90-864F-8F3C5CE82538}"/>
                    </a:ext>
                  </a:extLst>
                </p:cNvPr>
                <p:cNvSpPr/>
                <p:nvPr/>
              </p:nvSpPr>
              <p:spPr>
                <a:xfrm rot="-780000">
                  <a:off x="1806230" y="3963467"/>
                  <a:ext cx="3375" cy="5390"/>
                </a:xfrm>
                <a:custGeom>
                  <a:avLst/>
                  <a:gdLst>
                    <a:gd name="connsiteX0" fmla="*/ 375 w 3375"/>
                    <a:gd name="connsiteY0" fmla="*/ 2272 h 5390"/>
                    <a:gd name="connsiteX1" fmla="*/ 798 w 3375"/>
                    <a:gd name="connsiteY1" fmla="*/ 3039 h 5390"/>
                    <a:gd name="connsiteX2" fmla="*/ 2730 w 3375"/>
                    <a:gd name="connsiteY2" fmla="*/ 6064 h 5390"/>
                    <a:gd name="connsiteX3" fmla="*/ 3496 w 3375"/>
                    <a:gd name="connsiteY3" fmla="*/ 1747 h 5390"/>
                    <a:gd name="connsiteX4" fmla="*/ 1266 w 3375"/>
                    <a:gd name="connsiteY4" fmla="*/ 798 h 5390"/>
                    <a:gd name="connsiteX5" fmla="*/ 970 w 3375"/>
                    <a:gd name="connsiteY5" fmla="*/ 953 h 5390"/>
                    <a:gd name="connsiteX6" fmla="*/ 505 w 3375"/>
                    <a:gd name="connsiteY6" fmla="*/ 1301 h 5390"/>
                    <a:gd name="connsiteX7" fmla="*/ 1025 w 3375"/>
                    <a:gd name="connsiteY7" fmla="*/ 1896 h 5390"/>
                    <a:gd name="connsiteX8" fmla="*/ 375 w 3375"/>
                    <a:gd name="connsiteY8" fmla="*/ 2272 h 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5" h="5390">
                      <a:moveTo>
                        <a:pt x="375" y="2272"/>
                      </a:moveTo>
                      <a:cubicBezTo>
                        <a:pt x="497" y="2538"/>
                        <a:pt x="638" y="2794"/>
                        <a:pt x="798" y="3039"/>
                      </a:cubicBezTo>
                      <a:cubicBezTo>
                        <a:pt x="1392" y="4029"/>
                        <a:pt x="2038" y="5000"/>
                        <a:pt x="2730" y="6064"/>
                      </a:cubicBezTo>
                      <a:cubicBezTo>
                        <a:pt x="3726" y="4860"/>
                        <a:pt x="4017" y="3221"/>
                        <a:pt x="3496" y="1747"/>
                      </a:cubicBezTo>
                      <a:cubicBezTo>
                        <a:pt x="3143" y="869"/>
                        <a:pt x="2144" y="444"/>
                        <a:pt x="1266" y="798"/>
                      </a:cubicBezTo>
                      <a:cubicBezTo>
                        <a:pt x="1162" y="840"/>
                        <a:pt x="1063" y="892"/>
                        <a:pt x="970" y="953"/>
                      </a:cubicBezTo>
                      <a:cubicBezTo>
                        <a:pt x="793" y="1037"/>
                        <a:pt x="635" y="1155"/>
                        <a:pt x="505" y="1301"/>
                      </a:cubicBezTo>
                      <a:lnTo>
                        <a:pt x="1025" y="1896"/>
                      </a:lnTo>
                      <a:cubicBezTo>
                        <a:pt x="798" y="1998"/>
                        <a:pt x="598" y="2170"/>
                        <a:pt x="375" y="22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7" name="Freeform 4656">
                  <a:extLst>
                    <a:ext uri="{FF2B5EF4-FFF2-40B4-BE49-F238E27FC236}">
                      <a16:creationId xmlns:a16="http://schemas.microsoft.com/office/drawing/2014/main" id="{DBE6D01E-68FA-7306-8737-6D4FDEE21EC7}"/>
                    </a:ext>
                  </a:extLst>
                </p:cNvPr>
                <p:cNvSpPr/>
                <p:nvPr/>
              </p:nvSpPr>
              <p:spPr>
                <a:xfrm rot="-780000">
                  <a:off x="1856606" y="4104533"/>
                  <a:ext cx="4022" cy="2164"/>
                </a:xfrm>
                <a:custGeom>
                  <a:avLst/>
                  <a:gdLst>
                    <a:gd name="connsiteX0" fmla="*/ 4407 w 4022"/>
                    <a:gd name="connsiteY0" fmla="*/ 2205 h 2164"/>
                    <a:gd name="connsiteX1" fmla="*/ 3886 w 4022"/>
                    <a:gd name="connsiteY1" fmla="*/ 1276 h 2164"/>
                    <a:gd name="connsiteX2" fmla="*/ 389 w 4022"/>
                    <a:gd name="connsiteY2" fmla="*/ 1030 h 2164"/>
                    <a:gd name="connsiteX3" fmla="*/ 1555 w 4022"/>
                    <a:gd name="connsiteY3" fmla="*/ 2494 h 2164"/>
                    <a:gd name="connsiteX4" fmla="*/ 4407 w 4022"/>
                    <a:gd name="connsiteY4" fmla="*/ 2205 h 2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 h="2164">
                      <a:moveTo>
                        <a:pt x="4407" y="2205"/>
                      </a:moveTo>
                      <a:cubicBezTo>
                        <a:pt x="4430" y="1931"/>
                        <a:pt x="4012" y="1485"/>
                        <a:pt x="3886" y="1276"/>
                      </a:cubicBezTo>
                      <a:cubicBezTo>
                        <a:pt x="2275" y="607"/>
                        <a:pt x="291" y="510"/>
                        <a:pt x="389" y="1030"/>
                      </a:cubicBezTo>
                      <a:cubicBezTo>
                        <a:pt x="587" y="1643"/>
                        <a:pt x="1001" y="2163"/>
                        <a:pt x="1555" y="2494"/>
                      </a:cubicBezTo>
                      <a:cubicBezTo>
                        <a:pt x="2623" y="3121"/>
                        <a:pt x="4309" y="2898"/>
                        <a:pt x="4407" y="22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8" name="Freeform 4657">
                  <a:extLst>
                    <a:ext uri="{FF2B5EF4-FFF2-40B4-BE49-F238E27FC236}">
                      <a16:creationId xmlns:a16="http://schemas.microsoft.com/office/drawing/2014/main" id="{8F9F7758-127E-D36C-AF0B-FABF763DA46E}"/>
                    </a:ext>
                  </a:extLst>
                </p:cNvPr>
                <p:cNvSpPr/>
                <p:nvPr/>
              </p:nvSpPr>
              <p:spPr>
                <a:xfrm rot="-780000">
                  <a:off x="1859689" y="4016753"/>
                  <a:ext cx="2912" cy="3076"/>
                </a:xfrm>
                <a:custGeom>
                  <a:avLst/>
                  <a:gdLst>
                    <a:gd name="connsiteX0" fmla="*/ 543 w 2912"/>
                    <a:gd name="connsiteY0" fmla="*/ 1046 h 3076"/>
                    <a:gd name="connsiteX1" fmla="*/ 469 w 2912"/>
                    <a:gd name="connsiteY1" fmla="*/ 1975 h 3076"/>
                    <a:gd name="connsiteX2" fmla="*/ 1486 w 2912"/>
                    <a:gd name="connsiteY2" fmla="*/ 3759 h 3076"/>
                    <a:gd name="connsiteX3" fmla="*/ 3297 w 2912"/>
                    <a:gd name="connsiteY3" fmla="*/ 2830 h 3076"/>
                    <a:gd name="connsiteX4" fmla="*/ 2800 w 2912"/>
                    <a:gd name="connsiteY4" fmla="*/ 1436 h 3076"/>
                    <a:gd name="connsiteX5" fmla="*/ 1462 w 2912"/>
                    <a:gd name="connsiteY5" fmla="*/ 693 h 3076"/>
                    <a:gd name="connsiteX6" fmla="*/ 543 w 2912"/>
                    <a:gd name="connsiteY6" fmla="*/ 1046 h 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2" h="3076">
                      <a:moveTo>
                        <a:pt x="543" y="1046"/>
                      </a:moveTo>
                      <a:cubicBezTo>
                        <a:pt x="363" y="1323"/>
                        <a:pt x="335" y="1672"/>
                        <a:pt x="469" y="1975"/>
                      </a:cubicBezTo>
                      <a:cubicBezTo>
                        <a:pt x="770" y="2590"/>
                        <a:pt x="1110" y="3186"/>
                        <a:pt x="1486" y="3759"/>
                      </a:cubicBezTo>
                      <a:lnTo>
                        <a:pt x="3297" y="2830"/>
                      </a:lnTo>
                      <a:cubicBezTo>
                        <a:pt x="3224" y="2337"/>
                        <a:pt x="3055" y="1863"/>
                        <a:pt x="2800" y="1436"/>
                      </a:cubicBezTo>
                      <a:cubicBezTo>
                        <a:pt x="2431" y="1069"/>
                        <a:pt x="1968" y="812"/>
                        <a:pt x="1462" y="693"/>
                      </a:cubicBezTo>
                      <a:cubicBezTo>
                        <a:pt x="1115" y="643"/>
                        <a:pt x="768" y="777"/>
                        <a:pt x="543" y="10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9" name="Freeform 4658">
                  <a:extLst>
                    <a:ext uri="{FF2B5EF4-FFF2-40B4-BE49-F238E27FC236}">
                      <a16:creationId xmlns:a16="http://schemas.microsoft.com/office/drawing/2014/main" id="{B00CFDD1-DB4E-087F-8E2C-8ADC48B1F067}"/>
                    </a:ext>
                  </a:extLst>
                </p:cNvPr>
                <p:cNvSpPr/>
                <p:nvPr/>
              </p:nvSpPr>
              <p:spPr>
                <a:xfrm rot="-780000">
                  <a:off x="1890866" y="4077810"/>
                  <a:ext cx="4236" cy="2105"/>
                </a:xfrm>
                <a:custGeom>
                  <a:avLst/>
                  <a:gdLst>
                    <a:gd name="connsiteX0" fmla="*/ 391 w 4236"/>
                    <a:gd name="connsiteY0" fmla="*/ 1334 h 2105"/>
                    <a:gd name="connsiteX1" fmla="*/ 1432 w 4236"/>
                    <a:gd name="connsiteY1" fmla="*/ 2598 h 2105"/>
                    <a:gd name="connsiteX2" fmla="*/ 4627 w 4236"/>
                    <a:gd name="connsiteY2" fmla="*/ 2798 h 2105"/>
                    <a:gd name="connsiteX3" fmla="*/ 2472 w 4236"/>
                    <a:gd name="connsiteY3" fmla="*/ 912 h 2105"/>
                    <a:gd name="connsiteX4" fmla="*/ 391 w 4236"/>
                    <a:gd name="connsiteY4" fmla="*/ 1334 h 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6" h="2105">
                      <a:moveTo>
                        <a:pt x="391" y="1334"/>
                      </a:moveTo>
                      <a:cubicBezTo>
                        <a:pt x="391" y="1609"/>
                        <a:pt x="963" y="2027"/>
                        <a:pt x="1432" y="2598"/>
                      </a:cubicBezTo>
                      <a:lnTo>
                        <a:pt x="4627" y="2798"/>
                      </a:lnTo>
                      <a:cubicBezTo>
                        <a:pt x="3979" y="2093"/>
                        <a:pt x="3257" y="1460"/>
                        <a:pt x="2472" y="912"/>
                      </a:cubicBezTo>
                      <a:cubicBezTo>
                        <a:pt x="1729" y="470"/>
                        <a:pt x="368" y="740"/>
                        <a:pt x="391" y="133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0" name="Freeform 4659">
                  <a:extLst>
                    <a:ext uri="{FF2B5EF4-FFF2-40B4-BE49-F238E27FC236}">
                      <a16:creationId xmlns:a16="http://schemas.microsoft.com/office/drawing/2014/main" id="{2EF36783-521E-62B6-E3EE-7025BE6C188B}"/>
                    </a:ext>
                  </a:extLst>
                </p:cNvPr>
                <p:cNvSpPr/>
                <p:nvPr/>
              </p:nvSpPr>
              <p:spPr>
                <a:xfrm rot="-780000">
                  <a:off x="1837697" y="3960665"/>
                  <a:ext cx="2447" cy="3094"/>
                </a:xfrm>
                <a:custGeom>
                  <a:avLst/>
                  <a:gdLst>
                    <a:gd name="connsiteX0" fmla="*/ 1593 w 2447"/>
                    <a:gd name="connsiteY0" fmla="*/ 1662 h 3094"/>
                    <a:gd name="connsiteX1" fmla="*/ 1593 w 2447"/>
                    <a:gd name="connsiteY1" fmla="*/ 1737 h 3094"/>
                    <a:gd name="connsiteX2" fmla="*/ 1593 w 2447"/>
                    <a:gd name="connsiteY2" fmla="*/ 1737 h 3094"/>
                    <a:gd name="connsiteX3" fmla="*/ 1096 w 2447"/>
                    <a:gd name="connsiteY3" fmla="*/ 1713 h 3094"/>
                    <a:gd name="connsiteX4" fmla="*/ 1096 w 2447"/>
                    <a:gd name="connsiteY4" fmla="*/ 1713 h 3094"/>
                    <a:gd name="connsiteX5" fmla="*/ 1096 w 2447"/>
                    <a:gd name="connsiteY5" fmla="*/ 2011 h 3094"/>
                    <a:gd name="connsiteX6" fmla="*/ 998 w 2447"/>
                    <a:gd name="connsiteY6" fmla="*/ 2434 h 3094"/>
                    <a:gd name="connsiteX7" fmla="*/ 381 w 2447"/>
                    <a:gd name="connsiteY7" fmla="*/ 3302 h 3094"/>
                    <a:gd name="connsiteX8" fmla="*/ 1026 w 2447"/>
                    <a:gd name="connsiteY8" fmla="*/ 3767 h 3094"/>
                    <a:gd name="connsiteX9" fmla="*/ 2638 w 2447"/>
                    <a:gd name="connsiteY9" fmla="*/ 3047 h 3094"/>
                    <a:gd name="connsiteX10" fmla="*/ 1421 w 2447"/>
                    <a:gd name="connsiteY10" fmla="*/ 724 h 3094"/>
                    <a:gd name="connsiteX11" fmla="*/ 1124 w 2447"/>
                    <a:gd name="connsiteY11" fmla="*/ 673 h 3094"/>
                    <a:gd name="connsiteX12" fmla="*/ 1272 w 2447"/>
                    <a:gd name="connsiteY12" fmla="*/ 845 h 3094"/>
                    <a:gd name="connsiteX13" fmla="*/ 1593 w 2447"/>
                    <a:gd name="connsiteY13" fmla="*/ 1662 h 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7" h="3094">
                      <a:moveTo>
                        <a:pt x="1593" y="1662"/>
                      </a:moveTo>
                      <a:lnTo>
                        <a:pt x="1593" y="1737"/>
                      </a:lnTo>
                      <a:lnTo>
                        <a:pt x="1593" y="1737"/>
                      </a:lnTo>
                      <a:lnTo>
                        <a:pt x="1096" y="1713"/>
                      </a:lnTo>
                      <a:lnTo>
                        <a:pt x="1096" y="1713"/>
                      </a:lnTo>
                      <a:lnTo>
                        <a:pt x="1096" y="2011"/>
                      </a:lnTo>
                      <a:lnTo>
                        <a:pt x="998" y="2434"/>
                      </a:lnTo>
                      <a:cubicBezTo>
                        <a:pt x="852" y="2762"/>
                        <a:pt x="642" y="3057"/>
                        <a:pt x="381" y="3302"/>
                      </a:cubicBezTo>
                      <a:lnTo>
                        <a:pt x="1026" y="3767"/>
                      </a:lnTo>
                      <a:cubicBezTo>
                        <a:pt x="1421" y="3595"/>
                        <a:pt x="2243" y="3493"/>
                        <a:pt x="2638" y="3047"/>
                      </a:cubicBezTo>
                      <a:cubicBezTo>
                        <a:pt x="3181" y="2401"/>
                        <a:pt x="2489" y="1012"/>
                        <a:pt x="1421" y="724"/>
                      </a:cubicBezTo>
                      <a:lnTo>
                        <a:pt x="1124" y="673"/>
                      </a:lnTo>
                      <a:lnTo>
                        <a:pt x="1272" y="845"/>
                      </a:lnTo>
                      <a:cubicBezTo>
                        <a:pt x="1432" y="1094"/>
                        <a:pt x="1541" y="1371"/>
                        <a:pt x="1593" y="1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1" name="Freeform 4660">
                  <a:extLst>
                    <a:ext uri="{FF2B5EF4-FFF2-40B4-BE49-F238E27FC236}">
                      <a16:creationId xmlns:a16="http://schemas.microsoft.com/office/drawing/2014/main" id="{70237372-DED1-3BBA-0732-803CF6CA8F70}"/>
                    </a:ext>
                  </a:extLst>
                </p:cNvPr>
                <p:cNvSpPr/>
                <p:nvPr/>
              </p:nvSpPr>
              <p:spPr>
                <a:xfrm rot="-780000">
                  <a:off x="1815417" y="4106041"/>
                  <a:ext cx="2786" cy="2206"/>
                </a:xfrm>
                <a:custGeom>
                  <a:avLst/>
                  <a:gdLst>
                    <a:gd name="connsiteX0" fmla="*/ 2942 w 2786"/>
                    <a:gd name="connsiteY0" fmla="*/ 2831 h 2206"/>
                    <a:gd name="connsiteX1" fmla="*/ 2965 w 2786"/>
                    <a:gd name="connsiteY1" fmla="*/ 2631 h 2206"/>
                    <a:gd name="connsiteX2" fmla="*/ 3165 w 2786"/>
                    <a:gd name="connsiteY2" fmla="*/ 1939 h 2206"/>
                    <a:gd name="connsiteX3" fmla="*/ 1772 w 2786"/>
                    <a:gd name="connsiteY3" fmla="*/ 847 h 2206"/>
                    <a:gd name="connsiteX4" fmla="*/ 378 w 2786"/>
                    <a:gd name="connsiteY4" fmla="*/ 698 h 2206"/>
                    <a:gd name="connsiteX5" fmla="*/ 452 w 2786"/>
                    <a:gd name="connsiteY5" fmla="*/ 973 h 2206"/>
                    <a:gd name="connsiteX6" fmla="*/ 1767 w 2786"/>
                    <a:gd name="connsiteY6" fmla="*/ 2905 h 2206"/>
                    <a:gd name="connsiteX7" fmla="*/ 2942 w 2786"/>
                    <a:gd name="connsiteY7" fmla="*/ 2831 h 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6" h="2206">
                      <a:moveTo>
                        <a:pt x="2942" y="2831"/>
                      </a:moveTo>
                      <a:lnTo>
                        <a:pt x="2965" y="2631"/>
                      </a:lnTo>
                      <a:cubicBezTo>
                        <a:pt x="3014" y="2396"/>
                        <a:pt x="3081" y="2164"/>
                        <a:pt x="3165" y="1939"/>
                      </a:cubicBezTo>
                      <a:cubicBezTo>
                        <a:pt x="2816" y="1448"/>
                        <a:pt x="2332" y="1069"/>
                        <a:pt x="1772" y="847"/>
                      </a:cubicBezTo>
                      <a:cubicBezTo>
                        <a:pt x="1314" y="747"/>
                        <a:pt x="847" y="697"/>
                        <a:pt x="378" y="698"/>
                      </a:cubicBezTo>
                      <a:lnTo>
                        <a:pt x="452" y="973"/>
                      </a:lnTo>
                      <a:cubicBezTo>
                        <a:pt x="949" y="1642"/>
                        <a:pt x="1381" y="2311"/>
                        <a:pt x="1767" y="2905"/>
                      </a:cubicBezTo>
                      <a:cubicBezTo>
                        <a:pt x="2125" y="2854"/>
                        <a:pt x="2617" y="2882"/>
                        <a:pt x="2942" y="283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2" name="Freeform 4661">
                  <a:extLst>
                    <a:ext uri="{FF2B5EF4-FFF2-40B4-BE49-F238E27FC236}">
                      <a16:creationId xmlns:a16="http://schemas.microsoft.com/office/drawing/2014/main" id="{27A3C81E-BE7F-51E1-7927-F9D21E80AAAA}"/>
                    </a:ext>
                  </a:extLst>
                </p:cNvPr>
                <p:cNvSpPr/>
                <p:nvPr/>
              </p:nvSpPr>
              <p:spPr>
                <a:xfrm rot="-780000">
                  <a:off x="1788384" y="4062350"/>
                  <a:ext cx="3589" cy="1763"/>
                </a:xfrm>
                <a:custGeom>
                  <a:avLst/>
                  <a:gdLst>
                    <a:gd name="connsiteX0" fmla="*/ 647 w 3589"/>
                    <a:gd name="connsiteY0" fmla="*/ 725 h 1763"/>
                    <a:gd name="connsiteX1" fmla="*/ 647 w 3589"/>
                    <a:gd name="connsiteY1" fmla="*/ 725 h 1763"/>
                    <a:gd name="connsiteX2" fmla="*/ 373 w 3589"/>
                    <a:gd name="connsiteY2" fmla="*/ 725 h 1763"/>
                    <a:gd name="connsiteX3" fmla="*/ 2184 w 3589"/>
                    <a:gd name="connsiteY3" fmla="*/ 2411 h 1763"/>
                    <a:gd name="connsiteX4" fmla="*/ 3922 w 3589"/>
                    <a:gd name="connsiteY4" fmla="*/ 2360 h 1763"/>
                    <a:gd name="connsiteX5" fmla="*/ 2361 w 3589"/>
                    <a:gd name="connsiteY5" fmla="*/ 822 h 1763"/>
                    <a:gd name="connsiteX6" fmla="*/ 800 w 3589"/>
                    <a:gd name="connsiteY6" fmla="*/ 725 h 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 h="1763">
                      <a:moveTo>
                        <a:pt x="647" y="725"/>
                      </a:moveTo>
                      <a:lnTo>
                        <a:pt x="647" y="725"/>
                      </a:lnTo>
                      <a:lnTo>
                        <a:pt x="373" y="725"/>
                      </a:lnTo>
                      <a:lnTo>
                        <a:pt x="2184" y="2411"/>
                      </a:lnTo>
                      <a:cubicBezTo>
                        <a:pt x="3002" y="2411"/>
                        <a:pt x="3819" y="2537"/>
                        <a:pt x="3922" y="2360"/>
                      </a:cubicBezTo>
                      <a:cubicBezTo>
                        <a:pt x="4144" y="1895"/>
                        <a:pt x="3425" y="1194"/>
                        <a:pt x="2361" y="822"/>
                      </a:cubicBezTo>
                      <a:cubicBezTo>
                        <a:pt x="1852" y="691"/>
                        <a:pt x="1322" y="658"/>
                        <a:pt x="800" y="7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3" name="Freeform 4662">
                  <a:extLst>
                    <a:ext uri="{FF2B5EF4-FFF2-40B4-BE49-F238E27FC236}">
                      <a16:creationId xmlns:a16="http://schemas.microsoft.com/office/drawing/2014/main" id="{39D074C8-8979-BB4B-1646-5C78C66FC26B}"/>
                    </a:ext>
                  </a:extLst>
                </p:cNvPr>
                <p:cNvSpPr/>
                <p:nvPr/>
              </p:nvSpPr>
              <p:spPr>
                <a:xfrm rot="-780000">
                  <a:off x="1853326" y="4139126"/>
                  <a:ext cx="2206" cy="813"/>
                </a:xfrm>
                <a:custGeom>
                  <a:avLst/>
                  <a:gdLst>
                    <a:gd name="connsiteX0" fmla="*/ 385 w 2206"/>
                    <a:gd name="connsiteY0" fmla="*/ 997 h 813"/>
                    <a:gd name="connsiteX1" fmla="*/ 1500 w 2206"/>
                    <a:gd name="connsiteY1" fmla="*/ 1517 h 813"/>
                    <a:gd name="connsiteX2" fmla="*/ 2591 w 2206"/>
                    <a:gd name="connsiteY2" fmla="*/ 997 h 813"/>
                    <a:gd name="connsiteX3" fmla="*/ 385 w 2206"/>
                    <a:gd name="connsiteY3" fmla="*/ 997 h 813"/>
                  </a:gdLst>
                  <a:ahLst/>
                  <a:cxnLst>
                    <a:cxn ang="0">
                      <a:pos x="connsiteX0" y="connsiteY0"/>
                    </a:cxn>
                    <a:cxn ang="0">
                      <a:pos x="connsiteX1" y="connsiteY1"/>
                    </a:cxn>
                    <a:cxn ang="0">
                      <a:pos x="connsiteX2" y="connsiteY2"/>
                    </a:cxn>
                    <a:cxn ang="0">
                      <a:pos x="connsiteX3" y="connsiteY3"/>
                    </a:cxn>
                  </a:cxnLst>
                  <a:rect l="l" t="t" r="r" b="b"/>
                  <a:pathLst>
                    <a:path w="2206" h="813">
                      <a:moveTo>
                        <a:pt x="385" y="997"/>
                      </a:moveTo>
                      <a:lnTo>
                        <a:pt x="1500" y="1517"/>
                      </a:lnTo>
                      <a:cubicBezTo>
                        <a:pt x="1820" y="1345"/>
                        <a:pt x="2220" y="1196"/>
                        <a:pt x="2591" y="997"/>
                      </a:cubicBezTo>
                      <a:cubicBezTo>
                        <a:pt x="1908" y="606"/>
                        <a:pt x="1069" y="606"/>
                        <a:pt x="385" y="9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4" name="Freeform 4663">
                  <a:extLst>
                    <a:ext uri="{FF2B5EF4-FFF2-40B4-BE49-F238E27FC236}">
                      <a16:creationId xmlns:a16="http://schemas.microsoft.com/office/drawing/2014/main" id="{9D56E989-6B35-992B-EC11-6583B4B5166C}"/>
                    </a:ext>
                  </a:extLst>
                </p:cNvPr>
                <p:cNvSpPr/>
                <p:nvPr/>
              </p:nvSpPr>
              <p:spPr>
                <a:xfrm rot="-780000">
                  <a:off x="1864274" y="4047067"/>
                  <a:ext cx="3074" cy="1494"/>
                </a:xfrm>
                <a:custGeom>
                  <a:avLst/>
                  <a:gdLst>
                    <a:gd name="connsiteX0" fmla="*/ 2170 w 3074"/>
                    <a:gd name="connsiteY0" fmla="*/ 718 h 1494"/>
                    <a:gd name="connsiteX1" fmla="*/ 386 w 3074"/>
                    <a:gd name="connsiteY1" fmla="*/ 816 h 1494"/>
                    <a:gd name="connsiteX2" fmla="*/ 1403 w 3074"/>
                    <a:gd name="connsiteY2" fmla="*/ 2182 h 1494"/>
                    <a:gd name="connsiteX3" fmla="*/ 3461 w 3074"/>
                    <a:gd name="connsiteY3" fmla="*/ 1698 h 1494"/>
                    <a:gd name="connsiteX4" fmla="*/ 2170 w 3074"/>
                    <a:gd name="connsiteY4" fmla="*/ 718 h 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 h="1494">
                      <a:moveTo>
                        <a:pt x="2170" y="718"/>
                      </a:moveTo>
                      <a:cubicBezTo>
                        <a:pt x="1574" y="656"/>
                        <a:pt x="972" y="689"/>
                        <a:pt x="386" y="816"/>
                      </a:cubicBezTo>
                      <a:lnTo>
                        <a:pt x="1403" y="2182"/>
                      </a:lnTo>
                      <a:cubicBezTo>
                        <a:pt x="2103" y="2085"/>
                        <a:pt x="2792" y="1923"/>
                        <a:pt x="3461" y="1698"/>
                      </a:cubicBezTo>
                      <a:cubicBezTo>
                        <a:pt x="3110" y="1278"/>
                        <a:pt x="2669" y="943"/>
                        <a:pt x="2170" y="71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5" name="Freeform 4664">
                  <a:extLst>
                    <a:ext uri="{FF2B5EF4-FFF2-40B4-BE49-F238E27FC236}">
                      <a16:creationId xmlns:a16="http://schemas.microsoft.com/office/drawing/2014/main" id="{0702FAC8-40DB-4CB1-2B3D-52A43043A258}"/>
                    </a:ext>
                  </a:extLst>
                </p:cNvPr>
                <p:cNvSpPr/>
                <p:nvPr/>
              </p:nvSpPr>
              <p:spPr>
                <a:xfrm rot="-780000">
                  <a:off x="1834129" y="4092015"/>
                  <a:ext cx="2620" cy="2208"/>
                </a:xfrm>
                <a:custGeom>
                  <a:avLst/>
                  <a:gdLst>
                    <a:gd name="connsiteX0" fmla="*/ 3001 w 2620"/>
                    <a:gd name="connsiteY0" fmla="*/ 2184 h 2208"/>
                    <a:gd name="connsiteX1" fmla="*/ 1636 w 2620"/>
                    <a:gd name="connsiteY1" fmla="*/ 944 h 2208"/>
                    <a:gd name="connsiteX2" fmla="*/ 619 w 2620"/>
                    <a:gd name="connsiteY2" fmla="*/ 697 h 2208"/>
                    <a:gd name="connsiteX3" fmla="*/ 470 w 2620"/>
                    <a:gd name="connsiteY3" fmla="*/ 1417 h 2208"/>
                    <a:gd name="connsiteX4" fmla="*/ 2253 w 2620"/>
                    <a:gd name="connsiteY4" fmla="*/ 2904 h 2208"/>
                    <a:gd name="connsiteX5" fmla="*/ 2825 w 2620"/>
                    <a:gd name="connsiteY5" fmla="*/ 2333 h 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 h="2208">
                      <a:moveTo>
                        <a:pt x="3001" y="2184"/>
                      </a:moveTo>
                      <a:cubicBezTo>
                        <a:pt x="2599" y="1716"/>
                        <a:pt x="2140" y="1299"/>
                        <a:pt x="1636" y="944"/>
                      </a:cubicBezTo>
                      <a:cubicBezTo>
                        <a:pt x="1326" y="768"/>
                        <a:pt x="974" y="683"/>
                        <a:pt x="619" y="697"/>
                      </a:cubicBezTo>
                      <a:cubicBezTo>
                        <a:pt x="447" y="869"/>
                        <a:pt x="270" y="1218"/>
                        <a:pt x="470" y="1417"/>
                      </a:cubicBezTo>
                      <a:cubicBezTo>
                        <a:pt x="1013" y="1915"/>
                        <a:pt x="1636" y="2407"/>
                        <a:pt x="2253" y="2904"/>
                      </a:cubicBezTo>
                      <a:lnTo>
                        <a:pt x="2825" y="233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6" name="Freeform 4665">
                  <a:extLst>
                    <a:ext uri="{FF2B5EF4-FFF2-40B4-BE49-F238E27FC236}">
                      <a16:creationId xmlns:a16="http://schemas.microsoft.com/office/drawing/2014/main" id="{62F85312-AAAF-0D96-CA7A-00CA2D4E99EC}"/>
                    </a:ext>
                  </a:extLst>
                </p:cNvPr>
                <p:cNvSpPr/>
                <p:nvPr/>
              </p:nvSpPr>
              <p:spPr>
                <a:xfrm rot="-780000">
                  <a:off x="1843245" y="4059610"/>
                  <a:ext cx="2813" cy="1726"/>
                </a:xfrm>
                <a:custGeom>
                  <a:avLst/>
                  <a:gdLst>
                    <a:gd name="connsiteX0" fmla="*/ 1905 w 2813"/>
                    <a:gd name="connsiteY0" fmla="*/ 2416 h 1726"/>
                    <a:gd name="connsiteX1" fmla="*/ 3196 w 2813"/>
                    <a:gd name="connsiteY1" fmla="*/ 2365 h 1726"/>
                    <a:gd name="connsiteX2" fmla="*/ 1533 w 2813"/>
                    <a:gd name="connsiteY2" fmla="*/ 730 h 1726"/>
                    <a:gd name="connsiteX3" fmla="*/ 390 w 2813"/>
                    <a:gd name="connsiteY3" fmla="*/ 930 h 1726"/>
                    <a:gd name="connsiteX4" fmla="*/ 1905 w 2813"/>
                    <a:gd name="connsiteY4" fmla="*/ 2416 h 1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 h="1726">
                      <a:moveTo>
                        <a:pt x="1905" y="2416"/>
                      </a:moveTo>
                      <a:lnTo>
                        <a:pt x="3196" y="2365"/>
                      </a:lnTo>
                      <a:cubicBezTo>
                        <a:pt x="3064" y="1512"/>
                        <a:pt x="2388" y="847"/>
                        <a:pt x="1533" y="730"/>
                      </a:cubicBezTo>
                      <a:cubicBezTo>
                        <a:pt x="1138" y="604"/>
                        <a:pt x="293" y="804"/>
                        <a:pt x="390" y="930"/>
                      </a:cubicBezTo>
                      <a:cubicBezTo>
                        <a:pt x="812" y="1503"/>
                        <a:pt x="1323" y="2005"/>
                        <a:pt x="1905" y="24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7" name="Freeform 4666">
                  <a:extLst>
                    <a:ext uri="{FF2B5EF4-FFF2-40B4-BE49-F238E27FC236}">
                      <a16:creationId xmlns:a16="http://schemas.microsoft.com/office/drawing/2014/main" id="{EB57C76D-D91B-635C-178C-6C08F304BFDC}"/>
                    </a:ext>
                  </a:extLst>
                </p:cNvPr>
                <p:cNvSpPr/>
                <p:nvPr/>
              </p:nvSpPr>
              <p:spPr>
                <a:xfrm rot="-780000">
                  <a:off x="1772474" y="4101484"/>
                  <a:ext cx="2409" cy="1599"/>
                </a:xfrm>
                <a:custGeom>
                  <a:avLst/>
                  <a:gdLst>
                    <a:gd name="connsiteX0" fmla="*/ 370 w 2409"/>
                    <a:gd name="connsiteY0" fmla="*/ 1469 h 1599"/>
                    <a:gd name="connsiteX1" fmla="*/ 1834 w 2409"/>
                    <a:gd name="connsiteY1" fmla="*/ 2287 h 1599"/>
                    <a:gd name="connsiteX2" fmla="*/ 2725 w 2409"/>
                    <a:gd name="connsiteY2" fmla="*/ 2213 h 1599"/>
                    <a:gd name="connsiteX3" fmla="*/ 1262 w 2409"/>
                    <a:gd name="connsiteY3" fmla="*/ 698 h 1599"/>
                    <a:gd name="connsiteX4" fmla="*/ 1239 w 2409"/>
                    <a:gd name="connsiteY4" fmla="*/ 1093 h 1599"/>
                    <a:gd name="connsiteX5" fmla="*/ 370 w 2409"/>
                    <a:gd name="connsiteY5" fmla="*/ 1469 h 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 h="1599">
                      <a:moveTo>
                        <a:pt x="370" y="1469"/>
                      </a:moveTo>
                      <a:cubicBezTo>
                        <a:pt x="825" y="1797"/>
                        <a:pt x="1316" y="2071"/>
                        <a:pt x="1834" y="2287"/>
                      </a:cubicBezTo>
                      <a:cubicBezTo>
                        <a:pt x="1982" y="2264"/>
                        <a:pt x="2577" y="2361"/>
                        <a:pt x="2725" y="2213"/>
                      </a:cubicBezTo>
                      <a:cubicBezTo>
                        <a:pt x="2999" y="1990"/>
                        <a:pt x="2205" y="1223"/>
                        <a:pt x="1262" y="698"/>
                      </a:cubicBezTo>
                      <a:lnTo>
                        <a:pt x="1239" y="1093"/>
                      </a:lnTo>
                      <a:cubicBezTo>
                        <a:pt x="957" y="1235"/>
                        <a:pt x="667" y="1361"/>
                        <a:pt x="370" y="14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8" name="Freeform 4667">
                  <a:extLst>
                    <a:ext uri="{FF2B5EF4-FFF2-40B4-BE49-F238E27FC236}">
                      <a16:creationId xmlns:a16="http://schemas.microsoft.com/office/drawing/2014/main" id="{F3AB8D16-BE81-3A11-3215-4C3DFA36623D}"/>
                    </a:ext>
                  </a:extLst>
                </p:cNvPr>
                <p:cNvSpPr/>
                <p:nvPr/>
              </p:nvSpPr>
              <p:spPr>
                <a:xfrm rot="-780000">
                  <a:off x="1853995" y="4111911"/>
                  <a:ext cx="2954" cy="1263"/>
                </a:xfrm>
                <a:custGeom>
                  <a:avLst/>
                  <a:gdLst>
                    <a:gd name="connsiteX0" fmla="*/ 1156 w 2954"/>
                    <a:gd name="connsiteY0" fmla="*/ 1665 h 1263"/>
                    <a:gd name="connsiteX1" fmla="*/ 3339 w 2954"/>
                    <a:gd name="connsiteY1" fmla="*/ 1963 h 1263"/>
                    <a:gd name="connsiteX2" fmla="*/ 2122 w 2954"/>
                    <a:gd name="connsiteY2" fmla="*/ 699 h 1263"/>
                    <a:gd name="connsiteX3" fmla="*/ 385 w 2954"/>
                    <a:gd name="connsiteY3" fmla="*/ 899 h 1263"/>
                    <a:gd name="connsiteX4" fmla="*/ 1156 w 2954"/>
                    <a:gd name="connsiteY4" fmla="*/ 1665 h 1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 h="1263">
                      <a:moveTo>
                        <a:pt x="1156" y="1665"/>
                      </a:moveTo>
                      <a:cubicBezTo>
                        <a:pt x="1873" y="1830"/>
                        <a:pt x="2604" y="1930"/>
                        <a:pt x="3339" y="1963"/>
                      </a:cubicBezTo>
                      <a:lnTo>
                        <a:pt x="2122" y="699"/>
                      </a:lnTo>
                      <a:lnTo>
                        <a:pt x="385" y="899"/>
                      </a:lnTo>
                      <a:cubicBezTo>
                        <a:pt x="576" y="1213"/>
                        <a:pt x="841" y="1476"/>
                        <a:pt x="1156" y="16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9" name="Freeform 4668">
                  <a:extLst>
                    <a:ext uri="{FF2B5EF4-FFF2-40B4-BE49-F238E27FC236}">
                      <a16:creationId xmlns:a16="http://schemas.microsoft.com/office/drawing/2014/main" id="{3036AF05-80DE-10B9-932D-16586409215C}"/>
                    </a:ext>
                  </a:extLst>
                </p:cNvPr>
                <p:cNvSpPr/>
                <p:nvPr/>
              </p:nvSpPr>
              <p:spPr>
                <a:xfrm rot="-780000">
                  <a:off x="1802427" y="4049882"/>
                  <a:ext cx="3251" cy="1412"/>
                </a:xfrm>
                <a:custGeom>
                  <a:avLst/>
                  <a:gdLst>
                    <a:gd name="connsiteX0" fmla="*/ 3627 w 3251"/>
                    <a:gd name="connsiteY0" fmla="*/ 1381 h 1412"/>
                    <a:gd name="connsiteX1" fmla="*/ 3548 w 3251"/>
                    <a:gd name="connsiteY1" fmla="*/ 1358 h 1412"/>
                    <a:gd name="connsiteX2" fmla="*/ 375 w 3251"/>
                    <a:gd name="connsiteY2" fmla="*/ 689 h 1412"/>
                    <a:gd name="connsiteX3" fmla="*/ 473 w 3251"/>
                    <a:gd name="connsiteY3" fmla="*/ 1009 h 1412"/>
                    <a:gd name="connsiteX4" fmla="*/ 3445 w 3251"/>
                    <a:gd name="connsiteY4" fmla="*/ 2101 h 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 h="1412">
                      <a:moveTo>
                        <a:pt x="3627" y="1381"/>
                      </a:moveTo>
                      <a:lnTo>
                        <a:pt x="3548" y="1358"/>
                      </a:lnTo>
                      <a:cubicBezTo>
                        <a:pt x="2484" y="1060"/>
                        <a:pt x="1439" y="893"/>
                        <a:pt x="375" y="689"/>
                      </a:cubicBezTo>
                      <a:lnTo>
                        <a:pt x="473" y="1009"/>
                      </a:lnTo>
                      <a:cubicBezTo>
                        <a:pt x="1462" y="1381"/>
                        <a:pt x="2456" y="1753"/>
                        <a:pt x="3445" y="210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0" name="Freeform 4669">
                  <a:extLst>
                    <a:ext uri="{FF2B5EF4-FFF2-40B4-BE49-F238E27FC236}">
                      <a16:creationId xmlns:a16="http://schemas.microsoft.com/office/drawing/2014/main" id="{586D1CFB-2312-4BAD-A444-5C8F955D3DEA}"/>
                    </a:ext>
                  </a:extLst>
                </p:cNvPr>
                <p:cNvSpPr/>
                <p:nvPr/>
              </p:nvSpPr>
              <p:spPr>
                <a:xfrm rot="-780000">
                  <a:off x="1829382" y="4028308"/>
                  <a:ext cx="2866" cy="1668"/>
                </a:xfrm>
                <a:custGeom>
                  <a:avLst/>
                  <a:gdLst>
                    <a:gd name="connsiteX0" fmla="*/ 3232 w 2866"/>
                    <a:gd name="connsiteY0" fmla="*/ 1725 h 1668"/>
                    <a:gd name="connsiteX1" fmla="*/ 2489 w 2866"/>
                    <a:gd name="connsiteY1" fmla="*/ 685 h 1668"/>
                    <a:gd name="connsiteX2" fmla="*/ 380 w 2866"/>
                    <a:gd name="connsiteY2" fmla="*/ 959 h 1668"/>
                    <a:gd name="connsiteX3" fmla="*/ 1174 w 2866"/>
                    <a:gd name="connsiteY3" fmla="*/ 2353 h 1668"/>
                    <a:gd name="connsiteX4" fmla="*/ 3232 w 2866"/>
                    <a:gd name="connsiteY4" fmla="*/ 1725 h 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 h="1668">
                      <a:moveTo>
                        <a:pt x="3232" y="1725"/>
                      </a:moveTo>
                      <a:cubicBezTo>
                        <a:pt x="3357" y="1628"/>
                        <a:pt x="2614" y="685"/>
                        <a:pt x="2489" y="685"/>
                      </a:cubicBezTo>
                      <a:cubicBezTo>
                        <a:pt x="1777" y="684"/>
                        <a:pt x="1068" y="776"/>
                        <a:pt x="380" y="959"/>
                      </a:cubicBezTo>
                      <a:lnTo>
                        <a:pt x="1174" y="2353"/>
                      </a:lnTo>
                      <a:cubicBezTo>
                        <a:pt x="1879" y="2211"/>
                        <a:pt x="2568" y="2001"/>
                        <a:pt x="3232" y="17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1" name="Freeform 4670">
                  <a:extLst>
                    <a:ext uri="{FF2B5EF4-FFF2-40B4-BE49-F238E27FC236}">
                      <a16:creationId xmlns:a16="http://schemas.microsoft.com/office/drawing/2014/main" id="{6DACA007-2BC9-74D1-BE40-5469B151B8A9}"/>
                    </a:ext>
                  </a:extLst>
                </p:cNvPr>
                <p:cNvSpPr/>
                <p:nvPr/>
              </p:nvSpPr>
              <p:spPr>
                <a:xfrm rot="-780000">
                  <a:off x="1896496" y="3984823"/>
                  <a:ext cx="2879" cy="1804"/>
                </a:xfrm>
                <a:custGeom>
                  <a:avLst/>
                  <a:gdLst>
                    <a:gd name="connsiteX0" fmla="*/ 3271 w 2879"/>
                    <a:gd name="connsiteY0" fmla="*/ 2414 h 1804"/>
                    <a:gd name="connsiteX1" fmla="*/ 1878 w 2879"/>
                    <a:gd name="connsiteY1" fmla="*/ 676 h 1804"/>
                    <a:gd name="connsiteX2" fmla="*/ 391 w 2879"/>
                    <a:gd name="connsiteY2" fmla="*/ 1071 h 1804"/>
                    <a:gd name="connsiteX3" fmla="*/ 1209 w 2879"/>
                    <a:gd name="connsiteY3" fmla="*/ 2465 h 1804"/>
                    <a:gd name="connsiteX4" fmla="*/ 3271 w 2879"/>
                    <a:gd name="connsiteY4" fmla="*/ 2414 h 1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 h="1804">
                      <a:moveTo>
                        <a:pt x="3271" y="2414"/>
                      </a:moveTo>
                      <a:cubicBezTo>
                        <a:pt x="2849" y="1802"/>
                        <a:pt x="2383" y="1221"/>
                        <a:pt x="1878" y="676"/>
                      </a:cubicBezTo>
                      <a:lnTo>
                        <a:pt x="391" y="1071"/>
                      </a:lnTo>
                      <a:cubicBezTo>
                        <a:pt x="740" y="1689"/>
                        <a:pt x="1037" y="2465"/>
                        <a:pt x="1209" y="2465"/>
                      </a:cubicBezTo>
                      <a:cubicBezTo>
                        <a:pt x="1896" y="2497"/>
                        <a:pt x="2586" y="2480"/>
                        <a:pt x="3271" y="241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2" name="Freeform 4671">
                  <a:extLst>
                    <a:ext uri="{FF2B5EF4-FFF2-40B4-BE49-F238E27FC236}">
                      <a16:creationId xmlns:a16="http://schemas.microsoft.com/office/drawing/2014/main" id="{291A9741-0C1B-08DA-FF8E-2E274CAC99E8}"/>
                    </a:ext>
                  </a:extLst>
                </p:cNvPr>
                <p:cNvSpPr/>
                <p:nvPr/>
              </p:nvSpPr>
              <p:spPr>
                <a:xfrm rot="-780000">
                  <a:off x="1834326" y="4041248"/>
                  <a:ext cx="3442" cy="2042"/>
                </a:xfrm>
                <a:custGeom>
                  <a:avLst/>
                  <a:gdLst>
                    <a:gd name="connsiteX0" fmla="*/ 1542 w 3442"/>
                    <a:gd name="connsiteY0" fmla="*/ 2699 h 2042"/>
                    <a:gd name="connsiteX1" fmla="*/ 3823 w 3442"/>
                    <a:gd name="connsiteY1" fmla="*/ 1184 h 2042"/>
                    <a:gd name="connsiteX2" fmla="*/ 3177 w 3442"/>
                    <a:gd name="connsiteY2" fmla="*/ 687 h 2042"/>
                    <a:gd name="connsiteX3" fmla="*/ 451 w 3442"/>
                    <a:gd name="connsiteY3" fmla="*/ 1904 h 2042"/>
                    <a:gd name="connsiteX4" fmla="*/ 502 w 3442"/>
                    <a:gd name="connsiteY4" fmla="*/ 2648 h 2042"/>
                    <a:gd name="connsiteX5" fmla="*/ 1542 w 3442"/>
                    <a:gd name="connsiteY5" fmla="*/ 2699 h 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 h="2042">
                      <a:moveTo>
                        <a:pt x="1542" y="2699"/>
                      </a:moveTo>
                      <a:cubicBezTo>
                        <a:pt x="2360" y="2234"/>
                        <a:pt x="3057" y="1681"/>
                        <a:pt x="3823" y="1184"/>
                      </a:cubicBezTo>
                      <a:lnTo>
                        <a:pt x="3177" y="687"/>
                      </a:lnTo>
                      <a:cubicBezTo>
                        <a:pt x="2248" y="1082"/>
                        <a:pt x="1319" y="1453"/>
                        <a:pt x="451" y="1904"/>
                      </a:cubicBezTo>
                      <a:cubicBezTo>
                        <a:pt x="279" y="2002"/>
                        <a:pt x="474" y="2425"/>
                        <a:pt x="502" y="2648"/>
                      </a:cubicBezTo>
                      <a:cubicBezTo>
                        <a:pt x="842" y="2735"/>
                        <a:pt x="1196" y="2753"/>
                        <a:pt x="1542" y="26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3" name="Freeform 4672">
                  <a:extLst>
                    <a:ext uri="{FF2B5EF4-FFF2-40B4-BE49-F238E27FC236}">
                      <a16:creationId xmlns:a16="http://schemas.microsoft.com/office/drawing/2014/main" id="{B29C489A-5B82-DA3E-EE67-F4AFCD258B94}"/>
                    </a:ext>
                  </a:extLst>
                </p:cNvPr>
                <p:cNvSpPr/>
                <p:nvPr/>
              </p:nvSpPr>
              <p:spPr>
                <a:xfrm rot="-780000">
                  <a:off x="1841927" y="4037232"/>
                  <a:ext cx="3321" cy="983"/>
                </a:xfrm>
                <a:custGeom>
                  <a:avLst/>
                  <a:gdLst>
                    <a:gd name="connsiteX0" fmla="*/ 2909 w 3321"/>
                    <a:gd name="connsiteY0" fmla="*/ 686 h 983"/>
                    <a:gd name="connsiteX1" fmla="*/ 382 w 3321"/>
                    <a:gd name="connsiteY1" fmla="*/ 886 h 983"/>
                    <a:gd name="connsiteX2" fmla="*/ 977 w 3321"/>
                    <a:gd name="connsiteY2" fmla="*/ 1652 h 983"/>
                    <a:gd name="connsiteX3" fmla="*/ 3680 w 3321"/>
                    <a:gd name="connsiteY3" fmla="*/ 1601 h 983"/>
                    <a:gd name="connsiteX4" fmla="*/ 3703 w 3321"/>
                    <a:gd name="connsiteY4" fmla="*/ 1253 h 983"/>
                    <a:gd name="connsiteX5" fmla="*/ 2909 w 3321"/>
                    <a:gd name="connsiteY5" fmla="*/ 686 h 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 h="983">
                      <a:moveTo>
                        <a:pt x="2909" y="686"/>
                      </a:moveTo>
                      <a:cubicBezTo>
                        <a:pt x="2068" y="686"/>
                        <a:pt x="1223" y="811"/>
                        <a:pt x="382" y="886"/>
                      </a:cubicBezTo>
                      <a:cubicBezTo>
                        <a:pt x="582" y="1160"/>
                        <a:pt x="879" y="1652"/>
                        <a:pt x="977" y="1652"/>
                      </a:cubicBezTo>
                      <a:cubicBezTo>
                        <a:pt x="1906" y="1704"/>
                        <a:pt x="2788" y="1629"/>
                        <a:pt x="3680" y="1601"/>
                      </a:cubicBezTo>
                      <a:lnTo>
                        <a:pt x="3703" y="1253"/>
                      </a:lnTo>
                      <a:cubicBezTo>
                        <a:pt x="3429" y="1058"/>
                        <a:pt x="3109" y="686"/>
                        <a:pt x="2909" y="6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4" name="Freeform 4673">
                  <a:extLst>
                    <a:ext uri="{FF2B5EF4-FFF2-40B4-BE49-F238E27FC236}">
                      <a16:creationId xmlns:a16="http://schemas.microsoft.com/office/drawing/2014/main" id="{53D66675-8F71-EF17-AE94-6AD6014BB85E}"/>
                    </a:ext>
                  </a:extLst>
                </p:cNvPr>
                <p:cNvSpPr/>
                <p:nvPr/>
              </p:nvSpPr>
              <p:spPr>
                <a:xfrm rot="-780000">
                  <a:off x="1822663" y="4052821"/>
                  <a:ext cx="2542" cy="1152"/>
                </a:xfrm>
                <a:custGeom>
                  <a:avLst/>
                  <a:gdLst>
                    <a:gd name="connsiteX0" fmla="*/ 1940 w 2542"/>
                    <a:gd name="connsiteY0" fmla="*/ 689 h 1152"/>
                    <a:gd name="connsiteX1" fmla="*/ 379 w 2542"/>
                    <a:gd name="connsiteY1" fmla="*/ 838 h 1152"/>
                    <a:gd name="connsiteX2" fmla="*/ 1545 w 2542"/>
                    <a:gd name="connsiteY2" fmla="*/ 1767 h 1152"/>
                    <a:gd name="connsiteX3" fmla="*/ 2910 w 2542"/>
                    <a:gd name="connsiteY3" fmla="*/ 1669 h 1152"/>
                    <a:gd name="connsiteX4" fmla="*/ 1940 w 2542"/>
                    <a:gd name="connsiteY4" fmla="*/ 689 h 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2" h="1152">
                      <a:moveTo>
                        <a:pt x="1940" y="689"/>
                      </a:moveTo>
                      <a:lnTo>
                        <a:pt x="379" y="838"/>
                      </a:lnTo>
                      <a:cubicBezTo>
                        <a:pt x="774" y="1158"/>
                        <a:pt x="1145" y="1632"/>
                        <a:pt x="1545" y="1767"/>
                      </a:cubicBezTo>
                      <a:cubicBezTo>
                        <a:pt x="1998" y="1892"/>
                        <a:pt x="2480" y="1858"/>
                        <a:pt x="2910" y="1669"/>
                      </a:cubicBezTo>
                      <a:cubicBezTo>
                        <a:pt x="3008" y="1604"/>
                        <a:pt x="2413" y="1135"/>
                        <a:pt x="1940" y="68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5" name="Freeform 4674">
                  <a:extLst>
                    <a:ext uri="{FF2B5EF4-FFF2-40B4-BE49-F238E27FC236}">
                      <a16:creationId xmlns:a16="http://schemas.microsoft.com/office/drawing/2014/main" id="{1754DEF1-7036-9FEF-B8C9-770B26F2D2FD}"/>
                    </a:ext>
                  </a:extLst>
                </p:cNvPr>
                <p:cNvSpPr/>
                <p:nvPr/>
              </p:nvSpPr>
              <p:spPr>
                <a:xfrm rot="-780000">
                  <a:off x="1855762" y="4068884"/>
                  <a:ext cx="2322" cy="1278"/>
                </a:xfrm>
                <a:custGeom>
                  <a:avLst/>
                  <a:gdLst>
                    <a:gd name="connsiteX0" fmla="*/ 1034 w 2322"/>
                    <a:gd name="connsiteY0" fmla="*/ 1970 h 1278"/>
                    <a:gd name="connsiteX1" fmla="*/ 2697 w 2322"/>
                    <a:gd name="connsiteY1" fmla="*/ 1621 h 1278"/>
                    <a:gd name="connsiteX2" fmla="*/ 1879 w 2322"/>
                    <a:gd name="connsiteY2" fmla="*/ 692 h 1278"/>
                    <a:gd name="connsiteX3" fmla="*/ 416 w 2322"/>
                    <a:gd name="connsiteY3" fmla="*/ 892 h 1278"/>
                    <a:gd name="connsiteX4" fmla="*/ 1034 w 2322"/>
                    <a:gd name="connsiteY4" fmla="*/ 1970 h 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 h="1278">
                      <a:moveTo>
                        <a:pt x="1034" y="1970"/>
                      </a:moveTo>
                      <a:cubicBezTo>
                        <a:pt x="1605" y="1959"/>
                        <a:pt x="2169" y="1841"/>
                        <a:pt x="2697" y="1621"/>
                      </a:cubicBezTo>
                      <a:cubicBezTo>
                        <a:pt x="2794" y="1524"/>
                        <a:pt x="2176" y="1027"/>
                        <a:pt x="1879" y="692"/>
                      </a:cubicBezTo>
                      <a:cubicBezTo>
                        <a:pt x="1384" y="685"/>
                        <a:pt x="891" y="752"/>
                        <a:pt x="416" y="892"/>
                      </a:cubicBezTo>
                      <a:cubicBezTo>
                        <a:pt x="263" y="980"/>
                        <a:pt x="709" y="1426"/>
                        <a:pt x="1034" y="197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6" name="Freeform 4675">
                  <a:extLst>
                    <a:ext uri="{FF2B5EF4-FFF2-40B4-BE49-F238E27FC236}">
                      <a16:creationId xmlns:a16="http://schemas.microsoft.com/office/drawing/2014/main" id="{1874F671-2B3F-4D43-075A-16B051CB88E5}"/>
                    </a:ext>
                  </a:extLst>
                </p:cNvPr>
                <p:cNvSpPr/>
                <p:nvPr/>
              </p:nvSpPr>
              <p:spPr>
                <a:xfrm rot="-780000">
                  <a:off x="1797472" y="4061227"/>
                  <a:ext cx="2503" cy="1101"/>
                </a:xfrm>
                <a:custGeom>
                  <a:avLst/>
                  <a:gdLst>
                    <a:gd name="connsiteX0" fmla="*/ 2878 w 2503"/>
                    <a:gd name="connsiteY0" fmla="*/ 1792 h 1101"/>
                    <a:gd name="connsiteX1" fmla="*/ 1540 w 2503"/>
                    <a:gd name="connsiteY1" fmla="*/ 751 h 1101"/>
                    <a:gd name="connsiteX2" fmla="*/ 375 w 2503"/>
                    <a:gd name="connsiteY2" fmla="*/ 728 h 1101"/>
                    <a:gd name="connsiteX3" fmla="*/ 1364 w 2503"/>
                    <a:gd name="connsiteY3" fmla="*/ 1694 h 1101"/>
                    <a:gd name="connsiteX4" fmla="*/ 1684 w 2503"/>
                    <a:gd name="connsiteY4" fmla="*/ 1671 h 1101"/>
                    <a:gd name="connsiteX5" fmla="*/ 2878 w 2503"/>
                    <a:gd name="connsiteY5" fmla="*/ 179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3" h="1101">
                      <a:moveTo>
                        <a:pt x="2878" y="1792"/>
                      </a:moveTo>
                      <a:cubicBezTo>
                        <a:pt x="2477" y="1391"/>
                        <a:pt x="2028" y="1041"/>
                        <a:pt x="1540" y="751"/>
                      </a:cubicBezTo>
                      <a:cubicBezTo>
                        <a:pt x="1156" y="679"/>
                        <a:pt x="762" y="671"/>
                        <a:pt x="375" y="728"/>
                      </a:cubicBezTo>
                      <a:cubicBezTo>
                        <a:pt x="667" y="1087"/>
                        <a:pt x="999" y="1411"/>
                        <a:pt x="1364" y="1694"/>
                      </a:cubicBezTo>
                      <a:lnTo>
                        <a:pt x="1684" y="1671"/>
                      </a:lnTo>
                      <a:cubicBezTo>
                        <a:pt x="2086" y="1666"/>
                        <a:pt x="2486" y="1706"/>
                        <a:pt x="2878" y="17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7" name="Freeform 4676">
                  <a:extLst>
                    <a:ext uri="{FF2B5EF4-FFF2-40B4-BE49-F238E27FC236}">
                      <a16:creationId xmlns:a16="http://schemas.microsoft.com/office/drawing/2014/main" id="{FC364B1D-1F84-D715-55D3-1058483477FC}"/>
                    </a:ext>
                  </a:extLst>
                </p:cNvPr>
                <p:cNvSpPr/>
                <p:nvPr/>
              </p:nvSpPr>
              <p:spPr>
                <a:xfrm rot="-780000">
                  <a:off x="1839618" y="4103748"/>
                  <a:ext cx="1996" cy="1881"/>
                </a:xfrm>
                <a:custGeom>
                  <a:avLst/>
                  <a:gdLst>
                    <a:gd name="connsiteX0" fmla="*/ 1413 w 1996"/>
                    <a:gd name="connsiteY0" fmla="*/ 2305 h 1881"/>
                    <a:gd name="connsiteX1" fmla="*/ 2342 w 1996"/>
                    <a:gd name="connsiteY1" fmla="*/ 2579 h 1881"/>
                    <a:gd name="connsiteX2" fmla="*/ 2291 w 1996"/>
                    <a:gd name="connsiteY2" fmla="*/ 1962 h 1881"/>
                    <a:gd name="connsiteX3" fmla="*/ 480 w 1996"/>
                    <a:gd name="connsiteY3" fmla="*/ 698 h 1881"/>
                    <a:gd name="connsiteX4" fmla="*/ 382 w 1996"/>
                    <a:gd name="connsiteY4" fmla="*/ 1367 h 1881"/>
                    <a:gd name="connsiteX5" fmla="*/ 1413 w 1996"/>
                    <a:gd name="connsiteY5" fmla="*/ 2305 h 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 h="1881">
                      <a:moveTo>
                        <a:pt x="1413" y="2305"/>
                      </a:moveTo>
                      <a:cubicBezTo>
                        <a:pt x="1704" y="2452"/>
                        <a:pt x="2019" y="2545"/>
                        <a:pt x="2342" y="2579"/>
                      </a:cubicBezTo>
                      <a:cubicBezTo>
                        <a:pt x="2319" y="2380"/>
                        <a:pt x="2468" y="2115"/>
                        <a:pt x="2291" y="1962"/>
                      </a:cubicBezTo>
                      <a:cubicBezTo>
                        <a:pt x="1720" y="1497"/>
                        <a:pt x="1102" y="1093"/>
                        <a:pt x="480" y="698"/>
                      </a:cubicBezTo>
                      <a:lnTo>
                        <a:pt x="382" y="1367"/>
                      </a:lnTo>
                      <a:cubicBezTo>
                        <a:pt x="709" y="1698"/>
                        <a:pt x="1053" y="2012"/>
                        <a:pt x="1413" y="23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8" name="Freeform 4677">
                  <a:extLst>
                    <a:ext uri="{FF2B5EF4-FFF2-40B4-BE49-F238E27FC236}">
                      <a16:creationId xmlns:a16="http://schemas.microsoft.com/office/drawing/2014/main" id="{AFC0AB1D-0937-459D-54FE-9250C80BCA2A}"/>
                    </a:ext>
                  </a:extLst>
                </p:cNvPr>
                <p:cNvSpPr/>
                <p:nvPr/>
              </p:nvSpPr>
              <p:spPr>
                <a:xfrm rot="-780000">
                  <a:off x="1868873" y="3969853"/>
                  <a:ext cx="1921" cy="2058"/>
                </a:xfrm>
                <a:custGeom>
                  <a:avLst/>
                  <a:gdLst>
                    <a:gd name="connsiteX0" fmla="*/ 1029 w 1921"/>
                    <a:gd name="connsiteY0" fmla="*/ 2732 h 2058"/>
                    <a:gd name="connsiteX1" fmla="*/ 2270 w 1921"/>
                    <a:gd name="connsiteY1" fmla="*/ 2337 h 2058"/>
                    <a:gd name="connsiteX2" fmla="*/ 1898 w 1921"/>
                    <a:gd name="connsiteY2" fmla="*/ 674 h 2058"/>
                    <a:gd name="connsiteX3" fmla="*/ 412 w 1921"/>
                    <a:gd name="connsiteY3" fmla="*/ 1543 h 2058"/>
                    <a:gd name="connsiteX4" fmla="*/ 1029 w 1921"/>
                    <a:gd name="connsiteY4" fmla="*/ 2732 h 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 h="2058">
                      <a:moveTo>
                        <a:pt x="1029" y="2732"/>
                      </a:moveTo>
                      <a:cubicBezTo>
                        <a:pt x="1452" y="2607"/>
                        <a:pt x="2121" y="2607"/>
                        <a:pt x="2270" y="2337"/>
                      </a:cubicBezTo>
                      <a:cubicBezTo>
                        <a:pt x="2418" y="2068"/>
                        <a:pt x="2098" y="1520"/>
                        <a:pt x="1898" y="674"/>
                      </a:cubicBezTo>
                      <a:cubicBezTo>
                        <a:pt x="1155" y="1069"/>
                        <a:pt x="560" y="1218"/>
                        <a:pt x="412" y="1543"/>
                      </a:cubicBezTo>
                      <a:cubicBezTo>
                        <a:pt x="263" y="1868"/>
                        <a:pt x="806" y="2337"/>
                        <a:pt x="1029" y="273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9" name="Freeform 4678">
                  <a:extLst>
                    <a:ext uri="{FF2B5EF4-FFF2-40B4-BE49-F238E27FC236}">
                      <a16:creationId xmlns:a16="http://schemas.microsoft.com/office/drawing/2014/main" id="{BF4454FE-E57A-8916-9895-A1F6A351D050}"/>
                    </a:ext>
                  </a:extLst>
                </p:cNvPr>
                <p:cNvSpPr/>
                <p:nvPr/>
              </p:nvSpPr>
              <p:spPr>
                <a:xfrm rot="-780000">
                  <a:off x="1847677" y="4015407"/>
                  <a:ext cx="2341" cy="1293"/>
                </a:xfrm>
                <a:custGeom>
                  <a:avLst/>
                  <a:gdLst>
                    <a:gd name="connsiteX0" fmla="*/ 2715 w 2341"/>
                    <a:gd name="connsiteY0" fmla="*/ 1700 h 1293"/>
                    <a:gd name="connsiteX1" fmla="*/ 2250 w 2341"/>
                    <a:gd name="connsiteY1" fmla="*/ 682 h 1293"/>
                    <a:gd name="connsiteX2" fmla="*/ 383 w 2341"/>
                    <a:gd name="connsiteY2" fmla="*/ 682 h 1293"/>
                    <a:gd name="connsiteX3" fmla="*/ 1748 w 2341"/>
                    <a:gd name="connsiteY3" fmla="*/ 1946 h 1293"/>
                    <a:gd name="connsiteX4" fmla="*/ 2715 w 2341"/>
                    <a:gd name="connsiteY4" fmla="*/ 1700 h 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 h="1293">
                      <a:moveTo>
                        <a:pt x="2715" y="1700"/>
                      </a:moveTo>
                      <a:cubicBezTo>
                        <a:pt x="2789" y="1426"/>
                        <a:pt x="2441" y="1031"/>
                        <a:pt x="2250" y="682"/>
                      </a:cubicBezTo>
                      <a:lnTo>
                        <a:pt x="383" y="682"/>
                      </a:lnTo>
                      <a:cubicBezTo>
                        <a:pt x="796" y="1147"/>
                        <a:pt x="1253" y="1570"/>
                        <a:pt x="1748" y="1946"/>
                      </a:cubicBezTo>
                      <a:cubicBezTo>
                        <a:pt x="1920" y="2048"/>
                        <a:pt x="2659" y="1872"/>
                        <a:pt x="2715" y="17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0" name="Freeform 4679">
                  <a:extLst>
                    <a:ext uri="{FF2B5EF4-FFF2-40B4-BE49-F238E27FC236}">
                      <a16:creationId xmlns:a16="http://schemas.microsoft.com/office/drawing/2014/main" id="{944C94AB-7AD7-B5C6-21FA-EF518A9FC28F}"/>
                    </a:ext>
                  </a:extLst>
                </p:cNvPr>
                <p:cNvSpPr/>
                <p:nvPr/>
              </p:nvSpPr>
              <p:spPr>
                <a:xfrm rot="-780000">
                  <a:off x="1799956" y="4053082"/>
                  <a:ext cx="1891" cy="1612"/>
                </a:xfrm>
                <a:custGeom>
                  <a:avLst/>
                  <a:gdLst>
                    <a:gd name="connsiteX0" fmla="*/ 2267 w 1891"/>
                    <a:gd name="connsiteY0" fmla="*/ 2301 h 1612"/>
                    <a:gd name="connsiteX1" fmla="*/ 506 w 1891"/>
                    <a:gd name="connsiteY1" fmla="*/ 689 h 1612"/>
                    <a:gd name="connsiteX2" fmla="*/ 2267 w 1891"/>
                    <a:gd name="connsiteY2" fmla="*/ 2301 h 1612"/>
                  </a:gdLst>
                  <a:ahLst/>
                  <a:cxnLst>
                    <a:cxn ang="0">
                      <a:pos x="connsiteX0" y="connsiteY0"/>
                    </a:cxn>
                    <a:cxn ang="0">
                      <a:pos x="connsiteX1" y="connsiteY1"/>
                    </a:cxn>
                    <a:cxn ang="0">
                      <a:pos x="connsiteX2" y="connsiteY2"/>
                    </a:cxn>
                  </a:cxnLst>
                  <a:rect l="l" t="t" r="r" b="b"/>
                  <a:pathLst>
                    <a:path w="1891" h="1612">
                      <a:moveTo>
                        <a:pt x="2267" y="2301"/>
                      </a:moveTo>
                      <a:lnTo>
                        <a:pt x="506" y="689"/>
                      </a:lnTo>
                      <a:cubicBezTo>
                        <a:pt x="116" y="1433"/>
                        <a:pt x="562" y="1879"/>
                        <a:pt x="2267" y="230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1" name="Freeform 4680">
                  <a:extLst>
                    <a:ext uri="{FF2B5EF4-FFF2-40B4-BE49-F238E27FC236}">
                      <a16:creationId xmlns:a16="http://schemas.microsoft.com/office/drawing/2014/main" id="{E560792A-135E-042B-12D3-FF78FD8CD957}"/>
                    </a:ext>
                  </a:extLst>
                </p:cNvPr>
                <p:cNvSpPr/>
                <p:nvPr/>
              </p:nvSpPr>
              <p:spPr>
                <a:xfrm rot="-780000">
                  <a:off x="1889100" y="4126752"/>
                  <a:ext cx="632" cy="1686"/>
                </a:xfrm>
                <a:custGeom>
                  <a:avLst/>
                  <a:gdLst>
                    <a:gd name="connsiteX0" fmla="*/ 1004 w 632"/>
                    <a:gd name="connsiteY0" fmla="*/ 2388 h 1686"/>
                    <a:gd name="connsiteX1" fmla="*/ 1004 w 632"/>
                    <a:gd name="connsiteY1" fmla="*/ 2388 h 1686"/>
                    <a:gd name="connsiteX2" fmla="*/ 540 w 632"/>
                    <a:gd name="connsiteY2" fmla="*/ 873 h 1686"/>
                    <a:gd name="connsiteX3" fmla="*/ 391 w 632"/>
                    <a:gd name="connsiteY3" fmla="*/ 701 h 1686"/>
                    <a:gd name="connsiteX4" fmla="*/ 1004 w 632"/>
                    <a:gd name="connsiteY4" fmla="*/ 2388 h 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 h="1686">
                      <a:moveTo>
                        <a:pt x="1004" y="2388"/>
                      </a:moveTo>
                      <a:lnTo>
                        <a:pt x="1004" y="2388"/>
                      </a:lnTo>
                      <a:cubicBezTo>
                        <a:pt x="1083" y="1839"/>
                        <a:pt x="913" y="1284"/>
                        <a:pt x="540" y="873"/>
                      </a:cubicBezTo>
                      <a:lnTo>
                        <a:pt x="391" y="701"/>
                      </a:lnTo>
                      <a:cubicBezTo>
                        <a:pt x="645" y="1244"/>
                        <a:pt x="850" y="1809"/>
                        <a:pt x="1004" y="238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2" name="Freeform 4681">
                  <a:extLst>
                    <a:ext uri="{FF2B5EF4-FFF2-40B4-BE49-F238E27FC236}">
                      <a16:creationId xmlns:a16="http://schemas.microsoft.com/office/drawing/2014/main" id="{8A31191E-7B51-4B7C-9E86-BEA6A1C921EC}"/>
                    </a:ext>
                  </a:extLst>
                </p:cNvPr>
                <p:cNvSpPr/>
                <p:nvPr/>
              </p:nvSpPr>
              <p:spPr>
                <a:xfrm rot="-780000">
                  <a:off x="1844171" y="4101454"/>
                  <a:ext cx="5892" cy="9296"/>
                </a:xfrm>
                <a:custGeom>
                  <a:avLst/>
                  <a:gdLst>
                    <a:gd name="connsiteX0" fmla="*/ 2376 w 5892"/>
                    <a:gd name="connsiteY0" fmla="*/ 9994 h 9296"/>
                    <a:gd name="connsiteX1" fmla="*/ 3119 w 5892"/>
                    <a:gd name="connsiteY1" fmla="*/ 9274 h 9296"/>
                    <a:gd name="connsiteX2" fmla="*/ 3639 w 5892"/>
                    <a:gd name="connsiteY2" fmla="*/ 7489 h 9296"/>
                    <a:gd name="connsiteX3" fmla="*/ 5125 w 5892"/>
                    <a:gd name="connsiteY3" fmla="*/ 4367 h 9296"/>
                    <a:gd name="connsiteX4" fmla="*/ 6217 w 5892"/>
                    <a:gd name="connsiteY4" fmla="*/ 2973 h 9296"/>
                    <a:gd name="connsiteX5" fmla="*/ 5074 w 5892"/>
                    <a:gd name="connsiteY5" fmla="*/ 715 h 9296"/>
                    <a:gd name="connsiteX6" fmla="*/ 3681 w 5892"/>
                    <a:gd name="connsiteY6" fmla="*/ 1979 h 9296"/>
                    <a:gd name="connsiteX7" fmla="*/ 3458 w 5892"/>
                    <a:gd name="connsiteY7" fmla="*/ 2699 h 9296"/>
                    <a:gd name="connsiteX8" fmla="*/ 2738 w 5892"/>
                    <a:gd name="connsiteY8" fmla="*/ 5524 h 9296"/>
                    <a:gd name="connsiteX9" fmla="*/ 383 w 5892"/>
                    <a:gd name="connsiteY9" fmla="*/ 7708 h 9296"/>
                    <a:gd name="connsiteX10" fmla="*/ 1201 w 5892"/>
                    <a:gd name="connsiteY10" fmla="*/ 8400 h 9296"/>
                    <a:gd name="connsiteX11" fmla="*/ 2376 w 5892"/>
                    <a:gd name="connsiteY11" fmla="*/ 9994 h 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2" h="9296">
                      <a:moveTo>
                        <a:pt x="2376" y="9994"/>
                      </a:moveTo>
                      <a:lnTo>
                        <a:pt x="3119" y="9274"/>
                      </a:lnTo>
                      <a:cubicBezTo>
                        <a:pt x="3482" y="8751"/>
                        <a:pt x="3665" y="8125"/>
                        <a:pt x="3639" y="7489"/>
                      </a:cubicBezTo>
                      <a:cubicBezTo>
                        <a:pt x="3416" y="5506"/>
                        <a:pt x="3565" y="5208"/>
                        <a:pt x="5125" y="4367"/>
                      </a:cubicBezTo>
                      <a:cubicBezTo>
                        <a:pt x="5637" y="4040"/>
                        <a:pt x="6021" y="3548"/>
                        <a:pt x="6217" y="2973"/>
                      </a:cubicBezTo>
                      <a:cubicBezTo>
                        <a:pt x="6491" y="1956"/>
                        <a:pt x="5752" y="520"/>
                        <a:pt x="5074" y="715"/>
                      </a:cubicBezTo>
                      <a:cubicBezTo>
                        <a:pt x="4610" y="841"/>
                        <a:pt x="4108" y="1482"/>
                        <a:pt x="3681" y="1979"/>
                      </a:cubicBezTo>
                      <a:cubicBezTo>
                        <a:pt x="3556" y="2200"/>
                        <a:pt x="3479" y="2446"/>
                        <a:pt x="3458" y="2699"/>
                      </a:cubicBezTo>
                      <a:cubicBezTo>
                        <a:pt x="3235" y="3666"/>
                        <a:pt x="3161" y="5078"/>
                        <a:pt x="2738" y="5524"/>
                      </a:cubicBezTo>
                      <a:cubicBezTo>
                        <a:pt x="1972" y="6319"/>
                        <a:pt x="1201" y="7011"/>
                        <a:pt x="383" y="7708"/>
                      </a:cubicBezTo>
                      <a:cubicBezTo>
                        <a:pt x="703" y="7876"/>
                        <a:pt x="983" y="8112"/>
                        <a:pt x="1201" y="8400"/>
                      </a:cubicBezTo>
                      <a:cubicBezTo>
                        <a:pt x="1586" y="8976"/>
                        <a:pt x="1958" y="9501"/>
                        <a:pt x="2376" y="99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3" name="Freeform 4682">
                  <a:extLst>
                    <a:ext uri="{FF2B5EF4-FFF2-40B4-BE49-F238E27FC236}">
                      <a16:creationId xmlns:a16="http://schemas.microsoft.com/office/drawing/2014/main" id="{629EC0CC-883F-6018-D651-0D95F3FDD896}"/>
                    </a:ext>
                  </a:extLst>
                </p:cNvPr>
                <p:cNvSpPr/>
                <p:nvPr/>
              </p:nvSpPr>
              <p:spPr>
                <a:xfrm rot="-780000">
                  <a:off x="1738176" y="4120748"/>
                  <a:ext cx="10241" cy="9888"/>
                </a:xfrm>
                <a:custGeom>
                  <a:avLst/>
                  <a:gdLst>
                    <a:gd name="connsiteX0" fmla="*/ 9612 w 10241"/>
                    <a:gd name="connsiteY0" fmla="*/ 6678 h 9888"/>
                    <a:gd name="connsiteX1" fmla="*/ 10258 w 10241"/>
                    <a:gd name="connsiteY1" fmla="*/ 1669 h 9888"/>
                    <a:gd name="connsiteX2" fmla="*/ 7309 w 10241"/>
                    <a:gd name="connsiteY2" fmla="*/ 1595 h 9888"/>
                    <a:gd name="connsiteX3" fmla="*/ 6491 w 10241"/>
                    <a:gd name="connsiteY3" fmla="*/ 2190 h 9888"/>
                    <a:gd name="connsiteX4" fmla="*/ 7309 w 10241"/>
                    <a:gd name="connsiteY4" fmla="*/ 2687 h 9888"/>
                    <a:gd name="connsiteX5" fmla="*/ 7806 w 10241"/>
                    <a:gd name="connsiteY5" fmla="*/ 3899 h 9888"/>
                    <a:gd name="connsiteX6" fmla="*/ 5845 w 10241"/>
                    <a:gd name="connsiteY6" fmla="*/ 3179 h 9888"/>
                    <a:gd name="connsiteX7" fmla="*/ 5623 w 10241"/>
                    <a:gd name="connsiteY7" fmla="*/ 3031 h 9888"/>
                    <a:gd name="connsiteX8" fmla="*/ 5348 w 10241"/>
                    <a:gd name="connsiteY8" fmla="*/ 2831 h 9888"/>
                    <a:gd name="connsiteX9" fmla="*/ 5074 w 10241"/>
                    <a:gd name="connsiteY9" fmla="*/ 2980 h 9888"/>
                    <a:gd name="connsiteX10" fmla="*/ 4800 w 10241"/>
                    <a:gd name="connsiteY10" fmla="*/ 3031 h 9888"/>
                    <a:gd name="connsiteX11" fmla="*/ 4675 w 10241"/>
                    <a:gd name="connsiteY11" fmla="*/ 3495 h 9888"/>
                    <a:gd name="connsiteX12" fmla="*/ 2766 w 10241"/>
                    <a:gd name="connsiteY12" fmla="*/ 4067 h 9888"/>
                    <a:gd name="connsiteX13" fmla="*/ 1373 w 10241"/>
                    <a:gd name="connsiteY13" fmla="*/ 2901 h 9888"/>
                    <a:gd name="connsiteX14" fmla="*/ 829 w 10241"/>
                    <a:gd name="connsiteY14" fmla="*/ 3918 h 9888"/>
                    <a:gd name="connsiteX15" fmla="*/ 365 w 10241"/>
                    <a:gd name="connsiteY15" fmla="*/ 4587 h 9888"/>
                    <a:gd name="connsiteX16" fmla="*/ 1953 w 10241"/>
                    <a:gd name="connsiteY16" fmla="*/ 5279 h 9888"/>
                    <a:gd name="connsiteX17" fmla="*/ 6268 w 10241"/>
                    <a:gd name="connsiteY17" fmla="*/ 6348 h 9888"/>
                    <a:gd name="connsiteX18" fmla="*/ 8646 w 10241"/>
                    <a:gd name="connsiteY18" fmla="*/ 6771 h 9888"/>
                    <a:gd name="connsiteX19" fmla="*/ 7406 w 10241"/>
                    <a:gd name="connsiteY19" fmla="*/ 7463 h 9888"/>
                    <a:gd name="connsiteX20" fmla="*/ 6342 w 10241"/>
                    <a:gd name="connsiteY20" fmla="*/ 9298 h 9888"/>
                    <a:gd name="connsiteX21" fmla="*/ 7736 w 10241"/>
                    <a:gd name="connsiteY21" fmla="*/ 10590 h 9888"/>
                    <a:gd name="connsiteX22" fmla="*/ 8131 w 10241"/>
                    <a:gd name="connsiteY22" fmla="*/ 9796 h 9888"/>
                    <a:gd name="connsiteX23" fmla="*/ 9612 w 10241"/>
                    <a:gd name="connsiteY23" fmla="*/ 6678 h 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41" h="9888">
                      <a:moveTo>
                        <a:pt x="9612" y="6678"/>
                      </a:moveTo>
                      <a:cubicBezTo>
                        <a:pt x="10649" y="5220"/>
                        <a:pt x="10892" y="3342"/>
                        <a:pt x="10258" y="1669"/>
                      </a:cubicBezTo>
                      <a:cubicBezTo>
                        <a:pt x="9640" y="378"/>
                        <a:pt x="9018" y="406"/>
                        <a:pt x="7309" y="1595"/>
                      </a:cubicBezTo>
                      <a:lnTo>
                        <a:pt x="6491" y="2190"/>
                      </a:lnTo>
                      <a:cubicBezTo>
                        <a:pt x="6782" y="2323"/>
                        <a:pt x="7056" y="2490"/>
                        <a:pt x="7309" y="2687"/>
                      </a:cubicBezTo>
                      <a:cubicBezTo>
                        <a:pt x="7731" y="3035"/>
                        <a:pt x="7657" y="3481"/>
                        <a:pt x="7806" y="3899"/>
                      </a:cubicBezTo>
                      <a:lnTo>
                        <a:pt x="5845" y="3179"/>
                      </a:lnTo>
                      <a:lnTo>
                        <a:pt x="5623" y="3031"/>
                      </a:lnTo>
                      <a:lnTo>
                        <a:pt x="5348" y="2831"/>
                      </a:lnTo>
                      <a:lnTo>
                        <a:pt x="5074" y="2980"/>
                      </a:lnTo>
                      <a:lnTo>
                        <a:pt x="4800" y="3031"/>
                      </a:lnTo>
                      <a:cubicBezTo>
                        <a:pt x="4784" y="3191"/>
                        <a:pt x="4741" y="3348"/>
                        <a:pt x="4675" y="3495"/>
                      </a:cubicBezTo>
                      <a:cubicBezTo>
                        <a:pt x="4170" y="3985"/>
                        <a:pt x="3458" y="4199"/>
                        <a:pt x="2766" y="4067"/>
                      </a:cubicBezTo>
                      <a:cubicBezTo>
                        <a:pt x="2141" y="3924"/>
                        <a:pt x="1623" y="3490"/>
                        <a:pt x="1373" y="2901"/>
                      </a:cubicBezTo>
                      <a:cubicBezTo>
                        <a:pt x="1216" y="3252"/>
                        <a:pt x="1034" y="3592"/>
                        <a:pt x="829" y="3918"/>
                      </a:cubicBezTo>
                      <a:lnTo>
                        <a:pt x="365" y="4587"/>
                      </a:lnTo>
                      <a:cubicBezTo>
                        <a:pt x="880" y="4850"/>
                        <a:pt x="1410" y="5081"/>
                        <a:pt x="1953" y="5279"/>
                      </a:cubicBezTo>
                      <a:cubicBezTo>
                        <a:pt x="3393" y="5674"/>
                        <a:pt x="4852" y="6074"/>
                        <a:pt x="6268" y="6348"/>
                      </a:cubicBezTo>
                      <a:cubicBezTo>
                        <a:pt x="7062" y="6473"/>
                        <a:pt x="7880" y="6000"/>
                        <a:pt x="8646" y="6771"/>
                      </a:cubicBezTo>
                      <a:cubicBezTo>
                        <a:pt x="9413" y="7542"/>
                        <a:pt x="7926" y="7291"/>
                        <a:pt x="7406" y="7463"/>
                      </a:cubicBezTo>
                      <a:cubicBezTo>
                        <a:pt x="6240" y="7812"/>
                        <a:pt x="5920" y="8430"/>
                        <a:pt x="6342" y="9298"/>
                      </a:cubicBezTo>
                      <a:cubicBezTo>
                        <a:pt x="6712" y="9821"/>
                        <a:pt x="7186" y="10261"/>
                        <a:pt x="7736" y="10590"/>
                      </a:cubicBezTo>
                      <a:cubicBezTo>
                        <a:pt x="7861" y="10367"/>
                        <a:pt x="7982" y="10125"/>
                        <a:pt x="8131" y="9796"/>
                      </a:cubicBezTo>
                      <a:cubicBezTo>
                        <a:pt x="8586" y="8713"/>
                        <a:pt x="9083" y="7672"/>
                        <a:pt x="9612" y="667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4" name="Freeform 4683">
                  <a:extLst>
                    <a:ext uri="{FF2B5EF4-FFF2-40B4-BE49-F238E27FC236}">
                      <a16:creationId xmlns:a16="http://schemas.microsoft.com/office/drawing/2014/main" id="{8A10584B-ADB8-0522-0A17-DC6A7AC6FB3A}"/>
                    </a:ext>
                  </a:extLst>
                </p:cNvPr>
                <p:cNvSpPr/>
                <p:nvPr/>
              </p:nvSpPr>
              <p:spPr>
                <a:xfrm rot="-780000">
                  <a:off x="1851647" y="4125219"/>
                  <a:ext cx="6308" cy="4652"/>
                </a:xfrm>
                <a:custGeom>
                  <a:avLst/>
                  <a:gdLst>
                    <a:gd name="connsiteX0" fmla="*/ 938 w 6308"/>
                    <a:gd name="connsiteY0" fmla="*/ 701 h 4652"/>
                    <a:gd name="connsiteX1" fmla="*/ 641 w 6308"/>
                    <a:gd name="connsiteY1" fmla="*/ 1817 h 4652"/>
                    <a:gd name="connsiteX2" fmla="*/ 2601 w 6308"/>
                    <a:gd name="connsiteY2" fmla="*/ 5264 h 4652"/>
                    <a:gd name="connsiteX3" fmla="*/ 4435 w 6308"/>
                    <a:gd name="connsiteY3" fmla="*/ 5115 h 4652"/>
                    <a:gd name="connsiteX4" fmla="*/ 6470 w 6308"/>
                    <a:gd name="connsiteY4" fmla="*/ 3206 h 4652"/>
                    <a:gd name="connsiteX5" fmla="*/ 6693 w 6308"/>
                    <a:gd name="connsiteY5" fmla="*/ 2634 h 4652"/>
                    <a:gd name="connsiteX6" fmla="*/ 6149 w 6308"/>
                    <a:gd name="connsiteY6" fmla="*/ 2537 h 4652"/>
                    <a:gd name="connsiteX7" fmla="*/ 938 w 6308"/>
                    <a:gd name="connsiteY7" fmla="*/ 701 h 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8" h="4652">
                      <a:moveTo>
                        <a:pt x="938" y="701"/>
                      </a:moveTo>
                      <a:cubicBezTo>
                        <a:pt x="840" y="1073"/>
                        <a:pt x="715" y="1445"/>
                        <a:pt x="641" y="1817"/>
                      </a:cubicBezTo>
                      <a:cubicBezTo>
                        <a:pt x="-5" y="4790"/>
                        <a:pt x="543" y="5659"/>
                        <a:pt x="2601" y="5264"/>
                      </a:cubicBezTo>
                      <a:cubicBezTo>
                        <a:pt x="3207" y="5166"/>
                        <a:pt x="3821" y="5117"/>
                        <a:pt x="4435" y="5115"/>
                      </a:cubicBezTo>
                      <a:cubicBezTo>
                        <a:pt x="5304" y="5092"/>
                        <a:pt x="5996" y="4497"/>
                        <a:pt x="6470" y="3206"/>
                      </a:cubicBezTo>
                      <a:lnTo>
                        <a:pt x="6693" y="2634"/>
                      </a:lnTo>
                      <a:cubicBezTo>
                        <a:pt x="6509" y="2616"/>
                        <a:pt x="6328" y="2583"/>
                        <a:pt x="6149" y="2537"/>
                      </a:cubicBezTo>
                      <a:cubicBezTo>
                        <a:pt x="4384" y="1988"/>
                        <a:pt x="2670" y="1347"/>
                        <a:pt x="938" y="70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5" name="Freeform 4684">
                  <a:extLst>
                    <a:ext uri="{FF2B5EF4-FFF2-40B4-BE49-F238E27FC236}">
                      <a16:creationId xmlns:a16="http://schemas.microsoft.com/office/drawing/2014/main" id="{3B02D4DD-8A51-23BD-F37A-B22FB1FC308A}"/>
                    </a:ext>
                  </a:extLst>
                </p:cNvPr>
                <p:cNvSpPr/>
                <p:nvPr/>
              </p:nvSpPr>
              <p:spPr>
                <a:xfrm rot="-780000">
                  <a:off x="1730238" y="4085412"/>
                  <a:ext cx="51" cy="464"/>
                </a:xfrm>
                <a:custGeom>
                  <a:avLst/>
                  <a:gdLst>
                    <a:gd name="connsiteX0" fmla="*/ 363 w 51"/>
                    <a:gd name="connsiteY0" fmla="*/ 696 h 464"/>
                    <a:gd name="connsiteX1" fmla="*/ 414 w 51"/>
                    <a:gd name="connsiteY1" fmla="*/ 1160 h 464"/>
                  </a:gdLst>
                  <a:ahLst/>
                  <a:cxnLst>
                    <a:cxn ang="0">
                      <a:pos x="connsiteX0" y="connsiteY0"/>
                    </a:cxn>
                    <a:cxn ang="0">
                      <a:pos x="connsiteX1" y="connsiteY1"/>
                    </a:cxn>
                  </a:cxnLst>
                  <a:rect l="l" t="t" r="r" b="b"/>
                  <a:pathLst>
                    <a:path w="51" h="464">
                      <a:moveTo>
                        <a:pt x="363" y="696"/>
                      </a:moveTo>
                      <a:lnTo>
                        <a:pt x="414" y="116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6" name="Freeform 4685">
                  <a:extLst>
                    <a:ext uri="{FF2B5EF4-FFF2-40B4-BE49-F238E27FC236}">
                      <a16:creationId xmlns:a16="http://schemas.microsoft.com/office/drawing/2014/main" id="{71522C15-8EA1-B8A9-2F2A-72148C9EE7D0}"/>
                    </a:ext>
                  </a:extLst>
                </p:cNvPr>
                <p:cNvSpPr/>
                <p:nvPr/>
              </p:nvSpPr>
              <p:spPr>
                <a:xfrm rot="-780000">
                  <a:off x="1740005" y="4096445"/>
                  <a:ext cx="5336" cy="2908"/>
                </a:xfrm>
                <a:custGeom>
                  <a:avLst/>
                  <a:gdLst>
                    <a:gd name="connsiteX0" fmla="*/ 365 w 5336"/>
                    <a:gd name="connsiteY0" fmla="*/ 3606 h 2908"/>
                    <a:gd name="connsiteX1" fmla="*/ 2919 w 5336"/>
                    <a:gd name="connsiteY1" fmla="*/ 2839 h 2908"/>
                    <a:gd name="connsiteX2" fmla="*/ 3491 w 5336"/>
                    <a:gd name="connsiteY2" fmla="*/ 2914 h 2908"/>
                    <a:gd name="connsiteX3" fmla="*/ 4884 w 5336"/>
                    <a:gd name="connsiteY3" fmla="*/ 3378 h 2908"/>
                    <a:gd name="connsiteX4" fmla="*/ 5604 w 5336"/>
                    <a:gd name="connsiteY4" fmla="*/ 2161 h 2908"/>
                    <a:gd name="connsiteX5" fmla="*/ 5702 w 5336"/>
                    <a:gd name="connsiteY5" fmla="*/ 2012 h 2908"/>
                    <a:gd name="connsiteX6" fmla="*/ 4039 w 5336"/>
                    <a:gd name="connsiteY6" fmla="*/ 2063 h 2908"/>
                    <a:gd name="connsiteX7" fmla="*/ 2227 w 5336"/>
                    <a:gd name="connsiteY7" fmla="*/ 1692 h 2908"/>
                    <a:gd name="connsiteX8" fmla="*/ 741 w 5336"/>
                    <a:gd name="connsiteY8" fmla="*/ 697 h 2908"/>
                    <a:gd name="connsiteX9" fmla="*/ 718 w 5336"/>
                    <a:gd name="connsiteY9" fmla="*/ 1092 h 2908"/>
                    <a:gd name="connsiteX10" fmla="*/ 365 w 5336"/>
                    <a:gd name="connsiteY10" fmla="*/ 3606 h 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6" h="2908">
                      <a:moveTo>
                        <a:pt x="365" y="3606"/>
                      </a:moveTo>
                      <a:cubicBezTo>
                        <a:pt x="1193" y="3278"/>
                        <a:pt x="2048" y="3021"/>
                        <a:pt x="2919" y="2839"/>
                      </a:cubicBezTo>
                      <a:cubicBezTo>
                        <a:pt x="3113" y="2832"/>
                        <a:pt x="3306" y="2857"/>
                        <a:pt x="3491" y="2914"/>
                      </a:cubicBezTo>
                      <a:cubicBezTo>
                        <a:pt x="3969" y="3023"/>
                        <a:pt x="4436" y="3179"/>
                        <a:pt x="4884" y="3378"/>
                      </a:cubicBezTo>
                      <a:cubicBezTo>
                        <a:pt x="5107" y="2983"/>
                        <a:pt x="5349" y="2561"/>
                        <a:pt x="5604" y="2161"/>
                      </a:cubicBezTo>
                      <a:lnTo>
                        <a:pt x="5702" y="2012"/>
                      </a:lnTo>
                      <a:cubicBezTo>
                        <a:pt x="5148" y="1945"/>
                        <a:pt x="4587" y="1963"/>
                        <a:pt x="4039" y="2063"/>
                      </a:cubicBezTo>
                      <a:cubicBezTo>
                        <a:pt x="3414" y="2082"/>
                        <a:pt x="2794" y="1955"/>
                        <a:pt x="2227" y="1692"/>
                      </a:cubicBezTo>
                      <a:cubicBezTo>
                        <a:pt x="1707" y="1371"/>
                        <a:pt x="1238" y="1023"/>
                        <a:pt x="741" y="697"/>
                      </a:cubicBezTo>
                      <a:cubicBezTo>
                        <a:pt x="741" y="823"/>
                        <a:pt x="718" y="944"/>
                        <a:pt x="718" y="1092"/>
                      </a:cubicBezTo>
                      <a:cubicBezTo>
                        <a:pt x="712" y="1942"/>
                        <a:pt x="593" y="2787"/>
                        <a:pt x="365" y="36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7" name="Freeform 4686">
                  <a:extLst>
                    <a:ext uri="{FF2B5EF4-FFF2-40B4-BE49-F238E27FC236}">
                      <a16:creationId xmlns:a16="http://schemas.microsoft.com/office/drawing/2014/main" id="{1E2DC711-E67E-F5CF-6CE8-DCB57EE50695}"/>
                    </a:ext>
                  </a:extLst>
                </p:cNvPr>
                <p:cNvSpPr/>
                <p:nvPr/>
              </p:nvSpPr>
              <p:spPr>
                <a:xfrm rot="-780000">
                  <a:off x="1881731" y="4115561"/>
                  <a:ext cx="783" cy="1709"/>
                </a:xfrm>
                <a:custGeom>
                  <a:avLst/>
                  <a:gdLst>
                    <a:gd name="connsiteX0" fmla="*/ 390 w 783"/>
                    <a:gd name="connsiteY0" fmla="*/ 2409 h 1709"/>
                    <a:gd name="connsiteX1" fmla="*/ 1035 w 783"/>
                    <a:gd name="connsiteY1" fmla="*/ 699 h 1709"/>
                    <a:gd name="connsiteX2" fmla="*/ 761 w 783"/>
                    <a:gd name="connsiteY2" fmla="*/ 1629 h 1709"/>
                    <a:gd name="connsiteX3" fmla="*/ 390 w 783"/>
                    <a:gd name="connsiteY3" fmla="*/ 2409 h 1709"/>
                  </a:gdLst>
                  <a:ahLst/>
                  <a:cxnLst>
                    <a:cxn ang="0">
                      <a:pos x="connsiteX0" y="connsiteY0"/>
                    </a:cxn>
                    <a:cxn ang="0">
                      <a:pos x="connsiteX1" y="connsiteY1"/>
                    </a:cxn>
                    <a:cxn ang="0">
                      <a:pos x="connsiteX2" y="connsiteY2"/>
                    </a:cxn>
                    <a:cxn ang="0">
                      <a:pos x="connsiteX3" y="connsiteY3"/>
                    </a:cxn>
                  </a:cxnLst>
                  <a:rect l="l" t="t" r="r" b="b"/>
                  <a:pathLst>
                    <a:path w="783" h="1709">
                      <a:moveTo>
                        <a:pt x="390" y="2409"/>
                      </a:moveTo>
                      <a:cubicBezTo>
                        <a:pt x="1110" y="2163"/>
                        <a:pt x="1356" y="1540"/>
                        <a:pt x="1035" y="699"/>
                      </a:cubicBezTo>
                      <a:lnTo>
                        <a:pt x="761" y="1629"/>
                      </a:lnTo>
                      <a:cubicBezTo>
                        <a:pt x="673" y="1866"/>
                        <a:pt x="538" y="2112"/>
                        <a:pt x="390" y="24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8" name="Freeform 4687">
                  <a:extLst>
                    <a:ext uri="{FF2B5EF4-FFF2-40B4-BE49-F238E27FC236}">
                      <a16:creationId xmlns:a16="http://schemas.microsoft.com/office/drawing/2014/main" id="{4FF1F30D-6437-B2BE-80F2-C6E114D0CA7F}"/>
                    </a:ext>
                  </a:extLst>
                </p:cNvPr>
                <p:cNvSpPr/>
                <p:nvPr/>
              </p:nvSpPr>
              <p:spPr>
                <a:xfrm rot="-780000">
                  <a:off x="1871647" y="4108842"/>
                  <a:ext cx="6964" cy="9935"/>
                </a:xfrm>
                <a:custGeom>
                  <a:avLst/>
                  <a:gdLst>
                    <a:gd name="connsiteX0" fmla="*/ 3312 w 6964"/>
                    <a:gd name="connsiteY0" fmla="*/ 9765 h 9935"/>
                    <a:gd name="connsiteX1" fmla="*/ 6661 w 6964"/>
                    <a:gd name="connsiteY1" fmla="*/ 10634 h 9935"/>
                    <a:gd name="connsiteX2" fmla="*/ 7353 w 6964"/>
                    <a:gd name="connsiteY2" fmla="*/ 7437 h 9935"/>
                    <a:gd name="connsiteX3" fmla="*/ 6424 w 6964"/>
                    <a:gd name="connsiteY3" fmla="*/ 7117 h 9935"/>
                    <a:gd name="connsiteX4" fmla="*/ 6224 w 6964"/>
                    <a:gd name="connsiteY4" fmla="*/ 7019 h 9935"/>
                    <a:gd name="connsiteX5" fmla="*/ 5035 w 6964"/>
                    <a:gd name="connsiteY5" fmla="*/ 7949 h 9935"/>
                    <a:gd name="connsiteX6" fmla="*/ 4194 w 6964"/>
                    <a:gd name="connsiteY6" fmla="*/ 6336 h 9935"/>
                    <a:gd name="connsiteX7" fmla="*/ 4343 w 6964"/>
                    <a:gd name="connsiteY7" fmla="*/ 4524 h 9935"/>
                    <a:gd name="connsiteX8" fmla="*/ 4194 w 6964"/>
                    <a:gd name="connsiteY8" fmla="*/ 1997 h 9935"/>
                    <a:gd name="connsiteX9" fmla="*/ 2829 w 6964"/>
                    <a:gd name="connsiteY9" fmla="*/ 733 h 9935"/>
                    <a:gd name="connsiteX10" fmla="*/ 1291 w 6964"/>
                    <a:gd name="connsiteY10" fmla="*/ 2940 h 9935"/>
                    <a:gd name="connsiteX11" fmla="*/ 548 w 6964"/>
                    <a:gd name="connsiteY11" fmla="*/ 7205 h 9935"/>
                    <a:gd name="connsiteX12" fmla="*/ 399 w 6964"/>
                    <a:gd name="connsiteY12" fmla="*/ 9389 h 9935"/>
                    <a:gd name="connsiteX13" fmla="*/ 3312 w 6964"/>
                    <a:gd name="connsiteY13" fmla="*/ 9765 h 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4" h="9935">
                      <a:moveTo>
                        <a:pt x="3312" y="9765"/>
                      </a:moveTo>
                      <a:cubicBezTo>
                        <a:pt x="4397" y="10164"/>
                        <a:pt x="5518" y="10455"/>
                        <a:pt x="6661" y="10634"/>
                      </a:cubicBezTo>
                      <a:cubicBezTo>
                        <a:pt x="6572" y="9524"/>
                        <a:pt x="6813" y="8412"/>
                        <a:pt x="7353" y="7437"/>
                      </a:cubicBezTo>
                      <a:lnTo>
                        <a:pt x="6424" y="7117"/>
                      </a:lnTo>
                      <a:lnTo>
                        <a:pt x="6224" y="7019"/>
                      </a:lnTo>
                      <a:cubicBezTo>
                        <a:pt x="5760" y="7517"/>
                        <a:pt x="5295" y="7986"/>
                        <a:pt x="5035" y="7949"/>
                      </a:cubicBezTo>
                      <a:cubicBezTo>
                        <a:pt x="4570" y="7897"/>
                        <a:pt x="4343" y="7019"/>
                        <a:pt x="4194" y="6336"/>
                      </a:cubicBezTo>
                      <a:cubicBezTo>
                        <a:pt x="4200" y="5730"/>
                        <a:pt x="4250" y="5124"/>
                        <a:pt x="4343" y="4524"/>
                      </a:cubicBezTo>
                      <a:cubicBezTo>
                        <a:pt x="4413" y="3679"/>
                        <a:pt x="4363" y="2828"/>
                        <a:pt x="4194" y="1997"/>
                      </a:cubicBezTo>
                      <a:cubicBezTo>
                        <a:pt x="3940" y="1400"/>
                        <a:pt x="3443" y="940"/>
                        <a:pt x="2829" y="733"/>
                      </a:cubicBezTo>
                      <a:cubicBezTo>
                        <a:pt x="1765" y="436"/>
                        <a:pt x="1737" y="2127"/>
                        <a:pt x="1291" y="2940"/>
                      </a:cubicBezTo>
                      <a:cubicBezTo>
                        <a:pt x="451" y="4193"/>
                        <a:pt x="181" y="5742"/>
                        <a:pt x="548" y="7205"/>
                      </a:cubicBezTo>
                      <a:cubicBezTo>
                        <a:pt x="676" y="7935"/>
                        <a:pt x="625" y="8684"/>
                        <a:pt x="399" y="9389"/>
                      </a:cubicBezTo>
                      <a:cubicBezTo>
                        <a:pt x="1385" y="9196"/>
                        <a:pt x="2407" y="9328"/>
                        <a:pt x="3312" y="97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9" name="Freeform 4688">
                  <a:extLst>
                    <a:ext uri="{FF2B5EF4-FFF2-40B4-BE49-F238E27FC236}">
                      <a16:creationId xmlns:a16="http://schemas.microsoft.com/office/drawing/2014/main" id="{8A55EADB-234E-196A-CA9E-E85EC8A4ACAD}"/>
                    </a:ext>
                  </a:extLst>
                </p:cNvPr>
                <p:cNvSpPr/>
                <p:nvPr/>
              </p:nvSpPr>
              <p:spPr>
                <a:xfrm rot="-780000">
                  <a:off x="1740727" y="4092617"/>
                  <a:ext cx="4215" cy="4386"/>
                </a:xfrm>
                <a:custGeom>
                  <a:avLst/>
                  <a:gdLst>
                    <a:gd name="connsiteX0" fmla="*/ 4554 w 4215"/>
                    <a:gd name="connsiteY0" fmla="*/ 5083 h 4386"/>
                    <a:gd name="connsiteX1" fmla="*/ 4280 w 4215"/>
                    <a:gd name="connsiteY1" fmla="*/ 3991 h 4386"/>
                    <a:gd name="connsiteX2" fmla="*/ 3040 w 4215"/>
                    <a:gd name="connsiteY2" fmla="*/ 1436 h 4386"/>
                    <a:gd name="connsiteX3" fmla="*/ 1726 w 4215"/>
                    <a:gd name="connsiteY3" fmla="*/ 1087 h 4386"/>
                    <a:gd name="connsiteX4" fmla="*/ 685 w 4215"/>
                    <a:gd name="connsiteY4" fmla="*/ 1854 h 4386"/>
                    <a:gd name="connsiteX5" fmla="*/ 365 w 4215"/>
                    <a:gd name="connsiteY5" fmla="*/ 2128 h 4386"/>
                    <a:gd name="connsiteX6" fmla="*/ 4331 w 4215"/>
                    <a:gd name="connsiteY6" fmla="*/ 5004 h 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 h="4386">
                      <a:moveTo>
                        <a:pt x="4554" y="5083"/>
                      </a:moveTo>
                      <a:cubicBezTo>
                        <a:pt x="4632" y="4697"/>
                        <a:pt x="4531" y="4296"/>
                        <a:pt x="4280" y="3991"/>
                      </a:cubicBezTo>
                      <a:cubicBezTo>
                        <a:pt x="3774" y="3188"/>
                        <a:pt x="3358" y="2331"/>
                        <a:pt x="3040" y="1436"/>
                      </a:cubicBezTo>
                      <a:cubicBezTo>
                        <a:pt x="2743" y="692"/>
                        <a:pt x="2422" y="395"/>
                        <a:pt x="1726" y="1087"/>
                      </a:cubicBezTo>
                      <a:cubicBezTo>
                        <a:pt x="1397" y="1367"/>
                        <a:pt x="1049" y="1623"/>
                        <a:pt x="685" y="1854"/>
                      </a:cubicBezTo>
                      <a:lnTo>
                        <a:pt x="365" y="2128"/>
                      </a:lnTo>
                      <a:cubicBezTo>
                        <a:pt x="1634" y="3158"/>
                        <a:pt x="2958" y="4118"/>
                        <a:pt x="4331" y="50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0" name="Freeform 4689">
                  <a:extLst>
                    <a:ext uri="{FF2B5EF4-FFF2-40B4-BE49-F238E27FC236}">
                      <a16:creationId xmlns:a16="http://schemas.microsoft.com/office/drawing/2014/main" id="{FC3418F8-4B14-BBC8-293F-A9AB35DC95B4}"/>
                    </a:ext>
                  </a:extLst>
                </p:cNvPr>
                <p:cNvSpPr/>
                <p:nvPr/>
              </p:nvSpPr>
              <p:spPr>
                <a:xfrm rot="-780000">
                  <a:off x="1737038" y="4126130"/>
                  <a:ext cx="1443" cy="2333"/>
                </a:xfrm>
                <a:custGeom>
                  <a:avLst/>
                  <a:gdLst>
                    <a:gd name="connsiteX0" fmla="*/ 1781 w 1443"/>
                    <a:gd name="connsiteY0" fmla="*/ 1692 h 2333"/>
                    <a:gd name="connsiteX1" fmla="*/ 1581 w 1443"/>
                    <a:gd name="connsiteY1" fmla="*/ 703 h 2333"/>
                    <a:gd name="connsiteX2" fmla="*/ 787 w 1443"/>
                    <a:gd name="connsiteY2" fmla="*/ 1994 h 2333"/>
                    <a:gd name="connsiteX3" fmla="*/ 364 w 1443"/>
                    <a:gd name="connsiteY3" fmla="*/ 3035 h 2333"/>
                    <a:gd name="connsiteX4" fmla="*/ 1781 w 1443"/>
                    <a:gd name="connsiteY4" fmla="*/ 1692 h 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333">
                      <a:moveTo>
                        <a:pt x="1781" y="1692"/>
                      </a:moveTo>
                      <a:cubicBezTo>
                        <a:pt x="1730" y="1395"/>
                        <a:pt x="1656" y="1074"/>
                        <a:pt x="1581" y="703"/>
                      </a:cubicBezTo>
                      <a:cubicBezTo>
                        <a:pt x="1291" y="1117"/>
                        <a:pt x="1026" y="1548"/>
                        <a:pt x="787" y="1994"/>
                      </a:cubicBezTo>
                      <a:cubicBezTo>
                        <a:pt x="617" y="2328"/>
                        <a:pt x="475" y="2677"/>
                        <a:pt x="364" y="3035"/>
                      </a:cubicBezTo>
                      <a:cubicBezTo>
                        <a:pt x="1457" y="3060"/>
                        <a:pt x="1930" y="2612"/>
                        <a:pt x="1781" y="16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1" name="Freeform 4690">
                  <a:extLst>
                    <a:ext uri="{FF2B5EF4-FFF2-40B4-BE49-F238E27FC236}">
                      <a16:creationId xmlns:a16="http://schemas.microsoft.com/office/drawing/2014/main" id="{1F3753C3-4D5C-71DD-5256-A0AFAD453157}"/>
                    </a:ext>
                  </a:extLst>
                </p:cNvPr>
                <p:cNvSpPr/>
                <p:nvPr/>
              </p:nvSpPr>
              <p:spPr>
                <a:xfrm rot="-780000">
                  <a:off x="1831861" y="4092448"/>
                  <a:ext cx="11935" cy="17040"/>
                </a:xfrm>
                <a:custGeom>
                  <a:avLst/>
                  <a:gdLst>
                    <a:gd name="connsiteX0" fmla="*/ 6129 w 11935"/>
                    <a:gd name="connsiteY0" fmla="*/ 17462 h 17040"/>
                    <a:gd name="connsiteX1" fmla="*/ 6923 w 11935"/>
                    <a:gd name="connsiteY1" fmla="*/ 17736 h 17040"/>
                    <a:gd name="connsiteX2" fmla="*/ 7123 w 11935"/>
                    <a:gd name="connsiteY2" fmla="*/ 13792 h 17040"/>
                    <a:gd name="connsiteX3" fmla="*/ 7221 w 11935"/>
                    <a:gd name="connsiteY3" fmla="*/ 13197 h 17040"/>
                    <a:gd name="connsiteX4" fmla="*/ 6403 w 11935"/>
                    <a:gd name="connsiteY4" fmla="*/ 12402 h 17040"/>
                    <a:gd name="connsiteX5" fmla="*/ 6900 w 11935"/>
                    <a:gd name="connsiteY5" fmla="*/ 12230 h 17040"/>
                    <a:gd name="connsiteX6" fmla="*/ 7323 w 11935"/>
                    <a:gd name="connsiteY6" fmla="*/ 12528 h 17040"/>
                    <a:gd name="connsiteX7" fmla="*/ 7992 w 11935"/>
                    <a:gd name="connsiteY7" fmla="*/ 8658 h 17040"/>
                    <a:gd name="connsiteX8" fmla="*/ 10221 w 11935"/>
                    <a:gd name="connsiteY8" fmla="*/ 5633 h 17040"/>
                    <a:gd name="connsiteX9" fmla="*/ 8758 w 11935"/>
                    <a:gd name="connsiteY9" fmla="*/ 4118 h 17040"/>
                    <a:gd name="connsiteX10" fmla="*/ 11508 w 11935"/>
                    <a:gd name="connsiteY10" fmla="*/ 3101 h 17040"/>
                    <a:gd name="connsiteX11" fmla="*/ 11828 w 11935"/>
                    <a:gd name="connsiteY11" fmla="*/ 2729 h 17040"/>
                    <a:gd name="connsiteX12" fmla="*/ 12293 w 11935"/>
                    <a:gd name="connsiteY12" fmla="*/ 2529 h 17040"/>
                    <a:gd name="connsiteX13" fmla="*/ 12316 w 11935"/>
                    <a:gd name="connsiteY13" fmla="*/ 1934 h 17040"/>
                    <a:gd name="connsiteX14" fmla="*/ 11150 w 11935"/>
                    <a:gd name="connsiteY14" fmla="*/ 1735 h 17040"/>
                    <a:gd name="connsiteX15" fmla="*/ 9367 w 11935"/>
                    <a:gd name="connsiteY15" fmla="*/ 1214 h 17040"/>
                    <a:gd name="connsiteX16" fmla="*/ 7086 w 11935"/>
                    <a:gd name="connsiteY16" fmla="*/ 1414 h 17040"/>
                    <a:gd name="connsiteX17" fmla="*/ 7583 w 11935"/>
                    <a:gd name="connsiteY17" fmla="*/ 2580 h 17040"/>
                    <a:gd name="connsiteX18" fmla="*/ 7063 w 11935"/>
                    <a:gd name="connsiteY18" fmla="*/ 2706 h 17040"/>
                    <a:gd name="connsiteX19" fmla="*/ 6343 w 11935"/>
                    <a:gd name="connsiteY19" fmla="*/ 2134 h 17040"/>
                    <a:gd name="connsiteX20" fmla="*/ 1656 w 11935"/>
                    <a:gd name="connsiteY20" fmla="*/ 6822 h 17040"/>
                    <a:gd name="connsiteX21" fmla="*/ 416 w 11935"/>
                    <a:gd name="connsiteY21" fmla="*/ 10219 h 17040"/>
                    <a:gd name="connsiteX22" fmla="*/ 616 w 11935"/>
                    <a:gd name="connsiteY22" fmla="*/ 13889 h 17040"/>
                    <a:gd name="connsiteX23" fmla="*/ 616 w 11935"/>
                    <a:gd name="connsiteY23" fmla="*/ 14135 h 17040"/>
                    <a:gd name="connsiteX24" fmla="*/ 2673 w 11935"/>
                    <a:gd name="connsiteY24" fmla="*/ 15474 h 17040"/>
                    <a:gd name="connsiteX25" fmla="*/ 6129 w 11935"/>
                    <a:gd name="connsiteY25" fmla="*/ 17462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5" h="17040">
                      <a:moveTo>
                        <a:pt x="6129" y="17462"/>
                      </a:moveTo>
                      <a:lnTo>
                        <a:pt x="6923" y="17736"/>
                      </a:lnTo>
                      <a:cubicBezTo>
                        <a:pt x="6858" y="16418"/>
                        <a:pt x="6925" y="15097"/>
                        <a:pt x="7123" y="13792"/>
                      </a:cubicBezTo>
                      <a:lnTo>
                        <a:pt x="7221" y="13197"/>
                      </a:lnTo>
                      <a:lnTo>
                        <a:pt x="6403" y="12402"/>
                      </a:lnTo>
                      <a:lnTo>
                        <a:pt x="6900" y="12230"/>
                      </a:lnTo>
                      <a:lnTo>
                        <a:pt x="7323" y="12528"/>
                      </a:lnTo>
                      <a:lnTo>
                        <a:pt x="7992" y="8658"/>
                      </a:lnTo>
                      <a:cubicBezTo>
                        <a:pt x="8312" y="6920"/>
                        <a:pt x="9106" y="5907"/>
                        <a:pt x="10221" y="5633"/>
                      </a:cubicBezTo>
                      <a:cubicBezTo>
                        <a:pt x="9598" y="5280"/>
                        <a:pt x="9090" y="4754"/>
                        <a:pt x="8758" y="4118"/>
                      </a:cubicBezTo>
                      <a:cubicBezTo>
                        <a:pt x="10839" y="4615"/>
                        <a:pt x="11164" y="3872"/>
                        <a:pt x="11508" y="3101"/>
                      </a:cubicBezTo>
                      <a:cubicBezTo>
                        <a:pt x="11571" y="2945"/>
                        <a:pt x="11684" y="2814"/>
                        <a:pt x="11828" y="2729"/>
                      </a:cubicBezTo>
                      <a:lnTo>
                        <a:pt x="12293" y="2529"/>
                      </a:lnTo>
                      <a:cubicBezTo>
                        <a:pt x="12293" y="2329"/>
                        <a:pt x="12316" y="2106"/>
                        <a:pt x="12316" y="1934"/>
                      </a:cubicBezTo>
                      <a:cubicBezTo>
                        <a:pt x="12293" y="1660"/>
                        <a:pt x="11550" y="1837"/>
                        <a:pt x="11150" y="1735"/>
                      </a:cubicBezTo>
                      <a:cubicBezTo>
                        <a:pt x="10532" y="1609"/>
                        <a:pt x="9757" y="1660"/>
                        <a:pt x="9367" y="1214"/>
                      </a:cubicBezTo>
                      <a:cubicBezTo>
                        <a:pt x="8647" y="448"/>
                        <a:pt x="7973" y="545"/>
                        <a:pt x="7086" y="1414"/>
                      </a:cubicBezTo>
                      <a:cubicBezTo>
                        <a:pt x="7380" y="1735"/>
                        <a:pt x="7555" y="2146"/>
                        <a:pt x="7583" y="2580"/>
                      </a:cubicBezTo>
                      <a:lnTo>
                        <a:pt x="7063" y="2706"/>
                      </a:lnTo>
                      <a:lnTo>
                        <a:pt x="6343" y="2134"/>
                      </a:lnTo>
                      <a:lnTo>
                        <a:pt x="1656" y="6822"/>
                      </a:lnTo>
                      <a:cubicBezTo>
                        <a:pt x="708" y="7681"/>
                        <a:pt x="244" y="8951"/>
                        <a:pt x="416" y="10219"/>
                      </a:cubicBezTo>
                      <a:cubicBezTo>
                        <a:pt x="541" y="11408"/>
                        <a:pt x="565" y="12649"/>
                        <a:pt x="616" y="13889"/>
                      </a:cubicBezTo>
                      <a:lnTo>
                        <a:pt x="616" y="14135"/>
                      </a:lnTo>
                      <a:cubicBezTo>
                        <a:pt x="1355" y="14494"/>
                        <a:pt x="2046" y="14943"/>
                        <a:pt x="2673" y="15474"/>
                      </a:cubicBezTo>
                      <a:cubicBezTo>
                        <a:pt x="3689" y="16349"/>
                        <a:pt x="4862" y="17024"/>
                        <a:pt x="6129" y="174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2" name="Freeform 4691">
                  <a:extLst>
                    <a:ext uri="{FF2B5EF4-FFF2-40B4-BE49-F238E27FC236}">
                      <a16:creationId xmlns:a16="http://schemas.microsoft.com/office/drawing/2014/main" id="{A4CD5FBA-A5F6-6253-240B-7E69D25745BC}"/>
                    </a:ext>
                  </a:extLst>
                </p:cNvPr>
                <p:cNvSpPr/>
                <p:nvPr/>
              </p:nvSpPr>
              <p:spPr>
                <a:xfrm rot="-780000">
                  <a:off x="1740026" y="4119716"/>
                  <a:ext cx="1244" cy="1547"/>
                </a:xfrm>
                <a:custGeom>
                  <a:avLst/>
                  <a:gdLst>
                    <a:gd name="connsiteX0" fmla="*/ 365 w 1244"/>
                    <a:gd name="connsiteY0" fmla="*/ 1505 h 1547"/>
                    <a:gd name="connsiteX1" fmla="*/ 983 w 1244"/>
                    <a:gd name="connsiteY1" fmla="*/ 2249 h 1547"/>
                    <a:gd name="connsiteX2" fmla="*/ 1610 w 1244"/>
                    <a:gd name="connsiteY2" fmla="*/ 701 h 1547"/>
                    <a:gd name="connsiteX3" fmla="*/ 365 w 1244"/>
                    <a:gd name="connsiteY3" fmla="*/ 1505 h 1547"/>
                  </a:gdLst>
                  <a:ahLst/>
                  <a:cxnLst>
                    <a:cxn ang="0">
                      <a:pos x="connsiteX0" y="connsiteY0"/>
                    </a:cxn>
                    <a:cxn ang="0">
                      <a:pos x="connsiteX1" y="connsiteY1"/>
                    </a:cxn>
                    <a:cxn ang="0">
                      <a:pos x="connsiteX2" y="connsiteY2"/>
                    </a:cxn>
                    <a:cxn ang="0">
                      <a:pos x="connsiteX3" y="connsiteY3"/>
                    </a:cxn>
                  </a:cxnLst>
                  <a:rect l="l" t="t" r="r" b="b"/>
                  <a:pathLst>
                    <a:path w="1244" h="1547">
                      <a:moveTo>
                        <a:pt x="365" y="1505"/>
                      </a:moveTo>
                      <a:cubicBezTo>
                        <a:pt x="365" y="1705"/>
                        <a:pt x="639" y="1970"/>
                        <a:pt x="983" y="2249"/>
                      </a:cubicBezTo>
                      <a:cubicBezTo>
                        <a:pt x="1154" y="1718"/>
                        <a:pt x="1363" y="1201"/>
                        <a:pt x="1610" y="701"/>
                      </a:cubicBezTo>
                      <a:cubicBezTo>
                        <a:pt x="1011" y="887"/>
                        <a:pt x="388" y="1134"/>
                        <a:pt x="365" y="15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3" name="Freeform 4692">
                  <a:extLst>
                    <a:ext uri="{FF2B5EF4-FFF2-40B4-BE49-F238E27FC236}">
                      <a16:creationId xmlns:a16="http://schemas.microsoft.com/office/drawing/2014/main" id="{931B5991-F1BE-94E1-BAA6-69B8E72608A2}"/>
                    </a:ext>
                  </a:extLst>
                </p:cNvPr>
                <p:cNvSpPr/>
                <p:nvPr/>
              </p:nvSpPr>
              <p:spPr>
                <a:xfrm rot="-780000">
                  <a:off x="1705662" y="4108254"/>
                  <a:ext cx="4240" cy="5710"/>
                </a:xfrm>
                <a:custGeom>
                  <a:avLst/>
                  <a:gdLst>
                    <a:gd name="connsiteX0" fmla="*/ 3513 w 4240"/>
                    <a:gd name="connsiteY0" fmla="*/ 4598 h 5710"/>
                    <a:gd name="connsiteX1" fmla="*/ 4181 w 4240"/>
                    <a:gd name="connsiteY1" fmla="*/ 3557 h 5710"/>
                    <a:gd name="connsiteX2" fmla="*/ 4353 w 4240"/>
                    <a:gd name="connsiteY2" fmla="*/ 3037 h 5710"/>
                    <a:gd name="connsiteX3" fmla="*/ 4599 w 4240"/>
                    <a:gd name="connsiteY3" fmla="*/ 2493 h 5710"/>
                    <a:gd name="connsiteX4" fmla="*/ 3039 w 4240"/>
                    <a:gd name="connsiteY4" fmla="*/ 1727 h 5710"/>
                    <a:gd name="connsiteX5" fmla="*/ 2913 w 4240"/>
                    <a:gd name="connsiteY5" fmla="*/ 1629 h 5710"/>
                    <a:gd name="connsiteX6" fmla="*/ 1896 w 4240"/>
                    <a:gd name="connsiteY6" fmla="*/ 700 h 5710"/>
                    <a:gd name="connsiteX7" fmla="*/ 359 w 4240"/>
                    <a:gd name="connsiteY7" fmla="*/ 6354 h 5710"/>
                    <a:gd name="connsiteX8" fmla="*/ 3513 w 4240"/>
                    <a:gd name="connsiteY8" fmla="*/ 4598 h 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0" h="5710">
                      <a:moveTo>
                        <a:pt x="3513" y="4598"/>
                      </a:moveTo>
                      <a:cubicBezTo>
                        <a:pt x="3516" y="4151"/>
                        <a:pt x="3776" y="3746"/>
                        <a:pt x="4181" y="3557"/>
                      </a:cubicBezTo>
                      <a:lnTo>
                        <a:pt x="4353" y="3037"/>
                      </a:lnTo>
                      <a:lnTo>
                        <a:pt x="4599" y="2493"/>
                      </a:lnTo>
                      <a:cubicBezTo>
                        <a:pt x="4052" y="2298"/>
                        <a:pt x="3528" y="2041"/>
                        <a:pt x="3039" y="1727"/>
                      </a:cubicBezTo>
                      <a:lnTo>
                        <a:pt x="2913" y="1629"/>
                      </a:lnTo>
                      <a:cubicBezTo>
                        <a:pt x="2546" y="1352"/>
                        <a:pt x="2206" y="1041"/>
                        <a:pt x="1896" y="700"/>
                      </a:cubicBezTo>
                      <a:cubicBezTo>
                        <a:pt x="1325" y="2633"/>
                        <a:pt x="781" y="4519"/>
                        <a:pt x="359" y="6354"/>
                      </a:cubicBezTo>
                      <a:cubicBezTo>
                        <a:pt x="3239" y="6559"/>
                        <a:pt x="3587" y="6257"/>
                        <a:pt x="3513" y="459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4" name="Freeform 4693">
                  <a:extLst>
                    <a:ext uri="{FF2B5EF4-FFF2-40B4-BE49-F238E27FC236}">
                      <a16:creationId xmlns:a16="http://schemas.microsoft.com/office/drawing/2014/main" id="{FBABAFFF-2AE3-18EB-8F0C-60C9F3010FDF}"/>
                    </a:ext>
                  </a:extLst>
                </p:cNvPr>
                <p:cNvSpPr/>
                <p:nvPr/>
              </p:nvSpPr>
              <p:spPr>
                <a:xfrm rot="-780000">
                  <a:off x="1887548" y="4140047"/>
                  <a:ext cx="1063" cy="2206"/>
                </a:xfrm>
                <a:custGeom>
                  <a:avLst/>
                  <a:gdLst>
                    <a:gd name="connsiteX0" fmla="*/ 1455 w 1063"/>
                    <a:gd name="connsiteY0" fmla="*/ 2911 h 2206"/>
                    <a:gd name="connsiteX1" fmla="*/ 763 w 1063"/>
                    <a:gd name="connsiteY1" fmla="*/ 1224 h 2206"/>
                    <a:gd name="connsiteX2" fmla="*/ 391 w 1063"/>
                    <a:gd name="connsiteY2" fmla="*/ 704 h 2206"/>
                    <a:gd name="connsiteX3" fmla="*/ 1455 w 1063"/>
                    <a:gd name="connsiteY3" fmla="*/ 2911 h 2206"/>
                  </a:gdLst>
                  <a:ahLst/>
                  <a:cxnLst>
                    <a:cxn ang="0">
                      <a:pos x="connsiteX0" y="connsiteY0"/>
                    </a:cxn>
                    <a:cxn ang="0">
                      <a:pos x="connsiteX1" y="connsiteY1"/>
                    </a:cxn>
                    <a:cxn ang="0">
                      <a:pos x="connsiteX2" y="connsiteY2"/>
                    </a:cxn>
                    <a:cxn ang="0">
                      <a:pos x="connsiteX3" y="connsiteY3"/>
                    </a:cxn>
                  </a:cxnLst>
                  <a:rect l="l" t="t" r="r" b="b"/>
                  <a:pathLst>
                    <a:path w="1063" h="2206">
                      <a:moveTo>
                        <a:pt x="1455" y="2911"/>
                      </a:moveTo>
                      <a:cubicBezTo>
                        <a:pt x="1394" y="2293"/>
                        <a:pt x="1154" y="1706"/>
                        <a:pt x="763" y="1224"/>
                      </a:cubicBezTo>
                      <a:lnTo>
                        <a:pt x="391" y="704"/>
                      </a:lnTo>
                      <a:cubicBezTo>
                        <a:pt x="627" y="1491"/>
                        <a:pt x="986" y="2236"/>
                        <a:pt x="1455" y="29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5" name="Freeform 4694">
                  <a:extLst>
                    <a:ext uri="{FF2B5EF4-FFF2-40B4-BE49-F238E27FC236}">
                      <a16:creationId xmlns:a16="http://schemas.microsoft.com/office/drawing/2014/main" id="{299B1236-EA69-4685-0E38-CAED622F157E}"/>
                    </a:ext>
                  </a:extLst>
                </p:cNvPr>
                <p:cNvSpPr/>
                <p:nvPr/>
              </p:nvSpPr>
              <p:spPr>
                <a:xfrm rot="-780000">
                  <a:off x="1837547" y="4140108"/>
                  <a:ext cx="23238" cy="24335"/>
                </a:xfrm>
                <a:custGeom>
                  <a:avLst/>
                  <a:gdLst>
                    <a:gd name="connsiteX0" fmla="*/ 22710 w 23238"/>
                    <a:gd name="connsiteY0" fmla="*/ 21392 h 24335"/>
                    <a:gd name="connsiteX1" fmla="*/ 21990 w 23238"/>
                    <a:gd name="connsiteY1" fmla="*/ 20328 h 24335"/>
                    <a:gd name="connsiteX2" fmla="*/ 22510 w 23238"/>
                    <a:gd name="connsiteY2" fmla="*/ 19311 h 24335"/>
                    <a:gd name="connsiteX3" fmla="*/ 22858 w 23238"/>
                    <a:gd name="connsiteY3" fmla="*/ 19288 h 24335"/>
                    <a:gd name="connsiteX4" fmla="*/ 23337 w 23238"/>
                    <a:gd name="connsiteY4" fmla="*/ 16644 h 24335"/>
                    <a:gd name="connsiteX5" fmla="*/ 23091 w 23238"/>
                    <a:gd name="connsiteY5" fmla="*/ 12230 h 24335"/>
                    <a:gd name="connsiteX6" fmla="*/ 21851 w 23238"/>
                    <a:gd name="connsiteY6" fmla="*/ 12527 h 24335"/>
                    <a:gd name="connsiteX7" fmla="*/ 16895 w 23238"/>
                    <a:gd name="connsiteY7" fmla="*/ 12625 h 24335"/>
                    <a:gd name="connsiteX8" fmla="*/ 12939 w 23238"/>
                    <a:gd name="connsiteY8" fmla="*/ 10007 h 24335"/>
                    <a:gd name="connsiteX9" fmla="*/ 12928 w 23238"/>
                    <a:gd name="connsiteY9" fmla="*/ 9949 h 24335"/>
                    <a:gd name="connsiteX10" fmla="*/ 13769 w 23238"/>
                    <a:gd name="connsiteY10" fmla="*/ 9019 h 24335"/>
                    <a:gd name="connsiteX11" fmla="*/ 17907 w 23238"/>
                    <a:gd name="connsiteY11" fmla="*/ 9043 h 24335"/>
                    <a:gd name="connsiteX12" fmla="*/ 18330 w 23238"/>
                    <a:gd name="connsiteY12" fmla="*/ 8323 h 24335"/>
                    <a:gd name="connsiteX13" fmla="*/ 20016 w 23238"/>
                    <a:gd name="connsiteY13" fmla="*/ 6636 h 24335"/>
                    <a:gd name="connsiteX14" fmla="*/ 22422 w 23238"/>
                    <a:gd name="connsiteY14" fmla="*/ 4183 h 24335"/>
                    <a:gd name="connsiteX15" fmla="*/ 22199 w 23238"/>
                    <a:gd name="connsiteY15" fmla="*/ 3788 h 24335"/>
                    <a:gd name="connsiteX16" fmla="*/ 22571 w 23238"/>
                    <a:gd name="connsiteY16" fmla="*/ 3323 h 24335"/>
                    <a:gd name="connsiteX17" fmla="*/ 19993 w 23238"/>
                    <a:gd name="connsiteY17" fmla="*/ 2032 h 24335"/>
                    <a:gd name="connsiteX18" fmla="*/ 19337 w 23238"/>
                    <a:gd name="connsiteY18" fmla="*/ 3298 h 24335"/>
                    <a:gd name="connsiteX19" fmla="*/ 19528 w 23238"/>
                    <a:gd name="connsiteY19" fmla="*/ 3644 h 24335"/>
                    <a:gd name="connsiteX20" fmla="*/ 19133 w 23238"/>
                    <a:gd name="connsiteY20" fmla="*/ 4661 h 24335"/>
                    <a:gd name="connsiteX21" fmla="*/ 17693 w 23238"/>
                    <a:gd name="connsiteY21" fmla="*/ 3867 h 24335"/>
                    <a:gd name="connsiteX22" fmla="*/ 18088 w 23238"/>
                    <a:gd name="connsiteY22" fmla="*/ 2231 h 24335"/>
                    <a:gd name="connsiteX23" fmla="*/ 18855 w 23238"/>
                    <a:gd name="connsiteY23" fmla="*/ 1511 h 24335"/>
                    <a:gd name="connsiteX24" fmla="*/ 16946 w 23238"/>
                    <a:gd name="connsiteY24" fmla="*/ 745 h 24335"/>
                    <a:gd name="connsiteX25" fmla="*/ 13973 w 23238"/>
                    <a:gd name="connsiteY25" fmla="*/ 3820 h 24335"/>
                    <a:gd name="connsiteX26" fmla="*/ 12580 w 23238"/>
                    <a:gd name="connsiteY26" fmla="*/ 6994 h 24335"/>
                    <a:gd name="connsiteX27" fmla="*/ 9951 w 23238"/>
                    <a:gd name="connsiteY27" fmla="*/ 9424 h 24335"/>
                    <a:gd name="connsiteX28" fmla="*/ 6481 w 23238"/>
                    <a:gd name="connsiteY28" fmla="*/ 10441 h 24335"/>
                    <a:gd name="connsiteX29" fmla="*/ 5687 w 23238"/>
                    <a:gd name="connsiteY29" fmla="*/ 9047 h 24335"/>
                    <a:gd name="connsiteX30" fmla="*/ 6504 w 23238"/>
                    <a:gd name="connsiteY30" fmla="*/ 5749 h 24335"/>
                    <a:gd name="connsiteX31" fmla="*/ 5264 w 23238"/>
                    <a:gd name="connsiteY31" fmla="*/ 3639 h 24335"/>
                    <a:gd name="connsiteX32" fmla="*/ 2143 w 23238"/>
                    <a:gd name="connsiteY32" fmla="*/ 3616 h 24335"/>
                    <a:gd name="connsiteX33" fmla="*/ 480 w 23238"/>
                    <a:gd name="connsiteY33" fmla="*/ 4285 h 24335"/>
                    <a:gd name="connsiteX34" fmla="*/ 382 w 23238"/>
                    <a:gd name="connsiteY34" fmla="*/ 4359 h 24335"/>
                    <a:gd name="connsiteX35" fmla="*/ 12254 w 23238"/>
                    <a:gd name="connsiteY35" fmla="*/ 20700 h 24335"/>
                    <a:gd name="connsiteX36" fmla="*/ 11163 w 23238"/>
                    <a:gd name="connsiteY36" fmla="*/ 19111 h 24335"/>
                    <a:gd name="connsiteX37" fmla="*/ 10698 w 23238"/>
                    <a:gd name="connsiteY37" fmla="*/ 18911 h 24335"/>
                    <a:gd name="connsiteX38" fmla="*/ 10155 w 23238"/>
                    <a:gd name="connsiteY38" fmla="*/ 18665 h 24335"/>
                    <a:gd name="connsiteX39" fmla="*/ 9138 w 23238"/>
                    <a:gd name="connsiteY39" fmla="*/ 16807 h 24335"/>
                    <a:gd name="connsiteX40" fmla="*/ 9338 w 23238"/>
                    <a:gd name="connsiteY40" fmla="*/ 15840 h 24335"/>
                    <a:gd name="connsiteX41" fmla="*/ 11121 w 23238"/>
                    <a:gd name="connsiteY41" fmla="*/ 13461 h 24335"/>
                    <a:gd name="connsiteX42" fmla="*/ 11962 w 23238"/>
                    <a:gd name="connsiteY42" fmla="*/ 13313 h 24335"/>
                    <a:gd name="connsiteX43" fmla="*/ 14962 w 23238"/>
                    <a:gd name="connsiteY43" fmla="*/ 13810 h 24335"/>
                    <a:gd name="connsiteX44" fmla="*/ 16077 w 23238"/>
                    <a:gd name="connsiteY44" fmla="*/ 14976 h 24335"/>
                    <a:gd name="connsiteX45" fmla="*/ 16425 w 23238"/>
                    <a:gd name="connsiteY45" fmla="*/ 15520 h 24335"/>
                    <a:gd name="connsiteX46" fmla="*/ 18483 w 23238"/>
                    <a:gd name="connsiteY46" fmla="*/ 20700 h 24335"/>
                    <a:gd name="connsiteX47" fmla="*/ 18311 w 23238"/>
                    <a:gd name="connsiteY47" fmla="*/ 22187 h 24335"/>
                    <a:gd name="connsiteX48" fmla="*/ 17248 w 23238"/>
                    <a:gd name="connsiteY48" fmla="*/ 22707 h 24335"/>
                    <a:gd name="connsiteX49" fmla="*/ 15687 w 23238"/>
                    <a:gd name="connsiteY49" fmla="*/ 22782 h 24335"/>
                    <a:gd name="connsiteX50" fmla="*/ 21539 w 23238"/>
                    <a:gd name="connsiteY50" fmla="*/ 25040 h 24335"/>
                    <a:gd name="connsiteX51" fmla="*/ 22710 w 23238"/>
                    <a:gd name="connsiteY51" fmla="*/ 21392 h 2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238" h="24335">
                      <a:moveTo>
                        <a:pt x="22710" y="21392"/>
                      </a:moveTo>
                      <a:cubicBezTo>
                        <a:pt x="22464" y="21044"/>
                        <a:pt x="22213" y="20672"/>
                        <a:pt x="21990" y="20328"/>
                      </a:cubicBezTo>
                      <a:cubicBezTo>
                        <a:pt x="21841" y="20082"/>
                        <a:pt x="22162" y="19460"/>
                        <a:pt x="22510" y="19311"/>
                      </a:cubicBezTo>
                      <a:cubicBezTo>
                        <a:pt x="22620" y="19263"/>
                        <a:pt x="22743" y="19254"/>
                        <a:pt x="22858" y="19288"/>
                      </a:cubicBezTo>
                      <a:cubicBezTo>
                        <a:pt x="22947" y="18395"/>
                        <a:pt x="23107" y="17511"/>
                        <a:pt x="23337" y="16644"/>
                      </a:cubicBezTo>
                      <a:cubicBezTo>
                        <a:pt x="23787" y="15191"/>
                        <a:pt x="23700" y="13624"/>
                        <a:pt x="23091" y="12230"/>
                      </a:cubicBezTo>
                      <a:cubicBezTo>
                        <a:pt x="22717" y="12454"/>
                        <a:pt x="22285" y="12557"/>
                        <a:pt x="21851" y="12527"/>
                      </a:cubicBezTo>
                      <a:cubicBezTo>
                        <a:pt x="20209" y="12223"/>
                        <a:pt x="18523" y="12257"/>
                        <a:pt x="16895" y="12625"/>
                      </a:cubicBezTo>
                      <a:cubicBezTo>
                        <a:pt x="15080" y="12995"/>
                        <a:pt x="13309" y="11823"/>
                        <a:pt x="12939" y="10007"/>
                      </a:cubicBezTo>
                      <a:cubicBezTo>
                        <a:pt x="12935" y="9988"/>
                        <a:pt x="12932" y="9968"/>
                        <a:pt x="12928" y="9949"/>
                      </a:cubicBezTo>
                      <a:cubicBezTo>
                        <a:pt x="12999" y="9500"/>
                        <a:pt x="13329" y="9135"/>
                        <a:pt x="13769" y="9019"/>
                      </a:cubicBezTo>
                      <a:cubicBezTo>
                        <a:pt x="15162" y="9019"/>
                        <a:pt x="16518" y="8996"/>
                        <a:pt x="17907" y="9043"/>
                      </a:cubicBezTo>
                      <a:cubicBezTo>
                        <a:pt x="18014" y="8784"/>
                        <a:pt x="18156" y="8542"/>
                        <a:pt x="18330" y="8323"/>
                      </a:cubicBezTo>
                      <a:cubicBezTo>
                        <a:pt x="18850" y="7677"/>
                        <a:pt x="19472" y="7207"/>
                        <a:pt x="20016" y="6636"/>
                      </a:cubicBezTo>
                      <a:lnTo>
                        <a:pt x="22422" y="4183"/>
                      </a:lnTo>
                      <a:lnTo>
                        <a:pt x="22199" y="3788"/>
                      </a:lnTo>
                      <a:cubicBezTo>
                        <a:pt x="22311" y="3624"/>
                        <a:pt x="22435" y="3468"/>
                        <a:pt x="22571" y="3323"/>
                      </a:cubicBezTo>
                      <a:cubicBezTo>
                        <a:pt x="21702" y="2928"/>
                        <a:pt x="20861" y="2482"/>
                        <a:pt x="19993" y="2032"/>
                      </a:cubicBezTo>
                      <a:cubicBezTo>
                        <a:pt x="19462" y="2200"/>
                        <a:pt x="19168" y="2767"/>
                        <a:pt x="19337" y="3298"/>
                      </a:cubicBezTo>
                      <a:cubicBezTo>
                        <a:pt x="19377" y="3425"/>
                        <a:pt x="19442" y="3542"/>
                        <a:pt x="19528" y="3644"/>
                      </a:cubicBezTo>
                      <a:cubicBezTo>
                        <a:pt x="19677" y="3941"/>
                        <a:pt x="19282" y="4313"/>
                        <a:pt x="19133" y="4661"/>
                      </a:cubicBezTo>
                      <a:cubicBezTo>
                        <a:pt x="18636" y="4415"/>
                        <a:pt x="17740" y="4118"/>
                        <a:pt x="17693" y="3867"/>
                      </a:cubicBezTo>
                      <a:cubicBezTo>
                        <a:pt x="17564" y="3290"/>
                        <a:pt x="17710" y="2686"/>
                        <a:pt x="18088" y="2231"/>
                      </a:cubicBezTo>
                      <a:cubicBezTo>
                        <a:pt x="18313" y="1961"/>
                        <a:pt x="18571" y="1719"/>
                        <a:pt x="18855" y="1511"/>
                      </a:cubicBezTo>
                      <a:cubicBezTo>
                        <a:pt x="18237" y="1237"/>
                        <a:pt x="17591" y="968"/>
                        <a:pt x="16946" y="745"/>
                      </a:cubicBezTo>
                      <a:cubicBezTo>
                        <a:pt x="15956" y="424"/>
                        <a:pt x="14623" y="2059"/>
                        <a:pt x="13973" y="3820"/>
                      </a:cubicBezTo>
                      <a:cubicBezTo>
                        <a:pt x="13564" y="4902"/>
                        <a:pt x="13099" y="5961"/>
                        <a:pt x="12580" y="6994"/>
                      </a:cubicBezTo>
                      <a:cubicBezTo>
                        <a:pt x="12078" y="8133"/>
                        <a:pt x="11126" y="9013"/>
                        <a:pt x="9951" y="9424"/>
                      </a:cubicBezTo>
                      <a:lnTo>
                        <a:pt x="6481" y="10441"/>
                      </a:lnTo>
                      <a:cubicBezTo>
                        <a:pt x="5640" y="10715"/>
                        <a:pt x="5441" y="10167"/>
                        <a:pt x="5687" y="9047"/>
                      </a:cubicBezTo>
                      <a:cubicBezTo>
                        <a:pt x="5933" y="7928"/>
                        <a:pt x="6281" y="6840"/>
                        <a:pt x="6504" y="5749"/>
                      </a:cubicBezTo>
                      <a:cubicBezTo>
                        <a:pt x="6853" y="3890"/>
                        <a:pt x="6504" y="3491"/>
                        <a:pt x="5264" y="3639"/>
                      </a:cubicBezTo>
                      <a:cubicBezTo>
                        <a:pt x="4200" y="3765"/>
                        <a:pt x="3206" y="3542"/>
                        <a:pt x="2143" y="3616"/>
                      </a:cubicBezTo>
                      <a:cubicBezTo>
                        <a:pt x="1537" y="3679"/>
                        <a:pt x="961" y="3910"/>
                        <a:pt x="480" y="4285"/>
                      </a:cubicBezTo>
                      <a:lnTo>
                        <a:pt x="382" y="4359"/>
                      </a:lnTo>
                      <a:cubicBezTo>
                        <a:pt x="2642" y="10858"/>
                        <a:pt x="6772" y="16544"/>
                        <a:pt x="12254" y="20700"/>
                      </a:cubicBezTo>
                      <a:cubicBezTo>
                        <a:pt x="12210" y="20010"/>
                        <a:pt x="11791" y="19400"/>
                        <a:pt x="11163" y="19111"/>
                      </a:cubicBezTo>
                      <a:lnTo>
                        <a:pt x="10698" y="18911"/>
                      </a:lnTo>
                      <a:lnTo>
                        <a:pt x="10155" y="18665"/>
                      </a:lnTo>
                      <a:cubicBezTo>
                        <a:pt x="9417" y="18367"/>
                        <a:pt x="8991" y="17589"/>
                        <a:pt x="9138" y="16807"/>
                      </a:cubicBezTo>
                      <a:cubicBezTo>
                        <a:pt x="9166" y="16478"/>
                        <a:pt x="9233" y="16153"/>
                        <a:pt x="9338" y="15840"/>
                      </a:cubicBezTo>
                      <a:cubicBezTo>
                        <a:pt x="9566" y="14829"/>
                        <a:pt x="10215" y="13964"/>
                        <a:pt x="11121" y="13461"/>
                      </a:cubicBezTo>
                      <a:cubicBezTo>
                        <a:pt x="11390" y="13360"/>
                        <a:pt x="11675" y="13310"/>
                        <a:pt x="11962" y="13313"/>
                      </a:cubicBezTo>
                      <a:cubicBezTo>
                        <a:pt x="12975" y="13387"/>
                        <a:pt x="13979" y="13553"/>
                        <a:pt x="14962" y="13810"/>
                      </a:cubicBezTo>
                      <a:cubicBezTo>
                        <a:pt x="15358" y="14175"/>
                        <a:pt x="15730" y="14564"/>
                        <a:pt x="16077" y="14976"/>
                      </a:cubicBezTo>
                      <a:cubicBezTo>
                        <a:pt x="16218" y="15140"/>
                        <a:pt x="16336" y="15323"/>
                        <a:pt x="16425" y="15520"/>
                      </a:cubicBezTo>
                      <a:cubicBezTo>
                        <a:pt x="17205" y="17208"/>
                        <a:pt x="17892" y="18937"/>
                        <a:pt x="18483" y="20700"/>
                      </a:cubicBezTo>
                      <a:cubicBezTo>
                        <a:pt x="18585" y="21201"/>
                        <a:pt x="18524" y="21722"/>
                        <a:pt x="18311" y="22187"/>
                      </a:cubicBezTo>
                      <a:cubicBezTo>
                        <a:pt x="18088" y="22507"/>
                        <a:pt x="17494" y="22833"/>
                        <a:pt x="17248" y="22707"/>
                      </a:cubicBezTo>
                      <a:cubicBezTo>
                        <a:pt x="16748" y="22470"/>
                        <a:pt x="16162" y="22498"/>
                        <a:pt x="15687" y="22782"/>
                      </a:cubicBezTo>
                      <a:cubicBezTo>
                        <a:pt x="17561" y="23721"/>
                        <a:pt x="19521" y="24477"/>
                        <a:pt x="21539" y="25040"/>
                      </a:cubicBezTo>
                      <a:cubicBezTo>
                        <a:pt x="22139" y="23901"/>
                        <a:pt x="22535" y="22667"/>
                        <a:pt x="22710" y="213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6" name="Freeform 4695">
                  <a:extLst>
                    <a:ext uri="{FF2B5EF4-FFF2-40B4-BE49-F238E27FC236}">
                      <a16:creationId xmlns:a16="http://schemas.microsoft.com/office/drawing/2014/main" id="{E4F107AF-57A5-6072-7E8D-ED6C59DBAE98}"/>
                    </a:ext>
                  </a:extLst>
                </p:cNvPr>
                <p:cNvSpPr/>
                <p:nvPr/>
              </p:nvSpPr>
              <p:spPr>
                <a:xfrm rot="-780000">
                  <a:off x="1731608" y="4113612"/>
                  <a:ext cx="14003" cy="3461"/>
                </a:xfrm>
                <a:custGeom>
                  <a:avLst/>
                  <a:gdLst>
                    <a:gd name="connsiteX0" fmla="*/ 11390 w 14003"/>
                    <a:gd name="connsiteY0" fmla="*/ 1686 h 3461"/>
                    <a:gd name="connsiteX1" fmla="*/ 7326 w 14003"/>
                    <a:gd name="connsiteY1" fmla="*/ 1709 h 3461"/>
                    <a:gd name="connsiteX2" fmla="*/ 4920 w 14003"/>
                    <a:gd name="connsiteY2" fmla="*/ 1584 h 3461"/>
                    <a:gd name="connsiteX3" fmla="*/ 2393 w 14003"/>
                    <a:gd name="connsiteY3" fmla="*/ 789 h 3461"/>
                    <a:gd name="connsiteX4" fmla="*/ 582 w 14003"/>
                    <a:gd name="connsiteY4" fmla="*/ 915 h 3461"/>
                    <a:gd name="connsiteX5" fmla="*/ 611 w 14003"/>
                    <a:gd name="connsiteY5" fmla="*/ 2038 h 3461"/>
                    <a:gd name="connsiteX6" fmla="*/ 633 w 14003"/>
                    <a:gd name="connsiteY6" fmla="*/ 2058 h 3461"/>
                    <a:gd name="connsiteX7" fmla="*/ 7646 w 14003"/>
                    <a:gd name="connsiteY7" fmla="*/ 3916 h 3461"/>
                    <a:gd name="connsiteX8" fmla="*/ 11636 w 14003"/>
                    <a:gd name="connsiteY8" fmla="*/ 4162 h 3461"/>
                    <a:gd name="connsiteX9" fmla="*/ 12779 w 14003"/>
                    <a:gd name="connsiteY9" fmla="*/ 3990 h 3461"/>
                    <a:gd name="connsiteX10" fmla="*/ 14367 w 14003"/>
                    <a:gd name="connsiteY10" fmla="*/ 3447 h 3461"/>
                    <a:gd name="connsiteX11" fmla="*/ 11390 w 14003"/>
                    <a:gd name="connsiteY11" fmla="*/ 1686 h 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3" h="3461">
                      <a:moveTo>
                        <a:pt x="11390" y="1686"/>
                      </a:moveTo>
                      <a:cubicBezTo>
                        <a:pt x="10092" y="1125"/>
                        <a:pt x="8618" y="1133"/>
                        <a:pt x="7326" y="1709"/>
                      </a:cubicBezTo>
                      <a:cubicBezTo>
                        <a:pt x="6543" y="2012"/>
                        <a:pt x="5668" y="1966"/>
                        <a:pt x="4920" y="1584"/>
                      </a:cubicBezTo>
                      <a:cubicBezTo>
                        <a:pt x="4100" y="1251"/>
                        <a:pt x="3255" y="986"/>
                        <a:pt x="2393" y="789"/>
                      </a:cubicBezTo>
                      <a:cubicBezTo>
                        <a:pt x="1791" y="637"/>
                        <a:pt x="1157" y="681"/>
                        <a:pt x="582" y="915"/>
                      </a:cubicBezTo>
                      <a:cubicBezTo>
                        <a:pt x="280" y="1233"/>
                        <a:pt x="293" y="1736"/>
                        <a:pt x="611" y="2038"/>
                      </a:cubicBezTo>
                      <a:cubicBezTo>
                        <a:pt x="618" y="2045"/>
                        <a:pt x="625" y="2051"/>
                        <a:pt x="633" y="2058"/>
                      </a:cubicBezTo>
                      <a:cubicBezTo>
                        <a:pt x="2665" y="3514"/>
                        <a:pt x="5160" y="4176"/>
                        <a:pt x="7646" y="3916"/>
                      </a:cubicBezTo>
                      <a:cubicBezTo>
                        <a:pt x="8964" y="3534"/>
                        <a:pt x="10375" y="3621"/>
                        <a:pt x="11636" y="4162"/>
                      </a:cubicBezTo>
                      <a:cubicBezTo>
                        <a:pt x="12002" y="4031"/>
                        <a:pt x="12390" y="3972"/>
                        <a:pt x="12779" y="3990"/>
                      </a:cubicBezTo>
                      <a:cubicBezTo>
                        <a:pt x="13359" y="4024"/>
                        <a:pt x="13929" y="3829"/>
                        <a:pt x="14367" y="3447"/>
                      </a:cubicBezTo>
                      <a:cubicBezTo>
                        <a:pt x="13544" y="2611"/>
                        <a:pt x="12518" y="2005"/>
                        <a:pt x="11390" y="16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7" name="Freeform 4696">
                  <a:extLst>
                    <a:ext uri="{FF2B5EF4-FFF2-40B4-BE49-F238E27FC236}">
                      <a16:creationId xmlns:a16="http://schemas.microsoft.com/office/drawing/2014/main" id="{4B4772C2-F710-148A-2751-B06B58F649EE}"/>
                    </a:ext>
                  </a:extLst>
                </p:cNvPr>
                <p:cNvSpPr/>
                <p:nvPr/>
              </p:nvSpPr>
              <p:spPr>
                <a:xfrm rot="-780000">
                  <a:off x="1727525" y="4124945"/>
                  <a:ext cx="4925" cy="4176"/>
                </a:xfrm>
                <a:custGeom>
                  <a:avLst/>
                  <a:gdLst>
                    <a:gd name="connsiteX0" fmla="*/ 3974 w 4925"/>
                    <a:gd name="connsiteY0" fmla="*/ 1200 h 4176"/>
                    <a:gd name="connsiteX1" fmla="*/ 3180 w 4925"/>
                    <a:gd name="connsiteY1" fmla="*/ 703 h 4176"/>
                    <a:gd name="connsiteX2" fmla="*/ 2037 w 4925"/>
                    <a:gd name="connsiteY2" fmla="*/ 777 h 4176"/>
                    <a:gd name="connsiteX3" fmla="*/ 2014 w 4925"/>
                    <a:gd name="connsiteY3" fmla="*/ 3565 h 4176"/>
                    <a:gd name="connsiteX4" fmla="*/ 5265 w 4925"/>
                    <a:gd name="connsiteY4" fmla="*/ 4879 h 4176"/>
                    <a:gd name="connsiteX5" fmla="*/ 3974 w 4925"/>
                    <a:gd name="connsiteY5" fmla="*/ 1200 h 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 h="4176">
                      <a:moveTo>
                        <a:pt x="3974" y="1200"/>
                      </a:moveTo>
                      <a:lnTo>
                        <a:pt x="3180" y="703"/>
                      </a:lnTo>
                      <a:cubicBezTo>
                        <a:pt x="2785" y="726"/>
                        <a:pt x="2413" y="726"/>
                        <a:pt x="2037" y="777"/>
                      </a:cubicBezTo>
                      <a:cubicBezTo>
                        <a:pt x="-95" y="1074"/>
                        <a:pt x="-285" y="2412"/>
                        <a:pt x="2014" y="3565"/>
                      </a:cubicBezTo>
                      <a:cubicBezTo>
                        <a:pt x="3031" y="4029"/>
                        <a:pt x="4146" y="4494"/>
                        <a:pt x="5265" y="4879"/>
                      </a:cubicBezTo>
                      <a:cubicBezTo>
                        <a:pt x="5386" y="3058"/>
                        <a:pt x="5038" y="1841"/>
                        <a:pt x="3974" y="12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8" name="Freeform 4697">
                  <a:extLst>
                    <a:ext uri="{FF2B5EF4-FFF2-40B4-BE49-F238E27FC236}">
                      <a16:creationId xmlns:a16="http://schemas.microsoft.com/office/drawing/2014/main" id="{FC2E0EC5-2233-18B6-8D9F-53F97FFF5E7B}"/>
                    </a:ext>
                  </a:extLst>
                </p:cNvPr>
                <p:cNvSpPr/>
                <p:nvPr/>
              </p:nvSpPr>
              <p:spPr>
                <a:xfrm rot="-780000">
                  <a:off x="1865764" y="4160139"/>
                  <a:ext cx="1737" cy="1812"/>
                </a:xfrm>
                <a:custGeom>
                  <a:avLst/>
                  <a:gdLst>
                    <a:gd name="connsiteX0" fmla="*/ 1005 w 1737"/>
                    <a:gd name="connsiteY0" fmla="*/ 707 h 1812"/>
                    <a:gd name="connsiteX1" fmla="*/ 387 w 1737"/>
                    <a:gd name="connsiteY1" fmla="*/ 2296 h 1812"/>
                    <a:gd name="connsiteX2" fmla="*/ 2125 w 1737"/>
                    <a:gd name="connsiteY2" fmla="*/ 2520 h 1812"/>
                    <a:gd name="connsiteX3" fmla="*/ 1005 w 1737"/>
                    <a:gd name="connsiteY3" fmla="*/ 707 h 1812"/>
                  </a:gdLst>
                  <a:ahLst/>
                  <a:cxnLst>
                    <a:cxn ang="0">
                      <a:pos x="connsiteX0" y="connsiteY0"/>
                    </a:cxn>
                    <a:cxn ang="0">
                      <a:pos x="connsiteX1" y="connsiteY1"/>
                    </a:cxn>
                    <a:cxn ang="0">
                      <a:pos x="connsiteX2" y="connsiteY2"/>
                    </a:cxn>
                    <a:cxn ang="0">
                      <a:pos x="connsiteX3" y="connsiteY3"/>
                    </a:cxn>
                  </a:cxnLst>
                  <a:rect l="l" t="t" r="r" b="b"/>
                  <a:pathLst>
                    <a:path w="1737" h="1812">
                      <a:moveTo>
                        <a:pt x="1005" y="707"/>
                      </a:moveTo>
                      <a:cubicBezTo>
                        <a:pt x="845" y="1254"/>
                        <a:pt x="638" y="1785"/>
                        <a:pt x="387" y="2296"/>
                      </a:cubicBezTo>
                      <a:lnTo>
                        <a:pt x="2125" y="2520"/>
                      </a:lnTo>
                      <a:cubicBezTo>
                        <a:pt x="2047" y="1777"/>
                        <a:pt x="1635" y="1109"/>
                        <a:pt x="1005" y="70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9" name="Freeform 4698">
                  <a:extLst>
                    <a:ext uri="{FF2B5EF4-FFF2-40B4-BE49-F238E27FC236}">
                      <a16:creationId xmlns:a16="http://schemas.microsoft.com/office/drawing/2014/main" id="{676899A1-D4EE-1F5B-D656-7820A7728386}"/>
                    </a:ext>
                  </a:extLst>
                </p:cNvPr>
                <p:cNvSpPr/>
                <p:nvPr/>
              </p:nvSpPr>
              <p:spPr>
                <a:xfrm rot="-780000">
                  <a:off x="1740938" y="4101473"/>
                  <a:ext cx="6010" cy="12303"/>
                </a:xfrm>
                <a:custGeom>
                  <a:avLst/>
                  <a:gdLst>
                    <a:gd name="connsiteX0" fmla="*/ 3486 w 6010"/>
                    <a:gd name="connsiteY0" fmla="*/ 7073 h 12303"/>
                    <a:gd name="connsiteX1" fmla="*/ 4280 w 6010"/>
                    <a:gd name="connsiteY1" fmla="*/ 7742 h 12303"/>
                    <a:gd name="connsiteX2" fmla="*/ 1493 w 6010"/>
                    <a:gd name="connsiteY2" fmla="*/ 8759 h 12303"/>
                    <a:gd name="connsiteX3" fmla="*/ 476 w 6010"/>
                    <a:gd name="connsiteY3" fmla="*/ 10000 h 12303"/>
                    <a:gd name="connsiteX4" fmla="*/ 4369 w 6010"/>
                    <a:gd name="connsiteY4" fmla="*/ 13001 h 12303"/>
                    <a:gd name="connsiteX5" fmla="*/ 4763 w 6010"/>
                    <a:gd name="connsiteY5" fmla="*/ 12207 h 12303"/>
                    <a:gd name="connsiteX6" fmla="*/ 6375 w 6010"/>
                    <a:gd name="connsiteY6" fmla="*/ 8439 h 12303"/>
                    <a:gd name="connsiteX7" fmla="*/ 6375 w 6010"/>
                    <a:gd name="connsiteY7" fmla="*/ 8109 h 12303"/>
                    <a:gd name="connsiteX8" fmla="*/ 4220 w 6010"/>
                    <a:gd name="connsiteY8" fmla="*/ 7389 h 12303"/>
                    <a:gd name="connsiteX9" fmla="*/ 3574 w 6010"/>
                    <a:gd name="connsiteY9" fmla="*/ 4661 h 12303"/>
                    <a:gd name="connsiteX10" fmla="*/ 3723 w 6010"/>
                    <a:gd name="connsiteY10" fmla="*/ 4141 h 12303"/>
                    <a:gd name="connsiteX11" fmla="*/ 1763 w 6010"/>
                    <a:gd name="connsiteY11" fmla="*/ 3151 h 12303"/>
                    <a:gd name="connsiteX12" fmla="*/ 797 w 6010"/>
                    <a:gd name="connsiteY12" fmla="*/ 698 h 12303"/>
                    <a:gd name="connsiteX13" fmla="*/ 625 w 6010"/>
                    <a:gd name="connsiteY13" fmla="*/ 3923 h 12303"/>
                    <a:gd name="connsiteX14" fmla="*/ 1466 w 6010"/>
                    <a:gd name="connsiteY14" fmla="*/ 5586 h 12303"/>
                    <a:gd name="connsiteX15" fmla="*/ 1614 w 6010"/>
                    <a:gd name="connsiteY15" fmla="*/ 5809 h 12303"/>
                    <a:gd name="connsiteX16" fmla="*/ 2543 w 6010"/>
                    <a:gd name="connsiteY16" fmla="*/ 6650 h 12303"/>
                    <a:gd name="connsiteX17" fmla="*/ 3486 w 6010"/>
                    <a:gd name="connsiteY17" fmla="*/ 7073 h 1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0" h="12303">
                      <a:moveTo>
                        <a:pt x="3486" y="7073"/>
                      </a:moveTo>
                      <a:cubicBezTo>
                        <a:pt x="3834" y="7296"/>
                        <a:pt x="4304" y="7593"/>
                        <a:pt x="4280" y="7742"/>
                      </a:cubicBezTo>
                      <a:cubicBezTo>
                        <a:pt x="4081" y="8509"/>
                        <a:pt x="2766" y="8611"/>
                        <a:pt x="1493" y="8759"/>
                      </a:cubicBezTo>
                      <a:cubicBezTo>
                        <a:pt x="1263" y="9251"/>
                        <a:pt x="914" y="9678"/>
                        <a:pt x="476" y="10000"/>
                      </a:cubicBezTo>
                      <a:cubicBezTo>
                        <a:pt x="1597" y="11211"/>
                        <a:pt x="2913" y="12225"/>
                        <a:pt x="4369" y="13001"/>
                      </a:cubicBezTo>
                      <a:cubicBezTo>
                        <a:pt x="4520" y="12747"/>
                        <a:pt x="4652" y="12482"/>
                        <a:pt x="4763" y="12207"/>
                      </a:cubicBezTo>
                      <a:lnTo>
                        <a:pt x="6375" y="8439"/>
                      </a:lnTo>
                      <a:lnTo>
                        <a:pt x="6375" y="8109"/>
                      </a:lnTo>
                      <a:lnTo>
                        <a:pt x="4220" y="7389"/>
                      </a:lnTo>
                      <a:cubicBezTo>
                        <a:pt x="3156" y="6994"/>
                        <a:pt x="3031" y="6422"/>
                        <a:pt x="3574" y="4661"/>
                      </a:cubicBezTo>
                      <a:lnTo>
                        <a:pt x="3723" y="4141"/>
                      </a:lnTo>
                      <a:cubicBezTo>
                        <a:pt x="2460" y="4118"/>
                        <a:pt x="2088" y="3941"/>
                        <a:pt x="1763" y="3151"/>
                      </a:cubicBezTo>
                      <a:cubicBezTo>
                        <a:pt x="1438" y="2362"/>
                        <a:pt x="1117" y="1516"/>
                        <a:pt x="797" y="698"/>
                      </a:cubicBezTo>
                      <a:cubicBezTo>
                        <a:pt x="289" y="1701"/>
                        <a:pt x="226" y="2872"/>
                        <a:pt x="625" y="3923"/>
                      </a:cubicBezTo>
                      <a:cubicBezTo>
                        <a:pt x="870" y="4494"/>
                        <a:pt x="1151" y="5050"/>
                        <a:pt x="1466" y="5586"/>
                      </a:cubicBezTo>
                      <a:lnTo>
                        <a:pt x="1614" y="5809"/>
                      </a:lnTo>
                      <a:cubicBezTo>
                        <a:pt x="1957" y="6050"/>
                        <a:pt x="2269" y="6333"/>
                        <a:pt x="2543" y="6650"/>
                      </a:cubicBezTo>
                      <a:cubicBezTo>
                        <a:pt x="2692" y="6799"/>
                        <a:pt x="3240" y="6896"/>
                        <a:pt x="3486" y="70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0" name="Freeform 4699">
                  <a:extLst>
                    <a:ext uri="{FF2B5EF4-FFF2-40B4-BE49-F238E27FC236}">
                      <a16:creationId xmlns:a16="http://schemas.microsoft.com/office/drawing/2014/main" id="{00F1AD20-325E-C4F1-3CE9-D1CF5DAD50B8}"/>
                    </a:ext>
                  </a:extLst>
                </p:cNvPr>
                <p:cNvSpPr/>
                <p:nvPr/>
              </p:nvSpPr>
              <p:spPr>
                <a:xfrm rot="-780000">
                  <a:off x="1767306" y="4128359"/>
                  <a:ext cx="65" cy="162"/>
                </a:xfrm>
                <a:custGeom>
                  <a:avLst/>
                  <a:gdLst>
                    <a:gd name="connsiteX0" fmla="*/ 370 w 65"/>
                    <a:gd name="connsiteY0" fmla="*/ 703 h 162"/>
                    <a:gd name="connsiteX1" fmla="*/ 370 w 65"/>
                    <a:gd name="connsiteY1" fmla="*/ 865 h 162"/>
                    <a:gd name="connsiteX2" fmla="*/ 435 w 65"/>
                    <a:gd name="connsiteY2" fmla="*/ 824 h 162"/>
                  </a:gdLst>
                  <a:ahLst/>
                  <a:cxnLst>
                    <a:cxn ang="0">
                      <a:pos x="connsiteX0" y="connsiteY0"/>
                    </a:cxn>
                    <a:cxn ang="0">
                      <a:pos x="connsiteX1" y="connsiteY1"/>
                    </a:cxn>
                    <a:cxn ang="0">
                      <a:pos x="connsiteX2" y="connsiteY2"/>
                    </a:cxn>
                  </a:cxnLst>
                  <a:rect l="l" t="t" r="r" b="b"/>
                  <a:pathLst>
                    <a:path w="65" h="162">
                      <a:moveTo>
                        <a:pt x="370" y="703"/>
                      </a:moveTo>
                      <a:lnTo>
                        <a:pt x="370" y="865"/>
                      </a:lnTo>
                      <a:lnTo>
                        <a:pt x="435" y="82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1" name="Freeform 4700">
                  <a:extLst>
                    <a:ext uri="{FF2B5EF4-FFF2-40B4-BE49-F238E27FC236}">
                      <a16:creationId xmlns:a16="http://schemas.microsoft.com/office/drawing/2014/main" id="{A0CE24A1-ECEE-8C71-0835-8BEAE6E1C15B}"/>
                    </a:ext>
                  </a:extLst>
                </p:cNvPr>
                <p:cNvSpPr/>
                <p:nvPr/>
              </p:nvSpPr>
              <p:spPr>
                <a:xfrm rot="-780000">
                  <a:off x="1732770" y="4081870"/>
                  <a:ext cx="9924" cy="7585"/>
                </a:xfrm>
                <a:custGeom>
                  <a:avLst/>
                  <a:gdLst>
                    <a:gd name="connsiteX0" fmla="*/ 2193 w 9924"/>
                    <a:gd name="connsiteY0" fmla="*/ 8280 h 7585"/>
                    <a:gd name="connsiteX1" fmla="*/ 3782 w 9924"/>
                    <a:gd name="connsiteY1" fmla="*/ 6296 h 7585"/>
                    <a:gd name="connsiteX2" fmla="*/ 6606 w 9924"/>
                    <a:gd name="connsiteY2" fmla="*/ 7016 h 7585"/>
                    <a:gd name="connsiteX3" fmla="*/ 7971 w 9924"/>
                    <a:gd name="connsiteY3" fmla="*/ 7365 h 7585"/>
                    <a:gd name="connsiteX4" fmla="*/ 8269 w 9924"/>
                    <a:gd name="connsiteY4" fmla="*/ 7239 h 7585"/>
                    <a:gd name="connsiteX5" fmla="*/ 8269 w 9924"/>
                    <a:gd name="connsiteY5" fmla="*/ 7239 h 7585"/>
                    <a:gd name="connsiteX6" fmla="*/ 10275 w 9924"/>
                    <a:gd name="connsiteY6" fmla="*/ 3123 h 7585"/>
                    <a:gd name="connsiteX7" fmla="*/ 9880 w 9924"/>
                    <a:gd name="connsiteY7" fmla="*/ 2356 h 7585"/>
                    <a:gd name="connsiteX8" fmla="*/ 4279 w 9924"/>
                    <a:gd name="connsiteY8" fmla="*/ 721 h 7585"/>
                    <a:gd name="connsiteX9" fmla="*/ 2519 w 9924"/>
                    <a:gd name="connsiteY9" fmla="*/ 2459 h 7585"/>
                    <a:gd name="connsiteX10" fmla="*/ 2221 w 9924"/>
                    <a:gd name="connsiteY10" fmla="*/ 3676 h 7585"/>
                    <a:gd name="connsiteX11" fmla="*/ 1292 w 9924"/>
                    <a:gd name="connsiteY11" fmla="*/ 6464 h 7585"/>
                    <a:gd name="connsiteX12" fmla="*/ 363 w 9924"/>
                    <a:gd name="connsiteY12" fmla="*/ 6710 h 7585"/>
                    <a:gd name="connsiteX13" fmla="*/ 1381 w 9924"/>
                    <a:gd name="connsiteY13" fmla="*/ 7676 h 7585"/>
                    <a:gd name="connsiteX14" fmla="*/ 2193 w 9924"/>
                    <a:gd name="connsiteY14" fmla="*/ 8280 h 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24" h="7585">
                      <a:moveTo>
                        <a:pt x="2193" y="8280"/>
                      </a:moveTo>
                      <a:cubicBezTo>
                        <a:pt x="2319" y="7016"/>
                        <a:pt x="2988" y="6245"/>
                        <a:pt x="3782" y="6296"/>
                      </a:cubicBezTo>
                      <a:cubicBezTo>
                        <a:pt x="4743" y="6448"/>
                        <a:pt x="5689" y="6689"/>
                        <a:pt x="6606" y="7016"/>
                      </a:cubicBezTo>
                      <a:cubicBezTo>
                        <a:pt x="7047" y="7182"/>
                        <a:pt x="7505" y="7299"/>
                        <a:pt x="7971" y="7365"/>
                      </a:cubicBezTo>
                      <a:lnTo>
                        <a:pt x="8269" y="7239"/>
                      </a:lnTo>
                      <a:lnTo>
                        <a:pt x="8269" y="7239"/>
                      </a:lnTo>
                      <a:cubicBezTo>
                        <a:pt x="9046" y="5923"/>
                        <a:pt x="9717" y="4546"/>
                        <a:pt x="10275" y="3123"/>
                      </a:cubicBezTo>
                      <a:cubicBezTo>
                        <a:pt x="10350" y="2974"/>
                        <a:pt x="10076" y="2431"/>
                        <a:pt x="9880" y="2356"/>
                      </a:cubicBezTo>
                      <a:cubicBezTo>
                        <a:pt x="8046" y="1762"/>
                        <a:pt x="6165" y="1167"/>
                        <a:pt x="4279" y="721"/>
                      </a:cubicBezTo>
                      <a:cubicBezTo>
                        <a:pt x="3536" y="549"/>
                        <a:pt x="2885" y="1241"/>
                        <a:pt x="2519" y="2459"/>
                      </a:cubicBezTo>
                      <a:cubicBezTo>
                        <a:pt x="2393" y="2853"/>
                        <a:pt x="2319" y="3276"/>
                        <a:pt x="2221" y="3676"/>
                      </a:cubicBezTo>
                      <a:cubicBezTo>
                        <a:pt x="2022" y="4642"/>
                        <a:pt x="2467" y="5883"/>
                        <a:pt x="1292" y="6464"/>
                      </a:cubicBezTo>
                      <a:cubicBezTo>
                        <a:pt x="999" y="6599"/>
                        <a:pt x="685" y="6682"/>
                        <a:pt x="363" y="6710"/>
                      </a:cubicBezTo>
                      <a:cubicBezTo>
                        <a:pt x="684" y="7030"/>
                        <a:pt x="1032" y="7356"/>
                        <a:pt x="1381" y="7676"/>
                      </a:cubicBezTo>
                      <a:cubicBezTo>
                        <a:pt x="1637" y="7897"/>
                        <a:pt x="1908" y="8099"/>
                        <a:pt x="2193" y="82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2" name="Freeform 4701">
                  <a:extLst>
                    <a:ext uri="{FF2B5EF4-FFF2-40B4-BE49-F238E27FC236}">
                      <a16:creationId xmlns:a16="http://schemas.microsoft.com/office/drawing/2014/main" id="{5FB9CC2C-B620-7777-B5A7-50BB9067C249}"/>
                    </a:ext>
                  </a:extLst>
                </p:cNvPr>
                <p:cNvSpPr/>
                <p:nvPr/>
              </p:nvSpPr>
              <p:spPr>
                <a:xfrm rot="-780000">
                  <a:off x="1881603" y="4154878"/>
                  <a:ext cx="2354" cy="1389"/>
                </a:xfrm>
                <a:custGeom>
                  <a:avLst/>
                  <a:gdLst>
                    <a:gd name="connsiteX0" fmla="*/ 390 w 2354"/>
                    <a:gd name="connsiteY0" fmla="*/ 2096 h 1389"/>
                    <a:gd name="connsiteX1" fmla="*/ 2745 w 2354"/>
                    <a:gd name="connsiteY1" fmla="*/ 929 h 1389"/>
                    <a:gd name="connsiteX2" fmla="*/ 2053 w 2354"/>
                    <a:gd name="connsiteY2" fmla="*/ 706 h 1389"/>
                    <a:gd name="connsiteX3" fmla="*/ 390 w 2354"/>
                    <a:gd name="connsiteY3" fmla="*/ 2096 h 1389"/>
                  </a:gdLst>
                  <a:ahLst/>
                  <a:cxnLst>
                    <a:cxn ang="0">
                      <a:pos x="connsiteX0" y="connsiteY0"/>
                    </a:cxn>
                    <a:cxn ang="0">
                      <a:pos x="connsiteX1" y="connsiteY1"/>
                    </a:cxn>
                    <a:cxn ang="0">
                      <a:pos x="connsiteX2" y="connsiteY2"/>
                    </a:cxn>
                    <a:cxn ang="0">
                      <a:pos x="connsiteX3" y="connsiteY3"/>
                    </a:cxn>
                  </a:cxnLst>
                  <a:rect l="l" t="t" r="r" b="b"/>
                  <a:pathLst>
                    <a:path w="2354" h="1389">
                      <a:moveTo>
                        <a:pt x="390" y="2096"/>
                      </a:moveTo>
                      <a:cubicBezTo>
                        <a:pt x="1184" y="1747"/>
                        <a:pt x="1951" y="1352"/>
                        <a:pt x="2745" y="929"/>
                      </a:cubicBezTo>
                      <a:lnTo>
                        <a:pt x="2053" y="706"/>
                      </a:lnTo>
                      <a:cubicBezTo>
                        <a:pt x="1541" y="1217"/>
                        <a:pt x="984" y="1682"/>
                        <a:pt x="390" y="20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3" name="Freeform 4702">
                  <a:extLst>
                    <a:ext uri="{FF2B5EF4-FFF2-40B4-BE49-F238E27FC236}">
                      <a16:creationId xmlns:a16="http://schemas.microsoft.com/office/drawing/2014/main" id="{27F4E4EF-192E-4A83-78DE-A5CFC8928462}"/>
                    </a:ext>
                  </a:extLst>
                </p:cNvPr>
                <p:cNvSpPr/>
                <p:nvPr/>
              </p:nvSpPr>
              <p:spPr>
                <a:xfrm rot="-780000">
                  <a:off x="1726539" y="4078906"/>
                  <a:ext cx="3274" cy="5761"/>
                </a:xfrm>
                <a:custGeom>
                  <a:avLst/>
                  <a:gdLst>
                    <a:gd name="connsiteX0" fmla="*/ 3163 w 3274"/>
                    <a:gd name="connsiteY0" fmla="*/ 6456 h 5761"/>
                    <a:gd name="connsiteX1" fmla="*/ 3437 w 3274"/>
                    <a:gd name="connsiteY1" fmla="*/ 4300 h 5761"/>
                    <a:gd name="connsiteX2" fmla="*/ 2596 w 3274"/>
                    <a:gd name="connsiteY2" fmla="*/ 755 h 5761"/>
                    <a:gd name="connsiteX3" fmla="*/ 1203 w 3274"/>
                    <a:gd name="connsiteY3" fmla="*/ 1104 h 5761"/>
                    <a:gd name="connsiteX4" fmla="*/ 362 w 3274"/>
                    <a:gd name="connsiteY4" fmla="*/ 2498 h 5761"/>
                    <a:gd name="connsiteX5" fmla="*/ 3163 w 3274"/>
                    <a:gd name="connsiteY5" fmla="*/ 6456 h 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4" h="5761">
                      <a:moveTo>
                        <a:pt x="3163" y="6456"/>
                      </a:moveTo>
                      <a:cubicBezTo>
                        <a:pt x="3209" y="5732"/>
                        <a:pt x="3300" y="5013"/>
                        <a:pt x="3437" y="4300"/>
                      </a:cubicBezTo>
                      <a:cubicBezTo>
                        <a:pt x="3809" y="2614"/>
                        <a:pt x="3734" y="1276"/>
                        <a:pt x="2596" y="755"/>
                      </a:cubicBezTo>
                      <a:cubicBezTo>
                        <a:pt x="2103" y="605"/>
                        <a:pt x="1567" y="738"/>
                        <a:pt x="1203" y="1104"/>
                      </a:cubicBezTo>
                      <a:cubicBezTo>
                        <a:pt x="853" y="1523"/>
                        <a:pt x="570" y="1993"/>
                        <a:pt x="362" y="2498"/>
                      </a:cubicBezTo>
                      <a:cubicBezTo>
                        <a:pt x="1797" y="3378"/>
                        <a:pt x="2810" y="4809"/>
                        <a:pt x="3163" y="64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4" name="Freeform 4703">
                  <a:extLst>
                    <a:ext uri="{FF2B5EF4-FFF2-40B4-BE49-F238E27FC236}">
                      <a16:creationId xmlns:a16="http://schemas.microsoft.com/office/drawing/2014/main" id="{C1EBAA11-AB9B-32FE-044E-F45232C1676F}"/>
                    </a:ext>
                  </a:extLst>
                </p:cNvPr>
                <p:cNvSpPr/>
                <p:nvPr/>
              </p:nvSpPr>
              <p:spPr>
                <a:xfrm rot="-780000">
                  <a:off x="1895498" y="4112421"/>
                  <a:ext cx="2703" cy="4464"/>
                </a:xfrm>
                <a:custGeom>
                  <a:avLst/>
                  <a:gdLst>
                    <a:gd name="connsiteX0" fmla="*/ 2376 w 2703"/>
                    <a:gd name="connsiteY0" fmla="*/ 1842 h 4464"/>
                    <a:gd name="connsiteX1" fmla="*/ 392 w 2703"/>
                    <a:gd name="connsiteY1" fmla="*/ 3849 h 4464"/>
                    <a:gd name="connsiteX2" fmla="*/ 1906 w 2703"/>
                    <a:gd name="connsiteY2" fmla="*/ 5164 h 4464"/>
                    <a:gd name="connsiteX3" fmla="*/ 3095 w 2703"/>
                    <a:gd name="connsiteY3" fmla="*/ 773 h 4464"/>
                    <a:gd name="connsiteX4" fmla="*/ 2873 w 2703"/>
                    <a:gd name="connsiteY4" fmla="*/ 699 h 4464"/>
                    <a:gd name="connsiteX5" fmla="*/ 2376 w 2703"/>
                    <a:gd name="connsiteY5" fmla="*/ 1842 h 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3" h="4464">
                      <a:moveTo>
                        <a:pt x="2376" y="1842"/>
                      </a:moveTo>
                      <a:cubicBezTo>
                        <a:pt x="1758" y="2608"/>
                        <a:pt x="1084" y="3677"/>
                        <a:pt x="392" y="3849"/>
                      </a:cubicBezTo>
                      <a:cubicBezTo>
                        <a:pt x="960" y="4209"/>
                        <a:pt x="1470" y="4652"/>
                        <a:pt x="1906" y="5164"/>
                      </a:cubicBezTo>
                      <a:cubicBezTo>
                        <a:pt x="2301" y="3770"/>
                        <a:pt x="2724" y="2288"/>
                        <a:pt x="3095" y="773"/>
                      </a:cubicBezTo>
                      <a:lnTo>
                        <a:pt x="2873" y="699"/>
                      </a:lnTo>
                      <a:cubicBezTo>
                        <a:pt x="2767" y="1103"/>
                        <a:pt x="2599" y="1489"/>
                        <a:pt x="2376" y="184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5" name="Freeform 4704">
                  <a:extLst>
                    <a:ext uri="{FF2B5EF4-FFF2-40B4-BE49-F238E27FC236}">
                      <a16:creationId xmlns:a16="http://schemas.microsoft.com/office/drawing/2014/main" id="{5367EFB5-BAEC-0341-D0B8-608592BC4C5E}"/>
                    </a:ext>
                  </a:extLst>
                </p:cNvPr>
                <p:cNvSpPr/>
                <p:nvPr/>
              </p:nvSpPr>
              <p:spPr>
                <a:xfrm rot="-780000">
                  <a:off x="1739597" y="4138260"/>
                  <a:ext cx="2554" cy="2927"/>
                </a:xfrm>
                <a:custGeom>
                  <a:avLst/>
                  <a:gdLst>
                    <a:gd name="connsiteX0" fmla="*/ 1034 w 2554"/>
                    <a:gd name="connsiteY0" fmla="*/ 988 h 2927"/>
                    <a:gd name="connsiteX1" fmla="*/ 936 w 2554"/>
                    <a:gd name="connsiteY1" fmla="*/ 1039 h 2927"/>
                    <a:gd name="connsiteX2" fmla="*/ 365 w 2554"/>
                    <a:gd name="connsiteY2" fmla="*/ 1504 h 2927"/>
                    <a:gd name="connsiteX3" fmla="*/ 365 w 2554"/>
                    <a:gd name="connsiteY3" fmla="*/ 1676 h 2927"/>
                    <a:gd name="connsiteX4" fmla="*/ 2423 w 2554"/>
                    <a:gd name="connsiteY4" fmla="*/ 3386 h 2927"/>
                    <a:gd name="connsiteX5" fmla="*/ 2920 w 2554"/>
                    <a:gd name="connsiteY5" fmla="*/ 3632 h 2927"/>
                    <a:gd name="connsiteX6" fmla="*/ 2697 w 2554"/>
                    <a:gd name="connsiteY6" fmla="*/ 1773 h 2927"/>
                    <a:gd name="connsiteX7" fmla="*/ 1856 w 2554"/>
                    <a:gd name="connsiteY7" fmla="*/ 705 h 2927"/>
                    <a:gd name="connsiteX8" fmla="*/ 1758 w 2554"/>
                    <a:gd name="connsiteY8" fmla="*/ 728 h 2927"/>
                    <a:gd name="connsiteX9" fmla="*/ 1034 w 2554"/>
                    <a:gd name="connsiteY9" fmla="*/ 988 h 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4" h="2927">
                      <a:moveTo>
                        <a:pt x="1034" y="988"/>
                      </a:moveTo>
                      <a:lnTo>
                        <a:pt x="936" y="1039"/>
                      </a:lnTo>
                      <a:cubicBezTo>
                        <a:pt x="735" y="1181"/>
                        <a:pt x="544" y="1336"/>
                        <a:pt x="365" y="1504"/>
                      </a:cubicBezTo>
                      <a:lnTo>
                        <a:pt x="365" y="1676"/>
                      </a:lnTo>
                      <a:cubicBezTo>
                        <a:pt x="565" y="2196"/>
                        <a:pt x="1628" y="2819"/>
                        <a:pt x="2423" y="3386"/>
                      </a:cubicBezTo>
                      <a:cubicBezTo>
                        <a:pt x="2548" y="3460"/>
                        <a:pt x="2743" y="3534"/>
                        <a:pt x="2920" y="3632"/>
                      </a:cubicBezTo>
                      <a:lnTo>
                        <a:pt x="2697" y="1773"/>
                      </a:lnTo>
                      <a:cubicBezTo>
                        <a:pt x="2622" y="1053"/>
                        <a:pt x="2302" y="705"/>
                        <a:pt x="1856" y="705"/>
                      </a:cubicBezTo>
                      <a:lnTo>
                        <a:pt x="1758" y="728"/>
                      </a:lnTo>
                      <a:cubicBezTo>
                        <a:pt x="1510" y="796"/>
                        <a:pt x="1268" y="883"/>
                        <a:pt x="1034" y="98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6" name="Freeform 4705">
                  <a:extLst>
                    <a:ext uri="{FF2B5EF4-FFF2-40B4-BE49-F238E27FC236}">
                      <a16:creationId xmlns:a16="http://schemas.microsoft.com/office/drawing/2014/main" id="{14C699BE-3002-D479-531F-FEA7553B38BE}"/>
                    </a:ext>
                  </a:extLst>
                </p:cNvPr>
                <p:cNvSpPr/>
                <p:nvPr/>
              </p:nvSpPr>
              <p:spPr>
                <a:xfrm rot="-780000">
                  <a:off x="1824877" y="4108927"/>
                  <a:ext cx="24640" cy="33580"/>
                </a:xfrm>
                <a:custGeom>
                  <a:avLst/>
                  <a:gdLst>
                    <a:gd name="connsiteX0" fmla="*/ 7110 w 24640"/>
                    <a:gd name="connsiteY0" fmla="*/ 32460 h 33580"/>
                    <a:gd name="connsiteX1" fmla="*/ 8773 w 24640"/>
                    <a:gd name="connsiteY1" fmla="*/ 31963 h 33580"/>
                    <a:gd name="connsiteX2" fmla="*/ 11969 w 24640"/>
                    <a:gd name="connsiteY2" fmla="*/ 31034 h 33580"/>
                    <a:gd name="connsiteX3" fmla="*/ 12466 w 24640"/>
                    <a:gd name="connsiteY3" fmla="*/ 30908 h 33580"/>
                    <a:gd name="connsiteX4" fmla="*/ 12740 w 24640"/>
                    <a:gd name="connsiteY4" fmla="*/ 30811 h 33580"/>
                    <a:gd name="connsiteX5" fmla="*/ 14923 w 24640"/>
                    <a:gd name="connsiteY5" fmla="*/ 30834 h 33580"/>
                    <a:gd name="connsiteX6" fmla="*/ 16214 w 24640"/>
                    <a:gd name="connsiteY6" fmla="*/ 33041 h 33580"/>
                    <a:gd name="connsiteX7" fmla="*/ 15704 w 24640"/>
                    <a:gd name="connsiteY7" fmla="*/ 33967 h 33580"/>
                    <a:gd name="connsiteX8" fmla="*/ 15694 w 24640"/>
                    <a:gd name="connsiteY8" fmla="*/ 33970 h 33580"/>
                    <a:gd name="connsiteX9" fmla="*/ 19089 w 24640"/>
                    <a:gd name="connsiteY9" fmla="*/ 32061 h 33580"/>
                    <a:gd name="connsiteX10" fmla="*/ 20483 w 24640"/>
                    <a:gd name="connsiteY10" fmla="*/ 29408 h 33580"/>
                    <a:gd name="connsiteX11" fmla="*/ 20483 w 24640"/>
                    <a:gd name="connsiteY11" fmla="*/ 25268 h 33580"/>
                    <a:gd name="connsiteX12" fmla="*/ 19419 w 24640"/>
                    <a:gd name="connsiteY12" fmla="*/ 24301 h 33580"/>
                    <a:gd name="connsiteX13" fmla="*/ 17881 w 24640"/>
                    <a:gd name="connsiteY13" fmla="*/ 24799 h 33580"/>
                    <a:gd name="connsiteX14" fmla="*/ 18973 w 24640"/>
                    <a:gd name="connsiteY14" fmla="*/ 25565 h 33580"/>
                    <a:gd name="connsiteX15" fmla="*/ 19437 w 24640"/>
                    <a:gd name="connsiteY15" fmla="*/ 26755 h 33580"/>
                    <a:gd name="connsiteX16" fmla="*/ 16836 w 24640"/>
                    <a:gd name="connsiteY16" fmla="*/ 26211 h 33580"/>
                    <a:gd name="connsiteX17" fmla="*/ 16488 w 24640"/>
                    <a:gd name="connsiteY17" fmla="*/ 25863 h 33580"/>
                    <a:gd name="connsiteX18" fmla="*/ 16437 w 24640"/>
                    <a:gd name="connsiteY18" fmla="*/ 25886 h 33580"/>
                    <a:gd name="connsiteX19" fmla="*/ 14421 w 24640"/>
                    <a:gd name="connsiteY19" fmla="*/ 26322 h 33580"/>
                    <a:gd name="connsiteX20" fmla="*/ 14115 w 24640"/>
                    <a:gd name="connsiteY20" fmla="*/ 26058 h 33580"/>
                    <a:gd name="connsiteX21" fmla="*/ 14337 w 24640"/>
                    <a:gd name="connsiteY21" fmla="*/ 24097 h 33580"/>
                    <a:gd name="connsiteX22" fmla="*/ 18355 w 24640"/>
                    <a:gd name="connsiteY22" fmla="*/ 22833 h 33580"/>
                    <a:gd name="connsiteX23" fmla="*/ 18378 w 24640"/>
                    <a:gd name="connsiteY23" fmla="*/ 20510 h 33580"/>
                    <a:gd name="connsiteX24" fmla="*/ 19967 w 24640"/>
                    <a:gd name="connsiteY24" fmla="*/ 12426 h 33580"/>
                    <a:gd name="connsiteX25" fmla="*/ 19173 w 24640"/>
                    <a:gd name="connsiteY25" fmla="*/ 10814 h 33580"/>
                    <a:gd name="connsiteX26" fmla="*/ 17933 w 24640"/>
                    <a:gd name="connsiteY26" fmla="*/ 10642 h 33580"/>
                    <a:gd name="connsiteX27" fmla="*/ 17436 w 24640"/>
                    <a:gd name="connsiteY27" fmla="*/ 8857 h 33580"/>
                    <a:gd name="connsiteX28" fmla="*/ 18550 w 24640"/>
                    <a:gd name="connsiteY28" fmla="*/ 7343 h 33580"/>
                    <a:gd name="connsiteX29" fmla="*/ 21054 w 24640"/>
                    <a:gd name="connsiteY29" fmla="*/ 7840 h 33580"/>
                    <a:gd name="connsiteX30" fmla="*/ 22614 w 24640"/>
                    <a:gd name="connsiteY30" fmla="*/ 8188 h 33580"/>
                    <a:gd name="connsiteX31" fmla="*/ 25020 w 24640"/>
                    <a:gd name="connsiteY31" fmla="*/ 6033 h 33580"/>
                    <a:gd name="connsiteX32" fmla="*/ 23283 w 24640"/>
                    <a:gd name="connsiteY32" fmla="*/ 4741 h 33580"/>
                    <a:gd name="connsiteX33" fmla="*/ 22192 w 24640"/>
                    <a:gd name="connsiteY33" fmla="*/ 4276 h 33580"/>
                    <a:gd name="connsiteX34" fmla="*/ 21351 w 24640"/>
                    <a:gd name="connsiteY34" fmla="*/ 4945 h 33580"/>
                    <a:gd name="connsiteX35" fmla="*/ 20287 w 24640"/>
                    <a:gd name="connsiteY35" fmla="*/ 4425 h 33580"/>
                    <a:gd name="connsiteX36" fmla="*/ 19702 w 24640"/>
                    <a:gd name="connsiteY36" fmla="*/ 3328 h 33580"/>
                    <a:gd name="connsiteX37" fmla="*/ 16976 w 24640"/>
                    <a:gd name="connsiteY37" fmla="*/ 2288 h 33580"/>
                    <a:gd name="connsiteX38" fmla="*/ 13724 w 24640"/>
                    <a:gd name="connsiteY38" fmla="*/ 699 h 33580"/>
                    <a:gd name="connsiteX39" fmla="*/ 14988 w 24640"/>
                    <a:gd name="connsiteY39" fmla="*/ 1693 h 33580"/>
                    <a:gd name="connsiteX40" fmla="*/ 16428 w 24640"/>
                    <a:gd name="connsiteY40" fmla="*/ 4100 h 33580"/>
                    <a:gd name="connsiteX41" fmla="*/ 14170 w 24640"/>
                    <a:gd name="connsiteY41" fmla="*/ 7645 h 33580"/>
                    <a:gd name="connsiteX42" fmla="*/ 7500 w 24640"/>
                    <a:gd name="connsiteY42" fmla="*/ 10000 h 33580"/>
                    <a:gd name="connsiteX43" fmla="*/ 5791 w 24640"/>
                    <a:gd name="connsiteY43" fmla="*/ 11538 h 33580"/>
                    <a:gd name="connsiteX44" fmla="*/ 4676 w 24640"/>
                    <a:gd name="connsiteY44" fmla="*/ 11738 h 33580"/>
                    <a:gd name="connsiteX45" fmla="*/ 3747 w 24640"/>
                    <a:gd name="connsiteY45" fmla="*/ 10995 h 33580"/>
                    <a:gd name="connsiteX46" fmla="*/ 3822 w 24640"/>
                    <a:gd name="connsiteY46" fmla="*/ 10228 h 33580"/>
                    <a:gd name="connsiteX47" fmla="*/ 3153 w 24640"/>
                    <a:gd name="connsiteY47" fmla="*/ 10577 h 33580"/>
                    <a:gd name="connsiteX48" fmla="*/ 3747 w 24640"/>
                    <a:gd name="connsiteY48" fmla="*/ 11269 h 33580"/>
                    <a:gd name="connsiteX49" fmla="*/ 4268 w 24640"/>
                    <a:gd name="connsiteY49" fmla="*/ 12663 h 33580"/>
                    <a:gd name="connsiteX50" fmla="*/ 3204 w 24640"/>
                    <a:gd name="connsiteY50" fmla="*/ 13629 h 33580"/>
                    <a:gd name="connsiteX51" fmla="*/ 380 w 24640"/>
                    <a:gd name="connsiteY51" fmla="*/ 13086 h 33580"/>
                    <a:gd name="connsiteX52" fmla="*/ 603 w 24640"/>
                    <a:gd name="connsiteY52" fmla="*/ 14126 h 33580"/>
                    <a:gd name="connsiteX53" fmla="*/ 4992 w 24640"/>
                    <a:gd name="connsiteY53" fmla="*/ 32279 h 33580"/>
                    <a:gd name="connsiteX54" fmla="*/ 6673 w 24640"/>
                    <a:gd name="connsiteY54" fmla="*/ 31941 h 33580"/>
                    <a:gd name="connsiteX55" fmla="*/ 7110 w 24640"/>
                    <a:gd name="connsiteY55" fmla="*/ 32460 h 33580"/>
                    <a:gd name="connsiteX56" fmla="*/ 5907 w 24640"/>
                    <a:gd name="connsiteY56" fmla="*/ 22318 h 33580"/>
                    <a:gd name="connsiteX57" fmla="*/ 5443 w 24640"/>
                    <a:gd name="connsiteY57" fmla="*/ 22095 h 33580"/>
                    <a:gd name="connsiteX58" fmla="*/ 5048 w 24640"/>
                    <a:gd name="connsiteY58" fmla="*/ 21672 h 33580"/>
                    <a:gd name="connsiteX59" fmla="*/ 4997 w 24640"/>
                    <a:gd name="connsiteY59" fmla="*/ 16937 h 33580"/>
                    <a:gd name="connsiteX60" fmla="*/ 5345 w 24640"/>
                    <a:gd name="connsiteY60" fmla="*/ 16143 h 33580"/>
                    <a:gd name="connsiteX61" fmla="*/ 9238 w 24640"/>
                    <a:gd name="connsiteY61" fmla="*/ 13095 h 33580"/>
                    <a:gd name="connsiteX62" fmla="*/ 9535 w 24640"/>
                    <a:gd name="connsiteY62" fmla="*/ 13169 h 33580"/>
                    <a:gd name="connsiteX63" fmla="*/ 9999 w 24640"/>
                    <a:gd name="connsiteY63" fmla="*/ 15302 h 33580"/>
                    <a:gd name="connsiteX64" fmla="*/ 8759 w 24640"/>
                    <a:gd name="connsiteY64" fmla="*/ 19047 h 33580"/>
                    <a:gd name="connsiteX65" fmla="*/ 5907 w 24640"/>
                    <a:gd name="connsiteY65" fmla="*/ 22318 h 3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4640" h="33580">
                      <a:moveTo>
                        <a:pt x="7110" y="32460"/>
                      </a:moveTo>
                      <a:cubicBezTo>
                        <a:pt x="7654" y="32312"/>
                        <a:pt x="8225" y="32140"/>
                        <a:pt x="8773" y="31963"/>
                      </a:cubicBezTo>
                      <a:cubicBezTo>
                        <a:pt x="9865" y="31666"/>
                        <a:pt x="10905" y="31317"/>
                        <a:pt x="11969" y="31034"/>
                      </a:cubicBezTo>
                      <a:lnTo>
                        <a:pt x="12466" y="30908"/>
                      </a:lnTo>
                      <a:lnTo>
                        <a:pt x="12740" y="30811"/>
                      </a:lnTo>
                      <a:cubicBezTo>
                        <a:pt x="13467" y="30757"/>
                        <a:pt x="14197" y="30765"/>
                        <a:pt x="14923" y="30834"/>
                      </a:cubicBezTo>
                      <a:cubicBezTo>
                        <a:pt x="15462" y="31500"/>
                        <a:pt x="15897" y="32245"/>
                        <a:pt x="16214" y="33041"/>
                      </a:cubicBezTo>
                      <a:cubicBezTo>
                        <a:pt x="16329" y="33438"/>
                        <a:pt x="16100" y="33853"/>
                        <a:pt x="15704" y="33967"/>
                      </a:cubicBezTo>
                      <a:cubicBezTo>
                        <a:pt x="15700" y="33968"/>
                        <a:pt x="15697" y="33969"/>
                        <a:pt x="15694" y="33970"/>
                      </a:cubicBezTo>
                      <a:cubicBezTo>
                        <a:pt x="16586" y="34737"/>
                        <a:pt x="17974" y="34068"/>
                        <a:pt x="19089" y="32061"/>
                      </a:cubicBezTo>
                      <a:cubicBezTo>
                        <a:pt x="19586" y="31192"/>
                        <a:pt x="20018" y="30300"/>
                        <a:pt x="20483" y="29408"/>
                      </a:cubicBezTo>
                      <a:cubicBezTo>
                        <a:pt x="21411" y="27498"/>
                        <a:pt x="21449" y="26281"/>
                        <a:pt x="20483" y="25268"/>
                      </a:cubicBezTo>
                      <a:cubicBezTo>
                        <a:pt x="20152" y="24920"/>
                        <a:pt x="19796" y="24597"/>
                        <a:pt x="19419" y="24301"/>
                      </a:cubicBezTo>
                      <a:cubicBezTo>
                        <a:pt x="18886" y="24396"/>
                        <a:pt x="18369" y="24563"/>
                        <a:pt x="17881" y="24799"/>
                      </a:cubicBezTo>
                      <a:lnTo>
                        <a:pt x="18973" y="25565"/>
                      </a:lnTo>
                      <a:cubicBezTo>
                        <a:pt x="19591" y="25988"/>
                        <a:pt x="20311" y="26457"/>
                        <a:pt x="19437" y="26755"/>
                      </a:cubicBezTo>
                      <a:cubicBezTo>
                        <a:pt x="18534" y="27015"/>
                        <a:pt x="17560" y="26811"/>
                        <a:pt x="16836" y="26211"/>
                      </a:cubicBezTo>
                      <a:cubicBezTo>
                        <a:pt x="16708" y="26108"/>
                        <a:pt x="16591" y="25991"/>
                        <a:pt x="16488" y="25863"/>
                      </a:cubicBezTo>
                      <a:lnTo>
                        <a:pt x="16437" y="25886"/>
                      </a:lnTo>
                      <a:cubicBezTo>
                        <a:pt x="16001" y="26563"/>
                        <a:pt x="15098" y="26758"/>
                        <a:pt x="14421" y="26322"/>
                      </a:cubicBezTo>
                      <a:cubicBezTo>
                        <a:pt x="14307" y="26249"/>
                        <a:pt x="14204" y="26160"/>
                        <a:pt x="14115" y="26058"/>
                      </a:cubicBezTo>
                      <a:cubicBezTo>
                        <a:pt x="13186" y="25212"/>
                        <a:pt x="13348" y="24446"/>
                        <a:pt x="14337" y="24097"/>
                      </a:cubicBezTo>
                      <a:cubicBezTo>
                        <a:pt x="15675" y="23626"/>
                        <a:pt x="17014" y="23205"/>
                        <a:pt x="18355" y="22833"/>
                      </a:cubicBezTo>
                      <a:cubicBezTo>
                        <a:pt x="18200" y="22066"/>
                        <a:pt x="18208" y="21274"/>
                        <a:pt x="18378" y="20510"/>
                      </a:cubicBezTo>
                      <a:lnTo>
                        <a:pt x="19967" y="12426"/>
                      </a:lnTo>
                      <a:cubicBezTo>
                        <a:pt x="20190" y="11287"/>
                        <a:pt x="20139" y="10614"/>
                        <a:pt x="19173" y="10814"/>
                      </a:cubicBezTo>
                      <a:cubicBezTo>
                        <a:pt x="18708" y="10911"/>
                        <a:pt x="18183" y="10939"/>
                        <a:pt x="17933" y="10642"/>
                      </a:cubicBezTo>
                      <a:cubicBezTo>
                        <a:pt x="17553" y="10129"/>
                        <a:pt x="17375" y="9493"/>
                        <a:pt x="17436" y="8857"/>
                      </a:cubicBezTo>
                      <a:cubicBezTo>
                        <a:pt x="17646" y="8252"/>
                        <a:pt x="18034" y="7723"/>
                        <a:pt x="18550" y="7343"/>
                      </a:cubicBezTo>
                      <a:cubicBezTo>
                        <a:pt x="20139" y="6126"/>
                        <a:pt x="20385" y="6200"/>
                        <a:pt x="21054" y="7840"/>
                      </a:cubicBezTo>
                      <a:cubicBezTo>
                        <a:pt x="21374" y="8583"/>
                        <a:pt x="21848" y="8857"/>
                        <a:pt x="22614" y="8188"/>
                      </a:cubicBezTo>
                      <a:cubicBezTo>
                        <a:pt x="23381" y="7519"/>
                        <a:pt x="24226" y="6795"/>
                        <a:pt x="25020" y="6033"/>
                      </a:cubicBezTo>
                      <a:cubicBezTo>
                        <a:pt x="24615" y="5407"/>
                        <a:pt x="23999" y="4949"/>
                        <a:pt x="23283" y="4741"/>
                      </a:cubicBezTo>
                      <a:lnTo>
                        <a:pt x="22192" y="4276"/>
                      </a:lnTo>
                      <a:lnTo>
                        <a:pt x="21351" y="4945"/>
                      </a:lnTo>
                      <a:cubicBezTo>
                        <a:pt x="21054" y="5168"/>
                        <a:pt x="20510" y="4797"/>
                        <a:pt x="20287" y="4425"/>
                      </a:cubicBezTo>
                      <a:cubicBezTo>
                        <a:pt x="20032" y="4095"/>
                        <a:pt x="19834" y="3724"/>
                        <a:pt x="19702" y="3328"/>
                      </a:cubicBezTo>
                      <a:cubicBezTo>
                        <a:pt x="18773" y="2957"/>
                        <a:pt x="17891" y="2585"/>
                        <a:pt x="16976" y="2288"/>
                      </a:cubicBezTo>
                      <a:cubicBezTo>
                        <a:pt x="15840" y="1872"/>
                        <a:pt x="14750" y="1339"/>
                        <a:pt x="13724" y="699"/>
                      </a:cubicBezTo>
                      <a:cubicBezTo>
                        <a:pt x="13979" y="1200"/>
                        <a:pt x="14441" y="1564"/>
                        <a:pt x="14988" y="1693"/>
                      </a:cubicBezTo>
                      <a:cubicBezTo>
                        <a:pt x="15917" y="1916"/>
                        <a:pt x="16651" y="2488"/>
                        <a:pt x="16428" y="4100"/>
                      </a:cubicBezTo>
                      <a:cubicBezTo>
                        <a:pt x="16222" y="5552"/>
                        <a:pt x="15399" y="6845"/>
                        <a:pt x="14170" y="7645"/>
                      </a:cubicBezTo>
                      <a:cubicBezTo>
                        <a:pt x="12316" y="9230"/>
                        <a:pt x="9939" y="10070"/>
                        <a:pt x="7500" y="10000"/>
                      </a:cubicBezTo>
                      <a:cubicBezTo>
                        <a:pt x="6957" y="10521"/>
                        <a:pt x="6386" y="11041"/>
                        <a:pt x="5791" y="11538"/>
                      </a:cubicBezTo>
                      <a:cubicBezTo>
                        <a:pt x="5460" y="11748"/>
                        <a:pt x="5060" y="11820"/>
                        <a:pt x="4676" y="11738"/>
                      </a:cubicBezTo>
                      <a:cubicBezTo>
                        <a:pt x="4305" y="11613"/>
                        <a:pt x="3747" y="11195"/>
                        <a:pt x="3747" y="10995"/>
                      </a:cubicBezTo>
                      <a:cubicBezTo>
                        <a:pt x="3748" y="10737"/>
                        <a:pt x="3773" y="10481"/>
                        <a:pt x="3822" y="10228"/>
                      </a:cubicBezTo>
                      <a:cubicBezTo>
                        <a:pt x="3599" y="10326"/>
                        <a:pt x="3399" y="10451"/>
                        <a:pt x="3153" y="10577"/>
                      </a:cubicBezTo>
                      <a:cubicBezTo>
                        <a:pt x="3379" y="10782"/>
                        <a:pt x="3578" y="11015"/>
                        <a:pt x="3747" y="11269"/>
                      </a:cubicBezTo>
                      <a:cubicBezTo>
                        <a:pt x="4086" y="11654"/>
                        <a:pt x="4271" y="12150"/>
                        <a:pt x="4268" y="12663"/>
                      </a:cubicBezTo>
                      <a:cubicBezTo>
                        <a:pt x="4170" y="13058"/>
                        <a:pt x="3599" y="13680"/>
                        <a:pt x="3204" y="13629"/>
                      </a:cubicBezTo>
                      <a:cubicBezTo>
                        <a:pt x="2275" y="13457"/>
                        <a:pt x="1318" y="13281"/>
                        <a:pt x="380" y="13086"/>
                      </a:cubicBezTo>
                      <a:lnTo>
                        <a:pt x="603" y="14126"/>
                      </a:lnTo>
                      <a:cubicBezTo>
                        <a:pt x="1917" y="20427"/>
                        <a:pt x="3232" y="26601"/>
                        <a:pt x="4992" y="32279"/>
                      </a:cubicBezTo>
                      <a:cubicBezTo>
                        <a:pt x="5363" y="31721"/>
                        <a:pt x="6116" y="31570"/>
                        <a:pt x="6673" y="31941"/>
                      </a:cubicBezTo>
                      <a:cubicBezTo>
                        <a:pt x="6865" y="32069"/>
                        <a:pt x="7017" y="32249"/>
                        <a:pt x="7110" y="32460"/>
                      </a:cubicBezTo>
                      <a:close/>
                      <a:moveTo>
                        <a:pt x="5907" y="22318"/>
                      </a:moveTo>
                      <a:cubicBezTo>
                        <a:pt x="5743" y="22265"/>
                        <a:pt x="5586" y="22190"/>
                        <a:pt x="5443" y="22095"/>
                      </a:cubicBezTo>
                      <a:cubicBezTo>
                        <a:pt x="5293" y="21972"/>
                        <a:pt x="5160" y="21830"/>
                        <a:pt x="5048" y="21672"/>
                      </a:cubicBezTo>
                      <a:cubicBezTo>
                        <a:pt x="4298" y="20187"/>
                        <a:pt x="4279" y="18438"/>
                        <a:pt x="4997" y="16937"/>
                      </a:cubicBezTo>
                      <a:lnTo>
                        <a:pt x="5345" y="16143"/>
                      </a:lnTo>
                      <a:cubicBezTo>
                        <a:pt x="6214" y="14382"/>
                        <a:pt x="8132" y="12890"/>
                        <a:pt x="9238" y="13095"/>
                      </a:cubicBezTo>
                      <a:lnTo>
                        <a:pt x="9535" y="13169"/>
                      </a:lnTo>
                      <a:cubicBezTo>
                        <a:pt x="10153" y="13443"/>
                        <a:pt x="10352" y="14136"/>
                        <a:pt x="9999" y="15302"/>
                      </a:cubicBezTo>
                      <a:cubicBezTo>
                        <a:pt x="9577" y="16696"/>
                        <a:pt x="9070" y="18090"/>
                        <a:pt x="8759" y="19047"/>
                      </a:cubicBezTo>
                      <a:cubicBezTo>
                        <a:pt x="7825" y="21449"/>
                        <a:pt x="6813" y="22541"/>
                        <a:pt x="5907" y="2231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7" name="Freeform 4706">
                  <a:extLst>
                    <a:ext uri="{FF2B5EF4-FFF2-40B4-BE49-F238E27FC236}">
                      <a16:creationId xmlns:a16="http://schemas.microsoft.com/office/drawing/2014/main" id="{F101B1D9-1EED-BB95-EAD1-FDB87679C7CA}"/>
                    </a:ext>
                  </a:extLst>
                </p:cNvPr>
                <p:cNvSpPr/>
                <p:nvPr/>
              </p:nvSpPr>
              <p:spPr>
                <a:xfrm rot="-780000">
                  <a:off x="1880761" y="4099802"/>
                  <a:ext cx="6801" cy="14884"/>
                </a:xfrm>
                <a:custGeom>
                  <a:avLst/>
                  <a:gdLst>
                    <a:gd name="connsiteX0" fmla="*/ 1857 w 6801"/>
                    <a:gd name="connsiteY0" fmla="*/ 15117 h 14884"/>
                    <a:gd name="connsiteX1" fmla="*/ 4709 w 6801"/>
                    <a:gd name="connsiteY1" fmla="*/ 15581 h 14884"/>
                    <a:gd name="connsiteX2" fmla="*/ 4881 w 6801"/>
                    <a:gd name="connsiteY2" fmla="*/ 14764 h 14884"/>
                    <a:gd name="connsiteX3" fmla="*/ 5253 w 6801"/>
                    <a:gd name="connsiteY3" fmla="*/ 12729 h 14884"/>
                    <a:gd name="connsiteX4" fmla="*/ 5053 w 6801"/>
                    <a:gd name="connsiteY4" fmla="*/ 11888 h 14884"/>
                    <a:gd name="connsiteX5" fmla="*/ 5517 w 6801"/>
                    <a:gd name="connsiteY5" fmla="*/ 10029 h 14884"/>
                    <a:gd name="connsiteX6" fmla="*/ 6507 w 6801"/>
                    <a:gd name="connsiteY6" fmla="*/ 6828 h 14884"/>
                    <a:gd name="connsiteX7" fmla="*/ 6604 w 6801"/>
                    <a:gd name="connsiteY7" fmla="*/ 6605 h 14884"/>
                    <a:gd name="connsiteX8" fmla="*/ 6730 w 6801"/>
                    <a:gd name="connsiteY8" fmla="*/ 5638 h 14884"/>
                    <a:gd name="connsiteX9" fmla="*/ 6976 w 6801"/>
                    <a:gd name="connsiteY9" fmla="*/ 5564 h 14884"/>
                    <a:gd name="connsiteX10" fmla="*/ 7050 w 6801"/>
                    <a:gd name="connsiteY10" fmla="*/ 5244 h 14884"/>
                    <a:gd name="connsiteX11" fmla="*/ 7148 w 6801"/>
                    <a:gd name="connsiteY11" fmla="*/ 4872 h 14884"/>
                    <a:gd name="connsiteX12" fmla="*/ 7073 w 6801"/>
                    <a:gd name="connsiteY12" fmla="*/ 4895 h 14884"/>
                    <a:gd name="connsiteX13" fmla="*/ 5982 w 6801"/>
                    <a:gd name="connsiteY13" fmla="*/ 3501 h 14884"/>
                    <a:gd name="connsiteX14" fmla="*/ 6651 w 6801"/>
                    <a:gd name="connsiteY14" fmla="*/ 1987 h 14884"/>
                    <a:gd name="connsiteX15" fmla="*/ 7148 w 6801"/>
                    <a:gd name="connsiteY15" fmla="*/ 2284 h 14884"/>
                    <a:gd name="connsiteX16" fmla="*/ 7171 w 6801"/>
                    <a:gd name="connsiteY16" fmla="*/ 1443 h 14884"/>
                    <a:gd name="connsiteX17" fmla="*/ 6706 w 6801"/>
                    <a:gd name="connsiteY17" fmla="*/ 1197 h 14884"/>
                    <a:gd name="connsiteX18" fmla="*/ 6089 w 6801"/>
                    <a:gd name="connsiteY18" fmla="*/ 2289 h 14884"/>
                    <a:gd name="connsiteX19" fmla="*/ 5471 w 6801"/>
                    <a:gd name="connsiteY19" fmla="*/ 4942 h 14884"/>
                    <a:gd name="connsiteX20" fmla="*/ 5271 w 6801"/>
                    <a:gd name="connsiteY20" fmla="*/ 8737 h 14884"/>
                    <a:gd name="connsiteX21" fmla="*/ 3385 w 6801"/>
                    <a:gd name="connsiteY21" fmla="*/ 12310 h 14884"/>
                    <a:gd name="connsiteX22" fmla="*/ 2020 w 6801"/>
                    <a:gd name="connsiteY22" fmla="*/ 11344 h 14884"/>
                    <a:gd name="connsiteX23" fmla="*/ 1555 w 6801"/>
                    <a:gd name="connsiteY23" fmla="*/ 10155 h 14884"/>
                    <a:gd name="connsiteX24" fmla="*/ 961 w 6801"/>
                    <a:gd name="connsiteY24" fmla="*/ 12478 h 14884"/>
                    <a:gd name="connsiteX25" fmla="*/ 390 w 6801"/>
                    <a:gd name="connsiteY25" fmla="*/ 14536 h 14884"/>
                    <a:gd name="connsiteX26" fmla="*/ 1857 w 6801"/>
                    <a:gd name="connsiteY26" fmla="*/ 15117 h 1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01" h="14884">
                      <a:moveTo>
                        <a:pt x="1857" y="15117"/>
                      </a:moveTo>
                      <a:cubicBezTo>
                        <a:pt x="2823" y="15317"/>
                        <a:pt x="3766" y="15414"/>
                        <a:pt x="4709" y="15581"/>
                      </a:cubicBezTo>
                      <a:lnTo>
                        <a:pt x="4881" y="14764"/>
                      </a:lnTo>
                      <a:cubicBezTo>
                        <a:pt x="5006" y="14071"/>
                        <a:pt x="5155" y="13398"/>
                        <a:pt x="5253" y="12729"/>
                      </a:cubicBezTo>
                      <a:cubicBezTo>
                        <a:pt x="5146" y="12460"/>
                        <a:pt x="5079" y="12176"/>
                        <a:pt x="5053" y="11888"/>
                      </a:cubicBezTo>
                      <a:cubicBezTo>
                        <a:pt x="5054" y="11239"/>
                        <a:pt x="5213" y="10602"/>
                        <a:pt x="5517" y="10029"/>
                      </a:cubicBezTo>
                      <a:cubicBezTo>
                        <a:pt x="5650" y="8911"/>
                        <a:pt x="5985" y="7826"/>
                        <a:pt x="6507" y="6828"/>
                      </a:cubicBezTo>
                      <a:lnTo>
                        <a:pt x="6604" y="6605"/>
                      </a:lnTo>
                      <a:cubicBezTo>
                        <a:pt x="6233" y="6182"/>
                        <a:pt x="6209" y="5861"/>
                        <a:pt x="6730" y="5638"/>
                      </a:cubicBezTo>
                      <a:lnTo>
                        <a:pt x="6976" y="5564"/>
                      </a:lnTo>
                      <a:lnTo>
                        <a:pt x="7050" y="5244"/>
                      </a:lnTo>
                      <a:lnTo>
                        <a:pt x="7148" y="4872"/>
                      </a:lnTo>
                      <a:lnTo>
                        <a:pt x="7073" y="4895"/>
                      </a:lnTo>
                      <a:cubicBezTo>
                        <a:pt x="6702" y="4430"/>
                        <a:pt x="6084" y="4003"/>
                        <a:pt x="5982" y="3501"/>
                      </a:cubicBezTo>
                      <a:cubicBezTo>
                        <a:pt x="5884" y="3037"/>
                        <a:pt x="6405" y="2507"/>
                        <a:pt x="6651" y="1987"/>
                      </a:cubicBezTo>
                      <a:lnTo>
                        <a:pt x="7148" y="2284"/>
                      </a:lnTo>
                      <a:lnTo>
                        <a:pt x="7171" y="1443"/>
                      </a:lnTo>
                      <a:cubicBezTo>
                        <a:pt x="7245" y="514"/>
                        <a:pt x="7120" y="477"/>
                        <a:pt x="6706" y="1197"/>
                      </a:cubicBezTo>
                      <a:lnTo>
                        <a:pt x="6089" y="2289"/>
                      </a:lnTo>
                      <a:cubicBezTo>
                        <a:pt x="5545" y="3058"/>
                        <a:pt x="5323" y="4010"/>
                        <a:pt x="5471" y="4942"/>
                      </a:cubicBezTo>
                      <a:cubicBezTo>
                        <a:pt x="5495" y="6210"/>
                        <a:pt x="5428" y="7478"/>
                        <a:pt x="5271" y="8737"/>
                      </a:cubicBezTo>
                      <a:cubicBezTo>
                        <a:pt x="4950" y="10067"/>
                        <a:pt x="4302" y="11295"/>
                        <a:pt x="3385" y="12310"/>
                      </a:cubicBezTo>
                      <a:cubicBezTo>
                        <a:pt x="2693" y="12775"/>
                        <a:pt x="2196" y="12482"/>
                        <a:pt x="2020" y="11344"/>
                      </a:cubicBezTo>
                      <a:cubicBezTo>
                        <a:pt x="1922" y="10824"/>
                        <a:pt x="2266" y="9434"/>
                        <a:pt x="1555" y="10155"/>
                      </a:cubicBezTo>
                      <a:cubicBezTo>
                        <a:pt x="845" y="10875"/>
                        <a:pt x="1161" y="11692"/>
                        <a:pt x="961" y="12478"/>
                      </a:cubicBezTo>
                      <a:cubicBezTo>
                        <a:pt x="789" y="13147"/>
                        <a:pt x="589" y="13844"/>
                        <a:pt x="390" y="14536"/>
                      </a:cubicBezTo>
                      <a:cubicBezTo>
                        <a:pt x="826" y="14843"/>
                        <a:pt x="1329" y="15042"/>
                        <a:pt x="1857" y="151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8" name="Freeform 4707">
                  <a:extLst>
                    <a:ext uri="{FF2B5EF4-FFF2-40B4-BE49-F238E27FC236}">
                      <a16:creationId xmlns:a16="http://schemas.microsoft.com/office/drawing/2014/main" id="{22BE84A1-3803-DC53-121D-AB2F89114BF1}"/>
                    </a:ext>
                  </a:extLst>
                </p:cNvPr>
                <p:cNvSpPr/>
                <p:nvPr/>
              </p:nvSpPr>
              <p:spPr>
                <a:xfrm rot="-780000">
                  <a:off x="1749536" y="4107261"/>
                  <a:ext cx="22578" cy="27363"/>
                </a:xfrm>
                <a:custGeom>
                  <a:avLst/>
                  <a:gdLst>
                    <a:gd name="connsiteX0" fmla="*/ 20999 w 22578"/>
                    <a:gd name="connsiteY0" fmla="*/ 1466 h 27363"/>
                    <a:gd name="connsiteX1" fmla="*/ 19856 w 22578"/>
                    <a:gd name="connsiteY1" fmla="*/ 699 h 27363"/>
                    <a:gd name="connsiteX2" fmla="*/ 13460 w 22578"/>
                    <a:gd name="connsiteY2" fmla="*/ 12054 h 27363"/>
                    <a:gd name="connsiteX3" fmla="*/ 13683 w 22578"/>
                    <a:gd name="connsiteY3" fmla="*/ 12106 h 27363"/>
                    <a:gd name="connsiteX4" fmla="*/ 16470 w 22578"/>
                    <a:gd name="connsiteY4" fmla="*/ 14164 h 27363"/>
                    <a:gd name="connsiteX5" fmla="*/ 14686 w 22578"/>
                    <a:gd name="connsiteY5" fmla="*/ 14512 h 27363"/>
                    <a:gd name="connsiteX6" fmla="*/ 12280 w 22578"/>
                    <a:gd name="connsiteY6" fmla="*/ 12877 h 27363"/>
                    <a:gd name="connsiteX7" fmla="*/ 12183 w 22578"/>
                    <a:gd name="connsiteY7" fmla="*/ 12951 h 27363"/>
                    <a:gd name="connsiteX8" fmla="*/ 10028 w 22578"/>
                    <a:gd name="connsiteY8" fmla="*/ 12826 h 27363"/>
                    <a:gd name="connsiteX9" fmla="*/ 7004 w 22578"/>
                    <a:gd name="connsiteY9" fmla="*/ 13643 h 27363"/>
                    <a:gd name="connsiteX10" fmla="*/ 6758 w 22578"/>
                    <a:gd name="connsiteY10" fmla="*/ 13964 h 27363"/>
                    <a:gd name="connsiteX11" fmla="*/ 7821 w 22578"/>
                    <a:gd name="connsiteY11" fmla="*/ 15428 h 27363"/>
                    <a:gd name="connsiteX12" fmla="*/ 6038 w 22578"/>
                    <a:gd name="connsiteY12" fmla="*/ 15892 h 27363"/>
                    <a:gd name="connsiteX13" fmla="*/ 5346 w 22578"/>
                    <a:gd name="connsiteY13" fmla="*/ 15818 h 27363"/>
                    <a:gd name="connsiteX14" fmla="*/ 3088 w 22578"/>
                    <a:gd name="connsiteY14" fmla="*/ 18448 h 27363"/>
                    <a:gd name="connsiteX15" fmla="*/ 3140 w 22578"/>
                    <a:gd name="connsiteY15" fmla="*/ 18471 h 27363"/>
                    <a:gd name="connsiteX16" fmla="*/ 3042 w 22578"/>
                    <a:gd name="connsiteY16" fmla="*/ 18494 h 27363"/>
                    <a:gd name="connsiteX17" fmla="*/ 367 w 22578"/>
                    <a:gd name="connsiteY17" fmla="*/ 20901 h 27363"/>
                    <a:gd name="connsiteX18" fmla="*/ 1760 w 22578"/>
                    <a:gd name="connsiteY18" fmla="*/ 20701 h 27363"/>
                    <a:gd name="connsiteX19" fmla="*/ 4435 w 22578"/>
                    <a:gd name="connsiteY19" fmla="*/ 21221 h 27363"/>
                    <a:gd name="connsiteX20" fmla="*/ 5179 w 22578"/>
                    <a:gd name="connsiteY20" fmla="*/ 21816 h 27363"/>
                    <a:gd name="connsiteX21" fmla="*/ 5973 w 22578"/>
                    <a:gd name="connsiteY21" fmla="*/ 21221 h 27363"/>
                    <a:gd name="connsiteX22" fmla="*/ 7338 w 22578"/>
                    <a:gd name="connsiteY22" fmla="*/ 20501 h 27363"/>
                    <a:gd name="connsiteX23" fmla="*/ 6595 w 22578"/>
                    <a:gd name="connsiteY23" fmla="*/ 22536 h 27363"/>
                    <a:gd name="connsiteX24" fmla="*/ 5258 w 22578"/>
                    <a:gd name="connsiteY24" fmla="*/ 26304 h 27363"/>
                    <a:gd name="connsiteX25" fmla="*/ 7241 w 22578"/>
                    <a:gd name="connsiteY25" fmla="*/ 27545 h 27363"/>
                    <a:gd name="connsiteX26" fmla="*/ 9373 w 22578"/>
                    <a:gd name="connsiteY26" fmla="*/ 24395 h 27363"/>
                    <a:gd name="connsiteX27" fmla="*/ 11900 w 22578"/>
                    <a:gd name="connsiteY27" fmla="*/ 19038 h 27363"/>
                    <a:gd name="connsiteX28" fmla="*/ 15021 w 22578"/>
                    <a:gd name="connsiteY28" fmla="*/ 16715 h 27363"/>
                    <a:gd name="connsiteX29" fmla="*/ 16558 w 22578"/>
                    <a:gd name="connsiteY29" fmla="*/ 20557 h 27363"/>
                    <a:gd name="connsiteX30" fmla="*/ 16461 w 22578"/>
                    <a:gd name="connsiteY30" fmla="*/ 21128 h 27363"/>
                    <a:gd name="connsiteX31" fmla="*/ 18198 w 22578"/>
                    <a:gd name="connsiteY31" fmla="*/ 20162 h 27363"/>
                    <a:gd name="connsiteX32" fmla="*/ 20204 w 22578"/>
                    <a:gd name="connsiteY32" fmla="*/ 20706 h 27363"/>
                    <a:gd name="connsiteX33" fmla="*/ 20479 w 22578"/>
                    <a:gd name="connsiteY33" fmla="*/ 19070 h 27363"/>
                    <a:gd name="connsiteX34" fmla="*/ 19610 w 22578"/>
                    <a:gd name="connsiteY34" fmla="*/ 19121 h 27363"/>
                    <a:gd name="connsiteX35" fmla="*/ 17288 w 22578"/>
                    <a:gd name="connsiteY35" fmla="*/ 18355 h 27363"/>
                    <a:gd name="connsiteX36" fmla="*/ 16823 w 22578"/>
                    <a:gd name="connsiteY36" fmla="*/ 16989 h 27363"/>
                    <a:gd name="connsiteX37" fmla="*/ 19972 w 22578"/>
                    <a:gd name="connsiteY37" fmla="*/ 16594 h 27363"/>
                    <a:gd name="connsiteX38" fmla="*/ 21161 w 22578"/>
                    <a:gd name="connsiteY38" fmla="*/ 17058 h 27363"/>
                    <a:gd name="connsiteX39" fmla="*/ 21161 w 22578"/>
                    <a:gd name="connsiteY39" fmla="*/ 17063 h 27363"/>
                    <a:gd name="connsiteX40" fmla="*/ 21236 w 22578"/>
                    <a:gd name="connsiteY40" fmla="*/ 16863 h 27363"/>
                    <a:gd name="connsiteX41" fmla="*/ 19995 w 22578"/>
                    <a:gd name="connsiteY41" fmla="*/ 15934 h 27363"/>
                    <a:gd name="connsiteX42" fmla="*/ 20121 w 22578"/>
                    <a:gd name="connsiteY42" fmla="*/ 12538 h 27363"/>
                    <a:gd name="connsiteX43" fmla="*/ 20441 w 22578"/>
                    <a:gd name="connsiteY43" fmla="*/ 8519 h 27363"/>
                    <a:gd name="connsiteX44" fmla="*/ 21208 w 22578"/>
                    <a:gd name="connsiteY44" fmla="*/ 6609 h 27363"/>
                    <a:gd name="connsiteX45" fmla="*/ 22945 w 22578"/>
                    <a:gd name="connsiteY45" fmla="*/ 2664 h 27363"/>
                    <a:gd name="connsiteX46" fmla="*/ 20999 w 22578"/>
                    <a:gd name="connsiteY46" fmla="*/ 1466 h 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578" h="27363">
                      <a:moveTo>
                        <a:pt x="20999" y="1466"/>
                      </a:moveTo>
                      <a:cubicBezTo>
                        <a:pt x="20639" y="1180"/>
                        <a:pt x="20257" y="923"/>
                        <a:pt x="19856" y="699"/>
                      </a:cubicBezTo>
                      <a:cubicBezTo>
                        <a:pt x="19206" y="5147"/>
                        <a:pt x="16926" y="9194"/>
                        <a:pt x="13460" y="12054"/>
                      </a:cubicBezTo>
                      <a:lnTo>
                        <a:pt x="13683" y="12106"/>
                      </a:lnTo>
                      <a:cubicBezTo>
                        <a:pt x="15764" y="12724"/>
                        <a:pt x="16656" y="13369"/>
                        <a:pt x="16470" y="14164"/>
                      </a:cubicBezTo>
                      <a:cubicBezTo>
                        <a:pt x="16298" y="14759"/>
                        <a:pt x="15852" y="14856"/>
                        <a:pt x="14686" y="14512"/>
                      </a:cubicBezTo>
                      <a:cubicBezTo>
                        <a:pt x="13689" y="14334"/>
                        <a:pt x="12814" y="13739"/>
                        <a:pt x="12280" y="12877"/>
                      </a:cubicBezTo>
                      <a:lnTo>
                        <a:pt x="12183" y="12951"/>
                      </a:lnTo>
                      <a:cubicBezTo>
                        <a:pt x="11254" y="13746"/>
                        <a:pt x="10622" y="13620"/>
                        <a:pt x="10028" y="12826"/>
                      </a:cubicBezTo>
                      <a:cubicBezTo>
                        <a:pt x="9062" y="11511"/>
                        <a:pt x="8291" y="11859"/>
                        <a:pt x="7004" y="13643"/>
                      </a:cubicBezTo>
                      <a:lnTo>
                        <a:pt x="6758" y="13964"/>
                      </a:lnTo>
                      <a:cubicBezTo>
                        <a:pt x="7450" y="14536"/>
                        <a:pt x="7900" y="15079"/>
                        <a:pt x="7821" y="15428"/>
                      </a:cubicBezTo>
                      <a:cubicBezTo>
                        <a:pt x="7743" y="15776"/>
                        <a:pt x="6758" y="15892"/>
                        <a:pt x="6038" y="15892"/>
                      </a:cubicBezTo>
                      <a:cubicBezTo>
                        <a:pt x="5805" y="15899"/>
                        <a:pt x="5572" y="15874"/>
                        <a:pt x="5346" y="15818"/>
                      </a:cubicBezTo>
                      <a:cubicBezTo>
                        <a:pt x="4639" y="16732"/>
                        <a:pt x="3885" y="17610"/>
                        <a:pt x="3088" y="18448"/>
                      </a:cubicBezTo>
                      <a:lnTo>
                        <a:pt x="3140" y="18471"/>
                      </a:lnTo>
                      <a:lnTo>
                        <a:pt x="3042" y="18494"/>
                      </a:lnTo>
                      <a:cubicBezTo>
                        <a:pt x="2212" y="19362"/>
                        <a:pt x="1317" y="20167"/>
                        <a:pt x="367" y="20901"/>
                      </a:cubicBezTo>
                      <a:cubicBezTo>
                        <a:pt x="835" y="20864"/>
                        <a:pt x="1300" y="20797"/>
                        <a:pt x="1760" y="20701"/>
                      </a:cubicBezTo>
                      <a:cubicBezTo>
                        <a:pt x="2672" y="20293"/>
                        <a:pt x="3743" y="20501"/>
                        <a:pt x="4435" y="21221"/>
                      </a:cubicBezTo>
                      <a:lnTo>
                        <a:pt x="5179" y="21816"/>
                      </a:lnTo>
                      <a:lnTo>
                        <a:pt x="5973" y="21221"/>
                      </a:lnTo>
                      <a:cubicBezTo>
                        <a:pt x="6437" y="20901"/>
                        <a:pt x="7236" y="20292"/>
                        <a:pt x="7338" y="20501"/>
                      </a:cubicBezTo>
                      <a:cubicBezTo>
                        <a:pt x="7710" y="21245"/>
                        <a:pt x="7064" y="21965"/>
                        <a:pt x="6595" y="22536"/>
                      </a:cubicBezTo>
                      <a:cubicBezTo>
                        <a:pt x="5676" y="23570"/>
                        <a:pt x="5196" y="24922"/>
                        <a:pt x="5258" y="26304"/>
                      </a:cubicBezTo>
                      <a:cubicBezTo>
                        <a:pt x="5281" y="27917"/>
                        <a:pt x="6187" y="28627"/>
                        <a:pt x="7241" y="27545"/>
                      </a:cubicBezTo>
                      <a:cubicBezTo>
                        <a:pt x="8094" y="26599"/>
                        <a:pt x="8812" y="25539"/>
                        <a:pt x="9373" y="24395"/>
                      </a:cubicBezTo>
                      <a:cubicBezTo>
                        <a:pt x="10265" y="22685"/>
                        <a:pt x="10985" y="20747"/>
                        <a:pt x="11900" y="19038"/>
                      </a:cubicBezTo>
                      <a:cubicBezTo>
                        <a:pt x="12940" y="17128"/>
                        <a:pt x="14032" y="16436"/>
                        <a:pt x="15021" y="16715"/>
                      </a:cubicBezTo>
                      <a:cubicBezTo>
                        <a:pt x="16112" y="17035"/>
                        <a:pt x="16781" y="18750"/>
                        <a:pt x="16558" y="20557"/>
                      </a:cubicBezTo>
                      <a:lnTo>
                        <a:pt x="16461" y="21128"/>
                      </a:lnTo>
                      <a:cubicBezTo>
                        <a:pt x="16989" y="20722"/>
                        <a:pt x="17574" y="20397"/>
                        <a:pt x="18198" y="20162"/>
                      </a:cubicBezTo>
                      <a:cubicBezTo>
                        <a:pt x="18895" y="20214"/>
                        <a:pt x="19576" y="20399"/>
                        <a:pt x="20204" y="20706"/>
                      </a:cubicBezTo>
                      <a:cubicBezTo>
                        <a:pt x="20235" y="20152"/>
                        <a:pt x="20327" y="19604"/>
                        <a:pt x="20479" y="19070"/>
                      </a:cubicBezTo>
                      <a:cubicBezTo>
                        <a:pt x="20188" y="19060"/>
                        <a:pt x="19897" y="19077"/>
                        <a:pt x="19610" y="19121"/>
                      </a:cubicBezTo>
                      <a:cubicBezTo>
                        <a:pt x="18752" y="19436"/>
                        <a:pt x="17790" y="19119"/>
                        <a:pt x="17288" y="18355"/>
                      </a:cubicBezTo>
                      <a:cubicBezTo>
                        <a:pt x="17045" y="17934"/>
                        <a:pt x="16887" y="17470"/>
                        <a:pt x="16823" y="16989"/>
                      </a:cubicBezTo>
                      <a:cubicBezTo>
                        <a:pt x="17144" y="15925"/>
                        <a:pt x="17915" y="15823"/>
                        <a:pt x="19972" y="16594"/>
                      </a:cubicBezTo>
                      <a:lnTo>
                        <a:pt x="21161" y="17058"/>
                      </a:lnTo>
                      <a:lnTo>
                        <a:pt x="21161" y="17063"/>
                      </a:lnTo>
                      <a:lnTo>
                        <a:pt x="21236" y="16863"/>
                      </a:lnTo>
                      <a:cubicBezTo>
                        <a:pt x="20731" y="16699"/>
                        <a:pt x="20295" y="16372"/>
                        <a:pt x="19995" y="15934"/>
                      </a:cubicBezTo>
                      <a:cubicBezTo>
                        <a:pt x="19443" y="14858"/>
                        <a:pt x="19491" y="13571"/>
                        <a:pt x="20121" y="12538"/>
                      </a:cubicBezTo>
                      <a:cubicBezTo>
                        <a:pt x="19683" y="11209"/>
                        <a:pt x="19799" y="9761"/>
                        <a:pt x="20441" y="8519"/>
                      </a:cubicBezTo>
                      <a:cubicBezTo>
                        <a:pt x="20750" y="7905"/>
                        <a:pt x="21006" y="7266"/>
                        <a:pt x="21208" y="6609"/>
                      </a:cubicBezTo>
                      <a:cubicBezTo>
                        <a:pt x="21517" y="5191"/>
                        <a:pt x="22107" y="3850"/>
                        <a:pt x="22945" y="2664"/>
                      </a:cubicBezTo>
                      <a:cubicBezTo>
                        <a:pt x="22235" y="2375"/>
                        <a:pt x="21577" y="1969"/>
                        <a:pt x="20999" y="14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9" name="Freeform 4708">
                  <a:extLst>
                    <a:ext uri="{FF2B5EF4-FFF2-40B4-BE49-F238E27FC236}">
                      <a16:creationId xmlns:a16="http://schemas.microsoft.com/office/drawing/2014/main" id="{4F4A6739-9A3B-B6B3-4748-ADA32644A348}"/>
                    </a:ext>
                  </a:extLst>
                </p:cNvPr>
                <p:cNvSpPr/>
                <p:nvPr/>
              </p:nvSpPr>
              <p:spPr>
                <a:xfrm rot="-780000">
                  <a:off x="1892016" y="4117565"/>
                  <a:ext cx="5778" cy="5539"/>
                </a:xfrm>
                <a:custGeom>
                  <a:avLst/>
                  <a:gdLst>
                    <a:gd name="connsiteX0" fmla="*/ 889 w 5778"/>
                    <a:gd name="connsiteY0" fmla="*/ 1203 h 5539"/>
                    <a:gd name="connsiteX1" fmla="*/ 392 w 5778"/>
                    <a:gd name="connsiteY1" fmla="*/ 2220 h 5539"/>
                    <a:gd name="connsiteX2" fmla="*/ 489 w 5778"/>
                    <a:gd name="connsiteY2" fmla="*/ 2271 h 5539"/>
                    <a:gd name="connsiteX3" fmla="*/ 1283 w 5778"/>
                    <a:gd name="connsiteY3" fmla="*/ 4404 h 5539"/>
                    <a:gd name="connsiteX4" fmla="*/ 3689 w 5778"/>
                    <a:gd name="connsiteY4" fmla="*/ 5919 h 5539"/>
                    <a:gd name="connsiteX5" fmla="*/ 4804 w 5778"/>
                    <a:gd name="connsiteY5" fmla="*/ 6239 h 5539"/>
                    <a:gd name="connsiteX6" fmla="*/ 6170 w 5778"/>
                    <a:gd name="connsiteY6" fmla="*/ 2123 h 5539"/>
                    <a:gd name="connsiteX7" fmla="*/ 5450 w 5778"/>
                    <a:gd name="connsiteY7" fmla="*/ 1774 h 5539"/>
                    <a:gd name="connsiteX8" fmla="*/ 889 w 5778"/>
                    <a:gd name="connsiteY8" fmla="*/ 1203 h 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8" h="5539">
                      <a:moveTo>
                        <a:pt x="889" y="1203"/>
                      </a:moveTo>
                      <a:cubicBezTo>
                        <a:pt x="590" y="1459"/>
                        <a:pt x="410" y="1827"/>
                        <a:pt x="392" y="2220"/>
                      </a:cubicBezTo>
                      <a:lnTo>
                        <a:pt x="489" y="2271"/>
                      </a:lnTo>
                      <a:cubicBezTo>
                        <a:pt x="1108" y="2795"/>
                        <a:pt x="1409" y="3603"/>
                        <a:pt x="1283" y="4404"/>
                      </a:cubicBezTo>
                      <a:cubicBezTo>
                        <a:pt x="1921" y="5132"/>
                        <a:pt x="2757" y="5658"/>
                        <a:pt x="3689" y="5919"/>
                      </a:cubicBezTo>
                      <a:cubicBezTo>
                        <a:pt x="4053" y="6053"/>
                        <a:pt x="4425" y="6160"/>
                        <a:pt x="4804" y="6239"/>
                      </a:cubicBezTo>
                      <a:cubicBezTo>
                        <a:pt x="5269" y="4901"/>
                        <a:pt x="5733" y="3535"/>
                        <a:pt x="6170" y="2123"/>
                      </a:cubicBezTo>
                      <a:cubicBezTo>
                        <a:pt x="5923" y="2021"/>
                        <a:pt x="5682" y="1905"/>
                        <a:pt x="5450" y="1774"/>
                      </a:cubicBezTo>
                      <a:cubicBezTo>
                        <a:pt x="3541" y="557"/>
                        <a:pt x="1855" y="385"/>
                        <a:pt x="889" y="12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0" name="Freeform 4709">
                  <a:extLst>
                    <a:ext uri="{FF2B5EF4-FFF2-40B4-BE49-F238E27FC236}">
                      <a16:creationId xmlns:a16="http://schemas.microsoft.com/office/drawing/2014/main" id="{524EC8BE-743B-A4D7-8A62-E32222E5AA36}"/>
                    </a:ext>
                  </a:extLst>
                </p:cNvPr>
                <p:cNvSpPr/>
                <p:nvPr/>
              </p:nvSpPr>
              <p:spPr>
                <a:xfrm rot="-780000">
                  <a:off x="1767745" y="4095240"/>
                  <a:ext cx="3074" cy="2197"/>
                </a:xfrm>
                <a:custGeom>
                  <a:avLst/>
                  <a:gdLst>
                    <a:gd name="connsiteX0" fmla="*/ 2051 w 3074"/>
                    <a:gd name="connsiteY0" fmla="*/ 2351 h 2197"/>
                    <a:gd name="connsiteX1" fmla="*/ 3444 w 3074"/>
                    <a:gd name="connsiteY1" fmla="*/ 2895 h 2197"/>
                    <a:gd name="connsiteX2" fmla="*/ 3221 w 3074"/>
                    <a:gd name="connsiteY2" fmla="*/ 1677 h 2197"/>
                    <a:gd name="connsiteX3" fmla="*/ 2330 w 3074"/>
                    <a:gd name="connsiteY3" fmla="*/ 809 h 2197"/>
                    <a:gd name="connsiteX4" fmla="*/ 370 w 3074"/>
                    <a:gd name="connsiteY4" fmla="*/ 1552 h 2197"/>
                    <a:gd name="connsiteX5" fmla="*/ 2051 w 3074"/>
                    <a:gd name="connsiteY5" fmla="*/ 2351 h 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4" h="2197">
                      <a:moveTo>
                        <a:pt x="2051" y="2351"/>
                      </a:moveTo>
                      <a:cubicBezTo>
                        <a:pt x="2646" y="2574"/>
                        <a:pt x="3091" y="2746"/>
                        <a:pt x="3444" y="2895"/>
                      </a:cubicBezTo>
                      <a:cubicBezTo>
                        <a:pt x="3370" y="2500"/>
                        <a:pt x="3273" y="2077"/>
                        <a:pt x="3221" y="1677"/>
                      </a:cubicBezTo>
                      <a:cubicBezTo>
                        <a:pt x="3124" y="883"/>
                        <a:pt x="2901" y="488"/>
                        <a:pt x="2330" y="809"/>
                      </a:cubicBezTo>
                      <a:cubicBezTo>
                        <a:pt x="1711" y="1141"/>
                        <a:pt x="1052" y="1391"/>
                        <a:pt x="370" y="1552"/>
                      </a:cubicBezTo>
                      <a:cubicBezTo>
                        <a:pt x="890" y="1895"/>
                        <a:pt x="1456" y="2164"/>
                        <a:pt x="2051" y="23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1" name="Freeform 4710">
                  <a:extLst>
                    <a:ext uri="{FF2B5EF4-FFF2-40B4-BE49-F238E27FC236}">
                      <a16:creationId xmlns:a16="http://schemas.microsoft.com/office/drawing/2014/main" id="{CE62866A-E6B0-CDBE-6F15-F7287957BEEB}"/>
                    </a:ext>
                  </a:extLst>
                </p:cNvPr>
                <p:cNvSpPr/>
                <p:nvPr/>
              </p:nvSpPr>
              <p:spPr>
                <a:xfrm rot="-780000">
                  <a:off x="1730421" y="4133426"/>
                  <a:ext cx="4227" cy="4201"/>
                </a:xfrm>
                <a:custGeom>
                  <a:avLst/>
                  <a:gdLst>
                    <a:gd name="connsiteX0" fmla="*/ 4094 w 4227"/>
                    <a:gd name="connsiteY0" fmla="*/ 1536 h 4201"/>
                    <a:gd name="connsiteX1" fmla="*/ 2334 w 4227"/>
                    <a:gd name="connsiteY1" fmla="*/ 2107 h 4201"/>
                    <a:gd name="connsiteX2" fmla="*/ 573 w 4227"/>
                    <a:gd name="connsiteY2" fmla="*/ 3101 h 4201"/>
                    <a:gd name="connsiteX3" fmla="*/ 2631 w 4227"/>
                    <a:gd name="connsiteY3" fmla="*/ 4565 h 4201"/>
                    <a:gd name="connsiteX4" fmla="*/ 4591 w 4227"/>
                    <a:gd name="connsiteY4" fmla="*/ 4886 h 4201"/>
                    <a:gd name="connsiteX5" fmla="*/ 4419 w 4227"/>
                    <a:gd name="connsiteY5" fmla="*/ 704 h 4201"/>
                    <a:gd name="connsiteX6" fmla="*/ 4094 w 4227"/>
                    <a:gd name="connsiteY6" fmla="*/ 1536 h 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7" h="4201">
                      <a:moveTo>
                        <a:pt x="4094" y="1536"/>
                      </a:moveTo>
                      <a:cubicBezTo>
                        <a:pt x="4094" y="2205"/>
                        <a:pt x="3402" y="2228"/>
                        <a:pt x="2334" y="2107"/>
                      </a:cubicBezTo>
                      <a:cubicBezTo>
                        <a:pt x="671" y="1935"/>
                        <a:pt x="-21" y="2256"/>
                        <a:pt x="573" y="3101"/>
                      </a:cubicBezTo>
                      <a:cubicBezTo>
                        <a:pt x="1129" y="3750"/>
                        <a:pt x="1836" y="4253"/>
                        <a:pt x="2631" y="4565"/>
                      </a:cubicBezTo>
                      <a:cubicBezTo>
                        <a:pt x="3244" y="4844"/>
                        <a:pt x="3921" y="4955"/>
                        <a:pt x="4591" y="4886"/>
                      </a:cubicBezTo>
                      <a:cubicBezTo>
                        <a:pt x="4591" y="3492"/>
                        <a:pt x="4494" y="2098"/>
                        <a:pt x="4419" y="704"/>
                      </a:cubicBezTo>
                      <a:cubicBezTo>
                        <a:pt x="4210" y="930"/>
                        <a:pt x="4094" y="1228"/>
                        <a:pt x="4094" y="153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2" name="Freeform 4711">
                  <a:extLst>
                    <a:ext uri="{FF2B5EF4-FFF2-40B4-BE49-F238E27FC236}">
                      <a16:creationId xmlns:a16="http://schemas.microsoft.com/office/drawing/2014/main" id="{BB1404C4-5758-7E03-4CD2-BD63D552971B}"/>
                    </a:ext>
                  </a:extLst>
                </p:cNvPr>
                <p:cNvSpPr/>
                <p:nvPr/>
              </p:nvSpPr>
              <p:spPr>
                <a:xfrm rot="-780000">
                  <a:off x="1761531" y="4097277"/>
                  <a:ext cx="11391" cy="7178"/>
                </a:xfrm>
                <a:custGeom>
                  <a:avLst/>
                  <a:gdLst>
                    <a:gd name="connsiteX0" fmla="*/ 9346 w 11391"/>
                    <a:gd name="connsiteY0" fmla="*/ 2802 h 7178"/>
                    <a:gd name="connsiteX1" fmla="*/ 5031 w 11391"/>
                    <a:gd name="connsiteY1" fmla="*/ 1961 h 7178"/>
                    <a:gd name="connsiteX2" fmla="*/ 1859 w 11391"/>
                    <a:gd name="connsiteY2" fmla="*/ 697 h 7178"/>
                    <a:gd name="connsiteX3" fmla="*/ 670 w 11391"/>
                    <a:gd name="connsiteY3" fmla="*/ 3020 h 7178"/>
                    <a:gd name="connsiteX4" fmla="*/ 893 w 11391"/>
                    <a:gd name="connsiteY4" fmla="*/ 4461 h 7178"/>
                    <a:gd name="connsiteX5" fmla="*/ 2876 w 11391"/>
                    <a:gd name="connsiteY5" fmla="*/ 4925 h 7178"/>
                    <a:gd name="connsiteX6" fmla="*/ 3642 w 11391"/>
                    <a:gd name="connsiteY6" fmla="*/ 5817 h 7178"/>
                    <a:gd name="connsiteX7" fmla="*/ 9216 w 11391"/>
                    <a:gd name="connsiteY7" fmla="*/ 7876 h 7178"/>
                    <a:gd name="connsiteX8" fmla="*/ 10828 w 11391"/>
                    <a:gd name="connsiteY8" fmla="*/ 7109 h 7178"/>
                    <a:gd name="connsiteX9" fmla="*/ 9899 w 11391"/>
                    <a:gd name="connsiteY9" fmla="*/ 5920 h 7178"/>
                    <a:gd name="connsiteX10" fmla="*/ 10990 w 11391"/>
                    <a:gd name="connsiteY10" fmla="*/ 5971 h 7178"/>
                    <a:gd name="connsiteX11" fmla="*/ 11734 w 11391"/>
                    <a:gd name="connsiteY11" fmla="*/ 6342 h 7178"/>
                    <a:gd name="connsiteX12" fmla="*/ 11190 w 11391"/>
                    <a:gd name="connsiteY12" fmla="*/ 3243 h 7178"/>
                    <a:gd name="connsiteX13" fmla="*/ 10893 w 11391"/>
                    <a:gd name="connsiteY13" fmla="*/ 2375 h 7178"/>
                    <a:gd name="connsiteX14" fmla="*/ 10075 w 11391"/>
                    <a:gd name="connsiteY14" fmla="*/ 2621 h 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1" h="7178">
                      <a:moveTo>
                        <a:pt x="9346" y="2802"/>
                      </a:moveTo>
                      <a:cubicBezTo>
                        <a:pt x="7859" y="3292"/>
                        <a:pt x="6225" y="2973"/>
                        <a:pt x="5031" y="1961"/>
                      </a:cubicBezTo>
                      <a:cubicBezTo>
                        <a:pt x="4060" y="1349"/>
                        <a:pt x="2985" y="920"/>
                        <a:pt x="1859" y="697"/>
                      </a:cubicBezTo>
                      <a:cubicBezTo>
                        <a:pt x="1394" y="1390"/>
                        <a:pt x="1092" y="2258"/>
                        <a:pt x="670" y="3020"/>
                      </a:cubicBezTo>
                      <a:cubicBezTo>
                        <a:pt x="173" y="3950"/>
                        <a:pt x="321" y="4335"/>
                        <a:pt x="893" y="4461"/>
                      </a:cubicBezTo>
                      <a:cubicBezTo>
                        <a:pt x="1561" y="4609"/>
                        <a:pt x="2230" y="4758"/>
                        <a:pt x="2876" y="4925"/>
                      </a:cubicBezTo>
                      <a:cubicBezTo>
                        <a:pt x="3291" y="5036"/>
                        <a:pt x="3595" y="5390"/>
                        <a:pt x="3642" y="5817"/>
                      </a:cubicBezTo>
                      <a:cubicBezTo>
                        <a:pt x="5688" y="5804"/>
                        <a:pt x="7669" y="6536"/>
                        <a:pt x="9216" y="7876"/>
                      </a:cubicBezTo>
                      <a:cubicBezTo>
                        <a:pt x="9723" y="7561"/>
                        <a:pt x="10264" y="7304"/>
                        <a:pt x="10828" y="7109"/>
                      </a:cubicBezTo>
                      <a:cubicBezTo>
                        <a:pt x="10136" y="6644"/>
                        <a:pt x="9736" y="6143"/>
                        <a:pt x="9899" y="5920"/>
                      </a:cubicBezTo>
                      <a:cubicBezTo>
                        <a:pt x="9996" y="5794"/>
                        <a:pt x="10642" y="5845"/>
                        <a:pt x="10990" y="5971"/>
                      </a:cubicBezTo>
                      <a:cubicBezTo>
                        <a:pt x="11250" y="6070"/>
                        <a:pt x="11499" y="6194"/>
                        <a:pt x="11734" y="6342"/>
                      </a:cubicBezTo>
                      <a:cubicBezTo>
                        <a:pt x="11835" y="5279"/>
                        <a:pt x="11647" y="4208"/>
                        <a:pt x="11190" y="3243"/>
                      </a:cubicBezTo>
                      <a:cubicBezTo>
                        <a:pt x="11093" y="2969"/>
                        <a:pt x="10990" y="2672"/>
                        <a:pt x="10893" y="2375"/>
                      </a:cubicBezTo>
                      <a:lnTo>
                        <a:pt x="10075" y="262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3" name="Freeform 4712">
                  <a:extLst>
                    <a:ext uri="{FF2B5EF4-FFF2-40B4-BE49-F238E27FC236}">
                      <a16:creationId xmlns:a16="http://schemas.microsoft.com/office/drawing/2014/main" id="{E4A39698-BA92-B1FC-88F1-7C9590D8A9E3}"/>
                    </a:ext>
                  </a:extLst>
                </p:cNvPr>
                <p:cNvSpPr/>
                <p:nvPr/>
              </p:nvSpPr>
              <p:spPr>
                <a:xfrm rot="-780000">
                  <a:off x="1746446" y="4131236"/>
                  <a:ext cx="9345" cy="10988"/>
                </a:xfrm>
                <a:custGeom>
                  <a:avLst/>
                  <a:gdLst>
                    <a:gd name="connsiteX0" fmla="*/ 4440 w 9345"/>
                    <a:gd name="connsiteY0" fmla="*/ 7687 h 10988"/>
                    <a:gd name="connsiteX1" fmla="*/ 5132 w 9345"/>
                    <a:gd name="connsiteY1" fmla="*/ 5364 h 10988"/>
                    <a:gd name="connsiteX2" fmla="*/ 5949 w 9345"/>
                    <a:gd name="connsiteY2" fmla="*/ 4100 h 10988"/>
                    <a:gd name="connsiteX3" fmla="*/ 7389 w 9345"/>
                    <a:gd name="connsiteY3" fmla="*/ 2985 h 10988"/>
                    <a:gd name="connsiteX4" fmla="*/ 9711 w 9345"/>
                    <a:gd name="connsiteY4" fmla="*/ 1819 h 10988"/>
                    <a:gd name="connsiteX5" fmla="*/ 8992 w 9345"/>
                    <a:gd name="connsiteY5" fmla="*/ 1967 h 10988"/>
                    <a:gd name="connsiteX6" fmla="*/ 5917 w 9345"/>
                    <a:gd name="connsiteY6" fmla="*/ 1321 h 10988"/>
                    <a:gd name="connsiteX7" fmla="*/ 4927 w 9345"/>
                    <a:gd name="connsiteY7" fmla="*/ 703 h 10988"/>
                    <a:gd name="connsiteX8" fmla="*/ 4430 w 9345"/>
                    <a:gd name="connsiteY8" fmla="*/ 978 h 10988"/>
                    <a:gd name="connsiteX9" fmla="*/ 2052 w 9345"/>
                    <a:gd name="connsiteY9" fmla="*/ 4402 h 10988"/>
                    <a:gd name="connsiteX10" fmla="*/ 366 w 9345"/>
                    <a:gd name="connsiteY10" fmla="*/ 11692 h 10988"/>
                    <a:gd name="connsiteX11" fmla="*/ 2944 w 9345"/>
                    <a:gd name="connsiteY11" fmla="*/ 11046 h 10988"/>
                    <a:gd name="connsiteX12" fmla="*/ 4440 w 9345"/>
                    <a:gd name="connsiteY12" fmla="*/ 7687 h 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45" h="10988">
                      <a:moveTo>
                        <a:pt x="4440" y="7687"/>
                      </a:moveTo>
                      <a:cubicBezTo>
                        <a:pt x="4584" y="6889"/>
                        <a:pt x="4816" y="6110"/>
                        <a:pt x="5132" y="5364"/>
                      </a:cubicBezTo>
                      <a:cubicBezTo>
                        <a:pt x="4858" y="4620"/>
                        <a:pt x="5057" y="4300"/>
                        <a:pt x="5949" y="4100"/>
                      </a:cubicBezTo>
                      <a:cubicBezTo>
                        <a:pt x="6372" y="3660"/>
                        <a:pt x="6858" y="3284"/>
                        <a:pt x="7389" y="2985"/>
                      </a:cubicBezTo>
                      <a:cubicBezTo>
                        <a:pt x="8155" y="2520"/>
                        <a:pt x="8927" y="2265"/>
                        <a:pt x="9711" y="1819"/>
                      </a:cubicBezTo>
                      <a:lnTo>
                        <a:pt x="8992" y="1967"/>
                      </a:lnTo>
                      <a:cubicBezTo>
                        <a:pt x="7477" y="2390"/>
                        <a:pt x="7357" y="2390"/>
                        <a:pt x="5917" y="1321"/>
                      </a:cubicBezTo>
                      <a:cubicBezTo>
                        <a:pt x="5608" y="1083"/>
                        <a:pt x="5277" y="877"/>
                        <a:pt x="4927" y="703"/>
                      </a:cubicBezTo>
                      <a:lnTo>
                        <a:pt x="4430" y="978"/>
                      </a:lnTo>
                      <a:cubicBezTo>
                        <a:pt x="3090" y="1620"/>
                        <a:pt x="2186" y="2921"/>
                        <a:pt x="2052" y="4402"/>
                      </a:cubicBezTo>
                      <a:cubicBezTo>
                        <a:pt x="1555" y="6832"/>
                        <a:pt x="1035" y="9285"/>
                        <a:pt x="366" y="11692"/>
                      </a:cubicBezTo>
                      <a:cubicBezTo>
                        <a:pt x="1235" y="11520"/>
                        <a:pt x="2103" y="11297"/>
                        <a:pt x="2944" y="11046"/>
                      </a:cubicBezTo>
                      <a:cubicBezTo>
                        <a:pt x="3765" y="10099"/>
                        <a:pt x="4285" y="8930"/>
                        <a:pt x="4440" y="76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4" name="Freeform 4713">
                  <a:extLst>
                    <a:ext uri="{FF2B5EF4-FFF2-40B4-BE49-F238E27FC236}">
                      <a16:creationId xmlns:a16="http://schemas.microsoft.com/office/drawing/2014/main" id="{712C4ABD-6568-42F2-F9DF-BBC2A8E6158D}"/>
                    </a:ext>
                  </a:extLst>
                </p:cNvPr>
                <p:cNvSpPr/>
                <p:nvPr/>
              </p:nvSpPr>
              <p:spPr>
                <a:xfrm rot="-780000">
                  <a:off x="1714474" y="4139458"/>
                  <a:ext cx="1556" cy="1217"/>
                </a:xfrm>
                <a:custGeom>
                  <a:avLst/>
                  <a:gdLst>
                    <a:gd name="connsiteX0" fmla="*/ 361 w 1556"/>
                    <a:gd name="connsiteY0" fmla="*/ 705 h 1217"/>
                    <a:gd name="connsiteX1" fmla="*/ 1029 w 1556"/>
                    <a:gd name="connsiteY1" fmla="*/ 1500 h 1217"/>
                    <a:gd name="connsiteX2" fmla="*/ 1452 w 1556"/>
                    <a:gd name="connsiteY2" fmla="*/ 1923 h 1217"/>
                    <a:gd name="connsiteX3" fmla="*/ 1917 w 1556"/>
                    <a:gd name="connsiteY3" fmla="*/ 1179 h 1217"/>
                  </a:gdLst>
                  <a:ahLst/>
                  <a:cxnLst>
                    <a:cxn ang="0">
                      <a:pos x="connsiteX0" y="connsiteY0"/>
                    </a:cxn>
                    <a:cxn ang="0">
                      <a:pos x="connsiteX1" y="connsiteY1"/>
                    </a:cxn>
                    <a:cxn ang="0">
                      <a:pos x="connsiteX2" y="connsiteY2"/>
                    </a:cxn>
                    <a:cxn ang="0">
                      <a:pos x="connsiteX3" y="connsiteY3"/>
                    </a:cxn>
                  </a:cxnLst>
                  <a:rect l="l" t="t" r="r" b="b"/>
                  <a:pathLst>
                    <a:path w="1556" h="1217">
                      <a:moveTo>
                        <a:pt x="361" y="705"/>
                      </a:moveTo>
                      <a:cubicBezTo>
                        <a:pt x="584" y="979"/>
                        <a:pt x="825" y="1249"/>
                        <a:pt x="1029" y="1500"/>
                      </a:cubicBezTo>
                      <a:lnTo>
                        <a:pt x="1452" y="1923"/>
                      </a:lnTo>
                      <a:lnTo>
                        <a:pt x="1917" y="117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5" name="Freeform 4714">
                  <a:extLst>
                    <a:ext uri="{FF2B5EF4-FFF2-40B4-BE49-F238E27FC236}">
                      <a16:creationId xmlns:a16="http://schemas.microsoft.com/office/drawing/2014/main" id="{5D94555F-2D6B-132B-61E7-375D83D51CDF}"/>
                    </a:ext>
                  </a:extLst>
                </p:cNvPr>
                <p:cNvSpPr/>
                <p:nvPr/>
              </p:nvSpPr>
              <p:spPr>
                <a:xfrm rot="-780000">
                  <a:off x="1720534" y="4138272"/>
                  <a:ext cx="14937" cy="8804"/>
                </a:xfrm>
                <a:custGeom>
                  <a:avLst/>
                  <a:gdLst>
                    <a:gd name="connsiteX0" fmla="*/ 5192 w 14937"/>
                    <a:gd name="connsiteY0" fmla="*/ 6949 h 8804"/>
                    <a:gd name="connsiteX1" fmla="*/ 5318 w 14937"/>
                    <a:gd name="connsiteY1" fmla="*/ 7321 h 8804"/>
                    <a:gd name="connsiteX2" fmla="*/ 10585 w 14937"/>
                    <a:gd name="connsiteY2" fmla="*/ 9509 h 8804"/>
                    <a:gd name="connsiteX3" fmla="*/ 11950 w 14937"/>
                    <a:gd name="connsiteY3" fmla="*/ 7549 h 8804"/>
                    <a:gd name="connsiteX4" fmla="*/ 13042 w 14937"/>
                    <a:gd name="connsiteY4" fmla="*/ 7084 h 8804"/>
                    <a:gd name="connsiteX5" fmla="*/ 15299 w 14937"/>
                    <a:gd name="connsiteY5" fmla="*/ 5151 h 8804"/>
                    <a:gd name="connsiteX6" fmla="*/ 10655 w 14937"/>
                    <a:gd name="connsiteY6" fmla="*/ 3757 h 8804"/>
                    <a:gd name="connsiteX7" fmla="*/ 5002 w 14937"/>
                    <a:gd name="connsiteY7" fmla="*/ 2048 h 8804"/>
                    <a:gd name="connsiteX8" fmla="*/ 3711 w 14937"/>
                    <a:gd name="connsiteY8" fmla="*/ 3586 h 8804"/>
                    <a:gd name="connsiteX9" fmla="*/ 3488 w 14937"/>
                    <a:gd name="connsiteY9" fmla="*/ 3609 h 8804"/>
                    <a:gd name="connsiteX10" fmla="*/ 2991 w 14937"/>
                    <a:gd name="connsiteY10" fmla="*/ 1574 h 8804"/>
                    <a:gd name="connsiteX11" fmla="*/ 3014 w 14937"/>
                    <a:gd name="connsiteY11" fmla="*/ 1425 h 8804"/>
                    <a:gd name="connsiteX12" fmla="*/ 585 w 14937"/>
                    <a:gd name="connsiteY12" fmla="*/ 705 h 8804"/>
                    <a:gd name="connsiteX13" fmla="*/ 362 w 14937"/>
                    <a:gd name="connsiteY13" fmla="*/ 4027 h 8804"/>
                    <a:gd name="connsiteX14" fmla="*/ 3659 w 14937"/>
                    <a:gd name="connsiteY14" fmla="*/ 6308 h 8804"/>
                    <a:gd name="connsiteX15" fmla="*/ 5192 w 14937"/>
                    <a:gd name="connsiteY15" fmla="*/ 6949 h 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37" h="8804">
                      <a:moveTo>
                        <a:pt x="5192" y="6949"/>
                      </a:moveTo>
                      <a:lnTo>
                        <a:pt x="5318" y="7321"/>
                      </a:lnTo>
                      <a:cubicBezTo>
                        <a:pt x="6996" y="8225"/>
                        <a:pt x="8760" y="8958"/>
                        <a:pt x="10585" y="9509"/>
                      </a:cubicBezTo>
                      <a:cubicBezTo>
                        <a:pt x="10687" y="8670"/>
                        <a:pt x="11198" y="7935"/>
                        <a:pt x="11950" y="7549"/>
                      </a:cubicBezTo>
                      <a:cubicBezTo>
                        <a:pt x="12300" y="7362"/>
                        <a:pt x="12665" y="7207"/>
                        <a:pt x="13042" y="7084"/>
                      </a:cubicBezTo>
                      <a:cubicBezTo>
                        <a:pt x="14020" y="6764"/>
                        <a:pt x="14832" y="6069"/>
                        <a:pt x="15299" y="5151"/>
                      </a:cubicBezTo>
                      <a:lnTo>
                        <a:pt x="10655" y="3757"/>
                      </a:lnTo>
                      <a:lnTo>
                        <a:pt x="5002" y="2048"/>
                      </a:lnTo>
                      <a:cubicBezTo>
                        <a:pt x="4681" y="2643"/>
                        <a:pt x="4242" y="3167"/>
                        <a:pt x="3711" y="3586"/>
                      </a:cubicBezTo>
                      <a:lnTo>
                        <a:pt x="3488" y="3609"/>
                      </a:lnTo>
                      <a:cubicBezTo>
                        <a:pt x="3167" y="3460"/>
                        <a:pt x="2967" y="2545"/>
                        <a:pt x="2991" y="1574"/>
                      </a:cubicBezTo>
                      <a:lnTo>
                        <a:pt x="3014" y="1425"/>
                      </a:lnTo>
                      <a:lnTo>
                        <a:pt x="585" y="705"/>
                      </a:lnTo>
                      <a:lnTo>
                        <a:pt x="362" y="4027"/>
                      </a:lnTo>
                      <a:cubicBezTo>
                        <a:pt x="1411" y="4857"/>
                        <a:pt x="2513" y="5619"/>
                        <a:pt x="3659" y="6308"/>
                      </a:cubicBezTo>
                      <a:cubicBezTo>
                        <a:pt x="4143" y="5709"/>
                        <a:pt x="4663" y="5904"/>
                        <a:pt x="5192" y="694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6" name="Freeform 4715">
                  <a:extLst>
                    <a:ext uri="{FF2B5EF4-FFF2-40B4-BE49-F238E27FC236}">
                      <a16:creationId xmlns:a16="http://schemas.microsoft.com/office/drawing/2014/main" id="{0BF4B4B3-B8DA-9B25-6269-A60CFD7F2D2F}"/>
                    </a:ext>
                  </a:extLst>
                </p:cNvPr>
                <p:cNvSpPr/>
                <p:nvPr/>
              </p:nvSpPr>
              <p:spPr>
                <a:xfrm rot="-780000">
                  <a:off x="1859982" y="4132975"/>
                  <a:ext cx="14640" cy="26131"/>
                </a:xfrm>
                <a:custGeom>
                  <a:avLst/>
                  <a:gdLst>
                    <a:gd name="connsiteX0" fmla="*/ 14297 w 14640"/>
                    <a:gd name="connsiteY0" fmla="*/ 16891 h 26131"/>
                    <a:gd name="connsiteX1" fmla="*/ 14126 w 14640"/>
                    <a:gd name="connsiteY1" fmla="*/ 14958 h 26131"/>
                    <a:gd name="connsiteX2" fmla="*/ 12365 w 14640"/>
                    <a:gd name="connsiteY2" fmla="*/ 13769 h 26131"/>
                    <a:gd name="connsiteX3" fmla="*/ 12068 w 14640"/>
                    <a:gd name="connsiteY3" fmla="*/ 12105 h 26131"/>
                    <a:gd name="connsiteX4" fmla="*/ 13605 w 14640"/>
                    <a:gd name="connsiteY4" fmla="*/ 11562 h 26131"/>
                    <a:gd name="connsiteX5" fmla="*/ 13457 w 14640"/>
                    <a:gd name="connsiteY5" fmla="*/ 11539 h 26131"/>
                    <a:gd name="connsiteX6" fmla="*/ 10061 w 14640"/>
                    <a:gd name="connsiteY6" fmla="*/ 14963 h 26131"/>
                    <a:gd name="connsiteX7" fmla="*/ 9913 w 14640"/>
                    <a:gd name="connsiteY7" fmla="*/ 15557 h 26131"/>
                    <a:gd name="connsiteX8" fmla="*/ 8598 w 14640"/>
                    <a:gd name="connsiteY8" fmla="*/ 17816 h 26131"/>
                    <a:gd name="connsiteX9" fmla="*/ 7632 w 14640"/>
                    <a:gd name="connsiteY9" fmla="*/ 16254 h 26131"/>
                    <a:gd name="connsiteX10" fmla="*/ 7460 w 14640"/>
                    <a:gd name="connsiteY10" fmla="*/ 13281 h 26131"/>
                    <a:gd name="connsiteX11" fmla="*/ 9941 w 14640"/>
                    <a:gd name="connsiteY11" fmla="*/ 3087 h 26131"/>
                    <a:gd name="connsiteX12" fmla="*/ 11752 w 14640"/>
                    <a:gd name="connsiteY12" fmla="*/ 1275 h 26131"/>
                    <a:gd name="connsiteX13" fmla="*/ 11032 w 14640"/>
                    <a:gd name="connsiteY13" fmla="*/ 954 h 26131"/>
                    <a:gd name="connsiteX14" fmla="*/ 8380 w 14640"/>
                    <a:gd name="connsiteY14" fmla="*/ 1549 h 26131"/>
                    <a:gd name="connsiteX15" fmla="*/ 7451 w 14640"/>
                    <a:gd name="connsiteY15" fmla="*/ 2390 h 26131"/>
                    <a:gd name="connsiteX16" fmla="*/ 5691 w 14640"/>
                    <a:gd name="connsiteY16" fmla="*/ 1396 h 26131"/>
                    <a:gd name="connsiteX17" fmla="*/ 5468 w 14640"/>
                    <a:gd name="connsiteY17" fmla="*/ 1196 h 26131"/>
                    <a:gd name="connsiteX18" fmla="*/ 5890 w 14640"/>
                    <a:gd name="connsiteY18" fmla="*/ 2437 h 26131"/>
                    <a:gd name="connsiteX19" fmla="*/ 5937 w 14640"/>
                    <a:gd name="connsiteY19" fmla="*/ 3691 h 26131"/>
                    <a:gd name="connsiteX20" fmla="*/ 4947 w 14640"/>
                    <a:gd name="connsiteY20" fmla="*/ 3988 h 26131"/>
                    <a:gd name="connsiteX21" fmla="*/ 386 w 14640"/>
                    <a:gd name="connsiteY21" fmla="*/ 5898 h 26131"/>
                    <a:gd name="connsiteX22" fmla="*/ 1255 w 14640"/>
                    <a:gd name="connsiteY22" fmla="*/ 6418 h 26131"/>
                    <a:gd name="connsiteX23" fmla="*/ 4181 w 14640"/>
                    <a:gd name="connsiteY23" fmla="*/ 9643 h 26131"/>
                    <a:gd name="connsiteX24" fmla="*/ 4056 w 14640"/>
                    <a:gd name="connsiteY24" fmla="*/ 10860 h 26131"/>
                    <a:gd name="connsiteX25" fmla="*/ 1924 w 14640"/>
                    <a:gd name="connsiteY25" fmla="*/ 10488 h 26131"/>
                    <a:gd name="connsiteX26" fmla="*/ 1756 w 14640"/>
                    <a:gd name="connsiteY26" fmla="*/ 10372 h 26131"/>
                    <a:gd name="connsiteX27" fmla="*/ 1928 w 14640"/>
                    <a:gd name="connsiteY27" fmla="*/ 10837 h 26131"/>
                    <a:gd name="connsiteX28" fmla="*/ 3243 w 14640"/>
                    <a:gd name="connsiteY28" fmla="*/ 11878 h 26131"/>
                    <a:gd name="connsiteX29" fmla="*/ 5203 w 14640"/>
                    <a:gd name="connsiteY29" fmla="*/ 16194 h 26131"/>
                    <a:gd name="connsiteX30" fmla="*/ 4037 w 14640"/>
                    <a:gd name="connsiteY30" fmla="*/ 24302 h 26131"/>
                    <a:gd name="connsiteX31" fmla="*/ 6169 w 14640"/>
                    <a:gd name="connsiteY31" fmla="*/ 26411 h 26131"/>
                    <a:gd name="connsiteX32" fmla="*/ 6341 w 14640"/>
                    <a:gd name="connsiteY32" fmla="*/ 26834 h 26131"/>
                    <a:gd name="connsiteX33" fmla="*/ 8793 w 14640"/>
                    <a:gd name="connsiteY33" fmla="*/ 23512 h 26131"/>
                    <a:gd name="connsiteX34" fmla="*/ 11348 w 14640"/>
                    <a:gd name="connsiteY34" fmla="*/ 21625 h 26131"/>
                    <a:gd name="connsiteX35" fmla="*/ 14297 w 14640"/>
                    <a:gd name="connsiteY35" fmla="*/ 16891 h 2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640" h="26131">
                      <a:moveTo>
                        <a:pt x="14297" y="16891"/>
                      </a:moveTo>
                      <a:cubicBezTo>
                        <a:pt x="15361" y="16468"/>
                        <a:pt x="15226" y="15776"/>
                        <a:pt x="14126" y="14958"/>
                      </a:cubicBezTo>
                      <a:cubicBezTo>
                        <a:pt x="13554" y="14535"/>
                        <a:pt x="12885" y="14192"/>
                        <a:pt x="12365" y="13769"/>
                      </a:cubicBezTo>
                      <a:cubicBezTo>
                        <a:pt x="11673" y="13174"/>
                        <a:pt x="11223" y="12528"/>
                        <a:pt x="12068" y="12105"/>
                      </a:cubicBezTo>
                      <a:cubicBezTo>
                        <a:pt x="12544" y="11834"/>
                        <a:pt x="13065" y="11650"/>
                        <a:pt x="13605" y="11562"/>
                      </a:cubicBezTo>
                      <a:lnTo>
                        <a:pt x="13457" y="11539"/>
                      </a:lnTo>
                      <a:cubicBezTo>
                        <a:pt x="11599" y="11041"/>
                        <a:pt x="10707" y="11910"/>
                        <a:pt x="10061" y="14963"/>
                      </a:cubicBezTo>
                      <a:cubicBezTo>
                        <a:pt x="10041" y="15167"/>
                        <a:pt x="9991" y="15367"/>
                        <a:pt x="9913" y="15557"/>
                      </a:cubicBezTo>
                      <a:lnTo>
                        <a:pt x="8598" y="17816"/>
                      </a:lnTo>
                      <a:cubicBezTo>
                        <a:pt x="8278" y="17295"/>
                        <a:pt x="7781" y="16924"/>
                        <a:pt x="7632" y="16254"/>
                      </a:cubicBezTo>
                      <a:cubicBezTo>
                        <a:pt x="7432" y="15362"/>
                        <a:pt x="7655" y="14145"/>
                        <a:pt x="7460" y="13281"/>
                      </a:cubicBezTo>
                      <a:cubicBezTo>
                        <a:pt x="6908" y="9688"/>
                        <a:pt x="7800" y="6023"/>
                        <a:pt x="9941" y="3087"/>
                      </a:cubicBezTo>
                      <a:cubicBezTo>
                        <a:pt x="10360" y="2323"/>
                        <a:pt x="10989" y="1695"/>
                        <a:pt x="11752" y="1275"/>
                      </a:cubicBezTo>
                      <a:cubicBezTo>
                        <a:pt x="11521" y="1149"/>
                        <a:pt x="11280" y="1041"/>
                        <a:pt x="11032" y="954"/>
                      </a:cubicBezTo>
                      <a:cubicBezTo>
                        <a:pt x="9639" y="490"/>
                        <a:pt x="8826" y="657"/>
                        <a:pt x="8380" y="1549"/>
                      </a:cubicBezTo>
                      <a:cubicBezTo>
                        <a:pt x="8208" y="1921"/>
                        <a:pt x="7809" y="2478"/>
                        <a:pt x="7451" y="2390"/>
                      </a:cubicBezTo>
                      <a:cubicBezTo>
                        <a:pt x="6785" y="2224"/>
                        <a:pt x="6176" y="1881"/>
                        <a:pt x="5691" y="1396"/>
                      </a:cubicBezTo>
                      <a:lnTo>
                        <a:pt x="5468" y="1196"/>
                      </a:lnTo>
                      <a:cubicBezTo>
                        <a:pt x="5575" y="1620"/>
                        <a:pt x="5716" y="2035"/>
                        <a:pt x="5890" y="2437"/>
                      </a:cubicBezTo>
                      <a:cubicBezTo>
                        <a:pt x="5958" y="2851"/>
                        <a:pt x="5974" y="3272"/>
                        <a:pt x="5937" y="3691"/>
                      </a:cubicBezTo>
                      <a:cubicBezTo>
                        <a:pt x="5588" y="3789"/>
                        <a:pt x="5217" y="4063"/>
                        <a:pt x="4947" y="3988"/>
                      </a:cubicBezTo>
                      <a:cubicBezTo>
                        <a:pt x="3175" y="3576"/>
                        <a:pt x="1337" y="4346"/>
                        <a:pt x="386" y="5898"/>
                      </a:cubicBezTo>
                      <a:cubicBezTo>
                        <a:pt x="708" y="6011"/>
                        <a:pt x="1004" y="6188"/>
                        <a:pt x="1255" y="6418"/>
                      </a:cubicBezTo>
                      <a:cubicBezTo>
                        <a:pt x="2339" y="7389"/>
                        <a:pt x="3320" y="8469"/>
                        <a:pt x="4181" y="9643"/>
                      </a:cubicBezTo>
                      <a:cubicBezTo>
                        <a:pt x="4432" y="10027"/>
                        <a:pt x="4380" y="10535"/>
                        <a:pt x="4056" y="10860"/>
                      </a:cubicBezTo>
                      <a:cubicBezTo>
                        <a:pt x="3353" y="11290"/>
                        <a:pt x="2440" y="11131"/>
                        <a:pt x="1924" y="10488"/>
                      </a:cubicBezTo>
                      <a:lnTo>
                        <a:pt x="1756" y="10372"/>
                      </a:lnTo>
                      <a:lnTo>
                        <a:pt x="1928" y="10837"/>
                      </a:lnTo>
                      <a:cubicBezTo>
                        <a:pt x="2176" y="11373"/>
                        <a:pt x="2664" y="11760"/>
                        <a:pt x="3243" y="11878"/>
                      </a:cubicBezTo>
                      <a:cubicBezTo>
                        <a:pt x="5500" y="12226"/>
                        <a:pt x="5723" y="12672"/>
                        <a:pt x="5203" y="16194"/>
                      </a:cubicBezTo>
                      <a:cubicBezTo>
                        <a:pt x="4780" y="18898"/>
                        <a:pt x="4460" y="21574"/>
                        <a:pt x="4037" y="24302"/>
                      </a:cubicBezTo>
                      <a:cubicBezTo>
                        <a:pt x="4973" y="24733"/>
                        <a:pt x="5727" y="25480"/>
                        <a:pt x="6169" y="26411"/>
                      </a:cubicBezTo>
                      <a:lnTo>
                        <a:pt x="6341" y="26834"/>
                      </a:lnTo>
                      <a:cubicBezTo>
                        <a:pt x="6901" y="25558"/>
                        <a:pt x="7739" y="24423"/>
                        <a:pt x="8793" y="23512"/>
                      </a:cubicBezTo>
                      <a:cubicBezTo>
                        <a:pt x="9610" y="22837"/>
                        <a:pt x="10463" y="22208"/>
                        <a:pt x="11348" y="21625"/>
                      </a:cubicBezTo>
                      <a:cubicBezTo>
                        <a:pt x="11710" y="19721"/>
                        <a:pt x="12008" y="17857"/>
                        <a:pt x="14297" y="1689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7" name="Freeform 4716">
                  <a:extLst>
                    <a:ext uri="{FF2B5EF4-FFF2-40B4-BE49-F238E27FC236}">
                      <a16:creationId xmlns:a16="http://schemas.microsoft.com/office/drawing/2014/main" id="{C568E941-FC88-A964-05EC-2B75A2A9B415}"/>
                    </a:ext>
                  </a:extLst>
                </p:cNvPr>
                <p:cNvSpPr/>
                <p:nvPr/>
              </p:nvSpPr>
              <p:spPr>
                <a:xfrm rot="-780000">
                  <a:off x="1717339" y="4094025"/>
                  <a:ext cx="20707" cy="16435"/>
                </a:xfrm>
                <a:custGeom>
                  <a:avLst/>
                  <a:gdLst>
                    <a:gd name="connsiteX0" fmla="*/ 842 w 20707"/>
                    <a:gd name="connsiteY0" fmla="*/ 6953 h 16435"/>
                    <a:gd name="connsiteX1" fmla="*/ 1116 w 20707"/>
                    <a:gd name="connsiteY1" fmla="*/ 9828 h 16435"/>
                    <a:gd name="connsiteX2" fmla="*/ 1808 w 20707"/>
                    <a:gd name="connsiteY2" fmla="*/ 13002 h 16435"/>
                    <a:gd name="connsiteX3" fmla="*/ 642 w 20707"/>
                    <a:gd name="connsiteY3" fmla="*/ 15483 h 16435"/>
                    <a:gd name="connsiteX4" fmla="*/ 6680 w 20707"/>
                    <a:gd name="connsiteY4" fmla="*/ 16412 h 16435"/>
                    <a:gd name="connsiteX5" fmla="*/ 8738 w 20707"/>
                    <a:gd name="connsiteY5" fmla="*/ 17132 h 16435"/>
                    <a:gd name="connsiteX6" fmla="*/ 9133 w 20707"/>
                    <a:gd name="connsiteY6" fmla="*/ 16668 h 16435"/>
                    <a:gd name="connsiteX7" fmla="*/ 10619 w 20707"/>
                    <a:gd name="connsiteY7" fmla="*/ 15353 h 16435"/>
                    <a:gd name="connsiteX8" fmla="*/ 10893 w 20707"/>
                    <a:gd name="connsiteY8" fmla="*/ 13369 h 16435"/>
                    <a:gd name="connsiteX9" fmla="*/ 10350 w 20707"/>
                    <a:gd name="connsiteY9" fmla="*/ 13220 h 16435"/>
                    <a:gd name="connsiteX10" fmla="*/ 8366 w 20707"/>
                    <a:gd name="connsiteY10" fmla="*/ 12756 h 16435"/>
                    <a:gd name="connsiteX11" fmla="*/ 6137 w 20707"/>
                    <a:gd name="connsiteY11" fmla="*/ 11218 h 16435"/>
                    <a:gd name="connsiteX12" fmla="*/ 5640 w 20707"/>
                    <a:gd name="connsiteY12" fmla="*/ 9777 h 16435"/>
                    <a:gd name="connsiteX13" fmla="*/ 5714 w 20707"/>
                    <a:gd name="connsiteY13" fmla="*/ 8188 h 16435"/>
                    <a:gd name="connsiteX14" fmla="*/ 7201 w 20707"/>
                    <a:gd name="connsiteY14" fmla="*/ 5512 h 16435"/>
                    <a:gd name="connsiteX15" fmla="*/ 8315 w 20707"/>
                    <a:gd name="connsiteY15" fmla="*/ 4583 h 16435"/>
                    <a:gd name="connsiteX16" fmla="*/ 10201 w 20707"/>
                    <a:gd name="connsiteY16" fmla="*/ 5600 h 16435"/>
                    <a:gd name="connsiteX17" fmla="*/ 10178 w 20707"/>
                    <a:gd name="connsiteY17" fmla="*/ 6743 h 16435"/>
                    <a:gd name="connsiteX18" fmla="*/ 9857 w 20707"/>
                    <a:gd name="connsiteY18" fmla="*/ 7882 h 16435"/>
                    <a:gd name="connsiteX19" fmla="*/ 9635 w 20707"/>
                    <a:gd name="connsiteY19" fmla="*/ 8277 h 16435"/>
                    <a:gd name="connsiteX20" fmla="*/ 10429 w 20707"/>
                    <a:gd name="connsiteY20" fmla="*/ 8449 h 16435"/>
                    <a:gd name="connsiteX21" fmla="*/ 11794 w 20707"/>
                    <a:gd name="connsiteY21" fmla="*/ 6664 h 16435"/>
                    <a:gd name="connsiteX22" fmla="*/ 15315 w 20707"/>
                    <a:gd name="connsiteY22" fmla="*/ 6418 h 16435"/>
                    <a:gd name="connsiteX23" fmla="*/ 15515 w 20707"/>
                    <a:gd name="connsiteY23" fmla="*/ 11106 h 16435"/>
                    <a:gd name="connsiteX24" fmla="*/ 14995 w 20707"/>
                    <a:gd name="connsiteY24" fmla="*/ 12500 h 16435"/>
                    <a:gd name="connsiteX25" fmla="*/ 15566 w 20707"/>
                    <a:gd name="connsiteY25" fmla="*/ 12849 h 16435"/>
                    <a:gd name="connsiteX26" fmla="*/ 16160 w 20707"/>
                    <a:gd name="connsiteY26" fmla="*/ 12774 h 16435"/>
                    <a:gd name="connsiteX27" fmla="*/ 18947 w 20707"/>
                    <a:gd name="connsiteY27" fmla="*/ 9229 h 16435"/>
                    <a:gd name="connsiteX28" fmla="*/ 20633 w 20707"/>
                    <a:gd name="connsiteY28" fmla="*/ 5015 h 16435"/>
                    <a:gd name="connsiteX29" fmla="*/ 20805 w 20707"/>
                    <a:gd name="connsiteY29" fmla="*/ 4272 h 16435"/>
                    <a:gd name="connsiteX30" fmla="*/ 20811 w 20707"/>
                    <a:gd name="connsiteY30" fmla="*/ 3707 h 16435"/>
                    <a:gd name="connsiteX31" fmla="*/ 20931 w 20707"/>
                    <a:gd name="connsiteY31" fmla="*/ 3626 h 16435"/>
                    <a:gd name="connsiteX32" fmla="*/ 21056 w 20707"/>
                    <a:gd name="connsiteY32" fmla="*/ 2511 h 16435"/>
                    <a:gd name="connsiteX33" fmla="*/ 21056 w 20707"/>
                    <a:gd name="connsiteY33" fmla="*/ 1372 h 16435"/>
                    <a:gd name="connsiteX34" fmla="*/ 19663 w 20707"/>
                    <a:gd name="connsiteY34" fmla="*/ 703 h 16435"/>
                    <a:gd name="connsiteX35" fmla="*/ 18028 w 20707"/>
                    <a:gd name="connsiteY35" fmla="*/ 1126 h 16435"/>
                    <a:gd name="connsiteX36" fmla="*/ 18079 w 20707"/>
                    <a:gd name="connsiteY36" fmla="*/ 2055 h 16435"/>
                    <a:gd name="connsiteX37" fmla="*/ 16685 w 20707"/>
                    <a:gd name="connsiteY37" fmla="*/ 2701 h 16435"/>
                    <a:gd name="connsiteX38" fmla="*/ 8580 w 20707"/>
                    <a:gd name="connsiteY38" fmla="*/ 1660 h 16435"/>
                    <a:gd name="connsiteX39" fmla="*/ 5329 w 20707"/>
                    <a:gd name="connsiteY39" fmla="*/ 2330 h 16435"/>
                    <a:gd name="connsiteX40" fmla="*/ 4400 w 20707"/>
                    <a:gd name="connsiteY40" fmla="*/ 3472 h 16435"/>
                    <a:gd name="connsiteX41" fmla="*/ 1771 w 20707"/>
                    <a:gd name="connsiteY41" fmla="*/ 3993 h 16435"/>
                    <a:gd name="connsiteX42" fmla="*/ 1227 w 20707"/>
                    <a:gd name="connsiteY42" fmla="*/ 6102 h 16435"/>
                    <a:gd name="connsiteX43" fmla="*/ 842 w 20707"/>
                    <a:gd name="connsiteY43" fmla="*/ 6953 h 16435"/>
                    <a:gd name="connsiteX44" fmla="*/ 2059 w 20707"/>
                    <a:gd name="connsiteY44" fmla="*/ 5712 h 16435"/>
                    <a:gd name="connsiteX45" fmla="*/ 3842 w 20707"/>
                    <a:gd name="connsiteY45" fmla="*/ 5563 h 16435"/>
                    <a:gd name="connsiteX46" fmla="*/ 4734 w 20707"/>
                    <a:gd name="connsiteY46" fmla="*/ 6706 h 16435"/>
                    <a:gd name="connsiteX47" fmla="*/ 4414 w 20707"/>
                    <a:gd name="connsiteY47" fmla="*/ 10697 h 16435"/>
                    <a:gd name="connsiteX48" fmla="*/ 2602 w 20707"/>
                    <a:gd name="connsiteY48" fmla="*/ 11018 h 16435"/>
                    <a:gd name="connsiteX49" fmla="*/ 1539 w 20707"/>
                    <a:gd name="connsiteY49" fmla="*/ 6455 h 16435"/>
                    <a:gd name="connsiteX50" fmla="*/ 2054 w 20707"/>
                    <a:gd name="connsiteY50" fmla="*/ 5712 h 1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07" h="16435">
                      <a:moveTo>
                        <a:pt x="842" y="6953"/>
                      </a:moveTo>
                      <a:cubicBezTo>
                        <a:pt x="150" y="8291"/>
                        <a:pt x="173" y="9211"/>
                        <a:pt x="1116" y="9828"/>
                      </a:cubicBezTo>
                      <a:cubicBezTo>
                        <a:pt x="2003" y="10629"/>
                        <a:pt x="2281" y="11905"/>
                        <a:pt x="1808" y="13002"/>
                      </a:cubicBezTo>
                      <a:cubicBezTo>
                        <a:pt x="1572" y="13892"/>
                        <a:pt x="1177" y="14733"/>
                        <a:pt x="642" y="15483"/>
                      </a:cubicBezTo>
                      <a:cubicBezTo>
                        <a:pt x="2500" y="14814"/>
                        <a:pt x="3764" y="15018"/>
                        <a:pt x="6680" y="16412"/>
                      </a:cubicBezTo>
                      <a:cubicBezTo>
                        <a:pt x="7337" y="16729"/>
                        <a:pt x="8027" y="16970"/>
                        <a:pt x="8738" y="17132"/>
                      </a:cubicBezTo>
                      <a:lnTo>
                        <a:pt x="9133" y="16668"/>
                      </a:lnTo>
                      <a:cubicBezTo>
                        <a:pt x="9597" y="16203"/>
                        <a:pt x="10122" y="15827"/>
                        <a:pt x="10619" y="15353"/>
                      </a:cubicBezTo>
                      <a:cubicBezTo>
                        <a:pt x="11488" y="14507"/>
                        <a:pt x="11585" y="14015"/>
                        <a:pt x="10893" y="13369"/>
                      </a:cubicBezTo>
                      <a:lnTo>
                        <a:pt x="10350" y="13220"/>
                      </a:lnTo>
                      <a:lnTo>
                        <a:pt x="8366" y="12756"/>
                      </a:lnTo>
                      <a:cubicBezTo>
                        <a:pt x="7029" y="12435"/>
                        <a:pt x="6309" y="11915"/>
                        <a:pt x="6137" y="11218"/>
                      </a:cubicBezTo>
                      <a:cubicBezTo>
                        <a:pt x="6013" y="10724"/>
                        <a:pt x="5846" y="10242"/>
                        <a:pt x="5640" y="9777"/>
                      </a:cubicBezTo>
                      <a:cubicBezTo>
                        <a:pt x="5245" y="8983"/>
                        <a:pt x="5245" y="8463"/>
                        <a:pt x="5714" y="8188"/>
                      </a:cubicBezTo>
                      <a:cubicBezTo>
                        <a:pt x="5974" y="7184"/>
                        <a:pt x="6485" y="6263"/>
                        <a:pt x="7201" y="5512"/>
                      </a:cubicBezTo>
                      <a:cubicBezTo>
                        <a:pt x="7548" y="5174"/>
                        <a:pt x="7921" y="4864"/>
                        <a:pt x="8315" y="4583"/>
                      </a:cubicBezTo>
                      <a:cubicBezTo>
                        <a:pt x="9333" y="3765"/>
                        <a:pt x="10025" y="4188"/>
                        <a:pt x="10201" y="5600"/>
                      </a:cubicBezTo>
                      <a:cubicBezTo>
                        <a:pt x="10231" y="5981"/>
                        <a:pt x="10223" y="6364"/>
                        <a:pt x="10178" y="6743"/>
                      </a:cubicBezTo>
                      <a:cubicBezTo>
                        <a:pt x="10106" y="7132"/>
                        <a:pt x="9998" y="7513"/>
                        <a:pt x="9857" y="7882"/>
                      </a:cubicBezTo>
                      <a:lnTo>
                        <a:pt x="9635" y="8277"/>
                      </a:lnTo>
                      <a:lnTo>
                        <a:pt x="10429" y="8449"/>
                      </a:lnTo>
                      <a:cubicBezTo>
                        <a:pt x="10660" y="7712"/>
                        <a:pt x="11143" y="7080"/>
                        <a:pt x="11794" y="6664"/>
                      </a:cubicBezTo>
                      <a:cubicBezTo>
                        <a:pt x="12781" y="5805"/>
                        <a:pt x="14218" y="5705"/>
                        <a:pt x="15315" y="6418"/>
                      </a:cubicBezTo>
                      <a:cubicBezTo>
                        <a:pt x="16555" y="7385"/>
                        <a:pt x="16578" y="9071"/>
                        <a:pt x="15515" y="11106"/>
                      </a:cubicBezTo>
                      <a:cubicBezTo>
                        <a:pt x="15312" y="11559"/>
                        <a:pt x="15138" y="12025"/>
                        <a:pt x="14995" y="12500"/>
                      </a:cubicBezTo>
                      <a:lnTo>
                        <a:pt x="15566" y="12849"/>
                      </a:lnTo>
                      <a:cubicBezTo>
                        <a:pt x="15767" y="12885"/>
                        <a:pt x="15975" y="12859"/>
                        <a:pt x="16160" y="12774"/>
                      </a:cubicBezTo>
                      <a:cubicBezTo>
                        <a:pt x="17555" y="12047"/>
                        <a:pt x="18570" y="10756"/>
                        <a:pt x="18947" y="9229"/>
                      </a:cubicBezTo>
                      <a:cubicBezTo>
                        <a:pt x="19444" y="7789"/>
                        <a:pt x="20136" y="6441"/>
                        <a:pt x="20633" y="5015"/>
                      </a:cubicBezTo>
                      <a:cubicBezTo>
                        <a:pt x="20708" y="4769"/>
                        <a:pt x="20759" y="4518"/>
                        <a:pt x="20805" y="4272"/>
                      </a:cubicBezTo>
                      <a:cubicBezTo>
                        <a:pt x="20651" y="4114"/>
                        <a:pt x="20653" y="3861"/>
                        <a:pt x="20811" y="3707"/>
                      </a:cubicBezTo>
                      <a:cubicBezTo>
                        <a:pt x="20846" y="3673"/>
                        <a:pt x="20886" y="3645"/>
                        <a:pt x="20931" y="3626"/>
                      </a:cubicBezTo>
                      <a:cubicBezTo>
                        <a:pt x="20982" y="3254"/>
                        <a:pt x="21028" y="2882"/>
                        <a:pt x="21056" y="2511"/>
                      </a:cubicBezTo>
                      <a:cubicBezTo>
                        <a:pt x="21084" y="2139"/>
                        <a:pt x="21056" y="1744"/>
                        <a:pt x="21056" y="1372"/>
                      </a:cubicBezTo>
                      <a:cubicBezTo>
                        <a:pt x="20642" y="1056"/>
                        <a:pt x="20168" y="829"/>
                        <a:pt x="19663" y="703"/>
                      </a:cubicBezTo>
                      <a:cubicBezTo>
                        <a:pt x="19086" y="664"/>
                        <a:pt x="18513" y="812"/>
                        <a:pt x="18028" y="1126"/>
                      </a:cubicBezTo>
                      <a:cubicBezTo>
                        <a:pt x="17781" y="1326"/>
                        <a:pt x="17902" y="1721"/>
                        <a:pt x="18079" y="2055"/>
                      </a:cubicBezTo>
                      <a:cubicBezTo>
                        <a:pt x="18450" y="2776"/>
                        <a:pt x="17833" y="2850"/>
                        <a:pt x="16685" y="2701"/>
                      </a:cubicBezTo>
                      <a:lnTo>
                        <a:pt x="8580" y="1660"/>
                      </a:lnTo>
                      <a:cubicBezTo>
                        <a:pt x="6917" y="1437"/>
                        <a:pt x="5793" y="1609"/>
                        <a:pt x="5329" y="2330"/>
                      </a:cubicBezTo>
                      <a:cubicBezTo>
                        <a:pt x="5062" y="2743"/>
                        <a:pt x="4750" y="3126"/>
                        <a:pt x="4400" y="3472"/>
                      </a:cubicBezTo>
                      <a:cubicBezTo>
                        <a:pt x="3680" y="4105"/>
                        <a:pt x="2677" y="4304"/>
                        <a:pt x="1771" y="3993"/>
                      </a:cubicBezTo>
                      <a:cubicBezTo>
                        <a:pt x="1651" y="4710"/>
                        <a:pt x="1469" y="5416"/>
                        <a:pt x="1227" y="6102"/>
                      </a:cubicBezTo>
                      <a:cubicBezTo>
                        <a:pt x="1123" y="6396"/>
                        <a:pt x="994" y="6681"/>
                        <a:pt x="842" y="6953"/>
                      </a:cubicBezTo>
                      <a:close/>
                      <a:moveTo>
                        <a:pt x="2059" y="5712"/>
                      </a:moveTo>
                      <a:cubicBezTo>
                        <a:pt x="2624" y="5478"/>
                        <a:pt x="3247" y="5426"/>
                        <a:pt x="3842" y="5563"/>
                      </a:cubicBezTo>
                      <a:cubicBezTo>
                        <a:pt x="4305" y="5780"/>
                        <a:pt x="4636" y="6205"/>
                        <a:pt x="4734" y="6706"/>
                      </a:cubicBezTo>
                      <a:cubicBezTo>
                        <a:pt x="4752" y="8044"/>
                        <a:pt x="4645" y="9380"/>
                        <a:pt x="4414" y="10697"/>
                      </a:cubicBezTo>
                      <a:cubicBezTo>
                        <a:pt x="4265" y="11738"/>
                        <a:pt x="3573" y="11812"/>
                        <a:pt x="2602" y="11018"/>
                      </a:cubicBezTo>
                      <a:cubicBezTo>
                        <a:pt x="1214" y="9940"/>
                        <a:pt x="770" y="8036"/>
                        <a:pt x="1539" y="6455"/>
                      </a:cubicBezTo>
                      <a:cubicBezTo>
                        <a:pt x="1608" y="6358"/>
                        <a:pt x="1734" y="5861"/>
                        <a:pt x="2054" y="57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8" name="Freeform 4717">
                  <a:extLst>
                    <a:ext uri="{FF2B5EF4-FFF2-40B4-BE49-F238E27FC236}">
                      <a16:creationId xmlns:a16="http://schemas.microsoft.com/office/drawing/2014/main" id="{E73B5560-5F4C-E531-6A17-5B9C98D123A0}"/>
                    </a:ext>
                  </a:extLst>
                </p:cNvPr>
                <p:cNvSpPr/>
                <p:nvPr/>
              </p:nvSpPr>
              <p:spPr>
                <a:xfrm rot="-780000">
                  <a:off x="1738789" y="4140880"/>
                  <a:ext cx="4260" cy="4656"/>
                </a:xfrm>
                <a:custGeom>
                  <a:avLst/>
                  <a:gdLst>
                    <a:gd name="connsiteX0" fmla="*/ 4191 w 4260"/>
                    <a:gd name="connsiteY0" fmla="*/ 1523 h 4656"/>
                    <a:gd name="connsiteX1" fmla="*/ 2951 w 4260"/>
                    <a:gd name="connsiteY1" fmla="*/ 1351 h 4656"/>
                    <a:gd name="connsiteX2" fmla="*/ 819 w 4260"/>
                    <a:gd name="connsiteY2" fmla="*/ 705 h 4656"/>
                    <a:gd name="connsiteX3" fmla="*/ 424 w 4260"/>
                    <a:gd name="connsiteY3" fmla="*/ 3958 h 4656"/>
                    <a:gd name="connsiteX4" fmla="*/ 596 w 4260"/>
                    <a:gd name="connsiteY4" fmla="*/ 5351 h 4656"/>
                    <a:gd name="connsiteX5" fmla="*/ 4512 w 4260"/>
                    <a:gd name="connsiteY5" fmla="*/ 5226 h 4656"/>
                    <a:gd name="connsiteX6" fmla="*/ 4535 w 4260"/>
                    <a:gd name="connsiteY6" fmla="*/ 1555 h 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0" h="4656">
                      <a:moveTo>
                        <a:pt x="4191" y="1523"/>
                      </a:moveTo>
                      <a:cubicBezTo>
                        <a:pt x="3727" y="1449"/>
                        <a:pt x="3323" y="1397"/>
                        <a:pt x="2951" y="1351"/>
                      </a:cubicBezTo>
                      <a:lnTo>
                        <a:pt x="819" y="705"/>
                      </a:lnTo>
                      <a:cubicBezTo>
                        <a:pt x="410" y="1737"/>
                        <a:pt x="274" y="2857"/>
                        <a:pt x="424" y="3958"/>
                      </a:cubicBezTo>
                      <a:lnTo>
                        <a:pt x="596" y="5351"/>
                      </a:lnTo>
                      <a:cubicBezTo>
                        <a:pt x="1903" y="5383"/>
                        <a:pt x="3210" y="5342"/>
                        <a:pt x="4512" y="5226"/>
                      </a:cubicBezTo>
                      <a:cubicBezTo>
                        <a:pt x="4655" y="4007"/>
                        <a:pt x="4663" y="2776"/>
                        <a:pt x="4535" y="15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9" name="Freeform 4718">
                  <a:extLst>
                    <a:ext uri="{FF2B5EF4-FFF2-40B4-BE49-F238E27FC236}">
                      <a16:creationId xmlns:a16="http://schemas.microsoft.com/office/drawing/2014/main" id="{6FDB8993-625D-A61C-6DC6-C6A7B2834593}"/>
                    </a:ext>
                  </a:extLst>
                </p:cNvPr>
                <p:cNvSpPr/>
                <p:nvPr/>
              </p:nvSpPr>
              <p:spPr>
                <a:xfrm rot="-780000">
                  <a:off x="1709483" y="4101181"/>
                  <a:ext cx="794" cy="282"/>
                </a:xfrm>
                <a:custGeom>
                  <a:avLst/>
                  <a:gdLst>
                    <a:gd name="connsiteX0" fmla="*/ 824 w 794"/>
                    <a:gd name="connsiteY0" fmla="*/ 758 h 282"/>
                    <a:gd name="connsiteX1" fmla="*/ 359 w 794"/>
                    <a:gd name="connsiteY1" fmla="*/ 707 h 282"/>
                    <a:gd name="connsiteX2" fmla="*/ 1154 w 794"/>
                    <a:gd name="connsiteY2" fmla="*/ 981 h 282"/>
                  </a:gdLst>
                  <a:ahLst/>
                  <a:cxnLst>
                    <a:cxn ang="0">
                      <a:pos x="connsiteX0" y="connsiteY0"/>
                    </a:cxn>
                    <a:cxn ang="0">
                      <a:pos x="connsiteX1" y="connsiteY1"/>
                    </a:cxn>
                    <a:cxn ang="0">
                      <a:pos x="connsiteX2" y="connsiteY2"/>
                    </a:cxn>
                  </a:cxnLst>
                  <a:rect l="l" t="t" r="r" b="b"/>
                  <a:pathLst>
                    <a:path w="794" h="282">
                      <a:moveTo>
                        <a:pt x="824" y="758"/>
                      </a:moveTo>
                      <a:cubicBezTo>
                        <a:pt x="675" y="704"/>
                        <a:pt x="516" y="686"/>
                        <a:pt x="359" y="707"/>
                      </a:cubicBezTo>
                      <a:lnTo>
                        <a:pt x="1154" y="98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0" name="Freeform 4719">
                  <a:extLst>
                    <a:ext uri="{FF2B5EF4-FFF2-40B4-BE49-F238E27FC236}">
                      <a16:creationId xmlns:a16="http://schemas.microsoft.com/office/drawing/2014/main" id="{C585E150-E89A-8A9C-F52A-A2A49D193985}"/>
                    </a:ext>
                  </a:extLst>
                </p:cNvPr>
                <p:cNvSpPr/>
                <p:nvPr/>
              </p:nvSpPr>
              <p:spPr>
                <a:xfrm rot="-780000">
                  <a:off x="1893328" y="4122321"/>
                  <a:ext cx="3302" cy="2183"/>
                </a:xfrm>
                <a:custGeom>
                  <a:avLst/>
                  <a:gdLst>
                    <a:gd name="connsiteX0" fmla="*/ 392 w 3302"/>
                    <a:gd name="connsiteY0" fmla="*/ 701 h 2183"/>
                    <a:gd name="connsiteX1" fmla="*/ 392 w 3302"/>
                    <a:gd name="connsiteY1" fmla="*/ 701 h 2183"/>
                    <a:gd name="connsiteX2" fmla="*/ 3643 w 3302"/>
                    <a:gd name="connsiteY2" fmla="*/ 2810 h 2183"/>
                    <a:gd name="connsiteX3" fmla="*/ 3694 w 3302"/>
                    <a:gd name="connsiteY3" fmla="*/ 2884 h 2183"/>
                    <a:gd name="connsiteX4" fmla="*/ 3694 w 3302"/>
                    <a:gd name="connsiteY4" fmla="*/ 2884 h 2183"/>
                    <a:gd name="connsiteX5" fmla="*/ 3643 w 3302"/>
                    <a:gd name="connsiteY5" fmla="*/ 2810 h 2183"/>
                    <a:gd name="connsiteX6" fmla="*/ 392 w 3302"/>
                    <a:gd name="connsiteY6" fmla="*/ 701 h 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2" h="2183">
                      <a:moveTo>
                        <a:pt x="392" y="701"/>
                      </a:moveTo>
                      <a:lnTo>
                        <a:pt x="392" y="701"/>
                      </a:lnTo>
                      <a:cubicBezTo>
                        <a:pt x="1628" y="1135"/>
                        <a:pt x="2742" y="1858"/>
                        <a:pt x="3643" y="2810"/>
                      </a:cubicBezTo>
                      <a:lnTo>
                        <a:pt x="3694" y="2884"/>
                      </a:lnTo>
                      <a:lnTo>
                        <a:pt x="3694" y="2884"/>
                      </a:lnTo>
                      <a:lnTo>
                        <a:pt x="3643" y="2810"/>
                      </a:lnTo>
                      <a:cubicBezTo>
                        <a:pt x="2742" y="1858"/>
                        <a:pt x="1628" y="1135"/>
                        <a:pt x="392" y="70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1" name="Freeform 4720">
                  <a:extLst>
                    <a:ext uri="{FF2B5EF4-FFF2-40B4-BE49-F238E27FC236}">
                      <a16:creationId xmlns:a16="http://schemas.microsoft.com/office/drawing/2014/main" id="{78C71C98-B96A-1CBE-2917-BC1619DE5AD2}"/>
                    </a:ext>
                  </a:extLst>
                </p:cNvPr>
                <p:cNvSpPr/>
                <p:nvPr/>
              </p:nvSpPr>
              <p:spPr>
                <a:xfrm rot="-780000">
                  <a:off x="1890035" y="4129059"/>
                  <a:ext cx="6572" cy="9865"/>
                </a:xfrm>
                <a:custGeom>
                  <a:avLst/>
                  <a:gdLst>
                    <a:gd name="connsiteX0" fmla="*/ 5701 w 6572"/>
                    <a:gd name="connsiteY0" fmla="*/ 2145 h 9865"/>
                    <a:gd name="connsiteX1" fmla="*/ 4883 w 6572"/>
                    <a:gd name="connsiteY1" fmla="*/ 1722 h 9865"/>
                    <a:gd name="connsiteX2" fmla="*/ 1836 w 6572"/>
                    <a:gd name="connsiteY2" fmla="*/ 728 h 9865"/>
                    <a:gd name="connsiteX3" fmla="*/ 1887 w 6572"/>
                    <a:gd name="connsiteY3" fmla="*/ 1745 h 9865"/>
                    <a:gd name="connsiteX4" fmla="*/ 550 w 6572"/>
                    <a:gd name="connsiteY4" fmla="*/ 8143 h 9865"/>
                    <a:gd name="connsiteX5" fmla="*/ 601 w 6572"/>
                    <a:gd name="connsiteY5" fmla="*/ 10424 h 9865"/>
                    <a:gd name="connsiteX6" fmla="*/ 2115 w 6572"/>
                    <a:gd name="connsiteY6" fmla="*/ 10104 h 9865"/>
                    <a:gd name="connsiteX7" fmla="*/ 3601 w 6572"/>
                    <a:gd name="connsiteY7" fmla="*/ 8840 h 9865"/>
                    <a:gd name="connsiteX8" fmla="*/ 2881 w 6572"/>
                    <a:gd name="connsiteY8" fmla="*/ 8566 h 9865"/>
                    <a:gd name="connsiteX9" fmla="*/ 2087 w 6572"/>
                    <a:gd name="connsiteY9" fmla="*/ 7497 h 9865"/>
                    <a:gd name="connsiteX10" fmla="*/ 4642 w 6572"/>
                    <a:gd name="connsiteY10" fmla="*/ 7446 h 9865"/>
                    <a:gd name="connsiteX11" fmla="*/ 4642 w 6572"/>
                    <a:gd name="connsiteY11" fmla="*/ 7446 h 9865"/>
                    <a:gd name="connsiteX12" fmla="*/ 6964 w 6572"/>
                    <a:gd name="connsiteY12" fmla="*/ 2758 h 9865"/>
                    <a:gd name="connsiteX13" fmla="*/ 5701 w 6572"/>
                    <a:gd name="connsiteY13" fmla="*/ 2145 h 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 h="9865">
                      <a:moveTo>
                        <a:pt x="5701" y="2145"/>
                      </a:moveTo>
                      <a:cubicBezTo>
                        <a:pt x="5444" y="1975"/>
                        <a:pt x="5170" y="1833"/>
                        <a:pt x="4883" y="1722"/>
                      </a:cubicBezTo>
                      <a:cubicBezTo>
                        <a:pt x="3295" y="904"/>
                        <a:pt x="2403" y="607"/>
                        <a:pt x="1836" y="728"/>
                      </a:cubicBezTo>
                      <a:cubicBezTo>
                        <a:pt x="1859" y="1048"/>
                        <a:pt x="1887" y="1373"/>
                        <a:pt x="1887" y="1745"/>
                      </a:cubicBezTo>
                      <a:cubicBezTo>
                        <a:pt x="1736" y="3929"/>
                        <a:pt x="1286" y="6082"/>
                        <a:pt x="550" y="8143"/>
                      </a:cubicBezTo>
                      <a:cubicBezTo>
                        <a:pt x="323" y="8889"/>
                        <a:pt x="340" y="9689"/>
                        <a:pt x="601" y="10424"/>
                      </a:cubicBezTo>
                      <a:cubicBezTo>
                        <a:pt x="875" y="10745"/>
                        <a:pt x="1641" y="10475"/>
                        <a:pt x="2115" y="10104"/>
                      </a:cubicBezTo>
                      <a:cubicBezTo>
                        <a:pt x="2589" y="9732"/>
                        <a:pt x="3104" y="9286"/>
                        <a:pt x="3601" y="8840"/>
                      </a:cubicBezTo>
                      <a:lnTo>
                        <a:pt x="2881" y="8566"/>
                      </a:lnTo>
                      <a:cubicBezTo>
                        <a:pt x="2013" y="8217"/>
                        <a:pt x="1818" y="7920"/>
                        <a:pt x="2087" y="7497"/>
                      </a:cubicBezTo>
                      <a:cubicBezTo>
                        <a:pt x="2551" y="6805"/>
                        <a:pt x="3527" y="7074"/>
                        <a:pt x="4642" y="7446"/>
                      </a:cubicBezTo>
                      <a:lnTo>
                        <a:pt x="4642" y="7446"/>
                      </a:lnTo>
                      <a:cubicBezTo>
                        <a:pt x="5434" y="5959"/>
                        <a:pt x="6208" y="4397"/>
                        <a:pt x="6964" y="2758"/>
                      </a:cubicBezTo>
                      <a:cubicBezTo>
                        <a:pt x="6515" y="2617"/>
                        <a:pt x="6089" y="2410"/>
                        <a:pt x="5701" y="214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2" name="Freeform 4721">
                  <a:extLst>
                    <a:ext uri="{FF2B5EF4-FFF2-40B4-BE49-F238E27FC236}">
                      <a16:creationId xmlns:a16="http://schemas.microsoft.com/office/drawing/2014/main" id="{F9DE998E-E85A-7276-7E5E-45EB843802B9}"/>
                    </a:ext>
                  </a:extLst>
                </p:cNvPr>
                <p:cNvSpPr/>
                <p:nvPr/>
              </p:nvSpPr>
              <p:spPr>
                <a:xfrm rot="-780000">
                  <a:off x="1874071" y="4142139"/>
                  <a:ext cx="1537" cy="721"/>
                </a:xfrm>
                <a:custGeom>
                  <a:avLst/>
                  <a:gdLst>
                    <a:gd name="connsiteX0" fmla="*/ 714 w 1537"/>
                    <a:gd name="connsiteY0" fmla="*/ 705 h 721"/>
                    <a:gd name="connsiteX1" fmla="*/ 389 w 1537"/>
                    <a:gd name="connsiteY1" fmla="*/ 705 h 721"/>
                    <a:gd name="connsiteX2" fmla="*/ 1926 w 1537"/>
                    <a:gd name="connsiteY2" fmla="*/ 1426 h 721"/>
                    <a:gd name="connsiteX3" fmla="*/ 714 w 1537"/>
                    <a:gd name="connsiteY3" fmla="*/ 705 h 721"/>
                  </a:gdLst>
                  <a:ahLst/>
                  <a:cxnLst>
                    <a:cxn ang="0">
                      <a:pos x="connsiteX0" y="connsiteY0"/>
                    </a:cxn>
                    <a:cxn ang="0">
                      <a:pos x="connsiteX1" y="connsiteY1"/>
                    </a:cxn>
                    <a:cxn ang="0">
                      <a:pos x="connsiteX2" y="connsiteY2"/>
                    </a:cxn>
                    <a:cxn ang="0">
                      <a:pos x="connsiteX3" y="connsiteY3"/>
                    </a:cxn>
                  </a:cxnLst>
                  <a:rect l="l" t="t" r="r" b="b"/>
                  <a:pathLst>
                    <a:path w="1537" h="721">
                      <a:moveTo>
                        <a:pt x="714" y="705"/>
                      </a:moveTo>
                      <a:lnTo>
                        <a:pt x="389" y="705"/>
                      </a:lnTo>
                      <a:cubicBezTo>
                        <a:pt x="929" y="882"/>
                        <a:pt x="1445" y="1124"/>
                        <a:pt x="1926" y="1426"/>
                      </a:cubicBezTo>
                      <a:cubicBezTo>
                        <a:pt x="1701" y="966"/>
                        <a:pt x="1225" y="683"/>
                        <a:pt x="714" y="7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3" name="Freeform 4722">
                  <a:extLst>
                    <a:ext uri="{FF2B5EF4-FFF2-40B4-BE49-F238E27FC236}">
                      <a16:creationId xmlns:a16="http://schemas.microsoft.com/office/drawing/2014/main" id="{C7EF85E1-27F8-83E9-84C3-7D682CE7C212}"/>
                    </a:ext>
                  </a:extLst>
                </p:cNvPr>
                <p:cNvSpPr/>
                <p:nvPr/>
              </p:nvSpPr>
              <p:spPr>
                <a:xfrm rot="-780000">
                  <a:off x="1884551" y="4143162"/>
                  <a:ext cx="4658" cy="2842"/>
                </a:xfrm>
                <a:custGeom>
                  <a:avLst/>
                  <a:gdLst>
                    <a:gd name="connsiteX0" fmla="*/ 1575 w 4658"/>
                    <a:gd name="connsiteY0" fmla="*/ 3355 h 2842"/>
                    <a:gd name="connsiteX1" fmla="*/ 3238 w 4658"/>
                    <a:gd name="connsiteY1" fmla="*/ 2811 h 2842"/>
                    <a:gd name="connsiteX2" fmla="*/ 5049 w 4658"/>
                    <a:gd name="connsiteY2" fmla="*/ 1124 h 2842"/>
                    <a:gd name="connsiteX3" fmla="*/ 785 w 4658"/>
                    <a:gd name="connsiteY3" fmla="*/ 1371 h 2842"/>
                    <a:gd name="connsiteX4" fmla="*/ 391 w 4658"/>
                    <a:gd name="connsiteY4" fmla="*/ 1570 h 2842"/>
                    <a:gd name="connsiteX5" fmla="*/ 414 w 4658"/>
                    <a:gd name="connsiteY5" fmla="*/ 2291 h 2842"/>
                    <a:gd name="connsiteX6" fmla="*/ 1575 w 4658"/>
                    <a:gd name="connsiteY6" fmla="*/ 3355 h 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 h="2842">
                      <a:moveTo>
                        <a:pt x="1575" y="3355"/>
                      </a:moveTo>
                      <a:cubicBezTo>
                        <a:pt x="2110" y="3118"/>
                        <a:pt x="2667" y="2936"/>
                        <a:pt x="3238" y="2811"/>
                      </a:cubicBezTo>
                      <a:cubicBezTo>
                        <a:pt x="4126" y="2664"/>
                        <a:pt x="4839" y="2000"/>
                        <a:pt x="5049" y="1124"/>
                      </a:cubicBezTo>
                      <a:cubicBezTo>
                        <a:pt x="3676" y="487"/>
                        <a:pt x="2076" y="579"/>
                        <a:pt x="785" y="1371"/>
                      </a:cubicBezTo>
                      <a:lnTo>
                        <a:pt x="391" y="1570"/>
                      </a:lnTo>
                      <a:lnTo>
                        <a:pt x="414" y="2291"/>
                      </a:lnTo>
                      <a:cubicBezTo>
                        <a:pt x="460" y="3406"/>
                        <a:pt x="758" y="3829"/>
                        <a:pt x="1575" y="33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4" name="Freeform 4723">
                  <a:extLst>
                    <a:ext uri="{FF2B5EF4-FFF2-40B4-BE49-F238E27FC236}">
                      <a16:creationId xmlns:a16="http://schemas.microsoft.com/office/drawing/2014/main" id="{72117EF7-448A-8059-D6F8-BBDCB2D95876}"/>
                    </a:ext>
                  </a:extLst>
                </p:cNvPr>
                <p:cNvSpPr/>
                <p:nvPr/>
              </p:nvSpPr>
              <p:spPr>
                <a:xfrm rot="-780000">
                  <a:off x="1852332" y="4107583"/>
                  <a:ext cx="33372" cy="33605"/>
                </a:xfrm>
                <a:custGeom>
                  <a:avLst/>
                  <a:gdLst>
                    <a:gd name="connsiteX0" fmla="*/ 27742 w 33372"/>
                    <a:gd name="connsiteY0" fmla="*/ 31344 h 33605"/>
                    <a:gd name="connsiteX1" fmla="*/ 29405 w 33372"/>
                    <a:gd name="connsiteY1" fmla="*/ 32162 h 33605"/>
                    <a:gd name="connsiteX2" fmla="*/ 31059 w 33372"/>
                    <a:gd name="connsiteY2" fmla="*/ 34304 h 33605"/>
                    <a:gd name="connsiteX3" fmla="*/ 31059 w 33372"/>
                    <a:gd name="connsiteY3" fmla="*/ 34229 h 33605"/>
                    <a:gd name="connsiteX4" fmla="*/ 31602 w 33372"/>
                    <a:gd name="connsiteY4" fmla="*/ 28352 h 33605"/>
                    <a:gd name="connsiteX5" fmla="*/ 31626 w 33372"/>
                    <a:gd name="connsiteY5" fmla="*/ 28031 h 33605"/>
                    <a:gd name="connsiteX6" fmla="*/ 31974 w 33372"/>
                    <a:gd name="connsiteY6" fmla="*/ 25950 h 33605"/>
                    <a:gd name="connsiteX7" fmla="*/ 32917 w 33372"/>
                    <a:gd name="connsiteY7" fmla="*/ 23929 h 33605"/>
                    <a:gd name="connsiteX8" fmla="*/ 33757 w 33372"/>
                    <a:gd name="connsiteY8" fmla="*/ 22837 h 33605"/>
                    <a:gd name="connsiteX9" fmla="*/ 31180 w 33372"/>
                    <a:gd name="connsiteY9" fmla="*/ 22070 h 33605"/>
                    <a:gd name="connsiteX10" fmla="*/ 30659 w 33372"/>
                    <a:gd name="connsiteY10" fmla="*/ 23236 h 33605"/>
                    <a:gd name="connsiteX11" fmla="*/ 27808 w 33372"/>
                    <a:gd name="connsiteY11" fmla="*/ 23088 h 33605"/>
                    <a:gd name="connsiteX12" fmla="*/ 27882 w 33372"/>
                    <a:gd name="connsiteY12" fmla="*/ 20411 h 33605"/>
                    <a:gd name="connsiteX13" fmla="*/ 27561 w 33372"/>
                    <a:gd name="connsiteY13" fmla="*/ 19840 h 33605"/>
                    <a:gd name="connsiteX14" fmla="*/ 28230 w 33372"/>
                    <a:gd name="connsiteY14" fmla="*/ 18994 h 33605"/>
                    <a:gd name="connsiteX15" fmla="*/ 29220 w 33372"/>
                    <a:gd name="connsiteY15" fmla="*/ 16671 h 33605"/>
                    <a:gd name="connsiteX16" fmla="*/ 29568 w 33372"/>
                    <a:gd name="connsiteY16" fmla="*/ 15979 h 33605"/>
                    <a:gd name="connsiteX17" fmla="*/ 29665 w 33372"/>
                    <a:gd name="connsiteY17" fmla="*/ 15719 h 33605"/>
                    <a:gd name="connsiteX18" fmla="*/ 28774 w 33372"/>
                    <a:gd name="connsiteY18" fmla="*/ 15547 h 33605"/>
                    <a:gd name="connsiteX19" fmla="*/ 26419 w 33372"/>
                    <a:gd name="connsiteY19" fmla="*/ 15524 h 33605"/>
                    <a:gd name="connsiteX20" fmla="*/ 21774 w 33372"/>
                    <a:gd name="connsiteY20" fmla="*/ 13739 h 33605"/>
                    <a:gd name="connsiteX21" fmla="*/ 21574 w 33372"/>
                    <a:gd name="connsiteY21" fmla="*/ 13493 h 33605"/>
                    <a:gd name="connsiteX22" fmla="*/ 19368 w 33372"/>
                    <a:gd name="connsiteY22" fmla="*/ 16843 h 33605"/>
                    <a:gd name="connsiteX23" fmla="*/ 17975 w 33372"/>
                    <a:gd name="connsiteY23" fmla="*/ 16620 h 33605"/>
                    <a:gd name="connsiteX24" fmla="*/ 17951 w 33372"/>
                    <a:gd name="connsiteY24" fmla="*/ 14762 h 33605"/>
                    <a:gd name="connsiteX25" fmla="*/ 19094 w 33372"/>
                    <a:gd name="connsiteY25" fmla="*/ 12355 h 33605"/>
                    <a:gd name="connsiteX26" fmla="*/ 19414 w 33372"/>
                    <a:gd name="connsiteY26" fmla="*/ 9925 h 33605"/>
                    <a:gd name="connsiteX27" fmla="*/ 19637 w 33372"/>
                    <a:gd name="connsiteY27" fmla="*/ 5785 h 33605"/>
                    <a:gd name="connsiteX28" fmla="*/ 22861 w 33372"/>
                    <a:gd name="connsiteY28" fmla="*/ 2909 h 33605"/>
                    <a:gd name="connsiteX29" fmla="*/ 23827 w 33372"/>
                    <a:gd name="connsiteY29" fmla="*/ 2366 h 33605"/>
                    <a:gd name="connsiteX30" fmla="*/ 21347 w 33372"/>
                    <a:gd name="connsiteY30" fmla="*/ 2068 h 33605"/>
                    <a:gd name="connsiteX31" fmla="*/ 20701 w 33372"/>
                    <a:gd name="connsiteY31" fmla="*/ 1780 h 33605"/>
                    <a:gd name="connsiteX32" fmla="*/ 17329 w 33372"/>
                    <a:gd name="connsiteY32" fmla="*/ 4805 h 33605"/>
                    <a:gd name="connsiteX33" fmla="*/ 17329 w 33372"/>
                    <a:gd name="connsiteY33" fmla="*/ 5734 h 33605"/>
                    <a:gd name="connsiteX34" fmla="*/ 15768 w 33372"/>
                    <a:gd name="connsiteY34" fmla="*/ 6199 h 33605"/>
                    <a:gd name="connsiteX35" fmla="*/ 15620 w 33372"/>
                    <a:gd name="connsiteY35" fmla="*/ 7091 h 33605"/>
                    <a:gd name="connsiteX36" fmla="*/ 15225 w 33372"/>
                    <a:gd name="connsiteY36" fmla="*/ 9990 h 33605"/>
                    <a:gd name="connsiteX37" fmla="*/ 15099 w 33372"/>
                    <a:gd name="connsiteY37" fmla="*/ 10385 h 33605"/>
                    <a:gd name="connsiteX38" fmla="*/ 15420 w 33372"/>
                    <a:gd name="connsiteY38" fmla="*/ 10362 h 33605"/>
                    <a:gd name="connsiteX39" fmla="*/ 18671 w 33372"/>
                    <a:gd name="connsiteY39" fmla="*/ 12048 h 33605"/>
                    <a:gd name="connsiteX40" fmla="*/ 17905 w 33372"/>
                    <a:gd name="connsiteY40" fmla="*/ 12889 h 33605"/>
                    <a:gd name="connsiteX41" fmla="*/ 13344 w 33372"/>
                    <a:gd name="connsiteY41" fmla="*/ 13061 h 33605"/>
                    <a:gd name="connsiteX42" fmla="*/ 12480 w 33372"/>
                    <a:gd name="connsiteY42" fmla="*/ 12931 h 33605"/>
                    <a:gd name="connsiteX43" fmla="*/ 11685 w 33372"/>
                    <a:gd name="connsiteY43" fmla="*/ 11816 h 33605"/>
                    <a:gd name="connsiteX44" fmla="*/ 11885 w 33372"/>
                    <a:gd name="connsiteY44" fmla="*/ 10998 h 33605"/>
                    <a:gd name="connsiteX45" fmla="*/ 12085 w 33372"/>
                    <a:gd name="connsiteY45" fmla="*/ 9855 h 33605"/>
                    <a:gd name="connsiteX46" fmla="*/ 14068 w 33372"/>
                    <a:gd name="connsiteY46" fmla="*/ 6310 h 33605"/>
                    <a:gd name="connsiteX47" fmla="*/ 14268 w 33372"/>
                    <a:gd name="connsiteY47" fmla="*/ 6036 h 33605"/>
                    <a:gd name="connsiteX48" fmla="*/ 13971 w 33372"/>
                    <a:gd name="connsiteY48" fmla="*/ 5790 h 33605"/>
                    <a:gd name="connsiteX49" fmla="*/ 13130 w 33372"/>
                    <a:gd name="connsiteY49" fmla="*/ 3680 h 33605"/>
                    <a:gd name="connsiteX50" fmla="*/ 15016 w 33372"/>
                    <a:gd name="connsiteY50" fmla="*/ 2691 h 33605"/>
                    <a:gd name="connsiteX51" fmla="*/ 13999 w 33372"/>
                    <a:gd name="connsiteY51" fmla="*/ 707 h 33605"/>
                    <a:gd name="connsiteX52" fmla="*/ 13107 w 33372"/>
                    <a:gd name="connsiteY52" fmla="*/ 1325 h 33605"/>
                    <a:gd name="connsiteX53" fmla="*/ 12512 w 33372"/>
                    <a:gd name="connsiteY53" fmla="*/ 2194 h 33605"/>
                    <a:gd name="connsiteX54" fmla="*/ 9261 w 33372"/>
                    <a:gd name="connsiteY54" fmla="*/ 6659 h 33605"/>
                    <a:gd name="connsiteX55" fmla="*/ 7970 w 33372"/>
                    <a:gd name="connsiteY55" fmla="*/ 8248 h 33605"/>
                    <a:gd name="connsiteX56" fmla="*/ 4946 w 33372"/>
                    <a:gd name="connsiteY56" fmla="*/ 11249 h 33605"/>
                    <a:gd name="connsiteX57" fmla="*/ 2345 w 33372"/>
                    <a:gd name="connsiteY57" fmla="*/ 12118 h 33605"/>
                    <a:gd name="connsiteX58" fmla="*/ 459 w 33372"/>
                    <a:gd name="connsiteY58" fmla="*/ 13484 h 33605"/>
                    <a:gd name="connsiteX59" fmla="*/ 385 w 33372"/>
                    <a:gd name="connsiteY59" fmla="*/ 13633 h 33605"/>
                    <a:gd name="connsiteX60" fmla="*/ 6706 w 33372"/>
                    <a:gd name="connsiteY60" fmla="*/ 13312 h 33605"/>
                    <a:gd name="connsiteX61" fmla="*/ 7501 w 33372"/>
                    <a:gd name="connsiteY61" fmla="*/ 13437 h 33605"/>
                    <a:gd name="connsiteX62" fmla="*/ 9443 w 33372"/>
                    <a:gd name="connsiteY62" fmla="*/ 13106 h 33605"/>
                    <a:gd name="connsiteX63" fmla="*/ 9879 w 33372"/>
                    <a:gd name="connsiteY63" fmla="*/ 13609 h 33605"/>
                    <a:gd name="connsiteX64" fmla="*/ 11119 w 33372"/>
                    <a:gd name="connsiteY64" fmla="*/ 16862 h 33605"/>
                    <a:gd name="connsiteX65" fmla="*/ 9953 w 33372"/>
                    <a:gd name="connsiteY65" fmla="*/ 20161 h 33605"/>
                    <a:gd name="connsiteX66" fmla="*/ 8810 w 33372"/>
                    <a:gd name="connsiteY66" fmla="*/ 21921 h 33605"/>
                    <a:gd name="connsiteX67" fmla="*/ 9428 w 33372"/>
                    <a:gd name="connsiteY67" fmla="*/ 22047 h 33605"/>
                    <a:gd name="connsiteX68" fmla="*/ 14412 w 33372"/>
                    <a:gd name="connsiteY68" fmla="*/ 22665 h 33605"/>
                    <a:gd name="connsiteX69" fmla="*/ 18007 w 33372"/>
                    <a:gd name="connsiteY69" fmla="*/ 22121 h 33605"/>
                    <a:gd name="connsiteX70" fmla="*/ 18081 w 33372"/>
                    <a:gd name="connsiteY70" fmla="*/ 22047 h 33605"/>
                    <a:gd name="connsiteX71" fmla="*/ 20213 w 33372"/>
                    <a:gd name="connsiteY71" fmla="*/ 18251 h 33605"/>
                    <a:gd name="connsiteX72" fmla="*/ 23609 w 33372"/>
                    <a:gd name="connsiteY72" fmla="*/ 16564 h 33605"/>
                    <a:gd name="connsiteX73" fmla="*/ 26261 w 33372"/>
                    <a:gd name="connsiteY73" fmla="*/ 18079 h 33605"/>
                    <a:gd name="connsiteX74" fmla="*/ 24477 w 33372"/>
                    <a:gd name="connsiteY74" fmla="*/ 29537 h 33605"/>
                    <a:gd name="connsiteX75" fmla="*/ 24649 w 33372"/>
                    <a:gd name="connsiteY75" fmla="*/ 33254 h 33605"/>
                    <a:gd name="connsiteX76" fmla="*/ 27742 w 33372"/>
                    <a:gd name="connsiteY76" fmla="*/ 31344 h 3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3372" h="33605">
                      <a:moveTo>
                        <a:pt x="27742" y="31344"/>
                      </a:moveTo>
                      <a:cubicBezTo>
                        <a:pt x="28366" y="31445"/>
                        <a:pt x="28945" y="31730"/>
                        <a:pt x="29405" y="32162"/>
                      </a:cubicBezTo>
                      <a:cubicBezTo>
                        <a:pt x="29734" y="33023"/>
                        <a:pt x="30309" y="33768"/>
                        <a:pt x="31059" y="34304"/>
                      </a:cubicBezTo>
                      <a:lnTo>
                        <a:pt x="31059" y="34229"/>
                      </a:lnTo>
                      <a:cubicBezTo>
                        <a:pt x="31705" y="32341"/>
                        <a:pt x="31891" y="30326"/>
                        <a:pt x="31602" y="28352"/>
                      </a:cubicBezTo>
                      <a:cubicBezTo>
                        <a:pt x="31602" y="28254"/>
                        <a:pt x="31626" y="28129"/>
                        <a:pt x="31626" y="28031"/>
                      </a:cubicBezTo>
                      <a:cubicBezTo>
                        <a:pt x="30511" y="26990"/>
                        <a:pt x="30636" y="26122"/>
                        <a:pt x="31974" y="25950"/>
                      </a:cubicBezTo>
                      <a:cubicBezTo>
                        <a:pt x="32191" y="25235"/>
                        <a:pt x="32509" y="24554"/>
                        <a:pt x="32917" y="23929"/>
                      </a:cubicBezTo>
                      <a:cubicBezTo>
                        <a:pt x="33265" y="23464"/>
                        <a:pt x="33535" y="23111"/>
                        <a:pt x="33757" y="22837"/>
                      </a:cubicBezTo>
                      <a:cubicBezTo>
                        <a:pt x="32932" y="22478"/>
                        <a:pt x="32067" y="22221"/>
                        <a:pt x="31180" y="22070"/>
                      </a:cubicBezTo>
                      <a:cubicBezTo>
                        <a:pt x="31008" y="22465"/>
                        <a:pt x="30831" y="22865"/>
                        <a:pt x="30659" y="23236"/>
                      </a:cubicBezTo>
                      <a:cubicBezTo>
                        <a:pt x="29494" y="25559"/>
                        <a:pt x="28058" y="25271"/>
                        <a:pt x="27808" y="23088"/>
                      </a:cubicBezTo>
                      <a:cubicBezTo>
                        <a:pt x="27708" y="22196"/>
                        <a:pt x="27733" y="21296"/>
                        <a:pt x="27882" y="20411"/>
                      </a:cubicBezTo>
                      <a:cubicBezTo>
                        <a:pt x="27743" y="20240"/>
                        <a:pt x="27635" y="20047"/>
                        <a:pt x="27561" y="19840"/>
                      </a:cubicBezTo>
                      <a:cubicBezTo>
                        <a:pt x="27413" y="19343"/>
                        <a:pt x="27636" y="19097"/>
                        <a:pt x="28230" y="18994"/>
                      </a:cubicBezTo>
                      <a:cubicBezTo>
                        <a:pt x="28474" y="18186"/>
                        <a:pt x="28806" y="17407"/>
                        <a:pt x="29220" y="16671"/>
                      </a:cubicBezTo>
                      <a:lnTo>
                        <a:pt x="29568" y="15979"/>
                      </a:lnTo>
                      <a:lnTo>
                        <a:pt x="29665" y="15719"/>
                      </a:lnTo>
                      <a:cubicBezTo>
                        <a:pt x="29374" y="15633"/>
                        <a:pt x="29076" y="15576"/>
                        <a:pt x="28774" y="15547"/>
                      </a:cubicBezTo>
                      <a:cubicBezTo>
                        <a:pt x="27990" y="15490"/>
                        <a:pt x="27203" y="15482"/>
                        <a:pt x="26419" y="15524"/>
                      </a:cubicBezTo>
                      <a:cubicBezTo>
                        <a:pt x="24716" y="15459"/>
                        <a:pt x="23082" y="14832"/>
                        <a:pt x="21774" y="13739"/>
                      </a:cubicBezTo>
                      <a:lnTo>
                        <a:pt x="21574" y="13493"/>
                      </a:lnTo>
                      <a:cubicBezTo>
                        <a:pt x="21158" y="14790"/>
                        <a:pt x="20395" y="15948"/>
                        <a:pt x="19368" y="16843"/>
                      </a:cubicBezTo>
                      <a:cubicBezTo>
                        <a:pt x="18910" y="17112"/>
                        <a:pt x="18326" y="17018"/>
                        <a:pt x="17975" y="16620"/>
                      </a:cubicBezTo>
                      <a:cubicBezTo>
                        <a:pt x="17750" y="16022"/>
                        <a:pt x="17742" y="15365"/>
                        <a:pt x="17951" y="14762"/>
                      </a:cubicBezTo>
                      <a:cubicBezTo>
                        <a:pt x="18240" y="13919"/>
                        <a:pt x="18624" y="13111"/>
                        <a:pt x="19094" y="12355"/>
                      </a:cubicBezTo>
                      <a:cubicBezTo>
                        <a:pt x="19618" y="11657"/>
                        <a:pt x="19739" y="10735"/>
                        <a:pt x="19414" y="9925"/>
                      </a:cubicBezTo>
                      <a:cubicBezTo>
                        <a:pt x="18774" y="8598"/>
                        <a:pt x="18858" y="7035"/>
                        <a:pt x="19637" y="5785"/>
                      </a:cubicBezTo>
                      <a:cubicBezTo>
                        <a:pt x="20185" y="4362"/>
                        <a:pt x="21385" y="3292"/>
                        <a:pt x="22861" y="2909"/>
                      </a:cubicBezTo>
                      <a:cubicBezTo>
                        <a:pt x="23239" y="2854"/>
                        <a:pt x="23584" y="2661"/>
                        <a:pt x="23827" y="2366"/>
                      </a:cubicBezTo>
                      <a:cubicBezTo>
                        <a:pt x="22992" y="2358"/>
                        <a:pt x="22160" y="2258"/>
                        <a:pt x="21347" y="2068"/>
                      </a:cubicBezTo>
                      <a:cubicBezTo>
                        <a:pt x="21124" y="1989"/>
                        <a:pt x="20908" y="1893"/>
                        <a:pt x="20701" y="1780"/>
                      </a:cubicBezTo>
                      <a:cubicBezTo>
                        <a:pt x="19715" y="2932"/>
                        <a:pt x="18581" y="3949"/>
                        <a:pt x="17329" y="4805"/>
                      </a:cubicBezTo>
                      <a:cubicBezTo>
                        <a:pt x="17501" y="5228"/>
                        <a:pt x="17552" y="5571"/>
                        <a:pt x="17329" y="5734"/>
                      </a:cubicBezTo>
                      <a:cubicBezTo>
                        <a:pt x="16851" y="6005"/>
                        <a:pt x="16317" y="6164"/>
                        <a:pt x="15768" y="6199"/>
                      </a:cubicBezTo>
                      <a:cubicBezTo>
                        <a:pt x="15691" y="6490"/>
                        <a:pt x="15641" y="6789"/>
                        <a:pt x="15620" y="7091"/>
                      </a:cubicBezTo>
                      <a:cubicBezTo>
                        <a:pt x="15572" y="8067"/>
                        <a:pt x="15440" y="9037"/>
                        <a:pt x="15225" y="9990"/>
                      </a:cubicBezTo>
                      <a:lnTo>
                        <a:pt x="15099" y="10385"/>
                      </a:lnTo>
                      <a:lnTo>
                        <a:pt x="15420" y="10362"/>
                      </a:lnTo>
                      <a:cubicBezTo>
                        <a:pt x="16676" y="10498"/>
                        <a:pt x="17836" y="11099"/>
                        <a:pt x="18671" y="12048"/>
                      </a:cubicBezTo>
                      <a:cubicBezTo>
                        <a:pt x="19391" y="12843"/>
                        <a:pt x="18472" y="12843"/>
                        <a:pt x="17905" y="12889"/>
                      </a:cubicBezTo>
                      <a:cubicBezTo>
                        <a:pt x="16419" y="12987"/>
                        <a:pt x="14881" y="13015"/>
                        <a:pt x="13344" y="13061"/>
                      </a:cubicBezTo>
                      <a:cubicBezTo>
                        <a:pt x="13051" y="13053"/>
                        <a:pt x="12761" y="13010"/>
                        <a:pt x="12480" y="12931"/>
                      </a:cubicBezTo>
                      <a:cubicBezTo>
                        <a:pt x="12162" y="12600"/>
                        <a:pt x="11894" y="12224"/>
                        <a:pt x="11685" y="11816"/>
                      </a:cubicBezTo>
                      <a:cubicBezTo>
                        <a:pt x="11604" y="11527"/>
                        <a:pt x="11680" y="11217"/>
                        <a:pt x="11885" y="10998"/>
                      </a:cubicBezTo>
                      <a:cubicBezTo>
                        <a:pt x="11876" y="10608"/>
                        <a:pt x="11944" y="10219"/>
                        <a:pt x="12085" y="9855"/>
                      </a:cubicBezTo>
                      <a:cubicBezTo>
                        <a:pt x="12593" y="8594"/>
                        <a:pt x="13260" y="7403"/>
                        <a:pt x="14068" y="6310"/>
                      </a:cubicBezTo>
                      <a:lnTo>
                        <a:pt x="14268" y="6036"/>
                      </a:lnTo>
                      <a:lnTo>
                        <a:pt x="13971" y="5790"/>
                      </a:lnTo>
                      <a:cubicBezTo>
                        <a:pt x="13626" y="5114"/>
                        <a:pt x="13345" y="4408"/>
                        <a:pt x="13130" y="3680"/>
                      </a:cubicBezTo>
                      <a:cubicBezTo>
                        <a:pt x="13395" y="2901"/>
                        <a:pt x="14224" y="2466"/>
                        <a:pt x="15016" y="2691"/>
                      </a:cubicBezTo>
                      <a:cubicBezTo>
                        <a:pt x="14918" y="1762"/>
                        <a:pt x="14695" y="981"/>
                        <a:pt x="13999" y="707"/>
                      </a:cubicBezTo>
                      <a:cubicBezTo>
                        <a:pt x="13827" y="633"/>
                        <a:pt x="13404" y="1055"/>
                        <a:pt x="13107" y="1325"/>
                      </a:cubicBezTo>
                      <a:cubicBezTo>
                        <a:pt x="12884" y="1571"/>
                        <a:pt x="12712" y="2091"/>
                        <a:pt x="12512" y="2194"/>
                      </a:cubicBezTo>
                      <a:cubicBezTo>
                        <a:pt x="10922" y="3237"/>
                        <a:pt x="9766" y="4824"/>
                        <a:pt x="9261" y="6659"/>
                      </a:cubicBezTo>
                      <a:cubicBezTo>
                        <a:pt x="8922" y="7257"/>
                        <a:pt x="8486" y="7794"/>
                        <a:pt x="7970" y="8248"/>
                      </a:cubicBezTo>
                      <a:cubicBezTo>
                        <a:pt x="6952" y="9265"/>
                        <a:pt x="5912" y="10180"/>
                        <a:pt x="4946" y="11249"/>
                      </a:cubicBezTo>
                      <a:cubicBezTo>
                        <a:pt x="3980" y="12318"/>
                        <a:pt x="3111" y="12713"/>
                        <a:pt x="2345" y="12118"/>
                      </a:cubicBezTo>
                      <a:cubicBezTo>
                        <a:pt x="1578" y="11523"/>
                        <a:pt x="951" y="12169"/>
                        <a:pt x="459" y="13484"/>
                      </a:cubicBezTo>
                      <a:lnTo>
                        <a:pt x="385" y="13633"/>
                      </a:lnTo>
                      <a:cubicBezTo>
                        <a:pt x="2464" y="14276"/>
                        <a:pt x="4703" y="14162"/>
                        <a:pt x="6706" y="13312"/>
                      </a:cubicBezTo>
                      <a:cubicBezTo>
                        <a:pt x="6977" y="13283"/>
                        <a:pt x="7252" y="13326"/>
                        <a:pt x="7501" y="13437"/>
                      </a:cubicBezTo>
                      <a:cubicBezTo>
                        <a:pt x="7945" y="12809"/>
                        <a:pt x="8815" y="12661"/>
                        <a:pt x="9443" y="13106"/>
                      </a:cubicBezTo>
                      <a:cubicBezTo>
                        <a:pt x="9627" y="13236"/>
                        <a:pt x="9776" y="13409"/>
                        <a:pt x="9879" y="13609"/>
                      </a:cubicBezTo>
                      <a:cubicBezTo>
                        <a:pt x="10459" y="14622"/>
                        <a:pt x="10877" y="15720"/>
                        <a:pt x="11119" y="16862"/>
                      </a:cubicBezTo>
                      <a:cubicBezTo>
                        <a:pt x="11205" y="18075"/>
                        <a:pt x="10783" y="19271"/>
                        <a:pt x="9953" y="20161"/>
                      </a:cubicBezTo>
                      <a:cubicBezTo>
                        <a:pt x="9489" y="20830"/>
                        <a:pt x="9112" y="21401"/>
                        <a:pt x="8810" y="21921"/>
                      </a:cubicBezTo>
                      <a:lnTo>
                        <a:pt x="9428" y="22047"/>
                      </a:lnTo>
                      <a:cubicBezTo>
                        <a:pt x="11091" y="22270"/>
                        <a:pt x="12726" y="22367"/>
                        <a:pt x="14412" y="22665"/>
                      </a:cubicBezTo>
                      <a:cubicBezTo>
                        <a:pt x="15630" y="23046"/>
                        <a:pt x="16956" y="22846"/>
                        <a:pt x="18007" y="22121"/>
                      </a:cubicBezTo>
                      <a:lnTo>
                        <a:pt x="18081" y="22047"/>
                      </a:lnTo>
                      <a:cubicBezTo>
                        <a:pt x="18119" y="20506"/>
                        <a:pt x="18917" y="19084"/>
                        <a:pt x="20213" y="18251"/>
                      </a:cubicBezTo>
                      <a:cubicBezTo>
                        <a:pt x="21356" y="17731"/>
                        <a:pt x="22494" y="17187"/>
                        <a:pt x="23609" y="16564"/>
                      </a:cubicBezTo>
                      <a:cubicBezTo>
                        <a:pt x="25271" y="15635"/>
                        <a:pt x="26015" y="15946"/>
                        <a:pt x="26261" y="18079"/>
                      </a:cubicBezTo>
                      <a:cubicBezTo>
                        <a:pt x="26502" y="21982"/>
                        <a:pt x="25893" y="25892"/>
                        <a:pt x="24477" y="29537"/>
                      </a:cubicBezTo>
                      <a:cubicBezTo>
                        <a:pt x="23683" y="31744"/>
                        <a:pt x="23711" y="32761"/>
                        <a:pt x="24649" y="33254"/>
                      </a:cubicBezTo>
                      <a:cubicBezTo>
                        <a:pt x="24496" y="31915"/>
                        <a:pt x="25536" y="31144"/>
                        <a:pt x="27742" y="3134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5" name="Freeform 4724">
                  <a:extLst>
                    <a:ext uri="{FF2B5EF4-FFF2-40B4-BE49-F238E27FC236}">
                      <a16:creationId xmlns:a16="http://schemas.microsoft.com/office/drawing/2014/main" id="{DE03FEC4-92C3-E377-D6ED-7353BAAABCD8}"/>
                    </a:ext>
                  </a:extLst>
                </p:cNvPr>
                <p:cNvSpPr/>
                <p:nvPr/>
              </p:nvSpPr>
              <p:spPr>
                <a:xfrm rot="-780000">
                  <a:off x="1711161" y="4106429"/>
                  <a:ext cx="4844" cy="2871"/>
                </a:xfrm>
                <a:custGeom>
                  <a:avLst/>
                  <a:gdLst>
                    <a:gd name="connsiteX0" fmla="*/ 1498 w 4844"/>
                    <a:gd name="connsiteY0" fmla="*/ 1638 h 2871"/>
                    <a:gd name="connsiteX1" fmla="*/ 1177 w 4844"/>
                    <a:gd name="connsiteY1" fmla="*/ 1438 h 2871"/>
                    <a:gd name="connsiteX2" fmla="*/ 1200 w 4844"/>
                    <a:gd name="connsiteY2" fmla="*/ 1461 h 2871"/>
                    <a:gd name="connsiteX3" fmla="*/ 434 w 4844"/>
                    <a:gd name="connsiteY3" fmla="*/ 2827 h 2871"/>
                    <a:gd name="connsiteX4" fmla="*/ 360 w 4844"/>
                    <a:gd name="connsiteY4" fmla="*/ 2851 h 2871"/>
                    <a:gd name="connsiteX5" fmla="*/ 457 w 4844"/>
                    <a:gd name="connsiteY5" fmla="*/ 3097 h 2871"/>
                    <a:gd name="connsiteX6" fmla="*/ 2538 w 4844"/>
                    <a:gd name="connsiteY6" fmla="*/ 2428 h 2871"/>
                    <a:gd name="connsiteX7" fmla="*/ 4275 w 4844"/>
                    <a:gd name="connsiteY7" fmla="*/ 3571 h 2871"/>
                    <a:gd name="connsiteX8" fmla="*/ 5204 w 4844"/>
                    <a:gd name="connsiteY8" fmla="*/ 1118 h 2871"/>
                    <a:gd name="connsiteX9" fmla="*/ 4141 w 4844"/>
                    <a:gd name="connsiteY9" fmla="*/ 871 h 2871"/>
                    <a:gd name="connsiteX10" fmla="*/ 3100 w 4844"/>
                    <a:gd name="connsiteY10" fmla="*/ 848 h 2871"/>
                    <a:gd name="connsiteX11" fmla="*/ 2380 w 4844"/>
                    <a:gd name="connsiteY11" fmla="*/ 699 h 2871"/>
                    <a:gd name="connsiteX12" fmla="*/ 2060 w 4844"/>
                    <a:gd name="connsiteY12" fmla="*/ 1629 h 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4" h="2871">
                      <a:moveTo>
                        <a:pt x="1498" y="1638"/>
                      </a:moveTo>
                      <a:lnTo>
                        <a:pt x="1177" y="1438"/>
                      </a:lnTo>
                      <a:lnTo>
                        <a:pt x="1200" y="1461"/>
                      </a:lnTo>
                      <a:cubicBezTo>
                        <a:pt x="1372" y="1782"/>
                        <a:pt x="880" y="2600"/>
                        <a:pt x="434" y="2827"/>
                      </a:cubicBezTo>
                      <a:lnTo>
                        <a:pt x="360" y="2851"/>
                      </a:lnTo>
                      <a:lnTo>
                        <a:pt x="457" y="3097"/>
                      </a:lnTo>
                      <a:cubicBezTo>
                        <a:pt x="1126" y="2898"/>
                        <a:pt x="1820" y="2675"/>
                        <a:pt x="2538" y="2428"/>
                      </a:cubicBezTo>
                      <a:cubicBezTo>
                        <a:pt x="3169" y="2723"/>
                        <a:pt x="3754" y="3108"/>
                        <a:pt x="4275" y="3571"/>
                      </a:cubicBezTo>
                      <a:cubicBezTo>
                        <a:pt x="4521" y="2804"/>
                        <a:pt x="4870" y="2033"/>
                        <a:pt x="5204" y="1118"/>
                      </a:cubicBezTo>
                      <a:cubicBezTo>
                        <a:pt x="4809" y="1020"/>
                        <a:pt x="4461" y="918"/>
                        <a:pt x="4141" y="871"/>
                      </a:cubicBezTo>
                      <a:cubicBezTo>
                        <a:pt x="3820" y="825"/>
                        <a:pt x="3421" y="895"/>
                        <a:pt x="3100" y="848"/>
                      </a:cubicBezTo>
                      <a:cubicBezTo>
                        <a:pt x="2780" y="802"/>
                        <a:pt x="2603" y="750"/>
                        <a:pt x="2380" y="699"/>
                      </a:cubicBezTo>
                      <a:lnTo>
                        <a:pt x="2060" y="162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6" name="Freeform 4725">
                  <a:extLst>
                    <a:ext uri="{FF2B5EF4-FFF2-40B4-BE49-F238E27FC236}">
                      <a16:creationId xmlns:a16="http://schemas.microsoft.com/office/drawing/2014/main" id="{54BD38D0-EB19-E30C-6258-6B28728B8F92}"/>
                    </a:ext>
                  </a:extLst>
                </p:cNvPr>
                <p:cNvSpPr/>
                <p:nvPr/>
              </p:nvSpPr>
              <p:spPr>
                <a:xfrm rot="-780000">
                  <a:off x="1892195" y="4124762"/>
                  <a:ext cx="1017" cy="966"/>
                </a:xfrm>
                <a:custGeom>
                  <a:avLst/>
                  <a:gdLst>
                    <a:gd name="connsiteX0" fmla="*/ 1409 w 1017"/>
                    <a:gd name="connsiteY0" fmla="*/ 1667 h 966"/>
                    <a:gd name="connsiteX1" fmla="*/ 392 w 1017"/>
                    <a:gd name="connsiteY1" fmla="*/ 701 h 966"/>
                    <a:gd name="connsiteX2" fmla="*/ 392 w 1017"/>
                    <a:gd name="connsiteY2" fmla="*/ 701 h 966"/>
                    <a:gd name="connsiteX3" fmla="*/ 1409 w 1017"/>
                    <a:gd name="connsiteY3" fmla="*/ 1667 h 966"/>
                  </a:gdLst>
                  <a:ahLst/>
                  <a:cxnLst>
                    <a:cxn ang="0">
                      <a:pos x="connsiteX0" y="connsiteY0"/>
                    </a:cxn>
                    <a:cxn ang="0">
                      <a:pos x="connsiteX1" y="connsiteY1"/>
                    </a:cxn>
                    <a:cxn ang="0">
                      <a:pos x="connsiteX2" y="connsiteY2"/>
                    </a:cxn>
                    <a:cxn ang="0">
                      <a:pos x="connsiteX3" y="connsiteY3"/>
                    </a:cxn>
                  </a:cxnLst>
                  <a:rect l="l" t="t" r="r" b="b"/>
                  <a:pathLst>
                    <a:path w="1017" h="966">
                      <a:moveTo>
                        <a:pt x="1409" y="1667"/>
                      </a:moveTo>
                      <a:cubicBezTo>
                        <a:pt x="1035" y="1384"/>
                        <a:pt x="694" y="1060"/>
                        <a:pt x="392" y="701"/>
                      </a:cubicBezTo>
                      <a:lnTo>
                        <a:pt x="392" y="701"/>
                      </a:lnTo>
                      <a:cubicBezTo>
                        <a:pt x="694" y="1060"/>
                        <a:pt x="1035" y="1384"/>
                        <a:pt x="1409" y="16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7" name="Freeform 4726">
                  <a:extLst>
                    <a:ext uri="{FF2B5EF4-FFF2-40B4-BE49-F238E27FC236}">
                      <a16:creationId xmlns:a16="http://schemas.microsoft.com/office/drawing/2014/main" id="{DFBF1356-B001-9B90-6D88-FFFBCF07C55D}"/>
                    </a:ext>
                  </a:extLst>
                </p:cNvPr>
                <p:cNvSpPr/>
                <p:nvPr/>
              </p:nvSpPr>
              <p:spPr>
                <a:xfrm rot="-780000">
                  <a:off x="1869891" y="4094544"/>
                  <a:ext cx="6406" cy="11141"/>
                </a:xfrm>
                <a:custGeom>
                  <a:avLst/>
                  <a:gdLst>
                    <a:gd name="connsiteX0" fmla="*/ 3843 w 6406"/>
                    <a:gd name="connsiteY0" fmla="*/ 9291 h 11141"/>
                    <a:gd name="connsiteX1" fmla="*/ 6742 w 6406"/>
                    <a:gd name="connsiteY1" fmla="*/ 3316 h 11141"/>
                    <a:gd name="connsiteX2" fmla="*/ 6793 w 6406"/>
                    <a:gd name="connsiteY2" fmla="*/ 3009 h 11141"/>
                    <a:gd name="connsiteX3" fmla="*/ 5107 w 6406"/>
                    <a:gd name="connsiteY3" fmla="*/ 900 h 11141"/>
                    <a:gd name="connsiteX4" fmla="*/ 3472 w 6406"/>
                    <a:gd name="connsiteY4" fmla="*/ 1620 h 11141"/>
                    <a:gd name="connsiteX5" fmla="*/ 2208 w 6406"/>
                    <a:gd name="connsiteY5" fmla="*/ 3306 h 11141"/>
                    <a:gd name="connsiteX6" fmla="*/ 1317 w 6406"/>
                    <a:gd name="connsiteY6" fmla="*/ 7075 h 11141"/>
                    <a:gd name="connsiteX7" fmla="*/ 388 w 6406"/>
                    <a:gd name="connsiteY7" fmla="*/ 10694 h 11141"/>
                    <a:gd name="connsiteX8" fmla="*/ 2148 w 6406"/>
                    <a:gd name="connsiteY8" fmla="*/ 11837 h 11141"/>
                    <a:gd name="connsiteX9" fmla="*/ 3843 w 6406"/>
                    <a:gd name="connsiteY9" fmla="*/ 9291 h 1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6" h="11141">
                      <a:moveTo>
                        <a:pt x="3843" y="9291"/>
                      </a:moveTo>
                      <a:cubicBezTo>
                        <a:pt x="5156" y="7487"/>
                        <a:pt x="6137" y="5463"/>
                        <a:pt x="6742" y="3316"/>
                      </a:cubicBezTo>
                      <a:lnTo>
                        <a:pt x="6793" y="3009"/>
                      </a:lnTo>
                      <a:cubicBezTo>
                        <a:pt x="6844" y="1420"/>
                        <a:pt x="5752" y="1522"/>
                        <a:pt x="5107" y="900"/>
                      </a:cubicBezTo>
                      <a:cubicBezTo>
                        <a:pt x="4642" y="435"/>
                        <a:pt x="4043" y="802"/>
                        <a:pt x="3472" y="1620"/>
                      </a:cubicBezTo>
                      <a:lnTo>
                        <a:pt x="2208" y="3306"/>
                      </a:lnTo>
                      <a:cubicBezTo>
                        <a:pt x="1212" y="4287"/>
                        <a:pt x="865" y="5751"/>
                        <a:pt x="1317" y="7075"/>
                      </a:cubicBezTo>
                      <a:cubicBezTo>
                        <a:pt x="1809" y="8356"/>
                        <a:pt x="1436" y="9808"/>
                        <a:pt x="388" y="10694"/>
                      </a:cubicBezTo>
                      <a:cubicBezTo>
                        <a:pt x="959" y="11042"/>
                        <a:pt x="1553" y="11437"/>
                        <a:pt x="2148" y="11837"/>
                      </a:cubicBezTo>
                      <a:cubicBezTo>
                        <a:pt x="2638" y="10941"/>
                        <a:pt x="3205" y="10089"/>
                        <a:pt x="3843" y="929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8" name="Freeform 4727">
                  <a:extLst>
                    <a:ext uri="{FF2B5EF4-FFF2-40B4-BE49-F238E27FC236}">
                      <a16:creationId xmlns:a16="http://schemas.microsoft.com/office/drawing/2014/main" id="{140C0B05-DD51-3854-F888-47B87D8AC700}"/>
                    </a:ext>
                  </a:extLst>
                </p:cNvPr>
                <p:cNvSpPr/>
                <p:nvPr/>
              </p:nvSpPr>
              <p:spPr>
                <a:xfrm rot="-780000">
                  <a:off x="1890736" y="4111049"/>
                  <a:ext cx="3344" cy="4906"/>
                </a:xfrm>
                <a:custGeom>
                  <a:avLst/>
                  <a:gdLst>
                    <a:gd name="connsiteX0" fmla="*/ 391 w 3344"/>
                    <a:gd name="connsiteY0" fmla="*/ 1182 h 4906"/>
                    <a:gd name="connsiteX1" fmla="*/ 489 w 3344"/>
                    <a:gd name="connsiteY1" fmla="*/ 3970 h 4906"/>
                    <a:gd name="connsiteX2" fmla="*/ 3438 w 3344"/>
                    <a:gd name="connsiteY2" fmla="*/ 5433 h 4906"/>
                    <a:gd name="connsiteX3" fmla="*/ 3736 w 3344"/>
                    <a:gd name="connsiteY3" fmla="*/ 5605 h 4906"/>
                    <a:gd name="connsiteX4" fmla="*/ 3095 w 3344"/>
                    <a:gd name="connsiteY4" fmla="*/ 4741 h 4906"/>
                    <a:gd name="connsiteX5" fmla="*/ 1952 w 3344"/>
                    <a:gd name="connsiteY5" fmla="*/ 1888 h 4906"/>
                    <a:gd name="connsiteX6" fmla="*/ 963 w 3344"/>
                    <a:gd name="connsiteY6" fmla="*/ 796 h 4906"/>
                    <a:gd name="connsiteX7" fmla="*/ 568 w 3344"/>
                    <a:gd name="connsiteY7" fmla="*/ 699 h 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4" h="4906">
                      <a:moveTo>
                        <a:pt x="391" y="1182"/>
                      </a:moveTo>
                      <a:cubicBezTo>
                        <a:pt x="558" y="2101"/>
                        <a:pt x="591" y="3040"/>
                        <a:pt x="489" y="3970"/>
                      </a:cubicBezTo>
                      <a:cubicBezTo>
                        <a:pt x="1455" y="4467"/>
                        <a:pt x="2421" y="4987"/>
                        <a:pt x="3438" y="5433"/>
                      </a:cubicBezTo>
                      <a:lnTo>
                        <a:pt x="3736" y="5605"/>
                      </a:lnTo>
                      <a:cubicBezTo>
                        <a:pt x="3493" y="5340"/>
                        <a:pt x="3278" y="5050"/>
                        <a:pt x="3095" y="4741"/>
                      </a:cubicBezTo>
                      <a:cubicBezTo>
                        <a:pt x="2598" y="3946"/>
                        <a:pt x="2403" y="2780"/>
                        <a:pt x="1952" y="1888"/>
                      </a:cubicBezTo>
                      <a:cubicBezTo>
                        <a:pt x="1684" y="1473"/>
                        <a:pt x="1350" y="1104"/>
                        <a:pt x="963" y="796"/>
                      </a:cubicBezTo>
                      <a:lnTo>
                        <a:pt x="568" y="69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9" name="Freeform 4728">
                  <a:extLst>
                    <a:ext uri="{FF2B5EF4-FFF2-40B4-BE49-F238E27FC236}">
                      <a16:creationId xmlns:a16="http://schemas.microsoft.com/office/drawing/2014/main" id="{01C99078-5127-7E65-5955-03DA610F0EB0}"/>
                    </a:ext>
                  </a:extLst>
                </p:cNvPr>
                <p:cNvSpPr/>
                <p:nvPr/>
              </p:nvSpPr>
              <p:spPr>
                <a:xfrm rot="-780000">
                  <a:off x="1706495" y="4105789"/>
                  <a:ext cx="5411" cy="3847"/>
                </a:xfrm>
                <a:custGeom>
                  <a:avLst/>
                  <a:gdLst>
                    <a:gd name="connsiteX0" fmla="*/ 1483 w 5411"/>
                    <a:gd name="connsiteY0" fmla="*/ 3780 h 3847"/>
                    <a:gd name="connsiteX1" fmla="*/ 3044 w 5411"/>
                    <a:gd name="connsiteY1" fmla="*/ 4546 h 3847"/>
                    <a:gd name="connsiteX2" fmla="*/ 3689 w 5411"/>
                    <a:gd name="connsiteY2" fmla="*/ 3729 h 3847"/>
                    <a:gd name="connsiteX3" fmla="*/ 4154 w 5411"/>
                    <a:gd name="connsiteY3" fmla="*/ 3482 h 3847"/>
                    <a:gd name="connsiteX4" fmla="*/ 4302 w 5411"/>
                    <a:gd name="connsiteY4" fmla="*/ 3506 h 3847"/>
                    <a:gd name="connsiteX5" fmla="*/ 4823 w 5411"/>
                    <a:gd name="connsiteY5" fmla="*/ 4272 h 3847"/>
                    <a:gd name="connsiteX6" fmla="*/ 4897 w 5411"/>
                    <a:gd name="connsiteY6" fmla="*/ 4472 h 3847"/>
                    <a:gd name="connsiteX7" fmla="*/ 4971 w 5411"/>
                    <a:gd name="connsiteY7" fmla="*/ 4449 h 3847"/>
                    <a:gd name="connsiteX8" fmla="*/ 5738 w 5411"/>
                    <a:gd name="connsiteY8" fmla="*/ 3083 h 3847"/>
                    <a:gd name="connsiteX9" fmla="*/ 5714 w 5411"/>
                    <a:gd name="connsiteY9" fmla="*/ 3060 h 3847"/>
                    <a:gd name="connsiteX10" fmla="*/ 2965 w 5411"/>
                    <a:gd name="connsiteY10" fmla="*/ 1322 h 3847"/>
                    <a:gd name="connsiteX11" fmla="*/ 2468 w 5411"/>
                    <a:gd name="connsiteY11" fmla="*/ 973 h 3847"/>
                    <a:gd name="connsiteX12" fmla="*/ 1028 w 5411"/>
                    <a:gd name="connsiteY12" fmla="*/ 699 h 3847"/>
                    <a:gd name="connsiteX13" fmla="*/ 359 w 5411"/>
                    <a:gd name="connsiteY13" fmla="*/ 2758 h 3847"/>
                    <a:gd name="connsiteX14" fmla="*/ 1376 w 5411"/>
                    <a:gd name="connsiteY14" fmla="*/ 3687 h 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1" h="3847">
                      <a:moveTo>
                        <a:pt x="1483" y="3780"/>
                      </a:moveTo>
                      <a:cubicBezTo>
                        <a:pt x="1972" y="4094"/>
                        <a:pt x="2496" y="4351"/>
                        <a:pt x="3044" y="4546"/>
                      </a:cubicBezTo>
                      <a:cubicBezTo>
                        <a:pt x="3220" y="4245"/>
                        <a:pt x="3437" y="3970"/>
                        <a:pt x="3689" y="3729"/>
                      </a:cubicBezTo>
                      <a:cubicBezTo>
                        <a:pt x="3809" y="3593"/>
                        <a:pt x="3974" y="3505"/>
                        <a:pt x="4154" y="3482"/>
                      </a:cubicBezTo>
                      <a:lnTo>
                        <a:pt x="4302" y="3506"/>
                      </a:lnTo>
                      <a:cubicBezTo>
                        <a:pt x="4527" y="3723"/>
                        <a:pt x="4704" y="3984"/>
                        <a:pt x="4823" y="4272"/>
                      </a:cubicBezTo>
                      <a:lnTo>
                        <a:pt x="4897" y="4472"/>
                      </a:lnTo>
                      <a:lnTo>
                        <a:pt x="4971" y="4449"/>
                      </a:lnTo>
                      <a:cubicBezTo>
                        <a:pt x="5436" y="4226"/>
                        <a:pt x="5900" y="3408"/>
                        <a:pt x="5738" y="3083"/>
                      </a:cubicBezTo>
                      <a:lnTo>
                        <a:pt x="5714" y="3060"/>
                      </a:lnTo>
                      <a:lnTo>
                        <a:pt x="2965" y="1322"/>
                      </a:lnTo>
                      <a:lnTo>
                        <a:pt x="2468" y="973"/>
                      </a:lnTo>
                      <a:cubicBezTo>
                        <a:pt x="1971" y="1026"/>
                        <a:pt x="1470" y="931"/>
                        <a:pt x="1028" y="699"/>
                      </a:cubicBezTo>
                      <a:lnTo>
                        <a:pt x="359" y="2758"/>
                      </a:lnTo>
                      <a:cubicBezTo>
                        <a:pt x="668" y="3099"/>
                        <a:pt x="1009" y="3409"/>
                        <a:pt x="1376" y="36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0" name="Freeform 4729">
                  <a:extLst>
                    <a:ext uri="{FF2B5EF4-FFF2-40B4-BE49-F238E27FC236}">
                      <a16:creationId xmlns:a16="http://schemas.microsoft.com/office/drawing/2014/main" id="{44212C01-B7B4-1E16-4AA8-D41D8E8C6385}"/>
                    </a:ext>
                  </a:extLst>
                </p:cNvPr>
                <p:cNvSpPr/>
                <p:nvPr/>
              </p:nvSpPr>
              <p:spPr>
                <a:xfrm rot="-780000">
                  <a:off x="1718248" y="4100574"/>
                  <a:ext cx="3572" cy="6065"/>
                </a:xfrm>
                <a:custGeom>
                  <a:avLst/>
                  <a:gdLst>
                    <a:gd name="connsiteX0" fmla="*/ 1799 w 3572"/>
                    <a:gd name="connsiteY0" fmla="*/ 6228 h 6065"/>
                    <a:gd name="connsiteX1" fmla="*/ 3611 w 3572"/>
                    <a:gd name="connsiteY1" fmla="*/ 5907 h 6065"/>
                    <a:gd name="connsiteX2" fmla="*/ 3931 w 3572"/>
                    <a:gd name="connsiteY2" fmla="*/ 1916 h 6065"/>
                    <a:gd name="connsiteX3" fmla="*/ 3039 w 3572"/>
                    <a:gd name="connsiteY3" fmla="*/ 773 h 6065"/>
                    <a:gd name="connsiteX4" fmla="*/ 1256 w 3572"/>
                    <a:gd name="connsiteY4" fmla="*/ 922 h 6065"/>
                    <a:gd name="connsiteX5" fmla="*/ 736 w 3572"/>
                    <a:gd name="connsiteY5" fmla="*/ 1665 h 6065"/>
                    <a:gd name="connsiteX6" fmla="*/ 1799 w 3572"/>
                    <a:gd name="connsiteY6" fmla="*/ 6228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2" h="6065">
                      <a:moveTo>
                        <a:pt x="1799" y="6228"/>
                      </a:moveTo>
                      <a:cubicBezTo>
                        <a:pt x="2765" y="7022"/>
                        <a:pt x="3462" y="6948"/>
                        <a:pt x="3611" y="5907"/>
                      </a:cubicBezTo>
                      <a:cubicBezTo>
                        <a:pt x="3841" y="4590"/>
                        <a:pt x="3949" y="3254"/>
                        <a:pt x="3931" y="1916"/>
                      </a:cubicBezTo>
                      <a:cubicBezTo>
                        <a:pt x="3833" y="1415"/>
                        <a:pt x="3501" y="990"/>
                        <a:pt x="3039" y="773"/>
                      </a:cubicBezTo>
                      <a:cubicBezTo>
                        <a:pt x="2444" y="636"/>
                        <a:pt x="1821" y="688"/>
                        <a:pt x="1256" y="922"/>
                      </a:cubicBezTo>
                      <a:cubicBezTo>
                        <a:pt x="935" y="1071"/>
                        <a:pt x="791" y="1568"/>
                        <a:pt x="736" y="1665"/>
                      </a:cubicBezTo>
                      <a:cubicBezTo>
                        <a:pt x="-33" y="3246"/>
                        <a:pt x="410" y="5150"/>
                        <a:pt x="1799" y="62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1" name="Freeform 4730">
                  <a:extLst>
                    <a:ext uri="{FF2B5EF4-FFF2-40B4-BE49-F238E27FC236}">
                      <a16:creationId xmlns:a16="http://schemas.microsoft.com/office/drawing/2014/main" id="{BE2C3225-87D7-1C55-7AA9-57A4AF2719A4}"/>
                    </a:ext>
                  </a:extLst>
                </p:cNvPr>
                <p:cNvSpPr/>
                <p:nvPr/>
              </p:nvSpPr>
              <p:spPr>
                <a:xfrm rot="-780000">
                  <a:off x="1768605" y="4117155"/>
                  <a:ext cx="1762" cy="4297"/>
                </a:xfrm>
                <a:custGeom>
                  <a:avLst/>
                  <a:gdLst>
                    <a:gd name="connsiteX0" fmla="*/ 745 w 1762"/>
                    <a:gd name="connsiteY0" fmla="*/ 4069 h 4297"/>
                    <a:gd name="connsiteX1" fmla="*/ 1985 w 1762"/>
                    <a:gd name="connsiteY1" fmla="*/ 4998 h 4297"/>
                    <a:gd name="connsiteX2" fmla="*/ 2036 w 1762"/>
                    <a:gd name="connsiteY2" fmla="*/ 2740 h 4297"/>
                    <a:gd name="connsiteX3" fmla="*/ 1219 w 1762"/>
                    <a:gd name="connsiteY3" fmla="*/ 1347 h 4297"/>
                    <a:gd name="connsiteX4" fmla="*/ 871 w 1762"/>
                    <a:gd name="connsiteY4" fmla="*/ 701 h 4297"/>
                    <a:gd name="connsiteX5" fmla="*/ 745 w 1762"/>
                    <a:gd name="connsiteY5" fmla="*/ 4069 h 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2" h="4297">
                      <a:moveTo>
                        <a:pt x="745" y="4069"/>
                      </a:moveTo>
                      <a:cubicBezTo>
                        <a:pt x="1045" y="4507"/>
                        <a:pt x="1480" y="4834"/>
                        <a:pt x="1985" y="4998"/>
                      </a:cubicBezTo>
                      <a:cubicBezTo>
                        <a:pt x="2163" y="4258"/>
                        <a:pt x="2180" y="3488"/>
                        <a:pt x="2036" y="2740"/>
                      </a:cubicBezTo>
                      <a:cubicBezTo>
                        <a:pt x="1871" y="2221"/>
                        <a:pt x="1592" y="1744"/>
                        <a:pt x="1219" y="1347"/>
                      </a:cubicBezTo>
                      <a:cubicBezTo>
                        <a:pt x="1089" y="1139"/>
                        <a:pt x="972" y="923"/>
                        <a:pt x="871" y="701"/>
                      </a:cubicBezTo>
                      <a:cubicBezTo>
                        <a:pt x="251" y="1727"/>
                        <a:pt x="204" y="3000"/>
                        <a:pt x="745" y="40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2" name="Freeform 4731">
                  <a:extLst>
                    <a:ext uri="{FF2B5EF4-FFF2-40B4-BE49-F238E27FC236}">
                      <a16:creationId xmlns:a16="http://schemas.microsoft.com/office/drawing/2014/main" id="{BFEBF5A2-C2E9-32A9-5D50-617445AD9E1C}"/>
                    </a:ext>
                  </a:extLst>
                </p:cNvPr>
                <p:cNvSpPr/>
                <p:nvPr/>
              </p:nvSpPr>
              <p:spPr>
                <a:xfrm rot="-780000">
                  <a:off x="1738597" y="4122383"/>
                  <a:ext cx="3427" cy="2371"/>
                </a:xfrm>
                <a:custGeom>
                  <a:avLst/>
                  <a:gdLst>
                    <a:gd name="connsiteX0" fmla="*/ 2896 w 3427"/>
                    <a:gd name="connsiteY0" fmla="*/ 1052 h 2371"/>
                    <a:gd name="connsiteX1" fmla="*/ 787 w 3427"/>
                    <a:gd name="connsiteY1" fmla="*/ 703 h 2371"/>
                    <a:gd name="connsiteX2" fmla="*/ 365 w 3427"/>
                    <a:gd name="connsiteY2" fmla="*/ 1869 h 2371"/>
                    <a:gd name="connsiteX3" fmla="*/ 1758 w 3427"/>
                    <a:gd name="connsiteY3" fmla="*/ 3035 h 2371"/>
                    <a:gd name="connsiteX4" fmla="*/ 3667 w 3427"/>
                    <a:gd name="connsiteY4" fmla="*/ 2464 h 2371"/>
                    <a:gd name="connsiteX5" fmla="*/ 3793 w 3427"/>
                    <a:gd name="connsiteY5" fmla="*/ 1999 h 2371"/>
                    <a:gd name="connsiteX6" fmla="*/ 2896 w 3427"/>
                    <a:gd name="connsiteY6" fmla="*/ 1052 h 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7" h="2371">
                      <a:moveTo>
                        <a:pt x="2896" y="1052"/>
                      </a:moveTo>
                      <a:cubicBezTo>
                        <a:pt x="2220" y="807"/>
                        <a:pt x="1505" y="689"/>
                        <a:pt x="787" y="703"/>
                      </a:cubicBezTo>
                      <a:cubicBezTo>
                        <a:pt x="675" y="1102"/>
                        <a:pt x="534" y="1492"/>
                        <a:pt x="365" y="1869"/>
                      </a:cubicBezTo>
                      <a:cubicBezTo>
                        <a:pt x="616" y="2459"/>
                        <a:pt x="1133" y="2893"/>
                        <a:pt x="1758" y="3035"/>
                      </a:cubicBezTo>
                      <a:cubicBezTo>
                        <a:pt x="2450" y="3167"/>
                        <a:pt x="3162" y="2954"/>
                        <a:pt x="3667" y="2464"/>
                      </a:cubicBezTo>
                      <a:cubicBezTo>
                        <a:pt x="3734" y="2317"/>
                        <a:pt x="3776" y="2160"/>
                        <a:pt x="3793" y="1999"/>
                      </a:cubicBezTo>
                      <a:cubicBezTo>
                        <a:pt x="3221" y="2102"/>
                        <a:pt x="2938" y="1748"/>
                        <a:pt x="2896" y="10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3" name="Freeform 4732">
                  <a:extLst>
                    <a:ext uri="{FF2B5EF4-FFF2-40B4-BE49-F238E27FC236}">
                      <a16:creationId xmlns:a16="http://schemas.microsoft.com/office/drawing/2014/main" id="{8DE8BF99-310A-825B-2FC0-C26579621891}"/>
                    </a:ext>
                  </a:extLst>
                </p:cNvPr>
                <p:cNvSpPr/>
                <p:nvPr/>
              </p:nvSpPr>
              <p:spPr>
                <a:xfrm rot="-780000">
                  <a:off x="1892139" y="4135454"/>
                  <a:ext cx="2669" cy="1773"/>
                </a:xfrm>
                <a:custGeom>
                  <a:avLst/>
                  <a:gdLst>
                    <a:gd name="connsiteX0" fmla="*/ 3061 w 2669"/>
                    <a:gd name="connsiteY0" fmla="*/ 1082 h 1773"/>
                    <a:gd name="connsiteX1" fmla="*/ 506 w 2669"/>
                    <a:gd name="connsiteY1" fmla="*/ 1133 h 1773"/>
                    <a:gd name="connsiteX2" fmla="*/ 1301 w 2669"/>
                    <a:gd name="connsiteY2" fmla="*/ 2202 h 1773"/>
                    <a:gd name="connsiteX3" fmla="*/ 2021 w 2669"/>
                    <a:gd name="connsiteY3" fmla="*/ 2476 h 1773"/>
                    <a:gd name="connsiteX4" fmla="*/ 2638 w 2669"/>
                    <a:gd name="connsiteY4" fmla="*/ 1881 h 1773"/>
                    <a:gd name="connsiteX5" fmla="*/ 3061 w 2669"/>
                    <a:gd name="connsiteY5" fmla="*/ 1087 h 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9" h="1773">
                      <a:moveTo>
                        <a:pt x="3061" y="1082"/>
                      </a:moveTo>
                      <a:cubicBezTo>
                        <a:pt x="1946" y="711"/>
                        <a:pt x="952" y="436"/>
                        <a:pt x="506" y="1133"/>
                      </a:cubicBezTo>
                      <a:cubicBezTo>
                        <a:pt x="232" y="1556"/>
                        <a:pt x="432" y="1854"/>
                        <a:pt x="1301" y="2202"/>
                      </a:cubicBezTo>
                      <a:lnTo>
                        <a:pt x="2021" y="2476"/>
                      </a:lnTo>
                      <a:lnTo>
                        <a:pt x="2638" y="1881"/>
                      </a:lnTo>
                      <a:lnTo>
                        <a:pt x="3061" y="108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4" name="Freeform 4733">
                  <a:extLst>
                    <a:ext uri="{FF2B5EF4-FFF2-40B4-BE49-F238E27FC236}">
                      <a16:creationId xmlns:a16="http://schemas.microsoft.com/office/drawing/2014/main" id="{F8A72332-402C-A06F-9686-488100C922CC}"/>
                    </a:ext>
                  </a:extLst>
                </p:cNvPr>
                <p:cNvSpPr/>
                <p:nvPr/>
              </p:nvSpPr>
              <p:spPr>
                <a:xfrm rot="-780000">
                  <a:off x="1884570" y="4129356"/>
                  <a:ext cx="1102" cy="2081"/>
                </a:xfrm>
                <a:custGeom>
                  <a:avLst/>
                  <a:gdLst>
                    <a:gd name="connsiteX0" fmla="*/ 1145 w 1102"/>
                    <a:gd name="connsiteY0" fmla="*/ 2783 h 2081"/>
                    <a:gd name="connsiteX1" fmla="*/ 1493 w 1102"/>
                    <a:gd name="connsiteY1" fmla="*/ 702 h 2081"/>
                    <a:gd name="connsiteX2" fmla="*/ 1145 w 1102"/>
                    <a:gd name="connsiteY2" fmla="*/ 2783 h 2081"/>
                  </a:gdLst>
                  <a:ahLst/>
                  <a:cxnLst>
                    <a:cxn ang="0">
                      <a:pos x="connsiteX0" y="connsiteY0"/>
                    </a:cxn>
                    <a:cxn ang="0">
                      <a:pos x="connsiteX1" y="connsiteY1"/>
                    </a:cxn>
                    <a:cxn ang="0">
                      <a:pos x="connsiteX2" y="connsiteY2"/>
                    </a:cxn>
                  </a:cxnLst>
                  <a:rect l="l" t="t" r="r" b="b"/>
                  <a:pathLst>
                    <a:path w="1102" h="2081">
                      <a:moveTo>
                        <a:pt x="1145" y="2783"/>
                      </a:moveTo>
                      <a:cubicBezTo>
                        <a:pt x="1139" y="2075"/>
                        <a:pt x="1257" y="1370"/>
                        <a:pt x="1493" y="702"/>
                      </a:cubicBezTo>
                      <a:cubicBezTo>
                        <a:pt x="155" y="874"/>
                        <a:pt x="30" y="1743"/>
                        <a:pt x="1145" y="278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5" name="Freeform 4734">
                  <a:extLst>
                    <a:ext uri="{FF2B5EF4-FFF2-40B4-BE49-F238E27FC236}">
                      <a16:creationId xmlns:a16="http://schemas.microsoft.com/office/drawing/2014/main" id="{064F44BB-F143-C331-6B83-9A6E9EA8F410}"/>
                    </a:ext>
                  </a:extLst>
                </p:cNvPr>
                <p:cNvSpPr/>
                <p:nvPr/>
              </p:nvSpPr>
              <p:spPr>
                <a:xfrm rot="-780000">
                  <a:off x="1890376" y="4111174"/>
                  <a:ext cx="394" cy="343"/>
                </a:xfrm>
                <a:custGeom>
                  <a:avLst/>
                  <a:gdLst>
                    <a:gd name="connsiteX0" fmla="*/ 489 w 394"/>
                    <a:gd name="connsiteY0" fmla="*/ 699 h 343"/>
                    <a:gd name="connsiteX1" fmla="*/ 391 w 394"/>
                    <a:gd name="connsiteY1" fmla="*/ 945 h 343"/>
                    <a:gd name="connsiteX2" fmla="*/ 786 w 394"/>
                    <a:gd name="connsiteY2" fmla="*/ 1042 h 343"/>
                  </a:gdLst>
                  <a:ahLst/>
                  <a:cxnLst>
                    <a:cxn ang="0">
                      <a:pos x="connsiteX0" y="connsiteY0"/>
                    </a:cxn>
                    <a:cxn ang="0">
                      <a:pos x="connsiteX1" y="connsiteY1"/>
                    </a:cxn>
                    <a:cxn ang="0">
                      <a:pos x="connsiteX2" y="connsiteY2"/>
                    </a:cxn>
                  </a:cxnLst>
                  <a:rect l="l" t="t" r="r" b="b"/>
                  <a:pathLst>
                    <a:path w="394" h="343">
                      <a:moveTo>
                        <a:pt x="489" y="699"/>
                      </a:moveTo>
                      <a:lnTo>
                        <a:pt x="391" y="945"/>
                      </a:lnTo>
                      <a:lnTo>
                        <a:pt x="786" y="104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6" name="Freeform 4735">
                  <a:extLst>
                    <a:ext uri="{FF2B5EF4-FFF2-40B4-BE49-F238E27FC236}">
                      <a16:creationId xmlns:a16="http://schemas.microsoft.com/office/drawing/2014/main" id="{446D1534-0EEF-EF51-A6CD-21009168A244}"/>
                    </a:ext>
                  </a:extLst>
                </p:cNvPr>
                <p:cNvSpPr/>
                <p:nvPr/>
              </p:nvSpPr>
              <p:spPr>
                <a:xfrm rot="-780000">
                  <a:off x="1882741" y="4112847"/>
                  <a:ext cx="12833" cy="18896"/>
                </a:xfrm>
                <a:custGeom>
                  <a:avLst/>
                  <a:gdLst>
                    <a:gd name="connsiteX0" fmla="*/ 10102 w 12833"/>
                    <a:gd name="connsiteY0" fmla="*/ 14308 h 18896"/>
                    <a:gd name="connsiteX1" fmla="*/ 9085 w 12833"/>
                    <a:gd name="connsiteY1" fmla="*/ 13341 h 18896"/>
                    <a:gd name="connsiteX2" fmla="*/ 9085 w 12833"/>
                    <a:gd name="connsiteY2" fmla="*/ 13365 h 18896"/>
                    <a:gd name="connsiteX3" fmla="*/ 7348 w 12833"/>
                    <a:gd name="connsiteY3" fmla="*/ 11627 h 18896"/>
                    <a:gd name="connsiteX4" fmla="*/ 6419 w 12833"/>
                    <a:gd name="connsiteY4" fmla="*/ 9917 h 18896"/>
                    <a:gd name="connsiteX5" fmla="*/ 5527 w 12833"/>
                    <a:gd name="connsiteY5" fmla="*/ 5206 h 18896"/>
                    <a:gd name="connsiteX6" fmla="*/ 6247 w 12833"/>
                    <a:gd name="connsiteY6" fmla="*/ 1781 h 18896"/>
                    <a:gd name="connsiteX7" fmla="*/ 3395 w 12833"/>
                    <a:gd name="connsiteY7" fmla="*/ 1317 h 18896"/>
                    <a:gd name="connsiteX8" fmla="*/ 1955 w 12833"/>
                    <a:gd name="connsiteY8" fmla="*/ 699 h 18896"/>
                    <a:gd name="connsiteX9" fmla="*/ 1533 w 12833"/>
                    <a:gd name="connsiteY9" fmla="*/ 1963 h 18896"/>
                    <a:gd name="connsiteX10" fmla="*/ 887 w 12833"/>
                    <a:gd name="connsiteY10" fmla="*/ 3673 h 18896"/>
                    <a:gd name="connsiteX11" fmla="*/ 390 w 12833"/>
                    <a:gd name="connsiteY11" fmla="*/ 4639 h 18896"/>
                    <a:gd name="connsiteX12" fmla="*/ 1630 w 12833"/>
                    <a:gd name="connsiteY12" fmla="*/ 4393 h 18896"/>
                    <a:gd name="connsiteX13" fmla="*/ 2397 w 12833"/>
                    <a:gd name="connsiteY13" fmla="*/ 7691 h 18896"/>
                    <a:gd name="connsiteX14" fmla="*/ 836 w 12833"/>
                    <a:gd name="connsiteY14" fmla="*/ 12203 h 18896"/>
                    <a:gd name="connsiteX15" fmla="*/ 3414 w 12833"/>
                    <a:gd name="connsiteY15" fmla="*/ 12970 h 18896"/>
                    <a:gd name="connsiteX16" fmla="*/ 4380 w 12833"/>
                    <a:gd name="connsiteY16" fmla="*/ 12872 h 18896"/>
                    <a:gd name="connsiteX17" fmla="*/ 5546 w 12833"/>
                    <a:gd name="connsiteY17" fmla="*/ 14507 h 18896"/>
                    <a:gd name="connsiteX18" fmla="*/ 5694 w 12833"/>
                    <a:gd name="connsiteY18" fmla="*/ 14679 h 18896"/>
                    <a:gd name="connsiteX19" fmla="*/ 6159 w 12833"/>
                    <a:gd name="connsiteY19" fmla="*/ 16194 h 18896"/>
                    <a:gd name="connsiteX20" fmla="*/ 6159 w 12833"/>
                    <a:gd name="connsiteY20" fmla="*/ 16194 h 18896"/>
                    <a:gd name="connsiteX21" fmla="*/ 6382 w 12833"/>
                    <a:gd name="connsiteY21" fmla="*/ 17560 h 18896"/>
                    <a:gd name="connsiteX22" fmla="*/ 9429 w 12833"/>
                    <a:gd name="connsiteY22" fmla="*/ 18554 h 18896"/>
                    <a:gd name="connsiteX23" fmla="*/ 10246 w 12833"/>
                    <a:gd name="connsiteY23" fmla="*/ 18977 h 18896"/>
                    <a:gd name="connsiteX24" fmla="*/ 11486 w 12833"/>
                    <a:gd name="connsiteY24" fmla="*/ 19595 h 18896"/>
                    <a:gd name="connsiteX25" fmla="*/ 13224 w 12833"/>
                    <a:gd name="connsiteY25" fmla="*/ 15413 h 18896"/>
                    <a:gd name="connsiteX26" fmla="*/ 12058 w 12833"/>
                    <a:gd name="connsiteY26" fmla="*/ 15390 h 18896"/>
                    <a:gd name="connsiteX27" fmla="*/ 10102 w 12833"/>
                    <a:gd name="connsiteY27" fmla="*/ 14308 h 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33" h="18896">
                      <a:moveTo>
                        <a:pt x="10102" y="14308"/>
                      </a:moveTo>
                      <a:cubicBezTo>
                        <a:pt x="9729" y="14024"/>
                        <a:pt x="9388" y="13700"/>
                        <a:pt x="9085" y="13341"/>
                      </a:cubicBezTo>
                      <a:lnTo>
                        <a:pt x="9085" y="13365"/>
                      </a:lnTo>
                      <a:cubicBezTo>
                        <a:pt x="7970" y="13982"/>
                        <a:pt x="7450" y="13313"/>
                        <a:pt x="7348" y="11627"/>
                      </a:cubicBezTo>
                      <a:cubicBezTo>
                        <a:pt x="7274" y="10558"/>
                        <a:pt x="7125" y="9866"/>
                        <a:pt x="6419" y="9917"/>
                      </a:cubicBezTo>
                      <a:cubicBezTo>
                        <a:pt x="4784" y="10066"/>
                        <a:pt x="4807" y="8230"/>
                        <a:pt x="5527" y="5206"/>
                      </a:cubicBezTo>
                      <a:cubicBezTo>
                        <a:pt x="5824" y="4016"/>
                        <a:pt x="6047" y="2883"/>
                        <a:pt x="6247" y="1781"/>
                      </a:cubicBezTo>
                      <a:cubicBezTo>
                        <a:pt x="5318" y="1633"/>
                        <a:pt x="4361" y="1535"/>
                        <a:pt x="3395" y="1317"/>
                      </a:cubicBezTo>
                      <a:cubicBezTo>
                        <a:pt x="2873" y="1227"/>
                        <a:pt x="2380" y="1015"/>
                        <a:pt x="1955" y="699"/>
                      </a:cubicBezTo>
                      <a:lnTo>
                        <a:pt x="1533" y="1963"/>
                      </a:lnTo>
                      <a:cubicBezTo>
                        <a:pt x="1853" y="2804"/>
                        <a:pt x="1607" y="3426"/>
                        <a:pt x="887" y="3673"/>
                      </a:cubicBezTo>
                      <a:lnTo>
                        <a:pt x="390" y="4639"/>
                      </a:lnTo>
                      <a:cubicBezTo>
                        <a:pt x="910" y="4541"/>
                        <a:pt x="1259" y="4439"/>
                        <a:pt x="1630" y="4393"/>
                      </a:cubicBezTo>
                      <a:cubicBezTo>
                        <a:pt x="2847" y="4170"/>
                        <a:pt x="3117" y="5210"/>
                        <a:pt x="2397" y="7691"/>
                      </a:cubicBezTo>
                      <a:cubicBezTo>
                        <a:pt x="1962" y="9224"/>
                        <a:pt x="1441" y="10730"/>
                        <a:pt x="836" y="12203"/>
                      </a:cubicBezTo>
                      <a:cubicBezTo>
                        <a:pt x="1723" y="12354"/>
                        <a:pt x="2588" y="12611"/>
                        <a:pt x="3414" y="12970"/>
                      </a:cubicBezTo>
                      <a:cubicBezTo>
                        <a:pt x="3785" y="12621"/>
                        <a:pt x="4083" y="12505"/>
                        <a:pt x="4380" y="12872"/>
                      </a:cubicBezTo>
                      <a:cubicBezTo>
                        <a:pt x="4832" y="13369"/>
                        <a:pt x="5223" y="13918"/>
                        <a:pt x="5546" y="14507"/>
                      </a:cubicBezTo>
                      <a:lnTo>
                        <a:pt x="5694" y="14679"/>
                      </a:lnTo>
                      <a:cubicBezTo>
                        <a:pt x="6067" y="15090"/>
                        <a:pt x="6238" y="15645"/>
                        <a:pt x="6159" y="16194"/>
                      </a:cubicBezTo>
                      <a:lnTo>
                        <a:pt x="6159" y="16194"/>
                      </a:lnTo>
                      <a:cubicBezTo>
                        <a:pt x="6263" y="16644"/>
                        <a:pt x="6338" y="17100"/>
                        <a:pt x="6382" y="17560"/>
                      </a:cubicBezTo>
                      <a:cubicBezTo>
                        <a:pt x="6953" y="17435"/>
                        <a:pt x="7845" y="17732"/>
                        <a:pt x="9429" y="18554"/>
                      </a:cubicBezTo>
                      <a:cubicBezTo>
                        <a:pt x="9716" y="18665"/>
                        <a:pt x="9990" y="18807"/>
                        <a:pt x="10246" y="18977"/>
                      </a:cubicBezTo>
                      <a:cubicBezTo>
                        <a:pt x="10628" y="19242"/>
                        <a:pt x="11045" y="19450"/>
                        <a:pt x="11486" y="19595"/>
                      </a:cubicBezTo>
                      <a:cubicBezTo>
                        <a:pt x="12081" y="18257"/>
                        <a:pt x="12676" y="16868"/>
                        <a:pt x="13224" y="15413"/>
                      </a:cubicBezTo>
                      <a:cubicBezTo>
                        <a:pt x="12759" y="15413"/>
                        <a:pt x="12295" y="15390"/>
                        <a:pt x="12058" y="15390"/>
                      </a:cubicBezTo>
                      <a:cubicBezTo>
                        <a:pt x="11362" y="15114"/>
                        <a:pt x="10705" y="14750"/>
                        <a:pt x="10102" y="143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7" name="Freeform 4736">
                  <a:extLst>
                    <a:ext uri="{FF2B5EF4-FFF2-40B4-BE49-F238E27FC236}">
                      <a16:creationId xmlns:a16="http://schemas.microsoft.com/office/drawing/2014/main" id="{4CF2D1E5-9A00-5C5B-19B0-D6AE56D1EC25}"/>
                    </a:ext>
                  </a:extLst>
                </p:cNvPr>
                <p:cNvSpPr/>
                <p:nvPr/>
              </p:nvSpPr>
              <p:spPr>
                <a:xfrm rot="-780000">
                  <a:off x="1893215" y="4121287"/>
                  <a:ext cx="3766" cy="3177"/>
                </a:xfrm>
                <a:custGeom>
                  <a:avLst/>
                  <a:gdLst>
                    <a:gd name="connsiteX0" fmla="*/ 661 w 3766"/>
                    <a:gd name="connsiteY0" fmla="*/ 700 h 3177"/>
                    <a:gd name="connsiteX1" fmla="*/ 489 w 3766"/>
                    <a:gd name="connsiteY1" fmla="*/ 1495 h 3177"/>
                    <a:gd name="connsiteX2" fmla="*/ 392 w 3766"/>
                    <a:gd name="connsiteY2" fmla="*/ 1695 h 3177"/>
                    <a:gd name="connsiteX3" fmla="*/ 3643 w 3766"/>
                    <a:gd name="connsiteY3" fmla="*/ 3804 h 3177"/>
                    <a:gd name="connsiteX4" fmla="*/ 3694 w 3766"/>
                    <a:gd name="connsiteY4" fmla="*/ 3878 h 3177"/>
                    <a:gd name="connsiteX5" fmla="*/ 4159 w 3766"/>
                    <a:gd name="connsiteY5" fmla="*/ 2540 h 3177"/>
                    <a:gd name="connsiteX6" fmla="*/ 3044 w 3766"/>
                    <a:gd name="connsiteY6" fmla="*/ 2220 h 3177"/>
                    <a:gd name="connsiteX7" fmla="*/ 661 w 3766"/>
                    <a:gd name="connsiteY7" fmla="*/ 700 h 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6" h="3177">
                      <a:moveTo>
                        <a:pt x="661" y="700"/>
                      </a:moveTo>
                      <a:cubicBezTo>
                        <a:pt x="640" y="972"/>
                        <a:pt x="582" y="1239"/>
                        <a:pt x="489" y="1495"/>
                      </a:cubicBezTo>
                      <a:lnTo>
                        <a:pt x="392" y="1695"/>
                      </a:lnTo>
                      <a:cubicBezTo>
                        <a:pt x="1628" y="2130"/>
                        <a:pt x="2742" y="2853"/>
                        <a:pt x="3643" y="3804"/>
                      </a:cubicBezTo>
                      <a:lnTo>
                        <a:pt x="3694" y="3878"/>
                      </a:lnTo>
                      <a:lnTo>
                        <a:pt x="4159" y="2540"/>
                      </a:lnTo>
                      <a:cubicBezTo>
                        <a:pt x="3780" y="2461"/>
                        <a:pt x="3407" y="2354"/>
                        <a:pt x="3044" y="2220"/>
                      </a:cubicBezTo>
                      <a:cubicBezTo>
                        <a:pt x="2120" y="1954"/>
                        <a:pt x="1292" y="1427"/>
                        <a:pt x="661" y="7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8" name="Freeform 4737">
                  <a:extLst>
                    <a:ext uri="{FF2B5EF4-FFF2-40B4-BE49-F238E27FC236}">
                      <a16:creationId xmlns:a16="http://schemas.microsoft.com/office/drawing/2014/main" id="{E0DE20A3-4E34-5CC7-2E95-287E5C08DFDC}"/>
                    </a:ext>
                  </a:extLst>
                </p:cNvPr>
                <p:cNvSpPr/>
                <p:nvPr/>
              </p:nvSpPr>
              <p:spPr>
                <a:xfrm rot="-780000">
                  <a:off x="1897432" y="4111973"/>
                  <a:ext cx="213" cy="302"/>
                </a:xfrm>
                <a:custGeom>
                  <a:avLst/>
                  <a:gdLst>
                    <a:gd name="connsiteX0" fmla="*/ 485 w 213"/>
                    <a:gd name="connsiteY0" fmla="*/ 699 h 302"/>
                    <a:gd name="connsiteX1" fmla="*/ 393 w 213"/>
                    <a:gd name="connsiteY1" fmla="*/ 940 h 302"/>
                    <a:gd name="connsiteX2" fmla="*/ 606 w 213"/>
                    <a:gd name="connsiteY2" fmla="*/ 1001 h 302"/>
                    <a:gd name="connsiteX3" fmla="*/ 606 w 213"/>
                    <a:gd name="connsiteY3" fmla="*/ 968 h 302"/>
                  </a:gdLst>
                  <a:ahLst/>
                  <a:cxnLst>
                    <a:cxn ang="0">
                      <a:pos x="connsiteX0" y="connsiteY0"/>
                    </a:cxn>
                    <a:cxn ang="0">
                      <a:pos x="connsiteX1" y="connsiteY1"/>
                    </a:cxn>
                    <a:cxn ang="0">
                      <a:pos x="connsiteX2" y="connsiteY2"/>
                    </a:cxn>
                    <a:cxn ang="0">
                      <a:pos x="connsiteX3" y="connsiteY3"/>
                    </a:cxn>
                  </a:cxnLst>
                  <a:rect l="l" t="t" r="r" b="b"/>
                  <a:pathLst>
                    <a:path w="213" h="302">
                      <a:moveTo>
                        <a:pt x="485" y="699"/>
                      </a:moveTo>
                      <a:lnTo>
                        <a:pt x="393" y="940"/>
                      </a:lnTo>
                      <a:lnTo>
                        <a:pt x="606" y="1001"/>
                      </a:lnTo>
                      <a:lnTo>
                        <a:pt x="606" y="96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9" name="Freeform 4738">
                  <a:extLst>
                    <a:ext uri="{FF2B5EF4-FFF2-40B4-BE49-F238E27FC236}">
                      <a16:creationId xmlns:a16="http://schemas.microsoft.com/office/drawing/2014/main" id="{377ABCFD-A9C0-E7AD-B888-9ED4F01D30B8}"/>
                    </a:ext>
                  </a:extLst>
                </p:cNvPr>
                <p:cNvSpPr/>
                <p:nvPr/>
              </p:nvSpPr>
              <p:spPr>
                <a:xfrm rot="-780000">
                  <a:off x="1890486" y="4114074"/>
                  <a:ext cx="6908" cy="5138"/>
                </a:xfrm>
                <a:custGeom>
                  <a:avLst/>
                  <a:gdLst>
                    <a:gd name="connsiteX0" fmla="*/ 5772 w 6908"/>
                    <a:gd name="connsiteY0" fmla="*/ 2929 h 5138"/>
                    <a:gd name="connsiteX1" fmla="*/ 4731 w 6908"/>
                    <a:gd name="connsiteY1" fmla="*/ 2335 h 5138"/>
                    <a:gd name="connsiteX2" fmla="*/ 4434 w 6908"/>
                    <a:gd name="connsiteY2" fmla="*/ 2163 h 5138"/>
                    <a:gd name="connsiteX3" fmla="*/ 1484 w 6908"/>
                    <a:gd name="connsiteY3" fmla="*/ 699 h 5138"/>
                    <a:gd name="connsiteX4" fmla="*/ 593 w 6908"/>
                    <a:gd name="connsiteY4" fmla="*/ 3951 h 5138"/>
                    <a:gd name="connsiteX5" fmla="*/ 1044 w 6908"/>
                    <a:gd name="connsiteY5" fmla="*/ 5830 h 5138"/>
                    <a:gd name="connsiteX6" fmla="*/ 1057 w 6908"/>
                    <a:gd name="connsiteY6" fmla="*/ 5838 h 5138"/>
                    <a:gd name="connsiteX7" fmla="*/ 1554 w 6908"/>
                    <a:gd name="connsiteY7" fmla="*/ 4820 h 5138"/>
                    <a:gd name="connsiteX8" fmla="*/ 6115 w 6908"/>
                    <a:gd name="connsiteY8" fmla="*/ 5392 h 5138"/>
                    <a:gd name="connsiteX9" fmla="*/ 6835 w 6908"/>
                    <a:gd name="connsiteY9" fmla="*/ 5740 h 5138"/>
                    <a:gd name="connsiteX10" fmla="*/ 7300 w 6908"/>
                    <a:gd name="connsiteY10" fmla="*/ 4226 h 5138"/>
                    <a:gd name="connsiteX11" fmla="*/ 5786 w 6908"/>
                    <a:gd name="connsiteY11" fmla="*/ 2911 h 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8" h="5138">
                      <a:moveTo>
                        <a:pt x="5772" y="2929"/>
                      </a:moveTo>
                      <a:cubicBezTo>
                        <a:pt x="5451" y="3004"/>
                        <a:pt x="5080" y="2706"/>
                        <a:pt x="4731" y="2335"/>
                      </a:cubicBezTo>
                      <a:lnTo>
                        <a:pt x="4434" y="2163"/>
                      </a:lnTo>
                      <a:cubicBezTo>
                        <a:pt x="3417" y="1698"/>
                        <a:pt x="2451" y="1196"/>
                        <a:pt x="1484" y="699"/>
                      </a:cubicBezTo>
                      <a:cubicBezTo>
                        <a:pt x="1354" y="1822"/>
                        <a:pt x="1053" y="2919"/>
                        <a:pt x="593" y="3951"/>
                      </a:cubicBezTo>
                      <a:cubicBezTo>
                        <a:pt x="199" y="4595"/>
                        <a:pt x="401" y="5436"/>
                        <a:pt x="1044" y="5830"/>
                      </a:cubicBezTo>
                      <a:cubicBezTo>
                        <a:pt x="1048" y="5833"/>
                        <a:pt x="1053" y="5835"/>
                        <a:pt x="1057" y="5838"/>
                      </a:cubicBezTo>
                      <a:cubicBezTo>
                        <a:pt x="1076" y="5445"/>
                        <a:pt x="1256" y="5077"/>
                        <a:pt x="1554" y="4820"/>
                      </a:cubicBezTo>
                      <a:cubicBezTo>
                        <a:pt x="2520" y="4003"/>
                        <a:pt x="4206" y="4174"/>
                        <a:pt x="6115" y="5392"/>
                      </a:cubicBezTo>
                      <a:cubicBezTo>
                        <a:pt x="6348" y="5523"/>
                        <a:pt x="6588" y="5639"/>
                        <a:pt x="6835" y="5740"/>
                      </a:cubicBezTo>
                      <a:lnTo>
                        <a:pt x="7300" y="4226"/>
                      </a:lnTo>
                      <a:cubicBezTo>
                        <a:pt x="6864" y="3714"/>
                        <a:pt x="6353" y="3271"/>
                        <a:pt x="5786" y="29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0" name="Freeform 4739">
                  <a:extLst>
                    <a:ext uri="{FF2B5EF4-FFF2-40B4-BE49-F238E27FC236}">
                      <a16:creationId xmlns:a16="http://schemas.microsoft.com/office/drawing/2014/main" id="{7B9EB5E5-583C-E36A-92CE-5B0D9A2F43A7}"/>
                    </a:ext>
                  </a:extLst>
                </p:cNvPr>
                <p:cNvSpPr/>
                <p:nvPr/>
              </p:nvSpPr>
              <p:spPr>
                <a:xfrm rot="-780000">
                  <a:off x="1879696" y="4123407"/>
                  <a:ext cx="715" cy="1393"/>
                </a:xfrm>
                <a:custGeom>
                  <a:avLst/>
                  <a:gdLst>
                    <a:gd name="connsiteX0" fmla="*/ 436 w 715"/>
                    <a:gd name="connsiteY0" fmla="*/ 1523 h 1393"/>
                    <a:gd name="connsiteX1" fmla="*/ 757 w 715"/>
                    <a:gd name="connsiteY1" fmla="*/ 2095 h 1393"/>
                    <a:gd name="connsiteX2" fmla="*/ 1105 w 715"/>
                    <a:gd name="connsiteY2" fmla="*/ 701 h 1393"/>
                    <a:gd name="connsiteX3" fmla="*/ 436 w 715"/>
                    <a:gd name="connsiteY3" fmla="*/ 1523 h 1393"/>
                  </a:gdLst>
                  <a:ahLst/>
                  <a:cxnLst>
                    <a:cxn ang="0">
                      <a:pos x="connsiteX0" y="connsiteY0"/>
                    </a:cxn>
                    <a:cxn ang="0">
                      <a:pos x="connsiteX1" y="connsiteY1"/>
                    </a:cxn>
                    <a:cxn ang="0">
                      <a:pos x="connsiteX2" y="connsiteY2"/>
                    </a:cxn>
                    <a:cxn ang="0">
                      <a:pos x="connsiteX3" y="connsiteY3"/>
                    </a:cxn>
                  </a:cxnLst>
                  <a:rect l="l" t="t" r="r" b="b"/>
                  <a:pathLst>
                    <a:path w="715" h="1393">
                      <a:moveTo>
                        <a:pt x="436" y="1523"/>
                      </a:moveTo>
                      <a:cubicBezTo>
                        <a:pt x="510" y="1730"/>
                        <a:pt x="618" y="1924"/>
                        <a:pt x="757" y="2095"/>
                      </a:cubicBezTo>
                      <a:cubicBezTo>
                        <a:pt x="839" y="1622"/>
                        <a:pt x="955" y="1156"/>
                        <a:pt x="1105" y="701"/>
                      </a:cubicBezTo>
                      <a:cubicBezTo>
                        <a:pt x="506" y="780"/>
                        <a:pt x="283" y="1031"/>
                        <a:pt x="436" y="152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1" name="Freeform 4740">
                  <a:extLst>
                    <a:ext uri="{FF2B5EF4-FFF2-40B4-BE49-F238E27FC236}">
                      <a16:creationId xmlns:a16="http://schemas.microsoft.com/office/drawing/2014/main" id="{5FFA24C2-DF05-4BFE-FFE7-9E7566BE7B1B}"/>
                    </a:ext>
                  </a:extLst>
                </p:cNvPr>
                <p:cNvSpPr/>
                <p:nvPr/>
              </p:nvSpPr>
              <p:spPr>
                <a:xfrm rot="-780000">
                  <a:off x="1877391" y="4111278"/>
                  <a:ext cx="3102" cy="3424"/>
                </a:xfrm>
                <a:custGeom>
                  <a:avLst/>
                  <a:gdLst>
                    <a:gd name="connsiteX0" fmla="*/ 1522 w 3102"/>
                    <a:gd name="connsiteY0" fmla="*/ 4123 h 3424"/>
                    <a:gd name="connsiteX1" fmla="*/ 2451 w 3102"/>
                    <a:gd name="connsiteY1" fmla="*/ 2808 h 3424"/>
                    <a:gd name="connsiteX2" fmla="*/ 2623 w 3102"/>
                    <a:gd name="connsiteY2" fmla="*/ 2585 h 3424"/>
                    <a:gd name="connsiteX3" fmla="*/ 3492 w 3102"/>
                    <a:gd name="connsiteY3" fmla="*/ 699 h 3424"/>
                    <a:gd name="connsiteX4" fmla="*/ 2275 w 3102"/>
                    <a:gd name="connsiteY4" fmla="*/ 1094 h 3424"/>
                    <a:gd name="connsiteX5" fmla="*/ 812 w 3102"/>
                    <a:gd name="connsiteY5" fmla="*/ 3203 h 3424"/>
                    <a:gd name="connsiteX6" fmla="*/ 389 w 3102"/>
                    <a:gd name="connsiteY6" fmla="*/ 3700 h 3424"/>
                    <a:gd name="connsiteX7" fmla="*/ 589 w 3102"/>
                    <a:gd name="connsiteY7" fmla="*/ 3798 h 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2" h="3424">
                      <a:moveTo>
                        <a:pt x="1522" y="4123"/>
                      </a:moveTo>
                      <a:cubicBezTo>
                        <a:pt x="1764" y="3640"/>
                        <a:pt x="2077" y="3197"/>
                        <a:pt x="2451" y="2808"/>
                      </a:cubicBezTo>
                      <a:lnTo>
                        <a:pt x="2623" y="2585"/>
                      </a:lnTo>
                      <a:lnTo>
                        <a:pt x="3492" y="699"/>
                      </a:lnTo>
                      <a:cubicBezTo>
                        <a:pt x="3097" y="824"/>
                        <a:pt x="2674" y="699"/>
                        <a:pt x="2275" y="1094"/>
                      </a:cubicBezTo>
                      <a:cubicBezTo>
                        <a:pt x="1778" y="1591"/>
                        <a:pt x="1346" y="2580"/>
                        <a:pt x="812" y="3203"/>
                      </a:cubicBezTo>
                      <a:lnTo>
                        <a:pt x="389" y="3700"/>
                      </a:lnTo>
                      <a:lnTo>
                        <a:pt x="589" y="379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2" name="Freeform 4741">
                  <a:extLst>
                    <a:ext uri="{FF2B5EF4-FFF2-40B4-BE49-F238E27FC236}">
                      <a16:creationId xmlns:a16="http://schemas.microsoft.com/office/drawing/2014/main" id="{872B0D4D-09EC-3D3C-D0C1-1BAFE8F6233A}"/>
                    </a:ext>
                  </a:extLst>
                </p:cNvPr>
                <p:cNvSpPr/>
                <p:nvPr/>
              </p:nvSpPr>
              <p:spPr>
                <a:xfrm rot="-780000">
                  <a:off x="1872509" y="4117234"/>
                  <a:ext cx="8165" cy="3526"/>
                </a:xfrm>
                <a:custGeom>
                  <a:avLst/>
                  <a:gdLst>
                    <a:gd name="connsiteX0" fmla="*/ 5219 w 8165"/>
                    <a:gd name="connsiteY0" fmla="*/ 4031 h 3526"/>
                    <a:gd name="connsiteX1" fmla="*/ 7588 w 8165"/>
                    <a:gd name="connsiteY1" fmla="*/ 4055 h 3526"/>
                    <a:gd name="connsiteX2" fmla="*/ 8479 w 8165"/>
                    <a:gd name="connsiteY2" fmla="*/ 4227 h 3526"/>
                    <a:gd name="connsiteX3" fmla="*/ 8554 w 8165"/>
                    <a:gd name="connsiteY3" fmla="*/ 4003 h 3526"/>
                    <a:gd name="connsiteX4" fmla="*/ 7936 w 8165"/>
                    <a:gd name="connsiteY4" fmla="*/ 3581 h 3526"/>
                    <a:gd name="connsiteX5" fmla="*/ 7007 w 8165"/>
                    <a:gd name="connsiteY5" fmla="*/ 2043 h 3526"/>
                    <a:gd name="connsiteX6" fmla="*/ 3658 w 8165"/>
                    <a:gd name="connsiteY6" fmla="*/ 1174 h 3526"/>
                    <a:gd name="connsiteX7" fmla="*/ 760 w 8165"/>
                    <a:gd name="connsiteY7" fmla="*/ 779 h 3526"/>
                    <a:gd name="connsiteX8" fmla="*/ 388 w 8165"/>
                    <a:gd name="connsiteY8" fmla="*/ 1996 h 3526"/>
                    <a:gd name="connsiteX9" fmla="*/ 588 w 8165"/>
                    <a:gd name="connsiteY9" fmla="*/ 2243 h 3526"/>
                    <a:gd name="connsiteX10" fmla="*/ 5219 w 8165"/>
                    <a:gd name="connsiteY10" fmla="*/ 4031 h 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5" h="3526">
                      <a:moveTo>
                        <a:pt x="5219" y="4031"/>
                      </a:moveTo>
                      <a:cubicBezTo>
                        <a:pt x="6008" y="3989"/>
                        <a:pt x="6799" y="3997"/>
                        <a:pt x="7588" y="4055"/>
                      </a:cubicBezTo>
                      <a:cubicBezTo>
                        <a:pt x="7890" y="4083"/>
                        <a:pt x="8188" y="4141"/>
                        <a:pt x="8479" y="4227"/>
                      </a:cubicBezTo>
                      <a:lnTo>
                        <a:pt x="8554" y="4003"/>
                      </a:lnTo>
                      <a:cubicBezTo>
                        <a:pt x="8370" y="3832"/>
                        <a:pt x="8162" y="3690"/>
                        <a:pt x="7936" y="3581"/>
                      </a:cubicBezTo>
                      <a:cubicBezTo>
                        <a:pt x="7367" y="3278"/>
                        <a:pt x="7010" y="2687"/>
                        <a:pt x="7007" y="2043"/>
                      </a:cubicBezTo>
                      <a:cubicBezTo>
                        <a:pt x="5865" y="1864"/>
                        <a:pt x="4743" y="1573"/>
                        <a:pt x="3658" y="1174"/>
                      </a:cubicBezTo>
                      <a:cubicBezTo>
                        <a:pt x="2760" y="734"/>
                        <a:pt x="1743" y="595"/>
                        <a:pt x="760" y="779"/>
                      </a:cubicBezTo>
                      <a:cubicBezTo>
                        <a:pt x="659" y="1192"/>
                        <a:pt x="535" y="1598"/>
                        <a:pt x="388" y="1996"/>
                      </a:cubicBezTo>
                      <a:lnTo>
                        <a:pt x="588" y="2243"/>
                      </a:lnTo>
                      <a:cubicBezTo>
                        <a:pt x="1892" y="3334"/>
                        <a:pt x="3520" y="3963"/>
                        <a:pt x="5219" y="403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3" name="Freeform 4742">
                  <a:extLst>
                    <a:ext uri="{FF2B5EF4-FFF2-40B4-BE49-F238E27FC236}">
                      <a16:creationId xmlns:a16="http://schemas.microsoft.com/office/drawing/2014/main" id="{BE260651-E688-5D4F-485F-61682F427C60}"/>
                    </a:ext>
                  </a:extLst>
                </p:cNvPr>
                <p:cNvSpPr/>
                <p:nvPr/>
              </p:nvSpPr>
              <p:spPr>
                <a:xfrm rot="-780000">
                  <a:off x="1882764" y="4151633"/>
                  <a:ext cx="2726" cy="3103"/>
                </a:xfrm>
                <a:custGeom>
                  <a:avLst/>
                  <a:gdLst>
                    <a:gd name="connsiteX0" fmla="*/ 1979 w 2726"/>
                    <a:gd name="connsiteY0" fmla="*/ 1603 h 3103"/>
                    <a:gd name="connsiteX1" fmla="*/ 390 w 2726"/>
                    <a:gd name="connsiteY1" fmla="*/ 3586 h 3103"/>
                    <a:gd name="connsiteX2" fmla="*/ 1082 w 2726"/>
                    <a:gd name="connsiteY2" fmla="*/ 3809 h 3103"/>
                    <a:gd name="connsiteX3" fmla="*/ 3117 w 2726"/>
                    <a:gd name="connsiteY3" fmla="*/ 2592 h 3103"/>
                    <a:gd name="connsiteX4" fmla="*/ 2745 w 2726"/>
                    <a:gd name="connsiteY4" fmla="*/ 706 h 3103"/>
                    <a:gd name="connsiteX5" fmla="*/ 1979 w 2726"/>
                    <a:gd name="connsiteY5" fmla="*/ 1603 h 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 h="3103">
                      <a:moveTo>
                        <a:pt x="1979" y="1603"/>
                      </a:moveTo>
                      <a:cubicBezTo>
                        <a:pt x="1530" y="2325"/>
                        <a:pt x="997" y="2991"/>
                        <a:pt x="390" y="3586"/>
                      </a:cubicBezTo>
                      <a:lnTo>
                        <a:pt x="1082" y="3809"/>
                      </a:lnTo>
                      <a:cubicBezTo>
                        <a:pt x="1751" y="3438"/>
                        <a:pt x="2448" y="3043"/>
                        <a:pt x="3117" y="2592"/>
                      </a:cubicBezTo>
                      <a:cubicBezTo>
                        <a:pt x="2991" y="1997"/>
                        <a:pt x="2871" y="1379"/>
                        <a:pt x="2745" y="706"/>
                      </a:cubicBezTo>
                      <a:cubicBezTo>
                        <a:pt x="2397" y="1133"/>
                        <a:pt x="2174" y="1328"/>
                        <a:pt x="1979" y="16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4" name="Freeform 4743">
                  <a:extLst>
                    <a:ext uri="{FF2B5EF4-FFF2-40B4-BE49-F238E27FC236}">
                      <a16:creationId xmlns:a16="http://schemas.microsoft.com/office/drawing/2014/main" id="{D0EF26DC-5E7F-2A16-1FCC-9634F11FFE03}"/>
                    </a:ext>
                  </a:extLst>
                </p:cNvPr>
                <p:cNvSpPr/>
                <p:nvPr/>
              </p:nvSpPr>
              <p:spPr>
                <a:xfrm rot="-780000">
                  <a:off x="1871427" y="4142325"/>
                  <a:ext cx="5463" cy="10040"/>
                </a:xfrm>
                <a:custGeom>
                  <a:avLst/>
                  <a:gdLst>
                    <a:gd name="connsiteX0" fmla="*/ 4109 w 5463"/>
                    <a:gd name="connsiteY0" fmla="*/ 779 h 10040"/>
                    <a:gd name="connsiteX1" fmla="*/ 2622 w 5463"/>
                    <a:gd name="connsiteY1" fmla="*/ 704 h 10040"/>
                    <a:gd name="connsiteX2" fmla="*/ 1085 w 5463"/>
                    <a:gd name="connsiteY2" fmla="*/ 1248 h 10040"/>
                    <a:gd name="connsiteX3" fmla="*/ 1382 w 5463"/>
                    <a:gd name="connsiteY3" fmla="*/ 2911 h 10040"/>
                    <a:gd name="connsiteX4" fmla="*/ 3143 w 5463"/>
                    <a:gd name="connsiteY4" fmla="*/ 4101 h 10040"/>
                    <a:gd name="connsiteX5" fmla="*/ 3315 w 5463"/>
                    <a:gd name="connsiteY5" fmla="*/ 6033 h 10040"/>
                    <a:gd name="connsiteX6" fmla="*/ 388 w 5463"/>
                    <a:gd name="connsiteY6" fmla="*/ 10745 h 10040"/>
                    <a:gd name="connsiteX7" fmla="*/ 1605 w 5463"/>
                    <a:gd name="connsiteY7" fmla="*/ 10052 h 10040"/>
                    <a:gd name="connsiteX8" fmla="*/ 5744 w 5463"/>
                    <a:gd name="connsiteY8" fmla="*/ 3548 h 10040"/>
                    <a:gd name="connsiteX9" fmla="*/ 5646 w 5463"/>
                    <a:gd name="connsiteY9" fmla="*/ 1489 h 10040"/>
                    <a:gd name="connsiteX10" fmla="*/ 4109 w 5463"/>
                    <a:gd name="connsiteY10" fmla="*/ 77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3" h="10040">
                      <a:moveTo>
                        <a:pt x="4109" y="779"/>
                      </a:moveTo>
                      <a:cubicBezTo>
                        <a:pt x="3612" y="804"/>
                        <a:pt x="3114" y="779"/>
                        <a:pt x="2622" y="704"/>
                      </a:cubicBezTo>
                      <a:cubicBezTo>
                        <a:pt x="2082" y="793"/>
                        <a:pt x="1561" y="977"/>
                        <a:pt x="1085" y="1248"/>
                      </a:cubicBezTo>
                      <a:cubicBezTo>
                        <a:pt x="244" y="1671"/>
                        <a:pt x="690" y="2312"/>
                        <a:pt x="1382" y="2911"/>
                      </a:cubicBezTo>
                      <a:cubicBezTo>
                        <a:pt x="1902" y="3334"/>
                        <a:pt x="2571" y="3678"/>
                        <a:pt x="3143" y="4101"/>
                      </a:cubicBezTo>
                      <a:cubicBezTo>
                        <a:pt x="4257" y="4918"/>
                        <a:pt x="4383" y="5615"/>
                        <a:pt x="3315" y="6033"/>
                      </a:cubicBezTo>
                      <a:cubicBezTo>
                        <a:pt x="1034" y="7000"/>
                        <a:pt x="737" y="8858"/>
                        <a:pt x="388" y="10745"/>
                      </a:cubicBezTo>
                      <a:cubicBezTo>
                        <a:pt x="783" y="10498"/>
                        <a:pt x="1206" y="10248"/>
                        <a:pt x="1605" y="10052"/>
                      </a:cubicBezTo>
                      <a:cubicBezTo>
                        <a:pt x="4044" y="8776"/>
                        <a:pt x="5621" y="6298"/>
                        <a:pt x="5744" y="3548"/>
                      </a:cubicBezTo>
                      <a:cubicBezTo>
                        <a:pt x="5915" y="2867"/>
                        <a:pt x="5881" y="2151"/>
                        <a:pt x="5646" y="1489"/>
                      </a:cubicBezTo>
                      <a:cubicBezTo>
                        <a:pt x="5165" y="1191"/>
                        <a:pt x="4648" y="952"/>
                        <a:pt x="4109" y="77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5" name="Freeform 4744">
                  <a:extLst>
                    <a:ext uri="{FF2B5EF4-FFF2-40B4-BE49-F238E27FC236}">
                      <a16:creationId xmlns:a16="http://schemas.microsoft.com/office/drawing/2014/main" id="{8418D04B-A8B3-D831-A3C8-678FF7F3638E}"/>
                    </a:ext>
                  </a:extLst>
                </p:cNvPr>
                <p:cNvSpPr/>
                <p:nvPr/>
              </p:nvSpPr>
              <p:spPr>
                <a:xfrm rot="-780000">
                  <a:off x="1880446" y="4135156"/>
                  <a:ext cx="7771" cy="9333"/>
                </a:xfrm>
                <a:custGeom>
                  <a:avLst/>
                  <a:gdLst>
                    <a:gd name="connsiteX0" fmla="*/ 8013 w 7771"/>
                    <a:gd name="connsiteY0" fmla="*/ 9581 h 9333"/>
                    <a:gd name="connsiteX1" fmla="*/ 8064 w 7771"/>
                    <a:gd name="connsiteY1" fmla="*/ 9409 h 9333"/>
                    <a:gd name="connsiteX2" fmla="*/ 8161 w 7771"/>
                    <a:gd name="connsiteY2" fmla="*/ 8614 h 9333"/>
                    <a:gd name="connsiteX3" fmla="*/ 7098 w 7771"/>
                    <a:gd name="connsiteY3" fmla="*/ 6407 h 9333"/>
                    <a:gd name="connsiteX4" fmla="*/ 6926 w 7771"/>
                    <a:gd name="connsiteY4" fmla="*/ 5943 h 9333"/>
                    <a:gd name="connsiteX5" fmla="*/ 6800 w 7771"/>
                    <a:gd name="connsiteY5" fmla="*/ 3685 h 9333"/>
                    <a:gd name="connsiteX6" fmla="*/ 5165 w 7771"/>
                    <a:gd name="connsiteY6" fmla="*/ 1552 h 9333"/>
                    <a:gd name="connsiteX7" fmla="*/ 3503 w 7771"/>
                    <a:gd name="connsiteY7" fmla="*/ 734 h 9333"/>
                    <a:gd name="connsiteX8" fmla="*/ 405 w 7771"/>
                    <a:gd name="connsiteY8" fmla="*/ 2621 h 9333"/>
                    <a:gd name="connsiteX9" fmla="*/ 1022 w 7771"/>
                    <a:gd name="connsiteY9" fmla="*/ 2820 h 9333"/>
                    <a:gd name="connsiteX10" fmla="*/ 3205 w 7771"/>
                    <a:gd name="connsiteY10" fmla="*/ 6217 h 9333"/>
                    <a:gd name="connsiteX11" fmla="*/ 3354 w 7771"/>
                    <a:gd name="connsiteY11" fmla="*/ 10036 h 9333"/>
                    <a:gd name="connsiteX12" fmla="*/ 3749 w 7771"/>
                    <a:gd name="connsiteY12" fmla="*/ 9836 h 9333"/>
                    <a:gd name="connsiteX13" fmla="*/ 8013 w 7771"/>
                    <a:gd name="connsiteY13" fmla="*/ 9581 h 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1" h="9333">
                      <a:moveTo>
                        <a:pt x="8013" y="9581"/>
                      </a:moveTo>
                      <a:lnTo>
                        <a:pt x="8064" y="9409"/>
                      </a:lnTo>
                      <a:cubicBezTo>
                        <a:pt x="8128" y="9149"/>
                        <a:pt x="8161" y="8882"/>
                        <a:pt x="8161" y="8614"/>
                      </a:cubicBezTo>
                      <a:cubicBezTo>
                        <a:pt x="7693" y="7940"/>
                        <a:pt x="7333" y="7194"/>
                        <a:pt x="7098" y="6407"/>
                      </a:cubicBezTo>
                      <a:cubicBezTo>
                        <a:pt x="7016" y="6263"/>
                        <a:pt x="6958" y="6106"/>
                        <a:pt x="6926" y="5943"/>
                      </a:cubicBezTo>
                      <a:cubicBezTo>
                        <a:pt x="6714" y="5209"/>
                        <a:pt x="6671" y="4437"/>
                        <a:pt x="6800" y="3685"/>
                      </a:cubicBezTo>
                      <a:cubicBezTo>
                        <a:pt x="6059" y="3149"/>
                        <a:pt x="5490" y="2407"/>
                        <a:pt x="5165" y="1552"/>
                      </a:cubicBezTo>
                      <a:cubicBezTo>
                        <a:pt x="4705" y="1120"/>
                        <a:pt x="4126" y="835"/>
                        <a:pt x="3503" y="734"/>
                      </a:cubicBezTo>
                      <a:cubicBezTo>
                        <a:pt x="1296" y="534"/>
                        <a:pt x="251" y="1306"/>
                        <a:pt x="405" y="2621"/>
                      </a:cubicBezTo>
                      <a:cubicBezTo>
                        <a:pt x="603" y="2709"/>
                        <a:pt x="810" y="2776"/>
                        <a:pt x="1022" y="2820"/>
                      </a:cubicBezTo>
                      <a:cubicBezTo>
                        <a:pt x="2286" y="3094"/>
                        <a:pt x="3131" y="4038"/>
                        <a:pt x="3205" y="6217"/>
                      </a:cubicBezTo>
                      <a:lnTo>
                        <a:pt x="3354" y="10036"/>
                      </a:lnTo>
                      <a:lnTo>
                        <a:pt x="3749" y="9836"/>
                      </a:lnTo>
                      <a:cubicBezTo>
                        <a:pt x="5038" y="9042"/>
                        <a:pt x="6638" y="8946"/>
                        <a:pt x="8013" y="95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6" name="Freeform 4745">
                  <a:extLst>
                    <a:ext uri="{FF2B5EF4-FFF2-40B4-BE49-F238E27FC236}">
                      <a16:creationId xmlns:a16="http://schemas.microsoft.com/office/drawing/2014/main" id="{8AF1A224-43F8-D3EE-9158-059CCB0BA457}"/>
                    </a:ext>
                  </a:extLst>
                </p:cNvPr>
                <p:cNvSpPr/>
                <p:nvPr/>
              </p:nvSpPr>
              <p:spPr>
                <a:xfrm rot="-780000">
                  <a:off x="1866016" y="4156852"/>
                  <a:ext cx="2926" cy="4938"/>
                </a:xfrm>
                <a:custGeom>
                  <a:avLst/>
                  <a:gdLst>
                    <a:gd name="connsiteX0" fmla="*/ 3314 w 2926"/>
                    <a:gd name="connsiteY0" fmla="*/ 3239 h 4938"/>
                    <a:gd name="connsiteX1" fmla="*/ 3142 w 2926"/>
                    <a:gd name="connsiteY1" fmla="*/ 2816 h 4938"/>
                    <a:gd name="connsiteX2" fmla="*/ 1010 w 2926"/>
                    <a:gd name="connsiteY2" fmla="*/ 707 h 4938"/>
                    <a:gd name="connsiteX3" fmla="*/ 810 w 2926"/>
                    <a:gd name="connsiteY3" fmla="*/ 1947 h 4938"/>
                    <a:gd name="connsiteX4" fmla="*/ 387 w 2926"/>
                    <a:gd name="connsiteY4" fmla="*/ 3759 h 4938"/>
                    <a:gd name="connsiteX5" fmla="*/ 1502 w 2926"/>
                    <a:gd name="connsiteY5" fmla="*/ 5571 h 4938"/>
                    <a:gd name="connsiteX6" fmla="*/ 2543 w 2926"/>
                    <a:gd name="connsiteY6" fmla="*/ 5646 h 4938"/>
                    <a:gd name="connsiteX7" fmla="*/ 3314 w 2926"/>
                    <a:gd name="connsiteY7" fmla="*/ 3239 h 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6" h="4938">
                      <a:moveTo>
                        <a:pt x="3314" y="3239"/>
                      </a:moveTo>
                      <a:lnTo>
                        <a:pt x="3142" y="2816"/>
                      </a:lnTo>
                      <a:cubicBezTo>
                        <a:pt x="2700" y="1885"/>
                        <a:pt x="1946" y="1138"/>
                        <a:pt x="1010" y="707"/>
                      </a:cubicBezTo>
                      <a:lnTo>
                        <a:pt x="810" y="1947"/>
                      </a:lnTo>
                      <a:cubicBezTo>
                        <a:pt x="719" y="2562"/>
                        <a:pt x="577" y="3168"/>
                        <a:pt x="387" y="3759"/>
                      </a:cubicBezTo>
                      <a:cubicBezTo>
                        <a:pt x="1015" y="4162"/>
                        <a:pt x="1425" y="4829"/>
                        <a:pt x="1502" y="5571"/>
                      </a:cubicBezTo>
                      <a:lnTo>
                        <a:pt x="2543" y="5646"/>
                      </a:lnTo>
                      <a:cubicBezTo>
                        <a:pt x="2725" y="4822"/>
                        <a:pt x="2983" y="4016"/>
                        <a:pt x="3314" y="32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7" name="Freeform 4746">
                  <a:extLst>
                    <a:ext uri="{FF2B5EF4-FFF2-40B4-BE49-F238E27FC236}">
                      <a16:creationId xmlns:a16="http://schemas.microsoft.com/office/drawing/2014/main" id="{02AD72EA-8F8D-DBFB-1037-999724689CDF}"/>
                    </a:ext>
                  </a:extLst>
                </p:cNvPr>
                <p:cNvSpPr/>
                <p:nvPr/>
              </p:nvSpPr>
              <p:spPr>
                <a:xfrm rot="-780000">
                  <a:off x="1860522" y="4156136"/>
                  <a:ext cx="905" cy="2124"/>
                </a:xfrm>
                <a:custGeom>
                  <a:avLst/>
                  <a:gdLst>
                    <a:gd name="connsiteX0" fmla="*/ 1292 w 905"/>
                    <a:gd name="connsiteY0" fmla="*/ 727 h 2124"/>
                    <a:gd name="connsiteX1" fmla="*/ 944 w 905"/>
                    <a:gd name="connsiteY1" fmla="*/ 750 h 2124"/>
                    <a:gd name="connsiteX2" fmla="*/ 424 w 905"/>
                    <a:gd name="connsiteY2" fmla="*/ 1768 h 2124"/>
                    <a:gd name="connsiteX3" fmla="*/ 1144 w 905"/>
                    <a:gd name="connsiteY3" fmla="*/ 2832 h 2124"/>
                    <a:gd name="connsiteX4" fmla="*/ 1269 w 905"/>
                    <a:gd name="connsiteY4" fmla="*/ 1317 h 2124"/>
                    <a:gd name="connsiteX5" fmla="*/ 1292 w 905"/>
                    <a:gd name="connsiteY5" fmla="*/ 727 h 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 h="2124">
                      <a:moveTo>
                        <a:pt x="1292" y="727"/>
                      </a:moveTo>
                      <a:cubicBezTo>
                        <a:pt x="1177" y="694"/>
                        <a:pt x="1054" y="702"/>
                        <a:pt x="944" y="750"/>
                      </a:cubicBezTo>
                      <a:cubicBezTo>
                        <a:pt x="596" y="899"/>
                        <a:pt x="275" y="1517"/>
                        <a:pt x="424" y="1768"/>
                      </a:cubicBezTo>
                      <a:cubicBezTo>
                        <a:pt x="647" y="2116"/>
                        <a:pt x="888" y="2488"/>
                        <a:pt x="1144" y="2832"/>
                      </a:cubicBezTo>
                      <a:cubicBezTo>
                        <a:pt x="1224" y="2331"/>
                        <a:pt x="1265" y="1824"/>
                        <a:pt x="1269" y="1317"/>
                      </a:cubicBezTo>
                      <a:cubicBezTo>
                        <a:pt x="1265" y="1120"/>
                        <a:pt x="1272" y="923"/>
                        <a:pt x="1292" y="72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8" name="Freeform 4747">
                  <a:extLst>
                    <a:ext uri="{FF2B5EF4-FFF2-40B4-BE49-F238E27FC236}">
                      <a16:creationId xmlns:a16="http://schemas.microsoft.com/office/drawing/2014/main" id="{498768C9-2977-2BB0-683D-EC852F29B3B6}"/>
                    </a:ext>
                  </a:extLst>
                </p:cNvPr>
                <p:cNvSpPr/>
                <p:nvPr/>
              </p:nvSpPr>
              <p:spPr>
                <a:xfrm rot="-780000">
                  <a:off x="1862003" y="4129282"/>
                  <a:ext cx="11838" cy="7763"/>
                </a:xfrm>
                <a:custGeom>
                  <a:avLst/>
                  <a:gdLst>
                    <a:gd name="connsiteX0" fmla="*/ 2546 w 11838"/>
                    <a:gd name="connsiteY0" fmla="*/ 5608 h 7763"/>
                    <a:gd name="connsiteX1" fmla="*/ 3475 w 11838"/>
                    <a:gd name="connsiteY1" fmla="*/ 4767 h 7763"/>
                    <a:gd name="connsiteX2" fmla="*/ 6127 w 11838"/>
                    <a:gd name="connsiteY2" fmla="*/ 4173 h 7763"/>
                    <a:gd name="connsiteX3" fmla="*/ 6847 w 11838"/>
                    <a:gd name="connsiteY3" fmla="*/ 4493 h 7763"/>
                    <a:gd name="connsiteX4" fmla="*/ 8807 w 11838"/>
                    <a:gd name="connsiteY4" fmla="*/ 5385 h 7763"/>
                    <a:gd name="connsiteX5" fmla="*/ 9425 w 11838"/>
                    <a:gd name="connsiteY5" fmla="*/ 6998 h 7763"/>
                    <a:gd name="connsiteX6" fmla="*/ 10191 w 11838"/>
                    <a:gd name="connsiteY6" fmla="*/ 8364 h 7763"/>
                    <a:gd name="connsiteX7" fmla="*/ 11557 w 11838"/>
                    <a:gd name="connsiteY7" fmla="*/ 8117 h 7763"/>
                    <a:gd name="connsiteX8" fmla="*/ 12225 w 11838"/>
                    <a:gd name="connsiteY8" fmla="*/ 6231 h 7763"/>
                    <a:gd name="connsiteX9" fmla="*/ 11580 w 11838"/>
                    <a:gd name="connsiteY9" fmla="*/ 3727 h 7763"/>
                    <a:gd name="connsiteX10" fmla="*/ 10516 w 11838"/>
                    <a:gd name="connsiteY10" fmla="*/ 1817 h 7763"/>
                    <a:gd name="connsiteX11" fmla="*/ 10368 w 11838"/>
                    <a:gd name="connsiteY11" fmla="*/ 827 h 7763"/>
                    <a:gd name="connsiteX12" fmla="*/ 10293 w 11838"/>
                    <a:gd name="connsiteY12" fmla="*/ 902 h 7763"/>
                    <a:gd name="connsiteX13" fmla="*/ 6698 w 11838"/>
                    <a:gd name="connsiteY13" fmla="*/ 1445 h 7763"/>
                    <a:gd name="connsiteX14" fmla="*/ 1714 w 11838"/>
                    <a:gd name="connsiteY14" fmla="*/ 827 h 7763"/>
                    <a:gd name="connsiteX15" fmla="*/ 1097 w 11838"/>
                    <a:gd name="connsiteY15" fmla="*/ 702 h 7763"/>
                    <a:gd name="connsiteX16" fmla="*/ 576 w 11838"/>
                    <a:gd name="connsiteY16" fmla="*/ 4419 h 7763"/>
                    <a:gd name="connsiteX17" fmla="*/ 799 w 11838"/>
                    <a:gd name="connsiteY17" fmla="*/ 4619 h 7763"/>
                    <a:gd name="connsiteX18" fmla="*/ 2546 w 11838"/>
                    <a:gd name="connsiteY18" fmla="*/ 5608 h 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38" h="7763">
                      <a:moveTo>
                        <a:pt x="2546" y="5608"/>
                      </a:moveTo>
                      <a:cubicBezTo>
                        <a:pt x="2894" y="5683"/>
                        <a:pt x="3289" y="5144"/>
                        <a:pt x="3475" y="4767"/>
                      </a:cubicBezTo>
                      <a:cubicBezTo>
                        <a:pt x="3939" y="3875"/>
                        <a:pt x="4715" y="3703"/>
                        <a:pt x="6127" y="4173"/>
                      </a:cubicBezTo>
                      <a:cubicBezTo>
                        <a:pt x="6375" y="4260"/>
                        <a:pt x="6616" y="4367"/>
                        <a:pt x="6847" y="4493"/>
                      </a:cubicBezTo>
                      <a:cubicBezTo>
                        <a:pt x="7641" y="4145"/>
                        <a:pt x="8333" y="4419"/>
                        <a:pt x="8807" y="5385"/>
                      </a:cubicBezTo>
                      <a:cubicBezTo>
                        <a:pt x="9053" y="5883"/>
                        <a:pt x="9179" y="6477"/>
                        <a:pt x="9425" y="6998"/>
                      </a:cubicBezTo>
                      <a:cubicBezTo>
                        <a:pt x="9671" y="7518"/>
                        <a:pt x="9820" y="8141"/>
                        <a:pt x="10191" y="8364"/>
                      </a:cubicBezTo>
                      <a:cubicBezTo>
                        <a:pt x="10654" y="8562"/>
                        <a:pt x="11192" y="8466"/>
                        <a:pt x="11557" y="8117"/>
                      </a:cubicBezTo>
                      <a:cubicBezTo>
                        <a:pt x="11953" y="7564"/>
                        <a:pt x="12185" y="6910"/>
                        <a:pt x="12225" y="6231"/>
                      </a:cubicBezTo>
                      <a:cubicBezTo>
                        <a:pt x="12137" y="5369"/>
                        <a:pt x="11920" y="4524"/>
                        <a:pt x="11580" y="3727"/>
                      </a:cubicBezTo>
                      <a:cubicBezTo>
                        <a:pt x="11283" y="3034"/>
                        <a:pt x="10762" y="2537"/>
                        <a:pt x="10516" y="1817"/>
                      </a:cubicBezTo>
                      <a:cubicBezTo>
                        <a:pt x="10403" y="1500"/>
                        <a:pt x="10353" y="1164"/>
                        <a:pt x="10368" y="827"/>
                      </a:cubicBezTo>
                      <a:lnTo>
                        <a:pt x="10293" y="902"/>
                      </a:lnTo>
                      <a:cubicBezTo>
                        <a:pt x="9242" y="1626"/>
                        <a:pt x="7916" y="1826"/>
                        <a:pt x="6698" y="1445"/>
                      </a:cubicBezTo>
                      <a:cubicBezTo>
                        <a:pt x="5012" y="1148"/>
                        <a:pt x="3377" y="1050"/>
                        <a:pt x="1714" y="827"/>
                      </a:cubicBezTo>
                      <a:lnTo>
                        <a:pt x="1097" y="702"/>
                      </a:lnTo>
                      <a:cubicBezTo>
                        <a:pt x="389" y="1806"/>
                        <a:pt x="199" y="3164"/>
                        <a:pt x="576" y="4419"/>
                      </a:cubicBezTo>
                      <a:lnTo>
                        <a:pt x="799" y="4619"/>
                      </a:lnTo>
                      <a:cubicBezTo>
                        <a:pt x="1282" y="5100"/>
                        <a:pt x="1885" y="5442"/>
                        <a:pt x="2546" y="56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9" name="Freeform 4748">
                  <a:extLst>
                    <a:ext uri="{FF2B5EF4-FFF2-40B4-BE49-F238E27FC236}">
                      <a16:creationId xmlns:a16="http://schemas.microsoft.com/office/drawing/2014/main" id="{2D894117-610C-6E5A-E96E-3AFB6922CBE6}"/>
                    </a:ext>
                  </a:extLst>
                </p:cNvPr>
                <p:cNvSpPr/>
                <p:nvPr/>
              </p:nvSpPr>
              <p:spPr>
                <a:xfrm rot="-780000">
                  <a:off x="1886173" y="4104057"/>
                  <a:ext cx="644" cy="1040"/>
                </a:xfrm>
                <a:custGeom>
                  <a:avLst/>
                  <a:gdLst>
                    <a:gd name="connsiteX0" fmla="*/ 1035 w 644"/>
                    <a:gd name="connsiteY0" fmla="*/ 697 h 1040"/>
                    <a:gd name="connsiteX1" fmla="*/ 789 w 644"/>
                    <a:gd name="connsiteY1" fmla="*/ 772 h 1040"/>
                    <a:gd name="connsiteX2" fmla="*/ 663 w 644"/>
                    <a:gd name="connsiteY2" fmla="*/ 1738 h 1040"/>
                    <a:gd name="connsiteX3" fmla="*/ 1035 w 644"/>
                    <a:gd name="connsiteY3" fmla="*/ 697 h 1040"/>
                  </a:gdLst>
                  <a:ahLst/>
                  <a:cxnLst>
                    <a:cxn ang="0">
                      <a:pos x="connsiteX0" y="connsiteY0"/>
                    </a:cxn>
                    <a:cxn ang="0">
                      <a:pos x="connsiteX1" y="connsiteY1"/>
                    </a:cxn>
                    <a:cxn ang="0">
                      <a:pos x="connsiteX2" y="connsiteY2"/>
                    </a:cxn>
                    <a:cxn ang="0">
                      <a:pos x="connsiteX3" y="connsiteY3"/>
                    </a:cxn>
                  </a:cxnLst>
                  <a:rect l="l" t="t" r="r" b="b"/>
                  <a:pathLst>
                    <a:path w="644" h="1040">
                      <a:moveTo>
                        <a:pt x="1035" y="697"/>
                      </a:moveTo>
                      <a:lnTo>
                        <a:pt x="789" y="772"/>
                      </a:lnTo>
                      <a:cubicBezTo>
                        <a:pt x="269" y="995"/>
                        <a:pt x="292" y="1315"/>
                        <a:pt x="663" y="1738"/>
                      </a:cubicBezTo>
                      <a:cubicBezTo>
                        <a:pt x="841" y="1413"/>
                        <a:pt x="966" y="1062"/>
                        <a:pt x="1035" y="6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0" name="Freeform 4749">
                  <a:extLst>
                    <a:ext uri="{FF2B5EF4-FFF2-40B4-BE49-F238E27FC236}">
                      <a16:creationId xmlns:a16="http://schemas.microsoft.com/office/drawing/2014/main" id="{156E27F1-1F6F-F41E-5BB0-4596327724DA}"/>
                    </a:ext>
                  </a:extLst>
                </p:cNvPr>
                <p:cNvSpPr/>
                <p:nvPr/>
              </p:nvSpPr>
              <p:spPr>
                <a:xfrm rot="-780000">
                  <a:off x="1843444" y="4108996"/>
                  <a:ext cx="3669" cy="3075"/>
                </a:xfrm>
                <a:custGeom>
                  <a:avLst/>
                  <a:gdLst>
                    <a:gd name="connsiteX0" fmla="*/ 1475 w 3669"/>
                    <a:gd name="connsiteY0" fmla="*/ 2483 h 3075"/>
                    <a:gd name="connsiteX1" fmla="*/ 3212 w 3669"/>
                    <a:gd name="connsiteY1" fmla="*/ 3774 h 3075"/>
                    <a:gd name="connsiteX2" fmla="*/ 4052 w 3669"/>
                    <a:gd name="connsiteY2" fmla="*/ 2980 h 3075"/>
                    <a:gd name="connsiteX3" fmla="*/ 2863 w 3669"/>
                    <a:gd name="connsiteY3" fmla="*/ 1391 h 3075"/>
                    <a:gd name="connsiteX4" fmla="*/ 2046 w 3669"/>
                    <a:gd name="connsiteY4" fmla="*/ 699 h 3075"/>
                    <a:gd name="connsiteX5" fmla="*/ 383 w 3669"/>
                    <a:gd name="connsiteY5" fmla="*/ 2037 h 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9" h="3075">
                      <a:moveTo>
                        <a:pt x="1475" y="2483"/>
                      </a:moveTo>
                      <a:cubicBezTo>
                        <a:pt x="2190" y="2690"/>
                        <a:pt x="2807" y="3149"/>
                        <a:pt x="3212" y="3774"/>
                      </a:cubicBezTo>
                      <a:lnTo>
                        <a:pt x="4052" y="2980"/>
                      </a:lnTo>
                      <a:cubicBezTo>
                        <a:pt x="3630" y="2483"/>
                        <a:pt x="3258" y="1962"/>
                        <a:pt x="2863" y="1391"/>
                      </a:cubicBezTo>
                      <a:cubicBezTo>
                        <a:pt x="2645" y="1103"/>
                        <a:pt x="2366" y="866"/>
                        <a:pt x="2046" y="699"/>
                      </a:cubicBezTo>
                      <a:cubicBezTo>
                        <a:pt x="1502" y="1163"/>
                        <a:pt x="954" y="1628"/>
                        <a:pt x="383" y="20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1" name="Freeform 4750">
                  <a:extLst>
                    <a:ext uri="{FF2B5EF4-FFF2-40B4-BE49-F238E27FC236}">
                      <a16:creationId xmlns:a16="http://schemas.microsoft.com/office/drawing/2014/main" id="{D940950B-C268-CE51-490C-F4F402F1603D}"/>
                    </a:ext>
                  </a:extLst>
                </p:cNvPr>
                <p:cNvSpPr/>
                <p:nvPr/>
              </p:nvSpPr>
              <p:spPr>
                <a:xfrm rot="-780000">
                  <a:off x="1833823" y="4106246"/>
                  <a:ext cx="6544" cy="4887"/>
                </a:xfrm>
                <a:custGeom>
                  <a:avLst/>
                  <a:gdLst>
                    <a:gd name="connsiteX0" fmla="*/ 4199 w 6544"/>
                    <a:gd name="connsiteY0" fmla="*/ 4545 h 4887"/>
                    <a:gd name="connsiteX1" fmla="*/ 6926 w 6544"/>
                    <a:gd name="connsiteY1" fmla="*/ 5586 h 4887"/>
                    <a:gd name="connsiteX2" fmla="*/ 6680 w 6544"/>
                    <a:gd name="connsiteY2" fmla="*/ 4294 h 4887"/>
                    <a:gd name="connsiteX3" fmla="*/ 5885 w 6544"/>
                    <a:gd name="connsiteY3" fmla="*/ 4020 h 4887"/>
                    <a:gd name="connsiteX4" fmla="*/ 2439 w 6544"/>
                    <a:gd name="connsiteY4" fmla="*/ 2036 h 4887"/>
                    <a:gd name="connsiteX5" fmla="*/ 381 w 6544"/>
                    <a:gd name="connsiteY5" fmla="*/ 698 h 4887"/>
                    <a:gd name="connsiteX6" fmla="*/ 925 w 6544"/>
                    <a:gd name="connsiteY6" fmla="*/ 2956 h 4887"/>
                    <a:gd name="connsiteX7" fmla="*/ 4199 w 6544"/>
                    <a:gd name="connsiteY7" fmla="*/ 4545 h 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4" h="4887">
                      <a:moveTo>
                        <a:pt x="4199" y="4545"/>
                      </a:moveTo>
                      <a:cubicBezTo>
                        <a:pt x="5128" y="4843"/>
                        <a:pt x="6011" y="5214"/>
                        <a:pt x="6926" y="5586"/>
                      </a:cubicBezTo>
                      <a:cubicBezTo>
                        <a:pt x="6803" y="5164"/>
                        <a:pt x="6721" y="4732"/>
                        <a:pt x="6680" y="4294"/>
                      </a:cubicBezTo>
                      <a:lnTo>
                        <a:pt x="5885" y="4020"/>
                      </a:lnTo>
                      <a:cubicBezTo>
                        <a:pt x="4622" y="3582"/>
                        <a:pt x="3452" y="2909"/>
                        <a:pt x="2439" y="2036"/>
                      </a:cubicBezTo>
                      <a:cubicBezTo>
                        <a:pt x="1812" y="1506"/>
                        <a:pt x="1121" y="1056"/>
                        <a:pt x="381" y="698"/>
                      </a:cubicBezTo>
                      <a:cubicBezTo>
                        <a:pt x="378" y="1484"/>
                        <a:pt x="565" y="2258"/>
                        <a:pt x="925" y="2956"/>
                      </a:cubicBezTo>
                      <a:cubicBezTo>
                        <a:pt x="1958" y="3598"/>
                        <a:pt x="3055" y="4131"/>
                        <a:pt x="4199" y="454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2" name="Freeform 4751">
                  <a:extLst>
                    <a:ext uri="{FF2B5EF4-FFF2-40B4-BE49-F238E27FC236}">
                      <a16:creationId xmlns:a16="http://schemas.microsoft.com/office/drawing/2014/main" id="{9130D68A-8A20-C143-F708-AA79B9EA18B6}"/>
                    </a:ext>
                  </a:extLst>
                </p:cNvPr>
                <p:cNvSpPr/>
                <p:nvPr/>
              </p:nvSpPr>
              <p:spPr>
                <a:xfrm rot="-780000">
                  <a:off x="1835066" y="4139575"/>
                  <a:ext cx="4858" cy="2980"/>
                </a:xfrm>
                <a:custGeom>
                  <a:avLst/>
                  <a:gdLst>
                    <a:gd name="connsiteX0" fmla="*/ 2960 w 4858"/>
                    <a:gd name="connsiteY0" fmla="*/ 2414 h 2980"/>
                    <a:gd name="connsiteX1" fmla="*/ 5240 w 4858"/>
                    <a:gd name="connsiteY1" fmla="*/ 704 h 2980"/>
                    <a:gd name="connsiteX2" fmla="*/ 2045 w 4858"/>
                    <a:gd name="connsiteY2" fmla="*/ 1633 h 2980"/>
                    <a:gd name="connsiteX3" fmla="*/ 382 w 4858"/>
                    <a:gd name="connsiteY3" fmla="*/ 2130 h 2980"/>
                    <a:gd name="connsiteX4" fmla="*/ 679 w 4858"/>
                    <a:gd name="connsiteY4" fmla="*/ 2595 h 2980"/>
                    <a:gd name="connsiteX5" fmla="*/ 2960 w 4858"/>
                    <a:gd name="connsiteY5" fmla="*/ 2414 h 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8" h="2980">
                      <a:moveTo>
                        <a:pt x="2960" y="2414"/>
                      </a:moveTo>
                      <a:cubicBezTo>
                        <a:pt x="3582" y="1680"/>
                        <a:pt x="4362" y="1096"/>
                        <a:pt x="5240" y="704"/>
                      </a:cubicBezTo>
                      <a:cubicBezTo>
                        <a:pt x="4177" y="1001"/>
                        <a:pt x="3132" y="1350"/>
                        <a:pt x="2045" y="1633"/>
                      </a:cubicBezTo>
                      <a:cubicBezTo>
                        <a:pt x="1501" y="1805"/>
                        <a:pt x="930" y="1982"/>
                        <a:pt x="382" y="2130"/>
                      </a:cubicBezTo>
                      <a:lnTo>
                        <a:pt x="679" y="2595"/>
                      </a:lnTo>
                      <a:cubicBezTo>
                        <a:pt x="1473" y="4077"/>
                        <a:pt x="1473" y="4077"/>
                        <a:pt x="2960" y="241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3" name="Freeform 4752">
                  <a:extLst>
                    <a:ext uri="{FF2B5EF4-FFF2-40B4-BE49-F238E27FC236}">
                      <a16:creationId xmlns:a16="http://schemas.microsoft.com/office/drawing/2014/main" id="{2AEE6981-4296-59F3-DAED-A08C12F032E1}"/>
                    </a:ext>
                  </a:extLst>
                </p:cNvPr>
                <p:cNvSpPr/>
                <p:nvPr/>
              </p:nvSpPr>
              <p:spPr>
                <a:xfrm rot="-780000">
                  <a:off x="1840284" y="4138240"/>
                  <a:ext cx="3750" cy="3203"/>
                </a:xfrm>
                <a:custGeom>
                  <a:avLst/>
                  <a:gdLst>
                    <a:gd name="connsiteX0" fmla="*/ 4099 w 3750"/>
                    <a:gd name="connsiteY0" fmla="*/ 2969 h 3203"/>
                    <a:gd name="connsiteX1" fmla="*/ 2807 w 3750"/>
                    <a:gd name="connsiteY1" fmla="*/ 762 h 3203"/>
                    <a:gd name="connsiteX2" fmla="*/ 624 w 3750"/>
                    <a:gd name="connsiteY2" fmla="*/ 739 h 3203"/>
                    <a:gd name="connsiteX3" fmla="*/ 383 w 3750"/>
                    <a:gd name="connsiteY3" fmla="*/ 836 h 3203"/>
                    <a:gd name="connsiteX4" fmla="*/ 2937 w 3750"/>
                    <a:gd name="connsiteY4" fmla="*/ 2844 h 3203"/>
                    <a:gd name="connsiteX5" fmla="*/ 3606 w 3750"/>
                    <a:gd name="connsiteY5" fmla="*/ 3907 h 3203"/>
                    <a:gd name="connsiteX6" fmla="*/ 4099 w 3750"/>
                    <a:gd name="connsiteY6" fmla="*/ 2972 h 3203"/>
                    <a:gd name="connsiteX7" fmla="*/ 4099 w 3750"/>
                    <a:gd name="connsiteY7" fmla="*/ 2969 h 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0" h="3203">
                      <a:moveTo>
                        <a:pt x="4099" y="2969"/>
                      </a:moveTo>
                      <a:cubicBezTo>
                        <a:pt x="3782" y="2173"/>
                        <a:pt x="3346" y="1428"/>
                        <a:pt x="2807" y="762"/>
                      </a:cubicBezTo>
                      <a:cubicBezTo>
                        <a:pt x="2082" y="693"/>
                        <a:pt x="1351" y="685"/>
                        <a:pt x="624" y="739"/>
                      </a:cubicBezTo>
                      <a:lnTo>
                        <a:pt x="383" y="836"/>
                      </a:lnTo>
                      <a:cubicBezTo>
                        <a:pt x="1525" y="613"/>
                        <a:pt x="2417" y="1301"/>
                        <a:pt x="2937" y="2844"/>
                      </a:cubicBezTo>
                      <a:cubicBezTo>
                        <a:pt x="3058" y="3253"/>
                        <a:pt x="3290" y="3621"/>
                        <a:pt x="3606" y="3907"/>
                      </a:cubicBezTo>
                      <a:cubicBezTo>
                        <a:pt x="4001" y="3785"/>
                        <a:pt x="4222" y="3366"/>
                        <a:pt x="4099" y="2972"/>
                      </a:cubicBezTo>
                      <a:cubicBezTo>
                        <a:pt x="4099" y="2971"/>
                        <a:pt x="4099" y="2970"/>
                        <a:pt x="4099" y="29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4" name="Freeform 4753">
                  <a:extLst>
                    <a:ext uri="{FF2B5EF4-FFF2-40B4-BE49-F238E27FC236}">
                      <a16:creationId xmlns:a16="http://schemas.microsoft.com/office/drawing/2014/main" id="{AE775E8B-5842-D2A2-E29F-209159ACB028}"/>
                    </a:ext>
                  </a:extLst>
                </p:cNvPr>
                <p:cNvSpPr/>
                <p:nvPr/>
              </p:nvSpPr>
              <p:spPr>
                <a:xfrm rot="-780000">
                  <a:off x="1823913" y="4121290"/>
                  <a:ext cx="3901" cy="3071"/>
                </a:xfrm>
                <a:custGeom>
                  <a:avLst/>
                  <a:gdLst>
                    <a:gd name="connsiteX0" fmla="*/ 4281 w 3901"/>
                    <a:gd name="connsiteY0" fmla="*/ 2787 h 3071"/>
                    <a:gd name="connsiteX1" fmla="*/ 3761 w 3901"/>
                    <a:gd name="connsiteY1" fmla="*/ 1393 h 3071"/>
                    <a:gd name="connsiteX2" fmla="*/ 3167 w 3901"/>
                    <a:gd name="connsiteY2" fmla="*/ 701 h 3071"/>
                    <a:gd name="connsiteX3" fmla="*/ 380 w 3901"/>
                    <a:gd name="connsiteY3" fmla="*/ 3080 h 3071"/>
                    <a:gd name="connsiteX4" fmla="*/ 403 w 3901"/>
                    <a:gd name="connsiteY4" fmla="*/ 3229 h 3071"/>
                    <a:gd name="connsiteX5" fmla="*/ 3227 w 3901"/>
                    <a:gd name="connsiteY5" fmla="*/ 3772 h 3071"/>
                    <a:gd name="connsiteX6" fmla="*/ 4281 w 3901"/>
                    <a:gd name="connsiteY6" fmla="*/ 2787 h 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1" h="3071">
                      <a:moveTo>
                        <a:pt x="4281" y="2787"/>
                      </a:moveTo>
                      <a:cubicBezTo>
                        <a:pt x="4285" y="2275"/>
                        <a:pt x="4099" y="1778"/>
                        <a:pt x="3761" y="1393"/>
                      </a:cubicBezTo>
                      <a:cubicBezTo>
                        <a:pt x="3592" y="1139"/>
                        <a:pt x="3392" y="906"/>
                        <a:pt x="3167" y="701"/>
                      </a:cubicBezTo>
                      <a:cubicBezTo>
                        <a:pt x="2122" y="1347"/>
                        <a:pt x="1182" y="2149"/>
                        <a:pt x="380" y="3080"/>
                      </a:cubicBezTo>
                      <a:lnTo>
                        <a:pt x="403" y="3229"/>
                      </a:lnTo>
                      <a:cubicBezTo>
                        <a:pt x="1332" y="3428"/>
                        <a:pt x="2289" y="3600"/>
                        <a:pt x="3227" y="3772"/>
                      </a:cubicBezTo>
                      <a:cubicBezTo>
                        <a:pt x="3612" y="3786"/>
                        <a:pt x="4184" y="3182"/>
                        <a:pt x="4281" y="27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5" name="Freeform 4754">
                  <a:extLst>
                    <a:ext uri="{FF2B5EF4-FFF2-40B4-BE49-F238E27FC236}">
                      <a16:creationId xmlns:a16="http://schemas.microsoft.com/office/drawing/2014/main" id="{4A634F9D-4B9E-75EE-0978-76CD21030266}"/>
                    </a:ext>
                  </a:extLst>
                </p:cNvPr>
                <p:cNvSpPr/>
                <p:nvPr/>
              </p:nvSpPr>
              <p:spPr>
                <a:xfrm rot="-780000">
                  <a:off x="1849504" y="4147140"/>
                  <a:ext cx="10162" cy="3680"/>
                </a:xfrm>
                <a:custGeom>
                  <a:avLst/>
                  <a:gdLst>
                    <a:gd name="connsiteX0" fmla="*/ 7598 w 10162"/>
                    <a:gd name="connsiteY0" fmla="*/ 3115 h 3680"/>
                    <a:gd name="connsiteX1" fmla="*/ 5638 w 10162"/>
                    <a:gd name="connsiteY1" fmla="*/ 3115 h 3680"/>
                    <a:gd name="connsiteX2" fmla="*/ 5364 w 10162"/>
                    <a:gd name="connsiteY2" fmla="*/ 736 h 3680"/>
                    <a:gd name="connsiteX3" fmla="*/ 1225 w 10162"/>
                    <a:gd name="connsiteY3" fmla="*/ 713 h 3680"/>
                    <a:gd name="connsiteX4" fmla="*/ 384 w 10162"/>
                    <a:gd name="connsiteY4" fmla="*/ 1642 h 3680"/>
                    <a:gd name="connsiteX5" fmla="*/ 4293 w 10162"/>
                    <a:gd name="connsiteY5" fmla="*/ 4329 h 3680"/>
                    <a:gd name="connsiteX6" fmla="*/ 4351 w 10162"/>
                    <a:gd name="connsiteY6" fmla="*/ 4318 h 3680"/>
                    <a:gd name="connsiteX7" fmla="*/ 9307 w 10162"/>
                    <a:gd name="connsiteY7" fmla="*/ 4221 h 3680"/>
                    <a:gd name="connsiteX8" fmla="*/ 10547 w 10162"/>
                    <a:gd name="connsiteY8" fmla="*/ 3919 h 3680"/>
                    <a:gd name="connsiteX9" fmla="*/ 7732 w 10162"/>
                    <a:gd name="connsiteY9" fmla="*/ 3038 h 3680"/>
                    <a:gd name="connsiteX10" fmla="*/ 7598 w 10162"/>
                    <a:gd name="connsiteY10" fmla="*/ 3115 h 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2" h="3680">
                      <a:moveTo>
                        <a:pt x="7598" y="3115"/>
                      </a:moveTo>
                      <a:cubicBezTo>
                        <a:pt x="6968" y="3364"/>
                        <a:pt x="6267" y="3364"/>
                        <a:pt x="5638" y="3115"/>
                      </a:cubicBezTo>
                      <a:cubicBezTo>
                        <a:pt x="4918" y="2794"/>
                        <a:pt x="4871" y="1749"/>
                        <a:pt x="5364" y="736"/>
                      </a:cubicBezTo>
                      <a:cubicBezTo>
                        <a:pt x="3970" y="685"/>
                        <a:pt x="2614" y="713"/>
                        <a:pt x="1225" y="713"/>
                      </a:cubicBezTo>
                      <a:cubicBezTo>
                        <a:pt x="786" y="829"/>
                        <a:pt x="456" y="1193"/>
                        <a:pt x="384" y="1642"/>
                      </a:cubicBezTo>
                      <a:cubicBezTo>
                        <a:pt x="722" y="3464"/>
                        <a:pt x="2471" y="4667"/>
                        <a:pt x="4293" y="4329"/>
                      </a:cubicBezTo>
                      <a:cubicBezTo>
                        <a:pt x="4312" y="4326"/>
                        <a:pt x="4332" y="4322"/>
                        <a:pt x="4351" y="4318"/>
                      </a:cubicBezTo>
                      <a:cubicBezTo>
                        <a:pt x="5979" y="3950"/>
                        <a:pt x="7666" y="3917"/>
                        <a:pt x="9307" y="4221"/>
                      </a:cubicBezTo>
                      <a:cubicBezTo>
                        <a:pt x="9742" y="4249"/>
                        <a:pt x="10174" y="4144"/>
                        <a:pt x="10547" y="3919"/>
                      </a:cubicBezTo>
                      <a:cubicBezTo>
                        <a:pt x="10013" y="2898"/>
                        <a:pt x="8753" y="2504"/>
                        <a:pt x="7732" y="3038"/>
                      </a:cubicBezTo>
                      <a:cubicBezTo>
                        <a:pt x="7687" y="3062"/>
                        <a:pt x="7642" y="3088"/>
                        <a:pt x="7598" y="311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6" name="Freeform 4755">
                  <a:extLst>
                    <a:ext uri="{FF2B5EF4-FFF2-40B4-BE49-F238E27FC236}">
                      <a16:creationId xmlns:a16="http://schemas.microsoft.com/office/drawing/2014/main" id="{E3B77CFB-750A-3918-E7D8-2DC5E7F735DA}"/>
                    </a:ext>
                  </a:extLst>
                </p:cNvPr>
                <p:cNvSpPr/>
                <p:nvPr/>
              </p:nvSpPr>
              <p:spPr>
                <a:xfrm rot="-780000">
                  <a:off x="1851668" y="4123242"/>
                  <a:ext cx="7584" cy="3679"/>
                </a:xfrm>
                <a:custGeom>
                  <a:avLst/>
                  <a:gdLst>
                    <a:gd name="connsiteX0" fmla="*/ 849 w 7584"/>
                    <a:gd name="connsiteY0" fmla="*/ 1054 h 3679"/>
                    <a:gd name="connsiteX1" fmla="*/ 385 w 7584"/>
                    <a:gd name="connsiteY1" fmla="*/ 2448 h 3679"/>
                    <a:gd name="connsiteX2" fmla="*/ 5591 w 7584"/>
                    <a:gd name="connsiteY2" fmla="*/ 4283 h 3679"/>
                    <a:gd name="connsiteX3" fmla="*/ 6135 w 7584"/>
                    <a:gd name="connsiteY3" fmla="*/ 4380 h 3679"/>
                    <a:gd name="connsiteX4" fmla="*/ 6632 w 7584"/>
                    <a:gd name="connsiteY4" fmla="*/ 3042 h 3679"/>
                    <a:gd name="connsiteX5" fmla="*/ 7970 w 7584"/>
                    <a:gd name="connsiteY5" fmla="*/ 835 h 3679"/>
                    <a:gd name="connsiteX6" fmla="*/ 7175 w 7584"/>
                    <a:gd name="connsiteY6" fmla="*/ 710 h 3679"/>
                    <a:gd name="connsiteX7" fmla="*/ 849 w 7584"/>
                    <a:gd name="connsiteY7" fmla="*/ 1054 h 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4" h="3679">
                      <a:moveTo>
                        <a:pt x="849" y="1054"/>
                      </a:moveTo>
                      <a:cubicBezTo>
                        <a:pt x="677" y="1518"/>
                        <a:pt x="529" y="1983"/>
                        <a:pt x="385" y="2448"/>
                      </a:cubicBezTo>
                      <a:cubicBezTo>
                        <a:pt x="2122" y="3093"/>
                        <a:pt x="3831" y="3739"/>
                        <a:pt x="5591" y="4283"/>
                      </a:cubicBezTo>
                      <a:cubicBezTo>
                        <a:pt x="5770" y="4329"/>
                        <a:pt x="5951" y="4362"/>
                        <a:pt x="6135" y="4380"/>
                      </a:cubicBezTo>
                      <a:lnTo>
                        <a:pt x="6632" y="3042"/>
                      </a:lnTo>
                      <a:cubicBezTo>
                        <a:pt x="6910" y="2217"/>
                        <a:pt x="7367" y="1464"/>
                        <a:pt x="7970" y="835"/>
                      </a:cubicBezTo>
                      <a:cubicBezTo>
                        <a:pt x="7721" y="724"/>
                        <a:pt x="7446" y="681"/>
                        <a:pt x="7175" y="710"/>
                      </a:cubicBezTo>
                      <a:cubicBezTo>
                        <a:pt x="5173" y="1569"/>
                        <a:pt x="2932" y="1691"/>
                        <a:pt x="849" y="10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7" name="Freeform 4756">
                  <a:extLst>
                    <a:ext uri="{FF2B5EF4-FFF2-40B4-BE49-F238E27FC236}">
                      <a16:creationId xmlns:a16="http://schemas.microsoft.com/office/drawing/2014/main" id="{CF169EE7-ECC8-DC01-3D1F-72291F3FCEDC}"/>
                    </a:ext>
                  </a:extLst>
                </p:cNvPr>
                <p:cNvSpPr/>
                <p:nvPr/>
              </p:nvSpPr>
              <p:spPr>
                <a:xfrm rot="-780000">
                  <a:off x="1868749" y="4105208"/>
                  <a:ext cx="4338" cy="3154"/>
                </a:xfrm>
                <a:custGeom>
                  <a:avLst/>
                  <a:gdLst>
                    <a:gd name="connsiteX0" fmla="*/ 1028 w 4338"/>
                    <a:gd name="connsiteY0" fmla="*/ 3555 h 3154"/>
                    <a:gd name="connsiteX1" fmla="*/ 3509 w 4338"/>
                    <a:gd name="connsiteY1" fmla="*/ 3853 h 3154"/>
                    <a:gd name="connsiteX2" fmla="*/ 4154 w 4338"/>
                    <a:gd name="connsiteY2" fmla="*/ 2835 h 3154"/>
                    <a:gd name="connsiteX3" fmla="*/ 4726 w 4338"/>
                    <a:gd name="connsiteY3" fmla="*/ 1841 h 3154"/>
                    <a:gd name="connsiteX4" fmla="*/ 2965 w 4338"/>
                    <a:gd name="connsiteY4" fmla="*/ 698 h 3154"/>
                    <a:gd name="connsiteX5" fmla="*/ 2645 w 4338"/>
                    <a:gd name="connsiteY5" fmla="*/ 1018 h 3154"/>
                    <a:gd name="connsiteX6" fmla="*/ 387 w 4338"/>
                    <a:gd name="connsiteY6" fmla="*/ 3276 h 3154"/>
                    <a:gd name="connsiteX7" fmla="*/ 1028 w 4338"/>
                    <a:gd name="connsiteY7" fmla="*/ 3555 h 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8" h="3154">
                      <a:moveTo>
                        <a:pt x="1028" y="3555"/>
                      </a:moveTo>
                      <a:cubicBezTo>
                        <a:pt x="1842" y="3745"/>
                        <a:pt x="2674" y="3845"/>
                        <a:pt x="3509" y="3853"/>
                      </a:cubicBezTo>
                      <a:cubicBezTo>
                        <a:pt x="3757" y="3536"/>
                        <a:pt x="3974" y="3195"/>
                        <a:pt x="4154" y="2835"/>
                      </a:cubicBezTo>
                      <a:lnTo>
                        <a:pt x="4726" y="1841"/>
                      </a:lnTo>
                      <a:cubicBezTo>
                        <a:pt x="4131" y="1446"/>
                        <a:pt x="3537" y="1046"/>
                        <a:pt x="2965" y="698"/>
                      </a:cubicBezTo>
                      <a:lnTo>
                        <a:pt x="2645" y="1018"/>
                      </a:lnTo>
                      <a:cubicBezTo>
                        <a:pt x="1878" y="1687"/>
                        <a:pt x="1131" y="2482"/>
                        <a:pt x="387" y="3276"/>
                      </a:cubicBezTo>
                      <a:cubicBezTo>
                        <a:pt x="594" y="3386"/>
                        <a:pt x="808" y="3479"/>
                        <a:pt x="1028" y="35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8" name="Freeform 4757">
                  <a:extLst>
                    <a:ext uri="{FF2B5EF4-FFF2-40B4-BE49-F238E27FC236}">
                      <a16:creationId xmlns:a16="http://schemas.microsoft.com/office/drawing/2014/main" id="{AEC5B098-3674-9008-D620-012D5F9A07E2}"/>
                    </a:ext>
                  </a:extLst>
                </p:cNvPr>
                <p:cNvSpPr/>
                <p:nvPr/>
              </p:nvSpPr>
              <p:spPr>
                <a:xfrm rot="-780000">
                  <a:off x="1862378" y="4117795"/>
                  <a:ext cx="7287" cy="2699"/>
                </a:xfrm>
                <a:custGeom>
                  <a:avLst/>
                  <a:gdLst>
                    <a:gd name="connsiteX0" fmla="*/ 1821 w 7287"/>
                    <a:gd name="connsiteY0" fmla="*/ 2600 h 2699"/>
                    <a:gd name="connsiteX1" fmla="*/ 617 w 7287"/>
                    <a:gd name="connsiteY1" fmla="*/ 1408 h 2699"/>
                    <a:gd name="connsiteX2" fmla="*/ 618 w 7287"/>
                    <a:gd name="connsiteY2" fmla="*/ 1341 h 2699"/>
                    <a:gd name="connsiteX3" fmla="*/ 419 w 7287"/>
                    <a:gd name="connsiteY3" fmla="*/ 2159 h 2699"/>
                    <a:gd name="connsiteX4" fmla="*/ 1213 w 7287"/>
                    <a:gd name="connsiteY4" fmla="*/ 3274 h 2699"/>
                    <a:gd name="connsiteX5" fmla="*/ 2081 w 7287"/>
                    <a:gd name="connsiteY5" fmla="*/ 3399 h 2699"/>
                    <a:gd name="connsiteX6" fmla="*/ 6643 w 7287"/>
                    <a:gd name="connsiteY6" fmla="*/ 3228 h 2699"/>
                    <a:gd name="connsiteX7" fmla="*/ 7409 w 7287"/>
                    <a:gd name="connsiteY7" fmla="*/ 2387 h 2699"/>
                    <a:gd name="connsiteX8" fmla="*/ 4158 w 7287"/>
                    <a:gd name="connsiteY8" fmla="*/ 700 h 2699"/>
                    <a:gd name="connsiteX9" fmla="*/ 3837 w 7287"/>
                    <a:gd name="connsiteY9" fmla="*/ 723 h 2699"/>
                    <a:gd name="connsiteX10" fmla="*/ 1821 w 7287"/>
                    <a:gd name="connsiteY10" fmla="*/ 2600 h 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7" h="2699">
                      <a:moveTo>
                        <a:pt x="1821" y="2600"/>
                      </a:moveTo>
                      <a:cubicBezTo>
                        <a:pt x="1159" y="2604"/>
                        <a:pt x="620" y="2070"/>
                        <a:pt x="617" y="1408"/>
                      </a:cubicBezTo>
                      <a:cubicBezTo>
                        <a:pt x="617" y="1386"/>
                        <a:pt x="617" y="1364"/>
                        <a:pt x="618" y="1341"/>
                      </a:cubicBezTo>
                      <a:cubicBezTo>
                        <a:pt x="413" y="1560"/>
                        <a:pt x="337" y="1870"/>
                        <a:pt x="419" y="2159"/>
                      </a:cubicBezTo>
                      <a:cubicBezTo>
                        <a:pt x="627" y="2567"/>
                        <a:pt x="895" y="2943"/>
                        <a:pt x="1213" y="3274"/>
                      </a:cubicBezTo>
                      <a:cubicBezTo>
                        <a:pt x="1496" y="3352"/>
                        <a:pt x="1788" y="3394"/>
                        <a:pt x="2081" y="3399"/>
                      </a:cubicBezTo>
                      <a:cubicBezTo>
                        <a:pt x="3619" y="3348"/>
                        <a:pt x="5156" y="3325"/>
                        <a:pt x="6643" y="3228"/>
                      </a:cubicBezTo>
                      <a:cubicBezTo>
                        <a:pt x="7214" y="3176"/>
                        <a:pt x="8129" y="3176"/>
                        <a:pt x="7409" y="2387"/>
                      </a:cubicBezTo>
                      <a:cubicBezTo>
                        <a:pt x="6574" y="1437"/>
                        <a:pt x="5414" y="836"/>
                        <a:pt x="4158" y="700"/>
                      </a:cubicBezTo>
                      <a:lnTo>
                        <a:pt x="3837" y="723"/>
                      </a:lnTo>
                      <a:cubicBezTo>
                        <a:pt x="3405" y="1908"/>
                        <a:pt x="2564" y="2651"/>
                        <a:pt x="1821" y="26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9" name="Freeform 4758">
                  <a:extLst>
                    <a:ext uri="{FF2B5EF4-FFF2-40B4-BE49-F238E27FC236}">
                      <a16:creationId xmlns:a16="http://schemas.microsoft.com/office/drawing/2014/main" id="{19AE0E28-C79E-7DF0-9F16-273E9A3513C3}"/>
                    </a:ext>
                  </a:extLst>
                </p:cNvPr>
                <p:cNvSpPr/>
                <p:nvPr/>
              </p:nvSpPr>
              <p:spPr>
                <a:xfrm rot="-780000">
                  <a:off x="1839473" y="4130043"/>
                  <a:ext cx="5954" cy="3721"/>
                </a:xfrm>
                <a:custGeom>
                  <a:avLst/>
                  <a:gdLst>
                    <a:gd name="connsiteX0" fmla="*/ 1010 w 5954"/>
                    <a:gd name="connsiteY0" fmla="*/ 3927 h 3721"/>
                    <a:gd name="connsiteX1" fmla="*/ 3068 w 5954"/>
                    <a:gd name="connsiteY1" fmla="*/ 4062 h 3721"/>
                    <a:gd name="connsiteX2" fmla="*/ 3332 w 5954"/>
                    <a:gd name="connsiteY2" fmla="*/ 3755 h 3721"/>
                    <a:gd name="connsiteX3" fmla="*/ 3383 w 5954"/>
                    <a:gd name="connsiteY3" fmla="*/ 3732 h 3721"/>
                    <a:gd name="connsiteX4" fmla="*/ 3285 w 5954"/>
                    <a:gd name="connsiteY4" fmla="*/ 1622 h 3721"/>
                    <a:gd name="connsiteX5" fmla="*/ 4800 w 5954"/>
                    <a:gd name="connsiteY5" fmla="*/ 2663 h 3721"/>
                    <a:gd name="connsiteX6" fmla="*/ 6337 w 5954"/>
                    <a:gd name="connsiteY6" fmla="*/ 2166 h 3721"/>
                    <a:gd name="connsiteX7" fmla="*/ 6017 w 5954"/>
                    <a:gd name="connsiteY7" fmla="*/ 1892 h 3721"/>
                    <a:gd name="connsiteX8" fmla="*/ 5250 w 5954"/>
                    <a:gd name="connsiteY8" fmla="*/ 702 h 3721"/>
                    <a:gd name="connsiteX9" fmla="*/ 1233 w 5954"/>
                    <a:gd name="connsiteY9" fmla="*/ 1966 h 3721"/>
                    <a:gd name="connsiteX10" fmla="*/ 1010 w 5954"/>
                    <a:gd name="connsiteY10" fmla="*/ 3927 h 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4" h="3721">
                      <a:moveTo>
                        <a:pt x="1010" y="3927"/>
                      </a:moveTo>
                      <a:cubicBezTo>
                        <a:pt x="1541" y="4533"/>
                        <a:pt x="2462" y="4593"/>
                        <a:pt x="3068" y="4062"/>
                      </a:cubicBezTo>
                      <a:cubicBezTo>
                        <a:pt x="3170" y="3972"/>
                        <a:pt x="3259" y="3869"/>
                        <a:pt x="3332" y="3755"/>
                      </a:cubicBezTo>
                      <a:lnTo>
                        <a:pt x="3383" y="3732"/>
                      </a:lnTo>
                      <a:cubicBezTo>
                        <a:pt x="2836" y="3148"/>
                        <a:pt x="2795" y="2254"/>
                        <a:pt x="3285" y="1622"/>
                      </a:cubicBezTo>
                      <a:lnTo>
                        <a:pt x="4800" y="2663"/>
                      </a:lnTo>
                      <a:cubicBezTo>
                        <a:pt x="5287" y="2428"/>
                        <a:pt x="5804" y="2260"/>
                        <a:pt x="6337" y="2166"/>
                      </a:cubicBezTo>
                      <a:lnTo>
                        <a:pt x="6017" y="1892"/>
                      </a:lnTo>
                      <a:cubicBezTo>
                        <a:pt x="5636" y="1592"/>
                        <a:pt x="5366" y="1173"/>
                        <a:pt x="5250" y="702"/>
                      </a:cubicBezTo>
                      <a:cubicBezTo>
                        <a:pt x="3913" y="1074"/>
                        <a:pt x="2573" y="1495"/>
                        <a:pt x="1233" y="1966"/>
                      </a:cubicBezTo>
                      <a:cubicBezTo>
                        <a:pt x="225" y="2315"/>
                        <a:pt x="67" y="3081"/>
                        <a:pt x="1010" y="392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0" name="Freeform 4759">
                  <a:extLst>
                    <a:ext uri="{FF2B5EF4-FFF2-40B4-BE49-F238E27FC236}">
                      <a16:creationId xmlns:a16="http://schemas.microsoft.com/office/drawing/2014/main" id="{A4283FA7-6098-8A2D-0E93-C94437B93A30}"/>
                    </a:ext>
                  </a:extLst>
                </p:cNvPr>
                <p:cNvSpPr/>
                <p:nvPr/>
              </p:nvSpPr>
              <p:spPr>
                <a:xfrm rot="-780000">
                  <a:off x="1838981" y="4093473"/>
                  <a:ext cx="3567" cy="3099"/>
                </a:xfrm>
                <a:custGeom>
                  <a:avLst/>
                  <a:gdLst>
                    <a:gd name="connsiteX0" fmla="*/ 3452 w 3567"/>
                    <a:gd name="connsiteY0" fmla="*/ 891 h 3099"/>
                    <a:gd name="connsiteX1" fmla="*/ 3132 w 3567"/>
                    <a:gd name="connsiteY1" fmla="*/ 1263 h 3099"/>
                    <a:gd name="connsiteX2" fmla="*/ 382 w 3567"/>
                    <a:gd name="connsiteY2" fmla="*/ 2280 h 3099"/>
                    <a:gd name="connsiteX3" fmla="*/ 1845 w 3567"/>
                    <a:gd name="connsiteY3" fmla="*/ 3795 h 3099"/>
                    <a:gd name="connsiteX4" fmla="*/ 2310 w 3567"/>
                    <a:gd name="connsiteY4" fmla="*/ 3721 h 3099"/>
                    <a:gd name="connsiteX5" fmla="*/ 3703 w 3567"/>
                    <a:gd name="connsiteY5" fmla="*/ 3103 h 3099"/>
                    <a:gd name="connsiteX6" fmla="*/ 3949 w 3567"/>
                    <a:gd name="connsiteY6" fmla="*/ 696 h 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7" h="3099">
                      <a:moveTo>
                        <a:pt x="3452" y="891"/>
                      </a:moveTo>
                      <a:cubicBezTo>
                        <a:pt x="3308" y="977"/>
                        <a:pt x="3195" y="1107"/>
                        <a:pt x="3132" y="1263"/>
                      </a:cubicBezTo>
                      <a:cubicBezTo>
                        <a:pt x="2783" y="2029"/>
                        <a:pt x="2463" y="2777"/>
                        <a:pt x="382" y="2280"/>
                      </a:cubicBezTo>
                      <a:cubicBezTo>
                        <a:pt x="714" y="2916"/>
                        <a:pt x="1222" y="3442"/>
                        <a:pt x="1845" y="3795"/>
                      </a:cubicBezTo>
                      <a:lnTo>
                        <a:pt x="2310" y="3721"/>
                      </a:lnTo>
                      <a:cubicBezTo>
                        <a:pt x="2774" y="3670"/>
                        <a:pt x="3647" y="3326"/>
                        <a:pt x="3703" y="3103"/>
                      </a:cubicBezTo>
                      <a:cubicBezTo>
                        <a:pt x="3868" y="2311"/>
                        <a:pt x="3951" y="1504"/>
                        <a:pt x="3949" y="6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1" name="Freeform 4760">
                  <a:extLst>
                    <a:ext uri="{FF2B5EF4-FFF2-40B4-BE49-F238E27FC236}">
                      <a16:creationId xmlns:a16="http://schemas.microsoft.com/office/drawing/2014/main" id="{25D7B7A4-0228-4FC9-8D81-607C9026A6F0}"/>
                    </a:ext>
                  </a:extLst>
                </p:cNvPr>
                <p:cNvSpPr/>
                <p:nvPr/>
              </p:nvSpPr>
              <p:spPr>
                <a:xfrm rot="-780000">
                  <a:off x="1862209" y="4110525"/>
                  <a:ext cx="1978" cy="3407"/>
                </a:xfrm>
                <a:custGeom>
                  <a:avLst/>
                  <a:gdLst>
                    <a:gd name="connsiteX0" fmla="*/ 386 w 1978"/>
                    <a:gd name="connsiteY0" fmla="*/ 1750 h 3407"/>
                    <a:gd name="connsiteX1" fmla="*/ 1227 w 1978"/>
                    <a:gd name="connsiteY1" fmla="*/ 3860 h 3407"/>
                    <a:gd name="connsiteX2" fmla="*/ 1524 w 1978"/>
                    <a:gd name="connsiteY2" fmla="*/ 4106 h 3407"/>
                    <a:gd name="connsiteX3" fmla="*/ 2365 w 1978"/>
                    <a:gd name="connsiteY3" fmla="*/ 1997 h 3407"/>
                    <a:gd name="connsiteX4" fmla="*/ 2267 w 1978"/>
                    <a:gd name="connsiteY4" fmla="*/ 756 h 3407"/>
                    <a:gd name="connsiteX5" fmla="*/ 386 w 1978"/>
                    <a:gd name="connsiteY5" fmla="*/ 1750 h 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 h="3407">
                      <a:moveTo>
                        <a:pt x="386" y="1750"/>
                      </a:moveTo>
                      <a:cubicBezTo>
                        <a:pt x="601" y="2478"/>
                        <a:pt x="883" y="3184"/>
                        <a:pt x="1227" y="3860"/>
                      </a:cubicBezTo>
                      <a:lnTo>
                        <a:pt x="1524" y="4106"/>
                      </a:lnTo>
                      <a:cubicBezTo>
                        <a:pt x="2074" y="3543"/>
                        <a:pt x="2376" y="2784"/>
                        <a:pt x="2365" y="1997"/>
                      </a:cubicBezTo>
                      <a:cubicBezTo>
                        <a:pt x="2342" y="1574"/>
                        <a:pt x="2314" y="1156"/>
                        <a:pt x="2267" y="756"/>
                      </a:cubicBezTo>
                      <a:cubicBezTo>
                        <a:pt x="1476" y="535"/>
                        <a:pt x="650" y="972"/>
                        <a:pt x="386" y="175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2" name="Freeform 4761">
                  <a:extLst>
                    <a:ext uri="{FF2B5EF4-FFF2-40B4-BE49-F238E27FC236}">
                      <a16:creationId xmlns:a16="http://schemas.microsoft.com/office/drawing/2014/main" id="{B58453A9-A309-3037-42BF-61C459D64DB8}"/>
                    </a:ext>
                  </a:extLst>
                </p:cNvPr>
                <p:cNvSpPr/>
                <p:nvPr/>
              </p:nvSpPr>
              <p:spPr>
                <a:xfrm rot="-780000">
                  <a:off x="1865033" y="4112097"/>
                  <a:ext cx="1709" cy="1393"/>
                </a:xfrm>
                <a:custGeom>
                  <a:avLst/>
                  <a:gdLst>
                    <a:gd name="connsiteX0" fmla="*/ 387 w 1709"/>
                    <a:gd name="connsiteY0" fmla="*/ 2093 h 1393"/>
                    <a:gd name="connsiteX1" fmla="*/ 1948 w 1709"/>
                    <a:gd name="connsiteY1" fmla="*/ 1628 h 1393"/>
                    <a:gd name="connsiteX2" fmla="*/ 1948 w 1709"/>
                    <a:gd name="connsiteY2" fmla="*/ 699 h 1393"/>
                    <a:gd name="connsiteX3" fmla="*/ 1130 w 1709"/>
                    <a:gd name="connsiteY3" fmla="*/ 1094 h 1393"/>
                    <a:gd name="connsiteX4" fmla="*/ 387 w 1709"/>
                    <a:gd name="connsiteY4" fmla="*/ 2093 h 1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 h="1393">
                      <a:moveTo>
                        <a:pt x="387" y="2093"/>
                      </a:moveTo>
                      <a:cubicBezTo>
                        <a:pt x="936" y="2059"/>
                        <a:pt x="1469" y="1900"/>
                        <a:pt x="1948" y="1628"/>
                      </a:cubicBezTo>
                      <a:cubicBezTo>
                        <a:pt x="2170" y="1480"/>
                        <a:pt x="2119" y="1131"/>
                        <a:pt x="1948" y="699"/>
                      </a:cubicBezTo>
                      <a:cubicBezTo>
                        <a:pt x="1685" y="850"/>
                        <a:pt x="1412" y="982"/>
                        <a:pt x="1130" y="1094"/>
                      </a:cubicBezTo>
                      <a:cubicBezTo>
                        <a:pt x="735" y="1286"/>
                        <a:pt x="457" y="1659"/>
                        <a:pt x="387" y="20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3" name="Freeform 4762">
                  <a:extLst>
                    <a:ext uri="{FF2B5EF4-FFF2-40B4-BE49-F238E27FC236}">
                      <a16:creationId xmlns:a16="http://schemas.microsoft.com/office/drawing/2014/main" id="{55AFADA1-4E57-D479-6912-9A1C4AA6B500}"/>
                    </a:ext>
                  </a:extLst>
                </p:cNvPr>
                <p:cNvSpPr/>
                <p:nvPr/>
              </p:nvSpPr>
              <p:spPr>
                <a:xfrm rot="-780000">
                  <a:off x="1858904" y="4139519"/>
                  <a:ext cx="4004" cy="5202"/>
                </a:xfrm>
                <a:custGeom>
                  <a:avLst/>
                  <a:gdLst>
                    <a:gd name="connsiteX0" fmla="*/ 1803 w 4004"/>
                    <a:gd name="connsiteY0" fmla="*/ 5169 h 5202"/>
                    <a:gd name="connsiteX1" fmla="*/ 1975 w 4004"/>
                    <a:gd name="connsiteY1" fmla="*/ 5294 h 5202"/>
                    <a:gd name="connsiteX2" fmla="*/ 4107 w 4004"/>
                    <a:gd name="connsiteY2" fmla="*/ 5666 h 5202"/>
                    <a:gd name="connsiteX3" fmla="*/ 4232 w 4004"/>
                    <a:gd name="connsiteY3" fmla="*/ 4449 h 5202"/>
                    <a:gd name="connsiteX4" fmla="*/ 1306 w 4004"/>
                    <a:gd name="connsiteY4" fmla="*/ 1224 h 5202"/>
                    <a:gd name="connsiteX5" fmla="*/ 437 w 4004"/>
                    <a:gd name="connsiteY5" fmla="*/ 704 h 5202"/>
                    <a:gd name="connsiteX6" fmla="*/ 386 w 4004"/>
                    <a:gd name="connsiteY6" fmla="*/ 801 h 5202"/>
                    <a:gd name="connsiteX7" fmla="*/ 1803 w 4004"/>
                    <a:gd name="connsiteY7" fmla="*/ 5169 h 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 h="5202">
                      <a:moveTo>
                        <a:pt x="1803" y="5169"/>
                      </a:moveTo>
                      <a:lnTo>
                        <a:pt x="1975" y="5294"/>
                      </a:lnTo>
                      <a:cubicBezTo>
                        <a:pt x="2491" y="5936"/>
                        <a:pt x="3403" y="6095"/>
                        <a:pt x="4107" y="5666"/>
                      </a:cubicBezTo>
                      <a:cubicBezTo>
                        <a:pt x="4431" y="5341"/>
                        <a:pt x="4483" y="4833"/>
                        <a:pt x="4232" y="4449"/>
                      </a:cubicBezTo>
                      <a:cubicBezTo>
                        <a:pt x="3371" y="3275"/>
                        <a:pt x="2390" y="2195"/>
                        <a:pt x="1306" y="1224"/>
                      </a:cubicBezTo>
                      <a:cubicBezTo>
                        <a:pt x="1054" y="994"/>
                        <a:pt x="759" y="817"/>
                        <a:pt x="437" y="704"/>
                      </a:cubicBezTo>
                      <a:lnTo>
                        <a:pt x="386" y="801"/>
                      </a:lnTo>
                      <a:cubicBezTo>
                        <a:pt x="888" y="2367"/>
                        <a:pt x="1287" y="3826"/>
                        <a:pt x="1803" y="51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4" name="Freeform 4763">
                  <a:extLst>
                    <a:ext uri="{FF2B5EF4-FFF2-40B4-BE49-F238E27FC236}">
                      <a16:creationId xmlns:a16="http://schemas.microsoft.com/office/drawing/2014/main" id="{FC76DD36-1F50-928E-18AF-D5647E034D2D}"/>
                    </a:ext>
                  </a:extLst>
                </p:cNvPr>
                <p:cNvSpPr/>
                <p:nvPr/>
              </p:nvSpPr>
              <p:spPr>
                <a:xfrm rot="-780000">
                  <a:off x="1857062" y="4140621"/>
                  <a:ext cx="496" cy="859"/>
                </a:xfrm>
                <a:custGeom>
                  <a:avLst/>
                  <a:gdLst>
                    <a:gd name="connsiteX0" fmla="*/ 883 w 496"/>
                    <a:gd name="connsiteY0" fmla="*/ 778 h 859"/>
                    <a:gd name="connsiteX1" fmla="*/ 757 w 496"/>
                    <a:gd name="connsiteY1" fmla="*/ 704 h 859"/>
                    <a:gd name="connsiteX2" fmla="*/ 386 w 496"/>
                    <a:gd name="connsiteY2" fmla="*/ 1169 h 859"/>
                    <a:gd name="connsiteX3" fmla="*/ 609 w 496"/>
                    <a:gd name="connsiteY3" fmla="*/ 1564 h 859"/>
                    <a:gd name="connsiteX4" fmla="*/ 832 w 496"/>
                    <a:gd name="connsiteY4" fmla="*/ 1341 h 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 h="859">
                      <a:moveTo>
                        <a:pt x="883" y="778"/>
                      </a:moveTo>
                      <a:lnTo>
                        <a:pt x="757" y="704"/>
                      </a:lnTo>
                      <a:cubicBezTo>
                        <a:pt x="622" y="849"/>
                        <a:pt x="498" y="1005"/>
                        <a:pt x="386" y="1169"/>
                      </a:cubicBezTo>
                      <a:lnTo>
                        <a:pt x="609" y="1564"/>
                      </a:lnTo>
                      <a:lnTo>
                        <a:pt x="832" y="134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5" name="Freeform 4764">
                  <a:extLst>
                    <a:ext uri="{FF2B5EF4-FFF2-40B4-BE49-F238E27FC236}">
                      <a16:creationId xmlns:a16="http://schemas.microsoft.com/office/drawing/2014/main" id="{4AF5B145-69B1-4FB8-A24D-B449C3C5E4D3}"/>
                    </a:ext>
                  </a:extLst>
                </p:cNvPr>
                <p:cNvSpPr/>
                <p:nvPr/>
              </p:nvSpPr>
              <p:spPr>
                <a:xfrm rot="-780000">
                  <a:off x="1852476" y="4139637"/>
                  <a:ext cx="2345" cy="3150"/>
                </a:xfrm>
                <a:custGeom>
                  <a:avLst/>
                  <a:gdLst>
                    <a:gd name="connsiteX0" fmla="*/ 826 w 2345"/>
                    <a:gd name="connsiteY0" fmla="*/ 1424 h 3150"/>
                    <a:gd name="connsiteX1" fmla="*/ 431 w 2345"/>
                    <a:gd name="connsiteY1" fmla="*/ 3060 h 3150"/>
                    <a:gd name="connsiteX2" fmla="*/ 1871 w 2345"/>
                    <a:gd name="connsiteY2" fmla="*/ 3854 h 3150"/>
                    <a:gd name="connsiteX3" fmla="*/ 2266 w 2345"/>
                    <a:gd name="connsiteY3" fmla="*/ 2837 h 3150"/>
                    <a:gd name="connsiteX4" fmla="*/ 2384 w 2345"/>
                    <a:gd name="connsiteY4" fmla="*/ 1416 h 3150"/>
                    <a:gd name="connsiteX5" fmla="*/ 2730 w 2345"/>
                    <a:gd name="connsiteY5" fmla="*/ 1224 h 3150"/>
                    <a:gd name="connsiteX6" fmla="*/ 1615 w 2345"/>
                    <a:gd name="connsiteY6" fmla="*/ 704 h 3150"/>
                    <a:gd name="connsiteX7" fmla="*/ 826 w 2345"/>
                    <a:gd name="connsiteY7" fmla="*/ 1424 h 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5" h="3150">
                      <a:moveTo>
                        <a:pt x="826" y="1424"/>
                      </a:moveTo>
                      <a:cubicBezTo>
                        <a:pt x="448" y="1879"/>
                        <a:pt x="302" y="2483"/>
                        <a:pt x="431" y="3060"/>
                      </a:cubicBezTo>
                      <a:cubicBezTo>
                        <a:pt x="454" y="3306"/>
                        <a:pt x="1360" y="3603"/>
                        <a:pt x="1871" y="3854"/>
                      </a:cubicBezTo>
                      <a:cubicBezTo>
                        <a:pt x="2020" y="3506"/>
                        <a:pt x="2414" y="3134"/>
                        <a:pt x="2266" y="2837"/>
                      </a:cubicBezTo>
                      <a:cubicBezTo>
                        <a:pt x="1906" y="2411"/>
                        <a:pt x="1959" y="1775"/>
                        <a:pt x="2384" y="1416"/>
                      </a:cubicBezTo>
                      <a:cubicBezTo>
                        <a:pt x="2486" y="1330"/>
                        <a:pt x="2603" y="1265"/>
                        <a:pt x="2730" y="1224"/>
                      </a:cubicBezTo>
                      <a:lnTo>
                        <a:pt x="1615" y="704"/>
                      </a:lnTo>
                      <a:cubicBezTo>
                        <a:pt x="1323" y="910"/>
                        <a:pt x="1058" y="1152"/>
                        <a:pt x="826" y="142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6" name="Freeform 4765">
                  <a:extLst>
                    <a:ext uri="{FF2B5EF4-FFF2-40B4-BE49-F238E27FC236}">
                      <a16:creationId xmlns:a16="http://schemas.microsoft.com/office/drawing/2014/main" id="{638FB5AB-A58E-C30D-82D7-4D93C6EE76A9}"/>
                    </a:ext>
                  </a:extLst>
                </p:cNvPr>
                <p:cNvSpPr/>
                <p:nvPr/>
              </p:nvSpPr>
              <p:spPr>
                <a:xfrm rot="-780000">
                  <a:off x="1836207" y="4093210"/>
                  <a:ext cx="1240" cy="1291"/>
                </a:xfrm>
                <a:custGeom>
                  <a:avLst/>
                  <a:gdLst>
                    <a:gd name="connsiteX0" fmla="*/ 1622 w 1240"/>
                    <a:gd name="connsiteY0" fmla="*/ 1862 h 1291"/>
                    <a:gd name="connsiteX1" fmla="*/ 1125 w 1240"/>
                    <a:gd name="connsiteY1" fmla="*/ 696 h 1291"/>
                    <a:gd name="connsiteX2" fmla="*/ 953 w 1240"/>
                    <a:gd name="connsiteY2" fmla="*/ 845 h 1291"/>
                    <a:gd name="connsiteX3" fmla="*/ 382 w 1240"/>
                    <a:gd name="connsiteY3" fmla="*/ 1416 h 1291"/>
                    <a:gd name="connsiteX4" fmla="*/ 1102 w 1240"/>
                    <a:gd name="connsiteY4" fmla="*/ 1988 h 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 h="1291">
                      <a:moveTo>
                        <a:pt x="1622" y="1862"/>
                      </a:moveTo>
                      <a:cubicBezTo>
                        <a:pt x="1594" y="1428"/>
                        <a:pt x="1419" y="1017"/>
                        <a:pt x="1125" y="696"/>
                      </a:cubicBezTo>
                      <a:lnTo>
                        <a:pt x="953" y="845"/>
                      </a:lnTo>
                      <a:lnTo>
                        <a:pt x="382" y="1416"/>
                      </a:lnTo>
                      <a:lnTo>
                        <a:pt x="1102" y="198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7" name="Freeform 4766">
                  <a:extLst>
                    <a:ext uri="{FF2B5EF4-FFF2-40B4-BE49-F238E27FC236}">
                      <a16:creationId xmlns:a16="http://schemas.microsoft.com/office/drawing/2014/main" id="{FC63A5EC-CC9D-64B9-26DE-E8089F6AC0A5}"/>
                    </a:ext>
                  </a:extLst>
                </p:cNvPr>
                <p:cNvSpPr/>
                <p:nvPr/>
              </p:nvSpPr>
              <p:spPr>
                <a:xfrm rot="-780000">
                  <a:off x="1771383" y="4101291"/>
                  <a:ext cx="1851" cy="1263"/>
                </a:xfrm>
                <a:custGeom>
                  <a:avLst/>
                  <a:gdLst>
                    <a:gd name="connsiteX0" fmla="*/ 401 w 1851"/>
                    <a:gd name="connsiteY0" fmla="*/ 772 h 1263"/>
                    <a:gd name="connsiteX1" fmla="*/ 1330 w 1851"/>
                    <a:gd name="connsiteY1" fmla="*/ 1961 h 1263"/>
                    <a:gd name="connsiteX2" fmla="*/ 2199 w 1851"/>
                    <a:gd name="connsiteY2" fmla="*/ 1589 h 1263"/>
                    <a:gd name="connsiteX3" fmla="*/ 2222 w 1851"/>
                    <a:gd name="connsiteY3" fmla="*/ 1194 h 1263"/>
                    <a:gd name="connsiteX4" fmla="*/ 1479 w 1851"/>
                    <a:gd name="connsiteY4" fmla="*/ 823 h 1263"/>
                    <a:gd name="connsiteX5" fmla="*/ 401 w 1851"/>
                    <a:gd name="connsiteY5" fmla="*/ 772 h 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 h="1263">
                      <a:moveTo>
                        <a:pt x="401" y="772"/>
                      </a:moveTo>
                      <a:cubicBezTo>
                        <a:pt x="253" y="995"/>
                        <a:pt x="648" y="1492"/>
                        <a:pt x="1330" y="1961"/>
                      </a:cubicBezTo>
                      <a:cubicBezTo>
                        <a:pt x="1627" y="1854"/>
                        <a:pt x="1917" y="1730"/>
                        <a:pt x="2199" y="1589"/>
                      </a:cubicBezTo>
                      <a:lnTo>
                        <a:pt x="2222" y="1194"/>
                      </a:lnTo>
                      <a:cubicBezTo>
                        <a:pt x="1988" y="1046"/>
                        <a:pt x="1739" y="922"/>
                        <a:pt x="1479" y="823"/>
                      </a:cubicBezTo>
                      <a:cubicBezTo>
                        <a:pt x="1149" y="693"/>
                        <a:pt x="504" y="646"/>
                        <a:pt x="401" y="7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8" name="Freeform 4767">
                  <a:extLst>
                    <a:ext uri="{FF2B5EF4-FFF2-40B4-BE49-F238E27FC236}">
                      <a16:creationId xmlns:a16="http://schemas.microsoft.com/office/drawing/2014/main" id="{83D9F661-4929-5C07-E466-19DCDEC3F46C}"/>
                    </a:ext>
                  </a:extLst>
                </p:cNvPr>
                <p:cNvSpPr/>
                <p:nvPr/>
              </p:nvSpPr>
              <p:spPr>
                <a:xfrm rot="-780000">
                  <a:off x="1838649" y="4103766"/>
                  <a:ext cx="915" cy="966"/>
                </a:xfrm>
                <a:custGeom>
                  <a:avLst/>
                  <a:gdLst>
                    <a:gd name="connsiteX0" fmla="*/ 382 w 915"/>
                    <a:gd name="connsiteY0" fmla="*/ 870 h 966"/>
                    <a:gd name="connsiteX1" fmla="*/ 1200 w 915"/>
                    <a:gd name="connsiteY1" fmla="*/ 1664 h 966"/>
                    <a:gd name="connsiteX2" fmla="*/ 1297 w 915"/>
                    <a:gd name="connsiteY2" fmla="*/ 995 h 966"/>
                    <a:gd name="connsiteX3" fmla="*/ 874 w 915"/>
                    <a:gd name="connsiteY3" fmla="*/ 698 h 966"/>
                  </a:gdLst>
                  <a:ahLst/>
                  <a:cxnLst>
                    <a:cxn ang="0">
                      <a:pos x="connsiteX0" y="connsiteY0"/>
                    </a:cxn>
                    <a:cxn ang="0">
                      <a:pos x="connsiteX1" y="connsiteY1"/>
                    </a:cxn>
                    <a:cxn ang="0">
                      <a:pos x="connsiteX2" y="connsiteY2"/>
                    </a:cxn>
                    <a:cxn ang="0">
                      <a:pos x="connsiteX3" y="connsiteY3"/>
                    </a:cxn>
                  </a:cxnLst>
                  <a:rect l="l" t="t" r="r" b="b"/>
                  <a:pathLst>
                    <a:path w="915" h="966">
                      <a:moveTo>
                        <a:pt x="382" y="870"/>
                      </a:moveTo>
                      <a:lnTo>
                        <a:pt x="1200" y="1664"/>
                      </a:lnTo>
                      <a:lnTo>
                        <a:pt x="1297" y="995"/>
                      </a:lnTo>
                      <a:lnTo>
                        <a:pt x="874" y="69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9" name="Freeform 4768">
                  <a:extLst>
                    <a:ext uri="{FF2B5EF4-FFF2-40B4-BE49-F238E27FC236}">
                      <a16:creationId xmlns:a16="http://schemas.microsoft.com/office/drawing/2014/main" id="{A49B8AF6-1BEF-8463-D092-AF2FC269E3B8}"/>
                    </a:ext>
                  </a:extLst>
                </p:cNvPr>
                <p:cNvSpPr/>
                <p:nvPr/>
              </p:nvSpPr>
              <p:spPr>
                <a:xfrm rot="-780000">
                  <a:off x="1892061" y="4122463"/>
                  <a:ext cx="4811" cy="3967"/>
                </a:xfrm>
                <a:custGeom>
                  <a:avLst/>
                  <a:gdLst>
                    <a:gd name="connsiteX0" fmla="*/ 5153 w 4811"/>
                    <a:gd name="connsiteY0" fmla="*/ 2810 h 3967"/>
                    <a:gd name="connsiteX1" fmla="*/ 1878 w 4811"/>
                    <a:gd name="connsiteY1" fmla="*/ 701 h 3967"/>
                    <a:gd name="connsiteX2" fmla="*/ 392 w 4811"/>
                    <a:gd name="connsiteY2" fmla="*/ 2587 h 3967"/>
                    <a:gd name="connsiteX3" fmla="*/ 1409 w 4811"/>
                    <a:gd name="connsiteY3" fmla="*/ 3553 h 3967"/>
                    <a:gd name="connsiteX4" fmla="*/ 3369 w 4811"/>
                    <a:gd name="connsiteY4" fmla="*/ 4645 h 3967"/>
                    <a:gd name="connsiteX5" fmla="*/ 4535 w 4811"/>
                    <a:gd name="connsiteY5" fmla="*/ 4668 h 3967"/>
                    <a:gd name="connsiteX6" fmla="*/ 5204 w 4811"/>
                    <a:gd name="connsiteY6" fmla="*/ 2884 h 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 h="3967">
                      <a:moveTo>
                        <a:pt x="5153" y="2810"/>
                      </a:moveTo>
                      <a:cubicBezTo>
                        <a:pt x="4245" y="1856"/>
                        <a:pt x="3122" y="1132"/>
                        <a:pt x="1878" y="701"/>
                      </a:cubicBezTo>
                      <a:cubicBezTo>
                        <a:pt x="1588" y="1467"/>
                        <a:pt x="1069" y="2126"/>
                        <a:pt x="392" y="2587"/>
                      </a:cubicBezTo>
                      <a:cubicBezTo>
                        <a:pt x="694" y="2946"/>
                        <a:pt x="1035" y="3269"/>
                        <a:pt x="1409" y="3553"/>
                      </a:cubicBezTo>
                      <a:cubicBezTo>
                        <a:pt x="2013" y="4000"/>
                        <a:pt x="2672" y="4367"/>
                        <a:pt x="3369" y="4645"/>
                      </a:cubicBezTo>
                      <a:cubicBezTo>
                        <a:pt x="3615" y="4645"/>
                        <a:pt x="4061" y="4668"/>
                        <a:pt x="4535" y="4668"/>
                      </a:cubicBezTo>
                      <a:cubicBezTo>
                        <a:pt x="4758" y="4074"/>
                        <a:pt x="4999" y="3479"/>
                        <a:pt x="5204" y="28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0" name="Freeform 4769">
                  <a:extLst>
                    <a:ext uri="{FF2B5EF4-FFF2-40B4-BE49-F238E27FC236}">
                      <a16:creationId xmlns:a16="http://schemas.microsoft.com/office/drawing/2014/main" id="{F2438C3D-953D-67AC-07D9-317A80FDC247}"/>
                    </a:ext>
                  </a:extLst>
                </p:cNvPr>
                <p:cNvSpPr/>
                <p:nvPr/>
              </p:nvSpPr>
              <p:spPr>
                <a:xfrm rot="-780000">
                  <a:off x="1772040" y="4070624"/>
                  <a:ext cx="26298" cy="36343"/>
                </a:xfrm>
                <a:custGeom>
                  <a:avLst/>
                  <a:gdLst>
                    <a:gd name="connsiteX0" fmla="*/ 21569 w 26298"/>
                    <a:gd name="connsiteY0" fmla="*/ 30303 h 36343"/>
                    <a:gd name="connsiteX1" fmla="*/ 22461 w 26298"/>
                    <a:gd name="connsiteY1" fmla="*/ 30131 h 36343"/>
                    <a:gd name="connsiteX2" fmla="*/ 23181 w 26298"/>
                    <a:gd name="connsiteY2" fmla="*/ 30526 h 36343"/>
                    <a:gd name="connsiteX3" fmla="*/ 23645 w 26298"/>
                    <a:gd name="connsiteY3" fmla="*/ 30377 h 36343"/>
                    <a:gd name="connsiteX4" fmla="*/ 23993 w 26298"/>
                    <a:gd name="connsiteY4" fmla="*/ 29806 h 36343"/>
                    <a:gd name="connsiteX5" fmla="*/ 26622 w 26298"/>
                    <a:gd name="connsiteY5" fmla="*/ 23534 h 36343"/>
                    <a:gd name="connsiteX6" fmla="*/ 26348 w 26298"/>
                    <a:gd name="connsiteY6" fmla="*/ 22140 h 36343"/>
                    <a:gd name="connsiteX7" fmla="*/ 24955 w 26298"/>
                    <a:gd name="connsiteY7" fmla="*/ 18669 h 36343"/>
                    <a:gd name="connsiteX8" fmla="*/ 23418 w 26298"/>
                    <a:gd name="connsiteY8" fmla="*/ 17740 h 36343"/>
                    <a:gd name="connsiteX9" fmla="*/ 20594 w 26298"/>
                    <a:gd name="connsiteY9" fmla="*/ 18609 h 36343"/>
                    <a:gd name="connsiteX10" fmla="*/ 19850 w 26298"/>
                    <a:gd name="connsiteY10" fmla="*/ 15881 h 36343"/>
                    <a:gd name="connsiteX11" fmla="*/ 19158 w 26298"/>
                    <a:gd name="connsiteY11" fmla="*/ 14246 h 36343"/>
                    <a:gd name="connsiteX12" fmla="*/ 17175 w 26298"/>
                    <a:gd name="connsiteY12" fmla="*/ 14710 h 36343"/>
                    <a:gd name="connsiteX13" fmla="*/ 17124 w 26298"/>
                    <a:gd name="connsiteY13" fmla="*/ 14985 h 36343"/>
                    <a:gd name="connsiteX14" fmla="*/ 16135 w 26298"/>
                    <a:gd name="connsiteY14" fmla="*/ 15505 h 36343"/>
                    <a:gd name="connsiteX15" fmla="*/ 14797 w 26298"/>
                    <a:gd name="connsiteY15" fmla="*/ 15380 h 36343"/>
                    <a:gd name="connsiteX16" fmla="*/ 12939 w 26298"/>
                    <a:gd name="connsiteY16" fmla="*/ 14562 h 36343"/>
                    <a:gd name="connsiteX17" fmla="*/ 13088 w 26298"/>
                    <a:gd name="connsiteY17" fmla="*/ 12304 h 36343"/>
                    <a:gd name="connsiteX18" fmla="*/ 16608 w 26298"/>
                    <a:gd name="connsiteY18" fmla="*/ 7616 h 36343"/>
                    <a:gd name="connsiteX19" fmla="*/ 17574 w 26298"/>
                    <a:gd name="connsiteY19" fmla="*/ 4391 h 36343"/>
                    <a:gd name="connsiteX20" fmla="*/ 16906 w 26298"/>
                    <a:gd name="connsiteY20" fmla="*/ 1418 h 36343"/>
                    <a:gd name="connsiteX21" fmla="*/ 15977 w 26298"/>
                    <a:gd name="connsiteY21" fmla="*/ 725 h 36343"/>
                    <a:gd name="connsiteX22" fmla="*/ 14862 w 26298"/>
                    <a:gd name="connsiteY22" fmla="*/ 2263 h 36343"/>
                    <a:gd name="connsiteX23" fmla="*/ 14662 w 26298"/>
                    <a:gd name="connsiteY23" fmla="*/ 3155 h 36343"/>
                    <a:gd name="connsiteX24" fmla="*/ 10918 w 26298"/>
                    <a:gd name="connsiteY24" fmla="*/ 9553 h 36343"/>
                    <a:gd name="connsiteX25" fmla="*/ 9107 w 26298"/>
                    <a:gd name="connsiteY25" fmla="*/ 10947 h 36343"/>
                    <a:gd name="connsiteX26" fmla="*/ 8461 w 26298"/>
                    <a:gd name="connsiteY26" fmla="*/ 13400 h 36343"/>
                    <a:gd name="connsiteX27" fmla="*/ 8141 w 26298"/>
                    <a:gd name="connsiteY27" fmla="*/ 15310 h 36343"/>
                    <a:gd name="connsiteX28" fmla="*/ 6924 w 26298"/>
                    <a:gd name="connsiteY28" fmla="*/ 15036 h 36343"/>
                    <a:gd name="connsiteX29" fmla="*/ 5215 w 26298"/>
                    <a:gd name="connsiteY29" fmla="*/ 12903 h 36343"/>
                    <a:gd name="connsiteX30" fmla="*/ 4174 w 26298"/>
                    <a:gd name="connsiteY30" fmla="*/ 11509 h 36343"/>
                    <a:gd name="connsiteX31" fmla="*/ 2809 w 26298"/>
                    <a:gd name="connsiteY31" fmla="*/ 11732 h 36343"/>
                    <a:gd name="connsiteX32" fmla="*/ 1415 w 26298"/>
                    <a:gd name="connsiteY32" fmla="*/ 11161 h 36343"/>
                    <a:gd name="connsiteX33" fmla="*/ 1267 w 26298"/>
                    <a:gd name="connsiteY33" fmla="*/ 12675 h 36343"/>
                    <a:gd name="connsiteX34" fmla="*/ 621 w 26298"/>
                    <a:gd name="connsiteY34" fmla="*/ 17786 h 36343"/>
                    <a:gd name="connsiteX35" fmla="*/ 969 w 26298"/>
                    <a:gd name="connsiteY35" fmla="*/ 19570 h 36343"/>
                    <a:gd name="connsiteX36" fmla="*/ 4467 w 26298"/>
                    <a:gd name="connsiteY36" fmla="*/ 20885 h 36343"/>
                    <a:gd name="connsiteX37" fmla="*/ 6079 w 26298"/>
                    <a:gd name="connsiteY37" fmla="*/ 20068 h 36343"/>
                    <a:gd name="connsiteX38" fmla="*/ 8559 w 26298"/>
                    <a:gd name="connsiteY38" fmla="*/ 18674 h 36343"/>
                    <a:gd name="connsiteX39" fmla="*/ 14829 w 26298"/>
                    <a:gd name="connsiteY39" fmla="*/ 18376 h 36343"/>
                    <a:gd name="connsiteX40" fmla="*/ 16093 w 26298"/>
                    <a:gd name="connsiteY40" fmla="*/ 18400 h 36343"/>
                    <a:gd name="connsiteX41" fmla="*/ 17704 w 26298"/>
                    <a:gd name="connsiteY41" fmla="*/ 23854 h 36343"/>
                    <a:gd name="connsiteX42" fmla="*/ 18350 w 26298"/>
                    <a:gd name="connsiteY42" fmla="*/ 26084 h 36343"/>
                    <a:gd name="connsiteX43" fmla="*/ 19590 w 26298"/>
                    <a:gd name="connsiteY43" fmla="*/ 26549 h 36343"/>
                    <a:gd name="connsiteX44" fmla="*/ 19195 w 26298"/>
                    <a:gd name="connsiteY44" fmla="*/ 29374 h 36343"/>
                    <a:gd name="connsiteX45" fmla="*/ 17161 w 26298"/>
                    <a:gd name="connsiteY45" fmla="*/ 30638 h 36343"/>
                    <a:gd name="connsiteX46" fmla="*/ 16441 w 26298"/>
                    <a:gd name="connsiteY46" fmla="*/ 30141 h 36343"/>
                    <a:gd name="connsiteX47" fmla="*/ 16367 w 26298"/>
                    <a:gd name="connsiteY47" fmla="*/ 28231 h 36343"/>
                    <a:gd name="connsiteX48" fmla="*/ 14973 w 26298"/>
                    <a:gd name="connsiteY48" fmla="*/ 26716 h 36343"/>
                    <a:gd name="connsiteX49" fmla="*/ 10189 w 26298"/>
                    <a:gd name="connsiteY49" fmla="*/ 30164 h 36343"/>
                    <a:gd name="connsiteX50" fmla="*/ 7263 w 26298"/>
                    <a:gd name="connsiteY50" fmla="*/ 35000 h 36343"/>
                    <a:gd name="connsiteX51" fmla="*/ 7138 w 26298"/>
                    <a:gd name="connsiteY51" fmla="*/ 35646 h 36343"/>
                    <a:gd name="connsiteX52" fmla="*/ 7602 w 26298"/>
                    <a:gd name="connsiteY52" fmla="*/ 36366 h 36343"/>
                    <a:gd name="connsiteX53" fmla="*/ 7179 w 26298"/>
                    <a:gd name="connsiteY53" fmla="*/ 36566 h 36343"/>
                    <a:gd name="connsiteX54" fmla="*/ 7328 w 26298"/>
                    <a:gd name="connsiteY54" fmla="*/ 36915 h 36343"/>
                    <a:gd name="connsiteX55" fmla="*/ 8721 w 26298"/>
                    <a:gd name="connsiteY55" fmla="*/ 36692 h 36343"/>
                    <a:gd name="connsiteX56" fmla="*/ 9465 w 26298"/>
                    <a:gd name="connsiteY56" fmla="*/ 35897 h 36343"/>
                    <a:gd name="connsiteX57" fmla="*/ 15860 w 26298"/>
                    <a:gd name="connsiteY57" fmla="*/ 31335 h 36343"/>
                    <a:gd name="connsiteX58" fmla="*/ 17695 w 26298"/>
                    <a:gd name="connsiteY58" fmla="*/ 33267 h 36343"/>
                    <a:gd name="connsiteX59" fmla="*/ 22108 w 26298"/>
                    <a:gd name="connsiteY59" fmla="*/ 31037 h 36343"/>
                    <a:gd name="connsiteX60" fmla="*/ 21569 w 26298"/>
                    <a:gd name="connsiteY60" fmla="*/ 30303 h 3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298" h="36343">
                      <a:moveTo>
                        <a:pt x="21569" y="30303"/>
                      </a:moveTo>
                      <a:cubicBezTo>
                        <a:pt x="21569" y="30178"/>
                        <a:pt x="22289" y="30057"/>
                        <a:pt x="22461" y="30131"/>
                      </a:cubicBezTo>
                      <a:cubicBezTo>
                        <a:pt x="22715" y="30234"/>
                        <a:pt x="22957" y="30366"/>
                        <a:pt x="23181" y="30526"/>
                      </a:cubicBezTo>
                      <a:lnTo>
                        <a:pt x="23645" y="30377"/>
                      </a:lnTo>
                      <a:cubicBezTo>
                        <a:pt x="23774" y="30195"/>
                        <a:pt x="23890" y="30004"/>
                        <a:pt x="23993" y="29806"/>
                      </a:cubicBezTo>
                      <a:cubicBezTo>
                        <a:pt x="24922" y="27748"/>
                        <a:pt x="25805" y="25666"/>
                        <a:pt x="26622" y="23534"/>
                      </a:cubicBezTo>
                      <a:cubicBezTo>
                        <a:pt x="26737" y="23051"/>
                        <a:pt x="26637" y="22543"/>
                        <a:pt x="26348" y="22140"/>
                      </a:cubicBezTo>
                      <a:cubicBezTo>
                        <a:pt x="25400" y="21242"/>
                        <a:pt x="24891" y="19974"/>
                        <a:pt x="24955" y="18669"/>
                      </a:cubicBezTo>
                      <a:cubicBezTo>
                        <a:pt x="24857" y="17108"/>
                        <a:pt x="24583" y="16982"/>
                        <a:pt x="23418" y="17740"/>
                      </a:cubicBezTo>
                      <a:cubicBezTo>
                        <a:pt x="22451" y="18386"/>
                        <a:pt x="21485" y="19134"/>
                        <a:pt x="20594" y="18609"/>
                      </a:cubicBezTo>
                      <a:cubicBezTo>
                        <a:pt x="19827" y="18144"/>
                        <a:pt x="19428" y="17391"/>
                        <a:pt x="19850" y="15881"/>
                      </a:cubicBezTo>
                      <a:cubicBezTo>
                        <a:pt x="20171" y="14641"/>
                        <a:pt x="19874" y="14120"/>
                        <a:pt x="19158" y="14246"/>
                      </a:cubicBezTo>
                      <a:cubicBezTo>
                        <a:pt x="18513" y="14343"/>
                        <a:pt x="17844" y="14520"/>
                        <a:pt x="17175" y="14710"/>
                      </a:cubicBezTo>
                      <a:lnTo>
                        <a:pt x="17124" y="14985"/>
                      </a:lnTo>
                      <a:cubicBezTo>
                        <a:pt x="16833" y="15223"/>
                        <a:pt x="16496" y="15400"/>
                        <a:pt x="16135" y="15505"/>
                      </a:cubicBezTo>
                      <a:cubicBezTo>
                        <a:pt x="15685" y="15550"/>
                        <a:pt x="15230" y="15507"/>
                        <a:pt x="14797" y="15380"/>
                      </a:cubicBezTo>
                      <a:cubicBezTo>
                        <a:pt x="14077" y="15454"/>
                        <a:pt x="13371" y="15143"/>
                        <a:pt x="12939" y="14562"/>
                      </a:cubicBezTo>
                      <a:cubicBezTo>
                        <a:pt x="12401" y="13883"/>
                        <a:pt x="12466" y="12906"/>
                        <a:pt x="13088" y="12304"/>
                      </a:cubicBezTo>
                      <a:cubicBezTo>
                        <a:pt x="14253" y="10715"/>
                        <a:pt x="15410" y="9079"/>
                        <a:pt x="16608" y="7616"/>
                      </a:cubicBezTo>
                      <a:cubicBezTo>
                        <a:pt x="17473" y="6785"/>
                        <a:pt x="17839" y="5561"/>
                        <a:pt x="17574" y="4391"/>
                      </a:cubicBezTo>
                      <a:cubicBezTo>
                        <a:pt x="17351" y="3397"/>
                        <a:pt x="17203" y="2310"/>
                        <a:pt x="16906" y="1418"/>
                      </a:cubicBezTo>
                      <a:cubicBezTo>
                        <a:pt x="16757" y="953"/>
                        <a:pt x="16288" y="577"/>
                        <a:pt x="15977" y="725"/>
                      </a:cubicBezTo>
                      <a:cubicBezTo>
                        <a:pt x="15511" y="1163"/>
                        <a:pt x="15132" y="1684"/>
                        <a:pt x="14862" y="2263"/>
                      </a:cubicBezTo>
                      <a:cubicBezTo>
                        <a:pt x="14729" y="2542"/>
                        <a:pt x="14661" y="2847"/>
                        <a:pt x="14662" y="3155"/>
                      </a:cubicBezTo>
                      <a:cubicBezTo>
                        <a:pt x="14474" y="5754"/>
                        <a:pt x="13091" y="8117"/>
                        <a:pt x="10918" y="9553"/>
                      </a:cubicBezTo>
                      <a:cubicBezTo>
                        <a:pt x="10281" y="9973"/>
                        <a:pt x="9676" y="10439"/>
                        <a:pt x="9107" y="10947"/>
                      </a:cubicBezTo>
                      <a:cubicBezTo>
                        <a:pt x="8349" y="11516"/>
                        <a:pt x="8082" y="12532"/>
                        <a:pt x="8461" y="13400"/>
                      </a:cubicBezTo>
                      <a:cubicBezTo>
                        <a:pt x="8847" y="14027"/>
                        <a:pt x="8710" y="14843"/>
                        <a:pt x="8141" y="15310"/>
                      </a:cubicBezTo>
                      <a:cubicBezTo>
                        <a:pt x="7769" y="15584"/>
                        <a:pt x="6952" y="15384"/>
                        <a:pt x="6924" y="15036"/>
                      </a:cubicBezTo>
                      <a:cubicBezTo>
                        <a:pt x="6775" y="13549"/>
                        <a:pt x="5883" y="13447"/>
                        <a:pt x="5215" y="12903"/>
                      </a:cubicBezTo>
                      <a:cubicBezTo>
                        <a:pt x="4783" y="12508"/>
                        <a:pt x="4430" y="12035"/>
                        <a:pt x="4174" y="11509"/>
                      </a:cubicBezTo>
                      <a:cubicBezTo>
                        <a:pt x="3756" y="11731"/>
                        <a:pt x="3276" y="11809"/>
                        <a:pt x="2809" y="11732"/>
                      </a:cubicBezTo>
                      <a:cubicBezTo>
                        <a:pt x="2310" y="11641"/>
                        <a:pt x="1835" y="11446"/>
                        <a:pt x="1415" y="11161"/>
                      </a:cubicBezTo>
                      <a:cubicBezTo>
                        <a:pt x="1228" y="11643"/>
                        <a:pt x="1176" y="12166"/>
                        <a:pt x="1267" y="12675"/>
                      </a:cubicBezTo>
                      <a:cubicBezTo>
                        <a:pt x="1570" y="14405"/>
                        <a:pt x="1345" y="16187"/>
                        <a:pt x="621" y="17786"/>
                      </a:cubicBezTo>
                      <a:cubicBezTo>
                        <a:pt x="156" y="18776"/>
                        <a:pt x="375" y="19347"/>
                        <a:pt x="969" y="19570"/>
                      </a:cubicBezTo>
                      <a:cubicBezTo>
                        <a:pt x="2105" y="20086"/>
                        <a:pt x="3273" y="20525"/>
                        <a:pt x="4467" y="20885"/>
                      </a:cubicBezTo>
                      <a:cubicBezTo>
                        <a:pt x="5103" y="20883"/>
                        <a:pt x="5700" y="20579"/>
                        <a:pt x="6079" y="20068"/>
                      </a:cubicBezTo>
                      <a:cubicBezTo>
                        <a:pt x="6629" y="19227"/>
                        <a:pt x="7555" y="18707"/>
                        <a:pt x="8559" y="18674"/>
                      </a:cubicBezTo>
                      <a:cubicBezTo>
                        <a:pt x="10668" y="18674"/>
                        <a:pt x="12739" y="18474"/>
                        <a:pt x="14829" y="18376"/>
                      </a:cubicBezTo>
                      <a:cubicBezTo>
                        <a:pt x="15250" y="18335"/>
                        <a:pt x="15674" y="18342"/>
                        <a:pt x="16093" y="18400"/>
                      </a:cubicBezTo>
                      <a:cubicBezTo>
                        <a:pt x="18299" y="18748"/>
                        <a:pt x="18796" y="20332"/>
                        <a:pt x="17704" y="23854"/>
                      </a:cubicBezTo>
                      <a:cubicBezTo>
                        <a:pt x="17207" y="25466"/>
                        <a:pt x="17333" y="26084"/>
                        <a:pt x="18350" y="26084"/>
                      </a:cubicBezTo>
                      <a:cubicBezTo>
                        <a:pt x="18801" y="26109"/>
                        <a:pt x="19234" y="26271"/>
                        <a:pt x="19590" y="26549"/>
                      </a:cubicBezTo>
                      <a:cubicBezTo>
                        <a:pt x="20259" y="27046"/>
                        <a:pt x="20055" y="28631"/>
                        <a:pt x="19195" y="29374"/>
                      </a:cubicBezTo>
                      <a:cubicBezTo>
                        <a:pt x="18586" y="29897"/>
                        <a:pt x="17900" y="30323"/>
                        <a:pt x="17161" y="30638"/>
                      </a:cubicBezTo>
                      <a:cubicBezTo>
                        <a:pt x="16887" y="30735"/>
                        <a:pt x="16515" y="30466"/>
                        <a:pt x="16441" y="30141"/>
                      </a:cubicBezTo>
                      <a:cubicBezTo>
                        <a:pt x="16302" y="29514"/>
                        <a:pt x="16277" y="28867"/>
                        <a:pt x="16367" y="28231"/>
                      </a:cubicBezTo>
                      <a:cubicBezTo>
                        <a:pt x="16664" y="26075"/>
                        <a:pt x="16441" y="25727"/>
                        <a:pt x="14973" y="26716"/>
                      </a:cubicBezTo>
                      <a:cubicBezTo>
                        <a:pt x="13313" y="27771"/>
                        <a:pt x="11715" y="28922"/>
                        <a:pt x="10189" y="30164"/>
                      </a:cubicBezTo>
                      <a:cubicBezTo>
                        <a:pt x="8777" y="31468"/>
                        <a:pt x="7762" y="33144"/>
                        <a:pt x="7263" y="35000"/>
                      </a:cubicBezTo>
                      <a:cubicBezTo>
                        <a:pt x="7195" y="35210"/>
                        <a:pt x="7153" y="35427"/>
                        <a:pt x="7138" y="35646"/>
                      </a:cubicBezTo>
                      <a:cubicBezTo>
                        <a:pt x="7349" y="35845"/>
                        <a:pt x="7508" y="36092"/>
                        <a:pt x="7602" y="36366"/>
                      </a:cubicBezTo>
                      <a:cubicBezTo>
                        <a:pt x="7625" y="36441"/>
                        <a:pt x="7402" y="36515"/>
                        <a:pt x="7179" y="36566"/>
                      </a:cubicBezTo>
                      <a:lnTo>
                        <a:pt x="7328" y="36915"/>
                      </a:lnTo>
                      <a:cubicBezTo>
                        <a:pt x="7574" y="37212"/>
                        <a:pt x="8220" y="36891"/>
                        <a:pt x="8721" y="36692"/>
                      </a:cubicBezTo>
                      <a:cubicBezTo>
                        <a:pt x="9029" y="36490"/>
                        <a:pt x="9283" y="36217"/>
                        <a:pt x="9465" y="35897"/>
                      </a:cubicBezTo>
                      <a:cubicBezTo>
                        <a:pt x="10998" y="33676"/>
                        <a:pt x="13261" y="32061"/>
                        <a:pt x="15860" y="31335"/>
                      </a:cubicBezTo>
                      <a:cubicBezTo>
                        <a:pt x="16553" y="31112"/>
                        <a:pt x="17375" y="32055"/>
                        <a:pt x="17695" y="33267"/>
                      </a:cubicBezTo>
                      <a:cubicBezTo>
                        <a:pt x="19125" y="32446"/>
                        <a:pt x="20598" y="31701"/>
                        <a:pt x="22108" y="31037"/>
                      </a:cubicBezTo>
                      <a:cubicBezTo>
                        <a:pt x="21838" y="30749"/>
                        <a:pt x="21541" y="30480"/>
                        <a:pt x="21569" y="303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1" name="Freeform 4770">
                  <a:extLst>
                    <a:ext uri="{FF2B5EF4-FFF2-40B4-BE49-F238E27FC236}">
                      <a16:creationId xmlns:a16="http://schemas.microsoft.com/office/drawing/2014/main" id="{DBAAA55F-577D-5CF7-2F42-F26180DAFC04}"/>
                    </a:ext>
                  </a:extLst>
                </p:cNvPr>
                <p:cNvSpPr/>
                <p:nvPr/>
              </p:nvSpPr>
              <p:spPr>
                <a:xfrm rot="-780000">
                  <a:off x="1808985" y="4075665"/>
                  <a:ext cx="18968" cy="42720"/>
                </a:xfrm>
                <a:custGeom>
                  <a:avLst/>
                  <a:gdLst>
                    <a:gd name="connsiteX0" fmla="*/ 3944 w 18968"/>
                    <a:gd name="connsiteY0" fmla="*/ 28648 h 42720"/>
                    <a:gd name="connsiteX1" fmla="*/ 5282 w 18968"/>
                    <a:gd name="connsiteY1" fmla="*/ 28350 h 42720"/>
                    <a:gd name="connsiteX2" fmla="*/ 6893 w 18968"/>
                    <a:gd name="connsiteY2" fmla="*/ 25897 h 42720"/>
                    <a:gd name="connsiteX3" fmla="*/ 7242 w 18968"/>
                    <a:gd name="connsiteY3" fmla="*/ 22849 h 42720"/>
                    <a:gd name="connsiteX4" fmla="*/ 8854 w 18968"/>
                    <a:gd name="connsiteY4" fmla="*/ 20814 h 42720"/>
                    <a:gd name="connsiteX5" fmla="*/ 10071 w 18968"/>
                    <a:gd name="connsiteY5" fmla="*/ 20689 h 42720"/>
                    <a:gd name="connsiteX6" fmla="*/ 13192 w 18968"/>
                    <a:gd name="connsiteY6" fmla="*/ 19848 h 42720"/>
                    <a:gd name="connsiteX7" fmla="*/ 15026 w 18968"/>
                    <a:gd name="connsiteY7" fmla="*/ 20145 h 42720"/>
                    <a:gd name="connsiteX8" fmla="*/ 14632 w 18968"/>
                    <a:gd name="connsiteY8" fmla="*/ 22598 h 42720"/>
                    <a:gd name="connsiteX9" fmla="*/ 14483 w 18968"/>
                    <a:gd name="connsiteY9" fmla="*/ 26887 h 42720"/>
                    <a:gd name="connsiteX10" fmla="*/ 13689 w 18968"/>
                    <a:gd name="connsiteY10" fmla="*/ 29210 h 42720"/>
                    <a:gd name="connsiteX11" fmla="*/ 8928 w 18968"/>
                    <a:gd name="connsiteY11" fmla="*/ 30502 h 42720"/>
                    <a:gd name="connsiteX12" fmla="*/ 7367 w 18968"/>
                    <a:gd name="connsiteY12" fmla="*/ 31668 h 42720"/>
                    <a:gd name="connsiteX13" fmla="*/ 7418 w 18968"/>
                    <a:gd name="connsiteY13" fmla="*/ 32434 h 42720"/>
                    <a:gd name="connsiteX14" fmla="*/ 7144 w 18968"/>
                    <a:gd name="connsiteY14" fmla="*/ 32560 h 42720"/>
                    <a:gd name="connsiteX15" fmla="*/ 6972 w 18968"/>
                    <a:gd name="connsiteY15" fmla="*/ 35459 h 42720"/>
                    <a:gd name="connsiteX16" fmla="*/ 6726 w 18968"/>
                    <a:gd name="connsiteY16" fmla="*/ 38089 h 42720"/>
                    <a:gd name="connsiteX17" fmla="*/ 7000 w 18968"/>
                    <a:gd name="connsiteY17" fmla="*/ 39232 h 42720"/>
                    <a:gd name="connsiteX18" fmla="*/ 7929 w 18968"/>
                    <a:gd name="connsiteY18" fmla="*/ 43413 h 42720"/>
                    <a:gd name="connsiteX19" fmla="*/ 11181 w 18968"/>
                    <a:gd name="connsiteY19" fmla="*/ 41973 h 42720"/>
                    <a:gd name="connsiteX20" fmla="*/ 13758 w 18968"/>
                    <a:gd name="connsiteY20" fmla="*/ 39715 h 42720"/>
                    <a:gd name="connsiteX21" fmla="*/ 16016 w 18968"/>
                    <a:gd name="connsiteY21" fmla="*/ 31728 h 42720"/>
                    <a:gd name="connsiteX22" fmla="*/ 15993 w 18968"/>
                    <a:gd name="connsiteY22" fmla="*/ 29721 h 42720"/>
                    <a:gd name="connsiteX23" fmla="*/ 16959 w 18968"/>
                    <a:gd name="connsiteY23" fmla="*/ 25075 h 42720"/>
                    <a:gd name="connsiteX24" fmla="*/ 18399 w 18968"/>
                    <a:gd name="connsiteY24" fmla="*/ 22919 h 42720"/>
                    <a:gd name="connsiteX25" fmla="*/ 18524 w 18968"/>
                    <a:gd name="connsiteY25" fmla="*/ 18951 h 42720"/>
                    <a:gd name="connsiteX26" fmla="*/ 12021 w 18968"/>
                    <a:gd name="connsiteY26" fmla="*/ 13696 h 42720"/>
                    <a:gd name="connsiteX27" fmla="*/ 12021 w 18968"/>
                    <a:gd name="connsiteY27" fmla="*/ 8413 h 42720"/>
                    <a:gd name="connsiteX28" fmla="*/ 12518 w 18968"/>
                    <a:gd name="connsiteY28" fmla="*/ 5514 h 42720"/>
                    <a:gd name="connsiteX29" fmla="*/ 12444 w 18968"/>
                    <a:gd name="connsiteY29" fmla="*/ 2936 h 42720"/>
                    <a:gd name="connsiteX30" fmla="*/ 10586 w 18968"/>
                    <a:gd name="connsiteY30" fmla="*/ 1226 h 42720"/>
                    <a:gd name="connsiteX31" fmla="*/ 9917 w 18968"/>
                    <a:gd name="connsiteY31" fmla="*/ 1769 h 42720"/>
                    <a:gd name="connsiteX32" fmla="*/ 8677 w 18968"/>
                    <a:gd name="connsiteY32" fmla="*/ 3953 h 42720"/>
                    <a:gd name="connsiteX33" fmla="*/ 9420 w 18968"/>
                    <a:gd name="connsiteY33" fmla="*/ 5663 h 42720"/>
                    <a:gd name="connsiteX34" fmla="*/ 9323 w 18968"/>
                    <a:gd name="connsiteY34" fmla="*/ 10871 h 42720"/>
                    <a:gd name="connsiteX35" fmla="*/ 8677 w 18968"/>
                    <a:gd name="connsiteY35" fmla="*/ 12655 h 42720"/>
                    <a:gd name="connsiteX36" fmla="*/ 6494 w 18968"/>
                    <a:gd name="connsiteY36" fmla="*/ 18259 h 42720"/>
                    <a:gd name="connsiteX37" fmla="*/ 6396 w 18968"/>
                    <a:gd name="connsiteY37" fmla="*/ 18384 h 42720"/>
                    <a:gd name="connsiteX38" fmla="*/ 5059 w 18968"/>
                    <a:gd name="connsiteY38" fmla="*/ 17989 h 42720"/>
                    <a:gd name="connsiteX39" fmla="*/ 3893 w 18968"/>
                    <a:gd name="connsiteY39" fmla="*/ 16651 h 42720"/>
                    <a:gd name="connsiteX40" fmla="*/ 4562 w 18968"/>
                    <a:gd name="connsiteY40" fmla="*/ 14096 h 42720"/>
                    <a:gd name="connsiteX41" fmla="*/ 4910 w 18968"/>
                    <a:gd name="connsiteY41" fmla="*/ 10328 h 42720"/>
                    <a:gd name="connsiteX42" fmla="*/ 498 w 18968"/>
                    <a:gd name="connsiteY42" fmla="*/ 13115 h 42720"/>
                    <a:gd name="connsiteX43" fmla="*/ 623 w 18968"/>
                    <a:gd name="connsiteY43" fmla="*/ 15123 h 42720"/>
                    <a:gd name="connsiteX44" fmla="*/ 772 w 18968"/>
                    <a:gd name="connsiteY44" fmla="*/ 17553 h 42720"/>
                    <a:gd name="connsiteX45" fmla="*/ 600 w 18968"/>
                    <a:gd name="connsiteY45" fmla="*/ 19165 h 42720"/>
                    <a:gd name="connsiteX46" fmla="*/ 400 w 18968"/>
                    <a:gd name="connsiteY46" fmla="*/ 21074 h 42720"/>
                    <a:gd name="connsiteX47" fmla="*/ 377 w 18968"/>
                    <a:gd name="connsiteY47" fmla="*/ 21125 h 42720"/>
                    <a:gd name="connsiteX48" fmla="*/ 3944 w 18968"/>
                    <a:gd name="connsiteY48" fmla="*/ 28648 h 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968" h="42720">
                      <a:moveTo>
                        <a:pt x="3944" y="28648"/>
                      </a:moveTo>
                      <a:lnTo>
                        <a:pt x="5282" y="28350"/>
                      </a:lnTo>
                      <a:cubicBezTo>
                        <a:pt x="6248" y="28127"/>
                        <a:pt x="6768" y="27259"/>
                        <a:pt x="6893" y="25897"/>
                      </a:cubicBezTo>
                      <a:cubicBezTo>
                        <a:pt x="6991" y="24880"/>
                        <a:pt x="7093" y="23862"/>
                        <a:pt x="7242" y="22849"/>
                      </a:cubicBezTo>
                      <a:cubicBezTo>
                        <a:pt x="7414" y="21632"/>
                        <a:pt x="7911" y="20865"/>
                        <a:pt x="8854" y="20814"/>
                      </a:cubicBezTo>
                      <a:cubicBezTo>
                        <a:pt x="9248" y="20700"/>
                        <a:pt x="9661" y="20658"/>
                        <a:pt x="10071" y="20689"/>
                      </a:cubicBezTo>
                      <a:cubicBezTo>
                        <a:pt x="11184" y="20886"/>
                        <a:pt x="12328" y="20578"/>
                        <a:pt x="13192" y="19848"/>
                      </a:cubicBezTo>
                      <a:cubicBezTo>
                        <a:pt x="13798" y="19505"/>
                        <a:pt x="14560" y="19628"/>
                        <a:pt x="15026" y="20145"/>
                      </a:cubicBezTo>
                      <a:cubicBezTo>
                        <a:pt x="15151" y="20984"/>
                        <a:pt x="15013" y="21841"/>
                        <a:pt x="14632" y="22598"/>
                      </a:cubicBezTo>
                      <a:cubicBezTo>
                        <a:pt x="13858" y="23910"/>
                        <a:pt x="13802" y="25525"/>
                        <a:pt x="14483" y="26887"/>
                      </a:cubicBezTo>
                      <a:cubicBezTo>
                        <a:pt x="15078" y="28202"/>
                        <a:pt x="14948" y="28327"/>
                        <a:pt x="13689" y="29210"/>
                      </a:cubicBezTo>
                      <a:cubicBezTo>
                        <a:pt x="12349" y="30280"/>
                        <a:pt x="10625" y="30748"/>
                        <a:pt x="8928" y="30502"/>
                      </a:cubicBezTo>
                      <a:cubicBezTo>
                        <a:pt x="8236" y="30376"/>
                        <a:pt x="7665" y="30799"/>
                        <a:pt x="7367" y="31668"/>
                      </a:cubicBezTo>
                      <a:cubicBezTo>
                        <a:pt x="7529" y="31893"/>
                        <a:pt x="7549" y="32190"/>
                        <a:pt x="7418" y="32434"/>
                      </a:cubicBezTo>
                      <a:lnTo>
                        <a:pt x="7144" y="32560"/>
                      </a:lnTo>
                      <a:cubicBezTo>
                        <a:pt x="6990" y="33518"/>
                        <a:pt x="6932" y="34489"/>
                        <a:pt x="6972" y="35459"/>
                      </a:cubicBezTo>
                      <a:cubicBezTo>
                        <a:pt x="7030" y="36343"/>
                        <a:pt x="6947" y="37231"/>
                        <a:pt x="6726" y="38089"/>
                      </a:cubicBezTo>
                      <a:lnTo>
                        <a:pt x="7000" y="39232"/>
                      </a:lnTo>
                      <a:cubicBezTo>
                        <a:pt x="7321" y="40626"/>
                        <a:pt x="7646" y="42019"/>
                        <a:pt x="7929" y="43413"/>
                      </a:cubicBezTo>
                      <a:cubicBezTo>
                        <a:pt x="8905" y="42719"/>
                        <a:pt x="10011" y="42229"/>
                        <a:pt x="11181" y="41973"/>
                      </a:cubicBezTo>
                      <a:cubicBezTo>
                        <a:pt x="12352" y="41677"/>
                        <a:pt x="13310" y="40837"/>
                        <a:pt x="13758" y="39715"/>
                      </a:cubicBezTo>
                      <a:cubicBezTo>
                        <a:pt x="14650" y="36639"/>
                        <a:pt x="15393" y="34186"/>
                        <a:pt x="16016" y="31728"/>
                      </a:cubicBezTo>
                      <a:cubicBezTo>
                        <a:pt x="16196" y="31070"/>
                        <a:pt x="16188" y="30375"/>
                        <a:pt x="15993" y="29721"/>
                      </a:cubicBezTo>
                      <a:cubicBezTo>
                        <a:pt x="15620" y="28105"/>
                        <a:pt x="15973" y="26408"/>
                        <a:pt x="16959" y="25075"/>
                      </a:cubicBezTo>
                      <a:cubicBezTo>
                        <a:pt x="17401" y="24332"/>
                        <a:pt x="17882" y="23612"/>
                        <a:pt x="18399" y="22919"/>
                      </a:cubicBezTo>
                      <a:cubicBezTo>
                        <a:pt x="19616" y="21181"/>
                        <a:pt x="19662" y="19917"/>
                        <a:pt x="18524" y="18951"/>
                      </a:cubicBezTo>
                      <a:cubicBezTo>
                        <a:pt x="16415" y="17190"/>
                        <a:pt x="14260" y="15429"/>
                        <a:pt x="12021" y="13696"/>
                      </a:cubicBezTo>
                      <a:cubicBezTo>
                        <a:pt x="10410" y="12405"/>
                        <a:pt x="10358" y="10723"/>
                        <a:pt x="12021" y="8413"/>
                      </a:cubicBezTo>
                      <a:cubicBezTo>
                        <a:pt x="12764" y="7396"/>
                        <a:pt x="13164" y="6629"/>
                        <a:pt x="12518" y="5514"/>
                      </a:cubicBezTo>
                      <a:cubicBezTo>
                        <a:pt x="12288" y="4673"/>
                        <a:pt x="12263" y="3789"/>
                        <a:pt x="12444" y="2936"/>
                      </a:cubicBezTo>
                      <a:cubicBezTo>
                        <a:pt x="12667" y="580"/>
                        <a:pt x="12221" y="208"/>
                        <a:pt x="10586" y="1226"/>
                      </a:cubicBezTo>
                      <a:cubicBezTo>
                        <a:pt x="10331" y="1364"/>
                        <a:pt x="10104" y="1548"/>
                        <a:pt x="9917" y="1769"/>
                      </a:cubicBezTo>
                      <a:cubicBezTo>
                        <a:pt x="9368" y="2411"/>
                        <a:pt x="8946" y="3152"/>
                        <a:pt x="8677" y="3953"/>
                      </a:cubicBezTo>
                      <a:cubicBezTo>
                        <a:pt x="8616" y="4612"/>
                        <a:pt x="8897" y="5257"/>
                        <a:pt x="9420" y="5663"/>
                      </a:cubicBezTo>
                      <a:cubicBezTo>
                        <a:pt x="11478" y="6852"/>
                        <a:pt x="11455" y="8451"/>
                        <a:pt x="9323" y="10871"/>
                      </a:cubicBezTo>
                      <a:cubicBezTo>
                        <a:pt x="8939" y="11391"/>
                        <a:pt x="8715" y="12011"/>
                        <a:pt x="8677" y="12655"/>
                      </a:cubicBezTo>
                      <a:cubicBezTo>
                        <a:pt x="8655" y="14727"/>
                        <a:pt x="7879" y="16719"/>
                        <a:pt x="6494" y="18259"/>
                      </a:cubicBezTo>
                      <a:lnTo>
                        <a:pt x="6396" y="18384"/>
                      </a:lnTo>
                      <a:cubicBezTo>
                        <a:pt x="6174" y="18556"/>
                        <a:pt x="5579" y="18361"/>
                        <a:pt x="5059" y="17989"/>
                      </a:cubicBezTo>
                      <a:cubicBezTo>
                        <a:pt x="4568" y="17644"/>
                        <a:pt x="4168" y="17185"/>
                        <a:pt x="3893" y="16651"/>
                      </a:cubicBezTo>
                      <a:cubicBezTo>
                        <a:pt x="3637" y="15741"/>
                        <a:pt x="3893" y="14763"/>
                        <a:pt x="4562" y="14096"/>
                      </a:cubicBezTo>
                      <a:cubicBezTo>
                        <a:pt x="6174" y="11773"/>
                        <a:pt x="6174" y="11773"/>
                        <a:pt x="4910" y="10328"/>
                      </a:cubicBezTo>
                      <a:cubicBezTo>
                        <a:pt x="3517" y="8767"/>
                        <a:pt x="1659" y="9863"/>
                        <a:pt x="498" y="13115"/>
                      </a:cubicBezTo>
                      <a:cubicBezTo>
                        <a:pt x="326" y="13781"/>
                        <a:pt x="370" y="14484"/>
                        <a:pt x="623" y="15123"/>
                      </a:cubicBezTo>
                      <a:cubicBezTo>
                        <a:pt x="1059" y="15862"/>
                        <a:pt x="1115" y="16766"/>
                        <a:pt x="772" y="17553"/>
                      </a:cubicBezTo>
                      <a:cubicBezTo>
                        <a:pt x="639" y="18079"/>
                        <a:pt x="581" y="18622"/>
                        <a:pt x="600" y="19165"/>
                      </a:cubicBezTo>
                      <a:cubicBezTo>
                        <a:pt x="596" y="19806"/>
                        <a:pt x="529" y="20446"/>
                        <a:pt x="400" y="21074"/>
                      </a:cubicBezTo>
                      <a:lnTo>
                        <a:pt x="377" y="21125"/>
                      </a:lnTo>
                      <a:cubicBezTo>
                        <a:pt x="1882" y="23470"/>
                        <a:pt x="3081" y="25998"/>
                        <a:pt x="3944" y="286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2" name="Freeform 4771">
                  <a:extLst>
                    <a:ext uri="{FF2B5EF4-FFF2-40B4-BE49-F238E27FC236}">
                      <a16:creationId xmlns:a16="http://schemas.microsoft.com/office/drawing/2014/main" id="{DC866847-CF17-028C-D45C-5FA823C8785E}"/>
                    </a:ext>
                  </a:extLst>
                </p:cNvPr>
                <p:cNvSpPr/>
                <p:nvPr/>
              </p:nvSpPr>
              <p:spPr>
                <a:xfrm rot="-780000">
                  <a:off x="1818077" y="4106963"/>
                  <a:ext cx="359" cy="892"/>
                </a:xfrm>
                <a:custGeom>
                  <a:avLst/>
                  <a:gdLst>
                    <a:gd name="connsiteX0" fmla="*/ 379 w 359"/>
                    <a:gd name="connsiteY0" fmla="*/ 1591 h 892"/>
                    <a:gd name="connsiteX1" fmla="*/ 653 w 359"/>
                    <a:gd name="connsiteY1" fmla="*/ 1465 h 892"/>
                    <a:gd name="connsiteX2" fmla="*/ 601 w 359"/>
                    <a:gd name="connsiteY2" fmla="*/ 699 h 892"/>
                    <a:gd name="connsiteX3" fmla="*/ 402 w 359"/>
                    <a:gd name="connsiteY3" fmla="*/ 1391 h 892"/>
                  </a:gdLst>
                  <a:ahLst/>
                  <a:cxnLst>
                    <a:cxn ang="0">
                      <a:pos x="connsiteX0" y="connsiteY0"/>
                    </a:cxn>
                    <a:cxn ang="0">
                      <a:pos x="connsiteX1" y="connsiteY1"/>
                    </a:cxn>
                    <a:cxn ang="0">
                      <a:pos x="connsiteX2" y="connsiteY2"/>
                    </a:cxn>
                    <a:cxn ang="0">
                      <a:pos x="connsiteX3" y="connsiteY3"/>
                    </a:cxn>
                  </a:cxnLst>
                  <a:rect l="l" t="t" r="r" b="b"/>
                  <a:pathLst>
                    <a:path w="359" h="892">
                      <a:moveTo>
                        <a:pt x="379" y="1591"/>
                      </a:moveTo>
                      <a:lnTo>
                        <a:pt x="653" y="1465"/>
                      </a:lnTo>
                      <a:cubicBezTo>
                        <a:pt x="783" y="1221"/>
                        <a:pt x="764" y="923"/>
                        <a:pt x="601" y="699"/>
                      </a:cubicBezTo>
                      <a:cubicBezTo>
                        <a:pt x="517" y="924"/>
                        <a:pt x="450" y="1155"/>
                        <a:pt x="402" y="139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3" name="Freeform 4772">
                  <a:extLst>
                    <a:ext uri="{FF2B5EF4-FFF2-40B4-BE49-F238E27FC236}">
                      <a16:creationId xmlns:a16="http://schemas.microsoft.com/office/drawing/2014/main" id="{E7AD5793-6C4E-220F-C2EF-A39E6A83B631}"/>
                    </a:ext>
                  </a:extLst>
                </p:cNvPr>
                <p:cNvSpPr/>
                <p:nvPr/>
              </p:nvSpPr>
              <p:spPr>
                <a:xfrm rot="-780000">
                  <a:off x="1708450" y="4092259"/>
                  <a:ext cx="520" cy="1189"/>
                </a:xfrm>
                <a:custGeom>
                  <a:avLst/>
                  <a:gdLst>
                    <a:gd name="connsiteX0" fmla="*/ 879 w 520"/>
                    <a:gd name="connsiteY0" fmla="*/ 697 h 1189"/>
                    <a:gd name="connsiteX1" fmla="*/ 359 w 520"/>
                    <a:gd name="connsiteY1" fmla="*/ 1886 h 1189"/>
                    <a:gd name="connsiteX2" fmla="*/ 359 w 520"/>
                    <a:gd name="connsiteY2" fmla="*/ 1886 h 1189"/>
                    <a:gd name="connsiteX3" fmla="*/ 879 w 520"/>
                    <a:gd name="connsiteY3" fmla="*/ 697 h 1189"/>
                  </a:gdLst>
                  <a:ahLst/>
                  <a:cxnLst>
                    <a:cxn ang="0">
                      <a:pos x="connsiteX0" y="connsiteY0"/>
                    </a:cxn>
                    <a:cxn ang="0">
                      <a:pos x="connsiteX1" y="connsiteY1"/>
                    </a:cxn>
                    <a:cxn ang="0">
                      <a:pos x="connsiteX2" y="connsiteY2"/>
                    </a:cxn>
                    <a:cxn ang="0">
                      <a:pos x="connsiteX3" y="connsiteY3"/>
                    </a:cxn>
                  </a:cxnLst>
                  <a:rect l="l" t="t" r="r" b="b"/>
                  <a:pathLst>
                    <a:path w="520" h="1189">
                      <a:moveTo>
                        <a:pt x="879" y="697"/>
                      </a:moveTo>
                      <a:lnTo>
                        <a:pt x="359" y="1886"/>
                      </a:lnTo>
                      <a:lnTo>
                        <a:pt x="359" y="1886"/>
                      </a:lnTo>
                      <a:cubicBezTo>
                        <a:pt x="652" y="1554"/>
                        <a:pt x="834" y="1138"/>
                        <a:pt x="879" y="6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4" name="Freeform 4773">
                  <a:extLst>
                    <a:ext uri="{FF2B5EF4-FFF2-40B4-BE49-F238E27FC236}">
                      <a16:creationId xmlns:a16="http://schemas.microsoft.com/office/drawing/2014/main" id="{A07810B9-292D-DB9D-E214-F0C97BBBFBB6}"/>
                    </a:ext>
                  </a:extLst>
                </p:cNvPr>
                <p:cNvSpPr/>
                <p:nvPr/>
              </p:nvSpPr>
              <p:spPr>
                <a:xfrm rot="-780000">
                  <a:off x="1893667" y="4102905"/>
                  <a:ext cx="3845" cy="1511"/>
                </a:xfrm>
                <a:custGeom>
                  <a:avLst/>
                  <a:gdLst>
                    <a:gd name="connsiteX0" fmla="*/ 3885 w 3845"/>
                    <a:gd name="connsiteY0" fmla="*/ 1837 h 1511"/>
                    <a:gd name="connsiteX1" fmla="*/ 763 w 3845"/>
                    <a:gd name="connsiteY1" fmla="*/ 746 h 1511"/>
                    <a:gd name="connsiteX2" fmla="*/ 392 w 3845"/>
                    <a:gd name="connsiteY2" fmla="*/ 871 h 1511"/>
                    <a:gd name="connsiteX3" fmla="*/ 3643 w 3845"/>
                    <a:gd name="connsiteY3" fmla="*/ 1935 h 1511"/>
                    <a:gd name="connsiteX4" fmla="*/ 4238 w 3845"/>
                    <a:gd name="connsiteY4" fmla="*/ 2209 h 1511"/>
                    <a:gd name="connsiteX5" fmla="*/ 4238 w 3845"/>
                    <a:gd name="connsiteY5" fmla="*/ 2186 h 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5" h="1511">
                      <a:moveTo>
                        <a:pt x="3885" y="1837"/>
                      </a:moveTo>
                      <a:cubicBezTo>
                        <a:pt x="3101" y="961"/>
                        <a:pt x="1922" y="549"/>
                        <a:pt x="763" y="746"/>
                      </a:cubicBezTo>
                      <a:lnTo>
                        <a:pt x="392" y="871"/>
                      </a:lnTo>
                      <a:cubicBezTo>
                        <a:pt x="1502" y="1140"/>
                        <a:pt x="2589" y="1496"/>
                        <a:pt x="3643" y="1935"/>
                      </a:cubicBezTo>
                      <a:lnTo>
                        <a:pt x="4238" y="2209"/>
                      </a:lnTo>
                      <a:lnTo>
                        <a:pt x="4238" y="218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5" name="Freeform 4774">
                  <a:extLst>
                    <a:ext uri="{FF2B5EF4-FFF2-40B4-BE49-F238E27FC236}">
                      <a16:creationId xmlns:a16="http://schemas.microsoft.com/office/drawing/2014/main" id="{BC0AAE83-1F2E-936C-CC86-D93B0786AEBD}"/>
                    </a:ext>
                  </a:extLst>
                </p:cNvPr>
                <p:cNvSpPr/>
                <p:nvPr/>
              </p:nvSpPr>
              <p:spPr>
                <a:xfrm rot="-780000">
                  <a:off x="1885369" y="4088036"/>
                  <a:ext cx="10961" cy="15372"/>
                </a:xfrm>
                <a:custGeom>
                  <a:avLst/>
                  <a:gdLst>
                    <a:gd name="connsiteX0" fmla="*/ 6141 w 10961"/>
                    <a:gd name="connsiteY0" fmla="*/ 6356 h 15372"/>
                    <a:gd name="connsiteX1" fmla="*/ 4283 w 10961"/>
                    <a:gd name="connsiteY1" fmla="*/ 8019 h 15372"/>
                    <a:gd name="connsiteX2" fmla="*/ 4009 w 10961"/>
                    <a:gd name="connsiteY2" fmla="*/ 9283 h 15372"/>
                    <a:gd name="connsiteX3" fmla="*/ 3586 w 10961"/>
                    <a:gd name="connsiteY3" fmla="*/ 9901 h 15372"/>
                    <a:gd name="connsiteX4" fmla="*/ 2123 w 10961"/>
                    <a:gd name="connsiteY4" fmla="*/ 9924 h 15372"/>
                    <a:gd name="connsiteX5" fmla="*/ 1774 w 10961"/>
                    <a:gd name="connsiteY5" fmla="*/ 10542 h 15372"/>
                    <a:gd name="connsiteX6" fmla="*/ 1157 w 10961"/>
                    <a:gd name="connsiteY6" fmla="*/ 12029 h 15372"/>
                    <a:gd name="connsiteX7" fmla="*/ 883 w 10961"/>
                    <a:gd name="connsiteY7" fmla="*/ 12721 h 15372"/>
                    <a:gd name="connsiteX8" fmla="*/ 1031 w 10961"/>
                    <a:gd name="connsiteY8" fmla="*/ 12967 h 15372"/>
                    <a:gd name="connsiteX9" fmla="*/ 660 w 10961"/>
                    <a:gd name="connsiteY9" fmla="*/ 14677 h 15372"/>
                    <a:gd name="connsiteX10" fmla="*/ 414 w 10961"/>
                    <a:gd name="connsiteY10" fmla="*/ 14728 h 15372"/>
                    <a:gd name="connsiteX11" fmla="*/ 390 w 10961"/>
                    <a:gd name="connsiteY11" fmla="*/ 15049 h 15372"/>
                    <a:gd name="connsiteX12" fmla="*/ 414 w 10961"/>
                    <a:gd name="connsiteY12" fmla="*/ 15295 h 15372"/>
                    <a:gd name="connsiteX13" fmla="*/ 5249 w 10961"/>
                    <a:gd name="connsiteY13" fmla="*/ 13511 h 15372"/>
                    <a:gd name="connsiteX14" fmla="*/ 6986 w 10961"/>
                    <a:gd name="connsiteY14" fmla="*/ 14055 h 15372"/>
                    <a:gd name="connsiteX15" fmla="*/ 8351 w 10961"/>
                    <a:gd name="connsiteY15" fmla="*/ 15267 h 15372"/>
                    <a:gd name="connsiteX16" fmla="*/ 10980 w 10961"/>
                    <a:gd name="connsiteY16" fmla="*/ 16062 h 15372"/>
                    <a:gd name="connsiteX17" fmla="*/ 11352 w 10961"/>
                    <a:gd name="connsiteY17" fmla="*/ 14003 h 15372"/>
                    <a:gd name="connsiteX18" fmla="*/ 8277 w 10961"/>
                    <a:gd name="connsiteY18" fmla="*/ 12888 h 15372"/>
                    <a:gd name="connsiteX19" fmla="*/ 5128 w 10961"/>
                    <a:gd name="connsiteY19" fmla="*/ 11151 h 15372"/>
                    <a:gd name="connsiteX20" fmla="*/ 4585 w 10961"/>
                    <a:gd name="connsiteY20" fmla="*/ 10110 h 15372"/>
                    <a:gd name="connsiteX21" fmla="*/ 9889 w 10961"/>
                    <a:gd name="connsiteY21" fmla="*/ 10904 h 15372"/>
                    <a:gd name="connsiteX22" fmla="*/ 10581 w 10961"/>
                    <a:gd name="connsiteY22" fmla="*/ 11030 h 15372"/>
                    <a:gd name="connsiteX23" fmla="*/ 8152 w 10961"/>
                    <a:gd name="connsiteY23" fmla="*/ 6690 h 15372"/>
                    <a:gd name="connsiteX24" fmla="*/ 6758 w 10961"/>
                    <a:gd name="connsiteY24" fmla="*/ 3642 h 15372"/>
                    <a:gd name="connsiteX25" fmla="*/ 4603 w 10961"/>
                    <a:gd name="connsiteY25" fmla="*/ 818 h 15372"/>
                    <a:gd name="connsiteX26" fmla="*/ 4038 w 10961"/>
                    <a:gd name="connsiteY26" fmla="*/ 806 h 15372"/>
                    <a:gd name="connsiteX27" fmla="*/ 3985 w 10961"/>
                    <a:gd name="connsiteY27" fmla="*/ 869 h 15372"/>
                    <a:gd name="connsiteX28" fmla="*/ 3837 w 10961"/>
                    <a:gd name="connsiteY28" fmla="*/ 1960 h 15372"/>
                    <a:gd name="connsiteX29" fmla="*/ 3985 w 10961"/>
                    <a:gd name="connsiteY29" fmla="*/ 4284 h 15372"/>
                    <a:gd name="connsiteX30" fmla="*/ 5202 w 10961"/>
                    <a:gd name="connsiteY30" fmla="*/ 4953 h 15372"/>
                    <a:gd name="connsiteX31" fmla="*/ 6141 w 10961"/>
                    <a:gd name="connsiteY31" fmla="*/ 6356 h 1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61" h="15372">
                      <a:moveTo>
                        <a:pt x="6141" y="6356"/>
                      </a:moveTo>
                      <a:cubicBezTo>
                        <a:pt x="5493" y="6878"/>
                        <a:pt x="4873" y="7433"/>
                        <a:pt x="4283" y="8019"/>
                      </a:cubicBezTo>
                      <a:cubicBezTo>
                        <a:pt x="4009" y="8340"/>
                        <a:pt x="4134" y="8888"/>
                        <a:pt x="4009" y="9283"/>
                      </a:cubicBezTo>
                      <a:cubicBezTo>
                        <a:pt x="3934" y="9529"/>
                        <a:pt x="3883" y="9901"/>
                        <a:pt x="3586" y="9901"/>
                      </a:cubicBezTo>
                      <a:lnTo>
                        <a:pt x="2123" y="9924"/>
                      </a:lnTo>
                      <a:lnTo>
                        <a:pt x="1774" y="10542"/>
                      </a:lnTo>
                      <a:cubicBezTo>
                        <a:pt x="1501" y="11007"/>
                        <a:pt x="1293" y="11507"/>
                        <a:pt x="1157" y="12029"/>
                      </a:cubicBezTo>
                      <a:lnTo>
                        <a:pt x="883" y="12721"/>
                      </a:lnTo>
                      <a:lnTo>
                        <a:pt x="1031" y="12967"/>
                      </a:lnTo>
                      <a:cubicBezTo>
                        <a:pt x="1231" y="13390"/>
                        <a:pt x="808" y="14082"/>
                        <a:pt x="660" y="14677"/>
                      </a:cubicBezTo>
                      <a:lnTo>
                        <a:pt x="414" y="14728"/>
                      </a:lnTo>
                      <a:lnTo>
                        <a:pt x="390" y="15049"/>
                      </a:lnTo>
                      <a:lnTo>
                        <a:pt x="414" y="15295"/>
                      </a:lnTo>
                      <a:cubicBezTo>
                        <a:pt x="1999" y="14676"/>
                        <a:pt x="3611" y="14081"/>
                        <a:pt x="5249" y="13511"/>
                      </a:cubicBezTo>
                      <a:cubicBezTo>
                        <a:pt x="5884" y="13299"/>
                        <a:pt x="6584" y="13518"/>
                        <a:pt x="6986" y="14055"/>
                      </a:cubicBezTo>
                      <a:cubicBezTo>
                        <a:pt x="7412" y="14490"/>
                        <a:pt x="7869" y="14895"/>
                        <a:pt x="8351" y="15267"/>
                      </a:cubicBezTo>
                      <a:cubicBezTo>
                        <a:pt x="9109" y="15829"/>
                        <a:pt x="10039" y="16110"/>
                        <a:pt x="10980" y="16062"/>
                      </a:cubicBezTo>
                      <a:cubicBezTo>
                        <a:pt x="11106" y="15393"/>
                        <a:pt x="11227" y="14700"/>
                        <a:pt x="11352" y="14003"/>
                      </a:cubicBezTo>
                      <a:cubicBezTo>
                        <a:pt x="10456" y="13342"/>
                        <a:pt x="9388" y="12955"/>
                        <a:pt x="8277" y="12888"/>
                      </a:cubicBezTo>
                      <a:cubicBezTo>
                        <a:pt x="6048" y="12665"/>
                        <a:pt x="6048" y="12665"/>
                        <a:pt x="5128" y="11151"/>
                      </a:cubicBezTo>
                      <a:cubicBezTo>
                        <a:pt x="4928" y="10802"/>
                        <a:pt x="4756" y="10458"/>
                        <a:pt x="4585" y="10110"/>
                      </a:cubicBezTo>
                      <a:cubicBezTo>
                        <a:pt x="6442" y="10407"/>
                        <a:pt x="8203" y="10705"/>
                        <a:pt x="9889" y="10904"/>
                      </a:cubicBezTo>
                      <a:cubicBezTo>
                        <a:pt x="10124" y="10916"/>
                        <a:pt x="10357" y="10958"/>
                        <a:pt x="10581" y="11030"/>
                      </a:cubicBezTo>
                      <a:cubicBezTo>
                        <a:pt x="9861" y="9515"/>
                        <a:pt x="8918" y="8154"/>
                        <a:pt x="8152" y="6690"/>
                      </a:cubicBezTo>
                      <a:cubicBezTo>
                        <a:pt x="7608" y="5724"/>
                        <a:pt x="7385" y="4581"/>
                        <a:pt x="6758" y="3642"/>
                      </a:cubicBezTo>
                      <a:cubicBezTo>
                        <a:pt x="5964" y="2551"/>
                        <a:pt x="5170" y="1659"/>
                        <a:pt x="4603" y="818"/>
                      </a:cubicBezTo>
                      <a:cubicBezTo>
                        <a:pt x="4450" y="658"/>
                        <a:pt x="4197" y="653"/>
                        <a:pt x="4038" y="806"/>
                      </a:cubicBezTo>
                      <a:cubicBezTo>
                        <a:pt x="4019" y="825"/>
                        <a:pt x="4001" y="846"/>
                        <a:pt x="3985" y="869"/>
                      </a:cubicBezTo>
                      <a:cubicBezTo>
                        <a:pt x="3856" y="1217"/>
                        <a:pt x="3806" y="1590"/>
                        <a:pt x="3837" y="1960"/>
                      </a:cubicBezTo>
                      <a:cubicBezTo>
                        <a:pt x="3933" y="2731"/>
                        <a:pt x="3983" y="3507"/>
                        <a:pt x="3985" y="4284"/>
                      </a:cubicBezTo>
                      <a:cubicBezTo>
                        <a:pt x="4357" y="4507"/>
                        <a:pt x="4752" y="4748"/>
                        <a:pt x="5202" y="4953"/>
                      </a:cubicBezTo>
                      <a:cubicBezTo>
                        <a:pt x="6229" y="5441"/>
                        <a:pt x="6605" y="5933"/>
                        <a:pt x="6141" y="63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6" name="Freeform 4775">
                  <a:extLst>
                    <a:ext uri="{FF2B5EF4-FFF2-40B4-BE49-F238E27FC236}">
                      <a16:creationId xmlns:a16="http://schemas.microsoft.com/office/drawing/2014/main" id="{74BFFFDD-E65F-AE67-34D7-3C8B52AF86DD}"/>
                    </a:ext>
                  </a:extLst>
                </p:cNvPr>
                <p:cNvSpPr/>
                <p:nvPr/>
              </p:nvSpPr>
              <p:spPr>
                <a:xfrm rot="-780000">
                  <a:off x="1890347" y="4096879"/>
                  <a:ext cx="6967" cy="3893"/>
                </a:xfrm>
                <a:custGeom>
                  <a:avLst/>
                  <a:gdLst>
                    <a:gd name="connsiteX0" fmla="*/ 391 w 6967"/>
                    <a:gd name="connsiteY0" fmla="*/ 696 h 3893"/>
                    <a:gd name="connsiteX1" fmla="*/ 935 w 6967"/>
                    <a:gd name="connsiteY1" fmla="*/ 1737 h 3893"/>
                    <a:gd name="connsiteX2" fmla="*/ 4084 w 6967"/>
                    <a:gd name="connsiteY2" fmla="*/ 3475 h 3893"/>
                    <a:gd name="connsiteX3" fmla="*/ 7159 w 6967"/>
                    <a:gd name="connsiteY3" fmla="*/ 4590 h 3893"/>
                    <a:gd name="connsiteX4" fmla="*/ 7358 w 6967"/>
                    <a:gd name="connsiteY4" fmla="*/ 3372 h 3893"/>
                    <a:gd name="connsiteX5" fmla="*/ 6564 w 6967"/>
                    <a:gd name="connsiteY5" fmla="*/ 1978 h 3893"/>
                    <a:gd name="connsiteX6" fmla="*/ 6392 w 6967"/>
                    <a:gd name="connsiteY6" fmla="*/ 1607 h 3893"/>
                    <a:gd name="connsiteX7" fmla="*/ 5700 w 6967"/>
                    <a:gd name="connsiteY7" fmla="*/ 1481 h 3893"/>
                    <a:gd name="connsiteX8" fmla="*/ 391 w 6967"/>
                    <a:gd name="connsiteY8" fmla="*/ 696 h 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7" h="3893">
                      <a:moveTo>
                        <a:pt x="391" y="696"/>
                      </a:moveTo>
                      <a:cubicBezTo>
                        <a:pt x="563" y="1045"/>
                        <a:pt x="740" y="1388"/>
                        <a:pt x="935" y="1737"/>
                      </a:cubicBezTo>
                      <a:cubicBezTo>
                        <a:pt x="1864" y="3252"/>
                        <a:pt x="1864" y="3252"/>
                        <a:pt x="4084" y="3475"/>
                      </a:cubicBezTo>
                      <a:cubicBezTo>
                        <a:pt x="5195" y="3541"/>
                        <a:pt x="6263" y="3928"/>
                        <a:pt x="7159" y="4590"/>
                      </a:cubicBezTo>
                      <a:lnTo>
                        <a:pt x="7358" y="3372"/>
                      </a:lnTo>
                      <a:cubicBezTo>
                        <a:pt x="7040" y="2940"/>
                        <a:pt x="6774" y="2472"/>
                        <a:pt x="6564" y="1978"/>
                      </a:cubicBezTo>
                      <a:lnTo>
                        <a:pt x="6392" y="1607"/>
                      </a:lnTo>
                      <a:cubicBezTo>
                        <a:pt x="6168" y="1535"/>
                        <a:pt x="5935" y="1492"/>
                        <a:pt x="5700" y="1481"/>
                      </a:cubicBezTo>
                      <a:cubicBezTo>
                        <a:pt x="4009" y="1291"/>
                        <a:pt x="2249" y="993"/>
                        <a:pt x="391" y="6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7" name="Freeform 4776">
                  <a:extLst>
                    <a:ext uri="{FF2B5EF4-FFF2-40B4-BE49-F238E27FC236}">
                      <a16:creationId xmlns:a16="http://schemas.microsoft.com/office/drawing/2014/main" id="{0E177134-4A43-1C29-9B63-0F7C0E2A89A6}"/>
                    </a:ext>
                  </a:extLst>
                </p:cNvPr>
                <p:cNvSpPr/>
                <p:nvPr/>
              </p:nvSpPr>
              <p:spPr>
                <a:xfrm rot="-780000">
                  <a:off x="1887045" y="4100646"/>
                  <a:ext cx="10566" cy="4465"/>
                </a:xfrm>
                <a:custGeom>
                  <a:avLst/>
                  <a:gdLst>
                    <a:gd name="connsiteX0" fmla="*/ 2063 w 10566"/>
                    <a:gd name="connsiteY0" fmla="*/ 3969 h 4465"/>
                    <a:gd name="connsiteX1" fmla="*/ 6127 w 10566"/>
                    <a:gd name="connsiteY1" fmla="*/ 3722 h 4465"/>
                    <a:gd name="connsiteX2" fmla="*/ 6745 w 10566"/>
                    <a:gd name="connsiteY2" fmla="*/ 3848 h 4465"/>
                    <a:gd name="connsiteX3" fmla="*/ 7116 w 10566"/>
                    <a:gd name="connsiteY3" fmla="*/ 3722 h 4465"/>
                    <a:gd name="connsiteX4" fmla="*/ 10238 w 10566"/>
                    <a:gd name="connsiteY4" fmla="*/ 4814 h 4465"/>
                    <a:gd name="connsiteX5" fmla="*/ 10609 w 10566"/>
                    <a:gd name="connsiteY5" fmla="*/ 5163 h 4465"/>
                    <a:gd name="connsiteX6" fmla="*/ 10958 w 10566"/>
                    <a:gd name="connsiteY6" fmla="*/ 3327 h 4465"/>
                    <a:gd name="connsiteX7" fmla="*/ 8329 w 10566"/>
                    <a:gd name="connsiteY7" fmla="*/ 2533 h 4465"/>
                    <a:gd name="connsiteX8" fmla="*/ 6963 w 10566"/>
                    <a:gd name="connsiteY8" fmla="*/ 1320 h 4465"/>
                    <a:gd name="connsiteX9" fmla="*/ 5226 w 10566"/>
                    <a:gd name="connsiteY9" fmla="*/ 777 h 4465"/>
                    <a:gd name="connsiteX10" fmla="*/ 391 w 10566"/>
                    <a:gd name="connsiteY10" fmla="*/ 2561 h 4465"/>
                    <a:gd name="connsiteX11" fmla="*/ 2063 w 10566"/>
                    <a:gd name="connsiteY11" fmla="*/ 3969 h 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66" h="4465">
                      <a:moveTo>
                        <a:pt x="2063" y="3969"/>
                      </a:moveTo>
                      <a:cubicBezTo>
                        <a:pt x="3369" y="3515"/>
                        <a:pt x="4775" y="3430"/>
                        <a:pt x="6127" y="3722"/>
                      </a:cubicBezTo>
                      <a:lnTo>
                        <a:pt x="6745" y="3848"/>
                      </a:lnTo>
                      <a:lnTo>
                        <a:pt x="7116" y="3722"/>
                      </a:lnTo>
                      <a:cubicBezTo>
                        <a:pt x="8275" y="3525"/>
                        <a:pt x="9454" y="3938"/>
                        <a:pt x="10238" y="4814"/>
                      </a:cubicBezTo>
                      <a:lnTo>
                        <a:pt x="10609" y="5163"/>
                      </a:lnTo>
                      <a:lnTo>
                        <a:pt x="10958" y="3327"/>
                      </a:lnTo>
                      <a:cubicBezTo>
                        <a:pt x="10016" y="3375"/>
                        <a:pt x="9086" y="3095"/>
                        <a:pt x="8329" y="2533"/>
                      </a:cubicBezTo>
                      <a:cubicBezTo>
                        <a:pt x="7846" y="2161"/>
                        <a:pt x="7390" y="1756"/>
                        <a:pt x="6963" y="1320"/>
                      </a:cubicBezTo>
                      <a:cubicBezTo>
                        <a:pt x="6561" y="784"/>
                        <a:pt x="5861" y="565"/>
                        <a:pt x="5226" y="777"/>
                      </a:cubicBezTo>
                      <a:cubicBezTo>
                        <a:pt x="3591" y="1347"/>
                        <a:pt x="1979" y="1942"/>
                        <a:pt x="391" y="2561"/>
                      </a:cubicBezTo>
                      <a:cubicBezTo>
                        <a:pt x="525" y="4266"/>
                        <a:pt x="823" y="4540"/>
                        <a:pt x="2063" y="39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8" name="Freeform 4777">
                  <a:extLst>
                    <a:ext uri="{FF2B5EF4-FFF2-40B4-BE49-F238E27FC236}">
                      <a16:creationId xmlns:a16="http://schemas.microsoft.com/office/drawing/2014/main" id="{C03C5ADB-B89D-CE10-7EDD-C91DF3C1471A}"/>
                    </a:ext>
                  </a:extLst>
                </p:cNvPr>
                <p:cNvSpPr/>
                <p:nvPr/>
              </p:nvSpPr>
              <p:spPr>
                <a:xfrm rot="-780000">
                  <a:off x="1886878" y="4092041"/>
                  <a:ext cx="4212" cy="5631"/>
                </a:xfrm>
                <a:custGeom>
                  <a:avLst/>
                  <a:gdLst>
                    <a:gd name="connsiteX0" fmla="*/ 1110 w 4212"/>
                    <a:gd name="connsiteY0" fmla="*/ 5086 h 5631"/>
                    <a:gd name="connsiteX1" fmla="*/ 391 w 4212"/>
                    <a:gd name="connsiteY1" fmla="*/ 6327 h 5631"/>
                    <a:gd name="connsiteX2" fmla="*/ 1854 w 4212"/>
                    <a:gd name="connsiteY2" fmla="*/ 6303 h 5631"/>
                    <a:gd name="connsiteX3" fmla="*/ 2276 w 4212"/>
                    <a:gd name="connsiteY3" fmla="*/ 5685 h 5631"/>
                    <a:gd name="connsiteX4" fmla="*/ 2550 w 4212"/>
                    <a:gd name="connsiteY4" fmla="*/ 4422 h 5631"/>
                    <a:gd name="connsiteX5" fmla="*/ 4408 w 4212"/>
                    <a:gd name="connsiteY5" fmla="*/ 2758 h 5631"/>
                    <a:gd name="connsiteX6" fmla="*/ 3479 w 4212"/>
                    <a:gd name="connsiteY6" fmla="*/ 1364 h 5631"/>
                    <a:gd name="connsiteX7" fmla="*/ 2262 w 4212"/>
                    <a:gd name="connsiteY7" fmla="*/ 695 h 5631"/>
                    <a:gd name="connsiteX8" fmla="*/ 1942 w 4212"/>
                    <a:gd name="connsiteY8" fmla="*/ 3074 h 5631"/>
                    <a:gd name="connsiteX9" fmla="*/ 1110 w 4212"/>
                    <a:gd name="connsiteY9" fmla="*/ 5086 h 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2" h="5631">
                      <a:moveTo>
                        <a:pt x="1110" y="5086"/>
                      </a:moveTo>
                      <a:cubicBezTo>
                        <a:pt x="888" y="5509"/>
                        <a:pt x="646" y="5904"/>
                        <a:pt x="391" y="6327"/>
                      </a:cubicBezTo>
                      <a:lnTo>
                        <a:pt x="1854" y="6303"/>
                      </a:lnTo>
                      <a:cubicBezTo>
                        <a:pt x="2151" y="6303"/>
                        <a:pt x="2202" y="5932"/>
                        <a:pt x="2276" y="5685"/>
                      </a:cubicBezTo>
                      <a:cubicBezTo>
                        <a:pt x="2402" y="5290"/>
                        <a:pt x="2276" y="4756"/>
                        <a:pt x="2550" y="4422"/>
                      </a:cubicBezTo>
                      <a:cubicBezTo>
                        <a:pt x="3140" y="3835"/>
                        <a:pt x="3761" y="3280"/>
                        <a:pt x="4408" y="2758"/>
                      </a:cubicBezTo>
                      <a:cubicBezTo>
                        <a:pt x="4873" y="2335"/>
                        <a:pt x="4483" y="1829"/>
                        <a:pt x="3479" y="1364"/>
                      </a:cubicBezTo>
                      <a:cubicBezTo>
                        <a:pt x="3015" y="1141"/>
                        <a:pt x="2639" y="900"/>
                        <a:pt x="2262" y="695"/>
                      </a:cubicBezTo>
                      <a:cubicBezTo>
                        <a:pt x="2272" y="1500"/>
                        <a:pt x="2164" y="2301"/>
                        <a:pt x="1942" y="3074"/>
                      </a:cubicBezTo>
                      <a:cubicBezTo>
                        <a:pt x="1706" y="3761"/>
                        <a:pt x="1428" y="4433"/>
                        <a:pt x="1110" y="50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9" name="Freeform 4778">
                  <a:extLst>
                    <a:ext uri="{FF2B5EF4-FFF2-40B4-BE49-F238E27FC236}">
                      <a16:creationId xmlns:a16="http://schemas.microsoft.com/office/drawing/2014/main" id="{543F793F-CA46-FFA3-A4FF-40901CC8275E}"/>
                    </a:ext>
                  </a:extLst>
                </p:cNvPr>
                <p:cNvSpPr/>
                <p:nvPr/>
              </p:nvSpPr>
              <p:spPr>
                <a:xfrm rot="-780000">
                  <a:off x="1711617" y="4076959"/>
                  <a:ext cx="5213" cy="6444"/>
                </a:xfrm>
                <a:custGeom>
                  <a:avLst/>
                  <a:gdLst>
                    <a:gd name="connsiteX0" fmla="*/ 360 w 5213"/>
                    <a:gd name="connsiteY0" fmla="*/ 3343 h 6444"/>
                    <a:gd name="connsiteX1" fmla="*/ 1874 w 5213"/>
                    <a:gd name="connsiteY1" fmla="*/ 5624 h 6444"/>
                    <a:gd name="connsiteX2" fmla="*/ 3188 w 5213"/>
                    <a:gd name="connsiteY2" fmla="*/ 7139 h 6444"/>
                    <a:gd name="connsiteX3" fmla="*/ 4726 w 5213"/>
                    <a:gd name="connsiteY3" fmla="*/ 6595 h 6444"/>
                    <a:gd name="connsiteX4" fmla="*/ 5462 w 5213"/>
                    <a:gd name="connsiteY4" fmla="*/ 4767 h 6444"/>
                    <a:gd name="connsiteX5" fmla="*/ 5223 w 5213"/>
                    <a:gd name="connsiteY5" fmla="*/ 4388 h 6444"/>
                    <a:gd name="connsiteX6" fmla="*/ 3486 w 5213"/>
                    <a:gd name="connsiteY6" fmla="*/ 2873 h 6444"/>
                    <a:gd name="connsiteX7" fmla="*/ 2092 w 5213"/>
                    <a:gd name="connsiteY7" fmla="*/ 717 h 6444"/>
                    <a:gd name="connsiteX8" fmla="*/ 1795 w 5213"/>
                    <a:gd name="connsiteY8" fmla="*/ 694 h 6444"/>
                    <a:gd name="connsiteX9" fmla="*/ 360 w 5213"/>
                    <a:gd name="connsiteY9" fmla="*/ 3343 h 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3" h="6444">
                      <a:moveTo>
                        <a:pt x="360" y="3343"/>
                      </a:moveTo>
                      <a:cubicBezTo>
                        <a:pt x="1502" y="4137"/>
                        <a:pt x="1971" y="4829"/>
                        <a:pt x="1874" y="5624"/>
                      </a:cubicBezTo>
                      <a:cubicBezTo>
                        <a:pt x="1799" y="6242"/>
                        <a:pt x="2338" y="6813"/>
                        <a:pt x="3188" y="7139"/>
                      </a:cubicBezTo>
                      <a:cubicBezTo>
                        <a:pt x="3709" y="6983"/>
                        <a:pt x="4223" y="6802"/>
                        <a:pt x="4726" y="6595"/>
                      </a:cubicBezTo>
                      <a:cubicBezTo>
                        <a:pt x="5434" y="6293"/>
                        <a:pt x="5763" y="5475"/>
                        <a:pt x="5462" y="4767"/>
                      </a:cubicBezTo>
                      <a:cubicBezTo>
                        <a:pt x="5403" y="4628"/>
                        <a:pt x="5322" y="4500"/>
                        <a:pt x="5223" y="4388"/>
                      </a:cubicBezTo>
                      <a:cubicBezTo>
                        <a:pt x="4735" y="3786"/>
                        <a:pt x="4148" y="3274"/>
                        <a:pt x="3486" y="2873"/>
                      </a:cubicBezTo>
                      <a:cubicBezTo>
                        <a:pt x="2759" y="2363"/>
                        <a:pt x="2258" y="1590"/>
                        <a:pt x="2092" y="717"/>
                      </a:cubicBezTo>
                      <a:lnTo>
                        <a:pt x="1795" y="694"/>
                      </a:lnTo>
                      <a:cubicBezTo>
                        <a:pt x="1302" y="1558"/>
                        <a:pt x="829" y="2451"/>
                        <a:pt x="360" y="33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0" name="Freeform 4779">
                  <a:extLst>
                    <a:ext uri="{FF2B5EF4-FFF2-40B4-BE49-F238E27FC236}">
                      <a16:creationId xmlns:a16="http://schemas.microsoft.com/office/drawing/2014/main" id="{13DA10BC-AA3B-6EE6-B041-27926B59E0AC}"/>
                    </a:ext>
                  </a:extLst>
                </p:cNvPr>
                <p:cNvSpPr/>
                <p:nvPr/>
              </p:nvSpPr>
              <p:spPr>
                <a:xfrm rot="-780000">
                  <a:off x="1752301" y="4095782"/>
                  <a:ext cx="5276" cy="8720"/>
                </a:xfrm>
                <a:custGeom>
                  <a:avLst/>
                  <a:gdLst>
                    <a:gd name="connsiteX0" fmla="*/ 2155 w 5276"/>
                    <a:gd name="connsiteY0" fmla="*/ 9321 h 8720"/>
                    <a:gd name="connsiteX1" fmla="*/ 2327 w 5276"/>
                    <a:gd name="connsiteY1" fmla="*/ 9418 h 8720"/>
                    <a:gd name="connsiteX2" fmla="*/ 4310 w 5276"/>
                    <a:gd name="connsiteY2" fmla="*/ 7978 h 8720"/>
                    <a:gd name="connsiteX3" fmla="*/ 5453 w 5276"/>
                    <a:gd name="connsiteY3" fmla="*/ 6119 h 8720"/>
                    <a:gd name="connsiteX4" fmla="*/ 5453 w 5276"/>
                    <a:gd name="connsiteY4" fmla="*/ 5622 h 8720"/>
                    <a:gd name="connsiteX5" fmla="*/ 4988 w 5276"/>
                    <a:gd name="connsiteY5" fmla="*/ 5622 h 8720"/>
                    <a:gd name="connsiteX6" fmla="*/ 4296 w 5276"/>
                    <a:gd name="connsiteY6" fmla="*/ 4479 h 8720"/>
                    <a:gd name="connsiteX7" fmla="*/ 5472 w 5276"/>
                    <a:gd name="connsiteY7" fmla="*/ 1636 h 8720"/>
                    <a:gd name="connsiteX8" fmla="*/ 5620 w 5276"/>
                    <a:gd name="connsiteY8" fmla="*/ 1389 h 8720"/>
                    <a:gd name="connsiteX9" fmla="*/ 5643 w 5276"/>
                    <a:gd name="connsiteY9" fmla="*/ 697 h 8720"/>
                    <a:gd name="connsiteX10" fmla="*/ 4501 w 5276"/>
                    <a:gd name="connsiteY10" fmla="*/ 1269 h 8720"/>
                    <a:gd name="connsiteX11" fmla="*/ 2889 w 5276"/>
                    <a:gd name="connsiteY11" fmla="*/ 4493 h 8720"/>
                    <a:gd name="connsiteX12" fmla="*/ 831 w 5276"/>
                    <a:gd name="connsiteY12" fmla="*/ 8410 h 8720"/>
                    <a:gd name="connsiteX13" fmla="*/ 367 w 5276"/>
                    <a:gd name="connsiteY13" fmla="*/ 8507 h 8720"/>
                    <a:gd name="connsiteX14" fmla="*/ 2155 w 5276"/>
                    <a:gd name="connsiteY14" fmla="*/ 9321 h 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6" h="8720">
                      <a:moveTo>
                        <a:pt x="2155" y="9321"/>
                      </a:moveTo>
                      <a:lnTo>
                        <a:pt x="2327" y="9418"/>
                      </a:lnTo>
                      <a:cubicBezTo>
                        <a:pt x="2675" y="8489"/>
                        <a:pt x="3047" y="8349"/>
                        <a:pt x="4310" y="7978"/>
                      </a:cubicBezTo>
                      <a:cubicBezTo>
                        <a:pt x="5105" y="7755"/>
                        <a:pt x="5453" y="7360"/>
                        <a:pt x="5453" y="6119"/>
                      </a:cubicBezTo>
                      <a:lnTo>
                        <a:pt x="5453" y="5622"/>
                      </a:lnTo>
                      <a:cubicBezTo>
                        <a:pt x="5302" y="5670"/>
                        <a:pt x="5139" y="5670"/>
                        <a:pt x="4988" y="5622"/>
                      </a:cubicBezTo>
                      <a:cubicBezTo>
                        <a:pt x="4578" y="5384"/>
                        <a:pt x="4318" y="4953"/>
                        <a:pt x="4296" y="4479"/>
                      </a:cubicBezTo>
                      <a:cubicBezTo>
                        <a:pt x="4553" y="3481"/>
                        <a:pt x="4949" y="2524"/>
                        <a:pt x="5472" y="1636"/>
                      </a:cubicBezTo>
                      <a:lnTo>
                        <a:pt x="5620" y="1389"/>
                      </a:lnTo>
                      <a:lnTo>
                        <a:pt x="5643" y="697"/>
                      </a:lnTo>
                      <a:cubicBezTo>
                        <a:pt x="5249" y="897"/>
                        <a:pt x="4877" y="1046"/>
                        <a:pt x="4501" y="1269"/>
                      </a:cubicBezTo>
                      <a:cubicBezTo>
                        <a:pt x="2838" y="2198"/>
                        <a:pt x="2838" y="2198"/>
                        <a:pt x="2889" y="4493"/>
                      </a:cubicBezTo>
                      <a:cubicBezTo>
                        <a:pt x="2940" y="6626"/>
                        <a:pt x="2169" y="8066"/>
                        <a:pt x="831" y="8410"/>
                      </a:cubicBezTo>
                      <a:lnTo>
                        <a:pt x="367" y="8507"/>
                      </a:lnTo>
                      <a:cubicBezTo>
                        <a:pt x="978" y="8743"/>
                        <a:pt x="1575" y="9015"/>
                        <a:pt x="2155" y="932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1" name="Freeform 4780">
                  <a:extLst>
                    <a:ext uri="{FF2B5EF4-FFF2-40B4-BE49-F238E27FC236}">
                      <a16:creationId xmlns:a16="http://schemas.microsoft.com/office/drawing/2014/main" id="{9BBB24F6-520A-6A25-33F6-0CA32A99E440}"/>
                    </a:ext>
                  </a:extLst>
                </p:cNvPr>
                <p:cNvSpPr/>
                <p:nvPr/>
              </p:nvSpPr>
              <p:spPr>
                <a:xfrm rot="-780000">
                  <a:off x="1746800" y="4091490"/>
                  <a:ext cx="6410" cy="12938"/>
                </a:xfrm>
                <a:custGeom>
                  <a:avLst/>
                  <a:gdLst>
                    <a:gd name="connsiteX0" fmla="*/ 2770 w 6410"/>
                    <a:gd name="connsiteY0" fmla="*/ 5248 h 12938"/>
                    <a:gd name="connsiteX1" fmla="*/ 4233 w 6410"/>
                    <a:gd name="connsiteY1" fmla="*/ 6312 h 12938"/>
                    <a:gd name="connsiteX2" fmla="*/ 2598 w 6410"/>
                    <a:gd name="connsiteY2" fmla="*/ 7241 h 12938"/>
                    <a:gd name="connsiteX3" fmla="*/ 3415 w 6410"/>
                    <a:gd name="connsiteY3" fmla="*/ 8728 h 12938"/>
                    <a:gd name="connsiteX4" fmla="*/ 2575 w 6410"/>
                    <a:gd name="connsiteY4" fmla="*/ 11929 h 12938"/>
                    <a:gd name="connsiteX5" fmla="*/ 1511 w 6410"/>
                    <a:gd name="connsiteY5" fmla="*/ 13170 h 12938"/>
                    <a:gd name="connsiteX6" fmla="*/ 2105 w 6410"/>
                    <a:gd name="connsiteY6" fmla="*/ 13170 h 12938"/>
                    <a:gd name="connsiteX7" fmla="*/ 4609 w 6410"/>
                    <a:gd name="connsiteY7" fmla="*/ 13635 h 12938"/>
                    <a:gd name="connsiteX8" fmla="*/ 4460 w 6410"/>
                    <a:gd name="connsiteY8" fmla="*/ 13091 h 12938"/>
                    <a:gd name="connsiteX9" fmla="*/ 5004 w 6410"/>
                    <a:gd name="connsiteY9" fmla="*/ 9941 h 12938"/>
                    <a:gd name="connsiteX10" fmla="*/ 6193 w 6410"/>
                    <a:gd name="connsiteY10" fmla="*/ 8547 h 12938"/>
                    <a:gd name="connsiteX11" fmla="*/ 6616 w 6410"/>
                    <a:gd name="connsiteY11" fmla="*/ 6763 h 12938"/>
                    <a:gd name="connsiteX12" fmla="*/ 3318 w 6410"/>
                    <a:gd name="connsiteY12" fmla="*/ 1108 h 12938"/>
                    <a:gd name="connsiteX13" fmla="*/ 1683 w 6410"/>
                    <a:gd name="connsiteY13" fmla="*/ 1629 h 12938"/>
                    <a:gd name="connsiteX14" fmla="*/ 717 w 6410"/>
                    <a:gd name="connsiteY14" fmla="*/ 4979 h 12938"/>
                    <a:gd name="connsiteX15" fmla="*/ 2031 w 6410"/>
                    <a:gd name="connsiteY15" fmla="*/ 5127 h 12938"/>
                    <a:gd name="connsiteX16" fmla="*/ 2770 w 6410"/>
                    <a:gd name="connsiteY16" fmla="*/ 5248 h 1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10" h="12938">
                      <a:moveTo>
                        <a:pt x="2770" y="5248"/>
                      </a:moveTo>
                      <a:cubicBezTo>
                        <a:pt x="3314" y="5517"/>
                        <a:pt x="3810" y="5876"/>
                        <a:pt x="4233" y="6312"/>
                      </a:cubicBezTo>
                      <a:cubicBezTo>
                        <a:pt x="4530" y="6777"/>
                        <a:pt x="3564" y="7241"/>
                        <a:pt x="2598" y="7241"/>
                      </a:cubicBezTo>
                      <a:cubicBezTo>
                        <a:pt x="2900" y="7720"/>
                        <a:pt x="3172" y="8217"/>
                        <a:pt x="3415" y="8728"/>
                      </a:cubicBezTo>
                      <a:cubicBezTo>
                        <a:pt x="3826" y="9867"/>
                        <a:pt x="3491" y="11140"/>
                        <a:pt x="2575" y="11929"/>
                      </a:cubicBezTo>
                      <a:cubicBezTo>
                        <a:pt x="2226" y="12324"/>
                        <a:pt x="1855" y="12747"/>
                        <a:pt x="1511" y="13170"/>
                      </a:cubicBezTo>
                      <a:lnTo>
                        <a:pt x="2105" y="13170"/>
                      </a:lnTo>
                      <a:cubicBezTo>
                        <a:pt x="2959" y="13195"/>
                        <a:pt x="3803" y="13352"/>
                        <a:pt x="4609" y="13635"/>
                      </a:cubicBezTo>
                      <a:cubicBezTo>
                        <a:pt x="4521" y="13466"/>
                        <a:pt x="4470" y="13281"/>
                        <a:pt x="4460" y="13091"/>
                      </a:cubicBezTo>
                      <a:cubicBezTo>
                        <a:pt x="4190" y="12011"/>
                        <a:pt x="4387" y="10867"/>
                        <a:pt x="5004" y="9941"/>
                      </a:cubicBezTo>
                      <a:cubicBezTo>
                        <a:pt x="5361" y="9445"/>
                        <a:pt x="5759" y="8978"/>
                        <a:pt x="6193" y="8547"/>
                      </a:cubicBezTo>
                      <a:cubicBezTo>
                        <a:pt x="6760" y="8142"/>
                        <a:pt x="6941" y="7379"/>
                        <a:pt x="6616" y="6763"/>
                      </a:cubicBezTo>
                      <a:cubicBezTo>
                        <a:pt x="5552" y="4853"/>
                        <a:pt x="4484" y="2944"/>
                        <a:pt x="3318" y="1108"/>
                      </a:cubicBezTo>
                      <a:cubicBezTo>
                        <a:pt x="2853" y="388"/>
                        <a:pt x="2277" y="644"/>
                        <a:pt x="1683" y="1629"/>
                      </a:cubicBezTo>
                      <a:cubicBezTo>
                        <a:pt x="317" y="3710"/>
                        <a:pt x="48" y="4133"/>
                        <a:pt x="717" y="4979"/>
                      </a:cubicBezTo>
                      <a:lnTo>
                        <a:pt x="2031" y="5127"/>
                      </a:lnTo>
                      <a:cubicBezTo>
                        <a:pt x="2280" y="5146"/>
                        <a:pt x="2527" y="5187"/>
                        <a:pt x="2770" y="52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2" name="Freeform 4781">
                  <a:extLst>
                    <a:ext uri="{FF2B5EF4-FFF2-40B4-BE49-F238E27FC236}">
                      <a16:creationId xmlns:a16="http://schemas.microsoft.com/office/drawing/2014/main" id="{E718B8B2-3BBD-23A8-90B1-BD7227B1FB0B}"/>
                    </a:ext>
                  </a:extLst>
                </p:cNvPr>
                <p:cNvSpPr/>
                <p:nvPr/>
              </p:nvSpPr>
              <p:spPr>
                <a:xfrm rot="-780000">
                  <a:off x="1748450" y="4104537"/>
                  <a:ext cx="7310" cy="8332"/>
                </a:xfrm>
                <a:custGeom>
                  <a:avLst/>
                  <a:gdLst>
                    <a:gd name="connsiteX0" fmla="*/ 4110 w 7310"/>
                    <a:gd name="connsiteY0" fmla="*/ 2418 h 8332"/>
                    <a:gd name="connsiteX1" fmla="*/ 1881 w 7310"/>
                    <a:gd name="connsiteY1" fmla="*/ 1326 h 8332"/>
                    <a:gd name="connsiteX2" fmla="*/ 1630 w 7310"/>
                    <a:gd name="connsiteY2" fmla="*/ 699 h 8332"/>
                    <a:gd name="connsiteX3" fmla="*/ 366 w 7310"/>
                    <a:gd name="connsiteY3" fmla="*/ 2237 h 8332"/>
                    <a:gd name="connsiteX4" fmla="*/ 738 w 7310"/>
                    <a:gd name="connsiteY4" fmla="*/ 2855 h 8332"/>
                    <a:gd name="connsiteX5" fmla="*/ 1727 w 7310"/>
                    <a:gd name="connsiteY5" fmla="*/ 6697 h 8332"/>
                    <a:gd name="connsiteX6" fmla="*/ 3413 w 7310"/>
                    <a:gd name="connsiteY6" fmla="*/ 8830 h 8332"/>
                    <a:gd name="connsiteX7" fmla="*/ 7552 w 7310"/>
                    <a:gd name="connsiteY7" fmla="*/ 3198 h 8332"/>
                    <a:gd name="connsiteX8" fmla="*/ 7677 w 7310"/>
                    <a:gd name="connsiteY8" fmla="*/ 2701 h 8332"/>
                    <a:gd name="connsiteX9" fmla="*/ 5745 w 7310"/>
                    <a:gd name="connsiteY9" fmla="*/ 2553 h 8332"/>
                    <a:gd name="connsiteX10" fmla="*/ 4110 w 7310"/>
                    <a:gd name="connsiteY10" fmla="*/ 2418 h 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0" h="8332">
                      <a:moveTo>
                        <a:pt x="4110" y="2418"/>
                      </a:moveTo>
                      <a:cubicBezTo>
                        <a:pt x="3093" y="2269"/>
                        <a:pt x="2178" y="2046"/>
                        <a:pt x="1881" y="1326"/>
                      </a:cubicBezTo>
                      <a:lnTo>
                        <a:pt x="1630" y="699"/>
                      </a:lnTo>
                      <a:lnTo>
                        <a:pt x="366" y="2237"/>
                      </a:lnTo>
                      <a:cubicBezTo>
                        <a:pt x="589" y="2608"/>
                        <a:pt x="640" y="2808"/>
                        <a:pt x="738" y="2855"/>
                      </a:cubicBezTo>
                      <a:cubicBezTo>
                        <a:pt x="1927" y="3375"/>
                        <a:pt x="2103" y="4690"/>
                        <a:pt x="1727" y="6697"/>
                      </a:cubicBezTo>
                      <a:cubicBezTo>
                        <a:pt x="1351" y="8704"/>
                        <a:pt x="2001" y="9424"/>
                        <a:pt x="3413" y="8830"/>
                      </a:cubicBezTo>
                      <a:cubicBezTo>
                        <a:pt x="5736" y="7863"/>
                        <a:pt x="6711" y="6506"/>
                        <a:pt x="7552" y="3198"/>
                      </a:cubicBezTo>
                      <a:lnTo>
                        <a:pt x="7677" y="2701"/>
                      </a:lnTo>
                      <a:cubicBezTo>
                        <a:pt x="7038" y="2602"/>
                        <a:pt x="6392" y="2552"/>
                        <a:pt x="5745" y="2553"/>
                      </a:cubicBezTo>
                      <a:cubicBezTo>
                        <a:pt x="5225" y="2557"/>
                        <a:pt x="4653" y="2492"/>
                        <a:pt x="4110" y="241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3" name="Freeform 4782">
                  <a:extLst>
                    <a:ext uri="{FF2B5EF4-FFF2-40B4-BE49-F238E27FC236}">
                      <a16:creationId xmlns:a16="http://schemas.microsoft.com/office/drawing/2014/main" id="{9D65ADEA-CF66-B546-F150-BC5474FD4CCE}"/>
                    </a:ext>
                  </a:extLst>
                </p:cNvPr>
                <p:cNvSpPr/>
                <p:nvPr/>
              </p:nvSpPr>
              <p:spPr>
                <a:xfrm rot="-780000">
                  <a:off x="1755828" y="4096082"/>
                  <a:ext cx="1309" cy="4273"/>
                </a:xfrm>
                <a:custGeom>
                  <a:avLst/>
                  <a:gdLst>
                    <a:gd name="connsiteX0" fmla="*/ 368 w 1309"/>
                    <a:gd name="connsiteY0" fmla="*/ 3792 h 4273"/>
                    <a:gd name="connsiteX1" fmla="*/ 1060 w 1309"/>
                    <a:gd name="connsiteY1" fmla="*/ 4935 h 4273"/>
                    <a:gd name="connsiteX2" fmla="*/ 1524 w 1309"/>
                    <a:gd name="connsiteY2" fmla="*/ 4935 h 4273"/>
                    <a:gd name="connsiteX3" fmla="*/ 1575 w 1309"/>
                    <a:gd name="connsiteY3" fmla="*/ 2704 h 4273"/>
                    <a:gd name="connsiteX4" fmla="*/ 1478 w 1309"/>
                    <a:gd name="connsiteY4" fmla="*/ 2556 h 4273"/>
                    <a:gd name="connsiteX5" fmla="*/ 1603 w 1309"/>
                    <a:gd name="connsiteY5" fmla="*/ 2035 h 4273"/>
                    <a:gd name="connsiteX6" fmla="*/ 1677 w 1309"/>
                    <a:gd name="connsiteY6" fmla="*/ 697 h 4273"/>
                    <a:gd name="connsiteX7" fmla="*/ 1529 w 1309"/>
                    <a:gd name="connsiteY7" fmla="*/ 943 h 4273"/>
                    <a:gd name="connsiteX8" fmla="*/ 368 w 1309"/>
                    <a:gd name="connsiteY8" fmla="*/ 3792 h 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 h="4273">
                      <a:moveTo>
                        <a:pt x="368" y="3792"/>
                      </a:moveTo>
                      <a:cubicBezTo>
                        <a:pt x="389" y="4266"/>
                        <a:pt x="649" y="4696"/>
                        <a:pt x="1060" y="4935"/>
                      </a:cubicBezTo>
                      <a:cubicBezTo>
                        <a:pt x="1211" y="4983"/>
                        <a:pt x="1373" y="4983"/>
                        <a:pt x="1524" y="4935"/>
                      </a:cubicBezTo>
                      <a:cubicBezTo>
                        <a:pt x="1524" y="4214"/>
                        <a:pt x="1547" y="3471"/>
                        <a:pt x="1575" y="2704"/>
                      </a:cubicBezTo>
                      <a:lnTo>
                        <a:pt x="1478" y="2556"/>
                      </a:lnTo>
                      <a:cubicBezTo>
                        <a:pt x="1422" y="2372"/>
                        <a:pt x="1470" y="2173"/>
                        <a:pt x="1603" y="2035"/>
                      </a:cubicBezTo>
                      <a:lnTo>
                        <a:pt x="1677" y="697"/>
                      </a:lnTo>
                      <a:lnTo>
                        <a:pt x="1529" y="943"/>
                      </a:lnTo>
                      <a:cubicBezTo>
                        <a:pt x="1010" y="1834"/>
                        <a:pt x="619" y="2793"/>
                        <a:pt x="368" y="37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4" name="Freeform 4783">
                  <a:extLst>
                    <a:ext uri="{FF2B5EF4-FFF2-40B4-BE49-F238E27FC236}">
                      <a16:creationId xmlns:a16="http://schemas.microsoft.com/office/drawing/2014/main" id="{26A74E9E-9095-D5A8-2B88-7C6792CBF669}"/>
                    </a:ext>
                  </a:extLst>
                </p:cNvPr>
                <p:cNvSpPr/>
                <p:nvPr/>
              </p:nvSpPr>
              <p:spPr>
                <a:xfrm rot="-780000">
                  <a:off x="1734145" y="4036087"/>
                  <a:ext cx="3715" cy="4042"/>
                </a:xfrm>
                <a:custGeom>
                  <a:avLst/>
                  <a:gdLst>
                    <a:gd name="connsiteX0" fmla="*/ 363 w 3715"/>
                    <a:gd name="connsiteY0" fmla="*/ 4381 h 4042"/>
                    <a:gd name="connsiteX1" fmla="*/ 3150 w 3715"/>
                    <a:gd name="connsiteY1" fmla="*/ 4729 h 4042"/>
                    <a:gd name="connsiteX2" fmla="*/ 4079 w 3715"/>
                    <a:gd name="connsiteY2" fmla="*/ 1505 h 4042"/>
                    <a:gd name="connsiteX3" fmla="*/ 2518 w 3715"/>
                    <a:gd name="connsiteY3" fmla="*/ 687 h 4042"/>
                    <a:gd name="connsiteX4" fmla="*/ 363 w 3715"/>
                    <a:gd name="connsiteY4" fmla="*/ 4381 h 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 h="4042">
                      <a:moveTo>
                        <a:pt x="363" y="4381"/>
                      </a:moveTo>
                      <a:cubicBezTo>
                        <a:pt x="1292" y="4529"/>
                        <a:pt x="2221" y="4655"/>
                        <a:pt x="3150" y="4729"/>
                      </a:cubicBezTo>
                      <a:cubicBezTo>
                        <a:pt x="3626" y="3709"/>
                        <a:pt x="3940" y="2621"/>
                        <a:pt x="4079" y="1505"/>
                      </a:cubicBezTo>
                      <a:cubicBezTo>
                        <a:pt x="3575" y="1203"/>
                        <a:pt x="3053" y="930"/>
                        <a:pt x="2518" y="687"/>
                      </a:cubicBezTo>
                      <a:cubicBezTo>
                        <a:pt x="1924" y="1978"/>
                        <a:pt x="1074" y="3159"/>
                        <a:pt x="363" y="43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5" name="Freeform 4784">
                  <a:extLst>
                    <a:ext uri="{FF2B5EF4-FFF2-40B4-BE49-F238E27FC236}">
                      <a16:creationId xmlns:a16="http://schemas.microsoft.com/office/drawing/2014/main" id="{B0F3B397-3FA3-0871-150E-6D9EB2E177C2}"/>
                    </a:ext>
                  </a:extLst>
                </p:cNvPr>
                <p:cNvSpPr/>
                <p:nvPr/>
              </p:nvSpPr>
              <p:spPr>
                <a:xfrm rot="-780000">
                  <a:off x="1732331" y="4042918"/>
                  <a:ext cx="4969" cy="9547"/>
                </a:xfrm>
                <a:custGeom>
                  <a:avLst/>
                  <a:gdLst>
                    <a:gd name="connsiteX0" fmla="*/ 2918 w 4969"/>
                    <a:gd name="connsiteY0" fmla="*/ 1631 h 9547"/>
                    <a:gd name="connsiteX1" fmla="*/ 1231 w 4969"/>
                    <a:gd name="connsiteY1" fmla="*/ 8178 h 9547"/>
                    <a:gd name="connsiteX2" fmla="*/ 363 w 4969"/>
                    <a:gd name="connsiteY2" fmla="*/ 9665 h 9547"/>
                    <a:gd name="connsiteX3" fmla="*/ 2346 w 4969"/>
                    <a:gd name="connsiteY3" fmla="*/ 10236 h 9547"/>
                    <a:gd name="connsiteX4" fmla="*/ 3238 w 4969"/>
                    <a:gd name="connsiteY4" fmla="*/ 9665 h 9547"/>
                    <a:gd name="connsiteX5" fmla="*/ 4167 w 4969"/>
                    <a:gd name="connsiteY5" fmla="*/ 7309 h 9547"/>
                    <a:gd name="connsiteX6" fmla="*/ 5333 w 4969"/>
                    <a:gd name="connsiteY6" fmla="*/ 962 h 9547"/>
                    <a:gd name="connsiteX7" fmla="*/ 3127 w 4969"/>
                    <a:gd name="connsiteY7" fmla="*/ 688 h 9547"/>
                    <a:gd name="connsiteX8" fmla="*/ 2918 w 4969"/>
                    <a:gd name="connsiteY8" fmla="*/ 1631 h 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9" h="9547">
                      <a:moveTo>
                        <a:pt x="2918" y="1631"/>
                      </a:moveTo>
                      <a:cubicBezTo>
                        <a:pt x="2546" y="3815"/>
                        <a:pt x="1775" y="5994"/>
                        <a:pt x="1231" y="8178"/>
                      </a:cubicBezTo>
                      <a:cubicBezTo>
                        <a:pt x="1125" y="8759"/>
                        <a:pt x="817" y="9286"/>
                        <a:pt x="363" y="9665"/>
                      </a:cubicBezTo>
                      <a:cubicBezTo>
                        <a:pt x="1038" y="9804"/>
                        <a:pt x="1701" y="9995"/>
                        <a:pt x="2346" y="10236"/>
                      </a:cubicBezTo>
                      <a:cubicBezTo>
                        <a:pt x="2644" y="10064"/>
                        <a:pt x="2941" y="9864"/>
                        <a:pt x="3238" y="9665"/>
                      </a:cubicBezTo>
                      <a:cubicBezTo>
                        <a:pt x="3994" y="9138"/>
                        <a:pt x="4360" y="8210"/>
                        <a:pt x="4167" y="7309"/>
                      </a:cubicBezTo>
                      <a:cubicBezTo>
                        <a:pt x="3761" y="5122"/>
                        <a:pt x="4176" y="2862"/>
                        <a:pt x="5333" y="962"/>
                      </a:cubicBezTo>
                      <a:cubicBezTo>
                        <a:pt x="4590" y="837"/>
                        <a:pt x="3846" y="739"/>
                        <a:pt x="3127" y="688"/>
                      </a:cubicBezTo>
                      <a:cubicBezTo>
                        <a:pt x="3031" y="996"/>
                        <a:pt x="2961" y="1312"/>
                        <a:pt x="2918" y="163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6" name="Freeform 4785">
                  <a:extLst>
                    <a:ext uri="{FF2B5EF4-FFF2-40B4-BE49-F238E27FC236}">
                      <a16:creationId xmlns:a16="http://schemas.microsoft.com/office/drawing/2014/main" id="{B342FDBA-4EC2-EC33-6AD5-54FA8699F975}"/>
                    </a:ext>
                  </a:extLst>
                </p:cNvPr>
                <p:cNvSpPr/>
                <p:nvPr/>
              </p:nvSpPr>
              <p:spPr>
                <a:xfrm rot="-780000">
                  <a:off x="1722780" y="4054474"/>
                  <a:ext cx="10515" cy="8456"/>
                </a:xfrm>
                <a:custGeom>
                  <a:avLst/>
                  <a:gdLst>
                    <a:gd name="connsiteX0" fmla="*/ 8675 w 10515"/>
                    <a:gd name="connsiteY0" fmla="*/ 2130 h 8456"/>
                    <a:gd name="connsiteX1" fmla="*/ 5424 w 10515"/>
                    <a:gd name="connsiteY1" fmla="*/ 690 h 8456"/>
                    <a:gd name="connsiteX2" fmla="*/ 3195 w 10515"/>
                    <a:gd name="connsiteY2" fmla="*/ 2948 h 8456"/>
                    <a:gd name="connsiteX3" fmla="*/ 1234 w 10515"/>
                    <a:gd name="connsiteY3" fmla="*/ 5847 h 8456"/>
                    <a:gd name="connsiteX4" fmla="*/ 366 w 10515"/>
                    <a:gd name="connsiteY4" fmla="*/ 7659 h 8456"/>
                    <a:gd name="connsiteX5" fmla="*/ 1657 w 10515"/>
                    <a:gd name="connsiteY5" fmla="*/ 9146 h 8456"/>
                    <a:gd name="connsiteX6" fmla="*/ 3417 w 10515"/>
                    <a:gd name="connsiteY6" fmla="*/ 8217 h 8456"/>
                    <a:gd name="connsiteX7" fmla="*/ 6144 w 10515"/>
                    <a:gd name="connsiteY7" fmla="*/ 4867 h 8456"/>
                    <a:gd name="connsiteX8" fmla="*/ 8648 w 10515"/>
                    <a:gd name="connsiteY8" fmla="*/ 3473 h 8456"/>
                    <a:gd name="connsiteX9" fmla="*/ 10877 w 10515"/>
                    <a:gd name="connsiteY9" fmla="*/ 3125 h 8456"/>
                    <a:gd name="connsiteX10" fmla="*/ 8675 w 10515"/>
                    <a:gd name="connsiteY10" fmla="*/ 2130 h 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5" h="8456">
                      <a:moveTo>
                        <a:pt x="8675" y="2130"/>
                      </a:moveTo>
                      <a:cubicBezTo>
                        <a:pt x="7533" y="1666"/>
                        <a:pt x="6446" y="1201"/>
                        <a:pt x="5424" y="690"/>
                      </a:cubicBezTo>
                      <a:cubicBezTo>
                        <a:pt x="4511" y="1253"/>
                        <a:pt x="3746" y="2028"/>
                        <a:pt x="3195" y="2948"/>
                      </a:cubicBezTo>
                      <a:cubicBezTo>
                        <a:pt x="2600" y="3966"/>
                        <a:pt x="1857" y="4858"/>
                        <a:pt x="1234" y="5847"/>
                      </a:cubicBezTo>
                      <a:cubicBezTo>
                        <a:pt x="863" y="6419"/>
                        <a:pt x="305" y="7213"/>
                        <a:pt x="366" y="7659"/>
                      </a:cubicBezTo>
                      <a:cubicBezTo>
                        <a:pt x="463" y="8254"/>
                        <a:pt x="1132" y="8589"/>
                        <a:pt x="1657" y="9146"/>
                      </a:cubicBezTo>
                      <a:cubicBezTo>
                        <a:pt x="2287" y="8928"/>
                        <a:pt x="2881" y="8614"/>
                        <a:pt x="3417" y="8217"/>
                      </a:cubicBezTo>
                      <a:cubicBezTo>
                        <a:pt x="4398" y="7160"/>
                        <a:pt x="5308" y="6042"/>
                        <a:pt x="6144" y="4867"/>
                      </a:cubicBezTo>
                      <a:cubicBezTo>
                        <a:pt x="6887" y="3826"/>
                        <a:pt x="7756" y="3278"/>
                        <a:pt x="8648" y="3473"/>
                      </a:cubicBezTo>
                      <a:cubicBezTo>
                        <a:pt x="9407" y="3666"/>
                        <a:pt x="10213" y="3541"/>
                        <a:pt x="10877" y="3125"/>
                      </a:cubicBezTo>
                      <a:cubicBezTo>
                        <a:pt x="10164" y="2749"/>
                        <a:pt x="9429" y="2417"/>
                        <a:pt x="8675" y="213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7" name="Freeform 4786">
                  <a:extLst>
                    <a:ext uri="{FF2B5EF4-FFF2-40B4-BE49-F238E27FC236}">
                      <a16:creationId xmlns:a16="http://schemas.microsoft.com/office/drawing/2014/main" id="{FD6617F5-D657-5B7B-A56F-45DCB9678D9D}"/>
                    </a:ext>
                  </a:extLst>
                </p:cNvPr>
                <p:cNvSpPr/>
                <p:nvPr/>
              </p:nvSpPr>
              <p:spPr>
                <a:xfrm rot="-780000">
                  <a:off x="1857251" y="4100508"/>
                  <a:ext cx="3347" cy="3739"/>
                </a:xfrm>
                <a:custGeom>
                  <a:avLst/>
                  <a:gdLst>
                    <a:gd name="connsiteX0" fmla="*/ 983 w 3347"/>
                    <a:gd name="connsiteY0" fmla="*/ 697 h 3739"/>
                    <a:gd name="connsiteX1" fmla="*/ 412 w 3347"/>
                    <a:gd name="connsiteY1" fmla="*/ 2904 h 3739"/>
                    <a:gd name="connsiteX2" fmla="*/ 2196 w 3347"/>
                    <a:gd name="connsiteY2" fmla="*/ 4344 h 3739"/>
                    <a:gd name="connsiteX3" fmla="*/ 3682 w 3347"/>
                    <a:gd name="connsiteY3" fmla="*/ 2337 h 3739"/>
                    <a:gd name="connsiteX4" fmla="*/ 3733 w 3347"/>
                    <a:gd name="connsiteY4" fmla="*/ 2091 h 3739"/>
                    <a:gd name="connsiteX5" fmla="*/ 3310 w 3347"/>
                    <a:gd name="connsiteY5" fmla="*/ 2017 h 3739"/>
                    <a:gd name="connsiteX6" fmla="*/ 983 w 3347"/>
                    <a:gd name="connsiteY6" fmla="*/ 697 h 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7" h="3739">
                      <a:moveTo>
                        <a:pt x="983" y="697"/>
                      </a:moveTo>
                      <a:cubicBezTo>
                        <a:pt x="674" y="1397"/>
                        <a:pt x="482" y="2142"/>
                        <a:pt x="412" y="2904"/>
                      </a:cubicBezTo>
                      <a:cubicBezTo>
                        <a:pt x="287" y="4419"/>
                        <a:pt x="561" y="4591"/>
                        <a:pt x="2196" y="4344"/>
                      </a:cubicBezTo>
                      <a:cubicBezTo>
                        <a:pt x="3125" y="4219"/>
                        <a:pt x="3436" y="3327"/>
                        <a:pt x="3682" y="2337"/>
                      </a:cubicBezTo>
                      <a:lnTo>
                        <a:pt x="3733" y="2091"/>
                      </a:lnTo>
                      <a:lnTo>
                        <a:pt x="3310" y="2017"/>
                      </a:lnTo>
                      <a:cubicBezTo>
                        <a:pt x="2513" y="1617"/>
                        <a:pt x="1736" y="1176"/>
                        <a:pt x="983" y="6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8" name="Freeform 4787">
                  <a:extLst>
                    <a:ext uri="{FF2B5EF4-FFF2-40B4-BE49-F238E27FC236}">
                      <a16:creationId xmlns:a16="http://schemas.microsoft.com/office/drawing/2014/main" id="{DFEFE546-2DDE-A794-99D8-63881A0A70E4}"/>
                    </a:ext>
                  </a:extLst>
                </p:cNvPr>
                <p:cNvSpPr/>
                <p:nvPr/>
              </p:nvSpPr>
              <p:spPr>
                <a:xfrm rot="-780000">
                  <a:off x="1856283" y="4081563"/>
                  <a:ext cx="8846" cy="17792"/>
                </a:xfrm>
                <a:custGeom>
                  <a:avLst/>
                  <a:gdLst>
                    <a:gd name="connsiteX0" fmla="*/ 4649 w 8846"/>
                    <a:gd name="connsiteY0" fmla="*/ 13404 h 17792"/>
                    <a:gd name="connsiteX1" fmla="*/ 5318 w 8846"/>
                    <a:gd name="connsiteY1" fmla="*/ 10727 h 17792"/>
                    <a:gd name="connsiteX2" fmla="*/ 7153 w 8846"/>
                    <a:gd name="connsiteY2" fmla="*/ 6039 h 17792"/>
                    <a:gd name="connsiteX3" fmla="*/ 9187 w 8846"/>
                    <a:gd name="connsiteY3" fmla="*/ 3289 h 17792"/>
                    <a:gd name="connsiteX4" fmla="*/ 7794 w 8846"/>
                    <a:gd name="connsiteY4" fmla="*/ 1031 h 17792"/>
                    <a:gd name="connsiteX5" fmla="*/ 2220 w 8846"/>
                    <a:gd name="connsiteY5" fmla="*/ 6262 h 17792"/>
                    <a:gd name="connsiteX6" fmla="*/ 2271 w 8846"/>
                    <a:gd name="connsiteY6" fmla="*/ 9807 h 17792"/>
                    <a:gd name="connsiteX7" fmla="*/ 2545 w 8846"/>
                    <a:gd name="connsiteY7" fmla="*/ 12734 h 17792"/>
                    <a:gd name="connsiteX8" fmla="*/ 956 w 8846"/>
                    <a:gd name="connsiteY8" fmla="*/ 16451 h 17792"/>
                    <a:gd name="connsiteX9" fmla="*/ 385 w 8846"/>
                    <a:gd name="connsiteY9" fmla="*/ 17195 h 17792"/>
                    <a:gd name="connsiteX10" fmla="*/ 2368 w 8846"/>
                    <a:gd name="connsiteY10" fmla="*/ 18486 h 17792"/>
                    <a:gd name="connsiteX11" fmla="*/ 4649 w 8846"/>
                    <a:gd name="connsiteY11" fmla="*/ 13404 h 1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6" h="17792">
                      <a:moveTo>
                        <a:pt x="4649" y="13404"/>
                      </a:moveTo>
                      <a:cubicBezTo>
                        <a:pt x="5363" y="12712"/>
                        <a:pt x="5623" y="11674"/>
                        <a:pt x="5318" y="10727"/>
                      </a:cubicBezTo>
                      <a:cubicBezTo>
                        <a:pt x="4703" y="8926"/>
                        <a:pt x="5479" y="6944"/>
                        <a:pt x="7153" y="6039"/>
                      </a:cubicBezTo>
                      <a:cubicBezTo>
                        <a:pt x="8189" y="5452"/>
                        <a:pt x="8929" y="4453"/>
                        <a:pt x="9187" y="3289"/>
                      </a:cubicBezTo>
                      <a:cubicBezTo>
                        <a:pt x="9407" y="2283"/>
                        <a:pt x="8790" y="1285"/>
                        <a:pt x="7794" y="1031"/>
                      </a:cubicBezTo>
                      <a:cubicBezTo>
                        <a:pt x="4867" y="-61"/>
                        <a:pt x="3209" y="1453"/>
                        <a:pt x="2220" y="6262"/>
                      </a:cubicBezTo>
                      <a:cubicBezTo>
                        <a:pt x="2088" y="7441"/>
                        <a:pt x="2105" y="8632"/>
                        <a:pt x="2271" y="9807"/>
                      </a:cubicBezTo>
                      <a:cubicBezTo>
                        <a:pt x="2345" y="10797"/>
                        <a:pt x="2545" y="11717"/>
                        <a:pt x="2545" y="12734"/>
                      </a:cubicBezTo>
                      <a:cubicBezTo>
                        <a:pt x="2490" y="14126"/>
                        <a:pt x="1924" y="15450"/>
                        <a:pt x="956" y="16451"/>
                      </a:cubicBezTo>
                      <a:lnTo>
                        <a:pt x="385" y="17195"/>
                      </a:lnTo>
                      <a:cubicBezTo>
                        <a:pt x="1054" y="17618"/>
                        <a:pt x="1723" y="18036"/>
                        <a:pt x="2368" y="18486"/>
                      </a:cubicBezTo>
                      <a:cubicBezTo>
                        <a:pt x="2393" y="16549"/>
                        <a:pt x="3219" y="14709"/>
                        <a:pt x="4649" y="134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9" name="Freeform 4788">
                  <a:extLst>
                    <a:ext uri="{FF2B5EF4-FFF2-40B4-BE49-F238E27FC236}">
                      <a16:creationId xmlns:a16="http://schemas.microsoft.com/office/drawing/2014/main" id="{AAEE6223-9401-5DB1-8AAB-EC4F6DE137BF}"/>
                    </a:ext>
                  </a:extLst>
                </p:cNvPr>
                <p:cNvSpPr/>
                <p:nvPr/>
              </p:nvSpPr>
              <p:spPr>
                <a:xfrm rot="-780000">
                  <a:off x="1857378" y="4098724"/>
                  <a:ext cx="3023" cy="3126"/>
                </a:xfrm>
                <a:custGeom>
                  <a:avLst/>
                  <a:gdLst>
                    <a:gd name="connsiteX0" fmla="*/ 3409 w 3023"/>
                    <a:gd name="connsiteY0" fmla="*/ 1988 h 3126"/>
                    <a:gd name="connsiteX1" fmla="*/ 1426 w 3023"/>
                    <a:gd name="connsiteY1" fmla="*/ 697 h 3126"/>
                    <a:gd name="connsiteX2" fmla="*/ 385 w 3023"/>
                    <a:gd name="connsiteY2" fmla="*/ 2434 h 3126"/>
                    <a:gd name="connsiteX3" fmla="*/ 2708 w 3023"/>
                    <a:gd name="connsiteY3" fmla="*/ 3749 h 3126"/>
                    <a:gd name="connsiteX4" fmla="*/ 3130 w 3023"/>
                    <a:gd name="connsiteY4" fmla="*/ 3824 h 3126"/>
                    <a:gd name="connsiteX5" fmla="*/ 3353 w 3023"/>
                    <a:gd name="connsiteY5" fmla="*/ 2430 h 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3" h="3126">
                      <a:moveTo>
                        <a:pt x="3409" y="1988"/>
                      </a:moveTo>
                      <a:cubicBezTo>
                        <a:pt x="2764" y="1524"/>
                        <a:pt x="2095" y="1120"/>
                        <a:pt x="1426" y="697"/>
                      </a:cubicBezTo>
                      <a:cubicBezTo>
                        <a:pt x="1027" y="1243"/>
                        <a:pt x="678" y="1825"/>
                        <a:pt x="385" y="2434"/>
                      </a:cubicBezTo>
                      <a:cubicBezTo>
                        <a:pt x="1137" y="2912"/>
                        <a:pt x="1912" y="3351"/>
                        <a:pt x="2708" y="3749"/>
                      </a:cubicBezTo>
                      <a:lnTo>
                        <a:pt x="3130" y="3824"/>
                      </a:lnTo>
                      <a:cubicBezTo>
                        <a:pt x="3239" y="3365"/>
                        <a:pt x="3314" y="2899"/>
                        <a:pt x="3353" y="243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0" name="Freeform 4789">
                  <a:extLst>
                    <a:ext uri="{FF2B5EF4-FFF2-40B4-BE49-F238E27FC236}">
                      <a16:creationId xmlns:a16="http://schemas.microsoft.com/office/drawing/2014/main" id="{0FE6CD80-303F-279A-5AB3-48DBA58C247B}"/>
                    </a:ext>
                  </a:extLst>
                </p:cNvPr>
                <p:cNvSpPr/>
                <p:nvPr/>
              </p:nvSpPr>
              <p:spPr>
                <a:xfrm rot="-780000">
                  <a:off x="1763664" y="4080797"/>
                  <a:ext cx="3437" cy="6992"/>
                </a:xfrm>
                <a:custGeom>
                  <a:avLst/>
                  <a:gdLst>
                    <a:gd name="connsiteX0" fmla="*/ 1651 w 3437"/>
                    <a:gd name="connsiteY0" fmla="*/ 5531 h 6992"/>
                    <a:gd name="connsiteX1" fmla="*/ 1131 w 3437"/>
                    <a:gd name="connsiteY1" fmla="*/ 6372 h 6992"/>
                    <a:gd name="connsiteX2" fmla="*/ 1107 w 3437"/>
                    <a:gd name="connsiteY2" fmla="*/ 6967 h 6992"/>
                    <a:gd name="connsiteX3" fmla="*/ 1330 w 3437"/>
                    <a:gd name="connsiteY3" fmla="*/ 7390 h 6992"/>
                    <a:gd name="connsiteX4" fmla="*/ 1576 w 3437"/>
                    <a:gd name="connsiteY4" fmla="*/ 7687 h 6992"/>
                    <a:gd name="connsiteX5" fmla="*/ 3806 w 3437"/>
                    <a:gd name="connsiteY5" fmla="*/ 4662 h 6992"/>
                    <a:gd name="connsiteX6" fmla="*/ 2877 w 3437"/>
                    <a:gd name="connsiteY6" fmla="*/ 694 h 6992"/>
                    <a:gd name="connsiteX7" fmla="*/ 1734 w 3437"/>
                    <a:gd name="connsiteY7" fmla="*/ 1624 h 6992"/>
                    <a:gd name="connsiteX8" fmla="*/ 369 w 3437"/>
                    <a:gd name="connsiteY8" fmla="*/ 4476 h 6992"/>
                    <a:gd name="connsiteX9" fmla="*/ 1014 w 3437"/>
                    <a:gd name="connsiteY9" fmla="*/ 4476 h 6992"/>
                    <a:gd name="connsiteX10" fmla="*/ 1651 w 3437"/>
                    <a:gd name="connsiteY10" fmla="*/ 5531 h 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7" h="6992">
                      <a:moveTo>
                        <a:pt x="1651" y="5531"/>
                      </a:moveTo>
                      <a:cubicBezTo>
                        <a:pt x="1403" y="5758"/>
                        <a:pt x="1223" y="6049"/>
                        <a:pt x="1131" y="6372"/>
                      </a:cubicBezTo>
                      <a:cubicBezTo>
                        <a:pt x="1099" y="6569"/>
                        <a:pt x="1091" y="6768"/>
                        <a:pt x="1107" y="6967"/>
                      </a:cubicBezTo>
                      <a:lnTo>
                        <a:pt x="1330" y="7390"/>
                      </a:lnTo>
                      <a:lnTo>
                        <a:pt x="1576" y="7687"/>
                      </a:lnTo>
                      <a:cubicBezTo>
                        <a:pt x="2268" y="6721"/>
                        <a:pt x="2970" y="5703"/>
                        <a:pt x="3806" y="4662"/>
                      </a:cubicBezTo>
                      <a:cubicBezTo>
                        <a:pt x="3485" y="3222"/>
                        <a:pt x="3211" y="1935"/>
                        <a:pt x="2877" y="694"/>
                      </a:cubicBezTo>
                      <a:cubicBezTo>
                        <a:pt x="2421" y="898"/>
                        <a:pt x="2027" y="1219"/>
                        <a:pt x="1734" y="1624"/>
                      </a:cubicBezTo>
                      <a:cubicBezTo>
                        <a:pt x="1270" y="2553"/>
                        <a:pt x="805" y="3510"/>
                        <a:pt x="369" y="4476"/>
                      </a:cubicBezTo>
                      <a:lnTo>
                        <a:pt x="1014" y="4476"/>
                      </a:lnTo>
                      <a:cubicBezTo>
                        <a:pt x="1256" y="4834"/>
                        <a:pt x="1799" y="5359"/>
                        <a:pt x="1651" y="553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1" name="Freeform 4790">
                  <a:extLst>
                    <a:ext uri="{FF2B5EF4-FFF2-40B4-BE49-F238E27FC236}">
                      <a16:creationId xmlns:a16="http://schemas.microsoft.com/office/drawing/2014/main" id="{A47E7AE2-6887-851E-33E8-648202B7844A}"/>
                    </a:ext>
                  </a:extLst>
                </p:cNvPr>
                <p:cNvSpPr/>
                <p:nvPr/>
              </p:nvSpPr>
              <p:spPr>
                <a:xfrm rot="-780000">
                  <a:off x="1758326" y="4089017"/>
                  <a:ext cx="6998" cy="6462"/>
                </a:xfrm>
                <a:custGeom>
                  <a:avLst/>
                  <a:gdLst>
                    <a:gd name="connsiteX0" fmla="*/ 576 w 6998"/>
                    <a:gd name="connsiteY0" fmla="*/ 1165 h 6462"/>
                    <a:gd name="connsiteX1" fmla="*/ 404 w 6998"/>
                    <a:gd name="connsiteY1" fmla="*/ 2429 h 6462"/>
                    <a:gd name="connsiteX2" fmla="*/ 455 w 6998"/>
                    <a:gd name="connsiteY2" fmla="*/ 2749 h 6462"/>
                    <a:gd name="connsiteX3" fmla="*/ 1027 w 6998"/>
                    <a:gd name="connsiteY3" fmla="*/ 2550 h 6462"/>
                    <a:gd name="connsiteX4" fmla="*/ 2364 w 6998"/>
                    <a:gd name="connsiteY4" fmla="*/ 5849 h 6462"/>
                    <a:gd name="connsiteX5" fmla="*/ 1821 w 6998"/>
                    <a:gd name="connsiteY5" fmla="*/ 6541 h 6462"/>
                    <a:gd name="connsiteX6" fmla="*/ 2490 w 6998"/>
                    <a:gd name="connsiteY6" fmla="*/ 7159 h 6462"/>
                    <a:gd name="connsiteX7" fmla="*/ 3953 w 6998"/>
                    <a:gd name="connsiteY7" fmla="*/ 6838 h 6462"/>
                    <a:gd name="connsiteX8" fmla="*/ 4199 w 6998"/>
                    <a:gd name="connsiteY8" fmla="*/ 6374 h 6462"/>
                    <a:gd name="connsiteX9" fmla="*/ 6902 w 6998"/>
                    <a:gd name="connsiteY9" fmla="*/ 2554 h 6462"/>
                    <a:gd name="connsiteX10" fmla="*/ 7367 w 6998"/>
                    <a:gd name="connsiteY10" fmla="*/ 2011 h 6462"/>
                    <a:gd name="connsiteX11" fmla="*/ 6572 w 6998"/>
                    <a:gd name="connsiteY11" fmla="*/ 2062 h 6462"/>
                    <a:gd name="connsiteX12" fmla="*/ 5012 w 6998"/>
                    <a:gd name="connsiteY12" fmla="*/ 1565 h 6462"/>
                    <a:gd name="connsiteX13" fmla="*/ 2606 w 6998"/>
                    <a:gd name="connsiteY13" fmla="*/ 2331 h 6462"/>
                    <a:gd name="connsiteX14" fmla="*/ 1212 w 6998"/>
                    <a:gd name="connsiteY14" fmla="*/ 1267 h 6462"/>
                    <a:gd name="connsiteX15" fmla="*/ 915 w 6998"/>
                    <a:gd name="connsiteY15" fmla="*/ 696 h 6462"/>
                    <a:gd name="connsiteX16" fmla="*/ 576 w 6998"/>
                    <a:gd name="connsiteY16" fmla="*/ 1165 h 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98" h="6462">
                      <a:moveTo>
                        <a:pt x="576" y="1165"/>
                      </a:moveTo>
                      <a:cubicBezTo>
                        <a:pt x="228" y="1463"/>
                        <a:pt x="427" y="2006"/>
                        <a:pt x="404" y="2429"/>
                      </a:cubicBezTo>
                      <a:lnTo>
                        <a:pt x="455" y="2749"/>
                      </a:lnTo>
                      <a:cubicBezTo>
                        <a:pt x="618" y="2621"/>
                        <a:pt x="819" y="2551"/>
                        <a:pt x="1027" y="2550"/>
                      </a:cubicBezTo>
                      <a:cubicBezTo>
                        <a:pt x="2278" y="3119"/>
                        <a:pt x="2865" y="4568"/>
                        <a:pt x="2364" y="5849"/>
                      </a:cubicBezTo>
                      <a:lnTo>
                        <a:pt x="1821" y="6541"/>
                      </a:lnTo>
                      <a:lnTo>
                        <a:pt x="2490" y="7159"/>
                      </a:lnTo>
                      <a:cubicBezTo>
                        <a:pt x="3010" y="7061"/>
                        <a:pt x="3479" y="6959"/>
                        <a:pt x="3953" y="6838"/>
                      </a:cubicBezTo>
                      <a:lnTo>
                        <a:pt x="4199" y="6374"/>
                      </a:lnTo>
                      <a:cubicBezTo>
                        <a:pt x="4836" y="4933"/>
                        <a:pt x="5755" y="3634"/>
                        <a:pt x="6902" y="2554"/>
                      </a:cubicBezTo>
                      <a:lnTo>
                        <a:pt x="7367" y="2011"/>
                      </a:lnTo>
                      <a:lnTo>
                        <a:pt x="6572" y="2062"/>
                      </a:lnTo>
                      <a:cubicBezTo>
                        <a:pt x="6026" y="1993"/>
                        <a:pt x="5497" y="1824"/>
                        <a:pt x="5012" y="1565"/>
                      </a:cubicBezTo>
                      <a:cubicBezTo>
                        <a:pt x="4404" y="2231"/>
                        <a:pt x="3487" y="2524"/>
                        <a:pt x="2606" y="2331"/>
                      </a:cubicBezTo>
                      <a:cubicBezTo>
                        <a:pt x="2005" y="2204"/>
                        <a:pt x="1493" y="1813"/>
                        <a:pt x="1212" y="1267"/>
                      </a:cubicBezTo>
                      <a:lnTo>
                        <a:pt x="915" y="696"/>
                      </a:lnTo>
                      <a:cubicBezTo>
                        <a:pt x="878" y="895"/>
                        <a:pt x="753" y="1067"/>
                        <a:pt x="576" y="11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2" name="Freeform 4791">
                  <a:extLst>
                    <a:ext uri="{FF2B5EF4-FFF2-40B4-BE49-F238E27FC236}">
                      <a16:creationId xmlns:a16="http://schemas.microsoft.com/office/drawing/2014/main" id="{466547B8-C8B2-E692-9816-111E51D38FB8}"/>
                    </a:ext>
                  </a:extLst>
                </p:cNvPr>
                <p:cNvSpPr/>
                <p:nvPr/>
              </p:nvSpPr>
              <p:spPr>
                <a:xfrm rot="-780000">
                  <a:off x="1756013" y="4092547"/>
                  <a:ext cx="1932" cy="2007"/>
                </a:xfrm>
                <a:custGeom>
                  <a:avLst/>
                  <a:gdLst>
                    <a:gd name="connsiteX0" fmla="*/ 1348 w 1932"/>
                    <a:gd name="connsiteY0" fmla="*/ 2704 h 2007"/>
                    <a:gd name="connsiteX1" fmla="*/ 2276 w 1932"/>
                    <a:gd name="connsiteY1" fmla="*/ 1514 h 2007"/>
                    <a:gd name="connsiteX2" fmla="*/ 1928 w 1932"/>
                    <a:gd name="connsiteY2" fmla="*/ 1119 h 2007"/>
                    <a:gd name="connsiteX3" fmla="*/ 2300 w 1932"/>
                    <a:gd name="connsiteY3" fmla="*/ 845 h 2007"/>
                    <a:gd name="connsiteX4" fmla="*/ 367 w 1932"/>
                    <a:gd name="connsiteY4" fmla="*/ 697 h 2007"/>
                    <a:gd name="connsiteX5" fmla="*/ 614 w 1932"/>
                    <a:gd name="connsiteY5" fmla="*/ 2286 h 2007"/>
                    <a:gd name="connsiteX6" fmla="*/ 1348 w 1932"/>
                    <a:gd name="connsiteY6" fmla="*/ 2704 h 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2" h="2007">
                      <a:moveTo>
                        <a:pt x="1348" y="2704"/>
                      </a:moveTo>
                      <a:cubicBezTo>
                        <a:pt x="1668" y="2309"/>
                        <a:pt x="1965" y="1909"/>
                        <a:pt x="2276" y="1514"/>
                      </a:cubicBezTo>
                      <a:lnTo>
                        <a:pt x="1928" y="1119"/>
                      </a:lnTo>
                      <a:lnTo>
                        <a:pt x="2300" y="845"/>
                      </a:lnTo>
                      <a:cubicBezTo>
                        <a:pt x="1653" y="843"/>
                        <a:pt x="1007" y="793"/>
                        <a:pt x="367" y="697"/>
                      </a:cubicBezTo>
                      <a:lnTo>
                        <a:pt x="614" y="2286"/>
                      </a:lnTo>
                      <a:cubicBezTo>
                        <a:pt x="655" y="2555"/>
                        <a:pt x="1050" y="2629"/>
                        <a:pt x="1348" y="27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3" name="Freeform 4792">
                  <a:extLst>
                    <a:ext uri="{FF2B5EF4-FFF2-40B4-BE49-F238E27FC236}">
                      <a16:creationId xmlns:a16="http://schemas.microsoft.com/office/drawing/2014/main" id="{9123129B-5018-89B1-31E0-15ADB0418C79}"/>
                    </a:ext>
                  </a:extLst>
                </p:cNvPr>
                <p:cNvSpPr/>
                <p:nvPr/>
              </p:nvSpPr>
              <p:spPr>
                <a:xfrm rot="-780000">
                  <a:off x="1753514" y="4084574"/>
                  <a:ext cx="3641" cy="5027"/>
                </a:xfrm>
                <a:custGeom>
                  <a:avLst/>
                  <a:gdLst>
                    <a:gd name="connsiteX0" fmla="*/ 4009 w 3641"/>
                    <a:gd name="connsiteY0" fmla="*/ 5722 h 5027"/>
                    <a:gd name="connsiteX1" fmla="*/ 1751 w 3641"/>
                    <a:gd name="connsiteY1" fmla="*/ 1160 h 5027"/>
                    <a:gd name="connsiteX2" fmla="*/ 762 w 3641"/>
                    <a:gd name="connsiteY2" fmla="*/ 695 h 5027"/>
                    <a:gd name="connsiteX3" fmla="*/ 367 w 3641"/>
                    <a:gd name="connsiteY3" fmla="*/ 2358 h 5027"/>
                    <a:gd name="connsiteX4" fmla="*/ 516 w 3641"/>
                    <a:gd name="connsiteY4" fmla="*/ 3376 h 5027"/>
                    <a:gd name="connsiteX5" fmla="*/ 3302 w 3641"/>
                    <a:gd name="connsiteY5" fmla="*/ 5188 h 5027"/>
                    <a:gd name="connsiteX6" fmla="*/ 4009 w 3641"/>
                    <a:gd name="connsiteY6" fmla="*/ 5722 h 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1" h="5027">
                      <a:moveTo>
                        <a:pt x="4009" y="5722"/>
                      </a:moveTo>
                      <a:cubicBezTo>
                        <a:pt x="3265" y="4208"/>
                        <a:pt x="2545" y="2647"/>
                        <a:pt x="1751" y="1160"/>
                      </a:cubicBezTo>
                      <a:cubicBezTo>
                        <a:pt x="1551" y="839"/>
                        <a:pt x="1082" y="862"/>
                        <a:pt x="762" y="695"/>
                      </a:cubicBezTo>
                      <a:cubicBezTo>
                        <a:pt x="539" y="1224"/>
                        <a:pt x="406" y="1786"/>
                        <a:pt x="367" y="2358"/>
                      </a:cubicBezTo>
                      <a:lnTo>
                        <a:pt x="516" y="3376"/>
                      </a:lnTo>
                      <a:cubicBezTo>
                        <a:pt x="1445" y="3971"/>
                        <a:pt x="2350" y="4589"/>
                        <a:pt x="3302" y="5188"/>
                      </a:cubicBezTo>
                      <a:cubicBezTo>
                        <a:pt x="3559" y="5336"/>
                        <a:pt x="3796" y="5516"/>
                        <a:pt x="4009" y="57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4" name="Freeform 4793">
                  <a:extLst>
                    <a:ext uri="{FF2B5EF4-FFF2-40B4-BE49-F238E27FC236}">
                      <a16:creationId xmlns:a16="http://schemas.microsoft.com/office/drawing/2014/main" id="{D5BC75EC-8C2C-EF09-7F5C-7BFD03C15B30}"/>
                    </a:ext>
                  </a:extLst>
                </p:cNvPr>
                <p:cNvSpPr/>
                <p:nvPr/>
              </p:nvSpPr>
              <p:spPr>
                <a:xfrm rot="-780000">
                  <a:off x="1757033" y="4091579"/>
                  <a:ext cx="3676" cy="3991"/>
                </a:xfrm>
                <a:custGeom>
                  <a:avLst/>
                  <a:gdLst>
                    <a:gd name="connsiteX0" fmla="*/ 1297 w 3676"/>
                    <a:gd name="connsiteY0" fmla="*/ 2058 h 3991"/>
                    <a:gd name="connsiteX1" fmla="*/ 368 w 3676"/>
                    <a:gd name="connsiteY1" fmla="*/ 3247 h 3991"/>
                    <a:gd name="connsiteX2" fmla="*/ 419 w 3676"/>
                    <a:gd name="connsiteY2" fmla="*/ 3247 h 3991"/>
                    <a:gd name="connsiteX3" fmla="*/ 1956 w 3676"/>
                    <a:gd name="connsiteY3" fmla="*/ 3544 h 3991"/>
                    <a:gd name="connsiteX4" fmla="*/ 3322 w 3676"/>
                    <a:gd name="connsiteY4" fmla="*/ 4687 h 3991"/>
                    <a:gd name="connsiteX5" fmla="*/ 3865 w 3676"/>
                    <a:gd name="connsiteY5" fmla="*/ 3995 h 3991"/>
                    <a:gd name="connsiteX6" fmla="*/ 2528 w 3676"/>
                    <a:gd name="connsiteY6" fmla="*/ 696 h 3991"/>
                    <a:gd name="connsiteX7" fmla="*/ 1956 w 3676"/>
                    <a:gd name="connsiteY7" fmla="*/ 896 h 3991"/>
                    <a:gd name="connsiteX8" fmla="*/ 1933 w 3676"/>
                    <a:gd name="connsiteY8" fmla="*/ 1417 h 3991"/>
                    <a:gd name="connsiteX9" fmla="*/ 1315 w 3676"/>
                    <a:gd name="connsiteY9" fmla="*/ 1393 h 3991"/>
                    <a:gd name="connsiteX10" fmla="*/ 944 w 3676"/>
                    <a:gd name="connsiteY10" fmla="*/ 1667 h 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6" h="3991">
                      <a:moveTo>
                        <a:pt x="1297" y="2058"/>
                      </a:moveTo>
                      <a:cubicBezTo>
                        <a:pt x="999" y="2453"/>
                        <a:pt x="702" y="2852"/>
                        <a:pt x="368" y="3247"/>
                      </a:cubicBezTo>
                      <a:lnTo>
                        <a:pt x="419" y="3247"/>
                      </a:lnTo>
                      <a:cubicBezTo>
                        <a:pt x="916" y="3373"/>
                        <a:pt x="1534" y="3247"/>
                        <a:pt x="1956" y="3544"/>
                      </a:cubicBezTo>
                      <a:cubicBezTo>
                        <a:pt x="2445" y="3883"/>
                        <a:pt x="2902" y="4266"/>
                        <a:pt x="3322" y="4687"/>
                      </a:cubicBezTo>
                      <a:lnTo>
                        <a:pt x="3865" y="3995"/>
                      </a:lnTo>
                      <a:cubicBezTo>
                        <a:pt x="4366" y="2715"/>
                        <a:pt x="3779" y="1266"/>
                        <a:pt x="2528" y="696"/>
                      </a:cubicBezTo>
                      <a:cubicBezTo>
                        <a:pt x="2320" y="697"/>
                        <a:pt x="2119" y="767"/>
                        <a:pt x="1956" y="896"/>
                      </a:cubicBezTo>
                      <a:cubicBezTo>
                        <a:pt x="2031" y="1142"/>
                        <a:pt x="2105" y="1417"/>
                        <a:pt x="1933" y="1417"/>
                      </a:cubicBezTo>
                      <a:cubicBezTo>
                        <a:pt x="1761" y="1417"/>
                        <a:pt x="1510" y="1393"/>
                        <a:pt x="1315" y="1393"/>
                      </a:cubicBezTo>
                      <a:lnTo>
                        <a:pt x="944" y="166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5" name="Freeform 4794">
                  <a:extLst>
                    <a:ext uri="{FF2B5EF4-FFF2-40B4-BE49-F238E27FC236}">
                      <a16:creationId xmlns:a16="http://schemas.microsoft.com/office/drawing/2014/main" id="{8589D82B-488D-2D44-BAFC-84AFCB1023DC}"/>
                    </a:ext>
                  </a:extLst>
                </p:cNvPr>
                <p:cNvSpPr/>
                <p:nvPr/>
              </p:nvSpPr>
              <p:spPr>
                <a:xfrm rot="-780000">
                  <a:off x="1880004" y="4084247"/>
                  <a:ext cx="3172" cy="5059"/>
                </a:xfrm>
                <a:custGeom>
                  <a:avLst/>
                  <a:gdLst>
                    <a:gd name="connsiteX0" fmla="*/ 2131 w 3172"/>
                    <a:gd name="connsiteY0" fmla="*/ 5577 h 5059"/>
                    <a:gd name="connsiteX1" fmla="*/ 3097 w 3172"/>
                    <a:gd name="connsiteY1" fmla="*/ 3319 h 5059"/>
                    <a:gd name="connsiteX2" fmla="*/ 3562 w 3172"/>
                    <a:gd name="connsiteY2" fmla="*/ 792 h 5059"/>
                    <a:gd name="connsiteX3" fmla="*/ 2168 w 3172"/>
                    <a:gd name="connsiteY3" fmla="*/ 694 h 5059"/>
                    <a:gd name="connsiteX4" fmla="*/ 1848 w 3172"/>
                    <a:gd name="connsiteY4" fmla="*/ 1386 h 5059"/>
                    <a:gd name="connsiteX5" fmla="*/ 1081 w 3172"/>
                    <a:gd name="connsiteY5" fmla="*/ 2901 h 5059"/>
                    <a:gd name="connsiteX6" fmla="*/ 389 w 3172"/>
                    <a:gd name="connsiteY6" fmla="*/ 4639 h 5059"/>
                    <a:gd name="connsiteX7" fmla="*/ 1903 w 3172"/>
                    <a:gd name="connsiteY7" fmla="*/ 5754 h 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 h="5059">
                      <a:moveTo>
                        <a:pt x="2131" y="5577"/>
                      </a:moveTo>
                      <a:cubicBezTo>
                        <a:pt x="2810" y="5034"/>
                        <a:pt x="3173" y="4186"/>
                        <a:pt x="3097" y="3319"/>
                      </a:cubicBezTo>
                      <a:cubicBezTo>
                        <a:pt x="3166" y="2463"/>
                        <a:pt x="3322" y="1616"/>
                        <a:pt x="3562" y="792"/>
                      </a:cubicBezTo>
                      <a:cubicBezTo>
                        <a:pt x="3099" y="734"/>
                        <a:pt x="2634" y="702"/>
                        <a:pt x="2168" y="694"/>
                      </a:cubicBezTo>
                      <a:lnTo>
                        <a:pt x="1848" y="1386"/>
                      </a:lnTo>
                      <a:lnTo>
                        <a:pt x="1081" y="2901"/>
                      </a:lnTo>
                      <a:cubicBezTo>
                        <a:pt x="788" y="3453"/>
                        <a:pt x="556" y="4036"/>
                        <a:pt x="389" y="4639"/>
                      </a:cubicBezTo>
                      <a:lnTo>
                        <a:pt x="1903" y="575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6" name="Freeform 4795">
                  <a:extLst>
                    <a:ext uri="{FF2B5EF4-FFF2-40B4-BE49-F238E27FC236}">
                      <a16:creationId xmlns:a16="http://schemas.microsoft.com/office/drawing/2014/main" id="{DE8EBE00-51B6-0B0A-76E4-B8B5A65A625C}"/>
                    </a:ext>
                  </a:extLst>
                </p:cNvPr>
                <p:cNvSpPr/>
                <p:nvPr/>
              </p:nvSpPr>
              <p:spPr>
                <a:xfrm rot="-780000">
                  <a:off x="1879843" y="4078103"/>
                  <a:ext cx="2158" cy="2108"/>
                </a:xfrm>
                <a:custGeom>
                  <a:avLst/>
                  <a:gdLst>
                    <a:gd name="connsiteX0" fmla="*/ 2173 w 2158"/>
                    <a:gd name="connsiteY0" fmla="*/ 2276 h 2108"/>
                    <a:gd name="connsiteX1" fmla="*/ 2396 w 2158"/>
                    <a:gd name="connsiteY1" fmla="*/ 1259 h 2108"/>
                    <a:gd name="connsiteX2" fmla="*/ 538 w 2158"/>
                    <a:gd name="connsiteY2" fmla="*/ 794 h 2108"/>
                    <a:gd name="connsiteX3" fmla="*/ 389 w 2158"/>
                    <a:gd name="connsiteY3" fmla="*/ 817 h 2108"/>
                    <a:gd name="connsiteX4" fmla="*/ 515 w 2158"/>
                    <a:gd name="connsiteY4" fmla="*/ 1909 h 2108"/>
                    <a:gd name="connsiteX5" fmla="*/ 686 w 2158"/>
                    <a:gd name="connsiteY5" fmla="*/ 2801 h 2108"/>
                    <a:gd name="connsiteX6" fmla="*/ 2173 w 2158"/>
                    <a:gd name="connsiteY6" fmla="*/ 2276 h 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8" h="2108">
                      <a:moveTo>
                        <a:pt x="2173" y="2276"/>
                      </a:moveTo>
                      <a:cubicBezTo>
                        <a:pt x="2521" y="2276"/>
                        <a:pt x="2693" y="1607"/>
                        <a:pt x="2396" y="1259"/>
                      </a:cubicBezTo>
                      <a:cubicBezTo>
                        <a:pt x="1927" y="742"/>
                        <a:pt x="1194" y="559"/>
                        <a:pt x="538" y="794"/>
                      </a:cubicBezTo>
                      <a:lnTo>
                        <a:pt x="389" y="817"/>
                      </a:lnTo>
                      <a:cubicBezTo>
                        <a:pt x="412" y="1212"/>
                        <a:pt x="463" y="1561"/>
                        <a:pt x="515" y="1909"/>
                      </a:cubicBezTo>
                      <a:cubicBezTo>
                        <a:pt x="543" y="2211"/>
                        <a:pt x="601" y="2510"/>
                        <a:pt x="686" y="2801"/>
                      </a:cubicBezTo>
                      <a:cubicBezTo>
                        <a:pt x="1060" y="2384"/>
                        <a:pt x="1620" y="2187"/>
                        <a:pt x="2173" y="227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7" name="Freeform 4796">
                  <a:extLst>
                    <a:ext uri="{FF2B5EF4-FFF2-40B4-BE49-F238E27FC236}">
                      <a16:creationId xmlns:a16="http://schemas.microsoft.com/office/drawing/2014/main" id="{225C5306-6D1D-08B3-4C6D-31136EC207E2}"/>
                    </a:ext>
                  </a:extLst>
                </p:cNvPr>
                <p:cNvSpPr/>
                <p:nvPr/>
              </p:nvSpPr>
              <p:spPr>
                <a:xfrm rot="-780000">
                  <a:off x="1879484" y="4073286"/>
                  <a:ext cx="1064" cy="1486"/>
                </a:xfrm>
                <a:custGeom>
                  <a:avLst/>
                  <a:gdLst>
                    <a:gd name="connsiteX0" fmla="*/ 1453 w 1064"/>
                    <a:gd name="connsiteY0" fmla="*/ 692 h 1486"/>
                    <a:gd name="connsiteX1" fmla="*/ 389 w 1064"/>
                    <a:gd name="connsiteY1" fmla="*/ 2179 h 1486"/>
                    <a:gd name="connsiteX2" fmla="*/ 686 w 1064"/>
                    <a:gd name="connsiteY2" fmla="*/ 2053 h 1486"/>
                    <a:gd name="connsiteX3" fmla="*/ 1453 w 1064"/>
                    <a:gd name="connsiteY3" fmla="*/ 692 h 1486"/>
                  </a:gdLst>
                  <a:ahLst/>
                  <a:cxnLst>
                    <a:cxn ang="0">
                      <a:pos x="connsiteX0" y="connsiteY0"/>
                    </a:cxn>
                    <a:cxn ang="0">
                      <a:pos x="connsiteX1" y="connsiteY1"/>
                    </a:cxn>
                    <a:cxn ang="0">
                      <a:pos x="connsiteX2" y="connsiteY2"/>
                    </a:cxn>
                    <a:cxn ang="0">
                      <a:pos x="connsiteX3" y="connsiteY3"/>
                    </a:cxn>
                  </a:cxnLst>
                  <a:rect l="l" t="t" r="r" b="b"/>
                  <a:pathLst>
                    <a:path w="1064" h="1486">
                      <a:moveTo>
                        <a:pt x="1453" y="692"/>
                      </a:moveTo>
                      <a:cubicBezTo>
                        <a:pt x="1081" y="1157"/>
                        <a:pt x="710" y="1682"/>
                        <a:pt x="389" y="2179"/>
                      </a:cubicBezTo>
                      <a:lnTo>
                        <a:pt x="686" y="2053"/>
                      </a:lnTo>
                      <a:cubicBezTo>
                        <a:pt x="1180" y="1782"/>
                        <a:pt x="1476" y="1255"/>
                        <a:pt x="1453" y="6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8" name="Freeform 4797">
                  <a:extLst>
                    <a:ext uri="{FF2B5EF4-FFF2-40B4-BE49-F238E27FC236}">
                      <a16:creationId xmlns:a16="http://schemas.microsoft.com/office/drawing/2014/main" id="{13D6F2F0-39FA-8F8A-2862-4D3D92680662}"/>
                    </a:ext>
                  </a:extLst>
                </p:cNvPr>
                <p:cNvSpPr/>
                <p:nvPr/>
              </p:nvSpPr>
              <p:spPr>
                <a:xfrm rot="-780000">
                  <a:off x="1879536" y="4071634"/>
                  <a:ext cx="4514" cy="12446"/>
                </a:xfrm>
                <a:custGeom>
                  <a:avLst/>
                  <a:gdLst>
                    <a:gd name="connsiteX0" fmla="*/ 2033 w 4514"/>
                    <a:gd name="connsiteY0" fmla="*/ 13054 h 12446"/>
                    <a:gd name="connsiteX1" fmla="*/ 3222 w 4514"/>
                    <a:gd name="connsiteY1" fmla="*/ 10945 h 12446"/>
                    <a:gd name="connsiteX2" fmla="*/ 3766 w 4514"/>
                    <a:gd name="connsiteY2" fmla="*/ 9551 h 12446"/>
                    <a:gd name="connsiteX3" fmla="*/ 3742 w 4514"/>
                    <a:gd name="connsiteY3" fmla="*/ 7121 h 12446"/>
                    <a:gd name="connsiteX4" fmla="*/ 3543 w 4514"/>
                    <a:gd name="connsiteY4" fmla="*/ 5857 h 12446"/>
                    <a:gd name="connsiteX5" fmla="*/ 3046 w 4514"/>
                    <a:gd name="connsiteY5" fmla="*/ 5212 h 12446"/>
                    <a:gd name="connsiteX6" fmla="*/ 3069 w 4514"/>
                    <a:gd name="connsiteY6" fmla="*/ 3920 h 12446"/>
                    <a:gd name="connsiteX7" fmla="*/ 3812 w 4514"/>
                    <a:gd name="connsiteY7" fmla="*/ 3869 h 12446"/>
                    <a:gd name="connsiteX8" fmla="*/ 4012 w 4514"/>
                    <a:gd name="connsiteY8" fmla="*/ 3251 h 12446"/>
                    <a:gd name="connsiteX9" fmla="*/ 4903 w 4514"/>
                    <a:gd name="connsiteY9" fmla="*/ 1244 h 12446"/>
                    <a:gd name="connsiteX10" fmla="*/ 3840 w 4514"/>
                    <a:gd name="connsiteY10" fmla="*/ 700 h 12446"/>
                    <a:gd name="connsiteX11" fmla="*/ 2302 w 4514"/>
                    <a:gd name="connsiteY11" fmla="*/ 2038 h 12446"/>
                    <a:gd name="connsiteX12" fmla="*/ 1536 w 4514"/>
                    <a:gd name="connsiteY12" fmla="*/ 3399 h 12446"/>
                    <a:gd name="connsiteX13" fmla="*/ 1239 w 4514"/>
                    <a:gd name="connsiteY13" fmla="*/ 3525 h 12446"/>
                    <a:gd name="connsiteX14" fmla="*/ 496 w 4514"/>
                    <a:gd name="connsiteY14" fmla="*/ 5235 h 12446"/>
                    <a:gd name="connsiteX15" fmla="*/ 421 w 4514"/>
                    <a:gd name="connsiteY15" fmla="*/ 7070 h 12446"/>
                    <a:gd name="connsiteX16" fmla="*/ 570 w 4514"/>
                    <a:gd name="connsiteY16" fmla="*/ 7047 h 12446"/>
                    <a:gd name="connsiteX17" fmla="*/ 2428 w 4514"/>
                    <a:gd name="connsiteY17" fmla="*/ 7511 h 12446"/>
                    <a:gd name="connsiteX18" fmla="*/ 2205 w 4514"/>
                    <a:gd name="connsiteY18" fmla="*/ 8529 h 12446"/>
                    <a:gd name="connsiteX19" fmla="*/ 719 w 4514"/>
                    <a:gd name="connsiteY19" fmla="*/ 9072 h 12446"/>
                    <a:gd name="connsiteX20" fmla="*/ 1090 w 4514"/>
                    <a:gd name="connsiteY20" fmla="*/ 10439 h 12446"/>
                    <a:gd name="connsiteX21" fmla="*/ 626 w 4514"/>
                    <a:gd name="connsiteY21" fmla="*/ 13040 h 12446"/>
                    <a:gd name="connsiteX22" fmla="*/ 2019 w 4514"/>
                    <a:gd name="connsiteY22" fmla="*/ 13138 h 1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14" h="12446">
                      <a:moveTo>
                        <a:pt x="2033" y="13054"/>
                      </a:moveTo>
                      <a:cubicBezTo>
                        <a:pt x="2243" y="12261"/>
                        <a:pt x="2652" y="11535"/>
                        <a:pt x="3222" y="10945"/>
                      </a:cubicBezTo>
                      <a:cubicBezTo>
                        <a:pt x="3471" y="10510"/>
                        <a:pt x="3655" y="10040"/>
                        <a:pt x="3766" y="9551"/>
                      </a:cubicBezTo>
                      <a:cubicBezTo>
                        <a:pt x="3821" y="8742"/>
                        <a:pt x="3813" y="7929"/>
                        <a:pt x="3742" y="7121"/>
                      </a:cubicBezTo>
                      <a:cubicBezTo>
                        <a:pt x="3719" y="6656"/>
                        <a:pt x="3594" y="6303"/>
                        <a:pt x="3543" y="5857"/>
                      </a:cubicBezTo>
                      <a:cubicBezTo>
                        <a:pt x="3348" y="5666"/>
                        <a:pt x="3181" y="5448"/>
                        <a:pt x="3046" y="5212"/>
                      </a:cubicBezTo>
                      <a:cubicBezTo>
                        <a:pt x="2823" y="4891"/>
                        <a:pt x="3046" y="4343"/>
                        <a:pt x="3069" y="3920"/>
                      </a:cubicBezTo>
                      <a:lnTo>
                        <a:pt x="3812" y="3869"/>
                      </a:lnTo>
                      <a:lnTo>
                        <a:pt x="4012" y="3251"/>
                      </a:lnTo>
                      <a:cubicBezTo>
                        <a:pt x="4258" y="2582"/>
                        <a:pt x="4606" y="1913"/>
                        <a:pt x="4903" y="1244"/>
                      </a:cubicBezTo>
                      <a:cubicBezTo>
                        <a:pt x="4583" y="1072"/>
                        <a:pt x="4286" y="626"/>
                        <a:pt x="3840" y="700"/>
                      </a:cubicBezTo>
                      <a:cubicBezTo>
                        <a:pt x="3213" y="994"/>
                        <a:pt x="2680" y="1457"/>
                        <a:pt x="2302" y="2038"/>
                      </a:cubicBezTo>
                      <a:cubicBezTo>
                        <a:pt x="2326" y="2601"/>
                        <a:pt x="2029" y="3128"/>
                        <a:pt x="1536" y="3399"/>
                      </a:cubicBezTo>
                      <a:lnTo>
                        <a:pt x="1239" y="3525"/>
                      </a:lnTo>
                      <a:cubicBezTo>
                        <a:pt x="903" y="4052"/>
                        <a:pt x="652" y="4629"/>
                        <a:pt x="496" y="5235"/>
                      </a:cubicBezTo>
                      <a:cubicBezTo>
                        <a:pt x="386" y="5840"/>
                        <a:pt x="361" y="6458"/>
                        <a:pt x="421" y="7070"/>
                      </a:cubicBezTo>
                      <a:lnTo>
                        <a:pt x="570" y="7047"/>
                      </a:lnTo>
                      <a:cubicBezTo>
                        <a:pt x="1226" y="6812"/>
                        <a:pt x="1959" y="6995"/>
                        <a:pt x="2428" y="7511"/>
                      </a:cubicBezTo>
                      <a:cubicBezTo>
                        <a:pt x="2725" y="7860"/>
                        <a:pt x="2553" y="8529"/>
                        <a:pt x="2205" y="8529"/>
                      </a:cubicBezTo>
                      <a:cubicBezTo>
                        <a:pt x="1649" y="8444"/>
                        <a:pt x="1089" y="8649"/>
                        <a:pt x="719" y="9072"/>
                      </a:cubicBezTo>
                      <a:cubicBezTo>
                        <a:pt x="880" y="9517"/>
                        <a:pt x="1004" y="9974"/>
                        <a:pt x="1090" y="10439"/>
                      </a:cubicBezTo>
                      <a:cubicBezTo>
                        <a:pt x="1184" y="11332"/>
                        <a:pt x="1023" y="12234"/>
                        <a:pt x="626" y="13040"/>
                      </a:cubicBezTo>
                      <a:cubicBezTo>
                        <a:pt x="1092" y="13048"/>
                        <a:pt x="1557" y="13081"/>
                        <a:pt x="2019" y="1313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9" name="Freeform 4798">
                  <a:extLst>
                    <a:ext uri="{FF2B5EF4-FFF2-40B4-BE49-F238E27FC236}">
                      <a16:creationId xmlns:a16="http://schemas.microsoft.com/office/drawing/2014/main" id="{CBEC8325-6080-1BD8-FB3B-1FB16C8F9863}"/>
                    </a:ext>
                  </a:extLst>
                </p:cNvPr>
                <p:cNvSpPr/>
                <p:nvPr/>
              </p:nvSpPr>
              <p:spPr>
                <a:xfrm rot="-780000">
                  <a:off x="1880428" y="4088329"/>
                  <a:ext cx="1576" cy="1389"/>
                </a:xfrm>
                <a:custGeom>
                  <a:avLst/>
                  <a:gdLst>
                    <a:gd name="connsiteX0" fmla="*/ 1036 w 1576"/>
                    <a:gd name="connsiteY0" fmla="*/ 2084 h 1389"/>
                    <a:gd name="connsiteX1" fmla="*/ 1965 w 1576"/>
                    <a:gd name="connsiteY1" fmla="*/ 1810 h 1389"/>
                    <a:gd name="connsiteX2" fmla="*/ 451 w 1576"/>
                    <a:gd name="connsiteY2" fmla="*/ 695 h 1389"/>
                    <a:gd name="connsiteX3" fmla="*/ 1036 w 1576"/>
                    <a:gd name="connsiteY3" fmla="*/ 2084 h 1389"/>
                  </a:gdLst>
                  <a:ahLst/>
                  <a:cxnLst>
                    <a:cxn ang="0">
                      <a:pos x="connsiteX0" y="connsiteY0"/>
                    </a:cxn>
                    <a:cxn ang="0">
                      <a:pos x="connsiteX1" y="connsiteY1"/>
                    </a:cxn>
                    <a:cxn ang="0">
                      <a:pos x="connsiteX2" y="connsiteY2"/>
                    </a:cxn>
                    <a:cxn ang="0">
                      <a:pos x="connsiteX3" y="connsiteY3"/>
                    </a:cxn>
                  </a:cxnLst>
                  <a:rect l="l" t="t" r="r" b="b"/>
                  <a:pathLst>
                    <a:path w="1576" h="1389">
                      <a:moveTo>
                        <a:pt x="1036" y="2084"/>
                      </a:moveTo>
                      <a:cubicBezTo>
                        <a:pt x="1352" y="2012"/>
                        <a:pt x="1662" y="1921"/>
                        <a:pt x="1965" y="1810"/>
                      </a:cubicBezTo>
                      <a:lnTo>
                        <a:pt x="451" y="695"/>
                      </a:lnTo>
                      <a:cubicBezTo>
                        <a:pt x="270" y="1461"/>
                        <a:pt x="493" y="1833"/>
                        <a:pt x="1036" y="20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0" name="Freeform 4799">
                  <a:extLst>
                    <a:ext uri="{FF2B5EF4-FFF2-40B4-BE49-F238E27FC236}">
                      <a16:creationId xmlns:a16="http://schemas.microsoft.com/office/drawing/2014/main" id="{6DDA7D0A-CC71-4207-0FCB-A82FD1232EB2}"/>
                    </a:ext>
                  </a:extLst>
                </p:cNvPr>
                <p:cNvSpPr/>
                <p:nvPr/>
              </p:nvSpPr>
              <p:spPr>
                <a:xfrm rot="-780000">
                  <a:off x="1845533" y="4080616"/>
                  <a:ext cx="8057" cy="14203"/>
                </a:xfrm>
                <a:custGeom>
                  <a:avLst/>
                  <a:gdLst>
                    <a:gd name="connsiteX0" fmla="*/ 3018 w 8057"/>
                    <a:gd name="connsiteY0" fmla="*/ 11556 h 14203"/>
                    <a:gd name="connsiteX1" fmla="*/ 3947 w 8057"/>
                    <a:gd name="connsiteY1" fmla="*/ 11357 h 14203"/>
                    <a:gd name="connsiteX2" fmla="*/ 4765 w 8057"/>
                    <a:gd name="connsiteY2" fmla="*/ 11752 h 14203"/>
                    <a:gd name="connsiteX3" fmla="*/ 4890 w 8057"/>
                    <a:gd name="connsiteY3" fmla="*/ 11008 h 14203"/>
                    <a:gd name="connsiteX4" fmla="*/ 6924 w 8057"/>
                    <a:gd name="connsiteY4" fmla="*/ 6966 h 14203"/>
                    <a:gd name="connsiteX5" fmla="*/ 8141 w 8057"/>
                    <a:gd name="connsiteY5" fmla="*/ 2752 h 14203"/>
                    <a:gd name="connsiteX6" fmla="*/ 7867 w 8057"/>
                    <a:gd name="connsiteY6" fmla="*/ 1934 h 14203"/>
                    <a:gd name="connsiteX7" fmla="*/ 7742 w 8057"/>
                    <a:gd name="connsiteY7" fmla="*/ 1586 h 14203"/>
                    <a:gd name="connsiteX8" fmla="*/ 6451 w 8057"/>
                    <a:gd name="connsiteY8" fmla="*/ 694 h 14203"/>
                    <a:gd name="connsiteX9" fmla="*/ 5485 w 8057"/>
                    <a:gd name="connsiteY9" fmla="*/ 2306 h 14203"/>
                    <a:gd name="connsiteX10" fmla="*/ 3004 w 8057"/>
                    <a:gd name="connsiteY10" fmla="*/ 4564 h 14203"/>
                    <a:gd name="connsiteX11" fmla="*/ 1815 w 8057"/>
                    <a:gd name="connsiteY11" fmla="*/ 4787 h 14203"/>
                    <a:gd name="connsiteX12" fmla="*/ 422 w 8057"/>
                    <a:gd name="connsiteY12" fmla="*/ 5902 h 14203"/>
                    <a:gd name="connsiteX13" fmla="*/ 719 w 8057"/>
                    <a:gd name="connsiteY13" fmla="*/ 7417 h 14203"/>
                    <a:gd name="connsiteX14" fmla="*/ 1462 w 8057"/>
                    <a:gd name="connsiteY14" fmla="*/ 10344 h 14203"/>
                    <a:gd name="connsiteX15" fmla="*/ 1634 w 8057"/>
                    <a:gd name="connsiteY15" fmla="*/ 13815 h 14203"/>
                    <a:gd name="connsiteX16" fmla="*/ 2846 w 8057"/>
                    <a:gd name="connsiteY16" fmla="*/ 14897 h 14203"/>
                    <a:gd name="connsiteX17" fmla="*/ 3775 w 8057"/>
                    <a:gd name="connsiteY17" fmla="*/ 14251 h 14203"/>
                    <a:gd name="connsiteX18" fmla="*/ 3018 w 8057"/>
                    <a:gd name="connsiteY18" fmla="*/ 11556 h 1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57" h="14203">
                      <a:moveTo>
                        <a:pt x="3018" y="11556"/>
                      </a:moveTo>
                      <a:cubicBezTo>
                        <a:pt x="3241" y="11505"/>
                        <a:pt x="3636" y="11236"/>
                        <a:pt x="3947" y="11357"/>
                      </a:cubicBezTo>
                      <a:cubicBezTo>
                        <a:pt x="4227" y="11473"/>
                        <a:pt x="4500" y="11605"/>
                        <a:pt x="4765" y="11752"/>
                      </a:cubicBezTo>
                      <a:lnTo>
                        <a:pt x="4890" y="11008"/>
                      </a:lnTo>
                      <a:cubicBezTo>
                        <a:pt x="5114" y="9476"/>
                        <a:pt x="5828" y="8058"/>
                        <a:pt x="6924" y="6966"/>
                      </a:cubicBezTo>
                      <a:cubicBezTo>
                        <a:pt x="8307" y="6049"/>
                        <a:pt x="8823" y="4265"/>
                        <a:pt x="8141" y="2752"/>
                      </a:cubicBezTo>
                      <a:lnTo>
                        <a:pt x="7867" y="1934"/>
                      </a:lnTo>
                      <a:lnTo>
                        <a:pt x="7742" y="1586"/>
                      </a:lnTo>
                      <a:cubicBezTo>
                        <a:pt x="7022" y="1414"/>
                        <a:pt x="6525" y="1089"/>
                        <a:pt x="6451" y="694"/>
                      </a:cubicBezTo>
                      <a:cubicBezTo>
                        <a:pt x="6082" y="1201"/>
                        <a:pt x="5758" y="1741"/>
                        <a:pt x="5485" y="2306"/>
                      </a:cubicBezTo>
                      <a:cubicBezTo>
                        <a:pt x="5057" y="3406"/>
                        <a:pt x="4139" y="4241"/>
                        <a:pt x="3004" y="4564"/>
                      </a:cubicBezTo>
                      <a:cubicBezTo>
                        <a:pt x="2599" y="4576"/>
                        <a:pt x="2197" y="4651"/>
                        <a:pt x="1815" y="4787"/>
                      </a:cubicBezTo>
                      <a:cubicBezTo>
                        <a:pt x="1259" y="5028"/>
                        <a:pt x="778" y="5412"/>
                        <a:pt x="422" y="5902"/>
                      </a:cubicBezTo>
                      <a:cubicBezTo>
                        <a:pt x="273" y="6199"/>
                        <a:pt x="594" y="6920"/>
                        <a:pt x="719" y="7417"/>
                      </a:cubicBezTo>
                      <a:cubicBezTo>
                        <a:pt x="1031" y="8375"/>
                        <a:pt x="1279" y="9353"/>
                        <a:pt x="1462" y="10344"/>
                      </a:cubicBezTo>
                      <a:cubicBezTo>
                        <a:pt x="1611" y="11436"/>
                        <a:pt x="1439" y="12774"/>
                        <a:pt x="1634" y="13815"/>
                      </a:cubicBezTo>
                      <a:cubicBezTo>
                        <a:pt x="1735" y="14414"/>
                        <a:pt x="2239" y="14864"/>
                        <a:pt x="2846" y="14897"/>
                      </a:cubicBezTo>
                      <a:cubicBezTo>
                        <a:pt x="3213" y="14778"/>
                        <a:pt x="3536" y="14553"/>
                        <a:pt x="3775" y="14251"/>
                      </a:cubicBezTo>
                      <a:cubicBezTo>
                        <a:pt x="3204" y="13475"/>
                        <a:pt x="2935" y="12517"/>
                        <a:pt x="3018" y="115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1" name="Freeform 4800">
                  <a:extLst>
                    <a:ext uri="{FF2B5EF4-FFF2-40B4-BE49-F238E27FC236}">
                      <a16:creationId xmlns:a16="http://schemas.microsoft.com/office/drawing/2014/main" id="{8456539D-87E7-A8AF-FED0-D7EFB0BD7676}"/>
                    </a:ext>
                  </a:extLst>
                </p:cNvPr>
                <p:cNvSpPr/>
                <p:nvPr/>
              </p:nvSpPr>
              <p:spPr>
                <a:xfrm rot="-780000">
                  <a:off x="1849300" y="4091234"/>
                  <a:ext cx="1761" cy="2908"/>
                </a:xfrm>
                <a:custGeom>
                  <a:avLst/>
                  <a:gdLst>
                    <a:gd name="connsiteX0" fmla="*/ 2145 w 1761"/>
                    <a:gd name="connsiteY0" fmla="*/ 1123 h 2908"/>
                    <a:gd name="connsiteX1" fmla="*/ 1328 w 1761"/>
                    <a:gd name="connsiteY1" fmla="*/ 728 h 2908"/>
                    <a:gd name="connsiteX2" fmla="*/ 399 w 1761"/>
                    <a:gd name="connsiteY2" fmla="*/ 928 h 2908"/>
                    <a:gd name="connsiteX3" fmla="*/ 1142 w 1761"/>
                    <a:gd name="connsiteY3" fmla="*/ 3604 h 2908"/>
                    <a:gd name="connsiteX4" fmla="*/ 1736 w 1761"/>
                    <a:gd name="connsiteY4" fmla="*/ 3009 h 2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 h="2908">
                      <a:moveTo>
                        <a:pt x="2145" y="1123"/>
                      </a:moveTo>
                      <a:cubicBezTo>
                        <a:pt x="1880" y="976"/>
                        <a:pt x="1607" y="844"/>
                        <a:pt x="1328" y="728"/>
                      </a:cubicBezTo>
                      <a:cubicBezTo>
                        <a:pt x="1007" y="603"/>
                        <a:pt x="608" y="877"/>
                        <a:pt x="399" y="928"/>
                      </a:cubicBezTo>
                      <a:cubicBezTo>
                        <a:pt x="316" y="1880"/>
                        <a:pt x="580" y="2830"/>
                        <a:pt x="1142" y="3604"/>
                      </a:cubicBezTo>
                      <a:cubicBezTo>
                        <a:pt x="1328" y="3394"/>
                        <a:pt x="1526" y="3195"/>
                        <a:pt x="1736" y="30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2" name="Freeform 4801">
                  <a:extLst>
                    <a:ext uri="{FF2B5EF4-FFF2-40B4-BE49-F238E27FC236}">
                      <a16:creationId xmlns:a16="http://schemas.microsoft.com/office/drawing/2014/main" id="{63C58F0E-6490-C8BD-45A8-8B61D7D9AB82}"/>
                    </a:ext>
                  </a:extLst>
                </p:cNvPr>
                <p:cNvSpPr/>
                <p:nvPr/>
              </p:nvSpPr>
              <p:spPr>
                <a:xfrm rot="-780000">
                  <a:off x="1772529" y="4103140"/>
                  <a:ext cx="6908" cy="13181"/>
                </a:xfrm>
                <a:custGeom>
                  <a:avLst/>
                  <a:gdLst>
                    <a:gd name="connsiteX0" fmla="*/ 6290 w 6908"/>
                    <a:gd name="connsiteY0" fmla="*/ 2338 h 13181"/>
                    <a:gd name="connsiteX1" fmla="*/ 7084 w 6908"/>
                    <a:gd name="connsiteY1" fmla="*/ 2338 h 13181"/>
                    <a:gd name="connsiteX2" fmla="*/ 7107 w 6908"/>
                    <a:gd name="connsiteY2" fmla="*/ 2362 h 13181"/>
                    <a:gd name="connsiteX3" fmla="*/ 7279 w 6908"/>
                    <a:gd name="connsiteY3" fmla="*/ 698 h 13181"/>
                    <a:gd name="connsiteX4" fmla="*/ 3907 w 6908"/>
                    <a:gd name="connsiteY4" fmla="*/ 996 h 13181"/>
                    <a:gd name="connsiteX5" fmla="*/ 3387 w 6908"/>
                    <a:gd name="connsiteY5" fmla="*/ 2087 h 13181"/>
                    <a:gd name="connsiteX6" fmla="*/ 1404 w 6908"/>
                    <a:gd name="connsiteY6" fmla="*/ 8806 h 13181"/>
                    <a:gd name="connsiteX7" fmla="*/ 414 w 6908"/>
                    <a:gd name="connsiteY7" fmla="*/ 12871 h 13181"/>
                    <a:gd name="connsiteX8" fmla="*/ 1283 w 6908"/>
                    <a:gd name="connsiteY8" fmla="*/ 13666 h 13181"/>
                    <a:gd name="connsiteX9" fmla="*/ 4070 w 6908"/>
                    <a:gd name="connsiteY9" fmla="*/ 11928 h 13181"/>
                    <a:gd name="connsiteX10" fmla="*/ 5510 w 6908"/>
                    <a:gd name="connsiteY10" fmla="*/ 9498 h 13181"/>
                    <a:gd name="connsiteX11" fmla="*/ 6801 w 6908"/>
                    <a:gd name="connsiteY11" fmla="*/ 3421 h 13181"/>
                    <a:gd name="connsiteX12" fmla="*/ 6336 w 6908"/>
                    <a:gd name="connsiteY12" fmla="*/ 3026 h 13181"/>
                    <a:gd name="connsiteX13" fmla="*/ 6290 w 6908"/>
                    <a:gd name="connsiteY13" fmla="*/ 2338 h 1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08" h="13181">
                      <a:moveTo>
                        <a:pt x="6290" y="2338"/>
                      </a:moveTo>
                      <a:cubicBezTo>
                        <a:pt x="6415" y="2241"/>
                        <a:pt x="7033" y="2338"/>
                        <a:pt x="7084" y="2338"/>
                      </a:cubicBezTo>
                      <a:lnTo>
                        <a:pt x="7107" y="2362"/>
                      </a:lnTo>
                      <a:cubicBezTo>
                        <a:pt x="7195" y="1811"/>
                        <a:pt x="7253" y="1255"/>
                        <a:pt x="7279" y="698"/>
                      </a:cubicBezTo>
                      <a:cubicBezTo>
                        <a:pt x="5988" y="796"/>
                        <a:pt x="4957" y="824"/>
                        <a:pt x="3907" y="996"/>
                      </a:cubicBezTo>
                      <a:cubicBezTo>
                        <a:pt x="3641" y="1308"/>
                        <a:pt x="3462" y="1684"/>
                        <a:pt x="3387" y="2087"/>
                      </a:cubicBezTo>
                      <a:cubicBezTo>
                        <a:pt x="3012" y="4402"/>
                        <a:pt x="2346" y="6659"/>
                        <a:pt x="1404" y="8806"/>
                      </a:cubicBezTo>
                      <a:cubicBezTo>
                        <a:pt x="935" y="10124"/>
                        <a:pt x="603" y="11486"/>
                        <a:pt x="414" y="12871"/>
                      </a:cubicBezTo>
                      <a:cubicBezTo>
                        <a:pt x="242" y="13866"/>
                        <a:pt x="586" y="14112"/>
                        <a:pt x="1283" y="13666"/>
                      </a:cubicBezTo>
                      <a:lnTo>
                        <a:pt x="4070" y="11928"/>
                      </a:lnTo>
                      <a:cubicBezTo>
                        <a:pt x="4929" y="11413"/>
                        <a:pt x="5470" y="10499"/>
                        <a:pt x="5510" y="9498"/>
                      </a:cubicBezTo>
                      <a:cubicBezTo>
                        <a:pt x="5662" y="7423"/>
                        <a:pt x="6097" y="5379"/>
                        <a:pt x="6801" y="3421"/>
                      </a:cubicBezTo>
                      <a:cubicBezTo>
                        <a:pt x="6622" y="3321"/>
                        <a:pt x="6464" y="3187"/>
                        <a:pt x="6336" y="3026"/>
                      </a:cubicBezTo>
                      <a:cubicBezTo>
                        <a:pt x="6239" y="2784"/>
                        <a:pt x="6090" y="2464"/>
                        <a:pt x="6290" y="233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3" name="Freeform 4802">
                  <a:extLst>
                    <a:ext uri="{FF2B5EF4-FFF2-40B4-BE49-F238E27FC236}">
                      <a16:creationId xmlns:a16="http://schemas.microsoft.com/office/drawing/2014/main" id="{03AA5472-38CB-512C-E015-C7858D9C91CE}"/>
                    </a:ext>
                  </a:extLst>
                </p:cNvPr>
                <p:cNvSpPr/>
                <p:nvPr/>
              </p:nvSpPr>
              <p:spPr>
                <a:xfrm rot="-780000">
                  <a:off x="1849233" y="4105116"/>
                  <a:ext cx="8294" cy="7460"/>
                </a:xfrm>
                <a:custGeom>
                  <a:avLst/>
                  <a:gdLst>
                    <a:gd name="connsiteX0" fmla="*/ 8677 w 8294"/>
                    <a:gd name="connsiteY0" fmla="*/ 4375 h 7460"/>
                    <a:gd name="connsiteX1" fmla="*/ 7749 w 8294"/>
                    <a:gd name="connsiteY1" fmla="*/ 3209 h 7460"/>
                    <a:gd name="connsiteX2" fmla="*/ 3982 w 8294"/>
                    <a:gd name="connsiteY2" fmla="*/ 1434 h 7460"/>
                    <a:gd name="connsiteX3" fmla="*/ 484 w 8294"/>
                    <a:gd name="connsiteY3" fmla="*/ 3270 h 7460"/>
                    <a:gd name="connsiteX4" fmla="*/ 387 w 8294"/>
                    <a:gd name="connsiteY4" fmla="*/ 3841 h 7460"/>
                    <a:gd name="connsiteX5" fmla="*/ 2370 w 8294"/>
                    <a:gd name="connsiteY5" fmla="*/ 8106 h 7460"/>
                    <a:gd name="connsiteX6" fmla="*/ 3090 w 8294"/>
                    <a:gd name="connsiteY6" fmla="*/ 8157 h 7460"/>
                    <a:gd name="connsiteX7" fmla="*/ 4256 w 8294"/>
                    <a:gd name="connsiteY7" fmla="*/ 8060 h 7460"/>
                    <a:gd name="connsiteX8" fmla="*/ 4232 w 8294"/>
                    <a:gd name="connsiteY8" fmla="*/ 7888 h 7460"/>
                    <a:gd name="connsiteX9" fmla="*/ 5770 w 8294"/>
                    <a:gd name="connsiteY9" fmla="*/ 7614 h 7460"/>
                    <a:gd name="connsiteX10" fmla="*/ 5993 w 8294"/>
                    <a:gd name="connsiteY10" fmla="*/ 7860 h 7460"/>
                    <a:gd name="connsiteX11" fmla="*/ 7256 w 8294"/>
                    <a:gd name="connsiteY11" fmla="*/ 7711 h 7460"/>
                    <a:gd name="connsiteX12" fmla="*/ 8594 w 8294"/>
                    <a:gd name="connsiteY12" fmla="*/ 5802 h 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4" h="7460">
                      <a:moveTo>
                        <a:pt x="8677" y="4375"/>
                      </a:moveTo>
                      <a:cubicBezTo>
                        <a:pt x="8701" y="3483"/>
                        <a:pt x="8403" y="3060"/>
                        <a:pt x="7749" y="3209"/>
                      </a:cubicBezTo>
                      <a:cubicBezTo>
                        <a:pt x="6236" y="3537"/>
                        <a:pt x="4692" y="2810"/>
                        <a:pt x="3982" y="1434"/>
                      </a:cubicBezTo>
                      <a:cubicBezTo>
                        <a:pt x="2918" y="-52"/>
                        <a:pt x="1404" y="788"/>
                        <a:pt x="484" y="3270"/>
                      </a:cubicBezTo>
                      <a:cubicBezTo>
                        <a:pt x="408" y="3450"/>
                        <a:pt x="374" y="3645"/>
                        <a:pt x="387" y="3841"/>
                      </a:cubicBezTo>
                      <a:cubicBezTo>
                        <a:pt x="588" y="5435"/>
                        <a:pt x="1281" y="6926"/>
                        <a:pt x="2370" y="8106"/>
                      </a:cubicBezTo>
                      <a:cubicBezTo>
                        <a:pt x="2608" y="8147"/>
                        <a:pt x="2849" y="8163"/>
                        <a:pt x="3090" y="8157"/>
                      </a:cubicBezTo>
                      <a:lnTo>
                        <a:pt x="4256" y="8060"/>
                      </a:lnTo>
                      <a:lnTo>
                        <a:pt x="4232" y="7888"/>
                      </a:lnTo>
                      <a:cubicBezTo>
                        <a:pt x="4727" y="7717"/>
                        <a:pt x="5246" y="7624"/>
                        <a:pt x="5770" y="7614"/>
                      </a:cubicBezTo>
                      <a:lnTo>
                        <a:pt x="5993" y="7860"/>
                      </a:lnTo>
                      <a:lnTo>
                        <a:pt x="7256" y="7711"/>
                      </a:lnTo>
                      <a:cubicBezTo>
                        <a:pt x="8320" y="7563"/>
                        <a:pt x="8547" y="7214"/>
                        <a:pt x="8594" y="58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4" name="Freeform 4803">
                  <a:extLst>
                    <a:ext uri="{FF2B5EF4-FFF2-40B4-BE49-F238E27FC236}">
                      <a16:creationId xmlns:a16="http://schemas.microsoft.com/office/drawing/2014/main" id="{A44F1681-1216-64E7-2D24-29AE32714F39}"/>
                    </a:ext>
                  </a:extLst>
                </p:cNvPr>
                <p:cNvSpPr/>
                <p:nvPr/>
              </p:nvSpPr>
              <p:spPr>
                <a:xfrm rot="-780000">
                  <a:off x="1853845" y="4111820"/>
                  <a:ext cx="1760" cy="446"/>
                </a:xfrm>
                <a:custGeom>
                  <a:avLst/>
                  <a:gdLst>
                    <a:gd name="connsiteX0" fmla="*/ 385 w 1760"/>
                    <a:gd name="connsiteY0" fmla="*/ 973 h 446"/>
                    <a:gd name="connsiteX1" fmla="*/ 408 w 1760"/>
                    <a:gd name="connsiteY1" fmla="*/ 1145 h 446"/>
                    <a:gd name="connsiteX2" fmla="*/ 2145 w 1760"/>
                    <a:gd name="connsiteY2" fmla="*/ 945 h 446"/>
                    <a:gd name="connsiteX3" fmla="*/ 1922 w 1760"/>
                    <a:gd name="connsiteY3" fmla="*/ 699 h 446"/>
                    <a:gd name="connsiteX4" fmla="*/ 385 w 1760"/>
                    <a:gd name="connsiteY4" fmla="*/ 973 h 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 h="446">
                      <a:moveTo>
                        <a:pt x="385" y="973"/>
                      </a:moveTo>
                      <a:lnTo>
                        <a:pt x="408" y="1145"/>
                      </a:lnTo>
                      <a:lnTo>
                        <a:pt x="2145" y="945"/>
                      </a:lnTo>
                      <a:lnTo>
                        <a:pt x="1922" y="699"/>
                      </a:lnTo>
                      <a:cubicBezTo>
                        <a:pt x="1399" y="710"/>
                        <a:pt x="880" y="802"/>
                        <a:pt x="385" y="9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5" name="Freeform 4804">
                  <a:extLst>
                    <a:ext uri="{FF2B5EF4-FFF2-40B4-BE49-F238E27FC236}">
                      <a16:creationId xmlns:a16="http://schemas.microsoft.com/office/drawing/2014/main" id="{56FD2850-0E4D-4F42-19E2-82E29EB32C2A}"/>
                    </a:ext>
                  </a:extLst>
                </p:cNvPr>
                <p:cNvSpPr/>
                <p:nvPr/>
              </p:nvSpPr>
              <p:spPr>
                <a:xfrm rot="-780000">
                  <a:off x="1809284" y="4046050"/>
                  <a:ext cx="5277" cy="14259"/>
                </a:xfrm>
                <a:custGeom>
                  <a:avLst/>
                  <a:gdLst>
                    <a:gd name="connsiteX0" fmla="*/ 5363 w 5277"/>
                    <a:gd name="connsiteY0" fmla="*/ 10951 h 14259"/>
                    <a:gd name="connsiteX1" fmla="*/ 4434 w 5277"/>
                    <a:gd name="connsiteY1" fmla="*/ 6663 h 14259"/>
                    <a:gd name="connsiteX2" fmla="*/ 4039 w 5277"/>
                    <a:gd name="connsiteY2" fmla="*/ 4033 h 14259"/>
                    <a:gd name="connsiteX3" fmla="*/ 3273 w 5277"/>
                    <a:gd name="connsiteY3" fmla="*/ 1283 h 14259"/>
                    <a:gd name="connsiteX4" fmla="*/ 2381 w 5277"/>
                    <a:gd name="connsiteY4" fmla="*/ 688 h 14259"/>
                    <a:gd name="connsiteX5" fmla="*/ 1916 w 5277"/>
                    <a:gd name="connsiteY5" fmla="*/ 2574 h 14259"/>
                    <a:gd name="connsiteX6" fmla="*/ 1865 w 5277"/>
                    <a:gd name="connsiteY6" fmla="*/ 8052 h 14259"/>
                    <a:gd name="connsiteX7" fmla="*/ 825 w 5277"/>
                    <a:gd name="connsiteY7" fmla="*/ 11723 h 14259"/>
                    <a:gd name="connsiteX8" fmla="*/ 876 w 5277"/>
                    <a:gd name="connsiteY8" fmla="*/ 14947 h 14259"/>
                    <a:gd name="connsiteX9" fmla="*/ 5056 w 5277"/>
                    <a:gd name="connsiteY9" fmla="*/ 12689 h 14259"/>
                    <a:gd name="connsiteX10" fmla="*/ 5363 w 5277"/>
                    <a:gd name="connsiteY10" fmla="*/ 10951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7" h="14259">
                      <a:moveTo>
                        <a:pt x="5363" y="10951"/>
                      </a:moveTo>
                      <a:cubicBezTo>
                        <a:pt x="4299" y="10231"/>
                        <a:pt x="4220" y="8693"/>
                        <a:pt x="4434" y="6663"/>
                      </a:cubicBezTo>
                      <a:cubicBezTo>
                        <a:pt x="4470" y="5769"/>
                        <a:pt x="4336" y="4877"/>
                        <a:pt x="4039" y="4033"/>
                      </a:cubicBezTo>
                      <a:cubicBezTo>
                        <a:pt x="3846" y="3100"/>
                        <a:pt x="3590" y="2181"/>
                        <a:pt x="3273" y="1283"/>
                      </a:cubicBezTo>
                      <a:cubicBezTo>
                        <a:pt x="3124" y="911"/>
                        <a:pt x="2678" y="860"/>
                        <a:pt x="2381" y="688"/>
                      </a:cubicBezTo>
                      <a:cubicBezTo>
                        <a:pt x="2162" y="1299"/>
                        <a:pt x="2006" y="1931"/>
                        <a:pt x="1916" y="2574"/>
                      </a:cubicBezTo>
                      <a:cubicBezTo>
                        <a:pt x="1865" y="4409"/>
                        <a:pt x="2042" y="6170"/>
                        <a:pt x="1865" y="8052"/>
                      </a:cubicBezTo>
                      <a:cubicBezTo>
                        <a:pt x="1674" y="9314"/>
                        <a:pt x="1324" y="10548"/>
                        <a:pt x="825" y="11723"/>
                      </a:cubicBezTo>
                      <a:cubicBezTo>
                        <a:pt x="230" y="13335"/>
                        <a:pt x="207" y="14427"/>
                        <a:pt x="876" y="14947"/>
                      </a:cubicBezTo>
                      <a:cubicBezTo>
                        <a:pt x="2307" y="14267"/>
                        <a:pt x="3703" y="13513"/>
                        <a:pt x="5056" y="12689"/>
                      </a:cubicBezTo>
                      <a:cubicBezTo>
                        <a:pt x="5660" y="12313"/>
                        <a:pt x="5883" y="11272"/>
                        <a:pt x="5363" y="109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6" name="Freeform 4805">
                  <a:extLst>
                    <a:ext uri="{FF2B5EF4-FFF2-40B4-BE49-F238E27FC236}">
                      <a16:creationId xmlns:a16="http://schemas.microsoft.com/office/drawing/2014/main" id="{35543811-84EF-5EE3-AE2E-40E7D899EF02}"/>
                    </a:ext>
                  </a:extLst>
                </p:cNvPr>
                <p:cNvSpPr/>
                <p:nvPr/>
              </p:nvSpPr>
              <p:spPr>
                <a:xfrm rot="-780000">
                  <a:off x="1885902" y="4084357"/>
                  <a:ext cx="1514" cy="5580"/>
                </a:xfrm>
                <a:custGeom>
                  <a:avLst/>
                  <a:gdLst>
                    <a:gd name="connsiteX0" fmla="*/ 962 w 1514"/>
                    <a:gd name="connsiteY0" fmla="*/ 3147 h 5580"/>
                    <a:gd name="connsiteX1" fmla="*/ 539 w 1514"/>
                    <a:gd name="connsiteY1" fmla="*/ 5033 h 5580"/>
                    <a:gd name="connsiteX2" fmla="*/ 390 w 1514"/>
                    <a:gd name="connsiteY2" fmla="*/ 6125 h 5580"/>
                    <a:gd name="connsiteX3" fmla="*/ 390 w 1514"/>
                    <a:gd name="connsiteY3" fmla="*/ 6274 h 5580"/>
                    <a:gd name="connsiteX4" fmla="*/ 1904 w 1514"/>
                    <a:gd name="connsiteY4" fmla="*/ 768 h 5580"/>
                    <a:gd name="connsiteX5" fmla="*/ 1408 w 1514"/>
                    <a:gd name="connsiteY5" fmla="*/ 694 h 5580"/>
                    <a:gd name="connsiteX6" fmla="*/ 962 w 1514"/>
                    <a:gd name="connsiteY6" fmla="*/ 3147 h 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 h="5580">
                      <a:moveTo>
                        <a:pt x="962" y="3147"/>
                      </a:moveTo>
                      <a:cubicBezTo>
                        <a:pt x="990" y="3802"/>
                        <a:pt x="844" y="4453"/>
                        <a:pt x="539" y="5033"/>
                      </a:cubicBezTo>
                      <a:cubicBezTo>
                        <a:pt x="441" y="5389"/>
                        <a:pt x="391" y="5756"/>
                        <a:pt x="390" y="6125"/>
                      </a:cubicBezTo>
                      <a:lnTo>
                        <a:pt x="390" y="6274"/>
                      </a:lnTo>
                      <a:cubicBezTo>
                        <a:pt x="1105" y="4503"/>
                        <a:pt x="1613" y="2656"/>
                        <a:pt x="1904" y="768"/>
                      </a:cubicBezTo>
                      <a:lnTo>
                        <a:pt x="1408" y="694"/>
                      </a:lnTo>
                      <a:cubicBezTo>
                        <a:pt x="1209" y="1502"/>
                        <a:pt x="1060" y="2321"/>
                        <a:pt x="962" y="31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7" name="Freeform 4806">
                  <a:extLst>
                    <a:ext uri="{FF2B5EF4-FFF2-40B4-BE49-F238E27FC236}">
                      <a16:creationId xmlns:a16="http://schemas.microsoft.com/office/drawing/2014/main" id="{10B253C3-D36F-3A71-E5C1-2385DD2929D6}"/>
                    </a:ext>
                  </a:extLst>
                </p:cNvPr>
                <p:cNvSpPr/>
                <p:nvPr/>
              </p:nvSpPr>
              <p:spPr>
                <a:xfrm rot="-780000">
                  <a:off x="1886160" y="4090077"/>
                  <a:ext cx="597" cy="1561"/>
                </a:xfrm>
                <a:custGeom>
                  <a:avLst/>
                  <a:gdLst>
                    <a:gd name="connsiteX0" fmla="*/ 390 w 597"/>
                    <a:gd name="connsiteY0" fmla="*/ 1884 h 1561"/>
                    <a:gd name="connsiteX1" fmla="*/ 855 w 597"/>
                    <a:gd name="connsiteY1" fmla="*/ 2256 h 1561"/>
                    <a:gd name="connsiteX2" fmla="*/ 980 w 597"/>
                    <a:gd name="connsiteY2" fmla="*/ 695 h 1561"/>
                    <a:gd name="connsiteX3" fmla="*/ 706 w 597"/>
                    <a:gd name="connsiteY3" fmla="*/ 1192 h 1561"/>
                    <a:gd name="connsiteX4" fmla="*/ 390 w 597"/>
                    <a:gd name="connsiteY4" fmla="*/ 1884 h 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 h="1561">
                      <a:moveTo>
                        <a:pt x="390" y="1884"/>
                      </a:moveTo>
                      <a:lnTo>
                        <a:pt x="855" y="2256"/>
                      </a:lnTo>
                      <a:cubicBezTo>
                        <a:pt x="965" y="1744"/>
                        <a:pt x="1007" y="1219"/>
                        <a:pt x="980" y="695"/>
                      </a:cubicBezTo>
                      <a:lnTo>
                        <a:pt x="706" y="1192"/>
                      </a:lnTo>
                      <a:cubicBezTo>
                        <a:pt x="585" y="1416"/>
                        <a:pt x="480" y="1647"/>
                        <a:pt x="390" y="18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8" name="Freeform 4807">
                  <a:extLst>
                    <a:ext uri="{FF2B5EF4-FFF2-40B4-BE49-F238E27FC236}">
                      <a16:creationId xmlns:a16="http://schemas.microsoft.com/office/drawing/2014/main" id="{E81B62B6-F32F-5848-7B5A-6C4915F5BB85}"/>
                    </a:ext>
                  </a:extLst>
                </p:cNvPr>
                <p:cNvSpPr/>
                <p:nvPr/>
              </p:nvSpPr>
              <p:spPr>
                <a:xfrm rot="-780000">
                  <a:off x="1886068" y="4082349"/>
                  <a:ext cx="938" cy="2011"/>
                </a:xfrm>
                <a:custGeom>
                  <a:avLst/>
                  <a:gdLst>
                    <a:gd name="connsiteX0" fmla="*/ 1203 w 938"/>
                    <a:gd name="connsiteY0" fmla="*/ 1089 h 2011"/>
                    <a:gd name="connsiteX1" fmla="*/ 1329 w 938"/>
                    <a:gd name="connsiteY1" fmla="*/ 694 h 2011"/>
                    <a:gd name="connsiteX2" fmla="*/ 785 w 938"/>
                    <a:gd name="connsiteY2" fmla="*/ 1265 h 2011"/>
                    <a:gd name="connsiteX3" fmla="*/ 390 w 938"/>
                    <a:gd name="connsiteY3" fmla="*/ 2631 h 2011"/>
                    <a:gd name="connsiteX4" fmla="*/ 887 w 938"/>
                    <a:gd name="connsiteY4" fmla="*/ 2705 h 2011"/>
                    <a:gd name="connsiteX5" fmla="*/ 887 w 938"/>
                    <a:gd name="connsiteY5" fmla="*/ 2678 h 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 h="2011">
                      <a:moveTo>
                        <a:pt x="1203" y="1089"/>
                      </a:moveTo>
                      <a:lnTo>
                        <a:pt x="1329" y="694"/>
                      </a:lnTo>
                      <a:lnTo>
                        <a:pt x="785" y="1265"/>
                      </a:lnTo>
                      <a:cubicBezTo>
                        <a:pt x="627" y="1713"/>
                        <a:pt x="496" y="2168"/>
                        <a:pt x="390" y="2631"/>
                      </a:cubicBezTo>
                      <a:lnTo>
                        <a:pt x="887" y="2705"/>
                      </a:lnTo>
                      <a:lnTo>
                        <a:pt x="887" y="267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9" name="Freeform 4808">
                  <a:extLst>
                    <a:ext uri="{FF2B5EF4-FFF2-40B4-BE49-F238E27FC236}">
                      <a16:creationId xmlns:a16="http://schemas.microsoft.com/office/drawing/2014/main" id="{5440032D-ACBC-B292-DD00-09711B790ABA}"/>
                    </a:ext>
                  </a:extLst>
                </p:cNvPr>
                <p:cNvSpPr/>
                <p:nvPr/>
              </p:nvSpPr>
              <p:spPr>
                <a:xfrm rot="-780000">
                  <a:off x="1885951" y="4091309"/>
                  <a:ext cx="1082" cy="2973"/>
                </a:xfrm>
                <a:custGeom>
                  <a:avLst/>
                  <a:gdLst>
                    <a:gd name="connsiteX0" fmla="*/ 637 w 1082"/>
                    <a:gd name="connsiteY0" fmla="*/ 1908 h 2973"/>
                    <a:gd name="connsiteX1" fmla="*/ 390 w 1082"/>
                    <a:gd name="connsiteY1" fmla="*/ 3669 h 2973"/>
                    <a:gd name="connsiteX2" fmla="*/ 985 w 1082"/>
                    <a:gd name="connsiteY2" fmla="*/ 2605 h 2973"/>
                    <a:gd name="connsiteX3" fmla="*/ 1449 w 1082"/>
                    <a:gd name="connsiteY3" fmla="*/ 1364 h 2973"/>
                    <a:gd name="connsiteX4" fmla="*/ 1473 w 1082"/>
                    <a:gd name="connsiteY4" fmla="*/ 1067 h 2973"/>
                    <a:gd name="connsiteX5" fmla="*/ 1008 w 1082"/>
                    <a:gd name="connsiteY5" fmla="*/ 695 h 2973"/>
                    <a:gd name="connsiteX6" fmla="*/ 637 w 1082"/>
                    <a:gd name="connsiteY6" fmla="*/ 1908 h 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 h="2973">
                      <a:moveTo>
                        <a:pt x="637" y="1908"/>
                      </a:moveTo>
                      <a:cubicBezTo>
                        <a:pt x="516" y="2489"/>
                        <a:pt x="434" y="3077"/>
                        <a:pt x="390" y="3669"/>
                      </a:cubicBezTo>
                      <a:cubicBezTo>
                        <a:pt x="613" y="3329"/>
                        <a:pt x="812" y="2973"/>
                        <a:pt x="985" y="2605"/>
                      </a:cubicBezTo>
                      <a:cubicBezTo>
                        <a:pt x="1164" y="2201"/>
                        <a:pt x="1319" y="1787"/>
                        <a:pt x="1449" y="1364"/>
                      </a:cubicBezTo>
                      <a:lnTo>
                        <a:pt x="1473" y="1067"/>
                      </a:lnTo>
                      <a:lnTo>
                        <a:pt x="1008" y="695"/>
                      </a:lnTo>
                      <a:cubicBezTo>
                        <a:pt x="887" y="1090"/>
                        <a:pt x="739" y="1536"/>
                        <a:pt x="637" y="19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0" name="Freeform 4809">
                  <a:extLst>
                    <a:ext uri="{FF2B5EF4-FFF2-40B4-BE49-F238E27FC236}">
                      <a16:creationId xmlns:a16="http://schemas.microsoft.com/office/drawing/2014/main" id="{A7AC0F32-47F3-A851-4011-7318D11E76C1}"/>
                    </a:ext>
                  </a:extLst>
                </p:cNvPr>
                <p:cNvSpPr/>
                <p:nvPr/>
              </p:nvSpPr>
              <p:spPr>
                <a:xfrm rot="-780000">
                  <a:off x="1715464" y="4065567"/>
                  <a:ext cx="4496" cy="3116"/>
                </a:xfrm>
                <a:custGeom>
                  <a:avLst/>
                  <a:gdLst>
                    <a:gd name="connsiteX0" fmla="*/ 360 w 4496"/>
                    <a:gd name="connsiteY0" fmla="*/ 1635 h 3116"/>
                    <a:gd name="connsiteX1" fmla="*/ 509 w 4496"/>
                    <a:gd name="connsiteY1" fmla="*/ 1835 h 3116"/>
                    <a:gd name="connsiteX2" fmla="*/ 2831 w 4496"/>
                    <a:gd name="connsiteY2" fmla="*/ 3694 h 3116"/>
                    <a:gd name="connsiteX3" fmla="*/ 4392 w 4496"/>
                    <a:gd name="connsiteY3" fmla="*/ 3522 h 3116"/>
                    <a:gd name="connsiteX4" fmla="*/ 4856 w 4496"/>
                    <a:gd name="connsiteY4" fmla="*/ 1041 h 3116"/>
                    <a:gd name="connsiteX5" fmla="*/ 964 w 4496"/>
                    <a:gd name="connsiteY5" fmla="*/ 692 h 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6" h="3116">
                      <a:moveTo>
                        <a:pt x="360" y="1635"/>
                      </a:moveTo>
                      <a:lnTo>
                        <a:pt x="509" y="1835"/>
                      </a:lnTo>
                      <a:cubicBezTo>
                        <a:pt x="1151" y="2604"/>
                        <a:pt x="1940" y="3236"/>
                        <a:pt x="2831" y="3694"/>
                      </a:cubicBezTo>
                      <a:cubicBezTo>
                        <a:pt x="3296" y="3917"/>
                        <a:pt x="4271" y="3791"/>
                        <a:pt x="4392" y="3522"/>
                      </a:cubicBezTo>
                      <a:cubicBezTo>
                        <a:pt x="4697" y="2730"/>
                        <a:pt x="4855" y="1889"/>
                        <a:pt x="4856" y="1041"/>
                      </a:cubicBezTo>
                      <a:cubicBezTo>
                        <a:pt x="3550" y="1237"/>
                        <a:pt x="2215" y="1117"/>
                        <a:pt x="964" y="6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1" name="Freeform 4810">
                  <a:extLst>
                    <a:ext uri="{FF2B5EF4-FFF2-40B4-BE49-F238E27FC236}">
                      <a16:creationId xmlns:a16="http://schemas.microsoft.com/office/drawing/2014/main" id="{831870D6-EF59-C46F-E2A6-D06B73426D0C}"/>
                    </a:ext>
                  </a:extLst>
                </p:cNvPr>
                <p:cNvSpPr/>
                <p:nvPr/>
              </p:nvSpPr>
              <p:spPr>
                <a:xfrm rot="-780000">
                  <a:off x="1716757" y="4062431"/>
                  <a:ext cx="469" cy="771"/>
                </a:xfrm>
                <a:custGeom>
                  <a:avLst/>
                  <a:gdLst>
                    <a:gd name="connsiteX0" fmla="*/ 829 w 469"/>
                    <a:gd name="connsiteY0" fmla="*/ 1463 h 771"/>
                    <a:gd name="connsiteX1" fmla="*/ 583 w 469"/>
                    <a:gd name="connsiteY1" fmla="*/ 692 h 771"/>
                    <a:gd name="connsiteX2" fmla="*/ 360 w 469"/>
                    <a:gd name="connsiteY2" fmla="*/ 1087 h 771"/>
                  </a:gdLst>
                  <a:ahLst/>
                  <a:cxnLst>
                    <a:cxn ang="0">
                      <a:pos x="connsiteX0" y="connsiteY0"/>
                    </a:cxn>
                    <a:cxn ang="0">
                      <a:pos x="connsiteX1" y="connsiteY1"/>
                    </a:cxn>
                    <a:cxn ang="0">
                      <a:pos x="connsiteX2" y="connsiteY2"/>
                    </a:cxn>
                  </a:cxnLst>
                  <a:rect l="l" t="t" r="r" b="b"/>
                  <a:pathLst>
                    <a:path w="469" h="771">
                      <a:moveTo>
                        <a:pt x="829" y="1463"/>
                      </a:moveTo>
                      <a:lnTo>
                        <a:pt x="583" y="692"/>
                      </a:lnTo>
                      <a:lnTo>
                        <a:pt x="360" y="108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2" name="Freeform 4811">
                  <a:extLst>
                    <a:ext uri="{FF2B5EF4-FFF2-40B4-BE49-F238E27FC236}">
                      <a16:creationId xmlns:a16="http://schemas.microsoft.com/office/drawing/2014/main" id="{BE7BDC43-E021-3943-447C-75884FB5AE6F}"/>
                    </a:ext>
                  </a:extLst>
                </p:cNvPr>
                <p:cNvSpPr/>
                <p:nvPr/>
              </p:nvSpPr>
              <p:spPr>
                <a:xfrm rot="-780000">
                  <a:off x="1793694" y="4066007"/>
                  <a:ext cx="6213" cy="10382"/>
                </a:xfrm>
                <a:custGeom>
                  <a:avLst/>
                  <a:gdLst>
                    <a:gd name="connsiteX0" fmla="*/ 6273 w 6213"/>
                    <a:gd name="connsiteY0" fmla="*/ 866 h 10382"/>
                    <a:gd name="connsiteX1" fmla="*/ 4689 w 6213"/>
                    <a:gd name="connsiteY1" fmla="*/ 1191 h 10382"/>
                    <a:gd name="connsiteX2" fmla="*/ 746 w 6213"/>
                    <a:gd name="connsiteY2" fmla="*/ 7417 h 10382"/>
                    <a:gd name="connsiteX3" fmla="*/ 871 w 6213"/>
                    <a:gd name="connsiteY3" fmla="*/ 7616 h 10382"/>
                    <a:gd name="connsiteX4" fmla="*/ 374 w 6213"/>
                    <a:gd name="connsiteY4" fmla="*/ 9428 h 10382"/>
                    <a:gd name="connsiteX5" fmla="*/ 769 w 6213"/>
                    <a:gd name="connsiteY5" fmla="*/ 11041 h 10382"/>
                    <a:gd name="connsiteX6" fmla="*/ 1986 w 6213"/>
                    <a:gd name="connsiteY6" fmla="*/ 10223 h 10382"/>
                    <a:gd name="connsiteX7" fmla="*/ 3272 w 6213"/>
                    <a:gd name="connsiteY7" fmla="*/ 7231 h 10382"/>
                    <a:gd name="connsiteX8" fmla="*/ 5279 w 6213"/>
                    <a:gd name="connsiteY8" fmla="*/ 4601 h 10382"/>
                    <a:gd name="connsiteX9" fmla="*/ 6496 w 6213"/>
                    <a:gd name="connsiteY9" fmla="*/ 3235 h 10382"/>
                    <a:gd name="connsiteX10" fmla="*/ 6273 w 6213"/>
                    <a:gd name="connsiteY10" fmla="*/ 866 h 1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3" h="10382">
                      <a:moveTo>
                        <a:pt x="6273" y="866"/>
                      </a:moveTo>
                      <a:cubicBezTo>
                        <a:pt x="6013" y="517"/>
                        <a:pt x="5033" y="726"/>
                        <a:pt x="4689" y="1191"/>
                      </a:cubicBezTo>
                      <a:cubicBezTo>
                        <a:pt x="3295" y="3151"/>
                        <a:pt x="2037" y="5331"/>
                        <a:pt x="746" y="7417"/>
                      </a:cubicBezTo>
                      <a:lnTo>
                        <a:pt x="871" y="7616"/>
                      </a:lnTo>
                      <a:cubicBezTo>
                        <a:pt x="646" y="8202"/>
                        <a:pt x="479" y="8810"/>
                        <a:pt x="374" y="9428"/>
                      </a:cubicBezTo>
                      <a:cubicBezTo>
                        <a:pt x="374" y="10046"/>
                        <a:pt x="471" y="10822"/>
                        <a:pt x="769" y="11041"/>
                      </a:cubicBezTo>
                      <a:cubicBezTo>
                        <a:pt x="968" y="11213"/>
                        <a:pt x="1698" y="10692"/>
                        <a:pt x="1986" y="10223"/>
                      </a:cubicBezTo>
                      <a:cubicBezTo>
                        <a:pt x="2497" y="9263"/>
                        <a:pt x="2928" y="8262"/>
                        <a:pt x="3272" y="7231"/>
                      </a:cubicBezTo>
                      <a:cubicBezTo>
                        <a:pt x="3593" y="6136"/>
                        <a:pt x="4308" y="5199"/>
                        <a:pt x="5279" y="4601"/>
                      </a:cubicBezTo>
                      <a:cubicBezTo>
                        <a:pt x="5827" y="4296"/>
                        <a:pt x="6255" y="3814"/>
                        <a:pt x="6496" y="3235"/>
                      </a:cubicBezTo>
                      <a:cubicBezTo>
                        <a:pt x="6672" y="2442"/>
                        <a:pt x="6594" y="1612"/>
                        <a:pt x="6273" y="8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3" name="Freeform 4812">
                  <a:extLst>
                    <a:ext uri="{FF2B5EF4-FFF2-40B4-BE49-F238E27FC236}">
                      <a16:creationId xmlns:a16="http://schemas.microsoft.com/office/drawing/2014/main" id="{C1D6E6ED-E180-D494-08D9-A4E6A4C3EC06}"/>
                    </a:ext>
                  </a:extLst>
                </p:cNvPr>
                <p:cNvSpPr/>
                <p:nvPr/>
              </p:nvSpPr>
              <p:spPr>
                <a:xfrm rot="-780000">
                  <a:off x="1832310" y="4083923"/>
                  <a:ext cx="6247" cy="4905"/>
                </a:xfrm>
                <a:custGeom>
                  <a:avLst/>
                  <a:gdLst>
                    <a:gd name="connsiteX0" fmla="*/ 6080 w 6247"/>
                    <a:gd name="connsiteY0" fmla="*/ 978 h 4905"/>
                    <a:gd name="connsiteX1" fmla="*/ 5091 w 6247"/>
                    <a:gd name="connsiteY1" fmla="*/ 806 h 4905"/>
                    <a:gd name="connsiteX2" fmla="*/ 1695 w 6247"/>
                    <a:gd name="connsiteY2" fmla="*/ 904 h 4905"/>
                    <a:gd name="connsiteX3" fmla="*/ 553 w 6247"/>
                    <a:gd name="connsiteY3" fmla="*/ 1424 h 4905"/>
                    <a:gd name="connsiteX4" fmla="*/ 381 w 6247"/>
                    <a:gd name="connsiteY4" fmla="*/ 3705 h 4905"/>
                    <a:gd name="connsiteX5" fmla="*/ 1644 w 6247"/>
                    <a:gd name="connsiteY5" fmla="*/ 4574 h 4905"/>
                    <a:gd name="connsiteX6" fmla="*/ 4993 w 6247"/>
                    <a:gd name="connsiteY6" fmla="*/ 5192 h 4905"/>
                    <a:gd name="connsiteX7" fmla="*/ 5862 w 6247"/>
                    <a:gd name="connsiteY7" fmla="*/ 5564 h 4905"/>
                    <a:gd name="connsiteX8" fmla="*/ 6628 w 6247"/>
                    <a:gd name="connsiteY8" fmla="*/ 3854 h 4905"/>
                    <a:gd name="connsiteX9" fmla="*/ 6080 w 6247"/>
                    <a:gd name="connsiteY9" fmla="*/ 978 h 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7" h="4905">
                      <a:moveTo>
                        <a:pt x="6080" y="978"/>
                      </a:moveTo>
                      <a:cubicBezTo>
                        <a:pt x="6006" y="681"/>
                        <a:pt x="5388" y="606"/>
                        <a:pt x="5091" y="806"/>
                      </a:cubicBezTo>
                      <a:cubicBezTo>
                        <a:pt x="3776" y="1675"/>
                        <a:pt x="2661" y="1996"/>
                        <a:pt x="1695" y="904"/>
                      </a:cubicBezTo>
                      <a:cubicBezTo>
                        <a:pt x="1547" y="732"/>
                        <a:pt x="952" y="1224"/>
                        <a:pt x="553" y="1424"/>
                      </a:cubicBezTo>
                      <a:cubicBezTo>
                        <a:pt x="478" y="2442"/>
                        <a:pt x="404" y="3087"/>
                        <a:pt x="381" y="3705"/>
                      </a:cubicBezTo>
                      <a:cubicBezTo>
                        <a:pt x="381" y="4848"/>
                        <a:pt x="729" y="5169"/>
                        <a:pt x="1644" y="4574"/>
                      </a:cubicBezTo>
                      <a:cubicBezTo>
                        <a:pt x="3479" y="3408"/>
                        <a:pt x="3925" y="3557"/>
                        <a:pt x="4993" y="5192"/>
                      </a:cubicBezTo>
                      <a:cubicBezTo>
                        <a:pt x="5193" y="5466"/>
                        <a:pt x="5787" y="5689"/>
                        <a:pt x="5862" y="5564"/>
                      </a:cubicBezTo>
                      <a:cubicBezTo>
                        <a:pt x="6253" y="5065"/>
                        <a:pt x="6516" y="4478"/>
                        <a:pt x="6628" y="3854"/>
                      </a:cubicBezTo>
                      <a:cubicBezTo>
                        <a:pt x="6594" y="2873"/>
                        <a:pt x="6409" y="1903"/>
                        <a:pt x="6080" y="97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4" name="Freeform 4813">
                  <a:extLst>
                    <a:ext uri="{FF2B5EF4-FFF2-40B4-BE49-F238E27FC236}">
                      <a16:creationId xmlns:a16="http://schemas.microsoft.com/office/drawing/2014/main" id="{9876B202-28BC-58EB-2826-348D1441272A}"/>
                    </a:ext>
                  </a:extLst>
                </p:cNvPr>
                <p:cNvSpPr/>
                <p:nvPr/>
              </p:nvSpPr>
              <p:spPr>
                <a:xfrm rot="-780000">
                  <a:off x="1789138" y="4047487"/>
                  <a:ext cx="4740" cy="5482"/>
                </a:xfrm>
                <a:custGeom>
                  <a:avLst/>
                  <a:gdLst>
                    <a:gd name="connsiteX0" fmla="*/ 700 w 4740"/>
                    <a:gd name="connsiteY0" fmla="*/ 3295 h 5482"/>
                    <a:gd name="connsiteX1" fmla="*/ 2484 w 4740"/>
                    <a:gd name="connsiteY1" fmla="*/ 6171 h 5482"/>
                    <a:gd name="connsiteX2" fmla="*/ 2683 w 4740"/>
                    <a:gd name="connsiteY2" fmla="*/ 5873 h 5482"/>
                    <a:gd name="connsiteX3" fmla="*/ 3524 w 4740"/>
                    <a:gd name="connsiteY3" fmla="*/ 5948 h 5482"/>
                    <a:gd name="connsiteX4" fmla="*/ 5062 w 4740"/>
                    <a:gd name="connsiteY4" fmla="*/ 4335 h 5482"/>
                    <a:gd name="connsiteX5" fmla="*/ 4815 w 4740"/>
                    <a:gd name="connsiteY5" fmla="*/ 2774 h 5482"/>
                    <a:gd name="connsiteX6" fmla="*/ 1564 w 4740"/>
                    <a:gd name="connsiteY6" fmla="*/ 716 h 5482"/>
                    <a:gd name="connsiteX7" fmla="*/ 575 w 4740"/>
                    <a:gd name="connsiteY7" fmla="*/ 1213 h 5482"/>
                    <a:gd name="connsiteX8" fmla="*/ 426 w 4740"/>
                    <a:gd name="connsiteY8" fmla="*/ 2751 h 5482"/>
                    <a:gd name="connsiteX9" fmla="*/ 747 w 4740"/>
                    <a:gd name="connsiteY9" fmla="*/ 3271 h 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0" h="5482">
                      <a:moveTo>
                        <a:pt x="700" y="3295"/>
                      </a:moveTo>
                      <a:cubicBezTo>
                        <a:pt x="1271" y="4284"/>
                        <a:pt x="1889" y="5204"/>
                        <a:pt x="2484" y="6171"/>
                      </a:cubicBezTo>
                      <a:lnTo>
                        <a:pt x="2683" y="5873"/>
                      </a:lnTo>
                      <a:cubicBezTo>
                        <a:pt x="2981" y="5924"/>
                        <a:pt x="3278" y="6147"/>
                        <a:pt x="3524" y="5948"/>
                      </a:cubicBezTo>
                      <a:cubicBezTo>
                        <a:pt x="4133" y="5511"/>
                        <a:pt x="4655" y="4964"/>
                        <a:pt x="5062" y="4335"/>
                      </a:cubicBezTo>
                      <a:cubicBezTo>
                        <a:pt x="5181" y="3802"/>
                        <a:pt x="5093" y="3244"/>
                        <a:pt x="4815" y="2774"/>
                      </a:cubicBezTo>
                      <a:cubicBezTo>
                        <a:pt x="3792" y="1997"/>
                        <a:pt x="2704" y="1308"/>
                        <a:pt x="1564" y="716"/>
                      </a:cubicBezTo>
                      <a:cubicBezTo>
                        <a:pt x="1318" y="591"/>
                        <a:pt x="695" y="916"/>
                        <a:pt x="575" y="1213"/>
                      </a:cubicBezTo>
                      <a:cubicBezTo>
                        <a:pt x="373" y="1700"/>
                        <a:pt x="321" y="2235"/>
                        <a:pt x="426" y="2751"/>
                      </a:cubicBezTo>
                      <a:cubicBezTo>
                        <a:pt x="588" y="2883"/>
                        <a:pt x="701" y="3067"/>
                        <a:pt x="747" y="327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5" name="Freeform 4814">
                  <a:extLst>
                    <a:ext uri="{FF2B5EF4-FFF2-40B4-BE49-F238E27FC236}">
                      <a16:creationId xmlns:a16="http://schemas.microsoft.com/office/drawing/2014/main" id="{9EE6974B-EFB0-35DE-586A-1A6449A69525}"/>
                    </a:ext>
                  </a:extLst>
                </p:cNvPr>
                <p:cNvSpPr/>
                <p:nvPr/>
              </p:nvSpPr>
              <p:spPr>
                <a:xfrm rot="-780000">
                  <a:off x="1741658" y="4073812"/>
                  <a:ext cx="3575" cy="4494"/>
                </a:xfrm>
                <a:custGeom>
                  <a:avLst/>
                  <a:gdLst>
                    <a:gd name="connsiteX0" fmla="*/ 1953 w 3575"/>
                    <a:gd name="connsiteY0" fmla="*/ 2289 h 4494"/>
                    <a:gd name="connsiteX1" fmla="*/ 3068 w 3575"/>
                    <a:gd name="connsiteY1" fmla="*/ 5188 h 4494"/>
                    <a:gd name="connsiteX2" fmla="*/ 3909 w 3575"/>
                    <a:gd name="connsiteY2" fmla="*/ 3701 h 4494"/>
                    <a:gd name="connsiteX3" fmla="*/ 2125 w 3575"/>
                    <a:gd name="connsiteY3" fmla="*/ 825 h 4494"/>
                    <a:gd name="connsiteX4" fmla="*/ 365 w 3575"/>
                    <a:gd name="connsiteY4" fmla="*/ 1025 h 4494"/>
                    <a:gd name="connsiteX5" fmla="*/ 365 w 3575"/>
                    <a:gd name="connsiteY5" fmla="*/ 1025 h 4494"/>
                    <a:gd name="connsiteX6" fmla="*/ 1953 w 3575"/>
                    <a:gd name="connsiteY6" fmla="*/ 2289 h 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5" h="4494">
                      <a:moveTo>
                        <a:pt x="1953" y="2289"/>
                      </a:moveTo>
                      <a:cubicBezTo>
                        <a:pt x="1959" y="3359"/>
                        <a:pt x="2356" y="4390"/>
                        <a:pt x="3068" y="5188"/>
                      </a:cubicBezTo>
                      <a:cubicBezTo>
                        <a:pt x="3365" y="4667"/>
                        <a:pt x="3639" y="4170"/>
                        <a:pt x="3909" y="3701"/>
                      </a:cubicBezTo>
                      <a:cubicBezTo>
                        <a:pt x="4155" y="1471"/>
                        <a:pt x="2892" y="1420"/>
                        <a:pt x="2125" y="825"/>
                      </a:cubicBezTo>
                      <a:cubicBezTo>
                        <a:pt x="1730" y="504"/>
                        <a:pt x="983" y="848"/>
                        <a:pt x="365" y="1025"/>
                      </a:cubicBezTo>
                      <a:lnTo>
                        <a:pt x="365" y="1025"/>
                      </a:lnTo>
                      <a:cubicBezTo>
                        <a:pt x="1382" y="1220"/>
                        <a:pt x="1977" y="1694"/>
                        <a:pt x="1953" y="228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6" name="Freeform 4815">
                  <a:extLst>
                    <a:ext uri="{FF2B5EF4-FFF2-40B4-BE49-F238E27FC236}">
                      <a16:creationId xmlns:a16="http://schemas.microsoft.com/office/drawing/2014/main" id="{CBE50C8C-7EAC-7A46-041A-342D9F3B531F}"/>
                    </a:ext>
                  </a:extLst>
                </p:cNvPr>
                <p:cNvSpPr/>
                <p:nvPr/>
              </p:nvSpPr>
              <p:spPr>
                <a:xfrm rot="-780000">
                  <a:off x="1724198" y="4069042"/>
                  <a:ext cx="3975" cy="7553"/>
                </a:xfrm>
                <a:custGeom>
                  <a:avLst/>
                  <a:gdLst>
                    <a:gd name="connsiteX0" fmla="*/ 362 w 3975"/>
                    <a:gd name="connsiteY0" fmla="*/ 3913 h 7553"/>
                    <a:gd name="connsiteX1" fmla="*/ 1504 w 3975"/>
                    <a:gd name="connsiteY1" fmla="*/ 7165 h 7553"/>
                    <a:gd name="connsiteX2" fmla="*/ 2898 w 3975"/>
                    <a:gd name="connsiteY2" fmla="*/ 7959 h 7553"/>
                    <a:gd name="connsiteX3" fmla="*/ 4291 w 3975"/>
                    <a:gd name="connsiteY3" fmla="*/ 4535 h 7553"/>
                    <a:gd name="connsiteX4" fmla="*/ 2433 w 3975"/>
                    <a:gd name="connsiteY4" fmla="*/ 1013 h 7553"/>
                    <a:gd name="connsiteX5" fmla="*/ 1839 w 3975"/>
                    <a:gd name="connsiteY5" fmla="*/ 693 h 7553"/>
                    <a:gd name="connsiteX6" fmla="*/ 362 w 3975"/>
                    <a:gd name="connsiteY6" fmla="*/ 3913 h 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5" h="7553">
                      <a:moveTo>
                        <a:pt x="362" y="3913"/>
                      </a:moveTo>
                      <a:cubicBezTo>
                        <a:pt x="733" y="5004"/>
                        <a:pt x="1105" y="6119"/>
                        <a:pt x="1504" y="7165"/>
                      </a:cubicBezTo>
                      <a:cubicBezTo>
                        <a:pt x="1750" y="7783"/>
                        <a:pt x="2001" y="8726"/>
                        <a:pt x="2898" y="7959"/>
                      </a:cubicBezTo>
                      <a:cubicBezTo>
                        <a:pt x="3966" y="7169"/>
                        <a:pt x="4503" y="5847"/>
                        <a:pt x="4291" y="4535"/>
                      </a:cubicBezTo>
                      <a:cubicBezTo>
                        <a:pt x="3762" y="3316"/>
                        <a:pt x="3141" y="2139"/>
                        <a:pt x="2433" y="1013"/>
                      </a:cubicBezTo>
                      <a:cubicBezTo>
                        <a:pt x="2296" y="820"/>
                        <a:pt x="2076" y="701"/>
                        <a:pt x="1839" y="693"/>
                      </a:cubicBezTo>
                      <a:cubicBezTo>
                        <a:pt x="3288" y="2101"/>
                        <a:pt x="2494" y="3490"/>
                        <a:pt x="362" y="391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7" name="Freeform 4816">
                  <a:extLst>
                    <a:ext uri="{FF2B5EF4-FFF2-40B4-BE49-F238E27FC236}">
                      <a16:creationId xmlns:a16="http://schemas.microsoft.com/office/drawing/2014/main" id="{D65D0E57-934B-997B-FF70-1A2BFD3BDAC2}"/>
                    </a:ext>
                  </a:extLst>
                </p:cNvPr>
                <p:cNvSpPr/>
                <p:nvPr/>
              </p:nvSpPr>
              <p:spPr>
                <a:xfrm rot="-780000">
                  <a:off x="1883371" y="4084856"/>
                  <a:ext cx="2169" cy="4836"/>
                </a:xfrm>
                <a:custGeom>
                  <a:avLst/>
                  <a:gdLst>
                    <a:gd name="connsiteX0" fmla="*/ 1505 w 2169"/>
                    <a:gd name="connsiteY0" fmla="*/ 694 h 4836"/>
                    <a:gd name="connsiteX1" fmla="*/ 1282 w 2169"/>
                    <a:gd name="connsiteY1" fmla="*/ 1043 h 4836"/>
                    <a:gd name="connsiteX2" fmla="*/ 390 w 2169"/>
                    <a:gd name="connsiteY2" fmla="*/ 3421 h 4836"/>
                    <a:gd name="connsiteX3" fmla="*/ 854 w 2169"/>
                    <a:gd name="connsiteY3" fmla="*/ 5531 h 4836"/>
                    <a:gd name="connsiteX4" fmla="*/ 1472 w 2169"/>
                    <a:gd name="connsiteY4" fmla="*/ 5285 h 4836"/>
                    <a:gd name="connsiteX5" fmla="*/ 2164 w 2169"/>
                    <a:gd name="connsiteY5" fmla="*/ 4355 h 4836"/>
                    <a:gd name="connsiteX6" fmla="*/ 2559 w 2169"/>
                    <a:gd name="connsiteY6" fmla="*/ 2371 h 4836"/>
                    <a:gd name="connsiteX7" fmla="*/ 1913 w 2169"/>
                    <a:gd name="connsiteY7" fmla="*/ 908 h 4836"/>
                    <a:gd name="connsiteX8" fmla="*/ 1839 w 2169"/>
                    <a:gd name="connsiteY8" fmla="*/ 959 h 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 h="4836">
                      <a:moveTo>
                        <a:pt x="1505" y="694"/>
                      </a:moveTo>
                      <a:lnTo>
                        <a:pt x="1282" y="1043"/>
                      </a:lnTo>
                      <a:cubicBezTo>
                        <a:pt x="923" y="1811"/>
                        <a:pt x="625" y="2606"/>
                        <a:pt x="390" y="3421"/>
                      </a:cubicBezTo>
                      <a:cubicBezTo>
                        <a:pt x="480" y="4137"/>
                        <a:pt x="636" y="4843"/>
                        <a:pt x="854" y="5531"/>
                      </a:cubicBezTo>
                      <a:cubicBezTo>
                        <a:pt x="1152" y="5456"/>
                        <a:pt x="1319" y="5480"/>
                        <a:pt x="1472" y="5285"/>
                      </a:cubicBezTo>
                      <a:cubicBezTo>
                        <a:pt x="1774" y="5035"/>
                        <a:pt x="2011" y="4716"/>
                        <a:pt x="2164" y="4355"/>
                      </a:cubicBezTo>
                      <a:cubicBezTo>
                        <a:pt x="2372" y="3711"/>
                        <a:pt x="2504" y="3046"/>
                        <a:pt x="2559" y="2371"/>
                      </a:cubicBezTo>
                      <a:cubicBezTo>
                        <a:pt x="2440" y="1846"/>
                        <a:pt x="2221" y="1350"/>
                        <a:pt x="1913" y="908"/>
                      </a:cubicBezTo>
                      <a:lnTo>
                        <a:pt x="1839" y="95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8" name="Freeform 4817">
                  <a:extLst>
                    <a:ext uri="{FF2B5EF4-FFF2-40B4-BE49-F238E27FC236}">
                      <a16:creationId xmlns:a16="http://schemas.microsoft.com/office/drawing/2014/main" id="{73DCAA9B-92BF-F7BE-C969-431208D4EAB7}"/>
                    </a:ext>
                  </a:extLst>
                </p:cNvPr>
                <p:cNvSpPr/>
                <p:nvPr/>
              </p:nvSpPr>
              <p:spPr>
                <a:xfrm rot="-780000">
                  <a:off x="1877535" y="4099594"/>
                  <a:ext cx="4048" cy="5086"/>
                </a:xfrm>
                <a:custGeom>
                  <a:avLst/>
                  <a:gdLst>
                    <a:gd name="connsiteX0" fmla="*/ 565 w 4048"/>
                    <a:gd name="connsiteY0" fmla="*/ 4376 h 5086"/>
                    <a:gd name="connsiteX1" fmla="*/ 937 w 4048"/>
                    <a:gd name="connsiteY1" fmla="*/ 5715 h 5086"/>
                    <a:gd name="connsiteX2" fmla="*/ 3812 w 4048"/>
                    <a:gd name="connsiteY2" fmla="*/ 3656 h 5086"/>
                    <a:gd name="connsiteX3" fmla="*/ 4406 w 4048"/>
                    <a:gd name="connsiteY3" fmla="*/ 2021 h 5086"/>
                    <a:gd name="connsiteX4" fmla="*/ 4429 w 4048"/>
                    <a:gd name="connsiteY4" fmla="*/ 1092 h 5086"/>
                    <a:gd name="connsiteX5" fmla="*/ 3315 w 4048"/>
                    <a:gd name="connsiteY5" fmla="*/ 697 h 5086"/>
                    <a:gd name="connsiteX6" fmla="*/ 565 w 4048"/>
                    <a:gd name="connsiteY6" fmla="*/ 4376 h 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8" h="5086">
                      <a:moveTo>
                        <a:pt x="565" y="4376"/>
                      </a:moveTo>
                      <a:cubicBezTo>
                        <a:pt x="268" y="5306"/>
                        <a:pt x="319" y="6012"/>
                        <a:pt x="937" y="5715"/>
                      </a:cubicBezTo>
                      <a:cubicBezTo>
                        <a:pt x="1987" y="5167"/>
                        <a:pt x="2955" y="4474"/>
                        <a:pt x="3812" y="3656"/>
                      </a:cubicBezTo>
                      <a:cubicBezTo>
                        <a:pt x="4124" y="3160"/>
                        <a:pt x="4327" y="2602"/>
                        <a:pt x="4406" y="2021"/>
                      </a:cubicBezTo>
                      <a:cubicBezTo>
                        <a:pt x="4438" y="1712"/>
                        <a:pt x="4446" y="1401"/>
                        <a:pt x="4429" y="1092"/>
                      </a:cubicBezTo>
                      <a:cubicBezTo>
                        <a:pt x="4051" y="981"/>
                        <a:pt x="3678" y="850"/>
                        <a:pt x="3315" y="697"/>
                      </a:cubicBezTo>
                      <a:cubicBezTo>
                        <a:pt x="2153" y="1720"/>
                        <a:pt x="1217" y="2973"/>
                        <a:pt x="565" y="437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9" name="Freeform 4818">
                  <a:extLst>
                    <a:ext uri="{FF2B5EF4-FFF2-40B4-BE49-F238E27FC236}">
                      <a16:creationId xmlns:a16="http://schemas.microsoft.com/office/drawing/2014/main" id="{980D4477-E832-DA33-57F7-550A154D8FBF}"/>
                    </a:ext>
                  </a:extLst>
                </p:cNvPr>
                <p:cNvSpPr/>
                <p:nvPr/>
              </p:nvSpPr>
              <p:spPr>
                <a:xfrm rot="-780000">
                  <a:off x="1879834" y="4098858"/>
                  <a:ext cx="1116" cy="875"/>
                </a:xfrm>
                <a:custGeom>
                  <a:avLst/>
                  <a:gdLst>
                    <a:gd name="connsiteX0" fmla="*/ 1318 w 1116"/>
                    <a:gd name="connsiteY0" fmla="*/ 712 h 875"/>
                    <a:gd name="connsiteX1" fmla="*/ 389 w 1116"/>
                    <a:gd name="connsiteY1" fmla="*/ 1177 h 875"/>
                    <a:gd name="connsiteX2" fmla="*/ 1504 w 1116"/>
                    <a:gd name="connsiteY2" fmla="*/ 1572 h 875"/>
                    <a:gd name="connsiteX3" fmla="*/ 1318 w 1116"/>
                    <a:gd name="connsiteY3" fmla="*/ 712 h 875"/>
                  </a:gdLst>
                  <a:ahLst/>
                  <a:cxnLst>
                    <a:cxn ang="0">
                      <a:pos x="connsiteX0" y="connsiteY0"/>
                    </a:cxn>
                    <a:cxn ang="0">
                      <a:pos x="connsiteX1" y="connsiteY1"/>
                    </a:cxn>
                    <a:cxn ang="0">
                      <a:pos x="connsiteX2" y="connsiteY2"/>
                    </a:cxn>
                    <a:cxn ang="0">
                      <a:pos x="connsiteX3" y="connsiteY3"/>
                    </a:cxn>
                  </a:cxnLst>
                  <a:rect l="l" t="t" r="r" b="b"/>
                  <a:pathLst>
                    <a:path w="1116" h="875">
                      <a:moveTo>
                        <a:pt x="1318" y="712"/>
                      </a:moveTo>
                      <a:cubicBezTo>
                        <a:pt x="1119" y="638"/>
                        <a:pt x="798" y="837"/>
                        <a:pt x="389" y="1177"/>
                      </a:cubicBezTo>
                      <a:cubicBezTo>
                        <a:pt x="753" y="1330"/>
                        <a:pt x="1125" y="1461"/>
                        <a:pt x="1504" y="1572"/>
                      </a:cubicBezTo>
                      <a:cubicBezTo>
                        <a:pt x="1518" y="1107"/>
                        <a:pt x="1467" y="758"/>
                        <a:pt x="1318" y="7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0" name="Freeform 4819">
                  <a:extLst>
                    <a:ext uri="{FF2B5EF4-FFF2-40B4-BE49-F238E27FC236}">
                      <a16:creationId xmlns:a16="http://schemas.microsoft.com/office/drawing/2014/main" id="{14AD1FB2-1F27-7532-3CE3-AC1A83FC6229}"/>
                    </a:ext>
                  </a:extLst>
                </p:cNvPr>
                <p:cNvSpPr/>
                <p:nvPr/>
              </p:nvSpPr>
              <p:spPr>
                <a:xfrm rot="-780000">
                  <a:off x="1762166" y="4057033"/>
                  <a:ext cx="5125" cy="4902"/>
                </a:xfrm>
                <a:custGeom>
                  <a:avLst/>
                  <a:gdLst>
                    <a:gd name="connsiteX0" fmla="*/ 576 w 5125"/>
                    <a:gd name="connsiteY0" fmla="*/ 2021 h 4902"/>
                    <a:gd name="connsiteX1" fmla="*/ 999 w 5125"/>
                    <a:gd name="connsiteY1" fmla="*/ 4154 h 4902"/>
                    <a:gd name="connsiteX2" fmla="*/ 2759 w 5125"/>
                    <a:gd name="connsiteY2" fmla="*/ 5171 h 4902"/>
                    <a:gd name="connsiteX3" fmla="*/ 4050 w 5125"/>
                    <a:gd name="connsiteY3" fmla="*/ 5566 h 4902"/>
                    <a:gd name="connsiteX4" fmla="*/ 5444 w 5125"/>
                    <a:gd name="connsiteY4" fmla="*/ 4354 h 4902"/>
                    <a:gd name="connsiteX5" fmla="*/ 5197 w 5125"/>
                    <a:gd name="connsiteY5" fmla="*/ 2890 h 4902"/>
                    <a:gd name="connsiteX6" fmla="*/ 2596 w 5125"/>
                    <a:gd name="connsiteY6" fmla="*/ 855 h 4902"/>
                    <a:gd name="connsiteX7" fmla="*/ 1157 w 5125"/>
                    <a:gd name="connsiteY7" fmla="*/ 1129 h 4902"/>
                    <a:gd name="connsiteX8" fmla="*/ 1157 w 5125"/>
                    <a:gd name="connsiteY8" fmla="*/ 1129 h 4902"/>
                    <a:gd name="connsiteX9" fmla="*/ 576 w 5125"/>
                    <a:gd name="connsiteY9" fmla="*/ 2021 h 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5" h="4902">
                      <a:moveTo>
                        <a:pt x="576" y="2021"/>
                      </a:moveTo>
                      <a:cubicBezTo>
                        <a:pt x="183" y="2741"/>
                        <a:pt x="361" y="3638"/>
                        <a:pt x="999" y="4154"/>
                      </a:cubicBezTo>
                      <a:cubicBezTo>
                        <a:pt x="1558" y="4537"/>
                        <a:pt x="2147" y="4878"/>
                        <a:pt x="2759" y="5171"/>
                      </a:cubicBezTo>
                      <a:cubicBezTo>
                        <a:pt x="3256" y="5343"/>
                        <a:pt x="3651" y="5692"/>
                        <a:pt x="4050" y="5566"/>
                      </a:cubicBezTo>
                      <a:cubicBezTo>
                        <a:pt x="4629" y="5316"/>
                        <a:pt x="5116" y="4892"/>
                        <a:pt x="5444" y="4354"/>
                      </a:cubicBezTo>
                      <a:cubicBezTo>
                        <a:pt x="5560" y="3852"/>
                        <a:pt x="5471" y="3326"/>
                        <a:pt x="5197" y="2890"/>
                      </a:cubicBezTo>
                      <a:cubicBezTo>
                        <a:pt x="4410" y="2116"/>
                        <a:pt x="3537" y="1433"/>
                        <a:pt x="2596" y="855"/>
                      </a:cubicBezTo>
                      <a:cubicBezTo>
                        <a:pt x="2119" y="555"/>
                        <a:pt x="1491" y="675"/>
                        <a:pt x="1157" y="1129"/>
                      </a:cubicBezTo>
                      <a:lnTo>
                        <a:pt x="1157" y="1129"/>
                      </a:lnTo>
                      <a:cubicBezTo>
                        <a:pt x="1342" y="1380"/>
                        <a:pt x="1096" y="1724"/>
                        <a:pt x="576" y="202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1" name="Freeform 4820">
                  <a:extLst>
                    <a:ext uri="{FF2B5EF4-FFF2-40B4-BE49-F238E27FC236}">
                      <a16:creationId xmlns:a16="http://schemas.microsoft.com/office/drawing/2014/main" id="{0A57E0DC-FFC3-B6F9-C6C2-317CCDD593C9}"/>
                    </a:ext>
                  </a:extLst>
                </p:cNvPr>
                <p:cNvSpPr/>
                <p:nvPr/>
              </p:nvSpPr>
              <p:spPr>
                <a:xfrm rot="-780000">
                  <a:off x="1883954" y="4025264"/>
                  <a:ext cx="3344" cy="4109"/>
                </a:xfrm>
                <a:custGeom>
                  <a:avLst/>
                  <a:gdLst>
                    <a:gd name="connsiteX0" fmla="*/ 3089 w 3344"/>
                    <a:gd name="connsiteY0" fmla="*/ 2902 h 4109"/>
                    <a:gd name="connsiteX1" fmla="*/ 3214 w 3344"/>
                    <a:gd name="connsiteY1" fmla="*/ 1861 h 4109"/>
                    <a:gd name="connsiteX2" fmla="*/ 3734 w 3344"/>
                    <a:gd name="connsiteY2" fmla="*/ 1884 h 4109"/>
                    <a:gd name="connsiteX3" fmla="*/ 2843 w 3344"/>
                    <a:gd name="connsiteY3" fmla="*/ 792 h 4109"/>
                    <a:gd name="connsiteX4" fmla="*/ 413 w 3344"/>
                    <a:gd name="connsiteY4" fmla="*/ 2479 h 4109"/>
                    <a:gd name="connsiteX5" fmla="*/ 878 w 3344"/>
                    <a:gd name="connsiteY5" fmla="*/ 3873 h 4109"/>
                    <a:gd name="connsiteX6" fmla="*/ 1175 w 3344"/>
                    <a:gd name="connsiteY6" fmla="*/ 3501 h 4109"/>
                    <a:gd name="connsiteX7" fmla="*/ 2415 w 3344"/>
                    <a:gd name="connsiteY7" fmla="*/ 4793 h 4109"/>
                    <a:gd name="connsiteX8" fmla="*/ 2712 w 3344"/>
                    <a:gd name="connsiteY8" fmla="*/ 4472 h 4109"/>
                    <a:gd name="connsiteX9" fmla="*/ 3089 w 3344"/>
                    <a:gd name="connsiteY9" fmla="*/ 2902 h 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4" h="4109">
                      <a:moveTo>
                        <a:pt x="3089" y="2902"/>
                      </a:moveTo>
                      <a:cubicBezTo>
                        <a:pt x="3163" y="2553"/>
                        <a:pt x="2940" y="1884"/>
                        <a:pt x="3214" y="1861"/>
                      </a:cubicBezTo>
                      <a:cubicBezTo>
                        <a:pt x="3363" y="1861"/>
                        <a:pt x="3562" y="1884"/>
                        <a:pt x="3734" y="1884"/>
                      </a:cubicBezTo>
                      <a:cubicBezTo>
                        <a:pt x="3460" y="1513"/>
                        <a:pt x="3163" y="1164"/>
                        <a:pt x="2843" y="792"/>
                      </a:cubicBezTo>
                      <a:cubicBezTo>
                        <a:pt x="2378" y="328"/>
                        <a:pt x="659" y="1438"/>
                        <a:pt x="413" y="2479"/>
                      </a:cubicBezTo>
                      <a:cubicBezTo>
                        <a:pt x="288" y="2944"/>
                        <a:pt x="687" y="3408"/>
                        <a:pt x="878" y="3873"/>
                      </a:cubicBezTo>
                      <a:lnTo>
                        <a:pt x="1175" y="3501"/>
                      </a:lnTo>
                      <a:cubicBezTo>
                        <a:pt x="1640" y="3966"/>
                        <a:pt x="2016" y="4430"/>
                        <a:pt x="2415" y="4793"/>
                      </a:cubicBezTo>
                      <a:lnTo>
                        <a:pt x="2712" y="4472"/>
                      </a:lnTo>
                      <a:cubicBezTo>
                        <a:pt x="3112" y="4114"/>
                        <a:pt x="2987" y="3469"/>
                        <a:pt x="3089" y="29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2" name="Freeform 4821">
                  <a:extLst>
                    <a:ext uri="{FF2B5EF4-FFF2-40B4-BE49-F238E27FC236}">
                      <a16:creationId xmlns:a16="http://schemas.microsoft.com/office/drawing/2014/main" id="{C95331C7-8176-2B69-1C35-C49B07BCC709}"/>
                    </a:ext>
                  </a:extLst>
                </p:cNvPr>
                <p:cNvSpPr/>
                <p:nvPr/>
              </p:nvSpPr>
              <p:spPr>
                <a:xfrm rot="-780000">
                  <a:off x="1886130" y="4026065"/>
                  <a:ext cx="2469" cy="3619"/>
                </a:xfrm>
                <a:custGeom>
                  <a:avLst/>
                  <a:gdLst>
                    <a:gd name="connsiteX0" fmla="*/ 1974 w 2469"/>
                    <a:gd name="connsiteY0" fmla="*/ 4303 h 3619"/>
                    <a:gd name="connsiteX1" fmla="*/ 2740 w 2469"/>
                    <a:gd name="connsiteY1" fmla="*/ 3434 h 3619"/>
                    <a:gd name="connsiteX2" fmla="*/ 2791 w 2469"/>
                    <a:gd name="connsiteY2" fmla="*/ 2342 h 3619"/>
                    <a:gd name="connsiteX3" fmla="*/ 1727 w 2469"/>
                    <a:gd name="connsiteY3" fmla="*/ 707 h 3619"/>
                    <a:gd name="connsiteX4" fmla="*/ 1207 w 2469"/>
                    <a:gd name="connsiteY4" fmla="*/ 684 h 3619"/>
                    <a:gd name="connsiteX5" fmla="*/ 1082 w 2469"/>
                    <a:gd name="connsiteY5" fmla="*/ 1724 h 3619"/>
                    <a:gd name="connsiteX6" fmla="*/ 687 w 2469"/>
                    <a:gd name="connsiteY6" fmla="*/ 3286 h 3619"/>
                    <a:gd name="connsiteX7" fmla="*/ 390 w 2469"/>
                    <a:gd name="connsiteY7" fmla="*/ 3606 h 3619"/>
                    <a:gd name="connsiteX8" fmla="*/ 562 w 2469"/>
                    <a:gd name="connsiteY8" fmla="*/ 3732 h 3619"/>
                    <a:gd name="connsiteX9" fmla="*/ 1974 w 2469"/>
                    <a:gd name="connsiteY9" fmla="*/ 4303 h 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9" h="3619">
                      <a:moveTo>
                        <a:pt x="1974" y="4303"/>
                      </a:moveTo>
                      <a:cubicBezTo>
                        <a:pt x="2146" y="4303"/>
                        <a:pt x="2591" y="3783"/>
                        <a:pt x="2740" y="3434"/>
                      </a:cubicBezTo>
                      <a:cubicBezTo>
                        <a:pt x="2879" y="3086"/>
                        <a:pt x="2897" y="2702"/>
                        <a:pt x="2791" y="2342"/>
                      </a:cubicBezTo>
                      <a:cubicBezTo>
                        <a:pt x="2490" y="1764"/>
                        <a:pt x="2133" y="1217"/>
                        <a:pt x="1727" y="707"/>
                      </a:cubicBezTo>
                      <a:cubicBezTo>
                        <a:pt x="1556" y="707"/>
                        <a:pt x="1356" y="684"/>
                        <a:pt x="1207" y="684"/>
                      </a:cubicBezTo>
                      <a:cubicBezTo>
                        <a:pt x="933" y="707"/>
                        <a:pt x="1156" y="1376"/>
                        <a:pt x="1082" y="1724"/>
                      </a:cubicBezTo>
                      <a:cubicBezTo>
                        <a:pt x="984" y="2268"/>
                        <a:pt x="1105" y="2937"/>
                        <a:pt x="687" y="3286"/>
                      </a:cubicBezTo>
                      <a:lnTo>
                        <a:pt x="390" y="3606"/>
                      </a:lnTo>
                      <a:lnTo>
                        <a:pt x="562" y="3732"/>
                      </a:lnTo>
                      <a:cubicBezTo>
                        <a:pt x="968" y="4053"/>
                        <a:pt x="1458" y="4252"/>
                        <a:pt x="1974" y="43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3" name="Freeform 4822">
                  <a:extLst>
                    <a:ext uri="{FF2B5EF4-FFF2-40B4-BE49-F238E27FC236}">
                      <a16:creationId xmlns:a16="http://schemas.microsoft.com/office/drawing/2014/main" id="{D69BA919-4A77-F469-52C6-308A3AF460D1}"/>
                    </a:ext>
                  </a:extLst>
                </p:cNvPr>
                <p:cNvSpPr/>
                <p:nvPr/>
              </p:nvSpPr>
              <p:spPr>
                <a:xfrm rot="-780000">
                  <a:off x="1746628" y="4072496"/>
                  <a:ext cx="3043" cy="2142"/>
                </a:xfrm>
                <a:custGeom>
                  <a:avLst/>
                  <a:gdLst>
                    <a:gd name="connsiteX0" fmla="*/ 483 w 3043"/>
                    <a:gd name="connsiteY0" fmla="*/ 693 h 2142"/>
                    <a:gd name="connsiteX1" fmla="*/ 1626 w 3043"/>
                    <a:gd name="connsiteY1" fmla="*/ 2826 h 2142"/>
                    <a:gd name="connsiteX2" fmla="*/ 2146 w 3043"/>
                    <a:gd name="connsiteY2" fmla="*/ 2751 h 2142"/>
                    <a:gd name="connsiteX3" fmla="*/ 3409 w 3043"/>
                    <a:gd name="connsiteY3" fmla="*/ 893 h 2142"/>
                    <a:gd name="connsiteX4" fmla="*/ 757 w 3043"/>
                    <a:gd name="connsiteY4" fmla="*/ 721 h 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 h="2142">
                      <a:moveTo>
                        <a:pt x="483" y="693"/>
                      </a:moveTo>
                      <a:cubicBezTo>
                        <a:pt x="163" y="2208"/>
                        <a:pt x="483" y="2677"/>
                        <a:pt x="1626" y="2826"/>
                      </a:cubicBezTo>
                      <a:cubicBezTo>
                        <a:pt x="1798" y="2826"/>
                        <a:pt x="1997" y="2877"/>
                        <a:pt x="2146" y="2751"/>
                      </a:cubicBezTo>
                      <a:cubicBezTo>
                        <a:pt x="2716" y="2248"/>
                        <a:pt x="3151" y="1609"/>
                        <a:pt x="3409" y="893"/>
                      </a:cubicBezTo>
                      <a:cubicBezTo>
                        <a:pt x="2518" y="819"/>
                        <a:pt x="1626" y="744"/>
                        <a:pt x="757" y="72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4" name="Freeform 4823">
                  <a:extLst>
                    <a:ext uri="{FF2B5EF4-FFF2-40B4-BE49-F238E27FC236}">
                      <a16:creationId xmlns:a16="http://schemas.microsoft.com/office/drawing/2014/main" id="{665FAF35-358D-CE29-BD68-7A73AB7D52D6}"/>
                    </a:ext>
                  </a:extLst>
                </p:cNvPr>
                <p:cNvSpPr/>
                <p:nvPr/>
              </p:nvSpPr>
              <p:spPr>
                <a:xfrm rot="-780000">
                  <a:off x="1751983" y="4043987"/>
                  <a:ext cx="4729" cy="6272"/>
                </a:xfrm>
                <a:custGeom>
                  <a:avLst/>
                  <a:gdLst>
                    <a:gd name="connsiteX0" fmla="*/ 5082 w 4729"/>
                    <a:gd name="connsiteY0" fmla="*/ 5255 h 6272"/>
                    <a:gd name="connsiteX1" fmla="*/ 4883 w 4729"/>
                    <a:gd name="connsiteY1" fmla="*/ 4238 h 6272"/>
                    <a:gd name="connsiteX2" fmla="*/ 4757 w 4729"/>
                    <a:gd name="connsiteY2" fmla="*/ 3815 h 6272"/>
                    <a:gd name="connsiteX3" fmla="*/ 4335 w 4729"/>
                    <a:gd name="connsiteY3" fmla="*/ 3541 h 6272"/>
                    <a:gd name="connsiteX4" fmla="*/ 2523 w 4729"/>
                    <a:gd name="connsiteY4" fmla="*/ 688 h 6272"/>
                    <a:gd name="connsiteX5" fmla="*/ 414 w 4729"/>
                    <a:gd name="connsiteY5" fmla="*/ 3587 h 6272"/>
                    <a:gd name="connsiteX6" fmla="*/ 1655 w 4729"/>
                    <a:gd name="connsiteY6" fmla="*/ 5371 h 6272"/>
                    <a:gd name="connsiteX7" fmla="*/ 3392 w 4729"/>
                    <a:gd name="connsiteY7" fmla="*/ 6589 h 6272"/>
                    <a:gd name="connsiteX8" fmla="*/ 4061 w 4729"/>
                    <a:gd name="connsiteY8" fmla="*/ 6960 h 6272"/>
                    <a:gd name="connsiteX9" fmla="*/ 5082 w 4729"/>
                    <a:gd name="connsiteY9" fmla="*/ 5255 h 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 h="6272">
                      <a:moveTo>
                        <a:pt x="5082" y="5255"/>
                      </a:moveTo>
                      <a:cubicBezTo>
                        <a:pt x="5066" y="4908"/>
                        <a:pt x="4999" y="4565"/>
                        <a:pt x="4883" y="4238"/>
                      </a:cubicBezTo>
                      <a:lnTo>
                        <a:pt x="4757" y="3815"/>
                      </a:lnTo>
                      <a:cubicBezTo>
                        <a:pt x="4639" y="3693"/>
                        <a:pt x="4494" y="3599"/>
                        <a:pt x="4335" y="3541"/>
                      </a:cubicBezTo>
                      <a:cubicBezTo>
                        <a:pt x="3317" y="3169"/>
                        <a:pt x="2277" y="2821"/>
                        <a:pt x="2523" y="688"/>
                      </a:cubicBezTo>
                      <a:cubicBezTo>
                        <a:pt x="1332" y="1181"/>
                        <a:pt x="517" y="2301"/>
                        <a:pt x="414" y="3587"/>
                      </a:cubicBezTo>
                      <a:cubicBezTo>
                        <a:pt x="168" y="5051"/>
                        <a:pt x="911" y="5148"/>
                        <a:pt x="1655" y="5371"/>
                      </a:cubicBezTo>
                      <a:cubicBezTo>
                        <a:pt x="2295" y="5682"/>
                        <a:pt x="2881" y="6093"/>
                        <a:pt x="3392" y="6589"/>
                      </a:cubicBezTo>
                      <a:cubicBezTo>
                        <a:pt x="3595" y="6745"/>
                        <a:pt x="3820" y="6871"/>
                        <a:pt x="4061" y="6960"/>
                      </a:cubicBezTo>
                      <a:cubicBezTo>
                        <a:pt x="4754" y="6696"/>
                        <a:pt x="5176" y="5992"/>
                        <a:pt x="5082" y="52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5" name="Freeform 4824">
                  <a:extLst>
                    <a:ext uri="{FF2B5EF4-FFF2-40B4-BE49-F238E27FC236}">
                      <a16:creationId xmlns:a16="http://schemas.microsoft.com/office/drawing/2014/main" id="{453AEE9F-8D0A-7F71-F7B0-1519F1226E45}"/>
                    </a:ext>
                  </a:extLst>
                </p:cNvPr>
                <p:cNvSpPr/>
                <p:nvPr/>
              </p:nvSpPr>
              <p:spPr>
                <a:xfrm rot="-780000">
                  <a:off x="1747950" y="4060545"/>
                  <a:ext cx="4482" cy="5885"/>
                </a:xfrm>
                <a:custGeom>
                  <a:avLst/>
                  <a:gdLst>
                    <a:gd name="connsiteX0" fmla="*/ 2177 w 4482"/>
                    <a:gd name="connsiteY0" fmla="*/ 6572 h 5885"/>
                    <a:gd name="connsiteX1" fmla="*/ 2228 w 4482"/>
                    <a:gd name="connsiteY1" fmla="*/ 6474 h 5885"/>
                    <a:gd name="connsiteX2" fmla="*/ 4384 w 4482"/>
                    <a:gd name="connsiteY2" fmla="*/ 2976 h 5885"/>
                    <a:gd name="connsiteX3" fmla="*/ 4848 w 4482"/>
                    <a:gd name="connsiteY3" fmla="*/ 694 h 5885"/>
                    <a:gd name="connsiteX4" fmla="*/ 3213 w 4482"/>
                    <a:gd name="connsiteY4" fmla="*/ 992 h 5885"/>
                    <a:gd name="connsiteX5" fmla="*/ 389 w 4482"/>
                    <a:gd name="connsiteY5" fmla="*/ 5173 h 5885"/>
                    <a:gd name="connsiteX6" fmla="*/ 366 w 4482"/>
                    <a:gd name="connsiteY6" fmla="*/ 6363 h 5885"/>
                    <a:gd name="connsiteX7" fmla="*/ 1011 w 4482"/>
                    <a:gd name="connsiteY7" fmla="*/ 6512 h 5885"/>
                    <a:gd name="connsiteX8" fmla="*/ 2177 w 4482"/>
                    <a:gd name="connsiteY8" fmla="*/ 6572 h 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2" h="5885">
                      <a:moveTo>
                        <a:pt x="2177" y="6572"/>
                      </a:moveTo>
                      <a:lnTo>
                        <a:pt x="2228" y="6474"/>
                      </a:lnTo>
                      <a:cubicBezTo>
                        <a:pt x="3028" y="5360"/>
                        <a:pt x="3748" y="4191"/>
                        <a:pt x="4384" y="2976"/>
                      </a:cubicBezTo>
                      <a:cubicBezTo>
                        <a:pt x="4633" y="2238"/>
                        <a:pt x="4789" y="1471"/>
                        <a:pt x="4848" y="694"/>
                      </a:cubicBezTo>
                      <a:cubicBezTo>
                        <a:pt x="4288" y="670"/>
                        <a:pt x="3729" y="772"/>
                        <a:pt x="3213" y="992"/>
                      </a:cubicBezTo>
                      <a:cubicBezTo>
                        <a:pt x="1885" y="2081"/>
                        <a:pt x="904" y="3534"/>
                        <a:pt x="389" y="5173"/>
                      </a:cubicBezTo>
                      <a:cubicBezTo>
                        <a:pt x="412" y="5522"/>
                        <a:pt x="366" y="5968"/>
                        <a:pt x="366" y="6363"/>
                      </a:cubicBezTo>
                      <a:lnTo>
                        <a:pt x="1011" y="6512"/>
                      </a:lnTo>
                      <a:cubicBezTo>
                        <a:pt x="1397" y="6567"/>
                        <a:pt x="1788" y="6587"/>
                        <a:pt x="2177" y="65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6" name="Freeform 4825">
                  <a:extLst>
                    <a:ext uri="{FF2B5EF4-FFF2-40B4-BE49-F238E27FC236}">
                      <a16:creationId xmlns:a16="http://schemas.microsoft.com/office/drawing/2014/main" id="{FF021137-9762-8959-CF99-BF7EC42D7FA7}"/>
                    </a:ext>
                  </a:extLst>
                </p:cNvPr>
                <p:cNvSpPr/>
                <p:nvPr/>
              </p:nvSpPr>
              <p:spPr>
                <a:xfrm rot="-780000">
                  <a:off x="1799342" y="4083721"/>
                  <a:ext cx="3102" cy="5787"/>
                </a:xfrm>
                <a:custGeom>
                  <a:avLst/>
                  <a:gdLst>
                    <a:gd name="connsiteX0" fmla="*/ 3478 w 3102"/>
                    <a:gd name="connsiteY0" fmla="*/ 3356 h 5787"/>
                    <a:gd name="connsiteX1" fmla="*/ 2038 w 3102"/>
                    <a:gd name="connsiteY1" fmla="*/ 726 h 5787"/>
                    <a:gd name="connsiteX2" fmla="*/ 375 w 3102"/>
                    <a:gd name="connsiteY2" fmla="*/ 5042 h 5787"/>
                    <a:gd name="connsiteX3" fmla="*/ 1392 w 3102"/>
                    <a:gd name="connsiteY3" fmla="*/ 6483 h 5787"/>
                    <a:gd name="connsiteX4" fmla="*/ 3129 w 3102"/>
                    <a:gd name="connsiteY4" fmla="*/ 6134 h 5787"/>
                    <a:gd name="connsiteX5" fmla="*/ 3478 w 3102"/>
                    <a:gd name="connsiteY5" fmla="*/ 3356 h 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2" h="5787">
                      <a:moveTo>
                        <a:pt x="3478" y="3356"/>
                      </a:moveTo>
                      <a:cubicBezTo>
                        <a:pt x="3427" y="1720"/>
                        <a:pt x="2660" y="480"/>
                        <a:pt x="2038" y="726"/>
                      </a:cubicBezTo>
                      <a:cubicBezTo>
                        <a:pt x="1073" y="1971"/>
                        <a:pt x="495" y="3472"/>
                        <a:pt x="375" y="5042"/>
                      </a:cubicBezTo>
                      <a:cubicBezTo>
                        <a:pt x="426" y="5688"/>
                        <a:pt x="1021" y="5971"/>
                        <a:pt x="1392" y="6483"/>
                      </a:cubicBezTo>
                      <a:lnTo>
                        <a:pt x="3129" y="6134"/>
                      </a:lnTo>
                      <a:cubicBezTo>
                        <a:pt x="3314" y="5218"/>
                        <a:pt x="3431" y="4289"/>
                        <a:pt x="3478" y="33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7" name="Freeform 4826">
                  <a:extLst>
                    <a:ext uri="{FF2B5EF4-FFF2-40B4-BE49-F238E27FC236}">
                      <a16:creationId xmlns:a16="http://schemas.microsoft.com/office/drawing/2014/main" id="{11000C54-3074-379C-511F-5E42E0428EFC}"/>
                    </a:ext>
                  </a:extLst>
                </p:cNvPr>
                <p:cNvSpPr/>
                <p:nvPr/>
              </p:nvSpPr>
              <p:spPr>
                <a:xfrm rot="-780000">
                  <a:off x="1755326" y="4055208"/>
                  <a:ext cx="5225" cy="3435"/>
                </a:xfrm>
                <a:custGeom>
                  <a:avLst/>
                  <a:gdLst>
                    <a:gd name="connsiteX0" fmla="*/ 2127 w 5225"/>
                    <a:gd name="connsiteY0" fmla="*/ 2158 h 3435"/>
                    <a:gd name="connsiteX1" fmla="*/ 762 w 5225"/>
                    <a:gd name="connsiteY1" fmla="*/ 2479 h 3435"/>
                    <a:gd name="connsiteX2" fmla="*/ 465 w 5225"/>
                    <a:gd name="connsiteY2" fmla="*/ 2404 h 3435"/>
                    <a:gd name="connsiteX3" fmla="*/ 367 w 5225"/>
                    <a:gd name="connsiteY3" fmla="*/ 3073 h 3435"/>
                    <a:gd name="connsiteX4" fmla="*/ 1133 w 5225"/>
                    <a:gd name="connsiteY4" fmla="*/ 4114 h 3435"/>
                    <a:gd name="connsiteX5" fmla="*/ 1928 w 5225"/>
                    <a:gd name="connsiteY5" fmla="*/ 3840 h 3435"/>
                    <a:gd name="connsiteX6" fmla="*/ 2745 w 5225"/>
                    <a:gd name="connsiteY6" fmla="*/ 3320 h 3435"/>
                    <a:gd name="connsiteX7" fmla="*/ 3265 w 5225"/>
                    <a:gd name="connsiteY7" fmla="*/ 3297 h 3435"/>
                    <a:gd name="connsiteX8" fmla="*/ 4603 w 5225"/>
                    <a:gd name="connsiteY8" fmla="*/ 2627 h 3435"/>
                    <a:gd name="connsiteX9" fmla="*/ 5592 w 5225"/>
                    <a:gd name="connsiteY9" fmla="*/ 890 h 3435"/>
                    <a:gd name="connsiteX10" fmla="*/ 5592 w 5225"/>
                    <a:gd name="connsiteY10" fmla="*/ 690 h 3435"/>
                    <a:gd name="connsiteX11" fmla="*/ 5272 w 5225"/>
                    <a:gd name="connsiteY11" fmla="*/ 741 h 3435"/>
                    <a:gd name="connsiteX12" fmla="*/ 2127 w 5225"/>
                    <a:gd name="connsiteY12" fmla="*/ 2158 h 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5" h="3435">
                      <a:moveTo>
                        <a:pt x="2127" y="2158"/>
                      </a:moveTo>
                      <a:cubicBezTo>
                        <a:pt x="1734" y="2446"/>
                        <a:pt x="1242" y="2562"/>
                        <a:pt x="762" y="2479"/>
                      </a:cubicBezTo>
                      <a:lnTo>
                        <a:pt x="465" y="2404"/>
                      </a:lnTo>
                      <a:cubicBezTo>
                        <a:pt x="401" y="2622"/>
                        <a:pt x="368" y="2847"/>
                        <a:pt x="367" y="3073"/>
                      </a:cubicBezTo>
                      <a:cubicBezTo>
                        <a:pt x="418" y="3571"/>
                        <a:pt x="832" y="4216"/>
                        <a:pt x="1133" y="4114"/>
                      </a:cubicBezTo>
                      <a:cubicBezTo>
                        <a:pt x="1403" y="4038"/>
                        <a:pt x="1668" y="3947"/>
                        <a:pt x="1928" y="3840"/>
                      </a:cubicBezTo>
                      <a:cubicBezTo>
                        <a:pt x="2119" y="3564"/>
                        <a:pt x="2414" y="3376"/>
                        <a:pt x="2745" y="3320"/>
                      </a:cubicBezTo>
                      <a:cubicBezTo>
                        <a:pt x="2917" y="3298"/>
                        <a:pt x="3092" y="3290"/>
                        <a:pt x="3265" y="3297"/>
                      </a:cubicBezTo>
                      <a:cubicBezTo>
                        <a:pt x="3730" y="3113"/>
                        <a:pt x="4178" y="2890"/>
                        <a:pt x="4603" y="2627"/>
                      </a:cubicBezTo>
                      <a:cubicBezTo>
                        <a:pt x="5097" y="2159"/>
                        <a:pt x="5441" y="1554"/>
                        <a:pt x="5592" y="890"/>
                      </a:cubicBezTo>
                      <a:lnTo>
                        <a:pt x="5592" y="690"/>
                      </a:lnTo>
                      <a:lnTo>
                        <a:pt x="5272" y="741"/>
                      </a:lnTo>
                      <a:cubicBezTo>
                        <a:pt x="4073" y="757"/>
                        <a:pt x="2934" y="1270"/>
                        <a:pt x="2127" y="21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8" name="Freeform 4827">
                  <a:extLst>
                    <a:ext uri="{FF2B5EF4-FFF2-40B4-BE49-F238E27FC236}">
                      <a16:creationId xmlns:a16="http://schemas.microsoft.com/office/drawing/2014/main" id="{A1AD3515-6D72-BB75-E433-E32A52D14545}"/>
                    </a:ext>
                  </a:extLst>
                </p:cNvPr>
                <p:cNvSpPr/>
                <p:nvPr/>
              </p:nvSpPr>
              <p:spPr>
                <a:xfrm rot="-780000">
                  <a:off x="1733233" y="4068335"/>
                  <a:ext cx="4644" cy="4489"/>
                </a:xfrm>
                <a:custGeom>
                  <a:avLst/>
                  <a:gdLst>
                    <a:gd name="connsiteX0" fmla="*/ 363 w 4644"/>
                    <a:gd name="connsiteY0" fmla="*/ 2356 h 4489"/>
                    <a:gd name="connsiteX1" fmla="*/ 1729 w 4644"/>
                    <a:gd name="connsiteY1" fmla="*/ 5032 h 4489"/>
                    <a:gd name="connsiteX2" fmla="*/ 4729 w 4644"/>
                    <a:gd name="connsiteY2" fmla="*/ 3569 h 4489"/>
                    <a:gd name="connsiteX3" fmla="*/ 4091 w 4644"/>
                    <a:gd name="connsiteY3" fmla="*/ 944 h 4489"/>
                    <a:gd name="connsiteX4" fmla="*/ 3415 w 4644"/>
                    <a:gd name="connsiteY4" fmla="*/ 693 h 4489"/>
                    <a:gd name="connsiteX5" fmla="*/ 860 w 4644"/>
                    <a:gd name="connsiteY5" fmla="*/ 1585 h 4489"/>
                    <a:gd name="connsiteX6" fmla="*/ 363 w 4644"/>
                    <a:gd name="connsiteY6" fmla="*/ 2356 h 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4" h="4489">
                      <a:moveTo>
                        <a:pt x="363" y="2356"/>
                      </a:moveTo>
                      <a:cubicBezTo>
                        <a:pt x="650" y="3324"/>
                        <a:pt x="1113" y="4232"/>
                        <a:pt x="1729" y="5032"/>
                      </a:cubicBezTo>
                      <a:cubicBezTo>
                        <a:pt x="2300" y="5604"/>
                        <a:pt x="4283" y="4414"/>
                        <a:pt x="4729" y="3569"/>
                      </a:cubicBezTo>
                      <a:cubicBezTo>
                        <a:pt x="5277" y="2668"/>
                        <a:pt x="4992" y="1493"/>
                        <a:pt x="4091" y="944"/>
                      </a:cubicBezTo>
                      <a:cubicBezTo>
                        <a:pt x="3884" y="818"/>
                        <a:pt x="3654" y="733"/>
                        <a:pt x="3415" y="693"/>
                      </a:cubicBezTo>
                      <a:cubicBezTo>
                        <a:pt x="2844" y="864"/>
                        <a:pt x="1854" y="1190"/>
                        <a:pt x="860" y="1585"/>
                      </a:cubicBezTo>
                      <a:cubicBezTo>
                        <a:pt x="610" y="1776"/>
                        <a:pt x="435" y="2049"/>
                        <a:pt x="363" y="23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9" name="Freeform 4828">
                  <a:extLst>
                    <a:ext uri="{FF2B5EF4-FFF2-40B4-BE49-F238E27FC236}">
                      <a16:creationId xmlns:a16="http://schemas.microsoft.com/office/drawing/2014/main" id="{4E68B802-92EE-33CA-03FD-D25C36EB2A8C}"/>
                    </a:ext>
                  </a:extLst>
                </p:cNvPr>
                <p:cNvSpPr/>
                <p:nvPr/>
              </p:nvSpPr>
              <p:spPr>
                <a:xfrm rot="-780000">
                  <a:off x="1827743" y="4074650"/>
                  <a:ext cx="4634" cy="4238"/>
                </a:xfrm>
                <a:custGeom>
                  <a:avLst/>
                  <a:gdLst>
                    <a:gd name="connsiteX0" fmla="*/ 4666 w 4634"/>
                    <a:gd name="connsiteY0" fmla="*/ 1460 h 4238"/>
                    <a:gd name="connsiteX1" fmla="*/ 950 w 4634"/>
                    <a:gd name="connsiteY1" fmla="*/ 2054 h 4238"/>
                    <a:gd name="connsiteX2" fmla="*/ 1173 w 4634"/>
                    <a:gd name="connsiteY2" fmla="*/ 4684 h 4238"/>
                    <a:gd name="connsiteX3" fmla="*/ 3328 w 4634"/>
                    <a:gd name="connsiteY3" fmla="*/ 4930 h 4238"/>
                    <a:gd name="connsiteX4" fmla="*/ 4963 w 4634"/>
                    <a:gd name="connsiteY4" fmla="*/ 3170 h 4238"/>
                    <a:gd name="connsiteX5" fmla="*/ 4666 w 4634"/>
                    <a:gd name="connsiteY5" fmla="*/ 1460 h 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4" h="4238">
                      <a:moveTo>
                        <a:pt x="4666" y="1460"/>
                      </a:moveTo>
                      <a:cubicBezTo>
                        <a:pt x="3700" y="219"/>
                        <a:pt x="2088" y="530"/>
                        <a:pt x="950" y="2054"/>
                      </a:cubicBezTo>
                      <a:cubicBezTo>
                        <a:pt x="132" y="3146"/>
                        <a:pt x="184" y="4285"/>
                        <a:pt x="1173" y="4684"/>
                      </a:cubicBezTo>
                      <a:cubicBezTo>
                        <a:pt x="1819" y="4759"/>
                        <a:pt x="2566" y="4884"/>
                        <a:pt x="3328" y="4930"/>
                      </a:cubicBezTo>
                      <a:cubicBezTo>
                        <a:pt x="4169" y="4954"/>
                        <a:pt x="4694" y="4038"/>
                        <a:pt x="4963" y="3170"/>
                      </a:cubicBezTo>
                      <a:cubicBezTo>
                        <a:pt x="5088" y="2583"/>
                        <a:pt x="4982" y="1970"/>
                        <a:pt x="4666" y="14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0" name="Freeform 4829">
                  <a:extLst>
                    <a:ext uri="{FF2B5EF4-FFF2-40B4-BE49-F238E27FC236}">
                      <a16:creationId xmlns:a16="http://schemas.microsoft.com/office/drawing/2014/main" id="{660FD365-7B22-C992-AF8B-527111FAD61C}"/>
                    </a:ext>
                  </a:extLst>
                </p:cNvPr>
                <p:cNvSpPr/>
                <p:nvPr/>
              </p:nvSpPr>
              <p:spPr>
                <a:xfrm rot="-780000">
                  <a:off x="1783011" y="4047759"/>
                  <a:ext cx="5150" cy="6343"/>
                </a:xfrm>
                <a:custGeom>
                  <a:avLst/>
                  <a:gdLst>
                    <a:gd name="connsiteX0" fmla="*/ 2317 w 5150"/>
                    <a:gd name="connsiteY0" fmla="*/ 4044 h 6343"/>
                    <a:gd name="connsiteX1" fmla="*/ 2638 w 5150"/>
                    <a:gd name="connsiteY1" fmla="*/ 3175 h 6343"/>
                    <a:gd name="connsiteX2" fmla="*/ 4198 w 5150"/>
                    <a:gd name="connsiteY2" fmla="*/ 2976 h 6343"/>
                    <a:gd name="connsiteX3" fmla="*/ 4519 w 5150"/>
                    <a:gd name="connsiteY3" fmla="*/ 3050 h 6343"/>
                    <a:gd name="connsiteX4" fmla="*/ 4802 w 5150"/>
                    <a:gd name="connsiteY4" fmla="*/ 2650 h 6343"/>
                    <a:gd name="connsiteX5" fmla="*/ 5522 w 5150"/>
                    <a:gd name="connsiteY5" fmla="*/ 941 h 6343"/>
                    <a:gd name="connsiteX6" fmla="*/ 4356 w 5150"/>
                    <a:gd name="connsiteY6" fmla="*/ 792 h 6343"/>
                    <a:gd name="connsiteX7" fmla="*/ 687 w 5150"/>
                    <a:gd name="connsiteY7" fmla="*/ 4709 h 6343"/>
                    <a:gd name="connsiteX8" fmla="*/ 1002 w 5150"/>
                    <a:gd name="connsiteY8" fmla="*/ 6914 h 6343"/>
                    <a:gd name="connsiteX9" fmla="*/ 1184 w 5150"/>
                    <a:gd name="connsiteY9" fmla="*/ 7032 h 6343"/>
                    <a:gd name="connsiteX10" fmla="*/ 2150 w 5150"/>
                    <a:gd name="connsiteY10" fmla="*/ 6103 h 6343"/>
                    <a:gd name="connsiteX11" fmla="*/ 3413 w 5150"/>
                    <a:gd name="connsiteY11" fmla="*/ 4514 h 6343"/>
                    <a:gd name="connsiteX12" fmla="*/ 2317 w 5150"/>
                    <a:gd name="connsiteY12" fmla="*/ 4044 h 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0" h="6343">
                      <a:moveTo>
                        <a:pt x="2317" y="4044"/>
                      </a:moveTo>
                      <a:cubicBezTo>
                        <a:pt x="2071" y="3770"/>
                        <a:pt x="2266" y="3324"/>
                        <a:pt x="2638" y="3175"/>
                      </a:cubicBezTo>
                      <a:cubicBezTo>
                        <a:pt x="3146" y="3035"/>
                        <a:pt x="3671" y="2968"/>
                        <a:pt x="4198" y="2976"/>
                      </a:cubicBezTo>
                      <a:lnTo>
                        <a:pt x="4519" y="3050"/>
                      </a:lnTo>
                      <a:lnTo>
                        <a:pt x="4802" y="2650"/>
                      </a:lnTo>
                      <a:cubicBezTo>
                        <a:pt x="5095" y="2105"/>
                        <a:pt x="5336" y="1532"/>
                        <a:pt x="5522" y="941"/>
                      </a:cubicBezTo>
                      <a:cubicBezTo>
                        <a:pt x="5127" y="866"/>
                        <a:pt x="4654" y="518"/>
                        <a:pt x="4356" y="792"/>
                      </a:cubicBezTo>
                      <a:cubicBezTo>
                        <a:pt x="3046" y="2013"/>
                        <a:pt x="1820" y="3322"/>
                        <a:pt x="687" y="4709"/>
                      </a:cubicBezTo>
                      <a:cubicBezTo>
                        <a:pt x="165" y="5405"/>
                        <a:pt x="306" y="6392"/>
                        <a:pt x="1002" y="6914"/>
                      </a:cubicBezTo>
                      <a:cubicBezTo>
                        <a:pt x="1060" y="6958"/>
                        <a:pt x="1121" y="6997"/>
                        <a:pt x="1184" y="7032"/>
                      </a:cubicBezTo>
                      <a:cubicBezTo>
                        <a:pt x="1538" y="6757"/>
                        <a:pt x="1862" y="6446"/>
                        <a:pt x="2150" y="6103"/>
                      </a:cubicBezTo>
                      <a:cubicBezTo>
                        <a:pt x="2573" y="5582"/>
                        <a:pt x="2991" y="5062"/>
                        <a:pt x="3413" y="4514"/>
                      </a:cubicBezTo>
                      <a:cubicBezTo>
                        <a:pt x="3017" y="4442"/>
                        <a:pt x="2642" y="4282"/>
                        <a:pt x="2317" y="404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1" name="Freeform 4830">
                  <a:extLst>
                    <a:ext uri="{FF2B5EF4-FFF2-40B4-BE49-F238E27FC236}">
                      <a16:creationId xmlns:a16="http://schemas.microsoft.com/office/drawing/2014/main" id="{8B72B437-0990-D1CE-CEA2-D57D89FC3891}"/>
                    </a:ext>
                  </a:extLst>
                </p:cNvPr>
                <p:cNvSpPr/>
                <p:nvPr/>
              </p:nvSpPr>
              <p:spPr>
                <a:xfrm rot="-780000">
                  <a:off x="1885433" y="4071812"/>
                  <a:ext cx="1651" cy="4362"/>
                </a:xfrm>
                <a:custGeom>
                  <a:avLst/>
                  <a:gdLst>
                    <a:gd name="connsiteX0" fmla="*/ 1040 w 1651"/>
                    <a:gd name="connsiteY0" fmla="*/ 4506 h 4362"/>
                    <a:gd name="connsiteX1" fmla="*/ 1091 w 1651"/>
                    <a:gd name="connsiteY1" fmla="*/ 4357 h 4362"/>
                    <a:gd name="connsiteX2" fmla="*/ 1291 w 1651"/>
                    <a:gd name="connsiteY2" fmla="*/ 3814 h 4362"/>
                    <a:gd name="connsiteX3" fmla="*/ 1166 w 1651"/>
                    <a:gd name="connsiteY3" fmla="*/ 3539 h 4362"/>
                    <a:gd name="connsiteX4" fmla="*/ 1017 w 1651"/>
                    <a:gd name="connsiteY4" fmla="*/ 2722 h 4362"/>
                    <a:gd name="connsiteX5" fmla="*/ 1482 w 1651"/>
                    <a:gd name="connsiteY5" fmla="*/ 2178 h 4362"/>
                    <a:gd name="connsiteX6" fmla="*/ 1802 w 1651"/>
                    <a:gd name="connsiteY6" fmla="*/ 2006 h 4362"/>
                    <a:gd name="connsiteX7" fmla="*/ 2025 w 1651"/>
                    <a:gd name="connsiteY7" fmla="*/ 1040 h 4362"/>
                    <a:gd name="connsiteX8" fmla="*/ 1876 w 1651"/>
                    <a:gd name="connsiteY8" fmla="*/ 817 h 4362"/>
                    <a:gd name="connsiteX9" fmla="*/ 636 w 1651"/>
                    <a:gd name="connsiteY9" fmla="*/ 3521 h 4362"/>
                    <a:gd name="connsiteX10" fmla="*/ 390 w 1651"/>
                    <a:gd name="connsiteY10" fmla="*/ 4362 h 4362"/>
                    <a:gd name="connsiteX11" fmla="*/ 855 w 1651"/>
                    <a:gd name="connsiteY11" fmla="*/ 5054 h 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1" h="4362">
                      <a:moveTo>
                        <a:pt x="1040" y="4506"/>
                      </a:moveTo>
                      <a:lnTo>
                        <a:pt x="1091" y="4357"/>
                      </a:lnTo>
                      <a:lnTo>
                        <a:pt x="1291" y="3814"/>
                      </a:lnTo>
                      <a:lnTo>
                        <a:pt x="1166" y="3539"/>
                      </a:lnTo>
                      <a:cubicBezTo>
                        <a:pt x="1132" y="3264"/>
                        <a:pt x="1082" y="2991"/>
                        <a:pt x="1017" y="2722"/>
                      </a:cubicBezTo>
                      <a:lnTo>
                        <a:pt x="1482" y="2178"/>
                      </a:lnTo>
                      <a:lnTo>
                        <a:pt x="1802" y="2006"/>
                      </a:lnTo>
                      <a:cubicBezTo>
                        <a:pt x="1900" y="1658"/>
                        <a:pt x="1974" y="1314"/>
                        <a:pt x="2025" y="1040"/>
                      </a:cubicBezTo>
                      <a:cubicBezTo>
                        <a:pt x="2076" y="766"/>
                        <a:pt x="2002" y="543"/>
                        <a:pt x="1876" y="817"/>
                      </a:cubicBezTo>
                      <a:lnTo>
                        <a:pt x="636" y="3521"/>
                      </a:lnTo>
                      <a:lnTo>
                        <a:pt x="390" y="4362"/>
                      </a:lnTo>
                      <a:cubicBezTo>
                        <a:pt x="559" y="4583"/>
                        <a:pt x="714" y="4814"/>
                        <a:pt x="855" y="50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2" name="Freeform 4831">
                  <a:extLst>
                    <a:ext uri="{FF2B5EF4-FFF2-40B4-BE49-F238E27FC236}">
                      <a16:creationId xmlns:a16="http://schemas.microsoft.com/office/drawing/2014/main" id="{B4525CC6-5E7B-FF2F-C612-9BD7E49CEB7C}"/>
                    </a:ext>
                  </a:extLst>
                </p:cNvPr>
                <p:cNvSpPr/>
                <p:nvPr/>
              </p:nvSpPr>
              <p:spPr>
                <a:xfrm rot="-780000">
                  <a:off x="1770604" y="4040851"/>
                  <a:ext cx="5651" cy="5474"/>
                </a:xfrm>
                <a:custGeom>
                  <a:avLst/>
                  <a:gdLst>
                    <a:gd name="connsiteX0" fmla="*/ 2893 w 5651"/>
                    <a:gd name="connsiteY0" fmla="*/ 3360 h 5474"/>
                    <a:gd name="connsiteX1" fmla="*/ 1704 w 5651"/>
                    <a:gd name="connsiteY1" fmla="*/ 3732 h 5474"/>
                    <a:gd name="connsiteX2" fmla="*/ 775 w 5651"/>
                    <a:gd name="connsiteY2" fmla="*/ 4601 h 5474"/>
                    <a:gd name="connsiteX3" fmla="*/ 1049 w 5651"/>
                    <a:gd name="connsiteY3" fmla="*/ 6162 h 5474"/>
                    <a:gd name="connsiteX4" fmla="*/ 1793 w 5651"/>
                    <a:gd name="connsiteY4" fmla="*/ 5962 h 5474"/>
                    <a:gd name="connsiteX5" fmla="*/ 4988 w 5651"/>
                    <a:gd name="connsiteY5" fmla="*/ 3755 h 5474"/>
                    <a:gd name="connsiteX6" fmla="*/ 5755 w 5651"/>
                    <a:gd name="connsiteY6" fmla="*/ 2663 h 5474"/>
                    <a:gd name="connsiteX7" fmla="*/ 5086 w 5651"/>
                    <a:gd name="connsiteY7" fmla="*/ 879 h 5474"/>
                    <a:gd name="connsiteX8" fmla="*/ 3154 w 5651"/>
                    <a:gd name="connsiteY8" fmla="*/ 2394 h 5474"/>
                    <a:gd name="connsiteX9" fmla="*/ 3376 w 5651"/>
                    <a:gd name="connsiteY9" fmla="*/ 2543 h 5474"/>
                    <a:gd name="connsiteX10" fmla="*/ 2893 w 5651"/>
                    <a:gd name="connsiteY10" fmla="*/ 3360 h 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1" h="5474">
                      <a:moveTo>
                        <a:pt x="2893" y="3360"/>
                      </a:moveTo>
                      <a:cubicBezTo>
                        <a:pt x="2522" y="3509"/>
                        <a:pt x="2127" y="3607"/>
                        <a:pt x="1704" y="3732"/>
                      </a:cubicBezTo>
                      <a:lnTo>
                        <a:pt x="775" y="4601"/>
                      </a:lnTo>
                      <a:cubicBezTo>
                        <a:pt x="107" y="5270"/>
                        <a:pt x="311" y="6162"/>
                        <a:pt x="1049" y="6162"/>
                      </a:cubicBezTo>
                      <a:cubicBezTo>
                        <a:pt x="1311" y="6163"/>
                        <a:pt x="1567" y="6094"/>
                        <a:pt x="1793" y="5962"/>
                      </a:cubicBezTo>
                      <a:cubicBezTo>
                        <a:pt x="2856" y="5242"/>
                        <a:pt x="3948" y="4568"/>
                        <a:pt x="4988" y="3755"/>
                      </a:cubicBezTo>
                      <a:cubicBezTo>
                        <a:pt x="5297" y="3432"/>
                        <a:pt x="5556" y="3064"/>
                        <a:pt x="5755" y="2663"/>
                      </a:cubicBezTo>
                      <a:cubicBezTo>
                        <a:pt x="6298" y="1125"/>
                        <a:pt x="5978" y="285"/>
                        <a:pt x="5086" y="879"/>
                      </a:cubicBezTo>
                      <a:cubicBezTo>
                        <a:pt x="4440" y="1344"/>
                        <a:pt x="3795" y="1846"/>
                        <a:pt x="3154" y="2394"/>
                      </a:cubicBezTo>
                      <a:lnTo>
                        <a:pt x="3376" y="2543"/>
                      </a:lnTo>
                      <a:cubicBezTo>
                        <a:pt x="3613" y="2789"/>
                        <a:pt x="3288" y="3212"/>
                        <a:pt x="2893" y="33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3" name="Freeform 4832">
                  <a:extLst>
                    <a:ext uri="{FF2B5EF4-FFF2-40B4-BE49-F238E27FC236}">
                      <a16:creationId xmlns:a16="http://schemas.microsoft.com/office/drawing/2014/main" id="{E341C592-797F-7431-5EA0-7FFAA1C6EF10}"/>
                    </a:ext>
                  </a:extLst>
                </p:cNvPr>
                <p:cNvSpPr/>
                <p:nvPr/>
              </p:nvSpPr>
              <p:spPr>
                <a:xfrm rot="-780000">
                  <a:off x="1886614" y="4062258"/>
                  <a:ext cx="361" cy="307"/>
                </a:xfrm>
                <a:custGeom>
                  <a:avLst/>
                  <a:gdLst>
                    <a:gd name="connsiteX0" fmla="*/ 636 w 361"/>
                    <a:gd name="connsiteY0" fmla="*/ 724 h 307"/>
                    <a:gd name="connsiteX1" fmla="*/ 390 w 361"/>
                    <a:gd name="connsiteY1" fmla="*/ 873 h 307"/>
                    <a:gd name="connsiteX2" fmla="*/ 711 w 361"/>
                    <a:gd name="connsiteY2" fmla="*/ 998 h 307"/>
                    <a:gd name="connsiteX3" fmla="*/ 636 w 361"/>
                    <a:gd name="connsiteY3" fmla="*/ 724 h 307"/>
                  </a:gdLst>
                  <a:ahLst/>
                  <a:cxnLst>
                    <a:cxn ang="0">
                      <a:pos x="connsiteX0" y="connsiteY0"/>
                    </a:cxn>
                    <a:cxn ang="0">
                      <a:pos x="connsiteX1" y="connsiteY1"/>
                    </a:cxn>
                    <a:cxn ang="0">
                      <a:pos x="connsiteX2" y="connsiteY2"/>
                    </a:cxn>
                    <a:cxn ang="0">
                      <a:pos x="connsiteX3" y="connsiteY3"/>
                    </a:cxn>
                  </a:cxnLst>
                  <a:rect l="l" t="t" r="r" b="b"/>
                  <a:pathLst>
                    <a:path w="361" h="307">
                      <a:moveTo>
                        <a:pt x="636" y="724"/>
                      </a:moveTo>
                      <a:lnTo>
                        <a:pt x="390" y="873"/>
                      </a:lnTo>
                      <a:lnTo>
                        <a:pt x="711" y="998"/>
                      </a:lnTo>
                      <a:cubicBezTo>
                        <a:pt x="785" y="747"/>
                        <a:pt x="757" y="626"/>
                        <a:pt x="636" y="72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4" name="Freeform 4833">
                  <a:extLst>
                    <a:ext uri="{FF2B5EF4-FFF2-40B4-BE49-F238E27FC236}">
                      <a16:creationId xmlns:a16="http://schemas.microsoft.com/office/drawing/2014/main" id="{E6788012-9BBB-30A8-7438-7F43E6632E8C}"/>
                    </a:ext>
                  </a:extLst>
                </p:cNvPr>
                <p:cNvSpPr/>
                <p:nvPr/>
              </p:nvSpPr>
              <p:spPr>
                <a:xfrm rot="-780000">
                  <a:off x="1884989" y="4062629"/>
                  <a:ext cx="2398" cy="3659"/>
                </a:xfrm>
                <a:custGeom>
                  <a:avLst/>
                  <a:gdLst>
                    <a:gd name="connsiteX0" fmla="*/ 689 w 2398"/>
                    <a:gd name="connsiteY0" fmla="*/ 2502 h 3659"/>
                    <a:gd name="connsiteX1" fmla="*/ 392 w 2398"/>
                    <a:gd name="connsiteY1" fmla="*/ 4063 h 3659"/>
                    <a:gd name="connsiteX2" fmla="*/ 564 w 2398"/>
                    <a:gd name="connsiteY2" fmla="*/ 4337 h 3659"/>
                    <a:gd name="connsiteX3" fmla="*/ 2324 w 2398"/>
                    <a:gd name="connsiteY3" fmla="*/ 2056 h 3659"/>
                    <a:gd name="connsiteX4" fmla="*/ 2789 w 2398"/>
                    <a:gd name="connsiteY4" fmla="*/ 816 h 3659"/>
                    <a:gd name="connsiteX5" fmla="*/ 2468 w 2398"/>
                    <a:gd name="connsiteY5" fmla="*/ 690 h 3659"/>
                    <a:gd name="connsiteX6" fmla="*/ 1405 w 2398"/>
                    <a:gd name="connsiteY6" fmla="*/ 1382 h 3659"/>
                    <a:gd name="connsiteX7" fmla="*/ 689 w 2398"/>
                    <a:gd name="connsiteY7" fmla="*/ 2502 h 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8" h="3659">
                      <a:moveTo>
                        <a:pt x="689" y="2502"/>
                      </a:moveTo>
                      <a:cubicBezTo>
                        <a:pt x="530" y="3009"/>
                        <a:pt x="430" y="3533"/>
                        <a:pt x="392" y="4063"/>
                      </a:cubicBezTo>
                      <a:cubicBezTo>
                        <a:pt x="369" y="4337"/>
                        <a:pt x="541" y="4310"/>
                        <a:pt x="564" y="4337"/>
                      </a:cubicBezTo>
                      <a:cubicBezTo>
                        <a:pt x="1158" y="4463"/>
                        <a:pt x="1679" y="3645"/>
                        <a:pt x="2324" y="2056"/>
                      </a:cubicBezTo>
                      <a:cubicBezTo>
                        <a:pt x="2502" y="1651"/>
                        <a:pt x="2657" y="1237"/>
                        <a:pt x="2789" y="816"/>
                      </a:cubicBezTo>
                      <a:lnTo>
                        <a:pt x="2468" y="690"/>
                      </a:lnTo>
                      <a:lnTo>
                        <a:pt x="1405" y="1382"/>
                      </a:lnTo>
                      <a:cubicBezTo>
                        <a:pt x="1088" y="1699"/>
                        <a:pt x="844" y="2082"/>
                        <a:pt x="689" y="25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5" name="Freeform 4834">
                  <a:extLst>
                    <a:ext uri="{FF2B5EF4-FFF2-40B4-BE49-F238E27FC236}">
                      <a16:creationId xmlns:a16="http://schemas.microsoft.com/office/drawing/2014/main" id="{BD6DE099-E465-1A41-C21E-536AA5D06FFC}"/>
                    </a:ext>
                  </a:extLst>
                </p:cNvPr>
                <p:cNvSpPr/>
                <p:nvPr/>
              </p:nvSpPr>
              <p:spPr>
                <a:xfrm rot="-780000">
                  <a:off x="1753499" y="4006953"/>
                  <a:ext cx="4413" cy="3531"/>
                </a:xfrm>
                <a:custGeom>
                  <a:avLst/>
                  <a:gdLst>
                    <a:gd name="connsiteX0" fmla="*/ 2652 w 4413"/>
                    <a:gd name="connsiteY0" fmla="*/ 2131 h 3531"/>
                    <a:gd name="connsiteX1" fmla="*/ 2377 w 4413"/>
                    <a:gd name="connsiteY1" fmla="*/ 4213 h 3531"/>
                    <a:gd name="connsiteX2" fmla="*/ 4012 w 4413"/>
                    <a:gd name="connsiteY2" fmla="*/ 3520 h 3531"/>
                    <a:gd name="connsiteX3" fmla="*/ 4779 w 4413"/>
                    <a:gd name="connsiteY3" fmla="*/ 2127 h 3531"/>
                    <a:gd name="connsiteX4" fmla="*/ 4133 w 4413"/>
                    <a:gd name="connsiteY4" fmla="*/ 1086 h 3531"/>
                    <a:gd name="connsiteX5" fmla="*/ 3961 w 4413"/>
                    <a:gd name="connsiteY5" fmla="*/ 1360 h 3531"/>
                    <a:gd name="connsiteX6" fmla="*/ 1035 w 4413"/>
                    <a:gd name="connsiteY6" fmla="*/ 691 h 3531"/>
                    <a:gd name="connsiteX7" fmla="*/ 366 w 4413"/>
                    <a:gd name="connsiteY7" fmla="*/ 840 h 3531"/>
                    <a:gd name="connsiteX8" fmla="*/ 664 w 4413"/>
                    <a:gd name="connsiteY8" fmla="*/ 891 h 3531"/>
                    <a:gd name="connsiteX9" fmla="*/ 2652 w 4413"/>
                    <a:gd name="connsiteY9" fmla="*/ 2131 h 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 h="3531">
                      <a:moveTo>
                        <a:pt x="2652" y="2131"/>
                      </a:moveTo>
                      <a:cubicBezTo>
                        <a:pt x="2577" y="2851"/>
                        <a:pt x="2480" y="3525"/>
                        <a:pt x="2377" y="4213"/>
                      </a:cubicBezTo>
                      <a:cubicBezTo>
                        <a:pt x="2995" y="4218"/>
                        <a:pt x="3586" y="3967"/>
                        <a:pt x="4012" y="3520"/>
                      </a:cubicBezTo>
                      <a:cubicBezTo>
                        <a:pt x="4412" y="3151"/>
                        <a:pt x="4681" y="2662"/>
                        <a:pt x="4779" y="2127"/>
                      </a:cubicBezTo>
                      <a:cubicBezTo>
                        <a:pt x="4802" y="1732"/>
                        <a:pt x="4356" y="1434"/>
                        <a:pt x="4133" y="1086"/>
                      </a:cubicBezTo>
                      <a:lnTo>
                        <a:pt x="3961" y="1360"/>
                      </a:lnTo>
                      <a:cubicBezTo>
                        <a:pt x="2995" y="1114"/>
                        <a:pt x="2029" y="863"/>
                        <a:pt x="1035" y="691"/>
                      </a:cubicBezTo>
                      <a:cubicBezTo>
                        <a:pt x="802" y="658"/>
                        <a:pt x="564" y="711"/>
                        <a:pt x="366" y="840"/>
                      </a:cubicBezTo>
                      <a:lnTo>
                        <a:pt x="664" y="891"/>
                      </a:lnTo>
                      <a:cubicBezTo>
                        <a:pt x="1932" y="1132"/>
                        <a:pt x="2703" y="1597"/>
                        <a:pt x="2652" y="213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6" name="Freeform 4835">
                  <a:extLst>
                    <a:ext uri="{FF2B5EF4-FFF2-40B4-BE49-F238E27FC236}">
                      <a16:creationId xmlns:a16="http://schemas.microsoft.com/office/drawing/2014/main" id="{50AE829A-4D82-0E5C-A15D-20C437BF1EFD}"/>
                    </a:ext>
                  </a:extLst>
                </p:cNvPr>
                <p:cNvSpPr/>
                <p:nvPr/>
              </p:nvSpPr>
              <p:spPr>
                <a:xfrm rot="-780000">
                  <a:off x="1840321" y="4078916"/>
                  <a:ext cx="3657" cy="3952"/>
                </a:xfrm>
                <a:custGeom>
                  <a:avLst/>
                  <a:gdLst>
                    <a:gd name="connsiteX0" fmla="*/ 3020 w 3657"/>
                    <a:gd name="connsiteY0" fmla="*/ 764 h 3952"/>
                    <a:gd name="connsiteX1" fmla="*/ 865 w 3657"/>
                    <a:gd name="connsiteY1" fmla="*/ 1358 h 3952"/>
                    <a:gd name="connsiteX2" fmla="*/ 1794 w 3657"/>
                    <a:gd name="connsiteY2" fmla="*/ 2599 h 3952"/>
                    <a:gd name="connsiteX3" fmla="*/ 2017 w 3657"/>
                    <a:gd name="connsiteY3" fmla="*/ 3217 h 3952"/>
                    <a:gd name="connsiteX4" fmla="*/ 531 w 3657"/>
                    <a:gd name="connsiteY4" fmla="*/ 3217 h 3952"/>
                    <a:gd name="connsiteX5" fmla="*/ 382 w 3657"/>
                    <a:gd name="connsiteY5" fmla="*/ 3119 h 3952"/>
                    <a:gd name="connsiteX6" fmla="*/ 1399 w 3657"/>
                    <a:gd name="connsiteY6" fmla="*/ 4606 h 3952"/>
                    <a:gd name="connsiteX7" fmla="*/ 3829 w 3657"/>
                    <a:gd name="connsiteY7" fmla="*/ 3212 h 3952"/>
                    <a:gd name="connsiteX8" fmla="*/ 3100 w 3657"/>
                    <a:gd name="connsiteY8" fmla="*/ 803 h 3952"/>
                    <a:gd name="connsiteX9" fmla="*/ 3020 w 3657"/>
                    <a:gd name="connsiteY9" fmla="*/ 764 h 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 h="3952">
                      <a:moveTo>
                        <a:pt x="3020" y="764"/>
                      </a:moveTo>
                      <a:cubicBezTo>
                        <a:pt x="2247" y="566"/>
                        <a:pt x="1428" y="792"/>
                        <a:pt x="865" y="1358"/>
                      </a:cubicBezTo>
                      <a:lnTo>
                        <a:pt x="1794" y="2599"/>
                      </a:lnTo>
                      <a:cubicBezTo>
                        <a:pt x="1941" y="2771"/>
                        <a:pt x="2021" y="2990"/>
                        <a:pt x="2017" y="3217"/>
                      </a:cubicBezTo>
                      <a:cubicBezTo>
                        <a:pt x="2040" y="3788"/>
                        <a:pt x="1176" y="3835"/>
                        <a:pt x="531" y="3217"/>
                      </a:cubicBezTo>
                      <a:lnTo>
                        <a:pt x="382" y="3119"/>
                      </a:lnTo>
                      <a:cubicBezTo>
                        <a:pt x="435" y="3759"/>
                        <a:pt x="822" y="4324"/>
                        <a:pt x="1399" y="4606"/>
                      </a:cubicBezTo>
                      <a:cubicBezTo>
                        <a:pt x="2443" y="4811"/>
                        <a:pt x="3479" y="4217"/>
                        <a:pt x="3829" y="3212"/>
                      </a:cubicBezTo>
                      <a:cubicBezTo>
                        <a:pt x="4292" y="2346"/>
                        <a:pt x="3966" y="1267"/>
                        <a:pt x="3100" y="803"/>
                      </a:cubicBezTo>
                      <a:cubicBezTo>
                        <a:pt x="3074" y="790"/>
                        <a:pt x="3047" y="776"/>
                        <a:pt x="3020" y="7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7" name="Freeform 4836">
                  <a:extLst>
                    <a:ext uri="{FF2B5EF4-FFF2-40B4-BE49-F238E27FC236}">
                      <a16:creationId xmlns:a16="http://schemas.microsoft.com/office/drawing/2014/main" id="{F580CE3C-7E22-6859-4C24-6DD42BC4748B}"/>
                    </a:ext>
                  </a:extLst>
                </p:cNvPr>
                <p:cNvSpPr/>
                <p:nvPr/>
              </p:nvSpPr>
              <p:spPr>
                <a:xfrm rot="-780000">
                  <a:off x="1840287" y="4079815"/>
                  <a:ext cx="1661" cy="2306"/>
                </a:xfrm>
                <a:custGeom>
                  <a:avLst/>
                  <a:gdLst>
                    <a:gd name="connsiteX0" fmla="*/ 2042 w 1661"/>
                    <a:gd name="connsiteY0" fmla="*/ 2552 h 2306"/>
                    <a:gd name="connsiteX1" fmla="*/ 1819 w 1661"/>
                    <a:gd name="connsiteY1" fmla="*/ 1934 h 2306"/>
                    <a:gd name="connsiteX2" fmla="*/ 890 w 1661"/>
                    <a:gd name="connsiteY2" fmla="*/ 694 h 2306"/>
                    <a:gd name="connsiteX3" fmla="*/ 467 w 1661"/>
                    <a:gd name="connsiteY3" fmla="*/ 1339 h 2306"/>
                    <a:gd name="connsiteX4" fmla="*/ 416 w 1661"/>
                    <a:gd name="connsiteY4" fmla="*/ 2454 h 2306"/>
                    <a:gd name="connsiteX5" fmla="*/ 565 w 1661"/>
                    <a:gd name="connsiteY5" fmla="*/ 2552 h 2306"/>
                    <a:gd name="connsiteX6" fmla="*/ 2042 w 1661"/>
                    <a:gd name="connsiteY6" fmla="*/ 2552 h 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1" h="2306">
                      <a:moveTo>
                        <a:pt x="2042" y="2552"/>
                      </a:moveTo>
                      <a:cubicBezTo>
                        <a:pt x="2045" y="2326"/>
                        <a:pt x="1966" y="2106"/>
                        <a:pt x="1819" y="1934"/>
                      </a:cubicBezTo>
                      <a:lnTo>
                        <a:pt x="890" y="694"/>
                      </a:lnTo>
                      <a:cubicBezTo>
                        <a:pt x="709" y="880"/>
                        <a:pt x="566" y="1100"/>
                        <a:pt x="467" y="1339"/>
                      </a:cubicBezTo>
                      <a:cubicBezTo>
                        <a:pt x="375" y="1704"/>
                        <a:pt x="358" y="2083"/>
                        <a:pt x="416" y="2454"/>
                      </a:cubicBezTo>
                      <a:lnTo>
                        <a:pt x="565" y="2552"/>
                      </a:lnTo>
                      <a:cubicBezTo>
                        <a:pt x="1196" y="3175"/>
                        <a:pt x="2088" y="3124"/>
                        <a:pt x="2042" y="25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8" name="Freeform 4837">
                  <a:extLst>
                    <a:ext uri="{FF2B5EF4-FFF2-40B4-BE49-F238E27FC236}">
                      <a16:creationId xmlns:a16="http://schemas.microsoft.com/office/drawing/2014/main" id="{8C413DD9-0450-EEAF-59E3-17C1C52EF534}"/>
                    </a:ext>
                  </a:extLst>
                </p:cNvPr>
                <p:cNvSpPr/>
                <p:nvPr/>
              </p:nvSpPr>
              <p:spPr>
                <a:xfrm rot="-780000">
                  <a:off x="1860142" y="4070969"/>
                  <a:ext cx="5936" cy="4472"/>
                </a:xfrm>
                <a:custGeom>
                  <a:avLst/>
                  <a:gdLst>
                    <a:gd name="connsiteX0" fmla="*/ 1361 w 5936"/>
                    <a:gd name="connsiteY0" fmla="*/ 5129 h 4472"/>
                    <a:gd name="connsiteX1" fmla="*/ 1979 w 5936"/>
                    <a:gd name="connsiteY1" fmla="*/ 4706 h 4472"/>
                    <a:gd name="connsiteX2" fmla="*/ 5003 w 5936"/>
                    <a:gd name="connsiteY2" fmla="*/ 2945 h 4472"/>
                    <a:gd name="connsiteX3" fmla="*/ 6294 w 5936"/>
                    <a:gd name="connsiteY3" fmla="*/ 1756 h 4472"/>
                    <a:gd name="connsiteX4" fmla="*/ 6048 w 5936"/>
                    <a:gd name="connsiteY4" fmla="*/ 692 h 4472"/>
                    <a:gd name="connsiteX5" fmla="*/ 4710 w 5936"/>
                    <a:gd name="connsiteY5" fmla="*/ 1310 h 4472"/>
                    <a:gd name="connsiteX6" fmla="*/ 2601 w 5936"/>
                    <a:gd name="connsiteY6" fmla="*/ 2327 h 4472"/>
                    <a:gd name="connsiteX7" fmla="*/ 469 w 5936"/>
                    <a:gd name="connsiteY7" fmla="*/ 4186 h 4472"/>
                    <a:gd name="connsiteX8" fmla="*/ 446 w 5936"/>
                    <a:gd name="connsiteY8" fmla="*/ 5027 h 4472"/>
                    <a:gd name="connsiteX9" fmla="*/ 1361 w 5936"/>
                    <a:gd name="connsiteY9" fmla="*/ 5129 h 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6" h="4472">
                      <a:moveTo>
                        <a:pt x="1361" y="5129"/>
                      </a:moveTo>
                      <a:cubicBezTo>
                        <a:pt x="1611" y="5066"/>
                        <a:pt x="1830" y="4917"/>
                        <a:pt x="1979" y="4706"/>
                      </a:cubicBezTo>
                      <a:cubicBezTo>
                        <a:pt x="2681" y="3705"/>
                        <a:pt x="3786" y="3062"/>
                        <a:pt x="5003" y="2945"/>
                      </a:cubicBezTo>
                      <a:cubicBezTo>
                        <a:pt x="5351" y="2945"/>
                        <a:pt x="5932" y="2253"/>
                        <a:pt x="6294" y="1756"/>
                      </a:cubicBezTo>
                      <a:cubicBezTo>
                        <a:pt x="6391" y="1630"/>
                        <a:pt x="6220" y="692"/>
                        <a:pt x="6048" y="692"/>
                      </a:cubicBezTo>
                      <a:cubicBezTo>
                        <a:pt x="5534" y="696"/>
                        <a:pt x="5047" y="921"/>
                        <a:pt x="4710" y="1310"/>
                      </a:cubicBezTo>
                      <a:cubicBezTo>
                        <a:pt x="3967" y="2299"/>
                        <a:pt x="3345" y="2574"/>
                        <a:pt x="2601" y="2327"/>
                      </a:cubicBezTo>
                      <a:cubicBezTo>
                        <a:pt x="1858" y="2081"/>
                        <a:pt x="1115" y="2499"/>
                        <a:pt x="469" y="4186"/>
                      </a:cubicBezTo>
                      <a:cubicBezTo>
                        <a:pt x="469" y="4237"/>
                        <a:pt x="298" y="4855"/>
                        <a:pt x="446" y="5027"/>
                      </a:cubicBezTo>
                      <a:cubicBezTo>
                        <a:pt x="595" y="5199"/>
                        <a:pt x="1013" y="5180"/>
                        <a:pt x="1361" y="512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9" name="Freeform 4838">
                  <a:extLst>
                    <a:ext uri="{FF2B5EF4-FFF2-40B4-BE49-F238E27FC236}">
                      <a16:creationId xmlns:a16="http://schemas.microsoft.com/office/drawing/2014/main" id="{495E5863-7FDE-7C5D-D295-2320396896A3}"/>
                    </a:ext>
                  </a:extLst>
                </p:cNvPr>
                <p:cNvSpPr/>
                <p:nvPr/>
              </p:nvSpPr>
              <p:spPr>
                <a:xfrm rot="-780000">
                  <a:off x="1876426" y="4090568"/>
                  <a:ext cx="3135" cy="4085"/>
                </a:xfrm>
                <a:custGeom>
                  <a:avLst/>
                  <a:gdLst>
                    <a:gd name="connsiteX0" fmla="*/ 639 w 3135"/>
                    <a:gd name="connsiteY0" fmla="*/ 3195 h 4085"/>
                    <a:gd name="connsiteX1" fmla="*/ 736 w 3135"/>
                    <a:gd name="connsiteY1" fmla="*/ 4709 h 4085"/>
                    <a:gd name="connsiteX2" fmla="*/ 3216 w 3135"/>
                    <a:gd name="connsiteY2" fmla="*/ 2554 h 4085"/>
                    <a:gd name="connsiteX3" fmla="*/ 3514 w 3135"/>
                    <a:gd name="connsiteY3" fmla="*/ 1160 h 4085"/>
                    <a:gd name="connsiteX4" fmla="*/ 2645 w 3135"/>
                    <a:gd name="connsiteY4" fmla="*/ 695 h 4085"/>
                    <a:gd name="connsiteX5" fmla="*/ 639 w 3135"/>
                    <a:gd name="connsiteY5" fmla="*/ 3195 h 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 h="4085">
                      <a:moveTo>
                        <a:pt x="639" y="3195"/>
                      </a:moveTo>
                      <a:cubicBezTo>
                        <a:pt x="267" y="4040"/>
                        <a:pt x="318" y="4510"/>
                        <a:pt x="736" y="4709"/>
                      </a:cubicBezTo>
                      <a:cubicBezTo>
                        <a:pt x="1479" y="5058"/>
                        <a:pt x="2571" y="4092"/>
                        <a:pt x="3216" y="2554"/>
                      </a:cubicBezTo>
                      <a:cubicBezTo>
                        <a:pt x="3456" y="2130"/>
                        <a:pt x="3559" y="1644"/>
                        <a:pt x="3514" y="1160"/>
                      </a:cubicBezTo>
                      <a:lnTo>
                        <a:pt x="2645" y="695"/>
                      </a:lnTo>
                      <a:cubicBezTo>
                        <a:pt x="1995" y="765"/>
                        <a:pt x="1326" y="1583"/>
                        <a:pt x="639" y="319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0" name="Freeform 4839">
                  <a:extLst>
                    <a:ext uri="{FF2B5EF4-FFF2-40B4-BE49-F238E27FC236}">
                      <a16:creationId xmlns:a16="http://schemas.microsoft.com/office/drawing/2014/main" id="{7FB7138C-79A4-8B3A-BE24-4DF124BEE502}"/>
                    </a:ext>
                  </a:extLst>
                </p:cNvPr>
                <p:cNvSpPr/>
                <p:nvPr/>
              </p:nvSpPr>
              <p:spPr>
                <a:xfrm rot="-780000">
                  <a:off x="1878238" y="4090338"/>
                  <a:ext cx="868" cy="480"/>
                </a:xfrm>
                <a:custGeom>
                  <a:avLst/>
                  <a:gdLst>
                    <a:gd name="connsiteX0" fmla="*/ 812 w 868"/>
                    <a:gd name="connsiteY0" fmla="*/ 762 h 480"/>
                    <a:gd name="connsiteX1" fmla="*/ 389 w 868"/>
                    <a:gd name="connsiteY1" fmla="*/ 711 h 480"/>
                    <a:gd name="connsiteX2" fmla="*/ 1258 w 868"/>
                    <a:gd name="connsiteY2" fmla="*/ 1176 h 480"/>
                    <a:gd name="connsiteX3" fmla="*/ 812 w 868"/>
                    <a:gd name="connsiteY3" fmla="*/ 762 h 480"/>
                  </a:gdLst>
                  <a:ahLst/>
                  <a:cxnLst>
                    <a:cxn ang="0">
                      <a:pos x="connsiteX0" y="connsiteY0"/>
                    </a:cxn>
                    <a:cxn ang="0">
                      <a:pos x="connsiteX1" y="connsiteY1"/>
                    </a:cxn>
                    <a:cxn ang="0">
                      <a:pos x="connsiteX2" y="connsiteY2"/>
                    </a:cxn>
                    <a:cxn ang="0">
                      <a:pos x="connsiteX3" y="connsiteY3"/>
                    </a:cxn>
                  </a:cxnLst>
                  <a:rect l="l" t="t" r="r" b="b"/>
                  <a:pathLst>
                    <a:path w="868" h="480">
                      <a:moveTo>
                        <a:pt x="812" y="762"/>
                      </a:moveTo>
                      <a:cubicBezTo>
                        <a:pt x="681" y="696"/>
                        <a:pt x="532" y="678"/>
                        <a:pt x="389" y="711"/>
                      </a:cubicBezTo>
                      <a:lnTo>
                        <a:pt x="1258" y="1176"/>
                      </a:lnTo>
                      <a:cubicBezTo>
                        <a:pt x="1185" y="974"/>
                        <a:pt x="1019" y="819"/>
                        <a:pt x="812" y="7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1" name="Freeform 4840">
                  <a:extLst>
                    <a:ext uri="{FF2B5EF4-FFF2-40B4-BE49-F238E27FC236}">
                      <a16:creationId xmlns:a16="http://schemas.microsoft.com/office/drawing/2014/main" id="{D2F53EE0-97D9-73DB-8E7A-15F41D8C5DB2}"/>
                    </a:ext>
                  </a:extLst>
                </p:cNvPr>
                <p:cNvSpPr/>
                <p:nvPr/>
              </p:nvSpPr>
              <p:spPr>
                <a:xfrm rot="-780000">
                  <a:off x="1746959" y="4033995"/>
                  <a:ext cx="3613" cy="4027"/>
                </a:xfrm>
                <a:custGeom>
                  <a:avLst/>
                  <a:gdLst>
                    <a:gd name="connsiteX0" fmla="*/ 3152 w 3613"/>
                    <a:gd name="connsiteY0" fmla="*/ 740 h 4027"/>
                    <a:gd name="connsiteX1" fmla="*/ 365 w 3613"/>
                    <a:gd name="connsiteY1" fmla="*/ 2971 h 4027"/>
                    <a:gd name="connsiteX2" fmla="*/ 686 w 3613"/>
                    <a:gd name="connsiteY2" fmla="*/ 4657 h 4027"/>
                    <a:gd name="connsiteX3" fmla="*/ 3881 w 3613"/>
                    <a:gd name="connsiteY3" fmla="*/ 2673 h 4027"/>
                    <a:gd name="connsiteX4" fmla="*/ 3979 w 3613"/>
                    <a:gd name="connsiteY4" fmla="*/ 2376 h 4027"/>
                    <a:gd name="connsiteX5" fmla="*/ 3152 w 3613"/>
                    <a:gd name="connsiteY5" fmla="*/ 740 h 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3" h="4027">
                      <a:moveTo>
                        <a:pt x="3152" y="740"/>
                      </a:moveTo>
                      <a:cubicBezTo>
                        <a:pt x="2483" y="369"/>
                        <a:pt x="500" y="2004"/>
                        <a:pt x="365" y="2971"/>
                      </a:cubicBezTo>
                      <a:cubicBezTo>
                        <a:pt x="371" y="3547"/>
                        <a:pt x="479" y="4119"/>
                        <a:pt x="686" y="4657"/>
                      </a:cubicBezTo>
                      <a:cubicBezTo>
                        <a:pt x="1726" y="5006"/>
                        <a:pt x="3473" y="3691"/>
                        <a:pt x="3881" y="2673"/>
                      </a:cubicBezTo>
                      <a:lnTo>
                        <a:pt x="3979" y="2376"/>
                      </a:lnTo>
                      <a:cubicBezTo>
                        <a:pt x="3719" y="1809"/>
                        <a:pt x="3570" y="991"/>
                        <a:pt x="3152" y="74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2" name="Freeform 4841">
                  <a:extLst>
                    <a:ext uri="{FF2B5EF4-FFF2-40B4-BE49-F238E27FC236}">
                      <a16:creationId xmlns:a16="http://schemas.microsoft.com/office/drawing/2014/main" id="{FB692AA6-24DA-CE92-189F-526B944C9E75}"/>
                    </a:ext>
                  </a:extLst>
                </p:cNvPr>
                <p:cNvSpPr/>
                <p:nvPr/>
              </p:nvSpPr>
              <p:spPr>
                <a:xfrm rot="-780000">
                  <a:off x="1805029" y="4047972"/>
                  <a:ext cx="3004" cy="6126"/>
                </a:xfrm>
                <a:custGeom>
                  <a:avLst/>
                  <a:gdLst>
                    <a:gd name="connsiteX0" fmla="*/ 1486 w 3004"/>
                    <a:gd name="connsiteY0" fmla="*/ 3613 h 6126"/>
                    <a:gd name="connsiteX1" fmla="*/ 1021 w 3004"/>
                    <a:gd name="connsiteY1" fmla="*/ 3465 h 6126"/>
                    <a:gd name="connsiteX2" fmla="*/ 376 w 3004"/>
                    <a:gd name="connsiteY2" fmla="*/ 6815 h 6126"/>
                    <a:gd name="connsiteX3" fmla="*/ 3125 w 3004"/>
                    <a:gd name="connsiteY3" fmla="*/ 2675 h 6126"/>
                    <a:gd name="connsiteX4" fmla="*/ 2805 w 3004"/>
                    <a:gd name="connsiteY4" fmla="*/ 714 h 6126"/>
                    <a:gd name="connsiteX5" fmla="*/ 1319 w 3004"/>
                    <a:gd name="connsiteY5" fmla="*/ 2154 h 6126"/>
                    <a:gd name="connsiteX6" fmla="*/ 1193 w 3004"/>
                    <a:gd name="connsiteY6" fmla="*/ 2749 h 6126"/>
                    <a:gd name="connsiteX7" fmla="*/ 2159 w 3004"/>
                    <a:gd name="connsiteY7" fmla="*/ 3492 h 6126"/>
                    <a:gd name="connsiteX8" fmla="*/ 1486 w 3004"/>
                    <a:gd name="connsiteY8" fmla="*/ 3613 h 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4" h="6126">
                      <a:moveTo>
                        <a:pt x="1486" y="3613"/>
                      </a:moveTo>
                      <a:lnTo>
                        <a:pt x="1021" y="3465"/>
                      </a:lnTo>
                      <a:cubicBezTo>
                        <a:pt x="822" y="4505"/>
                        <a:pt x="627" y="5597"/>
                        <a:pt x="376" y="6815"/>
                      </a:cubicBezTo>
                      <a:cubicBezTo>
                        <a:pt x="1637" y="5698"/>
                        <a:pt x="2585" y="4271"/>
                        <a:pt x="3125" y="2675"/>
                      </a:cubicBezTo>
                      <a:cubicBezTo>
                        <a:pt x="3548" y="1583"/>
                        <a:pt x="3446" y="863"/>
                        <a:pt x="2805" y="714"/>
                      </a:cubicBezTo>
                      <a:cubicBezTo>
                        <a:pt x="2164" y="565"/>
                        <a:pt x="1588" y="1063"/>
                        <a:pt x="1319" y="2154"/>
                      </a:cubicBezTo>
                      <a:lnTo>
                        <a:pt x="1193" y="2749"/>
                      </a:lnTo>
                      <a:cubicBezTo>
                        <a:pt x="1556" y="2938"/>
                        <a:pt x="1884" y="3190"/>
                        <a:pt x="2159" y="3492"/>
                      </a:cubicBezTo>
                      <a:cubicBezTo>
                        <a:pt x="2206" y="3562"/>
                        <a:pt x="1690" y="3688"/>
                        <a:pt x="1486" y="361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3" name="Freeform 4842">
                  <a:extLst>
                    <a:ext uri="{FF2B5EF4-FFF2-40B4-BE49-F238E27FC236}">
                      <a16:creationId xmlns:a16="http://schemas.microsoft.com/office/drawing/2014/main" id="{112673F6-C1FE-C535-CF62-0BF92EC62842}"/>
                    </a:ext>
                  </a:extLst>
                </p:cNvPr>
                <p:cNvSpPr/>
                <p:nvPr/>
              </p:nvSpPr>
              <p:spPr>
                <a:xfrm rot="-780000">
                  <a:off x="1805551" y="4050108"/>
                  <a:ext cx="1141" cy="891"/>
                </a:xfrm>
                <a:custGeom>
                  <a:avLst/>
                  <a:gdLst>
                    <a:gd name="connsiteX0" fmla="*/ 845 w 1141"/>
                    <a:gd name="connsiteY0" fmla="*/ 1557 h 891"/>
                    <a:gd name="connsiteX1" fmla="*/ 1514 w 1141"/>
                    <a:gd name="connsiteY1" fmla="*/ 1432 h 891"/>
                    <a:gd name="connsiteX2" fmla="*/ 548 w 1141"/>
                    <a:gd name="connsiteY2" fmla="*/ 689 h 891"/>
                    <a:gd name="connsiteX3" fmla="*/ 376 w 1141"/>
                    <a:gd name="connsiteY3" fmla="*/ 1409 h 891"/>
                  </a:gdLst>
                  <a:ahLst/>
                  <a:cxnLst>
                    <a:cxn ang="0">
                      <a:pos x="connsiteX0" y="connsiteY0"/>
                    </a:cxn>
                    <a:cxn ang="0">
                      <a:pos x="connsiteX1" y="connsiteY1"/>
                    </a:cxn>
                    <a:cxn ang="0">
                      <a:pos x="connsiteX2" y="connsiteY2"/>
                    </a:cxn>
                    <a:cxn ang="0">
                      <a:pos x="connsiteX3" y="connsiteY3"/>
                    </a:cxn>
                  </a:cxnLst>
                  <a:rect l="l" t="t" r="r" b="b"/>
                  <a:pathLst>
                    <a:path w="1141" h="891">
                      <a:moveTo>
                        <a:pt x="845" y="1557"/>
                      </a:moveTo>
                      <a:cubicBezTo>
                        <a:pt x="1068" y="1632"/>
                        <a:pt x="1565" y="1506"/>
                        <a:pt x="1514" y="1432"/>
                      </a:cubicBezTo>
                      <a:cubicBezTo>
                        <a:pt x="1238" y="1129"/>
                        <a:pt x="911" y="878"/>
                        <a:pt x="548" y="689"/>
                      </a:cubicBezTo>
                      <a:lnTo>
                        <a:pt x="376" y="140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4" name="Freeform 4843">
                  <a:extLst>
                    <a:ext uri="{FF2B5EF4-FFF2-40B4-BE49-F238E27FC236}">
                      <a16:creationId xmlns:a16="http://schemas.microsoft.com/office/drawing/2014/main" id="{E3B64A65-A275-181F-AEF5-6AF3A56D8930}"/>
                    </a:ext>
                  </a:extLst>
                </p:cNvPr>
                <p:cNvSpPr/>
                <p:nvPr/>
              </p:nvSpPr>
              <p:spPr>
                <a:xfrm rot="-780000">
                  <a:off x="1889922" y="4067073"/>
                  <a:ext cx="2875" cy="2748"/>
                </a:xfrm>
                <a:custGeom>
                  <a:avLst/>
                  <a:gdLst>
                    <a:gd name="connsiteX0" fmla="*/ 786 w 2875"/>
                    <a:gd name="connsiteY0" fmla="*/ 961 h 2748"/>
                    <a:gd name="connsiteX1" fmla="*/ 391 w 2875"/>
                    <a:gd name="connsiteY1" fmla="*/ 1890 h 2748"/>
                    <a:gd name="connsiteX2" fmla="*/ 1506 w 2875"/>
                    <a:gd name="connsiteY2" fmla="*/ 3256 h 2748"/>
                    <a:gd name="connsiteX3" fmla="*/ 3066 w 2875"/>
                    <a:gd name="connsiteY3" fmla="*/ 2239 h 2748"/>
                    <a:gd name="connsiteX4" fmla="*/ 3266 w 2875"/>
                    <a:gd name="connsiteY4" fmla="*/ 1249 h 2748"/>
                    <a:gd name="connsiteX5" fmla="*/ 786 w 2875"/>
                    <a:gd name="connsiteY5" fmla="*/ 961 h 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5" h="2748">
                      <a:moveTo>
                        <a:pt x="786" y="961"/>
                      </a:moveTo>
                      <a:cubicBezTo>
                        <a:pt x="543" y="1210"/>
                        <a:pt x="402" y="1542"/>
                        <a:pt x="391" y="1890"/>
                      </a:cubicBezTo>
                      <a:cubicBezTo>
                        <a:pt x="668" y="2415"/>
                        <a:pt x="1047" y="2879"/>
                        <a:pt x="1506" y="3256"/>
                      </a:cubicBezTo>
                      <a:cubicBezTo>
                        <a:pt x="2323" y="3776"/>
                        <a:pt x="2899" y="3107"/>
                        <a:pt x="3066" y="2239"/>
                      </a:cubicBezTo>
                      <a:lnTo>
                        <a:pt x="3266" y="1249"/>
                      </a:lnTo>
                      <a:cubicBezTo>
                        <a:pt x="2472" y="664"/>
                        <a:pt x="1185" y="492"/>
                        <a:pt x="786" y="96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5" name="Freeform 4844">
                  <a:extLst>
                    <a:ext uri="{FF2B5EF4-FFF2-40B4-BE49-F238E27FC236}">
                      <a16:creationId xmlns:a16="http://schemas.microsoft.com/office/drawing/2014/main" id="{C7E3DABB-F40F-1740-9D1C-835E9E89CBEC}"/>
                    </a:ext>
                  </a:extLst>
                </p:cNvPr>
                <p:cNvSpPr/>
                <p:nvPr/>
              </p:nvSpPr>
              <p:spPr>
                <a:xfrm rot="-780000">
                  <a:off x="1889208" y="4063889"/>
                  <a:ext cx="3497" cy="4423"/>
                </a:xfrm>
                <a:custGeom>
                  <a:avLst/>
                  <a:gdLst>
                    <a:gd name="connsiteX0" fmla="*/ 3215 w 3497"/>
                    <a:gd name="connsiteY0" fmla="*/ 705 h 4423"/>
                    <a:gd name="connsiteX1" fmla="*/ 2323 w 3497"/>
                    <a:gd name="connsiteY1" fmla="*/ 1323 h 4423"/>
                    <a:gd name="connsiteX2" fmla="*/ 391 w 3497"/>
                    <a:gd name="connsiteY2" fmla="*/ 4868 h 4423"/>
                    <a:gd name="connsiteX3" fmla="*/ 590 w 3497"/>
                    <a:gd name="connsiteY3" fmla="*/ 5114 h 4423"/>
                    <a:gd name="connsiteX4" fmla="*/ 985 w 3497"/>
                    <a:gd name="connsiteY4" fmla="*/ 4185 h 4423"/>
                    <a:gd name="connsiteX5" fmla="*/ 3466 w 3497"/>
                    <a:gd name="connsiteY5" fmla="*/ 4482 h 4423"/>
                    <a:gd name="connsiteX6" fmla="*/ 3888 w 3497"/>
                    <a:gd name="connsiteY6" fmla="*/ 1755 h 4423"/>
                    <a:gd name="connsiteX7" fmla="*/ 3215 w 3497"/>
                    <a:gd name="connsiteY7" fmla="*/ 705 h 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7" h="4423">
                      <a:moveTo>
                        <a:pt x="3215" y="705"/>
                      </a:moveTo>
                      <a:cubicBezTo>
                        <a:pt x="3066" y="607"/>
                        <a:pt x="2523" y="1025"/>
                        <a:pt x="2323" y="1323"/>
                      </a:cubicBezTo>
                      <a:cubicBezTo>
                        <a:pt x="1705" y="2340"/>
                        <a:pt x="1231" y="3432"/>
                        <a:pt x="391" y="4868"/>
                      </a:cubicBezTo>
                      <a:lnTo>
                        <a:pt x="590" y="5114"/>
                      </a:lnTo>
                      <a:cubicBezTo>
                        <a:pt x="601" y="4766"/>
                        <a:pt x="742" y="4434"/>
                        <a:pt x="985" y="4185"/>
                      </a:cubicBezTo>
                      <a:cubicBezTo>
                        <a:pt x="1380" y="3720"/>
                        <a:pt x="2671" y="3887"/>
                        <a:pt x="3466" y="4482"/>
                      </a:cubicBezTo>
                      <a:cubicBezTo>
                        <a:pt x="3655" y="3581"/>
                        <a:pt x="3796" y="2671"/>
                        <a:pt x="3888" y="1755"/>
                      </a:cubicBezTo>
                      <a:cubicBezTo>
                        <a:pt x="3835" y="1321"/>
                        <a:pt x="3587" y="934"/>
                        <a:pt x="3215" y="7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6" name="Freeform 4845">
                  <a:extLst>
                    <a:ext uri="{FF2B5EF4-FFF2-40B4-BE49-F238E27FC236}">
                      <a16:creationId xmlns:a16="http://schemas.microsoft.com/office/drawing/2014/main" id="{249B818B-C47E-0914-E2EC-9F7C7A28467F}"/>
                    </a:ext>
                  </a:extLst>
                </p:cNvPr>
                <p:cNvSpPr/>
                <p:nvPr/>
              </p:nvSpPr>
              <p:spPr>
                <a:xfrm rot="-780000">
                  <a:off x="1830745" y="4062042"/>
                  <a:ext cx="3578" cy="3143"/>
                </a:xfrm>
                <a:custGeom>
                  <a:avLst/>
                  <a:gdLst>
                    <a:gd name="connsiteX0" fmla="*/ 3539 w 3578"/>
                    <a:gd name="connsiteY0" fmla="*/ 906 h 3143"/>
                    <a:gd name="connsiteX1" fmla="*/ 603 w 3578"/>
                    <a:gd name="connsiteY1" fmla="*/ 1944 h 3143"/>
                    <a:gd name="connsiteX2" fmla="*/ 389 w 3578"/>
                    <a:gd name="connsiteY2" fmla="*/ 2816 h 3143"/>
                    <a:gd name="connsiteX3" fmla="*/ 636 w 3578"/>
                    <a:gd name="connsiteY3" fmla="*/ 3833 h 3143"/>
                    <a:gd name="connsiteX4" fmla="*/ 3710 w 3578"/>
                    <a:gd name="connsiteY4" fmla="*/ 3290 h 3143"/>
                    <a:gd name="connsiteX5" fmla="*/ 3957 w 3578"/>
                    <a:gd name="connsiteY5" fmla="*/ 1951 h 3143"/>
                    <a:gd name="connsiteX6" fmla="*/ 3539 w 3578"/>
                    <a:gd name="connsiteY6" fmla="*/ 906 h 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 h="3143">
                      <a:moveTo>
                        <a:pt x="3539" y="906"/>
                      </a:moveTo>
                      <a:cubicBezTo>
                        <a:pt x="2441" y="382"/>
                        <a:pt x="1127" y="847"/>
                        <a:pt x="603" y="1944"/>
                      </a:cubicBezTo>
                      <a:cubicBezTo>
                        <a:pt x="473" y="2217"/>
                        <a:pt x="400" y="2514"/>
                        <a:pt x="389" y="2816"/>
                      </a:cubicBezTo>
                      <a:cubicBezTo>
                        <a:pt x="338" y="3187"/>
                        <a:pt x="515" y="3856"/>
                        <a:pt x="636" y="3833"/>
                      </a:cubicBezTo>
                      <a:cubicBezTo>
                        <a:pt x="1675" y="3749"/>
                        <a:pt x="2705" y="3566"/>
                        <a:pt x="3710" y="3290"/>
                      </a:cubicBezTo>
                      <a:cubicBezTo>
                        <a:pt x="3888" y="2866"/>
                        <a:pt x="3972" y="2410"/>
                        <a:pt x="3957" y="1951"/>
                      </a:cubicBezTo>
                      <a:cubicBezTo>
                        <a:pt x="3890" y="1578"/>
                        <a:pt x="3748" y="1222"/>
                        <a:pt x="3539" y="9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7" name="Freeform 4846">
                  <a:extLst>
                    <a:ext uri="{FF2B5EF4-FFF2-40B4-BE49-F238E27FC236}">
                      <a16:creationId xmlns:a16="http://schemas.microsoft.com/office/drawing/2014/main" id="{BBC1ACA7-0672-9CAE-5DD1-E2B00186A194}"/>
                    </a:ext>
                  </a:extLst>
                </p:cNvPr>
                <p:cNvSpPr/>
                <p:nvPr/>
              </p:nvSpPr>
              <p:spPr>
                <a:xfrm rot="-780000">
                  <a:off x="1844766" y="4073795"/>
                  <a:ext cx="2647" cy="4331"/>
                </a:xfrm>
                <a:custGeom>
                  <a:avLst/>
                  <a:gdLst>
                    <a:gd name="connsiteX0" fmla="*/ 2417 w 2647"/>
                    <a:gd name="connsiteY0" fmla="*/ 704 h 4331"/>
                    <a:gd name="connsiteX1" fmla="*/ 680 w 2647"/>
                    <a:gd name="connsiteY1" fmla="*/ 2167 h 4331"/>
                    <a:gd name="connsiteX2" fmla="*/ 383 w 2647"/>
                    <a:gd name="connsiteY2" fmla="*/ 3134 h 4331"/>
                    <a:gd name="connsiteX3" fmla="*/ 1474 w 2647"/>
                    <a:gd name="connsiteY3" fmla="*/ 4397 h 4331"/>
                    <a:gd name="connsiteX4" fmla="*/ 903 w 2647"/>
                    <a:gd name="connsiteY4" fmla="*/ 4862 h 4331"/>
                    <a:gd name="connsiteX5" fmla="*/ 1029 w 2647"/>
                    <a:gd name="connsiteY5" fmla="*/ 4936 h 4331"/>
                    <a:gd name="connsiteX6" fmla="*/ 2840 w 2647"/>
                    <a:gd name="connsiteY6" fmla="*/ 3970 h 4331"/>
                    <a:gd name="connsiteX7" fmla="*/ 2417 w 2647"/>
                    <a:gd name="connsiteY7" fmla="*/ 704 h 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7" h="4331">
                      <a:moveTo>
                        <a:pt x="2417" y="704"/>
                      </a:moveTo>
                      <a:cubicBezTo>
                        <a:pt x="1763" y="1093"/>
                        <a:pt x="1176" y="1588"/>
                        <a:pt x="680" y="2167"/>
                      </a:cubicBezTo>
                      <a:cubicBezTo>
                        <a:pt x="554" y="2480"/>
                        <a:pt x="455" y="2804"/>
                        <a:pt x="383" y="3134"/>
                      </a:cubicBezTo>
                      <a:cubicBezTo>
                        <a:pt x="1252" y="3505"/>
                        <a:pt x="1721" y="3900"/>
                        <a:pt x="1474" y="4397"/>
                      </a:cubicBezTo>
                      <a:cubicBezTo>
                        <a:pt x="1356" y="4624"/>
                        <a:pt x="1149" y="4792"/>
                        <a:pt x="903" y="4862"/>
                      </a:cubicBezTo>
                      <a:lnTo>
                        <a:pt x="1029" y="4936"/>
                      </a:lnTo>
                      <a:cubicBezTo>
                        <a:pt x="1623" y="5136"/>
                        <a:pt x="2343" y="5062"/>
                        <a:pt x="2840" y="3970"/>
                      </a:cubicBezTo>
                      <a:cubicBezTo>
                        <a:pt x="3258" y="3059"/>
                        <a:pt x="2928" y="504"/>
                        <a:pt x="2417" y="7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8" name="Freeform 4847">
                  <a:extLst>
                    <a:ext uri="{FF2B5EF4-FFF2-40B4-BE49-F238E27FC236}">
                      <a16:creationId xmlns:a16="http://schemas.microsoft.com/office/drawing/2014/main" id="{CA32FDF5-544E-51B5-BD97-AC50F756E305}"/>
                    </a:ext>
                  </a:extLst>
                </p:cNvPr>
                <p:cNvSpPr/>
                <p:nvPr/>
              </p:nvSpPr>
              <p:spPr>
                <a:xfrm rot="-780000">
                  <a:off x="1844951" y="4076386"/>
                  <a:ext cx="1239" cy="1737"/>
                </a:xfrm>
                <a:custGeom>
                  <a:avLst/>
                  <a:gdLst>
                    <a:gd name="connsiteX0" fmla="*/ 1557 w 1239"/>
                    <a:gd name="connsiteY0" fmla="*/ 1957 h 1737"/>
                    <a:gd name="connsiteX1" fmla="*/ 466 w 1239"/>
                    <a:gd name="connsiteY1" fmla="*/ 693 h 1737"/>
                    <a:gd name="connsiteX2" fmla="*/ 986 w 1239"/>
                    <a:gd name="connsiteY2" fmla="*/ 2431 h 1737"/>
                    <a:gd name="connsiteX3" fmla="*/ 1557 w 1239"/>
                    <a:gd name="connsiteY3" fmla="*/ 1957 h 1737"/>
                  </a:gdLst>
                  <a:ahLst/>
                  <a:cxnLst>
                    <a:cxn ang="0">
                      <a:pos x="connsiteX0" y="connsiteY0"/>
                    </a:cxn>
                    <a:cxn ang="0">
                      <a:pos x="connsiteX1" y="connsiteY1"/>
                    </a:cxn>
                    <a:cxn ang="0">
                      <a:pos x="connsiteX2" y="connsiteY2"/>
                    </a:cxn>
                    <a:cxn ang="0">
                      <a:pos x="connsiteX3" y="connsiteY3"/>
                    </a:cxn>
                  </a:cxnLst>
                  <a:rect l="l" t="t" r="r" b="b"/>
                  <a:pathLst>
                    <a:path w="1239" h="1737">
                      <a:moveTo>
                        <a:pt x="1557" y="1957"/>
                      </a:moveTo>
                      <a:cubicBezTo>
                        <a:pt x="1803" y="1460"/>
                        <a:pt x="1334" y="1065"/>
                        <a:pt x="466" y="693"/>
                      </a:cubicBezTo>
                      <a:cubicBezTo>
                        <a:pt x="243" y="1710"/>
                        <a:pt x="489" y="2208"/>
                        <a:pt x="986" y="2431"/>
                      </a:cubicBezTo>
                      <a:cubicBezTo>
                        <a:pt x="1234" y="2359"/>
                        <a:pt x="1441" y="2187"/>
                        <a:pt x="1557" y="19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9" name="Freeform 4848">
                  <a:extLst>
                    <a:ext uri="{FF2B5EF4-FFF2-40B4-BE49-F238E27FC236}">
                      <a16:creationId xmlns:a16="http://schemas.microsoft.com/office/drawing/2014/main" id="{F663165E-7132-E14B-2778-08AA3A6A9EA1}"/>
                    </a:ext>
                  </a:extLst>
                </p:cNvPr>
                <p:cNvSpPr/>
                <p:nvPr/>
              </p:nvSpPr>
              <p:spPr>
                <a:xfrm rot="-780000">
                  <a:off x="1793787" y="4056054"/>
                  <a:ext cx="2431" cy="2903"/>
                </a:xfrm>
                <a:custGeom>
                  <a:avLst/>
                  <a:gdLst>
                    <a:gd name="connsiteX0" fmla="*/ 2603 w 2431"/>
                    <a:gd name="connsiteY0" fmla="*/ 2730 h 2903"/>
                    <a:gd name="connsiteX1" fmla="*/ 2283 w 2431"/>
                    <a:gd name="connsiteY1" fmla="*/ 694 h 2903"/>
                    <a:gd name="connsiteX2" fmla="*/ 397 w 2431"/>
                    <a:gd name="connsiteY2" fmla="*/ 3073 h 2903"/>
                    <a:gd name="connsiteX3" fmla="*/ 374 w 2431"/>
                    <a:gd name="connsiteY3" fmla="*/ 3422 h 2903"/>
                    <a:gd name="connsiteX4" fmla="*/ 2380 w 2431"/>
                    <a:gd name="connsiteY4" fmla="*/ 3594 h 2903"/>
                    <a:gd name="connsiteX5" fmla="*/ 2603 w 2431"/>
                    <a:gd name="connsiteY5" fmla="*/ 2730 h 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 h="2903">
                      <a:moveTo>
                        <a:pt x="2603" y="2730"/>
                      </a:moveTo>
                      <a:cubicBezTo>
                        <a:pt x="2752" y="1861"/>
                        <a:pt x="3100" y="769"/>
                        <a:pt x="2283" y="694"/>
                      </a:cubicBezTo>
                      <a:cubicBezTo>
                        <a:pt x="1465" y="620"/>
                        <a:pt x="992" y="1438"/>
                        <a:pt x="397" y="3073"/>
                      </a:cubicBezTo>
                      <a:lnTo>
                        <a:pt x="374" y="3422"/>
                      </a:lnTo>
                      <a:cubicBezTo>
                        <a:pt x="1066" y="3473"/>
                        <a:pt x="1739" y="3519"/>
                        <a:pt x="2380" y="3594"/>
                      </a:cubicBezTo>
                      <a:cubicBezTo>
                        <a:pt x="2495" y="3318"/>
                        <a:pt x="2570" y="3026"/>
                        <a:pt x="2603" y="273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0" name="Freeform 4849">
                  <a:extLst>
                    <a:ext uri="{FF2B5EF4-FFF2-40B4-BE49-F238E27FC236}">
                      <a16:creationId xmlns:a16="http://schemas.microsoft.com/office/drawing/2014/main" id="{BB3ADAE1-2AFA-AFA8-B9A0-9F9679B78B4F}"/>
                    </a:ext>
                  </a:extLst>
                </p:cNvPr>
                <p:cNvSpPr/>
                <p:nvPr/>
              </p:nvSpPr>
              <p:spPr>
                <a:xfrm rot="-780000">
                  <a:off x="1794431" y="4059834"/>
                  <a:ext cx="1286" cy="805"/>
                </a:xfrm>
                <a:custGeom>
                  <a:avLst/>
                  <a:gdLst>
                    <a:gd name="connsiteX0" fmla="*/ 374 w 1286"/>
                    <a:gd name="connsiteY0" fmla="*/ 690 h 805"/>
                    <a:gd name="connsiteX1" fmla="*/ 425 w 1286"/>
                    <a:gd name="connsiteY1" fmla="*/ 965 h 805"/>
                    <a:gd name="connsiteX2" fmla="*/ 1414 w 1286"/>
                    <a:gd name="connsiteY2" fmla="*/ 1462 h 805"/>
                    <a:gd name="connsiteX3" fmla="*/ 1661 w 1286"/>
                    <a:gd name="connsiteY3" fmla="*/ 1239 h 805"/>
                    <a:gd name="connsiteX4" fmla="*/ 374 w 1286"/>
                    <a:gd name="connsiteY4" fmla="*/ 690 h 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 h="805">
                      <a:moveTo>
                        <a:pt x="374" y="690"/>
                      </a:moveTo>
                      <a:lnTo>
                        <a:pt x="425" y="965"/>
                      </a:lnTo>
                      <a:cubicBezTo>
                        <a:pt x="570" y="1367"/>
                        <a:pt x="1005" y="1586"/>
                        <a:pt x="1414" y="1462"/>
                      </a:cubicBezTo>
                      <a:lnTo>
                        <a:pt x="1661" y="1239"/>
                      </a:lnTo>
                      <a:cubicBezTo>
                        <a:pt x="1224" y="1062"/>
                        <a:pt x="759" y="890"/>
                        <a:pt x="374" y="69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1" name="Freeform 4850">
                  <a:extLst>
                    <a:ext uri="{FF2B5EF4-FFF2-40B4-BE49-F238E27FC236}">
                      <a16:creationId xmlns:a16="http://schemas.microsoft.com/office/drawing/2014/main" id="{F241462E-314F-DECA-CAED-5E903D5FFD77}"/>
                    </a:ext>
                  </a:extLst>
                </p:cNvPr>
                <p:cNvSpPr/>
                <p:nvPr/>
              </p:nvSpPr>
              <p:spPr>
                <a:xfrm rot="-780000">
                  <a:off x="1867612" y="4081525"/>
                  <a:ext cx="2623" cy="4306"/>
                </a:xfrm>
                <a:custGeom>
                  <a:avLst/>
                  <a:gdLst>
                    <a:gd name="connsiteX0" fmla="*/ 982 w 2623"/>
                    <a:gd name="connsiteY0" fmla="*/ 4974 h 4306"/>
                    <a:gd name="connsiteX1" fmla="*/ 2691 w 2623"/>
                    <a:gd name="connsiteY1" fmla="*/ 3065 h 4306"/>
                    <a:gd name="connsiteX2" fmla="*/ 2445 w 2623"/>
                    <a:gd name="connsiteY2" fmla="*/ 742 h 4306"/>
                    <a:gd name="connsiteX3" fmla="*/ 610 w 2623"/>
                    <a:gd name="connsiteY3" fmla="*/ 2056 h 4306"/>
                    <a:gd name="connsiteX4" fmla="*/ 982 w 2623"/>
                    <a:gd name="connsiteY4" fmla="*/ 4974 h 4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 h="4306">
                      <a:moveTo>
                        <a:pt x="982" y="4974"/>
                      </a:moveTo>
                      <a:cubicBezTo>
                        <a:pt x="1874" y="5197"/>
                        <a:pt x="2273" y="3910"/>
                        <a:pt x="2691" y="3065"/>
                      </a:cubicBezTo>
                      <a:cubicBezTo>
                        <a:pt x="3234" y="1922"/>
                        <a:pt x="3039" y="1155"/>
                        <a:pt x="2445" y="742"/>
                      </a:cubicBezTo>
                      <a:cubicBezTo>
                        <a:pt x="1725" y="542"/>
                        <a:pt x="1107" y="965"/>
                        <a:pt x="610" y="2056"/>
                      </a:cubicBezTo>
                      <a:cubicBezTo>
                        <a:pt x="192" y="3065"/>
                        <a:pt x="387" y="4849"/>
                        <a:pt x="982" y="49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2" name="Freeform 4851">
                  <a:extLst>
                    <a:ext uri="{FF2B5EF4-FFF2-40B4-BE49-F238E27FC236}">
                      <a16:creationId xmlns:a16="http://schemas.microsoft.com/office/drawing/2014/main" id="{B54C4888-50A5-3239-B41B-795FF34B7EB6}"/>
                    </a:ext>
                  </a:extLst>
                </p:cNvPr>
                <p:cNvSpPr/>
                <p:nvPr/>
              </p:nvSpPr>
              <p:spPr>
                <a:xfrm rot="-780000">
                  <a:off x="1776179" y="4046688"/>
                  <a:ext cx="2660" cy="4168"/>
                </a:xfrm>
                <a:custGeom>
                  <a:avLst/>
                  <a:gdLst>
                    <a:gd name="connsiteX0" fmla="*/ 2431 w 2660"/>
                    <a:gd name="connsiteY0" fmla="*/ 730 h 4168"/>
                    <a:gd name="connsiteX1" fmla="*/ 573 w 2660"/>
                    <a:gd name="connsiteY1" fmla="*/ 2491 h 4168"/>
                    <a:gd name="connsiteX2" fmla="*/ 1191 w 2660"/>
                    <a:gd name="connsiteY2" fmla="*/ 4772 h 4168"/>
                    <a:gd name="connsiteX3" fmla="*/ 2728 w 2660"/>
                    <a:gd name="connsiteY3" fmla="*/ 3406 h 4168"/>
                    <a:gd name="connsiteX4" fmla="*/ 2431 w 2660"/>
                    <a:gd name="connsiteY4" fmla="*/ 730 h 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 h="4168">
                      <a:moveTo>
                        <a:pt x="2431" y="730"/>
                      </a:moveTo>
                      <a:cubicBezTo>
                        <a:pt x="1762" y="507"/>
                        <a:pt x="1037" y="1194"/>
                        <a:pt x="573" y="2491"/>
                      </a:cubicBezTo>
                      <a:cubicBezTo>
                        <a:pt x="108" y="3885"/>
                        <a:pt x="499" y="4451"/>
                        <a:pt x="1191" y="4772"/>
                      </a:cubicBezTo>
                      <a:cubicBezTo>
                        <a:pt x="1883" y="5093"/>
                        <a:pt x="2356" y="4475"/>
                        <a:pt x="2728" y="3406"/>
                      </a:cubicBezTo>
                      <a:cubicBezTo>
                        <a:pt x="3225" y="1947"/>
                        <a:pt x="3100" y="953"/>
                        <a:pt x="2431" y="73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3" name="Freeform 4852">
                  <a:extLst>
                    <a:ext uri="{FF2B5EF4-FFF2-40B4-BE49-F238E27FC236}">
                      <a16:creationId xmlns:a16="http://schemas.microsoft.com/office/drawing/2014/main" id="{B5A7353E-4846-6CF5-578E-34AAC9E23E56}"/>
                    </a:ext>
                  </a:extLst>
                </p:cNvPr>
                <p:cNvSpPr/>
                <p:nvPr/>
              </p:nvSpPr>
              <p:spPr>
                <a:xfrm rot="-780000">
                  <a:off x="1804030" y="4069024"/>
                  <a:ext cx="2111" cy="4414"/>
                </a:xfrm>
                <a:custGeom>
                  <a:avLst/>
                  <a:gdLst>
                    <a:gd name="connsiteX0" fmla="*/ 1142 w 2111"/>
                    <a:gd name="connsiteY0" fmla="*/ 5106 h 4414"/>
                    <a:gd name="connsiteX1" fmla="*/ 2132 w 2111"/>
                    <a:gd name="connsiteY1" fmla="*/ 4065 h 4414"/>
                    <a:gd name="connsiteX2" fmla="*/ 1737 w 2111"/>
                    <a:gd name="connsiteY2" fmla="*/ 692 h 4414"/>
                    <a:gd name="connsiteX3" fmla="*/ 571 w 2111"/>
                    <a:gd name="connsiteY3" fmla="*/ 2156 h 4414"/>
                    <a:gd name="connsiteX4" fmla="*/ 1142 w 2111"/>
                    <a:gd name="connsiteY4" fmla="*/ 5106 h 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 h="4414">
                      <a:moveTo>
                        <a:pt x="1142" y="5106"/>
                      </a:moveTo>
                      <a:cubicBezTo>
                        <a:pt x="1389" y="5129"/>
                        <a:pt x="1937" y="4511"/>
                        <a:pt x="2132" y="4065"/>
                      </a:cubicBezTo>
                      <a:cubicBezTo>
                        <a:pt x="2703" y="2671"/>
                        <a:pt x="2596" y="1040"/>
                        <a:pt x="1737" y="692"/>
                      </a:cubicBezTo>
                      <a:cubicBezTo>
                        <a:pt x="1284" y="1125"/>
                        <a:pt x="892" y="1618"/>
                        <a:pt x="571" y="2156"/>
                      </a:cubicBezTo>
                      <a:cubicBezTo>
                        <a:pt x="125" y="3145"/>
                        <a:pt x="497" y="5083"/>
                        <a:pt x="1142" y="51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4" name="Freeform 4853">
                  <a:extLst>
                    <a:ext uri="{FF2B5EF4-FFF2-40B4-BE49-F238E27FC236}">
                      <a16:creationId xmlns:a16="http://schemas.microsoft.com/office/drawing/2014/main" id="{0B1B82EC-8711-D2F5-69FE-D5444AB43BDA}"/>
                    </a:ext>
                  </a:extLst>
                </p:cNvPr>
                <p:cNvSpPr/>
                <p:nvPr/>
              </p:nvSpPr>
              <p:spPr>
                <a:xfrm rot="-780000">
                  <a:off x="1890900" y="4011441"/>
                  <a:ext cx="1162" cy="3141"/>
                </a:xfrm>
                <a:custGeom>
                  <a:avLst/>
                  <a:gdLst>
                    <a:gd name="connsiteX0" fmla="*/ 786 w 1162"/>
                    <a:gd name="connsiteY0" fmla="*/ 732 h 3141"/>
                    <a:gd name="connsiteX1" fmla="*/ 837 w 1162"/>
                    <a:gd name="connsiteY1" fmla="*/ 732 h 3141"/>
                    <a:gd name="connsiteX2" fmla="*/ 763 w 1162"/>
                    <a:gd name="connsiteY2" fmla="*/ 681 h 3141"/>
                    <a:gd name="connsiteX3" fmla="*/ 391 w 1162"/>
                    <a:gd name="connsiteY3" fmla="*/ 2317 h 3141"/>
                    <a:gd name="connsiteX4" fmla="*/ 1232 w 1162"/>
                    <a:gd name="connsiteY4" fmla="*/ 3757 h 3141"/>
                    <a:gd name="connsiteX5" fmla="*/ 1553 w 1162"/>
                    <a:gd name="connsiteY5" fmla="*/ 1722 h 3141"/>
                    <a:gd name="connsiteX6" fmla="*/ 1232 w 1162"/>
                    <a:gd name="connsiteY6" fmla="*/ 1647 h 3141"/>
                    <a:gd name="connsiteX7" fmla="*/ 786 w 1162"/>
                    <a:gd name="connsiteY7" fmla="*/ 732 h 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 h="3141">
                      <a:moveTo>
                        <a:pt x="786" y="732"/>
                      </a:moveTo>
                      <a:lnTo>
                        <a:pt x="837" y="732"/>
                      </a:lnTo>
                      <a:lnTo>
                        <a:pt x="763" y="681"/>
                      </a:lnTo>
                      <a:cubicBezTo>
                        <a:pt x="556" y="1204"/>
                        <a:pt x="430" y="1755"/>
                        <a:pt x="391" y="2317"/>
                      </a:cubicBezTo>
                      <a:cubicBezTo>
                        <a:pt x="368" y="3306"/>
                        <a:pt x="814" y="4054"/>
                        <a:pt x="1232" y="3757"/>
                      </a:cubicBezTo>
                      <a:cubicBezTo>
                        <a:pt x="1381" y="3037"/>
                        <a:pt x="1478" y="2363"/>
                        <a:pt x="1553" y="1722"/>
                      </a:cubicBezTo>
                      <a:lnTo>
                        <a:pt x="1232" y="1647"/>
                      </a:lnTo>
                      <a:cubicBezTo>
                        <a:pt x="860" y="1559"/>
                        <a:pt x="935" y="1053"/>
                        <a:pt x="786" y="73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5" name="Freeform 4854">
                  <a:extLst>
                    <a:ext uri="{FF2B5EF4-FFF2-40B4-BE49-F238E27FC236}">
                      <a16:creationId xmlns:a16="http://schemas.microsoft.com/office/drawing/2014/main" id="{D426ECCF-959E-D698-D8A2-48D53BF51873}"/>
                    </a:ext>
                  </a:extLst>
                </p:cNvPr>
                <p:cNvSpPr/>
                <p:nvPr/>
              </p:nvSpPr>
              <p:spPr>
                <a:xfrm rot="-780000">
                  <a:off x="1890775" y="4010365"/>
                  <a:ext cx="1023" cy="1117"/>
                </a:xfrm>
                <a:custGeom>
                  <a:avLst/>
                  <a:gdLst>
                    <a:gd name="connsiteX0" fmla="*/ 1375 w 1023"/>
                    <a:gd name="connsiteY0" fmla="*/ 1599 h 1117"/>
                    <a:gd name="connsiteX1" fmla="*/ 911 w 1023"/>
                    <a:gd name="connsiteY1" fmla="*/ 907 h 1117"/>
                    <a:gd name="connsiteX2" fmla="*/ 390 w 1023"/>
                    <a:gd name="connsiteY2" fmla="*/ 1748 h 1117"/>
                    <a:gd name="connsiteX3" fmla="*/ 465 w 1023"/>
                    <a:gd name="connsiteY3" fmla="*/ 1799 h 1117"/>
                  </a:gdLst>
                  <a:ahLst/>
                  <a:cxnLst>
                    <a:cxn ang="0">
                      <a:pos x="connsiteX0" y="connsiteY0"/>
                    </a:cxn>
                    <a:cxn ang="0">
                      <a:pos x="connsiteX1" y="connsiteY1"/>
                    </a:cxn>
                    <a:cxn ang="0">
                      <a:pos x="connsiteX2" y="connsiteY2"/>
                    </a:cxn>
                    <a:cxn ang="0">
                      <a:pos x="connsiteX3" y="connsiteY3"/>
                    </a:cxn>
                  </a:cxnLst>
                  <a:rect l="l" t="t" r="r" b="b"/>
                  <a:pathLst>
                    <a:path w="1023" h="1117">
                      <a:moveTo>
                        <a:pt x="1375" y="1599"/>
                      </a:moveTo>
                      <a:cubicBezTo>
                        <a:pt x="1449" y="953"/>
                        <a:pt x="1473" y="335"/>
                        <a:pt x="911" y="907"/>
                      </a:cubicBezTo>
                      <a:cubicBezTo>
                        <a:pt x="690" y="1154"/>
                        <a:pt x="514" y="1439"/>
                        <a:pt x="390" y="1748"/>
                      </a:cubicBezTo>
                      <a:lnTo>
                        <a:pt x="465" y="179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6" name="Freeform 4855">
                  <a:extLst>
                    <a:ext uri="{FF2B5EF4-FFF2-40B4-BE49-F238E27FC236}">
                      <a16:creationId xmlns:a16="http://schemas.microsoft.com/office/drawing/2014/main" id="{0F86BB14-E1AF-94E0-B6FE-E0EF9B5AD025}"/>
                    </a:ext>
                  </a:extLst>
                </p:cNvPr>
                <p:cNvSpPr/>
                <p:nvPr/>
              </p:nvSpPr>
              <p:spPr>
                <a:xfrm rot="-780000">
                  <a:off x="1741567" y="4062259"/>
                  <a:ext cx="2354" cy="1838"/>
                </a:xfrm>
                <a:custGeom>
                  <a:avLst/>
                  <a:gdLst>
                    <a:gd name="connsiteX0" fmla="*/ 2720 w 2354"/>
                    <a:gd name="connsiteY0" fmla="*/ 1935 h 1838"/>
                    <a:gd name="connsiteX1" fmla="*/ 2102 w 2354"/>
                    <a:gd name="connsiteY1" fmla="*/ 695 h 1838"/>
                    <a:gd name="connsiteX2" fmla="*/ 513 w 2354"/>
                    <a:gd name="connsiteY2" fmla="*/ 1935 h 1838"/>
                    <a:gd name="connsiteX3" fmla="*/ 365 w 2354"/>
                    <a:gd name="connsiteY3" fmla="*/ 2530 h 1838"/>
                    <a:gd name="connsiteX4" fmla="*/ 2176 w 2354"/>
                    <a:gd name="connsiteY4" fmla="*/ 2033 h 1838"/>
                    <a:gd name="connsiteX5" fmla="*/ 2720 w 2354"/>
                    <a:gd name="connsiteY5" fmla="*/ 1935 h 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 h="1838">
                      <a:moveTo>
                        <a:pt x="2720" y="1935"/>
                      </a:moveTo>
                      <a:cubicBezTo>
                        <a:pt x="2668" y="1169"/>
                        <a:pt x="2446" y="644"/>
                        <a:pt x="2102" y="695"/>
                      </a:cubicBezTo>
                      <a:cubicBezTo>
                        <a:pt x="1432" y="888"/>
                        <a:pt x="863" y="1332"/>
                        <a:pt x="513" y="1935"/>
                      </a:cubicBezTo>
                      <a:cubicBezTo>
                        <a:pt x="435" y="2125"/>
                        <a:pt x="385" y="2326"/>
                        <a:pt x="365" y="2530"/>
                      </a:cubicBezTo>
                      <a:cubicBezTo>
                        <a:pt x="993" y="2474"/>
                        <a:pt x="1607" y="2306"/>
                        <a:pt x="2176" y="2033"/>
                      </a:cubicBezTo>
                      <a:cubicBezTo>
                        <a:pt x="2350" y="1967"/>
                        <a:pt x="2534" y="1934"/>
                        <a:pt x="2720" y="193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7" name="Freeform 4856">
                  <a:extLst>
                    <a:ext uri="{FF2B5EF4-FFF2-40B4-BE49-F238E27FC236}">
                      <a16:creationId xmlns:a16="http://schemas.microsoft.com/office/drawing/2014/main" id="{924E931D-83DD-8581-AB21-0E374B530E1F}"/>
                    </a:ext>
                  </a:extLst>
                </p:cNvPr>
                <p:cNvSpPr/>
                <p:nvPr/>
              </p:nvSpPr>
              <p:spPr>
                <a:xfrm rot="-780000">
                  <a:off x="1849367" y="4065964"/>
                  <a:ext cx="3466" cy="2852"/>
                </a:xfrm>
                <a:custGeom>
                  <a:avLst/>
                  <a:gdLst>
                    <a:gd name="connsiteX0" fmla="*/ 3054 w 3466"/>
                    <a:gd name="connsiteY0" fmla="*/ 3167 h 2852"/>
                    <a:gd name="connsiteX1" fmla="*/ 3849 w 3466"/>
                    <a:gd name="connsiteY1" fmla="*/ 1875 h 2852"/>
                    <a:gd name="connsiteX2" fmla="*/ 3384 w 3466"/>
                    <a:gd name="connsiteY2" fmla="*/ 886 h 2852"/>
                    <a:gd name="connsiteX3" fmla="*/ 2344 w 3466"/>
                    <a:gd name="connsiteY3" fmla="*/ 760 h 2852"/>
                    <a:gd name="connsiteX4" fmla="*/ 384 w 3466"/>
                    <a:gd name="connsiteY4" fmla="*/ 1652 h 2852"/>
                    <a:gd name="connsiteX5" fmla="*/ 1466 w 3466"/>
                    <a:gd name="connsiteY5" fmla="*/ 3543 h 2852"/>
                    <a:gd name="connsiteX6" fmla="*/ 3054 w 3466"/>
                    <a:gd name="connsiteY6" fmla="*/ 3167 h 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6" h="2852">
                      <a:moveTo>
                        <a:pt x="3054" y="3167"/>
                      </a:moveTo>
                      <a:cubicBezTo>
                        <a:pt x="3456" y="2838"/>
                        <a:pt x="3736" y="2383"/>
                        <a:pt x="3849" y="1875"/>
                      </a:cubicBezTo>
                      <a:cubicBezTo>
                        <a:pt x="3871" y="1488"/>
                        <a:pt x="3696" y="1116"/>
                        <a:pt x="3384" y="886"/>
                      </a:cubicBezTo>
                      <a:cubicBezTo>
                        <a:pt x="3077" y="682"/>
                        <a:pt x="2691" y="635"/>
                        <a:pt x="2344" y="760"/>
                      </a:cubicBezTo>
                      <a:cubicBezTo>
                        <a:pt x="1698" y="983"/>
                        <a:pt x="1029" y="1355"/>
                        <a:pt x="384" y="1652"/>
                      </a:cubicBezTo>
                      <a:lnTo>
                        <a:pt x="1466" y="3543"/>
                      </a:lnTo>
                      <a:cubicBezTo>
                        <a:pt x="2015" y="3525"/>
                        <a:pt x="2555" y="3397"/>
                        <a:pt x="3054" y="31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8" name="Freeform 4857">
                  <a:extLst>
                    <a:ext uri="{FF2B5EF4-FFF2-40B4-BE49-F238E27FC236}">
                      <a16:creationId xmlns:a16="http://schemas.microsoft.com/office/drawing/2014/main" id="{F15736CF-20A2-F360-ACC6-4E1D3168593F}"/>
                    </a:ext>
                  </a:extLst>
                </p:cNvPr>
                <p:cNvSpPr/>
                <p:nvPr/>
              </p:nvSpPr>
              <p:spPr>
                <a:xfrm rot="-780000">
                  <a:off x="1778280" y="4095638"/>
                  <a:ext cx="2296" cy="4339"/>
                </a:xfrm>
                <a:custGeom>
                  <a:avLst/>
                  <a:gdLst>
                    <a:gd name="connsiteX0" fmla="*/ 2485 w 2296"/>
                    <a:gd name="connsiteY0" fmla="*/ 2881 h 4339"/>
                    <a:gd name="connsiteX1" fmla="*/ 1765 w 2296"/>
                    <a:gd name="connsiteY1" fmla="*/ 697 h 4339"/>
                    <a:gd name="connsiteX2" fmla="*/ 371 w 2296"/>
                    <a:gd name="connsiteY2" fmla="*/ 1738 h 4339"/>
                    <a:gd name="connsiteX3" fmla="*/ 497 w 2296"/>
                    <a:gd name="connsiteY3" fmla="*/ 5036 h 4339"/>
                    <a:gd name="connsiteX4" fmla="*/ 2485 w 2296"/>
                    <a:gd name="connsiteY4" fmla="*/ 2881 h 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 h="4339">
                      <a:moveTo>
                        <a:pt x="2485" y="2881"/>
                      </a:moveTo>
                      <a:cubicBezTo>
                        <a:pt x="2949" y="2114"/>
                        <a:pt x="2462" y="697"/>
                        <a:pt x="1765" y="697"/>
                      </a:cubicBezTo>
                      <a:cubicBezTo>
                        <a:pt x="1444" y="697"/>
                        <a:pt x="998" y="1268"/>
                        <a:pt x="371" y="1738"/>
                      </a:cubicBezTo>
                      <a:lnTo>
                        <a:pt x="497" y="5036"/>
                      </a:lnTo>
                      <a:cubicBezTo>
                        <a:pt x="1229" y="4385"/>
                        <a:pt x="1894" y="3663"/>
                        <a:pt x="2485" y="28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9" name="Freeform 4858">
                  <a:extLst>
                    <a:ext uri="{FF2B5EF4-FFF2-40B4-BE49-F238E27FC236}">
                      <a16:creationId xmlns:a16="http://schemas.microsoft.com/office/drawing/2014/main" id="{99CD5ED5-42DE-E53B-617D-DB3B973F7E0F}"/>
                    </a:ext>
                  </a:extLst>
                </p:cNvPr>
                <p:cNvSpPr/>
                <p:nvPr/>
              </p:nvSpPr>
              <p:spPr>
                <a:xfrm rot="-780000">
                  <a:off x="1884600" y="4039389"/>
                  <a:ext cx="2250" cy="3206"/>
                </a:xfrm>
                <a:custGeom>
                  <a:avLst/>
                  <a:gdLst>
                    <a:gd name="connsiteX0" fmla="*/ 2640 w 2250"/>
                    <a:gd name="connsiteY0" fmla="*/ 1434 h 3206"/>
                    <a:gd name="connsiteX1" fmla="*/ 1712 w 2250"/>
                    <a:gd name="connsiteY1" fmla="*/ 691 h 3206"/>
                    <a:gd name="connsiteX2" fmla="*/ 546 w 2250"/>
                    <a:gd name="connsiteY2" fmla="*/ 2006 h 3206"/>
                    <a:gd name="connsiteX3" fmla="*/ 495 w 2250"/>
                    <a:gd name="connsiteY3" fmla="*/ 3892 h 3206"/>
                    <a:gd name="connsiteX4" fmla="*/ 2627 w 2250"/>
                    <a:gd name="connsiteY4" fmla="*/ 1462 h 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 h="3206">
                      <a:moveTo>
                        <a:pt x="2640" y="1434"/>
                      </a:moveTo>
                      <a:cubicBezTo>
                        <a:pt x="2471" y="1049"/>
                        <a:pt x="2124" y="771"/>
                        <a:pt x="1712" y="691"/>
                      </a:cubicBezTo>
                      <a:cubicBezTo>
                        <a:pt x="1191" y="617"/>
                        <a:pt x="745" y="1411"/>
                        <a:pt x="546" y="2006"/>
                      </a:cubicBezTo>
                      <a:cubicBezTo>
                        <a:pt x="357" y="2618"/>
                        <a:pt x="339" y="3271"/>
                        <a:pt x="495" y="3892"/>
                      </a:cubicBezTo>
                      <a:cubicBezTo>
                        <a:pt x="1215" y="3074"/>
                        <a:pt x="1888" y="2257"/>
                        <a:pt x="2627" y="14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0" name="Freeform 4859">
                  <a:extLst>
                    <a:ext uri="{FF2B5EF4-FFF2-40B4-BE49-F238E27FC236}">
                      <a16:creationId xmlns:a16="http://schemas.microsoft.com/office/drawing/2014/main" id="{0665C5FA-C8BA-647B-B0C3-7DCB73790995}"/>
                    </a:ext>
                  </a:extLst>
                </p:cNvPr>
                <p:cNvSpPr/>
                <p:nvPr/>
              </p:nvSpPr>
              <p:spPr>
                <a:xfrm rot="-780000">
                  <a:off x="1884836" y="4040082"/>
                  <a:ext cx="2348" cy="2881"/>
                </a:xfrm>
                <a:custGeom>
                  <a:avLst/>
                  <a:gdLst>
                    <a:gd name="connsiteX0" fmla="*/ 994 w 2348"/>
                    <a:gd name="connsiteY0" fmla="*/ 3567 h 2881"/>
                    <a:gd name="connsiteX1" fmla="*/ 1365 w 2348"/>
                    <a:gd name="connsiteY1" fmla="*/ 3441 h 2881"/>
                    <a:gd name="connsiteX2" fmla="*/ 1830 w 2348"/>
                    <a:gd name="connsiteY2" fmla="*/ 3242 h 2881"/>
                    <a:gd name="connsiteX3" fmla="*/ 2647 w 2348"/>
                    <a:gd name="connsiteY3" fmla="*/ 2819 h 2881"/>
                    <a:gd name="connsiteX4" fmla="*/ 2596 w 2348"/>
                    <a:gd name="connsiteY4" fmla="*/ 835 h 2881"/>
                    <a:gd name="connsiteX5" fmla="*/ 2522 w 2348"/>
                    <a:gd name="connsiteY5" fmla="*/ 686 h 2881"/>
                    <a:gd name="connsiteX6" fmla="*/ 2522 w 2348"/>
                    <a:gd name="connsiteY6" fmla="*/ 686 h 2881"/>
                    <a:gd name="connsiteX7" fmla="*/ 390 w 2348"/>
                    <a:gd name="connsiteY7" fmla="*/ 3139 h 2881"/>
                    <a:gd name="connsiteX8" fmla="*/ 994 w 2348"/>
                    <a:gd name="connsiteY8" fmla="*/ 3567 h 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8" h="2881">
                      <a:moveTo>
                        <a:pt x="994" y="3567"/>
                      </a:moveTo>
                      <a:lnTo>
                        <a:pt x="1365" y="3441"/>
                      </a:lnTo>
                      <a:lnTo>
                        <a:pt x="1830" y="3242"/>
                      </a:lnTo>
                      <a:cubicBezTo>
                        <a:pt x="2150" y="3093"/>
                        <a:pt x="2424" y="2893"/>
                        <a:pt x="2647" y="2819"/>
                      </a:cubicBezTo>
                      <a:cubicBezTo>
                        <a:pt x="2784" y="2162"/>
                        <a:pt x="2767" y="1483"/>
                        <a:pt x="2596" y="835"/>
                      </a:cubicBezTo>
                      <a:lnTo>
                        <a:pt x="2522" y="686"/>
                      </a:lnTo>
                      <a:lnTo>
                        <a:pt x="2522" y="686"/>
                      </a:lnTo>
                      <a:cubicBezTo>
                        <a:pt x="1802" y="1504"/>
                        <a:pt x="1128" y="2322"/>
                        <a:pt x="390" y="3139"/>
                      </a:cubicBezTo>
                      <a:cubicBezTo>
                        <a:pt x="466" y="3406"/>
                        <a:pt x="717" y="3584"/>
                        <a:pt x="994" y="35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1" name="Freeform 4860">
                  <a:extLst>
                    <a:ext uri="{FF2B5EF4-FFF2-40B4-BE49-F238E27FC236}">
                      <a16:creationId xmlns:a16="http://schemas.microsoft.com/office/drawing/2014/main" id="{BFCE70D4-7AA3-898A-DE9E-B29AD84C4B3B}"/>
                    </a:ext>
                  </a:extLst>
                </p:cNvPr>
                <p:cNvSpPr/>
                <p:nvPr/>
              </p:nvSpPr>
              <p:spPr>
                <a:xfrm rot="-780000">
                  <a:off x="1790213" y="3992669"/>
                  <a:ext cx="2180" cy="3640"/>
                </a:xfrm>
                <a:custGeom>
                  <a:avLst/>
                  <a:gdLst>
                    <a:gd name="connsiteX0" fmla="*/ 716 w 2180"/>
                    <a:gd name="connsiteY0" fmla="*/ 4252 h 3640"/>
                    <a:gd name="connsiteX1" fmla="*/ 2528 w 2180"/>
                    <a:gd name="connsiteY1" fmla="*/ 2737 h 3640"/>
                    <a:gd name="connsiteX2" fmla="*/ 2305 w 2180"/>
                    <a:gd name="connsiteY2" fmla="*/ 679 h 3640"/>
                    <a:gd name="connsiteX3" fmla="*/ 373 w 2180"/>
                    <a:gd name="connsiteY3" fmla="*/ 2440 h 3640"/>
                    <a:gd name="connsiteX4" fmla="*/ 716 w 2180"/>
                    <a:gd name="connsiteY4" fmla="*/ 4252 h 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0" h="3640">
                      <a:moveTo>
                        <a:pt x="716" y="4252"/>
                      </a:moveTo>
                      <a:cubicBezTo>
                        <a:pt x="1408" y="4549"/>
                        <a:pt x="2203" y="3829"/>
                        <a:pt x="2528" y="2737"/>
                      </a:cubicBezTo>
                      <a:cubicBezTo>
                        <a:pt x="2597" y="2043"/>
                        <a:pt x="2522" y="1342"/>
                        <a:pt x="2305" y="679"/>
                      </a:cubicBezTo>
                      <a:lnTo>
                        <a:pt x="373" y="2440"/>
                      </a:lnTo>
                      <a:cubicBezTo>
                        <a:pt x="517" y="3281"/>
                        <a:pt x="466" y="4149"/>
                        <a:pt x="716" y="42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2" name="Freeform 4861">
                  <a:extLst>
                    <a:ext uri="{FF2B5EF4-FFF2-40B4-BE49-F238E27FC236}">
                      <a16:creationId xmlns:a16="http://schemas.microsoft.com/office/drawing/2014/main" id="{DE332F8F-42DD-F15B-38AB-E568E4F59F56}"/>
                    </a:ext>
                  </a:extLst>
                </p:cNvPr>
                <p:cNvSpPr/>
                <p:nvPr/>
              </p:nvSpPr>
              <p:spPr>
                <a:xfrm rot="-780000">
                  <a:off x="1815168" y="4069312"/>
                  <a:ext cx="2385" cy="3130"/>
                </a:xfrm>
                <a:custGeom>
                  <a:avLst/>
                  <a:gdLst>
                    <a:gd name="connsiteX0" fmla="*/ 378 w 2385"/>
                    <a:gd name="connsiteY0" fmla="*/ 1556 h 3130"/>
                    <a:gd name="connsiteX1" fmla="*/ 1469 w 2385"/>
                    <a:gd name="connsiteY1" fmla="*/ 3814 h 3130"/>
                    <a:gd name="connsiteX2" fmla="*/ 2733 w 2385"/>
                    <a:gd name="connsiteY2" fmla="*/ 2625 h 3130"/>
                    <a:gd name="connsiteX3" fmla="*/ 2236 w 2385"/>
                    <a:gd name="connsiteY3" fmla="*/ 692 h 3130"/>
                    <a:gd name="connsiteX4" fmla="*/ 378 w 2385"/>
                    <a:gd name="connsiteY4" fmla="*/ 1556 h 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 h="3130">
                      <a:moveTo>
                        <a:pt x="378" y="1556"/>
                      </a:moveTo>
                      <a:cubicBezTo>
                        <a:pt x="635" y="2356"/>
                        <a:pt x="1002" y="3116"/>
                        <a:pt x="1469" y="3814"/>
                      </a:cubicBezTo>
                      <a:cubicBezTo>
                        <a:pt x="1520" y="3912"/>
                        <a:pt x="2584" y="3122"/>
                        <a:pt x="2733" y="2625"/>
                      </a:cubicBezTo>
                      <a:cubicBezTo>
                        <a:pt x="2881" y="2128"/>
                        <a:pt x="2459" y="1459"/>
                        <a:pt x="2236" y="692"/>
                      </a:cubicBezTo>
                      <a:cubicBezTo>
                        <a:pt x="1594" y="928"/>
                        <a:pt x="972" y="1217"/>
                        <a:pt x="378" y="15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3" name="Freeform 4862">
                  <a:extLst>
                    <a:ext uri="{FF2B5EF4-FFF2-40B4-BE49-F238E27FC236}">
                      <a16:creationId xmlns:a16="http://schemas.microsoft.com/office/drawing/2014/main" id="{660B7E70-A88D-F2A6-8C7B-38924B437EE1}"/>
                    </a:ext>
                  </a:extLst>
                </p:cNvPr>
                <p:cNvSpPr/>
                <p:nvPr/>
              </p:nvSpPr>
              <p:spPr>
                <a:xfrm rot="-780000">
                  <a:off x="1756615" y="4040148"/>
                  <a:ext cx="564" cy="669"/>
                </a:xfrm>
                <a:custGeom>
                  <a:avLst/>
                  <a:gdLst>
                    <a:gd name="connsiteX0" fmla="*/ 388 w 564"/>
                    <a:gd name="connsiteY0" fmla="*/ 1356 h 669"/>
                    <a:gd name="connsiteX1" fmla="*/ 908 w 564"/>
                    <a:gd name="connsiteY1" fmla="*/ 711 h 669"/>
                    <a:gd name="connsiteX2" fmla="*/ 932 w 564"/>
                    <a:gd name="connsiteY2" fmla="*/ 687 h 669"/>
                    <a:gd name="connsiteX3" fmla="*/ 611 w 564"/>
                    <a:gd name="connsiteY3" fmla="*/ 762 h 669"/>
                    <a:gd name="connsiteX4" fmla="*/ 388 w 564"/>
                    <a:gd name="connsiteY4" fmla="*/ 1356 h 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 h="669">
                      <a:moveTo>
                        <a:pt x="388" y="1356"/>
                      </a:moveTo>
                      <a:lnTo>
                        <a:pt x="908" y="711"/>
                      </a:lnTo>
                      <a:lnTo>
                        <a:pt x="932" y="687"/>
                      </a:lnTo>
                      <a:lnTo>
                        <a:pt x="611" y="762"/>
                      </a:lnTo>
                      <a:cubicBezTo>
                        <a:pt x="411" y="785"/>
                        <a:pt x="323" y="1064"/>
                        <a:pt x="388" y="13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4" name="Freeform 4863">
                  <a:extLst>
                    <a:ext uri="{FF2B5EF4-FFF2-40B4-BE49-F238E27FC236}">
                      <a16:creationId xmlns:a16="http://schemas.microsoft.com/office/drawing/2014/main" id="{0D3A93C6-EB21-0B7A-98F2-7373D285C6CE}"/>
                    </a:ext>
                  </a:extLst>
                </p:cNvPr>
                <p:cNvSpPr/>
                <p:nvPr/>
              </p:nvSpPr>
              <p:spPr>
                <a:xfrm rot="-780000">
                  <a:off x="1798159" y="4047909"/>
                  <a:ext cx="2106" cy="2834"/>
                </a:xfrm>
                <a:custGeom>
                  <a:avLst/>
                  <a:gdLst>
                    <a:gd name="connsiteX0" fmla="*/ 2455 w 2106"/>
                    <a:gd name="connsiteY0" fmla="*/ 1906 h 2834"/>
                    <a:gd name="connsiteX1" fmla="*/ 2084 w 2106"/>
                    <a:gd name="connsiteY1" fmla="*/ 693 h 2834"/>
                    <a:gd name="connsiteX2" fmla="*/ 375 w 2106"/>
                    <a:gd name="connsiteY2" fmla="*/ 2157 h 2834"/>
                    <a:gd name="connsiteX3" fmla="*/ 597 w 2106"/>
                    <a:gd name="connsiteY3" fmla="*/ 3523 h 2834"/>
                    <a:gd name="connsiteX4" fmla="*/ 2455 w 2106"/>
                    <a:gd name="connsiteY4" fmla="*/ 1906 h 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 h="2834">
                      <a:moveTo>
                        <a:pt x="2455" y="1906"/>
                      </a:moveTo>
                      <a:cubicBezTo>
                        <a:pt x="2581" y="1483"/>
                        <a:pt x="2209" y="614"/>
                        <a:pt x="2084" y="693"/>
                      </a:cubicBezTo>
                      <a:cubicBezTo>
                        <a:pt x="1444" y="1093"/>
                        <a:pt x="868" y="1587"/>
                        <a:pt x="375" y="2157"/>
                      </a:cubicBezTo>
                      <a:lnTo>
                        <a:pt x="597" y="3523"/>
                      </a:lnTo>
                      <a:cubicBezTo>
                        <a:pt x="1528" y="3509"/>
                        <a:pt x="2313" y="2826"/>
                        <a:pt x="2455" y="19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5" name="Freeform 4864">
                  <a:extLst>
                    <a:ext uri="{FF2B5EF4-FFF2-40B4-BE49-F238E27FC236}">
                      <a16:creationId xmlns:a16="http://schemas.microsoft.com/office/drawing/2014/main" id="{DD173D7C-D614-7691-7241-EE43DB138D1B}"/>
                    </a:ext>
                  </a:extLst>
                </p:cNvPr>
                <p:cNvSpPr/>
                <p:nvPr/>
              </p:nvSpPr>
              <p:spPr>
                <a:xfrm rot="-780000">
                  <a:off x="1728825" y="3976716"/>
                  <a:ext cx="2981" cy="3487"/>
                </a:xfrm>
                <a:custGeom>
                  <a:avLst/>
                  <a:gdLst>
                    <a:gd name="connsiteX0" fmla="*/ 3330 w 2981"/>
                    <a:gd name="connsiteY0" fmla="*/ 1920 h 3487"/>
                    <a:gd name="connsiteX1" fmla="*/ 2865 w 2981"/>
                    <a:gd name="connsiteY1" fmla="*/ 731 h 3487"/>
                    <a:gd name="connsiteX2" fmla="*/ 362 w 2981"/>
                    <a:gd name="connsiteY2" fmla="*/ 3137 h 3487"/>
                    <a:gd name="connsiteX3" fmla="*/ 905 w 2981"/>
                    <a:gd name="connsiteY3" fmla="*/ 4067 h 3487"/>
                    <a:gd name="connsiteX4" fmla="*/ 1277 w 2981"/>
                    <a:gd name="connsiteY4" fmla="*/ 4164 h 3487"/>
                    <a:gd name="connsiteX5" fmla="*/ 3330 w 2981"/>
                    <a:gd name="connsiteY5" fmla="*/ 1920 h 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1" h="3487">
                      <a:moveTo>
                        <a:pt x="3330" y="1920"/>
                      </a:moveTo>
                      <a:cubicBezTo>
                        <a:pt x="3404" y="1548"/>
                        <a:pt x="3158" y="828"/>
                        <a:pt x="2865" y="731"/>
                      </a:cubicBezTo>
                      <a:cubicBezTo>
                        <a:pt x="2071" y="410"/>
                        <a:pt x="756" y="1548"/>
                        <a:pt x="362" y="3137"/>
                      </a:cubicBezTo>
                      <a:cubicBezTo>
                        <a:pt x="436" y="3286"/>
                        <a:pt x="585" y="3858"/>
                        <a:pt x="905" y="4067"/>
                      </a:cubicBezTo>
                      <a:lnTo>
                        <a:pt x="1277" y="4164"/>
                      </a:lnTo>
                      <a:cubicBezTo>
                        <a:pt x="2321" y="3850"/>
                        <a:pt x="3109" y="2988"/>
                        <a:pt x="3330" y="192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6" name="Freeform 4865">
                  <a:extLst>
                    <a:ext uri="{FF2B5EF4-FFF2-40B4-BE49-F238E27FC236}">
                      <a16:creationId xmlns:a16="http://schemas.microsoft.com/office/drawing/2014/main" id="{8AD1C7A7-2D02-2296-2934-D1D9CB519BC0}"/>
                    </a:ext>
                  </a:extLst>
                </p:cNvPr>
                <p:cNvSpPr/>
                <p:nvPr/>
              </p:nvSpPr>
              <p:spPr>
                <a:xfrm rot="-780000">
                  <a:off x="1732908" y="4060033"/>
                  <a:ext cx="1977" cy="3116"/>
                </a:xfrm>
                <a:custGeom>
                  <a:avLst/>
                  <a:gdLst>
                    <a:gd name="connsiteX0" fmla="*/ 2340 w 1977"/>
                    <a:gd name="connsiteY0" fmla="*/ 2344 h 3116"/>
                    <a:gd name="connsiteX1" fmla="*/ 1472 w 1977"/>
                    <a:gd name="connsiteY1" fmla="*/ 708 h 3116"/>
                    <a:gd name="connsiteX2" fmla="*/ 380 w 1977"/>
                    <a:gd name="connsiteY2" fmla="*/ 1526 h 3116"/>
                    <a:gd name="connsiteX3" fmla="*/ 580 w 1977"/>
                    <a:gd name="connsiteY3" fmla="*/ 3807 h 3116"/>
                  </a:gdLst>
                  <a:ahLst/>
                  <a:cxnLst>
                    <a:cxn ang="0">
                      <a:pos x="connsiteX0" y="connsiteY0"/>
                    </a:cxn>
                    <a:cxn ang="0">
                      <a:pos x="connsiteX1" y="connsiteY1"/>
                    </a:cxn>
                    <a:cxn ang="0">
                      <a:pos x="connsiteX2" y="connsiteY2"/>
                    </a:cxn>
                    <a:cxn ang="0">
                      <a:pos x="connsiteX3" y="connsiteY3"/>
                    </a:cxn>
                  </a:cxnLst>
                  <a:rect l="l" t="t" r="r" b="b"/>
                  <a:pathLst>
                    <a:path w="1977" h="3116">
                      <a:moveTo>
                        <a:pt x="2340" y="2344"/>
                      </a:moveTo>
                      <a:cubicBezTo>
                        <a:pt x="2148" y="1752"/>
                        <a:pt x="1854" y="1199"/>
                        <a:pt x="1472" y="708"/>
                      </a:cubicBezTo>
                      <a:cubicBezTo>
                        <a:pt x="1323" y="583"/>
                        <a:pt x="455" y="1173"/>
                        <a:pt x="380" y="1526"/>
                      </a:cubicBezTo>
                      <a:cubicBezTo>
                        <a:pt x="328" y="2292"/>
                        <a:pt x="395" y="3062"/>
                        <a:pt x="580" y="380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7" name="Freeform 4866">
                  <a:extLst>
                    <a:ext uri="{FF2B5EF4-FFF2-40B4-BE49-F238E27FC236}">
                      <a16:creationId xmlns:a16="http://schemas.microsoft.com/office/drawing/2014/main" id="{3926C0EA-15BD-452B-A181-6D0586BD2920}"/>
                    </a:ext>
                  </a:extLst>
                </p:cNvPr>
                <p:cNvSpPr/>
                <p:nvPr/>
              </p:nvSpPr>
              <p:spPr>
                <a:xfrm rot="-780000">
                  <a:off x="1809162" y="4007112"/>
                  <a:ext cx="1646" cy="4240"/>
                </a:xfrm>
                <a:custGeom>
                  <a:avLst/>
                  <a:gdLst>
                    <a:gd name="connsiteX0" fmla="*/ 2023 w 1646"/>
                    <a:gd name="connsiteY0" fmla="*/ 681 h 4240"/>
                    <a:gd name="connsiteX1" fmla="*/ 1600 w 1646"/>
                    <a:gd name="connsiteY1" fmla="*/ 755 h 4240"/>
                    <a:gd name="connsiteX2" fmla="*/ 383 w 1646"/>
                    <a:gd name="connsiteY2" fmla="*/ 4226 h 4240"/>
                    <a:gd name="connsiteX3" fmla="*/ 629 w 1646"/>
                    <a:gd name="connsiteY3" fmla="*/ 4918 h 4240"/>
                    <a:gd name="connsiteX4" fmla="*/ 1558 w 1646"/>
                    <a:gd name="connsiteY4" fmla="*/ 3929 h 4240"/>
                    <a:gd name="connsiteX5" fmla="*/ 2023 w 1646"/>
                    <a:gd name="connsiteY5" fmla="*/ 681 h 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 h="4240">
                      <a:moveTo>
                        <a:pt x="2023" y="681"/>
                      </a:moveTo>
                      <a:lnTo>
                        <a:pt x="1600" y="755"/>
                      </a:lnTo>
                      <a:cubicBezTo>
                        <a:pt x="1177" y="1894"/>
                        <a:pt x="759" y="3079"/>
                        <a:pt x="383" y="4226"/>
                      </a:cubicBezTo>
                      <a:cubicBezTo>
                        <a:pt x="332" y="4426"/>
                        <a:pt x="583" y="4970"/>
                        <a:pt x="629" y="4918"/>
                      </a:cubicBezTo>
                      <a:cubicBezTo>
                        <a:pt x="950" y="4672"/>
                        <a:pt x="1470" y="4249"/>
                        <a:pt x="1558" y="3929"/>
                      </a:cubicBezTo>
                      <a:cubicBezTo>
                        <a:pt x="1776" y="2842"/>
                        <a:pt x="1874" y="1754"/>
                        <a:pt x="2023" y="6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8" name="Freeform 4867">
                  <a:extLst>
                    <a:ext uri="{FF2B5EF4-FFF2-40B4-BE49-F238E27FC236}">
                      <a16:creationId xmlns:a16="http://schemas.microsoft.com/office/drawing/2014/main" id="{782CECC8-5A82-9F5B-23D5-DD5CAB1C4B35}"/>
                    </a:ext>
                  </a:extLst>
                </p:cNvPr>
                <p:cNvSpPr/>
                <p:nvPr/>
              </p:nvSpPr>
              <p:spPr>
                <a:xfrm rot="-780000">
                  <a:off x="1837790" y="4035089"/>
                  <a:ext cx="1960" cy="2868"/>
                </a:xfrm>
                <a:custGeom>
                  <a:avLst/>
                  <a:gdLst>
                    <a:gd name="connsiteX0" fmla="*/ 381 w 1960"/>
                    <a:gd name="connsiteY0" fmla="*/ 1406 h 2868"/>
                    <a:gd name="connsiteX1" fmla="*/ 1176 w 1960"/>
                    <a:gd name="connsiteY1" fmla="*/ 3539 h 2868"/>
                    <a:gd name="connsiteX2" fmla="*/ 2341 w 1960"/>
                    <a:gd name="connsiteY2" fmla="*/ 2869 h 2868"/>
                    <a:gd name="connsiteX3" fmla="*/ 1947 w 1960"/>
                    <a:gd name="connsiteY3" fmla="*/ 686 h 2868"/>
                  </a:gdLst>
                  <a:ahLst/>
                  <a:cxnLst>
                    <a:cxn ang="0">
                      <a:pos x="connsiteX0" y="connsiteY0"/>
                    </a:cxn>
                    <a:cxn ang="0">
                      <a:pos x="connsiteX1" y="connsiteY1"/>
                    </a:cxn>
                    <a:cxn ang="0">
                      <a:pos x="connsiteX2" y="connsiteY2"/>
                    </a:cxn>
                    <a:cxn ang="0">
                      <a:pos x="connsiteX3" y="connsiteY3"/>
                    </a:cxn>
                  </a:cxnLst>
                  <a:rect l="l" t="t" r="r" b="b"/>
                  <a:pathLst>
                    <a:path w="1960" h="2868">
                      <a:moveTo>
                        <a:pt x="381" y="1406"/>
                      </a:moveTo>
                      <a:cubicBezTo>
                        <a:pt x="555" y="2147"/>
                        <a:pt x="822" y="2864"/>
                        <a:pt x="1176" y="3539"/>
                      </a:cubicBezTo>
                      <a:cubicBezTo>
                        <a:pt x="1273" y="3664"/>
                        <a:pt x="2341" y="2995"/>
                        <a:pt x="2341" y="2869"/>
                      </a:cubicBezTo>
                      <a:cubicBezTo>
                        <a:pt x="2315" y="2127"/>
                        <a:pt x="2182" y="1391"/>
                        <a:pt x="1947" y="6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9" name="Freeform 4868">
                  <a:extLst>
                    <a:ext uri="{FF2B5EF4-FFF2-40B4-BE49-F238E27FC236}">
                      <a16:creationId xmlns:a16="http://schemas.microsoft.com/office/drawing/2014/main" id="{BA5C7F07-E8F8-B66B-FE29-6C0E432F7B47}"/>
                    </a:ext>
                  </a:extLst>
                </p:cNvPr>
                <p:cNvSpPr/>
                <p:nvPr/>
              </p:nvSpPr>
              <p:spPr>
                <a:xfrm rot="-780000">
                  <a:off x="1882789" y="4102927"/>
                  <a:ext cx="1115" cy="3024"/>
                </a:xfrm>
                <a:custGeom>
                  <a:avLst/>
                  <a:gdLst>
                    <a:gd name="connsiteX0" fmla="*/ 1505 w 1115"/>
                    <a:gd name="connsiteY0" fmla="*/ 1984 h 3024"/>
                    <a:gd name="connsiteX1" fmla="*/ 1408 w 1115"/>
                    <a:gd name="connsiteY1" fmla="*/ 697 h 3024"/>
                    <a:gd name="connsiteX2" fmla="*/ 516 w 1115"/>
                    <a:gd name="connsiteY2" fmla="*/ 1789 h 3024"/>
                    <a:gd name="connsiteX3" fmla="*/ 390 w 1115"/>
                    <a:gd name="connsiteY3" fmla="*/ 3722 h 3024"/>
                    <a:gd name="connsiteX4" fmla="*/ 1505 w 1115"/>
                    <a:gd name="connsiteY4" fmla="*/ 1984 h 3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 h="3024">
                      <a:moveTo>
                        <a:pt x="1505" y="1984"/>
                      </a:moveTo>
                      <a:lnTo>
                        <a:pt x="1408" y="697"/>
                      </a:lnTo>
                      <a:cubicBezTo>
                        <a:pt x="1084" y="1039"/>
                        <a:pt x="786" y="1404"/>
                        <a:pt x="516" y="1789"/>
                      </a:cubicBezTo>
                      <a:cubicBezTo>
                        <a:pt x="426" y="2429"/>
                        <a:pt x="384" y="3076"/>
                        <a:pt x="390" y="3722"/>
                      </a:cubicBezTo>
                      <a:cubicBezTo>
                        <a:pt x="802" y="3169"/>
                        <a:pt x="1174" y="2589"/>
                        <a:pt x="1505" y="19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0" name="Freeform 4869">
                  <a:extLst>
                    <a:ext uri="{FF2B5EF4-FFF2-40B4-BE49-F238E27FC236}">
                      <a16:creationId xmlns:a16="http://schemas.microsoft.com/office/drawing/2014/main" id="{A1033585-537F-D7AC-C039-A6AD96F248F5}"/>
                    </a:ext>
                  </a:extLst>
                </p:cNvPr>
                <p:cNvSpPr/>
                <p:nvPr/>
              </p:nvSpPr>
              <p:spPr>
                <a:xfrm rot="-780000">
                  <a:off x="1822137" y="4039446"/>
                  <a:ext cx="2484" cy="3565"/>
                </a:xfrm>
                <a:custGeom>
                  <a:avLst/>
                  <a:gdLst>
                    <a:gd name="connsiteX0" fmla="*/ 1326 w 2484"/>
                    <a:gd name="connsiteY0" fmla="*/ 782 h 3565"/>
                    <a:gd name="connsiteX1" fmla="*/ 434 w 2484"/>
                    <a:gd name="connsiteY1" fmla="*/ 759 h 3565"/>
                    <a:gd name="connsiteX2" fmla="*/ 434 w 2484"/>
                    <a:gd name="connsiteY2" fmla="*/ 1823 h 3565"/>
                    <a:gd name="connsiteX3" fmla="*/ 2320 w 2484"/>
                    <a:gd name="connsiteY3" fmla="*/ 4253 h 3565"/>
                    <a:gd name="connsiteX4" fmla="*/ 2864 w 2484"/>
                    <a:gd name="connsiteY4" fmla="*/ 3635 h 3565"/>
                    <a:gd name="connsiteX5" fmla="*/ 1326 w 2484"/>
                    <a:gd name="connsiteY5" fmla="*/ 782 h 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4" h="3565">
                      <a:moveTo>
                        <a:pt x="1326" y="782"/>
                      </a:moveTo>
                      <a:cubicBezTo>
                        <a:pt x="1201" y="582"/>
                        <a:pt x="732" y="759"/>
                        <a:pt x="434" y="759"/>
                      </a:cubicBezTo>
                      <a:cubicBezTo>
                        <a:pt x="434" y="1130"/>
                        <a:pt x="309" y="1627"/>
                        <a:pt x="434" y="1823"/>
                      </a:cubicBezTo>
                      <a:cubicBezTo>
                        <a:pt x="1052" y="2691"/>
                        <a:pt x="1698" y="3458"/>
                        <a:pt x="2320" y="4253"/>
                      </a:cubicBezTo>
                      <a:lnTo>
                        <a:pt x="2864" y="3635"/>
                      </a:lnTo>
                      <a:cubicBezTo>
                        <a:pt x="2367" y="2664"/>
                        <a:pt x="1874" y="1674"/>
                        <a:pt x="1326" y="7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1" name="Freeform 4870">
                  <a:extLst>
                    <a:ext uri="{FF2B5EF4-FFF2-40B4-BE49-F238E27FC236}">
                      <a16:creationId xmlns:a16="http://schemas.microsoft.com/office/drawing/2014/main" id="{78EDE988-C988-2C39-954C-C103C465F25C}"/>
                    </a:ext>
                  </a:extLst>
                </p:cNvPr>
                <p:cNvSpPr/>
                <p:nvPr/>
              </p:nvSpPr>
              <p:spPr>
                <a:xfrm rot="-780000">
                  <a:off x="1828162" y="4047304"/>
                  <a:ext cx="1216" cy="3359"/>
                </a:xfrm>
                <a:custGeom>
                  <a:avLst/>
                  <a:gdLst>
                    <a:gd name="connsiteX0" fmla="*/ 1272 w 1216"/>
                    <a:gd name="connsiteY0" fmla="*/ 688 h 3359"/>
                    <a:gd name="connsiteX1" fmla="*/ 380 w 1216"/>
                    <a:gd name="connsiteY1" fmla="*/ 1208 h 3359"/>
                    <a:gd name="connsiteX2" fmla="*/ 528 w 1216"/>
                    <a:gd name="connsiteY2" fmla="*/ 3996 h 3359"/>
                    <a:gd name="connsiteX3" fmla="*/ 951 w 1216"/>
                    <a:gd name="connsiteY3" fmla="*/ 4047 h 3359"/>
                    <a:gd name="connsiteX4" fmla="*/ 1597 w 1216"/>
                    <a:gd name="connsiteY4" fmla="*/ 3304 h 3359"/>
                    <a:gd name="connsiteX5" fmla="*/ 1272 w 1216"/>
                    <a:gd name="connsiteY5" fmla="*/ 688 h 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 h="3359">
                      <a:moveTo>
                        <a:pt x="1272" y="688"/>
                      </a:moveTo>
                      <a:cubicBezTo>
                        <a:pt x="951" y="860"/>
                        <a:pt x="380" y="1111"/>
                        <a:pt x="380" y="1208"/>
                      </a:cubicBezTo>
                      <a:cubicBezTo>
                        <a:pt x="380" y="2138"/>
                        <a:pt x="477" y="3067"/>
                        <a:pt x="528" y="3996"/>
                      </a:cubicBezTo>
                      <a:lnTo>
                        <a:pt x="951" y="4047"/>
                      </a:lnTo>
                      <a:cubicBezTo>
                        <a:pt x="1174" y="3773"/>
                        <a:pt x="1597" y="3476"/>
                        <a:pt x="1597" y="3304"/>
                      </a:cubicBezTo>
                      <a:cubicBezTo>
                        <a:pt x="1564" y="2398"/>
                        <a:pt x="1397" y="1557"/>
                        <a:pt x="1272" y="68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2" name="Freeform 4871">
                  <a:extLst>
                    <a:ext uri="{FF2B5EF4-FFF2-40B4-BE49-F238E27FC236}">
                      <a16:creationId xmlns:a16="http://schemas.microsoft.com/office/drawing/2014/main" id="{24BADCE9-D014-9EB4-66EB-29CF286AAD04}"/>
                    </a:ext>
                  </a:extLst>
                </p:cNvPr>
                <p:cNvSpPr/>
                <p:nvPr/>
              </p:nvSpPr>
              <p:spPr>
                <a:xfrm rot="-780000">
                  <a:off x="1806644" y="4027345"/>
                  <a:ext cx="1447" cy="2544"/>
                </a:xfrm>
                <a:custGeom>
                  <a:avLst/>
                  <a:gdLst>
                    <a:gd name="connsiteX0" fmla="*/ 658 w 1447"/>
                    <a:gd name="connsiteY0" fmla="*/ 3212 h 2544"/>
                    <a:gd name="connsiteX1" fmla="*/ 1823 w 1447"/>
                    <a:gd name="connsiteY1" fmla="*/ 2320 h 2544"/>
                    <a:gd name="connsiteX2" fmla="*/ 1429 w 1447"/>
                    <a:gd name="connsiteY2" fmla="*/ 685 h 2544"/>
                    <a:gd name="connsiteX3" fmla="*/ 411 w 1447"/>
                    <a:gd name="connsiteY3" fmla="*/ 1800 h 2544"/>
                    <a:gd name="connsiteX4" fmla="*/ 658 w 1447"/>
                    <a:gd name="connsiteY4" fmla="*/ 3212 h 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 h="2544">
                      <a:moveTo>
                        <a:pt x="658" y="3212"/>
                      </a:moveTo>
                      <a:cubicBezTo>
                        <a:pt x="755" y="3338"/>
                        <a:pt x="1275" y="2748"/>
                        <a:pt x="1823" y="2320"/>
                      </a:cubicBezTo>
                      <a:lnTo>
                        <a:pt x="1429" y="685"/>
                      </a:lnTo>
                      <a:cubicBezTo>
                        <a:pt x="1080" y="1056"/>
                        <a:pt x="500" y="1405"/>
                        <a:pt x="411" y="1800"/>
                      </a:cubicBezTo>
                      <a:cubicBezTo>
                        <a:pt x="319" y="2285"/>
                        <a:pt x="407" y="2787"/>
                        <a:pt x="658" y="32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3" name="Freeform 4872">
                  <a:extLst>
                    <a:ext uri="{FF2B5EF4-FFF2-40B4-BE49-F238E27FC236}">
                      <a16:creationId xmlns:a16="http://schemas.microsoft.com/office/drawing/2014/main" id="{FA9362DB-ABDE-54DB-BAE1-C95A98206A55}"/>
                    </a:ext>
                  </a:extLst>
                </p:cNvPr>
                <p:cNvSpPr/>
                <p:nvPr/>
              </p:nvSpPr>
              <p:spPr>
                <a:xfrm rot="-780000">
                  <a:off x="1787607" y="4060379"/>
                  <a:ext cx="1658" cy="2335"/>
                </a:xfrm>
                <a:custGeom>
                  <a:avLst/>
                  <a:gdLst>
                    <a:gd name="connsiteX0" fmla="*/ 1000 w 1658"/>
                    <a:gd name="connsiteY0" fmla="*/ 3026 h 2335"/>
                    <a:gd name="connsiteX1" fmla="*/ 1139 w 1658"/>
                    <a:gd name="connsiteY1" fmla="*/ 3026 h 2335"/>
                    <a:gd name="connsiteX2" fmla="*/ 2031 w 1658"/>
                    <a:gd name="connsiteY2" fmla="*/ 2259 h 2335"/>
                    <a:gd name="connsiteX3" fmla="*/ 1636 w 1658"/>
                    <a:gd name="connsiteY3" fmla="*/ 721 h 2335"/>
                    <a:gd name="connsiteX4" fmla="*/ 373 w 1658"/>
                    <a:gd name="connsiteY4" fmla="*/ 1316 h 2335"/>
                    <a:gd name="connsiteX5" fmla="*/ 1000 w 1658"/>
                    <a:gd name="connsiteY5" fmla="*/ 3026 h 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 h="2335">
                      <a:moveTo>
                        <a:pt x="1000" y="3026"/>
                      </a:moveTo>
                      <a:lnTo>
                        <a:pt x="1139" y="3026"/>
                      </a:lnTo>
                      <a:cubicBezTo>
                        <a:pt x="1450" y="2787"/>
                        <a:pt x="1748" y="2531"/>
                        <a:pt x="2031" y="2259"/>
                      </a:cubicBezTo>
                      <a:cubicBezTo>
                        <a:pt x="1983" y="1729"/>
                        <a:pt x="1849" y="1209"/>
                        <a:pt x="1636" y="721"/>
                      </a:cubicBezTo>
                      <a:cubicBezTo>
                        <a:pt x="1511" y="573"/>
                        <a:pt x="991" y="995"/>
                        <a:pt x="373" y="1316"/>
                      </a:cubicBezTo>
                      <a:cubicBezTo>
                        <a:pt x="494" y="1914"/>
                        <a:pt x="705" y="2491"/>
                        <a:pt x="1000" y="30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4" name="Freeform 4873">
                  <a:extLst>
                    <a:ext uri="{FF2B5EF4-FFF2-40B4-BE49-F238E27FC236}">
                      <a16:creationId xmlns:a16="http://schemas.microsoft.com/office/drawing/2014/main" id="{537BD238-1435-9348-46B2-9D35C710E6E9}"/>
                    </a:ext>
                  </a:extLst>
                </p:cNvPr>
                <p:cNvSpPr/>
                <p:nvPr/>
              </p:nvSpPr>
              <p:spPr>
                <a:xfrm rot="-780000">
                  <a:off x="1788494" y="4062750"/>
                  <a:ext cx="162" cy="4646"/>
                </a:xfrm>
                <a:custGeom>
                  <a:avLst/>
                  <a:gdLst>
                    <a:gd name="connsiteX0" fmla="*/ 392 w 162"/>
                    <a:gd name="connsiteY0" fmla="*/ 691 h 4646"/>
                    <a:gd name="connsiteX1" fmla="*/ 535 w 162"/>
                    <a:gd name="connsiteY1" fmla="*/ 691 h 4646"/>
                    <a:gd name="connsiteX2" fmla="*/ 373 w 162"/>
                    <a:gd name="connsiteY2" fmla="*/ 691 h 4646"/>
                  </a:gdLst>
                  <a:ahLst/>
                  <a:cxnLst>
                    <a:cxn ang="0">
                      <a:pos x="connsiteX0" y="connsiteY0"/>
                    </a:cxn>
                    <a:cxn ang="0">
                      <a:pos x="connsiteX1" y="connsiteY1"/>
                    </a:cxn>
                    <a:cxn ang="0">
                      <a:pos x="connsiteX2" y="connsiteY2"/>
                    </a:cxn>
                  </a:cxnLst>
                  <a:rect l="l" t="t" r="r" b="b"/>
                  <a:pathLst>
                    <a:path w="162" h="4646">
                      <a:moveTo>
                        <a:pt x="392" y="691"/>
                      </a:moveTo>
                      <a:lnTo>
                        <a:pt x="535" y="691"/>
                      </a:lnTo>
                      <a:lnTo>
                        <a:pt x="373" y="69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5" name="Freeform 4874">
                  <a:extLst>
                    <a:ext uri="{FF2B5EF4-FFF2-40B4-BE49-F238E27FC236}">
                      <a16:creationId xmlns:a16="http://schemas.microsoft.com/office/drawing/2014/main" id="{379C089C-59D2-218F-8698-C6C70E24C0B0}"/>
                    </a:ext>
                  </a:extLst>
                </p:cNvPr>
                <p:cNvSpPr/>
                <p:nvPr/>
              </p:nvSpPr>
              <p:spPr>
                <a:xfrm rot="-780000">
                  <a:off x="1793321" y="4001858"/>
                  <a:ext cx="1452" cy="1812"/>
                </a:xfrm>
                <a:custGeom>
                  <a:avLst/>
                  <a:gdLst>
                    <a:gd name="connsiteX0" fmla="*/ 1324 w 1452"/>
                    <a:gd name="connsiteY0" fmla="*/ 2492 h 1812"/>
                    <a:gd name="connsiteX1" fmla="*/ 1788 w 1452"/>
                    <a:gd name="connsiteY1" fmla="*/ 1898 h 1812"/>
                    <a:gd name="connsiteX2" fmla="*/ 1640 w 1452"/>
                    <a:gd name="connsiteY2" fmla="*/ 680 h 1812"/>
                    <a:gd name="connsiteX3" fmla="*/ 474 w 1452"/>
                    <a:gd name="connsiteY3" fmla="*/ 1647 h 1812"/>
                    <a:gd name="connsiteX4" fmla="*/ 400 w 1452"/>
                    <a:gd name="connsiteY4" fmla="*/ 2367 h 1812"/>
                    <a:gd name="connsiteX5" fmla="*/ 497 w 1452"/>
                    <a:gd name="connsiteY5" fmla="*/ 2367 h 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 h="1812">
                      <a:moveTo>
                        <a:pt x="1324" y="2492"/>
                      </a:moveTo>
                      <a:cubicBezTo>
                        <a:pt x="1508" y="2319"/>
                        <a:pt x="1665" y="2118"/>
                        <a:pt x="1788" y="1898"/>
                      </a:cubicBezTo>
                      <a:cubicBezTo>
                        <a:pt x="1914" y="1651"/>
                        <a:pt x="1691" y="1103"/>
                        <a:pt x="1640" y="680"/>
                      </a:cubicBezTo>
                      <a:cubicBezTo>
                        <a:pt x="1208" y="947"/>
                        <a:pt x="816" y="1272"/>
                        <a:pt x="474" y="1647"/>
                      </a:cubicBezTo>
                      <a:cubicBezTo>
                        <a:pt x="373" y="1873"/>
                        <a:pt x="347" y="2125"/>
                        <a:pt x="400" y="2367"/>
                      </a:cubicBezTo>
                      <a:lnTo>
                        <a:pt x="497" y="236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6" name="Freeform 4875">
                  <a:extLst>
                    <a:ext uri="{FF2B5EF4-FFF2-40B4-BE49-F238E27FC236}">
                      <a16:creationId xmlns:a16="http://schemas.microsoft.com/office/drawing/2014/main" id="{AE49E213-71DA-14BF-E5EB-E20486BBF43C}"/>
                    </a:ext>
                  </a:extLst>
                </p:cNvPr>
                <p:cNvSpPr/>
                <p:nvPr/>
              </p:nvSpPr>
              <p:spPr>
                <a:xfrm rot="-780000">
                  <a:off x="1740765" y="4044296"/>
                  <a:ext cx="2006" cy="2183"/>
                </a:xfrm>
                <a:custGeom>
                  <a:avLst/>
                  <a:gdLst>
                    <a:gd name="connsiteX0" fmla="*/ 1307 w 2006"/>
                    <a:gd name="connsiteY0" fmla="*/ 2872 h 2183"/>
                    <a:gd name="connsiteX1" fmla="*/ 2371 w 2006"/>
                    <a:gd name="connsiteY1" fmla="*/ 1209 h 2183"/>
                    <a:gd name="connsiteX2" fmla="*/ 2074 w 2006"/>
                    <a:gd name="connsiteY2" fmla="*/ 688 h 2183"/>
                    <a:gd name="connsiteX3" fmla="*/ 364 w 2006"/>
                    <a:gd name="connsiteY3" fmla="*/ 2500 h 2183"/>
                    <a:gd name="connsiteX4" fmla="*/ 1307 w 2006"/>
                    <a:gd name="connsiteY4" fmla="*/ 2872 h 2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 h="2183">
                      <a:moveTo>
                        <a:pt x="1307" y="2872"/>
                      </a:moveTo>
                      <a:cubicBezTo>
                        <a:pt x="1679" y="2328"/>
                        <a:pt x="2027" y="1757"/>
                        <a:pt x="2371" y="1209"/>
                      </a:cubicBezTo>
                      <a:lnTo>
                        <a:pt x="2074" y="688"/>
                      </a:lnTo>
                      <a:cubicBezTo>
                        <a:pt x="1502" y="1283"/>
                        <a:pt x="908" y="1854"/>
                        <a:pt x="364" y="2500"/>
                      </a:cubicBezTo>
                      <a:cubicBezTo>
                        <a:pt x="688" y="2598"/>
                        <a:pt x="1003" y="2722"/>
                        <a:pt x="1307" y="28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7" name="Freeform 4876">
                  <a:extLst>
                    <a:ext uri="{FF2B5EF4-FFF2-40B4-BE49-F238E27FC236}">
                      <a16:creationId xmlns:a16="http://schemas.microsoft.com/office/drawing/2014/main" id="{F9121D68-6631-D649-1C84-A38D03722610}"/>
                    </a:ext>
                  </a:extLst>
                </p:cNvPr>
                <p:cNvSpPr/>
                <p:nvPr/>
              </p:nvSpPr>
              <p:spPr>
                <a:xfrm rot="-780000">
                  <a:off x="1886331" y="4072970"/>
                  <a:ext cx="821" cy="1956"/>
                </a:xfrm>
                <a:custGeom>
                  <a:avLst/>
                  <a:gdLst>
                    <a:gd name="connsiteX0" fmla="*/ 516 w 821"/>
                    <a:gd name="connsiteY0" fmla="*/ 2648 h 1956"/>
                    <a:gd name="connsiteX1" fmla="*/ 910 w 821"/>
                    <a:gd name="connsiteY1" fmla="*/ 2374 h 1956"/>
                    <a:gd name="connsiteX2" fmla="*/ 1059 w 821"/>
                    <a:gd name="connsiteY2" fmla="*/ 1802 h 1956"/>
                    <a:gd name="connsiteX3" fmla="*/ 1208 w 821"/>
                    <a:gd name="connsiteY3" fmla="*/ 1157 h 1956"/>
                    <a:gd name="connsiteX4" fmla="*/ 1059 w 821"/>
                    <a:gd name="connsiteY4" fmla="*/ 692 h 1956"/>
                    <a:gd name="connsiteX5" fmla="*/ 910 w 821"/>
                    <a:gd name="connsiteY5" fmla="*/ 692 h 1956"/>
                    <a:gd name="connsiteX6" fmla="*/ 390 w 821"/>
                    <a:gd name="connsiteY6" fmla="*/ 2504 h 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 h="1956">
                      <a:moveTo>
                        <a:pt x="516" y="2648"/>
                      </a:moveTo>
                      <a:cubicBezTo>
                        <a:pt x="641" y="2648"/>
                        <a:pt x="762" y="2523"/>
                        <a:pt x="910" y="2374"/>
                      </a:cubicBezTo>
                      <a:cubicBezTo>
                        <a:pt x="972" y="2187"/>
                        <a:pt x="1021" y="1996"/>
                        <a:pt x="1059" y="1802"/>
                      </a:cubicBezTo>
                      <a:lnTo>
                        <a:pt x="1208" y="1157"/>
                      </a:lnTo>
                      <a:cubicBezTo>
                        <a:pt x="1231" y="934"/>
                        <a:pt x="1157" y="734"/>
                        <a:pt x="1059" y="692"/>
                      </a:cubicBezTo>
                      <a:lnTo>
                        <a:pt x="910" y="692"/>
                      </a:lnTo>
                      <a:cubicBezTo>
                        <a:pt x="762" y="1236"/>
                        <a:pt x="590" y="1858"/>
                        <a:pt x="390" y="25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8" name="Freeform 4877">
                  <a:extLst>
                    <a:ext uri="{FF2B5EF4-FFF2-40B4-BE49-F238E27FC236}">
                      <a16:creationId xmlns:a16="http://schemas.microsoft.com/office/drawing/2014/main" id="{D4096A8B-8E37-2EB1-114A-8D70164C0269}"/>
                    </a:ext>
                  </a:extLst>
                </p:cNvPr>
                <p:cNvSpPr/>
                <p:nvPr/>
              </p:nvSpPr>
              <p:spPr>
                <a:xfrm rot="-780000">
                  <a:off x="1886084" y="4073066"/>
                  <a:ext cx="794" cy="1812"/>
                </a:xfrm>
                <a:custGeom>
                  <a:avLst/>
                  <a:gdLst>
                    <a:gd name="connsiteX0" fmla="*/ 855 w 794"/>
                    <a:gd name="connsiteY0" fmla="*/ 869 h 1812"/>
                    <a:gd name="connsiteX1" fmla="*/ 390 w 794"/>
                    <a:gd name="connsiteY1" fmla="*/ 1412 h 1812"/>
                    <a:gd name="connsiteX2" fmla="*/ 539 w 794"/>
                    <a:gd name="connsiteY2" fmla="*/ 2230 h 1812"/>
                    <a:gd name="connsiteX3" fmla="*/ 664 w 794"/>
                    <a:gd name="connsiteY3" fmla="*/ 2504 h 1812"/>
                    <a:gd name="connsiteX4" fmla="*/ 1184 w 794"/>
                    <a:gd name="connsiteY4" fmla="*/ 692 h 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 h="1812">
                      <a:moveTo>
                        <a:pt x="855" y="869"/>
                      </a:moveTo>
                      <a:lnTo>
                        <a:pt x="390" y="1412"/>
                      </a:lnTo>
                      <a:cubicBezTo>
                        <a:pt x="455" y="1682"/>
                        <a:pt x="505" y="1955"/>
                        <a:pt x="539" y="2230"/>
                      </a:cubicBezTo>
                      <a:lnTo>
                        <a:pt x="664" y="2504"/>
                      </a:lnTo>
                      <a:cubicBezTo>
                        <a:pt x="864" y="1858"/>
                        <a:pt x="1036" y="1240"/>
                        <a:pt x="1184" y="6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9" name="Freeform 4878">
                  <a:extLst>
                    <a:ext uri="{FF2B5EF4-FFF2-40B4-BE49-F238E27FC236}">
                      <a16:creationId xmlns:a16="http://schemas.microsoft.com/office/drawing/2014/main" id="{27A439E0-991B-99F2-670D-E38D12562F61}"/>
                    </a:ext>
                  </a:extLst>
                </p:cNvPr>
                <p:cNvSpPr/>
                <p:nvPr/>
              </p:nvSpPr>
              <p:spPr>
                <a:xfrm rot="-780000">
                  <a:off x="1852960" y="4054005"/>
                  <a:ext cx="1453" cy="2322"/>
                </a:xfrm>
                <a:custGeom>
                  <a:avLst/>
                  <a:gdLst>
                    <a:gd name="connsiteX0" fmla="*/ 695 w 1453"/>
                    <a:gd name="connsiteY0" fmla="*/ 2993 h 2322"/>
                    <a:gd name="connsiteX1" fmla="*/ 1838 w 1453"/>
                    <a:gd name="connsiteY1" fmla="*/ 2622 h 2322"/>
                    <a:gd name="connsiteX2" fmla="*/ 1786 w 1453"/>
                    <a:gd name="connsiteY2" fmla="*/ 689 h 2322"/>
                    <a:gd name="connsiteX3" fmla="*/ 421 w 1453"/>
                    <a:gd name="connsiteY3" fmla="*/ 1976 h 2322"/>
                    <a:gd name="connsiteX4" fmla="*/ 695 w 1453"/>
                    <a:gd name="connsiteY4" fmla="*/ 2993 h 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 h="2322">
                      <a:moveTo>
                        <a:pt x="695" y="2993"/>
                      </a:moveTo>
                      <a:cubicBezTo>
                        <a:pt x="992" y="3091"/>
                        <a:pt x="1438" y="2770"/>
                        <a:pt x="1838" y="2622"/>
                      </a:cubicBezTo>
                      <a:lnTo>
                        <a:pt x="1786" y="689"/>
                      </a:lnTo>
                      <a:cubicBezTo>
                        <a:pt x="1276" y="1055"/>
                        <a:pt x="816" y="1488"/>
                        <a:pt x="421" y="1976"/>
                      </a:cubicBezTo>
                      <a:cubicBezTo>
                        <a:pt x="300" y="2176"/>
                        <a:pt x="500" y="2947"/>
                        <a:pt x="695" y="29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0" name="Freeform 4879">
                  <a:extLst>
                    <a:ext uri="{FF2B5EF4-FFF2-40B4-BE49-F238E27FC236}">
                      <a16:creationId xmlns:a16="http://schemas.microsoft.com/office/drawing/2014/main" id="{E226CE43-A2DD-07D4-0D15-DB944CBA0CDF}"/>
                    </a:ext>
                  </a:extLst>
                </p:cNvPr>
                <p:cNvSpPr/>
                <p:nvPr/>
              </p:nvSpPr>
              <p:spPr>
                <a:xfrm rot="-780000">
                  <a:off x="1743763" y="4009758"/>
                  <a:ext cx="1733" cy="2011"/>
                </a:xfrm>
                <a:custGeom>
                  <a:avLst/>
                  <a:gdLst>
                    <a:gd name="connsiteX0" fmla="*/ 1108 w 1733"/>
                    <a:gd name="connsiteY0" fmla="*/ 2694 h 2011"/>
                    <a:gd name="connsiteX1" fmla="*/ 2074 w 1733"/>
                    <a:gd name="connsiteY1" fmla="*/ 1676 h 2011"/>
                    <a:gd name="connsiteX2" fmla="*/ 1925 w 1733"/>
                    <a:gd name="connsiteY2" fmla="*/ 682 h 2011"/>
                    <a:gd name="connsiteX3" fmla="*/ 1256 w 1733"/>
                    <a:gd name="connsiteY3" fmla="*/ 705 h 2011"/>
                    <a:gd name="connsiteX4" fmla="*/ 1057 w 1733"/>
                    <a:gd name="connsiteY4" fmla="*/ 705 h 2011"/>
                    <a:gd name="connsiteX5" fmla="*/ 365 w 1733"/>
                    <a:gd name="connsiteY5" fmla="*/ 1128 h 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3" h="2011">
                      <a:moveTo>
                        <a:pt x="1108" y="2694"/>
                      </a:moveTo>
                      <a:cubicBezTo>
                        <a:pt x="1428" y="2373"/>
                        <a:pt x="1948" y="2076"/>
                        <a:pt x="2074" y="1676"/>
                      </a:cubicBezTo>
                      <a:cubicBezTo>
                        <a:pt x="2133" y="1338"/>
                        <a:pt x="2081" y="989"/>
                        <a:pt x="1925" y="682"/>
                      </a:cubicBezTo>
                      <a:cubicBezTo>
                        <a:pt x="1702" y="682"/>
                        <a:pt x="1461" y="705"/>
                        <a:pt x="1256" y="705"/>
                      </a:cubicBezTo>
                      <a:lnTo>
                        <a:pt x="1057" y="705"/>
                      </a:lnTo>
                      <a:cubicBezTo>
                        <a:pt x="857" y="831"/>
                        <a:pt x="634" y="979"/>
                        <a:pt x="365" y="11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1" name="Freeform 4880">
                  <a:extLst>
                    <a:ext uri="{FF2B5EF4-FFF2-40B4-BE49-F238E27FC236}">
                      <a16:creationId xmlns:a16="http://schemas.microsoft.com/office/drawing/2014/main" id="{06F33C27-938E-C855-8159-4BC4DF792713}"/>
                    </a:ext>
                  </a:extLst>
                </p:cNvPr>
                <p:cNvSpPr/>
                <p:nvPr/>
              </p:nvSpPr>
              <p:spPr>
                <a:xfrm rot="-780000">
                  <a:off x="1804257" y="4004499"/>
                  <a:ext cx="1885" cy="1864"/>
                </a:xfrm>
                <a:custGeom>
                  <a:avLst/>
                  <a:gdLst>
                    <a:gd name="connsiteX0" fmla="*/ 375 w 1885"/>
                    <a:gd name="connsiteY0" fmla="*/ 2545 h 1864"/>
                    <a:gd name="connsiteX1" fmla="*/ 2261 w 1885"/>
                    <a:gd name="connsiteY1" fmla="*/ 858 h 1864"/>
                    <a:gd name="connsiteX2" fmla="*/ 375 w 1885"/>
                    <a:gd name="connsiteY2" fmla="*/ 2545 h 1864"/>
                  </a:gdLst>
                  <a:ahLst/>
                  <a:cxnLst>
                    <a:cxn ang="0">
                      <a:pos x="connsiteX0" y="connsiteY0"/>
                    </a:cxn>
                    <a:cxn ang="0">
                      <a:pos x="connsiteX1" y="connsiteY1"/>
                    </a:cxn>
                    <a:cxn ang="0">
                      <a:pos x="connsiteX2" y="connsiteY2"/>
                    </a:cxn>
                  </a:cxnLst>
                  <a:rect l="l" t="t" r="r" b="b"/>
                  <a:pathLst>
                    <a:path w="1885" h="1864">
                      <a:moveTo>
                        <a:pt x="375" y="2545"/>
                      </a:moveTo>
                      <a:lnTo>
                        <a:pt x="2261" y="858"/>
                      </a:lnTo>
                      <a:cubicBezTo>
                        <a:pt x="1216" y="384"/>
                        <a:pt x="696" y="830"/>
                        <a:pt x="375" y="254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2" name="Freeform 4881">
                  <a:extLst>
                    <a:ext uri="{FF2B5EF4-FFF2-40B4-BE49-F238E27FC236}">
                      <a16:creationId xmlns:a16="http://schemas.microsoft.com/office/drawing/2014/main" id="{4EB8385C-F65A-8C26-435F-DFA2756611B0}"/>
                    </a:ext>
                  </a:extLst>
                </p:cNvPr>
                <p:cNvSpPr/>
                <p:nvPr/>
              </p:nvSpPr>
              <p:spPr>
                <a:xfrm rot="-780000">
                  <a:off x="1712878" y="3991231"/>
                  <a:ext cx="2503" cy="192"/>
                </a:xfrm>
                <a:custGeom>
                  <a:avLst/>
                  <a:gdLst>
                    <a:gd name="connsiteX0" fmla="*/ 359 w 2503"/>
                    <a:gd name="connsiteY0" fmla="*/ 775 h 192"/>
                    <a:gd name="connsiteX1" fmla="*/ 2863 w 2503"/>
                    <a:gd name="connsiteY1" fmla="*/ 872 h 192"/>
                    <a:gd name="connsiteX2" fmla="*/ 359 w 2503"/>
                    <a:gd name="connsiteY2" fmla="*/ 775 h 192"/>
                  </a:gdLst>
                  <a:ahLst/>
                  <a:cxnLst>
                    <a:cxn ang="0">
                      <a:pos x="connsiteX0" y="connsiteY0"/>
                    </a:cxn>
                    <a:cxn ang="0">
                      <a:pos x="connsiteX1" y="connsiteY1"/>
                    </a:cxn>
                    <a:cxn ang="0">
                      <a:pos x="connsiteX2" y="connsiteY2"/>
                    </a:cxn>
                  </a:cxnLst>
                  <a:rect l="l" t="t" r="r" b="b"/>
                  <a:pathLst>
                    <a:path w="2503" h="192">
                      <a:moveTo>
                        <a:pt x="359" y="775"/>
                      </a:moveTo>
                      <a:cubicBezTo>
                        <a:pt x="1190" y="620"/>
                        <a:pt x="2045" y="653"/>
                        <a:pt x="2863" y="872"/>
                      </a:cubicBezTo>
                      <a:cubicBezTo>
                        <a:pt x="2045" y="653"/>
                        <a:pt x="1190" y="620"/>
                        <a:pt x="359" y="7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3" name="Freeform 4882">
                  <a:extLst>
                    <a:ext uri="{FF2B5EF4-FFF2-40B4-BE49-F238E27FC236}">
                      <a16:creationId xmlns:a16="http://schemas.microsoft.com/office/drawing/2014/main" id="{8D60AF2C-0A22-81FB-2E03-C7B17B1FF9DE}"/>
                    </a:ext>
                  </a:extLst>
                </p:cNvPr>
                <p:cNvSpPr/>
                <p:nvPr/>
              </p:nvSpPr>
              <p:spPr>
                <a:xfrm rot="-780000">
                  <a:off x="1829626" y="3876744"/>
                  <a:ext cx="3395" cy="4137"/>
                </a:xfrm>
                <a:custGeom>
                  <a:avLst/>
                  <a:gdLst>
                    <a:gd name="connsiteX0" fmla="*/ 3031 w 3395"/>
                    <a:gd name="connsiteY0" fmla="*/ 4649 h 4137"/>
                    <a:gd name="connsiteX1" fmla="*/ 3774 w 3395"/>
                    <a:gd name="connsiteY1" fmla="*/ 3334 h 4137"/>
                    <a:gd name="connsiteX2" fmla="*/ 2608 w 3395"/>
                    <a:gd name="connsiteY2" fmla="*/ 658 h 4137"/>
                    <a:gd name="connsiteX3" fmla="*/ 379 w 3395"/>
                    <a:gd name="connsiteY3" fmla="*/ 3910 h 4137"/>
                    <a:gd name="connsiteX4" fmla="*/ 3031 w 3395"/>
                    <a:gd name="connsiteY4" fmla="*/ 4649 h 4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5" h="4137">
                      <a:moveTo>
                        <a:pt x="3031" y="4649"/>
                      </a:moveTo>
                      <a:cubicBezTo>
                        <a:pt x="3495" y="4375"/>
                        <a:pt x="3779" y="3874"/>
                        <a:pt x="3774" y="3334"/>
                      </a:cubicBezTo>
                      <a:cubicBezTo>
                        <a:pt x="3661" y="2346"/>
                        <a:pt x="3255" y="1414"/>
                        <a:pt x="2608" y="658"/>
                      </a:cubicBezTo>
                      <a:cubicBezTo>
                        <a:pt x="1888" y="1773"/>
                        <a:pt x="1145" y="2865"/>
                        <a:pt x="379" y="3910"/>
                      </a:cubicBezTo>
                      <a:cubicBezTo>
                        <a:pt x="1011" y="4703"/>
                        <a:pt x="2080" y="5001"/>
                        <a:pt x="3031" y="46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4" name="Freeform 4883">
                  <a:extLst>
                    <a:ext uri="{FF2B5EF4-FFF2-40B4-BE49-F238E27FC236}">
                      <a16:creationId xmlns:a16="http://schemas.microsoft.com/office/drawing/2014/main" id="{BAA77252-9019-3A56-7A8D-CF86F74C8D67}"/>
                    </a:ext>
                  </a:extLst>
                </p:cNvPr>
                <p:cNvSpPr/>
                <p:nvPr/>
              </p:nvSpPr>
              <p:spPr>
                <a:xfrm rot="-780000">
                  <a:off x="1726819" y="3992563"/>
                  <a:ext cx="520" cy="171"/>
                </a:xfrm>
                <a:custGeom>
                  <a:avLst/>
                  <a:gdLst>
                    <a:gd name="connsiteX0" fmla="*/ 882 w 520"/>
                    <a:gd name="connsiteY0" fmla="*/ 679 h 171"/>
                    <a:gd name="connsiteX1" fmla="*/ 361 w 520"/>
                    <a:gd name="connsiteY1" fmla="*/ 851 h 171"/>
                  </a:gdLst>
                  <a:ahLst/>
                  <a:cxnLst>
                    <a:cxn ang="0">
                      <a:pos x="connsiteX0" y="connsiteY0"/>
                    </a:cxn>
                    <a:cxn ang="0">
                      <a:pos x="connsiteX1" y="connsiteY1"/>
                    </a:cxn>
                  </a:cxnLst>
                  <a:rect l="l" t="t" r="r" b="b"/>
                  <a:pathLst>
                    <a:path w="520" h="171">
                      <a:moveTo>
                        <a:pt x="882" y="679"/>
                      </a:moveTo>
                      <a:lnTo>
                        <a:pt x="361" y="85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5" name="Freeform 4884">
                  <a:extLst>
                    <a:ext uri="{FF2B5EF4-FFF2-40B4-BE49-F238E27FC236}">
                      <a16:creationId xmlns:a16="http://schemas.microsoft.com/office/drawing/2014/main" id="{AB1AD68A-DFC9-0926-0594-FECD666C21CE}"/>
                    </a:ext>
                  </a:extLst>
                </p:cNvPr>
                <p:cNvSpPr/>
                <p:nvPr/>
              </p:nvSpPr>
              <p:spPr>
                <a:xfrm rot="-780000">
                  <a:off x="1713402" y="3962811"/>
                  <a:ext cx="7807" cy="11852"/>
                </a:xfrm>
                <a:custGeom>
                  <a:avLst/>
                  <a:gdLst>
                    <a:gd name="connsiteX0" fmla="*/ 6365 w 7807"/>
                    <a:gd name="connsiteY0" fmla="*/ 8233 h 11852"/>
                    <a:gd name="connsiteX1" fmla="*/ 6588 w 7807"/>
                    <a:gd name="connsiteY1" fmla="*/ 5283 h 11852"/>
                    <a:gd name="connsiteX2" fmla="*/ 6908 w 7807"/>
                    <a:gd name="connsiteY2" fmla="*/ 4963 h 11852"/>
                    <a:gd name="connsiteX3" fmla="*/ 7038 w 7807"/>
                    <a:gd name="connsiteY3" fmla="*/ 4781 h 11852"/>
                    <a:gd name="connsiteX4" fmla="*/ 4409 w 7807"/>
                    <a:gd name="connsiteY4" fmla="*/ 1733 h 11852"/>
                    <a:gd name="connsiteX5" fmla="*/ 3791 w 7807"/>
                    <a:gd name="connsiteY5" fmla="*/ 1269 h 11852"/>
                    <a:gd name="connsiteX6" fmla="*/ 2677 w 7807"/>
                    <a:gd name="connsiteY6" fmla="*/ 674 h 11852"/>
                    <a:gd name="connsiteX7" fmla="*/ 1687 w 7807"/>
                    <a:gd name="connsiteY7" fmla="*/ 1194 h 11852"/>
                    <a:gd name="connsiteX8" fmla="*/ 424 w 7807"/>
                    <a:gd name="connsiteY8" fmla="*/ 3253 h 11852"/>
                    <a:gd name="connsiteX9" fmla="*/ 5110 w 7807"/>
                    <a:gd name="connsiteY9" fmla="*/ 6603 h 11852"/>
                    <a:gd name="connsiteX10" fmla="*/ 930 w 7807"/>
                    <a:gd name="connsiteY10" fmla="*/ 6728 h 11852"/>
                    <a:gd name="connsiteX11" fmla="*/ 359 w 7807"/>
                    <a:gd name="connsiteY11" fmla="*/ 6751 h 11852"/>
                    <a:gd name="connsiteX12" fmla="*/ 382 w 7807"/>
                    <a:gd name="connsiteY12" fmla="*/ 7248 h 11852"/>
                    <a:gd name="connsiteX13" fmla="*/ 1599 w 7807"/>
                    <a:gd name="connsiteY13" fmla="*/ 8238 h 11852"/>
                    <a:gd name="connsiteX14" fmla="*/ 3085 w 7807"/>
                    <a:gd name="connsiteY14" fmla="*/ 12006 h 11852"/>
                    <a:gd name="connsiteX15" fmla="*/ 5714 w 7807"/>
                    <a:gd name="connsiteY15" fmla="*/ 12378 h 11852"/>
                    <a:gd name="connsiteX16" fmla="*/ 8167 w 7807"/>
                    <a:gd name="connsiteY16" fmla="*/ 12527 h 11852"/>
                    <a:gd name="connsiteX17" fmla="*/ 8041 w 7807"/>
                    <a:gd name="connsiteY17" fmla="*/ 12252 h 11852"/>
                    <a:gd name="connsiteX18" fmla="*/ 6365 w 7807"/>
                    <a:gd name="connsiteY18" fmla="*/ 8233 h 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07" h="11852">
                      <a:moveTo>
                        <a:pt x="6365" y="8233"/>
                      </a:moveTo>
                      <a:cubicBezTo>
                        <a:pt x="5747" y="6942"/>
                        <a:pt x="5696" y="5910"/>
                        <a:pt x="6588" y="5283"/>
                      </a:cubicBezTo>
                      <a:lnTo>
                        <a:pt x="6908" y="4963"/>
                      </a:lnTo>
                      <a:lnTo>
                        <a:pt x="7038" y="4781"/>
                      </a:lnTo>
                      <a:cubicBezTo>
                        <a:pt x="6197" y="3741"/>
                        <a:pt x="5301" y="2723"/>
                        <a:pt x="4409" y="1733"/>
                      </a:cubicBezTo>
                      <a:lnTo>
                        <a:pt x="3791" y="1269"/>
                      </a:lnTo>
                      <a:cubicBezTo>
                        <a:pt x="3430" y="1052"/>
                        <a:pt x="3058" y="853"/>
                        <a:pt x="2677" y="674"/>
                      </a:cubicBezTo>
                      <a:cubicBezTo>
                        <a:pt x="2303" y="746"/>
                        <a:pt x="1959" y="927"/>
                        <a:pt x="1687" y="1194"/>
                      </a:cubicBezTo>
                      <a:cubicBezTo>
                        <a:pt x="1066" y="1736"/>
                        <a:pt x="625" y="2454"/>
                        <a:pt x="424" y="3253"/>
                      </a:cubicBezTo>
                      <a:cubicBezTo>
                        <a:pt x="2333" y="3779"/>
                        <a:pt x="3994" y="4966"/>
                        <a:pt x="5110" y="6603"/>
                      </a:cubicBezTo>
                      <a:cubicBezTo>
                        <a:pt x="3624" y="6654"/>
                        <a:pt x="2212" y="6654"/>
                        <a:pt x="930" y="6728"/>
                      </a:cubicBezTo>
                      <a:lnTo>
                        <a:pt x="359" y="6751"/>
                      </a:lnTo>
                      <a:lnTo>
                        <a:pt x="382" y="7248"/>
                      </a:lnTo>
                      <a:lnTo>
                        <a:pt x="1599" y="8238"/>
                      </a:lnTo>
                      <a:cubicBezTo>
                        <a:pt x="3234" y="9604"/>
                        <a:pt x="3782" y="11091"/>
                        <a:pt x="3085" y="12006"/>
                      </a:cubicBezTo>
                      <a:cubicBezTo>
                        <a:pt x="3977" y="12104"/>
                        <a:pt x="4822" y="12304"/>
                        <a:pt x="5714" y="12378"/>
                      </a:cubicBezTo>
                      <a:cubicBezTo>
                        <a:pt x="6606" y="12452"/>
                        <a:pt x="7377" y="12503"/>
                        <a:pt x="8167" y="12527"/>
                      </a:cubicBezTo>
                      <a:lnTo>
                        <a:pt x="8041" y="12252"/>
                      </a:lnTo>
                      <a:cubicBezTo>
                        <a:pt x="7456" y="10910"/>
                        <a:pt x="6982" y="9572"/>
                        <a:pt x="6365" y="823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6" name="Freeform 4885">
                  <a:extLst>
                    <a:ext uri="{FF2B5EF4-FFF2-40B4-BE49-F238E27FC236}">
                      <a16:creationId xmlns:a16="http://schemas.microsoft.com/office/drawing/2014/main" id="{9B799AF8-0AB6-3E51-3B29-F452494F3A02}"/>
                    </a:ext>
                  </a:extLst>
                </p:cNvPr>
                <p:cNvSpPr/>
                <p:nvPr/>
              </p:nvSpPr>
              <p:spPr>
                <a:xfrm rot="-780000">
                  <a:off x="1708671" y="3973935"/>
                  <a:ext cx="14946" cy="13144"/>
                </a:xfrm>
                <a:custGeom>
                  <a:avLst/>
                  <a:gdLst>
                    <a:gd name="connsiteX0" fmla="*/ 3122 w 14946"/>
                    <a:gd name="connsiteY0" fmla="*/ 676 h 13144"/>
                    <a:gd name="connsiteX1" fmla="*/ 2602 w 14946"/>
                    <a:gd name="connsiteY1" fmla="*/ 1294 h 13144"/>
                    <a:gd name="connsiteX2" fmla="*/ 2727 w 14946"/>
                    <a:gd name="connsiteY2" fmla="*/ 5211 h 13144"/>
                    <a:gd name="connsiteX3" fmla="*/ 1287 w 14946"/>
                    <a:gd name="connsiteY3" fmla="*/ 7367 h 13144"/>
                    <a:gd name="connsiteX4" fmla="*/ 358 w 14946"/>
                    <a:gd name="connsiteY4" fmla="*/ 7539 h 13144"/>
                    <a:gd name="connsiteX5" fmla="*/ 1347 w 14946"/>
                    <a:gd name="connsiteY5" fmla="*/ 7836 h 13144"/>
                    <a:gd name="connsiteX6" fmla="*/ 7074 w 14946"/>
                    <a:gd name="connsiteY6" fmla="*/ 9230 h 13144"/>
                    <a:gd name="connsiteX7" fmla="*/ 9652 w 14946"/>
                    <a:gd name="connsiteY7" fmla="*/ 10842 h 13144"/>
                    <a:gd name="connsiteX8" fmla="*/ 9504 w 14946"/>
                    <a:gd name="connsiteY8" fmla="*/ 11362 h 13144"/>
                    <a:gd name="connsiteX9" fmla="*/ 12430 w 14946"/>
                    <a:gd name="connsiteY9" fmla="*/ 13249 h 13144"/>
                    <a:gd name="connsiteX10" fmla="*/ 13693 w 14946"/>
                    <a:gd name="connsiteY10" fmla="*/ 13300 h 13144"/>
                    <a:gd name="connsiteX11" fmla="*/ 15305 w 14946"/>
                    <a:gd name="connsiteY11" fmla="*/ 13820 h 13144"/>
                    <a:gd name="connsiteX12" fmla="*/ 15008 w 14946"/>
                    <a:gd name="connsiteY12" fmla="*/ 12677 h 13144"/>
                    <a:gd name="connsiteX13" fmla="*/ 13967 w 14946"/>
                    <a:gd name="connsiteY13" fmla="*/ 11985 h 13144"/>
                    <a:gd name="connsiteX14" fmla="*/ 11180 w 14946"/>
                    <a:gd name="connsiteY14" fmla="*/ 10275 h 13144"/>
                    <a:gd name="connsiteX15" fmla="*/ 10637 w 14946"/>
                    <a:gd name="connsiteY15" fmla="*/ 8640 h 13144"/>
                    <a:gd name="connsiteX16" fmla="*/ 9346 w 14946"/>
                    <a:gd name="connsiteY16" fmla="*/ 5852 h 13144"/>
                    <a:gd name="connsiteX17" fmla="*/ 10089 w 14946"/>
                    <a:gd name="connsiteY17" fmla="*/ 5011 h 13144"/>
                    <a:gd name="connsiteX18" fmla="*/ 7065 w 14946"/>
                    <a:gd name="connsiteY18" fmla="*/ 3822 h 13144"/>
                    <a:gd name="connsiteX19" fmla="*/ 5802 w 14946"/>
                    <a:gd name="connsiteY19" fmla="*/ 2679 h 13144"/>
                    <a:gd name="connsiteX20" fmla="*/ 5974 w 14946"/>
                    <a:gd name="connsiteY20" fmla="*/ 2456 h 13144"/>
                    <a:gd name="connsiteX21" fmla="*/ 5676 w 14946"/>
                    <a:gd name="connsiteY21" fmla="*/ 2456 h 13144"/>
                    <a:gd name="connsiteX22" fmla="*/ 3122 w 14946"/>
                    <a:gd name="connsiteY22" fmla="*/ 676 h 1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46" h="13144">
                      <a:moveTo>
                        <a:pt x="3122" y="676"/>
                      </a:moveTo>
                      <a:cubicBezTo>
                        <a:pt x="2930" y="866"/>
                        <a:pt x="2756" y="1073"/>
                        <a:pt x="2602" y="1294"/>
                      </a:cubicBezTo>
                      <a:cubicBezTo>
                        <a:pt x="1784" y="2558"/>
                        <a:pt x="2328" y="3873"/>
                        <a:pt x="2727" y="5211"/>
                      </a:cubicBezTo>
                      <a:cubicBezTo>
                        <a:pt x="3191" y="6800"/>
                        <a:pt x="2973" y="7195"/>
                        <a:pt x="1287" y="7367"/>
                      </a:cubicBezTo>
                      <a:cubicBezTo>
                        <a:pt x="973" y="7397"/>
                        <a:pt x="662" y="7454"/>
                        <a:pt x="358" y="7539"/>
                      </a:cubicBezTo>
                      <a:cubicBezTo>
                        <a:pt x="702" y="7583"/>
                        <a:pt x="1036" y="7683"/>
                        <a:pt x="1347" y="7836"/>
                      </a:cubicBezTo>
                      <a:cubicBezTo>
                        <a:pt x="3107" y="8779"/>
                        <a:pt x="5078" y="9259"/>
                        <a:pt x="7074" y="9230"/>
                      </a:cubicBezTo>
                      <a:cubicBezTo>
                        <a:pt x="9081" y="9304"/>
                        <a:pt x="9861" y="9876"/>
                        <a:pt x="9652" y="10842"/>
                      </a:cubicBezTo>
                      <a:lnTo>
                        <a:pt x="9504" y="11362"/>
                      </a:lnTo>
                      <a:cubicBezTo>
                        <a:pt x="9132" y="12580"/>
                        <a:pt x="9824" y="13026"/>
                        <a:pt x="12430" y="13249"/>
                      </a:cubicBezTo>
                      <a:cubicBezTo>
                        <a:pt x="12850" y="13291"/>
                        <a:pt x="13272" y="13308"/>
                        <a:pt x="13693" y="13300"/>
                      </a:cubicBezTo>
                      <a:cubicBezTo>
                        <a:pt x="14280" y="13241"/>
                        <a:pt x="14864" y="13429"/>
                        <a:pt x="15305" y="13820"/>
                      </a:cubicBezTo>
                      <a:cubicBezTo>
                        <a:pt x="15180" y="13447"/>
                        <a:pt x="15080" y="13065"/>
                        <a:pt x="15008" y="12677"/>
                      </a:cubicBezTo>
                      <a:cubicBezTo>
                        <a:pt x="14693" y="12402"/>
                        <a:pt x="14343" y="12169"/>
                        <a:pt x="13967" y="11985"/>
                      </a:cubicBezTo>
                      <a:cubicBezTo>
                        <a:pt x="12974" y="11527"/>
                        <a:pt x="12039" y="10953"/>
                        <a:pt x="11180" y="10275"/>
                      </a:cubicBezTo>
                      <a:cubicBezTo>
                        <a:pt x="10731" y="9859"/>
                        <a:pt x="10526" y="9242"/>
                        <a:pt x="10637" y="8640"/>
                      </a:cubicBezTo>
                      <a:cubicBezTo>
                        <a:pt x="9471" y="7845"/>
                        <a:pt x="8974" y="6679"/>
                        <a:pt x="9346" y="5852"/>
                      </a:cubicBezTo>
                      <a:cubicBezTo>
                        <a:pt x="9489" y="5494"/>
                        <a:pt x="9752" y="5197"/>
                        <a:pt x="10089" y="5011"/>
                      </a:cubicBezTo>
                      <a:cubicBezTo>
                        <a:pt x="9148" y="4463"/>
                        <a:pt x="8128" y="4061"/>
                        <a:pt x="7065" y="3822"/>
                      </a:cubicBezTo>
                      <a:cubicBezTo>
                        <a:pt x="6099" y="3575"/>
                        <a:pt x="5579" y="3176"/>
                        <a:pt x="5802" y="2679"/>
                      </a:cubicBezTo>
                      <a:lnTo>
                        <a:pt x="5974" y="2456"/>
                      </a:lnTo>
                      <a:lnTo>
                        <a:pt x="5676" y="2456"/>
                      </a:lnTo>
                      <a:cubicBezTo>
                        <a:pt x="4590" y="2303"/>
                        <a:pt x="3642" y="1642"/>
                        <a:pt x="3122"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7" name="Freeform 4886">
                  <a:extLst>
                    <a:ext uri="{FF2B5EF4-FFF2-40B4-BE49-F238E27FC236}">
                      <a16:creationId xmlns:a16="http://schemas.microsoft.com/office/drawing/2014/main" id="{2F035794-FE7D-6D8B-6A21-11B8C8288EBA}"/>
                    </a:ext>
                  </a:extLst>
                </p:cNvPr>
                <p:cNvSpPr/>
                <p:nvPr/>
              </p:nvSpPr>
              <p:spPr>
                <a:xfrm rot="-780000">
                  <a:off x="1807251" y="3853652"/>
                  <a:ext cx="5843" cy="9199"/>
                </a:xfrm>
                <a:custGeom>
                  <a:avLst/>
                  <a:gdLst>
                    <a:gd name="connsiteX0" fmla="*/ 2609 w 5843"/>
                    <a:gd name="connsiteY0" fmla="*/ 6160 h 9199"/>
                    <a:gd name="connsiteX1" fmla="*/ 2437 w 5843"/>
                    <a:gd name="connsiteY1" fmla="*/ 8218 h 9199"/>
                    <a:gd name="connsiteX2" fmla="*/ 3751 w 5843"/>
                    <a:gd name="connsiteY2" fmla="*/ 9756 h 9199"/>
                    <a:gd name="connsiteX3" fmla="*/ 5089 w 5843"/>
                    <a:gd name="connsiteY3" fmla="*/ 9854 h 9199"/>
                    <a:gd name="connsiteX4" fmla="*/ 5484 w 5843"/>
                    <a:gd name="connsiteY4" fmla="*/ 5142 h 9199"/>
                    <a:gd name="connsiteX5" fmla="*/ 1169 w 5843"/>
                    <a:gd name="connsiteY5" fmla="*/ 654 h 9199"/>
                    <a:gd name="connsiteX6" fmla="*/ 374 w 5843"/>
                    <a:gd name="connsiteY6" fmla="*/ 3233 h 9199"/>
                    <a:gd name="connsiteX7" fmla="*/ 2609 w 5843"/>
                    <a:gd name="connsiteY7" fmla="*/ 6160 h 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3" h="9199">
                      <a:moveTo>
                        <a:pt x="2609" y="6160"/>
                      </a:moveTo>
                      <a:cubicBezTo>
                        <a:pt x="2585" y="6852"/>
                        <a:pt x="2460" y="7526"/>
                        <a:pt x="2437" y="8218"/>
                      </a:cubicBezTo>
                      <a:cubicBezTo>
                        <a:pt x="2362" y="9510"/>
                        <a:pt x="2683" y="9905"/>
                        <a:pt x="3751" y="9756"/>
                      </a:cubicBezTo>
                      <a:cubicBezTo>
                        <a:pt x="4199" y="9688"/>
                        <a:pt x="4656" y="9721"/>
                        <a:pt x="5089" y="9854"/>
                      </a:cubicBezTo>
                      <a:cubicBezTo>
                        <a:pt x="6454" y="7795"/>
                        <a:pt x="6575" y="6257"/>
                        <a:pt x="5484" y="5142"/>
                      </a:cubicBezTo>
                      <a:cubicBezTo>
                        <a:pt x="4044" y="3656"/>
                        <a:pt x="2609" y="2169"/>
                        <a:pt x="1169" y="654"/>
                      </a:cubicBezTo>
                      <a:cubicBezTo>
                        <a:pt x="895" y="1523"/>
                        <a:pt x="648" y="2364"/>
                        <a:pt x="374" y="3233"/>
                      </a:cubicBezTo>
                      <a:cubicBezTo>
                        <a:pt x="1765" y="3482"/>
                        <a:pt x="2734" y="4752"/>
                        <a:pt x="2609" y="616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8" name="Freeform 4887">
                  <a:extLst>
                    <a:ext uri="{FF2B5EF4-FFF2-40B4-BE49-F238E27FC236}">
                      <a16:creationId xmlns:a16="http://schemas.microsoft.com/office/drawing/2014/main" id="{E7AF088C-F3DE-19D0-FF72-59C24B62F9D2}"/>
                    </a:ext>
                  </a:extLst>
                </p:cNvPr>
                <p:cNvSpPr/>
                <p:nvPr/>
              </p:nvSpPr>
              <p:spPr>
                <a:xfrm rot="-780000">
                  <a:off x="1691861" y="3991111"/>
                  <a:ext cx="1537" cy="543"/>
                </a:xfrm>
                <a:custGeom>
                  <a:avLst/>
                  <a:gdLst>
                    <a:gd name="connsiteX0" fmla="*/ 355 w 1537"/>
                    <a:gd name="connsiteY0" fmla="*/ 679 h 543"/>
                    <a:gd name="connsiteX1" fmla="*/ 355 w 1537"/>
                    <a:gd name="connsiteY1" fmla="*/ 679 h 543"/>
                    <a:gd name="connsiteX2" fmla="*/ 1893 w 1537"/>
                    <a:gd name="connsiteY2" fmla="*/ 1223 h 543"/>
                    <a:gd name="connsiteX3" fmla="*/ 355 w 1537"/>
                    <a:gd name="connsiteY3" fmla="*/ 679 h 543"/>
                  </a:gdLst>
                  <a:ahLst/>
                  <a:cxnLst>
                    <a:cxn ang="0">
                      <a:pos x="connsiteX0" y="connsiteY0"/>
                    </a:cxn>
                    <a:cxn ang="0">
                      <a:pos x="connsiteX1" y="connsiteY1"/>
                    </a:cxn>
                    <a:cxn ang="0">
                      <a:pos x="connsiteX2" y="connsiteY2"/>
                    </a:cxn>
                    <a:cxn ang="0">
                      <a:pos x="connsiteX3" y="connsiteY3"/>
                    </a:cxn>
                  </a:cxnLst>
                  <a:rect l="l" t="t" r="r" b="b"/>
                  <a:pathLst>
                    <a:path w="1537" h="543">
                      <a:moveTo>
                        <a:pt x="355" y="679"/>
                      </a:moveTo>
                      <a:lnTo>
                        <a:pt x="355" y="679"/>
                      </a:lnTo>
                      <a:cubicBezTo>
                        <a:pt x="852" y="851"/>
                        <a:pt x="1372" y="1051"/>
                        <a:pt x="1893" y="1223"/>
                      </a:cubicBezTo>
                      <a:cubicBezTo>
                        <a:pt x="1372" y="1051"/>
                        <a:pt x="852" y="851"/>
                        <a:pt x="355" y="6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9" name="Freeform 4888">
                  <a:extLst>
                    <a:ext uri="{FF2B5EF4-FFF2-40B4-BE49-F238E27FC236}">
                      <a16:creationId xmlns:a16="http://schemas.microsoft.com/office/drawing/2014/main" id="{F5054699-EC6F-169C-EB8F-E1FB89D05BA8}"/>
                    </a:ext>
                  </a:extLst>
                </p:cNvPr>
                <p:cNvSpPr/>
                <p:nvPr/>
              </p:nvSpPr>
              <p:spPr>
                <a:xfrm rot="-780000">
                  <a:off x="1813649" y="3861016"/>
                  <a:ext cx="1216" cy="2355"/>
                </a:xfrm>
                <a:custGeom>
                  <a:avLst/>
                  <a:gdLst>
                    <a:gd name="connsiteX0" fmla="*/ 376 w 1216"/>
                    <a:gd name="connsiteY0" fmla="*/ 1993 h 2355"/>
                    <a:gd name="connsiteX1" fmla="*/ 1592 w 1216"/>
                    <a:gd name="connsiteY1" fmla="*/ 3011 h 2355"/>
                    <a:gd name="connsiteX2" fmla="*/ 1128 w 1216"/>
                    <a:gd name="connsiteY2" fmla="*/ 655 h 2355"/>
                    <a:gd name="connsiteX3" fmla="*/ 376 w 1216"/>
                    <a:gd name="connsiteY3" fmla="*/ 1993 h 2355"/>
                  </a:gdLst>
                  <a:ahLst/>
                  <a:cxnLst>
                    <a:cxn ang="0">
                      <a:pos x="connsiteX0" y="connsiteY0"/>
                    </a:cxn>
                    <a:cxn ang="0">
                      <a:pos x="connsiteX1" y="connsiteY1"/>
                    </a:cxn>
                    <a:cxn ang="0">
                      <a:pos x="connsiteX2" y="connsiteY2"/>
                    </a:cxn>
                    <a:cxn ang="0">
                      <a:pos x="connsiteX3" y="connsiteY3"/>
                    </a:cxn>
                  </a:cxnLst>
                  <a:rect l="l" t="t" r="r" b="b"/>
                  <a:pathLst>
                    <a:path w="1216" h="2355">
                      <a:moveTo>
                        <a:pt x="376" y="1993"/>
                      </a:moveTo>
                      <a:cubicBezTo>
                        <a:pt x="833" y="2266"/>
                        <a:pt x="1244" y="2609"/>
                        <a:pt x="1592" y="3011"/>
                      </a:cubicBezTo>
                      <a:cubicBezTo>
                        <a:pt x="1277" y="2266"/>
                        <a:pt x="1119" y="1464"/>
                        <a:pt x="1128" y="655"/>
                      </a:cubicBezTo>
                      <a:cubicBezTo>
                        <a:pt x="822" y="1068"/>
                        <a:pt x="569" y="1518"/>
                        <a:pt x="376" y="19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0" name="Freeform 4889">
                  <a:extLst>
                    <a:ext uri="{FF2B5EF4-FFF2-40B4-BE49-F238E27FC236}">
                      <a16:creationId xmlns:a16="http://schemas.microsoft.com/office/drawing/2014/main" id="{8F48C721-AB77-9F47-86B5-0800107801C7}"/>
                    </a:ext>
                  </a:extLst>
                </p:cNvPr>
                <p:cNvSpPr/>
                <p:nvPr/>
              </p:nvSpPr>
              <p:spPr>
                <a:xfrm rot="-780000">
                  <a:off x="1820178" y="3831500"/>
                  <a:ext cx="1588" cy="1393"/>
                </a:xfrm>
                <a:custGeom>
                  <a:avLst/>
                  <a:gdLst>
                    <a:gd name="connsiteX0" fmla="*/ 376 w 1588"/>
                    <a:gd name="connsiteY0" fmla="*/ 2044 h 1393"/>
                    <a:gd name="connsiteX1" fmla="*/ 1965 w 1588"/>
                    <a:gd name="connsiteY1" fmla="*/ 650 h 1393"/>
                    <a:gd name="connsiteX2" fmla="*/ 1965 w 1588"/>
                    <a:gd name="connsiteY2" fmla="*/ 650 h 1393"/>
                    <a:gd name="connsiteX3" fmla="*/ 376 w 1588"/>
                    <a:gd name="connsiteY3" fmla="*/ 2044 h 1393"/>
                  </a:gdLst>
                  <a:ahLst/>
                  <a:cxnLst>
                    <a:cxn ang="0">
                      <a:pos x="connsiteX0" y="connsiteY0"/>
                    </a:cxn>
                    <a:cxn ang="0">
                      <a:pos x="connsiteX1" y="connsiteY1"/>
                    </a:cxn>
                    <a:cxn ang="0">
                      <a:pos x="connsiteX2" y="connsiteY2"/>
                    </a:cxn>
                    <a:cxn ang="0">
                      <a:pos x="connsiteX3" y="connsiteY3"/>
                    </a:cxn>
                  </a:cxnLst>
                  <a:rect l="l" t="t" r="r" b="b"/>
                  <a:pathLst>
                    <a:path w="1588" h="1393">
                      <a:moveTo>
                        <a:pt x="376" y="2044"/>
                      </a:moveTo>
                      <a:cubicBezTo>
                        <a:pt x="648" y="1348"/>
                        <a:pt x="1240" y="828"/>
                        <a:pt x="1965" y="650"/>
                      </a:cubicBezTo>
                      <a:lnTo>
                        <a:pt x="1965" y="650"/>
                      </a:lnTo>
                      <a:cubicBezTo>
                        <a:pt x="1240" y="828"/>
                        <a:pt x="648" y="1348"/>
                        <a:pt x="376" y="204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1" name="Freeform 4890">
                  <a:extLst>
                    <a:ext uri="{FF2B5EF4-FFF2-40B4-BE49-F238E27FC236}">
                      <a16:creationId xmlns:a16="http://schemas.microsoft.com/office/drawing/2014/main" id="{EEE16B61-AC46-8178-BB0F-89FF7FA438C3}"/>
                    </a:ext>
                  </a:extLst>
                </p:cNvPr>
                <p:cNvSpPr/>
                <p:nvPr/>
              </p:nvSpPr>
              <p:spPr>
                <a:xfrm rot="-780000">
                  <a:off x="1679417" y="3968640"/>
                  <a:ext cx="1811" cy="1115"/>
                </a:xfrm>
                <a:custGeom>
                  <a:avLst/>
                  <a:gdLst>
                    <a:gd name="connsiteX0" fmla="*/ 1045 w 1811"/>
                    <a:gd name="connsiteY0" fmla="*/ 1140 h 1115"/>
                    <a:gd name="connsiteX1" fmla="*/ 353 w 1811"/>
                    <a:gd name="connsiteY1" fmla="*/ 675 h 1115"/>
                    <a:gd name="connsiteX2" fmla="*/ 701 w 1811"/>
                    <a:gd name="connsiteY2" fmla="*/ 1470 h 1115"/>
                    <a:gd name="connsiteX3" fmla="*/ 2164 w 1811"/>
                    <a:gd name="connsiteY3" fmla="*/ 1791 h 1115"/>
                    <a:gd name="connsiteX4" fmla="*/ 1045 w 1811"/>
                    <a:gd name="connsiteY4" fmla="*/ 1140 h 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 h="1115">
                      <a:moveTo>
                        <a:pt x="1045" y="1140"/>
                      </a:moveTo>
                      <a:cubicBezTo>
                        <a:pt x="799" y="991"/>
                        <a:pt x="580" y="819"/>
                        <a:pt x="353" y="675"/>
                      </a:cubicBezTo>
                      <a:cubicBezTo>
                        <a:pt x="454" y="947"/>
                        <a:pt x="570" y="1212"/>
                        <a:pt x="701" y="1470"/>
                      </a:cubicBezTo>
                      <a:lnTo>
                        <a:pt x="2164" y="1791"/>
                      </a:lnTo>
                      <a:cubicBezTo>
                        <a:pt x="1793" y="1586"/>
                        <a:pt x="1421" y="1363"/>
                        <a:pt x="1045" y="11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2" name="Freeform 4891">
                  <a:extLst>
                    <a:ext uri="{FF2B5EF4-FFF2-40B4-BE49-F238E27FC236}">
                      <a16:creationId xmlns:a16="http://schemas.microsoft.com/office/drawing/2014/main" id="{D1D3C9C4-5DD6-9D2D-9297-DB77FC0013FA}"/>
                    </a:ext>
                  </a:extLst>
                </p:cNvPr>
                <p:cNvSpPr/>
                <p:nvPr/>
              </p:nvSpPr>
              <p:spPr>
                <a:xfrm rot="-780000">
                  <a:off x="1806337" y="3878402"/>
                  <a:ext cx="4846" cy="5226"/>
                </a:xfrm>
                <a:custGeom>
                  <a:avLst/>
                  <a:gdLst>
                    <a:gd name="connsiteX0" fmla="*/ 969 w 4846"/>
                    <a:gd name="connsiteY0" fmla="*/ 4357 h 5226"/>
                    <a:gd name="connsiteX1" fmla="*/ 374 w 4846"/>
                    <a:gd name="connsiteY1" fmla="*/ 4752 h 5226"/>
                    <a:gd name="connsiteX2" fmla="*/ 1094 w 4846"/>
                    <a:gd name="connsiteY2" fmla="*/ 4975 h 5226"/>
                    <a:gd name="connsiteX3" fmla="*/ 3881 w 4846"/>
                    <a:gd name="connsiteY3" fmla="*/ 5741 h 5226"/>
                    <a:gd name="connsiteX4" fmla="*/ 5047 w 4846"/>
                    <a:gd name="connsiteY4" fmla="*/ 4998 h 5226"/>
                    <a:gd name="connsiteX5" fmla="*/ 5172 w 4846"/>
                    <a:gd name="connsiteY5" fmla="*/ 3683 h 5226"/>
                    <a:gd name="connsiteX6" fmla="*/ 3983 w 4846"/>
                    <a:gd name="connsiteY6" fmla="*/ 682 h 5226"/>
                    <a:gd name="connsiteX7" fmla="*/ 3983 w 4846"/>
                    <a:gd name="connsiteY7" fmla="*/ 658 h 5226"/>
                    <a:gd name="connsiteX8" fmla="*/ 969 w 4846"/>
                    <a:gd name="connsiteY8" fmla="*/ 4357 h 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6" h="5226">
                      <a:moveTo>
                        <a:pt x="969" y="4357"/>
                      </a:moveTo>
                      <a:lnTo>
                        <a:pt x="374" y="4752"/>
                      </a:lnTo>
                      <a:cubicBezTo>
                        <a:pt x="592" y="4885"/>
                        <a:pt x="840" y="4961"/>
                        <a:pt x="1094" y="4975"/>
                      </a:cubicBezTo>
                      <a:cubicBezTo>
                        <a:pt x="2053" y="5108"/>
                        <a:pt x="2990" y="5365"/>
                        <a:pt x="3881" y="5741"/>
                      </a:cubicBezTo>
                      <a:cubicBezTo>
                        <a:pt x="4624" y="6015"/>
                        <a:pt x="5070" y="5964"/>
                        <a:pt x="5047" y="4998"/>
                      </a:cubicBezTo>
                      <a:cubicBezTo>
                        <a:pt x="5062" y="4558"/>
                        <a:pt x="5104" y="4118"/>
                        <a:pt x="5172" y="3683"/>
                      </a:cubicBezTo>
                      <a:cubicBezTo>
                        <a:pt x="5377" y="2538"/>
                        <a:pt x="4917" y="1375"/>
                        <a:pt x="3983" y="682"/>
                      </a:cubicBezTo>
                      <a:lnTo>
                        <a:pt x="3983" y="658"/>
                      </a:lnTo>
                      <a:cubicBezTo>
                        <a:pt x="3969" y="2178"/>
                        <a:pt x="3078" y="3116"/>
                        <a:pt x="969" y="43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3" name="Freeform 4892">
                  <a:extLst>
                    <a:ext uri="{FF2B5EF4-FFF2-40B4-BE49-F238E27FC236}">
                      <a16:creationId xmlns:a16="http://schemas.microsoft.com/office/drawing/2014/main" id="{9975622B-440B-0775-A39D-C79EC30D5994}"/>
                    </a:ext>
                  </a:extLst>
                </p:cNvPr>
                <p:cNvSpPr/>
                <p:nvPr/>
              </p:nvSpPr>
              <p:spPr>
                <a:xfrm rot="-780000">
                  <a:off x="1816971" y="3834801"/>
                  <a:ext cx="2322" cy="544"/>
                </a:xfrm>
                <a:custGeom>
                  <a:avLst/>
                  <a:gdLst>
                    <a:gd name="connsiteX0" fmla="*/ 376 w 2322"/>
                    <a:gd name="connsiteY0" fmla="*/ 651 h 544"/>
                    <a:gd name="connsiteX1" fmla="*/ 2698 w 2322"/>
                    <a:gd name="connsiteY1" fmla="*/ 999 h 544"/>
                    <a:gd name="connsiteX2" fmla="*/ 376 w 2322"/>
                    <a:gd name="connsiteY2" fmla="*/ 651 h 544"/>
                  </a:gdLst>
                  <a:ahLst/>
                  <a:cxnLst>
                    <a:cxn ang="0">
                      <a:pos x="connsiteX0" y="connsiteY0"/>
                    </a:cxn>
                    <a:cxn ang="0">
                      <a:pos x="connsiteX1" y="connsiteY1"/>
                    </a:cxn>
                    <a:cxn ang="0">
                      <a:pos x="connsiteX2" y="connsiteY2"/>
                    </a:cxn>
                  </a:cxnLst>
                  <a:rect l="l" t="t" r="r" b="b"/>
                  <a:pathLst>
                    <a:path w="2322" h="544">
                      <a:moveTo>
                        <a:pt x="376" y="651"/>
                      </a:moveTo>
                      <a:cubicBezTo>
                        <a:pt x="1012" y="1218"/>
                        <a:pt x="1924" y="1355"/>
                        <a:pt x="2698" y="999"/>
                      </a:cubicBezTo>
                      <a:cubicBezTo>
                        <a:pt x="1924" y="1355"/>
                        <a:pt x="1012" y="1218"/>
                        <a:pt x="376" y="65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4" name="Freeform 4893">
                  <a:extLst>
                    <a:ext uri="{FF2B5EF4-FFF2-40B4-BE49-F238E27FC236}">
                      <a16:creationId xmlns:a16="http://schemas.microsoft.com/office/drawing/2014/main" id="{9730F303-BC7A-493F-8635-8599E34BAA01}"/>
                    </a:ext>
                  </a:extLst>
                </p:cNvPr>
                <p:cNvSpPr/>
                <p:nvPr/>
              </p:nvSpPr>
              <p:spPr>
                <a:xfrm rot="-780000">
                  <a:off x="1709018" y="3994910"/>
                  <a:ext cx="40" cy="1040"/>
                </a:xfrm>
                <a:custGeom>
                  <a:avLst/>
                  <a:gdLst>
                    <a:gd name="connsiteX0" fmla="*/ 376 w 40"/>
                    <a:gd name="connsiteY0" fmla="*/ 1721 h 1040"/>
                    <a:gd name="connsiteX1" fmla="*/ 399 w 40"/>
                    <a:gd name="connsiteY1" fmla="*/ 680 h 1040"/>
                    <a:gd name="connsiteX2" fmla="*/ 399 w 40"/>
                    <a:gd name="connsiteY2" fmla="*/ 680 h 1040"/>
                    <a:gd name="connsiteX3" fmla="*/ 376 w 40"/>
                    <a:gd name="connsiteY3" fmla="*/ 1721 h 1040"/>
                  </a:gdLst>
                  <a:ahLst/>
                  <a:cxnLst>
                    <a:cxn ang="0">
                      <a:pos x="connsiteX0" y="connsiteY0"/>
                    </a:cxn>
                    <a:cxn ang="0">
                      <a:pos x="connsiteX1" y="connsiteY1"/>
                    </a:cxn>
                    <a:cxn ang="0">
                      <a:pos x="connsiteX2" y="connsiteY2"/>
                    </a:cxn>
                    <a:cxn ang="0">
                      <a:pos x="connsiteX3" y="connsiteY3"/>
                    </a:cxn>
                  </a:cxnLst>
                  <a:rect l="l" t="t" r="r" b="b"/>
                  <a:pathLst>
                    <a:path w="40" h="1040">
                      <a:moveTo>
                        <a:pt x="376" y="1721"/>
                      </a:moveTo>
                      <a:cubicBezTo>
                        <a:pt x="347" y="1374"/>
                        <a:pt x="354" y="1025"/>
                        <a:pt x="399" y="680"/>
                      </a:cubicBezTo>
                      <a:lnTo>
                        <a:pt x="399" y="680"/>
                      </a:lnTo>
                      <a:cubicBezTo>
                        <a:pt x="354" y="1025"/>
                        <a:pt x="347" y="1374"/>
                        <a:pt x="376" y="172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5" name="Freeform 4894">
                  <a:extLst>
                    <a:ext uri="{FF2B5EF4-FFF2-40B4-BE49-F238E27FC236}">
                      <a16:creationId xmlns:a16="http://schemas.microsoft.com/office/drawing/2014/main" id="{36267FA6-765D-9A09-89B6-D5A5E12E9AA2}"/>
                    </a:ext>
                  </a:extLst>
                </p:cNvPr>
                <p:cNvSpPr/>
                <p:nvPr/>
              </p:nvSpPr>
              <p:spPr>
                <a:xfrm rot="-780000">
                  <a:off x="1710009" y="3996632"/>
                  <a:ext cx="928" cy="520"/>
                </a:xfrm>
                <a:custGeom>
                  <a:avLst/>
                  <a:gdLst>
                    <a:gd name="connsiteX0" fmla="*/ 1287 w 928"/>
                    <a:gd name="connsiteY0" fmla="*/ 1200 h 520"/>
                    <a:gd name="connsiteX1" fmla="*/ 359 w 928"/>
                    <a:gd name="connsiteY1" fmla="*/ 680 h 520"/>
                    <a:gd name="connsiteX2" fmla="*/ 1287 w 928"/>
                    <a:gd name="connsiteY2" fmla="*/ 1200 h 520"/>
                  </a:gdLst>
                  <a:ahLst/>
                  <a:cxnLst>
                    <a:cxn ang="0">
                      <a:pos x="connsiteX0" y="connsiteY0"/>
                    </a:cxn>
                    <a:cxn ang="0">
                      <a:pos x="connsiteX1" y="connsiteY1"/>
                    </a:cxn>
                    <a:cxn ang="0">
                      <a:pos x="connsiteX2" y="connsiteY2"/>
                    </a:cxn>
                  </a:cxnLst>
                  <a:rect l="l" t="t" r="r" b="b"/>
                  <a:pathLst>
                    <a:path w="928" h="520">
                      <a:moveTo>
                        <a:pt x="1287" y="1200"/>
                      </a:moveTo>
                      <a:cubicBezTo>
                        <a:pt x="955" y="1071"/>
                        <a:pt x="642" y="896"/>
                        <a:pt x="359" y="680"/>
                      </a:cubicBezTo>
                      <a:cubicBezTo>
                        <a:pt x="642" y="896"/>
                        <a:pt x="955" y="1071"/>
                        <a:pt x="1287" y="12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6" name="Freeform 4895">
                  <a:extLst>
                    <a:ext uri="{FF2B5EF4-FFF2-40B4-BE49-F238E27FC236}">
                      <a16:creationId xmlns:a16="http://schemas.microsoft.com/office/drawing/2014/main" id="{0FBFBEB5-105A-D4F4-E9A9-C48727B14AA8}"/>
                    </a:ext>
                  </a:extLst>
                </p:cNvPr>
                <p:cNvSpPr/>
                <p:nvPr/>
              </p:nvSpPr>
              <p:spPr>
                <a:xfrm rot="-780000">
                  <a:off x="1808536" y="3845171"/>
                  <a:ext cx="7245" cy="6527"/>
                </a:xfrm>
                <a:custGeom>
                  <a:avLst/>
                  <a:gdLst>
                    <a:gd name="connsiteX0" fmla="*/ 5813 w 7245"/>
                    <a:gd name="connsiteY0" fmla="*/ 1020 h 6527"/>
                    <a:gd name="connsiteX1" fmla="*/ 3904 w 7245"/>
                    <a:gd name="connsiteY1" fmla="*/ 1219 h 6527"/>
                    <a:gd name="connsiteX2" fmla="*/ 3807 w 7245"/>
                    <a:gd name="connsiteY2" fmla="*/ 1196 h 6527"/>
                    <a:gd name="connsiteX3" fmla="*/ 3756 w 7245"/>
                    <a:gd name="connsiteY3" fmla="*/ 1196 h 6527"/>
                    <a:gd name="connsiteX4" fmla="*/ 2887 w 7245"/>
                    <a:gd name="connsiteY4" fmla="*/ 653 h 6527"/>
                    <a:gd name="connsiteX5" fmla="*/ 1670 w 7245"/>
                    <a:gd name="connsiteY5" fmla="*/ 1173 h 6527"/>
                    <a:gd name="connsiteX6" fmla="*/ 950 w 7245"/>
                    <a:gd name="connsiteY6" fmla="*/ 4346 h 6527"/>
                    <a:gd name="connsiteX7" fmla="*/ 379 w 7245"/>
                    <a:gd name="connsiteY7" fmla="*/ 6753 h 6527"/>
                    <a:gd name="connsiteX8" fmla="*/ 1748 w 7245"/>
                    <a:gd name="connsiteY8" fmla="*/ 7006 h 6527"/>
                    <a:gd name="connsiteX9" fmla="*/ 1819 w 7245"/>
                    <a:gd name="connsiteY9" fmla="*/ 6953 h 6527"/>
                    <a:gd name="connsiteX10" fmla="*/ 4471 w 7245"/>
                    <a:gd name="connsiteY10" fmla="*/ 6061 h 6527"/>
                    <a:gd name="connsiteX11" fmla="*/ 5488 w 7245"/>
                    <a:gd name="connsiteY11" fmla="*/ 5912 h 6527"/>
                    <a:gd name="connsiteX12" fmla="*/ 7026 w 7245"/>
                    <a:gd name="connsiteY12" fmla="*/ 3905 h 6527"/>
                    <a:gd name="connsiteX13" fmla="*/ 7620 w 7245"/>
                    <a:gd name="connsiteY13" fmla="*/ 1117 h 6527"/>
                    <a:gd name="connsiteX14" fmla="*/ 6580 w 7245"/>
                    <a:gd name="connsiteY14" fmla="*/ 745 h 6527"/>
                    <a:gd name="connsiteX15" fmla="*/ 5813 w 7245"/>
                    <a:gd name="connsiteY15" fmla="*/ 1020 h 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45" h="6527">
                      <a:moveTo>
                        <a:pt x="5813" y="1020"/>
                      </a:moveTo>
                      <a:cubicBezTo>
                        <a:pt x="5225" y="1325"/>
                        <a:pt x="4543" y="1396"/>
                        <a:pt x="3904" y="1219"/>
                      </a:cubicBezTo>
                      <a:lnTo>
                        <a:pt x="3807" y="1196"/>
                      </a:lnTo>
                      <a:lnTo>
                        <a:pt x="3756" y="1196"/>
                      </a:lnTo>
                      <a:cubicBezTo>
                        <a:pt x="3442" y="1057"/>
                        <a:pt x="3149" y="874"/>
                        <a:pt x="2887" y="653"/>
                      </a:cubicBezTo>
                      <a:cubicBezTo>
                        <a:pt x="2463" y="779"/>
                        <a:pt x="2055" y="954"/>
                        <a:pt x="1670" y="1173"/>
                      </a:cubicBezTo>
                      <a:cubicBezTo>
                        <a:pt x="1756" y="2279"/>
                        <a:pt x="1505" y="3385"/>
                        <a:pt x="950" y="4346"/>
                      </a:cubicBezTo>
                      <a:cubicBezTo>
                        <a:pt x="540" y="5079"/>
                        <a:pt x="342" y="5913"/>
                        <a:pt x="379" y="6753"/>
                      </a:cubicBezTo>
                      <a:cubicBezTo>
                        <a:pt x="687" y="7201"/>
                        <a:pt x="1300" y="7314"/>
                        <a:pt x="1748" y="7006"/>
                      </a:cubicBezTo>
                      <a:cubicBezTo>
                        <a:pt x="1773" y="6990"/>
                        <a:pt x="1796" y="6972"/>
                        <a:pt x="1819" y="6953"/>
                      </a:cubicBezTo>
                      <a:cubicBezTo>
                        <a:pt x="2510" y="6250"/>
                        <a:pt x="3495" y="5918"/>
                        <a:pt x="4471" y="6061"/>
                      </a:cubicBezTo>
                      <a:cubicBezTo>
                        <a:pt x="4816" y="6069"/>
                        <a:pt x="5160" y="6018"/>
                        <a:pt x="5488" y="5912"/>
                      </a:cubicBezTo>
                      <a:cubicBezTo>
                        <a:pt x="6255" y="5814"/>
                        <a:pt x="6752" y="5071"/>
                        <a:pt x="7026" y="3905"/>
                      </a:cubicBezTo>
                      <a:cubicBezTo>
                        <a:pt x="7249" y="2976"/>
                        <a:pt x="7448" y="2046"/>
                        <a:pt x="7620" y="1117"/>
                      </a:cubicBezTo>
                      <a:cubicBezTo>
                        <a:pt x="7282" y="971"/>
                        <a:pt x="6934" y="847"/>
                        <a:pt x="6580" y="745"/>
                      </a:cubicBezTo>
                      <a:cubicBezTo>
                        <a:pt x="6318" y="819"/>
                        <a:pt x="6062" y="910"/>
                        <a:pt x="5813" y="102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7" name="Freeform 4896">
                  <a:extLst>
                    <a:ext uri="{FF2B5EF4-FFF2-40B4-BE49-F238E27FC236}">
                      <a16:creationId xmlns:a16="http://schemas.microsoft.com/office/drawing/2014/main" id="{79A6F7A1-17E8-A2EF-43B8-1D01381F85D6}"/>
                    </a:ext>
                  </a:extLst>
                </p:cNvPr>
                <p:cNvSpPr/>
                <p:nvPr/>
              </p:nvSpPr>
              <p:spPr>
                <a:xfrm rot="-780000">
                  <a:off x="1712224" y="3995770"/>
                  <a:ext cx="668" cy="645"/>
                </a:xfrm>
                <a:custGeom>
                  <a:avLst/>
                  <a:gdLst>
                    <a:gd name="connsiteX0" fmla="*/ 1028 w 668"/>
                    <a:gd name="connsiteY0" fmla="*/ 680 h 645"/>
                    <a:gd name="connsiteX1" fmla="*/ 633 w 668"/>
                    <a:gd name="connsiteY1" fmla="*/ 1200 h 645"/>
                    <a:gd name="connsiteX2" fmla="*/ 359 w 668"/>
                    <a:gd name="connsiteY2" fmla="*/ 1326 h 645"/>
                    <a:gd name="connsiteX3" fmla="*/ 633 w 668"/>
                    <a:gd name="connsiteY3" fmla="*/ 1200 h 645"/>
                    <a:gd name="connsiteX4" fmla="*/ 1028 w 668"/>
                    <a:gd name="connsiteY4" fmla="*/ 680 h 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 h="645">
                      <a:moveTo>
                        <a:pt x="1028" y="680"/>
                      </a:moveTo>
                      <a:cubicBezTo>
                        <a:pt x="950" y="889"/>
                        <a:pt x="813" y="1069"/>
                        <a:pt x="633" y="1200"/>
                      </a:cubicBezTo>
                      <a:lnTo>
                        <a:pt x="359" y="1326"/>
                      </a:lnTo>
                      <a:lnTo>
                        <a:pt x="633" y="1200"/>
                      </a:lnTo>
                      <a:cubicBezTo>
                        <a:pt x="813" y="1069"/>
                        <a:pt x="950" y="889"/>
                        <a:pt x="1028" y="6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8" name="Freeform 4897">
                  <a:extLst>
                    <a:ext uri="{FF2B5EF4-FFF2-40B4-BE49-F238E27FC236}">
                      <a16:creationId xmlns:a16="http://schemas.microsoft.com/office/drawing/2014/main" id="{DE20AE77-819F-2CCD-CB7C-5947B13F2E0C}"/>
                    </a:ext>
                  </a:extLst>
                </p:cNvPr>
                <p:cNvSpPr/>
                <p:nvPr/>
              </p:nvSpPr>
              <p:spPr>
                <a:xfrm rot="-780000">
                  <a:off x="1823261" y="3876330"/>
                  <a:ext cx="2234" cy="1537"/>
                </a:xfrm>
                <a:custGeom>
                  <a:avLst/>
                  <a:gdLst>
                    <a:gd name="connsiteX0" fmla="*/ 377 w 2234"/>
                    <a:gd name="connsiteY0" fmla="*/ 1053 h 1537"/>
                    <a:gd name="connsiteX1" fmla="*/ 800 w 2234"/>
                    <a:gd name="connsiteY1" fmla="*/ 1178 h 1537"/>
                    <a:gd name="connsiteX2" fmla="*/ 2612 w 2234"/>
                    <a:gd name="connsiteY2" fmla="*/ 2196 h 1537"/>
                    <a:gd name="connsiteX3" fmla="*/ 754 w 2234"/>
                    <a:gd name="connsiteY3" fmla="*/ 658 h 1537"/>
                  </a:gdLst>
                  <a:ahLst/>
                  <a:cxnLst>
                    <a:cxn ang="0">
                      <a:pos x="connsiteX0" y="connsiteY0"/>
                    </a:cxn>
                    <a:cxn ang="0">
                      <a:pos x="connsiteX1" y="connsiteY1"/>
                    </a:cxn>
                    <a:cxn ang="0">
                      <a:pos x="connsiteX2" y="connsiteY2"/>
                    </a:cxn>
                    <a:cxn ang="0">
                      <a:pos x="connsiteX3" y="connsiteY3"/>
                    </a:cxn>
                  </a:cxnLst>
                  <a:rect l="l" t="t" r="r" b="b"/>
                  <a:pathLst>
                    <a:path w="2234" h="1537">
                      <a:moveTo>
                        <a:pt x="377" y="1053"/>
                      </a:moveTo>
                      <a:lnTo>
                        <a:pt x="800" y="1178"/>
                      </a:lnTo>
                      <a:cubicBezTo>
                        <a:pt x="1435" y="1459"/>
                        <a:pt x="2041" y="1799"/>
                        <a:pt x="2612" y="2196"/>
                      </a:cubicBezTo>
                      <a:cubicBezTo>
                        <a:pt x="1966" y="1699"/>
                        <a:pt x="1348" y="1178"/>
                        <a:pt x="754" y="65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9" name="Freeform 4898">
                  <a:extLst>
                    <a:ext uri="{FF2B5EF4-FFF2-40B4-BE49-F238E27FC236}">
                      <a16:creationId xmlns:a16="http://schemas.microsoft.com/office/drawing/2014/main" id="{476185D5-5409-CEB1-A693-B10AC7DB714C}"/>
                    </a:ext>
                  </a:extLst>
                </p:cNvPr>
                <p:cNvSpPr/>
                <p:nvPr/>
              </p:nvSpPr>
              <p:spPr>
                <a:xfrm rot="-780000">
                  <a:off x="1707746" y="4002119"/>
                  <a:ext cx="3000" cy="3201"/>
                </a:xfrm>
                <a:custGeom>
                  <a:avLst/>
                  <a:gdLst>
                    <a:gd name="connsiteX0" fmla="*/ 2030 w 3000"/>
                    <a:gd name="connsiteY0" fmla="*/ 2442 h 3201"/>
                    <a:gd name="connsiteX1" fmla="*/ 1101 w 3000"/>
                    <a:gd name="connsiteY1" fmla="*/ 681 h 3201"/>
                    <a:gd name="connsiteX2" fmla="*/ 358 w 3000"/>
                    <a:gd name="connsiteY2" fmla="*/ 1973 h 3201"/>
                    <a:gd name="connsiteX3" fmla="*/ 3359 w 3000"/>
                    <a:gd name="connsiteY3" fmla="*/ 3882 h 3201"/>
                    <a:gd name="connsiteX4" fmla="*/ 2030 w 3000"/>
                    <a:gd name="connsiteY4" fmla="*/ 2442 h 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 h="3201">
                      <a:moveTo>
                        <a:pt x="2030" y="2442"/>
                      </a:moveTo>
                      <a:cubicBezTo>
                        <a:pt x="1657" y="1891"/>
                        <a:pt x="1346" y="1300"/>
                        <a:pt x="1101" y="681"/>
                      </a:cubicBezTo>
                      <a:cubicBezTo>
                        <a:pt x="831" y="1098"/>
                        <a:pt x="583" y="1529"/>
                        <a:pt x="358" y="1973"/>
                      </a:cubicBezTo>
                      <a:cubicBezTo>
                        <a:pt x="1324" y="2619"/>
                        <a:pt x="2342" y="3264"/>
                        <a:pt x="3359" y="3882"/>
                      </a:cubicBezTo>
                      <a:cubicBezTo>
                        <a:pt x="2899" y="3408"/>
                        <a:pt x="2453" y="2939"/>
                        <a:pt x="2030" y="24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0" name="Freeform 4899">
                  <a:extLst>
                    <a:ext uri="{FF2B5EF4-FFF2-40B4-BE49-F238E27FC236}">
                      <a16:creationId xmlns:a16="http://schemas.microsoft.com/office/drawing/2014/main" id="{1C4BD11D-02A5-D733-FDEC-FD7316D23C66}"/>
                    </a:ext>
                  </a:extLst>
                </p:cNvPr>
                <p:cNvSpPr/>
                <p:nvPr/>
              </p:nvSpPr>
              <p:spPr>
                <a:xfrm rot="-780000">
                  <a:off x="1720955" y="3994345"/>
                  <a:ext cx="1709" cy="348"/>
                </a:xfrm>
                <a:custGeom>
                  <a:avLst/>
                  <a:gdLst>
                    <a:gd name="connsiteX0" fmla="*/ 360 w 1709"/>
                    <a:gd name="connsiteY0" fmla="*/ 1028 h 348"/>
                    <a:gd name="connsiteX1" fmla="*/ 360 w 1709"/>
                    <a:gd name="connsiteY1" fmla="*/ 1028 h 348"/>
                    <a:gd name="connsiteX2" fmla="*/ 2046 w 1709"/>
                    <a:gd name="connsiteY2" fmla="*/ 680 h 348"/>
                    <a:gd name="connsiteX3" fmla="*/ 2070 w 1709"/>
                    <a:gd name="connsiteY3" fmla="*/ 680 h 348"/>
                    <a:gd name="connsiteX4" fmla="*/ 360 w 1709"/>
                    <a:gd name="connsiteY4" fmla="*/ 1028 h 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 h="348">
                      <a:moveTo>
                        <a:pt x="360" y="1028"/>
                      </a:moveTo>
                      <a:lnTo>
                        <a:pt x="360" y="1028"/>
                      </a:lnTo>
                      <a:cubicBezTo>
                        <a:pt x="909" y="852"/>
                        <a:pt x="1474" y="735"/>
                        <a:pt x="2046" y="680"/>
                      </a:cubicBezTo>
                      <a:lnTo>
                        <a:pt x="2070" y="680"/>
                      </a:lnTo>
                      <a:cubicBezTo>
                        <a:pt x="1489" y="733"/>
                        <a:pt x="916" y="850"/>
                        <a:pt x="360" y="102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1" name="Freeform 4900">
                  <a:extLst>
                    <a:ext uri="{FF2B5EF4-FFF2-40B4-BE49-F238E27FC236}">
                      <a16:creationId xmlns:a16="http://schemas.microsoft.com/office/drawing/2014/main" id="{C4D5736D-EEE9-CE3C-603A-8A433375D2BF}"/>
                    </a:ext>
                  </a:extLst>
                </p:cNvPr>
                <p:cNvSpPr/>
                <p:nvPr/>
              </p:nvSpPr>
              <p:spPr>
                <a:xfrm rot="-780000">
                  <a:off x="1826916" y="3877942"/>
                  <a:ext cx="1393" cy="1040"/>
                </a:xfrm>
                <a:custGeom>
                  <a:avLst/>
                  <a:gdLst>
                    <a:gd name="connsiteX0" fmla="*/ 1771 w 1393"/>
                    <a:gd name="connsiteY0" fmla="*/ 979 h 1040"/>
                    <a:gd name="connsiteX1" fmla="*/ 378 w 1393"/>
                    <a:gd name="connsiteY1" fmla="*/ 658 h 1040"/>
                    <a:gd name="connsiteX2" fmla="*/ 1418 w 1393"/>
                    <a:gd name="connsiteY2" fmla="*/ 1699 h 1040"/>
                    <a:gd name="connsiteX3" fmla="*/ 1442 w 1393"/>
                    <a:gd name="connsiteY3" fmla="*/ 1550 h 1040"/>
                    <a:gd name="connsiteX4" fmla="*/ 1771 w 1393"/>
                    <a:gd name="connsiteY4" fmla="*/ 979 h 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 h="1040">
                      <a:moveTo>
                        <a:pt x="1771" y="979"/>
                      </a:moveTo>
                      <a:cubicBezTo>
                        <a:pt x="1284" y="1032"/>
                        <a:pt x="793" y="919"/>
                        <a:pt x="378" y="658"/>
                      </a:cubicBezTo>
                      <a:cubicBezTo>
                        <a:pt x="743" y="986"/>
                        <a:pt x="1090" y="1334"/>
                        <a:pt x="1418" y="1699"/>
                      </a:cubicBezTo>
                      <a:lnTo>
                        <a:pt x="1442" y="1550"/>
                      </a:lnTo>
                      <a:cubicBezTo>
                        <a:pt x="1522" y="1344"/>
                        <a:pt x="1633" y="1152"/>
                        <a:pt x="1771" y="9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2" name="Freeform 4901">
                  <a:extLst>
                    <a:ext uri="{FF2B5EF4-FFF2-40B4-BE49-F238E27FC236}">
                      <a16:creationId xmlns:a16="http://schemas.microsoft.com/office/drawing/2014/main" id="{2FAD0992-88E2-474A-35C4-47CAB4F383B2}"/>
                    </a:ext>
                  </a:extLst>
                </p:cNvPr>
                <p:cNvSpPr/>
                <p:nvPr/>
              </p:nvSpPr>
              <p:spPr>
                <a:xfrm rot="-780000">
                  <a:off x="1726731" y="3991104"/>
                  <a:ext cx="1166" cy="1384"/>
                </a:xfrm>
                <a:custGeom>
                  <a:avLst/>
                  <a:gdLst>
                    <a:gd name="connsiteX0" fmla="*/ 784 w 1166"/>
                    <a:gd name="connsiteY0" fmla="*/ 2064 h 1384"/>
                    <a:gd name="connsiteX1" fmla="*/ 1527 w 1166"/>
                    <a:gd name="connsiteY1" fmla="*/ 1520 h 1384"/>
                    <a:gd name="connsiteX2" fmla="*/ 361 w 1166"/>
                    <a:gd name="connsiteY2" fmla="*/ 679 h 1384"/>
                    <a:gd name="connsiteX3" fmla="*/ 1527 w 1166"/>
                    <a:gd name="connsiteY3" fmla="*/ 1520 h 1384"/>
                    <a:gd name="connsiteX4" fmla="*/ 784 w 1166"/>
                    <a:gd name="connsiteY4" fmla="*/ 2064 h 1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 h="1384">
                      <a:moveTo>
                        <a:pt x="784" y="2064"/>
                      </a:moveTo>
                      <a:cubicBezTo>
                        <a:pt x="1179" y="1915"/>
                        <a:pt x="1550" y="1715"/>
                        <a:pt x="1527" y="1520"/>
                      </a:cubicBezTo>
                      <a:cubicBezTo>
                        <a:pt x="1504" y="1325"/>
                        <a:pt x="956" y="925"/>
                        <a:pt x="361" y="679"/>
                      </a:cubicBezTo>
                      <a:cubicBezTo>
                        <a:pt x="956" y="925"/>
                        <a:pt x="1504" y="1297"/>
                        <a:pt x="1527" y="1520"/>
                      </a:cubicBezTo>
                      <a:cubicBezTo>
                        <a:pt x="1550" y="1743"/>
                        <a:pt x="1179" y="1915"/>
                        <a:pt x="784" y="20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3" name="Freeform 4902">
                  <a:extLst>
                    <a:ext uri="{FF2B5EF4-FFF2-40B4-BE49-F238E27FC236}">
                      <a16:creationId xmlns:a16="http://schemas.microsoft.com/office/drawing/2014/main" id="{55DE3969-9AE6-77C2-DF0A-6DD5DB45227C}"/>
                    </a:ext>
                  </a:extLst>
                </p:cNvPr>
                <p:cNvSpPr/>
                <p:nvPr/>
              </p:nvSpPr>
              <p:spPr>
                <a:xfrm rot="-780000">
                  <a:off x="1709616" y="3985969"/>
                  <a:ext cx="1198" cy="1760"/>
                </a:xfrm>
                <a:custGeom>
                  <a:avLst/>
                  <a:gdLst>
                    <a:gd name="connsiteX0" fmla="*/ 1078 w 1198"/>
                    <a:gd name="connsiteY0" fmla="*/ 2439 h 1760"/>
                    <a:gd name="connsiteX1" fmla="*/ 1078 w 1198"/>
                    <a:gd name="connsiteY1" fmla="*/ 2439 h 1760"/>
                    <a:gd name="connsiteX2" fmla="*/ 358 w 1198"/>
                    <a:gd name="connsiteY2" fmla="*/ 678 h 1760"/>
                    <a:gd name="connsiteX3" fmla="*/ 1078 w 1198"/>
                    <a:gd name="connsiteY3" fmla="*/ 2439 h 1760"/>
                  </a:gdLst>
                  <a:ahLst/>
                  <a:cxnLst>
                    <a:cxn ang="0">
                      <a:pos x="connsiteX0" y="connsiteY0"/>
                    </a:cxn>
                    <a:cxn ang="0">
                      <a:pos x="connsiteX1" y="connsiteY1"/>
                    </a:cxn>
                    <a:cxn ang="0">
                      <a:pos x="connsiteX2" y="connsiteY2"/>
                    </a:cxn>
                    <a:cxn ang="0">
                      <a:pos x="connsiteX3" y="connsiteY3"/>
                    </a:cxn>
                  </a:cxnLst>
                  <a:rect l="l" t="t" r="r" b="b"/>
                  <a:pathLst>
                    <a:path w="1198" h="1760">
                      <a:moveTo>
                        <a:pt x="1078" y="2439"/>
                      </a:moveTo>
                      <a:lnTo>
                        <a:pt x="1078" y="2439"/>
                      </a:lnTo>
                      <a:cubicBezTo>
                        <a:pt x="1873" y="1942"/>
                        <a:pt x="1650" y="1296"/>
                        <a:pt x="358" y="678"/>
                      </a:cubicBezTo>
                      <a:cubicBezTo>
                        <a:pt x="1673" y="1301"/>
                        <a:pt x="1896" y="1942"/>
                        <a:pt x="1078" y="24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4" name="Freeform 4903">
                  <a:extLst>
                    <a:ext uri="{FF2B5EF4-FFF2-40B4-BE49-F238E27FC236}">
                      <a16:creationId xmlns:a16="http://schemas.microsoft.com/office/drawing/2014/main" id="{CE3DF7F2-7C5A-3F05-54F6-16BAADAC2550}"/>
                    </a:ext>
                  </a:extLst>
                </p:cNvPr>
                <p:cNvSpPr/>
                <p:nvPr/>
              </p:nvSpPr>
              <p:spPr>
                <a:xfrm rot="-780000">
                  <a:off x="1673744" y="3980498"/>
                  <a:ext cx="964" cy="2727"/>
                </a:xfrm>
                <a:custGeom>
                  <a:avLst/>
                  <a:gdLst>
                    <a:gd name="connsiteX0" fmla="*/ 1281 w 964"/>
                    <a:gd name="connsiteY0" fmla="*/ 998 h 2727"/>
                    <a:gd name="connsiteX1" fmla="*/ 352 w 964"/>
                    <a:gd name="connsiteY1" fmla="*/ 678 h 2727"/>
                    <a:gd name="connsiteX2" fmla="*/ 1244 w 964"/>
                    <a:gd name="connsiteY2" fmla="*/ 3405 h 2727"/>
                    <a:gd name="connsiteX3" fmla="*/ 1295 w 964"/>
                    <a:gd name="connsiteY3" fmla="*/ 2364 h 2727"/>
                    <a:gd name="connsiteX4" fmla="*/ 1281 w 964"/>
                    <a:gd name="connsiteY4" fmla="*/ 998 h 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 h="2727">
                      <a:moveTo>
                        <a:pt x="1281" y="998"/>
                      </a:moveTo>
                      <a:lnTo>
                        <a:pt x="352" y="678"/>
                      </a:lnTo>
                      <a:cubicBezTo>
                        <a:pt x="598" y="1570"/>
                        <a:pt x="895" y="2490"/>
                        <a:pt x="1244" y="3405"/>
                      </a:cubicBezTo>
                      <a:cubicBezTo>
                        <a:pt x="1236" y="3057"/>
                        <a:pt x="1253" y="2709"/>
                        <a:pt x="1295" y="2364"/>
                      </a:cubicBezTo>
                      <a:cubicBezTo>
                        <a:pt x="1327" y="1909"/>
                        <a:pt x="1323" y="1453"/>
                        <a:pt x="1281" y="99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5" name="Freeform 4904">
                  <a:extLst>
                    <a:ext uri="{FF2B5EF4-FFF2-40B4-BE49-F238E27FC236}">
                      <a16:creationId xmlns:a16="http://schemas.microsoft.com/office/drawing/2014/main" id="{E96EAEBF-B477-2277-2F7B-143C8C61E609}"/>
                    </a:ext>
                  </a:extLst>
                </p:cNvPr>
                <p:cNvSpPr/>
                <p:nvPr/>
              </p:nvSpPr>
              <p:spPr>
                <a:xfrm rot="-780000">
                  <a:off x="1729343" y="3991896"/>
                  <a:ext cx="8820" cy="5777"/>
                </a:xfrm>
                <a:custGeom>
                  <a:avLst/>
                  <a:gdLst>
                    <a:gd name="connsiteX0" fmla="*/ 1054 w 8820"/>
                    <a:gd name="connsiteY0" fmla="*/ 2134 h 5777"/>
                    <a:gd name="connsiteX1" fmla="*/ 1105 w 8820"/>
                    <a:gd name="connsiteY1" fmla="*/ 2975 h 5777"/>
                    <a:gd name="connsiteX2" fmla="*/ 956 w 8820"/>
                    <a:gd name="connsiteY2" fmla="*/ 3816 h 5777"/>
                    <a:gd name="connsiteX3" fmla="*/ 362 w 8820"/>
                    <a:gd name="connsiteY3" fmla="*/ 3644 h 5777"/>
                    <a:gd name="connsiteX4" fmla="*/ 1825 w 8820"/>
                    <a:gd name="connsiteY4" fmla="*/ 5874 h 5777"/>
                    <a:gd name="connsiteX5" fmla="*/ 4477 w 8820"/>
                    <a:gd name="connsiteY5" fmla="*/ 5823 h 5777"/>
                    <a:gd name="connsiteX6" fmla="*/ 5406 w 8820"/>
                    <a:gd name="connsiteY6" fmla="*/ 6046 h 5777"/>
                    <a:gd name="connsiteX7" fmla="*/ 8657 w 8820"/>
                    <a:gd name="connsiteY7" fmla="*/ 6292 h 5777"/>
                    <a:gd name="connsiteX8" fmla="*/ 8783 w 8820"/>
                    <a:gd name="connsiteY8" fmla="*/ 6195 h 5777"/>
                    <a:gd name="connsiteX9" fmla="*/ 8834 w 8820"/>
                    <a:gd name="connsiteY9" fmla="*/ 6172 h 5777"/>
                    <a:gd name="connsiteX10" fmla="*/ 9182 w 8820"/>
                    <a:gd name="connsiteY10" fmla="*/ 5303 h 5777"/>
                    <a:gd name="connsiteX11" fmla="*/ 8718 w 8820"/>
                    <a:gd name="connsiteY11" fmla="*/ 4308 h 5777"/>
                    <a:gd name="connsiteX12" fmla="*/ 7552 w 8820"/>
                    <a:gd name="connsiteY12" fmla="*/ 2548 h 5777"/>
                    <a:gd name="connsiteX13" fmla="*/ 5694 w 8820"/>
                    <a:gd name="connsiteY13" fmla="*/ 763 h 5777"/>
                    <a:gd name="connsiteX14" fmla="*/ 4301 w 8820"/>
                    <a:gd name="connsiteY14" fmla="*/ 740 h 5777"/>
                    <a:gd name="connsiteX15" fmla="*/ 1054 w 8820"/>
                    <a:gd name="connsiteY15" fmla="*/ 2134 h 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20" h="5777">
                      <a:moveTo>
                        <a:pt x="1054" y="2134"/>
                      </a:moveTo>
                      <a:cubicBezTo>
                        <a:pt x="1031" y="2408"/>
                        <a:pt x="1128" y="2706"/>
                        <a:pt x="1105" y="2975"/>
                      </a:cubicBezTo>
                      <a:cubicBezTo>
                        <a:pt x="1087" y="3260"/>
                        <a:pt x="1038" y="3542"/>
                        <a:pt x="956" y="3816"/>
                      </a:cubicBezTo>
                      <a:lnTo>
                        <a:pt x="362" y="3644"/>
                      </a:lnTo>
                      <a:cubicBezTo>
                        <a:pt x="732" y="4459"/>
                        <a:pt x="1225" y="5211"/>
                        <a:pt x="1825" y="5874"/>
                      </a:cubicBezTo>
                      <a:cubicBezTo>
                        <a:pt x="2368" y="5354"/>
                        <a:pt x="3218" y="5354"/>
                        <a:pt x="4477" y="5823"/>
                      </a:cubicBezTo>
                      <a:cubicBezTo>
                        <a:pt x="4774" y="5921"/>
                        <a:pt x="5095" y="5972"/>
                        <a:pt x="5406" y="6046"/>
                      </a:cubicBezTo>
                      <a:cubicBezTo>
                        <a:pt x="7241" y="6469"/>
                        <a:pt x="8193" y="6590"/>
                        <a:pt x="8657" y="6292"/>
                      </a:cubicBezTo>
                      <a:lnTo>
                        <a:pt x="8783" y="6195"/>
                      </a:lnTo>
                      <a:lnTo>
                        <a:pt x="8834" y="6172"/>
                      </a:lnTo>
                      <a:cubicBezTo>
                        <a:pt x="9047" y="5931"/>
                        <a:pt x="9170" y="5624"/>
                        <a:pt x="9182" y="5303"/>
                      </a:cubicBezTo>
                      <a:cubicBezTo>
                        <a:pt x="9099" y="4942"/>
                        <a:pt x="8941" y="4604"/>
                        <a:pt x="8718" y="4308"/>
                      </a:cubicBezTo>
                      <a:lnTo>
                        <a:pt x="7552" y="2548"/>
                      </a:lnTo>
                      <a:cubicBezTo>
                        <a:pt x="6832" y="1507"/>
                        <a:pt x="6363" y="1010"/>
                        <a:pt x="5694" y="763"/>
                      </a:cubicBezTo>
                      <a:cubicBezTo>
                        <a:pt x="5230" y="803"/>
                        <a:pt x="4763" y="795"/>
                        <a:pt x="4301" y="740"/>
                      </a:cubicBezTo>
                      <a:cubicBezTo>
                        <a:pt x="1662" y="545"/>
                        <a:pt x="1142" y="768"/>
                        <a:pt x="1054" y="21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6" name="Freeform 4905">
                  <a:extLst>
                    <a:ext uri="{FF2B5EF4-FFF2-40B4-BE49-F238E27FC236}">
                      <a16:creationId xmlns:a16="http://schemas.microsoft.com/office/drawing/2014/main" id="{DC5DE1FB-BB03-3406-B568-67E2C44F00BC}"/>
                    </a:ext>
                  </a:extLst>
                </p:cNvPr>
                <p:cNvSpPr/>
                <p:nvPr/>
              </p:nvSpPr>
              <p:spPr>
                <a:xfrm rot="-780000">
                  <a:off x="1702263" y="3946366"/>
                  <a:ext cx="1709" cy="669"/>
                </a:xfrm>
                <a:custGeom>
                  <a:avLst/>
                  <a:gdLst>
                    <a:gd name="connsiteX0" fmla="*/ 2066 w 1709"/>
                    <a:gd name="connsiteY0" fmla="*/ 671 h 669"/>
                    <a:gd name="connsiteX1" fmla="*/ 357 w 1709"/>
                    <a:gd name="connsiteY1" fmla="*/ 1168 h 669"/>
                    <a:gd name="connsiteX2" fmla="*/ 2066 w 1709"/>
                    <a:gd name="connsiteY2" fmla="*/ 671 h 669"/>
                  </a:gdLst>
                  <a:ahLst/>
                  <a:cxnLst>
                    <a:cxn ang="0">
                      <a:pos x="connsiteX0" y="connsiteY0"/>
                    </a:cxn>
                    <a:cxn ang="0">
                      <a:pos x="connsiteX1" y="connsiteY1"/>
                    </a:cxn>
                    <a:cxn ang="0">
                      <a:pos x="connsiteX2" y="connsiteY2"/>
                    </a:cxn>
                  </a:cxnLst>
                  <a:rect l="l" t="t" r="r" b="b"/>
                  <a:pathLst>
                    <a:path w="1709" h="669">
                      <a:moveTo>
                        <a:pt x="2066" y="671"/>
                      </a:moveTo>
                      <a:cubicBezTo>
                        <a:pt x="1486" y="799"/>
                        <a:pt x="915" y="965"/>
                        <a:pt x="357" y="1168"/>
                      </a:cubicBezTo>
                      <a:cubicBezTo>
                        <a:pt x="1225" y="1512"/>
                        <a:pt x="1694" y="1340"/>
                        <a:pt x="2066" y="67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7" name="Freeform 4906">
                  <a:extLst>
                    <a:ext uri="{FF2B5EF4-FFF2-40B4-BE49-F238E27FC236}">
                      <a16:creationId xmlns:a16="http://schemas.microsoft.com/office/drawing/2014/main" id="{84D96144-F1D0-65F3-D6B8-9AAEB59F456F}"/>
                    </a:ext>
                  </a:extLst>
                </p:cNvPr>
                <p:cNvSpPr/>
                <p:nvPr/>
              </p:nvSpPr>
              <p:spPr>
                <a:xfrm rot="-780000">
                  <a:off x="1788618" y="3901234"/>
                  <a:ext cx="2742" cy="3023"/>
                </a:xfrm>
                <a:custGeom>
                  <a:avLst/>
                  <a:gdLst>
                    <a:gd name="connsiteX0" fmla="*/ 387 w 2742"/>
                    <a:gd name="connsiteY0" fmla="*/ 3269 h 3023"/>
                    <a:gd name="connsiteX1" fmla="*/ 708 w 2742"/>
                    <a:gd name="connsiteY1" fmla="*/ 3418 h 3023"/>
                    <a:gd name="connsiteX2" fmla="*/ 2073 w 2742"/>
                    <a:gd name="connsiteY2" fmla="*/ 3144 h 3023"/>
                    <a:gd name="connsiteX3" fmla="*/ 3114 w 2742"/>
                    <a:gd name="connsiteY3" fmla="*/ 663 h 3023"/>
                    <a:gd name="connsiteX4" fmla="*/ 2691 w 2742"/>
                    <a:gd name="connsiteY4" fmla="*/ 760 h 3023"/>
                    <a:gd name="connsiteX5" fmla="*/ 387 w 2742"/>
                    <a:gd name="connsiteY5" fmla="*/ 3269 h 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 h="3023">
                      <a:moveTo>
                        <a:pt x="387" y="3269"/>
                      </a:moveTo>
                      <a:lnTo>
                        <a:pt x="708" y="3418"/>
                      </a:lnTo>
                      <a:cubicBezTo>
                        <a:pt x="1428" y="3789"/>
                        <a:pt x="1925" y="3841"/>
                        <a:pt x="2073" y="3144"/>
                      </a:cubicBezTo>
                      <a:cubicBezTo>
                        <a:pt x="2294" y="2269"/>
                        <a:pt x="2644" y="1433"/>
                        <a:pt x="3114" y="663"/>
                      </a:cubicBezTo>
                      <a:lnTo>
                        <a:pt x="2691" y="760"/>
                      </a:lnTo>
                      <a:cubicBezTo>
                        <a:pt x="879" y="1113"/>
                        <a:pt x="262" y="1806"/>
                        <a:pt x="387" y="326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8" name="Freeform 4907">
                  <a:extLst>
                    <a:ext uri="{FF2B5EF4-FFF2-40B4-BE49-F238E27FC236}">
                      <a16:creationId xmlns:a16="http://schemas.microsoft.com/office/drawing/2014/main" id="{A37D9E9A-0EA2-1A66-645E-E59EBB94F0E8}"/>
                    </a:ext>
                  </a:extLst>
                </p:cNvPr>
                <p:cNvSpPr/>
                <p:nvPr/>
              </p:nvSpPr>
              <p:spPr>
                <a:xfrm rot="-780000">
                  <a:off x="1722001" y="3977596"/>
                  <a:ext cx="6693" cy="4293"/>
                </a:xfrm>
                <a:custGeom>
                  <a:avLst/>
                  <a:gdLst>
                    <a:gd name="connsiteX0" fmla="*/ 360 w 6693"/>
                    <a:gd name="connsiteY0" fmla="*/ 1267 h 4293"/>
                    <a:gd name="connsiteX1" fmla="*/ 1526 w 6693"/>
                    <a:gd name="connsiteY1" fmla="*/ 2856 h 4293"/>
                    <a:gd name="connsiteX2" fmla="*/ 1698 w 6693"/>
                    <a:gd name="connsiteY2" fmla="*/ 3130 h 4293"/>
                    <a:gd name="connsiteX3" fmla="*/ 3236 w 6693"/>
                    <a:gd name="connsiteY3" fmla="*/ 4524 h 4293"/>
                    <a:gd name="connsiteX4" fmla="*/ 3459 w 6693"/>
                    <a:gd name="connsiteY4" fmla="*/ 4621 h 4293"/>
                    <a:gd name="connsiteX5" fmla="*/ 5442 w 6693"/>
                    <a:gd name="connsiteY5" fmla="*/ 4970 h 4293"/>
                    <a:gd name="connsiteX6" fmla="*/ 6162 w 6693"/>
                    <a:gd name="connsiteY6" fmla="*/ 4547 h 4293"/>
                    <a:gd name="connsiteX7" fmla="*/ 7054 w 6693"/>
                    <a:gd name="connsiteY7" fmla="*/ 4324 h 4293"/>
                    <a:gd name="connsiteX8" fmla="*/ 6780 w 6693"/>
                    <a:gd name="connsiteY8" fmla="*/ 3306 h 4293"/>
                    <a:gd name="connsiteX9" fmla="*/ 6185 w 6693"/>
                    <a:gd name="connsiteY9" fmla="*/ 2438 h 4293"/>
                    <a:gd name="connsiteX10" fmla="*/ 5688 w 6693"/>
                    <a:gd name="connsiteY10" fmla="*/ 677 h 4293"/>
                    <a:gd name="connsiteX11" fmla="*/ 4100 w 6693"/>
                    <a:gd name="connsiteY11" fmla="*/ 1141 h 4293"/>
                    <a:gd name="connsiteX12" fmla="*/ 360 w 6693"/>
                    <a:gd name="connsiteY12" fmla="*/ 1267 h 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93" h="4293">
                      <a:moveTo>
                        <a:pt x="360" y="1267"/>
                      </a:moveTo>
                      <a:cubicBezTo>
                        <a:pt x="783" y="1787"/>
                        <a:pt x="1178" y="2331"/>
                        <a:pt x="1526" y="2856"/>
                      </a:cubicBezTo>
                      <a:lnTo>
                        <a:pt x="1698" y="3130"/>
                      </a:lnTo>
                      <a:lnTo>
                        <a:pt x="3236" y="4524"/>
                      </a:lnTo>
                      <a:lnTo>
                        <a:pt x="3459" y="4621"/>
                      </a:lnTo>
                      <a:cubicBezTo>
                        <a:pt x="4111" y="4781"/>
                        <a:pt x="4774" y="4898"/>
                        <a:pt x="5442" y="4970"/>
                      </a:cubicBezTo>
                      <a:cubicBezTo>
                        <a:pt x="5673" y="4814"/>
                        <a:pt x="5913" y="4673"/>
                        <a:pt x="6162" y="4547"/>
                      </a:cubicBezTo>
                      <a:cubicBezTo>
                        <a:pt x="6444" y="4421"/>
                        <a:pt x="6746" y="4345"/>
                        <a:pt x="7054" y="4324"/>
                      </a:cubicBezTo>
                      <a:cubicBezTo>
                        <a:pt x="7030" y="3970"/>
                        <a:pt x="6937" y="3624"/>
                        <a:pt x="6780" y="3306"/>
                      </a:cubicBezTo>
                      <a:cubicBezTo>
                        <a:pt x="6631" y="3009"/>
                        <a:pt x="6185" y="2661"/>
                        <a:pt x="6185" y="2438"/>
                      </a:cubicBezTo>
                      <a:cubicBezTo>
                        <a:pt x="6149" y="1821"/>
                        <a:pt x="5980" y="1221"/>
                        <a:pt x="5688" y="677"/>
                      </a:cubicBezTo>
                      <a:cubicBezTo>
                        <a:pt x="5168" y="849"/>
                        <a:pt x="4648" y="1025"/>
                        <a:pt x="4100" y="1141"/>
                      </a:cubicBezTo>
                      <a:cubicBezTo>
                        <a:pt x="2882" y="1488"/>
                        <a:pt x="1598" y="1532"/>
                        <a:pt x="360" y="126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9" name="Freeform 4908">
                  <a:extLst>
                    <a:ext uri="{FF2B5EF4-FFF2-40B4-BE49-F238E27FC236}">
                      <a16:creationId xmlns:a16="http://schemas.microsoft.com/office/drawing/2014/main" id="{0274A6D8-D1FF-15B3-B262-824DA14C5FC1}"/>
                    </a:ext>
                  </a:extLst>
                </p:cNvPr>
                <p:cNvSpPr/>
                <p:nvPr/>
              </p:nvSpPr>
              <p:spPr>
                <a:xfrm rot="-780000">
                  <a:off x="1681943" y="3951473"/>
                  <a:ext cx="2405" cy="1709"/>
                </a:xfrm>
                <a:custGeom>
                  <a:avLst/>
                  <a:gdLst>
                    <a:gd name="connsiteX0" fmla="*/ 2759 w 2405"/>
                    <a:gd name="connsiteY0" fmla="*/ 2382 h 1709"/>
                    <a:gd name="connsiteX1" fmla="*/ 2239 w 2405"/>
                    <a:gd name="connsiteY1" fmla="*/ 672 h 1709"/>
                    <a:gd name="connsiteX2" fmla="*/ 353 w 2405"/>
                    <a:gd name="connsiteY2" fmla="*/ 1439 h 1709"/>
                    <a:gd name="connsiteX3" fmla="*/ 1319 w 2405"/>
                    <a:gd name="connsiteY3" fmla="*/ 1983 h 1709"/>
                    <a:gd name="connsiteX4" fmla="*/ 2759 w 2405"/>
                    <a:gd name="connsiteY4" fmla="*/ 2382 h 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 h="1709">
                      <a:moveTo>
                        <a:pt x="2759" y="2382"/>
                      </a:moveTo>
                      <a:lnTo>
                        <a:pt x="2239" y="672"/>
                      </a:lnTo>
                      <a:cubicBezTo>
                        <a:pt x="1593" y="919"/>
                        <a:pt x="976" y="1170"/>
                        <a:pt x="353" y="1439"/>
                      </a:cubicBezTo>
                      <a:cubicBezTo>
                        <a:pt x="664" y="1639"/>
                        <a:pt x="987" y="1820"/>
                        <a:pt x="1319" y="1983"/>
                      </a:cubicBezTo>
                      <a:cubicBezTo>
                        <a:pt x="1773" y="2198"/>
                        <a:pt x="2260" y="2333"/>
                        <a:pt x="2759" y="23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0" name="Freeform 4909">
                  <a:extLst>
                    <a:ext uri="{FF2B5EF4-FFF2-40B4-BE49-F238E27FC236}">
                      <a16:creationId xmlns:a16="http://schemas.microsoft.com/office/drawing/2014/main" id="{331DD508-924C-DD5E-76D1-6F4776CD9A30}"/>
                    </a:ext>
                  </a:extLst>
                </p:cNvPr>
                <p:cNvSpPr/>
                <p:nvPr/>
              </p:nvSpPr>
              <p:spPr>
                <a:xfrm rot="-780000">
                  <a:off x="1670092" y="3947601"/>
                  <a:ext cx="33498" cy="20861"/>
                </a:xfrm>
                <a:custGeom>
                  <a:avLst/>
                  <a:gdLst>
                    <a:gd name="connsiteX0" fmla="*/ 3119 w 33498"/>
                    <a:gd name="connsiteY0" fmla="*/ 19656 h 20861"/>
                    <a:gd name="connsiteX1" fmla="*/ 4211 w 33498"/>
                    <a:gd name="connsiteY1" fmla="*/ 17449 h 20861"/>
                    <a:gd name="connsiteX2" fmla="*/ 4434 w 33498"/>
                    <a:gd name="connsiteY2" fmla="*/ 17129 h 20861"/>
                    <a:gd name="connsiteX3" fmla="*/ 3668 w 33498"/>
                    <a:gd name="connsiteY3" fmla="*/ 12441 h 20861"/>
                    <a:gd name="connsiteX4" fmla="*/ 3765 w 33498"/>
                    <a:gd name="connsiteY4" fmla="*/ 12218 h 20861"/>
                    <a:gd name="connsiteX5" fmla="*/ 4754 w 33498"/>
                    <a:gd name="connsiteY5" fmla="*/ 11869 h 20861"/>
                    <a:gd name="connsiteX6" fmla="*/ 6440 w 33498"/>
                    <a:gd name="connsiteY6" fmla="*/ 13184 h 20861"/>
                    <a:gd name="connsiteX7" fmla="*/ 6863 w 33498"/>
                    <a:gd name="connsiteY7" fmla="*/ 13728 h 20861"/>
                    <a:gd name="connsiteX8" fmla="*/ 8526 w 33498"/>
                    <a:gd name="connsiteY8" fmla="*/ 11321 h 20861"/>
                    <a:gd name="connsiteX9" fmla="*/ 9455 w 33498"/>
                    <a:gd name="connsiteY9" fmla="*/ 9927 h 20861"/>
                    <a:gd name="connsiteX10" fmla="*/ 10272 w 33498"/>
                    <a:gd name="connsiteY10" fmla="*/ 13597 h 20861"/>
                    <a:gd name="connsiteX11" fmla="*/ 8563 w 33498"/>
                    <a:gd name="connsiteY11" fmla="*/ 14959 h 20861"/>
                    <a:gd name="connsiteX12" fmla="*/ 8243 w 33498"/>
                    <a:gd name="connsiteY12" fmla="*/ 15205 h 20861"/>
                    <a:gd name="connsiteX13" fmla="*/ 12084 w 33498"/>
                    <a:gd name="connsiteY13" fmla="*/ 17166 h 20861"/>
                    <a:gd name="connsiteX14" fmla="*/ 15084 w 33498"/>
                    <a:gd name="connsiteY14" fmla="*/ 18606 h 20861"/>
                    <a:gd name="connsiteX15" fmla="*/ 20366 w 33498"/>
                    <a:gd name="connsiteY15" fmla="*/ 19224 h 20861"/>
                    <a:gd name="connsiteX16" fmla="*/ 20194 w 33498"/>
                    <a:gd name="connsiteY16" fmla="*/ 19001 h 20861"/>
                    <a:gd name="connsiteX17" fmla="*/ 19548 w 33498"/>
                    <a:gd name="connsiteY17" fmla="*/ 17983 h 20861"/>
                    <a:gd name="connsiteX18" fmla="*/ 19673 w 33498"/>
                    <a:gd name="connsiteY18" fmla="*/ 16125 h 20861"/>
                    <a:gd name="connsiteX19" fmla="*/ 21731 w 33498"/>
                    <a:gd name="connsiteY19" fmla="*/ 15953 h 20861"/>
                    <a:gd name="connsiteX20" fmla="*/ 21754 w 33498"/>
                    <a:gd name="connsiteY20" fmla="*/ 15976 h 20861"/>
                    <a:gd name="connsiteX21" fmla="*/ 22521 w 33498"/>
                    <a:gd name="connsiteY21" fmla="*/ 14513 h 20861"/>
                    <a:gd name="connsiteX22" fmla="*/ 25521 w 33498"/>
                    <a:gd name="connsiteY22" fmla="*/ 15530 h 20861"/>
                    <a:gd name="connsiteX23" fmla="*/ 26450 w 33498"/>
                    <a:gd name="connsiteY23" fmla="*/ 17812 h 20861"/>
                    <a:gd name="connsiteX24" fmla="*/ 27964 w 33498"/>
                    <a:gd name="connsiteY24" fmla="*/ 21333 h 20861"/>
                    <a:gd name="connsiteX25" fmla="*/ 28508 w 33498"/>
                    <a:gd name="connsiteY25" fmla="*/ 21533 h 20861"/>
                    <a:gd name="connsiteX26" fmla="*/ 33598 w 33498"/>
                    <a:gd name="connsiteY26" fmla="*/ 16209 h 20861"/>
                    <a:gd name="connsiteX27" fmla="*/ 33450 w 33498"/>
                    <a:gd name="connsiteY27" fmla="*/ 14025 h 20861"/>
                    <a:gd name="connsiteX28" fmla="*/ 33352 w 33498"/>
                    <a:gd name="connsiteY28" fmla="*/ 13853 h 20861"/>
                    <a:gd name="connsiteX29" fmla="*/ 33376 w 33498"/>
                    <a:gd name="connsiteY29" fmla="*/ 14127 h 20861"/>
                    <a:gd name="connsiteX30" fmla="*/ 31118 w 33498"/>
                    <a:gd name="connsiteY30" fmla="*/ 15238 h 20861"/>
                    <a:gd name="connsiteX31" fmla="*/ 30895 w 33498"/>
                    <a:gd name="connsiteY31" fmla="*/ 15145 h 20861"/>
                    <a:gd name="connsiteX32" fmla="*/ 29135 w 33498"/>
                    <a:gd name="connsiteY32" fmla="*/ 12566 h 20861"/>
                    <a:gd name="connsiteX33" fmla="*/ 32135 w 33498"/>
                    <a:gd name="connsiteY33" fmla="*/ 12343 h 20861"/>
                    <a:gd name="connsiteX34" fmla="*/ 31912 w 33498"/>
                    <a:gd name="connsiteY34" fmla="*/ 12120 h 20861"/>
                    <a:gd name="connsiteX35" fmla="*/ 29409 w 33498"/>
                    <a:gd name="connsiteY35" fmla="*/ 9764 h 20861"/>
                    <a:gd name="connsiteX36" fmla="*/ 28317 w 33498"/>
                    <a:gd name="connsiteY36" fmla="*/ 6145 h 20861"/>
                    <a:gd name="connsiteX37" fmla="*/ 29209 w 33498"/>
                    <a:gd name="connsiteY37" fmla="*/ 2005 h 20861"/>
                    <a:gd name="connsiteX38" fmla="*/ 29381 w 33498"/>
                    <a:gd name="connsiteY38" fmla="*/ 1508 h 20861"/>
                    <a:gd name="connsiteX39" fmla="*/ 29181 w 33498"/>
                    <a:gd name="connsiteY39" fmla="*/ 1043 h 20861"/>
                    <a:gd name="connsiteX40" fmla="*/ 28958 w 33498"/>
                    <a:gd name="connsiteY40" fmla="*/ 672 h 20861"/>
                    <a:gd name="connsiteX41" fmla="*/ 19367 w 33498"/>
                    <a:gd name="connsiteY41" fmla="*/ 2581 h 20861"/>
                    <a:gd name="connsiteX42" fmla="*/ 20259 w 33498"/>
                    <a:gd name="connsiteY42" fmla="*/ 3004 h 20861"/>
                    <a:gd name="connsiteX43" fmla="*/ 20482 w 33498"/>
                    <a:gd name="connsiteY43" fmla="*/ 3102 h 20861"/>
                    <a:gd name="connsiteX44" fmla="*/ 22117 w 33498"/>
                    <a:gd name="connsiteY44" fmla="*/ 3748 h 20861"/>
                    <a:gd name="connsiteX45" fmla="*/ 22581 w 33498"/>
                    <a:gd name="connsiteY45" fmla="*/ 4142 h 20861"/>
                    <a:gd name="connsiteX46" fmla="*/ 26822 w 33498"/>
                    <a:gd name="connsiteY46" fmla="*/ 5481 h 20861"/>
                    <a:gd name="connsiteX47" fmla="*/ 27811 w 33498"/>
                    <a:gd name="connsiteY47" fmla="*/ 6173 h 20861"/>
                    <a:gd name="connsiteX48" fmla="*/ 27347 w 33498"/>
                    <a:gd name="connsiteY48" fmla="*/ 10536 h 20861"/>
                    <a:gd name="connsiteX49" fmla="*/ 25387 w 33498"/>
                    <a:gd name="connsiteY49" fmla="*/ 10313 h 20861"/>
                    <a:gd name="connsiteX50" fmla="*/ 22363 w 33498"/>
                    <a:gd name="connsiteY50" fmla="*/ 9197 h 20861"/>
                    <a:gd name="connsiteX51" fmla="*/ 21596 w 33498"/>
                    <a:gd name="connsiteY51" fmla="*/ 10410 h 20861"/>
                    <a:gd name="connsiteX52" fmla="*/ 19241 w 33498"/>
                    <a:gd name="connsiteY52" fmla="*/ 11525 h 20861"/>
                    <a:gd name="connsiteX53" fmla="*/ 13143 w 33498"/>
                    <a:gd name="connsiteY53" fmla="*/ 12320 h 20861"/>
                    <a:gd name="connsiteX54" fmla="*/ 11777 w 33498"/>
                    <a:gd name="connsiteY54" fmla="*/ 11725 h 20861"/>
                    <a:gd name="connsiteX55" fmla="*/ 11578 w 33498"/>
                    <a:gd name="connsiteY55" fmla="*/ 10708 h 20861"/>
                    <a:gd name="connsiteX56" fmla="*/ 11703 w 33498"/>
                    <a:gd name="connsiteY56" fmla="*/ 10461 h 20861"/>
                    <a:gd name="connsiteX57" fmla="*/ 11206 w 33498"/>
                    <a:gd name="connsiteY57" fmla="*/ 6247 h 20861"/>
                    <a:gd name="connsiteX58" fmla="*/ 11034 w 33498"/>
                    <a:gd name="connsiteY58" fmla="*/ 5927 h 20861"/>
                    <a:gd name="connsiteX59" fmla="*/ 351 w 33498"/>
                    <a:gd name="connsiteY59" fmla="*/ 16836 h 20861"/>
                    <a:gd name="connsiteX60" fmla="*/ 3027 w 33498"/>
                    <a:gd name="connsiteY60" fmla="*/ 19624 h 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498" h="20861">
                      <a:moveTo>
                        <a:pt x="3119" y="19656"/>
                      </a:moveTo>
                      <a:cubicBezTo>
                        <a:pt x="3303" y="18844"/>
                        <a:pt x="3678" y="18088"/>
                        <a:pt x="4211" y="17449"/>
                      </a:cubicBezTo>
                      <a:lnTo>
                        <a:pt x="4434" y="17129"/>
                      </a:lnTo>
                      <a:cubicBezTo>
                        <a:pt x="3463" y="15770"/>
                        <a:pt x="3180" y="14037"/>
                        <a:pt x="3668" y="12441"/>
                      </a:cubicBezTo>
                      <a:lnTo>
                        <a:pt x="3765" y="12218"/>
                      </a:lnTo>
                      <a:cubicBezTo>
                        <a:pt x="3914" y="11795"/>
                        <a:pt x="4230" y="11720"/>
                        <a:pt x="4754" y="11869"/>
                      </a:cubicBezTo>
                      <a:cubicBezTo>
                        <a:pt x="5465" y="12073"/>
                        <a:pt x="6069" y="12544"/>
                        <a:pt x="6440" y="13184"/>
                      </a:cubicBezTo>
                      <a:lnTo>
                        <a:pt x="6863" y="13728"/>
                      </a:lnTo>
                      <a:cubicBezTo>
                        <a:pt x="7434" y="12933"/>
                        <a:pt x="7978" y="12115"/>
                        <a:pt x="8526" y="11321"/>
                      </a:cubicBezTo>
                      <a:lnTo>
                        <a:pt x="9455" y="9927"/>
                      </a:lnTo>
                      <a:cubicBezTo>
                        <a:pt x="10992" y="11168"/>
                        <a:pt x="11290" y="12557"/>
                        <a:pt x="10272" y="13597"/>
                      </a:cubicBezTo>
                      <a:cubicBezTo>
                        <a:pt x="9759" y="14117"/>
                        <a:pt x="9185" y="14575"/>
                        <a:pt x="8563" y="14959"/>
                      </a:cubicBezTo>
                      <a:lnTo>
                        <a:pt x="8243" y="15205"/>
                      </a:lnTo>
                      <a:cubicBezTo>
                        <a:pt x="9355" y="16146"/>
                        <a:pt x="10670" y="16817"/>
                        <a:pt x="12084" y="17166"/>
                      </a:cubicBezTo>
                      <a:cubicBezTo>
                        <a:pt x="13145" y="17508"/>
                        <a:pt x="14154" y="17992"/>
                        <a:pt x="15084" y="18606"/>
                      </a:cubicBezTo>
                      <a:cubicBezTo>
                        <a:pt x="16616" y="19721"/>
                        <a:pt x="18618" y="19955"/>
                        <a:pt x="20366" y="19224"/>
                      </a:cubicBezTo>
                      <a:lnTo>
                        <a:pt x="20194" y="19001"/>
                      </a:lnTo>
                      <a:cubicBezTo>
                        <a:pt x="19883" y="18733"/>
                        <a:pt x="19658" y="18379"/>
                        <a:pt x="19548" y="17983"/>
                      </a:cubicBezTo>
                      <a:cubicBezTo>
                        <a:pt x="19474" y="17338"/>
                        <a:pt x="19302" y="16469"/>
                        <a:pt x="19673" y="16125"/>
                      </a:cubicBezTo>
                      <a:cubicBezTo>
                        <a:pt x="20303" y="15776"/>
                        <a:pt x="21052" y="15713"/>
                        <a:pt x="21731" y="15953"/>
                      </a:cubicBezTo>
                      <a:lnTo>
                        <a:pt x="21754" y="15976"/>
                      </a:lnTo>
                      <a:cubicBezTo>
                        <a:pt x="21867" y="15426"/>
                        <a:pt x="22132" y="14918"/>
                        <a:pt x="22521" y="14513"/>
                      </a:cubicBezTo>
                      <a:cubicBezTo>
                        <a:pt x="23287" y="13672"/>
                        <a:pt x="24727" y="14192"/>
                        <a:pt x="25521" y="15530"/>
                      </a:cubicBezTo>
                      <a:cubicBezTo>
                        <a:pt x="25882" y="16269"/>
                        <a:pt x="26192" y="17031"/>
                        <a:pt x="26450" y="17812"/>
                      </a:cubicBezTo>
                      <a:lnTo>
                        <a:pt x="27964" y="21333"/>
                      </a:lnTo>
                      <a:lnTo>
                        <a:pt x="28508" y="21533"/>
                      </a:lnTo>
                      <a:cubicBezTo>
                        <a:pt x="30299" y="19852"/>
                        <a:pt x="31999" y="18074"/>
                        <a:pt x="33598" y="16209"/>
                      </a:cubicBezTo>
                      <a:cubicBezTo>
                        <a:pt x="33981" y="15514"/>
                        <a:pt x="33923" y="14661"/>
                        <a:pt x="33450" y="14025"/>
                      </a:cubicBezTo>
                      <a:lnTo>
                        <a:pt x="33352" y="13853"/>
                      </a:lnTo>
                      <a:lnTo>
                        <a:pt x="33376" y="14127"/>
                      </a:lnTo>
                      <a:cubicBezTo>
                        <a:pt x="33059" y="15057"/>
                        <a:pt x="32048" y="15555"/>
                        <a:pt x="31118" y="15238"/>
                      </a:cubicBezTo>
                      <a:cubicBezTo>
                        <a:pt x="31042" y="15212"/>
                        <a:pt x="30967" y="15181"/>
                        <a:pt x="30895" y="15145"/>
                      </a:cubicBezTo>
                      <a:cubicBezTo>
                        <a:pt x="30197" y="14366"/>
                        <a:pt x="29605" y="13499"/>
                        <a:pt x="29135" y="12566"/>
                      </a:cubicBezTo>
                      <a:lnTo>
                        <a:pt x="32135" y="12343"/>
                      </a:lnTo>
                      <a:lnTo>
                        <a:pt x="31912" y="12120"/>
                      </a:lnTo>
                      <a:cubicBezTo>
                        <a:pt x="31031" y="11387"/>
                        <a:pt x="30195" y="10600"/>
                        <a:pt x="29409" y="9764"/>
                      </a:cubicBezTo>
                      <a:cubicBezTo>
                        <a:pt x="28497" y="8797"/>
                        <a:pt x="28092" y="7456"/>
                        <a:pt x="28317" y="6145"/>
                      </a:cubicBezTo>
                      <a:cubicBezTo>
                        <a:pt x="28564" y="4751"/>
                        <a:pt x="28912" y="3418"/>
                        <a:pt x="29209" y="2005"/>
                      </a:cubicBezTo>
                      <a:cubicBezTo>
                        <a:pt x="29236" y="1830"/>
                        <a:pt x="29294" y="1662"/>
                        <a:pt x="29381" y="1508"/>
                      </a:cubicBezTo>
                      <a:lnTo>
                        <a:pt x="29181" y="1043"/>
                      </a:lnTo>
                      <a:lnTo>
                        <a:pt x="28958" y="672"/>
                      </a:lnTo>
                      <a:cubicBezTo>
                        <a:pt x="25718" y="1069"/>
                        <a:pt x="22512" y="1707"/>
                        <a:pt x="19367" y="2581"/>
                      </a:cubicBezTo>
                      <a:cubicBezTo>
                        <a:pt x="19664" y="2707"/>
                        <a:pt x="19961" y="2855"/>
                        <a:pt x="20259" y="3004"/>
                      </a:cubicBezTo>
                      <a:lnTo>
                        <a:pt x="20482" y="3102"/>
                      </a:lnTo>
                      <a:cubicBezTo>
                        <a:pt x="21082" y="3135"/>
                        <a:pt x="21656" y="3361"/>
                        <a:pt x="22117" y="3748"/>
                      </a:cubicBezTo>
                      <a:lnTo>
                        <a:pt x="22581" y="4142"/>
                      </a:lnTo>
                      <a:cubicBezTo>
                        <a:pt x="23930" y="4773"/>
                        <a:pt x="25355" y="5224"/>
                        <a:pt x="26822" y="5481"/>
                      </a:cubicBezTo>
                      <a:cubicBezTo>
                        <a:pt x="27170" y="5555"/>
                        <a:pt x="27839" y="6001"/>
                        <a:pt x="27811" y="6173"/>
                      </a:cubicBezTo>
                      <a:cubicBezTo>
                        <a:pt x="27732" y="7634"/>
                        <a:pt x="27577" y="9090"/>
                        <a:pt x="27347" y="10536"/>
                      </a:cubicBezTo>
                      <a:cubicBezTo>
                        <a:pt x="26687" y="10530"/>
                        <a:pt x="26030" y="10455"/>
                        <a:pt x="25387" y="10313"/>
                      </a:cubicBezTo>
                      <a:cubicBezTo>
                        <a:pt x="24369" y="9941"/>
                        <a:pt x="23380" y="9546"/>
                        <a:pt x="22363" y="9197"/>
                      </a:cubicBezTo>
                      <a:cubicBezTo>
                        <a:pt x="22140" y="9569"/>
                        <a:pt x="21866" y="9964"/>
                        <a:pt x="21596" y="10410"/>
                      </a:cubicBezTo>
                      <a:cubicBezTo>
                        <a:pt x="20869" y="10893"/>
                        <a:pt x="20076" y="11269"/>
                        <a:pt x="19241" y="11525"/>
                      </a:cubicBezTo>
                      <a:cubicBezTo>
                        <a:pt x="17224" y="11895"/>
                        <a:pt x="15188" y="12160"/>
                        <a:pt x="13143" y="12320"/>
                      </a:cubicBezTo>
                      <a:cubicBezTo>
                        <a:pt x="12625" y="12321"/>
                        <a:pt x="12130" y="12105"/>
                        <a:pt x="11777" y="11725"/>
                      </a:cubicBezTo>
                      <a:cubicBezTo>
                        <a:pt x="11572" y="11428"/>
                        <a:pt x="11500" y="11060"/>
                        <a:pt x="11578" y="10708"/>
                      </a:cubicBezTo>
                      <a:lnTo>
                        <a:pt x="11703" y="10461"/>
                      </a:lnTo>
                      <a:cubicBezTo>
                        <a:pt x="12846" y="9272"/>
                        <a:pt x="12395" y="7906"/>
                        <a:pt x="11206" y="6247"/>
                      </a:cubicBezTo>
                      <a:lnTo>
                        <a:pt x="11034" y="5927"/>
                      </a:lnTo>
                      <a:cubicBezTo>
                        <a:pt x="6373" y="8292"/>
                        <a:pt x="2619" y="12126"/>
                        <a:pt x="351" y="16836"/>
                      </a:cubicBezTo>
                      <a:cubicBezTo>
                        <a:pt x="1280" y="17765"/>
                        <a:pt x="2112" y="18797"/>
                        <a:pt x="3027" y="196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1" name="Freeform 4910">
                  <a:extLst>
                    <a:ext uri="{FF2B5EF4-FFF2-40B4-BE49-F238E27FC236}">
                      <a16:creationId xmlns:a16="http://schemas.microsoft.com/office/drawing/2014/main" id="{4BCB66E8-9565-802E-8567-D4A925D517D4}"/>
                    </a:ext>
                  </a:extLst>
                </p:cNvPr>
                <p:cNvSpPr/>
                <p:nvPr/>
              </p:nvSpPr>
              <p:spPr>
                <a:xfrm rot="-780000">
                  <a:off x="1704715" y="3942405"/>
                  <a:ext cx="274" cy="464"/>
                </a:xfrm>
                <a:custGeom>
                  <a:avLst/>
                  <a:gdLst>
                    <a:gd name="connsiteX0" fmla="*/ 357 w 274"/>
                    <a:gd name="connsiteY0" fmla="*/ 712 h 464"/>
                    <a:gd name="connsiteX1" fmla="*/ 408 w 274"/>
                    <a:gd name="connsiteY1" fmla="*/ 1135 h 464"/>
                    <a:gd name="connsiteX2" fmla="*/ 631 w 274"/>
                    <a:gd name="connsiteY2" fmla="*/ 671 h 464"/>
                  </a:gdLst>
                  <a:ahLst/>
                  <a:cxnLst>
                    <a:cxn ang="0">
                      <a:pos x="connsiteX0" y="connsiteY0"/>
                    </a:cxn>
                    <a:cxn ang="0">
                      <a:pos x="connsiteX1" y="connsiteY1"/>
                    </a:cxn>
                    <a:cxn ang="0">
                      <a:pos x="connsiteX2" y="connsiteY2"/>
                    </a:cxn>
                  </a:cxnLst>
                  <a:rect l="l" t="t" r="r" b="b"/>
                  <a:pathLst>
                    <a:path w="274" h="464">
                      <a:moveTo>
                        <a:pt x="357" y="712"/>
                      </a:moveTo>
                      <a:lnTo>
                        <a:pt x="408" y="1135"/>
                      </a:lnTo>
                      <a:lnTo>
                        <a:pt x="631" y="67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2" name="Freeform 4911">
                  <a:extLst>
                    <a:ext uri="{FF2B5EF4-FFF2-40B4-BE49-F238E27FC236}">
                      <a16:creationId xmlns:a16="http://schemas.microsoft.com/office/drawing/2014/main" id="{C6AE010D-69E9-03FD-C77E-87FDAE3025F2}"/>
                    </a:ext>
                  </a:extLst>
                </p:cNvPr>
                <p:cNvSpPr/>
                <p:nvPr/>
              </p:nvSpPr>
              <p:spPr>
                <a:xfrm rot="-780000">
                  <a:off x="1699679" y="3966754"/>
                  <a:ext cx="1971" cy="3150"/>
                </a:xfrm>
                <a:custGeom>
                  <a:avLst/>
                  <a:gdLst>
                    <a:gd name="connsiteX0" fmla="*/ 2312 w 1971"/>
                    <a:gd name="connsiteY0" fmla="*/ 3825 h 3150"/>
                    <a:gd name="connsiteX1" fmla="*/ 1471 w 1971"/>
                    <a:gd name="connsiteY1" fmla="*/ 675 h 3150"/>
                    <a:gd name="connsiteX2" fmla="*/ 356 w 1971"/>
                    <a:gd name="connsiteY2" fmla="*/ 726 h 3150"/>
                    <a:gd name="connsiteX3" fmla="*/ 1323 w 1971"/>
                    <a:gd name="connsiteY3" fmla="*/ 3579 h 3150"/>
                  </a:gdLst>
                  <a:ahLst/>
                  <a:cxnLst>
                    <a:cxn ang="0">
                      <a:pos x="connsiteX0" y="connsiteY0"/>
                    </a:cxn>
                    <a:cxn ang="0">
                      <a:pos x="connsiteX1" y="connsiteY1"/>
                    </a:cxn>
                    <a:cxn ang="0">
                      <a:pos x="connsiteX2" y="connsiteY2"/>
                    </a:cxn>
                    <a:cxn ang="0">
                      <a:pos x="connsiteX3" y="connsiteY3"/>
                    </a:cxn>
                  </a:cxnLst>
                  <a:rect l="l" t="t" r="r" b="b"/>
                  <a:pathLst>
                    <a:path w="1971" h="3150">
                      <a:moveTo>
                        <a:pt x="2312" y="3825"/>
                      </a:moveTo>
                      <a:cubicBezTo>
                        <a:pt x="2403" y="2710"/>
                        <a:pt x="2106" y="1597"/>
                        <a:pt x="1471" y="675"/>
                      </a:cubicBezTo>
                      <a:lnTo>
                        <a:pt x="356" y="726"/>
                      </a:lnTo>
                      <a:cubicBezTo>
                        <a:pt x="705" y="1655"/>
                        <a:pt x="1002" y="2636"/>
                        <a:pt x="1323" y="35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3" name="Freeform 4912">
                  <a:extLst>
                    <a:ext uri="{FF2B5EF4-FFF2-40B4-BE49-F238E27FC236}">
                      <a16:creationId xmlns:a16="http://schemas.microsoft.com/office/drawing/2014/main" id="{1F9582D1-F304-8295-5F79-8FD3C47FCFD9}"/>
                    </a:ext>
                  </a:extLst>
                </p:cNvPr>
                <p:cNvSpPr/>
                <p:nvPr/>
              </p:nvSpPr>
              <p:spPr>
                <a:xfrm rot="-780000">
                  <a:off x="1705292" y="3949950"/>
                  <a:ext cx="2941" cy="4339"/>
                </a:xfrm>
                <a:custGeom>
                  <a:avLst/>
                  <a:gdLst>
                    <a:gd name="connsiteX0" fmla="*/ 3299 w 2941"/>
                    <a:gd name="connsiteY0" fmla="*/ 672 h 4339"/>
                    <a:gd name="connsiteX1" fmla="*/ 2653 w 2941"/>
                    <a:gd name="connsiteY1" fmla="*/ 723 h 4339"/>
                    <a:gd name="connsiteX2" fmla="*/ 1260 w 2941"/>
                    <a:gd name="connsiteY2" fmla="*/ 5012 h 4339"/>
                    <a:gd name="connsiteX3" fmla="*/ 1283 w 2941"/>
                    <a:gd name="connsiteY3" fmla="*/ 4863 h 4339"/>
                    <a:gd name="connsiteX4" fmla="*/ 3299 w 2941"/>
                    <a:gd name="connsiteY4" fmla="*/ 672 h 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 h="4339">
                      <a:moveTo>
                        <a:pt x="3299" y="672"/>
                      </a:moveTo>
                      <a:cubicBezTo>
                        <a:pt x="3085" y="702"/>
                        <a:pt x="2869" y="719"/>
                        <a:pt x="2653" y="723"/>
                      </a:cubicBezTo>
                      <a:cubicBezTo>
                        <a:pt x="275" y="746"/>
                        <a:pt x="-370" y="2781"/>
                        <a:pt x="1260" y="5012"/>
                      </a:cubicBezTo>
                      <a:lnTo>
                        <a:pt x="1283" y="4863"/>
                      </a:lnTo>
                      <a:cubicBezTo>
                        <a:pt x="1869" y="3426"/>
                        <a:pt x="2543" y="2027"/>
                        <a:pt x="3299" y="67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4" name="Freeform 4913">
                  <a:extLst>
                    <a:ext uri="{FF2B5EF4-FFF2-40B4-BE49-F238E27FC236}">
                      <a16:creationId xmlns:a16="http://schemas.microsoft.com/office/drawing/2014/main" id="{C39EFE20-5025-8340-BAA2-A466D72C91E5}"/>
                    </a:ext>
                  </a:extLst>
                </p:cNvPr>
                <p:cNvSpPr/>
                <p:nvPr/>
              </p:nvSpPr>
              <p:spPr>
                <a:xfrm rot="-780000">
                  <a:off x="1768699" y="3868365"/>
                  <a:ext cx="22132" cy="35236"/>
                </a:xfrm>
                <a:custGeom>
                  <a:avLst/>
                  <a:gdLst>
                    <a:gd name="connsiteX0" fmla="*/ 16416 w 22132"/>
                    <a:gd name="connsiteY0" fmla="*/ 32330 h 35236"/>
                    <a:gd name="connsiteX1" fmla="*/ 18919 w 22132"/>
                    <a:gd name="connsiteY1" fmla="*/ 31712 h 35236"/>
                    <a:gd name="connsiteX2" fmla="*/ 22491 w 22132"/>
                    <a:gd name="connsiteY2" fmla="*/ 31661 h 35236"/>
                    <a:gd name="connsiteX3" fmla="*/ 22417 w 22132"/>
                    <a:gd name="connsiteY3" fmla="*/ 30792 h 35236"/>
                    <a:gd name="connsiteX4" fmla="*/ 21325 w 22132"/>
                    <a:gd name="connsiteY4" fmla="*/ 28237 h 35236"/>
                    <a:gd name="connsiteX5" fmla="*/ 19987 w 22132"/>
                    <a:gd name="connsiteY5" fmla="*/ 27545 h 35236"/>
                    <a:gd name="connsiteX6" fmla="*/ 19964 w 22132"/>
                    <a:gd name="connsiteY6" fmla="*/ 27568 h 35236"/>
                    <a:gd name="connsiteX7" fmla="*/ 19123 w 22132"/>
                    <a:gd name="connsiteY7" fmla="*/ 28386 h 35236"/>
                    <a:gd name="connsiteX8" fmla="*/ 16694 w 22132"/>
                    <a:gd name="connsiteY8" fmla="*/ 29779 h 35236"/>
                    <a:gd name="connsiteX9" fmla="*/ 14586 w 22132"/>
                    <a:gd name="connsiteY9" fmla="*/ 27252 h 35236"/>
                    <a:gd name="connsiteX10" fmla="*/ 14586 w 22132"/>
                    <a:gd name="connsiteY10" fmla="*/ 27229 h 35236"/>
                    <a:gd name="connsiteX11" fmla="*/ 10298 w 22132"/>
                    <a:gd name="connsiteY11" fmla="*/ 19716 h 35236"/>
                    <a:gd name="connsiteX12" fmla="*/ 9950 w 22132"/>
                    <a:gd name="connsiteY12" fmla="*/ 19841 h 35236"/>
                    <a:gd name="connsiteX13" fmla="*/ 7721 w 22132"/>
                    <a:gd name="connsiteY13" fmla="*/ 20585 h 35236"/>
                    <a:gd name="connsiteX14" fmla="*/ 5217 w 22132"/>
                    <a:gd name="connsiteY14" fmla="*/ 19418 h 35236"/>
                    <a:gd name="connsiteX15" fmla="*/ 6903 w 22132"/>
                    <a:gd name="connsiteY15" fmla="*/ 18155 h 35236"/>
                    <a:gd name="connsiteX16" fmla="*/ 7224 w 22132"/>
                    <a:gd name="connsiteY16" fmla="*/ 18080 h 35236"/>
                    <a:gd name="connsiteX17" fmla="*/ 8389 w 22132"/>
                    <a:gd name="connsiteY17" fmla="*/ 17908 h 35236"/>
                    <a:gd name="connsiteX18" fmla="*/ 7846 w 22132"/>
                    <a:gd name="connsiteY18" fmla="*/ 17091 h 35236"/>
                    <a:gd name="connsiteX19" fmla="*/ 7498 w 22132"/>
                    <a:gd name="connsiteY19" fmla="*/ 15478 h 35236"/>
                    <a:gd name="connsiteX20" fmla="*/ 8687 w 22132"/>
                    <a:gd name="connsiteY20" fmla="*/ 14461 h 35236"/>
                    <a:gd name="connsiteX21" fmla="*/ 9904 w 22132"/>
                    <a:gd name="connsiteY21" fmla="*/ 14781 h 35236"/>
                    <a:gd name="connsiteX22" fmla="*/ 9927 w 22132"/>
                    <a:gd name="connsiteY22" fmla="*/ 14656 h 35236"/>
                    <a:gd name="connsiteX23" fmla="*/ 10099 w 22132"/>
                    <a:gd name="connsiteY23" fmla="*/ 13592 h 35236"/>
                    <a:gd name="connsiteX24" fmla="*/ 8612 w 22132"/>
                    <a:gd name="connsiteY24" fmla="*/ 11311 h 35236"/>
                    <a:gd name="connsiteX25" fmla="*/ 7437 w 22132"/>
                    <a:gd name="connsiteY25" fmla="*/ 9912 h 35236"/>
                    <a:gd name="connsiteX26" fmla="*/ 7734 w 22132"/>
                    <a:gd name="connsiteY26" fmla="*/ 9448 h 35236"/>
                    <a:gd name="connsiteX27" fmla="*/ 8427 w 22132"/>
                    <a:gd name="connsiteY27" fmla="*/ 9053 h 35236"/>
                    <a:gd name="connsiteX28" fmla="*/ 11376 w 22132"/>
                    <a:gd name="connsiteY28" fmla="*/ 5977 h 35236"/>
                    <a:gd name="connsiteX29" fmla="*/ 10912 w 22132"/>
                    <a:gd name="connsiteY29" fmla="*/ 5954 h 35236"/>
                    <a:gd name="connsiteX30" fmla="*/ 9054 w 22132"/>
                    <a:gd name="connsiteY30" fmla="*/ 7097 h 35236"/>
                    <a:gd name="connsiteX31" fmla="*/ 7837 w 22132"/>
                    <a:gd name="connsiteY31" fmla="*/ 7766 h 35236"/>
                    <a:gd name="connsiteX32" fmla="*/ 7665 w 22132"/>
                    <a:gd name="connsiteY32" fmla="*/ 6776 h 35236"/>
                    <a:gd name="connsiteX33" fmla="*/ 8831 w 22132"/>
                    <a:gd name="connsiteY33" fmla="*/ 5484 h 35236"/>
                    <a:gd name="connsiteX34" fmla="*/ 11534 w 22132"/>
                    <a:gd name="connsiteY34" fmla="*/ 3575 h 35236"/>
                    <a:gd name="connsiteX35" fmla="*/ 11757 w 22132"/>
                    <a:gd name="connsiteY35" fmla="*/ 3375 h 35236"/>
                    <a:gd name="connsiteX36" fmla="*/ 11757 w 22132"/>
                    <a:gd name="connsiteY36" fmla="*/ 3203 h 35236"/>
                    <a:gd name="connsiteX37" fmla="*/ 11557 w 22132"/>
                    <a:gd name="connsiteY37" fmla="*/ 1939 h 35236"/>
                    <a:gd name="connsiteX38" fmla="*/ 10665 w 22132"/>
                    <a:gd name="connsiteY38" fmla="*/ 1122 h 35236"/>
                    <a:gd name="connsiteX39" fmla="*/ 10145 w 22132"/>
                    <a:gd name="connsiteY39" fmla="*/ 657 h 35236"/>
                    <a:gd name="connsiteX40" fmla="*/ 7823 w 22132"/>
                    <a:gd name="connsiteY40" fmla="*/ 4007 h 35236"/>
                    <a:gd name="connsiteX41" fmla="*/ 7525 w 22132"/>
                    <a:gd name="connsiteY41" fmla="*/ 4653 h 35236"/>
                    <a:gd name="connsiteX42" fmla="*/ 7437 w 22132"/>
                    <a:gd name="connsiteY42" fmla="*/ 4629 h 35236"/>
                    <a:gd name="connsiteX43" fmla="*/ 4985 w 22132"/>
                    <a:gd name="connsiteY43" fmla="*/ 8746 h 35236"/>
                    <a:gd name="connsiteX44" fmla="*/ 5305 w 22132"/>
                    <a:gd name="connsiteY44" fmla="*/ 9466 h 35236"/>
                    <a:gd name="connsiteX45" fmla="*/ 5380 w 22132"/>
                    <a:gd name="connsiteY45" fmla="*/ 9689 h 35236"/>
                    <a:gd name="connsiteX46" fmla="*/ 5380 w 22132"/>
                    <a:gd name="connsiteY46" fmla="*/ 9689 h 35236"/>
                    <a:gd name="connsiteX47" fmla="*/ 4883 w 22132"/>
                    <a:gd name="connsiteY47" fmla="*/ 13559 h 35236"/>
                    <a:gd name="connsiteX48" fmla="*/ 2477 w 22132"/>
                    <a:gd name="connsiteY48" fmla="*/ 13731 h 35236"/>
                    <a:gd name="connsiteX49" fmla="*/ 368 w 22132"/>
                    <a:gd name="connsiteY49" fmla="*/ 19088 h 35236"/>
                    <a:gd name="connsiteX50" fmla="*/ 2003 w 22132"/>
                    <a:gd name="connsiteY50" fmla="*/ 20204 h 35236"/>
                    <a:gd name="connsiteX51" fmla="*/ 3814 w 22132"/>
                    <a:gd name="connsiteY51" fmla="*/ 20329 h 35236"/>
                    <a:gd name="connsiteX52" fmla="*/ 7707 w 22132"/>
                    <a:gd name="connsiteY52" fmla="*/ 23056 h 35236"/>
                    <a:gd name="connsiteX53" fmla="*/ 8724 w 22132"/>
                    <a:gd name="connsiteY53" fmla="*/ 24840 h 35236"/>
                    <a:gd name="connsiteX54" fmla="*/ 11204 w 22132"/>
                    <a:gd name="connsiteY54" fmla="*/ 31958 h 35236"/>
                    <a:gd name="connsiteX55" fmla="*/ 10275 w 22132"/>
                    <a:gd name="connsiteY55" fmla="*/ 35429 h 35236"/>
                    <a:gd name="connsiteX56" fmla="*/ 10819 w 22132"/>
                    <a:gd name="connsiteY56" fmla="*/ 35894 h 35236"/>
                    <a:gd name="connsiteX57" fmla="*/ 12779 w 22132"/>
                    <a:gd name="connsiteY57" fmla="*/ 34704 h 35236"/>
                    <a:gd name="connsiteX58" fmla="*/ 16416 w 22132"/>
                    <a:gd name="connsiteY58" fmla="*/ 32330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132" h="35236">
                      <a:moveTo>
                        <a:pt x="16416" y="32330"/>
                      </a:moveTo>
                      <a:cubicBezTo>
                        <a:pt x="17210" y="31684"/>
                        <a:pt x="17781" y="31266"/>
                        <a:pt x="18919" y="31712"/>
                      </a:cubicBezTo>
                      <a:cubicBezTo>
                        <a:pt x="20067" y="32181"/>
                        <a:pt x="21357" y="32163"/>
                        <a:pt x="22491" y="31661"/>
                      </a:cubicBezTo>
                      <a:cubicBezTo>
                        <a:pt x="22517" y="31369"/>
                        <a:pt x="22492" y="31075"/>
                        <a:pt x="22417" y="30792"/>
                      </a:cubicBezTo>
                      <a:cubicBezTo>
                        <a:pt x="22106" y="29919"/>
                        <a:pt x="21741" y="29065"/>
                        <a:pt x="21325" y="28237"/>
                      </a:cubicBezTo>
                      <a:cubicBezTo>
                        <a:pt x="20930" y="27247"/>
                        <a:pt x="20508" y="27122"/>
                        <a:pt x="19987" y="27545"/>
                      </a:cubicBezTo>
                      <a:lnTo>
                        <a:pt x="19964" y="27568"/>
                      </a:lnTo>
                      <a:cubicBezTo>
                        <a:pt x="19728" y="27882"/>
                        <a:pt x="19444" y="28158"/>
                        <a:pt x="19123" y="28386"/>
                      </a:cubicBezTo>
                      <a:cubicBezTo>
                        <a:pt x="18404" y="28957"/>
                        <a:pt x="18306" y="30941"/>
                        <a:pt x="16694" y="29779"/>
                      </a:cubicBezTo>
                      <a:cubicBezTo>
                        <a:pt x="15773" y="29146"/>
                        <a:pt x="15044" y="28272"/>
                        <a:pt x="14586" y="27252"/>
                      </a:cubicBezTo>
                      <a:lnTo>
                        <a:pt x="14586" y="27229"/>
                      </a:lnTo>
                      <a:cubicBezTo>
                        <a:pt x="12564" y="25113"/>
                        <a:pt x="11092" y="22533"/>
                        <a:pt x="10298" y="19716"/>
                      </a:cubicBezTo>
                      <a:lnTo>
                        <a:pt x="9950" y="19841"/>
                      </a:lnTo>
                      <a:cubicBezTo>
                        <a:pt x="9256" y="20217"/>
                        <a:pt x="8501" y="20468"/>
                        <a:pt x="7721" y="20585"/>
                      </a:cubicBezTo>
                      <a:cubicBezTo>
                        <a:pt x="6823" y="20348"/>
                        <a:pt x="5975" y="19954"/>
                        <a:pt x="5217" y="19418"/>
                      </a:cubicBezTo>
                      <a:lnTo>
                        <a:pt x="6903" y="18155"/>
                      </a:lnTo>
                      <a:lnTo>
                        <a:pt x="7224" y="18080"/>
                      </a:lnTo>
                      <a:cubicBezTo>
                        <a:pt x="7619" y="18093"/>
                        <a:pt x="8014" y="18035"/>
                        <a:pt x="8389" y="17908"/>
                      </a:cubicBezTo>
                      <a:cubicBezTo>
                        <a:pt x="8191" y="17647"/>
                        <a:pt x="8010" y="17374"/>
                        <a:pt x="7846" y="17091"/>
                      </a:cubicBezTo>
                      <a:cubicBezTo>
                        <a:pt x="7539" y="16613"/>
                        <a:pt x="7415" y="16040"/>
                        <a:pt x="7498" y="15478"/>
                      </a:cubicBezTo>
                      <a:cubicBezTo>
                        <a:pt x="7646" y="15014"/>
                        <a:pt x="8292" y="14386"/>
                        <a:pt x="8687" y="14461"/>
                      </a:cubicBezTo>
                      <a:cubicBezTo>
                        <a:pt x="9081" y="14535"/>
                        <a:pt x="9504" y="14684"/>
                        <a:pt x="9904" y="14781"/>
                      </a:cubicBezTo>
                      <a:lnTo>
                        <a:pt x="9927" y="14656"/>
                      </a:lnTo>
                      <a:cubicBezTo>
                        <a:pt x="9978" y="14284"/>
                        <a:pt x="10052" y="13964"/>
                        <a:pt x="10099" y="13592"/>
                      </a:cubicBezTo>
                      <a:cubicBezTo>
                        <a:pt x="9801" y="12719"/>
                        <a:pt x="9290" y="11935"/>
                        <a:pt x="8612" y="11311"/>
                      </a:cubicBezTo>
                      <a:cubicBezTo>
                        <a:pt x="8192" y="10869"/>
                        <a:pt x="7800" y="10402"/>
                        <a:pt x="7437" y="9912"/>
                      </a:cubicBezTo>
                      <a:lnTo>
                        <a:pt x="7734" y="9448"/>
                      </a:lnTo>
                      <a:cubicBezTo>
                        <a:pt x="7951" y="9292"/>
                        <a:pt x="8183" y="9160"/>
                        <a:pt x="8427" y="9053"/>
                      </a:cubicBezTo>
                      <a:cubicBezTo>
                        <a:pt x="9834" y="8541"/>
                        <a:pt x="10924" y="7405"/>
                        <a:pt x="11376" y="5977"/>
                      </a:cubicBezTo>
                      <a:cubicBezTo>
                        <a:pt x="11221" y="6005"/>
                        <a:pt x="11063" y="5997"/>
                        <a:pt x="10912" y="5954"/>
                      </a:cubicBezTo>
                      <a:cubicBezTo>
                        <a:pt x="10266" y="5754"/>
                        <a:pt x="9746" y="6051"/>
                        <a:pt x="9054" y="7097"/>
                      </a:cubicBezTo>
                      <a:cubicBezTo>
                        <a:pt x="8759" y="7479"/>
                        <a:pt x="8318" y="7721"/>
                        <a:pt x="7837" y="7766"/>
                      </a:cubicBezTo>
                      <a:cubicBezTo>
                        <a:pt x="7688" y="7789"/>
                        <a:pt x="7563" y="6897"/>
                        <a:pt x="7665" y="6776"/>
                      </a:cubicBezTo>
                      <a:cubicBezTo>
                        <a:pt x="8013" y="6256"/>
                        <a:pt x="8533" y="5512"/>
                        <a:pt x="8831" y="5484"/>
                      </a:cubicBezTo>
                      <a:cubicBezTo>
                        <a:pt x="9964" y="5265"/>
                        <a:pt x="10948" y="4570"/>
                        <a:pt x="11534" y="3575"/>
                      </a:cubicBezTo>
                      <a:lnTo>
                        <a:pt x="11757" y="3375"/>
                      </a:lnTo>
                      <a:lnTo>
                        <a:pt x="11757" y="3203"/>
                      </a:lnTo>
                      <a:cubicBezTo>
                        <a:pt x="11730" y="2777"/>
                        <a:pt x="11664" y="2353"/>
                        <a:pt x="11557" y="1939"/>
                      </a:cubicBezTo>
                      <a:cubicBezTo>
                        <a:pt x="11247" y="1667"/>
                        <a:pt x="10950" y="1394"/>
                        <a:pt x="10665" y="1122"/>
                      </a:cubicBezTo>
                      <a:lnTo>
                        <a:pt x="10145" y="657"/>
                      </a:lnTo>
                      <a:cubicBezTo>
                        <a:pt x="9351" y="1772"/>
                        <a:pt x="8584" y="2864"/>
                        <a:pt x="7823" y="4007"/>
                      </a:cubicBezTo>
                      <a:cubicBezTo>
                        <a:pt x="7748" y="4379"/>
                        <a:pt x="7651" y="4676"/>
                        <a:pt x="7525" y="4653"/>
                      </a:cubicBezTo>
                      <a:lnTo>
                        <a:pt x="7437" y="4629"/>
                      </a:lnTo>
                      <a:cubicBezTo>
                        <a:pt x="6569" y="5995"/>
                        <a:pt x="5751" y="7357"/>
                        <a:pt x="4985" y="8746"/>
                      </a:cubicBezTo>
                      <a:lnTo>
                        <a:pt x="5305" y="9466"/>
                      </a:lnTo>
                      <a:lnTo>
                        <a:pt x="5380" y="9689"/>
                      </a:lnTo>
                      <a:lnTo>
                        <a:pt x="5380" y="9689"/>
                      </a:lnTo>
                      <a:cubicBezTo>
                        <a:pt x="6100" y="11599"/>
                        <a:pt x="5844" y="12886"/>
                        <a:pt x="4883" y="13559"/>
                      </a:cubicBezTo>
                      <a:cubicBezTo>
                        <a:pt x="4146" y="13972"/>
                        <a:pt x="3264" y="14036"/>
                        <a:pt x="2477" y="13731"/>
                      </a:cubicBezTo>
                      <a:cubicBezTo>
                        <a:pt x="1682" y="15515"/>
                        <a:pt x="990" y="17304"/>
                        <a:pt x="368" y="19088"/>
                      </a:cubicBezTo>
                      <a:cubicBezTo>
                        <a:pt x="823" y="19577"/>
                        <a:pt x="1382" y="19958"/>
                        <a:pt x="2003" y="20204"/>
                      </a:cubicBezTo>
                      <a:cubicBezTo>
                        <a:pt x="2590" y="20381"/>
                        <a:pt x="3209" y="20424"/>
                        <a:pt x="3814" y="20329"/>
                      </a:cubicBezTo>
                      <a:cubicBezTo>
                        <a:pt x="5532" y="20402"/>
                        <a:pt x="7051" y="21466"/>
                        <a:pt x="7707" y="23056"/>
                      </a:cubicBezTo>
                      <a:cubicBezTo>
                        <a:pt x="7992" y="23680"/>
                        <a:pt x="8332" y="24277"/>
                        <a:pt x="8724" y="24840"/>
                      </a:cubicBezTo>
                      <a:cubicBezTo>
                        <a:pt x="10364" y="26846"/>
                        <a:pt x="11243" y="29367"/>
                        <a:pt x="11204" y="31958"/>
                      </a:cubicBezTo>
                      <a:cubicBezTo>
                        <a:pt x="11087" y="33159"/>
                        <a:pt x="10773" y="34331"/>
                        <a:pt x="10275" y="35429"/>
                      </a:cubicBezTo>
                      <a:cubicBezTo>
                        <a:pt x="10432" y="35610"/>
                        <a:pt x="10615" y="35767"/>
                        <a:pt x="10819" y="35894"/>
                      </a:cubicBezTo>
                      <a:cubicBezTo>
                        <a:pt x="11402" y="35392"/>
                        <a:pt x="12065" y="34991"/>
                        <a:pt x="12779" y="34704"/>
                      </a:cubicBezTo>
                      <a:cubicBezTo>
                        <a:pt x="14111" y="34114"/>
                        <a:pt x="15339" y="33313"/>
                        <a:pt x="16416" y="3233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5" name="Freeform 4914">
                  <a:extLst>
                    <a:ext uri="{FF2B5EF4-FFF2-40B4-BE49-F238E27FC236}">
                      <a16:creationId xmlns:a16="http://schemas.microsoft.com/office/drawing/2014/main" id="{37431C1C-D5EB-B87A-A9A7-67F8628FD2C5}"/>
                    </a:ext>
                  </a:extLst>
                </p:cNvPr>
                <p:cNvSpPr/>
                <p:nvPr/>
              </p:nvSpPr>
              <p:spPr>
                <a:xfrm rot="-780000">
                  <a:off x="1813113" y="3864005"/>
                  <a:ext cx="12630" cy="22738"/>
                </a:xfrm>
                <a:custGeom>
                  <a:avLst/>
                  <a:gdLst>
                    <a:gd name="connsiteX0" fmla="*/ 9117 w 12630"/>
                    <a:gd name="connsiteY0" fmla="*/ 12987 h 22738"/>
                    <a:gd name="connsiteX1" fmla="*/ 5150 w 12630"/>
                    <a:gd name="connsiteY1" fmla="*/ 9488 h 22738"/>
                    <a:gd name="connsiteX2" fmla="*/ 5276 w 12630"/>
                    <a:gd name="connsiteY2" fmla="*/ 8894 h 22738"/>
                    <a:gd name="connsiteX3" fmla="*/ 9219 w 12630"/>
                    <a:gd name="connsiteY3" fmla="*/ 7602 h 22738"/>
                    <a:gd name="connsiteX4" fmla="*/ 11746 w 12630"/>
                    <a:gd name="connsiteY4" fmla="*/ 6807 h 22738"/>
                    <a:gd name="connsiteX5" fmla="*/ 12878 w 12630"/>
                    <a:gd name="connsiteY5" fmla="*/ 4291 h 22738"/>
                    <a:gd name="connsiteX6" fmla="*/ 12210 w 12630"/>
                    <a:gd name="connsiteY6" fmla="*/ 3411 h 22738"/>
                    <a:gd name="connsiteX7" fmla="*/ 10399 w 12630"/>
                    <a:gd name="connsiteY7" fmla="*/ 2417 h 22738"/>
                    <a:gd name="connsiteX8" fmla="*/ 9359 w 12630"/>
                    <a:gd name="connsiteY8" fmla="*/ 2714 h 22738"/>
                    <a:gd name="connsiteX9" fmla="*/ 8541 w 12630"/>
                    <a:gd name="connsiteY9" fmla="*/ 2291 h 22738"/>
                    <a:gd name="connsiteX10" fmla="*/ 7895 w 12630"/>
                    <a:gd name="connsiteY10" fmla="*/ 1748 h 22738"/>
                    <a:gd name="connsiteX11" fmla="*/ 6209 w 12630"/>
                    <a:gd name="connsiteY11" fmla="*/ 656 h 22738"/>
                    <a:gd name="connsiteX12" fmla="*/ 6432 w 12630"/>
                    <a:gd name="connsiteY12" fmla="*/ 2886 h 22738"/>
                    <a:gd name="connsiteX13" fmla="*/ 3757 w 12630"/>
                    <a:gd name="connsiteY13" fmla="*/ 5911 h 22738"/>
                    <a:gd name="connsiteX14" fmla="*/ 2828 w 12630"/>
                    <a:gd name="connsiteY14" fmla="*/ 5962 h 22738"/>
                    <a:gd name="connsiteX15" fmla="*/ 3697 w 12630"/>
                    <a:gd name="connsiteY15" fmla="*/ 9158 h 22738"/>
                    <a:gd name="connsiteX16" fmla="*/ 798 w 12630"/>
                    <a:gd name="connsiteY16" fmla="*/ 9804 h 22738"/>
                    <a:gd name="connsiteX17" fmla="*/ 1021 w 12630"/>
                    <a:gd name="connsiteY17" fmla="*/ 10845 h 22738"/>
                    <a:gd name="connsiteX18" fmla="*/ 376 w 12630"/>
                    <a:gd name="connsiteY18" fmla="*/ 11217 h 22738"/>
                    <a:gd name="connsiteX19" fmla="*/ 376 w 12630"/>
                    <a:gd name="connsiteY19" fmla="*/ 11240 h 22738"/>
                    <a:gd name="connsiteX20" fmla="*/ 1987 w 12630"/>
                    <a:gd name="connsiteY20" fmla="*/ 13201 h 22738"/>
                    <a:gd name="connsiteX21" fmla="*/ 4737 w 12630"/>
                    <a:gd name="connsiteY21" fmla="*/ 15556 h 22738"/>
                    <a:gd name="connsiteX22" fmla="*/ 4983 w 12630"/>
                    <a:gd name="connsiteY22" fmla="*/ 18260 h 22738"/>
                    <a:gd name="connsiteX23" fmla="*/ 3497 w 12630"/>
                    <a:gd name="connsiteY23" fmla="*/ 19255 h 22738"/>
                    <a:gd name="connsiteX24" fmla="*/ 2057 w 12630"/>
                    <a:gd name="connsiteY24" fmla="*/ 20096 h 22738"/>
                    <a:gd name="connsiteX25" fmla="*/ 794 w 12630"/>
                    <a:gd name="connsiteY25" fmla="*/ 21113 h 22738"/>
                    <a:gd name="connsiteX26" fmla="*/ 2480 w 12630"/>
                    <a:gd name="connsiteY26" fmla="*/ 21336 h 22738"/>
                    <a:gd name="connsiteX27" fmla="*/ 5081 w 12630"/>
                    <a:gd name="connsiteY27" fmla="*/ 22377 h 22738"/>
                    <a:gd name="connsiteX28" fmla="*/ 7162 w 12630"/>
                    <a:gd name="connsiteY28" fmla="*/ 23394 h 22738"/>
                    <a:gd name="connsiteX29" fmla="*/ 8945 w 12630"/>
                    <a:gd name="connsiteY29" fmla="*/ 22279 h 22738"/>
                    <a:gd name="connsiteX30" fmla="*/ 9117 w 12630"/>
                    <a:gd name="connsiteY30" fmla="*/ 19701 h 22738"/>
                    <a:gd name="connsiteX31" fmla="*/ 8397 w 12630"/>
                    <a:gd name="connsiteY31" fmla="*/ 18660 h 22738"/>
                    <a:gd name="connsiteX32" fmla="*/ 7004 w 12630"/>
                    <a:gd name="connsiteY32" fmla="*/ 16081 h 22738"/>
                    <a:gd name="connsiteX33" fmla="*/ 9233 w 12630"/>
                    <a:gd name="connsiteY33" fmla="*/ 14371 h 22738"/>
                    <a:gd name="connsiteX34" fmla="*/ 9117 w 12630"/>
                    <a:gd name="connsiteY34" fmla="*/ 12987 h 2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30" h="22738">
                      <a:moveTo>
                        <a:pt x="9117" y="12987"/>
                      </a:moveTo>
                      <a:cubicBezTo>
                        <a:pt x="7803" y="11821"/>
                        <a:pt x="6488" y="10631"/>
                        <a:pt x="5150" y="9488"/>
                      </a:cubicBezTo>
                      <a:lnTo>
                        <a:pt x="5276" y="8894"/>
                      </a:lnTo>
                      <a:lnTo>
                        <a:pt x="9219" y="7602"/>
                      </a:lnTo>
                      <a:cubicBezTo>
                        <a:pt x="10081" y="7404"/>
                        <a:pt x="10926" y="7139"/>
                        <a:pt x="11746" y="6807"/>
                      </a:cubicBezTo>
                      <a:cubicBezTo>
                        <a:pt x="12753" y="6425"/>
                        <a:pt x="13260" y="5299"/>
                        <a:pt x="12878" y="4291"/>
                      </a:cubicBezTo>
                      <a:cubicBezTo>
                        <a:pt x="12745" y="3939"/>
                        <a:pt x="12513" y="3634"/>
                        <a:pt x="12210" y="3411"/>
                      </a:cubicBezTo>
                      <a:cubicBezTo>
                        <a:pt x="11671" y="2974"/>
                        <a:pt x="11057" y="2637"/>
                        <a:pt x="10399" y="2417"/>
                      </a:cubicBezTo>
                      <a:cubicBezTo>
                        <a:pt x="10152" y="2728"/>
                        <a:pt x="9733" y="2848"/>
                        <a:pt x="9359" y="2714"/>
                      </a:cubicBezTo>
                      <a:cubicBezTo>
                        <a:pt x="9067" y="2613"/>
                        <a:pt x="8792" y="2471"/>
                        <a:pt x="8541" y="2291"/>
                      </a:cubicBezTo>
                      <a:cubicBezTo>
                        <a:pt x="8304" y="2137"/>
                        <a:pt x="8087" y="1955"/>
                        <a:pt x="7895" y="1748"/>
                      </a:cubicBezTo>
                      <a:cubicBezTo>
                        <a:pt x="7266" y="1500"/>
                        <a:pt x="6693" y="1128"/>
                        <a:pt x="6209" y="656"/>
                      </a:cubicBezTo>
                      <a:cubicBezTo>
                        <a:pt x="6563" y="1344"/>
                        <a:pt x="6642" y="2141"/>
                        <a:pt x="6432" y="2886"/>
                      </a:cubicBezTo>
                      <a:cubicBezTo>
                        <a:pt x="6220" y="4337"/>
                        <a:pt x="5170" y="5524"/>
                        <a:pt x="3757" y="5911"/>
                      </a:cubicBezTo>
                      <a:cubicBezTo>
                        <a:pt x="3452" y="5974"/>
                        <a:pt x="3138" y="5992"/>
                        <a:pt x="2828" y="5962"/>
                      </a:cubicBezTo>
                      <a:cubicBezTo>
                        <a:pt x="3102" y="6979"/>
                        <a:pt x="3371" y="8043"/>
                        <a:pt x="3697" y="9158"/>
                      </a:cubicBezTo>
                      <a:cubicBezTo>
                        <a:pt x="2810" y="9641"/>
                        <a:pt x="1806" y="9865"/>
                        <a:pt x="798" y="9804"/>
                      </a:cubicBezTo>
                      <a:lnTo>
                        <a:pt x="1021" y="10845"/>
                      </a:lnTo>
                      <a:lnTo>
                        <a:pt x="376" y="11217"/>
                      </a:lnTo>
                      <a:lnTo>
                        <a:pt x="376" y="11240"/>
                      </a:lnTo>
                      <a:cubicBezTo>
                        <a:pt x="793" y="11983"/>
                        <a:pt x="1339" y="12647"/>
                        <a:pt x="1987" y="13201"/>
                      </a:cubicBezTo>
                      <a:cubicBezTo>
                        <a:pt x="2856" y="14042"/>
                        <a:pt x="3873" y="14715"/>
                        <a:pt x="4737" y="15556"/>
                      </a:cubicBezTo>
                      <a:cubicBezTo>
                        <a:pt x="5726" y="16485"/>
                        <a:pt x="5754" y="17591"/>
                        <a:pt x="4983" y="18260"/>
                      </a:cubicBezTo>
                      <a:cubicBezTo>
                        <a:pt x="4524" y="18642"/>
                        <a:pt x="4025" y="18976"/>
                        <a:pt x="3497" y="19255"/>
                      </a:cubicBezTo>
                      <a:cubicBezTo>
                        <a:pt x="3000" y="19552"/>
                        <a:pt x="2405" y="19873"/>
                        <a:pt x="2057" y="20096"/>
                      </a:cubicBezTo>
                      <a:cubicBezTo>
                        <a:pt x="1593" y="20393"/>
                        <a:pt x="691" y="20741"/>
                        <a:pt x="794" y="21113"/>
                      </a:cubicBezTo>
                      <a:cubicBezTo>
                        <a:pt x="1365" y="20997"/>
                        <a:pt x="1958" y="21076"/>
                        <a:pt x="2480" y="21336"/>
                      </a:cubicBezTo>
                      <a:cubicBezTo>
                        <a:pt x="3327" y="21730"/>
                        <a:pt x="4196" y="22077"/>
                        <a:pt x="5081" y="22377"/>
                      </a:cubicBezTo>
                      <a:cubicBezTo>
                        <a:pt x="5834" y="22578"/>
                        <a:pt x="6540" y="22924"/>
                        <a:pt x="7162" y="23394"/>
                      </a:cubicBezTo>
                      <a:cubicBezTo>
                        <a:pt x="7756" y="23023"/>
                        <a:pt x="8379" y="22674"/>
                        <a:pt x="8945" y="22279"/>
                      </a:cubicBezTo>
                      <a:cubicBezTo>
                        <a:pt x="9739" y="21759"/>
                        <a:pt x="9786" y="20765"/>
                        <a:pt x="9117" y="19701"/>
                      </a:cubicBezTo>
                      <a:cubicBezTo>
                        <a:pt x="8897" y="19340"/>
                        <a:pt x="8657" y="18993"/>
                        <a:pt x="8397" y="18660"/>
                      </a:cubicBezTo>
                      <a:cubicBezTo>
                        <a:pt x="7803" y="17865"/>
                        <a:pt x="6465" y="17419"/>
                        <a:pt x="7004" y="16081"/>
                      </a:cubicBezTo>
                      <a:cubicBezTo>
                        <a:pt x="7353" y="15127"/>
                        <a:pt x="8221" y="14461"/>
                        <a:pt x="9233" y="14371"/>
                      </a:cubicBezTo>
                      <a:cubicBezTo>
                        <a:pt x="9063" y="13930"/>
                        <a:pt x="9023" y="13450"/>
                        <a:pt x="9117" y="1298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6" name="Freeform 4915">
                  <a:extLst>
                    <a:ext uri="{FF2B5EF4-FFF2-40B4-BE49-F238E27FC236}">
                      <a16:creationId xmlns:a16="http://schemas.microsoft.com/office/drawing/2014/main" id="{AFC63AAE-7B2C-1E53-DC09-CD13068E4714}"/>
                    </a:ext>
                  </a:extLst>
                </p:cNvPr>
                <p:cNvSpPr/>
                <p:nvPr/>
              </p:nvSpPr>
              <p:spPr>
                <a:xfrm rot="-780000">
                  <a:off x="1684484" y="3979576"/>
                  <a:ext cx="8509" cy="3675"/>
                </a:xfrm>
                <a:custGeom>
                  <a:avLst/>
                  <a:gdLst>
                    <a:gd name="connsiteX0" fmla="*/ 7451 w 8509"/>
                    <a:gd name="connsiteY0" fmla="*/ 4023 h 3675"/>
                    <a:gd name="connsiteX1" fmla="*/ 8097 w 8509"/>
                    <a:gd name="connsiteY1" fmla="*/ 3033 h 3675"/>
                    <a:gd name="connsiteX2" fmla="*/ 8863 w 8509"/>
                    <a:gd name="connsiteY2" fmla="*/ 1198 h 3675"/>
                    <a:gd name="connsiteX3" fmla="*/ 5565 w 8509"/>
                    <a:gd name="connsiteY3" fmla="*/ 677 h 3675"/>
                    <a:gd name="connsiteX4" fmla="*/ 5171 w 8509"/>
                    <a:gd name="connsiteY4" fmla="*/ 2266 h 3675"/>
                    <a:gd name="connsiteX5" fmla="*/ 3777 w 8509"/>
                    <a:gd name="connsiteY5" fmla="*/ 2540 h 3675"/>
                    <a:gd name="connsiteX6" fmla="*/ 2314 w 8509"/>
                    <a:gd name="connsiteY6" fmla="*/ 682 h 3675"/>
                    <a:gd name="connsiteX7" fmla="*/ 1520 w 8509"/>
                    <a:gd name="connsiteY7" fmla="*/ 979 h 3675"/>
                    <a:gd name="connsiteX8" fmla="*/ 354 w 8509"/>
                    <a:gd name="connsiteY8" fmla="*/ 1351 h 3675"/>
                    <a:gd name="connsiteX9" fmla="*/ 2634 w 8509"/>
                    <a:gd name="connsiteY9" fmla="*/ 4352 h 3675"/>
                    <a:gd name="connsiteX10" fmla="*/ 6178 w 8509"/>
                    <a:gd name="connsiteY10" fmla="*/ 4106 h 3675"/>
                    <a:gd name="connsiteX11" fmla="*/ 7451 w 8509"/>
                    <a:gd name="connsiteY11" fmla="*/ 4023 h 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09" h="3675">
                      <a:moveTo>
                        <a:pt x="7451" y="4023"/>
                      </a:moveTo>
                      <a:cubicBezTo>
                        <a:pt x="7631" y="3671"/>
                        <a:pt x="7848" y="3340"/>
                        <a:pt x="8097" y="3033"/>
                      </a:cubicBezTo>
                      <a:cubicBezTo>
                        <a:pt x="8581" y="2544"/>
                        <a:pt x="8856" y="1886"/>
                        <a:pt x="8863" y="1198"/>
                      </a:cubicBezTo>
                      <a:cubicBezTo>
                        <a:pt x="7772" y="1026"/>
                        <a:pt x="6634" y="877"/>
                        <a:pt x="5565" y="677"/>
                      </a:cubicBezTo>
                      <a:cubicBezTo>
                        <a:pt x="5393" y="1198"/>
                        <a:pt x="5319" y="1741"/>
                        <a:pt x="5171" y="2266"/>
                      </a:cubicBezTo>
                      <a:cubicBezTo>
                        <a:pt x="4971" y="3033"/>
                        <a:pt x="4330" y="3196"/>
                        <a:pt x="3777" y="2540"/>
                      </a:cubicBezTo>
                      <a:cubicBezTo>
                        <a:pt x="3247" y="1955"/>
                        <a:pt x="2758" y="1334"/>
                        <a:pt x="2314" y="682"/>
                      </a:cubicBezTo>
                      <a:cubicBezTo>
                        <a:pt x="2041" y="759"/>
                        <a:pt x="1776" y="859"/>
                        <a:pt x="1520" y="979"/>
                      </a:cubicBezTo>
                      <a:cubicBezTo>
                        <a:pt x="1156" y="1170"/>
                        <a:pt x="761" y="1296"/>
                        <a:pt x="354" y="1351"/>
                      </a:cubicBezTo>
                      <a:cubicBezTo>
                        <a:pt x="856" y="2524"/>
                        <a:pt x="1639" y="3555"/>
                        <a:pt x="2634" y="4352"/>
                      </a:cubicBezTo>
                      <a:cubicBezTo>
                        <a:pt x="3800" y="4255"/>
                        <a:pt x="4957" y="4153"/>
                        <a:pt x="6178" y="4106"/>
                      </a:cubicBezTo>
                      <a:cubicBezTo>
                        <a:pt x="6604" y="4104"/>
                        <a:pt x="7029" y="4077"/>
                        <a:pt x="7451" y="402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7" name="Freeform 4916">
                  <a:extLst>
                    <a:ext uri="{FF2B5EF4-FFF2-40B4-BE49-F238E27FC236}">
                      <a16:creationId xmlns:a16="http://schemas.microsoft.com/office/drawing/2014/main" id="{8D14FEBA-ED5F-C739-E54F-0C58D67A21CC}"/>
                    </a:ext>
                  </a:extLst>
                </p:cNvPr>
                <p:cNvSpPr/>
                <p:nvPr/>
              </p:nvSpPr>
              <p:spPr>
                <a:xfrm rot="-780000">
                  <a:off x="1822414" y="3856869"/>
                  <a:ext cx="1834" cy="5157"/>
                </a:xfrm>
                <a:custGeom>
                  <a:avLst/>
                  <a:gdLst>
                    <a:gd name="connsiteX0" fmla="*/ 377 w 1834"/>
                    <a:gd name="connsiteY0" fmla="*/ 654 h 5157"/>
                    <a:gd name="connsiteX1" fmla="*/ 2212 w 1834"/>
                    <a:gd name="connsiteY1" fmla="*/ 5812 h 5157"/>
                    <a:gd name="connsiteX2" fmla="*/ 377 w 1834"/>
                    <a:gd name="connsiteY2" fmla="*/ 654 h 5157"/>
                  </a:gdLst>
                  <a:ahLst/>
                  <a:cxnLst>
                    <a:cxn ang="0">
                      <a:pos x="connsiteX0" y="connsiteY0"/>
                    </a:cxn>
                    <a:cxn ang="0">
                      <a:pos x="connsiteX1" y="connsiteY1"/>
                    </a:cxn>
                    <a:cxn ang="0">
                      <a:pos x="connsiteX2" y="connsiteY2"/>
                    </a:cxn>
                  </a:cxnLst>
                  <a:rect l="l" t="t" r="r" b="b"/>
                  <a:pathLst>
                    <a:path w="1834" h="5157">
                      <a:moveTo>
                        <a:pt x="377" y="654"/>
                      </a:moveTo>
                      <a:cubicBezTo>
                        <a:pt x="920" y="2392"/>
                        <a:pt x="1520" y="4125"/>
                        <a:pt x="2212" y="5812"/>
                      </a:cubicBezTo>
                      <a:cubicBezTo>
                        <a:pt x="1520" y="4125"/>
                        <a:pt x="920" y="2388"/>
                        <a:pt x="377" y="6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8" name="Freeform 4917">
                  <a:extLst>
                    <a:ext uri="{FF2B5EF4-FFF2-40B4-BE49-F238E27FC236}">
                      <a16:creationId xmlns:a16="http://schemas.microsoft.com/office/drawing/2014/main" id="{9E08F789-516D-E30A-DC7F-7DA7554F92C6}"/>
                    </a:ext>
                  </a:extLst>
                </p:cNvPr>
                <p:cNvSpPr/>
                <p:nvPr/>
              </p:nvSpPr>
              <p:spPr>
                <a:xfrm rot="-780000">
                  <a:off x="1711301" y="3936897"/>
                  <a:ext cx="38507" cy="35529"/>
                </a:xfrm>
                <a:custGeom>
                  <a:avLst/>
                  <a:gdLst>
                    <a:gd name="connsiteX0" fmla="*/ 13276 w 38507"/>
                    <a:gd name="connsiteY0" fmla="*/ 1338 h 35529"/>
                    <a:gd name="connsiteX1" fmla="*/ 13447 w 38507"/>
                    <a:gd name="connsiteY1" fmla="*/ 2008 h 35529"/>
                    <a:gd name="connsiteX2" fmla="*/ 9058 w 38507"/>
                    <a:gd name="connsiteY2" fmla="*/ 3174 h 35529"/>
                    <a:gd name="connsiteX3" fmla="*/ 6926 w 38507"/>
                    <a:gd name="connsiteY3" fmla="*/ 795 h 35529"/>
                    <a:gd name="connsiteX4" fmla="*/ 1622 w 38507"/>
                    <a:gd name="connsiteY4" fmla="*/ 669 h 35529"/>
                    <a:gd name="connsiteX5" fmla="*/ 902 w 38507"/>
                    <a:gd name="connsiteY5" fmla="*/ 3025 h 35529"/>
                    <a:gd name="connsiteX6" fmla="*/ 358 w 38507"/>
                    <a:gd name="connsiteY6" fmla="*/ 7760 h 35529"/>
                    <a:gd name="connsiteX7" fmla="*/ 530 w 38507"/>
                    <a:gd name="connsiteY7" fmla="*/ 7811 h 35529"/>
                    <a:gd name="connsiteX8" fmla="*/ 5686 w 38507"/>
                    <a:gd name="connsiteY8" fmla="*/ 8679 h 35529"/>
                    <a:gd name="connsiteX9" fmla="*/ 8138 w 38507"/>
                    <a:gd name="connsiteY9" fmla="*/ 9822 h 35529"/>
                    <a:gd name="connsiteX10" fmla="*/ 7344 w 38507"/>
                    <a:gd name="connsiteY10" fmla="*/ 11709 h 35529"/>
                    <a:gd name="connsiteX11" fmla="*/ 4557 w 38507"/>
                    <a:gd name="connsiteY11" fmla="*/ 13618 h 35529"/>
                    <a:gd name="connsiteX12" fmla="*/ 1979 w 38507"/>
                    <a:gd name="connsiteY12" fmla="*/ 15700 h 35529"/>
                    <a:gd name="connsiteX13" fmla="*/ 1385 w 38507"/>
                    <a:gd name="connsiteY13" fmla="*/ 16992 h 35529"/>
                    <a:gd name="connsiteX14" fmla="*/ 2476 w 38507"/>
                    <a:gd name="connsiteY14" fmla="*/ 16717 h 35529"/>
                    <a:gd name="connsiteX15" fmla="*/ 4311 w 38507"/>
                    <a:gd name="connsiteY15" fmla="*/ 15788 h 35529"/>
                    <a:gd name="connsiteX16" fmla="*/ 7980 w 38507"/>
                    <a:gd name="connsiteY16" fmla="*/ 16383 h 35529"/>
                    <a:gd name="connsiteX17" fmla="*/ 14748 w 38507"/>
                    <a:gd name="connsiteY17" fmla="*/ 21094 h 35529"/>
                    <a:gd name="connsiteX18" fmla="*/ 16583 w 38507"/>
                    <a:gd name="connsiteY18" fmla="*/ 21020 h 35529"/>
                    <a:gd name="connsiteX19" fmla="*/ 17326 w 38507"/>
                    <a:gd name="connsiteY19" fmla="*/ 19928 h 35529"/>
                    <a:gd name="connsiteX20" fmla="*/ 19184 w 38507"/>
                    <a:gd name="connsiteY20" fmla="*/ 20225 h 35529"/>
                    <a:gd name="connsiteX21" fmla="*/ 20024 w 38507"/>
                    <a:gd name="connsiteY21" fmla="*/ 21935 h 35529"/>
                    <a:gd name="connsiteX22" fmla="*/ 18464 w 38507"/>
                    <a:gd name="connsiteY22" fmla="*/ 23993 h 35529"/>
                    <a:gd name="connsiteX23" fmla="*/ 17498 w 38507"/>
                    <a:gd name="connsiteY23" fmla="*/ 25257 h 35529"/>
                    <a:gd name="connsiteX24" fmla="*/ 19207 w 38507"/>
                    <a:gd name="connsiteY24" fmla="*/ 30243 h 35529"/>
                    <a:gd name="connsiteX25" fmla="*/ 19555 w 38507"/>
                    <a:gd name="connsiteY25" fmla="*/ 30786 h 35529"/>
                    <a:gd name="connsiteX26" fmla="*/ 20670 w 38507"/>
                    <a:gd name="connsiteY26" fmla="*/ 31581 h 35529"/>
                    <a:gd name="connsiteX27" fmla="*/ 22951 w 38507"/>
                    <a:gd name="connsiteY27" fmla="*/ 34159 h 35529"/>
                    <a:gd name="connsiteX28" fmla="*/ 23842 w 38507"/>
                    <a:gd name="connsiteY28" fmla="*/ 35697 h 35529"/>
                    <a:gd name="connsiteX29" fmla="*/ 26221 w 38507"/>
                    <a:gd name="connsiteY29" fmla="*/ 35697 h 35529"/>
                    <a:gd name="connsiteX30" fmla="*/ 25603 w 38507"/>
                    <a:gd name="connsiteY30" fmla="*/ 33936 h 35529"/>
                    <a:gd name="connsiteX31" fmla="*/ 25031 w 38507"/>
                    <a:gd name="connsiteY31" fmla="*/ 33439 h 35529"/>
                    <a:gd name="connsiteX32" fmla="*/ 22774 w 38507"/>
                    <a:gd name="connsiteY32" fmla="*/ 31581 h 35529"/>
                    <a:gd name="connsiteX33" fmla="*/ 20939 w 38507"/>
                    <a:gd name="connsiteY33" fmla="*/ 25480 h 35529"/>
                    <a:gd name="connsiteX34" fmla="*/ 21868 w 38507"/>
                    <a:gd name="connsiteY34" fmla="*/ 24737 h 35529"/>
                    <a:gd name="connsiteX35" fmla="*/ 27818 w 38507"/>
                    <a:gd name="connsiteY35" fmla="*/ 27060 h 35529"/>
                    <a:gd name="connsiteX36" fmla="*/ 31999 w 38507"/>
                    <a:gd name="connsiteY36" fmla="*/ 30182 h 35529"/>
                    <a:gd name="connsiteX37" fmla="*/ 33610 w 38507"/>
                    <a:gd name="connsiteY37" fmla="*/ 33927 h 35529"/>
                    <a:gd name="connsiteX38" fmla="*/ 33587 w 38507"/>
                    <a:gd name="connsiteY38" fmla="*/ 34001 h 35529"/>
                    <a:gd name="connsiteX39" fmla="*/ 33959 w 38507"/>
                    <a:gd name="connsiteY39" fmla="*/ 34545 h 35529"/>
                    <a:gd name="connsiteX40" fmla="*/ 34205 w 38507"/>
                    <a:gd name="connsiteY40" fmla="*/ 34619 h 35529"/>
                    <a:gd name="connsiteX41" fmla="*/ 34748 w 38507"/>
                    <a:gd name="connsiteY41" fmla="*/ 34991 h 35529"/>
                    <a:gd name="connsiteX42" fmla="*/ 34785 w 38507"/>
                    <a:gd name="connsiteY42" fmla="*/ 34740 h 35529"/>
                    <a:gd name="connsiteX43" fmla="*/ 35032 w 38507"/>
                    <a:gd name="connsiteY43" fmla="*/ 32607 h 35529"/>
                    <a:gd name="connsiteX44" fmla="*/ 35204 w 38507"/>
                    <a:gd name="connsiteY44" fmla="*/ 30972 h 35529"/>
                    <a:gd name="connsiteX45" fmla="*/ 35375 w 38507"/>
                    <a:gd name="connsiteY45" fmla="*/ 30377 h 35529"/>
                    <a:gd name="connsiteX46" fmla="*/ 35399 w 38507"/>
                    <a:gd name="connsiteY46" fmla="*/ 30280 h 35529"/>
                    <a:gd name="connsiteX47" fmla="*/ 35450 w 38507"/>
                    <a:gd name="connsiteY47" fmla="*/ 30377 h 35529"/>
                    <a:gd name="connsiteX48" fmla="*/ 35524 w 38507"/>
                    <a:gd name="connsiteY48" fmla="*/ 30600 h 35529"/>
                    <a:gd name="connsiteX49" fmla="*/ 35696 w 38507"/>
                    <a:gd name="connsiteY49" fmla="*/ 31023 h 35529"/>
                    <a:gd name="connsiteX50" fmla="*/ 36160 w 38507"/>
                    <a:gd name="connsiteY50" fmla="*/ 31864 h 35529"/>
                    <a:gd name="connsiteX51" fmla="*/ 38483 w 38507"/>
                    <a:gd name="connsiteY51" fmla="*/ 34615 h 35529"/>
                    <a:gd name="connsiteX52" fmla="*/ 38631 w 38507"/>
                    <a:gd name="connsiteY52" fmla="*/ 32607 h 35529"/>
                    <a:gd name="connsiteX53" fmla="*/ 37094 w 38507"/>
                    <a:gd name="connsiteY53" fmla="*/ 27497 h 35529"/>
                    <a:gd name="connsiteX54" fmla="*/ 36374 w 38507"/>
                    <a:gd name="connsiteY54" fmla="*/ 25787 h 35529"/>
                    <a:gd name="connsiteX55" fmla="*/ 36546 w 38507"/>
                    <a:gd name="connsiteY55" fmla="*/ 25513 h 35529"/>
                    <a:gd name="connsiteX56" fmla="*/ 34168 w 38507"/>
                    <a:gd name="connsiteY56" fmla="*/ 22785 h 35529"/>
                    <a:gd name="connsiteX57" fmla="*/ 30819 w 38507"/>
                    <a:gd name="connsiteY57" fmla="*/ 21224 h 35529"/>
                    <a:gd name="connsiteX58" fmla="*/ 26801 w 38507"/>
                    <a:gd name="connsiteY58" fmla="*/ 21247 h 35529"/>
                    <a:gd name="connsiteX59" fmla="*/ 24208 w 38507"/>
                    <a:gd name="connsiteY59" fmla="*/ 21673 h 35529"/>
                    <a:gd name="connsiteX60" fmla="*/ 23949 w 38507"/>
                    <a:gd name="connsiteY60" fmla="*/ 21447 h 35529"/>
                    <a:gd name="connsiteX61" fmla="*/ 21840 w 38507"/>
                    <a:gd name="connsiteY61" fmla="*/ 17800 h 35529"/>
                    <a:gd name="connsiteX62" fmla="*/ 23698 w 38507"/>
                    <a:gd name="connsiteY62" fmla="*/ 9962 h 35529"/>
                    <a:gd name="connsiteX63" fmla="*/ 24688 w 38507"/>
                    <a:gd name="connsiteY63" fmla="*/ 2398 h 35529"/>
                    <a:gd name="connsiteX64" fmla="*/ 13485 w 38507"/>
                    <a:gd name="connsiteY64" fmla="*/ 1208 h 35529"/>
                    <a:gd name="connsiteX65" fmla="*/ 13350 w 38507"/>
                    <a:gd name="connsiteY65" fmla="*/ 3197 h 35529"/>
                    <a:gd name="connsiteX66" fmla="*/ 13995 w 38507"/>
                    <a:gd name="connsiteY66" fmla="*/ 2974 h 35529"/>
                    <a:gd name="connsiteX67" fmla="*/ 16448 w 38507"/>
                    <a:gd name="connsiteY67" fmla="*/ 3494 h 35529"/>
                    <a:gd name="connsiteX68" fmla="*/ 18877 w 38507"/>
                    <a:gd name="connsiteY68" fmla="*/ 5725 h 35529"/>
                    <a:gd name="connsiteX69" fmla="*/ 19458 w 38507"/>
                    <a:gd name="connsiteY69" fmla="*/ 10789 h 35529"/>
                    <a:gd name="connsiteX70" fmla="*/ 17029 w 38507"/>
                    <a:gd name="connsiteY70" fmla="*/ 10515 h 35529"/>
                    <a:gd name="connsiteX71" fmla="*/ 14279 w 38507"/>
                    <a:gd name="connsiteY71" fmla="*/ 7727 h 35529"/>
                    <a:gd name="connsiteX72" fmla="*/ 12616 w 38507"/>
                    <a:gd name="connsiteY72" fmla="*/ 3959 h 35529"/>
                    <a:gd name="connsiteX73" fmla="*/ 13350 w 38507"/>
                    <a:gd name="connsiteY73" fmla="*/ 3197 h 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8507" h="35529">
                      <a:moveTo>
                        <a:pt x="13276" y="1338"/>
                      </a:moveTo>
                      <a:cubicBezTo>
                        <a:pt x="13368" y="1551"/>
                        <a:pt x="13426" y="1777"/>
                        <a:pt x="13447" y="2008"/>
                      </a:cubicBezTo>
                      <a:cubicBezTo>
                        <a:pt x="12054" y="2430"/>
                        <a:pt x="10623" y="2802"/>
                        <a:pt x="9058" y="3174"/>
                      </a:cubicBezTo>
                      <a:cubicBezTo>
                        <a:pt x="8315" y="2333"/>
                        <a:pt x="7618" y="1562"/>
                        <a:pt x="6926" y="795"/>
                      </a:cubicBezTo>
                      <a:cubicBezTo>
                        <a:pt x="5143" y="721"/>
                        <a:pt x="3382" y="669"/>
                        <a:pt x="1622" y="669"/>
                      </a:cubicBezTo>
                      <a:cubicBezTo>
                        <a:pt x="228" y="869"/>
                        <a:pt x="256" y="1064"/>
                        <a:pt x="902" y="3025"/>
                      </a:cubicBezTo>
                      <a:cubicBezTo>
                        <a:pt x="1645" y="5255"/>
                        <a:pt x="1422" y="6867"/>
                        <a:pt x="358" y="7760"/>
                      </a:cubicBezTo>
                      <a:lnTo>
                        <a:pt x="530" y="7811"/>
                      </a:lnTo>
                      <a:cubicBezTo>
                        <a:pt x="2072" y="8755"/>
                        <a:pt x="3920" y="9067"/>
                        <a:pt x="5686" y="8679"/>
                      </a:cubicBezTo>
                      <a:cubicBezTo>
                        <a:pt x="6670" y="8439"/>
                        <a:pt x="7689" y="8914"/>
                        <a:pt x="8138" y="9822"/>
                      </a:cubicBezTo>
                      <a:cubicBezTo>
                        <a:pt x="8682" y="10840"/>
                        <a:pt x="8115" y="11263"/>
                        <a:pt x="7344" y="11709"/>
                      </a:cubicBezTo>
                      <a:cubicBezTo>
                        <a:pt x="6321" y="12195"/>
                        <a:pt x="5380" y="12840"/>
                        <a:pt x="4557" y="13618"/>
                      </a:cubicBezTo>
                      <a:cubicBezTo>
                        <a:pt x="3814" y="14459"/>
                        <a:pt x="3517" y="15551"/>
                        <a:pt x="1979" y="15700"/>
                      </a:cubicBezTo>
                      <a:cubicBezTo>
                        <a:pt x="1659" y="15723"/>
                        <a:pt x="1362" y="16443"/>
                        <a:pt x="1385" y="16992"/>
                      </a:cubicBezTo>
                      <a:cubicBezTo>
                        <a:pt x="1763" y="16968"/>
                        <a:pt x="2133" y="16875"/>
                        <a:pt x="2476" y="16717"/>
                      </a:cubicBezTo>
                      <a:cubicBezTo>
                        <a:pt x="3112" y="16458"/>
                        <a:pt x="3726" y="16147"/>
                        <a:pt x="4311" y="15788"/>
                      </a:cubicBezTo>
                      <a:cubicBezTo>
                        <a:pt x="5352" y="15142"/>
                        <a:pt x="6568" y="15416"/>
                        <a:pt x="7980" y="16383"/>
                      </a:cubicBezTo>
                      <a:cubicBezTo>
                        <a:pt x="10238" y="17944"/>
                        <a:pt x="12518" y="19482"/>
                        <a:pt x="14748" y="21094"/>
                      </a:cubicBezTo>
                      <a:cubicBezTo>
                        <a:pt x="15714" y="21763"/>
                        <a:pt x="16360" y="21986"/>
                        <a:pt x="16583" y="21020"/>
                      </a:cubicBezTo>
                      <a:cubicBezTo>
                        <a:pt x="16631" y="20554"/>
                        <a:pt x="16910" y="20144"/>
                        <a:pt x="17326" y="19928"/>
                      </a:cubicBezTo>
                      <a:cubicBezTo>
                        <a:pt x="17961" y="19801"/>
                        <a:pt x="18620" y="19907"/>
                        <a:pt x="19184" y="20225"/>
                      </a:cubicBezTo>
                      <a:cubicBezTo>
                        <a:pt x="19622" y="20703"/>
                        <a:pt x="19914" y="21296"/>
                        <a:pt x="20024" y="21935"/>
                      </a:cubicBezTo>
                      <a:cubicBezTo>
                        <a:pt x="20396" y="23896"/>
                        <a:pt x="20224" y="24068"/>
                        <a:pt x="18464" y="23993"/>
                      </a:cubicBezTo>
                      <a:cubicBezTo>
                        <a:pt x="17646" y="23970"/>
                        <a:pt x="17200" y="24291"/>
                        <a:pt x="17498" y="25257"/>
                      </a:cubicBezTo>
                      <a:cubicBezTo>
                        <a:pt x="17978" y="26948"/>
                        <a:pt x="18549" y="28612"/>
                        <a:pt x="19207" y="30243"/>
                      </a:cubicBezTo>
                      <a:cubicBezTo>
                        <a:pt x="19364" y="30394"/>
                        <a:pt x="19483" y="30580"/>
                        <a:pt x="19555" y="30786"/>
                      </a:cubicBezTo>
                      <a:cubicBezTo>
                        <a:pt x="19874" y="31118"/>
                        <a:pt x="20252" y="31387"/>
                        <a:pt x="20670" y="31581"/>
                      </a:cubicBezTo>
                      <a:cubicBezTo>
                        <a:pt x="22556" y="32199"/>
                        <a:pt x="22751" y="32473"/>
                        <a:pt x="22951" y="34159"/>
                      </a:cubicBezTo>
                      <a:cubicBezTo>
                        <a:pt x="23084" y="34751"/>
                        <a:pt x="23395" y="35287"/>
                        <a:pt x="23842" y="35697"/>
                      </a:cubicBezTo>
                      <a:cubicBezTo>
                        <a:pt x="24637" y="36366"/>
                        <a:pt x="26165" y="36366"/>
                        <a:pt x="26221" y="35697"/>
                      </a:cubicBezTo>
                      <a:cubicBezTo>
                        <a:pt x="26115" y="35080"/>
                        <a:pt x="25906" y="34485"/>
                        <a:pt x="25603" y="33936"/>
                      </a:cubicBezTo>
                      <a:cubicBezTo>
                        <a:pt x="25441" y="33741"/>
                        <a:pt x="25248" y="33572"/>
                        <a:pt x="25031" y="33439"/>
                      </a:cubicBezTo>
                      <a:cubicBezTo>
                        <a:pt x="24237" y="32793"/>
                        <a:pt x="22997" y="32148"/>
                        <a:pt x="22774" y="31581"/>
                      </a:cubicBezTo>
                      <a:cubicBezTo>
                        <a:pt x="21971" y="29610"/>
                        <a:pt x="21356" y="27567"/>
                        <a:pt x="20939" y="25480"/>
                      </a:cubicBezTo>
                      <a:cubicBezTo>
                        <a:pt x="20842" y="25132"/>
                        <a:pt x="21436" y="24811"/>
                        <a:pt x="21868" y="24737"/>
                      </a:cubicBezTo>
                      <a:cubicBezTo>
                        <a:pt x="24067" y="24767"/>
                        <a:pt x="26181" y="25592"/>
                        <a:pt x="27818" y="27060"/>
                      </a:cubicBezTo>
                      <a:cubicBezTo>
                        <a:pt x="29212" y="28026"/>
                        <a:pt x="30605" y="29118"/>
                        <a:pt x="31999" y="30182"/>
                      </a:cubicBezTo>
                      <a:cubicBezTo>
                        <a:pt x="33559" y="31399"/>
                        <a:pt x="34056" y="32710"/>
                        <a:pt x="33610" y="33927"/>
                      </a:cubicBezTo>
                      <a:lnTo>
                        <a:pt x="33587" y="34001"/>
                      </a:lnTo>
                      <a:lnTo>
                        <a:pt x="33959" y="34545"/>
                      </a:lnTo>
                      <a:lnTo>
                        <a:pt x="34205" y="34619"/>
                      </a:lnTo>
                      <a:lnTo>
                        <a:pt x="34748" y="34991"/>
                      </a:lnTo>
                      <a:lnTo>
                        <a:pt x="34785" y="34740"/>
                      </a:lnTo>
                      <a:cubicBezTo>
                        <a:pt x="34883" y="34020"/>
                        <a:pt x="34985" y="33300"/>
                        <a:pt x="35032" y="32607"/>
                      </a:cubicBezTo>
                      <a:lnTo>
                        <a:pt x="35204" y="30972"/>
                      </a:lnTo>
                      <a:cubicBezTo>
                        <a:pt x="35224" y="30765"/>
                        <a:pt x="35283" y="30564"/>
                        <a:pt x="35375" y="30377"/>
                      </a:cubicBezTo>
                      <a:lnTo>
                        <a:pt x="35399" y="30280"/>
                      </a:lnTo>
                      <a:lnTo>
                        <a:pt x="35450" y="30377"/>
                      </a:lnTo>
                      <a:lnTo>
                        <a:pt x="35524" y="30600"/>
                      </a:lnTo>
                      <a:lnTo>
                        <a:pt x="35696" y="31023"/>
                      </a:lnTo>
                      <a:cubicBezTo>
                        <a:pt x="35836" y="31311"/>
                        <a:pt x="35991" y="31592"/>
                        <a:pt x="36160" y="31864"/>
                      </a:cubicBezTo>
                      <a:cubicBezTo>
                        <a:pt x="36847" y="32851"/>
                        <a:pt x="37625" y="33772"/>
                        <a:pt x="38483" y="34615"/>
                      </a:cubicBezTo>
                      <a:cubicBezTo>
                        <a:pt x="38947" y="34243"/>
                        <a:pt x="38980" y="33597"/>
                        <a:pt x="38631" y="32607"/>
                      </a:cubicBezTo>
                      <a:cubicBezTo>
                        <a:pt x="38088" y="30898"/>
                        <a:pt x="37591" y="29188"/>
                        <a:pt x="37094" y="27497"/>
                      </a:cubicBezTo>
                      <a:cubicBezTo>
                        <a:pt x="36328" y="27032"/>
                        <a:pt x="35951" y="26530"/>
                        <a:pt x="36374" y="25787"/>
                      </a:cubicBezTo>
                      <a:lnTo>
                        <a:pt x="36546" y="25513"/>
                      </a:lnTo>
                      <a:cubicBezTo>
                        <a:pt x="36260" y="24262"/>
                        <a:pt x="35367" y="23239"/>
                        <a:pt x="34168" y="22785"/>
                      </a:cubicBezTo>
                      <a:cubicBezTo>
                        <a:pt x="33053" y="22321"/>
                        <a:pt x="31938" y="21768"/>
                        <a:pt x="30819" y="21224"/>
                      </a:cubicBezTo>
                      <a:cubicBezTo>
                        <a:pt x="29156" y="20407"/>
                        <a:pt x="27744" y="20183"/>
                        <a:pt x="26801" y="21247"/>
                      </a:cubicBezTo>
                      <a:cubicBezTo>
                        <a:pt x="26202" y="22081"/>
                        <a:pt x="25042" y="22272"/>
                        <a:pt x="24208" y="21673"/>
                      </a:cubicBezTo>
                      <a:cubicBezTo>
                        <a:pt x="24115" y="21606"/>
                        <a:pt x="24028" y="21530"/>
                        <a:pt x="23949" y="21447"/>
                      </a:cubicBezTo>
                      <a:cubicBezTo>
                        <a:pt x="22730" y="20614"/>
                        <a:pt x="21955" y="19272"/>
                        <a:pt x="21840" y="17800"/>
                      </a:cubicBezTo>
                      <a:cubicBezTo>
                        <a:pt x="21243" y="15041"/>
                        <a:pt x="21926" y="12159"/>
                        <a:pt x="23698" y="9962"/>
                      </a:cubicBezTo>
                      <a:cubicBezTo>
                        <a:pt x="25365" y="7802"/>
                        <a:pt x="25743" y="4913"/>
                        <a:pt x="24688" y="2398"/>
                      </a:cubicBezTo>
                      <a:cubicBezTo>
                        <a:pt x="20972" y="1901"/>
                        <a:pt x="17256" y="1506"/>
                        <a:pt x="13485" y="1208"/>
                      </a:cubicBezTo>
                      <a:close/>
                      <a:moveTo>
                        <a:pt x="13350" y="3197"/>
                      </a:moveTo>
                      <a:cubicBezTo>
                        <a:pt x="13552" y="3089"/>
                        <a:pt x="13770" y="3014"/>
                        <a:pt x="13995" y="2974"/>
                      </a:cubicBezTo>
                      <a:cubicBezTo>
                        <a:pt x="14849" y="2855"/>
                        <a:pt x="15717" y="3039"/>
                        <a:pt x="16448" y="3494"/>
                      </a:cubicBezTo>
                      <a:cubicBezTo>
                        <a:pt x="17426" y="4030"/>
                        <a:pt x="18260" y="4795"/>
                        <a:pt x="18877" y="5725"/>
                      </a:cubicBezTo>
                      <a:cubicBezTo>
                        <a:pt x="19987" y="7177"/>
                        <a:pt x="20210" y="9122"/>
                        <a:pt x="19458" y="10789"/>
                      </a:cubicBezTo>
                      <a:cubicBezTo>
                        <a:pt x="18863" y="11532"/>
                        <a:pt x="18064" y="11509"/>
                        <a:pt x="17029" y="10515"/>
                      </a:cubicBezTo>
                      <a:cubicBezTo>
                        <a:pt x="15993" y="9520"/>
                        <a:pt x="14971" y="8433"/>
                        <a:pt x="14279" y="7727"/>
                      </a:cubicBezTo>
                      <a:cubicBezTo>
                        <a:pt x="12885" y="6064"/>
                        <a:pt x="12347" y="4777"/>
                        <a:pt x="12616" y="3959"/>
                      </a:cubicBezTo>
                      <a:cubicBezTo>
                        <a:pt x="12740" y="3611"/>
                        <a:pt x="13007" y="3334"/>
                        <a:pt x="13350" y="319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9" name="Freeform 4918">
                  <a:extLst>
                    <a:ext uri="{FF2B5EF4-FFF2-40B4-BE49-F238E27FC236}">
                      <a16:creationId xmlns:a16="http://schemas.microsoft.com/office/drawing/2014/main" id="{ACC72432-7B59-100B-2889-3C2C1D3BA408}"/>
                    </a:ext>
                  </a:extLst>
                </p:cNvPr>
                <p:cNvSpPr/>
                <p:nvPr/>
              </p:nvSpPr>
              <p:spPr>
                <a:xfrm rot="-780000">
                  <a:off x="1693891" y="3968619"/>
                  <a:ext cx="1463" cy="1161"/>
                </a:xfrm>
                <a:custGeom>
                  <a:avLst/>
                  <a:gdLst>
                    <a:gd name="connsiteX0" fmla="*/ 1498 w 1463"/>
                    <a:gd name="connsiteY0" fmla="*/ 675 h 1161"/>
                    <a:gd name="connsiteX1" fmla="*/ 355 w 1463"/>
                    <a:gd name="connsiteY1" fmla="*/ 1516 h 1161"/>
                    <a:gd name="connsiteX2" fmla="*/ 1819 w 1463"/>
                    <a:gd name="connsiteY2" fmla="*/ 1837 h 1161"/>
                    <a:gd name="connsiteX3" fmla="*/ 1498 w 1463"/>
                    <a:gd name="connsiteY3" fmla="*/ 675 h 1161"/>
                  </a:gdLst>
                  <a:ahLst/>
                  <a:cxnLst>
                    <a:cxn ang="0">
                      <a:pos x="connsiteX0" y="connsiteY0"/>
                    </a:cxn>
                    <a:cxn ang="0">
                      <a:pos x="connsiteX1" y="connsiteY1"/>
                    </a:cxn>
                    <a:cxn ang="0">
                      <a:pos x="connsiteX2" y="connsiteY2"/>
                    </a:cxn>
                    <a:cxn ang="0">
                      <a:pos x="connsiteX3" y="connsiteY3"/>
                    </a:cxn>
                  </a:cxnLst>
                  <a:rect l="l" t="t" r="r" b="b"/>
                  <a:pathLst>
                    <a:path w="1463" h="1161">
                      <a:moveTo>
                        <a:pt x="1498" y="675"/>
                      </a:moveTo>
                      <a:cubicBezTo>
                        <a:pt x="1042" y="836"/>
                        <a:pt x="644" y="1128"/>
                        <a:pt x="355" y="1516"/>
                      </a:cubicBezTo>
                      <a:lnTo>
                        <a:pt x="1819" y="1837"/>
                      </a:lnTo>
                      <a:cubicBezTo>
                        <a:pt x="1721" y="1442"/>
                        <a:pt x="1619" y="1070"/>
                        <a:pt x="1498" y="6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0" name="Freeform 4919">
                  <a:extLst>
                    <a:ext uri="{FF2B5EF4-FFF2-40B4-BE49-F238E27FC236}">
                      <a16:creationId xmlns:a16="http://schemas.microsoft.com/office/drawing/2014/main" id="{6731A7AC-E1B0-1D7E-B309-BE8C54277C42}"/>
                    </a:ext>
                  </a:extLst>
                </p:cNvPr>
                <p:cNvSpPr/>
                <p:nvPr/>
              </p:nvSpPr>
              <p:spPr>
                <a:xfrm rot="-780000">
                  <a:off x="1696211" y="3943441"/>
                  <a:ext cx="9075" cy="3916"/>
                </a:xfrm>
                <a:custGeom>
                  <a:avLst/>
                  <a:gdLst>
                    <a:gd name="connsiteX0" fmla="*/ 774 w 9075"/>
                    <a:gd name="connsiteY0" fmla="*/ 2209 h 3916"/>
                    <a:gd name="connsiteX1" fmla="*/ 2436 w 9075"/>
                    <a:gd name="connsiteY1" fmla="*/ 2232 h 3916"/>
                    <a:gd name="connsiteX2" fmla="*/ 5261 w 9075"/>
                    <a:gd name="connsiteY2" fmla="*/ 4165 h 3916"/>
                    <a:gd name="connsiteX3" fmla="*/ 6055 w 9075"/>
                    <a:gd name="connsiteY3" fmla="*/ 4588 h 3916"/>
                    <a:gd name="connsiteX4" fmla="*/ 7764 w 9075"/>
                    <a:gd name="connsiteY4" fmla="*/ 4090 h 3916"/>
                    <a:gd name="connsiteX5" fmla="*/ 8038 w 9075"/>
                    <a:gd name="connsiteY5" fmla="*/ 3547 h 3916"/>
                    <a:gd name="connsiteX6" fmla="*/ 9432 w 9075"/>
                    <a:gd name="connsiteY6" fmla="*/ 1094 h 3916"/>
                    <a:gd name="connsiteX7" fmla="*/ 9380 w 9075"/>
                    <a:gd name="connsiteY7" fmla="*/ 671 h 3916"/>
                    <a:gd name="connsiteX8" fmla="*/ 356 w 9075"/>
                    <a:gd name="connsiteY8" fmla="*/ 1363 h 3916"/>
                    <a:gd name="connsiteX9" fmla="*/ 579 w 9075"/>
                    <a:gd name="connsiteY9" fmla="*/ 1735 h 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 h="3916">
                      <a:moveTo>
                        <a:pt x="774" y="2209"/>
                      </a:moveTo>
                      <a:cubicBezTo>
                        <a:pt x="1094" y="1688"/>
                        <a:pt x="1665" y="1744"/>
                        <a:pt x="2436" y="2232"/>
                      </a:cubicBezTo>
                      <a:cubicBezTo>
                        <a:pt x="3403" y="2850"/>
                        <a:pt x="4294" y="3598"/>
                        <a:pt x="5261" y="4165"/>
                      </a:cubicBezTo>
                      <a:cubicBezTo>
                        <a:pt x="5512" y="4329"/>
                        <a:pt x="5778" y="4471"/>
                        <a:pt x="6055" y="4588"/>
                      </a:cubicBezTo>
                      <a:cubicBezTo>
                        <a:pt x="6613" y="4385"/>
                        <a:pt x="7184" y="4218"/>
                        <a:pt x="7764" y="4090"/>
                      </a:cubicBezTo>
                      <a:lnTo>
                        <a:pt x="8038" y="3547"/>
                      </a:lnTo>
                      <a:cubicBezTo>
                        <a:pt x="8439" y="2695"/>
                        <a:pt x="8905" y="1875"/>
                        <a:pt x="9432" y="1094"/>
                      </a:cubicBezTo>
                      <a:lnTo>
                        <a:pt x="9380" y="671"/>
                      </a:lnTo>
                      <a:cubicBezTo>
                        <a:pt x="6282" y="768"/>
                        <a:pt x="3282" y="991"/>
                        <a:pt x="356" y="1363"/>
                      </a:cubicBezTo>
                      <a:lnTo>
                        <a:pt x="579" y="173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1" name="Freeform 4920">
                  <a:extLst>
                    <a:ext uri="{FF2B5EF4-FFF2-40B4-BE49-F238E27FC236}">
                      <a16:creationId xmlns:a16="http://schemas.microsoft.com/office/drawing/2014/main" id="{53499AD1-2396-0F9F-C4B9-6B2A22D52E0D}"/>
                    </a:ext>
                  </a:extLst>
                </p:cNvPr>
                <p:cNvSpPr/>
                <p:nvPr/>
              </p:nvSpPr>
              <p:spPr>
                <a:xfrm rot="-780000">
                  <a:off x="1690526" y="3961783"/>
                  <a:ext cx="2329" cy="3409"/>
                </a:xfrm>
                <a:custGeom>
                  <a:avLst/>
                  <a:gdLst>
                    <a:gd name="connsiteX0" fmla="*/ 2610 w 2329"/>
                    <a:gd name="connsiteY0" fmla="*/ 1454 h 3409"/>
                    <a:gd name="connsiteX1" fmla="*/ 2685 w 2329"/>
                    <a:gd name="connsiteY1" fmla="*/ 836 h 3409"/>
                    <a:gd name="connsiteX2" fmla="*/ 2643 w 2329"/>
                    <a:gd name="connsiteY2" fmla="*/ 836 h 3409"/>
                    <a:gd name="connsiteX3" fmla="*/ 585 w 2329"/>
                    <a:gd name="connsiteY3" fmla="*/ 985 h 3409"/>
                    <a:gd name="connsiteX4" fmla="*/ 460 w 2329"/>
                    <a:gd name="connsiteY4" fmla="*/ 2843 h 3409"/>
                    <a:gd name="connsiteX5" fmla="*/ 1105 w 2329"/>
                    <a:gd name="connsiteY5" fmla="*/ 3861 h 3409"/>
                    <a:gd name="connsiteX6" fmla="*/ 1277 w 2329"/>
                    <a:gd name="connsiteY6" fmla="*/ 4084 h 3409"/>
                    <a:gd name="connsiteX7" fmla="*/ 2610 w 2329"/>
                    <a:gd name="connsiteY7" fmla="*/ 1454 h 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 h="3409">
                      <a:moveTo>
                        <a:pt x="2610" y="1454"/>
                      </a:moveTo>
                      <a:cubicBezTo>
                        <a:pt x="2611" y="1246"/>
                        <a:pt x="2636" y="1038"/>
                        <a:pt x="2685" y="836"/>
                      </a:cubicBezTo>
                      <a:lnTo>
                        <a:pt x="2643" y="836"/>
                      </a:lnTo>
                      <a:cubicBezTo>
                        <a:pt x="1969" y="577"/>
                        <a:pt x="1215" y="631"/>
                        <a:pt x="585" y="985"/>
                      </a:cubicBezTo>
                      <a:cubicBezTo>
                        <a:pt x="214" y="1333"/>
                        <a:pt x="385" y="2197"/>
                        <a:pt x="460" y="2843"/>
                      </a:cubicBezTo>
                      <a:cubicBezTo>
                        <a:pt x="570" y="3238"/>
                        <a:pt x="795" y="3593"/>
                        <a:pt x="1105" y="3861"/>
                      </a:cubicBezTo>
                      <a:lnTo>
                        <a:pt x="1277" y="4084"/>
                      </a:lnTo>
                      <a:cubicBezTo>
                        <a:pt x="2154" y="3503"/>
                        <a:pt x="2660" y="2504"/>
                        <a:pt x="2610" y="14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2" name="Freeform 4921">
                  <a:extLst>
                    <a:ext uri="{FF2B5EF4-FFF2-40B4-BE49-F238E27FC236}">
                      <a16:creationId xmlns:a16="http://schemas.microsoft.com/office/drawing/2014/main" id="{B645C590-1B8F-C019-B4D7-A7885B7BF833}"/>
                    </a:ext>
                  </a:extLst>
                </p:cNvPr>
                <p:cNvSpPr/>
                <p:nvPr/>
              </p:nvSpPr>
              <p:spPr>
                <a:xfrm rot="-780000">
                  <a:off x="1686259" y="3979561"/>
                  <a:ext cx="3251" cy="2456"/>
                </a:xfrm>
                <a:custGeom>
                  <a:avLst/>
                  <a:gdLst>
                    <a:gd name="connsiteX0" fmla="*/ 354 w 3251"/>
                    <a:gd name="connsiteY0" fmla="*/ 869 h 2456"/>
                    <a:gd name="connsiteX1" fmla="*/ 1817 w 3251"/>
                    <a:gd name="connsiteY1" fmla="*/ 2727 h 2456"/>
                    <a:gd name="connsiteX2" fmla="*/ 3211 w 3251"/>
                    <a:gd name="connsiteY2" fmla="*/ 2453 h 2456"/>
                    <a:gd name="connsiteX3" fmla="*/ 3606 w 3251"/>
                    <a:gd name="connsiteY3" fmla="*/ 864 h 2456"/>
                    <a:gd name="connsiteX4" fmla="*/ 3508 w 3251"/>
                    <a:gd name="connsiteY4" fmla="*/ 841 h 2456"/>
                    <a:gd name="connsiteX5" fmla="*/ 354 w 3251"/>
                    <a:gd name="connsiteY5" fmla="*/ 869 h 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1" h="2456">
                      <a:moveTo>
                        <a:pt x="354" y="869"/>
                      </a:moveTo>
                      <a:cubicBezTo>
                        <a:pt x="799" y="1521"/>
                        <a:pt x="1287" y="2142"/>
                        <a:pt x="1817" y="2727"/>
                      </a:cubicBezTo>
                      <a:cubicBezTo>
                        <a:pt x="2389" y="3373"/>
                        <a:pt x="3034" y="3224"/>
                        <a:pt x="3211" y="2453"/>
                      </a:cubicBezTo>
                      <a:cubicBezTo>
                        <a:pt x="3359" y="1933"/>
                        <a:pt x="3434" y="1389"/>
                        <a:pt x="3606" y="864"/>
                      </a:cubicBezTo>
                      <a:lnTo>
                        <a:pt x="3508" y="841"/>
                      </a:lnTo>
                      <a:cubicBezTo>
                        <a:pt x="2468" y="614"/>
                        <a:pt x="1390" y="623"/>
                        <a:pt x="354" y="86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3" name="Freeform 4922">
                  <a:extLst>
                    <a:ext uri="{FF2B5EF4-FFF2-40B4-BE49-F238E27FC236}">
                      <a16:creationId xmlns:a16="http://schemas.microsoft.com/office/drawing/2014/main" id="{662B4E65-C7C4-84E5-5D23-4BBC23A81728}"/>
                    </a:ext>
                  </a:extLst>
                </p:cNvPr>
                <p:cNvSpPr/>
                <p:nvPr/>
              </p:nvSpPr>
              <p:spPr>
                <a:xfrm rot="-780000">
                  <a:off x="1674923" y="3966490"/>
                  <a:ext cx="4561" cy="3619"/>
                </a:xfrm>
                <a:custGeom>
                  <a:avLst/>
                  <a:gdLst>
                    <a:gd name="connsiteX0" fmla="*/ 4565 w 4561"/>
                    <a:gd name="connsiteY0" fmla="*/ 3500 h 3619"/>
                    <a:gd name="connsiteX1" fmla="*/ 1667 w 4561"/>
                    <a:gd name="connsiteY1" fmla="*/ 675 h 3619"/>
                    <a:gd name="connsiteX2" fmla="*/ 1444 w 4561"/>
                    <a:gd name="connsiteY2" fmla="*/ 996 h 3619"/>
                    <a:gd name="connsiteX3" fmla="*/ 352 w 4561"/>
                    <a:gd name="connsiteY3" fmla="*/ 3203 h 3619"/>
                    <a:gd name="connsiteX4" fmla="*/ 4913 w 4561"/>
                    <a:gd name="connsiteY4" fmla="*/ 4295 h 3619"/>
                    <a:gd name="connsiteX5" fmla="*/ 4565 w 4561"/>
                    <a:gd name="connsiteY5" fmla="*/ 3500 h 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1" h="3619">
                      <a:moveTo>
                        <a:pt x="4565" y="3500"/>
                      </a:moveTo>
                      <a:cubicBezTo>
                        <a:pt x="3426" y="2754"/>
                        <a:pt x="2441" y="1795"/>
                        <a:pt x="1667" y="675"/>
                      </a:cubicBezTo>
                      <a:lnTo>
                        <a:pt x="1444" y="996"/>
                      </a:lnTo>
                      <a:cubicBezTo>
                        <a:pt x="910" y="1635"/>
                        <a:pt x="536" y="2391"/>
                        <a:pt x="352" y="3203"/>
                      </a:cubicBezTo>
                      <a:lnTo>
                        <a:pt x="4913" y="4295"/>
                      </a:lnTo>
                      <a:cubicBezTo>
                        <a:pt x="4782" y="4037"/>
                        <a:pt x="4666" y="3771"/>
                        <a:pt x="4565" y="35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4" name="Freeform 4923">
                  <a:extLst>
                    <a:ext uri="{FF2B5EF4-FFF2-40B4-BE49-F238E27FC236}">
                      <a16:creationId xmlns:a16="http://schemas.microsoft.com/office/drawing/2014/main" id="{BF052B02-A401-2785-A851-99BA5EB61F01}"/>
                    </a:ext>
                  </a:extLst>
                </p:cNvPr>
                <p:cNvSpPr/>
                <p:nvPr/>
              </p:nvSpPr>
              <p:spPr>
                <a:xfrm rot="-780000">
                  <a:off x="1695045" y="3967458"/>
                  <a:ext cx="5648" cy="2852"/>
                </a:xfrm>
                <a:custGeom>
                  <a:avLst/>
                  <a:gdLst>
                    <a:gd name="connsiteX0" fmla="*/ 356 w 5648"/>
                    <a:gd name="connsiteY0" fmla="*/ 1098 h 2852"/>
                    <a:gd name="connsiteX1" fmla="*/ 676 w 5648"/>
                    <a:gd name="connsiteY1" fmla="*/ 2264 h 2852"/>
                    <a:gd name="connsiteX2" fmla="*/ 4666 w 5648"/>
                    <a:gd name="connsiteY2" fmla="*/ 3231 h 2852"/>
                    <a:gd name="connsiteX3" fmla="*/ 6004 w 5648"/>
                    <a:gd name="connsiteY3" fmla="*/ 3528 h 2852"/>
                    <a:gd name="connsiteX4" fmla="*/ 5038 w 5648"/>
                    <a:gd name="connsiteY4" fmla="*/ 675 h 2852"/>
                    <a:gd name="connsiteX5" fmla="*/ 699 w 5648"/>
                    <a:gd name="connsiteY5" fmla="*/ 996 h 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8" h="2852">
                      <a:moveTo>
                        <a:pt x="356" y="1098"/>
                      </a:moveTo>
                      <a:cubicBezTo>
                        <a:pt x="481" y="1493"/>
                        <a:pt x="579" y="1865"/>
                        <a:pt x="676" y="2264"/>
                      </a:cubicBezTo>
                      <a:lnTo>
                        <a:pt x="4666" y="3231"/>
                      </a:lnTo>
                      <a:lnTo>
                        <a:pt x="6004" y="3528"/>
                      </a:lnTo>
                      <a:cubicBezTo>
                        <a:pt x="5683" y="2599"/>
                        <a:pt x="5386" y="1618"/>
                        <a:pt x="5038" y="675"/>
                      </a:cubicBezTo>
                      <a:cubicBezTo>
                        <a:pt x="3500" y="749"/>
                        <a:pt x="2065" y="801"/>
                        <a:pt x="699" y="9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5" name="Freeform 4924">
                  <a:extLst>
                    <a:ext uri="{FF2B5EF4-FFF2-40B4-BE49-F238E27FC236}">
                      <a16:creationId xmlns:a16="http://schemas.microsoft.com/office/drawing/2014/main" id="{3DDF4A70-11D8-B417-B004-08130D12EBAD}"/>
                    </a:ext>
                  </a:extLst>
                </p:cNvPr>
                <p:cNvSpPr/>
                <p:nvPr/>
              </p:nvSpPr>
              <p:spPr>
                <a:xfrm rot="-780000">
                  <a:off x="1706435" y="3948009"/>
                  <a:ext cx="11947" cy="9232"/>
                </a:xfrm>
                <a:custGeom>
                  <a:avLst/>
                  <a:gdLst>
                    <a:gd name="connsiteX0" fmla="*/ 2415 w 11947"/>
                    <a:gd name="connsiteY0" fmla="*/ 1355 h 9232"/>
                    <a:gd name="connsiteX1" fmla="*/ 381 w 11947"/>
                    <a:gd name="connsiteY1" fmla="*/ 5536 h 9232"/>
                    <a:gd name="connsiteX2" fmla="*/ 357 w 11947"/>
                    <a:gd name="connsiteY2" fmla="*/ 5685 h 9232"/>
                    <a:gd name="connsiteX3" fmla="*/ 529 w 11947"/>
                    <a:gd name="connsiteY3" fmla="*/ 5959 h 9232"/>
                    <a:gd name="connsiteX4" fmla="*/ 2462 w 11947"/>
                    <a:gd name="connsiteY4" fmla="*/ 8240 h 9232"/>
                    <a:gd name="connsiteX5" fmla="*/ 5337 w 11947"/>
                    <a:gd name="connsiteY5" fmla="*/ 9904 h 9232"/>
                    <a:gd name="connsiteX6" fmla="*/ 5931 w 11947"/>
                    <a:gd name="connsiteY6" fmla="*/ 8612 h 9232"/>
                    <a:gd name="connsiteX7" fmla="*/ 8509 w 11947"/>
                    <a:gd name="connsiteY7" fmla="*/ 6530 h 9232"/>
                    <a:gd name="connsiteX8" fmla="*/ 11296 w 11947"/>
                    <a:gd name="connsiteY8" fmla="*/ 4621 h 9232"/>
                    <a:gd name="connsiteX9" fmla="*/ 12090 w 11947"/>
                    <a:gd name="connsiteY9" fmla="*/ 2734 h 9232"/>
                    <a:gd name="connsiteX10" fmla="*/ 9638 w 11947"/>
                    <a:gd name="connsiteY10" fmla="*/ 1591 h 9232"/>
                    <a:gd name="connsiteX11" fmla="*/ 4482 w 11947"/>
                    <a:gd name="connsiteY11" fmla="*/ 723 h 9232"/>
                    <a:gd name="connsiteX12" fmla="*/ 4310 w 11947"/>
                    <a:gd name="connsiteY12" fmla="*/ 672 h 9232"/>
                    <a:gd name="connsiteX13" fmla="*/ 2415 w 11947"/>
                    <a:gd name="connsiteY13" fmla="*/ 1355 h 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47" h="9232">
                      <a:moveTo>
                        <a:pt x="2415" y="1355"/>
                      </a:moveTo>
                      <a:cubicBezTo>
                        <a:pt x="1653" y="2706"/>
                        <a:pt x="973" y="4102"/>
                        <a:pt x="381" y="5536"/>
                      </a:cubicBezTo>
                      <a:lnTo>
                        <a:pt x="357" y="5685"/>
                      </a:lnTo>
                      <a:lnTo>
                        <a:pt x="529" y="5959"/>
                      </a:lnTo>
                      <a:cubicBezTo>
                        <a:pt x="1147" y="6726"/>
                        <a:pt x="1793" y="7497"/>
                        <a:pt x="2462" y="8240"/>
                      </a:cubicBezTo>
                      <a:cubicBezTo>
                        <a:pt x="3131" y="9188"/>
                        <a:pt x="4182" y="9795"/>
                        <a:pt x="5337" y="9904"/>
                      </a:cubicBezTo>
                      <a:cubicBezTo>
                        <a:pt x="5313" y="9360"/>
                        <a:pt x="5611" y="8640"/>
                        <a:pt x="5931" y="8612"/>
                      </a:cubicBezTo>
                      <a:cubicBezTo>
                        <a:pt x="7469" y="8463"/>
                        <a:pt x="7766" y="7371"/>
                        <a:pt x="8509" y="6530"/>
                      </a:cubicBezTo>
                      <a:cubicBezTo>
                        <a:pt x="9332" y="5752"/>
                        <a:pt x="10273" y="5107"/>
                        <a:pt x="11296" y="4621"/>
                      </a:cubicBezTo>
                      <a:cubicBezTo>
                        <a:pt x="12062" y="4156"/>
                        <a:pt x="12634" y="3752"/>
                        <a:pt x="12090" y="2734"/>
                      </a:cubicBezTo>
                      <a:cubicBezTo>
                        <a:pt x="11641" y="1826"/>
                        <a:pt x="10622" y="1351"/>
                        <a:pt x="9638" y="1591"/>
                      </a:cubicBezTo>
                      <a:cubicBezTo>
                        <a:pt x="7871" y="1979"/>
                        <a:pt x="6024" y="1667"/>
                        <a:pt x="4482" y="723"/>
                      </a:cubicBezTo>
                      <a:lnTo>
                        <a:pt x="4310" y="672"/>
                      </a:lnTo>
                      <a:cubicBezTo>
                        <a:pt x="3759" y="1081"/>
                        <a:pt x="3100" y="1318"/>
                        <a:pt x="2415" y="135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6" name="Freeform 4925">
                  <a:extLst>
                    <a:ext uri="{FF2B5EF4-FFF2-40B4-BE49-F238E27FC236}">
                      <a16:creationId xmlns:a16="http://schemas.microsoft.com/office/drawing/2014/main" id="{F66284DC-EE85-1AD5-1A2A-27789B9B81F1}"/>
                    </a:ext>
                  </a:extLst>
                </p:cNvPr>
                <p:cNvSpPr/>
                <p:nvPr/>
              </p:nvSpPr>
              <p:spPr>
                <a:xfrm rot="-780000">
                  <a:off x="1711331" y="3963269"/>
                  <a:ext cx="3390" cy="3160"/>
                </a:xfrm>
                <a:custGeom>
                  <a:avLst/>
                  <a:gdLst>
                    <a:gd name="connsiteX0" fmla="*/ 1125 w 3390"/>
                    <a:gd name="connsiteY0" fmla="*/ 3607 h 3160"/>
                    <a:gd name="connsiteX1" fmla="*/ 1496 w 3390"/>
                    <a:gd name="connsiteY1" fmla="*/ 3658 h 3160"/>
                    <a:gd name="connsiteX2" fmla="*/ 2760 w 3390"/>
                    <a:gd name="connsiteY2" fmla="*/ 1600 h 3160"/>
                    <a:gd name="connsiteX3" fmla="*/ 3749 w 3390"/>
                    <a:gd name="connsiteY3" fmla="*/ 1079 h 3160"/>
                    <a:gd name="connsiteX4" fmla="*/ 3131 w 3390"/>
                    <a:gd name="connsiteY4" fmla="*/ 805 h 3160"/>
                    <a:gd name="connsiteX5" fmla="*/ 679 w 3390"/>
                    <a:gd name="connsiteY5" fmla="*/ 2691 h 3160"/>
                    <a:gd name="connsiteX6" fmla="*/ 358 w 3390"/>
                    <a:gd name="connsiteY6" fmla="*/ 3834 h 3160"/>
                    <a:gd name="connsiteX7" fmla="*/ 1125 w 3390"/>
                    <a:gd name="connsiteY7" fmla="*/ 3607 h 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0" h="3160">
                      <a:moveTo>
                        <a:pt x="1125" y="3607"/>
                      </a:moveTo>
                      <a:cubicBezTo>
                        <a:pt x="1250" y="3611"/>
                        <a:pt x="1375" y="3629"/>
                        <a:pt x="1496" y="3658"/>
                      </a:cubicBezTo>
                      <a:cubicBezTo>
                        <a:pt x="1698" y="2859"/>
                        <a:pt x="2139" y="2141"/>
                        <a:pt x="2760" y="1600"/>
                      </a:cubicBezTo>
                      <a:cubicBezTo>
                        <a:pt x="3031" y="1332"/>
                        <a:pt x="3375" y="1151"/>
                        <a:pt x="3749" y="1079"/>
                      </a:cubicBezTo>
                      <a:lnTo>
                        <a:pt x="3131" y="805"/>
                      </a:lnTo>
                      <a:cubicBezTo>
                        <a:pt x="1738" y="382"/>
                        <a:pt x="1051" y="977"/>
                        <a:pt x="679" y="2691"/>
                      </a:cubicBezTo>
                      <a:cubicBezTo>
                        <a:pt x="599" y="3079"/>
                        <a:pt x="491" y="3461"/>
                        <a:pt x="358" y="3834"/>
                      </a:cubicBezTo>
                      <a:cubicBezTo>
                        <a:pt x="603" y="3726"/>
                        <a:pt x="861" y="3649"/>
                        <a:pt x="1125" y="36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7" name="Freeform 4926">
                  <a:extLst>
                    <a:ext uri="{FF2B5EF4-FFF2-40B4-BE49-F238E27FC236}">
                      <a16:creationId xmlns:a16="http://schemas.microsoft.com/office/drawing/2014/main" id="{2C86C9FB-B35B-F0D2-4EA1-33BBF6DE11B2}"/>
                    </a:ext>
                  </a:extLst>
                </p:cNvPr>
                <p:cNvSpPr/>
                <p:nvPr/>
              </p:nvSpPr>
              <p:spPr>
                <a:xfrm rot="-780000">
                  <a:off x="1713002" y="3969767"/>
                  <a:ext cx="594" cy="543"/>
                </a:xfrm>
                <a:custGeom>
                  <a:avLst/>
                  <a:gdLst>
                    <a:gd name="connsiteX0" fmla="*/ 359 w 594"/>
                    <a:gd name="connsiteY0" fmla="*/ 675 h 543"/>
                    <a:gd name="connsiteX1" fmla="*/ 582 w 594"/>
                    <a:gd name="connsiteY1" fmla="*/ 898 h 543"/>
                    <a:gd name="connsiteX2" fmla="*/ 953 w 594"/>
                    <a:gd name="connsiteY2" fmla="*/ 1219 h 543"/>
                    <a:gd name="connsiteX3" fmla="*/ 930 w 594"/>
                    <a:gd name="connsiteY3" fmla="*/ 722 h 543"/>
                    <a:gd name="connsiteX4" fmla="*/ 359 w 594"/>
                    <a:gd name="connsiteY4" fmla="*/ 675 h 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 h="543">
                      <a:moveTo>
                        <a:pt x="359" y="675"/>
                      </a:moveTo>
                      <a:lnTo>
                        <a:pt x="582" y="898"/>
                      </a:lnTo>
                      <a:lnTo>
                        <a:pt x="953" y="1219"/>
                      </a:lnTo>
                      <a:lnTo>
                        <a:pt x="930" y="722"/>
                      </a:lnTo>
                      <a:cubicBezTo>
                        <a:pt x="738" y="732"/>
                        <a:pt x="546" y="717"/>
                        <a:pt x="359" y="6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8" name="Freeform 4927">
                  <a:extLst>
                    <a:ext uri="{FF2B5EF4-FFF2-40B4-BE49-F238E27FC236}">
                      <a16:creationId xmlns:a16="http://schemas.microsoft.com/office/drawing/2014/main" id="{9BA1A3DE-4FBF-BF58-52DD-54454E559864}"/>
                    </a:ext>
                  </a:extLst>
                </p:cNvPr>
                <p:cNvSpPr/>
                <p:nvPr/>
              </p:nvSpPr>
              <p:spPr>
                <a:xfrm rot="-780000">
                  <a:off x="1716653" y="3963600"/>
                  <a:ext cx="2676" cy="3047"/>
                </a:xfrm>
                <a:custGeom>
                  <a:avLst/>
                  <a:gdLst>
                    <a:gd name="connsiteX0" fmla="*/ 1971 w 2676"/>
                    <a:gd name="connsiteY0" fmla="*/ 1938 h 3047"/>
                    <a:gd name="connsiteX1" fmla="*/ 359 w 2676"/>
                    <a:gd name="connsiteY1" fmla="*/ 674 h 3047"/>
                    <a:gd name="connsiteX2" fmla="*/ 2988 w 2676"/>
                    <a:gd name="connsiteY2" fmla="*/ 3722 h 3047"/>
                    <a:gd name="connsiteX3" fmla="*/ 1971 w 2676"/>
                    <a:gd name="connsiteY3" fmla="*/ 1938 h 3047"/>
                  </a:gdLst>
                  <a:ahLst/>
                  <a:cxnLst>
                    <a:cxn ang="0">
                      <a:pos x="connsiteX0" y="connsiteY0"/>
                    </a:cxn>
                    <a:cxn ang="0">
                      <a:pos x="connsiteX1" y="connsiteY1"/>
                    </a:cxn>
                    <a:cxn ang="0">
                      <a:pos x="connsiteX2" y="connsiteY2"/>
                    </a:cxn>
                    <a:cxn ang="0">
                      <a:pos x="connsiteX3" y="connsiteY3"/>
                    </a:cxn>
                  </a:cxnLst>
                  <a:rect l="l" t="t" r="r" b="b"/>
                  <a:pathLst>
                    <a:path w="2676" h="3047">
                      <a:moveTo>
                        <a:pt x="1971" y="1938"/>
                      </a:moveTo>
                      <a:cubicBezTo>
                        <a:pt x="1451" y="1473"/>
                        <a:pt x="907" y="1069"/>
                        <a:pt x="359" y="674"/>
                      </a:cubicBezTo>
                      <a:cubicBezTo>
                        <a:pt x="1251" y="1664"/>
                        <a:pt x="2143" y="2681"/>
                        <a:pt x="2988" y="3722"/>
                      </a:cubicBezTo>
                      <a:cubicBezTo>
                        <a:pt x="3183" y="3197"/>
                        <a:pt x="2765" y="2607"/>
                        <a:pt x="1971" y="19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9" name="Freeform 4928">
                  <a:extLst>
                    <a:ext uri="{FF2B5EF4-FFF2-40B4-BE49-F238E27FC236}">
                      <a16:creationId xmlns:a16="http://schemas.microsoft.com/office/drawing/2014/main" id="{8F5A12C8-F238-4D77-EA1C-A081727F05F3}"/>
                    </a:ext>
                  </a:extLst>
                </p:cNvPr>
                <p:cNvSpPr/>
                <p:nvPr/>
              </p:nvSpPr>
              <p:spPr>
                <a:xfrm rot="-780000">
                  <a:off x="1677149" y="3958656"/>
                  <a:ext cx="4004" cy="5264"/>
                </a:xfrm>
                <a:custGeom>
                  <a:avLst/>
                  <a:gdLst>
                    <a:gd name="connsiteX0" fmla="*/ 2052 w 4004"/>
                    <a:gd name="connsiteY0" fmla="*/ 5706 h 5264"/>
                    <a:gd name="connsiteX1" fmla="*/ 3762 w 4004"/>
                    <a:gd name="connsiteY1" fmla="*/ 4344 h 5264"/>
                    <a:gd name="connsiteX2" fmla="*/ 2944 w 4004"/>
                    <a:gd name="connsiteY2" fmla="*/ 674 h 5264"/>
                    <a:gd name="connsiteX3" fmla="*/ 2015 w 4004"/>
                    <a:gd name="connsiteY3" fmla="*/ 2068 h 5264"/>
                    <a:gd name="connsiteX4" fmla="*/ 352 w 4004"/>
                    <a:gd name="connsiteY4" fmla="*/ 4474 h 5264"/>
                    <a:gd name="connsiteX5" fmla="*/ 1746 w 4004"/>
                    <a:gd name="connsiteY5" fmla="*/ 5938 h 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4" h="5264">
                      <a:moveTo>
                        <a:pt x="2052" y="5706"/>
                      </a:moveTo>
                      <a:cubicBezTo>
                        <a:pt x="2674" y="5321"/>
                        <a:pt x="3248" y="4864"/>
                        <a:pt x="3762" y="4344"/>
                      </a:cubicBezTo>
                      <a:cubicBezTo>
                        <a:pt x="4779" y="3303"/>
                        <a:pt x="4482" y="1914"/>
                        <a:pt x="2944" y="674"/>
                      </a:cubicBezTo>
                      <a:lnTo>
                        <a:pt x="2015" y="2068"/>
                      </a:lnTo>
                      <a:cubicBezTo>
                        <a:pt x="1472" y="2862"/>
                        <a:pt x="924" y="3680"/>
                        <a:pt x="352" y="4474"/>
                      </a:cubicBezTo>
                      <a:cubicBezTo>
                        <a:pt x="779" y="4997"/>
                        <a:pt x="1245" y="5487"/>
                        <a:pt x="1746" y="59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0" name="Freeform 4929">
                  <a:extLst>
                    <a:ext uri="{FF2B5EF4-FFF2-40B4-BE49-F238E27FC236}">
                      <a16:creationId xmlns:a16="http://schemas.microsoft.com/office/drawing/2014/main" id="{E89A2E47-B659-C5D8-748D-C8E2D3BF2B20}"/>
                    </a:ext>
                  </a:extLst>
                </p:cNvPr>
                <p:cNvSpPr/>
                <p:nvPr/>
              </p:nvSpPr>
              <p:spPr>
                <a:xfrm rot="-780000">
                  <a:off x="1698813" y="3983373"/>
                  <a:ext cx="422" cy="543"/>
                </a:xfrm>
                <a:custGeom>
                  <a:avLst/>
                  <a:gdLst>
                    <a:gd name="connsiteX0" fmla="*/ 779 w 422"/>
                    <a:gd name="connsiteY0" fmla="*/ 1221 h 543"/>
                    <a:gd name="connsiteX1" fmla="*/ 356 w 422"/>
                    <a:gd name="connsiteY1" fmla="*/ 678 h 543"/>
                    <a:gd name="connsiteX2" fmla="*/ 356 w 422"/>
                    <a:gd name="connsiteY2" fmla="*/ 678 h 543"/>
                  </a:gdLst>
                  <a:ahLst/>
                  <a:cxnLst>
                    <a:cxn ang="0">
                      <a:pos x="connsiteX0" y="connsiteY0"/>
                    </a:cxn>
                    <a:cxn ang="0">
                      <a:pos x="connsiteX1" y="connsiteY1"/>
                    </a:cxn>
                    <a:cxn ang="0">
                      <a:pos x="connsiteX2" y="connsiteY2"/>
                    </a:cxn>
                  </a:cxnLst>
                  <a:rect l="l" t="t" r="r" b="b"/>
                  <a:pathLst>
                    <a:path w="422" h="543">
                      <a:moveTo>
                        <a:pt x="779" y="1221"/>
                      </a:moveTo>
                      <a:lnTo>
                        <a:pt x="356" y="678"/>
                      </a:lnTo>
                      <a:lnTo>
                        <a:pt x="356" y="67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1" name="Freeform 4930">
                  <a:extLst>
                    <a:ext uri="{FF2B5EF4-FFF2-40B4-BE49-F238E27FC236}">
                      <a16:creationId xmlns:a16="http://schemas.microsoft.com/office/drawing/2014/main" id="{4B05A148-17B9-1796-C5C6-B6C6CA55A9AC}"/>
                    </a:ext>
                  </a:extLst>
                </p:cNvPr>
                <p:cNvSpPr/>
                <p:nvPr/>
              </p:nvSpPr>
              <p:spPr>
                <a:xfrm rot="-780000">
                  <a:off x="1699771" y="3974730"/>
                  <a:ext cx="11040" cy="8488"/>
                </a:xfrm>
                <a:custGeom>
                  <a:avLst/>
                  <a:gdLst>
                    <a:gd name="connsiteX0" fmla="*/ 11002 w 11040"/>
                    <a:gd name="connsiteY0" fmla="*/ 6823 h 8488"/>
                    <a:gd name="connsiteX1" fmla="*/ 10877 w 11040"/>
                    <a:gd name="connsiteY1" fmla="*/ 2907 h 8488"/>
                    <a:gd name="connsiteX2" fmla="*/ 11397 w 11040"/>
                    <a:gd name="connsiteY2" fmla="*/ 2289 h 8488"/>
                    <a:gd name="connsiteX3" fmla="*/ 11174 w 11040"/>
                    <a:gd name="connsiteY3" fmla="*/ 1940 h 8488"/>
                    <a:gd name="connsiteX4" fmla="*/ 10245 w 11040"/>
                    <a:gd name="connsiteY4" fmla="*/ 676 h 8488"/>
                    <a:gd name="connsiteX5" fmla="*/ 10222 w 11040"/>
                    <a:gd name="connsiteY5" fmla="*/ 727 h 8488"/>
                    <a:gd name="connsiteX6" fmla="*/ 6381 w 11040"/>
                    <a:gd name="connsiteY6" fmla="*/ 3952 h 8488"/>
                    <a:gd name="connsiteX7" fmla="*/ 3557 w 11040"/>
                    <a:gd name="connsiteY7" fmla="*/ 4918 h 8488"/>
                    <a:gd name="connsiteX8" fmla="*/ 2041 w 11040"/>
                    <a:gd name="connsiteY8" fmla="*/ 7325 h 8488"/>
                    <a:gd name="connsiteX9" fmla="*/ 1722 w 11040"/>
                    <a:gd name="connsiteY9" fmla="*/ 7372 h 8488"/>
                    <a:gd name="connsiteX10" fmla="*/ 357 w 11040"/>
                    <a:gd name="connsiteY10" fmla="*/ 7543 h 8488"/>
                    <a:gd name="connsiteX11" fmla="*/ 1671 w 11040"/>
                    <a:gd name="connsiteY11" fmla="*/ 8087 h 8488"/>
                    <a:gd name="connsiteX12" fmla="*/ 6827 w 11040"/>
                    <a:gd name="connsiteY12" fmla="*/ 9016 h 8488"/>
                    <a:gd name="connsiteX13" fmla="*/ 8661 w 11040"/>
                    <a:gd name="connsiteY13" fmla="*/ 9165 h 8488"/>
                    <a:gd name="connsiteX14" fmla="*/ 9590 w 11040"/>
                    <a:gd name="connsiteY14" fmla="*/ 8993 h 8488"/>
                    <a:gd name="connsiteX15" fmla="*/ 11002 w 11040"/>
                    <a:gd name="connsiteY15" fmla="*/ 6823 h 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40" h="8488">
                      <a:moveTo>
                        <a:pt x="11002" y="6823"/>
                      </a:moveTo>
                      <a:cubicBezTo>
                        <a:pt x="10608" y="5485"/>
                        <a:pt x="10073" y="4170"/>
                        <a:pt x="10877" y="2907"/>
                      </a:cubicBezTo>
                      <a:cubicBezTo>
                        <a:pt x="11032" y="2685"/>
                        <a:pt x="11206" y="2479"/>
                        <a:pt x="11397" y="2289"/>
                      </a:cubicBezTo>
                      <a:lnTo>
                        <a:pt x="11174" y="1940"/>
                      </a:lnTo>
                      <a:cubicBezTo>
                        <a:pt x="10826" y="1443"/>
                        <a:pt x="10529" y="1048"/>
                        <a:pt x="10245" y="676"/>
                      </a:cubicBezTo>
                      <a:lnTo>
                        <a:pt x="10222" y="727"/>
                      </a:lnTo>
                      <a:cubicBezTo>
                        <a:pt x="9085" y="1963"/>
                        <a:pt x="7794" y="3046"/>
                        <a:pt x="6381" y="3952"/>
                      </a:cubicBezTo>
                      <a:cubicBezTo>
                        <a:pt x="5575" y="4583"/>
                        <a:pt x="4580" y="4924"/>
                        <a:pt x="3557" y="4918"/>
                      </a:cubicBezTo>
                      <a:cubicBezTo>
                        <a:pt x="3803" y="6002"/>
                        <a:pt x="3124" y="7080"/>
                        <a:pt x="2041" y="7325"/>
                      </a:cubicBezTo>
                      <a:cubicBezTo>
                        <a:pt x="1936" y="7349"/>
                        <a:pt x="1829" y="7365"/>
                        <a:pt x="1722" y="7372"/>
                      </a:cubicBezTo>
                      <a:cubicBezTo>
                        <a:pt x="1270" y="7453"/>
                        <a:pt x="815" y="7510"/>
                        <a:pt x="357" y="7543"/>
                      </a:cubicBezTo>
                      <a:cubicBezTo>
                        <a:pt x="821" y="7715"/>
                        <a:pt x="1248" y="7915"/>
                        <a:pt x="1671" y="8087"/>
                      </a:cubicBezTo>
                      <a:cubicBezTo>
                        <a:pt x="3270" y="8869"/>
                        <a:pt x="5055" y="9191"/>
                        <a:pt x="6827" y="9016"/>
                      </a:cubicBezTo>
                      <a:cubicBezTo>
                        <a:pt x="7442" y="8984"/>
                        <a:pt x="8059" y="9034"/>
                        <a:pt x="8661" y="9165"/>
                      </a:cubicBezTo>
                      <a:cubicBezTo>
                        <a:pt x="8966" y="9081"/>
                        <a:pt x="9276" y="9023"/>
                        <a:pt x="9590" y="8993"/>
                      </a:cubicBezTo>
                      <a:cubicBezTo>
                        <a:pt x="11249" y="8807"/>
                        <a:pt x="11472" y="8408"/>
                        <a:pt x="11002" y="682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2" name="Freeform 4931">
                  <a:extLst>
                    <a:ext uri="{FF2B5EF4-FFF2-40B4-BE49-F238E27FC236}">
                      <a16:creationId xmlns:a16="http://schemas.microsoft.com/office/drawing/2014/main" id="{28D9826A-41E1-389E-ACCF-D86C2322DACF}"/>
                    </a:ext>
                  </a:extLst>
                </p:cNvPr>
                <p:cNvSpPr/>
                <p:nvPr/>
              </p:nvSpPr>
              <p:spPr>
                <a:xfrm rot="-780000">
                  <a:off x="1714411" y="3939565"/>
                  <a:ext cx="6521" cy="2378"/>
                </a:xfrm>
                <a:custGeom>
                  <a:avLst/>
                  <a:gdLst>
                    <a:gd name="connsiteX0" fmla="*/ 5514 w 6521"/>
                    <a:gd name="connsiteY0" fmla="*/ 1241 h 2378"/>
                    <a:gd name="connsiteX1" fmla="*/ 5417 w 6521"/>
                    <a:gd name="connsiteY1" fmla="*/ 944 h 2378"/>
                    <a:gd name="connsiteX2" fmla="*/ 359 w 6521"/>
                    <a:gd name="connsiteY2" fmla="*/ 670 h 2378"/>
                    <a:gd name="connsiteX3" fmla="*/ 2491 w 6521"/>
                    <a:gd name="connsiteY3" fmla="*/ 3049 h 2378"/>
                    <a:gd name="connsiteX4" fmla="*/ 6880 w 6521"/>
                    <a:gd name="connsiteY4" fmla="*/ 1883 h 2378"/>
                    <a:gd name="connsiteX5" fmla="*/ 6708 w 6521"/>
                    <a:gd name="connsiteY5" fmla="*/ 1214 h 2378"/>
                    <a:gd name="connsiteX6" fmla="*/ 5514 w 6521"/>
                    <a:gd name="connsiteY6" fmla="*/ 1241 h 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1" h="2378">
                      <a:moveTo>
                        <a:pt x="5514" y="1241"/>
                      </a:moveTo>
                      <a:lnTo>
                        <a:pt x="5417" y="944"/>
                      </a:lnTo>
                      <a:cubicBezTo>
                        <a:pt x="3731" y="819"/>
                        <a:pt x="2045" y="744"/>
                        <a:pt x="359" y="670"/>
                      </a:cubicBezTo>
                      <a:cubicBezTo>
                        <a:pt x="1051" y="1437"/>
                        <a:pt x="1752" y="2208"/>
                        <a:pt x="2491" y="3049"/>
                      </a:cubicBezTo>
                      <a:cubicBezTo>
                        <a:pt x="4051" y="2677"/>
                        <a:pt x="5491" y="2305"/>
                        <a:pt x="6880" y="1883"/>
                      </a:cubicBezTo>
                      <a:cubicBezTo>
                        <a:pt x="6859" y="1652"/>
                        <a:pt x="6801" y="1426"/>
                        <a:pt x="6708" y="1214"/>
                      </a:cubicBezTo>
                      <a:cubicBezTo>
                        <a:pt x="6183" y="1511"/>
                        <a:pt x="5765" y="1553"/>
                        <a:pt x="5514" y="12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3" name="Freeform 4932">
                  <a:extLst>
                    <a:ext uri="{FF2B5EF4-FFF2-40B4-BE49-F238E27FC236}">
                      <a16:creationId xmlns:a16="http://schemas.microsoft.com/office/drawing/2014/main" id="{4F8D7F00-8FAA-A36D-F46C-C81B6F7B2820}"/>
                    </a:ext>
                  </a:extLst>
                </p:cNvPr>
                <p:cNvSpPr/>
                <p:nvPr/>
              </p:nvSpPr>
              <p:spPr>
                <a:xfrm rot="-780000">
                  <a:off x="1683617" y="3949469"/>
                  <a:ext cx="5007" cy="3027"/>
                </a:xfrm>
                <a:custGeom>
                  <a:avLst/>
                  <a:gdLst>
                    <a:gd name="connsiteX0" fmla="*/ 2894 w 5007"/>
                    <a:gd name="connsiteY0" fmla="*/ 2949 h 3027"/>
                    <a:gd name="connsiteX1" fmla="*/ 3823 w 5007"/>
                    <a:gd name="connsiteY1" fmla="*/ 1959 h 3027"/>
                    <a:gd name="connsiteX2" fmla="*/ 5361 w 5007"/>
                    <a:gd name="connsiteY2" fmla="*/ 1192 h 3027"/>
                    <a:gd name="connsiteX3" fmla="*/ 5138 w 5007"/>
                    <a:gd name="connsiteY3" fmla="*/ 1095 h 3027"/>
                    <a:gd name="connsiteX4" fmla="*/ 4246 w 5007"/>
                    <a:gd name="connsiteY4" fmla="*/ 672 h 3027"/>
                    <a:gd name="connsiteX5" fmla="*/ 353 w 5007"/>
                    <a:gd name="connsiteY5" fmla="*/ 1964 h 3027"/>
                    <a:gd name="connsiteX6" fmla="*/ 874 w 5007"/>
                    <a:gd name="connsiteY6" fmla="*/ 3674 h 3027"/>
                    <a:gd name="connsiteX7" fmla="*/ 2894 w 5007"/>
                    <a:gd name="connsiteY7" fmla="*/ 2949 h 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7" h="3027">
                      <a:moveTo>
                        <a:pt x="2894" y="2949"/>
                      </a:moveTo>
                      <a:lnTo>
                        <a:pt x="3823" y="1959"/>
                      </a:lnTo>
                      <a:cubicBezTo>
                        <a:pt x="4217" y="1513"/>
                        <a:pt x="4768" y="1239"/>
                        <a:pt x="5361" y="1192"/>
                      </a:cubicBezTo>
                      <a:lnTo>
                        <a:pt x="5138" y="1095"/>
                      </a:lnTo>
                      <a:cubicBezTo>
                        <a:pt x="4840" y="946"/>
                        <a:pt x="4543" y="797"/>
                        <a:pt x="4246" y="672"/>
                      </a:cubicBezTo>
                      <a:cubicBezTo>
                        <a:pt x="2908" y="1067"/>
                        <a:pt x="1617" y="1490"/>
                        <a:pt x="353" y="1964"/>
                      </a:cubicBezTo>
                      <a:lnTo>
                        <a:pt x="874" y="3674"/>
                      </a:lnTo>
                      <a:cubicBezTo>
                        <a:pt x="1626" y="3788"/>
                        <a:pt x="2386" y="3516"/>
                        <a:pt x="2894" y="29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4" name="Freeform 4933">
                  <a:extLst>
                    <a:ext uri="{FF2B5EF4-FFF2-40B4-BE49-F238E27FC236}">
                      <a16:creationId xmlns:a16="http://schemas.microsoft.com/office/drawing/2014/main" id="{4F6494DB-7C4F-7CFD-508A-495926324A49}"/>
                    </a:ext>
                  </a:extLst>
                </p:cNvPr>
                <p:cNvSpPr/>
                <p:nvPr/>
              </p:nvSpPr>
              <p:spPr>
                <a:xfrm rot="-780000">
                  <a:off x="1691047" y="3949367"/>
                  <a:ext cx="5448" cy="6393"/>
                </a:xfrm>
                <a:custGeom>
                  <a:avLst/>
                  <a:gdLst>
                    <a:gd name="connsiteX0" fmla="*/ 1446 w 5448"/>
                    <a:gd name="connsiteY0" fmla="*/ 3841 h 6393"/>
                    <a:gd name="connsiteX1" fmla="*/ 355 w 5448"/>
                    <a:gd name="connsiteY1" fmla="*/ 5727 h 6393"/>
                    <a:gd name="connsiteX2" fmla="*/ 3379 w 5448"/>
                    <a:gd name="connsiteY2" fmla="*/ 6842 h 6393"/>
                    <a:gd name="connsiteX3" fmla="*/ 5339 w 5448"/>
                    <a:gd name="connsiteY3" fmla="*/ 7065 h 6393"/>
                    <a:gd name="connsiteX4" fmla="*/ 5803 w 5448"/>
                    <a:gd name="connsiteY4" fmla="*/ 2702 h 6393"/>
                    <a:gd name="connsiteX5" fmla="*/ 4814 w 5448"/>
                    <a:gd name="connsiteY5" fmla="*/ 2010 h 6393"/>
                    <a:gd name="connsiteX6" fmla="*/ 573 w 5448"/>
                    <a:gd name="connsiteY6" fmla="*/ 672 h 6393"/>
                    <a:gd name="connsiteX7" fmla="*/ 1446 w 5448"/>
                    <a:gd name="connsiteY7" fmla="*/ 3841 h 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8" h="6393">
                      <a:moveTo>
                        <a:pt x="1446" y="3841"/>
                      </a:moveTo>
                      <a:cubicBezTo>
                        <a:pt x="1130" y="4495"/>
                        <a:pt x="764" y="5126"/>
                        <a:pt x="355" y="5727"/>
                      </a:cubicBezTo>
                      <a:cubicBezTo>
                        <a:pt x="1372" y="6075"/>
                        <a:pt x="2361" y="6470"/>
                        <a:pt x="3379" y="6842"/>
                      </a:cubicBezTo>
                      <a:cubicBezTo>
                        <a:pt x="4022" y="6984"/>
                        <a:pt x="4679" y="7059"/>
                        <a:pt x="5339" y="7065"/>
                      </a:cubicBezTo>
                      <a:cubicBezTo>
                        <a:pt x="5569" y="5620"/>
                        <a:pt x="5724" y="4164"/>
                        <a:pt x="5803" y="2702"/>
                      </a:cubicBezTo>
                      <a:cubicBezTo>
                        <a:pt x="5826" y="2530"/>
                        <a:pt x="5157" y="2084"/>
                        <a:pt x="4814" y="2010"/>
                      </a:cubicBezTo>
                      <a:cubicBezTo>
                        <a:pt x="3347" y="1753"/>
                        <a:pt x="1921" y="1303"/>
                        <a:pt x="573" y="672"/>
                      </a:cubicBezTo>
                      <a:cubicBezTo>
                        <a:pt x="1536" y="1416"/>
                        <a:pt x="1892" y="2708"/>
                        <a:pt x="1446" y="38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5" name="Freeform 4934">
                  <a:extLst>
                    <a:ext uri="{FF2B5EF4-FFF2-40B4-BE49-F238E27FC236}">
                      <a16:creationId xmlns:a16="http://schemas.microsoft.com/office/drawing/2014/main" id="{CAA3384D-7978-DF58-2AAF-5A4101D5A989}"/>
                    </a:ext>
                  </a:extLst>
                </p:cNvPr>
                <p:cNvSpPr/>
                <p:nvPr/>
              </p:nvSpPr>
              <p:spPr>
                <a:xfrm rot="-780000">
                  <a:off x="1774595" y="3868451"/>
                  <a:ext cx="1412" cy="1779"/>
                </a:xfrm>
                <a:custGeom>
                  <a:avLst/>
                  <a:gdLst>
                    <a:gd name="connsiteX0" fmla="*/ 740 w 1412"/>
                    <a:gd name="connsiteY0" fmla="*/ 657 h 1779"/>
                    <a:gd name="connsiteX1" fmla="*/ 369 w 1412"/>
                    <a:gd name="connsiteY1" fmla="*/ 1154 h 1779"/>
                    <a:gd name="connsiteX2" fmla="*/ 889 w 1412"/>
                    <a:gd name="connsiteY2" fmla="*/ 1619 h 1779"/>
                    <a:gd name="connsiteX3" fmla="*/ 1781 w 1412"/>
                    <a:gd name="connsiteY3" fmla="*/ 2436 h 1779"/>
                    <a:gd name="connsiteX4" fmla="*/ 740 w 1412"/>
                    <a:gd name="connsiteY4" fmla="*/ 657 h 1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 h="1779">
                      <a:moveTo>
                        <a:pt x="740" y="657"/>
                      </a:moveTo>
                      <a:lnTo>
                        <a:pt x="369" y="1154"/>
                      </a:lnTo>
                      <a:lnTo>
                        <a:pt x="889" y="1619"/>
                      </a:lnTo>
                      <a:cubicBezTo>
                        <a:pt x="1161" y="1891"/>
                        <a:pt x="1459" y="2164"/>
                        <a:pt x="1781" y="2436"/>
                      </a:cubicBezTo>
                      <a:cubicBezTo>
                        <a:pt x="1591" y="1765"/>
                        <a:pt x="1233" y="1152"/>
                        <a:pt x="740" y="6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6" name="Freeform 4935">
                  <a:extLst>
                    <a:ext uri="{FF2B5EF4-FFF2-40B4-BE49-F238E27FC236}">
                      <a16:creationId xmlns:a16="http://schemas.microsoft.com/office/drawing/2014/main" id="{22279E99-017D-717A-3300-B2F2FCA7A9AE}"/>
                    </a:ext>
                  </a:extLst>
                </p:cNvPr>
                <p:cNvSpPr/>
                <p:nvPr/>
              </p:nvSpPr>
              <p:spPr>
                <a:xfrm rot="-780000">
                  <a:off x="1775397" y="3882828"/>
                  <a:ext cx="2431" cy="3457"/>
                </a:xfrm>
                <a:custGeom>
                  <a:avLst/>
                  <a:gdLst>
                    <a:gd name="connsiteX0" fmla="*/ 2749 w 2431"/>
                    <a:gd name="connsiteY0" fmla="*/ 3146 h 3457"/>
                    <a:gd name="connsiteX1" fmla="*/ 2800 w 2431"/>
                    <a:gd name="connsiteY1" fmla="*/ 990 h 3457"/>
                    <a:gd name="connsiteX2" fmla="*/ 1583 w 2431"/>
                    <a:gd name="connsiteY2" fmla="*/ 669 h 3457"/>
                    <a:gd name="connsiteX3" fmla="*/ 394 w 2431"/>
                    <a:gd name="connsiteY3" fmla="*/ 1687 h 3457"/>
                    <a:gd name="connsiteX4" fmla="*/ 742 w 2431"/>
                    <a:gd name="connsiteY4" fmla="*/ 3299 h 3457"/>
                    <a:gd name="connsiteX5" fmla="*/ 1286 w 2431"/>
                    <a:gd name="connsiteY5" fmla="*/ 4117 h 3457"/>
                    <a:gd name="connsiteX6" fmla="*/ 2749 w 2431"/>
                    <a:gd name="connsiteY6" fmla="*/ 3146 h 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1" h="3457">
                      <a:moveTo>
                        <a:pt x="2749" y="3146"/>
                      </a:moveTo>
                      <a:cubicBezTo>
                        <a:pt x="2704" y="2427"/>
                        <a:pt x="2721" y="1706"/>
                        <a:pt x="2800" y="990"/>
                      </a:cubicBezTo>
                      <a:cubicBezTo>
                        <a:pt x="2405" y="892"/>
                        <a:pt x="1983" y="767"/>
                        <a:pt x="1583" y="669"/>
                      </a:cubicBezTo>
                      <a:cubicBezTo>
                        <a:pt x="1184" y="572"/>
                        <a:pt x="543" y="1241"/>
                        <a:pt x="394" y="1687"/>
                      </a:cubicBezTo>
                      <a:cubicBezTo>
                        <a:pt x="311" y="2248"/>
                        <a:pt x="435" y="2821"/>
                        <a:pt x="742" y="3299"/>
                      </a:cubicBezTo>
                      <a:cubicBezTo>
                        <a:pt x="906" y="3583"/>
                        <a:pt x="1088" y="3855"/>
                        <a:pt x="1286" y="4117"/>
                      </a:cubicBezTo>
                      <a:cubicBezTo>
                        <a:pt x="1871" y="3973"/>
                        <a:pt x="2389" y="3629"/>
                        <a:pt x="2749" y="314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7" name="Freeform 4936">
                  <a:extLst>
                    <a:ext uri="{FF2B5EF4-FFF2-40B4-BE49-F238E27FC236}">
                      <a16:creationId xmlns:a16="http://schemas.microsoft.com/office/drawing/2014/main" id="{32426B10-EA9A-0031-2B14-8E7B3EB00491}"/>
                    </a:ext>
                  </a:extLst>
                </p:cNvPr>
                <p:cNvSpPr/>
                <p:nvPr/>
              </p:nvSpPr>
              <p:spPr>
                <a:xfrm rot="-780000">
                  <a:off x="1719523" y="3980707"/>
                  <a:ext cx="4417" cy="4046"/>
                </a:xfrm>
                <a:custGeom>
                  <a:avLst/>
                  <a:gdLst>
                    <a:gd name="connsiteX0" fmla="*/ 950 w 4417"/>
                    <a:gd name="connsiteY0" fmla="*/ 2322 h 4046"/>
                    <a:gd name="connsiteX1" fmla="*/ 3737 w 4417"/>
                    <a:gd name="connsiteY1" fmla="*/ 4032 h 4046"/>
                    <a:gd name="connsiteX2" fmla="*/ 4778 w 4417"/>
                    <a:gd name="connsiteY2" fmla="*/ 4724 h 4046"/>
                    <a:gd name="connsiteX3" fmla="*/ 4629 w 4417"/>
                    <a:gd name="connsiteY3" fmla="*/ 3432 h 4046"/>
                    <a:gd name="connsiteX4" fmla="*/ 3166 w 4417"/>
                    <a:gd name="connsiteY4" fmla="*/ 1992 h 4046"/>
                    <a:gd name="connsiteX5" fmla="*/ 463 w 4417"/>
                    <a:gd name="connsiteY5" fmla="*/ 728 h 4046"/>
                    <a:gd name="connsiteX6" fmla="*/ 388 w 4417"/>
                    <a:gd name="connsiteY6" fmla="*/ 677 h 4046"/>
                    <a:gd name="connsiteX7" fmla="*/ 950 w 4417"/>
                    <a:gd name="connsiteY7" fmla="*/ 2322 h 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7" h="4046">
                      <a:moveTo>
                        <a:pt x="950" y="2322"/>
                      </a:moveTo>
                      <a:cubicBezTo>
                        <a:pt x="1809" y="3000"/>
                        <a:pt x="2744" y="3574"/>
                        <a:pt x="3737" y="4032"/>
                      </a:cubicBezTo>
                      <a:cubicBezTo>
                        <a:pt x="4113" y="4216"/>
                        <a:pt x="4463" y="4449"/>
                        <a:pt x="4778" y="4724"/>
                      </a:cubicBezTo>
                      <a:cubicBezTo>
                        <a:pt x="4690" y="4299"/>
                        <a:pt x="4640" y="3866"/>
                        <a:pt x="4629" y="3432"/>
                      </a:cubicBezTo>
                      <a:cubicBezTo>
                        <a:pt x="4652" y="2638"/>
                        <a:pt x="3937" y="2294"/>
                        <a:pt x="3166" y="1992"/>
                      </a:cubicBezTo>
                      <a:cubicBezTo>
                        <a:pt x="2223" y="1668"/>
                        <a:pt x="1316" y="1244"/>
                        <a:pt x="463" y="728"/>
                      </a:cubicBezTo>
                      <a:lnTo>
                        <a:pt x="388" y="677"/>
                      </a:lnTo>
                      <a:cubicBezTo>
                        <a:pt x="279" y="1286"/>
                        <a:pt x="492" y="1908"/>
                        <a:pt x="950" y="232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8" name="Freeform 4937">
                  <a:extLst>
                    <a:ext uri="{FF2B5EF4-FFF2-40B4-BE49-F238E27FC236}">
                      <a16:creationId xmlns:a16="http://schemas.microsoft.com/office/drawing/2014/main" id="{4AA09624-5469-9E1D-DC98-34F2755FBA63}"/>
                    </a:ext>
                  </a:extLst>
                </p:cNvPr>
                <p:cNvSpPr/>
                <p:nvPr/>
              </p:nvSpPr>
              <p:spPr>
                <a:xfrm rot="-780000">
                  <a:off x="1723581" y="3980301"/>
                  <a:ext cx="1537" cy="1393"/>
                </a:xfrm>
                <a:custGeom>
                  <a:avLst/>
                  <a:gdLst>
                    <a:gd name="connsiteX0" fmla="*/ 1898 w 1537"/>
                    <a:gd name="connsiteY0" fmla="*/ 2071 h 1393"/>
                    <a:gd name="connsiteX1" fmla="*/ 361 w 1537"/>
                    <a:gd name="connsiteY1" fmla="*/ 677 h 1393"/>
                    <a:gd name="connsiteX2" fmla="*/ 1898 w 1537"/>
                    <a:gd name="connsiteY2" fmla="*/ 2071 h 1393"/>
                  </a:gdLst>
                  <a:ahLst/>
                  <a:cxnLst>
                    <a:cxn ang="0">
                      <a:pos x="connsiteX0" y="connsiteY0"/>
                    </a:cxn>
                    <a:cxn ang="0">
                      <a:pos x="connsiteX1" y="connsiteY1"/>
                    </a:cxn>
                    <a:cxn ang="0">
                      <a:pos x="connsiteX2" y="connsiteY2"/>
                    </a:cxn>
                  </a:cxnLst>
                  <a:rect l="l" t="t" r="r" b="b"/>
                  <a:pathLst>
                    <a:path w="1537" h="1393">
                      <a:moveTo>
                        <a:pt x="1898" y="2071"/>
                      </a:moveTo>
                      <a:lnTo>
                        <a:pt x="361" y="677"/>
                      </a:lnTo>
                      <a:cubicBezTo>
                        <a:pt x="694" y="1308"/>
                        <a:pt x="1238" y="1801"/>
                        <a:pt x="1898" y="207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9" name="Freeform 4938">
                  <a:extLst>
                    <a:ext uri="{FF2B5EF4-FFF2-40B4-BE49-F238E27FC236}">
                      <a16:creationId xmlns:a16="http://schemas.microsoft.com/office/drawing/2014/main" id="{B207E93D-9ED8-C108-A161-5BB1B4F6BE43}"/>
                    </a:ext>
                  </a:extLst>
                </p:cNvPr>
                <p:cNvSpPr/>
                <p:nvPr/>
              </p:nvSpPr>
              <p:spPr>
                <a:xfrm rot="-780000">
                  <a:off x="1709740" y="3987768"/>
                  <a:ext cx="868" cy="394"/>
                </a:xfrm>
                <a:custGeom>
                  <a:avLst/>
                  <a:gdLst>
                    <a:gd name="connsiteX0" fmla="*/ 358 w 868"/>
                    <a:gd name="connsiteY0" fmla="*/ 1073 h 394"/>
                    <a:gd name="connsiteX1" fmla="*/ 1227 w 868"/>
                    <a:gd name="connsiteY1" fmla="*/ 679 h 394"/>
                    <a:gd name="connsiteX2" fmla="*/ 1227 w 868"/>
                    <a:gd name="connsiteY2" fmla="*/ 679 h 394"/>
                    <a:gd name="connsiteX3" fmla="*/ 358 w 868"/>
                    <a:gd name="connsiteY3" fmla="*/ 1073 h 394"/>
                  </a:gdLst>
                  <a:ahLst/>
                  <a:cxnLst>
                    <a:cxn ang="0">
                      <a:pos x="connsiteX0" y="connsiteY0"/>
                    </a:cxn>
                    <a:cxn ang="0">
                      <a:pos x="connsiteX1" y="connsiteY1"/>
                    </a:cxn>
                    <a:cxn ang="0">
                      <a:pos x="connsiteX2" y="connsiteY2"/>
                    </a:cxn>
                    <a:cxn ang="0">
                      <a:pos x="connsiteX3" y="connsiteY3"/>
                    </a:cxn>
                  </a:cxnLst>
                  <a:rect l="l" t="t" r="r" b="b"/>
                  <a:pathLst>
                    <a:path w="868" h="394">
                      <a:moveTo>
                        <a:pt x="358" y="1073"/>
                      </a:moveTo>
                      <a:cubicBezTo>
                        <a:pt x="666" y="986"/>
                        <a:pt x="959" y="853"/>
                        <a:pt x="1227" y="679"/>
                      </a:cubicBezTo>
                      <a:lnTo>
                        <a:pt x="1227" y="679"/>
                      </a:lnTo>
                      <a:cubicBezTo>
                        <a:pt x="959" y="853"/>
                        <a:pt x="666" y="986"/>
                        <a:pt x="358" y="10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0" name="Freeform 4939">
                  <a:extLst>
                    <a:ext uri="{FF2B5EF4-FFF2-40B4-BE49-F238E27FC236}">
                      <a16:creationId xmlns:a16="http://schemas.microsoft.com/office/drawing/2014/main" id="{0BB0F34D-DBA2-82DC-BAB5-EDDB37C75748}"/>
                    </a:ext>
                  </a:extLst>
                </p:cNvPr>
                <p:cNvSpPr/>
                <p:nvPr/>
              </p:nvSpPr>
              <p:spPr>
                <a:xfrm rot="-780000">
                  <a:off x="1747619" y="3966651"/>
                  <a:ext cx="469" cy="543"/>
                </a:xfrm>
                <a:custGeom>
                  <a:avLst/>
                  <a:gdLst>
                    <a:gd name="connsiteX0" fmla="*/ 834 w 469"/>
                    <a:gd name="connsiteY0" fmla="*/ 1218 h 543"/>
                    <a:gd name="connsiteX1" fmla="*/ 462 w 469"/>
                    <a:gd name="connsiteY1" fmla="*/ 674 h 543"/>
                    <a:gd name="connsiteX2" fmla="*/ 365 w 469"/>
                    <a:gd name="connsiteY2" fmla="*/ 1195 h 543"/>
                    <a:gd name="connsiteX3" fmla="*/ 834 w 469"/>
                    <a:gd name="connsiteY3" fmla="*/ 1218 h 543"/>
                  </a:gdLst>
                  <a:ahLst/>
                  <a:cxnLst>
                    <a:cxn ang="0">
                      <a:pos x="connsiteX0" y="connsiteY0"/>
                    </a:cxn>
                    <a:cxn ang="0">
                      <a:pos x="connsiteX1" y="connsiteY1"/>
                    </a:cxn>
                    <a:cxn ang="0">
                      <a:pos x="connsiteX2" y="connsiteY2"/>
                    </a:cxn>
                    <a:cxn ang="0">
                      <a:pos x="connsiteX3" y="connsiteY3"/>
                    </a:cxn>
                  </a:cxnLst>
                  <a:rect l="l" t="t" r="r" b="b"/>
                  <a:pathLst>
                    <a:path w="469" h="543">
                      <a:moveTo>
                        <a:pt x="834" y="1218"/>
                      </a:moveTo>
                      <a:lnTo>
                        <a:pt x="462" y="674"/>
                      </a:lnTo>
                      <a:lnTo>
                        <a:pt x="365" y="1195"/>
                      </a:lnTo>
                      <a:cubicBezTo>
                        <a:pt x="521" y="1177"/>
                        <a:pt x="680" y="1185"/>
                        <a:pt x="834" y="12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1" name="Freeform 4940">
                  <a:extLst>
                    <a:ext uri="{FF2B5EF4-FFF2-40B4-BE49-F238E27FC236}">
                      <a16:creationId xmlns:a16="http://schemas.microsoft.com/office/drawing/2014/main" id="{4B5DF8B4-B80F-2C3B-8945-B8A18D526EF6}"/>
                    </a:ext>
                  </a:extLst>
                </p:cNvPr>
                <p:cNvSpPr/>
                <p:nvPr/>
              </p:nvSpPr>
              <p:spPr>
                <a:xfrm rot="-780000">
                  <a:off x="1748543" y="3957676"/>
                  <a:ext cx="895" cy="1983"/>
                </a:xfrm>
                <a:custGeom>
                  <a:avLst/>
                  <a:gdLst>
                    <a:gd name="connsiteX0" fmla="*/ 1260 w 895"/>
                    <a:gd name="connsiteY0" fmla="*/ 2657 h 1983"/>
                    <a:gd name="connsiteX1" fmla="*/ 717 w 895"/>
                    <a:gd name="connsiteY1" fmla="*/ 673 h 1983"/>
                    <a:gd name="connsiteX2" fmla="*/ 717 w 895"/>
                    <a:gd name="connsiteY2" fmla="*/ 673 h 1983"/>
                    <a:gd name="connsiteX3" fmla="*/ 545 w 895"/>
                    <a:gd name="connsiteY3" fmla="*/ 947 h 1983"/>
                    <a:gd name="connsiteX4" fmla="*/ 1260 w 895"/>
                    <a:gd name="connsiteY4" fmla="*/ 2657 h 1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 h="1983">
                      <a:moveTo>
                        <a:pt x="1260" y="2657"/>
                      </a:moveTo>
                      <a:lnTo>
                        <a:pt x="717" y="673"/>
                      </a:lnTo>
                      <a:lnTo>
                        <a:pt x="717" y="673"/>
                      </a:lnTo>
                      <a:lnTo>
                        <a:pt x="545" y="947"/>
                      </a:lnTo>
                      <a:cubicBezTo>
                        <a:pt x="118" y="1690"/>
                        <a:pt x="489" y="2211"/>
                        <a:pt x="1260" y="26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2" name="Freeform 4941">
                  <a:extLst>
                    <a:ext uri="{FF2B5EF4-FFF2-40B4-BE49-F238E27FC236}">
                      <a16:creationId xmlns:a16="http://schemas.microsoft.com/office/drawing/2014/main" id="{FE4CCCB2-F5E4-4B7A-BCF8-C3E0EA9AA9EA}"/>
                    </a:ext>
                  </a:extLst>
                </p:cNvPr>
                <p:cNvSpPr/>
                <p:nvPr/>
              </p:nvSpPr>
              <p:spPr>
                <a:xfrm rot="-780000">
                  <a:off x="1699114" y="3956015"/>
                  <a:ext cx="4240" cy="2994"/>
                </a:xfrm>
                <a:custGeom>
                  <a:avLst/>
                  <a:gdLst>
                    <a:gd name="connsiteX0" fmla="*/ 356 w 4240"/>
                    <a:gd name="connsiteY0" fmla="*/ 901 h 2994"/>
                    <a:gd name="connsiteX1" fmla="*/ 2117 w 4240"/>
                    <a:gd name="connsiteY1" fmla="*/ 3479 h 2994"/>
                    <a:gd name="connsiteX2" fmla="*/ 4504 w 4240"/>
                    <a:gd name="connsiteY2" fmla="*/ 2685 h 2994"/>
                    <a:gd name="connsiteX3" fmla="*/ 4597 w 4240"/>
                    <a:gd name="connsiteY3" fmla="*/ 2462 h 2994"/>
                    <a:gd name="connsiteX4" fmla="*/ 4574 w 4240"/>
                    <a:gd name="connsiteY4" fmla="*/ 2188 h 2994"/>
                    <a:gd name="connsiteX5" fmla="*/ 3357 w 4240"/>
                    <a:gd name="connsiteY5" fmla="*/ 673 h 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0" h="2994">
                      <a:moveTo>
                        <a:pt x="356" y="901"/>
                      </a:moveTo>
                      <a:cubicBezTo>
                        <a:pt x="827" y="1834"/>
                        <a:pt x="1419" y="2701"/>
                        <a:pt x="2117" y="3479"/>
                      </a:cubicBezTo>
                      <a:cubicBezTo>
                        <a:pt x="2995" y="3919"/>
                        <a:pt x="4064" y="3563"/>
                        <a:pt x="4504" y="2685"/>
                      </a:cubicBezTo>
                      <a:cubicBezTo>
                        <a:pt x="4540" y="2613"/>
                        <a:pt x="4571" y="2538"/>
                        <a:pt x="4597" y="2462"/>
                      </a:cubicBezTo>
                      <a:lnTo>
                        <a:pt x="4574" y="2188"/>
                      </a:lnTo>
                      <a:cubicBezTo>
                        <a:pt x="4243" y="1627"/>
                        <a:pt x="3833" y="1117"/>
                        <a:pt x="3357" y="6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3" name="Freeform 4942">
                  <a:extLst>
                    <a:ext uri="{FF2B5EF4-FFF2-40B4-BE49-F238E27FC236}">
                      <a16:creationId xmlns:a16="http://schemas.microsoft.com/office/drawing/2014/main" id="{9493E19D-189C-DA9A-1157-D848A804B893}"/>
                    </a:ext>
                  </a:extLst>
                </p:cNvPr>
                <p:cNvSpPr/>
                <p:nvPr/>
              </p:nvSpPr>
              <p:spPr>
                <a:xfrm rot="-780000">
                  <a:off x="1775780" y="3909351"/>
                  <a:ext cx="24366" cy="24207"/>
                </a:xfrm>
                <a:custGeom>
                  <a:avLst/>
                  <a:gdLst>
                    <a:gd name="connsiteX0" fmla="*/ 3101 w 24366"/>
                    <a:gd name="connsiteY0" fmla="*/ 21118 h 24207"/>
                    <a:gd name="connsiteX1" fmla="*/ 3398 w 24366"/>
                    <a:gd name="connsiteY1" fmla="*/ 21267 h 24207"/>
                    <a:gd name="connsiteX2" fmla="*/ 5107 w 24366"/>
                    <a:gd name="connsiteY2" fmla="*/ 20523 h 24207"/>
                    <a:gd name="connsiteX3" fmla="*/ 6073 w 24366"/>
                    <a:gd name="connsiteY3" fmla="*/ 17624 h 24207"/>
                    <a:gd name="connsiteX4" fmla="*/ 8749 w 24366"/>
                    <a:gd name="connsiteY4" fmla="*/ 18553 h 24207"/>
                    <a:gd name="connsiteX5" fmla="*/ 10486 w 24366"/>
                    <a:gd name="connsiteY5" fmla="*/ 18948 h 24207"/>
                    <a:gd name="connsiteX6" fmla="*/ 11628 w 24366"/>
                    <a:gd name="connsiteY6" fmla="*/ 16021 h 24207"/>
                    <a:gd name="connsiteX7" fmla="*/ 13909 w 24366"/>
                    <a:gd name="connsiteY7" fmla="*/ 13740 h 24207"/>
                    <a:gd name="connsiteX8" fmla="*/ 15618 w 24366"/>
                    <a:gd name="connsiteY8" fmla="*/ 15203 h 24207"/>
                    <a:gd name="connsiteX9" fmla="*/ 17304 w 24366"/>
                    <a:gd name="connsiteY9" fmla="*/ 20807 h 24207"/>
                    <a:gd name="connsiteX10" fmla="*/ 17402 w 24366"/>
                    <a:gd name="connsiteY10" fmla="*/ 21081 h 24207"/>
                    <a:gd name="connsiteX11" fmla="*/ 18099 w 24366"/>
                    <a:gd name="connsiteY11" fmla="*/ 20863 h 24207"/>
                    <a:gd name="connsiteX12" fmla="*/ 19190 w 24366"/>
                    <a:gd name="connsiteY12" fmla="*/ 21011 h 24207"/>
                    <a:gd name="connsiteX13" fmla="*/ 19413 w 24366"/>
                    <a:gd name="connsiteY13" fmla="*/ 21941 h 24207"/>
                    <a:gd name="connsiteX14" fmla="*/ 18949 w 24366"/>
                    <a:gd name="connsiteY14" fmla="*/ 23279 h 24207"/>
                    <a:gd name="connsiteX15" fmla="*/ 19320 w 24366"/>
                    <a:gd name="connsiteY15" fmla="*/ 23525 h 24207"/>
                    <a:gd name="connsiteX16" fmla="*/ 22047 w 24366"/>
                    <a:gd name="connsiteY16" fmla="*/ 24817 h 24207"/>
                    <a:gd name="connsiteX17" fmla="*/ 22841 w 24366"/>
                    <a:gd name="connsiteY17" fmla="*/ 24793 h 24207"/>
                    <a:gd name="connsiteX18" fmla="*/ 22344 w 24366"/>
                    <a:gd name="connsiteY18" fmla="*/ 24422 h 24207"/>
                    <a:gd name="connsiteX19" fmla="*/ 20783 w 24366"/>
                    <a:gd name="connsiteY19" fmla="*/ 21100 h 24207"/>
                    <a:gd name="connsiteX20" fmla="*/ 20871 w 24366"/>
                    <a:gd name="connsiteY20" fmla="*/ 20863 h 24207"/>
                    <a:gd name="connsiteX21" fmla="*/ 19014 w 24366"/>
                    <a:gd name="connsiteY21" fmla="*/ 15231 h 24207"/>
                    <a:gd name="connsiteX22" fmla="*/ 18962 w 24366"/>
                    <a:gd name="connsiteY22" fmla="*/ 12908 h 24207"/>
                    <a:gd name="connsiteX23" fmla="*/ 18540 w 24366"/>
                    <a:gd name="connsiteY23" fmla="*/ 11617 h 24207"/>
                    <a:gd name="connsiteX24" fmla="*/ 17425 w 24366"/>
                    <a:gd name="connsiteY24" fmla="*/ 10924 h 24207"/>
                    <a:gd name="connsiteX25" fmla="*/ 16134 w 24366"/>
                    <a:gd name="connsiteY25" fmla="*/ 9484 h 24207"/>
                    <a:gd name="connsiteX26" fmla="*/ 17151 w 24366"/>
                    <a:gd name="connsiteY26" fmla="*/ 8643 h 24207"/>
                    <a:gd name="connsiteX27" fmla="*/ 20198 w 24366"/>
                    <a:gd name="connsiteY27" fmla="*/ 8420 h 24207"/>
                    <a:gd name="connsiteX28" fmla="*/ 23296 w 24366"/>
                    <a:gd name="connsiteY28" fmla="*/ 8443 h 24207"/>
                    <a:gd name="connsiteX29" fmla="*/ 24736 w 24366"/>
                    <a:gd name="connsiteY29" fmla="*/ 7403 h 24207"/>
                    <a:gd name="connsiteX30" fmla="*/ 23273 w 24366"/>
                    <a:gd name="connsiteY30" fmla="*/ 5144 h 24207"/>
                    <a:gd name="connsiteX31" fmla="*/ 20918 w 24366"/>
                    <a:gd name="connsiteY31" fmla="*/ 3509 h 24207"/>
                    <a:gd name="connsiteX32" fmla="*/ 20495 w 24366"/>
                    <a:gd name="connsiteY32" fmla="*/ 3732 h 24207"/>
                    <a:gd name="connsiteX33" fmla="*/ 20421 w 24366"/>
                    <a:gd name="connsiteY33" fmla="*/ 2989 h 24207"/>
                    <a:gd name="connsiteX34" fmla="*/ 19492 w 24366"/>
                    <a:gd name="connsiteY34" fmla="*/ 1595 h 24207"/>
                    <a:gd name="connsiteX35" fmla="*/ 17783 w 24366"/>
                    <a:gd name="connsiteY35" fmla="*/ 851 h 24207"/>
                    <a:gd name="connsiteX36" fmla="*/ 14067 w 24366"/>
                    <a:gd name="connsiteY36" fmla="*/ 3133 h 24207"/>
                    <a:gd name="connsiteX37" fmla="*/ 13602 w 24366"/>
                    <a:gd name="connsiteY37" fmla="*/ 4968 h 24207"/>
                    <a:gd name="connsiteX38" fmla="*/ 13208 w 24366"/>
                    <a:gd name="connsiteY38" fmla="*/ 7793 h 24207"/>
                    <a:gd name="connsiteX39" fmla="*/ 9664 w 24366"/>
                    <a:gd name="connsiteY39" fmla="*/ 13024 h 24207"/>
                    <a:gd name="connsiteX40" fmla="*/ 8897 w 24366"/>
                    <a:gd name="connsiteY40" fmla="*/ 14042 h 24207"/>
                    <a:gd name="connsiteX41" fmla="*/ 3444 w 24366"/>
                    <a:gd name="connsiteY41" fmla="*/ 12258 h 24207"/>
                    <a:gd name="connsiteX42" fmla="*/ 1164 w 24366"/>
                    <a:gd name="connsiteY42" fmla="*/ 11566 h 24207"/>
                    <a:gd name="connsiteX43" fmla="*/ 369 w 24366"/>
                    <a:gd name="connsiteY43" fmla="*/ 12183 h 24207"/>
                    <a:gd name="connsiteX44" fmla="*/ 2775 w 24366"/>
                    <a:gd name="connsiteY44" fmla="*/ 19650 h 24207"/>
                    <a:gd name="connsiteX45" fmla="*/ 3101 w 24366"/>
                    <a:gd name="connsiteY45" fmla="*/ 21118 h 2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366" h="24207">
                      <a:moveTo>
                        <a:pt x="3101" y="21118"/>
                      </a:moveTo>
                      <a:lnTo>
                        <a:pt x="3398" y="21267"/>
                      </a:lnTo>
                      <a:cubicBezTo>
                        <a:pt x="4763" y="22061"/>
                        <a:pt x="5033" y="21913"/>
                        <a:pt x="5107" y="20523"/>
                      </a:cubicBezTo>
                      <a:cubicBezTo>
                        <a:pt x="5158" y="19334"/>
                        <a:pt x="5084" y="18070"/>
                        <a:pt x="6073" y="17624"/>
                      </a:cubicBezTo>
                      <a:cubicBezTo>
                        <a:pt x="6914" y="17252"/>
                        <a:pt x="7759" y="17350"/>
                        <a:pt x="8749" y="18553"/>
                      </a:cubicBezTo>
                      <a:cubicBezTo>
                        <a:pt x="9566" y="19543"/>
                        <a:pt x="10142" y="19594"/>
                        <a:pt x="10486" y="18948"/>
                      </a:cubicBezTo>
                      <a:cubicBezTo>
                        <a:pt x="10966" y="18014"/>
                        <a:pt x="11349" y="17034"/>
                        <a:pt x="11628" y="16021"/>
                      </a:cubicBezTo>
                      <a:cubicBezTo>
                        <a:pt x="11977" y="14655"/>
                        <a:pt x="12618" y="13791"/>
                        <a:pt x="13909" y="13740"/>
                      </a:cubicBezTo>
                      <a:cubicBezTo>
                        <a:pt x="14629" y="13689"/>
                        <a:pt x="15275" y="14088"/>
                        <a:pt x="15618" y="15203"/>
                      </a:cubicBezTo>
                      <a:cubicBezTo>
                        <a:pt x="16213" y="17090"/>
                        <a:pt x="16835" y="18972"/>
                        <a:pt x="17304" y="20807"/>
                      </a:cubicBezTo>
                      <a:lnTo>
                        <a:pt x="17402" y="21081"/>
                      </a:lnTo>
                      <a:cubicBezTo>
                        <a:pt x="17629" y="20994"/>
                        <a:pt x="17862" y="20921"/>
                        <a:pt x="18099" y="20863"/>
                      </a:cubicBezTo>
                      <a:cubicBezTo>
                        <a:pt x="18469" y="20792"/>
                        <a:pt x="18852" y="20844"/>
                        <a:pt x="19190" y="21011"/>
                      </a:cubicBezTo>
                      <a:cubicBezTo>
                        <a:pt x="19416" y="21264"/>
                        <a:pt x="19500" y="21613"/>
                        <a:pt x="19413" y="21941"/>
                      </a:cubicBezTo>
                      <a:cubicBezTo>
                        <a:pt x="19264" y="22405"/>
                        <a:pt x="19093" y="22833"/>
                        <a:pt x="18949" y="23279"/>
                      </a:cubicBezTo>
                      <a:lnTo>
                        <a:pt x="19320" y="23525"/>
                      </a:lnTo>
                      <a:cubicBezTo>
                        <a:pt x="20249" y="23948"/>
                        <a:pt x="21178" y="24491"/>
                        <a:pt x="22047" y="24817"/>
                      </a:cubicBezTo>
                      <a:cubicBezTo>
                        <a:pt x="22307" y="24897"/>
                        <a:pt x="22586" y="24889"/>
                        <a:pt x="22841" y="24793"/>
                      </a:cubicBezTo>
                      <a:lnTo>
                        <a:pt x="22344" y="24422"/>
                      </a:lnTo>
                      <a:cubicBezTo>
                        <a:pt x="20950" y="23330"/>
                        <a:pt x="20384" y="22215"/>
                        <a:pt x="20783" y="21100"/>
                      </a:cubicBezTo>
                      <a:lnTo>
                        <a:pt x="20871" y="20863"/>
                      </a:lnTo>
                      <a:cubicBezTo>
                        <a:pt x="19604" y="19266"/>
                        <a:pt x="18945" y="17270"/>
                        <a:pt x="19014" y="15231"/>
                      </a:cubicBezTo>
                      <a:cubicBezTo>
                        <a:pt x="19071" y="14457"/>
                        <a:pt x="19054" y="13679"/>
                        <a:pt x="18962" y="12908"/>
                      </a:cubicBezTo>
                      <a:cubicBezTo>
                        <a:pt x="18913" y="12453"/>
                        <a:pt x="18769" y="12013"/>
                        <a:pt x="18540" y="11617"/>
                      </a:cubicBezTo>
                      <a:cubicBezTo>
                        <a:pt x="18280" y="11242"/>
                        <a:pt x="17876" y="10991"/>
                        <a:pt x="17425" y="10924"/>
                      </a:cubicBezTo>
                      <a:cubicBezTo>
                        <a:pt x="16709" y="10809"/>
                        <a:pt x="16171" y="10209"/>
                        <a:pt x="16134" y="9484"/>
                      </a:cubicBezTo>
                      <a:cubicBezTo>
                        <a:pt x="16134" y="9019"/>
                        <a:pt x="16779" y="8494"/>
                        <a:pt x="17151" y="8643"/>
                      </a:cubicBezTo>
                      <a:cubicBezTo>
                        <a:pt x="18489" y="9386"/>
                        <a:pt x="19232" y="8666"/>
                        <a:pt x="20198" y="8420"/>
                      </a:cubicBezTo>
                      <a:cubicBezTo>
                        <a:pt x="21225" y="8254"/>
                        <a:pt x="22272" y="8262"/>
                        <a:pt x="23296" y="8443"/>
                      </a:cubicBezTo>
                      <a:cubicBezTo>
                        <a:pt x="24090" y="8518"/>
                        <a:pt x="24736" y="8518"/>
                        <a:pt x="24736" y="7403"/>
                      </a:cubicBezTo>
                      <a:cubicBezTo>
                        <a:pt x="24746" y="6424"/>
                        <a:pt x="24170" y="5535"/>
                        <a:pt x="23273" y="5144"/>
                      </a:cubicBezTo>
                      <a:cubicBezTo>
                        <a:pt x="22401" y="4736"/>
                        <a:pt x="21605" y="4183"/>
                        <a:pt x="20918" y="3509"/>
                      </a:cubicBezTo>
                      <a:cubicBezTo>
                        <a:pt x="20672" y="3681"/>
                        <a:pt x="20495" y="3783"/>
                        <a:pt x="20495" y="3732"/>
                      </a:cubicBezTo>
                      <a:lnTo>
                        <a:pt x="20421" y="2989"/>
                      </a:lnTo>
                      <a:cubicBezTo>
                        <a:pt x="20059" y="2561"/>
                        <a:pt x="19748" y="2093"/>
                        <a:pt x="19492" y="1595"/>
                      </a:cubicBezTo>
                      <a:cubicBezTo>
                        <a:pt x="18995" y="628"/>
                        <a:pt x="18400" y="480"/>
                        <a:pt x="17783" y="851"/>
                      </a:cubicBezTo>
                      <a:cubicBezTo>
                        <a:pt x="16488" y="1516"/>
                        <a:pt x="15245" y="2278"/>
                        <a:pt x="14067" y="3133"/>
                      </a:cubicBezTo>
                      <a:cubicBezTo>
                        <a:pt x="13589" y="3614"/>
                        <a:pt x="13411" y="4317"/>
                        <a:pt x="13602" y="4968"/>
                      </a:cubicBezTo>
                      <a:cubicBezTo>
                        <a:pt x="13942" y="5917"/>
                        <a:pt x="13794" y="6973"/>
                        <a:pt x="13208" y="7793"/>
                      </a:cubicBezTo>
                      <a:cubicBezTo>
                        <a:pt x="11944" y="9456"/>
                        <a:pt x="10829" y="11264"/>
                        <a:pt x="9664" y="13024"/>
                      </a:cubicBezTo>
                      <a:cubicBezTo>
                        <a:pt x="9451" y="13394"/>
                        <a:pt x="9193" y="13735"/>
                        <a:pt x="8897" y="14042"/>
                      </a:cubicBezTo>
                      <a:cubicBezTo>
                        <a:pt x="7309" y="15654"/>
                        <a:pt x="5702" y="15185"/>
                        <a:pt x="3444" y="12258"/>
                      </a:cubicBezTo>
                      <a:cubicBezTo>
                        <a:pt x="2404" y="10920"/>
                        <a:pt x="1809" y="10697"/>
                        <a:pt x="1164" y="11566"/>
                      </a:cubicBezTo>
                      <a:cubicBezTo>
                        <a:pt x="951" y="11831"/>
                        <a:pt x="679" y="12043"/>
                        <a:pt x="369" y="12183"/>
                      </a:cubicBezTo>
                      <a:cubicBezTo>
                        <a:pt x="1025" y="14717"/>
                        <a:pt x="1828" y="17210"/>
                        <a:pt x="2775" y="19650"/>
                      </a:cubicBezTo>
                      <a:cubicBezTo>
                        <a:pt x="2965" y="20118"/>
                        <a:pt x="3075" y="20614"/>
                        <a:pt x="3101" y="211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4" name="Freeform 4943">
                  <a:extLst>
                    <a:ext uri="{FF2B5EF4-FFF2-40B4-BE49-F238E27FC236}">
                      <a16:creationId xmlns:a16="http://schemas.microsoft.com/office/drawing/2014/main" id="{10AAE409-40CB-A546-575A-03C660B3579C}"/>
                    </a:ext>
                  </a:extLst>
                </p:cNvPr>
                <p:cNvSpPr/>
                <p:nvPr/>
              </p:nvSpPr>
              <p:spPr>
                <a:xfrm rot="-780000">
                  <a:off x="1771935" y="3907599"/>
                  <a:ext cx="4498" cy="13712"/>
                </a:xfrm>
                <a:custGeom>
                  <a:avLst/>
                  <a:gdLst>
                    <a:gd name="connsiteX0" fmla="*/ 2561 w 4498"/>
                    <a:gd name="connsiteY0" fmla="*/ 13311 h 13712"/>
                    <a:gd name="connsiteX1" fmla="*/ 4716 w 4498"/>
                    <a:gd name="connsiteY1" fmla="*/ 12962 h 13712"/>
                    <a:gd name="connsiteX2" fmla="*/ 4841 w 4498"/>
                    <a:gd name="connsiteY2" fmla="*/ 6960 h 13712"/>
                    <a:gd name="connsiteX3" fmla="*/ 4493 w 4498"/>
                    <a:gd name="connsiteY3" fmla="*/ 5073 h 13712"/>
                    <a:gd name="connsiteX4" fmla="*/ 3624 w 4498"/>
                    <a:gd name="connsiteY4" fmla="*/ 4553 h 13712"/>
                    <a:gd name="connsiteX5" fmla="*/ 3127 w 4498"/>
                    <a:gd name="connsiteY5" fmla="*/ 2323 h 13712"/>
                    <a:gd name="connsiteX6" fmla="*/ 2733 w 4498"/>
                    <a:gd name="connsiteY6" fmla="*/ 1705 h 13712"/>
                    <a:gd name="connsiteX7" fmla="*/ 1098 w 4498"/>
                    <a:gd name="connsiteY7" fmla="*/ 664 h 13712"/>
                    <a:gd name="connsiteX8" fmla="*/ 378 w 4498"/>
                    <a:gd name="connsiteY8" fmla="*/ 1979 h 13712"/>
                    <a:gd name="connsiteX9" fmla="*/ 550 w 4498"/>
                    <a:gd name="connsiteY9" fmla="*/ 3094 h 13712"/>
                    <a:gd name="connsiteX10" fmla="*/ 796 w 4498"/>
                    <a:gd name="connsiteY10" fmla="*/ 9394 h 13712"/>
                    <a:gd name="connsiteX11" fmla="*/ 1316 w 4498"/>
                    <a:gd name="connsiteY11" fmla="*/ 12493 h 13712"/>
                    <a:gd name="connsiteX12" fmla="*/ 2561 w 4498"/>
                    <a:gd name="connsiteY12" fmla="*/ 13311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8" h="13712">
                      <a:moveTo>
                        <a:pt x="2561" y="13311"/>
                      </a:moveTo>
                      <a:cubicBezTo>
                        <a:pt x="4173" y="14774"/>
                        <a:pt x="4595" y="14798"/>
                        <a:pt x="4716" y="12962"/>
                      </a:cubicBezTo>
                      <a:cubicBezTo>
                        <a:pt x="4858" y="10965"/>
                        <a:pt x="4900" y="8961"/>
                        <a:pt x="4841" y="6960"/>
                      </a:cubicBezTo>
                      <a:cubicBezTo>
                        <a:pt x="4820" y="6317"/>
                        <a:pt x="4702" y="5681"/>
                        <a:pt x="4493" y="5073"/>
                      </a:cubicBezTo>
                      <a:cubicBezTo>
                        <a:pt x="4175" y="4952"/>
                        <a:pt x="3881" y="4776"/>
                        <a:pt x="3624" y="4553"/>
                      </a:cubicBezTo>
                      <a:cubicBezTo>
                        <a:pt x="2607" y="3735"/>
                        <a:pt x="2482" y="3159"/>
                        <a:pt x="3127" y="2323"/>
                      </a:cubicBezTo>
                      <a:lnTo>
                        <a:pt x="2733" y="1705"/>
                      </a:lnTo>
                      <a:cubicBezTo>
                        <a:pt x="2339" y="1163"/>
                        <a:pt x="1755" y="791"/>
                        <a:pt x="1098" y="664"/>
                      </a:cubicBezTo>
                      <a:cubicBezTo>
                        <a:pt x="703" y="715"/>
                        <a:pt x="526" y="1458"/>
                        <a:pt x="378" y="1979"/>
                      </a:cubicBezTo>
                      <a:cubicBezTo>
                        <a:pt x="344" y="2359"/>
                        <a:pt x="403" y="2741"/>
                        <a:pt x="550" y="3094"/>
                      </a:cubicBezTo>
                      <a:cubicBezTo>
                        <a:pt x="1228" y="5128"/>
                        <a:pt x="1313" y="7313"/>
                        <a:pt x="796" y="9394"/>
                      </a:cubicBezTo>
                      <a:cubicBezTo>
                        <a:pt x="944" y="10435"/>
                        <a:pt x="1093" y="11452"/>
                        <a:pt x="1316" y="12493"/>
                      </a:cubicBezTo>
                      <a:cubicBezTo>
                        <a:pt x="1765" y="12710"/>
                        <a:pt x="2184" y="12985"/>
                        <a:pt x="2561" y="1331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5" name="Freeform 4944">
                  <a:extLst>
                    <a:ext uri="{FF2B5EF4-FFF2-40B4-BE49-F238E27FC236}">
                      <a16:creationId xmlns:a16="http://schemas.microsoft.com/office/drawing/2014/main" id="{07E9D05F-02D3-FB41-BBA8-484D95DB5382}"/>
                    </a:ext>
                  </a:extLst>
                </p:cNvPr>
                <p:cNvSpPr/>
                <p:nvPr/>
              </p:nvSpPr>
              <p:spPr>
                <a:xfrm rot="-780000">
                  <a:off x="1794742" y="3927968"/>
                  <a:ext cx="2034" cy="2437"/>
                </a:xfrm>
                <a:custGeom>
                  <a:avLst/>
                  <a:gdLst>
                    <a:gd name="connsiteX0" fmla="*/ 2156 w 2034"/>
                    <a:gd name="connsiteY0" fmla="*/ 846 h 2437"/>
                    <a:gd name="connsiteX1" fmla="*/ 1065 w 2034"/>
                    <a:gd name="connsiteY1" fmla="*/ 698 h 2437"/>
                    <a:gd name="connsiteX2" fmla="*/ 373 w 2034"/>
                    <a:gd name="connsiteY2" fmla="*/ 921 h 2437"/>
                    <a:gd name="connsiteX3" fmla="*/ 1910 w 2034"/>
                    <a:gd name="connsiteY3" fmla="*/ 3104 h 2437"/>
                    <a:gd name="connsiteX4" fmla="*/ 2375 w 2034"/>
                    <a:gd name="connsiteY4" fmla="*/ 1766 h 2437"/>
                    <a:gd name="connsiteX5" fmla="*/ 2156 w 2034"/>
                    <a:gd name="connsiteY5" fmla="*/ 846 h 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 h="2437">
                      <a:moveTo>
                        <a:pt x="2156" y="846"/>
                      </a:moveTo>
                      <a:cubicBezTo>
                        <a:pt x="1818" y="680"/>
                        <a:pt x="1435" y="627"/>
                        <a:pt x="1065" y="698"/>
                      </a:cubicBezTo>
                      <a:cubicBezTo>
                        <a:pt x="830" y="757"/>
                        <a:pt x="599" y="832"/>
                        <a:pt x="373" y="921"/>
                      </a:cubicBezTo>
                      <a:cubicBezTo>
                        <a:pt x="578" y="1822"/>
                        <a:pt x="1131" y="2607"/>
                        <a:pt x="1910" y="3104"/>
                      </a:cubicBezTo>
                      <a:cubicBezTo>
                        <a:pt x="2059" y="2640"/>
                        <a:pt x="2231" y="2212"/>
                        <a:pt x="2375" y="1766"/>
                      </a:cubicBezTo>
                      <a:cubicBezTo>
                        <a:pt x="2459" y="1442"/>
                        <a:pt x="2377" y="1098"/>
                        <a:pt x="2156" y="84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6" name="Freeform 4945">
                  <a:extLst>
                    <a:ext uri="{FF2B5EF4-FFF2-40B4-BE49-F238E27FC236}">
                      <a16:creationId xmlns:a16="http://schemas.microsoft.com/office/drawing/2014/main" id="{F0D0B8C1-117D-E3B5-C4AE-AAA7AC6D0D05}"/>
                    </a:ext>
                  </a:extLst>
                </p:cNvPr>
                <p:cNvSpPr/>
                <p:nvPr/>
              </p:nvSpPr>
              <p:spPr>
                <a:xfrm rot="-780000">
                  <a:off x="1740019" y="3933119"/>
                  <a:ext cx="36154" cy="25907"/>
                </a:xfrm>
                <a:custGeom>
                  <a:avLst/>
                  <a:gdLst>
                    <a:gd name="connsiteX0" fmla="*/ 16306 w 36154"/>
                    <a:gd name="connsiteY0" fmla="*/ 6202 h 25907"/>
                    <a:gd name="connsiteX1" fmla="*/ 17597 w 36154"/>
                    <a:gd name="connsiteY1" fmla="*/ 8855 h 25907"/>
                    <a:gd name="connsiteX2" fmla="*/ 20027 w 36154"/>
                    <a:gd name="connsiteY2" fmla="*/ 10714 h 25907"/>
                    <a:gd name="connsiteX3" fmla="*/ 20956 w 36154"/>
                    <a:gd name="connsiteY3" fmla="*/ 13144 h 25907"/>
                    <a:gd name="connsiteX4" fmla="*/ 20338 w 36154"/>
                    <a:gd name="connsiteY4" fmla="*/ 14333 h 25907"/>
                    <a:gd name="connsiteX5" fmla="*/ 19195 w 36154"/>
                    <a:gd name="connsiteY5" fmla="*/ 17683 h 25907"/>
                    <a:gd name="connsiteX6" fmla="*/ 17881 w 36154"/>
                    <a:gd name="connsiteY6" fmla="*/ 19221 h 25907"/>
                    <a:gd name="connsiteX7" fmla="*/ 15921 w 36154"/>
                    <a:gd name="connsiteY7" fmla="*/ 17660 h 25907"/>
                    <a:gd name="connsiteX8" fmla="*/ 12177 w 36154"/>
                    <a:gd name="connsiteY8" fmla="*/ 15476 h 25907"/>
                    <a:gd name="connsiteX9" fmla="*/ 10565 w 36154"/>
                    <a:gd name="connsiteY9" fmla="*/ 13590 h 25907"/>
                    <a:gd name="connsiteX10" fmla="*/ 12228 w 36154"/>
                    <a:gd name="connsiteY10" fmla="*/ 8558 h 25907"/>
                    <a:gd name="connsiteX11" fmla="*/ 11633 w 36154"/>
                    <a:gd name="connsiteY11" fmla="*/ 6002 h 25907"/>
                    <a:gd name="connsiteX12" fmla="*/ 8981 w 36154"/>
                    <a:gd name="connsiteY12" fmla="*/ 4316 h 25907"/>
                    <a:gd name="connsiteX13" fmla="*/ 7096 w 36154"/>
                    <a:gd name="connsiteY13" fmla="*/ 3126 h 25907"/>
                    <a:gd name="connsiteX14" fmla="*/ 6747 w 36154"/>
                    <a:gd name="connsiteY14" fmla="*/ 4293 h 25907"/>
                    <a:gd name="connsiteX15" fmla="*/ 3872 w 36154"/>
                    <a:gd name="connsiteY15" fmla="*/ 7791 h 25907"/>
                    <a:gd name="connsiteX16" fmla="*/ 2284 w 36154"/>
                    <a:gd name="connsiteY16" fmla="*/ 8112 h 25907"/>
                    <a:gd name="connsiteX17" fmla="*/ 1392 w 36154"/>
                    <a:gd name="connsiteY17" fmla="*/ 6300 h 25907"/>
                    <a:gd name="connsiteX18" fmla="*/ 2158 w 36154"/>
                    <a:gd name="connsiteY18" fmla="*/ 4562 h 25907"/>
                    <a:gd name="connsiteX19" fmla="*/ 3719 w 36154"/>
                    <a:gd name="connsiteY19" fmla="*/ 2183 h 25907"/>
                    <a:gd name="connsiteX20" fmla="*/ 5112 w 36154"/>
                    <a:gd name="connsiteY20" fmla="*/ 1314 h 25907"/>
                    <a:gd name="connsiteX21" fmla="*/ 1763 w 36154"/>
                    <a:gd name="connsiteY21" fmla="*/ 743 h 25907"/>
                    <a:gd name="connsiteX22" fmla="*/ 1243 w 36154"/>
                    <a:gd name="connsiteY22" fmla="*/ 669 h 25907"/>
                    <a:gd name="connsiteX23" fmla="*/ 574 w 36154"/>
                    <a:gd name="connsiteY23" fmla="*/ 5180 h 25907"/>
                    <a:gd name="connsiteX24" fmla="*/ 1118 w 36154"/>
                    <a:gd name="connsiteY24" fmla="*/ 8679 h 25907"/>
                    <a:gd name="connsiteX25" fmla="*/ 6970 w 36154"/>
                    <a:gd name="connsiteY25" fmla="*/ 14556 h 25907"/>
                    <a:gd name="connsiteX26" fmla="*/ 8754 w 36154"/>
                    <a:gd name="connsiteY26" fmla="*/ 15522 h 25907"/>
                    <a:gd name="connsiteX27" fmla="*/ 12349 w 36154"/>
                    <a:gd name="connsiteY27" fmla="*/ 18645 h 25907"/>
                    <a:gd name="connsiteX28" fmla="*/ 13464 w 36154"/>
                    <a:gd name="connsiteY28" fmla="*/ 21000 h 25907"/>
                    <a:gd name="connsiteX29" fmla="*/ 14230 w 36154"/>
                    <a:gd name="connsiteY29" fmla="*/ 22264 h 25907"/>
                    <a:gd name="connsiteX30" fmla="*/ 12892 w 36154"/>
                    <a:gd name="connsiteY30" fmla="*/ 18719 h 25907"/>
                    <a:gd name="connsiteX31" fmla="*/ 12869 w 36154"/>
                    <a:gd name="connsiteY31" fmla="*/ 17790 h 25907"/>
                    <a:gd name="connsiteX32" fmla="*/ 13793 w 36154"/>
                    <a:gd name="connsiteY32" fmla="*/ 16950 h 25907"/>
                    <a:gd name="connsiteX33" fmla="*/ 14555 w 36154"/>
                    <a:gd name="connsiteY33" fmla="*/ 17469 h 25907"/>
                    <a:gd name="connsiteX34" fmla="*/ 17342 w 36154"/>
                    <a:gd name="connsiteY34" fmla="*/ 22877 h 25907"/>
                    <a:gd name="connsiteX35" fmla="*/ 25373 w 36154"/>
                    <a:gd name="connsiteY35" fmla="*/ 19625 h 25907"/>
                    <a:gd name="connsiteX36" fmla="*/ 27951 w 36154"/>
                    <a:gd name="connsiteY36" fmla="*/ 19699 h 25907"/>
                    <a:gd name="connsiteX37" fmla="*/ 29934 w 36154"/>
                    <a:gd name="connsiteY37" fmla="*/ 22301 h 25907"/>
                    <a:gd name="connsiteX38" fmla="*/ 32117 w 36154"/>
                    <a:gd name="connsiteY38" fmla="*/ 24234 h 25907"/>
                    <a:gd name="connsiteX39" fmla="*/ 34272 w 36154"/>
                    <a:gd name="connsiteY39" fmla="*/ 25600 h 25907"/>
                    <a:gd name="connsiteX40" fmla="*/ 36502 w 36154"/>
                    <a:gd name="connsiteY40" fmla="*/ 25056 h 25907"/>
                    <a:gd name="connsiteX41" fmla="*/ 36427 w 36154"/>
                    <a:gd name="connsiteY41" fmla="*/ 24188 h 25907"/>
                    <a:gd name="connsiteX42" fmla="*/ 35261 w 36154"/>
                    <a:gd name="connsiteY42" fmla="*/ 21930 h 25907"/>
                    <a:gd name="connsiteX43" fmla="*/ 33352 w 36154"/>
                    <a:gd name="connsiteY43" fmla="*/ 21730 h 25907"/>
                    <a:gd name="connsiteX44" fmla="*/ 29112 w 36154"/>
                    <a:gd name="connsiteY44" fmla="*/ 18803 h 25907"/>
                    <a:gd name="connsiteX45" fmla="*/ 27895 w 36154"/>
                    <a:gd name="connsiteY45" fmla="*/ 17339 h 25907"/>
                    <a:gd name="connsiteX46" fmla="*/ 24249 w 36154"/>
                    <a:gd name="connsiteY46" fmla="*/ 12554 h 25907"/>
                    <a:gd name="connsiteX47" fmla="*/ 24225 w 36154"/>
                    <a:gd name="connsiteY47" fmla="*/ 12405 h 25907"/>
                    <a:gd name="connsiteX48" fmla="*/ 27077 w 36154"/>
                    <a:gd name="connsiteY48" fmla="*/ 11113 h 25907"/>
                    <a:gd name="connsiteX49" fmla="*/ 28912 w 36154"/>
                    <a:gd name="connsiteY49" fmla="*/ 13000 h 25907"/>
                    <a:gd name="connsiteX50" fmla="*/ 31987 w 36154"/>
                    <a:gd name="connsiteY50" fmla="*/ 15258 h 25907"/>
                    <a:gd name="connsiteX51" fmla="*/ 32233 w 36154"/>
                    <a:gd name="connsiteY51" fmla="*/ 9826 h 25907"/>
                    <a:gd name="connsiteX52" fmla="*/ 30422 w 36154"/>
                    <a:gd name="connsiteY52" fmla="*/ 8897 h 25907"/>
                    <a:gd name="connsiteX53" fmla="*/ 28215 w 36154"/>
                    <a:gd name="connsiteY53" fmla="*/ 7754 h 25907"/>
                    <a:gd name="connsiteX54" fmla="*/ 26901 w 36154"/>
                    <a:gd name="connsiteY54" fmla="*/ 6788 h 25907"/>
                    <a:gd name="connsiteX55" fmla="*/ 25363 w 36154"/>
                    <a:gd name="connsiteY55" fmla="*/ 5621 h 25907"/>
                    <a:gd name="connsiteX56" fmla="*/ 25238 w 36154"/>
                    <a:gd name="connsiteY56" fmla="*/ 5496 h 25907"/>
                    <a:gd name="connsiteX57" fmla="*/ 17254 w 36154"/>
                    <a:gd name="connsiteY57" fmla="*/ 3684 h 25907"/>
                    <a:gd name="connsiteX58" fmla="*/ 16306 w 36154"/>
                    <a:gd name="connsiteY58" fmla="*/ 6202 h 2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154" h="25907">
                      <a:moveTo>
                        <a:pt x="16306" y="6202"/>
                      </a:moveTo>
                      <a:cubicBezTo>
                        <a:pt x="16009" y="7131"/>
                        <a:pt x="16432" y="8089"/>
                        <a:pt x="17597" y="8855"/>
                      </a:cubicBezTo>
                      <a:cubicBezTo>
                        <a:pt x="18415" y="9450"/>
                        <a:pt x="19232" y="10072"/>
                        <a:pt x="20027" y="10714"/>
                      </a:cubicBezTo>
                      <a:cubicBezTo>
                        <a:pt x="20956" y="11508"/>
                        <a:pt x="21392" y="12303"/>
                        <a:pt x="20956" y="13144"/>
                      </a:cubicBezTo>
                      <a:cubicBezTo>
                        <a:pt x="20810" y="13569"/>
                        <a:pt x="20602" y="13970"/>
                        <a:pt x="20338" y="14333"/>
                      </a:cubicBezTo>
                      <a:cubicBezTo>
                        <a:pt x="19494" y="15233"/>
                        <a:pt x="19077" y="16454"/>
                        <a:pt x="19195" y="17683"/>
                      </a:cubicBezTo>
                      <a:cubicBezTo>
                        <a:pt x="19126" y="18422"/>
                        <a:pt x="18600" y="19038"/>
                        <a:pt x="17881" y="19221"/>
                      </a:cubicBezTo>
                      <a:cubicBezTo>
                        <a:pt x="17416" y="19272"/>
                        <a:pt x="16343" y="18352"/>
                        <a:pt x="15921" y="17660"/>
                      </a:cubicBezTo>
                      <a:cubicBezTo>
                        <a:pt x="15159" y="16308"/>
                        <a:pt x="13728" y="15473"/>
                        <a:pt x="12177" y="15476"/>
                      </a:cubicBezTo>
                      <a:cubicBezTo>
                        <a:pt x="10691" y="15378"/>
                        <a:pt x="10616" y="15202"/>
                        <a:pt x="10565" y="13590"/>
                      </a:cubicBezTo>
                      <a:cubicBezTo>
                        <a:pt x="10407" y="11755"/>
                        <a:pt x="11008" y="9936"/>
                        <a:pt x="12228" y="8558"/>
                      </a:cubicBezTo>
                      <a:cubicBezTo>
                        <a:pt x="12874" y="7814"/>
                        <a:pt x="12725" y="6848"/>
                        <a:pt x="11633" y="6002"/>
                      </a:cubicBezTo>
                      <a:cubicBezTo>
                        <a:pt x="10813" y="5345"/>
                        <a:pt x="9924" y="4780"/>
                        <a:pt x="8981" y="4316"/>
                      </a:cubicBezTo>
                      <a:cubicBezTo>
                        <a:pt x="8298" y="4014"/>
                        <a:pt x="7662" y="3613"/>
                        <a:pt x="7096" y="3126"/>
                      </a:cubicBezTo>
                      <a:cubicBezTo>
                        <a:pt x="7124" y="3545"/>
                        <a:pt x="7000" y="3958"/>
                        <a:pt x="6747" y="4293"/>
                      </a:cubicBezTo>
                      <a:cubicBezTo>
                        <a:pt x="5883" y="5534"/>
                        <a:pt x="4922" y="6704"/>
                        <a:pt x="3872" y="7791"/>
                      </a:cubicBezTo>
                      <a:cubicBezTo>
                        <a:pt x="3420" y="8135"/>
                        <a:pt x="2834" y="8254"/>
                        <a:pt x="2284" y="8112"/>
                      </a:cubicBezTo>
                      <a:cubicBezTo>
                        <a:pt x="1777" y="7636"/>
                        <a:pt x="1460" y="6992"/>
                        <a:pt x="1392" y="6300"/>
                      </a:cubicBezTo>
                      <a:cubicBezTo>
                        <a:pt x="1341" y="5728"/>
                        <a:pt x="1856" y="5236"/>
                        <a:pt x="2158" y="4562"/>
                      </a:cubicBezTo>
                      <a:cubicBezTo>
                        <a:pt x="2637" y="3743"/>
                        <a:pt x="3158" y="2949"/>
                        <a:pt x="3719" y="2183"/>
                      </a:cubicBezTo>
                      <a:cubicBezTo>
                        <a:pt x="4048" y="1718"/>
                        <a:pt x="4550" y="1405"/>
                        <a:pt x="5112" y="1314"/>
                      </a:cubicBezTo>
                      <a:cubicBezTo>
                        <a:pt x="3997" y="1115"/>
                        <a:pt x="2855" y="943"/>
                        <a:pt x="1763" y="743"/>
                      </a:cubicBezTo>
                      <a:lnTo>
                        <a:pt x="1243" y="669"/>
                      </a:lnTo>
                      <a:cubicBezTo>
                        <a:pt x="1332" y="2202"/>
                        <a:pt x="1104" y="3738"/>
                        <a:pt x="574" y="5180"/>
                      </a:cubicBezTo>
                      <a:cubicBezTo>
                        <a:pt x="160" y="6364"/>
                        <a:pt x="364" y="7676"/>
                        <a:pt x="1118" y="8679"/>
                      </a:cubicBezTo>
                      <a:cubicBezTo>
                        <a:pt x="3347" y="10937"/>
                        <a:pt x="5135" y="12795"/>
                        <a:pt x="6970" y="14556"/>
                      </a:cubicBezTo>
                      <a:cubicBezTo>
                        <a:pt x="7465" y="15036"/>
                        <a:pt x="8082" y="15371"/>
                        <a:pt x="8754" y="15522"/>
                      </a:cubicBezTo>
                      <a:cubicBezTo>
                        <a:pt x="10537" y="15722"/>
                        <a:pt x="11480" y="17135"/>
                        <a:pt x="12349" y="18645"/>
                      </a:cubicBezTo>
                      <a:cubicBezTo>
                        <a:pt x="12770" y="19405"/>
                        <a:pt x="13142" y="20192"/>
                        <a:pt x="13464" y="21000"/>
                      </a:cubicBezTo>
                      <a:cubicBezTo>
                        <a:pt x="13676" y="21446"/>
                        <a:pt x="13933" y="21870"/>
                        <a:pt x="14230" y="22264"/>
                      </a:cubicBezTo>
                      <a:cubicBezTo>
                        <a:pt x="13710" y="21098"/>
                        <a:pt x="13301" y="19908"/>
                        <a:pt x="12892" y="18719"/>
                      </a:cubicBezTo>
                      <a:cubicBezTo>
                        <a:pt x="12812" y="18415"/>
                        <a:pt x="12804" y="18097"/>
                        <a:pt x="12869" y="17790"/>
                      </a:cubicBezTo>
                      <a:cubicBezTo>
                        <a:pt x="12892" y="17303"/>
                        <a:pt x="13306" y="16927"/>
                        <a:pt x="13793" y="16950"/>
                      </a:cubicBezTo>
                      <a:cubicBezTo>
                        <a:pt x="14124" y="16966"/>
                        <a:pt x="14419" y="17167"/>
                        <a:pt x="14555" y="17469"/>
                      </a:cubicBezTo>
                      <a:cubicBezTo>
                        <a:pt x="15640" y="19187"/>
                        <a:pt x="16572" y="20997"/>
                        <a:pt x="17342" y="22877"/>
                      </a:cubicBezTo>
                      <a:cubicBezTo>
                        <a:pt x="19943" y="21888"/>
                        <a:pt x="22595" y="20819"/>
                        <a:pt x="25373" y="19625"/>
                      </a:cubicBezTo>
                      <a:cubicBezTo>
                        <a:pt x="26179" y="19168"/>
                        <a:pt x="27172" y="19197"/>
                        <a:pt x="27951" y="19699"/>
                      </a:cubicBezTo>
                      <a:cubicBezTo>
                        <a:pt x="28852" y="20354"/>
                        <a:pt x="29541" y="21259"/>
                        <a:pt x="29934" y="22301"/>
                      </a:cubicBezTo>
                      <a:cubicBezTo>
                        <a:pt x="30454" y="23444"/>
                        <a:pt x="30923" y="24137"/>
                        <a:pt x="32117" y="24234"/>
                      </a:cubicBezTo>
                      <a:cubicBezTo>
                        <a:pt x="32926" y="24528"/>
                        <a:pt x="33661" y="24994"/>
                        <a:pt x="34272" y="25600"/>
                      </a:cubicBezTo>
                      <a:cubicBezTo>
                        <a:pt x="36130" y="26994"/>
                        <a:pt x="36553" y="26966"/>
                        <a:pt x="36502" y="25056"/>
                      </a:cubicBezTo>
                      <a:cubicBezTo>
                        <a:pt x="36538" y="24765"/>
                        <a:pt x="36512" y="24469"/>
                        <a:pt x="36427" y="24188"/>
                      </a:cubicBezTo>
                      <a:cubicBezTo>
                        <a:pt x="36192" y="23365"/>
                        <a:pt x="35796" y="22597"/>
                        <a:pt x="35261" y="21930"/>
                      </a:cubicBezTo>
                      <a:cubicBezTo>
                        <a:pt x="34698" y="21549"/>
                        <a:pt x="33982" y="21474"/>
                        <a:pt x="33352" y="21730"/>
                      </a:cubicBezTo>
                      <a:cubicBezTo>
                        <a:pt x="31467" y="22696"/>
                        <a:pt x="30157" y="21827"/>
                        <a:pt x="29112" y="18803"/>
                      </a:cubicBezTo>
                      <a:cubicBezTo>
                        <a:pt x="28843" y="18216"/>
                        <a:pt x="28423" y="17711"/>
                        <a:pt x="27895" y="17339"/>
                      </a:cubicBezTo>
                      <a:cubicBezTo>
                        <a:pt x="26171" y="16205"/>
                        <a:pt x="24885" y="14517"/>
                        <a:pt x="24249" y="12554"/>
                      </a:cubicBezTo>
                      <a:lnTo>
                        <a:pt x="24225" y="12405"/>
                      </a:lnTo>
                      <a:cubicBezTo>
                        <a:pt x="24128" y="11833"/>
                        <a:pt x="26009" y="11011"/>
                        <a:pt x="27077" y="11113"/>
                      </a:cubicBezTo>
                      <a:cubicBezTo>
                        <a:pt x="28146" y="11215"/>
                        <a:pt x="28540" y="12042"/>
                        <a:pt x="28912" y="13000"/>
                      </a:cubicBezTo>
                      <a:cubicBezTo>
                        <a:pt x="29952" y="15676"/>
                        <a:pt x="29976" y="15653"/>
                        <a:pt x="31987" y="15258"/>
                      </a:cubicBezTo>
                      <a:cubicBezTo>
                        <a:pt x="34216" y="14793"/>
                        <a:pt x="34365" y="12554"/>
                        <a:pt x="32233" y="9826"/>
                      </a:cubicBezTo>
                      <a:cubicBezTo>
                        <a:pt x="31758" y="9312"/>
                        <a:pt x="31116" y="8983"/>
                        <a:pt x="30422" y="8897"/>
                      </a:cubicBezTo>
                      <a:cubicBezTo>
                        <a:pt x="29536" y="8935"/>
                        <a:pt x="28696" y="8500"/>
                        <a:pt x="28215" y="7754"/>
                      </a:cubicBezTo>
                      <a:cubicBezTo>
                        <a:pt x="27818" y="7380"/>
                        <a:pt x="27377" y="7055"/>
                        <a:pt x="26901" y="6788"/>
                      </a:cubicBezTo>
                      <a:cubicBezTo>
                        <a:pt x="26342" y="6464"/>
                        <a:pt x="25826" y="6072"/>
                        <a:pt x="25363" y="5621"/>
                      </a:cubicBezTo>
                      <a:lnTo>
                        <a:pt x="25238" y="5496"/>
                      </a:lnTo>
                      <a:cubicBezTo>
                        <a:pt x="22535" y="4850"/>
                        <a:pt x="19883" y="4232"/>
                        <a:pt x="17254" y="3684"/>
                      </a:cubicBezTo>
                      <a:cubicBezTo>
                        <a:pt x="16867" y="4495"/>
                        <a:pt x="16550" y="5338"/>
                        <a:pt x="16306" y="62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7" name="Freeform 4946">
                  <a:extLst>
                    <a:ext uri="{FF2B5EF4-FFF2-40B4-BE49-F238E27FC236}">
                      <a16:creationId xmlns:a16="http://schemas.microsoft.com/office/drawing/2014/main" id="{BC27B0E6-9BC8-762D-0438-F0E5D1533864}"/>
                    </a:ext>
                  </a:extLst>
                </p:cNvPr>
                <p:cNvSpPr/>
                <p:nvPr/>
              </p:nvSpPr>
              <p:spPr>
                <a:xfrm rot="-780000">
                  <a:off x="1739427" y="3937198"/>
                  <a:ext cx="5711" cy="6856"/>
                </a:xfrm>
                <a:custGeom>
                  <a:avLst/>
                  <a:gdLst>
                    <a:gd name="connsiteX0" fmla="*/ 4087 w 5711"/>
                    <a:gd name="connsiteY0" fmla="*/ 669 h 6856"/>
                    <a:gd name="connsiteX1" fmla="*/ 2694 w 5711"/>
                    <a:gd name="connsiteY1" fmla="*/ 1538 h 6856"/>
                    <a:gd name="connsiteX2" fmla="*/ 1133 w 5711"/>
                    <a:gd name="connsiteY2" fmla="*/ 3917 h 6856"/>
                    <a:gd name="connsiteX3" fmla="*/ 367 w 5711"/>
                    <a:gd name="connsiteY3" fmla="*/ 5655 h 6856"/>
                    <a:gd name="connsiteX4" fmla="*/ 1259 w 5711"/>
                    <a:gd name="connsiteY4" fmla="*/ 7467 h 6856"/>
                    <a:gd name="connsiteX5" fmla="*/ 2847 w 5711"/>
                    <a:gd name="connsiteY5" fmla="*/ 7146 h 6856"/>
                    <a:gd name="connsiteX6" fmla="*/ 5722 w 5711"/>
                    <a:gd name="connsiteY6" fmla="*/ 3648 h 6856"/>
                    <a:gd name="connsiteX7" fmla="*/ 6071 w 5711"/>
                    <a:gd name="connsiteY7" fmla="*/ 2481 h 6856"/>
                    <a:gd name="connsiteX8" fmla="*/ 4705 w 5711"/>
                    <a:gd name="connsiteY8" fmla="*/ 772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1" h="6856">
                      <a:moveTo>
                        <a:pt x="4087" y="669"/>
                      </a:moveTo>
                      <a:cubicBezTo>
                        <a:pt x="3525" y="760"/>
                        <a:pt x="3023" y="1073"/>
                        <a:pt x="2694" y="1538"/>
                      </a:cubicBezTo>
                      <a:cubicBezTo>
                        <a:pt x="2133" y="2304"/>
                        <a:pt x="1613" y="3098"/>
                        <a:pt x="1133" y="3917"/>
                      </a:cubicBezTo>
                      <a:cubicBezTo>
                        <a:pt x="813" y="4586"/>
                        <a:pt x="316" y="5083"/>
                        <a:pt x="367" y="5655"/>
                      </a:cubicBezTo>
                      <a:cubicBezTo>
                        <a:pt x="435" y="6347"/>
                        <a:pt x="752" y="6991"/>
                        <a:pt x="1259" y="7467"/>
                      </a:cubicBezTo>
                      <a:cubicBezTo>
                        <a:pt x="1809" y="7609"/>
                        <a:pt x="2395" y="7490"/>
                        <a:pt x="2847" y="7146"/>
                      </a:cubicBezTo>
                      <a:cubicBezTo>
                        <a:pt x="3897" y="6059"/>
                        <a:pt x="4859" y="4889"/>
                        <a:pt x="5722" y="3648"/>
                      </a:cubicBezTo>
                      <a:cubicBezTo>
                        <a:pt x="5975" y="3314"/>
                        <a:pt x="6099" y="2900"/>
                        <a:pt x="6071" y="2481"/>
                      </a:cubicBezTo>
                      <a:cubicBezTo>
                        <a:pt x="5530" y="1985"/>
                        <a:pt x="5070" y="1408"/>
                        <a:pt x="4705" y="77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8" name="Freeform 4947">
                  <a:extLst>
                    <a:ext uri="{FF2B5EF4-FFF2-40B4-BE49-F238E27FC236}">
                      <a16:creationId xmlns:a16="http://schemas.microsoft.com/office/drawing/2014/main" id="{2094B8E3-97B2-027B-B104-59A352D627E2}"/>
                    </a:ext>
                  </a:extLst>
                </p:cNvPr>
                <p:cNvSpPr/>
                <p:nvPr/>
              </p:nvSpPr>
              <p:spPr>
                <a:xfrm rot="-780000">
                  <a:off x="1754042" y="3950001"/>
                  <a:ext cx="4502" cy="6269"/>
                </a:xfrm>
                <a:custGeom>
                  <a:avLst/>
                  <a:gdLst>
                    <a:gd name="connsiteX0" fmla="*/ 409 w 4502"/>
                    <a:gd name="connsiteY0" fmla="*/ 1502 h 6269"/>
                    <a:gd name="connsiteX1" fmla="*/ 432 w 4502"/>
                    <a:gd name="connsiteY1" fmla="*/ 2432 h 6269"/>
                    <a:gd name="connsiteX2" fmla="*/ 1770 w 4502"/>
                    <a:gd name="connsiteY2" fmla="*/ 5977 h 6269"/>
                    <a:gd name="connsiteX3" fmla="*/ 4445 w 4502"/>
                    <a:gd name="connsiteY3" fmla="*/ 6743 h 6269"/>
                    <a:gd name="connsiteX4" fmla="*/ 4868 w 4502"/>
                    <a:gd name="connsiteY4" fmla="*/ 6571 h 6269"/>
                    <a:gd name="connsiteX5" fmla="*/ 2081 w 4502"/>
                    <a:gd name="connsiteY5" fmla="*/ 1163 h 6269"/>
                    <a:gd name="connsiteX6" fmla="*/ 899 w 4502"/>
                    <a:gd name="connsiteY6" fmla="*/ 763 h 6269"/>
                    <a:gd name="connsiteX7" fmla="*/ 409 w 4502"/>
                    <a:gd name="connsiteY7" fmla="*/ 1502 h 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 h="6269">
                      <a:moveTo>
                        <a:pt x="409" y="1502"/>
                      </a:moveTo>
                      <a:cubicBezTo>
                        <a:pt x="344" y="1809"/>
                        <a:pt x="352" y="2128"/>
                        <a:pt x="432" y="2432"/>
                      </a:cubicBezTo>
                      <a:cubicBezTo>
                        <a:pt x="855" y="3621"/>
                        <a:pt x="1250" y="4810"/>
                        <a:pt x="1770" y="5977"/>
                      </a:cubicBezTo>
                      <a:cubicBezTo>
                        <a:pt x="2348" y="6861"/>
                        <a:pt x="3487" y="7187"/>
                        <a:pt x="4445" y="6743"/>
                      </a:cubicBezTo>
                      <a:lnTo>
                        <a:pt x="4868" y="6571"/>
                      </a:lnTo>
                      <a:cubicBezTo>
                        <a:pt x="4098" y="4691"/>
                        <a:pt x="3166" y="2881"/>
                        <a:pt x="2081" y="1163"/>
                      </a:cubicBezTo>
                      <a:cubicBezTo>
                        <a:pt x="1865" y="726"/>
                        <a:pt x="1336" y="547"/>
                        <a:pt x="899" y="763"/>
                      </a:cubicBezTo>
                      <a:cubicBezTo>
                        <a:pt x="615" y="903"/>
                        <a:pt x="428" y="1186"/>
                        <a:pt x="409" y="15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9" name="Freeform 4948">
                  <a:extLst>
                    <a:ext uri="{FF2B5EF4-FFF2-40B4-BE49-F238E27FC236}">
                      <a16:creationId xmlns:a16="http://schemas.microsoft.com/office/drawing/2014/main" id="{C159CE84-D865-CEEF-EF1C-0F9836DD7FEE}"/>
                    </a:ext>
                  </a:extLst>
                </p:cNvPr>
                <p:cNvSpPr/>
                <p:nvPr/>
              </p:nvSpPr>
              <p:spPr>
                <a:xfrm rot="-780000">
                  <a:off x="1840590" y="3850620"/>
                  <a:ext cx="1407" cy="2787"/>
                </a:xfrm>
                <a:custGeom>
                  <a:avLst/>
                  <a:gdLst>
                    <a:gd name="connsiteX0" fmla="*/ 380 w 1407"/>
                    <a:gd name="connsiteY0" fmla="*/ 3441 h 2787"/>
                    <a:gd name="connsiteX1" fmla="*/ 1774 w 1407"/>
                    <a:gd name="connsiteY1" fmla="*/ 653 h 2787"/>
                    <a:gd name="connsiteX2" fmla="*/ 380 w 1407"/>
                    <a:gd name="connsiteY2" fmla="*/ 3441 h 2787"/>
                  </a:gdLst>
                  <a:ahLst/>
                  <a:cxnLst>
                    <a:cxn ang="0">
                      <a:pos x="connsiteX0" y="connsiteY0"/>
                    </a:cxn>
                    <a:cxn ang="0">
                      <a:pos x="connsiteX1" y="connsiteY1"/>
                    </a:cxn>
                    <a:cxn ang="0">
                      <a:pos x="connsiteX2" y="connsiteY2"/>
                    </a:cxn>
                  </a:cxnLst>
                  <a:rect l="l" t="t" r="r" b="b"/>
                  <a:pathLst>
                    <a:path w="1407" h="2787">
                      <a:moveTo>
                        <a:pt x="380" y="3441"/>
                      </a:moveTo>
                      <a:cubicBezTo>
                        <a:pt x="1343" y="2858"/>
                        <a:pt x="1885" y="1773"/>
                        <a:pt x="1774" y="653"/>
                      </a:cubicBezTo>
                      <a:cubicBezTo>
                        <a:pt x="1885" y="1773"/>
                        <a:pt x="1343" y="2858"/>
                        <a:pt x="380" y="34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0" name="Freeform 4949">
                  <a:extLst>
                    <a:ext uri="{FF2B5EF4-FFF2-40B4-BE49-F238E27FC236}">
                      <a16:creationId xmlns:a16="http://schemas.microsoft.com/office/drawing/2014/main" id="{6C1FF01E-C2B9-69E9-915F-F0BBD1B704A0}"/>
                    </a:ext>
                  </a:extLst>
                </p:cNvPr>
                <p:cNvSpPr/>
                <p:nvPr/>
              </p:nvSpPr>
              <p:spPr>
                <a:xfrm rot="-780000">
                  <a:off x="1841744" y="3832784"/>
                  <a:ext cx="4644" cy="4646"/>
                </a:xfrm>
                <a:custGeom>
                  <a:avLst/>
                  <a:gdLst>
                    <a:gd name="connsiteX0" fmla="*/ 380 w 4644"/>
                    <a:gd name="connsiteY0" fmla="*/ 650 h 4646"/>
                    <a:gd name="connsiteX1" fmla="*/ 380 w 4644"/>
                    <a:gd name="connsiteY1" fmla="*/ 650 h 4646"/>
                  </a:gdLst>
                  <a:ahLst/>
                  <a:cxnLst>
                    <a:cxn ang="0">
                      <a:pos x="connsiteX0" y="connsiteY0"/>
                    </a:cxn>
                    <a:cxn ang="0">
                      <a:pos x="connsiteX1" y="connsiteY1"/>
                    </a:cxn>
                  </a:cxnLst>
                  <a:rect l="l" t="t" r="r" b="b"/>
                  <a:pathLst>
                    <a:path w="4644" h="4646">
                      <a:moveTo>
                        <a:pt x="380" y="650"/>
                      </a:moveTo>
                      <a:lnTo>
                        <a:pt x="380" y="65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1" name="Freeform 4950">
                  <a:extLst>
                    <a:ext uri="{FF2B5EF4-FFF2-40B4-BE49-F238E27FC236}">
                      <a16:creationId xmlns:a16="http://schemas.microsoft.com/office/drawing/2014/main" id="{7B5E3F7F-F026-2BAF-4247-6E1B3EDBFD8F}"/>
                    </a:ext>
                  </a:extLst>
                </p:cNvPr>
                <p:cNvSpPr/>
                <p:nvPr/>
              </p:nvSpPr>
              <p:spPr>
                <a:xfrm rot="-780000">
                  <a:off x="1851089" y="3844234"/>
                  <a:ext cx="1314" cy="2081"/>
                </a:xfrm>
                <a:custGeom>
                  <a:avLst/>
                  <a:gdLst>
                    <a:gd name="connsiteX0" fmla="*/ 1696 w 1314"/>
                    <a:gd name="connsiteY0" fmla="*/ 2734 h 2081"/>
                    <a:gd name="connsiteX1" fmla="*/ 382 w 1314"/>
                    <a:gd name="connsiteY1" fmla="*/ 652 h 2081"/>
                    <a:gd name="connsiteX2" fmla="*/ 382 w 1314"/>
                    <a:gd name="connsiteY2" fmla="*/ 652 h 2081"/>
                    <a:gd name="connsiteX3" fmla="*/ 1696 w 1314"/>
                    <a:gd name="connsiteY3" fmla="*/ 2734 h 2081"/>
                  </a:gdLst>
                  <a:ahLst/>
                  <a:cxnLst>
                    <a:cxn ang="0">
                      <a:pos x="connsiteX0" y="connsiteY0"/>
                    </a:cxn>
                    <a:cxn ang="0">
                      <a:pos x="connsiteX1" y="connsiteY1"/>
                    </a:cxn>
                    <a:cxn ang="0">
                      <a:pos x="connsiteX2" y="connsiteY2"/>
                    </a:cxn>
                    <a:cxn ang="0">
                      <a:pos x="connsiteX3" y="connsiteY3"/>
                    </a:cxn>
                  </a:cxnLst>
                  <a:rect l="l" t="t" r="r" b="b"/>
                  <a:pathLst>
                    <a:path w="1314" h="2081">
                      <a:moveTo>
                        <a:pt x="1696" y="2734"/>
                      </a:moveTo>
                      <a:cubicBezTo>
                        <a:pt x="1447" y="1937"/>
                        <a:pt x="994" y="1220"/>
                        <a:pt x="382" y="652"/>
                      </a:cubicBezTo>
                      <a:lnTo>
                        <a:pt x="382" y="652"/>
                      </a:lnTo>
                      <a:cubicBezTo>
                        <a:pt x="994" y="1220"/>
                        <a:pt x="1447" y="1937"/>
                        <a:pt x="1696" y="27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2" name="Freeform 4951">
                  <a:extLst>
                    <a:ext uri="{FF2B5EF4-FFF2-40B4-BE49-F238E27FC236}">
                      <a16:creationId xmlns:a16="http://schemas.microsoft.com/office/drawing/2014/main" id="{6BF2152B-2EF3-3DFC-0DB4-9390D6271B56}"/>
                    </a:ext>
                  </a:extLst>
                </p:cNvPr>
                <p:cNvSpPr/>
                <p:nvPr/>
              </p:nvSpPr>
              <p:spPr>
                <a:xfrm rot="-780000">
                  <a:off x="1847203" y="3843902"/>
                  <a:ext cx="1834" cy="322"/>
                </a:xfrm>
                <a:custGeom>
                  <a:avLst/>
                  <a:gdLst>
                    <a:gd name="connsiteX0" fmla="*/ 2216 w 1834"/>
                    <a:gd name="connsiteY0" fmla="*/ 728 h 322"/>
                    <a:gd name="connsiteX1" fmla="*/ 2216 w 1834"/>
                    <a:gd name="connsiteY1" fmla="*/ 728 h 322"/>
                    <a:gd name="connsiteX2" fmla="*/ 381 w 1834"/>
                    <a:gd name="connsiteY2" fmla="*/ 975 h 322"/>
                    <a:gd name="connsiteX3" fmla="*/ 381 w 1834"/>
                    <a:gd name="connsiteY3" fmla="*/ 975 h 322"/>
                    <a:gd name="connsiteX4" fmla="*/ 2216 w 1834"/>
                    <a:gd name="connsiteY4" fmla="*/ 728 h 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 h="322">
                      <a:moveTo>
                        <a:pt x="2216" y="728"/>
                      </a:moveTo>
                      <a:lnTo>
                        <a:pt x="2216" y="728"/>
                      </a:lnTo>
                      <a:cubicBezTo>
                        <a:pt x="1596" y="571"/>
                        <a:pt x="938" y="659"/>
                        <a:pt x="381" y="975"/>
                      </a:cubicBezTo>
                      <a:lnTo>
                        <a:pt x="381" y="975"/>
                      </a:lnTo>
                      <a:cubicBezTo>
                        <a:pt x="938" y="659"/>
                        <a:pt x="1596" y="571"/>
                        <a:pt x="2216" y="72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3" name="Freeform 4952">
                  <a:extLst>
                    <a:ext uri="{FF2B5EF4-FFF2-40B4-BE49-F238E27FC236}">
                      <a16:creationId xmlns:a16="http://schemas.microsoft.com/office/drawing/2014/main" id="{F8E804D9-09DD-A978-D434-FC2E195271D8}"/>
                    </a:ext>
                  </a:extLst>
                </p:cNvPr>
                <p:cNvSpPr/>
                <p:nvPr/>
              </p:nvSpPr>
              <p:spPr>
                <a:xfrm rot="-780000">
                  <a:off x="1840809" y="3833909"/>
                  <a:ext cx="692" cy="520"/>
                </a:xfrm>
                <a:custGeom>
                  <a:avLst/>
                  <a:gdLst>
                    <a:gd name="connsiteX0" fmla="*/ 1072 w 692"/>
                    <a:gd name="connsiteY0" fmla="*/ 650 h 520"/>
                    <a:gd name="connsiteX1" fmla="*/ 380 w 692"/>
                    <a:gd name="connsiteY1" fmla="*/ 1171 h 520"/>
                    <a:gd name="connsiteX2" fmla="*/ 1072 w 692"/>
                    <a:gd name="connsiteY2" fmla="*/ 650 h 520"/>
                  </a:gdLst>
                  <a:ahLst/>
                  <a:cxnLst>
                    <a:cxn ang="0">
                      <a:pos x="connsiteX0" y="connsiteY0"/>
                    </a:cxn>
                    <a:cxn ang="0">
                      <a:pos x="connsiteX1" y="connsiteY1"/>
                    </a:cxn>
                    <a:cxn ang="0">
                      <a:pos x="connsiteX2" y="connsiteY2"/>
                    </a:cxn>
                  </a:cxnLst>
                  <a:rect l="l" t="t" r="r" b="b"/>
                  <a:pathLst>
                    <a:path w="692" h="520">
                      <a:moveTo>
                        <a:pt x="1072" y="650"/>
                      </a:moveTo>
                      <a:cubicBezTo>
                        <a:pt x="890" y="880"/>
                        <a:pt x="651" y="1059"/>
                        <a:pt x="380" y="1171"/>
                      </a:cubicBezTo>
                      <a:cubicBezTo>
                        <a:pt x="651" y="1059"/>
                        <a:pt x="890" y="880"/>
                        <a:pt x="1072" y="6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4" name="Freeform 4953">
                  <a:extLst>
                    <a:ext uri="{FF2B5EF4-FFF2-40B4-BE49-F238E27FC236}">
                      <a16:creationId xmlns:a16="http://schemas.microsoft.com/office/drawing/2014/main" id="{D145DCC5-FD58-EB69-0A99-EB96734047EE}"/>
                    </a:ext>
                  </a:extLst>
                </p:cNvPr>
                <p:cNvSpPr/>
                <p:nvPr/>
              </p:nvSpPr>
              <p:spPr>
                <a:xfrm rot="-780000">
                  <a:off x="1863124" y="3848264"/>
                  <a:ext cx="520" cy="49"/>
                </a:xfrm>
                <a:custGeom>
                  <a:avLst/>
                  <a:gdLst>
                    <a:gd name="connsiteX0" fmla="*/ 384 w 520"/>
                    <a:gd name="connsiteY0" fmla="*/ 702 h 49"/>
                    <a:gd name="connsiteX1" fmla="*/ 904 w 520"/>
                    <a:gd name="connsiteY1" fmla="*/ 679 h 49"/>
                    <a:gd name="connsiteX2" fmla="*/ 384 w 520"/>
                    <a:gd name="connsiteY2" fmla="*/ 702 h 49"/>
                  </a:gdLst>
                  <a:ahLst/>
                  <a:cxnLst>
                    <a:cxn ang="0">
                      <a:pos x="connsiteX0" y="connsiteY0"/>
                    </a:cxn>
                    <a:cxn ang="0">
                      <a:pos x="connsiteX1" y="connsiteY1"/>
                    </a:cxn>
                    <a:cxn ang="0">
                      <a:pos x="connsiteX2" y="connsiteY2"/>
                    </a:cxn>
                  </a:cxnLst>
                  <a:rect l="l" t="t" r="r" b="b"/>
                  <a:pathLst>
                    <a:path w="520" h="49">
                      <a:moveTo>
                        <a:pt x="384" y="702"/>
                      </a:moveTo>
                      <a:cubicBezTo>
                        <a:pt x="552" y="645"/>
                        <a:pt x="732" y="637"/>
                        <a:pt x="904" y="679"/>
                      </a:cubicBezTo>
                      <a:cubicBezTo>
                        <a:pt x="732" y="637"/>
                        <a:pt x="552" y="645"/>
                        <a:pt x="384" y="7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5" name="Freeform 4954">
                  <a:extLst>
                    <a:ext uri="{FF2B5EF4-FFF2-40B4-BE49-F238E27FC236}">
                      <a16:creationId xmlns:a16="http://schemas.microsoft.com/office/drawing/2014/main" id="{B58BAB34-4E83-189A-B85B-5B2785A4AC5E}"/>
                    </a:ext>
                  </a:extLst>
                </p:cNvPr>
                <p:cNvSpPr/>
                <p:nvPr/>
              </p:nvSpPr>
              <p:spPr>
                <a:xfrm rot="-780000">
                  <a:off x="1838858" y="3870719"/>
                  <a:ext cx="1226" cy="520"/>
                </a:xfrm>
                <a:custGeom>
                  <a:avLst/>
                  <a:gdLst>
                    <a:gd name="connsiteX0" fmla="*/ 380 w 1226"/>
                    <a:gd name="connsiteY0" fmla="*/ 657 h 520"/>
                    <a:gd name="connsiteX1" fmla="*/ 1309 w 1226"/>
                    <a:gd name="connsiteY1" fmla="*/ 1177 h 520"/>
                    <a:gd name="connsiteX2" fmla="*/ 1509 w 1226"/>
                    <a:gd name="connsiteY2" fmla="*/ 1177 h 520"/>
                    <a:gd name="connsiteX3" fmla="*/ 1606 w 1226"/>
                    <a:gd name="connsiteY3" fmla="*/ 977 h 520"/>
                  </a:gdLst>
                  <a:ahLst/>
                  <a:cxnLst>
                    <a:cxn ang="0">
                      <a:pos x="connsiteX0" y="connsiteY0"/>
                    </a:cxn>
                    <a:cxn ang="0">
                      <a:pos x="connsiteX1" y="connsiteY1"/>
                    </a:cxn>
                    <a:cxn ang="0">
                      <a:pos x="connsiteX2" y="connsiteY2"/>
                    </a:cxn>
                    <a:cxn ang="0">
                      <a:pos x="connsiteX3" y="connsiteY3"/>
                    </a:cxn>
                  </a:cxnLst>
                  <a:rect l="l" t="t" r="r" b="b"/>
                  <a:pathLst>
                    <a:path w="1226" h="520">
                      <a:moveTo>
                        <a:pt x="380" y="657"/>
                      </a:moveTo>
                      <a:cubicBezTo>
                        <a:pt x="615" y="938"/>
                        <a:pt x="946" y="1124"/>
                        <a:pt x="1309" y="1177"/>
                      </a:cubicBezTo>
                      <a:lnTo>
                        <a:pt x="1509" y="1177"/>
                      </a:lnTo>
                      <a:lnTo>
                        <a:pt x="1606" y="977"/>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6" name="Freeform 4955">
                  <a:extLst>
                    <a:ext uri="{FF2B5EF4-FFF2-40B4-BE49-F238E27FC236}">
                      <a16:creationId xmlns:a16="http://schemas.microsoft.com/office/drawing/2014/main" id="{A4144A14-6202-0603-002F-5D50388581A3}"/>
                    </a:ext>
                  </a:extLst>
                </p:cNvPr>
                <p:cNvSpPr/>
                <p:nvPr/>
              </p:nvSpPr>
              <p:spPr>
                <a:xfrm rot="-780000">
                  <a:off x="1791913" y="3882907"/>
                  <a:ext cx="3906" cy="6449"/>
                </a:xfrm>
                <a:custGeom>
                  <a:avLst/>
                  <a:gdLst>
                    <a:gd name="connsiteX0" fmla="*/ 2183 w 3906"/>
                    <a:gd name="connsiteY0" fmla="*/ 659 h 6449"/>
                    <a:gd name="connsiteX1" fmla="*/ 372 w 3906"/>
                    <a:gd name="connsiteY1" fmla="*/ 1203 h 6449"/>
                    <a:gd name="connsiteX2" fmla="*/ 836 w 3906"/>
                    <a:gd name="connsiteY2" fmla="*/ 1849 h 6449"/>
                    <a:gd name="connsiteX3" fmla="*/ 1580 w 3906"/>
                    <a:gd name="connsiteY3" fmla="*/ 5794 h 6449"/>
                    <a:gd name="connsiteX4" fmla="*/ 1505 w 3906"/>
                    <a:gd name="connsiteY4" fmla="*/ 7108 h 6449"/>
                    <a:gd name="connsiteX5" fmla="*/ 2323 w 3906"/>
                    <a:gd name="connsiteY5" fmla="*/ 5942 h 6449"/>
                    <a:gd name="connsiteX6" fmla="*/ 3660 w 3906"/>
                    <a:gd name="connsiteY6" fmla="*/ 4702 h 6449"/>
                    <a:gd name="connsiteX7" fmla="*/ 3735 w 3906"/>
                    <a:gd name="connsiteY7" fmla="*/ 2667 h 6449"/>
                    <a:gd name="connsiteX8" fmla="*/ 4278 w 3906"/>
                    <a:gd name="connsiteY8" fmla="*/ 1946 h 6449"/>
                    <a:gd name="connsiteX9" fmla="*/ 4255 w 3906"/>
                    <a:gd name="connsiteY9" fmla="*/ 1872 h 6449"/>
                    <a:gd name="connsiteX10" fmla="*/ 2183 w 3906"/>
                    <a:gd name="connsiteY10" fmla="*/ 659 h 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6" h="6449">
                      <a:moveTo>
                        <a:pt x="2183" y="659"/>
                      </a:moveTo>
                      <a:cubicBezTo>
                        <a:pt x="1539" y="654"/>
                        <a:pt x="907" y="843"/>
                        <a:pt x="372" y="1203"/>
                      </a:cubicBezTo>
                      <a:lnTo>
                        <a:pt x="836" y="1849"/>
                      </a:lnTo>
                      <a:cubicBezTo>
                        <a:pt x="2425" y="3982"/>
                        <a:pt x="2448" y="4005"/>
                        <a:pt x="1580" y="5794"/>
                      </a:cubicBezTo>
                      <a:cubicBezTo>
                        <a:pt x="1323" y="6188"/>
                        <a:pt x="1295" y="6688"/>
                        <a:pt x="1505" y="7108"/>
                      </a:cubicBezTo>
                      <a:cubicBezTo>
                        <a:pt x="1660" y="6649"/>
                        <a:pt x="1944" y="6244"/>
                        <a:pt x="2323" y="5942"/>
                      </a:cubicBezTo>
                      <a:cubicBezTo>
                        <a:pt x="2792" y="5555"/>
                        <a:pt x="3239" y="5141"/>
                        <a:pt x="3660" y="4702"/>
                      </a:cubicBezTo>
                      <a:cubicBezTo>
                        <a:pt x="3386" y="4045"/>
                        <a:pt x="3413" y="3301"/>
                        <a:pt x="3735" y="2667"/>
                      </a:cubicBezTo>
                      <a:cubicBezTo>
                        <a:pt x="3869" y="2394"/>
                        <a:pt x="4053" y="2150"/>
                        <a:pt x="4278" y="1946"/>
                      </a:cubicBezTo>
                      <a:lnTo>
                        <a:pt x="4255" y="1872"/>
                      </a:lnTo>
                      <a:cubicBezTo>
                        <a:pt x="3761" y="1200"/>
                        <a:pt x="3011" y="761"/>
                        <a:pt x="2183" y="6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7" name="Freeform 4956">
                  <a:extLst>
                    <a:ext uri="{FF2B5EF4-FFF2-40B4-BE49-F238E27FC236}">
                      <a16:creationId xmlns:a16="http://schemas.microsoft.com/office/drawing/2014/main" id="{884EFBA9-6872-E3B5-4FEC-8C2FC6068E9A}"/>
                    </a:ext>
                  </a:extLst>
                </p:cNvPr>
                <p:cNvSpPr/>
                <p:nvPr/>
              </p:nvSpPr>
              <p:spPr>
                <a:xfrm rot="-780000">
                  <a:off x="1805992" y="3883692"/>
                  <a:ext cx="2003" cy="4428"/>
                </a:xfrm>
                <a:custGeom>
                  <a:avLst/>
                  <a:gdLst>
                    <a:gd name="connsiteX0" fmla="*/ 2243 w 2003"/>
                    <a:gd name="connsiteY0" fmla="*/ 3484 h 4428"/>
                    <a:gd name="connsiteX1" fmla="*/ 952 w 2003"/>
                    <a:gd name="connsiteY1" fmla="*/ 659 h 4428"/>
                    <a:gd name="connsiteX2" fmla="*/ 432 w 2003"/>
                    <a:gd name="connsiteY2" fmla="*/ 2569 h 4428"/>
                    <a:gd name="connsiteX3" fmla="*/ 1124 w 2003"/>
                    <a:gd name="connsiteY3" fmla="*/ 5022 h 4428"/>
                    <a:gd name="connsiteX4" fmla="*/ 1495 w 2003"/>
                    <a:gd name="connsiteY4" fmla="*/ 5073 h 4428"/>
                    <a:gd name="connsiteX5" fmla="*/ 2243 w 2003"/>
                    <a:gd name="connsiteY5" fmla="*/ 3484 h 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 h="4428">
                      <a:moveTo>
                        <a:pt x="2243" y="3484"/>
                      </a:moveTo>
                      <a:cubicBezTo>
                        <a:pt x="1723" y="1626"/>
                        <a:pt x="1523" y="906"/>
                        <a:pt x="952" y="659"/>
                      </a:cubicBezTo>
                      <a:cubicBezTo>
                        <a:pt x="463" y="1165"/>
                        <a:pt x="267" y="1885"/>
                        <a:pt x="432" y="2569"/>
                      </a:cubicBezTo>
                      <a:cubicBezTo>
                        <a:pt x="605" y="3402"/>
                        <a:pt x="836" y="4222"/>
                        <a:pt x="1124" y="5022"/>
                      </a:cubicBezTo>
                      <a:lnTo>
                        <a:pt x="1495" y="5073"/>
                      </a:lnTo>
                      <a:cubicBezTo>
                        <a:pt x="2369" y="5194"/>
                        <a:pt x="2540" y="4576"/>
                        <a:pt x="2243" y="34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8" name="Freeform 4957">
                  <a:extLst>
                    <a:ext uri="{FF2B5EF4-FFF2-40B4-BE49-F238E27FC236}">
                      <a16:creationId xmlns:a16="http://schemas.microsoft.com/office/drawing/2014/main" id="{FD4F14DE-75B7-4B01-08CB-A6402C857090}"/>
                    </a:ext>
                  </a:extLst>
                </p:cNvPr>
                <p:cNvSpPr/>
                <p:nvPr/>
              </p:nvSpPr>
              <p:spPr>
                <a:xfrm rot="-780000">
                  <a:off x="1852839" y="3909191"/>
                  <a:ext cx="5161" cy="9007"/>
                </a:xfrm>
                <a:custGeom>
                  <a:avLst/>
                  <a:gdLst>
                    <a:gd name="connsiteX0" fmla="*/ 383 w 5161"/>
                    <a:gd name="connsiteY0" fmla="*/ 663 h 9007"/>
                    <a:gd name="connsiteX1" fmla="*/ 1275 w 5161"/>
                    <a:gd name="connsiteY1" fmla="*/ 3962 h 9007"/>
                    <a:gd name="connsiteX2" fmla="*/ 2910 w 5161"/>
                    <a:gd name="connsiteY2" fmla="*/ 8102 h 9007"/>
                    <a:gd name="connsiteX3" fmla="*/ 2984 w 5161"/>
                    <a:gd name="connsiteY3" fmla="*/ 7828 h 9007"/>
                    <a:gd name="connsiteX4" fmla="*/ 4470 w 5161"/>
                    <a:gd name="connsiteY4" fmla="*/ 9366 h 9007"/>
                    <a:gd name="connsiteX5" fmla="*/ 4447 w 5161"/>
                    <a:gd name="connsiteY5" fmla="*/ 9538 h 9007"/>
                    <a:gd name="connsiteX6" fmla="*/ 5018 w 5161"/>
                    <a:gd name="connsiteY6" fmla="*/ 9635 h 9007"/>
                    <a:gd name="connsiteX7" fmla="*/ 5539 w 5161"/>
                    <a:gd name="connsiteY7" fmla="*/ 8446 h 9007"/>
                    <a:gd name="connsiteX8" fmla="*/ 4076 w 5161"/>
                    <a:gd name="connsiteY8" fmla="*/ 2870 h 9007"/>
                    <a:gd name="connsiteX9" fmla="*/ 2910 w 5161"/>
                    <a:gd name="connsiteY9" fmla="*/ 2127 h 9007"/>
                    <a:gd name="connsiteX10" fmla="*/ 383 w 5161"/>
                    <a:gd name="connsiteY10" fmla="*/ 663 h 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61" h="9007">
                      <a:moveTo>
                        <a:pt x="383" y="663"/>
                      </a:moveTo>
                      <a:cubicBezTo>
                        <a:pt x="946" y="1673"/>
                        <a:pt x="1252" y="2806"/>
                        <a:pt x="1275" y="3962"/>
                      </a:cubicBezTo>
                      <a:cubicBezTo>
                        <a:pt x="1353" y="5484"/>
                        <a:pt x="1927" y="6938"/>
                        <a:pt x="2910" y="8102"/>
                      </a:cubicBezTo>
                      <a:lnTo>
                        <a:pt x="2984" y="7828"/>
                      </a:lnTo>
                      <a:cubicBezTo>
                        <a:pt x="3750" y="8571"/>
                        <a:pt x="4377" y="8920"/>
                        <a:pt x="4470" y="9366"/>
                      </a:cubicBezTo>
                      <a:lnTo>
                        <a:pt x="4447" y="9538"/>
                      </a:lnTo>
                      <a:cubicBezTo>
                        <a:pt x="4670" y="9663"/>
                        <a:pt x="4912" y="9710"/>
                        <a:pt x="5018" y="9635"/>
                      </a:cubicBezTo>
                      <a:cubicBezTo>
                        <a:pt x="5386" y="9356"/>
                        <a:pt x="5583" y="8906"/>
                        <a:pt x="5539" y="8446"/>
                      </a:cubicBezTo>
                      <a:cubicBezTo>
                        <a:pt x="4795" y="6662"/>
                        <a:pt x="4670" y="4729"/>
                        <a:pt x="4076" y="2870"/>
                      </a:cubicBezTo>
                      <a:cubicBezTo>
                        <a:pt x="3667" y="2655"/>
                        <a:pt x="3277" y="2407"/>
                        <a:pt x="2910" y="2127"/>
                      </a:cubicBezTo>
                      <a:cubicBezTo>
                        <a:pt x="2130" y="1538"/>
                        <a:pt x="1281" y="1047"/>
                        <a:pt x="383" y="66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9" name="Freeform 4958">
                  <a:extLst>
                    <a:ext uri="{FF2B5EF4-FFF2-40B4-BE49-F238E27FC236}">
                      <a16:creationId xmlns:a16="http://schemas.microsoft.com/office/drawing/2014/main" id="{0310AF08-7C16-C5BD-4FFF-EE55F89D945F}"/>
                    </a:ext>
                  </a:extLst>
                </p:cNvPr>
                <p:cNvSpPr/>
                <p:nvPr/>
              </p:nvSpPr>
              <p:spPr>
                <a:xfrm rot="-780000">
                  <a:off x="1734574" y="3976663"/>
                  <a:ext cx="6440" cy="5864"/>
                </a:xfrm>
                <a:custGeom>
                  <a:avLst/>
                  <a:gdLst>
                    <a:gd name="connsiteX0" fmla="*/ 5414 w 6440"/>
                    <a:gd name="connsiteY0" fmla="*/ 6392 h 5864"/>
                    <a:gd name="connsiteX1" fmla="*/ 5614 w 6440"/>
                    <a:gd name="connsiteY1" fmla="*/ 6540 h 5864"/>
                    <a:gd name="connsiteX2" fmla="*/ 5637 w 6440"/>
                    <a:gd name="connsiteY2" fmla="*/ 6517 h 5864"/>
                    <a:gd name="connsiteX3" fmla="*/ 6803 w 6440"/>
                    <a:gd name="connsiteY3" fmla="*/ 5648 h 5864"/>
                    <a:gd name="connsiteX4" fmla="*/ 6134 w 6440"/>
                    <a:gd name="connsiteY4" fmla="*/ 4631 h 5864"/>
                    <a:gd name="connsiteX5" fmla="*/ 2488 w 6440"/>
                    <a:gd name="connsiteY5" fmla="*/ 984 h 5864"/>
                    <a:gd name="connsiteX6" fmla="*/ 407 w 6440"/>
                    <a:gd name="connsiteY6" fmla="*/ 2350 h 5864"/>
                    <a:gd name="connsiteX7" fmla="*/ 1647 w 6440"/>
                    <a:gd name="connsiteY7" fmla="*/ 4385 h 5864"/>
                    <a:gd name="connsiteX8" fmla="*/ 3385 w 6440"/>
                    <a:gd name="connsiteY8" fmla="*/ 4162 h 5864"/>
                    <a:gd name="connsiteX9" fmla="*/ 5414 w 6440"/>
                    <a:gd name="connsiteY9" fmla="*/ 6392 h 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0" h="5864">
                      <a:moveTo>
                        <a:pt x="5414" y="6392"/>
                      </a:moveTo>
                      <a:lnTo>
                        <a:pt x="5614" y="6540"/>
                      </a:lnTo>
                      <a:lnTo>
                        <a:pt x="5637" y="6517"/>
                      </a:lnTo>
                      <a:lnTo>
                        <a:pt x="6803" y="5648"/>
                      </a:lnTo>
                      <a:cubicBezTo>
                        <a:pt x="6560" y="5323"/>
                        <a:pt x="6337" y="4983"/>
                        <a:pt x="6134" y="4631"/>
                      </a:cubicBezTo>
                      <a:cubicBezTo>
                        <a:pt x="5370" y="3035"/>
                        <a:pt x="4084" y="1748"/>
                        <a:pt x="2488" y="984"/>
                      </a:cubicBezTo>
                      <a:cubicBezTo>
                        <a:pt x="1095" y="366"/>
                        <a:pt x="825" y="612"/>
                        <a:pt x="407" y="2350"/>
                      </a:cubicBezTo>
                      <a:cubicBezTo>
                        <a:pt x="184" y="3279"/>
                        <a:pt x="830" y="3836"/>
                        <a:pt x="1647" y="4385"/>
                      </a:cubicBezTo>
                      <a:cubicBezTo>
                        <a:pt x="2205" y="4193"/>
                        <a:pt x="2796" y="4117"/>
                        <a:pt x="3385" y="4162"/>
                      </a:cubicBezTo>
                      <a:cubicBezTo>
                        <a:pt x="4769" y="4854"/>
                        <a:pt x="5503" y="5476"/>
                        <a:pt x="5414" y="63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0" name="Freeform 4959">
                  <a:extLst>
                    <a:ext uri="{FF2B5EF4-FFF2-40B4-BE49-F238E27FC236}">
                      <a16:creationId xmlns:a16="http://schemas.microsoft.com/office/drawing/2014/main" id="{C2E31301-4D6C-9602-806E-53F32684352E}"/>
                    </a:ext>
                  </a:extLst>
                </p:cNvPr>
                <p:cNvSpPr/>
                <p:nvPr/>
              </p:nvSpPr>
              <p:spPr>
                <a:xfrm rot="-780000">
                  <a:off x="1744410" y="3981200"/>
                  <a:ext cx="8415" cy="9269"/>
                </a:xfrm>
                <a:custGeom>
                  <a:avLst/>
                  <a:gdLst>
                    <a:gd name="connsiteX0" fmla="*/ 433 w 8415"/>
                    <a:gd name="connsiteY0" fmla="*/ 2359 h 9269"/>
                    <a:gd name="connsiteX1" fmla="*/ 1302 w 8415"/>
                    <a:gd name="connsiteY1" fmla="*/ 3920 h 9269"/>
                    <a:gd name="connsiteX2" fmla="*/ 1822 w 8415"/>
                    <a:gd name="connsiteY2" fmla="*/ 4018 h 9269"/>
                    <a:gd name="connsiteX3" fmla="*/ 5640 w 8415"/>
                    <a:gd name="connsiteY3" fmla="*/ 7270 h 9269"/>
                    <a:gd name="connsiteX4" fmla="*/ 7201 w 8415"/>
                    <a:gd name="connsiteY4" fmla="*/ 9946 h 9269"/>
                    <a:gd name="connsiteX5" fmla="*/ 7995 w 8415"/>
                    <a:gd name="connsiteY5" fmla="*/ 7516 h 9269"/>
                    <a:gd name="connsiteX6" fmla="*/ 7795 w 8415"/>
                    <a:gd name="connsiteY6" fmla="*/ 7493 h 9269"/>
                    <a:gd name="connsiteX7" fmla="*/ 8260 w 8415"/>
                    <a:gd name="connsiteY7" fmla="*/ 4817 h 9269"/>
                    <a:gd name="connsiteX8" fmla="*/ 8780 w 8415"/>
                    <a:gd name="connsiteY8" fmla="*/ 4273 h 9269"/>
                    <a:gd name="connsiteX9" fmla="*/ 6871 w 8415"/>
                    <a:gd name="connsiteY9" fmla="*/ 2759 h 9269"/>
                    <a:gd name="connsiteX10" fmla="*/ 3773 w 8415"/>
                    <a:gd name="connsiteY10" fmla="*/ 1295 h 9269"/>
                    <a:gd name="connsiteX11" fmla="*/ 3127 w 8415"/>
                    <a:gd name="connsiteY11" fmla="*/ 1072 h 9269"/>
                    <a:gd name="connsiteX12" fmla="*/ 1390 w 8415"/>
                    <a:gd name="connsiteY12" fmla="*/ 677 h 9269"/>
                    <a:gd name="connsiteX13" fmla="*/ 433 w 8415"/>
                    <a:gd name="connsiteY13" fmla="*/ 2359 h 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15" h="9269">
                      <a:moveTo>
                        <a:pt x="433" y="2359"/>
                      </a:moveTo>
                      <a:cubicBezTo>
                        <a:pt x="630" y="2926"/>
                        <a:pt x="924" y="3454"/>
                        <a:pt x="1302" y="3920"/>
                      </a:cubicBezTo>
                      <a:lnTo>
                        <a:pt x="1822" y="4018"/>
                      </a:lnTo>
                      <a:cubicBezTo>
                        <a:pt x="4200" y="4315"/>
                        <a:pt x="4920" y="4947"/>
                        <a:pt x="5640" y="7270"/>
                      </a:cubicBezTo>
                      <a:cubicBezTo>
                        <a:pt x="5790" y="8332"/>
                        <a:pt x="6350" y="9293"/>
                        <a:pt x="7201" y="9946"/>
                      </a:cubicBezTo>
                      <a:cubicBezTo>
                        <a:pt x="7475" y="9152"/>
                        <a:pt x="7721" y="8334"/>
                        <a:pt x="7995" y="7516"/>
                      </a:cubicBezTo>
                      <a:lnTo>
                        <a:pt x="7795" y="7493"/>
                      </a:lnTo>
                      <a:cubicBezTo>
                        <a:pt x="7967" y="6601"/>
                        <a:pt x="8018" y="5681"/>
                        <a:pt x="8260" y="4817"/>
                      </a:cubicBezTo>
                      <a:cubicBezTo>
                        <a:pt x="8355" y="4574"/>
                        <a:pt x="8542" y="4379"/>
                        <a:pt x="8780" y="4273"/>
                      </a:cubicBezTo>
                      <a:cubicBezTo>
                        <a:pt x="8236" y="3809"/>
                        <a:pt x="7614" y="3307"/>
                        <a:pt x="6871" y="2759"/>
                      </a:cubicBezTo>
                      <a:cubicBezTo>
                        <a:pt x="5896" y="2156"/>
                        <a:pt x="4857" y="1665"/>
                        <a:pt x="3773" y="1295"/>
                      </a:cubicBezTo>
                      <a:lnTo>
                        <a:pt x="3127" y="1072"/>
                      </a:lnTo>
                      <a:cubicBezTo>
                        <a:pt x="2556" y="947"/>
                        <a:pt x="1984" y="826"/>
                        <a:pt x="1390" y="677"/>
                      </a:cubicBezTo>
                      <a:cubicBezTo>
                        <a:pt x="531" y="1091"/>
                        <a:pt x="210" y="1685"/>
                        <a:pt x="433" y="23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1" name="Freeform 4960">
                  <a:extLst>
                    <a:ext uri="{FF2B5EF4-FFF2-40B4-BE49-F238E27FC236}">
                      <a16:creationId xmlns:a16="http://schemas.microsoft.com/office/drawing/2014/main" id="{1B280EF1-EF92-A981-9283-D837234954EC}"/>
                    </a:ext>
                  </a:extLst>
                </p:cNvPr>
                <p:cNvSpPr/>
                <p:nvPr/>
              </p:nvSpPr>
              <p:spPr>
                <a:xfrm rot="-780000">
                  <a:off x="1736230" y="3980110"/>
                  <a:ext cx="3776" cy="2242"/>
                </a:xfrm>
                <a:custGeom>
                  <a:avLst/>
                  <a:gdLst>
                    <a:gd name="connsiteX0" fmla="*/ 1979 w 3776"/>
                    <a:gd name="connsiteY0" fmla="*/ 1776 h 2242"/>
                    <a:gd name="connsiteX1" fmla="*/ 4135 w 3776"/>
                    <a:gd name="connsiteY1" fmla="*/ 2919 h 2242"/>
                    <a:gd name="connsiteX2" fmla="*/ 2100 w 3776"/>
                    <a:gd name="connsiteY2" fmla="*/ 689 h 2242"/>
                    <a:gd name="connsiteX3" fmla="*/ 363 w 3776"/>
                    <a:gd name="connsiteY3" fmla="*/ 912 h 2242"/>
                    <a:gd name="connsiteX4" fmla="*/ 488 w 3776"/>
                    <a:gd name="connsiteY4" fmla="*/ 1010 h 2242"/>
                    <a:gd name="connsiteX5" fmla="*/ 1979 w 3776"/>
                    <a:gd name="connsiteY5" fmla="*/ 1776 h 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6" h="2242">
                      <a:moveTo>
                        <a:pt x="1979" y="1776"/>
                      </a:moveTo>
                      <a:cubicBezTo>
                        <a:pt x="2740" y="2072"/>
                        <a:pt x="3463" y="2456"/>
                        <a:pt x="4135" y="2919"/>
                      </a:cubicBezTo>
                      <a:cubicBezTo>
                        <a:pt x="4209" y="1990"/>
                        <a:pt x="3489" y="1381"/>
                        <a:pt x="2100" y="689"/>
                      </a:cubicBezTo>
                      <a:cubicBezTo>
                        <a:pt x="1512" y="645"/>
                        <a:pt x="921" y="721"/>
                        <a:pt x="363" y="912"/>
                      </a:cubicBezTo>
                      <a:lnTo>
                        <a:pt x="488" y="1010"/>
                      </a:lnTo>
                      <a:cubicBezTo>
                        <a:pt x="962" y="1309"/>
                        <a:pt x="1461" y="1566"/>
                        <a:pt x="1979" y="17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2" name="Freeform 4961">
                  <a:extLst>
                    <a:ext uri="{FF2B5EF4-FFF2-40B4-BE49-F238E27FC236}">
                      <a16:creationId xmlns:a16="http://schemas.microsoft.com/office/drawing/2014/main" id="{3786B85B-AC04-D1A1-C926-4ADD24BDDDC6}"/>
                    </a:ext>
                  </a:extLst>
                </p:cNvPr>
                <p:cNvSpPr/>
                <p:nvPr/>
              </p:nvSpPr>
              <p:spPr>
                <a:xfrm rot="-780000">
                  <a:off x="1797174" y="3896898"/>
                  <a:ext cx="6556" cy="12934"/>
                </a:xfrm>
                <a:custGeom>
                  <a:avLst/>
                  <a:gdLst>
                    <a:gd name="connsiteX0" fmla="*/ 5924 w 6556"/>
                    <a:gd name="connsiteY0" fmla="*/ 1279 h 12934"/>
                    <a:gd name="connsiteX1" fmla="*/ 5032 w 6556"/>
                    <a:gd name="connsiteY1" fmla="*/ 685 h 12934"/>
                    <a:gd name="connsiteX2" fmla="*/ 4340 w 6556"/>
                    <a:gd name="connsiteY2" fmla="*/ 754 h 12934"/>
                    <a:gd name="connsiteX3" fmla="*/ 373 w 6556"/>
                    <a:gd name="connsiteY3" fmla="*/ 1029 h 12934"/>
                    <a:gd name="connsiteX4" fmla="*/ 373 w 6556"/>
                    <a:gd name="connsiteY4" fmla="*/ 1052 h 12934"/>
                    <a:gd name="connsiteX5" fmla="*/ 1562 w 6556"/>
                    <a:gd name="connsiteY5" fmla="*/ 5614 h 12934"/>
                    <a:gd name="connsiteX6" fmla="*/ 2956 w 6556"/>
                    <a:gd name="connsiteY6" fmla="*/ 11961 h 12934"/>
                    <a:gd name="connsiteX7" fmla="*/ 6797 w 6556"/>
                    <a:gd name="connsiteY7" fmla="*/ 13597 h 12934"/>
                    <a:gd name="connsiteX8" fmla="*/ 6848 w 6556"/>
                    <a:gd name="connsiteY8" fmla="*/ 12110 h 12934"/>
                    <a:gd name="connsiteX9" fmla="*/ 4525 w 6556"/>
                    <a:gd name="connsiteY9" fmla="*/ 7324 h 12934"/>
                    <a:gd name="connsiteX10" fmla="*/ 4748 w 6556"/>
                    <a:gd name="connsiteY10" fmla="*/ 2213 h 12934"/>
                    <a:gd name="connsiteX11" fmla="*/ 6188 w 6556"/>
                    <a:gd name="connsiteY11" fmla="*/ 1716 h 12934"/>
                    <a:gd name="connsiteX12" fmla="*/ 6212 w 6556"/>
                    <a:gd name="connsiteY12" fmla="*/ 1047 h 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56" h="12934">
                      <a:moveTo>
                        <a:pt x="5924" y="1279"/>
                      </a:moveTo>
                      <a:cubicBezTo>
                        <a:pt x="5649" y="1080"/>
                        <a:pt x="5306" y="885"/>
                        <a:pt x="5032" y="685"/>
                      </a:cubicBezTo>
                      <a:cubicBezTo>
                        <a:pt x="4813" y="776"/>
                        <a:pt x="4572" y="800"/>
                        <a:pt x="4340" y="754"/>
                      </a:cubicBezTo>
                      <a:cubicBezTo>
                        <a:pt x="3013" y="569"/>
                        <a:pt x="1662" y="662"/>
                        <a:pt x="373" y="1029"/>
                      </a:cubicBezTo>
                      <a:lnTo>
                        <a:pt x="373" y="1052"/>
                      </a:lnTo>
                      <a:cubicBezTo>
                        <a:pt x="1093" y="2469"/>
                        <a:pt x="1498" y="4026"/>
                        <a:pt x="1562" y="5614"/>
                      </a:cubicBezTo>
                      <a:cubicBezTo>
                        <a:pt x="1785" y="7575"/>
                        <a:pt x="2431" y="9605"/>
                        <a:pt x="2956" y="11961"/>
                      </a:cubicBezTo>
                      <a:cubicBezTo>
                        <a:pt x="4349" y="12579"/>
                        <a:pt x="5584" y="13127"/>
                        <a:pt x="6797" y="13597"/>
                      </a:cubicBezTo>
                      <a:cubicBezTo>
                        <a:pt x="6954" y="13116"/>
                        <a:pt x="6971" y="12600"/>
                        <a:pt x="6848" y="12110"/>
                      </a:cubicBezTo>
                      <a:cubicBezTo>
                        <a:pt x="6156" y="10498"/>
                        <a:pt x="5287" y="8909"/>
                        <a:pt x="4525" y="7324"/>
                      </a:cubicBezTo>
                      <a:cubicBezTo>
                        <a:pt x="3336" y="4797"/>
                        <a:pt x="3360" y="3431"/>
                        <a:pt x="4748" y="2213"/>
                      </a:cubicBezTo>
                      <a:cubicBezTo>
                        <a:pt x="5154" y="1882"/>
                        <a:pt x="5664" y="1705"/>
                        <a:pt x="6188" y="1716"/>
                      </a:cubicBezTo>
                      <a:lnTo>
                        <a:pt x="6212" y="1047"/>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3" name="Freeform 4962">
                  <a:extLst>
                    <a:ext uri="{FF2B5EF4-FFF2-40B4-BE49-F238E27FC236}">
                      <a16:creationId xmlns:a16="http://schemas.microsoft.com/office/drawing/2014/main" id="{AEA9BABB-A272-8ECE-C9AE-015E1BEE0242}"/>
                    </a:ext>
                  </a:extLst>
                </p:cNvPr>
                <p:cNvSpPr/>
                <p:nvPr/>
              </p:nvSpPr>
              <p:spPr>
                <a:xfrm rot="-780000">
                  <a:off x="1801442" y="3892747"/>
                  <a:ext cx="3794" cy="4413"/>
                </a:xfrm>
                <a:custGeom>
                  <a:avLst/>
                  <a:gdLst>
                    <a:gd name="connsiteX0" fmla="*/ 406 w 3794"/>
                    <a:gd name="connsiteY0" fmla="*/ 1214 h 4413"/>
                    <a:gd name="connsiteX1" fmla="*/ 606 w 3794"/>
                    <a:gd name="connsiteY1" fmla="*/ 2877 h 4413"/>
                    <a:gd name="connsiteX2" fmla="*/ 731 w 3794"/>
                    <a:gd name="connsiteY2" fmla="*/ 2729 h 4413"/>
                    <a:gd name="connsiteX3" fmla="*/ 1052 w 3794"/>
                    <a:gd name="connsiteY3" fmla="*/ 2752 h 4413"/>
                    <a:gd name="connsiteX4" fmla="*/ 852 w 3794"/>
                    <a:gd name="connsiteY4" fmla="*/ 5075 h 4413"/>
                    <a:gd name="connsiteX5" fmla="*/ 871 w 3794"/>
                    <a:gd name="connsiteY5" fmla="*/ 5075 h 4413"/>
                    <a:gd name="connsiteX6" fmla="*/ 1888 w 3794"/>
                    <a:gd name="connsiteY6" fmla="*/ 4457 h 4413"/>
                    <a:gd name="connsiteX7" fmla="*/ 4168 w 3794"/>
                    <a:gd name="connsiteY7" fmla="*/ 2770 h 4413"/>
                    <a:gd name="connsiteX8" fmla="*/ 374 w 3794"/>
                    <a:gd name="connsiteY8" fmla="*/ 661 h 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4" h="4413">
                      <a:moveTo>
                        <a:pt x="406" y="1214"/>
                      </a:moveTo>
                      <a:cubicBezTo>
                        <a:pt x="457" y="1757"/>
                        <a:pt x="555" y="2329"/>
                        <a:pt x="606" y="2877"/>
                      </a:cubicBezTo>
                      <a:lnTo>
                        <a:pt x="731" y="2729"/>
                      </a:lnTo>
                      <a:lnTo>
                        <a:pt x="1052" y="2752"/>
                      </a:lnTo>
                      <a:cubicBezTo>
                        <a:pt x="978" y="3518"/>
                        <a:pt x="926" y="4290"/>
                        <a:pt x="852" y="5075"/>
                      </a:cubicBezTo>
                      <a:lnTo>
                        <a:pt x="871" y="5075"/>
                      </a:lnTo>
                      <a:cubicBezTo>
                        <a:pt x="1168" y="4852"/>
                        <a:pt x="1516" y="4680"/>
                        <a:pt x="1888" y="4457"/>
                      </a:cubicBezTo>
                      <a:cubicBezTo>
                        <a:pt x="2724" y="4005"/>
                        <a:pt x="3492" y="3438"/>
                        <a:pt x="4168" y="2770"/>
                      </a:cubicBezTo>
                      <a:cubicBezTo>
                        <a:pt x="2905" y="2050"/>
                        <a:pt x="1642" y="1330"/>
                        <a:pt x="374" y="6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4" name="Freeform 4963">
                  <a:extLst>
                    <a:ext uri="{FF2B5EF4-FFF2-40B4-BE49-F238E27FC236}">
                      <a16:creationId xmlns:a16="http://schemas.microsoft.com/office/drawing/2014/main" id="{EA42FAE3-282F-8E96-7217-95A8ADA07F53}"/>
                    </a:ext>
                  </a:extLst>
                </p:cNvPr>
                <p:cNvSpPr/>
                <p:nvPr/>
              </p:nvSpPr>
              <p:spPr>
                <a:xfrm rot="-780000">
                  <a:off x="1800003" y="3893152"/>
                  <a:ext cx="1639" cy="4070"/>
                </a:xfrm>
                <a:custGeom>
                  <a:avLst/>
                  <a:gdLst>
                    <a:gd name="connsiteX0" fmla="*/ 1785 w 1639"/>
                    <a:gd name="connsiteY0" fmla="*/ 810 h 4070"/>
                    <a:gd name="connsiteX1" fmla="*/ 1539 w 1639"/>
                    <a:gd name="connsiteY1" fmla="*/ 661 h 4070"/>
                    <a:gd name="connsiteX2" fmla="*/ 1117 w 1639"/>
                    <a:gd name="connsiteY2" fmla="*/ 2696 h 4070"/>
                    <a:gd name="connsiteX3" fmla="*/ 373 w 1639"/>
                    <a:gd name="connsiteY3" fmla="*/ 4136 h 4070"/>
                    <a:gd name="connsiteX4" fmla="*/ 1265 w 1639"/>
                    <a:gd name="connsiteY4" fmla="*/ 4731 h 4070"/>
                    <a:gd name="connsiteX5" fmla="*/ 1539 w 1639"/>
                    <a:gd name="connsiteY5" fmla="*/ 4485 h 4070"/>
                    <a:gd name="connsiteX6" fmla="*/ 1590 w 1639"/>
                    <a:gd name="connsiteY6" fmla="*/ 3667 h 4070"/>
                    <a:gd name="connsiteX7" fmla="*/ 2013 w 1639"/>
                    <a:gd name="connsiteY7" fmla="*/ 3049 h 4070"/>
                    <a:gd name="connsiteX8" fmla="*/ 1813 w 1639"/>
                    <a:gd name="connsiteY8" fmla="*/ 1386 h 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 h="4070">
                      <a:moveTo>
                        <a:pt x="1785" y="810"/>
                      </a:moveTo>
                      <a:lnTo>
                        <a:pt x="1539" y="661"/>
                      </a:lnTo>
                      <a:cubicBezTo>
                        <a:pt x="1351" y="1329"/>
                        <a:pt x="1210" y="2008"/>
                        <a:pt x="1117" y="2696"/>
                      </a:cubicBezTo>
                      <a:cubicBezTo>
                        <a:pt x="1019" y="3342"/>
                        <a:pt x="843" y="3909"/>
                        <a:pt x="373" y="4136"/>
                      </a:cubicBezTo>
                      <a:cubicBezTo>
                        <a:pt x="647" y="4336"/>
                        <a:pt x="991" y="4531"/>
                        <a:pt x="1265" y="4731"/>
                      </a:cubicBezTo>
                      <a:lnTo>
                        <a:pt x="1539" y="4485"/>
                      </a:lnTo>
                      <a:lnTo>
                        <a:pt x="1590" y="3667"/>
                      </a:lnTo>
                      <a:cubicBezTo>
                        <a:pt x="1590" y="3519"/>
                        <a:pt x="1837" y="3272"/>
                        <a:pt x="2013" y="3049"/>
                      </a:cubicBezTo>
                      <a:cubicBezTo>
                        <a:pt x="1962" y="2506"/>
                        <a:pt x="1864" y="1934"/>
                        <a:pt x="1813" y="13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5" name="Freeform 4964">
                  <a:extLst>
                    <a:ext uri="{FF2B5EF4-FFF2-40B4-BE49-F238E27FC236}">
                      <a16:creationId xmlns:a16="http://schemas.microsoft.com/office/drawing/2014/main" id="{91906917-5C67-B692-335F-03C61E69A6DD}"/>
                    </a:ext>
                  </a:extLst>
                </p:cNvPr>
                <p:cNvSpPr/>
                <p:nvPr/>
              </p:nvSpPr>
              <p:spPr>
                <a:xfrm rot="-780000">
                  <a:off x="1736680" y="4008513"/>
                  <a:ext cx="18146" cy="11146"/>
                </a:xfrm>
                <a:custGeom>
                  <a:avLst/>
                  <a:gdLst>
                    <a:gd name="connsiteX0" fmla="*/ 14641 w 18146"/>
                    <a:gd name="connsiteY0" fmla="*/ 4938 h 11146"/>
                    <a:gd name="connsiteX1" fmla="*/ 14864 w 18146"/>
                    <a:gd name="connsiteY1" fmla="*/ 3646 h 11146"/>
                    <a:gd name="connsiteX2" fmla="*/ 12658 w 18146"/>
                    <a:gd name="connsiteY2" fmla="*/ 3772 h 11146"/>
                    <a:gd name="connsiteX3" fmla="*/ 9188 w 18146"/>
                    <a:gd name="connsiteY3" fmla="*/ 4701 h 11146"/>
                    <a:gd name="connsiteX4" fmla="*/ 5993 w 18146"/>
                    <a:gd name="connsiteY4" fmla="*/ 3163 h 11146"/>
                    <a:gd name="connsiteX5" fmla="*/ 5027 w 18146"/>
                    <a:gd name="connsiteY5" fmla="*/ 1699 h 11146"/>
                    <a:gd name="connsiteX6" fmla="*/ 4530 w 18146"/>
                    <a:gd name="connsiteY6" fmla="*/ 1054 h 11146"/>
                    <a:gd name="connsiteX7" fmla="*/ 2992 w 18146"/>
                    <a:gd name="connsiteY7" fmla="*/ 682 h 11146"/>
                    <a:gd name="connsiteX8" fmla="*/ 1032 w 18146"/>
                    <a:gd name="connsiteY8" fmla="*/ 1648 h 11146"/>
                    <a:gd name="connsiteX9" fmla="*/ 363 w 18146"/>
                    <a:gd name="connsiteY9" fmla="*/ 2763 h 11146"/>
                    <a:gd name="connsiteX10" fmla="*/ 828 w 18146"/>
                    <a:gd name="connsiteY10" fmla="*/ 3632 h 11146"/>
                    <a:gd name="connsiteX11" fmla="*/ 5166 w 18146"/>
                    <a:gd name="connsiteY11" fmla="*/ 4204 h 11146"/>
                    <a:gd name="connsiteX12" fmla="*/ 8264 w 18146"/>
                    <a:gd name="connsiteY12" fmla="*/ 5133 h 11146"/>
                    <a:gd name="connsiteX13" fmla="*/ 9193 w 18146"/>
                    <a:gd name="connsiteY13" fmla="*/ 5876 h 11146"/>
                    <a:gd name="connsiteX14" fmla="*/ 9068 w 18146"/>
                    <a:gd name="connsiteY14" fmla="*/ 6894 h 11146"/>
                    <a:gd name="connsiteX15" fmla="*/ 6787 w 18146"/>
                    <a:gd name="connsiteY15" fmla="*/ 7958 h 11146"/>
                    <a:gd name="connsiteX16" fmla="*/ 5226 w 18146"/>
                    <a:gd name="connsiteY16" fmla="*/ 8055 h 11146"/>
                    <a:gd name="connsiteX17" fmla="*/ 5226 w 18146"/>
                    <a:gd name="connsiteY17" fmla="*/ 8896 h 11146"/>
                    <a:gd name="connsiteX18" fmla="*/ 5524 w 18146"/>
                    <a:gd name="connsiteY18" fmla="*/ 9417 h 11146"/>
                    <a:gd name="connsiteX19" fmla="*/ 9170 w 18146"/>
                    <a:gd name="connsiteY19" fmla="*/ 9788 h 11146"/>
                    <a:gd name="connsiteX20" fmla="*/ 9295 w 18146"/>
                    <a:gd name="connsiteY20" fmla="*/ 9840 h 11146"/>
                    <a:gd name="connsiteX21" fmla="*/ 9760 w 18146"/>
                    <a:gd name="connsiteY21" fmla="*/ 9788 h 11146"/>
                    <a:gd name="connsiteX22" fmla="*/ 12709 w 18146"/>
                    <a:gd name="connsiteY22" fmla="*/ 9171 h 11146"/>
                    <a:gd name="connsiteX23" fmla="*/ 14641 w 18146"/>
                    <a:gd name="connsiteY23" fmla="*/ 10165 h 11146"/>
                    <a:gd name="connsiteX24" fmla="*/ 16081 w 18146"/>
                    <a:gd name="connsiteY24" fmla="*/ 11828 h 11146"/>
                    <a:gd name="connsiteX25" fmla="*/ 18236 w 18146"/>
                    <a:gd name="connsiteY25" fmla="*/ 9747 h 11146"/>
                    <a:gd name="connsiteX26" fmla="*/ 18362 w 18146"/>
                    <a:gd name="connsiteY26" fmla="*/ 7340 h 11146"/>
                    <a:gd name="connsiteX27" fmla="*/ 14693 w 18146"/>
                    <a:gd name="connsiteY27" fmla="*/ 6202 h 11146"/>
                    <a:gd name="connsiteX28" fmla="*/ 14641 w 18146"/>
                    <a:gd name="connsiteY28" fmla="*/ 4938 h 1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146" h="11146">
                      <a:moveTo>
                        <a:pt x="14641" y="4938"/>
                      </a:moveTo>
                      <a:cubicBezTo>
                        <a:pt x="14693" y="4473"/>
                        <a:pt x="14813" y="4069"/>
                        <a:pt x="14864" y="3646"/>
                      </a:cubicBezTo>
                      <a:cubicBezTo>
                        <a:pt x="14127" y="3625"/>
                        <a:pt x="13389" y="3668"/>
                        <a:pt x="12658" y="3772"/>
                      </a:cubicBezTo>
                      <a:cubicBezTo>
                        <a:pt x="11469" y="3920"/>
                        <a:pt x="10378" y="4464"/>
                        <a:pt x="9188" y="4701"/>
                      </a:cubicBezTo>
                      <a:cubicBezTo>
                        <a:pt x="7897" y="4983"/>
                        <a:pt x="6579" y="4349"/>
                        <a:pt x="5993" y="3163"/>
                      </a:cubicBezTo>
                      <a:cubicBezTo>
                        <a:pt x="5696" y="2666"/>
                        <a:pt x="5375" y="2197"/>
                        <a:pt x="5027" y="1699"/>
                      </a:cubicBezTo>
                      <a:cubicBezTo>
                        <a:pt x="4855" y="1453"/>
                        <a:pt x="4678" y="1235"/>
                        <a:pt x="4530" y="1054"/>
                      </a:cubicBezTo>
                      <a:lnTo>
                        <a:pt x="2992" y="682"/>
                      </a:lnTo>
                      <a:cubicBezTo>
                        <a:pt x="2252" y="787"/>
                        <a:pt x="1566" y="1125"/>
                        <a:pt x="1032" y="1648"/>
                      </a:cubicBezTo>
                      <a:cubicBezTo>
                        <a:pt x="809" y="2020"/>
                        <a:pt x="568" y="2392"/>
                        <a:pt x="363" y="2763"/>
                      </a:cubicBezTo>
                      <a:cubicBezTo>
                        <a:pt x="551" y="3034"/>
                        <a:pt x="708" y="3326"/>
                        <a:pt x="828" y="3632"/>
                      </a:cubicBezTo>
                      <a:cubicBezTo>
                        <a:pt x="2230" y="4074"/>
                        <a:pt x="3698" y="4267"/>
                        <a:pt x="5166" y="4204"/>
                      </a:cubicBezTo>
                      <a:cubicBezTo>
                        <a:pt x="6284" y="4058"/>
                        <a:pt x="7411" y="4396"/>
                        <a:pt x="8264" y="5133"/>
                      </a:cubicBezTo>
                      <a:cubicBezTo>
                        <a:pt x="8554" y="5404"/>
                        <a:pt x="8865" y="5652"/>
                        <a:pt x="9193" y="5876"/>
                      </a:cubicBezTo>
                      <a:cubicBezTo>
                        <a:pt x="9959" y="6374"/>
                        <a:pt x="9737" y="6620"/>
                        <a:pt x="9068" y="6894"/>
                      </a:cubicBezTo>
                      <a:cubicBezTo>
                        <a:pt x="8269" y="7159"/>
                        <a:pt x="7504" y="7516"/>
                        <a:pt x="6787" y="7958"/>
                      </a:cubicBezTo>
                      <a:cubicBezTo>
                        <a:pt x="6326" y="8280"/>
                        <a:pt x="5724" y="8318"/>
                        <a:pt x="5226" y="8055"/>
                      </a:cubicBezTo>
                      <a:cubicBezTo>
                        <a:pt x="5226" y="8330"/>
                        <a:pt x="5203" y="8627"/>
                        <a:pt x="5226" y="8896"/>
                      </a:cubicBezTo>
                      <a:cubicBezTo>
                        <a:pt x="5282" y="9091"/>
                        <a:pt x="5384" y="9269"/>
                        <a:pt x="5524" y="9417"/>
                      </a:cubicBezTo>
                      <a:cubicBezTo>
                        <a:pt x="6341" y="8650"/>
                        <a:pt x="6666" y="8771"/>
                        <a:pt x="9170" y="9788"/>
                      </a:cubicBezTo>
                      <a:lnTo>
                        <a:pt x="9295" y="9840"/>
                      </a:lnTo>
                      <a:lnTo>
                        <a:pt x="9760" y="9788"/>
                      </a:lnTo>
                      <a:cubicBezTo>
                        <a:pt x="10730" y="9525"/>
                        <a:pt x="11715" y="9319"/>
                        <a:pt x="12709" y="9171"/>
                      </a:cubicBezTo>
                      <a:cubicBezTo>
                        <a:pt x="13436" y="9308"/>
                        <a:pt x="14107" y="9653"/>
                        <a:pt x="14641" y="10165"/>
                      </a:cubicBezTo>
                      <a:cubicBezTo>
                        <a:pt x="15179" y="10667"/>
                        <a:pt x="15662" y="11224"/>
                        <a:pt x="16081" y="11828"/>
                      </a:cubicBezTo>
                      <a:cubicBezTo>
                        <a:pt x="16904" y="11252"/>
                        <a:pt x="17632" y="10549"/>
                        <a:pt x="18236" y="9747"/>
                      </a:cubicBezTo>
                      <a:cubicBezTo>
                        <a:pt x="18551" y="8982"/>
                        <a:pt x="18595" y="8133"/>
                        <a:pt x="18362" y="7340"/>
                      </a:cubicBezTo>
                      <a:cubicBezTo>
                        <a:pt x="17113" y="7050"/>
                        <a:pt x="15886" y="6669"/>
                        <a:pt x="14693" y="6202"/>
                      </a:cubicBezTo>
                      <a:cubicBezTo>
                        <a:pt x="14344" y="6030"/>
                        <a:pt x="14618" y="5361"/>
                        <a:pt x="14641" y="49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6" name="Freeform 4965">
                  <a:extLst>
                    <a:ext uri="{FF2B5EF4-FFF2-40B4-BE49-F238E27FC236}">
                      <a16:creationId xmlns:a16="http://schemas.microsoft.com/office/drawing/2014/main" id="{655F83AD-CACD-4F37-B3B0-7B13EE6B097F}"/>
                    </a:ext>
                  </a:extLst>
                </p:cNvPr>
                <p:cNvSpPr/>
                <p:nvPr/>
              </p:nvSpPr>
              <p:spPr>
                <a:xfrm rot="-780000">
                  <a:off x="1736372" y="4010131"/>
                  <a:ext cx="1960" cy="1138"/>
                </a:xfrm>
                <a:custGeom>
                  <a:avLst/>
                  <a:gdLst>
                    <a:gd name="connsiteX0" fmla="*/ 535 w 1960"/>
                    <a:gd name="connsiteY0" fmla="*/ 1500 h 1138"/>
                    <a:gd name="connsiteX1" fmla="*/ 363 w 1960"/>
                    <a:gd name="connsiteY1" fmla="*/ 1821 h 1138"/>
                    <a:gd name="connsiteX2" fmla="*/ 2323 w 1960"/>
                    <a:gd name="connsiteY2" fmla="*/ 854 h 1138"/>
                    <a:gd name="connsiteX3" fmla="*/ 1631 w 1960"/>
                    <a:gd name="connsiteY3" fmla="*/ 682 h 1138"/>
                    <a:gd name="connsiteX4" fmla="*/ 535 w 1960"/>
                    <a:gd name="connsiteY4" fmla="*/ 1500 h 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 h="1138">
                      <a:moveTo>
                        <a:pt x="535" y="1500"/>
                      </a:moveTo>
                      <a:lnTo>
                        <a:pt x="363" y="1821"/>
                      </a:lnTo>
                      <a:cubicBezTo>
                        <a:pt x="897" y="1297"/>
                        <a:pt x="1583" y="959"/>
                        <a:pt x="2323" y="854"/>
                      </a:cubicBezTo>
                      <a:lnTo>
                        <a:pt x="1631" y="682"/>
                      </a:lnTo>
                      <a:cubicBezTo>
                        <a:pt x="1229" y="901"/>
                        <a:pt x="859" y="1176"/>
                        <a:pt x="535" y="15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7" name="Freeform 4966">
                  <a:extLst>
                    <a:ext uri="{FF2B5EF4-FFF2-40B4-BE49-F238E27FC236}">
                      <a16:creationId xmlns:a16="http://schemas.microsoft.com/office/drawing/2014/main" id="{589BF377-45EE-4E3A-377E-EB34A696AAA0}"/>
                    </a:ext>
                  </a:extLst>
                </p:cNvPr>
                <p:cNvSpPr/>
                <p:nvPr/>
              </p:nvSpPr>
              <p:spPr>
                <a:xfrm rot="-780000">
                  <a:off x="1745884" y="3973573"/>
                  <a:ext cx="669" cy="1110"/>
                </a:xfrm>
                <a:custGeom>
                  <a:avLst/>
                  <a:gdLst>
                    <a:gd name="connsiteX0" fmla="*/ 863 w 669"/>
                    <a:gd name="connsiteY0" fmla="*/ 676 h 1110"/>
                    <a:gd name="connsiteX1" fmla="*/ 366 w 669"/>
                    <a:gd name="connsiteY1" fmla="*/ 1140 h 1110"/>
                    <a:gd name="connsiteX2" fmla="*/ 492 w 669"/>
                    <a:gd name="connsiteY2" fmla="*/ 1786 h 1110"/>
                    <a:gd name="connsiteX3" fmla="*/ 1012 w 669"/>
                    <a:gd name="connsiteY3" fmla="*/ 1414 h 1110"/>
                    <a:gd name="connsiteX4" fmla="*/ 863 w 669"/>
                    <a:gd name="connsiteY4" fmla="*/ 676 h 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 h="1110">
                      <a:moveTo>
                        <a:pt x="863" y="676"/>
                      </a:moveTo>
                      <a:cubicBezTo>
                        <a:pt x="628" y="734"/>
                        <a:pt x="440" y="909"/>
                        <a:pt x="366" y="1140"/>
                      </a:cubicBezTo>
                      <a:cubicBezTo>
                        <a:pt x="356" y="1362"/>
                        <a:pt x="399" y="1584"/>
                        <a:pt x="492" y="1786"/>
                      </a:cubicBezTo>
                      <a:lnTo>
                        <a:pt x="1012" y="1414"/>
                      </a:lnTo>
                      <a:cubicBezTo>
                        <a:pt x="1069" y="1158"/>
                        <a:pt x="1015" y="890"/>
                        <a:pt x="863"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8" name="Freeform 4967">
                  <a:extLst>
                    <a:ext uri="{FF2B5EF4-FFF2-40B4-BE49-F238E27FC236}">
                      <a16:creationId xmlns:a16="http://schemas.microsoft.com/office/drawing/2014/main" id="{7ABB2BB5-76D2-5A35-FBFD-4F4074C4285D}"/>
                    </a:ext>
                  </a:extLst>
                </p:cNvPr>
                <p:cNvSpPr/>
                <p:nvPr/>
              </p:nvSpPr>
              <p:spPr>
                <a:xfrm rot="-780000">
                  <a:off x="1750028" y="3973531"/>
                  <a:ext cx="8254" cy="8917"/>
                </a:xfrm>
                <a:custGeom>
                  <a:avLst/>
                  <a:gdLst>
                    <a:gd name="connsiteX0" fmla="*/ 2195 w 8254"/>
                    <a:gd name="connsiteY0" fmla="*/ 1410 h 8917"/>
                    <a:gd name="connsiteX1" fmla="*/ 2121 w 8254"/>
                    <a:gd name="connsiteY1" fmla="*/ 1582 h 8917"/>
                    <a:gd name="connsiteX2" fmla="*/ 2098 w 8254"/>
                    <a:gd name="connsiteY2" fmla="*/ 1582 h 8917"/>
                    <a:gd name="connsiteX3" fmla="*/ 2098 w 8254"/>
                    <a:gd name="connsiteY3" fmla="*/ 1605 h 8917"/>
                    <a:gd name="connsiteX4" fmla="*/ 1949 w 8254"/>
                    <a:gd name="connsiteY4" fmla="*/ 1605 h 8917"/>
                    <a:gd name="connsiteX5" fmla="*/ 1926 w 8254"/>
                    <a:gd name="connsiteY5" fmla="*/ 1628 h 8917"/>
                    <a:gd name="connsiteX6" fmla="*/ 1875 w 8254"/>
                    <a:gd name="connsiteY6" fmla="*/ 1726 h 8917"/>
                    <a:gd name="connsiteX7" fmla="*/ 612 w 8254"/>
                    <a:gd name="connsiteY7" fmla="*/ 2915 h 8917"/>
                    <a:gd name="connsiteX8" fmla="*/ 365 w 8254"/>
                    <a:gd name="connsiteY8" fmla="*/ 3115 h 8917"/>
                    <a:gd name="connsiteX9" fmla="*/ 2028 w 8254"/>
                    <a:gd name="connsiteY9" fmla="*/ 4778 h 8917"/>
                    <a:gd name="connsiteX10" fmla="*/ 3245 w 8254"/>
                    <a:gd name="connsiteY10" fmla="*/ 5201 h 8917"/>
                    <a:gd name="connsiteX11" fmla="*/ 3937 w 8254"/>
                    <a:gd name="connsiteY11" fmla="*/ 6567 h 8917"/>
                    <a:gd name="connsiteX12" fmla="*/ 3343 w 8254"/>
                    <a:gd name="connsiteY12" fmla="*/ 6990 h 8917"/>
                    <a:gd name="connsiteX13" fmla="*/ 6292 w 8254"/>
                    <a:gd name="connsiteY13" fmla="*/ 9197 h 8917"/>
                    <a:gd name="connsiteX14" fmla="*/ 7059 w 8254"/>
                    <a:gd name="connsiteY14" fmla="*/ 9397 h 8917"/>
                    <a:gd name="connsiteX15" fmla="*/ 7333 w 8254"/>
                    <a:gd name="connsiteY15" fmla="*/ 7389 h 8917"/>
                    <a:gd name="connsiteX16" fmla="*/ 6144 w 8254"/>
                    <a:gd name="connsiteY16" fmla="*/ 4388 h 8917"/>
                    <a:gd name="connsiteX17" fmla="*/ 6315 w 8254"/>
                    <a:gd name="connsiteY17" fmla="*/ 3319 h 8917"/>
                    <a:gd name="connsiteX18" fmla="*/ 5795 w 8254"/>
                    <a:gd name="connsiteY18" fmla="*/ 1684 h 8917"/>
                    <a:gd name="connsiteX19" fmla="*/ 4402 w 8254"/>
                    <a:gd name="connsiteY19" fmla="*/ 1219 h 8917"/>
                    <a:gd name="connsiteX20" fmla="*/ 2367 w 8254"/>
                    <a:gd name="connsiteY20" fmla="*/ 676 h 8917"/>
                    <a:gd name="connsiteX21" fmla="*/ 2293 w 8254"/>
                    <a:gd name="connsiteY21" fmla="*/ 1098 h 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54" h="8917">
                      <a:moveTo>
                        <a:pt x="2195" y="1410"/>
                      </a:moveTo>
                      <a:lnTo>
                        <a:pt x="2121" y="1582"/>
                      </a:lnTo>
                      <a:lnTo>
                        <a:pt x="2098" y="1582"/>
                      </a:lnTo>
                      <a:lnTo>
                        <a:pt x="2098" y="1605"/>
                      </a:lnTo>
                      <a:lnTo>
                        <a:pt x="1949" y="1605"/>
                      </a:lnTo>
                      <a:lnTo>
                        <a:pt x="1926" y="1628"/>
                      </a:lnTo>
                      <a:lnTo>
                        <a:pt x="1875" y="1726"/>
                      </a:lnTo>
                      <a:cubicBezTo>
                        <a:pt x="1548" y="2211"/>
                        <a:pt x="1116" y="2618"/>
                        <a:pt x="612" y="2915"/>
                      </a:cubicBezTo>
                      <a:lnTo>
                        <a:pt x="365" y="3115"/>
                      </a:lnTo>
                      <a:cubicBezTo>
                        <a:pt x="980" y="3606"/>
                        <a:pt x="1538" y="4164"/>
                        <a:pt x="2028" y="4778"/>
                      </a:cubicBezTo>
                      <a:cubicBezTo>
                        <a:pt x="2444" y="4889"/>
                        <a:pt x="2850" y="5030"/>
                        <a:pt x="3245" y="5201"/>
                      </a:cubicBezTo>
                      <a:cubicBezTo>
                        <a:pt x="4039" y="5550"/>
                        <a:pt x="4639" y="6019"/>
                        <a:pt x="3937" y="6567"/>
                      </a:cubicBezTo>
                      <a:lnTo>
                        <a:pt x="3343" y="6990"/>
                      </a:lnTo>
                      <a:cubicBezTo>
                        <a:pt x="3894" y="8174"/>
                        <a:pt x="5001" y="9003"/>
                        <a:pt x="6292" y="9197"/>
                      </a:cubicBezTo>
                      <a:lnTo>
                        <a:pt x="7059" y="9397"/>
                      </a:lnTo>
                      <a:cubicBezTo>
                        <a:pt x="9065" y="9861"/>
                        <a:pt x="9116" y="9620"/>
                        <a:pt x="7333" y="7389"/>
                      </a:cubicBezTo>
                      <a:cubicBezTo>
                        <a:pt x="6531" y="6601"/>
                        <a:pt x="6099" y="5511"/>
                        <a:pt x="6144" y="4388"/>
                      </a:cubicBezTo>
                      <a:cubicBezTo>
                        <a:pt x="6243" y="4040"/>
                        <a:pt x="6301" y="3681"/>
                        <a:pt x="6315" y="3319"/>
                      </a:cubicBezTo>
                      <a:cubicBezTo>
                        <a:pt x="6268" y="2742"/>
                        <a:pt x="6090" y="2182"/>
                        <a:pt x="5795" y="1684"/>
                      </a:cubicBezTo>
                      <a:cubicBezTo>
                        <a:pt x="5595" y="1410"/>
                        <a:pt x="4866" y="1335"/>
                        <a:pt x="4402" y="1219"/>
                      </a:cubicBezTo>
                      <a:cubicBezTo>
                        <a:pt x="3710" y="1019"/>
                        <a:pt x="3036" y="871"/>
                        <a:pt x="2367" y="676"/>
                      </a:cubicBezTo>
                      <a:lnTo>
                        <a:pt x="2293" y="109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9" name="Freeform 4968">
                  <a:extLst>
                    <a:ext uri="{FF2B5EF4-FFF2-40B4-BE49-F238E27FC236}">
                      <a16:creationId xmlns:a16="http://schemas.microsoft.com/office/drawing/2014/main" id="{CBA29953-09EE-0638-22C6-0422687325CD}"/>
                    </a:ext>
                  </a:extLst>
                </p:cNvPr>
                <p:cNvSpPr/>
                <p:nvPr/>
              </p:nvSpPr>
              <p:spPr>
                <a:xfrm rot="-780000">
                  <a:off x="1746113" y="3974271"/>
                  <a:ext cx="520" cy="669"/>
                </a:xfrm>
                <a:custGeom>
                  <a:avLst/>
                  <a:gdLst>
                    <a:gd name="connsiteX0" fmla="*/ 490 w 520"/>
                    <a:gd name="connsiteY0" fmla="*/ 1345 h 669"/>
                    <a:gd name="connsiteX1" fmla="*/ 639 w 520"/>
                    <a:gd name="connsiteY1" fmla="*/ 1196 h 669"/>
                    <a:gd name="connsiteX2" fmla="*/ 885 w 520"/>
                    <a:gd name="connsiteY2" fmla="*/ 676 h 669"/>
                    <a:gd name="connsiteX3" fmla="*/ 365 w 520"/>
                    <a:gd name="connsiteY3" fmla="*/ 1048 h 669"/>
                  </a:gdLst>
                  <a:ahLst/>
                  <a:cxnLst>
                    <a:cxn ang="0">
                      <a:pos x="connsiteX0" y="connsiteY0"/>
                    </a:cxn>
                    <a:cxn ang="0">
                      <a:pos x="connsiteX1" y="connsiteY1"/>
                    </a:cxn>
                    <a:cxn ang="0">
                      <a:pos x="connsiteX2" y="connsiteY2"/>
                    </a:cxn>
                    <a:cxn ang="0">
                      <a:pos x="connsiteX3" y="connsiteY3"/>
                    </a:cxn>
                  </a:cxnLst>
                  <a:rect l="l" t="t" r="r" b="b"/>
                  <a:pathLst>
                    <a:path w="520" h="669">
                      <a:moveTo>
                        <a:pt x="490" y="1345"/>
                      </a:moveTo>
                      <a:lnTo>
                        <a:pt x="639" y="1196"/>
                      </a:lnTo>
                      <a:cubicBezTo>
                        <a:pt x="751" y="1038"/>
                        <a:pt x="834" y="862"/>
                        <a:pt x="885" y="676"/>
                      </a:cubicBezTo>
                      <a:lnTo>
                        <a:pt x="365" y="104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0" name="Freeform 4969">
                  <a:extLst>
                    <a:ext uri="{FF2B5EF4-FFF2-40B4-BE49-F238E27FC236}">
                      <a16:creationId xmlns:a16="http://schemas.microsoft.com/office/drawing/2014/main" id="{9B2B5579-F46E-5FFE-D997-B5E7CE8220C0}"/>
                    </a:ext>
                  </a:extLst>
                </p:cNvPr>
                <p:cNvSpPr/>
                <p:nvPr/>
              </p:nvSpPr>
              <p:spPr>
                <a:xfrm rot="-780000">
                  <a:off x="1770709" y="3897842"/>
                  <a:ext cx="9165" cy="9524"/>
                </a:xfrm>
                <a:custGeom>
                  <a:avLst/>
                  <a:gdLst>
                    <a:gd name="connsiteX0" fmla="*/ 9037 w 9165"/>
                    <a:gd name="connsiteY0" fmla="*/ 6070 h 9524"/>
                    <a:gd name="connsiteX1" fmla="*/ 6310 w 9165"/>
                    <a:gd name="connsiteY1" fmla="*/ 2720 h 9524"/>
                    <a:gd name="connsiteX2" fmla="*/ 1898 w 9165"/>
                    <a:gd name="connsiteY2" fmla="*/ 3018 h 9524"/>
                    <a:gd name="connsiteX3" fmla="*/ 1252 w 9165"/>
                    <a:gd name="connsiteY3" fmla="*/ 2623 h 9524"/>
                    <a:gd name="connsiteX4" fmla="*/ 435 w 9165"/>
                    <a:gd name="connsiteY4" fmla="*/ 662 h 9524"/>
                    <a:gd name="connsiteX5" fmla="*/ 412 w 9165"/>
                    <a:gd name="connsiteY5" fmla="*/ 862 h 9524"/>
                    <a:gd name="connsiteX6" fmla="*/ 1429 w 9165"/>
                    <a:gd name="connsiteY6" fmla="*/ 3515 h 9524"/>
                    <a:gd name="connsiteX7" fmla="*/ 6041 w 9165"/>
                    <a:gd name="connsiteY7" fmla="*/ 8895 h 9524"/>
                    <a:gd name="connsiteX8" fmla="*/ 7435 w 9165"/>
                    <a:gd name="connsiteY8" fmla="*/ 10187 h 9524"/>
                    <a:gd name="connsiteX9" fmla="*/ 8498 w 9165"/>
                    <a:gd name="connsiteY9" fmla="*/ 8672 h 9524"/>
                    <a:gd name="connsiteX10" fmla="*/ 9515 w 9165"/>
                    <a:gd name="connsiteY10" fmla="*/ 7158 h 9524"/>
                    <a:gd name="connsiteX11" fmla="*/ 9037 w 9165"/>
                    <a:gd name="connsiteY11" fmla="*/ 6070 h 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5" h="9524">
                      <a:moveTo>
                        <a:pt x="9037" y="6070"/>
                      </a:moveTo>
                      <a:cubicBezTo>
                        <a:pt x="8008" y="5057"/>
                        <a:pt x="7093" y="3934"/>
                        <a:pt x="6310" y="2720"/>
                      </a:cubicBezTo>
                      <a:cubicBezTo>
                        <a:pt x="4909" y="3289"/>
                        <a:pt x="3363" y="3393"/>
                        <a:pt x="1898" y="3018"/>
                      </a:cubicBezTo>
                      <a:cubicBezTo>
                        <a:pt x="1663" y="2922"/>
                        <a:pt x="1445" y="2788"/>
                        <a:pt x="1252" y="2623"/>
                      </a:cubicBezTo>
                      <a:cubicBezTo>
                        <a:pt x="762" y="2083"/>
                        <a:pt x="473" y="1390"/>
                        <a:pt x="435" y="662"/>
                      </a:cubicBezTo>
                      <a:lnTo>
                        <a:pt x="412" y="862"/>
                      </a:lnTo>
                      <a:cubicBezTo>
                        <a:pt x="231" y="1866"/>
                        <a:pt x="623" y="2889"/>
                        <a:pt x="1429" y="3515"/>
                      </a:cubicBezTo>
                      <a:cubicBezTo>
                        <a:pt x="3228" y="5066"/>
                        <a:pt x="4783" y="6880"/>
                        <a:pt x="6041" y="8895"/>
                      </a:cubicBezTo>
                      <a:cubicBezTo>
                        <a:pt x="6461" y="9371"/>
                        <a:pt x="6928" y="9804"/>
                        <a:pt x="7435" y="10187"/>
                      </a:cubicBezTo>
                      <a:lnTo>
                        <a:pt x="8498" y="8672"/>
                      </a:lnTo>
                      <a:cubicBezTo>
                        <a:pt x="8870" y="8152"/>
                        <a:pt x="9190" y="7683"/>
                        <a:pt x="9515" y="7158"/>
                      </a:cubicBezTo>
                      <a:cubicBezTo>
                        <a:pt x="9613" y="7041"/>
                        <a:pt x="9306" y="6321"/>
                        <a:pt x="9037" y="60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1" name="Freeform 4970">
                  <a:extLst>
                    <a:ext uri="{FF2B5EF4-FFF2-40B4-BE49-F238E27FC236}">
                      <a16:creationId xmlns:a16="http://schemas.microsoft.com/office/drawing/2014/main" id="{C0B76F68-04B7-CE45-2BC4-14FA8F85F84A}"/>
                    </a:ext>
                  </a:extLst>
                </p:cNvPr>
                <p:cNvSpPr/>
                <p:nvPr/>
              </p:nvSpPr>
              <p:spPr>
                <a:xfrm rot="-780000">
                  <a:off x="1769393" y="3894711"/>
                  <a:ext cx="3000" cy="2148"/>
                </a:xfrm>
                <a:custGeom>
                  <a:avLst/>
                  <a:gdLst>
                    <a:gd name="connsiteX0" fmla="*/ 1139 w 3000"/>
                    <a:gd name="connsiteY0" fmla="*/ 2308 h 2148"/>
                    <a:gd name="connsiteX1" fmla="*/ 3369 w 3000"/>
                    <a:gd name="connsiteY1" fmla="*/ 2731 h 2148"/>
                    <a:gd name="connsiteX2" fmla="*/ 1882 w 3000"/>
                    <a:gd name="connsiteY2" fmla="*/ 1142 h 2148"/>
                    <a:gd name="connsiteX3" fmla="*/ 568 w 3000"/>
                    <a:gd name="connsiteY3" fmla="*/ 1416 h 2148"/>
                    <a:gd name="connsiteX4" fmla="*/ 368 w 3000"/>
                    <a:gd name="connsiteY4" fmla="*/ 2810 h 2148"/>
                    <a:gd name="connsiteX5" fmla="*/ 1139 w 3000"/>
                    <a:gd name="connsiteY5" fmla="*/ 2308 h 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 h="2148">
                      <a:moveTo>
                        <a:pt x="1139" y="2308"/>
                      </a:moveTo>
                      <a:cubicBezTo>
                        <a:pt x="1882" y="2433"/>
                        <a:pt x="2625" y="2582"/>
                        <a:pt x="3369" y="2731"/>
                      </a:cubicBezTo>
                      <a:cubicBezTo>
                        <a:pt x="2904" y="2187"/>
                        <a:pt x="2379" y="1639"/>
                        <a:pt x="1882" y="1142"/>
                      </a:cubicBezTo>
                      <a:cubicBezTo>
                        <a:pt x="1190" y="375"/>
                        <a:pt x="693" y="570"/>
                        <a:pt x="568" y="1416"/>
                      </a:cubicBezTo>
                      <a:lnTo>
                        <a:pt x="368" y="2810"/>
                      </a:lnTo>
                      <a:cubicBezTo>
                        <a:pt x="596" y="2508"/>
                        <a:pt x="916" y="2257"/>
                        <a:pt x="1139" y="23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2" name="Freeform 4971">
                  <a:extLst>
                    <a:ext uri="{FF2B5EF4-FFF2-40B4-BE49-F238E27FC236}">
                      <a16:creationId xmlns:a16="http://schemas.microsoft.com/office/drawing/2014/main" id="{FFBA9FCE-3A12-F205-91F5-D6A48C0D0893}"/>
                    </a:ext>
                  </a:extLst>
                </p:cNvPr>
                <p:cNvSpPr/>
                <p:nvPr/>
              </p:nvSpPr>
              <p:spPr>
                <a:xfrm rot="-780000">
                  <a:off x="1728669" y="3967892"/>
                  <a:ext cx="7009" cy="4822"/>
                </a:xfrm>
                <a:custGeom>
                  <a:avLst/>
                  <a:gdLst>
                    <a:gd name="connsiteX0" fmla="*/ 6288 w 7009"/>
                    <a:gd name="connsiteY0" fmla="*/ 5066 h 4822"/>
                    <a:gd name="connsiteX1" fmla="*/ 6957 w 7009"/>
                    <a:gd name="connsiteY1" fmla="*/ 4768 h 4822"/>
                    <a:gd name="connsiteX2" fmla="*/ 6089 w 7009"/>
                    <a:gd name="connsiteY2" fmla="*/ 1595 h 4822"/>
                    <a:gd name="connsiteX3" fmla="*/ 6065 w 7009"/>
                    <a:gd name="connsiteY3" fmla="*/ 2315 h 4822"/>
                    <a:gd name="connsiteX4" fmla="*/ 6014 w 7009"/>
                    <a:gd name="connsiteY4" fmla="*/ 3109 h 4822"/>
                    <a:gd name="connsiteX5" fmla="*/ 1876 w 7009"/>
                    <a:gd name="connsiteY5" fmla="*/ 2115 h 4822"/>
                    <a:gd name="connsiteX6" fmla="*/ 2271 w 7009"/>
                    <a:gd name="connsiteY6" fmla="*/ 675 h 4822"/>
                    <a:gd name="connsiteX7" fmla="*/ 733 w 7009"/>
                    <a:gd name="connsiteY7" fmla="*/ 1047 h 4822"/>
                    <a:gd name="connsiteX8" fmla="*/ 459 w 7009"/>
                    <a:gd name="connsiteY8" fmla="*/ 1692 h 4822"/>
                    <a:gd name="connsiteX9" fmla="*/ 362 w 7009"/>
                    <a:gd name="connsiteY9" fmla="*/ 2115 h 4822"/>
                    <a:gd name="connsiteX10" fmla="*/ 1291 w 7009"/>
                    <a:gd name="connsiteY10" fmla="*/ 2710 h 4822"/>
                    <a:gd name="connsiteX11" fmla="*/ 4937 w 7009"/>
                    <a:gd name="connsiteY11" fmla="*/ 5498 h 4822"/>
                    <a:gd name="connsiteX12" fmla="*/ 6288 w 7009"/>
                    <a:gd name="connsiteY12" fmla="*/ 5066 h 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9" h="4822">
                      <a:moveTo>
                        <a:pt x="6288" y="5066"/>
                      </a:moveTo>
                      <a:cubicBezTo>
                        <a:pt x="6505" y="4953"/>
                        <a:pt x="6728" y="4853"/>
                        <a:pt x="6957" y="4768"/>
                      </a:cubicBezTo>
                      <a:cubicBezTo>
                        <a:pt x="7724" y="4225"/>
                        <a:pt x="7422" y="2984"/>
                        <a:pt x="6089" y="1595"/>
                      </a:cubicBezTo>
                      <a:cubicBezTo>
                        <a:pt x="6089" y="1818"/>
                        <a:pt x="6089" y="2059"/>
                        <a:pt x="6065" y="2315"/>
                      </a:cubicBezTo>
                      <a:lnTo>
                        <a:pt x="6014" y="3109"/>
                      </a:lnTo>
                      <a:lnTo>
                        <a:pt x="1876" y="2115"/>
                      </a:lnTo>
                      <a:cubicBezTo>
                        <a:pt x="2048" y="1572"/>
                        <a:pt x="2150" y="1098"/>
                        <a:pt x="2271" y="675"/>
                      </a:cubicBezTo>
                      <a:cubicBezTo>
                        <a:pt x="1738" y="689"/>
                        <a:pt x="1214" y="816"/>
                        <a:pt x="733" y="1047"/>
                      </a:cubicBezTo>
                      <a:cubicBezTo>
                        <a:pt x="621" y="1252"/>
                        <a:pt x="529" y="1468"/>
                        <a:pt x="459" y="1692"/>
                      </a:cubicBezTo>
                      <a:lnTo>
                        <a:pt x="362" y="2115"/>
                      </a:lnTo>
                      <a:cubicBezTo>
                        <a:pt x="693" y="2276"/>
                        <a:pt x="1005" y="2476"/>
                        <a:pt x="1291" y="2710"/>
                      </a:cubicBezTo>
                      <a:cubicBezTo>
                        <a:pt x="2341" y="3838"/>
                        <a:pt x="3573" y="4780"/>
                        <a:pt x="4937" y="5498"/>
                      </a:cubicBezTo>
                      <a:cubicBezTo>
                        <a:pt x="5364" y="5290"/>
                        <a:pt x="5819" y="5145"/>
                        <a:pt x="6288" y="50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3" name="Freeform 4972">
                  <a:extLst>
                    <a:ext uri="{FF2B5EF4-FFF2-40B4-BE49-F238E27FC236}">
                      <a16:creationId xmlns:a16="http://schemas.microsoft.com/office/drawing/2014/main" id="{F6F1C282-DEA4-737F-0CD0-353CFD1B2244}"/>
                    </a:ext>
                  </a:extLst>
                </p:cNvPr>
                <p:cNvSpPr/>
                <p:nvPr/>
              </p:nvSpPr>
              <p:spPr>
                <a:xfrm rot="-780000">
                  <a:off x="1729905" y="3975152"/>
                  <a:ext cx="2972" cy="775"/>
                </a:xfrm>
                <a:custGeom>
                  <a:avLst/>
                  <a:gdLst>
                    <a:gd name="connsiteX0" fmla="*/ 654 w 2972"/>
                    <a:gd name="connsiteY0" fmla="*/ 812 h 775"/>
                    <a:gd name="connsiteX1" fmla="*/ 2020 w 2972"/>
                    <a:gd name="connsiteY1" fmla="*/ 1309 h 775"/>
                    <a:gd name="connsiteX2" fmla="*/ 3334 w 2972"/>
                    <a:gd name="connsiteY2" fmla="*/ 1137 h 775"/>
                    <a:gd name="connsiteX3" fmla="*/ 362 w 2972"/>
                    <a:gd name="connsiteY3" fmla="*/ 714 h 775"/>
                  </a:gdLst>
                  <a:ahLst/>
                  <a:cxnLst>
                    <a:cxn ang="0">
                      <a:pos x="connsiteX0" y="connsiteY0"/>
                    </a:cxn>
                    <a:cxn ang="0">
                      <a:pos x="connsiteX1" y="connsiteY1"/>
                    </a:cxn>
                    <a:cxn ang="0">
                      <a:pos x="connsiteX2" y="connsiteY2"/>
                    </a:cxn>
                    <a:cxn ang="0">
                      <a:pos x="connsiteX3" y="connsiteY3"/>
                    </a:cxn>
                  </a:cxnLst>
                  <a:rect l="l" t="t" r="r" b="b"/>
                  <a:pathLst>
                    <a:path w="2972" h="775">
                      <a:moveTo>
                        <a:pt x="654" y="812"/>
                      </a:moveTo>
                      <a:lnTo>
                        <a:pt x="2020" y="1309"/>
                      </a:lnTo>
                      <a:cubicBezTo>
                        <a:pt x="2666" y="1532"/>
                        <a:pt x="3112" y="1509"/>
                        <a:pt x="3334" y="1137"/>
                      </a:cubicBezTo>
                      <a:cubicBezTo>
                        <a:pt x="2396" y="745"/>
                        <a:pt x="1373" y="599"/>
                        <a:pt x="362" y="7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4" name="Freeform 4973">
                  <a:extLst>
                    <a:ext uri="{FF2B5EF4-FFF2-40B4-BE49-F238E27FC236}">
                      <a16:creationId xmlns:a16="http://schemas.microsoft.com/office/drawing/2014/main" id="{AF252358-2FEA-15AF-CEF5-F4FE70531F43}"/>
                    </a:ext>
                  </a:extLst>
                </p:cNvPr>
                <p:cNvSpPr/>
                <p:nvPr/>
              </p:nvSpPr>
              <p:spPr>
                <a:xfrm rot="-780000">
                  <a:off x="1734930" y="3971310"/>
                  <a:ext cx="668" cy="297"/>
                </a:xfrm>
                <a:custGeom>
                  <a:avLst/>
                  <a:gdLst>
                    <a:gd name="connsiteX0" fmla="*/ 363 w 668"/>
                    <a:gd name="connsiteY0" fmla="*/ 973 h 297"/>
                    <a:gd name="connsiteX1" fmla="*/ 386 w 668"/>
                    <a:gd name="connsiteY1" fmla="*/ 973 h 297"/>
                    <a:gd name="connsiteX2" fmla="*/ 1032 w 668"/>
                    <a:gd name="connsiteY2" fmla="*/ 675 h 297"/>
                    <a:gd name="connsiteX3" fmla="*/ 363 w 668"/>
                    <a:gd name="connsiteY3" fmla="*/ 973 h 297"/>
                  </a:gdLst>
                  <a:ahLst/>
                  <a:cxnLst>
                    <a:cxn ang="0">
                      <a:pos x="connsiteX0" y="connsiteY0"/>
                    </a:cxn>
                    <a:cxn ang="0">
                      <a:pos x="connsiteX1" y="connsiteY1"/>
                    </a:cxn>
                    <a:cxn ang="0">
                      <a:pos x="connsiteX2" y="connsiteY2"/>
                    </a:cxn>
                    <a:cxn ang="0">
                      <a:pos x="connsiteX3" y="connsiteY3"/>
                    </a:cxn>
                  </a:cxnLst>
                  <a:rect l="l" t="t" r="r" b="b"/>
                  <a:pathLst>
                    <a:path w="668" h="297">
                      <a:moveTo>
                        <a:pt x="363" y="973"/>
                      </a:moveTo>
                      <a:lnTo>
                        <a:pt x="386" y="973"/>
                      </a:lnTo>
                      <a:cubicBezTo>
                        <a:pt x="621" y="925"/>
                        <a:pt x="842" y="823"/>
                        <a:pt x="1032" y="675"/>
                      </a:cubicBezTo>
                      <a:cubicBezTo>
                        <a:pt x="803" y="760"/>
                        <a:pt x="579" y="860"/>
                        <a:pt x="363" y="9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5" name="Freeform 4974">
                  <a:extLst>
                    <a:ext uri="{FF2B5EF4-FFF2-40B4-BE49-F238E27FC236}">
                      <a16:creationId xmlns:a16="http://schemas.microsoft.com/office/drawing/2014/main" id="{A58AFCF9-70F0-9EFF-414A-BE7BB44B3E3B}"/>
                    </a:ext>
                  </a:extLst>
                </p:cNvPr>
                <p:cNvSpPr/>
                <p:nvPr/>
              </p:nvSpPr>
              <p:spPr>
                <a:xfrm rot="-780000">
                  <a:off x="1794039" y="3957441"/>
                  <a:ext cx="11198" cy="9436"/>
                </a:xfrm>
                <a:custGeom>
                  <a:avLst/>
                  <a:gdLst>
                    <a:gd name="connsiteX0" fmla="*/ 837 w 11198"/>
                    <a:gd name="connsiteY0" fmla="*/ 761 h 9436"/>
                    <a:gd name="connsiteX1" fmla="*/ 373 w 11198"/>
                    <a:gd name="connsiteY1" fmla="*/ 5495 h 9436"/>
                    <a:gd name="connsiteX2" fmla="*/ 1116 w 11198"/>
                    <a:gd name="connsiteY2" fmla="*/ 5398 h 9436"/>
                    <a:gd name="connsiteX3" fmla="*/ 5060 w 11198"/>
                    <a:gd name="connsiteY3" fmla="*/ 7033 h 9436"/>
                    <a:gd name="connsiteX4" fmla="*/ 5557 w 11198"/>
                    <a:gd name="connsiteY4" fmla="*/ 7962 h 9436"/>
                    <a:gd name="connsiteX5" fmla="*/ 5877 w 11198"/>
                    <a:gd name="connsiteY5" fmla="*/ 8209 h 9436"/>
                    <a:gd name="connsiteX6" fmla="*/ 8348 w 11198"/>
                    <a:gd name="connsiteY6" fmla="*/ 9259 h 9436"/>
                    <a:gd name="connsiteX7" fmla="*/ 11098 w 11198"/>
                    <a:gd name="connsiteY7" fmla="*/ 10100 h 9436"/>
                    <a:gd name="connsiteX8" fmla="*/ 11446 w 11198"/>
                    <a:gd name="connsiteY8" fmla="*/ 10048 h 9436"/>
                    <a:gd name="connsiteX9" fmla="*/ 11572 w 11198"/>
                    <a:gd name="connsiteY9" fmla="*/ 9082 h 9436"/>
                    <a:gd name="connsiteX10" fmla="*/ 10754 w 11198"/>
                    <a:gd name="connsiteY10" fmla="*/ 8264 h 9436"/>
                    <a:gd name="connsiteX11" fmla="*/ 6170 w 11198"/>
                    <a:gd name="connsiteY11" fmla="*/ 5263 h 9436"/>
                    <a:gd name="connsiteX12" fmla="*/ 3615 w 11198"/>
                    <a:gd name="connsiteY12" fmla="*/ 2410 h 9436"/>
                    <a:gd name="connsiteX13" fmla="*/ 837 w 11198"/>
                    <a:gd name="connsiteY13" fmla="*/ 761 h 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8" h="9436">
                      <a:moveTo>
                        <a:pt x="837" y="761"/>
                      </a:moveTo>
                      <a:cubicBezTo>
                        <a:pt x="666" y="2322"/>
                        <a:pt x="415" y="3860"/>
                        <a:pt x="373" y="5495"/>
                      </a:cubicBezTo>
                      <a:lnTo>
                        <a:pt x="1116" y="5398"/>
                      </a:lnTo>
                      <a:cubicBezTo>
                        <a:pt x="2231" y="5862"/>
                        <a:pt x="3694" y="6327"/>
                        <a:pt x="5060" y="7033"/>
                      </a:cubicBezTo>
                      <a:cubicBezTo>
                        <a:pt x="5524" y="7256"/>
                        <a:pt x="5780" y="7702"/>
                        <a:pt x="5557" y="7962"/>
                      </a:cubicBezTo>
                      <a:lnTo>
                        <a:pt x="5877" y="8209"/>
                      </a:lnTo>
                      <a:cubicBezTo>
                        <a:pt x="6634" y="8699"/>
                        <a:pt x="7470" y="9054"/>
                        <a:pt x="8348" y="9259"/>
                      </a:cubicBezTo>
                      <a:cubicBezTo>
                        <a:pt x="9246" y="9596"/>
                        <a:pt x="10165" y="9877"/>
                        <a:pt x="11098" y="10100"/>
                      </a:cubicBezTo>
                      <a:cubicBezTo>
                        <a:pt x="11216" y="10122"/>
                        <a:pt x="11339" y="10104"/>
                        <a:pt x="11446" y="10048"/>
                      </a:cubicBezTo>
                      <a:cubicBezTo>
                        <a:pt x="11302" y="9728"/>
                        <a:pt x="11351" y="9355"/>
                        <a:pt x="11572" y="9082"/>
                      </a:cubicBezTo>
                      <a:cubicBezTo>
                        <a:pt x="11331" y="8780"/>
                        <a:pt x="11057" y="8505"/>
                        <a:pt x="10754" y="8264"/>
                      </a:cubicBezTo>
                      <a:cubicBezTo>
                        <a:pt x="9217" y="7224"/>
                        <a:pt x="7656" y="6429"/>
                        <a:pt x="6170" y="5263"/>
                      </a:cubicBezTo>
                      <a:cubicBezTo>
                        <a:pt x="5200" y="4425"/>
                        <a:pt x="4342" y="3466"/>
                        <a:pt x="3615" y="2410"/>
                      </a:cubicBezTo>
                      <a:cubicBezTo>
                        <a:pt x="2575" y="1035"/>
                        <a:pt x="1683" y="431"/>
                        <a:pt x="837" y="7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6" name="Freeform 4975">
                  <a:extLst>
                    <a:ext uri="{FF2B5EF4-FFF2-40B4-BE49-F238E27FC236}">
                      <a16:creationId xmlns:a16="http://schemas.microsoft.com/office/drawing/2014/main" id="{9E46B8A0-174E-0A05-9404-13C3F0EFE536}"/>
                    </a:ext>
                  </a:extLst>
                </p:cNvPr>
                <p:cNvSpPr/>
                <p:nvPr/>
              </p:nvSpPr>
              <p:spPr>
                <a:xfrm rot="-780000">
                  <a:off x="1805824" y="3964457"/>
                  <a:ext cx="727" cy="966"/>
                </a:xfrm>
                <a:custGeom>
                  <a:avLst/>
                  <a:gdLst>
                    <a:gd name="connsiteX0" fmla="*/ 457 w 727"/>
                    <a:gd name="connsiteY0" fmla="*/ 1640 h 966"/>
                    <a:gd name="connsiteX1" fmla="*/ 1103 w 727"/>
                    <a:gd name="connsiteY1" fmla="*/ 1268 h 966"/>
                    <a:gd name="connsiteX2" fmla="*/ 582 w 727"/>
                    <a:gd name="connsiteY2" fmla="*/ 674 h 966"/>
                    <a:gd name="connsiteX3" fmla="*/ 457 w 727"/>
                    <a:gd name="connsiteY3" fmla="*/ 1640 h 966"/>
                  </a:gdLst>
                  <a:ahLst/>
                  <a:cxnLst>
                    <a:cxn ang="0">
                      <a:pos x="connsiteX0" y="connsiteY0"/>
                    </a:cxn>
                    <a:cxn ang="0">
                      <a:pos x="connsiteX1" y="connsiteY1"/>
                    </a:cxn>
                    <a:cxn ang="0">
                      <a:pos x="connsiteX2" y="connsiteY2"/>
                    </a:cxn>
                    <a:cxn ang="0">
                      <a:pos x="connsiteX3" y="connsiteY3"/>
                    </a:cxn>
                  </a:cxnLst>
                  <a:rect l="l" t="t" r="r" b="b"/>
                  <a:pathLst>
                    <a:path w="727" h="966">
                      <a:moveTo>
                        <a:pt x="457" y="1640"/>
                      </a:moveTo>
                      <a:cubicBezTo>
                        <a:pt x="680" y="1542"/>
                        <a:pt x="880" y="1366"/>
                        <a:pt x="1103" y="1268"/>
                      </a:cubicBezTo>
                      <a:lnTo>
                        <a:pt x="582" y="674"/>
                      </a:lnTo>
                      <a:cubicBezTo>
                        <a:pt x="361" y="946"/>
                        <a:pt x="313" y="1320"/>
                        <a:pt x="457" y="16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7" name="Freeform 4976">
                  <a:extLst>
                    <a:ext uri="{FF2B5EF4-FFF2-40B4-BE49-F238E27FC236}">
                      <a16:creationId xmlns:a16="http://schemas.microsoft.com/office/drawing/2014/main" id="{16C9B724-C809-B14B-6626-CD4C99706FDA}"/>
                    </a:ext>
                  </a:extLst>
                </p:cNvPr>
                <p:cNvSpPr/>
                <p:nvPr/>
              </p:nvSpPr>
              <p:spPr>
                <a:xfrm rot="-780000">
                  <a:off x="1882885" y="3880095"/>
                  <a:ext cx="116" cy="60"/>
                </a:xfrm>
                <a:custGeom>
                  <a:avLst/>
                  <a:gdLst>
                    <a:gd name="connsiteX0" fmla="*/ 388 w 116"/>
                    <a:gd name="connsiteY0" fmla="*/ 658 h 60"/>
                    <a:gd name="connsiteX1" fmla="*/ 504 w 116"/>
                    <a:gd name="connsiteY1" fmla="*/ 718 h 60"/>
                    <a:gd name="connsiteX2" fmla="*/ 388 w 116"/>
                    <a:gd name="connsiteY2" fmla="*/ 658 h 60"/>
                  </a:gdLst>
                  <a:ahLst/>
                  <a:cxnLst>
                    <a:cxn ang="0">
                      <a:pos x="connsiteX0" y="connsiteY0"/>
                    </a:cxn>
                    <a:cxn ang="0">
                      <a:pos x="connsiteX1" y="connsiteY1"/>
                    </a:cxn>
                    <a:cxn ang="0">
                      <a:pos x="connsiteX2" y="connsiteY2"/>
                    </a:cxn>
                  </a:cxnLst>
                  <a:rect l="l" t="t" r="r" b="b"/>
                  <a:pathLst>
                    <a:path w="116" h="60">
                      <a:moveTo>
                        <a:pt x="388" y="658"/>
                      </a:moveTo>
                      <a:lnTo>
                        <a:pt x="504" y="718"/>
                      </a:lnTo>
                      <a:lnTo>
                        <a:pt x="388" y="65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8" name="Freeform 4977">
                  <a:extLst>
                    <a:ext uri="{FF2B5EF4-FFF2-40B4-BE49-F238E27FC236}">
                      <a16:creationId xmlns:a16="http://schemas.microsoft.com/office/drawing/2014/main" id="{D1F00431-E341-41E1-F32E-C25EDBFB2B92}"/>
                    </a:ext>
                  </a:extLst>
                </p:cNvPr>
                <p:cNvSpPr/>
                <p:nvPr/>
              </p:nvSpPr>
              <p:spPr>
                <a:xfrm rot="-780000">
                  <a:off x="1730886" y="4035589"/>
                  <a:ext cx="2155" cy="1886"/>
                </a:xfrm>
                <a:custGeom>
                  <a:avLst/>
                  <a:gdLst>
                    <a:gd name="connsiteX0" fmla="*/ 363 w 2155"/>
                    <a:gd name="connsiteY0" fmla="*/ 687 h 1886"/>
                    <a:gd name="connsiteX1" fmla="*/ 2518 w 2155"/>
                    <a:gd name="connsiteY1" fmla="*/ 2573 h 1886"/>
                    <a:gd name="connsiteX2" fmla="*/ 1649 w 2155"/>
                    <a:gd name="connsiteY2" fmla="*/ 887 h 1886"/>
                    <a:gd name="connsiteX3" fmla="*/ 683 w 2155"/>
                    <a:gd name="connsiteY3" fmla="*/ 761 h 1886"/>
                  </a:gdLst>
                  <a:ahLst/>
                  <a:cxnLst>
                    <a:cxn ang="0">
                      <a:pos x="connsiteX0" y="connsiteY0"/>
                    </a:cxn>
                    <a:cxn ang="0">
                      <a:pos x="connsiteX1" y="connsiteY1"/>
                    </a:cxn>
                    <a:cxn ang="0">
                      <a:pos x="connsiteX2" y="connsiteY2"/>
                    </a:cxn>
                    <a:cxn ang="0">
                      <a:pos x="connsiteX3" y="connsiteY3"/>
                    </a:cxn>
                  </a:cxnLst>
                  <a:rect l="l" t="t" r="r" b="b"/>
                  <a:pathLst>
                    <a:path w="2155" h="1886">
                      <a:moveTo>
                        <a:pt x="363" y="687"/>
                      </a:moveTo>
                      <a:lnTo>
                        <a:pt x="2518" y="2573"/>
                      </a:lnTo>
                      <a:cubicBezTo>
                        <a:pt x="2272" y="2030"/>
                        <a:pt x="1974" y="1458"/>
                        <a:pt x="1649" y="887"/>
                      </a:cubicBezTo>
                      <a:lnTo>
                        <a:pt x="683" y="76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9" name="Freeform 4978">
                  <a:extLst>
                    <a:ext uri="{FF2B5EF4-FFF2-40B4-BE49-F238E27FC236}">
                      <a16:creationId xmlns:a16="http://schemas.microsoft.com/office/drawing/2014/main" id="{3F9E8F27-24D0-F68A-BBC7-B16824DFC568}"/>
                    </a:ext>
                  </a:extLst>
                </p:cNvPr>
                <p:cNvSpPr/>
                <p:nvPr/>
              </p:nvSpPr>
              <p:spPr>
                <a:xfrm rot="-780000">
                  <a:off x="1885965" y="3909222"/>
                  <a:ext cx="274" cy="497"/>
                </a:xfrm>
                <a:custGeom>
                  <a:avLst/>
                  <a:gdLst>
                    <a:gd name="connsiteX0" fmla="*/ 561 w 274"/>
                    <a:gd name="connsiteY0" fmla="*/ 663 h 497"/>
                    <a:gd name="connsiteX1" fmla="*/ 389 w 274"/>
                    <a:gd name="connsiteY1" fmla="*/ 663 h 497"/>
                    <a:gd name="connsiteX2" fmla="*/ 663 w 274"/>
                    <a:gd name="connsiteY2" fmla="*/ 1160 h 497"/>
                  </a:gdLst>
                  <a:ahLst/>
                  <a:cxnLst>
                    <a:cxn ang="0">
                      <a:pos x="connsiteX0" y="connsiteY0"/>
                    </a:cxn>
                    <a:cxn ang="0">
                      <a:pos x="connsiteX1" y="connsiteY1"/>
                    </a:cxn>
                    <a:cxn ang="0">
                      <a:pos x="connsiteX2" y="connsiteY2"/>
                    </a:cxn>
                  </a:cxnLst>
                  <a:rect l="l" t="t" r="r" b="b"/>
                  <a:pathLst>
                    <a:path w="274" h="497">
                      <a:moveTo>
                        <a:pt x="561" y="663"/>
                      </a:moveTo>
                      <a:lnTo>
                        <a:pt x="389" y="663"/>
                      </a:lnTo>
                      <a:lnTo>
                        <a:pt x="663" y="116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0" name="Freeform 4979">
                  <a:extLst>
                    <a:ext uri="{FF2B5EF4-FFF2-40B4-BE49-F238E27FC236}">
                      <a16:creationId xmlns:a16="http://schemas.microsoft.com/office/drawing/2014/main" id="{05D5744A-BD90-497A-D97A-1921D77556AD}"/>
                    </a:ext>
                  </a:extLst>
                </p:cNvPr>
                <p:cNvSpPr/>
                <p:nvPr/>
              </p:nvSpPr>
              <p:spPr>
                <a:xfrm rot="-780000">
                  <a:off x="1731432" y="4026227"/>
                  <a:ext cx="3857" cy="3043"/>
                </a:xfrm>
                <a:custGeom>
                  <a:avLst/>
                  <a:gdLst>
                    <a:gd name="connsiteX0" fmla="*/ 2341 w 3857"/>
                    <a:gd name="connsiteY0" fmla="*/ 3134 h 3043"/>
                    <a:gd name="connsiteX1" fmla="*/ 3953 w 3857"/>
                    <a:gd name="connsiteY1" fmla="*/ 3728 h 3043"/>
                    <a:gd name="connsiteX2" fmla="*/ 3307 w 3857"/>
                    <a:gd name="connsiteY2" fmla="*/ 2190 h 3043"/>
                    <a:gd name="connsiteX3" fmla="*/ 2044 w 3857"/>
                    <a:gd name="connsiteY3" fmla="*/ 1150 h 3043"/>
                    <a:gd name="connsiteX4" fmla="*/ 1426 w 3857"/>
                    <a:gd name="connsiteY4" fmla="*/ 685 h 3043"/>
                    <a:gd name="connsiteX5" fmla="*/ 363 w 3857"/>
                    <a:gd name="connsiteY5" fmla="*/ 1926 h 3043"/>
                    <a:gd name="connsiteX6" fmla="*/ 2341 w 3857"/>
                    <a:gd name="connsiteY6" fmla="*/ 3134 h 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 h="3043">
                      <a:moveTo>
                        <a:pt x="2341" y="3134"/>
                      </a:moveTo>
                      <a:cubicBezTo>
                        <a:pt x="2828" y="3449"/>
                        <a:pt x="3378" y="3652"/>
                        <a:pt x="3953" y="3728"/>
                      </a:cubicBezTo>
                      <a:cubicBezTo>
                        <a:pt x="4496" y="3728"/>
                        <a:pt x="4176" y="3185"/>
                        <a:pt x="3307" y="2190"/>
                      </a:cubicBezTo>
                      <a:cubicBezTo>
                        <a:pt x="3010" y="1967"/>
                        <a:pt x="2513" y="1521"/>
                        <a:pt x="2044" y="1150"/>
                      </a:cubicBezTo>
                      <a:lnTo>
                        <a:pt x="1426" y="685"/>
                      </a:lnTo>
                      <a:lnTo>
                        <a:pt x="363" y="1926"/>
                      </a:lnTo>
                      <a:cubicBezTo>
                        <a:pt x="1027" y="2344"/>
                        <a:pt x="1696" y="2762"/>
                        <a:pt x="2341" y="31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1" name="Freeform 4980">
                  <a:extLst>
                    <a:ext uri="{FF2B5EF4-FFF2-40B4-BE49-F238E27FC236}">
                      <a16:creationId xmlns:a16="http://schemas.microsoft.com/office/drawing/2014/main" id="{C6294251-D38B-0FCD-5495-04C2D535D068}"/>
                    </a:ext>
                  </a:extLst>
                </p:cNvPr>
                <p:cNvSpPr/>
                <p:nvPr/>
              </p:nvSpPr>
              <p:spPr>
                <a:xfrm rot="-780000">
                  <a:off x="1846780" y="3879255"/>
                  <a:ext cx="9793" cy="7485"/>
                </a:xfrm>
                <a:custGeom>
                  <a:avLst/>
                  <a:gdLst>
                    <a:gd name="connsiteX0" fmla="*/ 10175 w 9793"/>
                    <a:gd name="connsiteY0" fmla="*/ 7586 h 7485"/>
                    <a:gd name="connsiteX1" fmla="*/ 6111 w 9793"/>
                    <a:gd name="connsiteY1" fmla="*/ 1834 h 7485"/>
                    <a:gd name="connsiteX2" fmla="*/ 5865 w 9793"/>
                    <a:gd name="connsiteY2" fmla="*/ 1587 h 7485"/>
                    <a:gd name="connsiteX3" fmla="*/ 5865 w 9793"/>
                    <a:gd name="connsiteY3" fmla="*/ 1587 h 7485"/>
                    <a:gd name="connsiteX4" fmla="*/ 3413 w 9793"/>
                    <a:gd name="connsiteY4" fmla="*/ 1123 h 7485"/>
                    <a:gd name="connsiteX5" fmla="*/ 2484 w 9793"/>
                    <a:gd name="connsiteY5" fmla="*/ 658 h 7485"/>
                    <a:gd name="connsiteX6" fmla="*/ 1267 w 9793"/>
                    <a:gd name="connsiteY6" fmla="*/ 904 h 7485"/>
                    <a:gd name="connsiteX7" fmla="*/ 398 w 9793"/>
                    <a:gd name="connsiteY7" fmla="*/ 2094 h 7485"/>
                    <a:gd name="connsiteX8" fmla="*/ 2033 w 9793"/>
                    <a:gd name="connsiteY8" fmla="*/ 4226 h 7485"/>
                    <a:gd name="connsiteX9" fmla="*/ 8331 w 9793"/>
                    <a:gd name="connsiteY9" fmla="*/ 7646 h 7485"/>
                    <a:gd name="connsiteX10" fmla="*/ 9372 w 9793"/>
                    <a:gd name="connsiteY10" fmla="*/ 8143 h 7485"/>
                    <a:gd name="connsiteX11" fmla="*/ 9892 w 9793"/>
                    <a:gd name="connsiteY11" fmla="*/ 7772 h 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3" h="7485">
                      <a:moveTo>
                        <a:pt x="10175" y="7586"/>
                      </a:moveTo>
                      <a:cubicBezTo>
                        <a:pt x="8838" y="5653"/>
                        <a:pt x="7546" y="3669"/>
                        <a:pt x="6111" y="1834"/>
                      </a:cubicBezTo>
                      <a:lnTo>
                        <a:pt x="5865" y="1587"/>
                      </a:lnTo>
                      <a:lnTo>
                        <a:pt x="5865" y="1587"/>
                      </a:lnTo>
                      <a:cubicBezTo>
                        <a:pt x="5022" y="1631"/>
                        <a:pt x="4181" y="1471"/>
                        <a:pt x="3413" y="1123"/>
                      </a:cubicBezTo>
                      <a:cubicBezTo>
                        <a:pt x="3092" y="974"/>
                        <a:pt x="2795" y="825"/>
                        <a:pt x="2484" y="658"/>
                      </a:cubicBezTo>
                      <a:cubicBezTo>
                        <a:pt x="2071" y="702"/>
                        <a:pt x="1664" y="784"/>
                        <a:pt x="1267" y="904"/>
                      </a:cubicBezTo>
                      <a:cubicBezTo>
                        <a:pt x="844" y="1030"/>
                        <a:pt x="277" y="1834"/>
                        <a:pt x="398" y="2094"/>
                      </a:cubicBezTo>
                      <a:cubicBezTo>
                        <a:pt x="793" y="2888"/>
                        <a:pt x="1661" y="4226"/>
                        <a:pt x="2033" y="4226"/>
                      </a:cubicBezTo>
                      <a:cubicBezTo>
                        <a:pt x="4507" y="4472"/>
                        <a:pt x="6777" y="5705"/>
                        <a:pt x="8331" y="7646"/>
                      </a:cubicBezTo>
                      <a:cubicBezTo>
                        <a:pt x="8629" y="7899"/>
                        <a:pt x="8988" y="8070"/>
                        <a:pt x="9372" y="8143"/>
                      </a:cubicBezTo>
                      <a:lnTo>
                        <a:pt x="9892" y="777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2" name="Freeform 4981">
                  <a:extLst>
                    <a:ext uri="{FF2B5EF4-FFF2-40B4-BE49-F238E27FC236}">
                      <a16:creationId xmlns:a16="http://schemas.microsoft.com/office/drawing/2014/main" id="{80513465-59A0-78CE-EB17-8309F6AA1ADF}"/>
                    </a:ext>
                  </a:extLst>
                </p:cNvPr>
                <p:cNvSpPr/>
                <p:nvPr/>
              </p:nvSpPr>
              <p:spPr>
                <a:xfrm rot="-780000">
                  <a:off x="1789992" y="3935331"/>
                  <a:ext cx="6160" cy="10343"/>
                </a:xfrm>
                <a:custGeom>
                  <a:avLst/>
                  <a:gdLst>
                    <a:gd name="connsiteX0" fmla="*/ 570 w 6160"/>
                    <a:gd name="connsiteY0" fmla="*/ 698 h 10343"/>
                    <a:gd name="connsiteX1" fmla="*/ 547 w 6160"/>
                    <a:gd name="connsiteY1" fmla="*/ 2184 h 10343"/>
                    <a:gd name="connsiteX2" fmla="*/ 2307 w 6160"/>
                    <a:gd name="connsiteY2" fmla="*/ 4935 h 10343"/>
                    <a:gd name="connsiteX3" fmla="*/ 3348 w 6160"/>
                    <a:gd name="connsiteY3" fmla="*/ 8085 h 10343"/>
                    <a:gd name="connsiteX4" fmla="*/ 3812 w 6160"/>
                    <a:gd name="connsiteY4" fmla="*/ 9846 h 10343"/>
                    <a:gd name="connsiteX5" fmla="*/ 5870 w 6160"/>
                    <a:gd name="connsiteY5" fmla="*/ 11012 h 10343"/>
                    <a:gd name="connsiteX6" fmla="*/ 6464 w 6160"/>
                    <a:gd name="connsiteY6" fmla="*/ 9498 h 10343"/>
                    <a:gd name="connsiteX7" fmla="*/ 4704 w 6160"/>
                    <a:gd name="connsiteY7" fmla="*/ 5316 h 10343"/>
                    <a:gd name="connsiteX8" fmla="*/ 3413 w 6160"/>
                    <a:gd name="connsiteY8" fmla="*/ 5070 h 10343"/>
                    <a:gd name="connsiteX9" fmla="*/ 3213 w 6160"/>
                    <a:gd name="connsiteY9" fmla="*/ 3778 h 10343"/>
                    <a:gd name="connsiteX10" fmla="*/ 3882 w 6160"/>
                    <a:gd name="connsiteY10" fmla="*/ 3430 h 10343"/>
                    <a:gd name="connsiteX11" fmla="*/ 3561 w 6160"/>
                    <a:gd name="connsiteY11" fmla="*/ 2710 h 10343"/>
                    <a:gd name="connsiteX12" fmla="*/ 3315 w 6160"/>
                    <a:gd name="connsiteY12" fmla="*/ 2710 h 10343"/>
                    <a:gd name="connsiteX13" fmla="*/ 2126 w 6160"/>
                    <a:gd name="connsiteY13" fmla="*/ 1269 h 10343"/>
                    <a:gd name="connsiteX14" fmla="*/ 570 w 6160"/>
                    <a:gd name="connsiteY14" fmla="*/ 698 h 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60" h="10343">
                      <a:moveTo>
                        <a:pt x="570" y="698"/>
                      </a:moveTo>
                      <a:cubicBezTo>
                        <a:pt x="296" y="795"/>
                        <a:pt x="324" y="1692"/>
                        <a:pt x="547" y="2184"/>
                      </a:cubicBezTo>
                      <a:cubicBezTo>
                        <a:pt x="1069" y="3141"/>
                        <a:pt x="1657" y="4060"/>
                        <a:pt x="2307" y="4935"/>
                      </a:cubicBezTo>
                      <a:cubicBezTo>
                        <a:pt x="3043" y="5814"/>
                        <a:pt x="3415" y="6941"/>
                        <a:pt x="3348" y="8085"/>
                      </a:cubicBezTo>
                      <a:cubicBezTo>
                        <a:pt x="3320" y="8706"/>
                        <a:pt x="3482" y="9320"/>
                        <a:pt x="3812" y="9846"/>
                      </a:cubicBezTo>
                      <a:cubicBezTo>
                        <a:pt x="4365" y="10433"/>
                        <a:pt x="5082" y="10839"/>
                        <a:pt x="5870" y="11012"/>
                      </a:cubicBezTo>
                      <a:cubicBezTo>
                        <a:pt x="6334" y="10961"/>
                        <a:pt x="6687" y="10083"/>
                        <a:pt x="6464" y="9498"/>
                      </a:cubicBezTo>
                      <a:cubicBezTo>
                        <a:pt x="5944" y="8104"/>
                        <a:pt x="5322" y="6710"/>
                        <a:pt x="4704" y="5316"/>
                      </a:cubicBezTo>
                      <a:cubicBezTo>
                        <a:pt x="4260" y="5336"/>
                        <a:pt x="3818" y="5251"/>
                        <a:pt x="3413" y="5070"/>
                      </a:cubicBezTo>
                      <a:cubicBezTo>
                        <a:pt x="3190" y="4972"/>
                        <a:pt x="3092" y="3852"/>
                        <a:pt x="3213" y="3778"/>
                      </a:cubicBezTo>
                      <a:lnTo>
                        <a:pt x="3882" y="3430"/>
                      </a:lnTo>
                      <a:lnTo>
                        <a:pt x="3561" y="2710"/>
                      </a:lnTo>
                      <a:lnTo>
                        <a:pt x="3315" y="2710"/>
                      </a:lnTo>
                      <a:cubicBezTo>
                        <a:pt x="2970" y="2189"/>
                        <a:pt x="2572" y="1706"/>
                        <a:pt x="2126" y="1269"/>
                      </a:cubicBezTo>
                      <a:cubicBezTo>
                        <a:pt x="1611" y="921"/>
                        <a:pt x="914" y="563"/>
                        <a:pt x="570" y="69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3" name="Freeform 4982">
                  <a:extLst>
                    <a:ext uri="{FF2B5EF4-FFF2-40B4-BE49-F238E27FC236}">
                      <a16:creationId xmlns:a16="http://schemas.microsoft.com/office/drawing/2014/main" id="{774D813B-E1AC-9E39-E782-91E92A5BB718}"/>
                    </a:ext>
                  </a:extLst>
                </p:cNvPr>
                <p:cNvSpPr/>
                <p:nvPr/>
              </p:nvSpPr>
              <p:spPr>
                <a:xfrm rot="-780000">
                  <a:off x="1756278" y="3966913"/>
                  <a:ext cx="4495" cy="3041"/>
                </a:xfrm>
                <a:custGeom>
                  <a:avLst/>
                  <a:gdLst>
                    <a:gd name="connsiteX0" fmla="*/ 1592 w 4495"/>
                    <a:gd name="connsiteY0" fmla="*/ 674 h 3041"/>
                    <a:gd name="connsiteX1" fmla="*/ 1095 w 4495"/>
                    <a:gd name="connsiteY1" fmla="*/ 726 h 3041"/>
                    <a:gd name="connsiteX2" fmla="*/ 375 w 4495"/>
                    <a:gd name="connsiteY2" fmla="*/ 1269 h 3041"/>
                    <a:gd name="connsiteX3" fmla="*/ 1536 w 4495"/>
                    <a:gd name="connsiteY3" fmla="*/ 2742 h 3041"/>
                    <a:gd name="connsiteX4" fmla="*/ 4239 w 4495"/>
                    <a:gd name="connsiteY4" fmla="*/ 3708 h 3041"/>
                    <a:gd name="connsiteX5" fmla="*/ 4810 w 4495"/>
                    <a:gd name="connsiteY5" fmla="*/ 2965 h 3041"/>
                    <a:gd name="connsiteX6" fmla="*/ 4861 w 4495"/>
                    <a:gd name="connsiteY6" fmla="*/ 1330 h 3041"/>
                    <a:gd name="connsiteX7" fmla="*/ 4290 w 4495"/>
                    <a:gd name="connsiteY7" fmla="*/ 1255 h 3041"/>
                    <a:gd name="connsiteX8" fmla="*/ 1592 w 4495"/>
                    <a:gd name="connsiteY8" fmla="*/ 674 h 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 h="3041">
                      <a:moveTo>
                        <a:pt x="1592" y="674"/>
                      </a:moveTo>
                      <a:lnTo>
                        <a:pt x="1095" y="726"/>
                      </a:lnTo>
                      <a:cubicBezTo>
                        <a:pt x="746" y="726"/>
                        <a:pt x="300" y="1148"/>
                        <a:pt x="375" y="1269"/>
                      </a:cubicBezTo>
                      <a:cubicBezTo>
                        <a:pt x="645" y="1842"/>
                        <a:pt x="1042" y="2345"/>
                        <a:pt x="1536" y="2742"/>
                      </a:cubicBezTo>
                      <a:cubicBezTo>
                        <a:pt x="2386" y="3191"/>
                        <a:pt x="3297" y="3516"/>
                        <a:pt x="4239" y="3708"/>
                      </a:cubicBezTo>
                      <a:cubicBezTo>
                        <a:pt x="4513" y="3783"/>
                        <a:pt x="4857" y="3313"/>
                        <a:pt x="4810" y="2965"/>
                      </a:cubicBezTo>
                      <a:cubicBezTo>
                        <a:pt x="4751" y="2420"/>
                        <a:pt x="4768" y="1869"/>
                        <a:pt x="4861" y="1330"/>
                      </a:cubicBezTo>
                      <a:lnTo>
                        <a:pt x="4290" y="1255"/>
                      </a:lnTo>
                      <a:cubicBezTo>
                        <a:pt x="3394" y="1069"/>
                        <a:pt x="2507" y="823"/>
                        <a:pt x="1592" y="6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4" name="Freeform 4983">
                  <a:extLst>
                    <a:ext uri="{FF2B5EF4-FFF2-40B4-BE49-F238E27FC236}">
                      <a16:creationId xmlns:a16="http://schemas.microsoft.com/office/drawing/2014/main" id="{82B56962-5DD2-5178-BCAF-FA2068264134}"/>
                    </a:ext>
                  </a:extLst>
                </p:cNvPr>
                <p:cNvSpPr/>
                <p:nvPr/>
              </p:nvSpPr>
              <p:spPr>
                <a:xfrm rot="-780000">
                  <a:off x="1758187" y="3962992"/>
                  <a:ext cx="3315" cy="3054"/>
                </a:xfrm>
                <a:custGeom>
                  <a:avLst/>
                  <a:gdLst>
                    <a:gd name="connsiteX0" fmla="*/ 2952 w 3315"/>
                    <a:gd name="connsiteY0" fmla="*/ 3728 h 3054"/>
                    <a:gd name="connsiteX1" fmla="*/ 3547 w 3315"/>
                    <a:gd name="connsiteY1" fmla="*/ 3529 h 3054"/>
                    <a:gd name="connsiteX2" fmla="*/ 3672 w 3315"/>
                    <a:gd name="connsiteY2" fmla="*/ 2265 h 3054"/>
                    <a:gd name="connsiteX3" fmla="*/ 1740 w 3315"/>
                    <a:gd name="connsiteY3" fmla="*/ 1001 h 3054"/>
                    <a:gd name="connsiteX4" fmla="*/ 374 w 3315"/>
                    <a:gd name="connsiteY4" fmla="*/ 1670 h 3054"/>
                    <a:gd name="connsiteX5" fmla="*/ 425 w 3315"/>
                    <a:gd name="connsiteY5" fmla="*/ 2414 h 3054"/>
                    <a:gd name="connsiteX6" fmla="*/ 699 w 3315"/>
                    <a:gd name="connsiteY6" fmla="*/ 2488 h 3054"/>
                    <a:gd name="connsiteX7" fmla="*/ 2952 w 3315"/>
                    <a:gd name="connsiteY7" fmla="*/ 3728 h 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5" h="3054">
                      <a:moveTo>
                        <a:pt x="2952" y="3728"/>
                      </a:moveTo>
                      <a:cubicBezTo>
                        <a:pt x="3144" y="3643"/>
                        <a:pt x="3343" y="3576"/>
                        <a:pt x="3547" y="3529"/>
                      </a:cubicBezTo>
                      <a:cubicBezTo>
                        <a:pt x="3770" y="3478"/>
                        <a:pt x="3644" y="2711"/>
                        <a:pt x="3672" y="2265"/>
                      </a:cubicBezTo>
                      <a:cubicBezTo>
                        <a:pt x="2831" y="1721"/>
                        <a:pt x="2279" y="1336"/>
                        <a:pt x="1740" y="1001"/>
                      </a:cubicBezTo>
                      <a:cubicBezTo>
                        <a:pt x="774" y="430"/>
                        <a:pt x="300" y="578"/>
                        <a:pt x="374" y="1670"/>
                      </a:cubicBezTo>
                      <a:lnTo>
                        <a:pt x="425" y="2414"/>
                      </a:lnTo>
                      <a:lnTo>
                        <a:pt x="699" y="2488"/>
                      </a:lnTo>
                      <a:cubicBezTo>
                        <a:pt x="1524" y="2751"/>
                        <a:pt x="2289" y="3173"/>
                        <a:pt x="2952" y="372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5" name="Freeform 4984">
                  <a:extLst>
                    <a:ext uri="{FF2B5EF4-FFF2-40B4-BE49-F238E27FC236}">
                      <a16:creationId xmlns:a16="http://schemas.microsoft.com/office/drawing/2014/main" id="{4799F73C-736C-1F62-683C-0239A063F2F8}"/>
                    </a:ext>
                  </a:extLst>
                </p:cNvPr>
                <p:cNvSpPr/>
                <p:nvPr/>
              </p:nvSpPr>
              <p:spPr>
                <a:xfrm rot="-780000">
                  <a:off x="1810418" y="3946715"/>
                  <a:ext cx="5206" cy="3577"/>
                </a:xfrm>
                <a:custGeom>
                  <a:avLst/>
                  <a:gdLst>
                    <a:gd name="connsiteX0" fmla="*/ 3007 w 5206"/>
                    <a:gd name="connsiteY0" fmla="*/ 4248 h 3577"/>
                    <a:gd name="connsiteX1" fmla="*/ 5385 w 5206"/>
                    <a:gd name="connsiteY1" fmla="*/ 3319 h 3577"/>
                    <a:gd name="connsiteX2" fmla="*/ 5483 w 5206"/>
                    <a:gd name="connsiteY2" fmla="*/ 2278 h 3577"/>
                    <a:gd name="connsiteX3" fmla="*/ 4340 w 5206"/>
                    <a:gd name="connsiteY3" fmla="*/ 1214 h 3577"/>
                    <a:gd name="connsiteX4" fmla="*/ 745 w 5206"/>
                    <a:gd name="connsiteY4" fmla="*/ 670 h 3577"/>
                    <a:gd name="connsiteX5" fmla="*/ 843 w 5206"/>
                    <a:gd name="connsiteY5" fmla="*/ 1019 h 3577"/>
                    <a:gd name="connsiteX6" fmla="*/ 378 w 5206"/>
                    <a:gd name="connsiteY6" fmla="*/ 1590 h 3577"/>
                    <a:gd name="connsiteX7" fmla="*/ 429 w 5206"/>
                    <a:gd name="connsiteY7" fmla="*/ 1962 h 3577"/>
                    <a:gd name="connsiteX8" fmla="*/ 2315 w 5206"/>
                    <a:gd name="connsiteY8" fmla="*/ 2459 h 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6" h="3577">
                      <a:moveTo>
                        <a:pt x="3007" y="4248"/>
                      </a:moveTo>
                      <a:cubicBezTo>
                        <a:pt x="3817" y="3984"/>
                        <a:pt x="4611" y="3673"/>
                        <a:pt x="5385" y="3319"/>
                      </a:cubicBezTo>
                      <a:cubicBezTo>
                        <a:pt x="5585" y="3221"/>
                        <a:pt x="5659" y="2575"/>
                        <a:pt x="5483" y="2278"/>
                      </a:cubicBezTo>
                      <a:cubicBezTo>
                        <a:pt x="5208" y="1824"/>
                        <a:pt x="4812" y="1456"/>
                        <a:pt x="4340" y="1214"/>
                      </a:cubicBezTo>
                      <a:cubicBezTo>
                        <a:pt x="3153" y="962"/>
                        <a:pt x="1953" y="781"/>
                        <a:pt x="745" y="670"/>
                      </a:cubicBezTo>
                      <a:lnTo>
                        <a:pt x="843" y="1019"/>
                      </a:lnTo>
                      <a:cubicBezTo>
                        <a:pt x="671" y="1191"/>
                        <a:pt x="346" y="1293"/>
                        <a:pt x="378" y="1590"/>
                      </a:cubicBezTo>
                      <a:lnTo>
                        <a:pt x="429" y="1962"/>
                      </a:lnTo>
                      <a:cubicBezTo>
                        <a:pt x="1073" y="2061"/>
                        <a:pt x="1706" y="2228"/>
                        <a:pt x="2315" y="24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6" name="Freeform 4985">
                  <a:extLst>
                    <a:ext uri="{FF2B5EF4-FFF2-40B4-BE49-F238E27FC236}">
                      <a16:creationId xmlns:a16="http://schemas.microsoft.com/office/drawing/2014/main" id="{6760D562-3F69-5A78-E6B0-514750D2F487}"/>
                    </a:ext>
                  </a:extLst>
                </p:cNvPr>
                <p:cNvSpPr/>
                <p:nvPr/>
              </p:nvSpPr>
              <p:spPr>
                <a:xfrm rot="-780000">
                  <a:off x="1819947" y="3893680"/>
                  <a:ext cx="199" cy="320"/>
                </a:xfrm>
                <a:custGeom>
                  <a:avLst/>
                  <a:gdLst>
                    <a:gd name="connsiteX0" fmla="*/ 377 w 199"/>
                    <a:gd name="connsiteY0" fmla="*/ 661 h 320"/>
                    <a:gd name="connsiteX1" fmla="*/ 451 w 199"/>
                    <a:gd name="connsiteY1" fmla="*/ 982 h 320"/>
                    <a:gd name="connsiteX2" fmla="*/ 577 w 199"/>
                    <a:gd name="connsiteY2" fmla="*/ 833 h 320"/>
                  </a:gdLst>
                  <a:ahLst/>
                  <a:cxnLst>
                    <a:cxn ang="0">
                      <a:pos x="connsiteX0" y="connsiteY0"/>
                    </a:cxn>
                    <a:cxn ang="0">
                      <a:pos x="connsiteX1" y="connsiteY1"/>
                    </a:cxn>
                    <a:cxn ang="0">
                      <a:pos x="connsiteX2" y="connsiteY2"/>
                    </a:cxn>
                  </a:cxnLst>
                  <a:rect l="l" t="t" r="r" b="b"/>
                  <a:pathLst>
                    <a:path w="199" h="320">
                      <a:moveTo>
                        <a:pt x="377" y="661"/>
                      </a:moveTo>
                      <a:lnTo>
                        <a:pt x="451" y="982"/>
                      </a:lnTo>
                      <a:lnTo>
                        <a:pt x="577" y="83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7" name="Freeform 4986">
                  <a:extLst>
                    <a:ext uri="{FF2B5EF4-FFF2-40B4-BE49-F238E27FC236}">
                      <a16:creationId xmlns:a16="http://schemas.microsoft.com/office/drawing/2014/main" id="{1BA602B6-CB48-B92D-5F01-3323301FAD3D}"/>
                    </a:ext>
                  </a:extLst>
                </p:cNvPr>
                <p:cNvSpPr/>
                <p:nvPr/>
              </p:nvSpPr>
              <p:spPr>
                <a:xfrm rot="-780000">
                  <a:off x="1820935" y="3892814"/>
                  <a:ext cx="4273" cy="3951"/>
                </a:xfrm>
                <a:custGeom>
                  <a:avLst/>
                  <a:gdLst>
                    <a:gd name="connsiteX0" fmla="*/ 725 w 4273"/>
                    <a:gd name="connsiteY0" fmla="*/ 1739 h 3951"/>
                    <a:gd name="connsiteX1" fmla="*/ 377 w 4273"/>
                    <a:gd name="connsiteY1" fmla="*/ 3054 h 3951"/>
                    <a:gd name="connsiteX2" fmla="*/ 549 w 4273"/>
                    <a:gd name="connsiteY2" fmla="*/ 3574 h 3951"/>
                    <a:gd name="connsiteX3" fmla="*/ 3721 w 4273"/>
                    <a:gd name="connsiteY3" fmla="*/ 4294 h 3951"/>
                    <a:gd name="connsiteX4" fmla="*/ 4650 w 4273"/>
                    <a:gd name="connsiteY4" fmla="*/ 2928 h 3951"/>
                    <a:gd name="connsiteX5" fmla="*/ 4228 w 4273"/>
                    <a:gd name="connsiteY5" fmla="*/ 1999 h 3951"/>
                    <a:gd name="connsiteX6" fmla="*/ 2834 w 4273"/>
                    <a:gd name="connsiteY6" fmla="*/ 661 h 3951"/>
                    <a:gd name="connsiteX7" fmla="*/ 2709 w 4273"/>
                    <a:gd name="connsiteY7" fmla="*/ 833 h 3951"/>
                    <a:gd name="connsiteX8" fmla="*/ 725 w 4273"/>
                    <a:gd name="connsiteY8" fmla="*/ 1739 h 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3" h="3951">
                      <a:moveTo>
                        <a:pt x="725" y="1739"/>
                      </a:moveTo>
                      <a:lnTo>
                        <a:pt x="377" y="3054"/>
                      </a:lnTo>
                      <a:lnTo>
                        <a:pt x="549" y="3574"/>
                      </a:lnTo>
                      <a:cubicBezTo>
                        <a:pt x="2012" y="5261"/>
                        <a:pt x="2830" y="4415"/>
                        <a:pt x="3721" y="4294"/>
                      </a:cubicBezTo>
                      <a:cubicBezTo>
                        <a:pt x="4186" y="4243"/>
                        <a:pt x="4390" y="3476"/>
                        <a:pt x="4650" y="2928"/>
                      </a:cubicBezTo>
                      <a:cubicBezTo>
                        <a:pt x="4595" y="2586"/>
                        <a:pt x="4449" y="2266"/>
                        <a:pt x="4228" y="1999"/>
                      </a:cubicBezTo>
                      <a:cubicBezTo>
                        <a:pt x="3807" y="1509"/>
                        <a:pt x="3341" y="1061"/>
                        <a:pt x="2834" y="661"/>
                      </a:cubicBezTo>
                      <a:lnTo>
                        <a:pt x="2709" y="833"/>
                      </a:lnTo>
                      <a:cubicBezTo>
                        <a:pt x="2114" y="1688"/>
                        <a:pt x="1469" y="2110"/>
                        <a:pt x="725" y="17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8" name="Freeform 4987">
                  <a:extLst>
                    <a:ext uri="{FF2B5EF4-FFF2-40B4-BE49-F238E27FC236}">
                      <a16:creationId xmlns:a16="http://schemas.microsoft.com/office/drawing/2014/main" id="{62FAD0E4-BEDF-D628-01FA-70CCC400ACFF}"/>
                    </a:ext>
                  </a:extLst>
                </p:cNvPr>
                <p:cNvSpPr/>
                <p:nvPr/>
              </p:nvSpPr>
              <p:spPr>
                <a:xfrm rot="-780000">
                  <a:off x="1839614" y="3881132"/>
                  <a:ext cx="2851" cy="3698"/>
                </a:xfrm>
                <a:custGeom>
                  <a:avLst/>
                  <a:gdLst>
                    <a:gd name="connsiteX0" fmla="*/ 2289 w 2851"/>
                    <a:gd name="connsiteY0" fmla="*/ 4357 h 3698"/>
                    <a:gd name="connsiteX1" fmla="*/ 2958 w 2851"/>
                    <a:gd name="connsiteY1" fmla="*/ 3711 h 3698"/>
                    <a:gd name="connsiteX2" fmla="*/ 3232 w 2851"/>
                    <a:gd name="connsiteY2" fmla="*/ 2196 h 3698"/>
                    <a:gd name="connsiteX3" fmla="*/ 2512 w 2851"/>
                    <a:gd name="connsiteY3" fmla="*/ 1625 h 3698"/>
                    <a:gd name="connsiteX4" fmla="*/ 380 w 2851"/>
                    <a:gd name="connsiteY4" fmla="*/ 659 h 3698"/>
                    <a:gd name="connsiteX5" fmla="*/ 678 w 2851"/>
                    <a:gd name="connsiteY5" fmla="*/ 1402 h 3698"/>
                    <a:gd name="connsiteX6" fmla="*/ 2289 w 2851"/>
                    <a:gd name="connsiteY6" fmla="*/ 4357 h 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 h="3698">
                      <a:moveTo>
                        <a:pt x="2289" y="4357"/>
                      </a:moveTo>
                      <a:cubicBezTo>
                        <a:pt x="2563" y="4202"/>
                        <a:pt x="2793" y="3980"/>
                        <a:pt x="2958" y="3711"/>
                      </a:cubicBezTo>
                      <a:cubicBezTo>
                        <a:pt x="3134" y="3225"/>
                        <a:pt x="3227" y="2713"/>
                        <a:pt x="3232" y="2196"/>
                      </a:cubicBezTo>
                      <a:cubicBezTo>
                        <a:pt x="3007" y="1989"/>
                        <a:pt x="2766" y="1797"/>
                        <a:pt x="2512" y="1625"/>
                      </a:cubicBezTo>
                      <a:lnTo>
                        <a:pt x="380" y="659"/>
                      </a:lnTo>
                      <a:cubicBezTo>
                        <a:pt x="499" y="898"/>
                        <a:pt x="598" y="1147"/>
                        <a:pt x="678" y="1402"/>
                      </a:cubicBezTo>
                      <a:cubicBezTo>
                        <a:pt x="936" y="2516"/>
                        <a:pt x="1493" y="3537"/>
                        <a:pt x="2289" y="43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9" name="Freeform 4988">
                  <a:extLst>
                    <a:ext uri="{FF2B5EF4-FFF2-40B4-BE49-F238E27FC236}">
                      <a16:creationId xmlns:a16="http://schemas.microsoft.com/office/drawing/2014/main" id="{01013499-6406-8366-FA22-05CCD18734DB}"/>
                    </a:ext>
                  </a:extLst>
                </p:cNvPr>
                <p:cNvSpPr/>
                <p:nvPr/>
              </p:nvSpPr>
              <p:spPr>
                <a:xfrm rot="-780000">
                  <a:off x="1735070" y="4017899"/>
                  <a:ext cx="2710" cy="2652"/>
                </a:xfrm>
                <a:custGeom>
                  <a:avLst/>
                  <a:gdLst>
                    <a:gd name="connsiteX0" fmla="*/ 3015 w 2710"/>
                    <a:gd name="connsiteY0" fmla="*/ 1278 h 2652"/>
                    <a:gd name="connsiteX1" fmla="*/ 2593 w 2710"/>
                    <a:gd name="connsiteY1" fmla="*/ 684 h 2652"/>
                    <a:gd name="connsiteX2" fmla="*/ 363 w 2710"/>
                    <a:gd name="connsiteY2" fmla="*/ 3090 h 2652"/>
                    <a:gd name="connsiteX3" fmla="*/ 828 w 2710"/>
                    <a:gd name="connsiteY3" fmla="*/ 3337 h 2652"/>
                    <a:gd name="connsiteX4" fmla="*/ 2862 w 2710"/>
                    <a:gd name="connsiteY4" fmla="*/ 2194 h 2652"/>
                    <a:gd name="connsiteX5" fmla="*/ 3015 w 2710"/>
                    <a:gd name="connsiteY5" fmla="*/ 1278 h 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0" h="2652">
                      <a:moveTo>
                        <a:pt x="3015" y="1278"/>
                      </a:moveTo>
                      <a:lnTo>
                        <a:pt x="2593" y="684"/>
                      </a:lnTo>
                      <a:cubicBezTo>
                        <a:pt x="1849" y="1478"/>
                        <a:pt x="1106" y="2273"/>
                        <a:pt x="363" y="3090"/>
                      </a:cubicBezTo>
                      <a:lnTo>
                        <a:pt x="828" y="3337"/>
                      </a:lnTo>
                      <a:cubicBezTo>
                        <a:pt x="1496" y="2965"/>
                        <a:pt x="2165" y="2593"/>
                        <a:pt x="2862" y="2194"/>
                      </a:cubicBezTo>
                      <a:cubicBezTo>
                        <a:pt x="3073" y="1938"/>
                        <a:pt x="3131" y="1589"/>
                        <a:pt x="3015" y="12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0" name="Freeform 4989">
                  <a:extLst>
                    <a:ext uri="{FF2B5EF4-FFF2-40B4-BE49-F238E27FC236}">
                      <a16:creationId xmlns:a16="http://schemas.microsoft.com/office/drawing/2014/main" id="{144DBDFE-99C4-B1BC-8663-726BB97A1F08}"/>
                    </a:ext>
                  </a:extLst>
                </p:cNvPr>
                <p:cNvSpPr/>
                <p:nvPr/>
              </p:nvSpPr>
              <p:spPr>
                <a:xfrm rot="-780000">
                  <a:off x="1724100" y="4004631"/>
                  <a:ext cx="4262" cy="3641"/>
                </a:xfrm>
                <a:custGeom>
                  <a:avLst/>
                  <a:gdLst>
                    <a:gd name="connsiteX0" fmla="*/ 4030 w 4262"/>
                    <a:gd name="connsiteY0" fmla="*/ 4063 h 3641"/>
                    <a:gd name="connsiteX1" fmla="*/ 4602 w 4262"/>
                    <a:gd name="connsiteY1" fmla="*/ 1981 h 3641"/>
                    <a:gd name="connsiteX2" fmla="*/ 3710 w 4262"/>
                    <a:gd name="connsiteY2" fmla="*/ 1363 h 3641"/>
                    <a:gd name="connsiteX3" fmla="*/ 635 w 4262"/>
                    <a:gd name="connsiteY3" fmla="*/ 769 h 3641"/>
                    <a:gd name="connsiteX4" fmla="*/ 361 w 4262"/>
                    <a:gd name="connsiteY4" fmla="*/ 2850 h 3641"/>
                    <a:gd name="connsiteX5" fmla="*/ 459 w 4262"/>
                    <a:gd name="connsiteY5" fmla="*/ 3124 h 3641"/>
                    <a:gd name="connsiteX6" fmla="*/ 510 w 4262"/>
                    <a:gd name="connsiteY6" fmla="*/ 3198 h 3641"/>
                    <a:gd name="connsiteX7" fmla="*/ 1476 w 4262"/>
                    <a:gd name="connsiteY7" fmla="*/ 4067 h 3641"/>
                    <a:gd name="connsiteX8" fmla="*/ 1601 w 4262"/>
                    <a:gd name="connsiteY8" fmla="*/ 4118 h 3641"/>
                    <a:gd name="connsiteX9" fmla="*/ 4030 w 4262"/>
                    <a:gd name="connsiteY9" fmla="*/ 4063 h 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 h="3641">
                      <a:moveTo>
                        <a:pt x="4030" y="4063"/>
                      </a:moveTo>
                      <a:cubicBezTo>
                        <a:pt x="4488" y="3471"/>
                        <a:pt x="4693" y="2723"/>
                        <a:pt x="4602" y="1981"/>
                      </a:cubicBezTo>
                      <a:cubicBezTo>
                        <a:pt x="4328" y="1781"/>
                        <a:pt x="4030" y="1558"/>
                        <a:pt x="3710" y="1363"/>
                      </a:cubicBezTo>
                      <a:cubicBezTo>
                        <a:pt x="2807" y="758"/>
                        <a:pt x="1698" y="544"/>
                        <a:pt x="635" y="769"/>
                      </a:cubicBezTo>
                      <a:cubicBezTo>
                        <a:pt x="538" y="1461"/>
                        <a:pt x="435" y="2162"/>
                        <a:pt x="361" y="2850"/>
                      </a:cubicBezTo>
                      <a:lnTo>
                        <a:pt x="459" y="3124"/>
                      </a:lnTo>
                      <a:lnTo>
                        <a:pt x="510" y="3198"/>
                      </a:lnTo>
                      <a:cubicBezTo>
                        <a:pt x="932" y="3547"/>
                        <a:pt x="1230" y="3816"/>
                        <a:pt x="1476" y="4067"/>
                      </a:cubicBezTo>
                      <a:lnTo>
                        <a:pt x="1601" y="4118"/>
                      </a:lnTo>
                      <a:cubicBezTo>
                        <a:pt x="2396" y="4309"/>
                        <a:pt x="3585" y="4485"/>
                        <a:pt x="4030" y="406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1" name="Freeform 4990">
                  <a:extLst>
                    <a:ext uri="{FF2B5EF4-FFF2-40B4-BE49-F238E27FC236}">
                      <a16:creationId xmlns:a16="http://schemas.microsoft.com/office/drawing/2014/main" id="{5D8E5452-D7EC-21B9-F2B2-EA00CAA8EFA3}"/>
                    </a:ext>
                  </a:extLst>
                </p:cNvPr>
                <p:cNvSpPr/>
                <p:nvPr/>
              </p:nvSpPr>
              <p:spPr>
                <a:xfrm rot="-780000">
                  <a:off x="1866071" y="3883803"/>
                  <a:ext cx="2034" cy="1760"/>
                </a:xfrm>
                <a:custGeom>
                  <a:avLst/>
                  <a:gdLst>
                    <a:gd name="connsiteX0" fmla="*/ 385 w 2034"/>
                    <a:gd name="connsiteY0" fmla="*/ 659 h 1760"/>
                    <a:gd name="connsiteX1" fmla="*/ 2419 w 2034"/>
                    <a:gd name="connsiteY1" fmla="*/ 2420 h 1760"/>
                    <a:gd name="connsiteX2" fmla="*/ 2419 w 2034"/>
                    <a:gd name="connsiteY2" fmla="*/ 2420 h 1760"/>
                    <a:gd name="connsiteX3" fmla="*/ 385 w 2034"/>
                    <a:gd name="connsiteY3" fmla="*/ 659 h 1760"/>
                  </a:gdLst>
                  <a:ahLst/>
                  <a:cxnLst>
                    <a:cxn ang="0">
                      <a:pos x="connsiteX0" y="connsiteY0"/>
                    </a:cxn>
                    <a:cxn ang="0">
                      <a:pos x="connsiteX1" y="connsiteY1"/>
                    </a:cxn>
                    <a:cxn ang="0">
                      <a:pos x="connsiteX2" y="connsiteY2"/>
                    </a:cxn>
                    <a:cxn ang="0">
                      <a:pos x="connsiteX3" y="connsiteY3"/>
                    </a:cxn>
                  </a:cxnLst>
                  <a:rect l="l" t="t" r="r" b="b"/>
                  <a:pathLst>
                    <a:path w="2034" h="1760">
                      <a:moveTo>
                        <a:pt x="385" y="659"/>
                      </a:moveTo>
                      <a:cubicBezTo>
                        <a:pt x="1139" y="1151"/>
                        <a:pt x="1824" y="1744"/>
                        <a:pt x="2419" y="2420"/>
                      </a:cubicBezTo>
                      <a:lnTo>
                        <a:pt x="2419" y="2420"/>
                      </a:lnTo>
                      <a:cubicBezTo>
                        <a:pt x="1824" y="1744"/>
                        <a:pt x="1139" y="1151"/>
                        <a:pt x="385" y="6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2" name="Freeform 4991">
                  <a:extLst>
                    <a:ext uri="{FF2B5EF4-FFF2-40B4-BE49-F238E27FC236}">
                      <a16:creationId xmlns:a16="http://schemas.microsoft.com/office/drawing/2014/main" id="{FB58A53E-9057-64BB-5723-65EB0258CEE9}"/>
                    </a:ext>
                  </a:extLst>
                </p:cNvPr>
                <p:cNvSpPr/>
                <p:nvPr/>
              </p:nvSpPr>
              <p:spPr>
                <a:xfrm rot="-780000">
                  <a:off x="1861780" y="3882825"/>
                  <a:ext cx="1314" cy="571"/>
                </a:xfrm>
                <a:custGeom>
                  <a:avLst/>
                  <a:gdLst>
                    <a:gd name="connsiteX0" fmla="*/ 384 w 1314"/>
                    <a:gd name="connsiteY0" fmla="*/ 659 h 571"/>
                    <a:gd name="connsiteX1" fmla="*/ 1178 w 1314"/>
                    <a:gd name="connsiteY1" fmla="*/ 1030 h 571"/>
                    <a:gd name="connsiteX2" fmla="*/ 1699 w 1314"/>
                    <a:gd name="connsiteY2" fmla="*/ 1230 h 571"/>
                    <a:gd name="connsiteX3" fmla="*/ 1499 w 1314"/>
                    <a:gd name="connsiteY3" fmla="*/ 1082 h 571"/>
                    <a:gd name="connsiteX4" fmla="*/ 384 w 1314"/>
                    <a:gd name="connsiteY4" fmla="*/ 659 h 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 h="571">
                      <a:moveTo>
                        <a:pt x="384" y="659"/>
                      </a:moveTo>
                      <a:cubicBezTo>
                        <a:pt x="656" y="767"/>
                        <a:pt x="921" y="891"/>
                        <a:pt x="1178" y="1030"/>
                      </a:cubicBezTo>
                      <a:cubicBezTo>
                        <a:pt x="1337" y="1131"/>
                        <a:pt x="1514" y="1200"/>
                        <a:pt x="1699" y="1230"/>
                      </a:cubicBezTo>
                      <a:lnTo>
                        <a:pt x="1499" y="1082"/>
                      </a:lnTo>
                      <a:cubicBezTo>
                        <a:pt x="1172" y="844"/>
                        <a:pt x="787" y="698"/>
                        <a:pt x="384" y="6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3" name="Freeform 4992">
                  <a:extLst>
                    <a:ext uri="{FF2B5EF4-FFF2-40B4-BE49-F238E27FC236}">
                      <a16:creationId xmlns:a16="http://schemas.microsoft.com/office/drawing/2014/main" id="{3AC45619-6996-5A84-71FF-773FFA98B04D}"/>
                    </a:ext>
                  </a:extLst>
                </p:cNvPr>
                <p:cNvSpPr/>
                <p:nvPr/>
              </p:nvSpPr>
              <p:spPr>
                <a:xfrm rot="-780000">
                  <a:off x="1819288" y="3919410"/>
                  <a:ext cx="5484" cy="4134"/>
                </a:xfrm>
                <a:custGeom>
                  <a:avLst/>
                  <a:gdLst>
                    <a:gd name="connsiteX0" fmla="*/ 1655 w 5484"/>
                    <a:gd name="connsiteY0" fmla="*/ 1457 h 4134"/>
                    <a:gd name="connsiteX1" fmla="*/ 489 w 5484"/>
                    <a:gd name="connsiteY1" fmla="*/ 2252 h 4134"/>
                    <a:gd name="connsiteX2" fmla="*/ 563 w 5484"/>
                    <a:gd name="connsiteY2" fmla="*/ 4110 h 4134"/>
                    <a:gd name="connsiteX3" fmla="*/ 689 w 5484"/>
                    <a:gd name="connsiteY3" fmla="*/ 4282 h 4134"/>
                    <a:gd name="connsiteX4" fmla="*/ 814 w 5484"/>
                    <a:gd name="connsiteY4" fmla="*/ 4306 h 4134"/>
                    <a:gd name="connsiteX5" fmla="*/ 1385 w 5484"/>
                    <a:gd name="connsiteY5" fmla="*/ 4700 h 4134"/>
                    <a:gd name="connsiteX6" fmla="*/ 1882 w 5484"/>
                    <a:gd name="connsiteY6" fmla="*/ 4798 h 4134"/>
                    <a:gd name="connsiteX7" fmla="*/ 5134 w 5484"/>
                    <a:gd name="connsiteY7" fmla="*/ 4003 h 4134"/>
                    <a:gd name="connsiteX8" fmla="*/ 5598 w 5484"/>
                    <a:gd name="connsiteY8" fmla="*/ 1871 h 4134"/>
                    <a:gd name="connsiteX9" fmla="*/ 3564 w 5484"/>
                    <a:gd name="connsiteY9" fmla="*/ 705 h 4134"/>
                    <a:gd name="connsiteX10" fmla="*/ 1655 w 5484"/>
                    <a:gd name="connsiteY10" fmla="*/ 1457 h 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4" h="4134">
                      <a:moveTo>
                        <a:pt x="1655" y="1457"/>
                      </a:moveTo>
                      <a:cubicBezTo>
                        <a:pt x="1190" y="1755"/>
                        <a:pt x="665" y="1829"/>
                        <a:pt x="489" y="2252"/>
                      </a:cubicBezTo>
                      <a:cubicBezTo>
                        <a:pt x="318" y="2864"/>
                        <a:pt x="344" y="3514"/>
                        <a:pt x="563" y="4110"/>
                      </a:cubicBezTo>
                      <a:lnTo>
                        <a:pt x="689" y="4282"/>
                      </a:lnTo>
                      <a:lnTo>
                        <a:pt x="814" y="4306"/>
                      </a:lnTo>
                      <a:cubicBezTo>
                        <a:pt x="1026" y="4403"/>
                        <a:pt x="1220" y="4536"/>
                        <a:pt x="1385" y="4700"/>
                      </a:cubicBezTo>
                      <a:cubicBezTo>
                        <a:pt x="1540" y="4774"/>
                        <a:pt x="1711" y="4808"/>
                        <a:pt x="1882" y="4798"/>
                      </a:cubicBezTo>
                      <a:cubicBezTo>
                        <a:pt x="2989" y="4638"/>
                        <a:pt x="4078" y="4371"/>
                        <a:pt x="5134" y="4003"/>
                      </a:cubicBezTo>
                      <a:cubicBezTo>
                        <a:pt x="5854" y="3757"/>
                        <a:pt x="6100" y="2939"/>
                        <a:pt x="5598" y="1871"/>
                      </a:cubicBezTo>
                      <a:cubicBezTo>
                        <a:pt x="5317" y="1020"/>
                        <a:pt x="4440" y="517"/>
                        <a:pt x="3564" y="705"/>
                      </a:cubicBezTo>
                      <a:cubicBezTo>
                        <a:pt x="2908" y="903"/>
                        <a:pt x="2270" y="1155"/>
                        <a:pt x="1655" y="14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4" name="Freeform 4993">
                  <a:extLst>
                    <a:ext uri="{FF2B5EF4-FFF2-40B4-BE49-F238E27FC236}">
                      <a16:creationId xmlns:a16="http://schemas.microsoft.com/office/drawing/2014/main" id="{955394E7-1C81-A730-4AF7-8EF4B2B2C40C}"/>
                    </a:ext>
                  </a:extLst>
                </p:cNvPr>
                <p:cNvSpPr/>
                <p:nvPr/>
              </p:nvSpPr>
              <p:spPr>
                <a:xfrm rot="-780000">
                  <a:off x="1792686" y="4031007"/>
                  <a:ext cx="5494" cy="4070"/>
                </a:xfrm>
                <a:custGeom>
                  <a:avLst/>
                  <a:gdLst>
                    <a:gd name="connsiteX0" fmla="*/ 373 w 5494"/>
                    <a:gd name="connsiteY0" fmla="*/ 3789 h 4070"/>
                    <a:gd name="connsiteX1" fmla="*/ 1363 w 5494"/>
                    <a:gd name="connsiteY1" fmla="*/ 3887 h 4070"/>
                    <a:gd name="connsiteX2" fmla="*/ 3272 w 5494"/>
                    <a:gd name="connsiteY2" fmla="*/ 4755 h 4070"/>
                    <a:gd name="connsiteX3" fmla="*/ 5404 w 5494"/>
                    <a:gd name="connsiteY3" fmla="*/ 3362 h 4070"/>
                    <a:gd name="connsiteX4" fmla="*/ 5868 w 5494"/>
                    <a:gd name="connsiteY4" fmla="*/ 2990 h 4070"/>
                    <a:gd name="connsiteX5" fmla="*/ 3885 w 5494"/>
                    <a:gd name="connsiteY5" fmla="*/ 1280 h 4070"/>
                    <a:gd name="connsiteX6" fmla="*/ 3536 w 5494"/>
                    <a:gd name="connsiteY6" fmla="*/ 737 h 4070"/>
                    <a:gd name="connsiteX7" fmla="*/ 3536 w 5494"/>
                    <a:gd name="connsiteY7" fmla="*/ 685 h 4070"/>
                    <a:gd name="connsiteX8" fmla="*/ 3016 w 5494"/>
                    <a:gd name="connsiteY8" fmla="*/ 1150 h 4070"/>
                    <a:gd name="connsiteX9" fmla="*/ 2422 w 5494"/>
                    <a:gd name="connsiteY9" fmla="*/ 1670 h 4070"/>
                    <a:gd name="connsiteX10" fmla="*/ 373 w 5494"/>
                    <a:gd name="connsiteY10" fmla="*/ 3789 h 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4" h="4070">
                      <a:moveTo>
                        <a:pt x="373" y="3789"/>
                      </a:moveTo>
                      <a:cubicBezTo>
                        <a:pt x="706" y="3791"/>
                        <a:pt x="1037" y="3823"/>
                        <a:pt x="1363" y="3887"/>
                      </a:cubicBezTo>
                      <a:cubicBezTo>
                        <a:pt x="2080" y="3946"/>
                        <a:pt x="2755" y="4253"/>
                        <a:pt x="3272" y="4755"/>
                      </a:cubicBezTo>
                      <a:cubicBezTo>
                        <a:pt x="3992" y="4291"/>
                        <a:pt x="4712" y="3826"/>
                        <a:pt x="5404" y="3362"/>
                      </a:cubicBezTo>
                      <a:lnTo>
                        <a:pt x="5868" y="2990"/>
                      </a:lnTo>
                      <a:cubicBezTo>
                        <a:pt x="5176" y="2446"/>
                        <a:pt x="4530" y="1852"/>
                        <a:pt x="3885" y="1280"/>
                      </a:cubicBezTo>
                      <a:cubicBezTo>
                        <a:pt x="3713" y="1141"/>
                        <a:pt x="3591" y="950"/>
                        <a:pt x="3536" y="737"/>
                      </a:cubicBezTo>
                      <a:lnTo>
                        <a:pt x="3536" y="685"/>
                      </a:lnTo>
                      <a:lnTo>
                        <a:pt x="3016" y="1150"/>
                      </a:lnTo>
                      <a:lnTo>
                        <a:pt x="2422" y="1670"/>
                      </a:lnTo>
                      <a:cubicBezTo>
                        <a:pt x="1690" y="2328"/>
                        <a:pt x="1006" y="3036"/>
                        <a:pt x="373" y="378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5" name="Freeform 4994">
                  <a:extLst>
                    <a:ext uri="{FF2B5EF4-FFF2-40B4-BE49-F238E27FC236}">
                      <a16:creationId xmlns:a16="http://schemas.microsoft.com/office/drawing/2014/main" id="{BA649296-F2F0-D81A-61C3-5973E3443965}"/>
                    </a:ext>
                  </a:extLst>
                </p:cNvPr>
                <p:cNvSpPr/>
                <p:nvPr/>
              </p:nvSpPr>
              <p:spPr>
                <a:xfrm rot="-780000">
                  <a:off x="1792425" y="4035897"/>
                  <a:ext cx="2434" cy="1423"/>
                </a:xfrm>
                <a:custGeom>
                  <a:avLst/>
                  <a:gdLst>
                    <a:gd name="connsiteX0" fmla="*/ 476 w 2434"/>
                    <a:gd name="connsiteY0" fmla="*/ 686 h 1423"/>
                    <a:gd name="connsiteX1" fmla="*/ 574 w 2434"/>
                    <a:gd name="connsiteY1" fmla="*/ 1978 h 1423"/>
                    <a:gd name="connsiteX2" fmla="*/ 2162 w 2434"/>
                    <a:gd name="connsiteY2" fmla="*/ 1806 h 1423"/>
                    <a:gd name="connsiteX3" fmla="*/ 2808 w 2434"/>
                    <a:gd name="connsiteY3" fmla="*/ 1341 h 1423"/>
                    <a:gd name="connsiteX4" fmla="*/ 1879 w 2434"/>
                    <a:gd name="connsiteY4" fmla="*/ 1244 h 1423"/>
                    <a:gd name="connsiteX5" fmla="*/ 476 w 2434"/>
                    <a:gd name="connsiteY5" fmla="*/ 686 h 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4" h="1423">
                      <a:moveTo>
                        <a:pt x="476" y="686"/>
                      </a:moveTo>
                      <a:cubicBezTo>
                        <a:pt x="311" y="1109"/>
                        <a:pt x="346" y="1585"/>
                        <a:pt x="574" y="1978"/>
                      </a:cubicBezTo>
                      <a:cubicBezTo>
                        <a:pt x="797" y="2224"/>
                        <a:pt x="1717" y="2103"/>
                        <a:pt x="2162" y="1806"/>
                      </a:cubicBezTo>
                      <a:lnTo>
                        <a:pt x="2808" y="1341"/>
                      </a:lnTo>
                      <a:cubicBezTo>
                        <a:pt x="2534" y="1318"/>
                        <a:pt x="2237" y="1290"/>
                        <a:pt x="1879" y="1244"/>
                      </a:cubicBezTo>
                      <a:cubicBezTo>
                        <a:pt x="1372" y="1178"/>
                        <a:pt x="890" y="986"/>
                        <a:pt x="476" y="6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6" name="Freeform 4995">
                  <a:extLst>
                    <a:ext uri="{FF2B5EF4-FFF2-40B4-BE49-F238E27FC236}">
                      <a16:creationId xmlns:a16="http://schemas.microsoft.com/office/drawing/2014/main" id="{4EBA9D88-16FE-22DB-01C6-6611BDE8DD7D}"/>
                    </a:ext>
                  </a:extLst>
                </p:cNvPr>
                <p:cNvSpPr/>
                <p:nvPr/>
              </p:nvSpPr>
              <p:spPr>
                <a:xfrm rot="-780000">
                  <a:off x="1795753" y="4027922"/>
                  <a:ext cx="4203" cy="3626"/>
                </a:xfrm>
                <a:custGeom>
                  <a:avLst/>
                  <a:gdLst>
                    <a:gd name="connsiteX0" fmla="*/ 1238 w 4203"/>
                    <a:gd name="connsiteY0" fmla="*/ 2871 h 3626"/>
                    <a:gd name="connsiteX1" fmla="*/ 3495 w 4203"/>
                    <a:gd name="connsiteY1" fmla="*/ 4312 h 3626"/>
                    <a:gd name="connsiteX2" fmla="*/ 4289 w 4203"/>
                    <a:gd name="connsiteY2" fmla="*/ 3666 h 3626"/>
                    <a:gd name="connsiteX3" fmla="*/ 3523 w 4203"/>
                    <a:gd name="connsiteY3" fmla="*/ 813 h 3626"/>
                    <a:gd name="connsiteX4" fmla="*/ 2060 w 4203"/>
                    <a:gd name="connsiteY4" fmla="*/ 790 h 3626"/>
                    <a:gd name="connsiteX5" fmla="*/ 2306 w 4203"/>
                    <a:gd name="connsiteY5" fmla="*/ 1213 h 3626"/>
                    <a:gd name="connsiteX6" fmla="*/ 374 w 4203"/>
                    <a:gd name="connsiteY6" fmla="*/ 2606 h 3626"/>
                    <a:gd name="connsiteX7" fmla="*/ 1238 w 4203"/>
                    <a:gd name="connsiteY7" fmla="*/ 2871 h 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3" h="3626">
                      <a:moveTo>
                        <a:pt x="1238" y="2871"/>
                      </a:moveTo>
                      <a:cubicBezTo>
                        <a:pt x="2032" y="3336"/>
                        <a:pt x="2775" y="3801"/>
                        <a:pt x="3495" y="4312"/>
                      </a:cubicBezTo>
                      <a:lnTo>
                        <a:pt x="4289" y="3666"/>
                      </a:lnTo>
                      <a:cubicBezTo>
                        <a:pt x="4935" y="3392"/>
                        <a:pt x="4415" y="1384"/>
                        <a:pt x="3523" y="813"/>
                      </a:cubicBezTo>
                      <a:cubicBezTo>
                        <a:pt x="3128" y="539"/>
                        <a:pt x="2557" y="790"/>
                        <a:pt x="2060" y="790"/>
                      </a:cubicBezTo>
                      <a:lnTo>
                        <a:pt x="2306" y="1213"/>
                      </a:lnTo>
                      <a:cubicBezTo>
                        <a:pt x="1596" y="1578"/>
                        <a:pt x="945" y="2048"/>
                        <a:pt x="374" y="2606"/>
                      </a:cubicBezTo>
                      <a:cubicBezTo>
                        <a:pt x="682" y="2606"/>
                        <a:pt x="983" y="2699"/>
                        <a:pt x="1238" y="287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7" name="Freeform 4996">
                  <a:extLst>
                    <a:ext uri="{FF2B5EF4-FFF2-40B4-BE49-F238E27FC236}">
                      <a16:creationId xmlns:a16="http://schemas.microsoft.com/office/drawing/2014/main" id="{BDD2E21D-C5C9-7D78-F622-02004CF0D4F4}"/>
                    </a:ext>
                  </a:extLst>
                </p:cNvPr>
                <p:cNvSpPr/>
                <p:nvPr/>
              </p:nvSpPr>
              <p:spPr>
                <a:xfrm rot="-780000">
                  <a:off x="1821161" y="3898335"/>
                  <a:ext cx="4459" cy="5954"/>
                </a:xfrm>
                <a:custGeom>
                  <a:avLst/>
                  <a:gdLst>
                    <a:gd name="connsiteX0" fmla="*/ 2189 w 4459"/>
                    <a:gd name="connsiteY0" fmla="*/ 5487 h 5954"/>
                    <a:gd name="connsiteX1" fmla="*/ 4047 w 4459"/>
                    <a:gd name="connsiteY1" fmla="*/ 6602 h 5954"/>
                    <a:gd name="connsiteX2" fmla="*/ 4567 w 4459"/>
                    <a:gd name="connsiteY2" fmla="*/ 4595 h 5954"/>
                    <a:gd name="connsiteX3" fmla="*/ 3698 w 4459"/>
                    <a:gd name="connsiteY3" fmla="*/ 2931 h 5954"/>
                    <a:gd name="connsiteX4" fmla="*/ 651 w 4459"/>
                    <a:gd name="connsiteY4" fmla="*/ 1147 h 5954"/>
                    <a:gd name="connsiteX5" fmla="*/ 377 w 4459"/>
                    <a:gd name="connsiteY5" fmla="*/ 1570 h 5954"/>
                    <a:gd name="connsiteX6" fmla="*/ 2189 w 4459"/>
                    <a:gd name="connsiteY6" fmla="*/ 5487 h 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9" h="5954">
                      <a:moveTo>
                        <a:pt x="2189" y="5487"/>
                      </a:moveTo>
                      <a:cubicBezTo>
                        <a:pt x="2662" y="6060"/>
                        <a:pt x="3318" y="6453"/>
                        <a:pt x="4047" y="6602"/>
                      </a:cubicBezTo>
                      <a:cubicBezTo>
                        <a:pt x="4864" y="6750"/>
                        <a:pt x="5064" y="5710"/>
                        <a:pt x="4567" y="4595"/>
                      </a:cubicBezTo>
                      <a:cubicBezTo>
                        <a:pt x="4321" y="4023"/>
                        <a:pt x="3996" y="3503"/>
                        <a:pt x="3698" y="2931"/>
                      </a:cubicBezTo>
                      <a:cubicBezTo>
                        <a:pt x="2235" y="552"/>
                        <a:pt x="1664" y="204"/>
                        <a:pt x="651" y="1147"/>
                      </a:cubicBezTo>
                      <a:cubicBezTo>
                        <a:pt x="498" y="1237"/>
                        <a:pt x="397" y="1394"/>
                        <a:pt x="377" y="1570"/>
                      </a:cubicBezTo>
                      <a:cubicBezTo>
                        <a:pt x="525" y="3042"/>
                        <a:pt x="1163" y="4421"/>
                        <a:pt x="2189" y="548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8" name="Freeform 4997">
                  <a:extLst>
                    <a:ext uri="{FF2B5EF4-FFF2-40B4-BE49-F238E27FC236}">
                      <a16:creationId xmlns:a16="http://schemas.microsoft.com/office/drawing/2014/main" id="{CE5C82C6-C9D0-552B-746A-ED46AFB49AD7}"/>
                    </a:ext>
                  </a:extLst>
                </p:cNvPr>
                <p:cNvSpPr/>
                <p:nvPr/>
              </p:nvSpPr>
              <p:spPr>
                <a:xfrm rot="-780000">
                  <a:off x="1834504" y="3920682"/>
                  <a:ext cx="2450" cy="2950"/>
                </a:xfrm>
                <a:custGeom>
                  <a:avLst/>
                  <a:gdLst>
                    <a:gd name="connsiteX0" fmla="*/ 2830 w 2450"/>
                    <a:gd name="connsiteY0" fmla="*/ 666 h 2950"/>
                    <a:gd name="connsiteX1" fmla="*/ 1316 w 2450"/>
                    <a:gd name="connsiteY1" fmla="*/ 940 h 2950"/>
                    <a:gd name="connsiteX2" fmla="*/ 521 w 2450"/>
                    <a:gd name="connsiteY2" fmla="*/ 2403 h 2950"/>
                    <a:gd name="connsiteX3" fmla="*/ 1613 w 2450"/>
                    <a:gd name="connsiteY3" fmla="*/ 3616 h 2950"/>
                    <a:gd name="connsiteX4" fmla="*/ 2830 w 2450"/>
                    <a:gd name="connsiteY4" fmla="*/ 666 h 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 h="2950">
                      <a:moveTo>
                        <a:pt x="2830" y="666"/>
                      </a:moveTo>
                      <a:cubicBezTo>
                        <a:pt x="2336" y="809"/>
                        <a:pt x="1829" y="901"/>
                        <a:pt x="1316" y="940"/>
                      </a:cubicBezTo>
                      <a:cubicBezTo>
                        <a:pt x="698" y="1065"/>
                        <a:pt x="99" y="1288"/>
                        <a:pt x="521" y="2403"/>
                      </a:cubicBezTo>
                      <a:cubicBezTo>
                        <a:pt x="696" y="2945"/>
                        <a:pt x="1093" y="3386"/>
                        <a:pt x="1613" y="3616"/>
                      </a:cubicBezTo>
                      <a:cubicBezTo>
                        <a:pt x="2036" y="2650"/>
                        <a:pt x="2435" y="1655"/>
                        <a:pt x="2830" y="6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9" name="Freeform 4998">
                  <a:extLst>
                    <a:ext uri="{FF2B5EF4-FFF2-40B4-BE49-F238E27FC236}">
                      <a16:creationId xmlns:a16="http://schemas.microsoft.com/office/drawing/2014/main" id="{F68F3163-F0D7-FEAB-3506-020F14772B9F}"/>
                    </a:ext>
                  </a:extLst>
                </p:cNvPr>
                <p:cNvSpPr/>
                <p:nvPr/>
              </p:nvSpPr>
              <p:spPr>
                <a:xfrm rot="-780000">
                  <a:off x="1825553" y="3904312"/>
                  <a:ext cx="3360" cy="4652"/>
                </a:xfrm>
                <a:custGeom>
                  <a:avLst/>
                  <a:gdLst>
                    <a:gd name="connsiteX0" fmla="*/ 3738 w 3360"/>
                    <a:gd name="connsiteY0" fmla="*/ 4739 h 4652"/>
                    <a:gd name="connsiteX1" fmla="*/ 2675 w 3360"/>
                    <a:gd name="connsiteY1" fmla="*/ 2063 h 4652"/>
                    <a:gd name="connsiteX2" fmla="*/ 965 w 3360"/>
                    <a:gd name="connsiteY2" fmla="*/ 669 h 4652"/>
                    <a:gd name="connsiteX3" fmla="*/ 594 w 3360"/>
                    <a:gd name="connsiteY3" fmla="*/ 2527 h 4652"/>
                    <a:gd name="connsiteX4" fmla="*/ 1462 w 3360"/>
                    <a:gd name="connsiteY4" fmla="*/ 5315 h 4652"/>
                    <a:gd name="connsiteX5" fmla="*/ 1588 w 3360"/>
                    <a:gd name="connsiteY5" fmla="*/ 5292 h 4652"/>
                    <a:gd name="connsiteX6" fmla="*/ 3738 w 3360"/>
                    <a:gd name="connsiteY6" fmla="*/ 4739 h 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0" h="4652">
                      <a:moveTo>
                        <a:pt x="3738" y="4739"/>
                      </a:moveTo>
                      <a:cubicBezTo>
                        <a:pt x="3453" y="3821"/>
                        <a:pt x="3098" y="2926"/>
                        <a:pt x="2675" y="2063"/>
                      </a:cubicBezTo>
                      <a:cubicBezTo>
                        <a:pt x="2103" y="1566"/>
                        <a:pt x="1434" y="697"/>
                        <a:pt x="965" y="669"/>
                      </a:cubicBezTo>
                      <a:cubicBezTo>
                        <a:pt x="148" y="571"/>
                        <a:pt x="348" y="1659"/>
                        <a:pt x="594" y="2527"/>
                      </a:cubicBezTo>
                      <a:cubicBezTo>
                        <a:pt x="840" y="3396"/>
                        <a:pt x="1137" y="4363"/>
                        <a:pt x="1462" y="5315"/>
                      </a:cubicBezTo>
                      <a:lnTo>
                        <a:pt x="1588" y="5292"/>
                      </a:lnTo>
                      <a:cubicBezTo>
                        <a:pt x="2298" y="5078"/>
                        <a:pt x="3009" y="4883"/>
                        <a:pt x="3738" y="47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0" name="Freeform 4999">
                  <a:extLst>
                    <a:ext uri="{FF2B5EF4-FFF2-40B4-BE49-F238E27FC236}">
                      <a16:creationId xmlns:a16="http://schemas.microsoft.com/office/drawing/2014/main" id="{B451FF87-BBAB-9BE1-BB13-3F0B3676E2D8}"/>
                    </a:ext>
                  </a:extLst>
                </p:cNvPr>
                <p:cNvSpPr/>
                <p:nvPr/>
              </p:nvSpPr>
              <p:spPr>
                <a:xfrm rot="-780000">
                  <a:off x="1827155" y="3908963"/>
                  <a:ext cx="111" cy="4646"/>
                </a:xfrm>
                <a:custGeom>
                  <a:avLst/>
                  <a:gdLst>
                    <a:gd name="connsiteX0" fmla="*/ 490 w 111"/>
                    <a:gd name="connsiteY0" fmla="*/ 664 h 4646"/>
                    <a:gd name="connsiteX1" fmla="*/ 378 w 111"/>
                    <a:gd name="connsiteY1" fmla="*/ 664 h 4646"/>
                    <a:gd name="connsiteX2" fmla="*/ 378 w 111"/>
                    <a:gd name="connsiteY2" fmla="*/ 664 h 4646"/>
                  </a:gdLst>
                  <a:ahLst/>
                  <a:cxnLst>
                    <a:cxn ang="0">
                      <a:pos x="connsiteX0" y="connsiteY0"/>
                    </a:cxn>
                    <a:cxn ang="0">
                      <a:pos x="connsiteX1" y="connsiteY1"/>
                    </a:cxn>
                    <a:cxn ang="0">
                      <a:pos x="connsiteX2" y="connsiteY2"/>
                    </a:cxn>
                  </a:cxnLst>
                  <a:rect l="l" t="t" r="r" b="b"/>
                  <a:pathLst>
                    <a:path w="111" h="4646">
                      <a:moveTo>
                        <a:pt x="490" y="664"/>
                      </a:moveTo>
                      <a:lnTo>
                        <a:pt x="378" y="664"/>
                      </a:lnTo>
                      <a:lnTo>
                        <a:pt x="378" y="664"/>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1" name="Freeform 5000">
                  <a:extLst>
                    <a:ext uri="{FF2B5EF4-FFF2-40B4-BE49-F238E27FC236}">
                      <a16:creationId xmlns:a16="http://schemas.microsoft.com/office/drawing/2014/main" id="{EEA7DA89-D9B5-F8E3-1596-87BAF1322960}"/>
                    </a:ext>
                  </a:extLst>
                </p:cNvPr>
                <p:cNvSpPr/>
                <p:nvPr/>
              </p:nvSpPr>
              <p:spPr>
                <a:xfrm rot="-780000">
                  <a:off x="1776894" y="3935783"/>
                  <a:ext cx="3469" cy="1675"/>
                </a:xfrm>
                <a:custGeom>
                  <a:avLst/>
                  <a:gdLst>
                    <a:gd name="connsiteX0" fmla="*/ 370 w 3469"/>
                    <a:gd name="connsiteY0" fmla="*/ 1440 h 1675"/>
                    <a:gd name="connsiteX1" fmla="*/ 765 w 3469"/>
                    <a:gd name="connsiteY1" fmla="*/ 1686 h 1675"/>
                    <a:gd name="connsiteX2" fmla="*/ 3839 w 3469"/>
                    <a:gd name="connsiteY2" fmla="*/ 1858 h 1675"/>
                    <a:gd name="connsiteX3" fmla="*/ 3375 w 3469"/>
                    <a:gd name="connsiteY3" fmla="*/ 669 h 1675"/>
                    <a:gd name="connsiteX4" fmla="*/ 370 w 3469"/>
                    <a:gd name="connsiteY4" fmla="*/ 1440 h 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 h="1675">
                      <a:moveTo>
                        <a:pt x="370" y="1440"/>
                      </a:moveTo>
                      <a:lnTo>
                        <a:pt x="765" y="1686"/>
                      </a:lnTo>
                      <a:cubicBezTo>
                        <a:pt x="2204" y="2532"/>
                        <a:pt x="3691" y="2532"/>
                        <a:pt x="3839" y="1858"/>
                      </a:cubicBezTo>
                      <a:cubicBezTo>
                        <a:pt x="3796" y="1427"/>
                        <a:pt x="3636" y="1015"/>
                        <a:pt x="3375" y="669"/>
                      </a:cubicBezTo>
                      <a:cubicBezTo>
                        <a:pt x="2512" y="1308"/>
                        <a:pt x="1434" y="1585"/>
                        <a:pt x="370" y="14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2" name="Freeform 5001">
                  <a:extLst>
                    <a:ext uri="{FF2B5EF4-FFF2-40B4-BE49-F238E27FC236}">
                      <a16:creationId xmlns:a16="http://schemas.microsoft.com/office/drawing/2014/main" id="{BF6209D4-5485-983F-7A84-96C857327A62}"/>
                    </a:ext>
                  </a:extLst>
                </p:cNvPr>
                <p:cNvSpPr/>
                <p:nvPr/>
              </p:nvSpPr>
              <p:spPr>
                <a:xfrm rot="-780000">
                  <a:off x="1827185" y="3915284"/>
                  <a:ext cx="3162" cy="5897"/>
                </a:xfrm>
                <a:custGeom>
                  <a:avLst/>
                  <a:gdLst>
                    <a:gd name="connsiteX0" fmla="*/ 1108 w 3162"/>
                    <a:gd name="connsiteY0" fmla="*/ 6242 h 5897"/>
                    <a:gd name="connsiteX1" fmla="*/ 2074 w 3162"/>
                    <a:gd name="connsiteY1" fmla="*/ 6563 h 5897"/>
                    <a:gd name="connsiteX2" fmla="*/ 3514 w 3162"/>
                    <a:gd name="connsiteY2" fmla="*/ 2446 h 5897"/>
                    <a:gd name="connsiteX3" fmla="*/ 2585 w 3162"/>
                    <a:gd name="connsiteY3" fmla="*/ 931 h 5897"/>
                    <a:gd name="connsiteX4" fmla="*/ 1368 w 3162"/>
                    <a:gd name="connsiteY4" fmla="*/ 806 h 5897"/>
                    <a:gd name="connsiteX5" fmla="*/ 378 w 3162"/>
                    <a:gd name="connsiteY5" fmla="*/ 4379 h 5897"/>
                    <a:gd name="connsiteX6" fmla="*/ 1108 w 3162"/>
                    <a:gd name="connsiteY6" fmla="*/ 6242 h 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 h="5897">
                      <a:moveTo>
                        <a:pt x="1108" y="6242"/>
                      </a:moveTo>
                      <a:cubicBezTo>
                        <a:pt x="1280" y="6516"/>
                        <a:pt x="1851" y="6488"/>
                        <a:pt x="2074" y="6563"/>
                      </a:cubicBezTo>
                      <a:cubicBezTo>
                        <a:pt x="3144" y="5474"/>
                        <a:pt x="3672" y="3964"/>
                        <a:pt x="3514" y="2446"/>
                      </a:cubicBezTo>
                      <a:cubicBezTo>
                        <a:pt x="3383" y="1851"/>
                        <a:pt x="3056" y="1317"/>
                        <a:pt x="2585" y="931"/>
                      </a:cubicBezTo>
                      <a:cubicBezTo>
                        <a:pt x="2213" y="657"/>
                        <a:pt x="1470" y="560"/>
                        <a:pt x="1368" y="806"/>
                      </a:cubicBezTo>
                      <a:cubicBezTo>
                        <a:pt x="898" y="1954"/>
                        <a:pt x="566" y="3153"/>
                        <a:pt x="378" y="4379"/>
                      </a:cubicBezTo>
                      <a:cubicBezTo>
                        <a:pt x="455" y="5053"/>
                        <a:pt x="707" y="5695"/>
                        <a:pt x="1108" y="62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3" name="Freeform 5002">
                  <a:extLst>
                    <a:ext uri="{FF2B5EF4-FFF2-40B4-BE49-F238E27FC236}">
                      <a16:creationId xmlns:a16="http://schemas.microsoft.com/office/drawing/2014/main" id="{465AFEEC-DB11-4699-D55E-D504B233687A}"/>
                    </a:ext>
                  </a:extLst>
                </p:cNvPr>
                <p:cNvSpPr/>
                <p:nvPr/>
              </p:nvSpPr>
              <p:spPr>
                <a:xfrm rot="-780000">
                  <a:off x="1830535" y="3890202"/>
                  <a:ext cx="5000" cy="4567"/>
                </a:xfrm>
                <a:custGeom>
                  <a:avLst/>
                  <a:gdLst>
                    <a:gd name="connsiteX0" fmla="*/ 4673 w 5000"/>
                    <a:gd name="connsiteY0" fmla="*/ 1130 h 4567"/>
                    <a:gd name="connsiteX1" fmla="*/ 1886 w 5000"/>
                    <a:gd name="connsiteY1" fmla="*/ 665 h 4567"/>
                    <a:gd name="connsiteX2" fmla="*/ 423 w 5000"/>
                    <a:gd name="connsiteY2" fmla="*/ 4136 h 4567"/>
                    <a:gd name="connsiteX3" fmla="*/ 1315 w 5000"/>
                    <a:gd name="connsiteY3" fmla="*/ 5228 h 4567"/>
                    <a:gd name="connsiteX4" fmla="*/ 2007 w 5000"/>
                    <a:gd name="connsiteY4" fmla="*/ 4610 h 4567"/>
                    <a:gd name="connsiteX5" fmla="*/ 2727 w 5000"/>
                    <a:gd name="connsiteY5" fmla="*/ 4684 h 4567"/>
                    <a:gd name="connsiteX6" fmla="*/ 2950 w 5000"/>
                    <a:gd name="connsiteY6" fmla="*/ 4410 h 4567"/>
                    <a:gd name="connsiteX7" fmla="*/ 3322 w 5000"/>
                    <a:gd name="connsiteY7" fmla="*/ 5204 h 4567"/>
                    <a:gd name="connsiteX8" fmla="*/ 3893 w 5000"/>
                    <a:gd name="connsiteY8" fmla="*/ 4884 h 4567"/>
                    <a:gd name="connsiteX9" fmla="*/ 5356 w 5000"/>
                    <a:gd name="connsiteY9" fmla="*/ 2180 h 4567"/>
                    <a:gd name="connsiteX10" fmla="*/ 5379 w 5000"/>
                    <a:gd name="connsiteY10" fmla="*/ 2054 h 4567"/>
                    <a:gd name="connsiteX11" fmla="*/ 4956 w 5000"/>
                    <a:gd name="connsiteY11" fmla="*/ 1511 h 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0" h="4567">
                      <a:moveTo>
                        <a:pt x="4673" y="1130"/>
                      </a:moveTo>
                      <a:cubicBezTo>
                        <a:pt x="3785" y="788"/>
                        <a:pt x="2837" y="630"/>
                        <a:pt x="1886" y="665"/>
                      </a:cubicBezTo>
                      <a:cubicBezTo>
                        <a:pt x="995" y="763"/>
                        <a:pt x="177" y="3193"/>
                        <a:pt x="423" y="4136"/>
                      </a:cubicBezTo>
                      <a:cubicBezTo>
                        <a:pt x="542" y="4615"/>
                        <a:pt x="869" y="5015"/>
                        <a:pt x="1315" y="5228"/>
                      </a:cubicBezTo>
                      <a:cubicBezTo>
                        <a:pt x="1528" y="5002"/>
                        <a:pt x="1759" y="4795"/>
                        <a:pt x="2007" y="4610"/>
                      </a:cubicBezTo>
                      <a:cubicBezTo>
                        <a:pt x="2230" y="4438"/>
                        <a:pt x="2472" y="4661"/>
                        <a:pt x="2727" y="4684"/>
                      </a:cubicBezTo>
                      <a:lnTo>
                        <a:pt x="2950" y="4410"/>
                      </a:lnTo>
                      <a:lnTo>
                        <a:pt x="3322" y="5204"/>
                      </a:lnTo>
                      <a:cubicBezTo>
                        <a:pt x="3493" y="5107"/>
                        <a:pt x="3693" y="5005"/>
                        <a:pt x="3893" y="4884"/>
                      </a:cubicBezTo>
                      <a:cubicBezTo>
                        <a:pt x="4213" y="4289"/>
                        <a:pt x="4822" y="3272"/>
                        <a:pt x="5356" y="2180"/>
                      </a:cubicBezTo>
                      <a:lnTo>
                        <a:pt x="5379" y="2054"/>
                      </a:lnTo>
                      <a:lnTo>
                        <a:pt x="4956" y="151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4" name="Freeform 5003">
                  <a:extLst>
                    <a:ext uri="{FF2B5EF4-FFF2-40B4-BE49-F238E27FC236}">
                      <a16:creationId xmlns:a16="http://schemas.microsoft.com/office/drawing/2014/main" id="{19E6B5BA-2E28-8734-14E4-0342618EDF4A}"/>
                    </a:ext>
                  </a:extLst>
                </p:cNvPr>
                <p:cNvSpPr/>
                <p:nvPr/>
              </p:nvSpPr>
              <p:spPr>
                <a:xfrm rot="-780000">
                  <a:off x="1767625" y="3964085"/>
                  <a:ext cx="4200" cy="4896"/>
                </a:xfrm>
                <a:custGeom>
                  <a:avLst/>
                  <a:gdLst>
                    <a:gd name="connsiteX0" fmla="*/ 4263 w 4200"/>
                    <a:gd name="connsiteY0" fmla="*/ 2100 h 4896"/>
                    <a:gd name="connsiteX1" fmla="*/ 1857 w 4200"/>
                    <a:gd name="connsiteY1" fmla="*/ 984 h 4896"/>
                    <a:gd name="connsiteX2" fmla="*/ 543 w 4200"/>
                    <a:gd name="connsiteY2" fmla="*/ 2769 h 4896"/>
                    <a:gd name="connsiteX3" fmla="*/ 1263 w 4200"/>
                    <a:gd name="connsiteY3" fmla="*/ 5050 h 4896"/>
                    <a:gd name="connsiteX4" fmla="*/ 2280 w 4200"/>
                    <a:gd name="connsiteY4" fmla="*/ 5570 h 4896"/>
                    <a:gd name="connsiteX5" fmla="*/ 3074 w 4200"/>
                    <a:gd name="connsiteY5" fmla="*/ 5570 h 4896"/>
                    <a:gd name="connsiteX6" fmla="*/ 4263 w 4200"/>
                    <a:gd name="connsiteY6" fmla="*/ 2100 h 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0" h="4896">
                      <a:moveTo>
                        <a:pt x="4263" y="2100"/>
                      </a:moveTo>
                      <a:cubicBezTo>
                        <a:pt x="3743" y="808"/>
                        <a:pt x="2726" y="288"/>
                        <a:pt x="1857" y="984"/>
                      </a:cubicBezTo>
                      <a:cubicBezTo>
                        <a:pt x="1382" y="1551"/>
                        <a:pt x="943" y="2147"/>
                        <a:pt x="543" y="2769"/>
                      </a:cubicBezTo>
                      <a:cubicBezTo>
                        <a:pt x="79" y="3461"/>
                        <a:pt x="617" y="4381"/>
                        <a:pt x="1263" y="5050"/>
                      </a:cubicBezTo>
                      <a:cubicBezTo>
                        <a:pt x="1553" y="5305"/>
                        <a:pt x="1903" y="5484"/>
                        <a:pt x="2280" y="5570"/>
                      </a:cubicBezTo>
                      <a:cubicBezTo>
                        <a:pt x="2544" y="5545"/>
                        <a:pt x="2810" y="5545"/>
                        <a:pt x="3074" y="5570"/>
                      </a:cubicBezTo>
                      <a:cubicBezTo>
                        <a:pt x="4435" y="5250"/>
                        <a:pt x="4956" y="3721"/>
                        <a:pt x="4263" y="21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5" name="Freeform 5004">
                  <a:extLst>
                    <a:ext uri="{FF2B5EF4-FFF2-40B4-BE49-F238E27FC236}">
                      <a16:creationId xmlns:a16="http://schemas.microsoft.com/office/drawing/2014/main" id="{F4A1C9F2-9DF9-10EA-B0E4-C87E4F1BA577}"/>
                    </a:ext>
                  </a:extLst>
                </p:cNvPr>
                <p:cNvSpPr/>
                <p:nvPr/>
              </p:nvSpPr>
              <p:spPr>
                <a:xfrm rot="-780000">
                  <a:off x="1813679" y="3940675"/>
                  <a:ext cx="3184" cy="7073"/>
                </a:xfrm>
                <a:custGeom>
                  <a:avLst/>
                  <a:gdLst>
                    <a:gd name="connsiteX0" fmla="*/ 376 w 3184"/>
                    <a:gd name="connsiteY0" fmla="*/ 797 h 7073"/>
                    <a:gd name="connsiteX1" fmla="*/ 576 w 3184"/>
                    <a:gd name="connsiteY1" fmla="*/ 2088 h 7073"/>
                    <a:gd name="connsiteX2" fmla="*/ 1942 w 3184"/>
                    <a:gd name="connsiteY2" fmla="*/ 6182 h 7073"/>
                    <a:gd name="connsiteX3" fmla="*/ 2908 w 3184"/>
                    <a:gd name="connsiteY3" fmla="*/ 7743 h 7073"/>
                    <a:gd name="connsiteX4" fmla="*/ 3553 w 3184"/>
                    <a:gd name="connsiteY4" fmla="*/ 7023 h 7073"/>
                    <a:gd name="connsiteX5" fmla="*/ 2364 w 3184"/>
                    <a:gd name="connsiteY5" fmla="*/ 1912 h 7073"/>
                    <a:gd name="connsiteX6" fmla="*/ 376 w 3184"/>
                    <a:gd name="connsiteY6" fmla="*/ 797 h 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4" h="7073">
                      <a:moveTo>
                        <a:pt x="376" y="797"/>
                      </a:moveTo>
                      <a:cubicBezTo>
                        <a:pt x="410" y="1231"/>
                        <a:pt x="477" y="1663"/>
                        <a:pt x="576" y="2088"/>
                      </a:cubicBezTo>
                      <a:cubicBezTo>
                        <a:pt x="999" y="3426"/>
                        <a:pt x="1417" y="4792"/>
                        <a:pt x="1942" y="6182"/>
                      </a:cubicBezTo>
                      <a:cubicBezTo>
                        <a:pt x="2224" y="6726"/>
                        <a:pt x="2547" y="7247"/>
                        <a:pt x="2908" y="7743"/>
                      </a:cubicBezTo>
                      <a:cubicBezTo>
                        <a:pt x="3131" y="7520"/>
                        <a:pt x="3628" y="7422"/>
                        <a:pt x="3553" y="7023"/>
                      </a:cubicBezTo>
                      <a:cubicBezTo>
                        <a:pt x="3233" y="5359"/>
                        <a:pt x="2861" y="3677"/>
                        <a:pt x="2364" y="1912"/>
                      </a:cubicBezTo>
                      <a:cubicBezTo>
                        <a:pt x="2118" y="1071"/>
                        <a:pt x="948" y="374"/>
                        <a:pt x="376" y="79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6" name="Freeform 5005">
                  <a:extLst>
                    <a:ext uri="{FF2B5EF4-FFF2-40B4-BE49-F238E27FC236}">
                      <a16:creationId xmlns:a16="http://schemas.microsoft.com/office/drawing/2014/main" id="{6F4B4E06-EA0B-6FE2-BFD5-91BEB041F695}"/>
                    </a:ext>
                  </a:extLst>
                </p:cNvPr>
                <p:cNvSpPr/>
                <p:nvPr/>
              </p:nvSpPr>
              <p:spPr>
                <a:xfrm rot="-780000">
                  <a:off x="1740641" y="4026320"/>
                  <a:ext cx="4518" cy="5330"/>
                </a:xfrm>
                <a:custGeom>
                  <a:avLst/>
                  <a:gdLst>
                    <a:gd name="connsiteX0" fmla="*/ 3796 w 4518"/>
                    <a:gd name="connsiteY0" fmla="*/ 5107 h 5330"/>
                    <a:gd name="connsiteX1" fmla="*/ 3671 w 4518"/>
                    <a:gd name="connsiteY1" fmla="*/ 5948 h 5330"/>
                    <a:gd name="connsiteX2" fmla="*/ 3894 w 4518"/>
                    <a:gd name="connsiteY2" fmla="*/ 5999 h 5330"/>
                    <a:gd name="connsiteX3" fmla="*/ 4511 w 4518"/>
                    <a:gd name="connsiteY3" fmla="*/ 5873 h 5330"/>
                    <a:gd name="connsiteX4" fmla="*/ 4883 w 4518"/>
                    <a:gd name="connsiteY4" fmla="*/ 5376 h 5330"/>
                    <a:gd name="connsiteX5" fmla="*/ 4418 w 4518"/>
                    <a:gd name="connsiteY5" fmla="*/ 1831 h 5330"/>
                    <a:gd name="connsiteX6" fmla="*/ 772 w 4518"/>
                    <a:gd name="connsiteY6" fmla="*/ 1014 h 5330"/>
                    <a:gd name="connsiteX7" fmla="*/ 1144 w 4518"/>
                    <a:gd name="connsiteY7" fmla="*/ 3592 h 5330"/>
                    <a:gd name="connsiteX8" fmla="*/ 1218 w 4518"/>
                    <a:gd name="connsiteY8" fmla="*/ 3690 h 5330"/>
                    <a:gd name="connsiteX9" fmla="*/ 2705 w 4518"/>
                    <a:gd name="connsiteY9" fmla="*/ 4187 h 5330"/>
                    <a:gd name="connsiteX10" fmla="*/ 3796 w 4518"/>
                    <a:gd name="connsiteY10" fmla="*/ 5107 h 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8" h="5330">
                      <a:moveTo>
                        <a:pt x="3796" y="5107"/>
                      </a:moveTo>
                      <a:cubicBezTo>
                        <a:pt x="3745" y="5381"/>
                        <a:pt x="3698" y="5650"/>
                        <a:pt x="3671" y="5948"/>
                      </a:cubicBezTo>
                      <a:lnTo>
                        <a:pt x="3894" y="5999"/>
                      </a:lnTo>
                      <a:cubicBezTo>
                        <a:pt x="4108" y="6044"/>
                        <a:pt x="4332" y="5999"/>
                        <a:pt x="4511" y="5873"/>
                      </a:cubicBezTo>
                      <a:cubicBezTo>
                        <a:pt x="4710" y="5779"/>
                        <a:pt x="4849" y="5593"/>
                        <a:pt x="4883" y="5376"/>
                      </a:cubicBezTo>
                      <a:cubicBezTo>
                        <a:pt x="4837" y="4183"/>
                        <a:pt x="4681" y="2996"/>
                        <a:pt x="4418" y="1831"/>
                      </a:cubicBezTo>
                      <a:cubicBezTo>
                        <a:pt x="3053" y="1014"/>
                        <a:pt x="2012" y="219"/>
                        <a:pt x="772" y="1014"/>
                      </a:cubicBezTo>
                      <a:cubicBezTo>
                        <a:pt x="-22" y="1478"/>
                        <a:pt x="475" y="2500"/>
                        <a:pt x="1144" y="3592"/>
                      </a:cubicBezTo>
                      <a:lnTo>
                        <a:pt x="1218" y="3690"/>
                      </a:lnTo>
                      <a:cubicBezTo>
                        <a:pt x="1724" y="3822"/>
                        <a:pt x="2221" y="3988"/>
                        <a:pt x="2705" y="4187"/>
                      </a:cubicBezTo>
                      <a:cubicBezTo>
                        <a:pt x="3243" y="4401"/>
                        <a:pt x="3870" y="4870"/>
                        <a:pt x="3796" y="51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7" name="Freeform 5006">
                  <a:extLst>
                    <a:ext uri="{FF2B5EF4-FFF2-40B4-BE49-F238E27FC236}">
                      <a16:creationId xmlns:a16="http://schemas.microsoft.com/office/drawing/2014/main" id="{8F2345F6-5396-834B-3F05-5898DF6E2F22}"/>
                    </a:ext>
                  </a:extLst>
                </p:cNvPr>
                <p:cNvSpPr/>
                <p:nvPr/>
              </p:nvSpPr>
              <p:spPr>
                <a:xfrm rot="-780000">
                  <a:off x="1827479" y="3934868"/>
                  <a:ext cx="2295" cy="7464"/>
                </a:xfrm>
                <a:custGeom>
                  <a:avLst/>
                  <a:gdLst>
                    <a:gd name="connsiteX0" fmla="*/ 1075 w 2295"/>
                    <a:gd name="connsiteY0" fmla="*/ 950 h 7464"/>
                    <a:gd name="connsiteX1" fmla="*/ 727 w 2295"/>
                    <a:gd name="connsiteY1" fmla="*/ 1670 h 7464"/>
                    <a:gd name="connsiteX2" fmla="*/ 379 w 2295"/>
                    <a:gd name="connsiteY2" fmla="*/ 5117 h 7464"/>
                    <a:gd name="connsiteX3" fmla="*/ 801 w 2295"/>
                    <a:gd name="connsiteY3" fmla="*/ 5363 h 7464"/>
                    <a:gd name="connsiteX4" fmla="*/ 1730 w 2295"/>
                    <a:gd name="connsiteY4" fmla="*/ 8040 h 7464"/>
                    <a:gd name="connsiteX5" fmla="*/ 2571 w 2295"/>
                    <a:gd name="connsiteY5" fmla="*/ 7468 h 7464"/>
                    <a:gd name="connsiteX6" fmla="*/ 2473 w 2295"/>
                    <a:gd name="connsiteY6" fmla="*/ 1665 h 7464"/>
                    <a:gd name="connsiteX7" fmla="*/ 1075 w 2295"/>
                    <a:gd name="connsiteY7" fmla="*/ 950 h 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 h="7464">
                      <a:moveTo>
                        <a:pt x="1075" y="950"/>
                      </a:moveTo>
                      <a:cubicBezTo>
                        <a:pt x="891" y="1150"/>
                        <a:pt x="770" y="1401"/>
                        <a:pt x="727" y="1670"/>
                      </a:cubicBezTo>
                      <a:cubicBezTo>
                        <a:pt x="602" y="2785"/>
                        <a:pt x="453" y="3928"/>
                        <a:pt x="379" y="5117"/>
                      </a:cubicBezTo>
                      <a:lnTo>
                        <a:pt x="801" y="5363"/>
                      </a:lnTo>
                      <a:cubicBezTo>
                        <a:pt x="1528" y="6051"/>
                        <a:pt x="1875" y="7050"/>
                        <a:pt x="1730" y="8040"/>
                      </a:cubicBezTo>
                      <a:cubicBezTo>
                        <a:pt x="2195" y="8263"/>
                        <a:pt x="2525" y="8091"/>
                        <a:pt x="2571" y="7468"/>
                      </a:cubicBezTo>
                      <a:cubicBezTo>
                        <a:pt x="2736" y="5535"/>
                        <a:pt x="2703" y="3591"/>
                        <a:pt x="2473" y="1665"/>
                      </a:cubicBezTo>
                      <a:cubicBezTo>
                        <a:pt x="2390" y="754"/>
                        <a:pt x="1549" y="355"/>
                        <a:pt x="1075" y="9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8" name="Freeform 5007">
                  <a:extLst>
                    <a:ext uri="{FF2B5EF4-FFF2-40B4-BE49-F238E27FC236}">
                      <a16:creationId xmlns:a16="http://schemas.microsoft.com/office/drawing/2014/main" id="{C834DE01-D6F1-1943-0C14-2A8E5B269CBC}"/>
                    </a:ext>
                  </a:extLst>
                </p:cNvPr>
                <p:cNvSpPr/>
                <p:nvPr/>
              </p:nvSpPr>
              <p:spPr>
                <a:xfrm rot="-780000">
                  <a:off x="1753298" y="4025861"/>
                  <a:ext cx="4756" cy="3796"/>
                </a:xfrm>
                <a:custGeom>
                  <a:avLst/>
                  <a:gdLst>
                    <a:gd name="connsiteX0" fmla="*/ 3910 w 4756"/>
                    <a:gd name="connsiteY0" fmla="*/ 4481 h 3796"/>
                    <a:gd name="connsiteX1" fmla="*/ 5025 w 4756"/>
                    <a:gd name="connsiteY1" fmla="*/ 2669 h 3796"/>
                    <a:gd name="connsiteX2" fmla="*/ 4779 w 4756"/>
                    <a:gd name="connsiteY2" fmla="*/ 1131 h 3796"/>
                    <a:gd name="connsiteX3" fmla="*/ 2921 w 4756"/>
                    <a:gd name="connsiteY3" fmla="*/ 708 h 3796"/>
                    <a:gd name="connsiteX4" fmla="*/ 1955 w 4756"/>
                    <a:gd name="connsiteY4" fmla="*/ 1326 h 3796"/>
                    <a:gd name="connsiteX5" fmla="*/ 366 w 4756"/>
                    <a:gd name="connsiteY5" fmla="*/ 3482 h 3796"/>
                    <a:gd name="connsiteX6" fmla="*/ 1058 w 4756"/>
                    <a:gd name="connsiteY6" fmla="*/ 3682 h 3796"/>
                    <a:gd name="connsiteX7" fmla="*/ 3910 w 4756"/>
                    <a:gd name="connsiteY7" fmla="*/ 4481 h 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6" h="3796">
                      <a:moveTo>
                        <a:pt x="3910" y="4481"/>
                      </a:moveTo>
                      <a:cubicBezTo>
                        <a:pt x="4305" y="3886"/>
                        <a:pt x="4677" y="3268"/>
                        <a:pt x="5025" y="2669"/>
                      </a:cubicBezTo>
                      <a:cubicBezTo>
                        <a:pt x="5216" y="2149"/>
                        <a:pt x="5123" y="1566"/>
                        <a:pt x="4779" y="1131"/>
                      </a:cubicBezTo>
                      <a:cubicBezTo>
                        <a:pt x="4230" y="773"/>
                        <a:pt x="3571" y="623"/>
                        <a:pt x="2921" y="708"/>
                      </a:cubicBezTo>
                      <a:cubicBezTo>
                        <a:pt x="2498" y="759"/>
                        <a:pt x="2104" y="1229"/>
                        <a:pt x="1955" y="1326"/>
                      </a:cubicBezTo>
                      <a:cubicBezTo>
                        <a:pt x="1298" y="1942"/>
                        <a:pt x="760" y="2673"/>
                        <a:pt x="366" y="3482"/>
                      </a:cubicBezTo>
                      <a:lnTo>
                        <a:pt x="1058" y="3682"/>
                      </a:lnTo>
                      <a:cubicBezTo>
                        <a:pt x="2001" y="3961"/>
                        <a:pt x="2967" y="4207"/>
                        <a:pt x="3910" y="448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9" name="Freeform 5008">
                  <a:extLst>
                    <a:ext uri="{FF2B5EF4-FFF2-40B4-BE49-F238E27FC236}">
                      <a16:creationId xmlns:a16="http://schemas.microsoft.com/office/drawing/2014/main" id="{3967BDEC-E6C9-3395-4B04-39C4E27012AD}"/>
                    </a:ext>
                  </a:extLst>
                </p:cNvPr>
                <p:cNvSpPr/>
                <p:nvPr/>
              </p:nvSpPr>
              <p:spPr>
                <a:xfrm rot="-780000">
                  <a:off x="1753776" y="4030664"/>
                  <a:ext cx="2628" cy="2338"/>
                </a:xfrm>
                <a:custGeom>
                  <a:avLst/>
                  <a:gdLst>
                    <a:gd name="connsiteX0" fmla="*/ 641 w 2628"/>
                    <a:gd name="connsiteY0" fmla="*/ 2019 h 2338"/>
                    <a:gd name="connsiteX1" fmla="*/ 2647 w 2628"/>
                    <a:gd name="connsiteY1" fmla="*/ 2317 h 2338"/>
                    <a:gd name="connsiteX2" fmla="*/ 2995 w 2628"/>
                    <a:gd name="connsiteY2" fmla="*/ 1852 h 2338"/>
                    <a:gd name="connsiteX3" fmla="*/ 367 w 2628"/>
                    <a:gd name="connsiteY3" fmla="*/ 686 h 2338"/>
                    <a:gd name="connsiteX4" fmla="*/ 641 w 2628"/>
                    <a:gd name="connsiteY4" fmla="*/ 2019 h 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 h="2338">
                      <a:moveTo>
                        <a:pt x="641" y="2019"/>
                      </a:moveTo>
                      <a:cubicBezTo>
                        <a:pt x="1105" y="3209"/>
                        <a:pt x="1858" y="3385"/>
                        <a:pt x="2647" y="2317"/>
                      </a:cubicBezTo>
                      <a:lnTo>
                        <a:pt x="2995" y="1852"/>
                      </a:lnTo>
                      <a:cubicBezTo>
                        <a:pt x="2067" y="1457"/>
                        <a:pt x="1212" y="1057"/>
                        <a:pt x="367" y="686"/>
                      </a:cubicBezTo>
                      <a:cubicBezTo>
                        <a:pt x="387" y="1142"/>
                        <a:pt x="479" y="1592"/>
                        <a:pt x="641" y="20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0" name="Freeform 5009">
                  <a:extLst>
                    <a:ext uri="{FF2B5EF4-FFF2-40B4-BE49-F238E27FC236}">
                      <a16:creationId xmlns:a16="http://schemas.microsoft.com/office/drawing/2014/main" id="{85B62540-94B4-8CFC-8789-C9252FC0C07B}"/>
                    </a:ext>
                  </a:extLst>
                </p:cNvPr>
                <p:cNvSpPr/>
                <p:nvPr/>
              </p:nvSpPr>
              <p:spPr>
                <a:xfrm rot="-780000">
                  <a:off x="1864998" y="3947850"/>
                  <a:ext cx="1871" cy="2355"/>
                </a:xfrm>
                <a:custGeom>
                  <a:avLst/>
                  <a:gdLst>
                    <a:gd name="connsiteX0" fmla="*/ 385 w 1871"/>
                    <a:gd name="connsiteY0" fmla="*/ 2654 h 2355"/>
                    <a:gd name="connsiteX1" fmla="*/ 436 w 1871"/>
                    <a:gd name="connsiteY1" fmla="*/ 2705 h 2355"/>
                    <a:gd name="connsiteX2" fmla="*/ 1426 w 1871"/>
                    <a:gd name="connsiteY2" fmla="*/ 3026 h 2355"/>
                    <a:gd name="connsiteX3" fmla="*/ 1328 w 1871"/>
                    <a:gd name="connsiteY3" fmla="*/ 2728 h 2355"/>
                    <a:gd name="connsiteX4" fmla="*/ 2257 w 1871"/>
                    <a:gd name="connsiteY4" fmla="*/ 2008 h 2355"/>
                    <a:gd name="connsiteX5" fmla="*/ 1328 w 1871"/>
                    <a:gd name="connsiteY5" fmla="*/ 670 h 2355"/>
                    <a:gd name="connsiteX6" fmla="*/ 385 w 1871"/>
                    <a:gd name="connsiteY6" fmla="*/ 2654 h 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 h="2355">
                      <a:moveTo>
                        <a:pt x="385" y="2654"/>
                      </a:moveTo>
                      <a:lnTo>
                        <a:pt x="436" y="2705"/>
                      </a:lnTo>
                      <a:cubicBezTo>
                        <a:pt x="683" y="3003"/>
                        <a:pt x="1082" y="2928"/>
                        <a:pt x="1426" y="3026"/>
                      </a:cubicBezTo>
                      <a:lnTo>
                        <a:pt x="1328" y="2728"/>
                      </a:lnTo>
                      <a:lnTo>
                        <a:pt x="2257" y="2008"/>
                      </a:lnTo>
                      <a:cubicBezTo>
                        <a:pt x="1857" y="1632"/>
                        <a:pt x="1540" y="1177"/>
                        <a:pt x="1328" y="670"/>
                      </a:cubicBezTo>
                      <a:cubicBezTo>
                        <a:pt x="897" y="1269"/>
                        <a:pt x="578" y="1941"/>
                        <a:pt x="385" y="26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1" name="Freeform 5010">
                  <a:extLst>
                    <a:ext uri="{FF2B5EF4-FFF2-40B4-BE49-F238E27FC236}">
                      <a16:creationId xmlns:a16="http://schemas.microsoft.com/office/drawing/2014/main" id="{5FFA4FD9-F4E9-D1EB-E4FE-FC0A3E9260E4}"/>
                    </a:ext>
                  </a:extLst>
                </p:cNvPr>
                <p:cNvSpPr/>
                <p:nvPr/>
              </p:nvSpPr>
              <p:spPr>
                <a:xfrm rot="-780000">
                  <a:off x="1759283" y="3972770"/>
                  <a:ext cx="3438" cy="3768"/>
                </a:xfrm>
                <a:custGeom>
                  <a:avLst/>
                  <a:gdLst>
                    <a:gd name="connsiteX0" fmla="*/ 3371 w 3438"/>
                    <a:gd name="connsiteY0" fmla="*/ 4145 h 3768"/>
                    <a:gd name="connsiteX1" fmla="*/ 3273 w 3438"/>
                    <a:gd name="connsiteY1" fmla="*/ 1441 h 3768"/>
                    <a:gd name="connsiteX2" fmla="*/ 695 w 3438"/>
                    <a:gd name="connsiteY2" fmla="*/ 944 h 3768"/>
                    <a:gd name="connsiteX3" fmla="*/ 993 w 3438"/>
                    <a:gd name="connsiteY3" fmla="*/ 3597 h 3768"/>
                    <a:gd name="connsiteX4" fmla="*/ 3371 w 3438"/>
                    <a:gd name="connsiteY4" fmla="*/ 4145 h 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 h="3768">
                      <a:moveTo>
                        <a:pt x="3371" y="4145"/>
                      </a:moveTo>
                      <a:cubicBezTo>
                        <a:pt x="3985" y="3335"/>
                        <a:pt x="3945" y="2204"/>
                        <a:pt x="3273" y="1441"/>
                      </a:cubicBezTo>
                      <a:cubicBezTo>
                        <a:pt x="2604" y="698"/>
                        <a:pt x="1165" y="423"/>
                        <a:pt x="695" y="944"/>
                      </a:cubicBezTo>
                      <a:cubicBezTo>
                        <a:pt x="164" y="1789"/>
                        <a:pt x="287" y="2890"/>
                        <a:pt x="993" y="3597"/>
                      </a:cubicBezTo>
                      <a:cubicBezTo>
                        <a:pt x="1759" y="4442"/>
                        <a:pt x="2827" y="4712"/>
                        <a:pt x="3371" y="41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2" name="Freeform 5011">
                  <a:extLst>
                    <a:ext uri="{FF2B5EF4-FFF2-40B4-BE49-F238E27FC236}">
                      <a16:creationId xmlns:a16="http://schemas.microsoft.com/office/drawing/2014/main" id="{4EBA9498-34F7-05A5-ED5F-8E8B368B43AA}"/>
                    </a:ext>
                  </a:extLst>
                </p:cNvPr>
                <p:cNvSpPr/>
                <p:nvPr/>
              </p:nvSpPr>
              <p:spPr>
                <a:xfrm rot="-780000">
                  <a:off x="1761136" y="3990582"/>
                  <a:ext cx="2563" cy="5631"/>
                </a:xfrm>
                <a:custGeom>
                  <a:avLst/>
                  <a:gdLst>
                    <a:gd name="connsiteX0" fmla="*/ 442 w 2563"/>
                    <a:gd name="connsiteY0" fmla="*/ 976 h 5631"/>
                    <a:gd name="connsiteX1" fmla="*/ 1036 w 2563"/>
                    <a:gd name="connsiteY1" fmla="*/ 4475 h 5631"/>
                    <a:gd name="connsiteX2" fmla="*/ 1728 w 2563"/>
                    <a:gd name="connsiteY2" fmla="*/ 6138 h 5631"/>
                    <a:gd name="connsiteX3" fmla="*/ 2820 w 2563"/>
                    <a:gd name="connsiteY3" fmla="*/ 6212 h 5631"/>
                    <a:gd name="connsiteX4" fmla="*/ 2722 w 2563"/>
                    <a:gd name="connsiteY4" fmla="*/ 4725 h 5631"/>
                    <a:gd name="connsiteX5" fmla="*/ 2476 w 2563"/>
                    <a:gd name="connsiteY5" fmla="*/ 2370 h 5631"/>
                    <a:gd name="connsiteX6" fmla="*/ 2648 w 2563"/>
                    <a:gd name="connsiteY6" fmla="*/ 2072 h 5631"/>
                    <a:gd name="connsiteX7" fmla="*/ 1928 w 2563"/>
                    <a:gd name="connsiteY7" fmla="*/ 679 h 5631"/>
                    <a:gd name="connsiteX8" fmla="*/ 367 w 2563"/>
                    <a:gd name="connsiteY8" fmla="*/ 850 h 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 h="5631">
                      <a:moveTo>
                        <a:pt x="442" y="976"/>
                      </a:moveTo>
                      <a:cubicBezTo>
                        <a:pt x="1155" y="1994"/>
                        <a:pt x="1373" y="3278"/>
                        <a:pt x="1036" y="4475"/>
                      </a:cubicBezTo>
                      <a:cubicBezTo>
                        <a:pt x="911" y="4823"/>
                        <a:pt x="1385" y="5590"/>
                        <a:pt x="1728" y="6138"/>
                      </a:cubicBezTo>
                      <a:cubicBezTo>
                        <a:pt x="1803" y="6263"/>
                        <a:pt x="2769" y="6412"/>
                        <a:pt x="2820" y="6212"/>
                      </a:cubicBezTo>
                      <a:cubicBezTo>
                        <a:pt x="2996" y="5725"/>
                        <a:pt x="2961" y="5186"/>
                        <a:pt x="2722" y="4725"/>
                      </a:cubicBezTo>
                      <a:cubicBezTo>
                        <a:pt x="2030" y="3685"/>
                        <a:pt x="1979" y="2988"/>
                        <a:pt x="2476" y="2370"/>
                      </a:cubicBezTo>
                      <a:lnTo>
                        <a:pt x="2648" y="2072"/>
                      </a:lnTo>
                      <a:cubicBezTo>
                        <a:pt x="2722" y="1752"/>
                        <a:pt x="2523" y="1306"/>
                        <a:pt x="1928" y="679"/>
                      </a:cubicBezTo>
                      <a:cubicBezTo>
                        <a:pt x="1408" y="730"/>
                        <a:pt x="888" y="804"/>
                        <a:pt x="367" y="8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3" name="Freeform 5012">
                  <a:extLst>
                    <a:ext uri="{FF2B5EF4-FFF2-40B4-BE49-F238E27FC236}">
                      <a16:creationId xmlns:a16="http://schemas.microsoft.com/office/drawing/2014/main" id="{AC9A6F6D-B531-F2A3-4E23-7984C2394ECC}"/>
                    </a:ext>
                  </a:extLst>
                </p:cNvPr>
                <p:cNvSpPr/>
                <p:nvPr/>
              </p:nvSpPr>
              <p:spPr>
                <a:xfrm rot="-780000">
                  <a:off x="1735003" y="4002921"/>
                  <a:ext cx="2972" cy="485"/>
                </a:xfrm>
                <a:custGeom>
                  <a:avLst/>
                  <a:gdLst>
                    <a:gd name="connsiteX0" fmla="*/ 3336 w 2972"/>
                    <a:gd name="connsiteY0" fmla="*/ 1146 h 485"/>
                    <a:gd name="connsiteX1" fmla="*/ 363 w 2972"/>
                    <a:gd name="connsiteY1" fmla="*/ 681 h 485"/>
                    <a:gd name="connsiteX2" fmla="*/ 363 w 2972"/>
                    <a:gd name="connsiteY2" fmla="*/ 681 h 485"/>
                    <a:gd name="connsiteX3" fmla="*/ 3336 w 2972"/>
                    <a:gd name="connsiteY3" fmla="*/ 1146 h 485"/>
                  </a:gdLst>
                  <a:ahLst/>
                  <a:cxnLst>
                    <a:cxn ang="0">
                      <a:pos x="connsiteX0" y="connsiteY0"/>
                    </a:cxn>
                    <a:cxn ang="0">
                      <a:pos x="connsiteX1" y="connsiteY1"/>
                    </a:cxn>
                    <a:cxn ang="0">
                      <a:pos x="connsiteX2" y="connsiteY2"/>
                    </a:cxn>
                    <a:cxn ang="0">
                      <a:pos x="connsiteX3" y="connsiteY3"/>
                    </a:cxn>
                  </a:cxnLst>
                  <a:rect l="l" t="t" r="r" b="b"/>
                  <a:pathLst>
                    <a:path w="2972" h="485">
                      <a:moveTo>
                        <a:pt x="3336" y="1146"/>
                      </a:moveTo>
                      <a:cubicBezTo>
                        <a:pt x="2322" y="1227"/>
                        <a:pt x="1304" y="1068"/>
                        <a:pt x="363" y="681"/>
                      </a:cubicBezTo>
                      <a:lnTo>
                        <a:pt x="363" y="681"/>
                      </a:lnTo>
                      <a:cubicBezTo>
                        <a:pt x="1304" y="1068"/>
                        <a:pt x="2322" y="1227"/>
                        <a:pt x="3336" y="114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4" name="Freeform 5013">
                  <a:extLst>
                    <a:ext uri="{FF2B5EF4-FFF2-40B4-BE49-F238E27FC236}">
                      <a16:creationId xmlns:a16="http://schemas.microsoft.com/office/drawing/2014/main" id="{BCB6805F-D8B4-4D42-DEAC-0A9CCF6E0934}"/>
                    </a:ext>
                  </a:extLst>
                </p:cNvPr>
                <p:cNvSpPr/>
                <p:nvPr/>
              </p:nvSpPr>
              <p:spPr>
                <a:xfrm rot="-780000">
                  <a:off x="1735043" y="4003476"/>
                  <a:ext cx="3555" cy="2857"/>
                </a:xfrm>
                <a:custGeom>
                  <a:avLst/>
                  <a:gdLst>
                    <a:gd name="connsiteX0" fmla="*/ 598 w 3555"/>
                    <a:gd name="connsiteY0" fmla="*/ 2247 h 2857"/>
                    <a:gd name="connsiteX1" fmla="*/ 3622 w 3555"/>
                    <a:gd name="connsiteY1" fmla="*/ 3539 h 2857"/>
                    <a:gd name="connsiteX2" fmla="*/ 3919 w 3555"/>
                    <a:gd name="connsiteY2" fmla="*/ 3167 h 2857"/>
                    <a:gd name="connsiteX3" fmla="*/ 2930 w 3555"/>
                    <a:gd name="connsiteY3" fmla="*/ 1773 h 2857"/>
                    <a:gd name="connsiteX4" fmla="*/ 477 w 3555"/>
                    <a:gd name="connsiteY4" fmla="*/ 681 h 2857"/>
                    <a:gd name="connsiteX5" fmla="*/ 454 w 3555"/>
                    <a:gd name="connsiteY5" fmla="*/ 2168 h 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5" h="2857">
                      <a:moveTo>
                        <a:pt x="598" y="2247"/>
                      </a:moveTo>
                      <a:cubicBezTo>
                        <a:pt x="1544" y="2810"/>
                        <a:pt x="2561" y="3245"/>
                        <a:pt x="3622" y="3539"/>
                      </a:cubicBezTo>
                      <a:lnTo>
                        <a:pt x="3919" y="3167"/>
                      </a:lnTo>
                      <a:cubicBezTo>
                        <a:pt x="3704" y="2630"/>
                        <a:pt x="3365" y="2153"/>
                        <a:pt x="2930" y="1773"/>
                      </a:cubicBezTo>
                      <a:cubicBezTo>
                        <a:pt x="2242" y="1168"/>
                        <a:pt x="1387" y="788"/>
                        <a:pt x="477" y="681"/>
                      </a:cubicBezTo>
                      <a:cubicBezTo>
                        <a:pt x="333" y="1165"/>
                        <a:pt x="325" y="1680"/>
                        <a:pt x="454" y="21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5" name="Freeform 5014">
                  <a:extLst>
                    <a:ext uri="{FF2B5EF4-FFF2-40B4-BE49-F238E27FC236}">
                      <a16:creationId xmlns:a16="http://schemas.microsoft.com/office/drawing/2014/main" id="{A6A61F5F-C81D-DA6F-422C-ACB257B827A1}"/>
                    </a:ext>
                  </a:extLst>
                </p:cNvPr>
                <p:cNvSpPr/>
                <p:nvPr/>
              </p:nvSpPr>
              <p:spPr>
                <a:xfrm rot="-780000">
                  <a:off x="1735387" y="4004962"/>
                  <a:ext cx="3172" cy="2136"/>
                </a:xfrm>
                <a:custGeom>
                  <a:avLst/>
                  <a:gdLst>
                    <a:gd name="connsiteX0" fmla="*/ 1181 w 3172"/>
                    <a:gd name="connsiteY0" fmla="*/ 2173 h 2136"/>
                    <a:gd name="connsiteX1" fmla="*/ 3461 w 3172"/>
                    <a:gd name="connsiteY1" fmla="*/ 2122 h 2136"/>
                    <a:gd name="connsiteX2" fmla="*/ 3535 w 3172"/>
                    <a:gd name="connsiteY2" fmla="*/ 2047 h 2136"/>
                    <a:gd name="connsiteX3" fmla="*/ 512 w 3172"/>
                    <a:gd name="connsiteY3" fmla="*/ 756 h 2136"/>
                    <a:gd name="connsiteX4" fmla="*/ 363 w 3172"/>
                    <a:gd name="connsiteY4" fmla="*/ 681 h 2136"/>
                    <a:gd name="connsiteX5" fmla="*/ 1181 w 3172"/>
                    <a:gd name="connsiteY5" fmla="*/ 2173 h 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 h="2136">
                      <a:moveTo>
                        <a:pt x="1181" y="2173"/>
                      </a:moveTo>
                      <a:cubicBezTo>
                        <a:pt x="2021" y="3042"/>
                        <a:pt x="2620" y="3042"/>
                        <a:pt x="3461" y="2122"/>
                      </a:cubicBezTo>
                      <a:lnTo>
                        <a:pt x="3535" y="2047"/>
                      </a:lnTo>
                      <a:cubicBezTo>
                        <a:pt x="2475" y="1754"/>
                        <a:pt x="1457" y="1319"/>
                        <a:pt x="512" y="756"/>
                      </a:cubicBezTo>
                      <a:lnTo>
                        <a:pt x="363" y="681"/>
                      </a:lnTo>
                      <a:cubicBezTo>
                        <a:pt x="489" y="1246"/>
                        <a:pt x="772" y="1763"/>
                        <a:pt x="1181" y="21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6" name="Freeform 5015">
                  <a:extLst>
                    <a:ext uri="{FF2B5EF4-FFF2-40B4-BE49-F238E27FC236}">
                      <a16:creationId xmlns:a16="http://schemas.microsoft.com/office/drawing/2014/main" id="{76D2C005-AD68-B264-0BF7-AC07F20EF2DB}"/>
                    </a:ext>
                  </a:extLst>
                </p:cNvPr>
                <p:cNvSpPr/>
                <p:nvPr/>
              </p:nvSpPr>
              <p:spPr>
                <a:xfrm rot="-780000">
                  <a:off x="1847791" y="3923457"/>
                  <a:ext cx="2418" cy="4306"/>
                </a:xfrm>
                <a:custGeom>
                  <a:avLst/>
                  <a:gdLst>
                    <a:gd name="connsiteX0" fmla="*/ 755 w 2418"/>
                    <a:gd name="connsiteY0" fmla="*/ 4118 h 4306"/>
                    <a:gd name="connsiteX1" fmla="*/ 927 w 2418"/>
                    <a:gd name="connsiteY1" fmla="*/ 4364 h 4306"/>
                    <a:gd name="connsiteX2" fmla="*/ 2441 w 2418"/>
                    <a:gd name="connsiteY2" fmla="*/ 4959 h 4306"/>
                    <a:gd name="connsiteX3" fmla="*/ 2269 w 2418"/>
                    <a:gd name="connsiteY3" fmla="*/ 1660 h 4306"/>
                    <a:gd name="connsiteX4" fmla="*/ 978 w 2418"/>
                    <a:gd name="connsiteY4" fmla="*/ 666 h 4306"/>
                    <a:gd name="connsiteX5" fmla="*/ 755 w 2418"/>
                    <a:gd name="connsiteY5" fmla="*/ 4118 h 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 h="4306">
                      <a:moveTo>
                        <a:pt x="755" y="4118"/>
                      </a:moveTo>
                      <a:lnTo>
                        <a:pt x="927" y="4364"/>
                      </a:lnTo>
                      <a:cubicBezTo>
                        <a:pt x="1447" y="4587"/>
                        <a:pt x="2093" y="5057"/>
                        <a:pt x="2441" y="4959"/>
                      </a:cubicBezTo>
                      <a:cubicBezTo>
                        <a:pt x="3012" y="4810"/>
                        <a:pt x="2864" y="2432"/>
                        <a:pt x="2269" y="1660"/>
                      </a:cubicBezTo>
                      <a:cubicBezTo>
                        <a:pt x="1893" y="1264"/>
                        <a:pt x="1457" y="929"/>
                        <a:pt x="978" y="666"/>
                      </a:cubicBezTo>
                      <a:cubicBezTo>
                        <a:pt x="226" y="1066"/>
                        <a:pt x="226" y="3142"/>
                        <a:pt x="755" y="41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7" name="Freeform 5016">
                  <a:extLst>
                    <a:ext uri="{FF2B5EF4-FFF2-40B4-BE49-F238E27FC236}">
                      <a16:creationId xmlns:a16="http://schemas.microsoft.com/office/drawing/2014/main" id="{DCF35279-3FF0-45CB-CA18-3E941DCC1AFD}"/>
                    </a:ext>
                  </a:extLst>
                </p:cNvPr>
                <p:cNvSpPr/>
                <p:nvPr/>
              </p:nvSpPr>
              <p:spPr>
                <a:xfrm rot="-780000">
                  <a:off x="1802573" y="3956795"/>
                  <a:ext cx="4037" cy="5557"/>
                </a:xfrm>
                <a:custGeom>
                  <a:avLst/>
                  <a:gdLst>
                    <a:gd name="connsiteX0" fmla="*/ 1791 w 4037"/>
                    <a:gd name="connsiteY0" fmla="*/ 4366 h 5557"/>
                    <a:gd name="connsiteX1" fmla="*/ 1917 w 4037"/>
                    <a:gd name="connsiteY1" fmla="*/ 3497 h 5557"/>
                    <a:gd name="connsiteX2" fmla="*/ 3380 w 4037"/>
                    <a:gd name="connsiteY2" fmla="*/ 3720 h 5557"/>
                    <a:gd name="connsiteX3" fmla="*/ 3552 w 4037"/>
                    <a:gd name="connsiteY3" fmla="*/ 4961 h 5557"/>
                    <a:gd name="connsiteX4" fmla="*/ 2460 w 4037"/>
                    <a:gd name="connsiteY4" fmla="*/ 5332 h 5557"/>
                    <a:gd name="connsiteX5" fmla="*/ 4146 w 4037"/>
                    <a:gd name="connsiteY5" fmla="*/ 6053 h 5557"/>
                    <a:gd name="connsiteX6" fmla="*/ 3723 w 4037"/>
                    <a:gd name="connsiteY6" fmla="*/ 4017 h 5557"/>
                    <a:gd name="connsiteX7" fmla="*/ 374 w 4037"/>
                    <a:gd name="connsiteY7" fmla="*/ 672 h 5557"/>
                    <a:gd name="connsiteX8" fmla="*/ 1791 w 4037"/>
                    <a:gd name="connsiteY8" fmla="*/ 4366 h 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7" h="5557">
                      <a:moveTo>
                        <a:pt x="1791" y="4366"/>
                      </a:moveTo>
                      <a:lnTo>
                        <a:pt x="1917" y="3497"/>
                      </a:lnTo>
                      <a:cubicBezTo>
                        <a:pt x="2414" y="3571"/>
                        <a:pt x="3031" y="3474"/>
                        <a:pt x="3380" y="3720"/>
                      </a:cubicBezTo>
                      <a:cubicBezTo>
                        <a:pt x="3626" y="4085"/>
                        <a:pt x="3689" y="4543"/>
                        <a:pt x="3552" y="4961"/>
                      </a:cubicBezTo>
                      <a:cubicBezTo>
                        <a:pt x="3216" y="5155"/>
                        <a:pt x="2845" y="5281"/>
                        <a:pt x="2460" y="5332"/>
                      </a:cubicBezTo>
                      <a:cubicBezTo>
                        <a:pt x="3106" y="6173"/>
                        <a:pt x="3700" y="6447"/>
                        <a:pt x="4146" y="6053"/>
                      </a:cubicBezTo>
                      <a:cubicBezTo>
                        <a:pt x="4592" y="5658"/>
                        <a:pt x="4494" y="4863"/>
                        <a:pt x="3723" y="4017"/>
                      </a:cubicBezTo>
                      <a:cubicBezTo>
                        <a:pt x="2706" y="2926"/>
                        <a:pt x="1615" y="1908"/>
                        <a:pt x="374" y="672"/>
                      </a:cubicBezTo>
                      <a:cubicBezTo>
                        <a:pt x="556" y="1996"/>
                        <a:pt x="1041" y="3260"/>
                        <a:pt x="1791" y="43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8" name="Freeform 5017">
                  <a:extLst>
                    <a:ext uri="{FF2B5EF4-FFF2-40B4-BE49-F238E27FC236}">
                      <a16:creationId xmlns:a16="http://schemas.microsoft.com/office/drawing/2014/main" id="{3F32AC97-80AF-FCA8-A106-8CBDE37DC090}"/>
                    </a:ext>
                  </a:extLst>
                </p:cNvPr>
                <p:cNvSpPr/>
                <p:nvPr/>
              </p:nvSpPr>
              <p:spPr>
                <a:xfrm rot="-780000">
                  <a:off x="1742593" y="4038603"/>
                  <a:ext cx="4326" cy="3879"/>
                </a:xfrm>
                <a:custGeom>
                  <a:avLst/>
                  <a:gdLst>
                    <a:gd name="connsiteX0" fmla="*/ 4691 w 4326"/>
                    <a:gd name="connsiteY0" fmla="*/ 4567 h 3879"/>
                    <a:gd name="connsiteX1" fmla="*/ 4393 w 4326"/>
                    <a:gd name="connsiteY1" fmla="*/ 4102 h 3879"/>
                    <a:gd name="connsiteX2" fmla="*/ 1867 w 4326"/>
                    <a:gd name="connsiteY2" fmla="*/ 1152 h 3879"/>
                    <a:gd name="connsiteX3" fmla="*/ 552 w 4326"/>
                    <a:gd name="connsiteY3" fmla="*/ 687 h 3879"/>
                    <a:gd name="connsiteX4" fmla="*/ 1221 w 4326"/>
                    <a:gd name="connsiteY4" fmla="*/ 2002 h 3879"/>
                    <a:gd name="connsiteX5" fmla="*/ 3543 w 4326"/>
                    <a:gd name="connsiteY5" fmla="*/ 4084 h 3879"/>
                    <a:gd name="connsiteX6" fmla="*/ 4008 w 4326"/>
                    <a:gd name="connsiteY6" fmla="*/ 4060 h 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 h="3879">
                      <a:moveTo>
                        <a:pt x="4691" y="4567"/>
                      </a:moveTo>
                      <a:lnTo>
                        <a:pt x="4393" y="4102"/>
                      </a:lnTo>
                      <a:lnTo>
                        <a:pt x="1867" y="1152"/>
                      </a:lnTo>
                      <a:cubicBezTo>
                        <a:pt x="1458" y="923"/>
                        <a:pt x="1014" y="766"/>
                        <a:pt x="552" y="687"/>
                      </a:cubicBezTo>
                      <a:cubicBezTo>
                        <a:pt x="88" y="738"/>
                        <a:pt x="552" y="1379"/>
                        <a:pt x="1221" y="2002"/>
                      </a:cubicBezTo>
                      <a:cubicBezTo>
                        <a:pt x="1987" y="2722"/>
                        <a:pt x="2759" y="3396"/>
                        <a:pt x="3543" y="4084"/>
                      </a:cubicBezTo>
                      <a:lnTo>
                        <a:pt x="4008" y="406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9" name="Freeform 5018">
                  <a:extLst>
                    <a:ext uri="{FF2B5EF4-FFF2-40B4-BE49-F238E27FC236}">
                      <a16:creationId xmlns:a16="http://schemas.microsoft.com/office/drawing/2014/main" id="{00DF91CD-6A51-3750-F6B0-CFDDE1CD19F5}"/>
                    </a:ext>
                  </a:extLst>
                </p:cNvPr>
                <p:cNvSpPr/>
                <p:nvPr/>
              </p:nvSpPr>
              <p:spPr>
                <a:xfrm rot="-780000">
                  <a:off x="1778498" y="3973229"/>
                  <a:ext cx="2995" cy="3980"/>
                </a:xfrm>
                <a:custGeom>
                  <a:avLst/>
                  <a:gdLst>
                    <a:gd name="connsiteX0" fmla="*/ 3366 w 2995"/>
                    <a:gd name="connsiteY0" fmla="*/ 2573 h 3980"/>
                    <a:gd name="connsiteX1" fmla="*/ 2377 w 2995"/>
                    <a:gd name="connsiteY1" fmla="*/ 1012 h 3980"/>
                    <a:gd name="connsiteX2" fmla="*/ 1360 w 2995"/>
                    <a:gd name="connsiteY2" fmla="*/ 714 h 3980"/>
                    <a:gd name="connsiteX3" fmla="*/ 370 w 2995"/>
                    <a:gd name="connsiteY3" fmla="*/ 3613 h 3980"/>
                    <a:gd name="connsiteX4" fmla="*/ 1411 w 2995"/>
                    <a:gd name="connsiteY4" fmla="*/ 4505 h 3980"/>
                    <a:gd name="connsiteX5" fmla="*/ 2502 w 2995"/>
                    <a:gd name="connsiteY5" fmla="*/ 4654 h 3980"/>
                    <a:gd name="connsiteX6" fmla="*/ 2925 w 2995"/>
                    <a:gd name="connsiteY6" fmla="*/ 4231 h 3980"/>
                    <a:gd name="connsiteX7" fmla="*/ 2577 w 2995"/>
                    <a:gd name="connsiteY7" fmla="*/ 3767 h 3980"/>
                    <a:gd name="connsiteX8" fmla="*/ 3366 w 2995"/>
                    <a:gd name="connsiteY8" fmla="*/ 2573 h 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5" h="3980">
                      <a:moveTo>
                        <a:pt x="3366" y="2573"/>
                      </a:moveTo>
                      <a:cubicBezTo>
                        <a:pt x="3238" y="1949"/>
                        <a:pt x="2886" y="1393"/>
                        <a:pt x="2377" y="1012"/>
                      </a:cubicBezTo>
                      <a:cubicBezTo>
                        <a:pt x="2080" y="789"/>
                        <a:pt x="1411" y="589"/>
                        <a:pt x="1360" y="714"/>
                      </a:cubicBezTo>
                      <a:cubicBezTo>
                        <a:pt x="938" y="1647"/>
                        <a:pt x="607" y="2618"/>
                        <a:pt x="370" y="3613"/>
                      </a:cubicBezTo>
                      <a:cubicBezTo>
                        <a:pt x="652" y="3980"/>
                        <a:pt x="1006" y="4283"/>
                        <a:pt x="1411" y="4505"/>
                      </a:cubicBezTo>
                      <a:cubicBezTo>
                        <a:pt x="1764" y="4616"/>
                        <a:pt x="2133" y="4666"/>
                        <a:pt x="2502" y="4654"/>
                      </a:cubicBezTo>
                      <a:cubicBezTo>
                        <a:pt x="2661" y="4532"/>
                        <a:pt x="2803" y="4390"/>
                        <a:pt x="2925" y="4231"/>
                      </a:cubicBezTo>
                      <a:cubicBezTo>
                        <a:pt x="2785" y="4096"/>
                        <a:pt x="2667" y="3939"/>
                        <a:pt x="2577" y="3767"/>
                      </a:cubicBezTo>
                      <a:cubicBezTo>
                        <a:pt x="2224" y="3191"/>
                        <a:pt x="2697" y="2819"/>
                        <a:pt x="3366" y="25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0" name="Freeform 5019">
                  <a:extLst>
                    <a:ext uri="{FF2B5EF4-FFF2-40B4-BE49-F238E27FC236}">
                      <a16:creationId xmlns:a16="http://schemas.microsoft.com/office/drawing/2014/main" id="{A2C78FBC-4A34-8598-2E0E-15CA04CB4CF6}"/>
                    </a:ext>
                  </a:extLst>
                </p:cNvPr>
                <p:cNvSpPr/>
                <p:nvPr/>
              </p:nvSpPr>
              <p:spPr>
                <a:xfrm rot="-780000">
                  <a:off x="1762064" y="3978240"/>
                  <a:ext cx="3383" cy="3524"/>
                </a:xfrm>
                <a:custGeom>
                  <a:avLst/>
                  <a:gdLst>
                    <a:gd name="connsiteX0" fmla="*/ 652 w 3383"/>
                    <a:gd name="connsiteY0" fmla="*/ 894 h 3524"/>
                    <a:gd name="connsiteX1" fmla="*/ 926 w 3383"/>
                    <a:gd name="connsiteY1" fmla="*/ 2780 h 3524"/>
                    <a:gd name="connsiteX2" fmla="*/ 3750 w 3383"/>
                    <a:gd name="connsiteY2" fmla="*/ 4072 h 3524"/>
                    <a:gd name="connsiteX3" fmla="*/ 3104 w 3383"/>
                    <a:gd name="connsiteY3" fmla="*/ 1990 h 3524"/>
                    <a:gd name="connsiteX4" fmla="*/ 2584 w 3383"/>
                    <a:gd name="connsiteY4" fmla="*/ 1470 h 3524"/>
                    <a:gd name="connsiteX5" fmla="*/ 1441 w 3383"/>
                    <a:gd name="connsiteY5" fmla="*/ 726 h 3524"/>
                    <a:gd name="connsiteX6" fmla="*/ 652 w 3383"/>
                    <a:gd name="connsiteY6" fmla="*/ 894 h 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 h="3524">
                      <a:moveTo>
                        <a:pt x="652" y="894"/>
                      </a:moveTo>
                      <a:cubicBezTo>
                        <a:pt x="303" y="1265"/>
                        <a:pt x="155" y="1823"/>
                        <a:pt x="926" y="2780"/>
                      </a:cubicBezTo>
                      <a:cubicBezTo>
                        <a:pt x="1571" y="3547"/>
                        <a:pt x="3801" y="4564"/>
                        <a:pt x="3750" y="4072"/>
                      </a:cubicBezTo>
                      <a:cubicBezTo>
                        <a:pt x="3624" y="3353"/>
                        <a:pt x="3407" y="2654"/>
                        <a:pt x="3104" y="1990"/>
                      </a:cubicBezTo>
                      <a:lnTo>
                        <a:pt x="2584" y="1470"/>
                      </a:lnTo>
                      <a:cubicBezTo>
                        <a:pt x="2189" y="1223"/>
                        <a:pt x="1817" y="973"/>
                        <a:pt x="1441" y="726"/>
                      </a:cubicBezTo>
                      <a:cubicBezTo>
                        <a:pt x="1168" y="620"/>
                        <a:pt x="858" y="686"/>
                        <a:pt x="652" y="8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1" name="Freeform 5020">
                  <a:extLst>
                    <a:ext uri="{FF2B5EF4-FFF2-40B4-BE49-F238E27FC236}">
                      <a16:creationId xmlns:a16="http://schemas.microsoft.com/office/drawing/2014/main" id="{26A07904-BB51-9379-E274-6789F8F520C1}"/>
                    </a:ext>
                  </a:extLst>
                </p:cNvPr>
                <p:cNvSpPr/>
                <p:nvPr/>
              </p:nvSpPr>
              <p:spPr>
                <a:xfrm rot="-780000">
                  <a:off x="1802657" y="3944712"/>
                  <a:ext cx="3395" cy="3980"/>
                </a:xfrm>
                <a:custGeom>
                  <a:avLst/>
                  <a:gdLst>
                    <a:gd name="connsiteX0" fmla="*/ 1166 w 3395"/>
                    <a:gd name="connsiteY0" fmla="*/ 2826 h 3980"/>
                    <a:gd name="connsiteX1" fmla="*/ 1760 w 3395"/>
                    <a:gd name="connsiteY1" fmla="*/ 3519 h 3980"/>
                    <a:gd name="connsiteX2" fmla="*/ 3572 w 3395"/>
                    <a:gd name="connsiteY2" fmla="*/ 4448 h 3980"/>
                    <a:gd name="connsiteX3" fmla="*/ 2643 w 3395"/>
                    <a:gd name="connsiteY3" fmla="*/ 1572 h 3980"/>
                    <a:gd name="connsiteX4" fmla="*/ 1305 w 3395"/>
                    <a:gd name="connsiteY4" fmla="*/ 703 h 3980"/>
                    <a:gd name="connsiteX5" fmla="*/ 376 w 3395"/>
                    <a:gd name="connsiteY5" fmla="*/ 1168 h 3980"/>
                    <a:gd name="connsiteX6" fmla="*/ 1166 w 3395"/>
                    <a:gd name="connsiteY6" fmla="*/ 2826 h 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5" h="3980">
                      <a:moveTo>
                        <a:pt x="1166" y="2826"/>
                      </a:moveTo>
                      <a:cubicBezTo>
                        <a:pt x="1337" y="3079"/>
                        <a:pt x="1536" y="3311"/>
                        <a:pt x="1760" y="3519"/>
                      </a:cubicBezTo>
                      <a:cubicBezTo>
                        <a:pt x="2406" y="4164"/>
                        <a:pt x="3098" y="5056"/>
                        <a:pt x="3572" y="4448"/>
                      </a:cubicBezTo>
                      <a:cubicBezTo>
                        <a:pt x="4046" y="3839"/>
                        <a:pt x="3646" y="2984"/>
                        <a:pt x="2643" y="1572"/>
                      </a:cubicBezTo>
                      <a:cubicBezTo>
                        <a:pt x="2240" y="1221"/>
                        <a:pt x="1790" y="928"/>
                        <a:pt x="1305" y="703"/>
                      </a:cubicBezTo>
                      <a:cubicBezTo>
                        <a:pt x="910" y="578"/>
                        <a:pt x="413" y="828"/>
                        <a:pt x="376" y="1168"/>
                      </a:cubicBezTo>
                      <a:cubicBezTo>
                        <a:pt x="339" y="1507"/>
                        <a:pt x="869" y="2283"/>
                        <a:pt x="1166" y="28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2" name="Freeform 5021">
                  <a:extLst>
                    <a:ext uri="{FF2B5EF4-FFF2-40B4-BE49-F238E27FC236}">
                      <a16:creationId xmlns:a16="http://schemas.microsoft.com/office/drawing/2014/main" id="{D29163F4-97DA-BF53-087B-456219E63980}"/>
                    </a:ext>
                  </a:extLst>
                </p:cNvPr>
                <p:cNvSpPr/>
                <p:nvPr/>
              </p:nvSpPr>
              <p:spPr>
                <a:xfrm rot="-780000">
                  <a:off x="1748369" y="3993577"/>
                  <a:ext cx="3926" cy="3356"/>
                </a:xfrm>
                <a:custGeom>
                  <a:avLst/>
                  <a:gdLst>
                    <a:gd name="connsiteX0" fmla="*/ 3449 w 3926"/>
                    <a:gd name="connsiteY0" fmla="*/ 1474 h 3356"/>
                    <a:gd name="connsiteX1" fmla="*/ 523 w 3926"/>
                    <a:gd name="connsiteY1" fmla="*/ 953 h 3356"/>
                    <a:gd name="connsiteX2" fmla="*/ 1740 w 3926"/>
                    <a:gd name="connsiteY2" fmla="*/ 3277 h 3356"/>
                    <a:gd name="connsiteX3" fmla="*/ 4062 w 3926"/>
                    <a:gd name="connsiteY3" fmla="*/ 3741 h 3356"/>
                    <a:gd name="connsiteX4" fmla="*/ 3449 w 3926"/>
                    <a:gd name="connsiteY4" fmla="*/ 1474 h 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6" h="3356">
                      <a:moveTo>
                        <a:pt x="3449" y="1474"/>
                      </a:moveTo>
                      <a:cubicBezTo>
                        <a:pt x="2655" y="730"/>
                        <a:pt x="871" y="405"/>
                        <a:pt x="523" y="953"/>
                      </a:cubicBezTo>
                      <a:cubicBezTo>
                        <a:pt x="-48" y="1794"/>
                        <a:pt x="1066" y="2589"/>
                        <a:pt x="1740" y="3277"/>
                      </a:cubicBezTo>
                      <a:cubicBezTo>
                        <a:pt x="2608" y="4169"/>
                        <a:pt x="3449" y="4206"/>
                        <a:pt x="4062" y="3741"/>
                      </a:cubicBezTo>
                      <a:cubicBezTo>
                        <a:pt x="4490" y="3030"/>
                        <a:pt x="4341" y="2287"/>
                        <a:pt x="3449" y="14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3" name="Freeform 5022">
                  <a:extLst>
                    <a:ext uri="{FF2B5EF4-FFF2-40B4-BE49-F238E27FC236}">
                      <a16:creationId xmlns:a16="http://schemas.microsoft.com/office/drawing/2014/main" id="{28B6416B-915A-F2E1-4EBC-CF21A7E3840B}"/>
                    </a:ext>
                  </a:extLst>
                </p:cNvPr>
                <p:cNvSpPr/>
                <p:nvPr/>
              </p:nvSpPr>
              <p:spPr>
                <a:xfrm rot="-780000">
                  <a:off x="1820230" y="3936968"/>
                  <a:ext cx="3410" cy="3850"/>
                </a:xfrm>
                <a:custGeom>
                  <a:avLst/>
                  <a:gdLst>
                    <a:gd name="connsiteX0" fmla="*/ 930 w 3410"/>
                    <a:gd name="connsiteY0" fmla="*/ 3044 h 3850"/>
                    <a:gd name="connsiteX1" fmla="*/ 3336 w 3410"/>
                    <a:gd name="connsiteY1" fmla="*/ 4359 h 3850"/>
                    <a:gd name="connsiteX2" fmla="*/ 3211 w 3410"/>
                    <a:gd name="connsiteY2" fmla="*/ 1757 h 3850"/>
                    <a:gd name="connsiteX3" fmla="*/ 888 w 3410"/>
                    <a:gd name="connsiteY3" fmla="*/ 916 h 3850"/>
                    <a:gd name="connsiteX4" fmla="*/ 930 w 3410"/>
                    <a:gd name="connsiteY4" fmla="*/ 3044 h 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 h="3850">
                      <a:moveTo>
                        <a:pt x="930" y="3044"/>
                      </a:moveTo>
                      <a:cubicBezTo>
                        <a:pt x="1771" y="4308"/>
                        <a:pt x="2690" y="4805"/>
                        <a:pt x="3336" y="4359"/>
                      </a:cubicBezTo>
                      <a:cubicBezTo>
                        <a:pt x="3982" y="3913"/>
                        <a:pt x="3931" y="2895"/>
                        <a:pt x="3211" y="1757"/>
                      </a:cubicBezTo>
                      <a:cubicBezTo>
                        <a:pt x="2416" y="516"/>
                        <a:pt x="1673" y="493"/>
                        <a:pt x="888" y="916"/>
                      </a:cubicBezTo>
                      <a:cubicBezTo>
                        <a:pt x="103" y="1339"/>
                        <a:pt x="308" y="2101"/>
                        <a:pt x="930" y="304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4" name="Freeform 5023">
                  <a:extLst>
                    <a:ext uri="{FF2B5EF4-FFF2-40B4-BE49-F238E27FC236}">
                      <a16:creationId xmlns:a16="http://schemas.microsoft.com/office/drawing/2014/main" id="{DD0B0BF4-757B-351F-463F-0E5106015637}"/>
                    </a:ext>
                  </a:extLst>
                </p:cNvPr>
                <p:cNvSpPr/>
                <p:nvPr/>
              </p:nvSpPr>
              <p:spPr>
                <a:xfrm rot="-780000">
                  <a:off x="1786491" y="3945901"/>
                  <a:ext cx="3443" cy="3276"/>
                </a:xfrm>
                <a:custGeom>
                  <a:avLst/>
                  <a:gdLst>
                    <a:gd name="connsiteX0" fmla="*/ 717 w 3443"/>
                    <a:gd name="connsiteY0" fmla="*/ 2294 h 3276"/>
                    <a:gd name="connsiteX1" fmla="*/ 3815 w 3443"/>
                    <a:gd name="connsiteY1" fmla="*/ 3758 h 3276"/>
                    <a:gd name="connsiteX2" fmla="*/ 3220 w 3443"/>
                    <a:gd name="connsiteY2" fmla="*/ 1974 h 3276"/>
                    <a:gd name="connsiteX3" fmla="*/ 396 w 3443"/>
                    <a:gd name="connsiteY3" fmla="*/ 859 h 3276"/>
                    <a:gd name="connsiteX4" fmla="*/ 717 w 3443"/>
                    <a:gd name="connsiteY4" fmla="*/ 2294 h 3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 h="3276">
                      <a:moveTo>
                        <a:pt x="717" y="2294"/>
                      </a:moveTo>
                      <a:cubicBezTo>
                        <a:pt x="1585" y="3535"/>
                        <a:pt x="3039" y="4329"/>
                        <a:pt x="3815" y="3758"/>
                      </a:cubicBezTo>
                      <a:cubicBezTo>
                        <a:pt x="3689" y="3141"/>
                        <a:pt x="3489" y="2542"/>
                        <a:pt x="3220" y="1974"/>
                      </a:cubicBezTo>
                      <a:cubicBezTo>
                        <a:pt x="2649" y="1045"/>
                        <a:pt x="814" y="310"/>
                        <a:pt x="396" y="859"/>
                      </a:cubicBezTo>
                      <a:cubicBezTo>
                        <a:pt x="317" y="1360"/>
                        <a:pt x="431" y="1874"/>
                        <a:pt x="717" y="22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5" name="Freeform 5024">
                  <a:extLst>
                    <a:ext uri="{FF2B5EF4-FFF2-40B4-BE49-F238E27FC236}">
                      <a16:creationId xmlns:a16="http://schemas.microsoft.com/office/drawing/2014/main" id="{6700F71A-CA0C-BFCF-7BCA-2282781425F2}"/>
                    </a:ext>
                  </a:extLst>
                </p:cNvPr>
                <p:cNvSpPr/>
                <p:nvPr/>
              </p:nvSpPr>
              <p:spPr>
                <a:xfrm rot="-780000">
                  <a:off x="1792760" y="4066310"/>
                  <a:ext cx="1928" cy="1721"/>
                </a:xfrm>
                <a:custGeom>
                  <a:avLst/>
                  <a:gdLst>
                    <a:gd name="connsiteX0" fmla="*/ 374 w 1928"/>
                    <a:gd name="connsiteY0" fmla="*/ 1124 h 1721"/>
                    <a:gd name="connsiteX1" fmla="*/ 745 w 1928"/>
                    <a:gd name="connsiteY1" fmla="*/ 1588 h 1721"/>
                    <a:gd name="connsiteX2" fmla="*/ 1763 w 1928"/>
                    <a:gd name="connsiteY2" fmla="*/ 2355 h 1721"/>
                    <a:gd name="connsiteX3" fmla="*/ 1962 w 1928"/>
                    <a:gd name="connsiteY3" fmla="*/ 1212 h 1721"/>
                    <a:gd name="connsiteX4" fmla="*/ 1716 w 1928"/>
                    <a:gd name="connsiteY4" fmla="*/ 692 h 1721"/>
                    <a:gd name="connsiteX5" fmla="*/ 374 w 1928"/>
                    <a:gd name="connsiteY5" fmla="*/ 1124 h 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8" h="1721">
                      <a:moveTo>
                        <a:pt x="374" y="1124"/>
                      </a:moveTo>
                      <a:lnTo>
                        <a:pt x="745" y="1588"/>
                      </a:lnTo>
                      <a:cubicBezTo>
                        <a:pt x="1013" y="1927"/>
                        <a:pt x="1363" y="2190"/>
                        <a:pt x="1763" y="2355"/>
                      </a:cubicBezTo>
                      <a:cubicBezTo>
                        <a:pt x="2631" y="2629"/>
                        <a:pt x="2260" y="1890"/>
                        <a:pt x="1962" y="1212"/>
                      </a:cubicBezTo>
                      <a:lnTo>
                        <a:pt x="1716" y="692"/>
                      </a:lnTo>
                      <a:cubicBezTo>
                        <a:pt x="1244" y="745"/>
                        <a:pt x="788" y="891"/>
                        <a:pt x="374" y="11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6" name="Freeform 5025">
                  <a:extLst>
                    <a:ext uri="{FF2B5EF4-FFF2-40B4-BE49-F238E27FC236}">
                      <a16:creationId xmlns:a16="http://schemas.microsoft.com/office/drawing/2014/main" id="{100F394C-9422-2440-51CC-0133345DC29E}"/>
                    </a:ext>
                  </a:extLst>
                </p:cNvPr>
                <p:cNvSpPr/>
                <p:nvPr/>
              </p:nvSpPr>
              <p:spPr>
                <a:xfrm rot="-780000">
                  <a:off x="1792233" y="4063456"/>
                  <a:ext cx="766" cy="594"/>
                </a:xfrm>
                <a:custGeom>
                  <a:avLst/>
                  <a:gdLst>
                    <a:gd name="connsiteX0" fmla="*/ 1117 w 766"/>
                    <a:gd name="connsiteY0" fmla="*/ 691 h 594"/>
                    <a:gd name="connsiteX1" fmla="*/ 374 w 766"/>
                    <a:gd name="connsiteY1" fmla="*/ 1188 h 594"/>
                    <a:gd name="connsiteX2" fmla="*/ 1140 w 766"/>
                    <a:gd name="connsiteY2" fmla="*/ 1286 h 594"/>
                  </a:gdLst>
                  <a:ahLst/>
                  <a:cxnLst>
                    <a:cxn ang="0">
                      <a:pos x="connsiteX0" y="connsiteY0"/>
                    </a:cxn>
                    <a:cxn ang="0">
                      <a:pos x="connsiteX1" y="connsiteY1"/>
                    </a:cxn>
                    <a:cxn ang="0">
                      <a:pos x="connsiteX2" y="connsiteY2"/>
                    </a:cxn>
                  </a:cxnLst>
                  <a:rect l="l" t="t" r="r" b="b"/>
                  <a:pathLst>
                    <a:path w="766" h="594">
                      <a:moveTo>
                        <a:pt x="1117" y="691"/>
                      </a:moveTo>
                      <a:cubicBezTo>
                        <a:pt x="858" y="839"/>
                        <a:pt x="610" y="1006"/>
                        <a:pt x="374" y="1188"/>
                      </a:cubicBezTo>
                      <a:lnTo>
                        <a:pt x="1140" y="1286"/>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7" name="Freeform 5026">
                  <a:extLst>
                    <a:ext uri="{FF2B5EF4-FFF2-40B4-BE49-F238E27FC236}">
                      <a16:creationId xmlns:a16="http://schemas.microsoft.com/office/drawing/2014/main" id="{A83557E3-FB4E-A0FA-2944-CC39FE4B8C41}"/>
                    </a:ext>
                  </a:extLst>
                </p:cNvPr>
                <p:cNvSpPr/>
                <p:nvPr/>
              </p:nvSpPr>
              <p:spPr>
                <a:xfrm rot="-780000">
                  <a:off x="1830052" y="3901176"/>
                  <a:ext cx="2921" cy="3597"/>
                </a:xfrm>
                <a:custGeom>
                  <a:avLst/>
                  <a:gdLst>
                    <a:gd name="connsiteX0" fmla="*/ 3110 w 2921"/>
                    <a:gd name="connsiteY0" fmla="*/ 4159 h 3597"/>
                    <a:gd name="connsiteX1" fmla="*/ 3133 w 2921"/>
                    <a:gd name="connsiteY1" fmla="*/ 2226 h 3597"/>
                    <a:gd name="connsiteX2" fmla="*/ 579 w 2921"/>
                    <a:gd name="connsiteY2" fmla="*/ 832 h 3597"/>
                    <a:gd name="connsiteX3" fmla="*/ 379 w 2921"/>
                    <a:gd name="connsiteY3" fmla="*/ 1896 h 3597"/>
                    <a:gd name="connsiteX4" fmla="*/ 3110 w 2921"/>
                    <a:gd name="connsiteY4" fmla="*/ 4159 h 3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 h="3597">
                      <a:moveTo>
                        <a:pt x="3110" y="4159"/>
                      </a:moveTo>
                      <a:cubicBezTo>
                        <a:pt x="3355" y="3540"/>
                        <a:pt x="3364" y="2851"/>
                        <a:pt x="3133" y="2226"/>
                      </a:cubicBezTo>
                      <a:cubicBezTo>
                        <a:pt x="2669" y="1111"/>
                        <a:pt x="1150" y="293"/>
                        <a:pt x="579" y="832"/>
                      </a:cubicBezTo>
                      <a:cubicBezTo>
                        <a:pt x="356" y="1032"/>
                        <a:pt x="407" y="1650"/>
                        <a:pt x="379" y="1896"/>
                      </a:cubicBezTo>
                      <a:cubicBezTo>
                        <a:pt x="1252" y="3388"/>
                        <a:pt x="2813" y="4628"/>
                        <a:pt x="3110" y="41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8" name="Freeform 5027">
                  <a:extLst>
                    <a:ext uri="{FF2B5EF4-FFF2-40B4-BE49-F238E27FC236}">
                      <a16:creationId xmlns:a16="http://schemas.microsoft.com/office/drawing/2014/main" id="{D74A040F-4C86-3156-EB30-5E69C663E017}"/>
                    </a:ext>
                  </a:extLst>
                </p:cNvPr>
                <p:cNvSpPr/>
                <p:nvPr/>
              </p:nvSpPr>
              <p:spPr>
                <a:xfrm rot="-780000">
                  <a:off x="1769436" y="3987810"/>
                  <a:ext cx="1783" cy="1186"/>
                </a:xfrm>
                <a:custGeom>
                  <a:avLst/>
                  <a:gdLst>
                    <a:gd name="connsiteX0" fmla="*/ 1512 w 1783"/>
                    <a:gd name="connsiteY0" fmla="*/ 947 h 1186"/>
                    <a:gd name="connsiteX1" fmla="*/ 369 w 1783"/>
                    <a:gd name="connsiteY1" fmla="*/ 1045 h 1186"/>
                    <a:gd name="connsiteX2" fmla="*/ 940 w 1783"/>
                    <a:gd name="connsiteY2" fmla="*/ 1640 h 1186"/>
                    <a:gd name="connsiteX3" fmla="*/ 1832 w 1783"/>
                    <a:gd name="connsiteY3" fmla="*/ 1812 h 1186"/>
                    <a:gd name="connsiteX4" fmla="*/ 2152 w 1783"/>
                    <a:gd name="connsiteY4" fmla="*/ 1143 h 1186"/>
                    <a:gd name="connsiteX5" fmla="*/ 2078 w 1783"/>
                    <a:gd name="connsiteY5" fmla="*/ 678 h 1186"/>
                    <a:gd name="connsiteX6" fmla="*/ 1512 w 1783"/>
                    <a:gd name="connsiteY6" fmla="*/ 947 h 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 h="1186">
                      <a:moveTo>
                        <a:pt x="1512" y="947"/>
                      </a:moveTo>
                      <a:cubicBezTo>
                        <a:pt x="1135" y="1018"/>
                        <a:pt x="752" y="1051"/>
                        <a:pt x="369" y="1045"/>
                      </a:cubicBezTo>
                      <a:cubicBezTo>
                        <a:pt x="540" y="1261"/>
                        <a:pt x="732" y="1460"/>
                        <a:pt x="940" y="1640"/>
                      </a:cubicBezTo>
                      <a:cubicBezTo>
                        <a:pt x="1183" y="1856"/>
                        <a:pt x="1526" y="1922"/>
                        <a:pt x="1832" y="1812"/>
                      </a:cubicBezTo>
                      <a:cubicBezTo>
                        <a:pt x="2055" y="1737"/>
                        <a:pt x="2152" y="1463"/>
                        <a:pt x="2152" y="1143"/>
                      </a:cubicBezTo>
                      <a:lnTo>
                        <a:pt x="2078" y="678"/>
                      </a:lnTo>
                      <a:cubicBezTo>
                        <a:pt x="1905" y="797"/>
                        <a:pt x="1713" y="888"/>
                        <a:pt x="1512" y="9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9" name="Freeform 5028">
                  <a:extLst>
                    <a:ext uri="{FF2B5EF4-FFF2-40B4-BE49-F238E27FC236}">
                      <a16:creationId xmlns:a16="http://schemas.microsoft.com/office/drawing/2014/main" id="{4B1BFDCE-C67A-13E4-EA67-7DE288A3D8E2}"/>
                    </a:ext>
                  </a:extLst>
                </p:cNvPr>
                <p:cNvSpPr/>
                <p:nvPr/>
              </p:nvSpPr>
              <p:spPr>
                <a:xfrm rot="-780000">
                  <a:off x="1780421" y="3908666"/>
                  <a:ext cx="2766" cy="3858"/>
                </a:xfrm>
                <a:custGeom>
                  <a:avLst/>
                  <a:gdLst>
                    <a:gd name="connsiteX0" fmla="*/ 370 w 2766"/>
                    <a:gd name="connsiteY0" fmla="*/ 664 h 3858"/>
                    <a:gd name="connsiteX1" fmla="*/ 867 w 2766"/>
                    <a:gd name="connsiteY1" fmla="*/ 3563 h 3858"/>
                    <a:gd name="connsiteX2" fmla="*/ 3022 w 2766"/>
                    <a:gd name="connsiteY2" fmla="*/ 4283 h 3858"/>
                    <a:gd name="connsiteX3" fmla="*/ 3073 w 2766"/>
                    <a:gd name="connsiteY3" fmla="*/ 2546 h 3858"/>
                  </a:gdLst>
                  <a:ahLst/>
                  <a:cxnLst>
                    <a:cxn ang="0">
                      <a:pos x="connsiteX0" y="connsiteY0"/>
                    </a:cxn>
                    <a:cxn ang="0">
                      <a:pos x="connsiteX1" y="connsiteY1"/>
                    </a:cxn>
                    <a:cxn ang="0">
                      <a:pos x="connsiteX2" y="connsiteY2"/>
                    </a:cxn>
                    <a:cxn ang="0">
                      <a:pos x="connsiteX3" y="connsiteY3"/>
                    </a:cxn>
                  </a:cxnLst>
                  <a:rect l="l" t="t" r="r" b="b"/>
                  <a:pathLst>
                    <a:path w="2766" h="3858">
                      <a:moveTo>
                        <a:pt x="370" y="664"/>
                      </a:moveTo>
                      <a:cubicBezTo>
                        <a:pt x="403" y="1649"/>
                        <a:pt x="570" y="2624"/>
                        <a:pt x="867" y="3563"/>
                      </a:cubicBezTo>
                      <a:cubicBezTo>
                        <a:pt x="1188" y="4381"/>
                        <a:pt x="2604" y="4827"/>
                        <a:pt x="3022" y="4283"/>
                      </a:cubicBezTo>
                      <a:cubicBezTo>
                        <a:pt x="3245" y="4009"/>
                        <a:pt x="3073" y="3317"/>
                        <a:pt x="3073" y="254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0" name="Freeform 5029">
                  <a:extLst>
                    <a:ext uri="{FF2B5EF4-FFF2-40B4-BE49-F238E27FC236}">
                      <a16:creationId xmlns:a16="http://schemas.microsoft.com/office/drawing/2014/main" id="{912AA557-39BE-DC8C-EFC3-772246B42EB5}"/>
                    </a:ext>
                  </a:extLst>
                </p:cNvPr>
                <p:cNvSpPr/>
                <p:nvPr/>
              </p:nvSpPr>
              <p:spPr>
                <a:xfrm rot="-780000">
                  <a:off x="1767001" y="4049985"/>
                  <a:ext cx="2615" cy="2652"/>
                </a:xfrm>
                <a:custGeom>
                  <a:avLst/>
                  <a:gdLst>
                    <a:gd name="connsiteX0" fmla="*/ 2871 w 2615"/>
                    <a:gd name="connsiteY0" fmla="*/ 3342 h 2652"/>
                    <a:gd name="connsiteX1" fmla="*/ 2969 w 2615"/>
                    <a:gd name="connsiteY1" fmla="*/ 3319 h 2652"/>
                    <a:gd name="connsiteX2" fmla="*/ 1455 w 2615"/>
                    <a:gd name="connsiteY2" fmla="*/ 1260 h 2652"/>
                    <a:gd name="connsiteX3" fmla="*/ 437 w 2615"/>
                    <a:gd name="connsiteY3" fmla="*/ 689 h 2652"/>
                    <a:gd name="connsiteX4" fmla="*/ 1678 w 2615"/>
                    <a:gd name="connsiteY4" fmla="*/ 2501 h 2652"/>
                    <a:gd name="connsiteX5" fmla="*/ 2871 w 2615"/>
                    <a:gd name="connsiteY5" fmla="*/ 3342 h 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5" h="2652">
                      <a:moveTo>
                        <a:pt x="2871" y="3342"/>
                      </a:moveTo>
                      <a:lnTo>
                        <a:pt x="2969" y="3319"/>
                      </a:lnTo>
                      <a:cubicBezTo>
                        <a:pt x="3094" y="3147"/>
                        <a:pt x="2472" y="2389"/>
                        <a:pt x="1455" y="1260"/>
                      </a:cubicBezTo>
                      <a:cubicBezTo>
                        <a:pt x="1143" y="1024"/>
                        <a:pt x="801" y="832"/>
                        <a:pt x="437" y="689"/>
                      </a:cubicBezTo>
                      <a:cubicBezTo>
                        <a:pt x="140" y="689"/>
                        <a:pt x="860" y="1753"/>
                        <a:pt x="1678" y="2501"/>
                      </a:cubicBezTo>
                      <a:cubicBezTo>
                        <a:pt x="2035" y="2834"/>
                        <a:pt x="2437" y="3117"/>
                        <a:pt x="2871" y="33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1" name="Freeform 5030">
                  <a:extLst>
                    <a:ext uri="{FF2B5EF4-FFF2-40B4-BE49-F238E27FC236}">
                      <a16:creationId xmlns:a16="http://schemas.microsoft.com/office/drawing/2014/main" id="{A8DF545C-C7F5-35A4-611E-AB8DCB86A4C1}"/>
                    </a:ext>
                  </a:extLst>
                </p:cNvPr>
                <p:cNvSpPr/>
                <p:nvPr/>
              </p:nvSpPr>
              <p:spPr>
                <a:xfrm rot="-780000">
                  <a:off x="1868350" y="3921379"/>
                  <a:ext cx="3071" cy="2011"/>
                </a:xfrm>
                <a:custGeom>
                  <a:avLst/>
                  <a:gdLst>
                    <a:gd name="connsiteX0" fmla="*/ 410 w 3071"/>
                    <a:gd name="connsiteY0" fmla="*/ 2282 h 2011"/>
                    <a:gd name="connsiteX1" fmla="*/ 387 w 3071"/>
                    <a:gd name="connsiteY1" fmla="*/ 2677 h 2011"/>
                    <a:gd name="connsiteX2" fmla="*/ 735 w 3071"/>
                    <a:gd name="connsiteY2" fmla="*/ 2626 h 2011"/>
                    <a:gd name="connsiteX3" fmla="*/ 2992 w 3071"/>
                    <a:gd name="connsiteY3" fmla="*/ 2203 h 2011"/>
                    <a:gd name="connsiteX4" fmla="*/ 3457 w 3071"/>
                    <a:gd name="connsiteY4" fmla="*/ 888 h 2011"/>
                    <a:gd name="connsiteX5" fmla="*/ 2690 w 3071"/>
                    <a:gd name="connsiteY5" fmla="*/ 665 h 2011"/>
                    <a:gd name="connsiteX6" fmla="*/ 2296 w 3071"/>
                    <a:gd name="connsiteY6" fmla="*/ 865 h 2011"/>
                    <a:gd name="connsiteX7" fmla="*/ 410 w 3071"/>
                    <a:gd name="connsiteY7" fmla="*/ 2282 h 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1" h="2011">
                      <a:moveTo>
                        <a:pt x="410" y="2282"/>
                      </a:moveTo>
                      <a:cubicBezTo>
                        <a:pt x="391" y="2413"/>
                        <a:pt x="383" y="2545"/>
                        <a:pt x="387" y="2677"/>
                      </a:cubicBezTo>
                      <a:lnTo>
                        <a:pt x="735" y="2626"/>
                      </a:lnTo>
                      <a:cubicBezTo>
                        <a:pt x="1455" y="2529"/>
                        <a:pt x="1952" y="2426"/>
                        <a:pt x="2992" y="2203"/>
                      </a:cubicBezTo>
                      <a:lnTo>
                        <a:pt x="3457" y="888"/>
                      </a:lnTo>
                      <a:cubicBezTo>
                        <a:pt x="3211" y="837"/>
                        <a:pt x="2937" y="740"/>
                        <a:pt x="2690" y="665"/>
                      </a:cubicBezTo>
                      <a:lnTo>
                        <a:pt x="2296" y="865"/>
                      </a:lnTo>
                      <a:cubicBezTo>
                        <a:pt x="1560" y="1175"/>
                        <a:pt x="912" y="1662"/>
                        <a:pt x="410" y="22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2" name="Freeform 5031">
                  <a:extLst>
                    <a:ext uri="{FF2B5EF4-FFF2-40B4-BE49-F238E27FC236}">
                      <a16:creationId xmlns:a16="http://schemas.microsoft.com/office/drawing/2014/main" id="{73C2AFA3-2FCB-2E6B-BBC2-D8FA3426EE6F}"/>
                    </a:ext>
                  </a:extLst>
                </p:cNvPr>
                <p:cNvSpPr/>
                <p:nvPr/>
              </p:nvSpPr>
              <p:spPr>
                <a:xfrm rot="-780000">
                  <a:off x="1869594" y="3922906"/>
                  <a:ext cx="1686" cy="1960"/>
                </a:xfrm>
                <a:custGeom>
                  <a:avLst/>
                  <a:gdLst>
                    <a:gd name="connsiteX0" fmla="*/ 386 w 1686"/>
                    <a:gd name="connsiteY0" fmla="*/ 2208 h 1960"/>
                    <a:gd name="connsiteX1" fmla="*/ 386 w 1686"/>
                    <a:gd name="connsiteY1" fmla="*/ 2231 h 1960"/>
                    <a:gd name="connsiteX2" fmla="*/ 1352 w 1686"/>
                    <a:gd name="connsiteY2" fmla="*/ 2626 h 1960"/>
                    <a:gd name="connsiteX3" fmla="*/ 2072 w 1686"/>
                    <a:gd name="connsiteY3" fmla="*/ 666 h 1960"/>
                    <a:gd name="connsiteX4" fmla="*/ 386 w 1686"/>
                    <a:gd name="connsiteY4" fmla="*/ 2208 h 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 h="1960">
                      <a:moveTo>
                        <a:pt x="386" y="2208"/>
                      </a:moveTo>
                      <a:lnTo>
                        <a:pt x="386" y="2231"/>
                      </a:lnTo>
                      <a:cubicBezTo>
                        <a:pt x="632" y="2357"/>
                        <a:pt x="980" y="2454"/>
                        <a:pt x="1352" y="2626"/>
                      </a:cubicBezTo>
                      <a:lnTo>
                        <a:pt x="2072" y="666"/>
                      </a:lnTo>
                      <a:cubicBezTo>
                        <a:pt x="1315" y="915"/>
                        <a:pt x="702" y="1476"/>
                        <a:pt x="386" y="22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3" name="Freeform 5032">
                  <a:extLst>
                    <a:ext uri="{FF2B5EF4-FFF2-40B4-BE49-F238E27FC236}">
                      <a16:creationId xmlns:a16="http://schemas.microsoft.com/office/drawing/2014/main" id="{C7F71EB2-F3AD-2859-22E7-71894EE8E2EB}"/>
                    </a:ext>
                  </a:extLst>
                </p:cNvPr>
                <p:cNvSpPr/>
                <p:nvPr/>
              </p:nvSpPr>
              <p:spPr>
                <a:xfrm rot="-780000">
                  <a:off x="1855135" y="3981578"/>
                  <a:ext cx="968" cy="2390"/>
                </a:xfrm>
                <a:custGeom>
                  <a:avLst/>
                  <a:gdLst>
                    <a:gd name="connsiteX0" fmla="*/ 981 w 968"/>
                    <a:gd name="connsiteY0" fmla="*/ 934 h 2390"/>
                    <a:gd name="connsiteX1" fmla="*/ 558 w 968"/>
                    <a:gd name="connsiteY1" fmla="*/ 688 h 2390"/>
                    <a:gd name="connsiteX2" fmla="*/ 1078 w 968"/>
                    <a:gd name="connsiteY2" fmla="*/ 2769 h 2390"/>
                    <a:gd name="connsiteX3" fmla="*/ 1352 w 968"/>
                    <a:gd name="connsiteY3" fmla="*/ 3067 h 2390"/>
                    <a:gd name="connsiteX4" fmla="*/ 1329 w 968"/>
                    <a:gd name="connsiteY4" fmla="*/ 1826 h 2390"/>
                    <a:gd name="connsiteX5" fmla="*/ 981 w 968"/>
                    <a:gd name="connsiteY5" fmla="*/ 934 h 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8" h="2390">
                      <a:moveTo>
                        <a:pt x="981" y="934"/>
                      </a:moveTo>
                      <a:cubicBezTo>
                        <a:pt x="781" y="762"/>
                        <a:pt x="632" y="637"/>
                        <a:pt x="558" y="688"/>
                      </a:cubicBezTo>
                      <a:cubicBezTo>
                        <a:pt x="186" y="887"/>
                        <a:pt x="433" y="1854"/>
                        <a:pt x="1078" y="2769"/>
                      </a:cubicBezTo>
                      <a:lnTo>
                        <a:pt x="1352" y="3067"/>
                      </a:lnTo>
                      <a:cubicBezTo>
                        <a:pt x="1329" y="2644"/>
                        <a:pt x="1329" y="2249"/>
                        <a:pt x="1329" y="1826"/>
                      </a:cubicBezTo>
                      <a:cubicBezTo>
                        <a:pt x="1257" y="1513"/>
                        <a:pt x="1139" y="1213"/>
                        <a:pt x="981" y="9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4" name="Freeform 5033">
                  <a:extLst>
                    <a:ext uri="{FF2B5EF4-FFF2-40B4-BE49-F238E27FC236}">
                      <a16:creationId xmlns:a16="http://schemas.microsoft.com/office/drawing/2014/main" id="{03C7AB5A-A4FC-B527-CF7E-7F04BDD7795F}"/>
                    </a:ext>
                  </a:extLst>
                </p:cNvPr>
                <p:cNvSpPr/>
                <p:nvPr/>
              </p:nvSpPr>
              <p:spPr>
                <a:xfrm rot="-780000">
                  <a:off x="1856209" y="3982592"/>
                  <a:ext cx="139" cy="1366"/>
                </a:xfrm>
                <a:custGeom>
                  <a:avLst/>
                  <a:gdLst>
                    <a:gd name="connsiteX0" fmla="*/ 384 w 139"/>
                    <a:gd name="connsiteY0" fmla="*/ 676 h 1366"/>
                    <a:gd name="connsiteX1" fmla="*/ 407 w 139"/>
                    <a:gd name="connsiteY1" fmla="*/ 1917 h 1366"/>
                    <a:gd name="connsiteX2" fmla="*/ 505 w 139"/>
                    <a:gd name="connsiteY2" fmla="*/ 2042 h 1366"/>
                    <a:gd name="connsiteX3" fmla="*/ 384 w 139"/>
                    <a:gd name="connsiteY3" fmla="*/ 676 h 1366"/>
                  </a:gdLst>
                  <a:ahLst/>
                  <a:cxnLst>
                    <a:cxn ang="0">
                      <a:pos x="connsiteX0" y="connsiteY0"/>
                    </a:cxn>
                    <a:cxn ang="0">
                      <a:pos x="connsiteX1" y="connsiteY1"/>
                    </a:cxn>
                    <a:cxn ang="0">
                      <a:pos x="connsiteX2" y="connsiteY2"/>
                    </a:cxn>
                    <a:cxn ang="0">
                      <a:pos x="connsiteX3" y="connsiteY3"/>
                    </a:cxn>
                  </a:cxnLst>
                  <a:rect l="l" t="t" r="r" b="b"/>
                  <a:pathLst>
                    <a:path w="139" h="1366">
                      <a:moveTo>
                        <a:pt x="384" y="676"/>
                      </a:moveTo>
                      <a:cubicBezTo>
                        <a:pt x="384" y="1099"/>
                        <a:pt x="384" y="1494"/>
                        <a:pt x="407" y="1917"/>
                      </a:cubicBezTo>
                      <a:lnTo>
                        <a:pt x="505" y="2042"/>
                      </a:lnTo>
                      <a:cubicBezTo>
                        <a:pt x="552" y="1583"/>
                        <a:pt x="511" y="1120"/>
                        <a:pt x="384"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5" name="Freeform 5034">
                  <a:extLst>
                    <a:ext uri="{FF2B5EF4-FFF2-40B4-BE49-F238E27FC236}">
                      <a16:creationId xmlns:a16="http://schemas.microsoft.com/office/drawing/2014/main" id="{6A0FD3D7-CEC8-4A93-5FA6-F0C94E1146E1}"/>
                    </a:ext>
                  </a:extLst>
                </p:cNvPr>
                <p:cNvSpPr/>
                <p:nvPr/>
              </p:nvSpPr>
              <p:spPr>
                <a:xfrm rot="-780000">
                  <a:off x="1863425" y="3872028"/>
                  <a:ext cx="692" cy="297"/>
                </a:xfrm>
                <a:custGeom>
                  <a:avLst/>
                  <a:gdLst>
                    <a:gd name="connsiteX0" fmla="*/ 1076 w 692"/>
                    <a:gd name="connsiteY0" fmla="*/ 657 h 297"/>
                    <a:gd name="connsiteX1" fmla="*/ 384 w 692"/>
                    <a:gd name="connsiteY1" fmla="*/ 954 h 297"/>
                    <a:gd name="connsiteX2" fmla="*/ 1076 w 692"/>
                    <a:gd name="connsiteY2" fmla="*/ 657 h 297"/>
                  </a:gdLst>
                  <a:ahLst/>
                  <a:cxnLst>
                    <a:cxn ang="0">
                      <a:pos x="connsiteX0" y="connsiteY0"/>
                    </a:cxn>
                    <a:cxn ang="0">
                      <a:pos x="connsiteX1" y="connsiteY1"/>
                    </a:cxn>
                    <a:cxn ang="0">
                      <a:pos x="connsiteX2" y="connsiteY2"/>
                    </a:cxn>
                  </a:cxnLst>
                  <a:rect l="l" t="t" r="r" b="b"/>
                  <a:pathLst>
                    <a:path w="692" h="297">
                      <a:moveTo>
                        <a:pt x="1076" y="657"/>
                      </a:moveTo>
                      <a:lnTo>
                        <a:pt x="384" y="954"/>
                      </a:lnTo>
                      <a:cubicBezTo>
                        <a:pt x="644" y="945"/>
                        <a:pt x="891" y="839"/>
                        <a:pt x="1076" y="6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6" name="Freeform 5035">
                  <a:extLst>
                    <a:ext uri="{FF2B5EF4-FFF2-40B4-BE49-F238E27FC236}">
                      <a16:creationId xmlns:a16="http://schemas.microsoft.com/office/drawing/2014/main" id="{2D3BE17C-EAE7-E4C6-1599-0C03630FC555}"/>
                    </a:ext>
                  </a:extLst>
                </p:cNvPr>
                <p:cNvSpPr/>
                <p:nvPr/>
              </p:nvSpPr>
              <p:spPr>
                <a:xfrm rot="-780000">
                  <a:off x="1781046" y="3956676"/>
                  <a:ext cx="2324" cy="2304"/>
                </a:xfrm>
                <a:custGeom>
                  <a:avLst/>
                  <a:gdLst>
                    <a:gd name="connsiteX0" fmla="*/ 809 w 2324"/>
                    <a:gd name="connsiteY0" fmla="*/ 2308 h 2304"/>
                    <a:gd name="connsiteX1" fmla="*/ 2570 w 2324"/>
                    <a:gd name="connsiteY1" fmla="*/ 2977 h 2304"/>
                    <a:gd name="connsiteX2" fmla="*/ 2695 w 2324"/>
                    <a:gd name="connsiteY2" fmla="*/ 1067 h 2304"/>
                    <a:gd name="connsiteX3" fmla="*/ 373 w 2324"/>
                    <a:gd name="connsiteY3" fmla="*/ 672 h 2304"/>
                    <a:gd name="connsiteX4" fmla="*/ 809 w 2324"/>
                    <a:gd name="connsiteY4" fmla="*/ 2308 h 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 h="2304">
                      <a:moveTo>
                        <a:pt x="809" y="2308"/>
                      </a:moveTo>
                      <a:cubicBezTo>
                        <a:pt x="1181" y="2680"/>
                        <a:pt x="1850" y="2731"/>
                        <a:pt x="2570" y="2977"/>
                      </a:cubicBezTo>
                      <a:lnTo>
                        <a:pt x="2695" y="1067"/>
                      </a:lnTo>
                      <a:cubicBezTo>
                        <a:pt x="1936" y="858"/>
                        <a:pt x="1158" y="726"/>
                        <a:pt x="373" y="672"/>
                      </a:cubicBezTo>
                      <a:cubicBezTo>
                        <a:pt x="350" y="1249"/>
                        <a:pt x="502" y="1819"/>
                        <a:pt x="809" y="23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7" name="Freeform 5036">
                  <a:extLst>
                    <a:ext uri="{FF2B5EF4-FFF2-40B4-BE49-F238E27FC236}">
                      <a16:creationId xmlns:a16="http://schemas.microsoft.com/office/drawing/2014/main" id="{EE073D69-A28E-990D-FC01-92F6C30B225A}"/>
                    </a:ext>
                  </a:extLst>
                </p:cNvPr>
                <p:cNvSpPr/>
                <p:nvPr/>
              </p:nvSpPr>
              <p:spPr>
                <a:xfrm rot="-780000">
                  <a:off x="1808634" y="3953452"/>
                  <a:ext cx="1801" cy="2848"/>
                </a:xfrm>
                <a:custGeom>
                  <a:avLst/>
                  <a:gdLst>
                    <a:gd name="connsiteX0" fmla="*/ 2080 w 1801"/>
                    <a:gd name="connsiteY0" fmla="*/ 2307 h 2848"/>
                    <a:gd name="connsiteX1" fmla="*/ 1857 w 1801"/>
                    <a:gd name="connsiteY1" fmla="*/ 1290 h 2848"/>
                    <a:gd name="connsiteX2" fmla="*/ 668 w 1801"/>
                    <a:gd name="connsiteY2" fmla="*/ 672 h 2848"/>
                    <a:gd name="connsiteX3" fmla="*/ 988 w 1801"/>
                    <a:gd name="connsiteY3" fmla="*/ 3078 h 2848"/>
                    <a:gd name="connsiteX4" fmla="*/ 2177 w 1801"/>
                    <a:gd name="connsiteY4" fmla="*/ 3473 h 2848"/>
                    <a:gd name="connsiteX5" fmla="*/ 2154 w 1801"/>
                    <a:gd name="connsiteY5" fmla="*/ 3176 h 2848"/>
                    <a:gd name="connsiteX6" fmla="*/ 1336 w 1801"/>
                    <a:gd name="connsiteY6" fmla="*/ 2210 h 2848"/>
                    <a:gd name="connsiteX7" fmla="*/ 2080 w 1801"/>
                    <a:gd name="connsiteY7" fmla="*/ 2307 h 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1" h="2848">
                      <a:moveTo>
                        <a:pt x="2080" y="2307"/>
                      </a:moveTo>
                      <a:cubicBezTo>
                        <a:pt x="2027" y="1964"/>
                        <a:pt x="1952" y="1624"/>
                        <a:pt x="1857" y="1290"/>
                      </a:cubicBezTo>
                      <a:cubicBezTo>
                        <a:pt x="1478" y="1051"/>
                        <a:pt x="1080" y="845"/>
                        <a:pt x="668" y="672"/>
                      </a:cubicBezTo>
                      <a:cubicBezTo>
                        <a:pt x="179" y="1446"/>
                        <a:pt x="314" y="2459"/>
                        <a:pt x="988" y="3078"/>
                      </a:cubicBezTo>
                      <a:cubicBezTo>
                        <a:pt x="1285" y="3399"/>
                        <a:pt x="2154" y="3622"/>
                        <a:pt x="2177" y="3473"/>
                      </a:cubicBezTo>
                      <a:lnTo>
                        <a:pt x="2154" y="3176"/>
                      </a:lnTo>
                      <a:lnTo>
                        <a:pt x="1336" y="2210"/>
                      </a:lnTo>
                      <a:cubicBezTo>
                        <a:pt x="1586" y="2227"/>
                        <a:pt x="1834" y="2259"/>
                        <a:pt x="2080" y="23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8" name="Freeform 5037">
                  <a:extLst>
                    <a:ext uri="{FF2B5EF4-FFF2-40B4-BE49-F238E27FC236}">
                      <a16:creationId xmlns:a16="http://schemas.microsoft.com/office/drawing/2014/main" id="{DF1A8F54-33E0-B9EB-9F80-B958145C5FF0}"/>
                    </a:ext>
                  </a:extLst>
                </p:cNvPr>
                <p:cNvSpPr/>
                <p:nvPr/>
              </p:nvSpPr>
              <p:spPr>
                <a:xfrm rot="-780000">
                  <a:off x="1835906" y="3984004"/>
                  <a:ext cx="2898" cy="3504"/>
                </a:xfrm>
                <a:custGeom>
                  <a:avLst/>
                  <a:gdLst>
                    <a:gd name="connsiteX0" fmla="*/ 3279 w 2898"/>
                    <a:gd name="connsiteY0" fmla="*/ 3838 h 3504"/>
                    <a:gd name="connsiteX1" fmla="*/ 1049 w 2898"/>
                    <a:gd name="connsiteY1" fmla="*/ 911 h 3504"/>
                    <a:gd name="connsiteX2" fmla="*/ 381 w 2898"/>
                    <a:gd name="connsiteY2" fmla="*/ 711 h 3504"/>
                    <a:gd name="connsiteX3" fmla="*/ 775 w 2898"/>
                    <a:gd name="connsiteY3" fmla="*/ 1951 h 3504"/>
                    <a:gd name="connsiteX4" fmla="*/ 3154 w 2898"/>
                    <a:gd name="connsiteY4" fmla="*/ 4182 h 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8" h="3504">
                      <a:moveTo>
                        <a:pt x="3279" y="3838"/>
                      </a:moveTo>
                      <a:cubicBezTo>
                        <a:pt x="2536" y="2848"/>
                        <a:pt x="1816" y="1854"/>
                        <a:pt x="1049" y="911"/>
                      </a:cubicBezTo>
                      <a:cubicBezTo>
                        <a:pt x="901" y="739"/>
                        <a:pt x="381" y="613"/>
                        <a:pt x="381" y="711"/>
                      </a:cubicBezTo>
                      <a:cubicBezTo>
                        <a:pt x="402" y="1152"/>
                        <a:pt x="538" y="1579"/>
                        <a:pt x="775" y="1951"/>
                      </a:cubicBezTo>
                      <a:cubicBezTo>
                        <a:pt x="1519" y="2769"/>
                        <a:pt x="2364" y="3466"/>
                        <a:pt x="3154" y="41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9" name="Freeform 5038">
                  <a:extLst>
                    <a:ext uri="{FF2B5EF4-FFF2-40B4-BE49-F238E27FC236}">
                      <a16:creationId xmlns:a16="http://schemas.microsoft.com/office/drawing/2014/main" id="{19502B9D-E819-63F6-0E1E-146621050314}"/>
                    </a:ext>
                  </a:extLst>
                </p:cNvPr>
                <p:cNvSpPr/>
                <p:nvPr/>
              </p:nvSpPr>
              <p:spPr>
                <a:xfrm rot="-780000">
                  <a:off x="1799555" y="3993167"/>
                  <a:ext cx="2173" cy="2100"/>
                </a:xfrm>
                <a:custGeom>
                  <a:avLst/>
                  <a:gdLst>
                    <a:gd name="connsiteX0" fmla="*/ 552 w 2173"/>
                    <a:gd name="connsiteY0" fmla="*/ 1938 h 2100"/>
                    <a:gd name="connsiteX1" fmla="*/ 2484 w 2173"/>
                    <a:gd name="connsiteY1" fmla="*/ 2779 h 2100"/>
                    <a:gd name="connsiteX2" fmla="*/ 2535 w 2173"/>
                    <a:gd name="connsiteY2" fmla="*/ 1143 h 2100"/>
                    <a:gd name="connsiteX3" fmla="*/ 426 w 2173"/>
                    <a:gd name="connsiteY3" fmla="*/ 679 h 2100"/>
                    <a:gd name="connsiteX4" fmla="*/ 552 w 2173"/>
                    <a:gd name="connsiteY4" fmla="*/ 1938 h 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3" h="2100">
                      <a:moveTo>
                        <a:pt x="552" y="1938"/>
                      </a:moveTo>
                      <a:cubicBezTo>
                        <a:pt x="1154" y="2306"/>
                        <a:pt x="1804" y="2589"/>
                        <a:pt x="2484" y="2779"/>
                      </a:cubicBezTo>
                      <a:cubicBezTo>
                        <a:pt x="2546" y="2236"/>
                        <a:pt x="2563" y="1689"/>
                        <a:pt x="2535" y="1143"/>
                      </a:cubicBezTo>
                      <a:cubicBezTo>
                        <a:pt x="1844" y="938"/>
                        <a:pt x="1139" y="782"/>
                        <a:pt x="426" y="679"/>
                      </a:cubicBezTo>
                      <a:cubicBezTo>
                        <a:pt x="292" y="674"/>
                        <a:pt x="449" y="1863"/>
                        <a:pt x="552" y="19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0" name="Freeform 5039">
                  <a:extLst>
                    <a:ext uri="{FF2B5EF4-FFF2-40B4-BE49-F238E27FC236}">
                      <a16:creationId xmlns:a16="http://schemas.microsoft.com/office/drawing/2014/main" id="{E559794A-0CB4-60A2-DB12-E9380E4DEF1D}"/>
                    </a:ext>
                  </a:extLst>
                </p:cNvPr>
                <p:cNvSpPr/>
                <p:nvPr/>
              </p:nvSpPr>
              <p:spPr>
                <a:xfrm rot="-780000">
                  <a:off x="1803726" y="3977669"/>
                  <a:ext cx="2452" cy="1246"/>
                </a:xfrm>
                <a:custGeom>
                  <a:avLst/>
                  <a:gdLst>
                    <a:gd name="connsiteX0" fmla="*/ 1861 w 2452"/>
                    <a:gd name="connsiteY0" fmla="*/ 1847 h 1246"/>
                    <a:gd name="connsiteX1" fmla="*/ 2553 w 2452"/>
                    <a:gd name="connsiteY1" fmla="*/ 1921 h 1246"/>
                    <a:gd name="connsiteX2" fmla="*/ 2827 w 2452"/>
                    <a:gd name="connsiteY2" fmla="*/ 1327 h 1246"/>
                    <a:gd name="connsiteX3" fmla="*/ 1987 w 2452"/>
                    <a:gd name="connsiteY3" fmla="*/ 732 h 1246"/>
                    <a:gd name="connsiteX4" fmla="*/ 649 w 2452"/>
                    <a:gd name="connsiteY4" fmla="*/ 732 h 1246"/>
                    <a:gd name="connsiteX5" fmla="*/ 375 w 2452"/>
                    <a:gd name="connsiteY5" fmla="*/ 783 h 1246"/>
                    <a:gd name="connsiteX6" fmla="*/ 918 w 2452"/>
                    <a:gd name="connsiteY6" fmla="*/ 1847 h 1246"/>
                    <a:gd name="connsiteX7" fmla="*/ 1847 w 2452"/>
                    <a:gd name="connsiteY7" fmla="*/ 1847 h 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 h="1246">
                      <a:moveTo>
                        <a:pt x="1861" y="1847"/>
                      </a:moveTo>
                      <a:cubicBezTo>
                        <a:pt x="2135" y="1847"/>
                        <a:pt x="2326" y="1921"/>
                        <a:pt x="2553" y="1921"/>
                      </a:cubicBezTo>
                      <a:cubicBezTo>
                        <a:pt x="2725" y="1945"/>
                        <a:pt x="2753" y="1550"/>
                        <a:pt x="2827" y="1327"/>
                      </a:cubicBezTo>
                      <a:cubicBezTo>
                        <a:pt x="2553" y="1127"/>
                        <a:pt x="2210" y="755"/>
                        <a:pt x="1987" y="732"/>
                      </a:cubicBezTo>
                      <a:cubicBezTo>
                        <a:pt x="1544" y="657"/>
                        <a:pt x="1092" y="657"/>
                        <a:pt x="649" y="732"/>
                      </a:cubicBezTo>
                      <a:lnTo>
                        <a:pt x="375" y="783"/>
                      </a:lnTo>
                      <a:lnTo>
                        <a:pt x="918" y="1847"/>
                      </a:lnTo>
                      <a:lnTo>
                        <a:pt x="1847" y="1847"/>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1" name="Freeform 5040">
                  <a:extLst>
                    <a:ext uri="{FF2B5EF4-FFF2-40B4-BE49-F238E27FC236}">
                      <a16:creationId xmlns:a16="http://schemas.microsoft.com/office/drawing/2014/main" id="{3A31DD89-8460-795C-CF87-BA384322D174}"/>
                    </a:ext>
                  </a:extLst>
                </p:cNvPr>
                <p:cNvSpPr/>
                <p:nvPr/>
              </p:nvSpPr>
              <p:spPr>
                <a:xfrm rot="-780000">
                  <a:off x="1802428" y="3978137"/>
                  <a:ext cx="1881" cy="1063"/>
                </a:xfrm>
                <a:custGeom>
                  <a:avLst/>
                  <a:gdLst>
                    <a:gd name="connsiteX0" fmla="*/ 375 w 1881"/>
                    <a:gd name="connsiteY0" fmla="*/ 922 h 1063"/>
                    <a:gd name="connsiteX1" fmla="*/ 621 w 1881"/>
                    <a:gd name="connsiteY1" fmla="*/ 1717 h 1063"/>
                    <a:gd name="connsiteX2" fmla="*/ 2256 w 1881"/>
                    <a:gd name="connsiteY2" fmla="*/ 1740 h 1063"/>
                    <a:gd name="connsiteX3" fmla="*/ 1712 w 1881"/>
                    <a:gd name="connsiteY3" fmla="*/ 676 h 1063"/>
                  </a:gdLst>
                  <a:ahLst/>
                  <a:cxnLst>
                    <a:cxn ang="0">
                      <a:pos x="connsiteX0" y="connsiteY0"/>
                    </a:cxn>
                    <a:cxn ang="0">
                      <a:pos x="connsiteX1" y="connsiteY1"/>
                    </a:cxn>
                    <a:cxn ang="0">
                      <a:pos x="connsiteX2" y="connsiteY2"/>
                    </a:cxn>
                    <a:cxn ang="0">
                      <a:pos x="connsiteX3" y="connsiteY3"/>
                    </a:cxn>
                  </a:cxnLst>
                  <a:rect l="l" t="t" r="r" b="b"/>
                  <a:pathLst>
                    <a:path w="1881" h="1063">
                      <a:moveTo>
                        <a:pt x="375" y="922"/>
                      </a:moveTo>
                      <a:lnTo>
                        <a:pt x="621" y="1717"/>
                      </a:lnTo>
                      <a:lnTo>
                        <a:pt x="2256" y="1740"/>
                      </a:lnTo>
                      <a:lnTo>
                        <a:pt x="1712" y="676"/>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2" name="Freeform 5041">
                  <a:extLst>
                    <a:ext uri="{FF2B5EF4-FFF2-40B4-BE49-F238E27FC236}">
                      <a16:creationId xmlns:a16="http://schemas.microsoft.com/office/drawing/2014/main" id="{B4A0472F-5C92-5855-4D19-8F557AB87ACD}"/>
                    </a:ext>
                  </a:extLst>
                </p:cNvPr>
                <p:cNvSpPr/>
                <p:nvPr/>
              </p:nvSpPr>
              <p:spPr>
                <a:xfrm rot="-780000">
                  <a:off x="1793230" y="3978242"/>
                  <a:ext cx="2786" cy="2304"/>
                </a:xfrm>
                <a:custGeom>
                  <a:avLst/>
                  <a:gdLst>
                    <a:gd name="connsiteX0" fmla="*/ 3160 w 2786"/>
                    <a:gd name="connsiteY0" fmla="*/ 1917 h 2304"/>
                    <a:gd name="connsiteX1" fmla="*/ 656 w 2786"/>
                    <a:gd name="connsiteY1" fmla="*/ 676 h 2304"/>
                    <a:gd name="connsiteX2" fmla="*/ 373 w 2786"/>
                    <a:gd name="connsiteY2" fmla="*/ 1011 h 2304"/>
                    <a:gd name="connsiteX3" fmla="*/ 693 w 2786"/>
                    <a:gd name="connsiteY3" fmla="*/ 1940 h 2304"/>
                    <a:gd name="connsiteX4" fmla="*/ 3099 w 2786"/>
                    <a:gd name="connsiteY4" fmla="*/ 2981 h 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 h="2304">
                      <a:moveTo>
                        <a:pt x="3160" y="1917"/>
                      </a:moveTo>
                      <a:cubicBezTo>
                        <a:pt x="2319" y="1452"/>
                        <a:pt x="1497" y="1076"/>
                        <a:pt x="656" y="676"/>
                      </a:cubicBezTo>
                      <a:lnTo>
                        <a:pt x="373" y="1011"/>
                      </a:lnTo>
                      <a:cubicBezTo>
                        <a:pt x="471" y="1331"/>
                        <a:pt x="522" y="1852"/>
                        <a:pt x="693" y="1940"/>
                      </a:cubicBezTo>
                      <a:cubicBezTo>
                        <a:pt x="1488" y="2335"/>
                        <a:pt x="2305" y="2632"/>
                        <a:pt x="3099" y="298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3" name="Freeform 5042">
                  <a:extLst>
                    <a:ext uri="{FF2B5EF4-FFF2-40B4-BE49-F238E27FC236}">
                      <a16:creationId xmlns:a16="http://schemas.microsoft.com/office/drawing/2014/main" id="{9776C4C8-84D1-F0A9-7D34-BC7840EC6C45}"/>
                    </a:ext>
                  </a:extLst>
                </p:cNvPr>
                <p:cNvSpPr/>
                <p:nvPr/>
              </p:nvSpPr>
              <p:spPr>
                <a:xfrm rot="-780000">
                  <a:off x="1821680" y="3971790"/>
                  <a:ext cx="1735" cy="2058"/>
                </a:xfrm>
                <a:custGeom>
                  <a:avLst/>
                  <a:gdLst>
                    <a:gd name="connsiteX0" fmla="*/ 1719 w 1735"/>
                    <a:gd name="connsiteY0" fmla="*/ 1293 h 2058"/>
                    <a:gd name="connsiteX1" fmla="*/ 428 w 1735"/>
                    <a:gd name="connsiteY1" fmla="*/ 675 h 2058"/>
                    <a:gd name="connsiteX2" fmla="*/ 599 w 1735"/>
                    <a:gd name="connsiteY2" fmla="*/ 2115 h 2058"/>
                    <a:gd name="connsiteX3" fmla="*/ 2114 w 1735"/>
                    <a:gd name="connsiteY3" fmla="*/ 2733 h 2058"/>
                    <a:gd name="connsiteX4" fmla="*/ 1719 w 1735"/>
                    <a:gd name="connsiteY4" fmla="*/ 1293 h 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 h="2058">
                      <a:moveTo>
                        <a:pt x="1719" y="1293"/>
                      </a:moveTo>
                      <a:cubicBezTo>
                        <a:pt x="1378" y="936"/>
                        <a:pt x="919" y="717"/>
                        <a:pt x="428" y="675"/>
                      </a:cubicBezTo>
                      <a:cubicBezTo>
                        <a:pt x="279" y="675"/>
                        <a:pt x="502" y="1441"/>
                        <a:pt x="599" y="2115"/>
                      </a:cubicBezTo>
                      <a:lnTo>
                        <a:pt x="2114" y="2733"/>
                      </a:lnTo>
                      <a:cubicBezTo>
                        <a:pt x="1993" y="2236"/>
                        <a:pt x="1993" y="1590"/>
                        <a:pt x="1719" y="12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4" name="Freeform 5043">
                  <a:extLst>
                    <a:ext uri="{FF2B5EF4-FFF2-40B4-BE49-F238E27FC236}">
                      <a16:creationId xmlns:a16="http://schemas.microsoft.com/office/drawing/2014/main" id="{4C52ED61-228A-0E95-5C6D-BDA69889CDC5}"/>
                    </a:ext>
                  </a:extLst>
                </p:cNvPr>
                <p:cNvSpPr/>
                <p:nvPr/>
              </p:nvSpPr>
              <p:spPr>
                <a:xfrm rot="-780000">
                  <a:off x="1877570" y="3919827"/>
                  <a:ext cx="1545" cy="2341"/>
                </a:xfrm>
                <a:custGeom>
                  <a:avLst/>
                  <a:gdLst>
                    <a:gd name="connsiteX0" fmla="*/ 1784 w 1545"/>
                    <a:gd name="connsiteY0" fmla="*/ 1965 h 2341"/>
                    <a:gd name="connsiteX1" fmla="*/ 1933 w 1545"/>
                    <a:gd name="connsiteY1" fmla="*/ 702 h 2341"/>
                    <a:gd name="connsiteX2" fmla="*/ 539 w 1545"/>
                    <a:gd name="connsiteY2" fmla="*/ 753 h 2341"/>
                    <a:gd name="connsiteX3" fmla="*/ 414 w 1545"/>
                    <a:gd name="connsiteY3" fmla="*/ 2686 h 2341"/>
                    <a:gd name="connsiteX4" fmla="*/ 1180 w 1545"/>
                    <a:gd name="connsiteY4" fmla="*/ 3006 h 2341"/>
                    <a:gd name="connsiteX5" fmla="*/ 1784 w 1545"/>
                    <a:gd name="connsiteY5" fmla="*/ 1965 h 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 h="2341">
                      <a:moveTo>
                        <a:pt x="1784" y="1965"/>
                      </a:moveTo>
                      <a:lnTo>
                        <a:pt x="1933" y="702"/>
                      </a:lnTo>
                      <a:cubicBezTo>
                        <a:pt x="1190" y="725"/>
                        <a:pt x="567" y="576"/>
                        <a:pt x="539" y="753"/>
                      </a:cubicBezTo>
                      <a:cubicBezTo>
                        <a:pt x="396" y="1386"/>
                        <a:pt x="354" y="2039"/>
                        <a:pt x="414" y="2686"/>
                      </a:cubicBezTo>
                      <a:cubicBezTo>
                        <a:pt x="649" y="2837"/>
                        <a:pt x="908" y="2945"/>
                        <a:pt x="1180" y="3006"/>
                      </a:cubicBezTo>
                      <a:cubicBezTo>
                        <a:pt x="1125" y="2563"/>
                        <a:pt x="1372" y="2137"/>
                        <a:pt x="1784" y="196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5" name="Freeform 5044">
                  <a:extLst>
                    <a:ext uri="{FF2B5EF4-FFF2-40B4-BE49-F238E27FC236}">
                      <a16:creationId xmlns:a16="http://schemas.microsoft.com/office/drawing/2014/main" id="{239F1214-07C0-052B-E8AB-89EACAED4275}"/>
                    </a:ext>
                  </a:extLst>
                </p:cNvPr>
                <p:cNvSpPr/>
                <p:nvPr/>
              </p:nvSpPr>
              <p:spPr>
                <a:xfrm rot="-780000">
                  <a:off x="1804440" y="3938759"/>
                  <a:ext cx="1750" cy="1886"/>
                </a:xfrm>
                <a:custGeom>
                  <a:avLst/>
                  <a:gdLst>
                    <a:gd name="connsiteX0" fmla="*/ 1926 w 1750"/>
                    <a:gd name="connsiteY0" fmla="*/ 2555 h 1886"/>
                    <a:gd name="connsiteX1" fmla="*/ 2125 w 1750"/>
                    <a:gd name="connsiteY1" fmla="*/ 1264 h 1886"/>
                    <a:gd name="connsiteX2" fmla="*/ 439 w 1750"/>
                    <a:gd name="connsiteY2" fmla="*/ 669 h 1886"/>
                    <a:gd name="connsiteX3" fmla="*/ 514 w 1750"/>
                    <a:gd name="connsiteY3" fmla="*/ 1961 h 1886"/>
                    <a:gd name="connsiteX4" fmla="*/ 1926 w 1750"/>
                    <a:gd name="connsiteY4" fmla="*/ 2555 h 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 h="1886">
                      <a:moveTo>
                        <a:pt x="1926" y="2555"/>
                      </a:moveTo>
                      <a:cubicBezTo>
                        <a:pt x="2097" y="2579"/>
                        <a:pt x="2023" y="1937"/>
                        <a:pt x="2125" y="1264"/>
                      </a:cubicBezTo>
                      <a:cubicBezTo>
                        <a:pt x="1600" y="974"/>
                        <a:pt x="1030" y="774"/>
                        <a:pt x="439" y="669"/>
                      </a:cubicBezTo>
                      <a:cubicBezTo>
                        <a:pt x="267" y="692"/>
                        <a:pt x="490" y="1510"/>
                        <a:pt x="514" y="1961"/>
                      </a:cubicBezTo>
                      <a:cubicBezTo>
                        <a:pt x="952" y="2229"/>
                        <a:pt x="1428" y="2430"/>
                        <a:pt x="1926" y="255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6" name="Freeform 5045">
                  <a:extLst>
                    <a:ext uri="{FF2B5EF4-FFF2-40B4-BE49-F238E27FC236}">
                      <a16:creationId xmlns:a16="http://schemas.microsoft.com/office/drawing/2014/main" id="{558AF8DC-A280-FDC7-6338-EE1EE41BE424}"/>
                    </a:ext>
                  </a:extLst>
                </p:cNvPr>
                <p:cNvSpPr/>
                <p:nvPr/>
              </p:nvSpPr>
              <p:spPr>
                <a:xfrm rot="-780000">
                  <a:off x="1847961" y="3977717"/>
                  <a:ext cx="1546" cy="2518"/>
                </a:xfrm>
                <a:custGeom>
                  <a:avLst/>
                  <a:gdLst>
                    <a:gd name="connsiteX0" fmla="*/ 1000 w 1546"/>
                    <a:gd name="connsiteY0" fmla="*/ 2501 h 2518"/>
                    <a:gd name="connsiteX1" fmla="*/ 1929 w 1546"/>
                    <a:gd name="connsiteY1" fmla="*/ 3194 h 2518"/>
                    <a:gd name="connsiteX2" fmla="*/ 1632 w 1546"/>
                    <a:gd name="connsiteY2" fmla="*/ 1828 h 2518"/>
                    <a:gd name="connsiteX3" fmla="*/ 383 w 1546"/>
                    <a:gd name="connsiteY3" fmla="*/ 676 h 2518"/>
                    <a:gd name="connsiteX4" fmla="*/ 1000 w 1546"/>
                    <a:gd name="connsiteY4" fmla="*/ 2501 h 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 h="2518">
                      <a:moveTo>
                        <a:pt x="1000" y="2501"/>
                      </a:moveTo>
                      <a:cubicBezTo>
                        <a:pt x="1126" y="2748"/>
                        <a:pt x="1595" y="2966"/>
                        <a:pt x="1929" y="3194"/>
                      </a:cubicBezTo>
                      <a:cubicBezTo>
                        <a:pt x="1875" y="2730"/>
                        <a:pt x="1776" y="2272"/>
                        <a:pt x="1632" y="1828"/>
                      </a:cubicBezTo>
                      <a:cubicBezTo>
                        <a:pt x="1507" y="1605"/>
                        <a:pt x="1042" y="1238"/>
                        <a:pt x="383" y="676"/>
                      </a:cubicBezTo>
                      <a:cubicBezTo>
                        <a:pt x="527" y="1303"/>
                        <a:pt x="734" y="1915"/>
                        <a:pt x="1000" y="250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7" name="Freeform 5046">
                  <a:extLst>
                    <a:ext uri="{FF2B5EF4-FFF2-40B4-BE49-F238E27FC236}">
                      <a16:creationId xmlns:a16="http://schemas.microsoft.com/office/drawing/2014/main" id="{2DED5CE9-BACB-1F9A-AFA9-1BE5B0FA0A92}"/>
                    </a:ext>
                  </a:extLst>
                </p:cNvPr>
                <p:cNvSpPr/>
                <p:nvPr/>
              </p:nvSpPr>
              <p:spPr>
                <a:xfrm rot="-780000">
                  <a:off x="1845209" y="3913309"/>
                  <a:ext cx="1336" cy="3001"/>
                </a:xfrm>
                <a:custGeom>
                  <a:avLst/>
                  <a:gdLst>
                    <a:gd name="connsiteX0" fmla="*/ 382 w 1336"/>
                    <a:gd name="connsiteY0" fmla="*/ 804 h 3001"/>
                    <a:gd name="connsiteX1" fmla="*/ 846 w 1336"/>
                    <a:gd name="connsiteY1" fmla="*/ 3591 h 3001"/>
                    <a:gd name="connsiteX2" fmla="*/ 1589 w 1336"/>
                    <a:gd name="connsiteY2" fmla="*/ 3666 h 3001"/>
                    <a:gd name="connsiteX3" fmla="*/ 1715 w 1336"/>
                    <a:gd name="connsiteY3" fmla="*/ 841 h 3001"/>
                    <a:gd name="connsiteX4" fmla="*/ 1691 w 1336"/>
                    <a:gd name="connsiteY4" fmla="*/ 790 h 3001"/>
                    <a:gd name="connsiteX5" fmla="*/ 474 w 1336"/>
                    <a:gd name="connsiteY5" fmla="*/ 664 h 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6" h="3001">
                      <a:moveTo>
                        <a:pt x="382" y="804"/>
                      </a:moveTo>
                      <a:cubicBezTo>
                        <a:pt x="456" y="1733"/>
                        <a:pt x="679" y="2662"/>
                        <a:pt x="846" y="3591"/>
                      </a:cubicBezTo>
                      <a:lnTo>
                        <a:pt x="1589" y="3666"/>
                      </a:lnTo>
                      <a:cubicBezTo>
                        <a:pt x="1640" y="2736"/>
                        <a:pt x="1738" y="1779"/>
                        <a:pt x="1715" y="841"/>
                      </a:cubicBezTo>
                      <a:lnTo>
                        <a:pt x="1691" y="790"/>
                      </a:lnTo>
                      <a:lnTo>
                        <a:pt x="474" y="664"/>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8" name="Freeform 5047">
                  <a:extLst>
                    <a:ext uri="{FF2B5EF4-FFF2-40B4-BE49-F238E27FC236}">
                      <a16:creationId xmlns:a16="http://schemas.microsoft.com/office/drawing/2014/main" id="{759009C3-7801-D44D-CAA3-F22684AC0D5E}"/>
                    </a:ext>
                  </a:extLst>
                </p:cNvPr>
                <p:cNvSpPr/>
                <p:nvPr/>
              </p:nvSpPr>
              <p:spPr>
                <a:xfrm rot="-780000">
                  <a:off x="1779144" y="3993965"/>
                  <a:ext cx="1726" cy="1912"/>
                </a:xfrm>
                <a:custGeom>
                  <a:avLst/>
                  <a:gdLst>
                    <a:gd name="connsiteX0" fmla="*/ 411 w 1726"/>
                    <a:gd name="connsiteY0" fmla="*/ 695 h 1912"/>
                    <a:gd name="connsiteX1" fmla="*/ 560 w 1726"/>
                    <a:gd name="connsiteY1" fmla="*/ 1625 h 1912"/>
                    <a:gd name="connsiteX2" fmla="*/ 2097 w 1726"/>
                    <a:gd name="connsiteY2" fmla="*/ 2591 h 1912"/>
                    <a:gd name="connsiteX3" fmla="*/ 1280 w 1726"/>
                    <a:gd name="connsiteY3" fmla="*/ 1030 h 1912"/>
                    <a:gd name="connsiteX4" fmla="*/ 411 w 1726"/>
                    <a:gd name="connsiteY4" fmla="*/ 695 h 1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 h="1912">
                      <a:moveTo>
                        <a:pt x="411" y="695"/>
                      </a:moveTo>
                      <a:cubicBezTo>
                        <a:pt x="286" y="844"/>
                        <a:pt x="485" y="1313"/>
                        <a:pt x="560" y="1625"/>
                      </a:cubicBezTo>
                      <a:lnTo>
                        <a:pt x="2097" y="2591"/>
                      </a:lnTo>
                      <a:cubicBezTo>
                        <a:pt x="1863" y="2052"/>
                        <a:pt x="1590" y="1530"/>
                        <a:pt x="1280" y="1030"/>
                      </a:cubicBezTo>
                      <a:cubicBezTo>
                        <a:pt x="1154" y="867"/>
                        <a:pt x="509" y="612"/>
                        <a:pt x="411" y="69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9" name="Freeform 5048">
                  <a:extLst>
                    <a:ext uri="{FF2B5EF4-FFF2-40B4-BE49-F238E27FC236}">
                      <a16:creationId xmlns:a16="http://schemas.microsoft.com/office/drawing/2014/main" id="{49FA687A-3E96-B03D-C3D8-95A042FC374B}"/>
                    </a:ext>
                  </a:extLst>
                </p:cNvPr>
                <p:cNvSpPr/>
                <p:nvPr/>
              </p:nvSpPr>
              <p:spPr>
                <a:xfrm rot="-780000">
                  <a:off x="1842238" y="3983213"/>
                  <a:ext cx="1016" cy="2378"/>
                </a:xfrm>
                <a:custGeom>
                  <a:avLst/>
                  <a:gdLst>
                    <a:gd name="connsiteX0" fmla="*/ 382 w 1016"/>
                    <a:gd name="connsiteY0" fmla="*/ 677 h 2378"/>
                    <a:gd name="connsiteX1" fmla="*/ 902 w 1016"/>
                    <a:gd name="connsiteY1" fmla="*/ 3055 h 2378"/>
                    <a:gd name="connsiteX2" fmla="*/ 382 w 1016"/>
                    <a:gd name="connsiteY2" fmla="*/ 677 h 2378"/>
                  </a:gdLst>
                  <a:ahLst/>
                  <a:cxnLst>
                    <a:cxn ang="0">
                      <a:pos x="connsiteX0" y="connsiteY0"/>
                    </a:cxn>
                    <a:cxn ang="0">
                      <a:pos x="connsiteX1" y="connsiteY1"/>
                    </a:cxn>
                    <a:cxn ang="0">
                      <a:pos x="connsiteX2" y="connsiteY2"/>
                    </a:cxn>
                  </a:cxnLst>
                  <a:rect l="l" t="t" r="r" b="b"/>
                  <a:pathLst>
                    <a:path w="1016" h="2378">
                      <a:moveTo>
                        <a:pt x="382" y="677"/>
                      </a:moveTo>
                      <a:lnTo>
                        <a:pt x="902" y="3055"/>
                      </a:lnTo>
                      <a:cubicBezTo>
                        <a:pt x="1696" y="2586"/>
                        <a:pt x="1548" y="1968"/>
                        <a:pt x="382" y="6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0" name="Freeform 5049">
                  <a:extLst>
                    <a:ext uri="{FF2B5EF4-FFF2-40B4-BE49-F238E27FC236}">
                      <a16:creationId xmlns:a16="http://schemas.microsoft.com/office/drawing/2014/main" id="{B1CD318C-27AD-0A97-48CA-5608F81196BB}"/>
                    </a:ext>
                  </a:extLst>
                </p:cNvPr>
                <p:cNvSpPr/>
                <p:nvPr/>
              </p:nvSpPr>
              <p:spPr>
                <a:xfrm rot="-780000">
                  <a:off x="1754480" y="4129773"/>
                  <a:ext cx="2586" cy="1361"/>
                </a:xfrm>
                <a:custGeom>
                  <a:avLst/>
                  <a:gdLst>
                    <a:gd name="connsiteX0" fmla="*/ 2500 w 2586"/>
                    <a:gd name="connsiteY0" fmla="*/ 926 h 1361"/>
                    <a:gd name="connsiteX1" fmla="*/ 2225 w 2586"/>
                    <a:gd name="connsiteY1" fmla="*/ 703 h 1361"/>
                    <a:gd name="connsiteX2" fmla="*/ 539 w 2586"/>
                    <a:gd name="connsiteY2" fmla="*/ 1967 h 1361"/>
                    <a:gd name="connsiteX3" fmla="*/ 368 w 2586"/>
                    <a:gd name="connsiteY3" fmla="*/ 2064 h 1361"/>
                    <a:gd name="connsiteX4" fmla="*/ 2128 w 2586"/>
                    <a:gd name="connsiteY4" fmla="*/ 1841 h 1361"/>
                    <a:gd name="connsiteX5" fmla="*/ 2500 w 2586"/>
                    <a:gd name="connsiteY5" fmla="*/ 926 h 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6" h="1361">
                      <a:moveTo>
                        <a:pt x="2500" y="926"/>
                      </a:moveTo>
                      <a:lnTo>
                        <a:pt x="2225" y="703"/>
                      </a:lnTo>
                      <a:cubicBezTo>
                        <a:pt x="1688" y="1156"/>
                        <a:pt x="1125" y="1578"/>
                        <a:pt x="539" y="1967"/>
                      </a:cubicBezTo>
                      <a:lnTo>
                        <a:pt x="368" y="2064"/>
                      </a:lnTo>
                      <a:cubicBezTo>
                        <a:pt x="939" y="1967"/>
                        <a:pt x="1510" y="1893"/>
                        <a:pt x="2128" y="1841"/>
                      </a:cubicBezTo>
                      <a:cubicBezTo>
                        <a:pt x="3113" y="1767"/>
                        <a:pt x="3192" y="1493"/>
                        <a:pt x="2500" y="9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1" name="Freeform 5050">
                  <a:extLst>
                    <a:ext uri="{FF2B5EF4-FFF2-40B4-BE49-F238E27FC236}">
                      <a16:creationId xmlns:a16="http://schemas.microsoft.com/office/drawing/2014/main" id="{514FCC38-BD56-977A-1C2F-238D4CDB771D}"/>
                    </a:ext>
                  </a:extLst>
                </p:cNvPr>
                <p:cNvSpPr/>
                <p:nvPr/>
              </p:nvSpPr>
              <p:spPr>
                <a:xfrm rot="-780000">
                  <a:off x="1734765" y="4135413"/>
                  <a:ext cx="10018" cy="5597"/>
                </a:xfrm>
                <a:custGeom>
                  <a:avLst/>
                  <a:gdLst>
                    <a:gd name="connsiteX0" fmla="*/ 364 w 10018"/>
                    <a:gd name="connsiteY0" fmla="*/ 5284 h 5597"/>
                    <a:gd name="connsiteX1" fmla="*/ 3685 w 10018"/>
                    <a:gd name="connsiteY1" fmla="*/ 6302 h 5597"/>
                    <a:gd name="connsiteX2" fmla="*/ 4828 w 10018"/>
                    <a:gd name="connsiteY2" fmla="*/ 4564 h 5597"/>
                    <a:gd name="connsiteX3" fmla="*/ 5497 w 10018"/>
                    <a:gd name="connsiteY3" fmla="*/ 4044 h 5597"/>
                    <a:gd name="connsiteX4" fmla="*/ 6314 w 10018"/>
                    <a:gd name="connsiteY4" fmla="*/ 3770 h 5597"/>
                    <a:gd name="connsiteX5" fmla="*/ 8990 w 10018"/>
                    <a:gd name="connsiteY5" fmla="*/ 3449 h 5597"/>
                    <a:gd name="connsiteX6" fmla="*/ 10383 w 10018"/>
                    <a:gd name="connsiteY6" fmla="*/ 2854 h 5597"/>
                    <a:gd name="connsiteX7" fmla="*/ 9714 w 10018"/>
                    <a:gd name="connsiteY7" fmla="*/ 2557 h 5597"/>
                    <a:gd name="connsiteX8" fmla="*/ 3815 w 10018"/>
                    <a:gd name="connsiteY8" fmla="*/ 996 h 5597"/>
                    <a:gd name="connsiteX9" fmla="*/ 1906 w 10018"/>
                    <a:gd name="connsiteY9" fmla="*/ 1047 h 5597"/>
                    <a:gd name="connsiteX10" fmla="*/ 1014 w 10018"/>
                    <a:gd name="connsiteY10" fmla="*/ 1340 h 5597"/>
                    <a:gd name="connsiteX11" fmla="*/ 991 w 10018"/>
                    <a:gd name="connsiteY11" fmla="*/ 2269 h 5597"/>
                    <a:gd name="connsiteX12" fmla="*/ 364 w 10018"/>
                    <a:gd name="connsiteY12" fmla="*/ 5284 h 5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8" h="5597">
                      <a:moveTo>
                        <a:pt x="364" y="5284"/>
                      </a:moveTo>
                      <a:lnTo>
                        <a:pt x="3685" y="6302"/>
                      </a:lnTo>
                      <a:cubicBezTo>
                        <a:pt x="3938" y="5648"/>
                        <a:pt x="4328" y="5055"/>
                        <a:pt x="4828" y="4564"/>
                      </a:cubicBezTo>
                      <a:cubicBezTo>
                        <a:pt x="4984" y="4319"/>
                        <a:pt x="5220" y="4135"/>
                        <a:pt x="5497" y="4044"/>
                      </a:cubicBezTo>
                      <a:cubicBezTo>
                        <a:pt x="5731" y="3864"/>
                        <a:pt x="6019" y="3768"/>
                        <a:pt x="6314" y="3770"/>
                      </a:cubicBezTo>
                      <a:cubicBezTo>
                        <a:pt x="7108" y="3570"/>
                        <a:pt x="8172" y="3598"/>
                        <a:pt x="8990" y="3449"/>
                      </a:cubicBezTo>
                      <a:cubicBezTo>
                        <a:pt x="9479" y="3316"/>
                        <a:pt x="9948" y="3116"/>
                        <a:pt x="10383" y="2854"/>
                      </a:cubicBezTo>
                      <a:lnTo>
                        <a:pt x="9714" y="2557"/>
                      </a:lnTo>
                      <a:cubicBezTo>
                        <a:pt x="7658" y="2466"/>
                        <a:pt x="5647" y="1934"/>
                        <a:pt x="3815" y="996"/>
                      </a:cubicBezTo>
                      <a:cubicBezTo>
                        <a:pt x="3237" y="589"/>
                        <a:pt x="2461" y="610"/>
                        <a:pt x="1906" y="1047"/>
                      </a:cubicBezTo>
                      <a:cubicBezTo>
                        <a:pt x="1635" y="1210"/>
                        <a:pt x="1330" y="1310"/>
                        <a:pt x="1014" y="1340"/>
                      </a:cubicBezTo>
                      <a:cubicBezTo>
                        <a:pt x="1014" y="1637"/>
                        <a:pt x="1014" y="1958"/>
                        <a:pt x="991" y="2269"/>
                      </a:cubicBezTo>
                      <a:cubicBezTo>
                        <a:pt x="999" y="3307"/>
                        <a:pt x="785" y="4335"/>
                        <a:pt x="364" y="52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2" name="Freeform 5051">
                  <a:extLst>
                    <a:ext uri="{FF2B5EF4-FFF2-40B4-BE49-F238E27FC236}">
                      <a16:creationId xmlns:a16="http://schemas.microsoft.com/office/drawing/2014/main" id="{A96E4AF2-5A7A-3155-3BB3-9492085B1A7A}"/>
                    </a:ext>
                  </a:extLst>
                </p:cNvPr>
                <p:cNvSpPr/>
                <p:nvPr/>
              </p:nvSpPr>
              <p:spPr>
                <a:xfrm rot="-780000">
                  <a:off x="1726444" y="4100380"/>
                  <a:ext cx="15860" cy="14265"/>
                </a:xfrm>
                <a:custGeom>
                  <a:avLst/>
                  <a:gdLst>
                    <a:gd name="connsiteX0" fmla="*/ 722 w 15860"/>
                    <a:gd name="connsiteY0" fmla="*/ 12592 h 14265"/>
                    <a:gd name="connsiteX1" fmla="*/ 3574 w 15860"/>
                    <a:gd name="connsiteY1" fmla="*/ 12541 h 14265"/>
                    <a:gd name="connsiteX2" fmla="*/ 7415 w 15860"/>
                    <a:gd name="connsiteY2" fmla="*/ 13359 h 14265"/>
                    <a:gd name="connsiteX3" fmla="*/ 9398 w 15860"/>
                    <a:gd name="connsiteY3" fmla="*/ 14897 h 14265"/>
                    <a:gd name="connsiteX4" fmla="*/ 14131 w 15860"/>
                    <a:gd name="connsiteY4" fmla="*/ 13531 h 14265"/>
                    <a:gd name="connsiteX5" fmla="*/ 14703 w 15860"/>
                    <a:gd name="connsiteY5" fmla="*/ 13234 h 14265"/>
                    <a:gd name="connsiteX6" fmla="*/ 14628 w 15860"/>
                    <a:gd name="connsiteY6" fmla="*/ 13159 h 14265"/>
                    <a:gd name="connsiteX7" fmla="*/ 12645 w 15860"/>
                    <a:gd name="connsiteY7" fmla="*/ 12541 h 14265"/>
                    <a:gd name="connsiteX8" fmla="*/ 9747 w 15860"/>
                    <a:gd name="connsiteY8" fmla="*/ 12369 h 14265"/>
                    <a:gd name="connsiteX9" fmla="*/ 7146 w 15860"/>
                    <a:gd name="connsiteY9" fmla="*/ 10808 h 14265"/>
                    <a:gd name="connsiteX10" fmla="*/ 9277 w 15860"/>
                    <a:gd name="connsiteY10" fmla="*/ 9879 h 14265"/>
                    <a:gd name="connsiteX11" fmla="*/ 13095 w 15860"/>
                    <a:gd name="connsiteY11" fmla="*/ 11273 h 14265"/>
                    <a:gd name="connsiteX12" fmla="*/ 15599 w 15860"/>
                    <a:gd name="connsiteY12" fmla="*/ 11993 h 14265"/>
                    <a:gd name="connsiteX13" fmla="*/ 15724 w 15860"/>
                    <a:gd name="connsiteY13" fmla="*/ 11993 h 14265"/>
                    <a:gd name="connsiteX14" fmla="*/ 16045 w 15860"/>
                    <a:gd name="connsiteY14" fmla="*/ 11250 h 14265"/>
                    <a:gd name="connsiteX15" fmla="*/ 15845 w 15860"/>
                    <a:gd name="connsiteY15" fmla="*/ 9043 h 14265"/>
                    <a:gd name="connsiteX16" fmla="*/ 11827 w 15860"/>
                    <a:gd name="connsiteY16" fmla="*/ 7505 h 14265"/>
                    <a:gd name="connsiteX17" fmla="*/ 10044 w 15860"/>
                    <a:gd name="connsiteY17" fmla="*/ 6576 h 14265"/>
                    <a:gd name="connsiteX18" fmla="*/ 7786 w 15860"/>
                    <a:gd name="connsiteY18" fmla="*/ 5089 h 14265"/>
                    <a:gd name="connsiteX19" fmla="*/ 7118 w 15860"/>
                    <a:gd name="connsiteY19" fmla="*/ 5038 h 14265"/>
                    <a:gd name="connsiteX20" fmla="*/ 7215 w 15860"/>
                    <a:gd name="connsiteY20" fmla="*/ 4740 h 14265"/>
                    <a:gd name="connsiteX21" fmla="*/ 6597 w 15860"/>
                    <a:gd name="connsiteY21" fmla="*/ 4345 h 14265"/>
                    <a:gd name="connsiteX22" fmla="*/ 5260 w 15860"/>
                    <a:gd name="connsiteY22" fmla="*/ 2338 h 14265"/>
                    <a:gd name="connsiteX23" fmla="*/ 3597 w 15860"/>
                    <a:gd name="connsiteY23" fmla="*/ 898 h 14265"/>
                    <a:gd name="connsiteX24" fmla="*/ 2668 w 15860"/>
                    <a:gd name="connsiteY24" fmla="*/ 698 h 14265"/>
                    <a:gd name="connsiteX25" fmla="*/ 2371 w 15860"/>
                    <a:gd name="connsiteY25" fmla="*/ 1716 h 14265"/>
                    <a:gd name="connsiteX26" fmla="*/ 3137 w 15860"/>
                    <a:gd name="connsiteY26" fmla="*/ 5632 h 14265"/>
                    <a:gd name="connsiteX27" fmla="*/ 3137 w 15860"/>
                    <a:gd name="connsiteY27" fmla="*/ 5632 h 14265"/>
                    <a:gd name="connsiteX28" fmla="*/ 5246 w 15860"/>
                    <a:gd name="connsiteY28" fmla="*/ 8309 h 14265"/>
                    <a:gd name="connsiteX29" fmla="*/ 2371 w 15860"/>
                    <a:gd name="connsiteY29" fmla="*/ 9424 h 14265"/>
                    <a:gd name="connsiteX30" fmla="*/ 977 w 15860"/>
                    <a:gd name="connsiteY30" fmla="*/ 9401 h 14265"/>
                    <a:gd name="connsiteX31" fmla="*/ 722 w 15860"/>
                    <a:gd name="connsiteY31" fmla="*/ 12592 h 1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60" h="14265">
                      <a:moveTo>
                        <a:pt x="722" y="12592"/>
                      </a:moveTo>
                      <a:cubicBezTo>
                        <a:pt x="1316" y="13656"/>
                        <a:pt x="2115" y="13633"/>
                        <a:pt x="3574" y="12541"/>
                      </a:cubicBezTo>
                      <a:cubicBezTo>
                        <a:pt x="5780" y="10855"/>
                        <a:pt x="6361" y="11003"/>
                        <a:pt x="7415" y="13359"/>
                      </a:cubicBezTo>
                      <a:cubicBezTo>
                        <a:pt x="7879" y="14325"/>
                        <a:pt x="8344" y="15218"/>
                        <a:pt x="9398" y="14897"/>
                      </a:cubicBezTo>
                      <a:cubicBezTo>
                        <a:pt x="10959" y="14432"/>
                        <a:pt x="12547" y="14028"/>
                        <a:pt x="14131" y="13531"/>
                      </a:cubicBezTo>
                      <a:cubicBezTo>
                        <a:pt x="14334" y="13457"/>
                        <a:pt x="14526" y="13357"/>
                        <a:pt x="14703" y="13234"/>
                      </a:cubicBezTo>
                      <a:lnTo>
                        <a:pt x="14628" y="13159"/>
                      </a:lnTo>
                      <a:cubicBezTo>
                        <a:pt x="14098" y="12657"/>
                        <a:pt x="13366" y="12429"/>
                        <a:pt x="12645" y="12541"/>
                      </a:cubicBezTo>
                      <a:cubicBezTo>
                        <a:pt x="11676" y="12544"/>
                        <a:pt x="10708" y="12487"/>
                        <a:pt x="9747" y="12369"/>
                      </a:cubicBezTo>
                      <a:cubicBezTo>
                        <a:pt x="8353" y="12146"/>
                        <a:pt x="7266" y="11440"/>
                        <a:pt x="7146" y="10808"/>
                      </a:cubicBezTo>
                      <a:cubicBezTo>
                        <a:pt x="7020" y="9991"/>
                        <a:pt x="7763" y="9545"/>
                        <a:pt x="9277" y="9879"/>
                      </a:cubicBezTo>
                      <a:cubicBezTo>
                        <a:pt x="10594" y="10213"/>
                        <a:pt x="11873" y="10680"/>
                        <a:pt x="13095" y="11273"/>
                      </a:cubicBezTo>
                      <a:cubicBezTo>
                        <a:pt x="13839" y="11758"/>
                        <a:pt x="14711" y="12009"/>
                        <a:pt x="15599" y="11993"/>
                      </a:cubicBezTo>
                      <a:lnTo>
                        <a:pt x="15724" y="11993"/>
                      </a:lnTo>
                      <a:cubicBezTo>
                        <a:pt x="15846" y="11752"/>
                        <a:pt x="15953" y="11504"/>
                        <a:pt x="16045" y="11250"/>
                      </a:cubicBezTo>
                      <a:cubicBezTo>
                        <a:pt x="16340" y="10525"/>
                        <a:pt x="16266" y="9702"/>
                        <a:pt x="15845" y="9043"/>
                      </a:cubicBezTo>
                      <a:cubicBezTo>
                        <a:pt x="14587" y="8339"/>
                        <a:pt x="13234" y="7821"/>
                        <a:pt x="11827" y="7505"/>
                      </a:cubicBezTo>
                      <a:cubicBezTo>
                        <a:pt x="11201" y="7260"/>
                        <a:pt x="10604" y="6948"/>
                        <a:pt x="10044" y="6576"/>
                      </a:cubicBezTo>
                      <a:cubicBezTo>
                        <a:pt x="9277" y="6078"/>
                        <a:pt x="8530" y="5586"/>
                        <a:pt x="7786" y="5089"/>
                      </a:cubicBezTo>
                      <a:cubicBezTo>
                        <a:pt x="7564" y="5089"/>
                        <a:pt x="7322" y="5038"/>
                        <a:pt x="7118" y="5038"/>
                      </a:cubicBezTo>
                      <a:lnTo>
                        <a:pt x="7215" y="4740"/>
                      </a:lnTo>
                      <a:lnTo>
                        <a:pt x="6597" y="4345"/>
                      </a:lnTo>
                      <a:cubicBezTo>
                        <a:pt x="5408" y="3625"/>
                        <a:pt x="4837" y="2952"/>
                        <a:pt x="5260" y="2338"/>
                      </a:cubicBezTo>
                      <a:cubicBezTo>
                        <a:pt x="5682" y="1725"/>
                        <a:pt x="4939" y="1246"/>
                        <a:pt x="3597" y="898"/>
                      </a:cubicBezTo>
                      <a:lnTo>
                        <a:pt x="2668" y="698"/>
                      </a:lnTo>
                      <a:cubicBezTo>
                        <a:pt x="2536" y="1027"/>
                        <a:pt x="2437" y="1368"/>
                        <a:pt x="2371" y="1716"/>
                      </a:cubicBezTo>
                      <a:cubicBezTo>
                        <a:pt x="1912" y="3065"/>
                        <a:pt x="2204" y="4556"/>
                        <a:pt x="3137" y="5632"/>
                      </a:cubicBezTo>
                      <a:lnTo>
                        <a:pt x="3137" y="5632"/>
                      </a:lnTo>
                      <a:cubicBezTo>
                        <a:pt x="5492" y="6353"/>
                        <a:pt x="6509" y="7491"/>
                        <a:pt x="5246" y="8309"/>
                      </a:cubicBezTo>
                      <a:cubicBezTo>
                        <a:pt x="4351" y="8828"/>
                        <a:pt x="3381" y="9204"/>
                        <a:pt x="2371" y="9424"/>
                      </a:cubicBezTo>
                      <a:cubicBezTo>
                        <a:pt x="1911" y="9528"/>
                        <a:pt x="1433" y="9520"/>
                        <a:pt x="977" y="9401"/>
                      </a:cubicBezTo>
                      <a:cubicBezTo>
                        <a:pt x="263" y="10318"/>
                        <a:pt x="162" y="11573"/>
                        <a:pt x="722" y="125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3" name="Freeform 5052">
                  <a:extLst>
                    <a:ext uri="{FF2B5EF4-FFF2-40B4-BE49-F238E27FC236}">
                      <a16:creationId xmlns:a16="http://schemas.microsoft.com/office/drawing/2014/main" id="{33C7B761-5277-8D5A-C187-DCAEA127FC95}"/>
                    </a:ext>
                  </a:extLst>
                </p:cNvPr>
                <p:cNvSpPr/>
                <p:nvPr/>
              </p:nvSpPr>
              <p:spPr>
                <a:xfrm rot="-780000">
                  <a:off x="1715406" y="4108530"/>
                  <a:ext cx="3830" cy="4207"/>
                </a:xfrm>
                <a:custGeom>
                  <a:avLst/>
                  <a:gdLst>
                    <a:gd name="connsiteX0" fmla="*/ 498 w 3830"/>
                    <a:gd name="connsiteY0" fmla="*/ 3799 h 4207"/>
                    <a:gd name="connsiteX1" fmla="*/ 2493 w 3830"/>
                    <a:gd name="connsiteY1" fmla="*/ 4832 h 4207"/>
                    <a:gd name="connsiteX2" fmla="*/ 2928 w 3830"/>
                    <a:gd name="connsiteY2" fmla="*/ 4617 h 4207"/>
                    <a:gd name="connsiteX3" fmla="*/ 4191 w 3830"/>
                    <a:gd name="connsiteY3" fmla="*/ 3525 h 4207"/>
                    <a:gd name="connsiteX4" fmla="*/ 3499 w 3830"/>
                    <a:gd name="connsiteY4" fmla="*/ 3771 h 4207"/>
                    <a:gd name="connsiteX5" fmla="*/ 2310 w 3830"/>
                    <a:gd name="connsiteY5" fmla="*/ 3896 h 4207"/>
                    <a:gd name="connsiteX6" fmla="*/ 1813 w 3830"/>
                    <a:gd name="connsiteY6" fmla="*/ 3130 h 4207"/>
                    <a:gd name="connsiteX7" fmla="*/ 749 w 3830"/>
                    <a:gd name="connsiteY7" fmla="*/ 700 h 4207"/>
                    <a:gd name="connsiteX8" fmla="*/ 503 w 3830"/>
                    <a:gd name="connsiteY8" fmla="*/ 1541 h 4207"/>
                    <a:gd name="connsiteX9" fmla="*/ 498 w 3830"/>
                    <a:gd name="connsiteY9" fmla="*/ 3799 h 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0" h="4207">
                      <a:moveTo>
                        <a:pt x="498" y="3799"/>
                      </a:moveTo>
                      <a:cubicBezTo>
                        <a:pt x="764" y="4635"/>
                        <a:pt x="1657" y="5098"/>
                        <a:pt x="2493" y="4832"/>
                      </a:cubicBezTo>
                      <a:cubicBezTo>
                        <a:pt x="2648" y="4783"/>
                        <a:pt x="2795" y="4710"/>
                        <a:pt x="2928" y="4617"/>
                      </a:cubicBezTo>
                      <a:cubicBezTo>
                        <a:pt x="3426" y="4353"/>
                        <a:pt x="3858" y="3980"/>
                        <a:pt x="4191" y="3525"/>
                      </a:cubicBezTo>
                      <a:lnTo>
                        <a:pt x="3499" y="3771"/>
                      </a:lnTo>
                      <a:cubicBezTo>
                        <a:pt x="3108" y="3856"/>
                        <a:pt x="2710" y="3898"/>
                        <a:pt x="2310" y="3896"/>
                      </a:cubicBezTo>
                      <a:cubicBezTo>
                        <a:pt x="2138" y="3622"/>
                        <a:pt x="1813" y="3353"/>
                        <a:pt x="1813" y="3130"/>
                      </a:cubicBezTo>
                      <a:cubicBezTo>
                        <a:pt x="1846" y="2200"/>
                        <a:pt x="1454" y="1306"/>
                        <a:pt x="749" y="700"/>
                      </a:cubicBezTo>
                      <a:cubicBezTo>
                        <a:pt x="652" y="997"/>
                        <a:pt x="577" y="1271"/>
                        <a:pt x="503" y="1541"/>
                      </a:cubicBezTo>
                      <a:cubicBezTo>
                        <a:pt x="314" y="2281"/>
                        <a:pt x="313" y="3057"/>
                        <a:pt x="498" y="379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4" name="Freeform 5053">
                  <a:extLst>
                    <a:ext uri="{FF2B5EF4-FFF2-40B4-BE49-F238E27FC236}">
                      <a16:creationId xmlns:a16="http://schemas.microsoft.com/office/drawing/2014/main" id="{68650958-013F-7729-43A0-87997770C0C3}"/>
                    </a:ext>
                  </a:extLst>
                </p:cNvPr>
                <p:cNvSpPr/>
                <p:nvPr/>
              </p:nvSpPr>
              <p:spPr>
                <a:xfrm rot="-780000">
                  <a:off x="1733325" y="4126422"/>
                  <a:ext cx="17690" cy="6620"/>
                </a:xfrm>
                <a:custGeom>
                  <a:avLst/>
                  <a:gdLst>
                    <a:gd name="connsiteX0" fmla="*/ 15504 w 17690"/>
                    <a:gd name="connsiteY0" fmla="*/ 6227 h 6620"/>
                    <a:gd name="connsiteX1" fmla="*/ 13475 w 17690"/>
                    <a:gd name="connsiteY1" fmla="*/ 5261 h 6620"/>
                    <a:gd name="connsiteX2" fmla="*/ 11812 w 17690"/>
                    <a:gd name="connsiteY2" fmla="*/ 5409 h 6620"/>
                    <a:gd name="connsiteX3" fmla="*/ 11291 w 17690"/>
                    <a:gd name="connsiteY3" fmla="*/ 4392 h 6620"/>
                    <a:gd name="connsiteX4" fmla="*/ 8342 w 17690"/>
                    <a:gd name="connsiteY4" fmla="*/ 2431 h 6620"/>
                    <a:gd name="connsiteX5" fmla="*/ 5639 w 17690"/>
                    <a:gd name="connsiteY5" fmla="*/ 3003 h 6620"/>
                    <a:gd name="connsiteX6" fmla="*/ 4622 w 17690"/>
                    <a:gd name="connsiteY6" fmla="*/ 2538 h 6620"/>
                    <a:gd name="connsiteX7" fmla="*/ 4747 w 17690"/>
                    <a:gd name="connsiteY7" fmla="*/ 1795 h 6620"/>
                    <a:gd name="connsiteX8" fmla="*/ 2815 w 17690"/>
                    <a:gd name="connsiteY8" fmla="*/ 1446 h 6620"/>
                    <a:gd name="connsiteX9" fmla="*/ 409 w 17690"/>
                    <a:gd name="connsiteY9" fmla="*/ 703 h 6620"/>
                    <a:gd name="connsiteX10" fmla="*/ 409 w 17690"/>
                    <a:gd name="connsiteY10" fmla="*/ 1023 h 6620"/>
                    <a:gd name="connsiteX11" fmla="*/ 432 w 17690"/>
                    <a:gd name="connsiteY11" fmla="*/ 4643 h 6620"/>
                    <a:gd name="connsiteX12" fmla="*/ 455 w 17690"/>
                    <a:gd name="connsiteY12" fmla="*/ 5363 h 6620"/>
                    <a:gd name="connsiteX13" fmla="*/ 5040 w 17690"/>
                    <a:gd name="connsiteY13" fmla="*/ 5363 h 6620"/>
                    <a:gd name="connsiteX14" fmla="*/ 13247 w 17690"/>
                    <a:gd name="connsiteY14" fmla="*/ 6678 h 6620"/>
                    <a:gd name="connsiteX15" fmla="*/ 16220 w 17690"/>
                    <a:gd name="connsiteY15" fmla="*/ 7324 h 6620"/>
                    <a:gd name="connsiteX16" fmla="*/ 18054 w 17690"/>
                    <a:gd name="connsiteY16" fmla="*/ 6157 h 6620"/>
                    <a:gd name="connsiteX17" fmla="*/ 15504 w 17690"/>
                    <a:gd name="connsiteY17" fmla="*/ 6227 h 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90" h="6620">
                      <a:moveTo>
                        <a:pt x="15504" y="6227"/>
                      </a:moveTo>
                      <a:cubicBezTo>
                        <a:pt x="14762" y="6066"/>
                        <a:pt x="14067" y="5735"/>
                        <a:pt x="13475" y="5261"/>
                      </a:cubicBezTo>
                      <a:cubicBezTo>
                        <a:pt x="12903" y="6250"/>
                        <a:pt x="12411" y="6301"/>
                        <a:pt x="11812" y="5409"/>
                      </a:cubicBezTo>
                      <a:cubicBezTo>
                        <a:pt x="11604" y="5089"/>
                        <a:pt x="11430" y="4748"/>
                        <a:pt x="11291" y="4392"/>
                      </a:cubicBezTo>
                      <a:cubicBezTo>
                        <a:pt x="10945" y="3086"/>
                        <a:pt x="9679" y="2245"/>
                        <a:pt x="8342" y="2431"/>
                      </a:cubicBezTo>
                      <a:cubicBezTo>
                        <a:pt x="7450" y="2557"/>
                        <a:pt x="6531" y="2896"/>
                        <a:pt x="5639" y="3003"/>
                      </a:cubicBezTo>
                      <a:cubicBezTo>
                        <a:pt x="5244" y="3026"/>
                        <a:pt x="4673" y="2928"/>
                        <a:pt x="4622" y="2538"/>
                      </a:cubicBezTo>
                      <a:cubicBezTo>
                        <a:pt x="4599" y="2283"/>
                        <a:pt x="4642" y="2027"/>
                        <a:pt x="4747" y="1795"/>
                      </a:cubicBezTo>
                      <a:cubicBezTo>
                        <a:pt x="4089" y="1777"/>
                        <a:pt x="3438" y="1659"/>
                        <a:pt x="2815" y="1446"/>
                      </a:cubicBezTo>
                      <a:cubicBezTo>
                        <a:pt x="2020" y="1223"/>
                        <a:pt x="1203" y="981"/>
                        <a:pt x="409" y="703"/>
                      </a:cubicBezTo>
                      <a:lnTo>
                        <a:pt x="409" y="1023"/>
                      </a:lnTo>
                      <a:cubicBezTo>
                        <a:pt x="342" y="2229"/>
                        <a:pt x="350" y="3438"/>
                        <a:pt x="432" y="4643"/>
                      </a:cubicBezTo>
                      <a:lnTo>
                        <a:pt x="455" y="5363"/>
                      </a:lnTo>
                      <a:cubicBezTo>
                        <a:pt x="1124" y="4619"/>
                        <a:pt x="2778" y="4596"/>
                        <a:pt x="5040" y="5363"/>
                      </a:cubicBezTo>
                      <a:cubicBezTo>
                        <a:pt x="7682" y="6260"/>
                        <a:pt x="10457" y="6704"/>
                        <a:pt x="13247" y="6678"/>
                      </a:cubicBezTo>
                      <a:cubicBezTo>
                        <a:pt x="14276" y="6646"/>
                        <a:pt x="15297" y="6867"/>
                        <a:pt x="16220" y="7324"/>
                      </a:cubicBezTo>
                      <a:cubicBezTo>
                        <a:pt x="16862" y="6985"/>
                        <a:pt x="17475" y="6595"/>
                        <a:pt x="18054" y="6157"/>
                      </a:cubicBezTo>
                      <a:cubicBezTo>
                        <a:pt x="17207" y="6243"/>
                        <a:pt x="16355" y="6267"/>
                        <a:pt x="15504" y="622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5" name="Freeform 5054">
                  <a:extLst>
                    <a:ext uri="{FF2B5EF4-FFF2-40B4-BE49-F238E27FC236}">
                      <a16:creationId xmlns:a16="http://schemas.microsoft.com/office/drawing/2014/main" id="{7D6E547C-2D8D-14F3-DAD0-200FD7939054}"/>
                    </a:ext>
                  </a:extLst>
                </p:cNvPr>
                <p:cNvSpPr/>
                <p:nvPr/>
              </p:nvSpPr>
              <p:spPr>
                <a:xfrm rot="-780000">
                  <a:off x="1710927" y="4100972"/>
                  <a:ext cx="2461" cy="5626"/>
                </a:xfrm>
                <a:custGeom>
                  <a:avLst/>
                  <a:gdLst>
                    <a:gd name="connsiteX0" fmla="*/ 703 w 2461"/>
                    <a:gd name="connsiteY0" fmla="*/ 3073 h 5626"/>
                    <a:gd name="connsiteX1" fmla="*/ 1669 w 2461"/>
                    <a:gd name="connsiteY1" fmla="*/ 6325 h 5626"/>
                    <a:gd name="connsiteX2" fmla="*/ 2812 w 2461"/>
                    <a:gd name="connsiteY2" fmla="*/ 2608 h 5626"/>
                    <a:gd name="connsiteX3" fmla="*/ 360 w 2461"/>
                    <a:gd name="connsiteY3" fmla="*/ 698 h 5626"/>
                    <a:gd name="connsiteX4" fmla="*/ 703 w 2461"/>
                    <a:gd name="connsiteY4" fmla="*/ 3073 h 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 h="5626">
                      <a:moveTo>
                        <a:pt x="703" y="3073"/>
                      </a:moveTo>
                      <a:cubicBezTo>
                        <a:pt x="457" y="5280"/>
                        <a:pt x="606" y="6023"/>
                        <a:pt x="1669" y="6325"/>
                      </a:cubicBezTo>
                      <a:cubicBezTo>
                        <a:pt x="2182" y="5130"/>
                        <a:pt x="2565" y="3884"/>
                        <a:pt x="2812" y="2608"/>
                      </a:cubicBezTo>
                      <a:cubicBezTo>
                        <a:pt x="2938" y="1962"/>
                        <a:pt x="1772" y="1214"/>
                        <a:pt x="360" y="698"/>
                      </a:cubicBezTo>
                      <a:cubicBezTo>
                        <a:pt x="898" y="1214"/>
                        <a:pt x="824" y="2102"/>
                        <a:pt x="703" y="30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6" name="Freeform 5055">
                  <a:extLst>
                    <a:ext uri="{FF2B5EF4-FFF2-40B4-BE49-F238E27FC236}">
                      <a16:creationId xmlns:a16="http://schemas.microsoft.com/office/drawing/2014/main" id="{D9C7F0EC-7799-4BB6-644D-2D80D9424B39}"/>
                    </a:ext>
                  </a:extLst>
                </p:cNvPr>
                <p:cNvSpPr/>
                <p:nvPr/>
              </p:nvSpPr>
              <p:spPr>
                <a:xfrm rot="-780000">
                  <a:off x="1745987" y="4111859"/>
                  <a:ext cx="14531" cy="6881"/>
                </a:xfrm>
                <a:custGeom>
                  <a:avLst/>
                  <a:gdLst>
                    <a:gd name="connsiteX0" fmla="*/ 747 w 14531"/>
                    <a:gd name="connsiteY0" fmla="*/ 2568 h 6881"/>
                    <a:gd name="connsiteX1" fmla="*/ 2558 w 14531"/>
                    <a:gd name="connsiteY1" fmla="*/ 3808 h 6881"/>
                    <a:gd name="connsiteX2" fmla="*/ 6400 w 14531"/>
                    <a:gd name="connsiteY2" fmla="*/ 5472 h 6881"/>
                    <a:gd name="connsiteX3" fmla="*/ 12721 w 14531"/>
                    <a:gd name="connsiteY3" fmla="*/ 7530 h 6881"/>
                    <a:gd name="connsiteX4" fmla="*/ 13018 w 14531"/>
                    <a:gd name="connsiteY4" fmla="*/ 7581 h 6881"/>
                    <a:gd name="connsiteX5" fmla="*/ 14779 w 14531"/>
                    <a:gd name="connsiteY5" fmla="*/ 5992 h 6881"/>
                    <a:gd name="connsiteX6" fmla="*/ 13789 w 14531"/>
                    <a:gd name="connsiteY6" fmla="*/ 4728 h 6881"/>
                    <a:gd name="connsiteX7" fmla="*/ 11904 w 14531"/>
                    <a:gd name="connsiteY7" fmla="*/ 3799 h 6881"/>
                    <a:gd name="connsiteX8" fmla="*/ 8109 w 14531"/>
                    <a:gd name="connsiteY8" fmla="*/ 3279 h 6881"/>
                    <a:gd name="connsiteX9" fmla="*/ 4045 w 14531"/>
                    <a:gd name="connsiteY9" fmla="*/ 2461 h 6881"/>
                    <a:gd name="connsiteX10" fmla="*/ 1295 w 14531"/>
                    <a:gd name="connsiteY10" fmla="*/ 700 h 6881"/>
                    <a:gd name="connsiteX11" fmla="*/ 366 w 14531"/>
                    <a:gd name="connsiteY11" fmla="*/ 1889 h 6881"/>
                    <a:gd name="connsiteX12" fmla="*/ 747 w 14531"/>
                    <a:gd name="connsiteY12" fmla="*/ 2568 h 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31" h="6881">
                      <a:moveTo>
                        <a:pt x="747" y="2568"/>
                      </a:moveTo>
                      <a:cubicBezTo>
                        <a:pt x="970" y="3186"/>
                        <a:pt x="1615" y="3437"/>
                        <a:pt x="2558" y="3808"/>
                      </a:cubicBezTo>
                      <a:cubicBezTo>
                        <a:pt x="3877" y="4269"/>
                        <a:pt x="5161" y="4825"/>
                        <a:pt x="6400" y="5472"/>
                      </a:cubicBezTo>
                      <a:cubicBezTo>
                        <a:pt x="8387" y="6482"/>
                        <a:pt x="10520" y="7176"/>
                        <a:pt x="12721" y="7530"/>
                      </a:cubicBezTo>
                      <a:lnTo>
                        <a:pt x="13018" y="7581"/>
                      </a:lnTo>
                      <a:cubicBezTo>
                        <a:pt x="14556" y="7456"/>
                        <a:pt x="14282" y="6564"/>
                        <a:pt x="14779" y="5992"/>
                      </a:cubicBezTo>
                      <a:cubicBezTo>
                        <a:pt x="15127" y="5597"/>
                        <a:pt x="14681" y="5151"/>
                        <a:pt x="13789" y="4728"/>
                      </a:cubicBezTo>
                      <a:lnTo>
                        <a:pt x="11904" y="3799"/>
                      </a:lnTo>
                      <a:cubicBezTo>
                        <a:pt x="10788" y="3045"/>
                        <a:pt x="9386" y="2853"/>
                        <a:pt x="8109" y="3279"/>
                      </a:cubicBezTo>
                      <a:cubicBezTo>
                        <a:pt x="6706" y="3760"/>
                        <a:pt x="5152" y="3448"/>
                        <a:pt x="4045" y="2461"/>
                      </a:cubicBezTo>
                      <a:cubicBezTo>
                        <a:pt x="3204" y="1843"/>
                        <a:pt x="2233" y="1271"/>
                        <a:pt x="1295" y="700"/>
                      </a:cubicBezTo>
                      <a:cubicBezTo>
                        <a:pt x="1064" y="1152"/>
                        <a:pt x="748" y="1555"/>
                        <a:pt x="366" y="1889"/>
                      </a:cubicBezTo>
                      <a:cubicBezTo>
                        <a:pt x="529" y="2093"/>
                        <a:pt x="658" y="2322"/>
                        <a:pt x="747" y="25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7" name="Freeform 5056">
                  <a:extLst>
                    <a:ext uri="{FF2B5EF4-FFF2-40B4-BE49-F238E27FC236}">
                      <a16:creationId xmlns:a16="http://schemas.microsoft.com/office/drawing/2014/main" id="{989E7DD8-83F6-5819-9B23-94A5AF47BD4D}"/>
                    </a:ext>
                  </a:extLst>
                </p:cNvPr>
                <p:cNvSpPr/>
                <p:nvPr/>
              </p:nvSpPr>
              <p:spPr>
                <a:xfrm rot="-780000">
                  <a:off x="1735716" y="4086524"/>
                  <a:ext cx="19405" cy="9095"/>
                </a:xfrm>
                <a:custGeom>
                  <a:avLst/>
                  <a:gdLst>
                    <a:gd name="connsiteX0" fmla="*/ 6435 w 19405"/>
                    <a:gd name="connsiteY0" fmla="*/ 1126 h 9095"/>
                    <a:gd name="connsiteX1" fmla="*/ 5743 w 19405"/>
                    <a:gd name="connsiteY1" fmla="*/ 2055 h 9095"/>
                    <a:gd name="connsiteX2" fmla="*/ 3662 w 19405"/>
                    <a:gd name="connsiteY2" fmla="*/ 3096 h 9095"/>
                    <a:gd name="connsiteX3" fmla="*/ 661 w 19405"/>
                    <a:gd name="connsiteY3" fmla="*/ 2032 h 9095"/>
                    <a:gd name="connsiteX4" fmla="*/ 638 w 19405"/>
                    <a:gd name="connsiteY4" fmla="*/ 2129 h 9095"/>
                    <a:gd name="connsiteX5" fmla="*/ 615 w 19405"/>
                    <a:gd name="connsiteY5" fmla="*/ 4536 h 9095"/>
                    <a:gd name="connsiteX6" fmla="*/ 861 w 19405"/>
                    <a:gd name="connsiteY6" fmla="*/ 4708 h 9095"/>
                    <a:gd name="connsiteX7" fmla="*/ 838 w 19405"/>
                    <a:gd name="connsiteY7" fmla="*/ 6618 h 9095"/>
                    <a:gd name="connsiteX8" fmla="*/ 489 w 19405"/>
                    <a:gd name="connsiteY8" fmla="*/ 6789 h 9095"/>
                    <a:gd name="connsiteX9" fmla="*/ 364 w 19405"/>
                    <a:gd name="connsiteY9" fmla="*/ 7435 h 9095"/>
                    <a:gd name="connsiteX10" fmla="*/ 759 w 19405"/>
                    <a:gd name="connsiteY10" fmla="*/ 7807 h 9095"/>
                    <a:gd name="connsiteX11" fmla="*/ 3546 w 19405"/>
                    <a:gd name="connsiteY11" fmla="*/ 9791 h 9095"/>
                    <a:gd name="connsiteX12" fmla="*/ 4586 w 19405"/>
                    <a:gd name="connsiteY12" fmla="*/ 7533 h 9095"/>
                    <a:gd name="connsiteX13" fmla="*/ 3620 w 19405"/>
                    <a:gd name="connsiteY13" fmla="*/ 6789 h 9095"/>
                    <a:gd name="connsiteX14" fmla="*/ 3940 w 19405"/>
                    <a:gd name="connsiteY14" fmla="*/ 5995 h 9095"/>
                    <a:gd name="connsiteX15" fmla="*/ 9979 w 19405"/>
                    <a:gd name="connsiteY15" fmla="*/ 5530 h 9095"/>
                    <a:gd name="connsiteX16" fmla="*/ 15088 w 19405"/>
                    <a:gd name="connsiteY16" fmla="*/ 6223 h 9095"/>
                    <a:gd name="connsiteX17" fmla="*/ 18558 w 19405"/>
                    <a:gd name="connsiteY17" fmla="*/ 8183 h 9095"/>
                    <a:gd name="connsiteX18" fmla="*/ 19398 w 19405"/>
                    <a:gd name="connsiteY18" fmla="*/ 9201 h 9095"/>
                    <a:gd name="connsiteX19" fmla="*/ 19770 w 19405"/>
                    <a:gd name="connsiteY19" fmla="*/ 9252 h 9095"/>
                    <a:gd name="connsiteX20" fmla="*/ 18929 w 19405"/>
                    <a:gd name="connsiteY20" fmla="*/ 3774 h 9095"/>
                    <a:gd name="connsiteX21" fmla="*/ 15780 w 19405"/>
                    <a:gd name="connsiteY21" fmla="*/ 1693 h 9095"/>
                    <a:gd name="connsiteX22" fmla="*/ 14117 w 19405"/>
                    <a:gd name="connsiteY22" fmla="*/ 852 h 9095"/>
                    <a:gd name="connsiteX23" fmla="*/ 12282 w 19405"/>
                    <a:gd name="connsiteY23" fmla="*/ 703 h 9095"/>
                    <a:gd name="connsiteX24" fmla="*/ 8785 w 19405"/>
                    <a:gd name="connsiteY24" fmla="*/ 754 h 9095"/>
                    <a:gd name="connsiteX25" fmla="*/ 6704 w 19405"/>
                    <a:gd name="connsiteY25" fmla="*/ 1000 h 9095"/>
                    <a:gd name="connsiteX26" fmla="*/ 6435 w 19405"/>
                    <a:gd name="connsiteY26" fmla="*/ 1126 h 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405" h="9095">
                      <a:moveTo>
                        <a:pt x="6435" y="1126"/>
                      </a:moveTo>
                      <a:cubicBezTo>
                        <a:pt x="6054" y="1288"/>
                        <a:pt x="5789" y="1643"/>
                        <a:pt x="5743" y="2055"/>
                      </a:cubicBezTo>
                      <a:cubicBezTo>
                        <a:pt x="5691" y="2724"/>
                        <a:pt x="5278" y="3268"/>
                        <a:pt x="3662" y="3096"/>
                      </a:cubicBezTo>
                      <a:cubicBezTo>
                        <a:pt x="2588" y="2997"/>
                        <a:pt x="1557" y="2632"/>
                        <a:pt x="661" y="2032"/>
                      </a:cubicBezTo>
                      <a:lnTo>
                        <a:pt x="638" y="2129"/>
                      </a:lnTo>
                      <a:cubicBezTo>
                        <a:pt x="587" y="2947"/>
                        <a:pt x="615" y="3742"/>
                        <a:pt x="615" y="4536"/>
                      </a:cubicBezTo>
                      <a:lnTo>
                        <a:pt x="861" y="4708"/>
                      </a:lnTo>
                      <a:cubicBezTo>
                        <a:pt x="2301" y="5897"/>
                        <a:pt x="2301" y="6074"/>
                        <a:pt x="838" y="6618"/>
                      </a:cubicBezTo>
                      <a:lnTo>
                        <a:pt x="489" y="6789"/>
                      </a:lnTo>
                      <a:lnTo>
                        <a:pt x="364" y="7435"/>
                      </a:lnTo>
                      <a:cubicBezTo>
                        <a:pt x="484" y="7570"/>
                        <a:pt x="616" y="7695"/>
                        <a:pt x="759" y="7807"/>
                      </a:cubicBezTo>
                      <a:cubicBezTo>
                        <a:pt x="1688" y="8476"/>
                        <a:pt x="2617" y="9122"/>
                        <a:pt x="3546" y="9791"/>
                      </a:cubicBezTo>
                      <a:cubicBezTo>
                        <a:pt x="3572" y="8928"/>
                        <a:pt x="3947" y="8113"/>
                        <a:pt x="4586" y="7533"/>
                      </a:cubicBezTo>
                      <a:lnTo>
                        <a:pt x="3620" y="6789"/>
                      </a:lnTo>
                      <a:cubicBezTo>
                        <a:pt x="3374" y="6590"/>
                        <a:pt x="3643" y="6172"/>
                        <a:pt x="3940" y="5995"/>
                      </a:cubicBezTo>
                      <a:cubicBezTo>
                        <a:pt x="5864" y="5252"/>
                        <a:pt x="7964" y="5091"/>
                        <a:pt x="9979" y="5530"/>
                      </a:cubicBezTo>
                      <a:cubicBezTo>
                        <a:pt x="11641" y="5702"/>
                        <a:pt x="13374" y="5995"/>
                        <a:pt x="15088" y="6223"/>
                      </a:cubicBezTo>
                      <a:cubicBezTo>
                        <a:pt x="17020" y="6497"/>
                        <a:pt x="18186" y="7189"/>
                        <a:pt x="18558" y="8183"/>
                      </a:cubicBezTo>
                      <a:cubicBezTo>
                        <a:pt x="18735" y="8596"/>
                        <a:pt x="19027" y="8949"/>
                        <a:pt x="19398" y="9201"/>
                      </a:cubicBezTo>
                      <a:lnTo>
                        <a:pt x="19770" y="9252"/>
                      </a:lnTo>
                      <a:cubicBezTo>
                        <a:pt x="19473" y="7440"/>
                        <a:pt x="19175" y="5605"/>
                        <a:pt x="18929" y="3774"/>
                      </a:cubicBezTo>
                      <a:cubicBezTo>
                        <a:pt x="17865" y="3082"/>
                        <a:pt x="16820" y="2380"/>
                        <a:pt x="15780" y="1693"/>
                      </a:cubicBezTo>
                      <a:cubicBezTo>
                        <a:pt x="15274" y="1325"/>
                        <a:pt x="14713" y="1041"/>
                        <a:pt x="14117" y="852"/>
                      </a:cubicBezTo>
                      <a:cubicBezTo>
                        <a:pt x="13514" y="725"/>
                        <a:pt x="12898" y="675"/>
                        <a:pt x="12282" y="703"/>
                      </a:cubicBezTo>
                      <a:cubicBezTo>
                        <a:pt x="11168" y="777"/>
                        <a:pt x="9960" y="754"/>
                        <a:pt x="8785" y="754"/>
                      </a:cubicBezTo>
                      <a:cubicBezTo>
                        <a:pt x="8083" y="730"/>
                        <a:pt x="7381" y="813"/>
                        <a:pt x="6704" y="1000"/>
                      </a:cubicBezTo>
                      <a:cubicBezTo>
                        <a:pt x="6639" y="1082"/>
                        <a:pt x="6539" y="1129"/>
                        <a:pt x="6435" y="11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8" name="Freeform 5057">
                  <a:extLst>
                    <a:ext uri="{FF2B5EF4-FFF2-40B4-BE49-F238E27FC236}">
                      <a16:creationId xmlns:a16="http://schemas.microsoft.com/office/drawing/2014/main" id="{7280E14D-E84A-6C61-BC7F-33B3C250DC1F}"/>
                    </a:ext>
                  </a:extLst>
                </p:cNvPr>
                <p:cNvSpPr/>
                <p:nvPr/>
              </p:nvSpPr>
              <p:spPr>
                <a:xfrm rot="-780000">
                  <a:off x="1730720" y="4085520"/>
                  <a:ext cx="2280" cy="3717"/>
                </a:xfrm>
                <a:custGeom>
                  <a:avLst/>
                  <a:gdLst>
                    <a:gd name="connsiteX0" fmla="*/ 2644 w 2280"/>
                    <a:gd name="connsiteY0" fmla="*/ 4413 h 3717"/>
                    <a:gd name="connsiteX1" fmla="*/ 363 w 2280"/>
                    <a:gd name="connsiteY1" fmla="*/ 696 h 3717"/>
                    <a:gd name="connsiteX2" fmla="*/ 711 w 2280"/>
                    <a:gd name="connsiteY2" fmla="*/ 2828 h 3717"/>
                    <a:gd name="connsiteX3" fmla="*/ 2644 w 2280"/>
                    <a:gd name="connsiteY3" fmla="*/ 4413 h 3717"/>
                  </a:gdLst>
                  <a:ahLst/>
                  <a:cxnLst>
                    <a:cxn ang="0">
                      <a:pos x="connsiteX0" y="connsiteY0"/>
                    </a:cxn>
                    <a:cxn ang="0">
                      <a:pos x="connsiteX1" y="connsiteY1"/>
                    </a:cxn>
                    <a:cxn ang="0">
                      <a:pos x="connsiteX2" y="connsiteY2"/>
                    </a:cxn>
                    <a:cxn ang="0">
                      <a:pos x="connsiteX3" y="connsiteY3"/>
                    </a:cxn>
                  </a:cxnLst>
                  <a:rect l="l" t="t" r="r" b="b"/>
                  <a:pathLst>
                    <a:path w="2280" h="3717">
                      <a:moveTo>
                        <a:pt x="2644" y="4413"/>
                      </a:moveTo>
                      <a:cubicBezTo>
                        <a:pt x="1536" y="3424"/>
                        <a:pt x="742" y="2131"/>
                        <a:pt x="363" y="696"/>
                      </a:cubicBezTo>
                      <a:cubicBezTo>
                        <a:pt x="416" y="1415"/>
                        <a:pt x="533" y="2129"/>
                        <a:pt x="711" y="2828"/>
                      </a:cubicBezTo>
                      <a:cubicBezTo>
                        <a:pt x="873" y="3763"/>
                        <a:pt x="1696" y="4438"/>
                        <a:pt x="2644" y="441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9" name="Freeform 5058">
                  <a:extLst>
                    <a:ext uri="{FF2B5EF4-FFF2-40B4-BE49-F238E27FC236}">
                      <a16:creationId xmlns:a16="http://schemas.microsoft.com/office/drawing/2014/main" id="{6E3A8C6F-4D4A-0CBC-8DED-145FFDB1AA64}"/>
                    </a:ext>
                  </a:extLst>
                </p:cNvPr>
                <p:cNvSpPr/>
                <p:nvPr/>
              </p:nvSpPr>
              <p:spPr>
                <a:xfrm rot="-780000">
                  <a:off x="1701562" y="3969804"/>
                  <a:ext cx="8527" cy="3693"/>
                </a:xfrm>
                <a:custGeom>
                  <a:avLst/>
                  <a:gdLst>
                    <a:gd name="connsiteX0" fmla="*/ 2126 w 8527"/>
                    <a:gd name="connsiteY0" fmla="*/ 2636 h 3693"/>
                    <a:gd name="connsiteX1" fmla="*/ 417 w 8527"/>
                    <a:gd name="connsiteY1" fmla="*/ 2139 h 3693"/>
                    <a:gd name="connsiteX2" fmla="*/ 365 w 8527"/>
                    <a:gd name="connsiteY2" fmla="*/ 3105 h 3693"/>
                    <a:gd name="connsiteX3" fmla="*/ 1294 w 8527"/>
                    <a:gd name="connsiteY3" fmla="*/ 3380 h 3693"/>
                    <a:gd name="connsiteX4" fmla="*/ 1420 w 8527"/>
                    <a:gd name="connsiteY4" fmla="*/ 3380 h 3693"/>
                    <a:gd name="connsiteX5" fmla="*/ 1620 w 8527"/>
                    <a:gd name="connsiteY5" fmla="*/ 3403 h 3693"/>
                    <a:gd name="connsiteX6" fmla="*/ 5958 w 8527"/>
                    <a:gd name="connsiteY6" fmla="*/ 4369 h 3693"/>
                    <a:gd name="connsiteX7" fmla="*/ 8884 w 8527"/>
                    <a:gd name="connsiteY7" fmla="*/ 1493 h 3693"/>
                    <a:gd name="connsiteX8" fmla="*/ 5414 w 8527"/>
                    <a:gd name="connsiteY8" fmla="*/ 675 h 3693"/>
                    <a:gd name="connsiteX9" fmla="*/ 2126 w 8527"/>
                    <a:gd name="connsiteY9" fmla="*/ 2636 h 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7" h="3693">
                      <a:moveTo>
                        <a:pt x="2126" y="2636"/>
                      </a:moveTo>
                      <a:cubicBezTo>
                        <a:pt x="1518" y="2651"/>
                        <a:pt x="921" y="2477"/>
                        <a:pt x="417" y="2139"/>
                      </a:cubicBezTo>
                      <a:cubicBezTo>
                        <a:pt x="362" y="2458"/>
                        <a:pt x="345" y="2782"/>
                        <a:pt x="365" y="3105"/>
                      </a:cubicBezTo>
                      <a:cubicBezTo>
                        <a:pt x="663" y="3180"/>
                        <a:pt x="1011" y="3328"/>
                        <a:pt x="1294" y="3380"/>
                      </a:cubicBezTo>
                      <a:lnTo>
                        <a:pt x="1420" y="3380"/>
                      </a:lnTo>
                      <a:lnTo>
                        <a:pt x="1620" y="3403"/>
                      </a:lnTo>
                      <a:cubicBezTo>
                        <a:pt x="3136" y="2955"/>
                        <a:pt x="4775" y="3321"/>
                        <a:pt x="5958" y="4369"/>
                      </a:cubicBezTo>
                      <a:cubicBezTo>
                        <a:pt x="7351" y="4220"/>
                        <a:pt x="8280" y="3254"/>
                        <a:pt x="8884" y="1493"/>
                      </a:cubicBezTo>
                      <a:lnTo>
                        <a:pt x="5414" y="675"/>
                      </a:lnTo>
                      <a:cubicBezTo>
                        <a:pt x="4846" y="1962"/>
                        <a:pt x="3527" y="2748"/>
                        <a:pt x="2126" y="263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0" name="Freeform 5059">
                  <a:extLst>
                    <a:ext uri="{FF2B5EF4-FFF2-40B4-BE49-F238E27FC236}">
                      <a16:creationId xmlns:a16="http://schemas.microsoft.com/office/drawing/2014/main" id="{418349FF-1BB1-615C-2598-A36F4471EC8E}"/>
                    </a:ext>
                  </a:extLst>
                </p:cNvPr>
                <p:cNvSpPr/>
                <p:nvPr/>
              </p:nvSpPr>
              <p:spPr>
                <a:xfrm rot="-780000">
                  <a:off x="1727524" y="4030194"/>
                  <a:ext cx="19397" cy="9048"/>
                </a:xfrm>
                <a:custGeom>
                  <a:avLst/>
                  <a:gdLst>
                    <a:gd name="connsiteX0" fmla="*/ 1769 w 19397"/>
                    <a:gd name="connsiteY0" fmla="*/ 4456 h 9048"/>
                    <a:gd name="connsiteX1" fmla="*/ 3455 w 19397"/>
                    <a:gd name="connsiteY1" fmla="*/ 4851 h 9048"/>
                    <a:gd name="connsiteX2" fmla="*/ 2364 w 19397"/>
                    <a:gd name="connsiteY2" fmla="*/ 3922 h 9048"/>
                    <a:gd name="connsiteX3" fmla="*/ 2489 w 19397"/>
                    <a:gd name="connsiteY3" fmla="*/ 3625 h 9048"/>
                    <a:gd name="connsiteX4" fmla="*/ 4696 w 19397"/>
                    <a:gd name="connsiteY4" fmla="*/ 4963 h 9048"/>
                    <a:gd name="connsiteX5" fmla="*/ 4747 w 19397"/>
                    <a:gd name="connsiteY5" fmla="*/ 5037 h 9048"/>
                    <a:gd name="connsiteX6" fmla="*/ 8462 w 19397"/>
                    <a:gd name="connsiteY6" fmla="*/ 6203 h 9048"/>
                    <a:gd name="connsiteX7" fmla="*/ 8760 w 19397"/>
                    <a:gd name="connsiteY7" fmla="*/ 5632 h 9048"/>
                    <a:gd name="connsiteX8" fmla="*/ 9800 w 19397"/>
                    <a:gd name="connsiteY8" fmla="*/ 5135 h 9048"/>
                    <a:gd name="connsiteX9" fmla="*/ 10097 w 19397"/>
                    <a:gd name="connsiteY9" fmla="*/ 6227 h 9048"/>
                    <a:gd name="connsiteX10" fmla="*/ 10023 w 19397"/>
                    <a:gd name="connsiteY10" fmla="*/ 7021 h 9048"/>
                    <a:gd name="connsiteX11" fmla="*/ 10766 w 19397"/>
                    <a:gd name="connsiteY11" fmla="*/ 7486 h 9048"/>
                    <a:gd name="connsiteX12" fmla="*/ 12801 w 19397"/>
                    <a:gd name="connsiteY12" fmla="*/ 9716 h 9048"/>
                    <a:gd name="connsiteX13" fmla="*/ 16122 w 19397"/>
                    <a:gd name="connsiteY13" fmla="*/ 9070 h 9048"/>
                    <a:gd name="connsiteX14" fmla="*/ 18909 w 19397"/>
                    <a:gd name="connsiteY14" fmla="*/ 8252 h 9048"/>
                    <a:gd name="connsiteX15" fmla="*/ 19577 w 19397"/>
                    <a:gd name="connsiteY15" fmla="*/ 7486 h 9048"/>
                    <a:gd name="connsiteX16" fmla="*/ 17966 w 19397"/>
                    <a:gd name="connsiteY16" fmla="*/ 3467 h 9048"/>
                    <a:gd name="connsiteX17" fmla="*/ 15536 w 19397"/>
                    <a:gd name="connsiteY17" fmla="*/ 1237 h 9048"/>
                    <a:gd name="connsiteX18" fmla="*/ 15536 w 19397"/>
                    <a:gd name="connsiteY18" fmla="*/ 1213 h 9048"/>
                    <a:gd name="connsiteX19" fmla="*/ 14371 w 19397"/>
                    <a:gd name="connsiteY19" fmla="*/ 865 h 9048"/>
                    <a:gd name="connsiteX20" fmla="*/ 13005 w 19397"/>
                    <a:gd name="connsiteY20" fmla="*/ 1139 h 9048"/>
                    <a:gd name="connsiteX21" fmla="*/ 12931 w 19397"/>
                    <a:gd name="connsiteY21" fmla="*/ 2700 h 9048"/>
                    <a:gd name="connsiteX22" fmla="*/ 11096 w 19397"/>
                    <a:gd name="connsiteY22" fmla="*/ 3518 h 9048"/>
                    <a:gd name="connsiteX23" fmla="*/ 2099 w 19397"/>
                    <a:gd name="connsiteY23" fmla="*/ 1980 h 9048"/>
                    <a:gd name="connsiteX24" fmla="*/ 362 w 19397"/>
                    <a:gd name="connsiteY24" fmla="*/ 4187 h 9048"/>
                    <a:gd name="connsiteX25" fmla="*/ 1769 w 19397"/>
                    <a:gd name="connsiteY25" fmla="*/ 4456 h 9048"/>
                    <a:gd name="connsiteX26" fmla="*/ 14464 w 19397"/>
                    <a:gd name="connsiteY26" fmla="*/ 4159 h 9048"/>
                    <a:gd name="connsiteX27" fmla="*/ 14960 w 19397"/>
                    <a:gd name="connsiteY27" fmla="*/ 5200 h 9048"/>
                    <a:gd name="connsiteX28" fmla="*/ 13818 w 19397"/>
                    <a:gd name="connsiteY28" fmla="*/ 5000 h 9048"/>
                    <a:gd name="connsiteX29" fmla="*/ 13521 w 19397"/>
                    <a:gd name="connsiteY29" fmla="*/ 3783 h 9048"/>
                    <a:gd name="connsiteX30" fmla="*/ 14459 w 19397"/>
                    <a:gd name="connsiteY30" fmla="*/ 4159 h 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397" h="9048">
                      <a:moveTo>
                        <a:pt x="1769" y="4456"/>
                      </a:moveTo>
                      <a:cubicBezTo>
                        <a:pt x="2313" y="4605"/>
                        <a:pt x="2884" y="4754"/>
                        <a:pt x="3455" y="4851"/>
                      </a:cubicBezTo>
                      <a:lnTo>
                        <a:pt x="2364" y="3922"/>
                      </a:lnTo>
                      <a:lnTo>
                        <a:pt x="2489" y="3625"/>
                      </a:lnTo>
                      <a:cubicBezTo>
                        <a:pt x="2735" y="3030"/>
                        <a:pt x="4050" y="3848"/>
                        <a:pt x="4696" y="4963"/>
                      </a:cubicBezTo>
                      <a:lnTo>
                        <a:pt x="4747" y="5037"/>
                      </a:lnTo>
                      <a:cubicBezTo>
                        <a:pt x="6030" y="5267"/>
                        <a:pt x="7278" y="5659"/>
                        <a:pt x="8462" y="6203"/>
                      </a:cubicBezTo>
                      <a:lnTo>
                        <a:pt x="8760" y="5632"/>
                      </a:lnTo>
                      <a:cubicBezTo>
                        <a:pt x="8986" y="5284"/>
                        <a:pt x="9388" y="5092"/>
                        <a:pt x="9800" y="5135"/>
                      </a:cubicBezTo>
                      <a:cubicBezTo>
                        <a:pt x="10000" y="5186"/>
                        <a:pt x="10121" y="5827"/>
                        <a:pt x="10097" y="6227"/>
                      </a:cubicBezTo>
                      <a:lnTo>
                        <a:pt x="10023" y="7021"/>
                      </a:lnTo>
                      <a:lnTo>
                        <a:pt x="10766" y="7486"/>
                      </a:lnTo>
                      <a:cubicBezTo>
                        <a:pt x="11556" y="8119"/>
                        <a:pt x="12242" y="8871"/>
                        <a:pt x="12801" y="9716"/>
                      </a:cubicBezTo>
                      <a:cubicBezTo>
                        <a:pt x="13946" y="9803"/>
                        <a:pt x="15093" y="9580"/>
                        <a:pt x="16122" y="9070"/>
                      </a:cubicBezTo>
                      <a:cubicBezTo>
                        <a:pt x="17008" y="8669"/>
                        <a:pt x="17946" y="8394"/>
                        <a:pt x="18909" y="8252"/>
                      </a:cubicBezTo>
                      <a:cubicBezTo>
                        <a:pt x="19652" y="8104"/>
                        <a:pt x="20000" y="7904"/>
                        <a:pt x="19577" y="7486"/>
                      </a:cubicBezTo>
                      <a:cubicBezTo>
                        <a:pt x="18442" y="6471"/>
                        <a:pt x="17846" y="4985"/>
                        <a:pt x="17966" y="3467"/>
                      </a:cubicBezTo>
                      <a:cubicBezTo>
                        <a:pt x="16940" y="3000"/>
                        <a:pt x="16089" y="2219"/>
                        <a:pt x="15536" y="1237"/>
                      </a:cubicBezTo>
                      <a:lnTo>
                        <a:pt x="15536" y="1213"/>
                      </a:lnTo>
                      <a:cubicBezTo>
                        <a:pt x="15142" y="1088"/>
                        <a:pt x="14742" y="990"/>
                        <a:pt x="14371" y="865"/>
                      </a:cubicBezTo>
                      <a:cubicBezTo>
                        <a:pt x="13381" y="544"/>
                        <a:pt x="13033" y="665"/>
                        <a:pt x="13005" y="1139"/>
                      </a:cubicBezTo>
                      <a:lnTo>
                        <a:pt x="12931" y="2700"/>
                      </a:lnTo>
                      <a:cubicBezTo>
                        <a:pt x="12880" y="3272"/>
                        <a:pt x="12188" y="3495"/>
                        <a:pt x="11096" y="3518"/>
                      </a:cubicBezTo>
                      <a:cubicBezTo>
                        <a:pt x="8031" y="3529"/>
                        <a:pt x="4987" y="3009"/>
                        <a:pt x="2099" y="1980"/>
                      </a:cubicBezTo>
                      <a:cubicBezTo>
                        <a:pt x="1528" y="2700"/>
                        <a:pt x="933" y="3444"/>
                        <a:pt x="362" y="4187"/>
                      </a:cubicBezTo>
                      <a:cubicBezTo>
                        <a:pt x="836" y="4248"/>
                        <a:pt x="1306" y="4338"/>
                        <a:pt x="1769" y="4456"/>
                      </a:cubicBezTo>
                      <a:close/>
                      <a:moveTo>
                        <a:pt x="14464" y="4159"/>
                      </a:moveTo>
                      <a:cubicBezTo>
                        <a:pt x="14635" y="4531"/>
                        <a:pt x="15035" y="5088"/>
                        <a:pt x="14960" y="5200"/>
                      </a:cubicBezTo>
                      <a:cubicBezTo>
                        <a:pt x="14886" y="5311"/>
                        <a:pt x="14389" y="5125"/>
                        <a:pt x="13818" y="5000"/>
                      </a:cubicBezTo>
                      <a:cubicBezTo>
                        <a:pt x="13646" y="4382"/>
                        <a:pt x="13395" y="3885"/>
                        <a:pt x="13521" y="3783"/>
                      </a:cubicBezTo>
                      <a:cubicBezTo>
                        <a:pt x="13646" y="3680"/>
                        <a:pt x="14138" y="4010"/>
                        <a:pt x="14459" y="41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1" name="Freeform 5060">
                  <a:extLst>
                    <a:ext uri="{FF2B5EF4-FFF2-40B4-BE49-F238E27FC236}">
                      <a16:creationId xmlns:a16="http://schemas.microsoft.com/office/drawing/2014/main" id="{68387106-F5C5-2EDF-F2DB-4ED54D279F2B}"/>
                    </a:ext>
                  </a:extLst>
                </p:cNvPr>
                <p:cNvSpPr/>
                <p:nvPr/>
              </p:nvSpPr>
              <p:spPr>
                <a:xfrm rot="-780000">
                  <a:off x="1737873" y="4125725"/>
                  <a:ext cx="199" cy="320"/>
                </a:xfrm>
                <a:custGeom>
                  <a:avLst/>
                  <a:gdLst>
                    <a:gd name="connsiteX0" fmla="*/ 439 w 199"/>
                    <a:gd name="connsiteY0" fmla="*/ 1023 h 320"/>
                    <a:gd name="connsiteX1" fmla="*/ 564 w 199"/>
                    <a:gd name="connsiteY1" fmla="*/ 800 h 320"/>
                    <a:gd name="connsiteX2" fmla="*/ 365 w 199"/>
                    <a:gd name="connsiteY2" fmla="*/ 703 h 320"/>
                  </a:gdLst>
                  <a:ahLst/>
                  <a:cxnLst>
                    <a:cxn ang="0">
                      <a:pos x="connsiteX0" y="connsiteY0"/>
                    </a:cxn>
                    <a:cxn ang="0">
                      <a:pos x="connsiteX1" y="connsiteY1"/>
                    </a:cxn>
                    <a:cxn ang="0">
                      <a:pos x="connsiteX2" y="connsiteY2"/>
                    </a:cxn>
                  </a:cxnLst>
                  <a:rect l="l" t="t" r="r" b="b"/>
                  <a:pathLst>
                    <a:path w="199" h="320">
                      <a:moveTo>
                        <a:pt x="439" y="1023"/>
                      </a:moveTo>
                      <a:lnTo>
                        <a:pt x="564" y="800"/>
                      </a:lnTo>
                      <a:lnTo>
                        <a:pt x="365" y="70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2" name="Freeform 5061">
                  <a:extLst>
                    <a:ext uri="{FF2B5EF4-FFF2-40B4-BE49-F238E27FC236}">
                      <a16:creationId xmlns:a16="http://schemas.microsoft.com/office/drawing/2014/main" id="{61D0063E-7910-E042-A539-0F766C91D224}"/>
                    </a:ext>
                  </a:extLst>
                </p:cNvPr>
                <p:cNvSpPr/>
                <p:nvPr/>
              </p:nvSpPr>
              <p:spPr>
                <a:xfrm rot="-780000">
                  <a:off x="1717239" y="4058886"/>
                  <a:ext cx="4218" cy="1784"/>
                </a:xfrm>
                <a:custGeom>
                  <a:avLst/>
                  <a:gdLst>
                    <a:gd name="connsiteX0" fmla="*/ 1828 w 4218"/>
                    <a:gd name="connsiteY0" fmla="*/ 2303 h 1784"/>
                    <a:gd name="connsiteX1" fmla="*/ 3514 w 4218"/>
                    <a:gd name="connsiteY1" fmla="*/ 2475 h 1784"/>
                    <a:gd name="connsiteX2" fmla="*/ 4578 w 4218"/>
                    <a:gd name="connsiteY2" fmla="*/ 2103 h 1784"/>
                    <a:gd name="connsiteX3" fmla="*/ 3649 w 4218"/>
                    <a:gd name="connsiteY3" fmla="*/ 1360 h 1784"/>
                    <a:gd name="connsiteX4" fmla="*/ 1326 w 4218"/>
                    <a:gd name="connsiteY4" fmla="*/ 691 h 1784"/>
                    <a:gd name="connsiteX5" fmla="*/ 360 w 4218"/>
                    <a:gd name="connsiteY5" fmla="*/ 2206 h 1784"/>
                    <a:gd name="connsiteX6" fmla="*/ 1828 w 4218"/>
                    <a:gd name="connsiteY6" fmla="*/ 2303 h 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 h="1784">
                      <a:moveTo>
                        <a:pt x="1828" y="2303"/>
                      </a:moveTo>
                      <a:cubicBezTo>
                        <a:pt x="2385" y="2406"/>
                        <a:pt x="2948" y="2464"/>
                        <a:pt x="3514" y="2475"/>
                      </a:cubicBezTo>
                      <a:cubicBezTo>
                        <a:pt x="3979" y="2452"/>
                        <a:pt x="4555" y="2303"/>
                        <a:pt x="4578" y="2103"/>
                      </a:cubicBezTo>
                      <a:cubicBezTo>
                        <a:pt x="4601" y="1904"/>
                        <a:pt x="4081" y="1532"/>
                        <a:pt x="3649" y="1360"/>
                      </a:cubicBezTo>
                      <a:cubicBezTo>
                        <a:pt x="2888" y="1093"/>
                        <a:pt x="2113" y="870"/>
                        <a:pt x="1326" y="691"/>
                      </a:cubicBezTo>
                      <a:lnTo>
                        <a:pt x="360" y="2206"/>
                      </a:lnTo>
                      <a:cubicBezTo>
                        <a:pt x="816" y="2206"/>
                        <a:pt x="1313" y="2252"/>
                        <a:pt x="1828" y="230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3" name="Freeform 5062">
                  <a:extLst>
                    <a:ext uri="{FF2B5EF4-FFF2-40B4-BE49-F238E27FC236}">
                      <a16:creationId xmlns:a16="http://schemas.microsoft.com/office/drawing/2014/main" id="{348694D9-D499-BB1F-8F93-48E32EDB9924}"/>
                    </a:ext>
                  </a:extLst>
                </p:cNvPr>
                <p:cNvSpPr/>
                <p:nvPr/>
              </p:nvSpPr>
              <p:spPr>
                <a:xfrm rot="-780000">
                  <a:off x="1717579" y="4062765"/>
                  <a:ext cx="2892" cy="2778"/>
                </a:xfrm>
                <a:custGeom>
                  <a:avLst/>
                  <a:gdLst>
                    <a:gd name="connsiteX0" fmla="*/ 1995 w 2892"/>
                    <a:gd name="connsiteY0" fmla="*/ 3270 h 2778"/>
                    <a:gd name="connsiteX1" fmla="*/ 2070 w 2892"/>
                    <a:gd name="connsiteY1" fmla="*/ 3470 h 2778"/>
                    <a:gd name="connsiteX2" fmla="*/ 2293 w 2892"/>
                    <a:gd name="connsiteY2" fmla="*/ 3447 h 2778"/>
                    <a:gd name="connsiteX3" fmla="*/ 2715 w 2892"/>
                    <a:gd name="connsiteY3" fmla="*/ 2257 h 2778"/>
                    <a:gd name="connsiteX4" fmla="*/ 509 w 2892"/>
                    <a:gd name="connsiteY4" fmla="*/ 817 h 2778"/>
                    <a:gd name="connsiteX5" fmla="*/ 360 w 2892"/>
                    <a:gd name="connsiteY5" fmla="*/ 692 h 2778"/>
                    <a:gd name="connsiteX6" fmla="*/ 1995 w 2892"/>
                    <a:gd name="connsiteY6" fmla="*/ 3270 h 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 h="2778">
                      <a:moveTo>
                        <a:pt x="1995" y="3270"/>
                      </a:moveTo>
                      <a:lnTo>
                        <a:pt x="2070" y="3470"/>
                      </a:lnTo>
                      <a:lnTo>
                        <a:pt x="2293" y="3447"/>
                      </a:lnTo>
                      <a:cubicBezTo>
                        <a:pt x="3407" y="3321"/>
                        <a:pt x="3556" y="2875"/>
                        <a:pt x="2715" y="2257"/>
                      </a:cubicBezTo>
                      <a:cubicBezTo>
                        <a:pt x="2047" y="1760"/>
                        <a:pt x="1229" y="1291"/>
                        <a:pt x="509" y="817"/>
                      </a:cubicBezTo>
                      <a:lnTo>
                        <a:pt x="360" y="692"/>
                      </a:lnTo>
                      <a:cubicBezTo>
                        <a:pt x="682" y="1674"/>
                        <a:pt x="1244" y="2561"/>
                        <a:pt x="1995" y="32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4" name="Freeform 5063">
                  <a:extLst>
                    <a:ext uri="{FF2B5EF4-FFF2-40B4-BE49-F238E27FC236}">
                      <a16:creationId xmlns:a16="http://schemas.microsoft.com/office/drawing/2014/main" id="{02E158E6-CF74-B440-5E9C-34B13F0FA1D4}"/>
                    </a:ext>
                  </a:extLst>
                </p:cNvPr>
                <p:cNvSpPr/>
                <p:nvPr/>
              </p:nvSpPr>
              <p:spPr>
                <a:xfrm rot="-780000">
                  <a:off x="1711582" y="4068798"/>
                  <a:ext cx="13785" cy="7147"/>
                </a:xfrm>
                <a:custGeom>
                  <a:avLst/>
                  <a:gdLst>
                    <a:gd name="connsiteX0" fmla="*/ 4526 w 13785"/>
                    <a:gd name="connsiteY0" fmla="*/ 1564 h 7147"/>
                    <a:gd name="connsiteX1" fmla="*/ 4377 w 13785"/>
                    <a:gd name="connsiteY1" fmla="*/ 1467 h 7147"/>
                    <a:gd name="connsiteX2" fmla="*/ 2840 w 13785"/>
                    <a:gd name="connsiteY2" fmla="*/ 2833 h 7147"/>
                    <a:gd name="connsiteX3" fmla="*/ 359 w 13785"/>
                    <a:gd name="connsiteY3" fmla="*/ 7298 h 7147"/>
                    <a:gd name="connsiteX4" fmla="*/ 457 w 13785"/>
                    <a:gd name="connsiteY4" fmla="*/ 7721 h 7147"/>
                    <a:gd name="connsiteX5" fmla="*/ 8887 w 13785"/>
                    <a:gd name="connsiteY5" fmla="*/ 6554 h 7147"/>
                    <a:gd name="connsiteX6" fmla="*/ 11516 w 13785"/>
                    <a:gd name="connsiteY6" fmla="*/ 6034 h 7147"/>
                    <a:gd name="connsiteX7" fmla="*/ 12682 w 13785"/>
                    <a:gd name="connsiteY7" fmla="*/ 5885 h 7147"/>
                    <a:gd name="connsiteX8" fmla="*/ 12162 w 13785"/>
                    <a:gd name="connsiteY8" fmla="*/ 4422 h 7147"/>
                    <a:gd name="connsiteX9" fmla="*/ 12088 w 13785"/>
                    <a:gd name="connsiteY9" fmla="*/ 3493 h 7147"/>
                    <a:gd name="connsiteX10" fmla="*/ 13379 w 13785"/>
                    <a:gd name="connsiteY10" fmla="*/ 2652 h 7147"/>
                    <a:gd name="connsiteX11" fmla="*/ 14145 w 13785"/>
                    <a:gd name="connsiteY11" fmla="*/ 2652 h 7147"/>
                    <a:gd name="connsiteX12" fmla="*/ 14048 w 13785"/>
                    <a:gd name="connsiteY12" fmla="*/ 2554 h 7147"/>
                    <a:gd name="connsiteX13" fmla="*/ 11470 w 13785"/>
                    <a:gd name="connsiteY13" fmla="*/ 1462 h 7147"/>
                    <a:gd name="connsiteX14" fmla="*/ 8218 w 13785"/>
                    <a:gd name="connsiteY14" fmla="*/ 891 h 7147"/>
                    <a:gd name="connsiteX15" fmla="*/ 5590 w 13785"/>
                    <a:gd name="connsiteY15" fmla="*/ 793 h 7147"/>
                    <a:gd name="connsiteX16" fmla="*/ 5613 w 13785"/>
                    <a:gd name="connsiteY16" fmla="*/ 1188 h 7147"/>
                    <a:gd name="connsiteX17" fmla="*/ 4526 w 13785"/>
                    <a:gd name="connsiteY17" fmla="*/ 1564 h 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85" h="7147">
                      <a:moveTo>
                        <a:pt x="4526" y="1564"/>
                      </a:moveTo>
                      <a:lnTo>
                        <a:pt x="4377" y="1467"/>
                      </a:lnTo>
                      <a:cubicBezTo>
                        <a:pt x="3880" y="1931"/>
                        <a:pt x="3360" y="2396"/>
                        <a:pt x="2840" y="2833"/>
                      </a:cubicBezTo>
                      <a:cubicBezTo>
                        <a:pt x="1999" y="4320"/>
                        <a:pt x="1154" y="5806"/>
                        <a:pt x="359" y="7298"/>
                      </a:cubicBezTo>
                      <a:lnTo>
                        <a:pt x="457" y="7721"/>
                      </a:lnTo>
                      <a:cubicBezTo>
                        <a:pt x="3321" y="8066"/>
                        <a:pt x="6225" y="7664"/>
                        <a:pt x="8887" y="6554"/>
                      </a:cubicBezTo>
                      <a:cubicBezTo>
                        <a:pt x="9724" y="6219"/>
                        <a:pt x="10615" y="6043"/>
                        <a:pt x="11516" y="6034"/>
                      </a:cubicBezTo>
                      <a:cubicBezTo>
                        <a:pt x="11908" y="6012"/>
                        <a:pt x="12297" y="5962"/>
                        <a:pt x="12682" y="5885"/>
                      </a:cubicBezTo>
                      <a:lnTo>
                        <a:pt x="12162" y="4422"/>
                      </a:lnTo>
                      <a:cubicBezTo>
                        <a:pt x="12113" y="4114"/>
                        <a:pt x="12088" y="3804"/>
                        <a:pt x="12088" y="3493"/>
                      </a:cubicBezTo>
                      <a:cubicBezTo>
                        <a:pt x="12470" y="3144"/>
                        <a:pt x="12906" y="2860"/>
                        <a:pt x="13379" y="2652"/>
                      </a:cubicBezTo>
                      <a:cubicBezTo>
                        <a:pt x="13633" y="2614"/>
                        <a:pt x="13891" y="2614"/>
                        <a:pt x="14145" y="2652"/>
                      </a:cubicBezTo>
                      <a:lnTo>
                        <a:pt x="14048" y="2554"/>
                      </a:lnTo>
                      <a:cubicBezTo>
                        <a:pt x="13266" y="2028"/>
                        <a:pt x="12391" y="1657"/>
                        <a:pt x="11470" y="1462"/>
                      </a:cubicBezTo>
                      <a:cubicBezTo>
                        <a:pt x="10429" y="1165"/>
                        <a:pt x="9315" y="1114"/>
                        <a:pt x="8218" y="891"/>
                      </a:cubicBezTo>
                      <a:cubicBezTo>
                        <a:pt x="7360" y="665"/>
                        <a:pt x="6462" y="632"/>
                        <a:pt x="5590" y="793"/>
                      </a:cubicBezTo>
                      <a:cubicBezTo>
                        <a:pt x="5609" y="924"/>
                        <a:pt x="5616" y="1056"/>
                        <a:pt x="5613" y="1188"/>
                      </a:cubicBezTo>
                      <a:cubicBezTo>
                        <a:pt x="5590" y="1416"/>
                        <a:pt x="4623" y="1657"/>
                        <a:pt x="4526" y="15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5" name="Freeform 5064">
                  <a:extLst>
                    <a:ext uri="{FF2B5EF4-FFF2-40B4-BE49-F238E27FC236}">
                      <a16:creationId xmlns:a16="http://schemas.microsoft.com/office/drawing/2014/main" id="{AEC2FC71-1256-8AE9-B1F3-7E84B8214AF7}"/>
                    </a:ext>
                  </a:extLst>
                </p:cNvPr>
                <p:cNvSpPr/>
                <p:nvPr/>
              </p:nvSpPr>
              <p:spPr>
                <a:xfrm rot="-780000">
                  <a:off x="1708828" y="4080822"/>
                  <a:ext cx="19708" cy="18168"/>
                </a:xfrm>
                <a:custGeom>
                  <a:avLst/>
                  <a:gdLst>
                    <a:gd name="connsiteX0" fmla="*/ 3661 w 19708"/>
                    <a:gd name="connsiteY0" fmla="*/ 2225 h 18168"/>
                    <a:gd name="connsiteX1" fmla="*/ 1009 w 19708"/>
                    <a:gd name="connsiteY1" fmla="*/ 7754 h 18168"/>
                    <a:gd name="connsiteX2" fmla="*/ 4878 w 19708"/>
                    <a:gd name="connsiteY2" fmla="*/ 11996 h 18168"/>
                    <a:gd name="connsiteX3" fmla="*/ 3837 w 19708"/>
                    <a:gd name="connsiteY3" fmla="*/ 14203 h 18168"/>
                    <a:gd name="connsiteX4" fmla="*/ 2723 w 19708"/>
                    <a:gd name="connsiteY4" fmla="*/ 13608 h 18168"/>
                    <a:gd name="connsiteX5" fmla="*/ 1459 w 19708"/>
                    <a:gd name="connsiteY5" fmla="*/ 14301 h 18168"/>
                    <a:gd name="connsiteX6" fmla="*/ 3020 w 19708"/>
                    <a:gd name="connsiteY6" fmla="*/ 17502 h 18168"/>
                    <a:gd name="connsiteX7" fmla="*/ 5807 w 19708"/>
                    <a:gd name="connsiteY7" fmla="*/ 18492 h 18168"/>
                    <a:gd name="connsiteX8" fmla="*/ 7200 w 19708"/>
                    <a:gd name="connsiteY8" fmla="*/ 18863 h 18168"/>
                    <a:gd name="connsiteX9" fmla="*/ 5417 w 19708"/>
                    <a:gd name="connsiteY9" fmla="*/ 16954 h 18168"/>
                    <a:gd name="connsiteX10" fmla="*/ 4697 w 19708"/>
                    <a:gd name="connsiteY10" fmla="*/ 13158 h 18168"/>
                    <a:gd name="connsiteX11" fmla="*/ 7772 w 19708"/>
                    <a:gd name="connsiteY11" fmla="*/ 13209 h 18168"/>
                    <a:gd name="connsiteX12" fmla="*/ 8092 w 19708"/>
                    <a:gd name="connsiteY12" fmla="*/ 15811 h 18168"/>
                    <a:gd name="connsiteX13" fmla="*/ 8663 w 19708"/>
                    <a:gd name="connsiteY13" fmla="*/ 17400 h 18168"/>
                    <a:gd name="connsiteX14" fmla="*/ 10373 w 19708"/>
                    <a:gd name="connsiteY14" fmla="*/ 16805 h 18168"/>
                    <a:gd name="connsiteX15" fmla="*/ 12207 w 19708"/>
                    <a:gd name="connsiteY15" fmla="*/ 11573 h 18168"/>
                    <a:gd name="connsiteX16" fmla="*/ 12951 w 19708"/>
                    <a:gd name="connsiteY16" fmla="*/ 8748 h 18168"/>
                    <a:gd name="connsiteX17" fmla="*/ 10596 w 19708"/>
                    <a:gd name="connsiteY17" fmla="*/ 7536 h 18168"/>
                    <a:gd name="connsiteX18" fmla="*/ 10247 w 19708"/>
                    <a:gd name="connsiteY18" fmla="*/ 6816 h 18168"/>
                    <a:gd name="connsiteX19" fmla="*/ 10744 w 19708"/>
                    <a:gd name="connsiteY19" fmla="*/ 6147 h 18168"/>
                    <a:gd name="connsiteX20" fmla="*/ 15180 w 19708"/>
                    <a:gd name="connsiteY20" fmla="*/ 6072 h 18168"/>
                    <a:gd name="connsiteX21" fmla="*/ 16146 w 19708"/>
                    <a:gd name="connsiteY21" fmla="*/ 6370 h 18168"/>
                    <a:gd name="connsiteX22" fmla="*/ 18078 w 19708"/>
                    <a:gd name="connsiteY22" fmla="*/ 7387 h 18168"/>
                    <a:gd name="connsiteX23" fmla="*/ 19713 w 19708"/>
                    <a:gd name="connsiteY23" fmla="*/ 9394 h 18168"/>
                    <a:gd name="connsiteX24" fmla="*/ 18919 w 19708"/>
                    <a:gd name="connsiteY24" fmla="*/ 10087 h 18168"/>
                    <a:gd name="connsiteX25" fmla="*/ 17679 w 19708"/>
                    <a:gd name="connsiteY25" fmla="*/ 9989 h 18168"/>
                    <a:gd name="connsiteX26" fmla="*/ 16615 w 19708"/>
                    <a:gd name="connsiteY26" fmla="*/ 9743 h 18168"/>
                    <a:gd name="connsiteX27" fmla="*/ 15649 w 19708"/>
                    <a:gd name="connsiteY27" fmla="*/ 9496 h 18168"/>
                    <a:gd name="connsiteX28" fmla="*/ 15747 w 19708"/>
                    <a:gd name="connsiteY28" fmla="*/ 10426 h 18168"/>
                    <a:gd name="connsiteX29" fmla="*/ 15770 w 19708"/>
                    <a:gd name="connsiteY29" fmla="*/ 10574 h 18168"/>
                    <a:gd name="connsiteX30" fmla="*/ 18622 w 19708"/>
                    <a:gd name="connsiteY30" fmla="*/ 12261 h 18168"/>
                    <a:gd name="connsiteX31" fmla="*/ 20015 w 19708"/>
                    <a:gd name="connsiteY31" fmla="*/ 8865 h 18168"/>
                    <a:gd name="connsiteX32" fmla="*/ 19402 w 19708"/>
                    <a:gd name="connsiteY32" fmla="*/ 6435 h 18168"/>
                    <a:gd name="connsiteX33" fmla="*/ 19625 w 19708"/>
                    <a:gd name="connsiteY33" fmla="*/ 2964 h 18168"/>
                    <a:gd name="connsiteX34" fmla="*/ 16922 w 19708"/>
                    <a:gd name="connsiteY34" fmla="*/ 1226 h 18168"/>
                    <a:gd name="connsiteX35" fmla="*/ 13698 w 19708"/>
                    <a:gd name="connsiteY35" fmla="*/ 1078 h 18168"/>
                    <a:gd name="connsiteX36" fmla="*/ 12509 w 19708"/>
                    <a:gd name="connsiteY36" fmla="*/ 2169 h 18168"/>
                    <a:gd name="connsiteX37" fmla="*/ 10080 w 19708"/>
                    <a:gd name="connsiteY37" fmla="*/ 2838 h 18168"/>
                    <a:gd name="connsiteX38" fmla="*/ 8269 w 19708"/>
                    <a:gd name="connsiteY38" fmla="*/ 2541 h 18168"/>
                    <a:gd name="connsiteX39" fmla="*/ 4553 w 19708"/>
                    <a:gd name="connsiteY39" fmla="*/ 2592 h 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708" h="18168">
                      <a:moveTo>
                        <a:pt x="3661" y="2225"/>
                      </a:moveTo>
                      <a:cubicBezTo>
                        <a:pt x="2732" y="4084"/>
                        <a:pt x="1849" y="5942"/>
                        <a:pt x="1009" y="7754"/>
                      </a:cubicBezTo>
                      <a:cubicBezTo>
                        <a:pt x="2569" y="8103"/>
                        <a:pt x="4999" y="10728"/>
                        <a:pt x="4878" y="11996"/>
                      </a:cubicBezTo>
                      <a:cubicBezTo>
                        <a:pt x="4680" y="12793"/>
                        <a:pt x="4327" y="13544"/>
                        <a:pt x="3837" y="14203"/>
                      </a:cubicBezTo>
                      <a:lnTo>
                        <a:pt x="2723" y="13608"/>
                      </a:lnTo>
                      <a:cubicBezTo>
                        <a:pt x="2361" y="13934"/>
                        <a:pt x="1928" y="14171"/>
                        <a:pt x="1459" y="14301"/>
                      </a:cubicBezTo>
                      <a:cubicBezTo>
                        <a:pt x="-501" y="14946"/>
                        <a:pt x="242" y="16456"/>
                        <a:pt x="3020" y="17502"/>
                      </a:cubicBezTo>
                      <a:cubicBezTo>
                        <a:pt x="3949" y="17850"/>
                        <a:pt x="4878" y="18194"/>
                        <a:pt x="5807" y="18492"/>
                      </a:cubicBezTo>
                      <a:cubicBezTo>
                        <a:pt x="6262" y="18649"/>
                        <a:pt x="6727" y="18774"/>
                        <a:pt x="7200" y="18863"/>
                      </a:cubicBezTo>
                      <a:cubicBezTo>
                        <a:pt x="7349" y="17646"/>
                        <a:pt x="6829" y="17228"/>
                        <a:pt x="5417" y="16954"/>
                      </a:cubicBezTo>
                      <a:cubicBezTo>
                        <a:pt x="3707" y="16633"/>
                        <a:pt x="3457" y="15392"/>
                        <a:pt x="4697" y="13158"/>
                      </a:cubicBezTo>
                      <a:cubicBezTo>
                        <a:pt x="5788" y="11248"/>
                        <a:pt x="7275" y="11248"/>
                        <a:pt x="7772" y="13209"/>
                      </a:cubicBezTo>
                      <a:cubicBezTo>
                        <a:pt x="7971" y="14003"/>
                        <a:pt x="7943" y="14970"/>
                        <a:pt x="8092" y="15811"/>
                      </a:cubicBezTo>
                      <a:cubicBezTo>
                        <a:pt x="8217" y="16429"/>
                        <a:pt x="8366" y="17349"/>
                        <a:pt x="8663" y="17400"/>
                      </a:cubicBezTo>
                      <a:cubicBezTo>
                        <a:pt x="9293" y="17467"/>
                        <a:pt x="9921" y="17249"/>
                        <a:pt x="10373" y="16805"/>
                      </a:cubicBezTo>
                      <a:cubicBezTo>
                        <a:pt x="11767" y="15444"/>
                        <a:pt x="12447" y="13508"/>
                        <a:pt x="12207" y="11573"/>
                      </a:cubicBezTo>
                      <a:cubicBezTo>
                        <a:pt x="12160" y="10578"/>
                        <a:pt x="12419" y="9591"/>
                        <a:pt x="12951" y="8748"/>
                      </a:cubicBezTo>
                      <a:cubicBezTo>
                        <a:pt x="12095" y="8499"/>
                        <a:pt x="11296" y="8088"/>
                        <a:pt x="10596" y="7536"/>
                      </a:cubicBezTo>
                      <a:cubicBezTo>
                        <a:pt x="10368" y="7368"/>
                        <a:pt x="10238" y="7099"/>
                        <a:pt x="10247" y="6816"/>
                      </a:cubicBezTo>
                      <a:cubicBezTo>
                        <a:pt x="10294" y="6525"/>
                        <a:pt x="10479" y="6275"/>
                        <a:pt x="10744" y="6147"/>
                      </a:cubicBezTo>
                      <a:cubicBezTo>
                        <a:pt x="12161" y="5568"/>
                        <a:pt x="13744" y="5541"/>
                        <a:pt x="15180" y="6072"/>
                      </a:cubicBezTo>
                      <a:cubicBezTo>
                        <a:pt x="15509" y="6149"/>
                        <a:pt x="15831" y="6248"/>
                        <a:pt x="16146" y="6370"/>
                      </a:cubicBezTo>
                      <a:cubicBezTo>
                        <a:pt x="16832" y="6624"/>
                        <a:pt x="17481" y="6966"/>
                        <a:pt x="18078" y="7387"/>
                      </a:cubicBezTo>
                      <a:cubicBezTo>
                        <a:pt x="19044" y="8079"/>
                        <a:pt x="19713" y="8851"/>
                        <a:pt x="19713" y="9394"/>
                      </a:cubicBezTo>
                      <a:cubicBezTo>
                        <a:pt x="19690" y="9817"/>
                        <a:pt x="19439" y="10040"/>
                        <a:pt x="18919" y="10087"/>
                      </a:cubicBezTo>
                      <a:cubicBezTo>
                        <a:pt x="18503" y="10122"/>
                        <a:pt x="18084" y="10089"/>
                        <a:pt x="17679" y="9989"/>
                      </a:cubicBezTo>
                      <a:lnTo>
                        <a:pt x="16615" y="9743"/>
                      </a:lnTo>
                      <a:lnTo>
                        <a:pt x="15649" y="9496"/>
                      </a:lnTo>
                      <a:cubicBezTo>
                        <a:pt x="15698" y="9804"/>
                        <a:pt x="15731" y="10114"/>
                        <a:pt x="15747" y="10426"/>
                      </a:cubicBezTo>
                      <a:lnTo>
                        <a:pt x="15770" y="10574"/>
                      </a:lnTo>
                      <a:cubicBezTo>
                        <a:pt x="15919" y="12484"/>
                        <a:pt x="16861" y="13055"/>
                        <a:pt x="18622" y="12261"/>
                      </a:cubicBezTo>
                      <a:cubicBezTo>
                        <a:pt x="19704" y="11494"/>
                        <a:pt x="20247" y="10171"/>
                        <a:pt x="20015" y="8865"/>
                      </a:cubicBezTo>
                      <a:cubicBezTo>
                        <a:pt x="19878" y="8039"/>
                        <a:pt x="19673" y="7226"/>
                        <a:pt x="19402" y="6435"/>
                      </a:cubicBezTo>
                      <a:cubicBezTo>
                        <a:pt x="19131" y="5281"/>
                        <a:pt x="19208" y="4073"/>
                        <a:pt x="19625" y="2964"/>
                      </a:cubicBezTo>
                      <a:cubicBezTo>
                        <a:pt x="18767" y="2320"/>
                        <a:pt x="17864" y="1739"/>
                        <a:pt x="16922" y="1226"/>
                      </a:cubicBezTo>
                      <a:cubicBezTo>
                        <a:pt x="15960" y="576"/>
                        <a:pt x="14716" y="518"/>
                        <a:pt x="13698" y="1078"/>
                      </a:cubicBezTo>
                      <a:cubicBezTo>
                        <a:pt x="13234" y="1426"/>
                        <a:pt x="13081" y="1918"/>
                        <a:pt x="12509" y="2169"/>
                      </a:cubicBezTo>
                      <a:cubicBezTo>
                        <a:pt x="11758" y="2567"/>
                        <a:pt x="10929" y="2795"/>
                        <a:pt x="10080" y="2838"/>
                      </a:cubicBezTo>
                      <a:cubicBezTo>
                        <a:pt x="9464" y="2841"/>
                        <a:pt x="8851" y="2740"/>
                        <a:pt x="8269" y="2541"/>
                      </a:cubicBezTo>
                      <a:cubicBezTo>
                        <a:pt x="7075" y="2997"/>
                        <a:pt x="5759" y="3015"/>
                        <a:pt x="4553" y="25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6" name="Freeform 5065">
                  <a:extLst>
                    <a:ext uri="{FF2B5EF4-FFF2-40B4-BE49-F238E27FC236}">
                      <a16:creationId xmlns:a16="http://schemas.microsoft.com/office/drawing/2014/main" id="{63788542-C183-F9F9-D45E-F4C8AA3578C0}"/>
                    </a:ext>
                  </a:extLst>
                </p:cNvPr>
                <p:cNvSpPr/>
                <p:nvPr/>
              </p:nvSpPr>
              <p:spPr>
                <a:xfrm rot="-780000">
                  <a:off x="1706315" y="4101119"/>
                  <a:ext cx="3622" cy="4432"/>
                </a:xfrm>
                <a:custGeom>
                  <a:avLst/>
                  <a:gdLst>
                    <a:gd name="connsiteX0" fmla="*/ 2482 w 3622"/>
                    <a:gd name="connsiteY0" fmla="*/ 5131 h 4432"/>
                    <a:gd name="connsiteX1" fmla="*/ 3410 w 3622"/>
                    <a:gd name="connsiteY1" fmla="*/ 2255 h 4432"/>
                    <a:gd name="connsiteX2" fmla="*/ 3982 w 3622"/>
                    <a:gd name="connsiteY2" fmla="*/ 1237 h 4432"/>
                    <a:gd name="connsiteX3" fmla="*/ 3708 w 3622"/>
                    <a:gd name="connsiteY3" fmla="*/ 1163 h 4432"/>
                    <a:gd name="connsiteX4" fmla="*/ 1896 w 3622"/>
                    <a:gd name="connsiteY4" fmla="*/ 699 h 4432"/>
                    <a:gd name="connsiteX5" fmla="*/ 359 w 3622"/>
                    <a:gd name="connsiteY5" fmla="*/ 4987 h 4432"/>
                    <a:gd name="connsiteX6" fmla="*/ 410 w 3622"/>
                    <a:gd name="connsiteY6" fmla="*/ 5010 h 4432"/>
                    <a:gd name="connsiteX7" fmla="*/ 2482 w 3622"/>
                    <a:gd name="connsiteY7" fmla="*/ 5131 h 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2" h="4432">
                      <a:moveTo>
                        <a:pt x="2482" y="5131"/>
                      </a:moveTo>
                      <a:cubicBezTo>
                        <a:pt x="2965" y="4238"/>
                        <a:pt x="3280" y="3263"/>
                        <a:pt x="3410" y="2255"/>
                      </a:cubicBezTo>
                      <a:cubicBezTo>
                        <a:pt x="3536" y="1609"/>
                        <a:pt x="3708" y="1326"/>
                        <a:pt x="3982" y="1237"/>
                      </a:cubicBezTo>
                      <a:lnTo>
                        <a:pt x="3708" y="1163"/>
                      </a:lnTo>
                      <a:cubicBezTo>
                        <a:pt x="3113" y="1014"/>
                        <a:pt x="2491" y="866"/>
                        <a:pt x="1896" y="699"/>
                      </a:cubicBezTo>
                      <a:cubicBezTo>
                        <a:pt x="1353" y="2139"/>
                        <a:pt x="833" y="3574"/>
                        <a:pt x="359" y="4987"/>
                      </a:cubicBezTo>
                      <a:lnTo>
                        <a:pt x="410" y="5010"/>
                      </a:lnTo>
                      <a:cubicBezTo>
                        <a:pt x="1102" y="4945"/>
                        <a:pt x="1801" y="4986"/>
                        <a:pt x="2482" y="513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7" name="Freeform 5066">
                  <a:extLst>
                    <a:ext uri="{FF2B5EF4-FFF2-40B4-BE49-F238E27FC236}">
                      <a16:creationId xmlns:a16="http://schemas.microsoft.com/office/drawing/2014/main" id="{CFE69B5D-ECFD-95BE-8BBE-3E29F92EAF73}"/>
                    </a:ext>
                  </a:extLst>
                </p:cNvPr>
                <p:cNvSpPr/>
                <p:nvPr/>
              </p:nvSpPr>
              <p:spPr>
                <a:xfrm rot="-780000">
                  <a:off x="1709327" y="4113660"/>
                  <a:ext cx="571" cy="1463"/>
                </a:xfrm>
                <a:custGeom>
                  <a:avLst/>
                  <a:gdLst>
                    <a:gd name="connsiteX0" fmla="*/ 359 w 571"/>
                    <a:gd name="connsiteY0" fmla="*/ 2164 h 1463"/>
                    <a:gd name="connsiteX1" fmla="*/ 359 w 571"/>
                    <a:gd name="connsiteY1" fmla="*/ 2164 h 1463"/>
                    <a:gd name="connsiteX2" fmla="*/ 931 w 571"/>
                    <a:gd name="connsiteY2" fmla="*/ 701 h 1463"/>
                  </a:gdLst>
                  <a:ahLst/>
                  <a:cxnLst>
                    <a:cxn ang="0">
                      <a:pos x="connsiteX0" y="connsiteY0"/>
                    </a:cxn>
                    <a:cxn ang="0">
                      <a:pos x="connsiteX1" y="connsiteY1"/>
                    </a:cxn>
                    <a:cxn ang="0">
                      <a:pos x="connsiteX2" y="connsiteY2"/>
                    </a:cxn>
                  </a:cxnLst>
                  <a:rect l="l" t="t" r="r" b="b"/>
                  <a:pathLst>
                    <a:path w="571" h="1463">
                      <a:moveTo>
                        <a:pt x="359" y="2164"/>
                      </a:moveTo>
                      <a:lnTo>
                        <a:pt x="359" y="2164"/>
                      </a:lnTo>
                      <a:lnTo>
                        <a:pt x="931" y="70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8" name="Freeform 5067">
                  <a:extLst>
                    <a:ext uri="{FF2B5EF4-FFF2-40B4-BE49-F238E27FC236}">
                      <a16:creationId xmlns:a16="http://schemas.microsoft.com/office/drawing/2014/main" id="{F95993C3-5FE5-2638-D50D-9DC997F3C0EF}"/>
                    </a:ext>
                  </a:extLst>
                </p:cNvPr>
                <p:cNvSpPr/>
                <p:nvPr/>
              </p:nvSpPr>
              <p:spPr>
                <a:xfrm rot="-780000">
                  <a:off x="1740828" y="4120964"/>
                  <a:ext cx="2601" cy="2081"/>
                </a:xfrm>
                <a:custGeom>
                  <a:avLst/>
                  <a:gdLst>
                    <a:gd name="connsiteX0" fmla="*/ 365 w 2601"/>
                    <a:gd name="connsiteY0" fmla="*/ 1673 h 2081"/>
                    <a:gd name="connsiteX1" fmla="*/ 1057 w 2601"/>
                    <a:gd name="connsiteY1" fmla="*/ 2319 h 2081"/>
                    <a:gd name="connsiteX2" fmla="*/ 1824 w 2601"/>
                    <a:gd name="connsiteY2" fmla="*/ 2783 h 2081"/>
                    <a:gd name="connsiteX3" fmla="*/ 2966 w 2601"/>
                    <a:gd name="connsiteY3" fmla="*/ 2137 h 2081"/>
                    <a:gd name="connsiteX4" fmla="*/ 1573 w 2601"/>
                    <a:gd name="connsiteY4" fmla="*/ 1371 h 2081"/>
                    <a:gd name="connsiteX5" fmla="*/ 583 w 2601"/>
                    <a:gd name="connsiteY5" fmla="*/ 702 h 2081"/>
                    <a:gd name="connsiteX6" fmla="*/ 560 w 2601"/>
                    <a:gd name="connsiteY6" fmla="*/ 776 h 2081"/>
                    <a:gd name="connsiteX7" fmla="*/ 365 w 2601"/>
                    <a:gd name="connsiteY7" fmla="*/ 1673 h 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1" h="2081">
                      <a:moveTo>
                        <a:pt x="365" y="1673"/>
                      </a:moveTo>
                      <a:cubicBezTo>
                        <a:pt x="634" y="1842"/>
                        <a:pt x="870" y="2062"/>
                        <a:pt x="1057" y="2319"/>
                      </a:cubicBezTo>
                      <a:cubicBezTo>
                        <a:pt x="1326" y="2450"/>
                        <a:pt x="1583" y="2605"/>
                        <a:pt x="1824" y="2783"/>
                      </a:cubicBezTo>
                      <a:cubicBezTo>
                        <a:pt x="2220" y="2596"/>
                        <a:pt x="2602" y="2381"/>
                        <a:pt x="2966" y="2137"/>
                      </a:cubicBezTo>
                      <a:cubicBezTo>
                        <a:pt x="2486" y="1912"/>
                        <a:pt x="2020" y="1656"/>
                        <a:pt x="1573" y="1371"/>
                      </a:cubicBezTo>
                      <a:cubicBezTo>
                        <a:pt x="1252" y="1171"/>
                        <a:pt x="904" y="906"/>
                        <a:pt x="583" y="702"/>
                      </a:cubicBezTo>
                      <a:lnTo>
                        <a:pt x="560" y="776"/>
                      </a:lnTo>
                      <a:cubicBezTo>
                        <a:pt x="464" y="1067"/>
                        <a:pt x="398" y="1368"/>
                        <a:pt x="365" y="16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9" name="Freeform 5068">
                  <a:extLst>
                    <a:ext uri="{FF2B5EF4-FFF2-40B4-BE49-F238E27FC236}">
                      <a16:creationId xmlns:a16="http://schemas.microsoft.com/office/drawing/2014/main" id="{261E3329-5E49-B518-399D-0F248B85F6B6}"/>
                    </a:ext>
                  </a:extLst>
                </p:cNvPr>
                <p:cNvSpPr/>
                <p:nvPr/>
              </p:nvSpPr>
              <p:spPr>
                <a:xfrm rot="-780000">
                  <a:off x="1720329" y="4119491"/>
                  <a:ext cx="18797" cy="9064"/>
                </a:xfrm>
                <a:custGeom>
                  <a:avLst/>
                  <a:gdLst>
                    <a:gd name="connsiteX0" fmla="*/ 15738 w 18797"/>
                    <a:gd name="connsiteY0" fmla="*/ 7624 h 9064"/>
                    <a:gd name="connsiteX1" fmla="*/ 16259 w 18797"/>
                    <a:gd name="connsiteY1" fmla="*/ 7721 h 9064"/>
                    <a:gd name="connsiteX2" fmla="*/ 16630 w 18797"/>
                    <a:gd name="connsiteY2" fmla="*/ 7076 h 9064"/>
                    <a:gd name="connsiteX3" fmla="*/ 18688 w 18797"/>
                    <a:gd name="connsiteY3" fmla="*/ 5984 h 9064"/>
                    <a:gd name="connsiteX4" fmla="*/ 18934 w 18797"/>
                    <a:gd name="connsiteY4" fmla="*/ 5812 h 9064"/>
                    <a:gd name="connsiteX5" fmla="*/ 18957 w 18797"/>
                    <a:gd name="connsiteY5" fmla="*/ 2267 h 9064"/>
                    <a:gd name="connsiteX6" fmla="*/ 16059 w 18797"/>
                    <a:gd name="connsiteY6" fmla="*/ 873 h 9064"/>
                    <a:gd name="connsiteX7" fmla="*/ 13829 w 18797"/>
                    <a:gd name="connsiteY7" fmla="*/ 1045 h 9064"/>
                    <a:gd name="connsiteX8" fmla="*/ 14573 w 18797"/>
                    <a:gd name="connsiteY8" fmla="*/ 1974 h 9064"/>
                    <a:gd name="connsiteX9" fmla="*/ 13383 w 18797"/>
                    <a:gd name="connsiteY9" fmla="*/ 4502 h 9064"/>
                    <a:gd name="connsiteX10" fmla="*/ 2032 w 18797"/>
                    <a:gd name="connsiteY10" fmla="*/ 3363 h 9064"/>
                    <a:gd name="connsiteX11" fmla="*/ 443 w 18797"/>
                    <a:gd name="connsiteY11" fmla="*/ 7629 h 9064"/>
                    <a:gd name="connsiteX12" fmla="*/ 466 w 18797"/>
                    <a:gd name="connsiteY12" fmla="*/ 9636 h 9064"/>
                    <a:gd name="connsiteX13" fmla="*/ 2896 w 18797"/>
                    <a:gd name="connsiteY13" fmla="*/ 9761 h 9064"/>
                    <a:gd name="connsiteX14" fmla="*/ 4558 w 18797"/>
                    <a:gd name="connsiteY14" fmla="*/ 7926 h 9064"/>
                    <a:gd name="connsiteX15" fmla="*/ 9668 w 18797"/>
                    <a:gd name="connsiteY15" fmla="*/ 6114 h 9064"/>
                    <a:gd name="connsiteX16" fmla="*/ 14995 w 18797"/>
                    <a:gd name="connsiteY16" fmla="*/ 7303 h 9064"/>
                    <a:gd name="connsiteX17" fmla="*/ 15738 w 18797"/>
                    <a:gd name="connsiteY17" fmla="*/ 7624 h 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97" h="9064">
                      <a:moveTo>
                        <a:pt x="15738" y="7624"/>
                      </a:moveTo>
                      <a:lnTo>
                        <a:pt x="16259" y="7721"/>
                      </a:lnTo>
                      <a:cubicBezTo>
                        <a:pt x="16356" y="7522"/>
                        <a:pt x="16579" y="7327"/>
                        <a:pt x="16630" y="7076"/>
                      </a:cubicBezTo>
                      <a:cubicBezTo>
                        <a:pt x="16779" y="6458"/>
                        <a:pt x="17619" y="6058"/>
                        <a:pt x="18688" y="5984"/>
                      </a:cubicBezTo>
                      <a:lnTo>
                        <a:pt x="18934" y="5812"/>
                      </a:lnTo>
                      <a:cubicBezTo>
                        <a:pt x="19226" y="4649"/>
                        <a:pt x="19234" y="3433"/>
                        <a:pt x="18957" y="2267"/>
                      </a:cubicBezTo>
                      <a:cubicBezTo>
                        <a:pt x="18562" y="408"/>
                        <a:pt x="17345" y="603"/>
                        <a:pt x="16059" y="873"/>
                      </a:cubicBezTo>
                      <a:cubicBezTo>
                        <a:pt x="15328" y="1040"/>
                        <a:pt x="14577" y="1098"/>
                        <a:pt x="13829" y="1045"/>
                      </a:cubicBezTo>
                      <a:cubicBezTo>
                        <a:pt x="14076" y="1365"/>
                        <a:pt x="14294" y="1691"/>
                        <a:pt x="14573" y="1974"/>
                      </a:cubicBezTo>
                      <a:cubicBezTo>
                        <a:pt x="15715" y="3414"/>
                        <a:pt x="15501" y="4130"/>
                        <a:pt x="13383" y="4502"/>
                      </a:cubicBezTo>
                      <a:cubicBezTo>
                        <a:pt x="9562" y="4950"/>
                        <a:pt x="5688" y="4562"/>
                        <a:pt x="2032" y="3363"/>
                      </a:cubicBezTo>
                      <a:cubicBezTo>
                        <a:pt x="1245" y="4676"/>
                        <a:pt x="707" y="6121"/>
                        <a:pt x="443" y="7629"/>
                      </a:cubicBezTo>
                      <a:cubicBezTo>
                        <a:pt x="327" y="8293"/>
                        <a:pt x="335" y="8974"/>
                        <a:pt x="466" y="9636"/>
                      </a:cubicBezTo>
                      <a:cubicBezTo>
                        <a:pt x="1272" y="9739"/>
                        <a:pt x="2084" y="9781"/>
                        <a:pt x="2896" y="9761"/>
                      </a:cubicBezTo>
                      <a:cubicBezTo>
                        <a:pt x="3439" y="9143"/>
                        <a:pt x="3987" y="8497"/>
                        <a:pt x="4558" y="7926"/>
                      </a:cubicBezTo>
                      <a:cubicBezTo>
                        <a:pt x="7382" y="5199"/>
                        <a:pt x="7708" y="4976"/>
                        <a:pt x="9668" y="6114"/>
                      </a:cubicBezTo>
                      <a:cubicBezTo>
                        <a:pt x="11515" y="6061"/>
                        <a:pt x="13346" y="6470"/>
                        <a:pt x="14995" y="7303"/>
                      </a:cubicBezTo>
                      <a:cubicBezTo>
                        <a:pt x="15246" y="7424"/>
                        <a:pt x="15492" y="7526"/>
                        <a:pt x="15738" y="76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0" name="Freeform 5069">
                  <a:extLst>
                    <a:ext uri="{FF2B5EF4-FFF2-40B4-BE49-F238E27FC236}">
                      <a16:creationId xmlns:a16="http://schemas.microsoft.com/office/drawing/2014/main" id="{F07665EE-F751-7547-80F3-F302F6F62B39}"/>
                    </a:ext>
                  </a:extLst>
                </p:cNvPr>
                <p:cNvSpPr/>
                <p:nvPr/>
              </p:nvSpPr>
              <p:spPr>
                <a:xfrm rot="-780000">
                  <a:off x="1757757" y="4089072"/>
                  <a:ext cx="394" cy="743"/>
                </a:xfrm>
                <a:custGeom>
                  <a:avLst/>
                  <a:gdLst>
                    <a:gd name="connsiteX0" fmla="*/ 368 w 394"/>
                    <a:gd name="connsiteY0" fmla="*/ 696 h 743"/>
                    <a:gd name="connsiteX1" fmla="*/ 763 w 394"/>
                    <a:gd name="connsiteY1" fmla="*/ 1439 h 743"/>
                    <a:gd name="connsiteX2" fmla="*/ 368 w 394"/>
                    <a:gd name="connsiteY2" fmla="*/ 696 h 743"/>
                  </a:gdLst>
                  <a:ahLst/>
                  <a:cxnLst>
                    <a:cxn ang="0">
                      <a:pos x="connsiteX0" y="connsiteY0"/>
                    </a:cxn>
                    <a:cxn ang="0">
                      <a:pos x="connsiteX1" y="connsiteY1"/>
                    </a:cxn>
                    <a:cxn ang="0">
                      <a:pos x="connsiteX2" y="connsiteY2"/>
                    </a:cxn>
                  </a:cxnLst>
                  <a:rect l="l" t="t" r="r" b="b"/>
                  <a:pathLst>
                    <a:path w="394" h="743">
                      <a:moveTo>
                        <a:pt x="368" y="696"/>
                      </a:moveTo>
                      <a:lnTo>
                        <a:pt x="763" y="1439"/>
                      </a:lnTo>
                      <a:cubicBezTo>
                        <a:pt x="757" y="1143"/>
                        <a:pt x="611" y="866"/>
                        <a:pt x="368" y="6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1" name="Freeform 5070">
                  <a:extLst>
                    <a:ext uri="{FF2B5EF4-FFF2-40B4-BE49-F238E27FC236}">
                      <a16:creationId xmlns:a16="http://schemas.microsoft.com/office/drawing/2014/main" id="{49860C28-3BFE-A615-ABFB-01E577654344}"/>
                    </a:ext>
                  </a:extLst>
                </p:cNvPr>
                <p:cNvSpPr/>
                <p:nvPr/>
              </p:nvSpPr>
              <p:spPr>
                <a:xfrm rot="-780000">
                  <a:off x="1740672" y="4116055"/>
                  <a:ext cx="5508" cy="2945"/>
                </a:xfrm>
                <a:custGeom>
                  <a:avLst/>
                  <a:gdLst>
                    <a:gd name="connsiteX0" fmla="*/ 365 w 5508"/>
                    <a:gd name="connsiteY0" fmla="*/ 3647 h 2945"/>
                    <a:gd name="connsiteX1" fmla="*/ 611 w 5508"/>
                    <a:gd name="connsiteY1" fmla="*/ 3549 h 2945"/>
                    <a:gd name="connsiteX2" fmla="*/ 2423 w 5508"/>
                    <a:gd name="connsiteY2" fmla="*/ 3549 h 2945"/>
                    <a:gd name="connsiteX3" fmla="*/ 4875 w 5508"/>
                    <a:gd name="connsiteY3" fmla="*/ 3200 h 2945"/>
                    <a:gd name="connsiteX4" fmla="*/ 5864 w 5508"/>
                    <a:gd name="connsiteY4" fmla="*/ 1937 h 2945"/>
                    <a:gd name="connsiteX5" fmla="*/ 3486 w 5508"/>
                    <a:gd name="connsiteY5" fmla="*/ 798 h 2945"/>
                    <a:gd name="connsiteX6" fmla="*/ 3189 w 5508"/>
                    <a:gd name="connsiteY6" fmla="*/ 701 h 2945"/>
                    <a:gd name="connsiteX7" fmla="*/ 365 w 5508"/>
                    <a:gd name="connsiteY7" fmla="*/ 3647 h 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8" h="2945">
                      <a:moveTo>
                        <a:pt x="365" y="3647"/>
                      </a:moveTo>
                      <a:lnTo>
                        <a:pt x="611" y="3549"/>
                      </a:lnTo>
                      <a:cubicBezTo>
                        <a:pt x="1215" y="3512"/>
                        <a:pt x="1819" y="3512"/>
                        <a:pt x="2423" y="3549"/>
                      </a:cubicBezTo>
                      <a:cubicBezTo>
                        <a:pt x="3253" y="3552"/>
                        <a:pt x="4079" y="3435"/>
                        <a:pt x="4875" y="3200"/>
                      </a:cubicBezTo>
                      <a:cubicBezTo>
                        <a:pt x="5406" y="2984"/>
                        <a:pt x="5782" y="2504"/>
                        <a:pt x="5864" y="1937"/>
                      </a:cubicBezTo>
                      <a:cubicBezTo>
                        <a:pt x="6013" y="1007"/>
                        <a:pt x="4327" y="1119"/>
                        <a:pt x="3486" y="798"/>
                      </a:cubicBezTo>
                      <a:lnTo>
                        <a:pt x="3189" y="701"/>
                      </a:lnTo>
                      <a:cubicBezTo>
                        <a:pt x="1900" y="1276"/>
                        <a:pt x="886" y="2334"/>
                        <a:pt x="365" y="36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2" name="Freeform 5071">
                  <a:extLst>
                    <a:ext uri="{FF2B5EF4-FFF2-40B4-BE49-F238E27FC236}">
                      <a16:creationId xmlns:a16="http://schemas.microsoft.com/office/drawing/2014/main" id="{66BA1FE4-1DF3-95DB-808B-8844DE7EFD5A}"/>
                    </a:ext>
                  </a:extLst>
                </p:cNvPr>
                <p:cNvSpPr/>
                <p:nvPr/>
              </p:nvSpPr>
              <p:spPr>
                <a:xfrm rot="-780000">
                  <a:off x="1722450" y="4137568"/>
                  <a:ext cx="371" cy="594"/>
                </a:xfrm>
                <a:custGeom>
                  <a:avLst/>
                  <a:gdLst>
                    <a:gd name="connsiteX0" fmla="*/ 362 w 371"/>
                    <a:gd name="connsiteY0" fmla="*/ 1300 h 594"/>
                    <a:gd name="connsiteX1" fmla="*/ 734 w 371"/>
                    <a:gd name="connsiteY1" fmla="*/ 705 h 594"/>
                    <a:gd name="connsiteX2" fmla="*/ 362 w 371"/>
                    <a:gd name="connsiteY2" fmla="*/ 1300 h 594"/>
                  </a:gdLst>
                  <a:ahLst/>
                  <a:cxnLst>
                    <a:cxn ang="0">
                      <a:pos x="connsiteX0" y="connsiteY0"/>
                    </a:cxn>
                    <a:cxn ang="0">
                      <a:pos x="connsiteX1" y="connsiteY1"/>
                    </a:cxn>
                    <a:cxn ang="0">
                      <a:pos x="connsiteX2" y="connsiteY2"/>
                    </a:cxn>
                  </a:cxnLst>
                  <a:rect l="l" t="t" r="r" b="b"/>
                  <a:pathLst>
                    <a:path w="371" h="594">
                      <a:moveTo>
                        <a:pt x="362" y="1300"/>
                      </a:moveTo>
                      <a:cubicBezTo>
                        <a:pt x="463" y="1088"/>
                        <a:pt x="588" y="888"/>
                        <a:pt x="734" y="705"/>
                      </a:cubicBezTo>
                      <a:cubicBezTo>
                        <a:pt x="588" y="888"/>
                        <a:pt x="463" y="1088"/>
                        <a:pt x="362" y="13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3" name="Freeform 5072">
                  <a:extLst>
                    <a:ext uri="{FF2B5EF4-FFF2-40B4-BE49-F238E27FC236}">
                      <a16:creationId xmlns:a16="http://schemas.microsoft.com/office/drawing/2014/main" id="{77DB1414-37C8-F320-4A7C-9654FA1BC319}"/>
                    </a:ext>
                  </a:extLst>
                </p:cNvPr>
                <p:cNvSpPr/>
                <p:nvPr/>
              </p:nvSpPr>
              <p:spPr>
                <a:xfrm rot="-780000">
                  <a:off x="1722758" y="4136996"/>
                  <a:ext cx="464" cy="348"/>
                </a:xfrm>
                <a:custGeom>
                  <a:avLst/>
                  <a:gdLst>
                    <a:gd name="connsiteX0" fmla="*/ 362 w 464"/>
                    <a:gd name="connsiteY0" fmla="*/ 1053 h 348"/>
                    <a:gd name="connsiteX1" fmla="*/ 827 w 464"/>
                    <a:gd name="connsiteY1" fmla="*/ 705 h 348"/>
                    <a:gd name="connsiteX2" fmla="*/ 362 w 464"/>
                    <a:gd name="connsiteY2" fmla="*/ 1053 h 348"/>
                  </a:gdLst>
                  <a:ahLst/>
                  <a:cxnLst>
                    <a:cxn ang="0">
                      <a:pos x="connsiteX0" y="connsiteY0"/>
                    </a:cxn>
                    <a:cxn ang="0">
                      <a:pos x="connsiteX1" y="connsiteY1"/>
                    </a:cxn>
                    <a:cxn ang="0">
                      <a:pos x="connsiteX2" y="connsiteY2"/>
                    </a:cxn>
                  </a:cxnLst>
                  <a:rect l="l" t="t" r="r" b="b"/>
                  <a:pathLst>
                    <a:path w="464" h="348">
                      <a:moveTo>
                        <a:pt x="362" y="1053"/>
                      </a:moveTo>
                      <a:cubicBezTo>
                        <a:pt x="497" y="913"/>
                        <a:pt x="654" y="795"/>
                        <a:pt x="827" y="705"/>
                      </a:cubicBezTo>
                      <a:cubicBezTo>
                        <a:pt x="654" y="795"/>
                        <a:pt x="497" y="913"/>
                        <a:pt x="362" y="105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4" name="Freeform 5073">
                  <a:extLst>
                    <a:ext uri="{FF2B5EF4-FFF2-40B4-BE49-F238E27FC236}">
                      <a16:creationId xmlns:a16="http://schemas.microsoft.com/office/drawing/2014/main" id="{6BAC7EF0-1E97-4633-D820-A32CD362FB94}"/>
                    </a:ext>
                  </a:extLst>
                </p:cNvPr>
                <p:cNvSpPr/>
                <p:nvPr/>
              </p:nvSpPr>
              <p:spPr>
                <a:xfrm rot="-780000">
                  <a:off x="1709370" y="4112240"/>
                  <a:ext cx="222" cy="1412"/>
                </a:xfrm>
                <a:custGeom>
                  <a:avLst/>
                  <a:gdLst>
                    <a:gd name="connsiteX0" fmla="*/ 582 w 222"/>
                    <a:gd name="connsiteY0" fmla="*/ 700 h 1412"/>
                    <a:gd name="connsiteX1" fmla="*/ 359 w 222"/>
                    <a:gd name="connsiteY1" fmla="*/ 1941 h 1412"/>
                    <a:gd name="connsiteX2" fmla="*/ 559 w 222"/>
                    <a:gd name="connsiteY2" fmla="*/ 2113 h 1412"/>
                    <a:gd name="connsiteX3" fmla="*/ 359 w 222"/>
                    <a:gd name="connsiteY3" fmla="*/ 1941 h 1412"/>
                  </a:gdLst>
                  <a:ahLst/>
                  <a:cxnLst>
                    <a:cxn ang="0">
                      <a:pos x="connsiteX0" y="connsiteY0"/>
                    </a:cxn>
                    <a:cxn ang="0">
                      <a:pos x="connsiteX1" y="connsiteY1"/>
                    </a:cxn>
                    <a:cxn ang="0">
                      <a:pos x="connsiteX2" y="connsiteY2"/>
                    </a:cxn>
                    <a:cxn ang="0">
                      <a:pos x="connsiteX3" y="connsiteY3"/>
                    </a:cxn>
                  </a:cxnLst>
                  <a:rect l="l" t="t" r="r" b="b"/>
                  <a:pathLst>
                    <a:path w="222" h="1412">
                      <a:moveTo>
                        <a:pt x="582" y="700"/>
                      </a:moveTo>
                      <a:lnTo>
                        <a:pt x="359" y="1941"/>
                      </a:lnTo>
                      <a:lnTo>
                        <a:pt x="559" y="2113"/>
                      </a:lnTo>
                      <a:lnTo>
                        <a:pt x="359" y="194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5" name="Freeform 5074">
                  <a:extLst>
                    <a:ext uri="{FF2B5EF4-FFF2-40B4-BE49-F238E27FC236}">
                      <a16:creationId xmlns:a16="http://schemas.microsoft.com/office/drawing/2014/main" id="{31831926-2DEE-3641-14AC-797A231A39FA}"/>
                    </a:ext>
                  </a:extLst>
                </p:cNvPr>
                <p:cNvSpPr/>
                <p:nvPr/>
              </p:nvSpPr>
              <p:spPr>
                <a:xfrm rot="-780000">
                  <a:off x="1732843" y="4008485"/>
                  <a:ext cx="51" cy="297"/>
                </a:xfrm>
                <a:custGeom>
                  <a:avLst/>
                  <a:gdLst>
                    <a:gd name="connsiteX0" fmla="*/ 414 w 51"/>
                    <a:gd name="connsiteY0" fmla="*/ 979 h 297"/>
                    <a:gd name="connsiteX1" fmla="*/ 363 w 51"/>
                    <a:gd name="connsiteY1" fmla="*/ 682 h 297"/>
                  </a:gdLst>
                  <a:ahLst/>
                  <a:cxnLst>
                    <a:cxn ang="0">
                      <a:pos x="connsiteX0" y="connsiteY0"/>
                    </a:cxn>
                    <a:cxn ang="0">
                      <a:pos x="connsiteX1" y="connsiteY1"/>
                    </a:cxn>
                  </a:cxnLst>
                  <a:rect l="l" t="t" r="r" b="b"/>
                  <a:pathLst>
                    <a:path w="51" h="297">
                      <a:moveTo>
                        <a:pt x="414" y="979"/>
                      </a:moveTo>
                      <a:lnTo>
                        <a:pt x="363" y="68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6" name="Freeform 5075">
                  <a:extLst>
                    <a:ext uri="{FF2B5EF4-FFF2-40B4-BE49-F238E27FC236}">
                      <a16:creationId xmlns:a16="http://schemas.microsoft.com/office/drawing/2014/main" id="{38C64659-3D71-FEA3-13A2-84504575AEF7}"/>
                    </a:ext>
                  </a:extLst>
                </p:cNvPr>
                <p:cNvSpPr/>
                <p:nvPr/>
              </p:nvSpPr>
              <p:spPr>
                <a:xfrm rot="-780000">
                  <a:off x="1681747" y="3968082"/>
                  <a:ext cx="12294" cy="4952"/>
                </a:xfrm>
                <a:custGeom>
                  <a:avLst/>
                  <a:gdLst>
                    <a:gd name="connsiteX0" fmla="*/ 9648 w 12294"/>
                    <a:gd name="connsiteY0" fmla="*/ 5461 h 4952"/>
                    <a:gd name="connsiteX1" fmla="*/ 12523 w 12294"/>
                    <a:gd name="connsiteY1" fmla="*/ 3774 h 4952"/>
                    <a:gd name="connsiteX2" fmla="*/ 12648 w 12294"/>
                    <a:gd name="connsiteY2" fmla="*/ 3602 h 4952"/>
                    <a:gd name="connsiteX3" fmla="*/ 353 w 12294"/>
                    <a:gd name="connsiteY3" fmla="*/ 675 h 4952"/>
                    <a:gd name="connsiteX4" fmla="*/ 7543 w 12294"/>
                    <a:gd name="connsiteY4" fmla="*/ 4518 h 4952"/>
                    <a:gd name="connsiteX5" fmla="*/ 9648 w 12294"/>
                    <a:gd name="connsiteY5" fmla="*/ 5461 h 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94" h="4952">
                      <a:moveTo>
                        <a:pt x="9648" y="5461"/>
                      </a:moveTo>
                      <a:cubicBezTo>
                        <a:pt x="11041" y="5926"/>
                        <a:pt x="11557" y="5438"/>
                        <a:pt x="12523" y="3774"/>
                      </a:cubicBezTo>
                      <a:lnTo>
                        <a:pt x="12648" y="3602"/>
                      </a:lnTo>
                      <a:lnTo>
                        <a:pt x="353" y="675"/>
                      </a:lnTo>
                      <a:cubicBezTo>
                        <a:pt x="2708" y="2069"/>
                        <a:pt x="5114" y="3254"/>
                        <a:pt x="7543" y="4518"/>
                      </a:cubicBezTo>
                      <a:cubicBezTo>
                        <a:pt x="8219" y="4886"/>
                        <a:pt x="8923" y="5202"/>
                        <a:pt x="9648" y="54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7" name="Freeform 5076">
                  <a:extLst>
                    <a:ext uri="{FF2B5EF4-FFF2-40B4-BE49-F238E27FC236}">
                      <a16:creationId xmlns:a16="http://schemas.microsoft.com/office/drawing/2014/main" id="{A9D89313-C5A2-7CE2-E8F9-E8341C394B9C}"/>
                    </a:ext>
                  </a:extLst>
                </p:cNvPr>
                <p:cNvSpPr/>
                <p:nvPr/>
              </p:nvSpPr>
              <p:spPr>
                <a:xfrm rot="-780000">
                  <a:off x="1737490" y="4014731"/>
                  <a:ext cx="4352" cy="2550"/>
                </a:xfrm>
                <a:custGeom>
                  <a:avLst/>
                  <a:gdLst>
                    <a:gd name="connsiteX0" fmla="*/ 3796 w 4352"/>
                    <a:gd name="connsiteY0" fmla="*/ 1649 h 2550"/>
                    <a:gd name="connsiteX1" fmla="*/ 1009 w 4352"/>
                    <a:gd name="connsiteY1" fmla="*/ 683 h 2550"/>
                    <a:gd name="connsiteX2" fmla="*/ 638 w 4352"/>
                    <a:gd name="connsiteY2" fmla="*/ 683 h 2550"/>
                    <a:gd name="connsiteX3" fmla="*/ 364 w 4352"/>
                    <a:gd name="connsiteY3" fmla="*/ 1821 h 2550"/>
                    <a:gd name="connsiteX4" fmla="*/ 4428 w 4352"/>
                    <a:gd name="connsiteY4" fmla="*/ 3136 h 2550"/>
                    <a:gd name="connsiteX5" fmla="*/ 4702 w 4352"/>
                    <a:gd name="connsiteY5" fmla="*/ 3234 h 2550"/>
                    <a:gd name="connsiteX6" fmla="*/ 3796 w 4352"/>
                    <a:gd name="connsiteY6" fmla="*/ 1649 h 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 h="2550">
                      <a:moveTo>
                        <a:pt x="3796" y="1649"/>
                      </a:moveTo>
                      <a:cubicBezTo>
                        <a:pt x="2938" y="1152"/>
                        <a:pt x="1992" y="824"/>
                        <a:pt x="1009" y="683"/>
                      </a:cubicBezTo>
                      <a:cubicBezTo>
                        <a:pt x="886" y="696"/>
                        <a:pt x="761" y="696"/>
                        <a:pt x="638" y="683"/>
                      </a:cubicBezTo>
                      <a:cubicBezTo>
                        <a:pt x="612" y="1075"/>
                        <a:pt x="519" y="1460"/>
                        <a:pt x="364" y="1821"/>
                      </a:cubicBezTo>
                      <a:cubicBezTo>
                        <a:pt x="1746" y="2170"/>
                        <a:pt x="3103" y="2609"/>
                        <a:pt x="4428" y="3136"/>
                      </a:cubicBezTo>
                      <a:lnTo>
                        <a:pt x="4702" y="3234"/>
                      </a:lnTo>
                      <a:cubicBezTo>
                        <a:pt x="4796" y="2561"/>
                        <a:pt x="4424" y="1910"/>
                        <a:pt x="3796" y="16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8" name="Freeform 5077">
                  <a:extLst>
                    <a:ext uri="{FF2B5EF4-FFF2-40B4-BE49-F238E27FC236}">
                      <a16:creationId xmlns:a16="http://schemas.microsoft.com/office/drawing/2014/main" id="{853B6732-C07E-E028-767D-09A950D52233}"/>
                    </a:ext>
                  </a:extLst>
                </p:cNvPr>
                <p:cNvSpPr/>
                <p:nvPr/>
              </p:nvSpPr>
              <p:spPr>
                <a:xfrm rot="-780000">
                  <a:off x="1722399" y="4138237"/>
                  <a:ext cx="148" cy="371"/>
                </a:xfrm>
                <a:custGeom>
                  <a:avLst/>
                  <a:gdLst>
                    <a:gd name="connsiteX0" fmla="*/ 511 w 148"/>
                    <a:gd name="connsiteY0" fmla="*/ 705 h 371"/>
                    <a:gd name="connsiteX1" fmla="*/ 362 w 148"/>
                    <a:gd name="connsiteY1" fmla="*/ 1077 h 371"/>
                    <a:gd name="connsiteX2" fmla="*/ 362 w 148"/>
                    <a:gd name="connsiteY2" fmla="*/ 1077 h 371"/>
                  </a:gdLst>
                  <a:ahLst/>
                  <a:cxnLst>
                    <a:cxn ang="0">
                      <a:pos x="connsiteX0" y="connsiteY0"/>
                    </a:cxn>
                    <a:cxn ang="0">
                      <a:pos x="connsiteX1" y="connsiteY1"/>
                    </a:cxn>
                    <a:cxn ang="0">
                      <a:pos x="connsiteX2" y="connsiteY2"/>
                    </a:cxn>
                  </a:cxnLst>
                  <a:rect l="l" t="t" r="r" b="b"/>
                  <a:pathLst>
                    <a:path w="148" h="371">
                      <a:moveTo>
                        <a:pt x="511" y="705"/>
                      </a:moveTo>
                      <a:lnTo>
                        <a:pt x="362" y="1077"/>
                      </a:lnTo>
                      <a:lnTo>
                        <a:pt x="362" y="1077"/>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9" name="Freeform 5078">
                  <a:extLst>
                    <a:ext uri="{FF2B5EF4-FFF2-40B4-BE49-F238E27FC236}">
                      <a16:creationId xmlns:a16="http://schemas.microsoft.com/office/drawing/2014/main" id="{76531627-214C-F1C7-9D22-46AF6C164E03}"/>
                    </a:ext>
                  </a:extLst>
                </p:cNvPr>
                <p:cNvSpPr/>
                <p:nvPr/>
              </p:nvSpPr>
              <p:spPr>
                <a:xfrm rot="-780000">
                  <a:off x="1730060" y="4084322"/>
                  <a:ext cx="47" cy="1115"/>
                </a:xfrm>
                <a:custGeom>
                  <a:avLst/>
                  <a:gdLst>
                    <a:gd name="connsiteX0" fmla="*/ 387 w 47"/>
                    <a:gd name="connsiteY0" fmla="*/ 1337 h 1115"/>
                    <a:gd name="connsiteX1" fmla="*/ 411 w 47"/>
                    <a:gd name="connsiteY1" fmla="*/ 793 h 1115"/>
                    <a:gd name="connsiteX2" fmla="*/ 387 w 47"/>
                    <a:gd name="connsiteY2" fmla="*/ 695 h 1115"/>
                    <a:gd name="connsiteX3" fmla="*/ 364 w 47"/>
                    <a:gd name="connsiteY3" fmla="*/ 1810 h 1115"/>
                    <a:gd name="connsiteX4" fmla="*/ 387 w 47"/>
                    <a:gd name="connsiteY4" fmla="*/ 1337 h 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 h="1115">
                      <a:moveTo>
                        <a:pt x="387" y="1337"/>
                      </a:moveTo>
                      <a:cubicBezTo>
                        <a:pt x="387" y="1188"/>
                        <a:pt x="411" y="965"/>
                        <a:pt x="411" y="793"/>
                      </a:cubicBezTo>
                      <a:lnTo>
                        <a:pt x="387" y="695"/>
                      </a:lnTo>
                      <a:cubicBezTo>
                        <a:pt x="364" y="1067"/>
                        <a:pt x="364" y="1439"/>
                        <a:pt x="364" y="1810"/>
                      </a:cubicBezTo>
                      <a:cubicBezTo>
                        <a:pt x="360" y="1652"/>
                        <a:pt x="367" y="1494"/>
                        <a:pt x="387" y="133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0" name="Freeform 5079">
                  <a:extLst>
                    <a:ext uri="{FF2B5EF4-FFF2-40B4-BE49-F238E27FC236}">
                      <a16:creationId xmlns:a16="http://schemas.microsoft.com/office/drawing/2014/main" id="{E8361ABB-D200-539F-F91F-18C274B86089}"/>
                    </a:ext>
                  </a:extLst>
                </p:cNvPr>
                <p:cNvSpPr/>
                <p:nvPr/>
              </p:nvSpPr>
              <p:spPr>
                <a:xfrm rot="-780000">
                  <a:off x="1745352" y="4096112"/>
                  <a:ext cx="3469" cy="2569"/>
                </a:xfrm>
                <a:custGeom>
                  <a:avLst/>
                  <a:gdLst>
                    <a:gd name="connsiteX0" fmla="*/ 1977 w 3469"/>
                    <a:gd name="connsiteY0" fmla="*/ 2426 h 2569"/>
                    <a:gd name="connsiteX1" fmla="*/ 3538 w 3469"/>
                    <a:gd name="connsiteY1" fmla="*/ 3243 h 2569"/>
                    <a:gd name="connsiteX2" fmla="*/ 3835 w 3469"/>
                    <a:gd name="connsiteY2" fmla="*/ 3267 h 2569"/>
                    <a:gd name="connsiteX3" fmla="*/ 2772 w 3469"/>
                    <a:gd name="connsiteY3" fmla="*/ 1873 h 2569"/>
                    <a:gd name="connsiteX4" fmla="*/ 1977 w 3469"/>
                    <a:gd name="connsiteY4" fmla="*/ 971 h 2569"/>
                    <a:gd name="connsiteX5" fmla="*/ 640 w 3469"/>
                    <a:gd name="connsiteY5" fmla="*/ 697 h 2569"/>
                    <a:gd name="connsiteX6" fmla="*/ 366 w 3469"/>
                    <a:gd name="connsiteY6" fmla="*/ 1315 h 2569"/>
                    <a:gd name="connsiteX7" fmla="*/ 1977 w 3469"/>
                    <a:gd name="connsiteY7" fmla="*/ 2426 h 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9" h="2569">
                      <a:moveTo>
                        <a:pt x="1977" y="2426"/>
                      </a:moveTo>
                      <a:cubicBezTo>
                        <a:pt x="2422" y="2823"/>
                        <a:pt x="2958" y="3104"/>
                        <a:pt x="3538" y="3243"/>
                      </a:cubicBezTo>
                      <a:lnTo>
                        <a:pt x="3835" y="3267"/>
                      </a:lnTo>
                      <a:cubicBezTo>
                        <a:pt x="3528" y="2768"/>
                        <a:pt x="3172" y="2301"/>
                        <a:pt x="2772" y="1873"/>
                      </a:cubicBezTo>
                      <a:cubicBezTo>
                        <a:pt x="2485" y="1593"/>
                        <a:pt x="2219" y="1291"/>
                        <a:pt x="1977" y="971"/>
                      </a:cubicBezTo>
                      <a:cubicBezTo>
                        <a:pt x="1523" y="926"/>
                        <a:pt x="1075" y="835"/>
                        <a:pt x="640" y="697"/>
                      </a:cubicBezTo>
                      <a:cubicBezTo>
                        <a:pt x="575" y="914"/>
                        <a:pt x="483" y="1122"/>
                        <a:pt x="366" y="1315"/>
                      </a:cubicBezTo>
                      <a:cubicBezTo>
                        <a:pt x="1016" y="1485"/>
                        <a:pt x="1587" y="1878"/>
                        <a:pt x="1977" y="24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1" name="Freeform 5080">
                  <a:extLst>
                    <a:ext uri="{FF2B5EF4-FFF2-40B4-BE49-F238E27FC236}">
                      <a16:creationId xmlns:a16="http://schemas.microsoft.com/office/drawing/2014/main" id="{76F15807-7ED3-5607-51B3-CE276A222261}"/>
                    </a:ext>
                  </a:extLst>
                </p:cNvPr>
                <p:cNvSpPr/>
                <p:nvPr/>
              </p:nvSpPr>
              <p:spPr>
                <a:xfrm rot="-780000">
                  <a:off x="1725777" y="3984180"/>
                  <a:ext cx="8504" cy="8479"/>
                </a:xfrm>
                <a:custGeom>
                  <a:avLst/>
                  <a:gdLst>
                    <a:gd name="connsiteX0" fmla="*/ 1225 w 8504"/>
                    <a:gd name="connsiteY0" fmla="*/ 1570 h 8479"/>
                    <a:gd name="connsiteX1" fmla="*/ 1202 w 8504"/>
                    <a:gd name="connsiteY1" fmla="*/ 1495 h 8479"/>
                    <a:gd name="connsiteX2" fmla="*/ 607 w 8504"/>
                    <a:gd name="connsiteY2" fmla="*/ 924 h 8479"/>
                    <a:gd name="connsiteX3" fmla="*/ 361 w 8504"/>
                    <a:gd name="connsiteY3" fmla="*/ 678 h 8479"/>
                    <a:gd name="connsiteX4" fmla="*/ 2916 w 8504"/>
                    <a:gd name="connsiteY4" fmla="*/ 6504 h 8479"/>
                    <a:gd name="connsiteX5" fmla="*/ 6288 w 8504"/>
                    <a:gd name="connsiteY5" fmla="*/ 8957 h 8479"/>
                    <a:gd name="connsiteX6" fmla="*/ 7751 w 8504"/>
                    <a:gd name="connsiteY6" fmla="*/ 9157 h 8479"/>
                    <a:gd name="connsiteX7" fmla="*/ 8815 w 8504"/>
                    <a:gd name="connsiteY7" fmla="*/ 8539 h 8479"/>
                    <a:gd name="connsiteX8" fmla="*/ 7798 w 8504"/>
                    <a:gd name="connsiteY8" fmla="*/ 7721 h 8479"/>
                    <a:gd name="connsiteX9" fmla="*/ 4425 w 8504"/>
                    <a:gd name="connsiteY9" fmla="*/ 5068 h 8479"/>
                    <a:gd name="connsiteX10" fmla="*/ 4128 w 8504"/>
                    <a:gd name="connsiteY10" fmla="*/ 3182 h 8479"/>
                    <a:gd name="connsiteX11" fmla="*/ 2317 w 8504"/>
                    <a:gd name="connsiteY11" fmla="*/ 3233 h 8479"/>
                    <a:gd name="connsiteX12" fmla="*/ 1225 w 8504"/>
                    <a:gd name="connsiteY12" fmla="*/ 1570 h 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4" h="8479">
                      <a:moveTo>
                        <a:pt x="1225" y="1570"/>
                      </a:moveTo>
                      <a:lnTo>
                        <a:pt x="1202" y="1495"/>
                      </a:lnTo>
                      <a:cubicBezTo>
                        <a:pt x="981" y="1331"/>
                        <a:pt x="781" y="1139"/>
                        <a:pt x="607" y="924"/>
                      </a:cubicBezTo>
                      <a:lnTo>
                        <a:pt x="361" y="678"/>
                      </a:lnTo>
                      <a:cubicBezTo>
                        <a:pt x="1030" y="2638"/>
                        <a:pt x="2219" y="4571"/>
                        <a:pt x="2916" y="6504"/>
                      </a:cubicBezTo>
                      <a:cubicBezTo>
                        <a:pt x="3239" y="8069"/>
                        <a:pt x="4700" y="9132"/>
                        <a:pt x="6288" y="8957"/>
                      </a:cubicBezTo>
                      <a:cubicBezTo>
                        <a:pt x="6783" y="8947"/>
                        <a:pt x="7277" y="9014"/>
                        <a:pt x="7751" y="9157"/>
                      </a:cubicBezTo>
                      <a:cubicBezTo>
                        <a:pt x="8271" y="9106"/>
                        <a:pt x="8680" y="8934"/>
                        <a:pt x="8815" y="8539"/>
                      </a:cubicBezTo>
                      <a:cubicBezTo>
                        <a:pt x="8987" y="8075"/>
                        <a:pt x="8740" y="7847"/>
                        <a:pt x="7798" y="7721"/>
                      </a:cubicBezTo>
                      <a:cubicBezTo>
                        <a:pt x="4351" y="7257"/>
                        <a:pt x="3510" y="6704"/>
                        <a:pt x="4425" y="5068"/>
                      </a:cubicBezTo>
                      <a:cubicBezTo>
                        <a:pt x="4840" y="4460"/>
                        <a:pt x="4710" y="3634"/>
                        <a:pt x="4128" y="3182"/>
                      </a:cubicBezTo>
                      <a:cubicBezTo>
                        <a:pt x="3533" y="3310"/>
                        <a:pt x="2919" y="3328"/>
                        <a:pt x="2317" y="3233"/>
                      </a:cubicBezTo>
                      <a:cubicBezTo>
                        <a:pt x="1908" y="3159"/>
                        <a:pt x="1323" y="2165"/>
                        <a:pt x="1225" y="15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2" name="Freeform 5081">
                  <a:extLst>
                    <a:ext uri="{FF2B5EF4-FFF2-40B4-BE49-F238E27FC236}">
                      <a16:creationId xmlns:a16="http://schemas.microsoft.com/office/drawing/2014/main" id="{AD497658-949D-4886-3A3C-A3F4F0730EED}"/>
                    </a:ext>
                  </a:extLst>
                </p:cNvPr>
                <p:cNvSpPr/>
                <p:nvPr/>
              </p:nvSpPr>
              <p:spPr>
                <a:xfrm rot="-780000">
                  <a:off x="1707457" y="3991830"/>
                  <a:ext cx="50714" cy="26285"/>
                </a:xfrm>
                <a:custGeom>
                  <a:avLst/>
                  <a:gdLst>
                    <a:gd name="connsiteX0" fmla="*/ 32974 w 50714"/>
                    <a:gd name="connsiteY0" fmla="*/ 6714 h 26285"/>
                    <a:gd name="connsiteX1" fmla="*/ 32802 w 50714"/>
                    <a:gd name="connsiteY1" fmla="*/ 6840 h 26285"/>
                    <a:gd name="connsiteX2" fmla="*/ 31339 w 50714"/>
                    <a:gd name="connsiteY2" fmla="*/ 8234 h 26285"/>
                    <a:gd name="connsiteX3" fmla="*/ 29133 w 50714"/>
                    <a:gd name="connsiteY3" fmla="*/ 9028 h 26285"/>
                    <a:gd name="connsiteX4" fmla="*/ 28859 w 50714"/>
                    <a:gd name="connsiteY4" fmla="*/ 8903 h 26285"/>
                    <a:gd name="connsiteX5" fmla="*/ 25960 w 50714"/>
                    <a:gd name="connsiteY5" fmla="*/ 6422 h 26285"/>
                    <a:gd name="connsiteX6" fmla="*/ 25812 w 50714"/>
                    <a:gd name="connsiteY6" fmla="*/ 6570 h 26285"/>
                    <a:gd name="connsiteX7" fmla="*/ 22788 w 50714"/>
                    <a:gd name="connsiteY7" fmla="*/ 7068 h 26285"/>
                    <a:gd name="connsiteX8" fmla="*/ 18947 w 50714"/>
                    <a:gd name="connsiteY8" fmla="*/ 5283 h 26285"/>
                    <a:gd name="connsiteX9" fmla="*/ 18575 w 50714"/>
                    <a:gd name="connsiteY9" fmla="*/ 4294 h 26285"/>
                    <a:gd name="connsiteX10" fmla="*/ 16541 w 50714"/>
                    <a:gd name="connsiteY10" fmla="*/ 3871 h 26285"/>
                    <a:gd name="connsiteX11" fmla="*/ 15723 w 50714"/>
                    <a:gd name="connsiteY11" fmla="*/ 2477 h 26285"/>
                    <a:gd name="connsiteX12" fmla="*/ 19044 w 50714"/>
                    <a:gd name="connsiteY12" fmla="*/ 1548 h 26285"/>
                    <a:gd name="connsiteX13" fmla="*/ 20261 w 50714"/>
                    <a:gd name="connsiteY13" fmla="*/ 3160 h 26285"/>
                    <a:gd name="connsiteX14" fmla="*/ 20112 w 50714"/>
                    <a:gd name="connsiteY14" fmla="*/ 3360 h 26285"/>
                    <a:gd name="connsiteX15" fmla="*/ 21747 w 50714"/>
                    <a:gd name="connsiteY15" fmla="*/ 3434 h 26285"/>
                    <a:gd name="connsiteX16" fmla="*/ 24497 w 50714"/>
                    <a:gd name="connsiteY16" fmla="*/ 4178 h 26285"/>
                    <a:gd name="connsiteX17" fmla="*/ 24400 w 50714"/>
                    <a:gd name="connsiteY17" fmla="*/ 3931 h 26285"/>
                    <a:gd name="connsiteX18" fmla="*/ 22393 w 50714"/>
                    <a:gd name="connsiteY18" fmla="*/ 679 h 26285"/>
                    <a:gd name="connsiteX19" fmla="*/ 22393 w 50714"/>
                    <a:gd name="connsiteY19" fmla="*/ 679 h 26285"/>
                    <a:gd name="connsiteX20" fmla="*/ 20930 w 50714"/>
                    <a:gd name="connsiteY20" fmla="*/ 777 h 26285"/>
                    <a:gd name="connsiteX21" fmla="*/ 18180 w 50714"/>
                    <a:gd name="connsiteY21" fmla="*/ 976 h 26285"/>
                    <a:gd name="connsiteX22" fmla="*/ 17414 w 50714"/>
                    <a:gd name="connsiteY22" fmla="*/ 1274 h 26285"/>
                    <a:gd name="connsiteX23" fmla="*/ 16485 w 50714"/>
                    <a:gd name="connsiteY23" fmla="*/ 1325 h 26285"/>
                    <a:gd name="connsiteX24" fmla="*/ 15022 w 50714"/>
                    <a:gd name="connsiteY24" fmla="*/ 2045 h 26285"/>
                    <a:gd name="connsiteX25" fmla="*/ 14204 w 50714"/>
                    <a:gd name="connsiteY25" fmla="*/ 3183 h 26285"/>
                    <a:gd name="connsiteX26" fmla="*/ 10660 w 50714"/>
                    <a:gd name="connsiteY26" fmla="*/ 4275 h 26285"/>
                    <a:gd name="connsiteX27" fmla="*/ 11352 w 50714"/>
                    <a:gd name="connsiteY27" fmla="*/ 6162 h 26285"/>
                    <a:gd name="connsiteX28" fmla="*/ 10512 w 50714"/>
                    <a:gd name="connsiteY28" fmla="*/ 7997 h 26285"/>
                    <a:gd name="connsiteX29" fmla="*/ 9318 w 50714"/>
                    <a:gd name="connsiteY29" fmla="*/ 6315 h 26285"/>
                    <a:gd name="connsiteX30" fmla="*/ 9244 w 50714"/>
                    <a:gd name="connsiteY30" fmla="*/ 6018 h 26285"/>
                    <a:gd name="connsiteX31" fmla="*/ 8352 w 50714"/>
                    <a:gd name="connsiteY31" fmla="*/ 3834 h 26285"/>
                    <a:gd name="connsiteX32" fmla="*/ 3842 w 50714"/>
                    <a:gd name="connsiteY32" fmla="*/ 2993 h 26285"/>
                    <a:gd name="connsiteX33" fmla="*/ 3377 w 50714"/>
                    <a:gd name="connsiteY33" fmla="*/ 3313 h 26285"/>
                    <a:gd name="connsiteX34" fmla="*/ 2286 w 50714"/>
                    <a:gd name="connsiteY34" fmla="*/ 4006 h 26285"/>
                    <a:gd name="connsiteX35" fmla="*/ 1891 w 50714"/>
                    <a:gd name="connsiteY35" fmla="*/ 3657 h 26285"/>
                    <a:gd name="connsiteX36" fmla="*/ 1496 w 50714"/>
                    <a:gd name="connsiteY36" fmla="*/ 2965 h 26285"/>
                    <a:gd name="connsiteX37" fmla="*/ 1199 w 50714"/>
                    <a:gd name="connsiteY37" fmla="*/ 2394 h 26285"/>
                    <a:gd name="connsiteX38" fmla="*/ 358 w 50714"/>
                    <a:gd name="connsiteY38" fmla="*/ 2096 h 26285"/>
                    <a:gd name="connsiteX39" fmla="*/ 953 w 50714"/>
                    <a:gd name="connsiteY39" fmla="*/ 4949 h 26285"/>
                    <a:gd name="connsiteX40" fmla="*/ 2639 w 50714"/>
                    <a:gd name="connsiteY40" fmla="*/ 4926 h 26285"/>
                    <a:gd name="connsiteX41" fmla="*/ 9680 w 50714"/>
                    <a:gd name="connsiteY41" fmla="*/ 8248 h 26285"/>
                    <a:gd name="connsiteX42" fmla="*/ 8663 w 50714"/>
                    <a:gd name="connsiteY42" fmla="*/ 10306 h 26285"/>
                    <a:gd name="connsiteX43" fmla="*/ 8514 w 50714"/>
                    <a:gd name="connsiteY43" fmla="*/ 11398 h 26285"/>
                    <a:gd name="connsiteX44" fmla="*/ 11190 w 50714"/>
                    <a:gd name="connsiteY44" fmla="*/ 12936 h 26285"/>
                    <a:gd name="connsiteX45" fmla="*/ 12082 w 50714"/>
                    <a:gd name="connsiteY45" fmla="*/ 12810 h 26285"/>
                    <a:gd name="connsiteX46" fmla="*/ 13419 w 50714"/>
                    <a:gd name="connsiteY46" fmla="*/ 13456 h 26285"/>
                    <a:gd name="connsiteX47" fmla="*/ 13145 w 50714"/>
                    <a:gd name="connsiteY47" fmla="*/ 14074 h 26285"/>
                    <a:gd name="connsiteX48" fmla="*/ 18055 w 50714"/>
                    <a:gd name="connsiteY48" fmla="*/ 16778 h 26285"/>
                    <a:gd name="connsiteX49" fmla="*/ 17929 w 50714"/>
                    <a:gd name="connsiteY49" fmla="*/ 15384 h 26285"/>
                    <a:gd name="connsiteX50" fmla="*/ 16912 w 50714"/>
                    <a:gd name="connsiteY50" fmla="*/ 14455 h 26285"/>
                    <a:gd name="connsiteX51" fmla="*/ 16448 w 50714"/>
                    <a:gd name="connsiteY51" fmla="*/ 12322 h 26285"/>
                    <a:gd name="connsiteX52" fmla="*/ 17065 w 50714"/>
                    <a:gd name="connsiteY52" fmla="*/ 12099 h 26285"/>
                    <a:gd name="connsiteX53" fmla="*/ 17660 w 50714"/>
                    <a:gd name="connsiteY53" fmla="*/ 9372 h 26285"/>
                    <a:gd name="connsiteX54" fmla="*/ 19569 w 50714"/>
                    <a:gd name="connsiteY54" fmla="*/ 9024 h 26285"/>
                    <a:gd name="connsiteX55" fmla="*/ 21032 w 50714"/>
                    <a:gd name="connsiteY55" fmla="*/ 13312 h 26285"/>
                    <a:gd name="connsiteX56" fmla="*/ 21650 w 50714"/>
                    <a:gd name="connsiteY56" fmla="*/ 13777 h 26285"/>
                    <a:gd name="connsiteX57" fmla="*/ 23656 w 50714"/>
                    <a:gd name="connsiteY57" fmla="*/ 13902 h 26285"/>
                    <a:gd name="connsiteX58" fmla="*/ 27372 w 50714"/>
                    <a:gd name="connsiteY58" fmla="*/ 13182 h 26285"/>
                    <a:gd name="connsiteX59" fmla="*/ 27916 w 50714"/>
                    <a:gd name="connsiteY59" fmla="*/ 13280 h 26285"/>
                    <a:gd name="connsiteX60" fmla="*/ 28162 w 50714"/>
                    <a:gd name="connsiteY60" fmla="*/ 12685 h 26285"/>
                    <a:gd name="connsiteX61" fmla="*/ 27665 w 50714"/>
                    <a:gd name="connsiteY61" fmla="*/ 12513 h 26285"/>
                    <a:gd name="connsiteX62" fmla="*/ 26425 w 50714"/>
                    <a:gd name="connsiteY62" fmla="*/ 11867 h 26285"/>
                    <a:gd name="connsiteX63" fmla="*/ 26104 w 50714"/>
                    <a:gd name="connsiteY63" fmla="*/ 11667 h 26285"/>
                    <a:gd name="connsiteX64" fmla="*/ 25640 w 50714"/>
                    <a:gd name="connsiteY64" fmla="*/ 10376 h 26285"/>
                    <a:gd name="connsiteX65" fmla="*/ 27697 w 50714"/>
                    <a:gd name="connsiteY65" fmla="*/ 9879 h 26285"/>
                    <a:gd name="connsiteX66" fmla="*/ 29829 w 50714"/>
                    <a:gd name="connsiteY66" fmla="*/ 10497 h 26285"/>
                    <a:gd name="connsiteX67" fmla="*/ 31539 w 50714"/>
                    <a:gd name="connsiteY67" fmla="*/ 11514 h 26285"/>
                    <a:gd name="connsiteX68" fmla="*/ 31887 w 50714"/>
                    <a:gd name="connsiteY68" fmla="*/ 11788 h 26285"/>
                    <a:gd name="connsiteX69" fmla="*/ 31167 w 50714"/>
                    <a:gd name="connsiteY69" fmla="*/ 13154 h 26285"/>
                    <a:gd name="connsiteX70" fmla="*/ 31116 w 50714"/>
                    <a:gd name="connsiteY70" fmla="*/ 13154 h 26285"/>
                    <a:gd name="connsiteX71" fmla="*/ 31339 w 50714"/>
                    <a:gd name="connsiteY71" fmla="*/ 15756 h 26285"/>
                    <a:gd name="connsiteX72" fmla="*/ 31413 w 50714"/>
                    <a:gd name="connsiteY72" fmla="*/ 16221 h 26285"/>
                    <a:gd name="connsiteX73" fmla="*/ 31585 w 50714"/>
                    <a:gd name="connsiteY73" fmla="*/ 16272 h 26285"/>
                    <a:gd name="connsiteX74" fmla="*/ 37437 w 50714"/>
                    <a:gd name="connsiteY74" fmla="*/ 16049 h 26285"/>
                    <a:gd name="connsiteX75" fmla="*/ 39295 w 50714"/>
                    <a:gd name="connsiteY75" fmla="*/ 16643 h 26285"/>
                    <a:gd name="connsiteX76" fmla="*/ 38329 w 50714"/>
                    <a:gd name="connsiteY76" fmla="*/ 18037 h 26285"/>
                    <a:gd name="connsiteX77" fmla="*/ 35106 w 50714"/>
                    <a:gd name="connsiteY77" fmla="*/ 19329 h 26285"/>
                    <a:gd name="connsiteX78" fmla="*/ 32156 w 50714"/>
                    <a:gd name="connsiteY78" fmla="*/ 20096 h 26285"/>
                    <a:gd name="connsiteX79" fmla="*/ 30763 w 50714"/>
                    <a:gd name="connsiteY79" fmla="*/ 20021 h 26285"/>
                    <a:gd name="connsiteX80" fmla="*/ 31306 w 50714"/>
                    <a:gd name="connsiteY80" fmla="*/ 20486 h 26285"/>
                    <a:gd name="connsiteX81" fmla="*/ 33387 w 50714"/>
                    <a:gd name="connsiteY81" fmla="*/ 21006 h 26285"/>
                    <a:gd name="connsiteX82" fmla="*/ 35710 w 50714"/>
                    <a:gd name="connsiteY82" fmla="*/ 21229 h 26285"/>
                    <a:gd name="connsiteX83" fmla="*/ 36378 w 50714"/>
                    <a:gd name="connsiteY83" fmla="*/ 20932 h 26285"/>
                    <a:gd name="connsiteX84" fmla="*/ 36578 w 50714"/>
                    <a:gd name="connsiteY84" fmla="*/ 21206 h 26285"/>
                    <a:gd name="connsiteX85" fmla="*/ 39365 w 50714"/>
                    <a:gd name="connsiteY85" fmla="*/ 21108 h 26285"/>
                    <a:gd name="connsiteX86" fmla="*/ 41687 w 50714"/>
                    <a:gd name="connsiteY86" fmla="*/ 22247 h 26285"/>
                    <a:gd name="connsiteX87" fmla="*/ 41664 w 50714"/>
                    <a:gd name="connsiteY87" fmla="*/ 23092 h 26285"/>
                    <a:gd name="connsiteX88" fmla="*/ 43058 w 50714"/>
                    <a:gd name="connsiteY88" fmla="*/ 23292 h 26285"/>
                    <a:gd name="connsiteX89" fmla="*/ 45190 w 50714"/>
                    <a:gd name="connsiteY89" fmla="*/ 26763 h 26285"/>
                    <a:gd name="connsiteX90" fmla="*/ 45882 w 50714"/>
                    <a:gd name="connsiteY90" fmla="*/ 26963 h 26285"/>
                    <a:gd name="connsiteX91" fmla="*/ 46551 w 50714"/>
                    <a:gd name="connsiteY91" fmla="*/ 26614 h 26285"/>
                    <a:gd name="connsiteX92" fmla="*/ 46945 w 50714"/>
                    <a:gd name="connsiteY92" fmla="*/ 24482 h 26285"/>
                    <a:gd name="connsiteX93" fmla="*/ 44739 w 50714"/>
                    <a:gd name="connsiteY93" fmla="*/ 22372 h 26285"/>
                    <a:gd name="connsiteX94" fmla="*/ 44790 w 50714"/>
                    <a:gd name="connsiteY94" fmla="*/ 21280 h 26285"/>
                    <a:gd name="connsiteX95" fmla="*/ 44939 w 50714"/>
                    <a:gd name="connsiteY95" fmla="*/ 21108 h 26285"/>
                    <a:gd name="connsiteX96" fmla="*/ 44010 w 50714"/>
                    <a:gd name="connsiteY96" fmla="*/ 20983 h 26285"/>
                    <a:gd name="connsiteX97" fmla="*/ 41158 w 50714"/>
                    <a:gd name="connsiteY97" fmla="*/ 20388 h 26285"/>
                    <a:gd name="connsiteX98" fmla="*/ 41999 w 50714"/>
                    <a:gd name="connsiteY98" fmla="*/ 18205 h 26285"/>
                    <a:gd name="connsiteX99" fmla="*/ 47702 w 50714"/>
                    <a:gd name="connsiteY99" fmla="*/ 17982 h 26285"/>
                    <a:gd name="connsiteX100" fmla="*/ 51051 w 50714"/>
                    <a:gd name="connsiteY100" fmla="*/ 17289 h 26285"/>
                    <a:gd name="connsiteX101" fmla="*/ 50480 w 50714"/>
                    <a:gd name="connsiteY101" fmla="*/ 16323 h 26285"/>
                    <a:gd name="connsiteX102" fmla="*/ 45547 w 50714"/>
                    <a:gd name="connsiteY102" fmla="*/ 15542 h 26285"/>
                    <a:gd name="connsiteX103" fmla="*/ 43225 w 50714"/>
                    <a:gd name="connsiteY103" fmla="*/ 16007 h 26285"/>
                    <a:gd name="connsiteX104" fmla="*/ 39704 w 50714"/>
                    <a:gd name="connsiteY104" fmla="*/ 15078 h 26285"/>
                    <a:gd name="connsiteX105" fmla="*/ 40921 w 50714"/>
                    <a:gd name="connsiteY105" fmla="*/ 13071 h 26285"/>
                    <a:gd name="connsiteX106" fmla="*/ 41070 w 50714"/>
                    <a:gd name="connsiteY106" fmla="*/ 13071 h 26285"/>
                    <a:gd name="connsiteX107" fmla="*/ 43392 w 50714"/>
                    <a:gd name="connsiteY107" fmla="*/ 11853 h 26285"/>
                    <a:gd name="connsiteX108" fmla="*/ 39597 w 50714"/>
                    <a:gd name="connsiteY108" fmla="*/ 10562 h 26285"/>
                    <a:gd name="connsiteX109" fmla="*/ 39574 w 50714"/>
                    <a:gd name="connsiteY109" fmla="*/ 11825 h 26285"/>
                    <a:gd name="connsiteX110" fmla="*/ 37368 w 50714"/>
                    <a:gd name="connsiteY110" fmla="*/ 12369 h 26285"/>
                    <a:gd name="connsiteX111" fmla="*/ 34270 w 50714"/>
                    <a:gd name="connsiteY111" fmla="*/ 9419 h 26285"/>
                    <a:gd name="connsiteX112" fmla="*/ 34047 w 50714"/>
                    <a:gd name="connsiteY112" fmla="*/ 9270 h 26285"/>
                    <a:gd name="connsiteX113" fmla="*/ 33229 w 50714"/>
                    <a:gd name="connsiteY113" fmla="*/ 8029 h 26285"/>
                    <a:gd name="connsiteX114" fmla="*/ 34716 w 50714"/>
                    <a:gd name="connsiteY114" fmla="*/ 7634 h 26285"/>
                    <a:gd name="connsiteX115" fmla="*/ 37270 w 50714"/>
                    <a:gd name="connsiteY115" fmla="*/ 7435 h 26285"/>
                    <a:gd name="connsiteX116" fmla="*/ 36996 w 50714"/>
                    <a:gd name="connsiteY116" fmla="*/ 5112 h 26285"/>
                    <a:gd name="connsiteX117" fmla="*/ 33280 w 50714"/>
                    <a:gd name="connsiteY117" fmla="*/ 5706 h 26285"/>
                    <a:gd name="connsiteX118" fmla="*/ 33257 w 50714"/>
                    <a:gd name="connsiteY118" fmla="*/ 5855 h 26285"/>
                    <a:gd name="connsiteX119" fmla="*/ 32974 w 50714"/>
                    <a:gd name="connsiteY119" fmla="*/ 6714 h 2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0714" h="26285">
                      <a:moveTo>
                        <a:pt x="32974" y="6714"/>
                      </a:moveTo>
                      <a:lnTo>
                        <a:pt x="32802" y="6840"/>
                      </a:lnTo>
                      <a:cubicBezTo>
                        <a:pt x="32337" y="7212"/>
                        <a:pt x="31836" y="7769"/>
                        <a:pt x="31339" y="8234"/>
                      </a:cubicBezTo>
                      <a:cubicBezTo>
                        <a:pt x="30780" y="8847"/>
                        <a:pt x="29954" y="9144"/>
                        <a:pt x="29133" y="9028"/>
                      </a:cubicBezTo>
                      <a:lnTo>
                        <a:pt x="28859" y="8903"/>
                      </a:lnTo>
                      <a:cubicBezTo>
                        <a:pt x="27827" y="8156"/>
                        <a:pt x="26857" y="7326"/>
                        <a:pt x="25960" y="6422"/>
                      </a:cubicBezTo>
                      <a:lnTo>
                        <a:pt x="25812" y="6570"/>
                      </a:lnTo>
                      <a:cubicBezTo>
                        <a:pt x="25347" y="7165"/>
                        <a:pt x="24223" y="7337"/>
                        <a:pt x="22788" y="7068"/>
                      </a:cubicBezTo>
                      <a:cubicBezTo>
                        <a:pt x="21340" y="6936"/>
                        <a:pt x="19982" y="6305"/>
                        <a:pt x="18947" y="5283"/>
                      </a:cubicBezTo>
                      <a:cubicBezTo>
                        <a:pt x="18704" y="5011"/>
                        <a:pt x="18572" y="4659"/>
                        <a:pt x="18575" y="4294"/>
                      </a:cubicBezTo>
                      <a:cubicBezTo>
                        <a:pt x="17869" y="4388"/>
                        <a:pt x="17151" y="4239"/>
                        <a:pt x="16541" y="3871"/>
                      </a:cubicBezTo>
                      <a:cubicBezTo>
                        <a:pt x="16073" y="3552"/>
                        <a:pt x="15773" y="3041"/>
                        <a:pt x="15723" y="2477"/>
                      </a:cubicBezTo>
                      <a:cubicBezTo>
                        <a:pt x="15969" y="1548"/>
                        <a:pt x="18152" y="939"/>
                        <a:pt x="19044" y="1548"/>
                      </a:cubicBezTo>
                      <a:cubicBezTo>
                        <a:pt x="19542" y="2009"/>
                        <a:pt x="19954" y="2555"/>
                        <a:pt x="20261" y="3160"/>
                      </a:cubicBezTo>
                      <a:lnTo>
                        <a:pt x="20112" y="3360"/>
                      </a:lnTo>
                      <a:cubicBezTo>
                        <a:pt x="20659" y="3336"/>
                        <a:pt x="21206" y="3361"/>
                        <a:pt x="21747" y="3434"/>
                      </a:cubicBezTo>
                      <a:cubicBezTo>
                        <a:pt x="22678" y="3628"/>
                        <a:pt x="23596" y="3876"/>
                        <a:pt x="24497" y="4178"/>
                      </a:cubicBezTo>
                      <a:lnTo>
                        <a:pt x="24400" y="3931"/>
                      </a:lnTo>
                      <a:cubicBezTo>
                        <a:pt x="23878" y="2763"/>
                        <a:pt x="23203" y="1669"/>
                        <a:pt x="22393" y="679"/>
                      </a:cubicBezTo>
                      <a:lnTo>
                        <a:pt x="22393" y="679"/>
                      </a:lnTo>
                      <a:cubicBezTo>
                        <a:pt x="21912" y="778"/>
                        <a:pt x="21420" y="811"/>
                        <a:pt x="20930" y="777"/>
                      </a:cubicBezTo>
                      <a:cubicBezTo>
                        <a:pt x="20010" y="789"/>
                        <a:pt x="19092" y="855"/>
                        <a:pt x="18180" y="976"/>
                      </a:cubicBezTo>
                      <a:cubicBezTo>
                        <a:pt x="17935" y="1101"/>
                        <a:pt x="17679" y="1200"/>
                        <a:pt x="17414" y="1274"/>
                      </a:cubicBezTo>
                      <a:cubicBezTo>
                        <a:pt x="17109" y="1343"/>
                        <a:pt x="16795" y="1360"/>
                        <a:pt x="16485" y="1325"/>
                      </a:cubicBezTo>
                      <a:cubicBezTo>
                        <a:pt x="15957" y="1474"/>
                        <a:pt x="15461" y="1717"/>
                        <a:pt x="15022" y="2045"/>
                      </a:cubicBezTo>
                      <a:cubicBezTo>
                        <a:pt x="14644" y="2337"/>
                        <a:pt x="14360" y="2732"/>
                        <a:pt x="14204" y="3183"/>
                      </a:cubicBezTo>
                      <a:cubicBezTo>
                        <a:pt x="13833" y="4275"/>
                        <a:pt x="12593" y="4549"/>
                        <a:pt x="10660" y="4275"/>
                      </a:cubicBezTo>
                      <a:cubicBezTo>
                        <a:pt x="10991" y="4863"/>
                        <a:pt x="11225" y="5500"/>
                        <a:pt x="11352" y="6162"/>
                      </a:cubicBezTo>
                      <a:cubicBezTo>
                        <a:pt x="11403" y="6807"/>
                        <a:pt x="10832" y="7402"/>
                        <a:pt x="10512" y="7997"/>
                      </a:cubicBezTo>
                      <a:lnTo>
                        <a:pt x="9318" y="6315"/>
                      </a:lnTo>
                      <a:lnTo>
                        <a:pt x="9244" y="6018"/>
                      </a:lnTo>
                      <a:cubicBezTo>
                        <a:pt x="9191" y="5212"/>
                        <a:pt x="8878" y="4446"/>
                        <a:pt x="8352" y="3834"/>
                      </a:cubicBezTo>
                      <a:cubicBezTo>
                        <a:pt x="6866" y="3485"/>
                        <a:pt x="5351" y="3188"/>
                        <a:pt x="3842" y="2993"/>
                      </a:cubicBezTo>
                      <a:lnTo>
                        <a:pt x="3377" y="3313"/>
                      </a:lnTo>
                      <a:cubicBezTo>
                        <a:pt x="3033" y="3574"/>
                        <a:pt x="2668" y="3805"/>
                        <a:pt x="2286" y="4006"/>
                      </a:cubicBezTo>
                      <a:lnTo>
                        <a:pt x="1891" y="3657"/>
                      </a:lnTo>
                      <a:cubicBezTo>
                        <a:pt x="1745" y="3435"/>
                        <a:pt x="1613" y="3204"/>
                        <a:pt x="1496" y="2965"/>
                      </a:cubicBezTo>
                      <a:lnTo>
                        <a:pt x="1199" y="2394"/>
                      </a:lnTo>
                      <a:cubicBezTo>
                        <a:pt x="902" y="2296"/>
                        <a:pt x="628" y="2194"/>
                        <a:pt x="358" y="2096"/>
                      </a:cubicBezTo>
                      <a:cubicBezTo>
                        <a:pt x="1016" y="2890"/>
                        <a:pt x="1238" y="3958"/>
                        <a:pt x="953" y="4949"/>
                      </a:cubicBezTo>
                      <a:cubicBezTo>
                        <a:pt x="1512" y="4879"/>
                        <a:pt x="2078" y="4871"/>
                        <a:pt x="2639" y="4926"/>
                      </a:cubicBezTo>
                      <a:cubicBezTo>
                        <a:pt x="6108" y="5321"/>
                        <a:pt x="9429" y="6859"/>
                        <a:pt x="9680" y="8248"/>
                      </a:cubicBezTo>
                      <a:cubicBezTo>
                        <a:pt x="9674" y="9053"/>
                        <a:pt x="9299" y="9812"/>
                        <a:pt x="8663" y="10306"/>
                      </a:cubicBezTo>
                      <a:cubicBezTo>
                        <a:pt x="8291" y="10678"/>
                        <a:pt x="8166" y="10998"/>
                        <a:pt x="8514" y="11398"/>
                      </a:cubicBezTo>
                      <a:cubicBezTo>
                        <a:pt x="9383" y="11895"/>
                        <a:pt x="10275" y="12415"/>
                        <a:pt x="11190" y="12936"/>
                      </a:cubicBezTo>
                      <a:cubicBezTo>
                        <a:pt x="11487" y="12885"/>
                        <a:pt x="11784" y="12838"/>
                        <a:pt x="12082" y="12810"/>
                      </a:cubicBezTo>
                      <a:cubicBezTo>
                        <a:pt x="12546" y="12787"/>
                        <a:pt x="12973" y="13233"/>
                        <a:pt x="13419" y="13456"/>
                      </a:cubicBezTo>
                      <a:lnTo>
                        <a:pt x="13145" y="14074"/>
                      </a:lnTo>
                      <a:cubicBezTo>
                        <a:pt x="14757" y="14966"/>
                        <a:pt x="16369" y="15858"/>
                        <a:pt x="18055" y="16778"/>
                      </a:cubicBezTo>
                      <a:cubicBezTo>
                        <a:pt x="18552" y="16383"/>
                        <a:pt x="18519" y="15984"/>
                        <a:pt x="17929" y="15384"/>
                      </a:cubicBezTo>
                      <a:cubicBezTo>
                        <a:pt x="17504" y="15185"/>
                        <a:pt x="17149" y="14861"/>
                        <a:pt x="16912" y="14455"/>
                      </a:cubicBezTo>
                      <a:cubicBezTo>
                        <a:pt x="15672" y="13414"/>
                        <a:pt x="15547" y="12820"/>
                        <a:pt x="16448" y="12322"/>
                      </a:cubicBezTo>
                      <a:cubicBezTo>
                        <a:pt x="16648" y="12233"/>
                        <a:pt x="16854" y="12159"/>
                        <a:pt x="17065" y="12099"/>
                      </a:cubicBezTo>
                      <a:cubicBezTo>
                        <a:pt x="17214" y="11180"/>
                        <a:pt x="17412" y="10270"/>
                        <a:pt x="17660" y="9372"/>
                      </a:cubicBezTo>
                      <a:cubicBezTo>
                        <a:pt x="17934" y="8443"/>
                        <a:pt x="18826" y="8443"/>
                        <a:pt x="19569" y="9024"/>
                      </a:cubicBezTo>
                      <a:cubicBezTo>
                        <a:pt x="20549" y="10235"/>
                        <a:pt x="21067" y="11755"/>
                        <a:pt x="21032" y="13312"/>
                      </a:cubicBezTo>
                      <a:lnTo>
                        <a:pt x="21650" y="13777"/>
                      </a:lnTo>
                      <a:cubicBezTo>
                        <a:pt x="22616" y="14423"/>
                        <a:pt x="23136" y="14469"/>
                        <a:pt x="23656" y="13902"/>
                      </a:cubicBezTo>
                      <a:cubicBezTo>
                        <a:pt x="24729" y="13126"/>
                        <a:pt x="26088" y="12863"/>
                        <a:pt x="27372" y="13182"/>
                      </a:cubicBezTo>
                      <a:lnTo>
                        <a:pt x="27916" y="13280"/>
                      </a:lnTo>
                      <a:cubicBezTo>
                        <a:pt x="27966" y="13070"/>
                        <a:pt x="28049" y="12869"/>
                        <a:pt x="28162" y="12685"/>
                      </a:cubicBezTo>
                      <a:lnTo>
                        <a:pt x="27665" y="12513"/>
                      </a:lnTo>
                      <a:cubicBezTo>
                        <a:pt x="27239" y="12322"/>
                        <a:pt x="26825" y="12106"/>
                        <a:pt x="26425" y="11867"/>
                      </a:cubicBezTo>
                      <a:lnTo>
                        <a:pt x="26104" y="11667"/>
                      </a:lnTo>
                      <a:cubicBezTo>
                        <a:pt x="25412" y="11203"/>
                        <a:pt x="25013" y="10738"/>
                        <a:pt x="25640" y="10376"/>
                      </a:cubicBezTo>
                      <a:cubicBezTo>
                        <a:pt x="26301" y="10122"/>
                        <a:pt x="26993" y="9955"/>
                        <a:pt x="27697" y="9879"/>
                      </a:cubicBezTo>
                      <a:cubicBezTo>
                        <a:pt x="28429" y="10002"/>
                        <a:pt x="29145" y="10209"/>
                        <a:pt x="29829" y="10497"/>
                      </a:cubicBezTo>
                      <a:cubicBezTo>
                        <a:pt x="30443" y="10755"/>
                        <a:pt x="31018" y="11098"/>
                        <a:pt x="31539" y="11514"/>
                      </a:cubicBezTo>
                      <a:lnTo>
                        <a:pt x="31887" y="11788"/>
                      </a:lnTo>
                      <a:cubicBezTo>
                        <a:pt x="32816" y="12508"/>
                        <a:pt x="32533" y="13005"/>
                        <a:pt x="31167" y="13154"/>
                      </a:cubicBezTo>
                      <a:lnTo>
                        <a:pt x="31116" y="13154"/>
                      </a:lnTo>
                      <a:cubicBezTo>
                        <a:pt x="31756" y="13877"/>
                        <a:pt x="31847" y="14935"/>
                        <a:pt x="31339" y="15756"/>
                      </a:cubicBezTo>
                      <a:cubicBezTo>
                        <a:pt x="31390" y="15906"/>
                        <a:pt x="31415" y="16063"/>
                        <a:pt x="31413" y="16221"/>
                      </a:cubicBezTo>
                      <a:lnTo>
                        <a:pt x="31585" y="16272"/>
                      </a:lnTo>
                      <a:cubicBezTo>
                        <a:pt x="33545" y="16420"/>
                        <a:pt x="35477" y="16072"/>
                        <a:pt x="37437" y="16049"/>
                      </a:cubicBezTo>
                      <a:cubicBezTo>
                        <a:pt x="38084" y="16148"/>
                        <a:pt x="38711" y="16349"/>
                        <a:pt x="39295" y="16643"/>
                      </a:cubicBezTo>
                      <a:cubicBezTo>
                        <a:pt x="38975" y="17108"/>
                        <a:pt x="38798" y="17759"/>
                        <a:pt x="38329" y="18037"/>
                      </a:cubicBezTo>
                      <a:cubicBezTo>
                        <a:pt x="37296" y="18563"/>
                        <a:pt x="36217" y="18996"/>
                        <a:pt x="35106" y="19329"/>
                      </a:cubicBezTo>
                      <a:cubicBezTo>
                        <a:pt x="34185" y="19782"/>
                        <a:pt x="33181" y="20043"/>
                        <a:pt x="32156" y="20096"/>
                      </a:cubicBezTo>
                      <a:cubicBezTo>
                        <a:pt x="31694" y="20036"/>
                        <a:pt x="31229" y="20011"/>
                        <a:pt x="30763" y="20021"/>
                      </a:cubicBezTo>
                      <a:cubicBezTo>
                        <a:pt x="30964" y="20151"/>
                        <a:pt x="31147" y="20307"/>
                        <a:pt x="31306" y="20486"/>
                      </a:cubicBezTo>
                      <a:cubicBezTo>
                        <a:pt x="31998" y="20686"/>
                        <a:pt x="32672" y="20858"/>
                        <a:pt x="33387" y="21006"/>
                      </a:cubicBezTo>
                      <a:cubicBezTo>
                        <a:pt x="34152" y="21155"/>
                        <a:pt x="34930" y="21230"/>
                        <a:pt x="35710" y="21229"/>
                      </a:cubicBezTo>
                      <a:cubicBezTo>
                        <a:pt x="36030" y="21006"/>
                        <a:pt x="36281" y="20858"/>
                        <a:pt x="36378" y="20932"/>
                      </a:cubicBezTo>
                      <a:lnTo>
                        <a:pt x="36578" y="21206"/>
                      </a:lnTo>
                      <a:cubicBezTo>
                        <a:pt x="37507" y="21183"/>
                        <a:pt x="38413" y="21108"/>
                        <a:pt x="39365" y="21108"/>
                      </a:cubicBezTo>
                      <a:cubicBezTo>
                        <a:pt x="40680" y="21132"/>
                        <a:pt x="41595" y="21629"/>
                        <a:pt x="41687" y="22247"/>
                      </a:cubicBezTo>
                      <a:cubicBezTo>
                        <a:pt x="41729" y="22528"/>
                        <a:pt x="41721" y="22814"/>
                        <a:pt x="41664" y="23092"/>
                      </a:cubicBezTo>
                      <a:cubicBezTo>
                        <a:pt x="42136" y="23084"/>
                        <a:pt x="42607" y="23151"/>
                        <a:pt x="43058" y="23292"/>
                      </a:cubicBezTo>
                      <a:cubicBezTo>
                        <a:pt x="43987" y="23590"/>
                        <a:pt x="44841" y="25225"/>
                        <a:pt x="45190" y="26763"/>
                      </a:cubicBezTo>
                      <a:lnTo>
                        <a:pt x="45882" y="26963"/>
                      </a:lnTo>
                      <a:cubicBezTo>
                        <a:pt x="46030" y="26986"/>
                        <a:pt x="46527" y="26791"/>
                        <a:pt x="46551" y="26614"/>
                      </a:cubicBezTo>
                      <a:cubicBezTo>
                        <a:pt x="46699" y="25922"/>
                        <a:pt x="46825" y="25220"/>
                        <a:pt x="46945" y="24482"/>
                      </a:cubicBezTo>
                      <a:cubicBezTo>
                        <a:pt x="45830" y="24332"/>
                        <a:pt x="44939" y="23480"/>
                        <a:pt x="44739" y="22372"/>
                      </a:cubicBezTo>
                      <a:cubicBezTo>
                        <a:pt x="44629" y="22014"/>
                        <a:pt x="44647" y="21627"/>
                        <a:pt x="44790" y="21280"/>
                      </a:cubicBezTo>
                      <a:lnTo>
                        <a:pt x="44939" y="21108"/>
                      </a:lnTo>
                      <a:lnTo>
                        <a:pt x="44010" y="20983"/>
                      </a:lnTo>
                      <a:cubicBezTo>
                        <a:pt x="43044" y="20858"/>
                        <a:pt x="41878" y="21229"/>
                        <a:pt x="41158" y="20388"/>
                      </a:cubicBezTo>
                      <a:cubicBezTo>
                        <a:pt x="40340" y="19422"/>
                        <a:pt x="40693" y="18553"/>
                        <a:pt x="41999" y="18205"/>
                      </a:cubicBezTo>
                      <a:cubicBezTo>
                        <a:pt x="43869" y="17772"/>
                        <a:pt x="45804" y="17697"/>
                        <a:pt x="47702" y="17982"/>
                      </a:cubicBezTo>
                      <a:cubicBezTo>
                        <a:pt x="49412" y="18205"/>
                        <a:pt x="50703" y="18079"/>
                        <a:pt x="51051" y="17289"/>
                      </a:cubicBezTo>
                      <a:cubicBezTo>
                        <a:pt x="51149" y="17043"/>
                        <a:pt x="50903" y="16546"/>
                        <a:pt x="50480" y="16323"/>
                      </a:cubicBezTo>
                      <a:cubicBezTo>
                        <a:pt x="48959" y="15550"/>
                        <a:pt x="47233" y="15277"/>
                        <a:pt x="45547" y="15542"/>
                      </a:cubicBezTo>
                      <a:cubicBezTo>
                        <a:pt x="44786" y="15755"/>
                        <a:pt x="44009" y="15910"/>
                        <a:pt x="43225" y="16007"/>
                      </a:cubicBezTo>
                      <a:cubicBezTo>
                        <a:pt x="41973" y="16205"/>
                        <a:pt x="40695" y="15868"/>
                        <a:pt x="39704" y="15078"/>
                      </a:cubicBezTo>
                      <a:cubicBezTo>
                        <a:pt x="38664" y="13860"/>
                        <a:pt x="39058" y="13191"/>
                        <a:pt x="40921" y="13071"/>
                      </a:cubicBezTo>
                      <a:lnTo>
                        <a:pt x="41070" y="13071"/>
                      </a:lnTo>
                      <a:cubicBezTo>
                        <a:pt x="43076" y="12922"/>
                        <a:pt x="43819" y="12550"/>
                        <a:pt x="43392" y="11853"/>
                      </a:cubicBezTo>
                      <a:cubicBezTo>
                        <a:pt x="42356" y="10924"/>
                        <a:pt x="40985" y="10457"/>
                        <a:pt x="39597" y="10562"/>
                      </a:cubicBezTo>
                      <a:cubicBezTo>
                        <a:pt x="39775" y="10966"/>
                        <a:pt x="39767" y="11428"/>
                        <a:pt x="39574" y="11825"/>
                      </a:cubicBezTo>
                      <a:cubicBezTo>
                        <a:pt x="39202" y="12792"/>
                        <a:pt x="38385" y="12940"/>
                        <a:pt x="37368" y="12369"/>
                      </a:cubicBezTo>
                      <a:cubicBezTo>
                        <a:pt x="36067" y="11712"/>
                        <a:pt x="34990" y="10686"/>
                        <a:pt x="34270" y="9419"/>
                      </a:cubicBezTo>
                      <a:lnTo>
                        <a:pt x="34047" y="9270"/>
                      </a:lnTo>
                      <a:cubicBezTo>
                        <a:pt x="33583" y="9020"/>
                        <a:pt x="33276" y="8554"/>
                        <a:pt x="33229" y="8029"/>
                      </a:cubicBezTo>
                      <a:cubicBezTo>
                        <a:pt x="33253" y="7830"/>
                        <a:pt x="34158" y="7709"/>
                        <a:pt x="34716" y="7634"/>
                      </a:cubicBezTo>
                      <a:cubicBezTo>
                        <a:pt x="35533" y="7537"/>
                        <a:pt x="36499" y="7560"/>
                        <a:pt x="37270" y="7435"/>
                      </a:cubicBezTo>
                      <a:cubicBezTo>
                        <a:pt x="39105" y="7137"/>
                        <a:pt x="38956" y="5948"/>
                        <a:pt x="36996" y="5112"/>
                      </a:cubicBezTo>
                      <a:cubicBezTo>
                        <a:pt x="34674" y="4117"/>
                        <a:pt x="33452" y="4368"/>
                        <a:pt x="33280" y="5706"/>
                      </a:cubicBezTo>
                      <a:lnTo>
                        <a:pt x="33257" y="5855"/>
                      </a:lnTo>
                      <a:cubicBezTo>
                        <a:pt x="33365" y="6173"/>
                        <a:pt x="33249" y="6523"/>
                        <a:pt x="32974" y="67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3" name="Freeform 5082">
                  <a:extLst>
                    <a:ext uri="{FF2B5EF4-FFF2-40B4-BE49-F238E27FC236}">
                      <a16:creationId xmlns:a16="http://schemas.microsoft.com/office/drawing/2014/main" id="{58D968E1-336B-8DD0-1D16-5DD00CDC6C8F}"/>
                    </a:ext>
                  </a:extLst>
                </p:cNvPr>
                <p:cNvSpPr/>
                <p:nvPr/>
              </p:nvSpPr>
              <p:spPr>
                <a:xfrm rot="-780000">
                  <a:off x="1708083" y="4117665"/>
                  <a:ext cx="1463" cy="3768"/>
                </a:xfrm>
                <a:custGeom>
                  <a:avLst/>
                  <a:gdLst>
                    <a:gd name="connsiteX0" fmla="*/ 1251 w 1463"/>
                    <a:gd name="connsiteY0" fmla="*/ 2016 h 3768"/>
                    <a:gd name="connsiteX1" fmla="*/ 1822 w 1463"/>
                    <a:gd name="connsiteY1" fmla="*/ 701 h 3768"/>
                    <a:gd name="connsiteX2" fmla="*/ 1822 w 1463"/>
                    <a:gd name="connsiteY2" fmla="*/ 701 h 3768"/>
                    <a:gd name="connsiteX3" fmla="*/ 1251 w 1463"/>
                    <a:gd name="connsiteY3" fmla="*/ 2016 h 3768"/>
                    <a:gd name="connsiteX4" fmla="*/ 359 w 1463"/>
                    <a:gd name="connsiteY4" fmla="*/ 4470 h 3768"/>
                    <a:gd name="connsiteX5" fmla="*/ 1251 w 1463"/>
                    <a:gd name="connsiteY5" fmla="*/ 2016 h 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 h="3768">
                      <a:moveTo>
                        <a:pt x="1251" y="2016"/>
                      </a:moveTo>
                      <a:cubicBezTo>
                        <a:pt x="1451" y="1593"/>
                        <a:pt x="1623" y="1147"/>
                        <a:pt x="1822" y="701"/>
                      </a:cubicBezTo>
                      <a:lnTo>
                        <a:pt x="1822" y="701"/>
                      </a:lnTo>
                      <a:cubicBezTo>
                        <a:pt x="1623" y="1166"/>
                        <a:pt x="1451" y="1593"/>
                        <a:pt x="1251" y="2016"/>
                      </a:cubicBezTo>
                      <a:cubicBezTo>
                        <a:pt x="867" y="2800"/>
                        <a:pt x="568" y="3622"/>
                        <a:pt x="359" y="4470"/>
                      </a:cubicBezTo>
                      <a:cubicBezTo>
                        <a:pt x="568" y="3622"/>
                        <a:pt x="867" y="2800"/>
                        <a:pt x="1251" y="201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4" name="Freeform 5083">
                  <a:extLst>
                    <a:ext uri="{FF2B5EF4-FFF2-40B4-BE49-F238E27FC236}">
                      <a16:creationId xmlns:a16="http://schemas.microsoft.com/office/drawing/2014/main" id="{7299470F-6067-0E3C-CA0E-E1AE3DC984A9}"/>
                    </a:ext>
                  </a:extLst>
                </p:cNvPr>
                <p:cNvSpPr/>
                <p:nvPr/>
              </p:nvSpPr>
              <p:spPr>
                <a:xfrm rot="-780000">
                  <a:off x="1711788" y="3982932"/>
                  <a:ext cx="12877" cy="9714"/>
                </a:xfrm>
                <a:custGeom>
                  <a:avLst/>
                  <a:gdLst>
                    <a:gd name="connsiteX0" fmla="*/ 12951 w 12877"/>
                    <a:gd name="connsiteY0" fmla="*/ 9574 h 9714"/>
                    <a:gd name="connsiteX1" fmla="*/ 13002 w 12877"/>
                    <a:gd name="connsiteY1" fmla="*/ 7293 h 9714"/>
                    <a:gd name="connsiteX2" fmla="*/ 11636 w 12877"/>
                    <a:gd name="connsiteY2" fmla="*/ 5212 h 9714"/>
                    <a:gd name="connsiteX3" fmla="*/ 7619 w 12877"/>
                    <a:gd name="connsiteY3" fmla="*/ 3846 h 9714"/>
                    <a:gd name="connsiteX4" fmla="*/ 5166 w 12877"/>
                    <a:gd name="connsiteY4" fmla="*/ 3028 h 9714"/>
                    <a:gd name="connsiteX5" fmla="*/ 3308 w 12877"/>
                    <a:gd name="connsiteY5" fmla="*/ 1118 h 9714"/>
                    <a:gd name="connsiteX6" fmla="*/ 1994 w 12877"/>
                    <a:gd name="connsiteY6" fmla="*/ 695 h 9714"/>
                    <a:gd name="connsiteX7" fmla="*/ 1325 w 12877"/>
                    <a:gd name="connsiteY7" fmla="*/ 747 h 9714"/>
                    <a:gd name="connsiteX8" fmla="*/ 359 w 12877"/>
                    <a:gd name="connsiteY8" fmla="*/ 2359 h 9714"/>
                    <a:gd name="connsiteX9" fmla="*/ 5737 w 12877"/>
                    <a:gd name="connsiteY9" fmla="*/ 7219 h 9714"/>
                    <a:gd name="connsiteX10" fmla="*/ 9778 w 12877"/>
                    <a:gd name="connsiteY10" fmla="*/ 9054 h 9714"/>
                    <a:gd name="connsiteX11" fmla="*/ 11172 w 12877"/>
                    <a:gd name="connsiteY11" fmla="*/ 10169 h 9714"/>
                    <a:gd name="connsiteX12" fmla="*/ 12760 w 12877"/>
                    <a:gd name="connsiteY12" fmla="*/ 10392 h 9714"/>
                    <a:gd name="connsiteX13" fmla="*/ 12951 w 12877"/>
                    <a:gd name="connsiteY13" fmla="*/ 9574 h 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7" h="9714">
                      <a:moveTo>
                        <a:pt x="12951" y="9574"/>
                      </a:moveTo>
                      <a:cubicBezTo>
                        <a:pt x="13313" y="8861"/>
                        <a:pt x="13332" y="8022"/>
                        <a:pt x="13002" y="7293"/>
                      </a:cubicBezTo>
                      <a:cubicBezTo>
                        <a:pt x="12708" y="6506"/>
                        <a:pt x="12242" y="5794"/>
                        <a:pt x="11636" y="5212"/>
                      </a:cubicBezTo>
                      <a:cubicBezTo>
                        <a:pt x="10682" y="4006"/>
                        <a:pt x="9110" y="3472"/>
                        <a:pt x="7619" y="3846"/>
                      </a:cubicBezTo>
                      <a:cubicBezTo>
                        <a:pt x="6711" y="4208"/>
                        <a:pt x="5675" y="3863"/>
                        <a:pt x="5166" y="3028"/>
                      </a:cubicBezTo>
                      <a:cubicBezTo>
                        <a:pt x="4651" y="2298"/>
                        <a:pt x="4024" y="1654"/>
                        <a:pt x="3308" y="1118"/>
                      </a:cubicBezTo>
                      <a:cubicBezTo>
                        <a:pt x="2912" y="872"/>
                        <a:pt x="2460" y="726"/>
                        <a:pt x="1994" y="695"/>
                      </a:cubicBezTo>
                      <a:cubicBezTo>
                        <a:pt x="1770" y="660"/>
                        <a:pt x="1541" y="677"/>
                        <a:pt x="1325" y="747"/>
                      </a:cubicBezTo>
                      <a:cubicBezTo>
                        <a:pt x="735" y="1069"/>
                        <a:pt x="365" y="1686"/>
                        <a:pt x="359" y="2359"/>
                      </a:cubicBezTo>
                      <a:cubicBezTo>
                        <a:pt x="410" y="4394"/>
                        <a:pt x="3708" y="7516"/>
                        <a:pt x="5737" y="7219"/>
                      </a:cubicBezTo>
                      <a:cubicBezTo>
                        <a:pt x="7326" y="6993"/>
                        <a:pt x="8902" y="7708"/>
                        <a:pt x="9778" y="9054"/>
                      </a:cubicBezTo>
                      <a:cubicBezTo>
                        <a:pt x="10076" y="9477"/>
                        <a:pt x="10768" y="9774"/>
                        <a:pt x="11172" y="10169"/>
                      </a:cubicBezTo>
                      <a:lnTo>
                        <a:pt x="12760" y="10392"/>
                      </a:lnTo>
                      <a:cubicBezTo>
                        <a:pt x="12761" y="10109"/>
                        <a:pt x="12826" y="9829"/>
                        <a:pt x="12951" y="95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5" name="Freeform 5084">
                  <a:extLst>
                    <a:ext uri="{FF2B5EF4-FFF2-40B4-BE49-F238E27FC236}">
                      <a16:creationId xmlns:a16="http://schemas.microsoft.com/office/drawing/2014/main" id="{80B091B4-20D6-F154-C2A9-FCCE51BDD54E}"/>
                    </a:ext>
                  </a:extLst>
                </p:cNvPr>
                <p:cNvSpPr/>
                <p:nvPr/>
              </p:nvSpPr>
              <p:spPr>
                <a:xfrm rot="-780000">
                  <a:off x="1742491" y="4140767"/>
                  <a:ext cx="868" cy="469"/>
                </a:xfrm>
                <a:custGeom>
                  <a:avLst/>
                  <a:gdLst>
                    <a:gd name="connsiteX0" fmla="*/ 1234 w 868"/>
                    <a:gd name="connsiteY0" fmla="*/ 1077 h 469"/>
                    <a:gd name="connsiteX1" fmla="*/ 366 w 868"/>
                    <a:gd name="connsiteY1" fmla="*/ 705 h 469"/>
                    <a:gd name="connsiteX2" fmla="*/ 389 w 868"/>
                    <a:gd name="connsiteY2" fmla="*/ 1170 h 469"/>
                    <a:gd name="connsiteX3" fmla="*/ 1234 w 868"/>
                    <a:gd name="connsiteY3" fmla="*/ 1077 h 469"/>
                  </a:gdLst>
                  <a:ahLst/>
                  <a:cxnLst>
                    <a:cxn ang="0">
                      <a:pos x="connsiteX0" y="connsiteY0"/>
                    </a:cxn>
                    <a:cxn ang="0">
                      <a:pos x="connsiteX1" y="connsiteY1"/>
                    </a:cxn>
                    <a:cxn ang="0">
                      <a:pos x="connsiteX2" y="connsiteY2"/>
                    </a:cxn>
                    <a:cxn ang="0">
                      <a:pos x="connsiteX3" y="connsiteY3"/>
                    </a:cxn>
                  </a:cxnLst>
                  <a:rect l="l" t="t" r="r" b="b"/>
                  <a:pathLst>
                    <a:path w="868" h="469">
                      <a:moveTo>
                        <a:pt x="1234" y="1077"/>
                      </a:moveTo>
                      <a:lnTo>
                        <a:pt x="366" y="705"/>
                      </a:lnTo>
                      <a:lnTo>
                        <a:pt x="389" y="1170"/>
                      </a:lnTo>
                      <a:cubicBezTo>
                        <a:pt x="674" y="1187"/>
                        <a:pt x="960" y="1156"/>
                        <a:pt x="1234" y="10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6" name="Freeform 5085">
                  <a:extLst>
                    <a:ext uri="{FF2B5EF4-FFF2-40B4-BE49-F238E27FC236}">
                      <a16:creationId xmlns:a16="http://schemas.microsoft.com/office/drawing/2014/main" id="{81423668-C900-01C6-F62F-29FE16BA5AEB}"/>
                    </a:ext>
                  </a:extLst>
                </p:cNvPr>
                <p:cNvSpPr/>
                <p:nvPr/>
              </p:nvSpPr>
              <p:spPr>
                <a:xfrm rot="-780000">
                  <a:off x="1698283" y="3996872"/>
                  <a:ext cx="4733" cy="2423"/>
                </a:xfrm>
                <a:custGeom>
                  <a:avLst/>
                  <a:gdLst>
                    <a:gd name="connsiteX0" fmla="*/ 556 w 4733"/>
                    <a:gd name="connsiteY0" fmla="*/ 1320 h 2423"/>
                    <a:gd name="connsiteX1" fmla="*/ 356 w 4733"/>
                    <a:gd name="connsiteY1" fmla="*/ 1692 h 2423"/>
                    <a:gd name="connsiteX2" fmla="*/ 677 w 4733"/>
                    <a:gd name="connsiteY2" fmla="*/ 1840 h 2423"/>
                    <a:gd name="connsiteX3" fmla="*/ 1940 w 4733"/>
                    <a:gd name="connsiteY3" fmla="*/ 3104 h 2423"/>
                    <a:gd name="connsiteX4" fmla="*/ 2958 w 4733"/>
                    <a:gd name="connsiteY4" fmla="*/ 2639 h 2423"/>
                    <a:gd name="connsiteX5" fmla="*/ 5090 w 4733"/>
                    <a:gd name="connsiteY5" fmla="*/ 2393 h 2423"/>
                    <a:gd name="connsiteX6" fmla="*/ 5066 w 4733"/>
                    <a:gd name="connsiteY6" fmla="*/ 2342 h 2423"/>
                    <a:gd name="connsiteX7" fmla="*/ 4695 w 4733"/>
                    <a:gd name="connsiteY7" fmla="*/ 1348 h 2423"/>
                    <a:gd name="connsiteX8" fmla="*/ 3106 w 4733"/>
                    <a:gd name="connsiteY8" fmla="*/ 827 h 2423"/>
                    <a:gd name="connsiteX9" fmla="*/ 556 w 4733"/>
                    <a:gd name="connsiteY9" fmla="*/ 1320 h 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33" h="2423">
                      <a:moveTo>
                        <a:pt x="556" y="1320"/>
                      </a:moveTo>
                      <a:lnTo>
                        <a:pt x="356" y="1692"/>
                      </a:lnTo>
                      <a:lnTo>
                        <a:pt x="677" y="1840"/>
                      </a:lnTo>
                      <a:cubicBezTo>
                        <a:pt x="1169" y="2184"/>
                        <a:pt x="1597" y="2612"/>
                        <a:pt x="1940" y="3104"/>
                      </a:cubicBezTo>
                      <a:cubicBezTo>
                        <a:pt x="2291" y="2976"/>
                        <a:pt x="2631" y="2821"/>
                        <a:pt x="2958" y="2639"/>
                      </a:cubicBezTo>
                      <a:cubicBezTo>
                        <a:pt x="3604" y="2267"/>
                        <a:pt x="4375" y="2178"/>
                        <a:pt x="5090" y="2393"/>
                      </a:cubicBezTo>
                      <a:lnTo>
                        <a:pt x="5066" y="2342"/>
                      </a:lnTo>
                      <a:cubicBezTo>
                        <a:pt x="4969" y="2021"/>
                        <a:pt x="4820" y="1673"/>
                        <a:pt x="4695" y="1348"/>
                      </a:cubicBezTo>
                      <a:cubicBezTo>
                        <a:pt x="4185" y="1119"/>
                        <a:pt x="3652" y="945"/>
                        <a:pt x="3106" y="827"/>
                      </a:cubicBezTo>
                      <a:cubicBezTo>
                        <a:pt x="2230" y="517"/>
                        <a:pt x="1254" y="705"/>
                        <a:pt x="556" y="132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7" name="Freeform 5086">
                  <a:extLst>
                    <a:ext uri="{FF2B5EF4-FFF2-40B4-BE49-F238E27FC236}">
                      <a16:creationId xmlns:a16="http://schemas.microsoft.com/office/drawing/2014/main" id="{CF2BF9F8-A43D-A935-9939-1926FB63361A}"/>
                    </a:ext>
                  </a:extLst>
                </p:cNvPr>
                <p:cNvSpPr/>
                <p:nvPr/>
              </p:nvSpPr>
              <p:spPr>
                <a:xfrm rot="-780000">
                  <a:off x="1702792" y="3973236"/>
                  <a:ext cx="4644" cy="4646"/>
                </a:xfrm>
                <a:custGeom>
                  <a:avLst/>
                  <a:gdLst>
                    <a:gd name="connsiteX0" fmla="*/ 357 w 4644"/>
                    <a:gd name="connsiteY0" fmla="*/ 676 h 4646"/>
                    <a:gd name="connsiteX1" fmla="*/ 357 w 4644"/>
                    <a:gd name="connsiteY1" fmla="*/ 676 h 4646"/>
                  </a:gdLst>
                  <a:ahLst/>
                  <a:cxnLst>
                    <a:cxn ang="0">
                      <a:pos x="connsiteX0" y="connsiteY0"/>
                    </a:cxn>
                    <a:cxn ang="0">
                      <a:pos x="connsiteX1" y="connsiteY1"/>
                    </a:cxn>
                  </a:cxnLst>
                  <a:rect l="l" t="t" r="r" b="b"/>
                  <a:pathLst>
                    <a:path w="4644" h="4646">
                      <a:moveTo>
                        <a:pt x="357" y="676"/>
                      </a:moveTo>
                      <a:lnTo>
                        <a:pt x="357" y="676"/>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8" name="Freeform 5087">
                  <a:extLst>
                    <a:ext uri="{FF2B5EF4-FFF2-40B4-BE49-F238E27FC236}">
                      <a16:creationId xmlns:a16="http://schemas.microsoft.com/office/drawing/2014/main" id="{53463557-FD02-21A3-AB87-6EF29900DFC7}"/>
                    </a:ext>
                  </a:extLst>
                </p:cNvPr>
                <p:cNvSpPr/>
                <p:nvPr/>
              </p:nvSpPr>
              <p:spPr>
                <a:xfrm rot="-780000">
                  <a:off x="1707291" y="3969921"/>
                  <a:ext cx="3418" cy="3795"/>
                </a:xfrm>
                <a:custGeom>
                  <a:avLst/>
                  <a:gdLst>
                    <a:gd name="connsiteX0" fmla="*/ 358 w 3418"/>
                    <a:gd name="connsiteY0" fmla="*/ 3542 h 3795"/>
                    <a:gd name="connsiteX1" fmla="*/ 1199 w 3418"/>
                    <a:gd name="connsiteY1" fmla="*/ 4471 h 3795"/>
                    <a:gd name="connsiteX2" fmla="*/ 3725 w 3418"/>
                    <a:gd name="connsiteY2" fmla="*/ 875 h 3795"/>
                    <a:gd name="connsiteX3" fmla="*/ 3776 w 3418"/>
                    <a:gd name="connsiteY3" fmla="*/ 801 h 3795"/>
                    <a:gd name="connsiteX4" fmla="*/ 3279 w 3418"/>
                    <a:gd name="connsiteY4" fmla="*/ 675 h 3795"/>
                    <a:gd name="connsiteX5" fmla="*/ 358 w 3418"/>
                    <a:gd name="connsiteY5" fmla="*/ 3542 h 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8" h="3795">
                      <a:moveTo>
                        <a:pt x="358" y="3542"/>
                      </a:moveTo>
                      <a:cubicBezTo>
                        <a:pt x="663" y="3828"/>
                        <a:pt x="944" y="4139"/>
                        <a:pt x="1199" y="4471"/>
                      </a:cubicBezTo>
                      <a:cubicBezTo>
                        <a:pt x="2135" y="3342"/>
                        <a:pt x="2980" y="2139"/>
                        <a:pt x="3725" y="875"/>
                      </a:cubicBezTo>
                      <a:lnTo>
                        <a:pt x="3776" y="801"/>
                      </a:lnTo>
                      <a:lnTo>
                        <a:pt x="3279" y="675"/>
                      </a:lnTo>
                      <a:cubicBezTo>
                        <a:pt x="2662" y="2418"/>
                        <a:pt x="1747" y="3393"/>
                        <a:pt x="358" y="35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9" name="Freeform 5088">
                  <a:extLst>
                    <a:ext uri="{FF2B5EF4-FFF2-40B4-BE49-F238E27FC236}">
                      <a16:creationId xmlns:a16="http://schemas.microsoft.com/office/drawing/2014/main" id="{BD815DD0-50BE-1876-5BB8-F1BDD22F0C6D}"/>
                    </a:ext>
                  </a:extLst>
                </p:cNvPr>
                <p:cNvSpPr/>
                <p:nvPr/>
              </p:nvSpPr>
              <p:spPr>
                <a:xfrm rot="-780000">
                  <a:off x="1699563" y="3998023"/>
                  <a:ext cx="6917" cy="5467"/>
                </a:xfrm>
                <a:custGeom>
                  <a:avLst/>
                  <a:gdLst>
                    <a:gd name="connsiteX0" fmla="*/ 4477 w 6917"/>
                    <a:gd name="connsiteY0" fmla="*/ 795 h 5467"/>
                    <a:gd name="connsiteX1" fmla="*/ 2345 w 6917"/>
                    <a:gd name="connsiteY1" fmla="*/ 1042 h 5467"/>
                    <a:gd name="connsiteX2" fmla="*/ 1327 w 6917"/>
                    <a:gd name="connsiteY2" fmla="*/ 1506 h 5467"/>
                    <a:gd name="connsiteX3" fmla="*/ 1351 w 6917"/>
                    <a:gd name="connsiteY3" fmla="*/ 1530 h 5467"/>
                    <a:gd name="connsiteX4" fmla="*/ 1151 w 6917"/>
                    <a:gd name="connsiteY4" fmla="*/ 1804 h 5467"/>
                    <a:gd name="connsiteX5" fmla="*/ 631 w 6917"/>
                    <a:gd name="connsiteY5" fmla="*/ 2226 h 5467"/>
                    <a:gd name="connsiteX6" fmla="*/ 357 w 6917"/>
                    <a:gd name="connsiteY6" fmla="*/ 2352 h 5467"/>
                    <a:gd name="connsiteX7" fmla="*/ 5786 w 6917"/>
                    <a:gd name="connsiteY7" fmla="*/ 6148 h 5467"/>
                    <a:gd name="connsiteX8" fmla="*/ 6135 w 6917"/>
                    <a:gd name="connsiteY8" fmla="*/ 5627 h 5467"/>
                    <a:gd name="connsiteX9" fmla="*/ 7152 w 6917"/>
                    <a:gd name="connsiteY9" fmla="*/ 5353 h 5467"/>
                    <a:gd name="connsiteX10" fmla="*/ 6558 w 6917"/>
                    <a:gd name="connsiteY10" fmla="*/ 2501 h 5467"/>
                    <a:gd name="connsiteX11" fmla="*/ 4477 w 6917"/>
                    <a:gd name="connsiteY11" fmla="*/ 795 h 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7" h="5467">
                      <a:moveTo>
                        <a:pt x="4477" y="795"/>
                      </a:moveTo>
                      <a:cubicBezTo>
                        <a:pt x="3762" y="580"/>
                        <a:pt x="2991" y="670"/>
                        <a:pt x="2345" y="1042"/>
                      </a:cubicBezTo>
                      <a:cubicBezTo>
                        <a:pt x="2019" y="1223"/>
                        <a:pt x="1678" y="1379"/>
                        <a:pt x="1327" y="1506"/>
                      </a:cubicBezTo>
                      <a:lnTo>
                        <a:pt x="1351" y="1530"/>
                      </a:lnTo>
                      <a:lnTo>
                        <a:pt x="1151" y="1804"/>
                      </a:lnTo>
                      <a:cubicBezTo>
                        <a:pt x="1019" y="1989"/>
                        <a:pt x="839" y="2135"/>
                        <a:pt x="631" y="2226"/>
                      </a:cubicBezTo>
                      <a:lnTo>
                        <a:pt x="357" y="2352"/>
                      </a:lnTo>
                      <a:cubicBezTo>
                        <a:pt x="2066" y="3592"/>
                        <a:pt x="3877" y="4879"/>
                        <a:pt x="5786" y="6148"/>
                      </a:cubicBezTo>
                      <a:cubicBezTo>
                        <a:pt x="5735" y="5948"/>
                        <a:pt x="5838" y="5753"/>
                        <a:pt x="6135" y="5627"/>
                      </a:cubicBezTo>
                      <a:cubicBezTo>
                        <a:pt x="6461" y="5494"/>
                        <a:pt x="6803" y="5402"/>
                        <a:pt x="7152" y="5353"/>
                      </a:cubicBezTo>
                      <a:cubicBezTo>
                        <a:pt x="7438" y="4363"/>
                        <a:pt x="7215" y="3295"/>
                        <a:pt x="6558" y="2501"/>
                      </a:cubicBezTo>
                      <a:cubicBezTo>
                        <a:pt x="5675" y="2212"/>
                        <a:pt x="4933" y="1604"/>
                        <a:pt x="4477" y="79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0" name="Freeform 5089">
                  <a:extLst>
                    <a:ext uri="{FF2B5EF4-FFF2-40B4-BE49-F238E27FC236}">
                      <a16:creationId xmlns:a16="http://schemas.microsoft.com/office/drawing/2014/main" id="{D02D0147-69F4-84CE-6A4F-0D093DCA9C61}"/>
                    </a:ext>
                  </a:extLst>
                </p:cNvPr>
                <p:cNvSpPr/>
                <p:nvPr/>
              </p:nvSpPr>
              <p:spPr>
                <a:xfrm rot="-780000">
                  <a:off x="1709076" y="4089583"/>
                  <a:ext cx="4742" cy="6448"/>
                </a:xfrm>
                <a:custGeom>
                  <a:avLst/>
                  <a:gdLst>
                    <a:gd name="connsiteX0" fmla="*/ 935 w 4742"/>
                    <a:gd name="connsiteY0" fmla="*/ 2978 h 6448"/>
                    <a:gd name="connsiteX1" fmla="*/ 2942 w 4742"/>
                    <a:gd name="connsiteY1" fmla="*/ 6551 h 6448"/>
                    <a:gd name="connsiteX2" fmla="*/ 4056 w 4742"/>
                    <a:gd name="connsiteY2" fmla="*/ 7145 h 6448"/>
                    <a:gd name="connsiteX3" fmla="*/ 5097 w 4742"/>
                    <a:gd name="connsiteY3" fmla="*/ 4938 h 6448"/>
                    <a:gd name="connsiteX4" fmla="*/ 1228 w 4742"/>
                    <a:gd name="connsiteY4" fmla="*/ 696 h 6448"/>
                    <a:gd name="connsiteX5" fmla="*/ 359 w 4742"/>
                    <a:gd name="connsiteY5" fmla="*/ 2606 h 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 h="6448">
                      <a:moveTo>
                        <a:pt x="935" y="2978"/>
                      </a:moveTo>
                      <a:cubicBezTo>
                        <a:pt x="3193" y="4372"/>
                        <a:pt x="3885" y="5654"/>
                        <a:pt x="2942" y="6551"/>
                      </a:cubicBezTo>
                      <a:lnTo>
                        <a:pt x="4056" y="7145"/>
                      </a:lnTo>
                      <a:cubicBezTo>
                        <a:pt x="4546" y="6486"/>
                        <a:pt x="4900" y="5736"/>
                        <a:pt x="5097" y="4938"/>
                      </a:cubicBezTo>
                      <a:cubicBezTo>
                        <a:pt x="5222" y="3675"/>
                        <a:pt x="2775" y="1045"/>
                        <a:pt x="1228" y="696"/>
                      </a:cubicBezTo>
                      <a:lnTo>
                        <a:pt x="359" y="2606"/>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1" name="Freeform 5090">
                  <a:extLst>
                    <a:ext uri="{FF2B5EF4-FFF2-40B4-BE49-F238E27FC236}">
                      <a16:creationId xmlns:a16="http://schemas.microsoft.com/office/drawing/2014/main" id="{57BDBF2D-DC63-BBAF-D87B-89AA8E7EAE80}"/>
                    </a:ext>
                  </a:extLst>
                </p:cNvPr>
                <p:cNvSpPr/>
                <p:nvPr/>
              </p:nvSpPr>
              <p:spPr>
                <a:xfrm rot="-780000">
                  <a:off x="1732771" y="4005581"/>
                  <a:ext cx="14454" cy="4046"/>
                </a:xfrm>
                <a:custGeom>
                  <a:avLst/>
                  <a:gdLst>
                    <a:gd name="connsiteX0" fmla="*/ 6661 w 14454"/>
                    <a:gd name="connsiteY0" fmla="*/ 1657 h 4046"/>
                    <a:gd name="connsiteX1" fmla="*/ 2123 w 14454"/>
                    <a:gd name="connsiteY1" fmla="*/ 2006 h 4046"/>
                    <a:gd name="connsiteX2" fmla="*/ 363 w 14454"/>
                    <a:gd name="connsiteY2" fmla="*/ 1583 h 4046"/>
                    <a:gd name="connsiteX3" fmla="*/ 386 w 14454"/>
                    <a:gd name="connsiteY3" fmla="*/ 1954 h 4046"/>
                    <a:gd name="connsiteX4" fmla="*/ 437 w 14454"/>
                    <a:gd name="connsiteY4" fmla="*/ 2252 h 4046"/>
                    <a:gd name="connsiteX5" fmla="*/ 586 w 14454"/>
                    <a:gd name="connsiteY5" fmla="*/ 2549 h 4046"/>
                    <a:gd name="connsiteX6" fmla="*/ 4501 w 14454"/>
                    <a:gd name="connsiteY6" fmla="*/ 4533 h 4046"/>
                    <a:gd name="connsiteX7" fmla="*/ 4599 w 14454"/>
                    <a:gd name="connsiteY7" fmla="*/ 4556 h 4046"/>
                    <a:gd name="connsiteX8" fmla="*/ 6285 w 14454"/>
                    <a:gd name="connsiteY8" fmla="*/ 4654 h 4046"/>
                    <a:gd name="connsiteX9" fmla="*/ 7678 w 14454"/>
                    <a:gd name="connsiteY9" fmla="*/ 4728 h 4046"/>
                    <a:gd name="connsiteX10" fmla="*/ 10628 w 14454"/>
                    <a:gd name="connsiteY10" fmla="*/ 3962 h 4046"/>
                    <a:gd name="connsiteX11" fmla="*/ 13851 w 14454"/>
                    <a:gd name="connsiteY11" fmla="*/ 2670 h 4046"/>
                    <a:gd name="connsiteX12" fmla="*/ 14817 w 14454"/>
                    <a:gd name="connsiteY12" fmla="*/ 1276 h 4046"/>
                    <a:gd name="connsiteX13" fmla="*/ 12959 w 14454"/>
                    <a:gd name="connsiteY13" fmla="*/ 681 h 4046"/>
                    <a:gd name="connsiteX14" fmla="*/ 7107 w 14454"/>
                    <a:gd name="connsiteY14" fmla="*/ 904 h 4046"/>
                    <a:gd name="connsiteX15" fmla="*/ 6935 w 14454"/>
                    <a:gd name="connsiteY15" fmla="*/ 853 h 4046"/>
                    <a:gd name="connsiteX16" fmla="*/ 6661 w 14454"/>
                    <a:gd name="connsiteY16" fmla="*/ 1657 h 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54" h="4046">
                      <a:moveTo>
                        <a:pt x="6661" y="1657"/>
                      </a:moveTo>
                      <a:cubicBezTo>
                        <a:pt x="5918" y="2624"/>
                        <a:pt x="4255" y="2721"/>
                        <a:pt x="2123" y="2006"/>
                      </a:cubicBezTo>
                      <a:cubicBezTo>
                        <a:pt x="1580" y="1806"/>
                        <a:pt x="957" y="1731"/>
                        <a:pt x="363" y="1583"/>
                      </a:cubicBezTo>
                      <a:lnTo>
                        <a:pt x="386" y="1954"/>
                      </a:lnTo>
                      <a:lnTo>
                        <a:pt x="437" y="2252"/>
                      </a:lnTo>
                      <a:lnTo>
                        <a:pt x="586" y="2549"/>
                      </a:lnTo>
                      <a:cubicBezTo>
                        <a:pt x="1624" y="3641"/>
                        <a:pt x="3007" y="4341"/>
                        <a:pt x="4501" y="4533"/>
                      </a:cubicBezTo>
                      <a:lnTo>
                        <a:pt x="4599" y="4556"/>
                      </a:lnTo>
                      <a:cubicBezTo>
                        <a:pt x="5124" y="4224"/>
                        <a:pt x="5802" y="4263"/>
                        <a:pt x="6285" y="4654"/>
                      </a:cubicBezTo>
                      <a:cubicBezTo>
                        <a:pt x="6750" y="4644"/>
                        <a:pt x="7216" y="4669"/>
                        <a:pt x="7678" y="4728"/>
                      </a:cubicBezTo>
                      <a:cubicBezTo>
                        <a:pt x="8703" y="4676"/>
                        <a:pt x="9707" y="4415"/>
                        <a:pt x="10628" y="3962"/>
                      </a:cubicBezTo>
                      <a:cubicBezTo>
                        <a:pt x="11738" y="3629"/>
                        <a:pt x="12817" y="3196"/>
                        <a:pt x="13851" y="2670"/>
                      </a:cubicBezTo>
                      <a:cubicBezTo>
                        <a:pt x="14316" y="2396"/>
                        <a:pt x="14497" y="1741"/>
                        <a:pt x="14817" y="1276"/>
                      </a:cubicBezTo>
                      <a:cubicBezTo>
                        <a:pt x="14233" y="982"/>
                        <a:pt x="13606" y="781"/>
                        <a:pt x="12959" y="681"/>
                      </a:cubicBezTo>
                      <a:cubicBezTo>
                        <a:pt x="10999" y="705"/>
                        <a:pt x="9067" y="1053"/>
                        <a:pt x="7107" y="904"/>
                      </a:cubicBezTo>
                      <a:lnTo>
                        <a:pt x="6935" y="853"/>
                      </a:lnTo>
                      <a:cubicBezTo>
                        <a:pt x="6939" y="1145"/>
                        <a:pt x="6842" y="1429"/>
                        <a:pt x="6661" y="16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2" name="Freeform 5091">
                  <a:extLst>
                    <a:ext uri="{FF2B5EF4-FFF2-40B4-BE49-F238E27FC236}">
                      <a16:creationId xmlns:a16="http://schemas.microsoft.com/office/drawing/2014/main" id="{BFD1DA30-4F30-0511-FE26-E3F9B4958390}"/>
                    </a:ext>
                  </a:extLst>
                </p:cNvPr>
                <p:cNvSpPr/>
                <p:nvPr/>
              </p:nvSpPr>
              <p:spPr>
                <a:xfrm rot="-780000">
                  <a:off x="1726090" y="3985480"/>
                  <a:ext cx="2926" cy="1797"/>
                </a:xfrm>
                <a:custGeom>
                  <a:avLst/>
                  <a:gdLst>
                    <a:gd name="connsiteX0" fmla="*/ 361 w 2926"/>
                    <a:gd name="connsiteY0" fmla="*/ 678 h 1797"/>
                    <a:gd name="connsiteX1" fmla="*/ 384 w 2926"/>
                    <a:gd name="connsiteY1" fmla="*/ 752 h 1797"/>
                    <a:gd name="connsiteX2" fmla="*/ 1476 w 2926"/>
                    <a:gd name="connsiteY2" fmla="*/ 2416 h 1797"/>
                    <a:gd name="connsiteX3" fmla="*/ 3287 w 2926"/>
                    <a:gd name="connsiteY3" fmla="*/ 2365 h 1797"/>
                    <a:gd name="connsiteX4" fmla="*/ 1550 w 2926"/>
                    <a:gd name="connsiteY4" fmla="*/ 1398 h 1797"/>
                    <a:gd name="connsiteX5" fmla="*/ 361 w 2926"/>
                    <a:gd name="connsiteY5" fmla="*/ 678 h 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 h="1797">
                      <a:moveTo>
                        <a:pt x="361" y="678"/>
                      </a:moveTo>
                      <a:lnTo>
                        <a:pt x="384" y="752"/>
                      </a:lnTo>
                      <a:cubicBezTo>
                        <a:pt x="482" y="1347"/>
                        <a:pt x="1053" y="2341"/>
                        <a:pt x="1476" y="2416"/>
                      </a:cubicBezTo>
                      <a:cubicBezTo>
                        <a:pt x="2078" y="2510"/>
                        <a:pt x="2692" y="2493"/>
                        <a:pt x="3287" y="2365"/>
                      </a:cubicBezTo>
                      <a:cubicBezTo>
                        <a:pt x="2765" y="1949"/>
                        <a:pt x="2179" y="1623"/>
                        <a:pt x="1550" y="1398"/>
                      </a:cubicBezTo>
                      <a:cubicBezTo>
                        <a:pt x="1115" y="1229"/>
                        <a:pt x="713" y="986"/>
                        <a:pt x="361" y="6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3" name="Freeform 5092">
                  <a:extLst>
                    <a:ext uri="{FF2B5EF4-FFF2-40B4-BE49-F238E27FC236}">
                      <a16:creationId xmlns:a16="http://schemas.microsoft.com/office/drawing/2014/main" id="{1CC84AD3-7344-23F9-1F2B-CC70B65790FC}"/>
                    </a:ext>
                  </a:extLst>
                </p:cNvPr>
                <p:cNvSpPr/>
                <p:nvPr/>
              </p:nvSpPr>
              <p:spPr>
                <a:xfrm rot="-780000">
                  <a:off x="1706928" y="4105498"/>
                  <a:ext cx="2080" cy="795"/>
                </a:xfrm>
                <a:custGeom>
                  <a:avLst/>
                  <a:gdLst>
                    <a:gd name="connsiteX0" fmla="*/ 2440 w 2080"/>
                    <a:gd name="connsiteY0" fmla="*/ 854 h 795"/>
                    <a:gd name="connsiteX1" fmla="*/ 359 w 2080"/>
                    <a:gd name="connsiteY1" fmla="*/ 728 h 795"/>
                    <a:gd name="connsiteX2" fmla="*/ 1576 w 2080"/>
                    <a:gd name="connsiteY2" fmla="*/ 1495 h 795"/>
                    <a:gd name="connsiteX3" fmla="*/ 2440 w 2080"/>
                    <a:gd name="connsiteY3" fmla="*/ 854 h 795"/>
                  </a:gdLst>
                  <a:ahLst/>
                  <a:cxnLst>
                    <a:cxn ang="0">
                      <a:pos x="connsiteX0" y="connsiteY0"/>
                    </a:cxn>
                    <a:cxn ang="0">
                      <a:pos x="connsiteX1" y="connsiteY1"/>
                    </a:cxn>
                    <a:cxn ang="0">
                      <a:pos x="connsiteX2" y="connsiteY2"/>
                    </a:cxn>
                    <a:cxn ang="0">
                      <a:pos x="connsiteX3" y="connsiteY3"/>
                    </a:cxn>
                  </a:cxnLst>
                  <a:rect l="l" t="t" r="r" b="b"/>
                  <a:pathLst>
                    <a:path w="2080" h="795">
                      <a:moveTo>
                        <a:pt x="2440" y="854"/>
                      </a:moveTo>
                      <a:cubicBezTo>
                        <a:pt x="1757" y="706"/>
                        <a:pt x="1055" y="664"/>
                        <a:pt x="359" y="728"/>
                      </a:cubicBezTo>
                      <a:cubicBezTo>
                        <a:pt x="780" y="958"/>
                        <a:pt x="1187" y="1214"/>
                        <a:pt x="1576" y="1495"/>
                      </a:cubicBezTo>
                      <a:cubicBezTo>
                        <a:pt x="1943" y="1416"/>
                        <a:pt x="2258" y="1182"/>
                        <a:pt x="2440" y="8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4" name="Freeform 5093">
                  <a:extLst>
                    <a:ext uri="{FF2B5EF4-FFF2-40B4-BE49-F238E27FC236}">
                      <a16:creationId xmlns:a16="http://schemas.microsoft.com/office/drawing/2014/main" id="{CD5622A6-B570-EA87-9E64-22EC59A2DE3F}"/>
                    </a:ext>
                  </a:extLst>
                </p:cNvPr>
                <p:cNvSpPr/>
                <p:nvPr/>
              </p:nvSpPr>
              <p:spPr>
                <a:xfrm rot="-780000">
                  <a:off x="1714961" y="4069490"/>
                  <a:ext cx="1241" cy="788"/>
                </a:xfrm>
                <a:custGeom>
                  <a:avLst/>
                  <a:gdLst>
                    <a:gd name="connsiteX0" fmla="*/ 458 w 1241"/>
                    <a:gd name="connsiteY0" fmla="*/ 1288 h 788"/>
                    <a:gd name="connsiteX1" fmla="*/ 360 w 1241"/>
                    <a:gd name="connsiteY1" fmla="*/ 1362 h 788"/>
                    <a:gd name="connsiteX2" fmla="*/ 509 w 1241"/>
                    <a:gd name="connsiteY2" fmla="*/ 1460 h 788"/>
                    <a:gd name="connsiteX3" fmla="*/ 1600 w 1241"/>
                    <a:gd name="connsiteY3" fmla="*/ 1088 h 788"/>
                    <a:gd name="connsiteX4" fmla="*/ 1577 w 1241"/>
                    <a:gd name="connsiteY4" fmla="*/ 693 h 788"/>
                    <a:gd name="connsiteX5" fmla="*/ 458 w 1241"/>
                    <a:gd name="connsiteY5" fmla="*/ 1288 h 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 h="788">
                      <a:moveTo>
                        <a:pt x="458" y="1288"/>
                      </a:moveTo>
                      <a:lnTo>
                        <a:pt x="360" y="1362"/>
                      </a:lnTo>
                      <a:lnTo>
                        <a:pt x="509" y="1460"/>
                      </a:lnTo>
                      <a:cubicBezTo>
                        <a:pt x="606" y="1557"/>
                        <a:pt x="1572" y="1311"/>
                        <a:pt x="1600" y="1088"/>
                      </a:cubicBezTo>
                      <a:cubicBezTo>
                        <a:pt x="1604" y="956"/>
                        <a:pt x="1596" y="823"/>
                        <a:pt x="1577" y="693"/>
                      </a:cubicBezTo>
                      <a:cubicBezTo>
                        <a:pt x="1162" y="799"/>
                        <a:pt x="778" y="1003"/>
                        <a:pt x="458" y="128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5" name="Freeform 5094">
                  <a:extLst>
                    <a:ext uri="{FF2B5EF4-FFF2-40B4-BE49-F238E27FC236}">
                      <a16:creationId xmlns:a16="http://schemas.microsoft.com/office/drawing/2014/main" id="{675AD22D-BEC6-66EC-2CF6-9204E859124D}"/>
                    </a:ext>
                  </a:extLst>
                </p:cNvPr>
                <p:cNvSpPr/>
                <p:nvPr/>
              </p:nvSpPr>
              <p:spPr>
                <a:xfrm rot="-780000">
                  <a:off x="1740521" y="3998085"/>
                  <a:ext cx="5436" cy="3286"/>
                </a:xfrm>
                <a:custGeom>
                  <a:avLst/>
                  <a:gdLst>
                    <a:gd name="connsiteX0" fmla="*/ 5650 w 5436"/>
                    <a:gd name="connsiteY0" fmla="*/ 3087 h 3286"/>
                    <a:gd name="connsiteX1" fmla="*/ 5673 w 5436"/>
                    <a:gd name="connsiteY1" fmla="*/ 1823 h 3286"/>
                    <a:gd name="connsiteX2" fmla="*/ 5473 w 5436"/>
                    <a:gd name="connsiteY2" fmla="*/ 1823 h 3286"/>
                    <a:gd name="connsiteX3" fmla="*/ 364 w 5436"/>
                    <a:gd name="connsiteY3" fmla="*/ 680 h 3286"/>
                    <a:gd name="connsiteX4" fmla="*/ 3462 w 5436"/>
                    <a:gd name="connsiteY4" fmla="*/ 3630 h 3286"/>
                    <a:gd name="connsiteX5" fmla="*/ 5650 w 5436"/>
                    <a:gd name="connsiteY5" fmla="*/ 3087 h 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6" h="3286">
                      <a:moveTo>
                        <a:pt x="5650" y="3087"/>
                      </a:moveTo>
                      <a:cubicBezTo>
                        <a:pt x="5842" y="2690"/>
                        <a:pt x="5851" y="2227"/>
                        <a:pt x="5673" y="1823"/>
                      </a:cubicBezTo>
                      <a:lnTo>
                        <a:pt x="5473" y="1823"/>
                      </a:lnTo>
                      <a:cubicBezTo>
                        <a:pt x="3695" y="1957"/>
                        <a:pt x="1916" y="1559"/>
                        <a:pt x="364" y="680"/>
                      </a:cubicBezTo>
                      <a:cubicBezTo>
                        <a:pt x="1084" y="1947"/>
                        <a:pt x="2161" y="2973"/>
                        <a:pt x="3462" y="3630"/>
                      </a:cubicBezTo>
                      <a:cubicBezTo>
                        <a:pt x="4461" y="4207"/>
                        <a:pt x="5278" y="4053"/>
                        <a:pt x="5650" y="308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6" name="Freeform 5095">
                  <a:extLst>
                    <a:ext uri="{FF2B5EF4-FFF2-40B4-BE49-F238E27FC236}">
                      <a16:creationId xmlns:a16="http://schemas.microsoft.com/office/drawing/2014/main" id="{639558EA-5169-B83E-02F9-DC13E5B4C53D}"/>
                    </a:ext>
                  </a:extLst>
                </p:cNvPr>
                <p:cNvSpPr/>
                <p:nvPr/>
              </p:nvSpPr>
              <p:spPr>
                <a:xfrm rot="-780000">
                  <a:off x="1720539" y="3994472"/>
                  <a:ext cx="4537" cy="3026"/>
                </a:xfrm>
                <a:custGeom>
                  <a:avLst/>
                  <a:gdLst>
                    <a:gd name="connsiteX0" fmla="*/ 4132 w 4537"/>
                    <a:gd name="connsiteY0" fmla="*/ 2842 h 3026"/>
                    <a:gd name="connsiteX1" fmla="*/ 4750 w 4537"/>
                    <a:gd name="connsiteY1" fmla="*/ 2744 h 3026"/>
                    <a:gd name="connsiteX2" fmla="*/ 4898 w 4537"/>
                    <a:gd name="connsiteY2" fmla="*/ 2545 h 3026"/>
                    <a:gd name="connsiteX3" fmla="*/ 3681 w 4537"/>
                    <a:gd name="connsiteY3" fmla="*/ 932 h 3026"/>
                    <a:gd name="connsiteX4" fmla="*/ 360 w 4537"/>
                    <a:gd name="connsiteY4" fmla="*/ 1862 h 3026"/>
                    <a:gd name="connsiteX5" fmla="*/ 1178 w 4537"/>
                    <a:gd name="connsiteY5" fmla="*/ 3255 h 3026"/>
                    <a:gd name="connsiteX6" fmla="*/ 3212 w 4537"/>
                    <a:gd name="connsiteY6" fmla="*/ 3678 h 3026"/>
                    <a:gd name="connsiteX7" fmla="*/ 4132 w 4537"/>
                    <a:gd name="connsiteY7" fmla="*/ 2842 h 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7" h="3026">
                      <a:moveTo>
                        <a:pt x="4132" y="2842"/>
                      </a:moveTo>
                      <a:cubicBezTo>
                        <a:pt x="4335" y="2794"/>
                        <a:pt x="4542" y="2761"/>
                        <a:pt x="4750" y="2744"/>
                      </a:cubicBezTo>
                      <a:lnTo>
                        <a:pt x="4898" y="2545"/>
                      </a:lnTo>
                      <a:cubicBezTo>
                        <a:pt x="4591" y="1939"/>
                        <a:pt x="4179" y="1394"/>
                        <a:pt x="3681" y="932"/>
                      </a:cubicBezTo>
                      <a:cubicBezTo>
                        <a:pt x="2790" y="314"/>
                        <a:pt x="607" y="909"/>
                        <a:pt x="360" y="1862"/>
                      </a:cubicBezTo>
                      <a:cubicBezTo>
                        <a:pt x="411" y="2425"/>
                        <a:pt x="711" y="2937"/>
                        <a:pt x="1178" y="3255"/>
                      </a:cubicBezTo>
                      <a:cubicBezTo>
                        <a:pt x="1788" y="3623"/>
                        <a:pt x="2506" y="3772"/>
                        <a:pt x="3212" y="3678"/>
                      </a:cubicBezTo>
                      <a:cubicBezTo>
                        <a:pt x="3263" y="3316"/>
                        <a:pt x="3561" y="3042"/>
                        <a:pt x="4132" y="28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7" name="Freeform 5096">
                  <a:extLst>
                    <a:ext uri="{FF2B5EF4-FFF2-40B4-BE49-F238E27FC236}">
                      <a16:creationId xmlns:a16="http://schemas.microsoft.com/office/drawing/2014/main" id="{BDB055DD-65C6-4FBD-FD78-E0506CF1AC8F}"/>
                    </a:ext>
                  </a:extLst>
                </p:cNvPr>
                <p:cNvSpPr/>
                <p:nvPr/>
              </p:nvSpPr>
              <p:spPr>
                <a:xfrm rot="-780000">
                  <a:off x="1740918" y="4122142"/>
                  <a:ext cx="692" cy="645"/>
                </a:xfrm>
                <a:custGeom>
                  <a:avLst/>
                  <a:gdLst>
                    <a:gd name="connsiteX0" fmla="*/ 1057 w 692"/>
                    <a:gd name="connsiteY0" fmla="*/ 1348 h 645"/>
                    <a:gd name="connsiteX1" fmla="*/ 365 w 692"/>
                    <a:gd name="connsiteY1" fmla="*/ 702 h 645"/>
                    <a:gd name="connsiteX2" fmla="*/ 365 w 692"/>
                    <a:gd name="connsiteY2" fmla="*/ 1050 h 645"/>
                  </a:gdLst>
                  <a:ahLst/>
                  <a:cxnLst>
                    <a:cxn ang="0">
                      <a:pos x="connsiteX0" y="connsiteY0"/>
                    </a:cxn>
                    <a:cxn ang="0">
                      <a:pos x="connsiteX1" y="connsiteY1"/>
                    </a:cxn>
                    <a:cxn ang="0">
                      <a:pos x="connsiteX2" y="connsiteY2"/>
                    </a:cxn>
                  </a:cxnLst>
                  <a:rect l="l" t="t" r="r" b="b"/>
                  <a:pathLst>
                    <a:path w="692" h="645">
                      <a:moveTo>
                        <a:pt x="1057" y="1348"/>
                      </a:moveTo>
                      <a:cubicBezTo>
                        <a:pt x="870" y="1091"/>
                        <a:pt x="634" y="871"/>
                        <a:pt x="365" y="702"/>
                      </a:cubicBezTo>
                      <a:lnTo>
                        <a:pt x="365" y="105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8" name="Freeform 5097">
                  <a:extLst>
                    <a:ext uri="{FF2B5EF4-FFF2-40B4-BE49-F238E27FC236}">
                      <a16:creationId xmlns:a16="http://schemas.microsoft.com/office/drawing/2014/main" id="{980C5554-82AA-14EB-8D89-0E3090CA84A3}"/>
                    </a:ext>
                  </a:extLst>
                </p:cNvPr>
                <p:cNvSpPr/>
                <p:nvPr/>
              </p:nvSpPr>
              <p:spPr>
                <a:xfrm rot="-780000">
                  <a:off x="1738565" y="4122552"/>
                  <a:ext cx="260" cy="176"/>
                </a:xfrm>
                <a:custGeom>
                  <a:avLst/>
                  <a:gdLst>
                    <a:gd name="connsiteX0" fmla="*/ 625 w 260"/>
                    <a:gd name="connsiteY0" fmla="*/ 702 h 176"/>
                    <a:gd name="connsiteX1" fmla="*/ 365 w 260"/>
                    <a:gd name="connsiteY1" fmla="*/ 879 h 176"/>
                    <a:gd name="connsiteX2" fmla="*/ 578 w 260"/>
                    <a:gd name="connsiteY2" fmla="*/ 879 h 176"/>
                  </a:gdLst>
                  <a:ahLst/>
                  <a:cxnLst>
                    <a:cxn ang="0">
                      <a:pos x="connsiteX0" y="connsiteY0"/>
                    </a:cxn>
                    <a:cxn ang="0">
                      <a:pos x="connsiteX1" y="connsiteY1"/>
                    </a:cxn>
                    <a:cxn ang="0">
                      <a:pos x="connsiteX2" y="connsiteY2"/>
                    </a:cxn>
                  </a:cxnLst>
                  <a:rect l="l" t="t" r="r" b="b"/>
                  <a:pathLst>
                    <a:path w="260" h="176">
                      <a:moveTo>
                        <a:pt x="625" y="702"/>
                      </a:moveTo>
                      <a:lnTo>
                        <a:pt x="365" y="879"/>
                      </a:lnTo>
                      <a:lnTo>
                        <a:pt x="578" y="87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9" name="Freeform 5098">
                  <a:extLst>
                    <a:ext uri="{FF2B5EF4-FFF2-40B4-BE49-F238E27FC236}">
                      <a16:creationId xmlns:a16="http://schemas.microsoft.com/office/drawing/2014/main" id="{662C6528-C9F3-72AC-6200-2C378DA8686B}"/>
                    </a:ext>
                  </a:extLst>
                </p:cNvPr>
                <p:cNvSpPr/>
                <p:nvPr/>
              </p:nvSpPr>
              <p:spPr>
                <a:xfrm rot="-780000">
                  <a:off x="1716567" y="4125504"/>
                  <a:ext cx="17651" cy="17601"/>
                </a:xfrm>
                <a:custGeom>
                  <a:avLst/>
                  <a:gdLst>
                    <a:gd name="connsiteX0" fmla="*/ 17757 w 17651"/>
                    <a:gd name="connsiteY0" fmla="*/ 5853 h 17601"/>
                    <a:gd name="connsiteX1" fmla="*/ 17757 w 17651"/>
                    <a:gd name="connsiteY1" fmla="*/ 5532 h 17601"/>
                    <a:gd name="connsiteX2" fmla="*/ 14506 w 17651"/>
                    <a:gd name="connsiteY2" fmla="*/ 4217 h 17601"/>
                    <a:gd name="connsiteX3" fmla="*/ 14529 w 17651"/>
                    <a:gd name="connsiteY3" fmla="*/ 1429 h 17601"/>
                    <a:gd name="connsiteX4" fmla="*/ 15672 w 17651"/>
                    <a:gd name="connsiteY4" fmla="*/ 1355 h 17601"/>
                    <a:gd name="connsiteX5" fmla="*/ 10563 w 17651"/>
                    <a:gd name="connsiteY5" fmla="*/ 3167 h 17601"/>
                    <a:gd name="connsiteX6" fmla="*/ 8900 w 17651"/>
                    <a:gd name="connsiteY6" fmla="*/ 5002 h 17601"/>
                    <a:gd name="connsiteX7" fmla="*/ 9420 w 17651"/>
                    <a:gd name="connsiteY7" fmla="*/ 5002 h 17601"/>
                    <a:gd name="connsiteX8" fmla="*/ 13809 w 17651"/>
                    <a:gd name="connsiteY8" fmla="*/ 6466 h 17601"/>
                    <a:gd name="connsiteX9" fmla="*/ 14799 w 17651"/>
                    <a:gd name="connsiteY9" fmla="*/ 8650 h 17601"/>
                    <a:gd name="connsiteX10" fmla="*/ 8997 w 17651"/>
                    <a:gd name="connsiteY10" fmla="*/ 9839 h 17601"/>
                    <a:gd name="connsiteX11" fmla="*/ 2773 w 17651"/>
                    <a:gd name="connsiteY11" fmla="*/ 7804 h 17601"/>
                    <a:gd name="connsiteX12" fmla="*/ 516 w 17651"/>
                    <a:gd name="connsiteY12" fmla="*/ 7483 h 17601"/>
                    <a:gd name="connsiteX13" fmla="*/ 762 w 17651"/>
                    <a:gd name="connsiteY13" fmla="*/ 8701 h 17601"/>
                    <a:gd name="connsiteX14" fmla="*/ 3465 w 17651"/>
                    <a:gd name="connsiteY14" fmla="*/ 11451 h 17601"/>
                    <a:gd name="connsiteX15" fmla="*/ 5374 w 17651"/>
                    <a:gd name="connsiteY15" fmla="*/ 13040 h 17601"/>
                    <a:gd name="connsiteX16" fmla="*/ 5523 w 17651"/>
                    <a:gd name="connsiteY16" fmla="*/ 12669 h 17601"/>
                    <a:gd name="connsiteX17" fmla="*/ 5546 w 17651"/>
                    <a:gd name="connsiteY17" fmla="*/ 12645 h 17601"/>
                    <a:gd name="connsiteX18" fmla="*/ 5918 w 17651"/>
                    <a:gd name="connsiteY18" fmla="*/ 12051 h 17601"/>
                    <a:gd name="connsiteX19" fmla="*/ 6015 w 17651"/>
                    <a:gd name="connsiteY19" fmla="*/ 11925 h 17601"/>
                    <a:gd name="connsiteX20" fmla="*/ 6480 w 17651"/>
                    <a:gd name="connsiteY20" fmla="*/ 11577 h 17601"/>
                    <a:gd name="connsiteX21" fmla="*/ 7000 w 17651"/>
                    <a:gd name="connsiteY21" fmla="*/ 11526 h 17601"/>
                    <a:gd name="connsiteX22" fmla="*/ 7692 w 17651"/>
                    <a:gd name="connsiteY22" fmla="*/ 12817 h 17601"/>
                    <a:gd name="connsiteX23" fmla="*/ 7544 w 17651"/>
                    <a:gd name="connsiteY23" fmla="*/ 14504 h 17601"/>
                    <a:gd name="connsiteX24" fmla="*/ 9155 w 17651"/>
                    <a:gd name="connsiteY24" fmla="*/ 15001 h 17601"/>
                    <a:gd name="connsiteX25" fmla="*/ 12699 w 17651"/>
                    <a:gd name="connsiteY25" fmla="*/ 16911 h 17601"/>
                    <a:gd name="connsiteX26" fmla="*/ 17344 w 17651"/>
                    <a:gd name="connsiteY26" fmla="*/ 18304 h 17601"/>
                    <a:gd name="connsiteX27" fmla="*/ 17990 w 17651"/>
                    <a:gd name="connsiteY27" fmla="*/ 15303 h 17601"/>
                    <a:gd name="connsiteX28" fmla="*/ 18013 w 17651"/>
                    <a:gd name="connsiteY28" fmla="*/ 14374 h 17601"/>
                    <a:gd name="connsiteX29" fmla="*/ 16053 w 17651"/>
                    <a:gd name="connsiteY29" fmla="*/ 14053 h 17601"/>
                    <a:gd name="connsiteX30" fmla="*/ 13995 w 17651"/>
                    <a:gd name="connsiteY30" fmla="*/ 12590 h 17601"/>
                    <a:gd name="connsiteX31" fmla="*/ 15755 w 17651"/>
                    <a:gd name="connsiteY31" fmla="*/ 11595 h 17601"/>
                    <a:gd name="connsiteX32" fmla="*/ 17516 w 17651"/>
                    <a:gd name="connsiteY32" fmla="*/ 11024 h 17601"/>
                    <a:gd name="connsiteX33" fmla="*/ 17836 w 17651"/>
                    <a:gd name="connsiteY33" fmla="*/ 10183 h 17601"/>
                    <a:gd name="connsiteX34" fmla="*/ 17813 w 17651"/>
                    <a:gd name="connsiteY34" fmla="*/ 9463 h 17601"/>
                    <a:gd name="connsiteX35" fmla="*/ 17757 w 17651"/>
                    <a:gd name="connsiteY35" fmla="*/ 5853 h 1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651" h="17601">
                      <a:moveTo>
                        <a:pt x="17757" y="5853"/>
                      </a:moveTo>
                      <a:lnTo>
                        <a:pt x="17757" y="5532"/>
                      </a:lnTo>
                      <a:cubicBezTo>
                        <a:pt x="16615" y="5137"/>
                        <a:pt x="15500" y="4691"/>
                        <a:pt x="14506" y="4217"/>
                      </a:cubicBezTo>
                      <a:cubicBezTo>
                        <a:pt x="12184" y="3079"/>
                        <a:pt x="12397" y="1736"/>
                        <a:pt x="14529" y="1429"/>
                      </a:cubicBezTo>
                      <a:cubicBezTo>
                        <a:pt x="14901" y="1378"/>
                        <a:pt x="15272" y="1378"/>
                        <a:pt x="15672" y="1355"/>
                      </a:cubicBezTo>
                      <a:cubicBezTo>
                        <a:pt x="13689" y="212"/>
                        <a:pt x="13350" y="426"/>
                        <a:pt x="10563" y="3167"/>
                      </a:cubicBezTo>
                      <a:cubicBezTo>
                        <a:pt x="9991" y="3739"/>
                        <a:pt x="9448" y="4380"/>
                        <a:pt x="8900" y="5002"/>
                      </a:cubicBezTo>
                      <a:lnTo>
                        <a:pt x="9420" y="5002"/>
                      </a:lnTo>
                      <a:cubicBezTo>
                        <a:pt x="11000" y="5020"/>
                        <a:pt x="12535" y="5532"/>
                        <a:pt x="13809" y="6466"/>
                      </a:cubicBezTo>
                      <a:cubicBezTo>
                        <a:pt x="14924" y="7233"/>
                        <a:pt x="15444" y="8078"/>
                        <a:pt x="14799" y="8650"/>
                      </a:cubicBezTo>
                      <a:cubicBezTo>
                        <a:pt x="13168" y="9955"/>
                        <a:pt x="11010" y="10397"/>
                        <a:pt x="8997" y="9839"/>
                      </a:cubicBezTo>
                      <a:cubicBezTo>
                        <a:pt x="6857" y="9379"/>
                        <a:pt x="4772" y="8696"/>
                        <a:pt x="2773" y="7804"/>
                      </a:cubicBezTo>
                      <a:cubicBezTo>
                        <a:pt x="2059" y="7515"/>
                        <a:pt x="1283" y="7404"/>
                        <a:pt x="516" y="7483"/>
                      </a:cubicBezTo>
                      <a:cubicBezTo>
                        <a:pt x="195" y="7655"/>
                        <a:pt x="418" y="8278"/>
                        <a:pt x="762" y="8701"/>
                      </a:cubicBezTo>
                      <a:cubicBezTo>
                        <a:pt x="1593" y="9684"/>
                        <a:pt x="2497" y="10604"/>
                        <a:pt x="3465" y="11451"/>
                      </a:cubicBezTo>
                      <a:cubicBezTo>
                        <a:pt x="4060" y="11995"/>
                        <a:pt x="4706" y="12515"/>
                        <a:pt x="5374" y="13040"/>
                      </a:cubicBezTo>
                      <a:lnTo>
                        <a:pt x="5523" y="12669"/>
                      </a:lnTo>
                      <a:lnTo>
                        <a:pt x="5546" y="12645"/>
                      </a:lnTo>
                      <a:cubicBezTo>
                        <a:pt x="5648" y="12434"/>
                        <a:pt x="5772" y="12234"/>
                        <a:pt x="5918" y="12051"/>
                      </a:cubicBezTo>
                      <a:lnTo>
                        <a:pt x="6015" y="11925"/>
                      </a:lnTo>
                      <a:cubicBezTo>
                        <a:pt x="6151" y="11785"/>
                        <a:pt x="6308" y="11667"/>
                        <a:pt x="6480" y="11577"/>
                      </a:cubicBezTo>
                      <a:cubicBezTo>
                        <a:pt x="6642" y="11499"/>
                        <a:pt x="6826" y="11481"/>
                        <a:pt x="7000" y="11526"/>
                      </a:cubicBezTo>
                      <a:cubicBezTo>
                        <a:pt x="7465" y="11623"/>
                        <a:pt x="7646" y="12046"/>
                        <a:pt x="7692" y="12817"/>
                      </a:cubicBezTo>
                      <a:cubicBezTo>
                        <a:pt x="7682" y="13382"/>
                        <a:pt x="7633" y="13946"/>
                        <a:pt x="7544" y="14504"/>
                      </a:cubicBezTo>
                      <a:cubicBezTo>
                        <a:pt x="8058" y="14737"/>
                        <a:pt x="8599" y="14904"/>
                        <a:pt x="9155" y="15001"/>
                      </a:cubicBezTo>
                      <a:cubicBezTo>
                        <a:pt x="11139" y="15275"/>
                        <a:pt x="12504" y="16018"/>
                        <a:pt x="12699" y="16911"/>
                      </a:cubicBezTo>
                      <a:lnTo>
                        <a:pt x="17344" y="18304"/>
                      </a:lnTo>
                      <a:cubicBezTo>
                        <a:pt x="17770" y="17361"/>
                        <a:pt x="17990" y="16338"/>
                        <a:pt x="17990" y="15303"/>
                      </a:cubicBezTo>
                      <a:cubicBezTo>
                        <a:pt x="18013" y="14982"/>
                        <a:pt x="18013" y="14657"/>
                        <a:pt x="18013" y="14374"/>
                      </a:cubicBezTo>
                      <a:cubicBezTo>
                        <a:pt x="17343" y="14443"/>
                        <a:pt x="16666" y="14332"/>
                        <a:pt x="16053" y="14053"/>
                      </a:cubicBezTo>
                      <a:cubicBezTo>
                        <a:pt x="15258" y="13741"/>
                        <a:pt x="14551" y="13238"/>
                        <a:pt x="13995" y="12590"/>
                      </a:cubicBezTo>
                      <a:cubicBezTo>
                        <a:pt x="13401" y="11749"/>
                        <a:pt x="14093" y="11423"/>
                        <a:pt x="15755" y="11595"/>
                      </a:cubicBezTo>
                      <a:cubicBezTo>
                        <a:pt x="16819" y="11721"/>
                        <a:pt x="17516" y="11693"/>
                        <a:pt x="17516" y="11024"/>
                      </a:cubicBezTo>
                      <a:cubicBezTo>
                        <a:pt x="17512" y="10713"/>
                        <a:pt x="17627" y="10412"/>
                        <a:pt x="17836" y="10183"/>
                      </a:cubicBezTo>
                      <a:lnTo>
                        <a:pt x="17813" y="9463"/>
                      </a:lnTo>
                      <a:cubicBezTo>
                        <a:pt x="17720" y="8262"/>
                        <a:pt x="17702" y="7056"/>
                        <a:pt x="17757" y="585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0" name="Freeform 5099">
                  <a:extLst>
                    <a:ext uri="{FF2B5EF4-FFF2-40B4-BE49-F238E27FC236}">
                      <a16:creationId xmlns:a16="http://schemas.microsoft.com/office/drawing/2014/main" id="{9164E951-214E-0198-7346-9C97EAECE6DE}"/>
                    </a:ext>
                  </a:extLst>
                </p:cNvPr>
                <p:cNvSpPr/>
                <p:nvPr/>
              </p:nvSpPr>
              <p:spPr>
                <a:xfrm rot="-780000">
                  <a:off x="1739975" y="4138352"/>
                  <a:ext cx="817" cy="269"/>
                </a:xfrm>
                <a:custGeom>
                  <a:avLst/>
                  <a:gdLst>
                    <a:gd name="connsiteX0" fmla="*/ 365 w 817"/>
                    <a:gd name="connsiteY0" fmla="*/ 974 h 269"/>
                    <a:gd name="connsiteX1" fmla="*/ 1085 w 817"/>
                    <a:gd name="connsiteY1" fmla="*/ 728 h 269"/>
                    <a:gd name="connsiteX2" fmla="*/ 1183 w 817"/>
                    <a:gd name="connsiteY2" fmla="*/ 705 h 269"/>
                    <a:gd name="connsiteX3" fmla="*/ 365 w 817"/>
                    <a:gd name="connsiteY3" fmla="*/ 974 h 269"/>
                  </a:gdLst>
                  <a:ahLst/>
                  <a:cxnLst>
                    <a:cxn ang="0">
                      <a:pos x="connsiteX0" y="connsiteY0"/>
                    </a:cxn>
                    <a:cxn ang="0">
                      <a:pos x="connsiteX1" y="connsiteY1"/>
                    </a:cxn>
                    <a:cxn ang="0">
                      <a:pos x="connsiteX2" y="connsiteY2"/>
                    </a:cxn>
                    <a:cxn ang="0">
                      <a:pos x="connsiteX3" y="connsiteY3"/>
                    </a:cxn>
                  </a:cxnLst>
                  <a:rect l="l" t="t" r="r" b="b"/>
                  <a:pathLst>
                    <a:path w="817" h="269">
                      <a:moveTo>
                        <a:pt x="365" y="974"/>
                      </a:moveTo>
                      <a:cubicBezTo>
                        <a:pt x="598" y="874"/>
                        <a:pt x="839" y="792"/>
                        <a:pt x="1085" y="728"/>
                      </a:cubicBezTo>
                      <a:lnTo>
                        <a:pt x="1183" y="705"/>
                      </a:lnTo>
                      <a:cubicBezTo>
                        <a:pt x="888" y="702"/>
                        <a:pt x="600" y="796"/>
                        <a:pt x="365" y="9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1" name="Freeform 5100">
                  <a:extLst>
                    <a:ext uri="{FF2B5EF4-FFF2-40B4-BE49-F238E27FC236}">
                      <a16:creationId xmlns:a16="http://schemas.microsoft.com/office/drawing/2014/main" id="{DDEA0FAC-479D-A5EB-9998-B6EA1F0FBC8B}"/>
                    </a:ext>
                  </a:extLst>
                </p:cNvPr>
                <p:cNvSpPr/>
                <p:nvPr/>
              </p:nvSpPr>
              <p:spPr>
                <a:xfrm rot="-780000">
                  <a:off x="1742535" y="4122070"/>
                  <a:ext cx="2457" cy="1709"/>
                </a:xfrm>
                <a:custGeom>
                  <a:avLst/>
                  <a:gdLst>
                    <a:gd name="connsiteX0" fmla="*/ 639 w 2457"/>
                    <a:gd name="connsiteY0" fmla="*/ 1543 h 1709"/>
                    <a:gd name="connsiteX1" fmla="*/ 862 w 2457"/>
                    <a:gd name="connsiteY1" fmla="*/ 1692 h 1709"/>
                    <a:gd name="connsiteX2" fmla="*/ 2822 w 2457"/>
                    <a:gd name="connsiteY2" fmla="*/ 2412 h 1709"/>
                    <a:gd name="connsiteX3" fmla="*/ 2325 w 2457"/>
                    <a:gd name="connsiteY3" fmla="*/ 1199 h 1709"/>
                    <a:gd name="connsiteX4" fmla="*/ 1508 w 2457"/>
                    <a:gd name="connsiteY4" fmla="*/ 702 h 1709"/>
                    <a:gd name="connsiteX5" fmla="*/ 365 w 2457"/>
                    <a:gd name="connsiteY5" fmla="*/ 1348 h 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7" h="1709">
                      <a:moveTo>
                        <a:pt x="639" y="1543"/>
                      </a:moveTo>
                      <a:lnTo>
                        <a:pt x="862" y="1692"/>
                      </a:lnTo>
                      <a:lnTo>
                        <a:pt x="2822" y="2412"/>
                      </a:lnTo>
                      <a:cubicBezTo>
                        <a:pt x="2674" y="1989"/>
                        <a:pt x="2748" y="1543"/>
                        <a:pt x="2325" y="1199"/>
                      </a:cubicBezTo>
                      <a:cubicBezTo>
                        <a:pt x="2073" y="1002"/>
                        <a:pt x="1799" y="836"/>
                        <a:pt x="1508" y="702"/>
                      </a:cubicBezTo>
                      <a:cubicBezTo>
                        <a:pt x="1144" y="945"/>
                        <a:pt x="762" y="1161"/>
                        <a:pt x="365" y="134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2" name="Freeform 5101">
                  <a:extLst>
                    <a:ext uri="{FF2B5EF4-FFF2-40B4-BE49-F238E27FC236}">
                      <a16:creationId xmlns:a16="http://schemas.microsoft.com/office/drawing/2014/main" id="{A6C5FB70-CE36-46BB-97AD-BB641EA0B1A4}"/>
                    </a:ext>
                  </a:extLst>
                </p:cNvPr>
                <p:cNvSpPr/>
                <p:nvPr/>
              </p:nvSpPr>
              <p:spPr>
                <a:xfrm rot="-780000">
                  <a:off x="1749659" y="4129078"/>
                  <a:ext cx="6646" cy="3096"/>
                </a:xfrm>
                <a:custGeom>
                  <a:avLst/>
                  <a:gdLst>
                    <a:gd name="connsiteX0" fmla="*/ 7013 w 6646"/>
                    <a:gd name="connsiteY0" fmla="*/ 2025 h 3096"/>
                    <a:gd name="connsiteX1" fmla="*/ 6270 w 6646"/>
                    <a:gd name="connsiteY1" fmla="*/ 1430 h 3096"/>
                    <a:gd name="connsiteX2" fmla="*/ 3595 w 6646"/>
                    <a:gd name="connsiteY2" fmla="*/ 910 h 3096"/>
                    <a:gd name="connsiteX3" fmla="*/ 2201 w 6646"/>
                    <a:gd name="connsiteY3" fmla="*/ 1110 h 3096"/>
                    <a:gd name="connsiteX4" fmla="*/ 367 w 6646"/>
                    <a:gd name="connsiteY4" fmla="*/ 2276 h 3096"/>
                    <a:gd name="connsiteX5" fmla="*/ 1356 w 6646"/>
                    <a:gd name="connsiteY5" fmla="*/ 2894 h 3096"/>
                    <a:gd name="connsiteX6" fmla="*/ 4431 w 6646"/>
                    <a:gd name="connsiteY6" fmla="*/ 3540 h 3096"/>
                    <a:gd name="connsiteX7" fmla="*/ 5151 w 6646"/>
                    <a:gd name="connsiteY7" fmla="*/ 3391 h 3096"/>
                    <a:gd name="connsiteX8" fmla="*/ 5323 w 6646"/>
                    <a:gd name="connsiteY8" fmla="*/ 3293 h 3096"/>
                    <a:gd name="connsiteX9" fmla="*/ 7013 w 6646"/>
                    <a:gd name="connsiteY9" fmla="*/ 2025 h 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6" h="3096">
                      <a:moveTo>
                        <a:pt x="7013" y="2025"/>
                      </a:moveTo>
                      <a:lnTo>
                        <a:pt x="6270" y="1430"/>
                      </a:lnTo>
                      <a:cubicBezTo>
                        <a:pt x="5578" y="710"/>
                        <a:pt x="4507" y="501"/>
                        <a:pt x="3595" y="910"/>
                      </a:cubicBezTo>
                      <a:cubicBezTo>
                        <a:pt x="3135" y="1006"/>
                        <a:pt x="2670" y="1073"/>
                        <a:pt x="2201" y="1110"/>
                      </a:cubicBezTo>
                      <a:cubicBezTo>
                        <a:pt x="1623" y="1548"/>
                        <a:pt x="1009" y="1938"/>
                        <a:pt x="367" y="2276"/>
                      </a:cubicBezTo>
                      <a:cubicBezTo>
                        <a:pt x="716" y="2449"/>
                        <a:pt x="1047" y="2656"/>
                        <a:pt x="1356" y="2894"/>
                      </a:cubicBezTo>
                      <a:cubicBezTo>
                        <a:pt x="2796" y="3958"/>
                        <a:pt x="2917" y="3958"/>
                        <a:pt x="4431" y="3540"/>
                      </a:cubicBezTo>
                      <a:lnTo>
                        <a:pt x="5151" y="3391"/>
                      </a:lnTo>
                      <a:lnTo>
                        <a:pt x="5323" y="3293"/>
                      </a:lnTo>
                      <a:cubicBezTo>
                        <a:pt x="5910" y="2903"/>
                        <a:pt x="6474" y="2479"/>
                        <a:pt x="7013" y="20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3" name="Freeform 5102">
                  <a:extLst>
                    <a:ext uri="{FF2B5EF4-FFF2-40B4-BE49-F238E27FC236}">
                      <a16:creationId xmlns:a16="http://schemas.microsoft.com/office/drawing/2014/main" id="{B7B0715C-9D5E-9437-16D2-C4C9E48C7950}"/>
                    </a:ext>
                  </a:extLst>
                </p:cNvPr>
                <p:cNvSpPr/>
                <p:nvPr/>
              </p:nvSpPr>
              <p:spPr>
                <a:xfrm rot="-780000">
                  <a:off x="1738614" y="4139172"/>
                  <a:ext cx="3720" cy="2578"/>
                </a:xfrm>
                <a:custGeom>
                  <a:avLst/>
                  <a:gdLst>
                    <a:gd name="connsiteX0" fmla="*/ 1507 w 3720"/>
                    <a:gd name="connsiteY0" fmla="*/ 891 h 2578"/>
                    <a:gd name="connsiteX1" fmla="*/ 1507 w 3720"/>
                    <a:gd name="connsiteY1" fmla="*/ 705 h 2578"/>
                    <a:gd name="connsiteX2" fmla="*/ 365 w 3720"/>
                    <a:gd name="connsiteY2" fmla="*/ 2443 h 2578"/>
                    <a:gd name="connsiteX3" fmla="*/ 2497 w 3720"/>
                    <a:gd name="connsiteY3" fmla="*/ 3088 h 2578"/>
                    <a:gd name="connsiteX4" fmla="*/ 3737 w 3720"/>
                    <a:gd name="connsiteY4" fmla="*/ 3260 h 2578"/>
                    <a:gd name="connsiteX5" fmla="*/ 4085 w 3720"/>
                    <a:gd name="connsiteY5" fmla="*/ 3284 h 2578"/>
                    <a:gd name="connsiteX6" fmla="*/ 4062 w 3720"/>
                    <a:gd name="connsiteY6" fmla="*/ 2819 h 2578"/>
                    <a:gd name="connsiteX7" fmla="*/ 3565 w 3720"/>
                    <a:gd name="connsiteY7" fmla="*/ 2573 h 2578"/>
                    <a:gd name="connsiteX8" fmla="*/ 1507 w 3720"/>
                    <a:gd name="connsiteY8" fmla="*/ 891 h 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0" h="2578">
                      <a:moveTo>
                        <a:pt x="1507" y="891"/>
                      </a:moveTo>
                      <a:lnTo>
                        <a:pt x="1507" y="705"/>
                      </a:lnTo>
                      <a:cubicBezTo>
                        <a:pt x="1007" y="1196"/>
                        <a:pt x="618" y="1788"/>
                        <a:pt x="365" y="2443"/>
                      </a:cubicBezTo>
                      <a:lnTo>
                        <a:pt x="2497" y="3088"/>
                      </a:lnTo>
                      <a:cubicBezTo>
                        <a:pt x="2868" y="3140"/>
                        <a:pt x="3291" y="3186"/>
                        <a:pt x="3737" y="3260"/>
                      </a:cubicBezTo>
                      <a:lnTo>
                        <a:pt x="4085" y="3284"/>
                      </a:lnTo>
                      <a:lnTo>
                        <a:pt x="4062" y="2819"/>
                      </a:lnTo>
                      <a:cubicBezTo>
                        <a:pt x="3890" y="2721"/>
                        <a:pt x="3691" y="2647"/>
                        <a:pt x="3565" y="2573"/>
                      </a:cubicBezTo>
                      <a:cubicBezTo>
                        <a:pt x="2771" y="2020"/>
                        <a:pt x="1703" y="1397"/>
                        <a:pt x="1507" y="89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4" name="Freeform 5103">
                  <a:extLst>
                    <a:ext uri="{FF2B5EF4-FFF2-40B4-BE49-F238E27FC236}">
                      <a16:creationId xmlns:a16="http://schemas.microsoft.com/office/drawing/2014/main" id="{A3795C27-8A09-C7DB-79BC-6993516267EA}"/>
                    </a:ext>
                  </a:extLst>
                </p:cNvPr>
                <p:cNvSpPr/>
                <p:nvPr/>
              </p:nvSpPr>
              <p:spPr>
                <a:xfrm rot="-780000">
                  <a:off x="1713192" y="4104711"/>
                  <a:ext cx="32954" cy="19839"/>
                </a:xfrm>
                <a:custGeom>
                  <a:avLst/>
                  <a:gdLst>
                    <a:gd name="connsiteX0" fmla="*/ 360 w 32954"/>
                    <a:gd name="connsiteY0" fmla="*/ 1373 h 19839"/>
                    <a:gd name="connsiteX1" fmla="*/ 486 w 32954"/>
                    <a:gd name="connsiteY1" fmla="*/ 1721 h 19839"/>
                    <a:gd name="connsiteX2" fmla="*/ 583 w 32954"/>
                    <a:gd name="connsiteY2" fmla="*/ 3185 h 19839"/>
                    <a:gd name="connsiteX3" fmla="*/ 857 w 32954"/>
                    <a:gd name="connsiteY3" fmla="*/ 6484 h 19839"/>
                    <a:gd name="connsiteX4" fmla="*/ 7081 w 32954"/>
                    <a:gd name="connsiteY4" fmla="*/ 8170 h 19839"/>
                    <a:gd name="connsiteX5" fmla="*/ 8642 w 32954"/>
                    <a:gd name="connsiteY5" fmla="*/ 11144 h 19839"/>
                    <a:gd name="connsiteX6" fmla="*/ 7202 w 32954"/>
                    <a:gd name="connsiteY6" fmla="*/ 11715 h 19839"/>
                    <a:gd name="connsiteX7" fmla="*/ 6013 w 32954"/>
                    <a:gd name="connsiteY7" fmla="*/ 12407 h 19839"/>
                    <a:gd name="connsiteX8" fmla="*/ 6477 w 32954"/>
                    <a:gd name="connsiteY8" fmla="*/ 13523 h 19839"/>
                    <a:gd name="connsiteX9" fmla="*/ 8410 w 32954"/>
                    <a:gd name="connsiteY9" fmla="*/ 13987 h 19839"/>
                    <a:gd name="connsiteX10" fmla="*/ 10732 w 32954"/>
                    <a:gd name="connsiteY10" fmla="*/ 13341 h 19839"/>
                    <a:gd name="connsiteX11" fmla="*/ 12441 w 32954"/>
                    <a:gd name="connsiteY11" fmla="*/ 12347 h 19839"/>
                    <a:gd name="connsiteX12" fmla="*/ 17397 w 32954"/>
                    <a:gd name="connsiteY12" fmla="*/ 13741 h 19839"/>
                    <a:gd name="connsiteX13" fmla="*/ 18860 w 32954"/>
                    <a:gd name="connsiteY13" fmla="*/ 15599 h 19839"/>
                    <a:gd name="connsiteX14" fmla="*/ 21090 w 32954"/>
                    <a:gd name="connsiteY14" fmla="*/ 15427 h 19839"/>
                    <a:gd name="connsiteX15" fmla="*/ 23988 w 32954"/>
                    <a:gd name="connsiteY15" fmla="*/ 16821 h 19839"/>
                    <a:gd name="connsiteX16" fmla="*/ 23965 w 32954"/>
                    <a:gd name="connsiteY16" fmla="*/ 20366 h 19839"/>
                    <a:gd name="connsiteX17" fmla="*/ 25029 w 32954"/>
                    <a:gd name="connsiteY17" fmla="*/ 19944 h 19839"/>
                    <a:gd name="connsiteX18" fmla="*/ 26018 w 32954"/>
                    <a:gd name="connsiteY18" fmla="*/ 20538 h 19839"/>
                    <a:gd name="connsiteX19" fmla="*/ 26190 w 32954"/>
                    <a:gd name="connsiteY19" fmla="*/ 19646 h 19839"/>
                    <a:gd name="connsiteX20" fmla="*/ 26213 w 32954"/>
                    <a:gd name="connsiteY20" fmla="*/ 19572 h 19839"/>
                    <a:gd name="connsiteX21" fmla="*/ 25595 w 32954"/>
                    <a:gd name="connsiteY21" fmla="*/ 18828 h 19839"/>
                    <a:gd name="connsiteX22" fmla="*/ 26835 w 32954"/>
                    <a:gd name="connsiteY22" fmla="*/ 18011 h 19839"/>
                    <a:gd name="connsiteX23" fmla="*/ 29659 w 32954"/>
                    <a:gd name="connsiteY23" fmla="*/ 15060 h 19839"/>
                    <a:gd name="connsiteX24" fmla="*/ 25670 w 32954"/>
                    <a:gd name="connsiteY24" fmla="*/ 14814 h 19839"/>
                    <a:gd name="connsiteX25" fmla="*/ 18656 w 32954"/>
                    <a:gd name="connsiteY25" fmla="*/ 12956 h 19839"/>
                    <a:gd name="connsiteX26" fmla="*/ 18585 w 32954"/>
                    <a:gd name="connsiteY26" fmla="*/ 11834 h 19839"/>
                    <a:gd name="connsiteX27" fmla="*/ 18605 w 32954"/>
                    <a:gd name="connsiteY27" fmla="*/ 11813 h 19839"/>
                    <a:gd name="connsiteX28" fmla="*/ 20416 w 32954"/>
                    <a:gd name="connsiteY28" fmla="*/ 11687 h 19839"/>
                    <a:gd name="connsiteX29" fmla="*/ 22943 w 32954"/>
                    <a:gd name="connsiteY29" fmla="*/ 12482 h 19839"/>
                    <a:gd name="connsiteX30" fmla="*/ 25349 w 32954"/>
                    <a:gd name="connsiteY30" fmla="*/ 12607 h 19839"/>
                    <a:gd name="connsiteX31" fmla="*/ 29413 w 32954"/>
                    <a:gd name="connsiteY31" fmla="*/ 12584 h 19839"/>
                    <a:gd name="connsiteX32" fmla="*/ 32386 w 32954"/>
                    <a:gd name="connsiteY32" fmla="*/ 14345 h 19839"/>
                    <a:gd name="connsiteX33" fmla="*/ 33315 w 32954"/>
                    <a:gd name="connsiteY33" fmla="*/ 13155 h 19839"/>
                    <a:gd name="connsiteX34" fmla="*/ 29423 w 32954"/>
                    <a:gd name="connsiteY34" fmla="*/ 10154 h 19839"/>
                    <a:gd name="connsiteX35" fmla="*/ 28851 w 32954"/>
                    <a:gd name="connsiteY35" fmla="*/ 10451 h 19839"/>
                    <a:gd name="connsiteX36" fmla="*/ 24118 w 32954"/>
                    <a:gd name="connsiteY36" fmla="*/ 11817 h 19839"/>
                    <a:gd name="connsiteX37" fmla="*/ 22135 w 32954"/>
                    <a:gd name="connsiteY37" fmla="*/ 10279 h 19839"/>
                    <a:gd name="connsiteX38" fmla="*/ 18294 w 32954"/>
                    <a:gd name="connsiteY38" fmla="*/ 9462 h 19839"/>
                    <a:gd name="connsiteX39" fmla="*/ 15442 w 32954"/>
                    <a:gd name="connsiteY39" fmla="*/ 9513 h 19839"/>
                    <a:gd name="connsiteX40" fmla="*/ 15688 w 32954"/>
                    <a:gd name="connsiteY40" fmla="*/ 6316 h 19839"/>
                    <a:gd name="connsiteX41" fmla="*/ 13630 w 32954"/>
                    <a:gd name="connsiteY41" fmla="*/ 5596 h 19839"/>
                    <a:gd name="connsiteX42" fmla="*/ 7592 w 32954"/>
                    <a:gd name="connsiteY42" fmla="*/ 4667 h 19839"/>
                    <a:gd name="connsiteX43" fmla="*/ 6329 w 32954"/>
                    <a:gd name="connsiteY43" fmla="*/ 5759 h 19839"/>
                    <a:gd name="connsiteX44" fmla="*/ 4115 w 32954"/>
                    <a:gd name="connsiteY44" fmla="*/ 5375 h 19839"/>
                    <a:gd name="connsiteX45" fmla="*/ 3899 w 32954"/>
                    <a:gd name="connsiteY45" fmla="*/ 4941 h 19839"/>
                    <a:gd name="connsiteX46" fmla="*/ 3899 w 32954"/>
                    <a:gd name="connsiteY46" fmla="*/ 2683 h 19839"/>
                    <a:gd name="connsiteX47" fmla="*/ 4146 w 32954"/>
                    <a:gd name="connsiteY47" fmla="*/ 1842 h 19839"/>
                    <a:gd name="connsiteX48" fmla="*/ 2409 w 32954"/>
                    <a:gd name="connsiteY48" fmla="*/ 699 h 19839"/>
                    <a:gd name="connsiteX49" fmla="*/ 360 w 32954"/>
                    <a:gd name="connsiteY49" fmla="*/ 1373 h 1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54" h="19839">
                      <a:moveTo>
                        <a:pt x="360" y="1373"/>
                      </a:moveTo>
                      <a:lnTo>
                        <a:pt x="486" y="1721"/>
                      </a:lnTo>
                      <a:cubicBezTo>
                        <a:pt x="597" y="2201"/>
                        <a:pt x="629" y="2695"/>
                        <a:pt x="583" y="3185"/>
                      </a:cubicBezTo>
                      <a:cubicBezTo>
                        <a:pt x="565" y="4290"/>
                        <a:pt x="657" y="5396"/>
                        <a:pt x="857" y="6484"/>
                      </a:cubicBezTo>
                      <a:cubicBezTo>
                        <a:pt x="3003" y="6740"/>
                        <a:pt x="5099" y="7309"/>
                        <a:pt x="7081" y="8170"/>
                      </a:cubicBezTo>
                      <a:cubicBezTo>
                        <a:pt x="9510" y="9188"/>
                        <a:pt x="10156" y="10400"/>
                        <a:pt x="8642" y="11144"/>
                      </a:cubicBezTo>
                      <a:cubicBezTo>
                        <a:pt x="8219" y="11367"/>
                        <a:pt x="7652" y="11515"/>
                        <a:pt x="7202" y="11715"/>
                      </a:cubicBezTo>
                      <a:cubicBezTo>
                        <a:pt x="6751" y="11915"/>
                        <a:pt x="6161" y="12110"/>
                        <a:pt x="6013" y="12407"/>
                      </a:cubicBezTo>
                      <a:cubicBezTo>
                        <a:pt x="5898" y="12841"/>
                        <a:pt x="6089" y="13298"/>
                        <a:pt x="6477" y="13523"/>
                      </a:cubicBezTo>
                      <a:cubicBezTo>
                        <a:pt x="7075" y="13830"/>
                        <a:pt x="7737" y="13989"/>
                        <a:pt x="8410" y="13987"/>
                      </a:cubicBezTo>
                      <a:cubicBezTo>
                        <a:pt x="9210" y="13882"/>
                        <a:pt x="9992" y="13664"/>
                        <a:pt x="10732" y="13341"/>
                      </a:cubicBezTo>
                      <a:cubicBezTo>
                        <a:pt x="11284" y="12981"/>
                        <a:pt x="11855" y="12649"/>
                        <a:pt x="12441" y="12347"/>
                      </a:cubicBezTo>
                      <a:cubicBezTo>
                        <a:pt x="14223" y="11928"/>
                        <a:pt x="16095" y="12455"/>
                        <a:pt x="17397" y="13741"/>
                      </a:cubicBezTo>
                      <a:cubicBezTo>
                        <a:pt x="17862" y="14359"/>
                        <a:pt x="18363" y="14981"/>
                        <a:pt x="18860" y="15599"/>
                      </a:cubicBezTo>
                      <a:cubicBezTo>
                        <a:pt x="19608" y="15652"/>
                        <a:pt x="20359" y="15594"/>
                        <a:pt x="21090" y="15427"/>
                      </a:cubicBezTo>
                      <a:cubicBezTo>
                        <a:pt x="22381" y="15153"/>
                        <a:pt x="23593" y="14963"/>
                        <a:pt x="23988" y="16821"/>
                      </a:cubicBezTo>
                      <a:cubicBezTo>
                        <a:pt x="24265" y="17988"/>
                        <a:pt x="24257" y="19204"/>
                        <a:pt x="23965" y="20366"/>
                      </a:cubicBezTo>
                      <a:cubicBezTo>
                        <a:pt x="24337" y="20167"/>
                        <a:pt x="24782" y="20069"/>
                        <a:pt x="25029" y="19944"/>
                      </a:cubicBezTo>
                      <a:cubicBezTo>
                        <a:pt x="25374" y="20114"/>
                        <a:pt x="25705" y="20313"/>
                        <a:pt x="26018" y="20538"/>
                      </a:cubicBezTo>
                      <a:cubicBezTo>
                        <a:pt x="26044" y="20236"/>
                        <a:pt x="26101" y="19937"/>
                        <a:pt x="26190" y="19646"/>
                      </a:cubicBezTo>
                      <a:lnTo>
                        <a:pt x="26213" y="19572"/>
                      </a:lnTo>
                      <a:cubicBezTo>
                        <a:pt x="25865" y="19275"/>
                        <a:pt x="25595" y="19028"/>
                        <a:pt x="25595" y="18828"/>
                      </a:cubicBezTo>
                      <a:cubicBezTo>
                        <a:pt x="25618" y="18457"/>
                        <a:pt x="26241" y="18211"/>
                        <a:pt x="26835" y="18011"/>
                      </a:cubicBezTo>
                      <a:cubicBezTo>
                        <a:pt x="27355" y="16696"/>
                        <a:pt x="28369" y="15637"/>
                        <a:pt x="29659" y="15060"/>
                      </a:cubicBezTo>
                      <a:cubicBezTo>
                        <a:pt x="28398" y="14520"/>
                        <a:pt x="26988" y="14432"/>
                        <a:pt x="25670" y="14814"/>
                      </a:cubicBezTo>
                      <a:cubicBezTo>
                        <a:pt x="23183" y="15074"/>
                        <a:pt x="20688" y="14412"/>
                        <a:pt x="18656" y="12956"/>
                      </a:cubicBezTo>
                      <a:cubicBezTo>
                        <a:pt x="18327" y="12666"/>
                        <a:pt x="18295" y="12164"/>
                        <a:pt x="18585" y="11834"/>
                      </a:cubicBezTo>
                      <a:cubicBezTo>
                        <a:pt x="18592" y="11827"/>
                        <a:pt x="18598" y="11820"/>
                        <a:pt x="18605" y="11813"/>
                      </a:cubicBezTo>
                      <a:cubicBezTo>
                        <a:pt x="19180" y="11579"/>
                        <a:pt x="19815" y="11535"/>
                        <a:pt x="20416" y="11687"/>
                      </a:cubicBezTo>
                      <a:cubicBezTo>
                        <a:pt x="21278" y="11884"/>
                        <a:pt x="22123" y="12150"/>
                        <a:pt x="22943" y="12482"/>
                      </a:cubicBezTo>
                      <a:cubicBezTo>
                        <a:pt x="23691" y="12864"/>
                        <a:pt x="24566" y="12910"/>
                        <a:pt x="25349" y="12607"/>
                      </a:cubicBezTo>
                      <a:cubicBezTo>
                        <a:pt x="26641" y="12032"/>
                        <a:pt x="28115" y="12023"/>
                        <a:pt x="29413" y="12584"/>
                      </a:cubicBezTo>
                      <a:cubicBezTo>
                        <a:pt x="30540" y="12903"/>
                        <a:pt x="31564" y="13510"/>
                        <a:pt x="32386" y="14345"/>
                      </a:cubicBezTo>
                      <a:cubicBezTo>
                        <a:pt x="32768" y="14011"/>
                        <a:pt x="33084" y="13608"/>
                        <a:pt x="33315" y="13155"/>
                      </a:cubicBezTo>
                      <a:cubicBezTo>
                        <a:pt x="31859" y="12379"/>
                        <a:pt x="30544" y="11365"/>
                        <a:pt x="29423" y="10154"/>
                      </a:cubicBezTo>
                      <a:cubicBezTo>
                        <a:pt x="29246" y="10277"/>
                        <a:pt x="29054" y="10377"/>
                        <a:pt x="28851" y="10451"/>
                      </a:cubicBezTo>
                      <a:cubicBezTo>
                        <a:pt x="27263" y="10949"/>
                        <a:pt x="25679" y="11381"/>
                        <a:pt x="24118" y="11817"/>
                      </a:cubicBezTo>
                      <a:cubicBezTo>
                        <a:pt x="23078" y="12115"/>
                        <a:pt x="22581" y="11246"/>
                        <a:pt x="22135" y="10279"/>
                      </a:cubicBezTo>
                      <a:cubicBezTo>
                        <a:pt x="21071" y="7924"/>
                        <a:pt x="20500" y="7775"/>
                        <a:pt x="18294" y="9462"/>
                      </a:cubicBezTo>
                      <a:cubicBezTo>
                        <a:pt x="16831" y="10554"/>
                        <a:pt x="16036" y="10577"/>
                        <a:pt x="15442" y="9513"/>
                      </a:cubicBezTo>
                      <a:cubicBezTo>
                        <a:pt x="14878" y="8494"/>
                        <a:pt x="14974" y="7237"/>
                        <a:pt x="15688" y="6316"/>
                      </a:cubicBezTo>
                      <a:cubicBezTo>
                        <a:pt x="14977" y="6154"/>
                        <a:pt x="14287" y="5912"/>
                        <a:pt x="13630" y="5596"/>
                      </a:cubicBezTo>
                      <a:cubicBezTo>
                        <a:pt x="10732" y="4230"/>
                        <a:pt x="9450" y="4007"/>
                        <a:pt x="7592" y="4667"/>
                      </a:cubicBezTo>
                      <a:cubicBezTo>
                        <a:pt x="7259" y="5122"/>
                        <a:pt x="6827" y="5495"/>
                        <a:pt x="6329" y="5759"/>
                      </a:cubicBezTo>
                      <a:cubicBezTo>
                        <a:pt x="5612" y="6264"/>
                        <a:pt x="4620" y="6093"/>
                        <a:pt x="4115" y="5375"/>
                      </a:cubicBezTo>
                      <a:cubicBezTo>
                        <a:pt x="4022" y="5243"/>
                        <a:pt x="3949" y="5096"/>
                        <a:pt x="3899" y="4941"/>
                      </a:cubicBezTo>
                      <a:cubicBezTo>
                        <a:pt x="3712" y="4200"/>
                        <a:pt x="3712" y="3424"/>
                        <a:pt x="3899" y="2683"/>
                      </a:cubicBezTo>
                      <a:cubicBezTo>
                        <a:pt x="3974" y="2409"/>
                        <a:pt x="4048" y="2139"/>
                        <a:pt x="4146" y="1842"/>
                      </a:cubicBezTo>
                      <a:cubicBezTo>
                        <a:pt x="3625" y="1379"/>
                        <a:pt x="3039" y="994"/>
                        <a:pt x="2409" y="699"/>
                      </a:cubicBezTo>
                      <a:cubicBezTo>
                        <a:pt x="1712" y="950"/>
                        <a:pt x="1029" y="1174"/>
                        <a:pt x="360" y="13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5" name="Freeform 5104">
                  <a:extLst>
                    <a:ext uri="{FF2B5EF4-FFF2-40B4-BE49-F238E27FC236}">
                      <a16:creationId xmlns:a16="http://schemas.microsoft.com/office/drawing/2014/main" id="{B762A8F9-2182-4256-EEC3-3BBE0C9ED155}"/>
                    </a:ext>
                  </a:extLst>
                </p:cNvPr>
                <p:cNvSpPr/>
                <p:nvPr/>
              </p:nvSpPr>
              <p:spPr>
                <a:xfrm rot="-780000">
                  <a:off x="1742198" y="4106671"/>
                  <a:ext cx="2787" cy="2950"/>
                </a:xfrm>
                <a:custGeom>
                  <a:avLst/>
                  <a:gdLst>
                    <a:gd name="connsiteX0" fmla="*/ 686 w 2787"/>
                    <a:gd name="connsiteY0" fmla="*/ 2906 h 2950"/>
                    <a:gd name="connsiteX1" fmla="*/ 365 w 2787"/>
                    <a:gd name="connsiteY1" fmla="*/ 3650 h 2950"/>
                    <a:gd name="connsiteX2" fmla="*/ 3152 w 2787"/>
                    <a:gd name="connsiteY2" fmla="*/ 2632 h 2950"/>
                    <a:gd name="connsiteX3" fmla="*/ 2358 w 2787"/>
                    <a:gd name="connsiteY3" fmla="*/ 1963 h 2950"/>
                    <a:gd name="connsiteX4" fmla="*/ 1429 w 2787"/>
                    <a:gd name="connsiteY4" fmla="*/ 1540 h 2950"/>
                    <a:gd name="connsiteX5" fmla="*/ 500 w 2787"/>
                    <a:gd name="connsiteY5" fmla="*/ 699 h 2950"/>
                    <a:gd name="connsiteX6" fmla="*/ 686 w 2787"/>
                    <a:gd name="connsiteY6" fmla="*/ 2906 h 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7" h="2950">
                      <a:moveTo>
                        <a:pt x="686" y="2906"/>
                      </a:moveTo>
                      <a:cubicBezTo>
                        <a:pt x="594" y="3160"/>
                        <a:pt x="487" y="3408"/>
                        <a:pt x="365" y="3650"/>
                      </a:cubicBezTo>
                      <a:cubicBezTo>
                        <a:pt x="1629" y="3501"/>
                        <a:pt x="2943" y="3403"/>
                        <a:pt x="3152" y="2632"/>
                      </a:cubicBezTo>
                      <a:cubicBezTo>
                        <a:pt x="3175" y="2483"/>
                        <a:pt x="2688" y="2167"/>
                        <a:pt x="2358" y="1963"/>
                      </a:cubicBezTo>
                      <a:cubicBezTo>
                        <a:pt x="2112" y="1791"/>
                        <a:pt x="1564" y="1689"/>
                        <a:pt x="1429" y="1540"/>
                      </a:cubicBezTo>
                      <a:cubicBezTo>
                        <a:pt x="1155" y="1223"/>
                        <a:pt x="843" y="940"/>
                        <a:pt x="500" y="699"/>
                      </a:cubicBezTo>
                      <a:cubicBezTo>
                        <a:pt x="916" y="1361"/>
                        <a:pt x="985" y="2184"/>
                        <a:pt x="686" y="290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6" name="Freeform 5105">
                  <a:extLst>
                    <a:ext uri="{FF2B5EF4-FFF2-40B4-BE49-F238E27FC236}">
                      <a16:creationId xmlns:a16="http://schemas.microsoft.com/office/drawing/2014/main" id="{B06FB193-FF9D-8893-D842-AC7309FD55E2}"/>
                    </a:ext>
                  </a:extLst>
                </p:cNvPr>
                <p:cNvSpPr/>
                <p:nvPr/>
              </p:nvSpPr>
              <p:spPr>
                <a:xfrm rot="-780000">
                  <a:off x="1736274" y="4094766"/>
                  <a:ext cx="239" cy="645"/>
                </a:xfrm>
                <a:custGeom>
                  <a:avLst/>
                  <a:gdLst>
                    <a:gd name="connsiteX0" fmla="*/ 478 w 239"/>
                    <a:gd name="connsiteY0" fmla="*/ 1343 h 645"/>
                    <a:gd name="connsiteX1" fmla="*/ 604 w 239"/>
                    <a:gd name="connsiteY1" fmla="*/ 697 h 645"/>
                    <a:gd name="connsiteX2" fmla="*/ 397 w 239"/>
                    <a:gd name="connsiteY2" fmla="*/ 1223 h 645"/>
                    <a:gd name="connsiteX3" fmla="*/ 478 w 239"/>
                    <a:gd name="connsiteY3" fmla="*/ 1343 h 645"/>
                  </a:gdLst>
                  <a:ahLst/>
                  <a:cxnLst>
                    <a:cxn ang="0">
                      <a:pos x="connsiteX0" y="connsiteY0"/>
                    </a:cxn>
                    <a:cxn ang="0">
                      <a:pos x="connsiteX1" y="connsiteY1"/>
                    </a:cxn>
                    <a:cxn ang="0">
                      <a:pos x="connsiteX2" y="connsiteY2"/>
                    </a:cxn>
                    <a:cxn ang="0">
                      <a:pos x="connsiteX3" y="connsiteY3"/>
                    </a:cxn>
                  </a:cxnLst>
                  <a:rect l="l" t="t" r="r" b="b"/>
                  <a:pathLst>
                    <a:path w="239" h="645">
                      <a:moveTo>
                        <a:pt x="478" y="1343"/>
                      </a:moveTo>
                      <a:lnTo>
                        <a:pt x="604" y="697"/>
                      </a:lnTo>
                      <a:cubicBezTo>
                        <a:pt x="402" y="785"/>
                        <a:pt x="309" y="1021"/>
                        <a:pt x="397" y="1223"/>
                      </a:cubicBezTo>
                      <a:cubicBezTo>
                        <a:pt x="417" y="1268"/>
                        <a:pt x="444" y="1308"/>
                        <a:pt x="478" y="13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7" name="Freeform 5106">
                  <a:extLst>
                    <a:ext uri="{FF2B5EF4-FFF2-40B4-BE49-F238E27FC236}">
                      <a16:creationId xmlns:a16="http://schemas.microsoft.com/office/drawing/2014/main" id="{DDFF0518-41D0-E992-3D77-67AFE24498AC}"/>
                    </a:ext>
                  </a:extLst>
                </p:cNvPr>
                <p:cNvSpPr/>
                <p:nvPr/>
              </p:nvSpPr>
              <p:spPr>
                <a:xfrm rot="-780000">
                  <a:off x="1710662" y="4133501"/>
                  <a:ext cx="4709" cy="6839"/>
                </a:xfrm>
                <a:custGeom>
                  <a:avLst/>
                  <a:gdLst>
                    <a:gd name="connsiteX0" fmla="*/ 5070 w 4709"/>
                    <a:gd name="connsiteY0" fmla="*/ 7381 h 6839"/>
                    <a:gd name="connsiteX1" fmla="*/ 4452 w 4709"/>
                    <a:gd name="connsiteY1" fmla="*/ 6712 h 6839"/>
                    <a:gd name="connsiteX2" fmla="*/ 2840 w 4709"/>
                    <a:gd name="connsiteY2" fmla="*/ 3339 h 6839"/>
                    <a:gd name="connsiteX3" fmla="*/ 2418 w 4709"/>
                    <a:gd name="connsiteY3" fmla="*/ 2098 h 6839"/>
                    <a:gd name="connsiteX4" fmla="*/ 360 w 4709"/>
                    <a:gd name="connsiteY4" fmla="*/ 704 h 6839"/>
                    <a:gd name="connsiteX5" fmla="*/ 3407 w 4709"/>
                    <a:gd name="connsiteY5" fmla="*/ 7079 h 6839"/>
                    <a:gd name="connsiteX6" fmla="*/ 4968 w 4709"/>
                    <a:gd name="connsiteY6" fmla="*/ 7543 h 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9" h="6839">
                      <a:moveTo>
                        <a:pt x="5070" y="7381"/>
                      </a:moveTo>
                      <a:cubicBezTo>
                        <a:pt x="4877" y="7146"/>
                        <a:pt x="4671" y="6922"/>
                        <a:pt x="4452" y="6712"/>
                      </a:cubicBezTo>
                      <a:cubicBezTo>
                        <a:pt x="3161" y="5471"/>
                        <a:pt x="2492" y="4389"/>
                        <a:pt x="2840" y="3339"/>
                      </a:cubicBezTo>
                      <a:cubicBezTo>
                        <a:pt x="2968" y="2877"/>
                        <a:pt x="2800" y="2385"/>
                        <a:pt x="2418" y="2098"/>
                      </a:cubicBezTo>
                      <a:cubicBezTo>
                        <a:pt x="1778" y="1568"/>
                        <a:pt x="1089" y="1102"/>
                        <a:pt x="360" y="704"/>
                      </a:cubicBezTo>
                      <a:cubicBezTo>
                        <a:pt x="910" y="3022"/>
                        <a:pt x="1949" y="5195"/>
                        <a:pt x="3407" y="7079"/>
                      </a:cubicBezTo>
                      <a:lnTo>
                        <a:pt x="4968" y="754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8" name="Freeform 5107">
                  <a:extLst>
                    <a:ext uri="{FF2B5EF4-FFF2-40B4-BE49-F238E27FC236}">
                      <a16:creationId xmlns:a16="http://schemas.microsoft.com/office/drawing/2014/main" id="{E36A2915-CEAD-8EBD-E626-F69CE862A5E5}"/>
                    </a:ext>
                  </a:extLst>
                </p:cNvPr>
                <p:cNvSpPr/>
                <p:nvPr/>
              </p:nvSpPr>
              <p:spPr>
                <a:xfrm rot="-780000">
                  <a:off x="1732567" y="4104676"/>
                  <a:ext cx="668" cy="348"/>
                </a:xfrm>
                <a:custGeom>
                  <a:avLst/>
                  <a:gdLst>
                    <a:gd name="connsiteX0" fmla="*/ 1032 w 668"/>
                    <a:gd name="connsiteY0" fmla="*/ 1047 h 348"/>
                    <a:gd name="connsiteX1" fmla="*/ 461 w 668"/>
                    <a:gd name="connsiteY1" fmla="*/ 699 h 348"/>
                    <a:gd name="connsiteX2" fmla="*/ 363 w 668"/>
                    <a:gd name="connsiteY2" fmla="*/ 996 h 348"/>
                    <a:gd name="connsiteX3" fmla="*/ 1032 w 668"/>
                    <a:gd name="connsiteY3" fmla="*/ 1047 h 348"/>
                  </a:gdLst>
                  <a:ahLst/>
                  <a:cxnLst>
                    <a:cxn ang="0">
                      <a:pos x="connsiteX0" y="connsiteY0"/>
                    </a:cxn>
                    <a:cxn ang="0">
                      <a:pos x="connsiteX1" y="connsiteY1"/>
                    </a:cxn>
                    <a:cxn ang="0">
                      <a:pos x="connsiteX2" y="connsiteY2"/>
                    </a:cxn>
                    <a:cxn ang="0">
                      <a:pos x="connsiteX3" y="connsiteY3"/>
                    </a:cxn>
                  </a:cxnLst>
                  <a:rect l="l" t="t" r="r" b="b"/>
                  <a:pathLst>
                    <a:path w="668" h="348">
                      <a:moveTo>
                        <a:pt x="1032" y="1047"/>
                      </a:moveTo>
                      <a:lnTo>
                        <a:pt x="461" y="699"/>
                      </a:lnTo>
                      <a:lnTo>
                        <a:pt x="363" y="996"/>
                      </a:lnTo>
                      <a:cubicBezTo>
                        <a:pt x="586" y="992"/>
                        <a:pt x="809" y="1047"/>
                        <a:pt x="1032" y="10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9" name="Freeform 5108">
                  <a:extLst>
                    <a:ext uri="{FF2B5EF4-FFF2-40B4-BE49-F238E27FC236}">
                      <a16:creationId xmlns:a16="http://schemas.microsoft.com/office/drawing/2014/main" id="{DE3252FE-E12A-A4AD-1707-EAEF4F3E214F}"/>
                    </a:ext>
                  </a:extLst>
                </p:cNvPr>
                <p:cNvSpPr/>
                <p:nvPr/>
              </p:nvSpPr>
              <p:spPr>
                <a:xfrm rot="-780000">
                  <a:off x="1705750" y="4111148"/>
                  <a:ext cx="4282" cy="4688"/>
                </a:xfrm>
                <a:custGeom>
                  <a:avLst/>
                  <a:gdLst>
                    <a:gd name="connsiteX0" fmla="*/ 3401 w 4282"/>
                    <a:gd name="connsiteY0" fmla="*/ 5091 h 4688"/>
                    <a:gd name="connsiteX1" fmla="*/ 3698 w 4282"/>
                    <a:gd name="connsiteY1" fmla="*/ 5040 h 4688"/>
                    <a:gd name="connsiteX2" fmla="*/ 4270 w 4282"/>
                    <a:gd name="connsiteY2" fmla="*/ 3576 h 4688"/>
                    <a:gd name="connsiteX3" fmla="*/ 4070 w 4282"/>
                    <a:gd name="connsiteY3" fmla="*/ 3404 h 4688"/>
                    <a:gd name="connsiteX4" fmla="*/ 4293 w 4282"/>
                    <a:gd name="connsiteY4" fmla="*/ 2164 h 4688"/>
                    <a:gd name="connsiteX5" fmla="*/ 4641 w 4282"/>
                    <a:gd name="connsiteY5" fmla="*/ 700 h 4688"/>
                    <a:gd name="connsiteX6" fmla="*/ 3972 w 4282"/>
                    <a:gd name="connsiteY6" fmla="*/ 1741 h 4688"/>
                    <a:gd name="connsiteX7" fmla="*/ 823 w 4282"/>
                    <a:gd name="connsiteY7" fmla="*/ 3502 h 4688"/>
                    <a:gd name="connsiteX8" fmla="*/ 359 w 4282"/>
                    <a:gd name="connsiteY8" fmla="*/ 5388 h 4688"/>
                    <a:gd name="connsiteX9" fmla="*/ 531 w 4282"/>
                    <a:gd name="connsiteY9" fmla="*/ 5337 h 4688"/>
                    <a:gd name="connsiteX10" fmla="*/ 3401 w 4282"/>
                    <a:gd name="connsiteY10" fmla="*/ 5091 h 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2" h="4688">
                      <a:moveTo>
                        <a:pt x="3401" y="5091"/>
                      </a:moveTo>
                      <a:lnTo>
                        <a:pt x="3698" y="5040"/>
                      </a:lnTo>
                      <a:lnTo>
                        <a:pt x="4270" y="3576"/>
                      </a:lnTo>
                      <a:lnTo>
                        <a:pt x="4070" y="3404"/>
                      </a:lnTo>
                      <a:lnTo>
                        <a:pt x="4293" y="2164"/>
                      </a:lnTo>
                      <a:cubicBezTo>
                        <a:pt x="4383" y="1670"/>
                        <a:pt x="4499" y="1182"/>
                        <a:pt x="4641" y="700"/>
                      </a:cubicBezTo>
                      <a:cubicBezTo>
                        <a:pt x="4236" y="889"/>
                        <a:pt x="3976" y="1294"/>
                        <a:pt x="3972" y="1741"/>
                      </a:cubicBezTo>
                      <a:cubicBezTo>
                        <a:pt x="4047" y="3404"/>
                        <a:pt x="3698" y="3702"/>
                        <a:pt x="823" y="3502"/>
                      </a:cubicBezTo>
                      <a:cubicBezTo>
                        <a:pt x="651" y="4148"/>
                        <a:pt x="526" y="4766"/>
                        <a:pt x="359" y="5388"/>
                      </a:cubicBezTo>
                      <a:lnTo>
                        <a:pt x="531" y="5337"/>
                      </a:lnTo>
                      <a:cubicBezTo>
                        <a:pt x="1357" y="5165"/>
                        <a:pt x="2574" y="5286"/>
                        <a:pt x="3401" y="509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0" name="Freeform 5109">
                  <a:extLst>
                    <a:ext uri="{FF2B5EF4-FFF2-40B4-BE49-F238E27FC236}">
                      <a16:creationId xmlns:a16="http://schemas.microsoft.com/office/drawing/2014/main" id="{56BAB803-F170-7032-717C-9EFBCFBE7225}"/>
                    </a:ext>
                  </a:extLst>
                </p:cNvPr>
                <p:cNvSpPr/>
                <p:nvPr/>
              </p:nvSpPr>
              <p:spPr>
                <a:xfrm rot="-780000">
                  <a:off x="1722795" y="4102028"/>
                  <a:ext cx="5537" cy="5180"/>
                </a:xfrm>
                <a:custGeom>
                  <a:avLst/>
                  <a:gdLst>
                    <a:gd name="connsiteX0" fmla="*/ 5137 w 5537"/>
                    <a:gd name="connsiteY0" fmla="*/ 1967 h 5180"/>
                    <a:gd name="connsiteX1" fmla="*/ 5434 w 5537"/>
                    <a:gd name="connsiteY1" fmla="*/ 949 h 5180"/>
                    <a:gd name="connsiteX2" fmla="*/ 4640 w 5537"/>
                    <a:gd name="connsiteY2" fmla="*/ 777 h 5180"/>
                    <a:gd name="connsiteX3" fmla="*/ 3326 w 5537"/>
                    <a:gd name="connsiteY3" fmla="*/ 2664 h 5180"/>
                    <a:gd name="connsiteX4" fmla="*/ 1268 w 5537"/>
                    <a:gd name="connsiteY4" fmla="*/ 3128 h 5180"/>
                    <a:gd name="connsiteX5" fmla="*/ 845 w 5537"/>
                    <a:gd name="connsiteY5" fmla="*/ 1962 h 5180"/>
                    <a:gd name="connsiteX6" fmla="*/ 646 w 5537"/>
                    <a:gd name="connsiteY6" fmla="*/ 973 h 5180"/>
                    <a:gd name="connsiteX7" fmla="*/ 720 w 5537"/>
                    <a:gd name="connsiteY7" fmla="*/ 699 h 5180"/>
                    <a:gd name="connsiteX8" fmla="*/ 646 w 5537"/>
                    <a:gd name="connsiteY8" fmla="*/ 2288 h 5180"/>
                    <a:gd name="connsiteX9" fmla="*/ 1143 w 5537"/>
                    <a:gd name="connsiteY9" fmla="*/ 3728 h 5180"/>
                    <a:gd name="connsiteX10" fmla="*/ 3372 w 5537"/>
                    <a:gd name="connsiteY10" fmla="*/ 5266 h 5180"/>
                    <a:gd name="connsiteX11" fmla="*/ 5355 w 5537"/>
                    <a:gd name="connsiteY11" fmla="*/ 5730 h 5180"/>
                    <a:gd name="connsiteX12" fmla="*/ 5899 w 5537"/>
                    <a:gd name="connsiteY12" fmla="*/ 5879 h 5180"/>
                    <a:gd name="connsiteX13" fmla="*/ 5899 w 5537"/>
                    <a:gd name="connsiteY13" fmla="*/ 5879 h 5180"/>
                    <a:gd name="connsiteX14" fmla="*/ 5137 w 5537"/>
                    <a:gd name="connsiteY14" fmla="*/ 1967 h 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37" h="5180">
                      <a:moveTo>
                        <a:pt x="5137" y="1967"/>
                      </a:moveTo>
                      <a:cubicBezTo>
                        <a:pt x="5203" y="1619"/>
                        <a:pt x="5303" y="1278"/>
                        <a:pt x="5434" y="949"/>
                      </a:cubicBezTo>
                      <a:lnTo>
                        <a:pt x="4640" y="777"/>
                      </a:lnTo>
                      <a:cubicBezTo>
                        <a:pt x="4288" y="1462"/>
                        <a:pt x="3845" y="2096"/>
                        <a:pt x="3326" y="2664"/>
                      </a:cubicBezTo>
                      <a:cubicBezTo>
                        <a:pt x="2583" y="3458"/>
                        <a:pt x="1788" y="3955"/>
                        <a:pt x="1268" y="3128"/>
                      </a:cubicBezTo>
                      <a:cubicBezTo>
                        <a:pt x="1058" y="2769"/>
                        <a:pt x="914" y="2373"/>
                        <a:pt x="845" y="1962"/>
                      </a:cubicBezTo>
                      <a:cubicBezTo>
                        <a:pt x="748" y="1567"/>
                        <a:pt x="697" y="1168"/>
                        <a:pt x="646" y="973"/>
                      </a:cubicBezTo>
                      <a:lnTo>
                        <a:pt x="720" y="699"/>
                      </a:lnTo>
                      <a:cubicBezTo>
                        <a:pt x="256" y="973"/>
                        <a:pt x="256" y="1493"/>
                        <a:pt x="646" y="2288"/>
                      </a:cubicBezTo>
                      <a:cubicBezTo>
                        <a:pt x="852" y="2753"/>
                        <a:pt x="1018" y="3234"/>
                        <a:pt x="1143" y="3728"/>
                      </a:cubicBezTo>
                      <a:cubicBezTo>
                        <a:pt x="1315" y="4420"/>
                        <a:pt x="2034" y="4940"/>
                        <a:pt x="3372" y="5266"/>
                      </a:cubicBezTo>
                      <a:lnTo>
                        <a:pt x="5355" y="5730"/>
                      </a:lnTo>
                      <a:lnTo>
                        <a:pt x="5899" y="5879"/>
                      </a:lnTo>
                      <a:lnTo>
                        <a:pt x="5899" y="5879"/>
                      </a:lnTo>
                      <a:cubicBezTo>
                        <a:pt x="4969" y="4803"/>
                        <a:pt x="4679" y="3314"/>
                        <a:pt x="5137" y="196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1" name="Freeform 5110">
                  <a:extLst>
                    <a:ext uri="{FF2B5EF4-FFF2-40B4-BE49-F238E27FC236}">
                      <a16:creationId xmlns:a16="http://schemas.microsoft.com/office/drawing/2014/main" id="{3954EB3E-0B38-8E9D-5FC5-F83301D441B5}"/>
                    </a:ext>
                  </a:extLst>
                </p:cNvPr>
                <p:cNvSpPr/>
                <p:nvPr/>
              </p:nvSpPr>
              <p:spPr>
                <a:xfrm rot="-780000">
                  <a:off x="1739941" y="4094145"/>
                  <a:ext cx="5230" cy="3621"/>
                </a:xfrm>
                <a:custGeom>
                  <a:avLst/>
                  <a:gdLst>
                    <a:gd name="connsiteX0" fmla="*/ 3658 w 5230"/>
                    <a:gd name="connsiteY0" fmla="*/ 4316 h 3621"/>
                    <a:gd name="connsiteX1" fmla="*/ 5321 w 5230"/>
                    <a:gd name="connsiteY1" fmla="*/ 4265 h 3621"/>
                    <a:gd name="connsiteX2" fmla="*/ 5595 w 5230"/>
                    <a:gd name="connsiteY2" fmla="*/ 3647 h 3621"/>
                    <a:gd name="connsiteX3" fmla="*/ 5372 w 5230"/>
                    <a:gd name="connsiteY3" fmla="*/ 3573 h 3621"/>
                    <a:gd name="connsiteX4" fmla="*/ 1405 w 5230"/>
                    <a:gd name="connsiteY4" fmla="*/ 697 h 3621"/>
                    <a:gd name="connsiteX5" fmla="*/ 365 w 5230"/>
                    <a:gd name="connsiteY5" fmla="*/ 2955 h 3621"/>
                    <a:gd name="connsiteX6" fmla="*/ 1851 w 5230"/>
                    <a:gd name="connsiteY6" fmla="*/ 3949 h 3621"/>
                    <a:gd name="connsiteX7" fmla="*/ 3658 w 5230"/>
                    <a:gd name="connsiteY7" fmla="*/ 4316 h 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 h="3621">
                      <a:moveTo>
                        <a:pt x="3658" y="4316"/>
                      </a:moveTo>
                      <a:cubicBezTo>
                        <a:pt x="4206" y="4216"/>
                        <a:pt x="4767" y="4198"/>
                        <a:pt x="5321" y="4265"/>
                      </a:cubicBezTo>
                      <a:cubicBezTo>
                        <a:pt x="5438" y="4072"/>
                        <a:pt x="5530" y="3864"/>
                        <a:pt x="5595" y="3647"/>
                      </a:cubicBezTo>
                      <a:lnTo>
                        <a:pt x="5372" y="3573"/>
                      </a:lnTo>
                      <a:cubicBezTo>
                        <a:pt x="3999" y="2686"/>
                        <a:pt x="2675" y="1727"/>
                        <a:pt x="1405" y="697"/>
                      </a:cubicBezTo>
                      <a:cubicBezTo>
                        <a:pt x="766" y="1277"/>
                        <a:pt x="391" y="2092"/>
                        <a:pt x="365" y="2955"/>
                      </a:cubicBezTo>
                      <a:cubicBezTo>
                        <a:pt x="862" y="3276"/>
                        <a:pt x="1331" y="3624"/>
                        <a:pt x="1851" y="3949"/>
                      </a:cubicBezTo>
                      <a:cubicBezTo>
                        <a:pt x="2417" y="4210"/>
                        <a:pt x="3035" y="4336"/>
                        <a:pt x="3658" y="431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2" name="Freeform 5111">
                  <a:extLst>
                    <a:ext uri="{FF2B5EF4-FFF2-40B4-BE49-F238E27FC236}">
                      <a16:creationId xmlns:a16="http://schemas.microsoft.com/office/drawing/2014/main" id="{845888F9-C6FE-D932-D3B5-A93D273D5B57}"/>
                    </a:ext>
                  </a:extLst>
                </p:cNvPr>
                <p:cNvSpPr/>
                <p:nvPr/>
              </p:nvSpPr>
              <p:spPr>
                <a:xfrm rot="-780000">
                  <a:off x="1708764" y="4101184"/>
                  <a:ext cx="3595" cy="6778"/>
                </a:xfrm>
                <a:custGeom>
                  <a:avLst/>
                  <a:gdLst>
                    <a:gd name="connsiteX0" fmla="*/ 1288 w 3595"/>
                    <a:gd name="connsiteY0" fmla="*/ 1674 h 6778"/>
                    <a:gd name="connsiteX1" fmla="*/ 359 w 3595"/>
                    <a:gd name="connsiteY1" fmla="*/ 4550 h 6778"/>
                    <a:gd name="connsiteX2" fmla="*/ 708 w 3595"/>
                    <a:gd name="connsiteY2" fmla="*/ 4601 h 6778"/>
                    <a:gd name="connsiteX3" fmla="*/ 2742 w 3595"/>
                    <a:gd name="connsiteY3" fmla="*/ 7278 h 6778"/>
                    <a:gd name="connsiteX4" fmla="*/ 3063 w 3595"/>
                    <a:gd name="connsiteY4" fmla="*/ 7477 h 6778"/>
                    <a:gd name="connsiteX5" fmla="*/ 3634 w 3595"/>
                    <a:gd name="connsiteY5" fmla="*/ 7477 h 6778"/>
                    <a:gd name="connsiteX6" fmla="*/ 3954 w 3595"/>
                    <a:gd name="connsiteY6" fmla="*/ 6548 h 6778"/>
                    <a:gd name="connsiteX7" fmla="*/ 2988 w 3595"/>
                    <a:gd name="connsiteY7" fmla="*/ 3296 h 6778"/>
                    <a:gd name="connsiteX8" fmla="*/ 2640 w 3595"/>
                    <a:gd name="connsiteY8" fmla="*/ 973 h 6778"/>
                    <a:gd name="connsiteX9" fmla="*/ 1846 w 3595"/>
                    <a:gd name="connsiteY9" fmla="*/ 699 h 6778"/>
                    <a:gd name="connsiteX10" fmla="*/ 1288 w 3595"/>
                    <a:gd name="connsiteY10" fmla="*/ 1674 h 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5" h="6778">
                      <a:moveTo>
                        <a:pt x="1288" y="1674"/>
                      </a:moveTo>
                      <a:cubicBezTo>
                        <a:pt x="1158" y="2682"/>
                        <a:pt x="843" y="3657"/>
                        <a:pt x="359" y="4550"/>
                      </a:cubicBezTo>
                      <a:lnTo>
                        <a:pt x="708" y="4601"/>
                      </a:lnTo>
                      <a:cubicBezTo>
                        <a:pt x="1452" y="5441"/>
                        <a:pt x="2132" y="6336"/>
                        <a:pt x="2742" y="7278"/>
                      </a:cubicBezTo>
                      <a:lnTo>
                        <a:pt x="3063" y="7477"/>
                      </a:lnTo>
                      <a:lnTo>
                        <a:pt x="3634" y="7477"/>
                      </a:lnTo>
                      <a:lnTo>
                        <a:pt x="3954" y="6548"/>
                      </a:lnTo>
                      <a:cubicBezTo>
                        <a:pt x="2891" y="6227"/>
                        <a:pt x="2737" y="5484"/>
                        <a:pt x="2988" y="3296"/>
                      </a:cubicBezTo>
                      <a:cubicBezTo>
                        <a:pt x="3114" y="2301"/>
                        <a:pt x="3188" y="1409"/>
                        <a:pt x="2640" y="973"/>
                      </a:cubicBezTo>
                      <a:lnTo>
                        <a:pt x="1846" y="699"/>
                      </a:lnTo>
                      <a:cubicBezTo>
                        <a:pt x="1590" y="731"/>
                        <a:pt x="1414" y="1028"/>
                        <a:pt x="1288" y="16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3" name="Freeform 5112">
                  <a:extLst>
                    <a:ext uri="{FF2B5EF4-FFF2-40B4-BE49-F238E27FC236}">
                      <a16:creationId xmlns:a16="http://schemas.microsoft.com/office/drawing/2014/main" id="{ECD0626D-4AAB-DE2E-35CF-D06437BC40AC}"/>
                    </a:ext>
                  </a:extLst>
                </p:cNvPr>
                <p:cNvSpPr/>
                <p:nvPr/>
              </p:nvSpPr>
              <p:spPr>
                <a:xfrm rot="-780000">
                  <a:off x="1712520" y="4081898"/>
                  <a:ext cx="22634" cy="16039"/>
                </a:xfrm>
                <a:custGeom>
                  <a:avLst/>
                  <a:gdLst>
                    <a:gd name="connsiteX0" fmla="*/ 16468 w 22634"/>
                    <a:gd name="connsiteY0" fmla="*/ 6605 h 16039"/>
                    <a:gd name="connsiteX1" fmla="*/ 15075 w 22634"/>
                    <a:gd name="connsiteY1" fmla="*/ 10001 h 16039"/>
                    <a:gd name="connsiteX2" fmla="*/ 12223 w 22634"/>
                    <a:gd name="connsiteY2" fmla="*/ 8315 h 16039"/>
                    <a:gd name="connsiteX3" fmla="*/ 12200 w 22634"/>
                    <a:gd name="connsiteY3" fmla="*/ 8166 h 16039"/>
                    <a:gd name="connsiteX4" fmla="*/ 12102 w 22634"/>
                    <a:gd name="connsiteY4" fmla="*/ 7237 h 16039"/>
                    <a:gd name="connsiteX5" fmla="*/ 10319 w 22634"/>
                    <a:gd name="connsiteY5" fmla="*/ 6772 h 16039"/>
                    <a:gd name="connsiteX6" fmla="*/ 9390 w 22634"/>
                    <a:gd name="connsiteY6" fmla="*/ 6475 h 16039"/>
                    <a:gd name="connsiteX7" fmla="*/ 8646 w 22634"/>
                    <a:gd name="connsiteY7" fmla="*/ 9300 h 16039"/>
                    <a:gd name="connsiteX8" fmla="*/ 6812 w 22634"/>
                    <a:gd name="connsiteY8" fmla="*/ 14531 h 16039"/>
                    <a:gd name="connsiteX9" fmla="*/ 5102 w 22634"/>
                    <a:gd name="connsiteY9" fmla="*/ 15126 h 16039"/>
                    <a:gd name="connsiteX10" fmla="*/ 4531 w 22634"/>
                    <a:gd name="connsiteY10" fmla="*/ 13537 h 16039"/>
                    <a:gd name="connsiteX11" fmla="*/ 4211 w 22634"/>
                    <a:gd name="connsiteY11" fmla="*/ 10935 h 16039"/>
                    <a:gd name="connsiteX12" fmla="*/ 1136 w 22634"/>
                    <a:gd name="connsiteY12" fmla="*/ 10884 h 16039"/>
                    <a:gd name="connsiteX13" fmla="*/ 1856 w 22634"/>
                    <a:gd name="connsiteY13" fmla="*/ 14680 h 16039"/>
                    <a:gd name="connsiteX14" fmla="*/ 3639 w 22634"/>
                    <a:gd name="connsiteY14" fmla="*/ 16590 h 16039"/>
                    <a:gd name="connsiteX15" fmla="*/ 6268 w 22634"/>
                    <a:gd name="connsiteY15" fmla="*/ 16069 h 16039"/>
                    <a:gd name="connsiteX16" fmla="*/ 7197 w 22634"/>
                    <a:gd name="connsiteY16" fmla="*/ 14926 h 16039"/>
                    <a:gd name="connsiteX17" fmla="*/ 10449 w 22634"/>
                    <a:gd name="connsiteY17" fmla="*/ 14257 h 16039"/>
                    <a:gd name="connsiteX18" fmla="*/ 18577 w 22634"/>
                    <a:gd name="connsiteY18" fmla="*/ 15331 h 16039"/>
                    <a:gd name="connsiteX19" fmla="*/ 19970 w 22634"/>
                    <a:gd name="connsiteY19" fmla="*/ 14685 h 16039"/>
                    <a:gd name="connsiteX20" fmla="*/ 19919 w 22634"/>
                    <a:gd name="connsiteY20" fmla="*/ 13756 h 16039"/>
                    <a:gd name="connsiteX21" fmla="*/ 21554 w 22634"/>
                    <a:gd name="connsiteY21" fmla="*/ 13333 h 16039"/>
                    <a:gd name="connsiteX22" fmla="*/ 22948 w 22634"/>
                    <a:gd name="connsiteY22" fmla="*/ 14002 h 16039"/>
                    <a:gd name="connsiteX23" fmla="*/ 22971 w 22634"/>
                    <a:gd name="connsiteY23" fmla="*/ 11595 h 16039"/>
                    <a:gd name="connsiteX24" fmla="*/ 22994 w 22634"/>
                    <a:gd name="connsiteY24" fmla="*/ 11497 h 16039"/>
                    <a:gd name="connsiteX25" fmla="*/ 22177 w 22634"/>
                    <a:gd name="connsiteY25" fmla="*/ 10879 h 16039"/>
                    <a:gd name="connsiteX26" fmla="*/ 21159 w 22634"/>
                    <a:gd name="connsiteY26" fmla="*/ 9913 h 16039"/>
                    <a:gd name="connsiteX27" fmla="*/ 19227 w 22634"/>
                    <a:gd name="connsiteY27" fmla="*/ 8352 h 16039"/>
                    <a:gd name="connsiteX28" fmla="*/ 18879 w 22634"/>
                    <a:gd name="connsiteY28" fmla="*/ 6219 h 16039"/>
                    <a:gd name="connsiteX29" fmla="*/ 18828 w 22634"/>
                    <a:gd name="connsiteY29" fmla="*/ 5755 h 16039"/>
                    <a:gd name="connsiteX30" fmla="*/ 18851 w 22634"/>
                    <a:gd name="connsiteY30" fmla="*/ 4640 h 16039"/>
                    <a:gd name="connsiteX31" fmla="*/ 16027 w 22634"/>
                    <a:gd name="connsiteY31" fmla="*/ 695 h 16039"/>
                    <a:gd name="connsiteX32" fmla="*/ 15804 w 22634"/>
                    <a:gd name="connsiteY32" fmla="*/ 4166 h 16039"/>
                    <a:gd name="connsiteX33" fmla="*/ 16468 w 22634"/>
                    <a:gd name="connsiteY33" fmla="*/ 6605 h 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634" h="16039">
                      <a:moveTo>
                        <a:pt x="16468" y="6605"/>
                      </a:moveTo>
                      <a:cubicBezTo>
                        <a:pt x="16700" y="7911"/>
                        <a:pt x="16157" y="9234"/>
                        <a:pt x="15075" y="10001"/>
                      </a:cubicBezTo>
                      <a:cubicBezTo>
                        <a:pt x="13314" y="10796"/>
                        <a:pt x="12372" y="10224"/>
                        <a:pt x="12223" y="8315"/>
                      </a:cubicBezTo>
                      <a:lnTo>
                        <a:pt x="12200" y="8166"/>
                      </a:lnTo>
                      <a:cubicBezTo>
                        <a:pt x="12184" y="7855"/>
                        <a:pt x="12151" y="7544"/>
                        <a:pt x="12102" y="7237"/>
                      </a:cubicBezTo>
                      <a:lnTo>
                        <a:pt x="10319" y="6772"/>
                      </a:lnTo>
                      <a:lnTo>
                        <a:pt x="9390" y="6475"/>
                      </a:lnTo>
                      <a:cubicBezTo>
                        <a:pt x="8858" y="7318"/>
                        <a:pt x="8599" y="8304"/>
                        <a:pt x="8646" y="9300"/>
                      </a:cubicBezTo>
                      <a:cubicBezTo>
                        <a:pt x="8886" y="11234"/>
                        <a:pt x="8207" y="13170"/>
                        <a:pt x="6812" y="14531"/>
                      </a:cubicBezTo>
                      <a:cubicBezTo>
                        <a:pt x="6360" y="14976"/>
                        <a:pt x="5732" y="15193"/>
                        <a:pt x="5102" y="15126"/>
                      </a:cubicBezTo>
                      <a:cubicBezTo>
                        <a:pt x="4805" y="15075"/>
                        <a:pt x="4638" y="14160"/>
                        <a:pt x="4531" y="13537"/>
                      </a:cubicBezTo>
                      <a:cubicBezTo>
                        <a:pt x="4383" y="12696"/>
                        <a:pt x="4406" y="11725"/>
                        <a:pt x="4211" y="10935"/>
                      </a:cubicBezTo>
                      <a:cubicBezTo>
                        <a:pt x="3714" y="8975"/>
                        <a:pt x="2227" y="8975"/>
                        <a:pt x="1136" y="10884"/>
                      </a:cubicBezTo>
                      <a:cubicBezTo>
                        <a:pt x="-104" y="13114"/>
                        <a:pt x="146" y="14355"/>
                        <a:pt x="1856" y="14680"/>
                      </a:cubicBezTo>
                      <a:cubicBezTo>
                        <a:pt x="3249" y="14954"/>
                        <a:pt x="3788" y="15372"/>
                        <a:pt x="3639" y="16590"/>
                      </a:cubicBezTo>
                      <a:cubicBezTo>
                        <a:pt x="4546" y="16901"/>
                        <a:pt x="5549" y="16702"/>
                        <a:pt x="6268" y="16069"/>
                      </a:cubicBezTo>
                      <a:cubicBezTo>
                        <a:pt x="6619" y="15723"/>
                        <a:pt x="6930" y="15340"/>
                        <a:pt x="7197" y="14926"/>
                      </a:cubicBezTo>
                      <a:cubicBezTo>
                        <a:pt x="7662" y="14206"/>
                        <a:pt x="8786" y="14034"/>
                        <a:pt x="10449" y="14257"/>
                      </a:cubicBezTo>
                      <a:lnTo>
                        <a:pt x="18577" y="15331"/>
                      </a:lnTo>
                      <a:cubicBezTo>
                        <a:pt x="19743" y="15479"/>
                        <a:pt x="20361" y="15405"/>
                        <a:pt x="19970" y="14685"/>
                      </a:cubicBezTo>
                      <a:cubicBezTo>
                        <a:pt x="19799" y="14336"/>
                        <a:pt x="19673" y="13941"/>
                        <a:pt x="19919" y="13756"/>
                      </a:cubicBezTo>
                      <a:cubicBezTo>
                        <a:pt x="20404" y="13441"/>
                        <a:pt x="20978" y="13293"/>
                        <a:pt x="21554" y="13333"/>
                      </a:cubicBezTo>
                      <a:cubicBezTo>
                        <a:pt x="22060" y="13458"/>
                        <a:pt x="22534" y="13686"/>
                        <a:pt x="22948" y="14002"/>
                      </a:cubicBezTo>
                      <a:cubicBezTo>
                        <a:pt x="22948" y="13207"/>
                        <a:pt x="22924" y="12413"/>
                        <a:pt x="22971" y="11595"/>
                      </a:cubicBezTo>
                      <a:lnTo>
                        <a:pt x="22994" y="11497"/>
                      </a:lnTo>
                      <a:cubicBezTo>
                        <a:pt x="22707" y="11312"/>
                        <a:pt x="22434" y="11105"/>
                        <a:pt x="22177" y="10879"/>
                      </a:cubicBezTo>
                      <a:cubicBezTo>
                        <a:pt x="21828" y="10559"/>
                        <a:pt x="21485" y="10234"/>
                        <a:pt x="21159" y="9913"/>
                      </a:cubicBezTo>
                      <a:cubicBezTo>
                        <a:pt x="20219" y="9940"/>
                        <a:pt x="19399" y="9277"/>
                        <a:pt x="19227" y="8352"/>
                      </a:cubicBezTo>
                      <a:cubicBezTo>
                        <a:pt x="19049" y="7653"/>
                        <a:pt x="18932" y="6939"/>
                        <a:pt x="18879" y="6219"/>
                      </a:cubicBezTo>
                      <a:lnTo>
                        <a:pt x="18828" y="5755"/>
                      </a:lnTo>
                      <a:cubicBezTo>
                        <a:pt x="18828" y="5383"/>
                        <a:pt x="18828" y="5011"/>
                        <a:pt x="18851" y="4640"/>
                      </a:cubicBezTo>
                      <a:cubicBezTo>
                        <a:pt x="18489" y="2994"/>
                        <a:pt x="17468" y="1568"/>
                        <a:pt x="16027" y="695"/>
                      </a:cubicBezTo>
                      <a:cubicBezTo>
                        <a:pt x="15610" y="1804"/>
                        <a:pt x="15533" y="3012"/>
                        <a:pt x="15804" y="4166"/>
                      </a:cubicBezTo>
                      <a:cubicBezTo>
                        <a:pt x="16093" y="4959"/>
                        <a:pt x="16315" y="5775"/>
                        <a:pt x="16468" y="660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4" name="Freeform 5113">
                  <a:extLst>
                    <a:ext uri="{FF2B5EF4-FFF2-40B4-BE49-F238E27FC236}">
                      <a16:creationId xmlns:a16="http://schemas.microsoft.com/office/drawing/2014/main" id="{3461D65E-2360-729F-4755-7721357F0C68}"/>
                    </a:ext>
                  </a:extLst>
                </p:cNvPr>
                <p:cNvSpPr/>
                <p:nvPr/>
              </p:nvSpPr>
              <p:spPr>
                <a:xfrm rot="-780000">
                  <a:off x="1717681" y="4123977"/>
                  <a:ext cx="4811" cy="6725"/>
                </a:xfrm>
                <a:custGeom>
                  <a:avLst/>
                  <a:gdLst>
                    <a:gd name="connsiteX0" fmla="*/ 5173 w 4811"/>
                    <a:gd name="connsiteY0" fmla="*/ 1156 h 6725"/>
                    <a:gd name="connsiteX1" fmla="*/ 5048 w 4811"/>
                    <a:gd name="connsiteY1" fmla="*/ 1133 h 6725"/>
                    <a:gd name="connsiteX2" fmla="*/ 1973 w 4811"/>
                    <a:gd name="connsiteY2" fmla="*/ 784 h 6725"/>
                    <a:gd name="connsiteX3" fmla="*/ 1155 w 4811"/>
                    <a:gd name="connsiteY3" fmla="*/ 4106 h 6725"/>
                    <a:gd name="connsiteX4" fmla="*/ 361 w 4811"/>
                    <a:gd name="connsiteY4" fmla="*/ 6587 h 6725"/>
                    <a:gd name="connsiteX5" fmla="*/ 756 w 4811"/>
                    <a:gd name="connsiteY5" fmla="*/ 6685 h 6725"/>
                    <a:gd name="connsiteX6" fmla="*/ 3608 w 4811"/>
                    <a:gd name="connsiteY6" fmla="*/ 7428 h 6725"/>
                    <a:gd name="connsiteX7" fmla="*/ 3585 w 4811"/>
                    <a:gd name="connsiteY7" fmla="*/ 5421 h 6725"/>
                    <a:gd name="connsiteX8" fmla="*/ 5173 w 4811"/>
                    <a:gd name="connsiteY8" fmla="*/ 1156 h 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 h="6725">
                      <a:moveTo>
                        <a:pt x="5173" y="1156"/>
                      </a:moveTo>
                      <a:lnTo>
                        <a:pt x="5048" y="1133"/>
                      </a:lnTo>
                      <a:cubicBezTo>
                        <a:pt x="4077" y="724"/>
                        <a:pt x="3010" y="603"/>
                        <a:pt x="1973" y="784"/>
                      </a:cubicBezTo>
                      <a:cubicBezTo>
                        <a:pt x="1676" y="1876"/>
                        <a:pt x="1378" y="2991"/>
                        <a:pt x="1155" y="4106"/>
                      </a:cubicBezTo>
                      <a:cubicBezTo>
                        <a:pt x="992" y="4962"/>
                        <a:pt x="725" y="5795"/>
                        <a:pt x="361" y="6587"/>
                      </a:cubicBezTo>
                      <a:lnTo>
                        <a:pt x="756" y="6685"/>
                      </a:lnTo>
                      <a:cubicBezTo>
                        <a:pt x="1670" y="7056"/>
                        <a:pt x="2629" y="7306"/>
                        <a:pt x="3608" y="7428"/>
                      </a:cubicBezTo>
                      <a:cubicBezTo>
                        <a:pt x="3476" y="6766"/>
                        <a:pt x="3468" y="6086"/>
                        <a:pt x="3585" y="5421"/>
                      </a:cubicBezTo>
                      <a:cubicBezTo>
                        <a:pt x="3848" y="3914"/>
                        <a:pt x="4387" y="2468"/>
                        <a:pt x="5173" y="11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5" name="Freeform 5114">
                  <a:extLst>
                    <a:ext uri="{FF2B5EF4-FFF2-40B4-BE49-F238E27FC236}">
                      <a16:creationId xmlns:a16="http://schemas.microsoft.com/office/drawing/2014/main" id="{7B45D64C-0190-CE3A-ADA9-6FBE2B88EDC1}"/>
                    </a:ext>
                  </a:extLst>
                </p:cNvPr>
                <p:cNvSpPr/>
                <p:nvPr/>
              </p:nvSpPr>
              <p:spPr>
                <a:xfrm rot="-780000">
                  <a:off x="1740936" y="4087720"/>
                  <a:ext cx="297" cy="127"/>
                </a:xfrm>
                <a:custGeom>
                  <a:avLst/>
                  <a:gdLst>
                    <a:gd name="connsiteX0" fmla="*/ 365 w 297"/>
                    <a:gd name="connsiteY0" fmla="*/ 821 h 127"/>
                    <a:gd name="connsiteX1" fmla="*/ 662 w 297"/>
                    <a:gd name="connsiteY1" fmla="*/ 696 h 127"/>
                  </a:gdLst>
                  <a:ahLst/>
                  <a:cxnLst>
                    <a:cxn ang="0">
                      <a:pos x="connsiteX0" y="connsiteY0"/>
                    </a:cxn>
                    <a:cxn ang="0">
                      <a:pos x="connsiteX1" y="connsiteY1"/>
                    </a:cxn>
                  </a:cxnLst>
                  <a:rect l="l" t="t" r="r" b="b"/>
                  <a:pathLst>
                    <a:path w="297" h="127">
                      <a:moveTo>
                        <a:pt x="365" y="821"/>
                      </a:moveTo>
                      <a:cubicBezTo>
                        <a:pt x="479" y="833"/>
                        <a:pt x="591" y="786"/>
                        <a:pt x="662" y="6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6" name="Freeform 5115">
                  <a:extLst>
                    <a:ext uri="{FF2B5EF4-FFF2-40B4-BE49-F238E27FC236}">
                      <a16:creationId xmlns:a16="http://schemas.microsoft.com/office/drawing/2014/main" id="{1E4D2FE4-00F6-4946-37E1-DB781EF1DB53}"/>
                    </a:ext>
                  </a:extLst>
                </p:cNvPr>
                <p:cNvSpPr/>
                <p:nvPr/>
              </p:nvSpPr>
              <p:spPr>
                <a:xfrm rot="-780000">
                  <a:off x="1737276" y="4124925"/>
                  <a:ext cx="9929" cy="6798"/>
                </a:xfrm>
                <a:custGeom>
                  <a:avLst/>
                  <a:gdLst>
                    <a:gd name="connsiteX0" fmla="*/ 8856 w 9929"/>
                    <a:gd name="connsiteY0" fmla="*/ 3578 h 6798"/>
                    <a:gd name="connsiteX1" fmla="*/ 10097 w 9929"/>
                    <a:gd name="connsiteY1" fmla="*/ 2886 h 6798"/>
                    <a:gd name="connsiteX2" fmla="*/ 7718 w 9929"/>
                    <a:gd name="connsiteY2" fmla="*/ 2463 h 6798"/>
                    <a:gd name="connsiteX3" fmla="*/ 3403 w 9929"/>
                    <a:gd name="connsiteY3" fmla="*/ 1395 h 6798"/>
                    <a:gd name="connsiteX4" fmla="*/ 1815 w 9929"/>
                    <a:gd name="connsiteY4" fmla="*/ 702 h 6798"/>
                    <a:gd name="connsiteX5" fmla="*/ 1690 w 9929"/>
                    <a:gd name="connsiteY5" fmla="*/ 925 h 6798"/>
                    <a:gd name="connsiteX6" fmla="*/ 1889 w 9929"/>
                    <a:gd name="connsiteY6" fmla="*/ 1915 h 6798"/>
                    <a:gd name="connsiteX7" fmla="*/ 496 w 9929"/>
                    <a:gd name="connsiteY7" fmla="*/ 3253 h 6798"/>
                    <a:gd name="connsiteX8" fmla="*/ 370 w 9929"/>
                    <a:gd name="connsiteY8" fmla="*/ 3997 h 6798"/>
                    <a:gd name="connsiteX9" fmla="*/ 1388 w 9929"/>
                    <a:gd name="connsiteY9" fmla="*/ 4461 h 6798"/>
                    <a:gd name="connsiteX10" fmla="*/ 4091 w 9929"/>
                    <a:gd name="connsiteY10" fmla="*/ 3890 h 6798"/>
                    <a:gd name="connsiteX11" fmla="*/ 7040 w 9929"/>
                    <a:gd name="connsiteY11" fmla="*/ 5850 h 6798"/>
                    <a:gd name="connsiteX12" fmla="*/ 7561 w 9929"/>
                    <a:gd name="connsiteY12" fmla="*/ 6868 h 6798"/>
                    <a:gd name="connsiteX13" fmla="*/ 9223 w 9929"/>
                    <a:gd name="connsiteY13" fmla="*/ 6719 h 6798"/>
                    <a:gd name="connsiteX14" fmla="*/ 7830 w 9929"/>
                    <a:gd name="connsiteY14" fmla="*/ 5428 h 6798"/>
                    <a:gd name="connsiteX15" fmla="*/ 8856 w 9929"/>
                    <a:gd name="connsiteY15" fmla="*/ 3578 h 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29" h="6798">
                      <a:moveTo>
                        <a:pt x="8856" y="3578"/>
                      </a:moveTo>
                      <a:cubicBezTo>
                        <a:pt x="9377" y="3406"/>
                        <a:pt x="10817" y="3630"/>
                        <a:pt x="10097" y="2886"/>
                      </a:cubicBezTo>
                      <a:cubicBezTo>
                        <a:pt x="9377" y="2143"/>
                        <a:pt x="8508" y="2589"/>
                        <a:pt x="7718" y="2463"/>
                      </a:cubicBezTo>
                      <a:cubicBezTo>
                        <a:pt x="6325" y="2189"/>
                        <a:pt x="4843" y="1794"/>
                        <a:pt x="3403" y="1395"/>
                      </a:cubicBezTo>
                      <a:cubicBezTo>
                        <a:pt x="2860" y="1197"/>
                        <a:pt x="2330" y="965"/>
                        <a:pt x="1815" y="702"/>
                      </a:cubicBezTo>
                      <a:lnTo>
                        <a:pt x="1690" y="925"/>
                      </a:lnTo>
                      <a:cubicBezTo>
                        <a:pt x="1764" y="1297"/>
                        <a:pt x="1838" y="1618"/>
                        <a:pt x="1889" y="1915"/>
                      </a:cubicBezTo>
                      <a:cubicBezTo>
                        <a:pt x="2038" y="2844"/>
                        <a:pt x="1573" y="3290"/>
                        <a:pt x="496" y="3253"/>
                      </a:cubicBezTo>
                      <a:cubicBezTo>
                        <a:pt x="391" y="3486"/>
                        <a:pt x="348" y="3742"/>
                        <a:pt x="370" y="3997"/>
                      </a:cubicBezTo>
                      <a:cubicBezTo>
                        <a:pt x="422" y="4368"/>
                        <a:pt x="988" y="4461"/>
                        <a:pt x="1388" y="4461"/>
                      </a:cubicBezTo>
                      <a:cubicBezTo>
                        <a:pt x="2279" y="4336"/>
                        <a:pt x="3199" y="3997"/>
                        <a:pt x="4091" y="3890"/>
                      </a:cubicBezTo>
                      <a:cubicBezTo>
                        <a:pt x="5428" y="3703"/>
                        <a:pt x="6694" y="4545"/>
                        <a:pt x="7040" y="5850"/>
                      </a:cubicBezTo>
                      <a:cubicBezTo>
                        <a:pt x="7178" y="6206"/>
                        <a:pt x="7353" y="6547"/>
                        <a:pt x="7561" y="6868"/>
                      </a:cubicBezTo>
                      <a:cubicBezTo>
                        <a:pt x="8155" y="7760"/>
                        <a:pt x="8652" y="7709"/>
                        <a:pt x="9223" y="6719"/>
                      </a:cubicBezTo>
                      <a:cubicBezTo>
                        <a:pt x="8674" y="6390"/>
                        <a:pt x="8200" y="5950"/>
                        <a:pt x="7830" y="5428"/>
                      </a:cubicBezTo>
                      <a:cubicBezTo>
                        <a:pt x="7370" y="4545"/>
                        <a:pt x="7695" y="3927"/>
                        <a:pt x="8856" y="35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7" name="Freeform 5116">
                  <a:extLst>
                    <a:ext uri="{FF2B5EF4-FFF2-40B4-BE49-F238E27FC236}">
                      <a16:creationId xmlns:a16="http://schemas.microsoft.com/office/drawing/2014/main" id="{2DA5E04E-6C24-145F-4B2C-AA71D9D78CBC}"/>
                    </a:ext>
                  </a:extLst>
                </p:cNvPr>
                <p:cNvSpPr/>
                <p:nvPr/>
              </p:nvSpPr>
              <p:spPr>
                <a:xfrm rot="-780000">
                  <a:off x="1706211" y="4117115"/>
                  <a:ext cx="3372" cy="5324"/>
                </a:xfrm>
                <a:custGeom>
                  <a:avLst/>
                  <a:gdLst>
                    <a:gd name="connsiteX0" fmla="*/ 2170 w 3372"/>
                    <a:gd name="connsiteY0" fmla="*/ 6026 h 5324"/>
                    <a:gd name="connsiteX1" fmla="*/ 2268 w 3372"/>
                    <a:gd name="connsiteY1" fmla="*/ 5231 h 5324"/>
                    <a:gd name="connsiteX2" fmla="*/ 3160 w 3372"/>
                    <a:gd name="connsiteY2" fmla="*/ 2778 h 5324"/>
                    <a:gd name="connsiteX3" fmla="*/ 3731 w 3372"/>
                    <a:gd name="connsiteY3" fmla="*/ 1463 h 5324"/>
                    <a:gd name="connsiteX4" fmla="*/ 3188 w 3372"/>
                    <a:gd name="connsiteY4" fmla="*/ 1389 h 5324"/>
                    <a:gd name="connsiteX5" fmla="*/ 3137 w 3372"/>
                    <a:gd name="connsiteY5" fmla="*/ 1389 h 5324"/>
                    <a:gd name="connsiteX6" fmla="*/ 2491 w 3372"/>
                    <a:gd name="connsiteY6" fmla="*/ 1761 h 5324"/>
                    <a:gd name="connsiteX7" fmla="*/ 2291 w 3372"/>
                    <a:gd name="connsiteY7" fmla="*/ 1166 h 5324"/>
                    <a:gd name="connsiteX8" fmla="*/ 1102 w 3372"/>
                    <a:gd name="connsiteY8" fmla="*/ 701 h 5324"/>
                    <a:gd name="connsiteX9" fmla="*/ 359 w 3372"/>
                    <a:gd name="connsiteY9" fmla="*/ 5315 h 5324"/>
                    <a:gd name="connsiteX10" fmla="*/ 2170 w 3372"/>
                    <a:gd name="connsiteY10" fmla="*/ 6026 h 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72" h="5324">
                      <a:moveTo>
                        <a:pt x="2170" y="6026"/>
                      </a:moveTo>
                      <a:cubicBezTo>
                        <a:pt x="2194" y="5752"/>
                        <a:pt x="2222" y="5505"/>
                        <a:pt x="2268" y="5231"/>
                      </a:cubicBezTo>
                      <a:cubicBezTo>
                        <a:pt x="2477" y="4384"/>
                        <a:pt x="2776" y="3562"/>
                        <a:pt x="3160" y="2778"/>
                      </a:cubicBezTo>
                      <a:cubicBezTo>
                        <a:pt x="3359" y="2355"/>
                        <a:pt x="3531" y="1909"/>
                        <a:pt x="3731" y="1463"/>
                      </a:cubicBezTo>
                      <a:lnTo>
                        <a:pt x="3188" y="1389"/>
                      </a:lnTo>
                      <a:lnTo>
                        <a:pt x="3137" y="1389"/>
                      </a:lnTo>
                      <a:cubicBezTo>
                        <a:pt x="2914" y="1500"/>
                        <a:pt x="2698" y="1624"/>
                        <a:pt x="2491" y="1761"/>
                      </a:cubicBezTo>
                      <a:lnTo>
                        <a:pt x="2291" y="1166"/>
                      </a:lnTo>
                      <a:lnTo>
                        <a:pt x="1102" y="701"/>
                      </a:lnTo>
                      <a:cubicBezTo>
                        <a:pt x="792" y="2287"/>
                        <a:pt x="545" y="3825"/>
                        <a:pt x="359" y="5315"/>
                      </a:cubicBezTo>
                      <a:cubicBezTo>
                        <a:pt x="938" y="5611"/>
                        <a:pt x="1545" y="5849"/>
                        <a:pt x="2170" y="60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8" name="Freeform 5117">
                  <a:extLst>
                    <a:ext uri="{FF2B5EF4-FFF2-40B4-BE49-F238E27FC236}">
                      <a16:creationId xmlns:a16="http://schemas.microsoft.com/office/drawing/2014/main" id="{DAE61EB7-DCF8-5C74-F190-FE02A76334BA}"/>
                    </a:ext>
                  </a:extLst>
                </p:cNvPr>
                <p:cNvSpPr/>
                <p:nvPr/>
              </p:nvSpPr>
              <p:spPr>
                <a:xfrm rot="-780000">
                  <a:off x="1708348" y="4105225"/>
                  <a:ext cx="3246" cy="2727"/>
                </a:xfrm>
                <a:custGeom>
                  <a:avLst/>
                  <a:gdLst>
                    <a:gd name="connsiteX0" fmla="*/ 359 w 3246"/>
                    <a:gd name="connsiteY0" fmla="*/ 1340 h 2727"/>
                    <a:gd name="connsiteX1" fmla="*/ 856 w 3246"/>
                    <a:gd name="connsiteY1" fmla="*/ 1689 h 2727"/>
                    <a:gd name="connsiteX2" fmla="*/ 3606 w 3246"/>
                    <a:gd name="connsiteY2" fmla="*/ 3427 h 2727"/>
                    <a:gd name="connsiteX3" fmla="*/ 1572 w 3246"/>
                    <a:gd name="connsiteY3" fmla="*/ 750 h 2727"/>
                    <a:gd name="connsiteX4" fmla="*/ 1223 w 3246"/>
                    <a:gd name="connsiteY4" fmla="*/ 699 h 2727"/>
                    <a:gd name="connsiteX5" fmla="*/ 359 w 3246"/>
                    <a:gd name="connsiteY5" fmla="*/ 1340 h 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 h="2727">
                      <a:moveTo>
                        <a:pt x="359" y="1340"/>
                      </a:moveTo>
                      <a:lnTo>
                        <a:pt x="856" y="1689"/>
                      </a:lnTo>
                      <a:lnTo>
                        <a:pt x="3606" y="3427"/>
                      </a:lnTo>
                      <a:cubicBezTo>
                        <a:pt x="2996" y="2485"/>
                        <a:pt x="2316" y="1590"/>
                        <a:pt x="1572" y="750"/>
                      </a:cubicBezTo>
                      <a:lnTo>
                        <a:pt x="1223" y="699"/>
                      </a:lnTo>
                      <a:cubicBezTo>
                        <a:pt x="1041" y="1028"/>
                        <a:pt x="726" y="1261"/>
                        <a:pt x="359" y="13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9" name="Freeform 5118">
                  <a:extLst>
                    <a:ext uri="{FF2B5EF4-FFF2-40B4-BE49-F238E27FC236}">
                      <a16:creationId xmlns:a16="http://schemas.microsoft.com/office/drawing/2014/main" id="{EB4558AB-BC14-364E-578C-69807449097C}"/>
                    </a:ext>
                  </a:extLst>
                </p:cNvPr>
                <p:cNvSpPr/>
                <p:nvPr/>
              </p:nvSpPr>
              <p:spPr>
                <a:xfrm rot="-780000">
                  <a:off x="1738739" y="4121861"/>
                  <a:ext cx="2104" cy="957"/>
                </a:xfrm>
                <a:custGeom>
                  <a:avLst/>
                  <a:gdLst>
                    <a:gd name="connsiteX0" fmla="*/ 2469 w 2104"/>
                    <a:gd name="connsiteY0" fmla="*/ 1659 h 957"/>
                    <a:gd name="connsiteX1" fmla="*/ 2469 w 2104"/>
                    <a:gd name="connsiteY1" fmla="*/ 1297 h 957"/>
                    <a:gd name="connsiteX2" fmla="*/ 1479 w 2104"/>
                    <a:gd name="connsiteY2" fmla="*/ 702 h 957"/>
                    <a:gd name="connsiteX3" fmla="*/ 416 w 2104"/>
                    <a:gd name="connsiteY3" fmla="*/ 1125 h 957"/>
                    <a:gd name="connsiteX4" fmla="*/ 365 w 2104"/>
                    <a:gd name="connsiteY4" fmla="*/ 1297 h 957"/>
                    <a:gd name="connsiteX5" fmla="*/ 2469 w 2104"/>
                    <a:gd name="connsiteY5" fmla="*/ 1659 h 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4" h="957">
                      <a:moveTo>
                        <a:pt x="2469" y="1659"/>
                      </a:moveTo>
                      <a:lnTo>
                        <a:pt x="2469" y="1297"/>
                      </a:lnTo>
                      <a:cubicBezTo>
                        <a:pt x="2156" y="1071"/>
                        <a:pt x="1825" y="872"/>
                        <a:pt x="1479" y="702"/>
                      </a:cubicBezTo>
                      <a:cubicBezTo>
                        <a:pt x="1233" y="827"/>
                        <a:pt x="787" y="925"/>
                        <a:pt x="416" y="1125"/>
                      </a:cubicBezTo>
                      <a:lnTo>
                        <a:pt x="365" y="1297"/>
                      </a:lnTo>
                      <a:cubicBezTo>
                        <a:pt x="1082" y="1288"/>
                        <a:pt x="1795" y="1410"/>
                        <a:pt x="2469" y="16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0" name="Freeform 5119">
                  <a:extLst>
                    <a:ext uri="{FF2B5EF4-FFF2-40B4-BE49-F238E27FC236}">
                      <a16:creationId xmlns:a16="http://schemas.microsoft.com/office/drawing/2014/main" id="{B0B3E159-9A6C-E9D5-0F0C-06F74473A23B}"/>
                    </a:ext>
                  </a:extLst>
                </p:cNvPr>
                <p:cNvSpPr/>
                <p:nvPr/>
              </p:nvSpPr>
              <p:spPr>
                <a:xfrm rot="-780000">
                  <a:off x="1707695" y="4117479"/>
                  <a:ext cx="845" cy="594"/>
                </a:xfrm>
                <a:custGeom>
                  <a:avLst/>
                  <a:gdLst>
                    <a:gd name="connsiteX0" fmla="*/ 359 w 845"/>
                    <a:gd name="connsiteY0" fmla="*/ 701 h 594"/>
                    <a:gd name="connsiteX1" fmla="*/ 559 w 845"/>
                    <a:gd name="connsiteY1" fmla="*/ 1296 h 594"/>
                    <a:gd name="connsiteX2" fmla="*/ 1205 w 845"/>
                    <a:gd name="connsiteY2" fmla="*/ 901 h 594"/>
                    <a:gd name="connsiteX3" fmla="*/ 661 w 845"/>
                    <a:gd name="connsiteY3" fmla="*/ 827 h 594"/>
                  </a:gdLst>
                  <a:ahLst/>
                  <a:cxnLst>
                    <a:cxn ang="0">
                      <a:pos x="connsiteX0" y="connsiteY0"/>
                    </a:cxn>
                    <a:cxn ang="0">
                      <a:pos x="connsiteX1" y="connsiteY1"/>
                    </a:cxn>
                    <a:cxn ang="0">
                      <a:pos x="connsiteX2" y="connsiteY2"/>
                    </a:cxn>
                    <a:cxn ang="0">
                      <a:pos x="connsiteX3" y="connsiteY3"/>
                    </a:cxn>
                  </a:cxnLst>
                  <a:rect l="l" t="t" r="r" b="b"/>
                  <a:pathLst>
                    <a:path w="845" h="594">
                      <a:moveTo>
                        <a:pt x="359" y="701"/>
                      </a:moveTo>
                      <a:lnTo>
                        <a:pt x="559" y="1296"/>
                      </a:lnTo>
                      <a:lnTo>
                        <a:pt x="1205" y="901"/>
                      </a:lnTo>
                      <a:cubicBezTo>
                        <a:pt x="1021" y="904"/>
                        <a:pt x="838" y="879"/>
                        <a:pt x="661" y="82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1" name="Freeform 5120">
                  <a:extLst>
                    <a:ext uri="{FF2B5EF4-FFF2-40B4-BE49-F238E27FC236}">
                      <a16:creationId xmlns:a16="http://schemas.microsoft.com/office/drawing/2014/main" id="{3B3B1435-35CC-7EC5-4BC3-A7CFC6D8B687}"/>
                    </a:ext>
                  </a:extLst>
                </p:cNvPr>
                <p:cNvSpPr/>
                <p:nvPr/>
              </p:nvSpPr>
              <p:spPr>
                <a:xfrm rot="-780000">
                  <a:off x="1712287" y="4076873"/>
                  <a:ext cx="297" cy="422"/>
                </a:xfrm>
                <a:custGeom>
                  <a:avLst/>
                  <a:gdLst>
                    <a:gd name="connsiteX0" fmla="*/ 360 w 297"/>
                    <a:gd name="connsiteY0" fmla="*/ 1094 h 422"/>
                    <a:gd name="connsiteX1" fmla="*/ 657 w 297"/>
                    <a:gd name="connsiteY1" fmla="*/ 1117 h 422"/>
                    <a:gd name="connsiteX2" fmla="*/ 559 w 297"/>
                    <a:gd name="connsiteY2" fmla="*/ 694 h 422"/>
                  </a:gdLst>
                  <a:ahLst/>
                  <a:cxnLst>
                    <a:cxn ang="0">
                      <a:pos x="connsiteX0" y="connsiteY0"/>
                    </a:cxn>
                    <a:cxn ang="0">
                      <a:pos x="connsiteX1" y="connsiteY1"/>
                    </a:cxn>
                    <a:cxn ang="0">
                      <a:pos x="connsiteX2" y="connsiteY2"/>
                    </a:cxn>
                  </a:cxnLst>
                  <a:rect l="l" t="t" r="r" b="b"/>
                  <a:pathLst>
                    <a:path w="297" h="422">
                      <a:moveTo>
                        <a:pt x="360" y="1094"/>
                      </a:moveTo>
                      <a:lnTo>
                        <a:pt x="657" y="1117"/>
                      </a:lnTo>
                      <a:lnTo>
                        <a:pt x="559" y="694"/>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2" name="Freeform 5121">
                  <a:extLst>
                    <a:ext uri="{FF2B5EF4-FFF2-40B4-BE49-F238E27FC236}">
                      <a16:creationId xmlns:a16="http://schemas.microsoft.com/office/drawing/2014/main" id="{60104CEB-47D6-4F5D-C247-A8CF325FCD96}"/>
                    </a:ext>
                  </a:extLst>
                </p:cNvPr>
                <p:cNvSpPr/>
                <p:nvPr/>
              </p:nvSpPr>
              <p:spPr>
                <a:xfrm rot="-780000">
                  <a:off x="1710224" y="4080034"/>
                  <a:ext cx="4644" cy="4151"/>
                </a:xfrm>
                <a:custGeom>
                  <a:avLst/>
                  <a:gdLst>
                    <a:gd name="connsiteX0" fmla="*/ 3657 w 4644"/>
                    <a:gd name="connsiteY0" fmla="*/ 2976 h 4151"/>
                    <a:gd name="connsiteX1" fmla="*/ 2143 w 4644"/>
                    <a:gd name="connsiteY1" fmla="*/ 695 h 4151"/>
                    <a:gd name="connsiteX2" fmla="*/ 359 w 4644"/>
                    <a:gd name="connsiteY2" fmla="*/ 4193 h 4151"/>
                    <a:gd name="connsiteX3" fmla="*/ 1288 w 4644"/>
                    <a:gd name="connsiteY3" fmla="*/ 4542 h 4151"/>
                    <a:gd name="connsiteX4" fmla="*/ 5004 w 4644"/>
                    <a:gd name="connsiteY4" fmla="*/ 4491 h 4151"/>
                    <a:gd name="connsiteX5" fmla="*/ 3657 w 4644"/>
                    <a:gd name="connsiteY5" fmla="*/ 2976 h 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 h="4151">
                      <a:moveTo>
                        <a:pt x="3657" y="2976"/>
                      </a:moveTo>
                      <a:cubicBezTo>
                        <a:pt x="3755" y="2182"/>
                        <a:pt x="3286" y="1489"/>
                        <a:pt x="2143" y="695"/>
                      </a:cubicBezTo>
                      <a:cubicBezTo>
                        <a:pt x="1548" y="1861"/>
                        <a:pt x="926" y="3018"/>
                        <a:pt x="359" y="4193"/>
                      </a:cubicBezTo>
                      <a:lnTo>
                        <a:pt x="1288" y="4542"/>
                      </a:lnTo>
                      <a:cubicBezTo>
                        <a:pt x="2494" y="4965"/>
                        <a:pt x="3810" y="4947"/>
                        <a:pt x="5004" y="4491"/>
                      </a:cubicBezTo>
                      <a:cubicBezTo>
                        <a:pt x="4103" y="4165"/>
                        <a:pt x="3578" y="3594"/>
                        <a:pt x="3657" y="29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3" name="Freeform 5122">
                  <a:extLst>
                    <a:ext uri="{FF2B5EF4-FFF2-40B4-BE49-F238E27FC236}">
                      <a16:creationId xmlns:a16="http://schemas.microsoft.com/office/drawing/2014/main" id="{1BC283CE-DF68-4338-FAFF-2C18E75E0F0C}"/>
                    </a:ext>
                  </a:extLst>
                </p:cNvPr>
                <p:cNvSpPr/>
                <p:nvPr/>
              </p:nvSpPr>
              <p:spPr>
                <a:xfrm rot="-780000">
                  <a:off x="1746931" y="4096004"/>
                  <a:ext cx="3575" cy="2291"/>
                </a:xfrm>
                <a:custGeom>
                  <a:avLst/>
                  <a:gdLst>
                    <a:gd name="connsiteX0" fmla="*/ 2252 w 3575"/>
                    <a:gd name="connsiteY0" fmla="*/ 2988 h 2291"/>
                    <a:gd name="connsiteX1" fmla="*/ 3887 w 3575"/>
                    <a:gd name="connsiteY1" fmla="*/ 2059 h 2291"/>
                    <a:gd name="connsiteX2" fmla="*/ 2424 w 3575"/>
                    <a:gd name="connsiteY2" fmla="*/ 995 h 2291"/>
                    <a:gd name="connsiteX3" fmla="*/ 1680 w 3575"/>
                    <a:gd name="connsiteY3" fmla="*/ 846 h 2291"/>
                    <a:gd name="connsiteX4" fmla="*/ 366 w 3575"/>
                    <a:gd name="connsiteY4" fmla="*/ 697 h 2291"/>
                    <a:gd name="connsiteX5" fmla="*/ 1183 w 3575"/>
                    <a:gd name="connsiteY5" fmla="*/ 1566 h 2291"/>
                    <a:gd name="connsiteX6" fmla="*/ 2252 w 3575"/>
                    <a:gd name="connsiteY6" fmla="*/ 2988 h 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5" h="2291">
                      <a:moveTo>
                        <a:pt x="2252" y="2988"/>
                      </a:moveTo>
                      <a:cubicBezTo>
                        <a:pt x="3218" y="3011"/>
                        <a:pt x="4184" y="2523"/>
                        <a:pt x="3887" y="2059"/>
                      </a:cubicBezTo>
                      <a:cubicBezTo>
                        <a:pt x="3464" y="1623"/>
                        <a:pt x="2968" y="1263"/>
                        <a:pt x="2424" y="995"/>
                      </a:cubicBezTo>
                      <a:cubicBezTo>
                        <a:pt x="2181" y="924"/>
                        <a:pt x="1932" y="874"/>
                        <a:pt x="1680" y="846"/>
                      </a:cubicBezTo>
                      <a:lnTo>
                        <a:pt x="366" y="697"/>
                      </a:lnTo>
                      <a:cubicBezTo>
                        <a:pt x="617" y="1007"/>
                        <a:pt x="890" y="1297"/>
                        <a:pt x="1183" y="1566"/>
                      </a:cubicBezTo>
                      <a:cubicBezTo>
                        <a:pt x="1587" y="2003"/>
                        <a:pt x="1945" y="2479"/>
                        <a:pt x="2252" y="298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4" name="Freeform 5123">
                  <a:extLst>
                    <a:ext uri="{FF2B5EF4-FFF2-40B4-BE49-F238E27FC236}">
                      <a16:creationId xmlns:a16="http://schemas.microsoft.com/office/drawing/2014/main" id="{6F17CA23-A3BC-FEA4-1AEE-4F01F7CDA09B}"/>
                    </a:ext>
                  </a:extLst>
                </p:cNvPr>
                <p:cNvSpPr/>
                <p:nvPr/>
              </p:nvSpPr>
              <p:spPr>
                <a:xfrm rot="-780000">
                  <a:off x="1735815" y="4034810"/>
                  <a:ext cx="1638" cy="1892"/>
                </a:xfrm>
                <a:custGeom>
                  <a:avLst/>
                  <a:gdLst>
                    <a:gd name="connsiteX0" fmla="*/ 1701 w 1638"/>
                    <a:gd name="connsiteY0" fmla="*/ 692 h 1892"/>
                    <a:gd name="connsiteX1" fmla="*/ 661 w 1638"/>
                    <a:gd name="connsiteY1" fmla="*/ 1190 h 1892"/>
                    <a:gd name="connsiteX2" fmla="*/ 363 w 1638"/>
                    <a:gd name="connsiteY2" fmla="*/ 1761 h 1892"/>
                    <a:gd name="connsiteX3" fmla="*/ 1924 w 1638"/>
                    <a:gd name="connsiteY3" fmla="*/ 2579 h 1892"/>
                    <a:gd name="connsiteX4" fmla="*/ 1998 w 1638"/>
                    <a:gd name="connsiteY4" fmla="*/ 1784 h 1892"/>
                    <a:gd name="connsiteX5" fmla="*/ 1701 w 1638"/>
                    <a:gd name="connsiteY5" fmla="*/ 692 h 1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 h="1892">
                      <a:moveTo>
                        <a:pt x="1701" y="692"/>
                      </a:moveTo>
                      <a:cubicBezTo>
                        <a:pt x="1289" y="650"/>
                        <a:pt x="887" y="842"/>
                        <a:pt x="661" y="1190"/>
                      </a:cubicBezTo>
                      <a:lnTo>
                        <a:pt x="363" y="1761"/>
                      </a:lnTo>
                      <a:cubicBezTo>
                        <a:pt x="898" y="2004"/>
                        <a:pt x="1420" y="2277"/>
                        <a:pt x="1924" y="2579"/>
                      </a:cubicBezTo>
                      <a:lnTo>
                        <a:pt x="1998" y="1784"/>
                      </a:lnTo>
                      <a:cubicBezTo>
                        <a:pt x="2026" y="1389"/>
                        <a:pt x="1901" y="744"/>
                        <a:pt x="1701" y="6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5" name="Freeform 5124">
                  <a:extLst>
                    <a:ext uri="{FF2B5EF4-FFF2-40B4-BE49-F238E27FC236}">
                      <a16:creationId xmlns:a16="http://schemas.microsoft.com/office/drawing/2014/main" id="{D39D1192-9F38-3A28-0F73-2275BF327076}"/>
                    </a:ext>
                  </a:extLst>
                </p:cNvPr>
                <p:cNvSpPr/>
                <p:nvPr/>
              </p:nvSpPr>
              <p:spPr>
                <a:xfrm rot="-780000">
                  <a:off x="1754323" y="4087145"/>
                  <a:ext cx="3901" cy="5621"/>
                </a:xfrm>
                <a:custGeom>
                  <a:avLst/>
                  <a:gdLst>
                    <a:gd name="connsiteX0" fmla="*/ 3154 w 3901"/>
                    <a:gd name="connsiteY0" fmla="*/ 6318 h 5621"/>
                    <a:gd name="connsiteX1" fmla="*/ 3800 w 3901"/>
                    <a:gd name="connsiteY1" fmla="*/ 5820 h 5621"/>
                    <a:gd name="connsiteX2" fmla="*/ 3749 w 3901"/>
                    <a:gd name="connsiteY2" fmla="*/ 5500 h 5621"/>
                    <a:gd name="connsiteX3" fmla="*/ 3920 w 3901"/>
                    <a:gd name="connsiteY3" fmla="*/ 4236 h 5621"/>
                    <a:gd name="connsiteX4" fmla="*/ 4269 w 3901"/>
                    <a:gd name="connsiteY4" fmla="*/ 3771 h 5621"/>
                    <a:gd name="connsiteX5" fmla="*/ 3874 w 3901"/>
                    <a:gd name="connsiteY5" fmla="*/ 3028 h 5621"/>
                    <a:gd name="connsiteX6" fmla="*/ 3154 w 3901"/>
                    <a:gd name="connsiteY6" fmla="*/ 2508 h 5621"/>
                    <a:gd name="connsiteX7" fmla="*/ 367 w 3901"/>
                    <a:gd name="connsiteY7" fmla="*/ 696 h 5621"/>
                    <a:gd name="connsiteX8" fmla="*/ 1208 w 3901"/>
                    <a:gd name="connsiteY8" fmla="*/ 6174 h 5621"/>
                    <a:gd name="connsiteX9" fmla="*/ 3154 w 3901"/>
                    <a:gd name="connsiteY9" fmla="*/ 6318 h 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1" h="5621">
                      <a:moveTo>
                        <a:pt x="3154" y="6318"/>
                      </a:moveTo>
                      <a:cubicBezTo>
                        <a:pt x="3377" y="6146"/>
                        <a:pt x="3577" y="5969"/>
                        <a:pt x="3800" y="5820"/>
                      </a:cubicBezTo>
                      <a:lnTo>
                        <a:pt x="3749" y="5500"/>
                      </a:lnTo>
                      <a:cubicBezTo>
                        <a:pt x="3772" y="5077"/>
                        <a:pt x="3577" y="4533"/>
                        <a:pt x="3920" y="4236"/>
                      </a:cubicBezTo>
                      <a:cubicBezTo>
                        <a:pt x="4100" y="4141"/>
                        <a:pt x="4228" y="3971"/>
                        <a:pt x="4269" y="3771"/>
                      </a:cubicBezTo>
                      <a:lnTo>
                        <a:pt x="3874" y="3028"/>
                      </a:lnTo>
                      <a:cubicBezTo>
                        <a:pt x="3657" y="2825"/>
                        <a:pt x="3415" y="2651"/>
                        <a:pt x="3154" y="2508"/>
                      </a:cubicBezTo>
                      <a:cubicBezTo>
                        <a:pt x="2225" y="1913"/>
                        <a:pt x="1296" y="1290"/>
                        <a:pt x="367" y="696"/>
                      </a:cubicBezTo>
                      <a:cubicBezTo>
                        <a:pt x="613" y="2531"/>
                        <a:pt x="911" y="4366"/>
                        <a:pt x="1208" y="6174"/>
                      </a:cubicBezTo>
                      <a:cubicBezTo>
                        <a:pt x="1852" y="6270"/>
                        <a:pt x="2503" y="6318"/>
                        <a:pt x="3154" y="63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6" name="Freeform 5125">
                  <a:extLst>
                    <a:ext uri="{FF2B5EF4-FFF2-40B4-BE49-F238E27FC236}">
                      <a16:creationId xmlns:a16="http://schemas.microsoft.com/office/drawing/2014/main" id="{EDEAEFE4-301F-D1CD-03CB-79498666A87E}"/>
                    </a:ext>
                  </a:extLst>
                </p:cNvPr>
                <p:cNvSpPr/>
                <p:nvPr/>
              </p:nvSpPr>
              <p:spPr>
                <a:xfrm rot="-780000">
                  <a:off x="1757656" y="4091929"/>
                  <a:ext cx="734" cy="520"/>
                </a:xfrm>
                <a:custGeom>
                  <a:avLst/>
                  <a:gdLst>
                    <a:gd name="connsiteX0" fmla="*/ 1013 w 734"/>
                    <a:gd name="connsiteY0" fmla="*/ 696 h 520"/>
                    <a:gd name="connsiteX1" fmla="*/ 368 w 734"/>
                    <a:gd name="connsiteY1" fmla="*/ 1194 h 520"/>
                    <a:gd name="connsiteX2" fmla="*/ 986 w 734"/>
                    <a:gd name="connsiteY2" fmla="*/ 1217 h 520"/>
                    <a:gd name="connsiteX3" fmla="*/ 1013 w 734"/>
                    <a:gd name="connsiteY3" fmla="*/ 696 h 520"/>
                  </a:gdLst>
                  <a:ahLst/>
                  <a:cxnLst>
                    <a:cxn ang="0">
                      <a:pos x="connsiteX0" y="connsiteY0"/>
                    </a:cxn>
                    <a:cxn ang="0">
                      <a:pos x="connsiteX1" y="connsiteY1"/>
                    </a:cxn>
                    <a:cxn ang="0">
                      <a:pos x="connsiteX2" y="connsiteY2"/>
                    </a:cxn>
                    <a:cxn ang="0">
                      <a:pos x="connsiteX3" y="connsiteY3"/>
                    </a:cxn>
                  </a:cxnLst>
                  <a:rect l="l" t="t" r="r" b="b"/>
                  <a:pathLst>
                    <a:path w="734" h="520">
                      <a:moveTo>
                        <a:pt x="1013" y="696"/>
                      </a:moveTo>
                      <a:cubicBezTo>
                        <a:pt x="790" y="845"/>
                        <a:pt x="591" y="1017"/>
                        <a:pt x="368" y="1194"/>
                      </a:cubicBezTo>
                      <a:cubicBezTo>
                        <a:pt x="567" y="1194"/>
                        <a:pt x="790" y="1217"/>
                        <a:pt x="986" y="1217"/>
                      </a:cubicBezTo>
                      <a:cubicBezTo>
                        <a:pt x="1181" y="1217"/>
                        <a:pt x="1088" y="943"/>
                        <a:pt x="1013" y="6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7" name="Freeform 5126">
                  <a:extLst>
                    <a:ext uri="{FF2B5EF4-FFF2-40B4-BE49-F238E27FC236}">
                      <a16:creationId xmlns:a16="http://schemas.microsoft.com/office/drawing/2014/main" id="{17672C85-875F-21E0-AC09-73A36A645B7A}"/>
                    </a:ext>
                  </a:extLst>
                </p:cNvPr>
                <p:cNvSpPr/>
                <p:nvPr/>
              </p:nvSpPr>
              <p:spPr>
                <a:xfrm rot="-780000">
                  <a:off x="1715412" y="4062775"/>
                  <a:ext cx="3892" cy="3241"/>
                </a:xfrm>
                <a:custGeom>
                  <a:avLst/>
                  <a:gdLst>
                    <a:gd name="connsiteX0" fmla="*/ 360 w 3892"/>
                    <a:gd name="connsiteY0" fmla="*/ 3493 h 3241"/>
                    <a:gd name="connsiteX1" fmla="*/ 4252 w 3892"/>
                    <a:gd name="connsiteY1" fmla="*/ 3842 h 3241"/>
                    <a:gd name="connsiteX2" fmla="*/ 4178 w 3892"/>
                    <a:gd name="connsiteY2" fmla="*/ 3642 h 3241"/>
                    <a:gd name="connsiteX3" fmla="*/ 2543 w 3892"/>
                    <a:gd name="connsiteY3" fmla="*/ 1063 h 3241"/>
                    <a:gd name="connsiteX4" fmla="*/ 2079 w 3892"/>
                    <a:gd name="connsiteY4" fmla="*/ 692 h 3241"/>
                    <a:gd name="connsiteX5" fmla="*/ 360 w 3892"/>
                    <a:gd name="connsiteY5" fmla="*/ 3493 h 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 h="3241">
                      <a:moveTo>
                        <a:pt x="360" y="3493"/>
                      </a:moveTo>
                      <a:cubicBezTo>
                        <a:pt x="1611" y="3918"/>
                        <a:pt x="2946" y="4038"/>
                        <a:pt x="4252" y="3842"/>
                      </a:cubicBezTo>
                      <a:lnTo>
                        <a:pt x="4178" y="3642"/>
                      </a:lnTo>
                      <a:cubicBezTo>
                        <a:pt x="3427" y="2933"/>
                        <a:pt x="2865" y="2046"/>
                        <a:pt x="2543" y="1063"/>
                      </a:cubicBezTo>
                      <a:lnTo>
                        <a:pt x="2079" y="692"/>
                      </a:lnTo>
                      <a:cubicBezTo>
                        <a:pt x="1475" y="1607"/>
                        <a:pt x="904" y="2550"/>
                        <a:pt x="360" y="34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8" name="Freeform 5127">
                  <a:extLst>
                    <a:ext uri="{FF2B5EF4-FFF2-40B4-BE49-F238E27FC236}">
                      <a16:creationId xmlns:a16="http://schemas.microsoft.com/office/drawing/2014/main" id="{C8844D64-C5C6-4025-83DA-B436E086FC31}"/>
                    </a:ext>
                  </a:extLst>
                </p:cNvPr>
                <p:cNvSpPr/>
                <p:nvPr/>
              </p:nvSpPr>
              <p:spPr>
                <a:xfrm rot="-780000">
                  <a:off x="1718560" y="4006961"/>
                  <a:ext cx="2229" cy="1269"/>
                </a:xfrm>
                <a:custGeom>
                  <a:avLst/>
                  <a:gdLst>
                    <a:gd name="connsiteX0" fmla="*/ 2590 w 2229"/>
                    <a:gd name="connsiteY0" fmla="*/ 1329 h 1269"/>
                    <a:gd name="connsiteX1" fmla="*/ 1252 w 2229"/>
                    <a:gd name="connsiteY1" fmla="*/ 683 h 1269"/>
                    <a:gd name="connsiteX2" fmla="*/ 360 w 2229"/>
                    <a:gd name="connsiteY2" fmla="*/ 808 h 1269"/>
                    <a:gd name="connsiteX3" fmla="*/ 2320 w 2229"/>
                    <a:gd name="connsiteY3" fmla="*/ 1951 h 1269"/>
                  </a:gdLst>
                  <a:ahLst/>
                  <a:cxnLst>
                    <a:cxn ang="0">
                      <a:pos x="connsiteX0" y="connsiteY0"/>
                    </a:cxn>
                    <a:cxn ang="0">
                      <a:pos x="connsiteX1" y="connsiteY1"/>
                    </a:cxn>
                    <a:cxn ang="0">
                      <a:pos x="connsiteX2" y="connsiteY2"/>
                    </a:cxn>
                    <a:cxn ang="0">
                      <a:pos x="connsiteX3" y="connsiteY3"/>
                    </a:cxn>
                  </a:cxnLst>
                  <a:rect l="l" t="t" r="r" b="b"/>
                  <a:pathLst>
                    <a:path w="2229" h="1269">
                      <a:moveTo>
                        <a:pt x="2590" y="1329"/>
                      </a:moveTo>
                      <a:cubicBezTo>
                        <a:pt x="2125" y="1106"/>
                        <a:pt x="1698" y="659"/>
                        <a:pt x="1252" y="683"/>
                      </a:cubicBezTo>
                      <a:cubicBezTo>
                        <a:pt x="955" y="706"/>
                        <a:pt x="657" y="757"/>
                        <a:pt x="360" y="808"/>
                      </a:cubicBezTo>
                      <a:lnTo>
                        <a:pt x="2320" y="195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9" name="Freeform 5128">
                  <a:extLst>
                    <a:ext uri="{FF2B5EF4-FFF2-40B4-BE49-F238E27FC236}">
                      <a16:creationId xmlns:a16="http://schemas.microsoft.com/office/drawing/2014/main" id="{7329A3D1-ED6B-CD26-F5C0-18FB8975FB47}"/>
                    </a:ext>
                  </a:extLst>
                </p:cNvPr>
                <p:cNvSpPr/>
                <p:nvPr/>
              </p:nvSpPr>
              <p:spPr>
                <a:xfrm rot="-780000">
                  <a:off x="1723145" y="4069340"/>
                  <a:ext cx="2803" cy="3252"/>
                </a:xfrm>
                <a:custGeom>
                  <a:avLst/>
                  <a:gdLst>
                    <a:gd name="connsiteX0" fmla="*/ 362 w 2803"/>
                    <a:gd name="connsiteY0" fmla="*/ 1552 h 3252"/>
                    <a:gd name="connsiteX1" fmla="*/ 436 w 2803"/>
                    <a:gd name="connsiteY1" fmla="*/ 2482 h 3252"/>
                    <a:gd name="connsiteX2" fmla="*/ 956 w 2803"/>
                    <a:gd name="connsiteY2" fmla="*/ 3945 h 3252"/>
                    <a:gd name="connsiteX3" fmla="*/ 2419 w 2803"/>
                    <a:gd name="connsiteY3" fmla="*/ 721 h 3252"/>
                    <a:gd name="connsiteX4" fmla="*/ 1653 w 2803"/>
                    <a:gd name="connsiteY4" fmla="*/ 721 h 3252"/>
                    <a:gd name="connsiteX5" fmla="*/ 362 w 2803"/>
                    <a:gd name="connsiteY5" fmla="*/ 1552 h 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3" h="3252">
                      <a:moveTo>
                        <a:pt x="362" y="1552"/>
                      </a:moveTo>
                      <a:cubicBezTo>
                        <a:pt x="362" y="1864"/>
                        <a:pt x="387" y="2174"/>
                        <a:pt x="436" y="2482"/>
                      </a:cubicBezTo>
                      <a:lnTo>
                        <a:pt x="956" y="3945"/>
                      </a:lnTo>
                      <a:cubicBezTo>
                        <a:pt x="3088" y="3522"/>
                        <a:pt x="3882" y="2133"/>
                        <a:pt x="2419" y="721"/>
                      </a:cubicBezTo>
                      <a:cubicBezTo>
                        <a:pt x="2165" y="683"/>
                        <a:pt x="1907" y="683"/>
                        <a:pt x="1653" y="721"/>
                      </a:cubicBezTo>
                      <a:cubicBezTo>
                        <a:pt x="1180" y="926"/>
                        <a:pt x="744" y="1207"/>
                        <a:pt x="362" y="155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0" name="Freeform 5129">
                  <a:extLst>
                    <a:ext uri="{FF2B5EF4-FFF2-40B4-BE49-F238E27FC236}">
                      <a16:creationId xmlns:a16="http://schemas.microsoft.com/office/drawing/2014/main" id="{E278A153-B93F-D101-56BE-167316B651DA}"/>
                    </a:ext>
                  </a:extLst>
                </p:cNvPr>
                <p:cNvSpPr/>
                <p:nvPr/>
              </p:nvSpPr>
              <p:spPr>
                <a:xfrm rot="-780000">
                  <a:off x="1753282" y="4007383"/>
                  <a:ext cx="2553" cy="3373"/>
                </a:xfrm>
                <a:custGeom>
                  <a:avLst/>
                  <a:gdLst>
                    <a:gd name="connsiteX0" fmla="*/ 437 w 2553"/>
                    <a:gd name="connsiteY0" fmla="*/ 1945 h 3373"/>
                    <a:gd name="connsiteX1" fmla="*/ 2644 w 2553"/>
                    <a:gd name="connsiteY1" fmla="*/ 4055 h 3373"/>
                    <a:gd name="connsiteX2" fmla="*/ 2918 w 2553"/>
                    <a:gd name="connsiteY2" fmla="*/ 1973 h 3373"/>
                    <a:gd name="connsiteX3" fmla="*/ 934 w 2553"/>
                    <a:gd name="connsiteY3" fmla="*/ 733 h 3373"/>
                    <a:gd name="connsiteX4" fmla="*/ 637 w 2553"/>
                    <a:gd name="connsiteY4" fmla="*/ 682 h 3373"/>
                    <a:gd name="connsiteX5" fmla="*/ 488 w 2553"/>
                    <a:gd name="connsiteY5" fmla="*/ 854 h 3373"/>
                    <a:gd name="connsiteX6" fmla="*/ 437 w 2553"/>
                    <a:gd name="connsiteY6" fmla="*/ 1945 h 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3" h="3373">
                      <a:moveTo>
                        <a:pt x="437" y="1945"/>
                      </a:moveTo>
                      <a:cubicBezTo>
                        <a:pt x="637" y="3053"/>
                        <a:pt x="1529" y="3905"/>
                        <a:pt x="2644" y="4055"/>
                      </a:cubicBezTo>
                      <a:cubicBezTo>
                        <a:pt x="2741" y="3362"/>
                        <a:pt x="2843" y="2689"/>
                        <a:pt x="2918" y="1973"/>
                      </a:cubicBezTo>
                      <a:cubicBezTo>
                        <a:pt x="2969" y="1430"/>
                        <a:pt x="2198" y="956"/>
                        <a:pt x="934" y="733"/>
                      </a:cubicBezTo>
                      <a:lnTo>
                        <a:pt x="637" y="682"/>
                      </a:lnTo>
                      <a:lnTo>
                        <a:pt x="488" y="854"/>
                      </a:lnTo>
                      <a:cubicBezTo>
                        <a:pt x="345" y="1201"/>
                        <a:pt x="327" y="1587"/>
                        <a:pt x="437" y="19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1" name="Freeform 5130">
                  <a:extLst>
                    <a:ext uri="{FF2B5EF4-FFF2-40B4-BE49-F238E27FC236}">
                      <a16:creationId xmlns:a16="http://schemas.microsoft.com/office/drawing/2014/main" id="{508EFD1B-0504-D388-4247-4F8D884BD32A}"/>
                    </a:ext>
                  </a:extLst>
                </p:cNvPr>
                <p:cNvSpPr/>
                <p:nvPr/>
              </p:nvSpPr>
              <p:spPr>
                <a:xfrm rot="-780000">
                  <a:off x="1744192" y="4009436"/>
                  <a:ext cx="868" cy="316"/>
                </a:xfrm>
                <a:custGeom>
                  <a:avLst/>
                  <a:gdLst>
                    <a:gd name="connsiteX0" fmla="*/ 1233 w 868"/>
                    <a:gd name="connsiteY0" fmla="*/ 976 h 316"/>
                    <a:gd name="connsiteX1" fmla="*/ 1033 w 868"/>
                    <a:gd name="connsiteY1" fmla="*/ 701 h 316"/>
                    <a:gd name="connsiteX2" fmla="*/ 365 w 868"/>
                    <a:gd name="connsiteY2" fmla="*/ 999 h 316"/>
                    <a:gd name="connsiteX3" fmla="*/ 564 w 868"/>
                    <a:gd name="connsiteY3" fmla="*/ 999 h 316"/>
                    <a:gd name="connsiteX4" fmla="*/ 1233 w 868"/>
                    <a:gd name="connsiteY4" fmla="*/ 976 h 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 h="316">
                      <a:moveTo>
                        <a:pt x="1233" y="976"/>
                      </a:moveTo>
                      <a:lnTo>
                        <a:pt x="1033" y="701"/>
                      </a:lnTo>
                      <a:cubicBezTo>
                        <a:pt x="936" y="627"/>
                        <a:pt x="685" y="776"/>
                        <a:pt x="365" y="999"/>
                      </a:cubicBezTo>
                      <a:lnTo>
                        <a:pt x="564" y="999"/>
                      </a:lnTo>
                      <a:cubicBezTo>
                        <a:pt x="787" y="999"/>
                        <a:pt x="1010" y="976"/>
                        <a:pt x="1233" y="9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2" name="Freeform 5131">
                  <a:extLst>
                    <a:ext uri="{FF2B5EF4-FFF2-40B4-BE49-F238E27FC236}">
                      <a16:creationId xmlns:a16="http://schemas.microsoft.com/office/drawing/2014/main" id="{E408BF5C-1866-10DA-9BDE-7216588AD7AF}"/>
                    </a:ext>
                  </a:extLst>
                </p:cNvPr>
                <p:cNvSpPr/>
                <p:nvPr/>
              </p:nvSpPr>
              <p:spPr>
                <a:xfrm rot="-780000">
                  <a:off x="1708861" y="4109573"/>
                  <a:ext cx="3794" cy="5236"/>
                </a:xfrm>
                <a:custGeom>
                  <a:avLst/>
                  <a:gdLst>
                    <a:gd name="connsiteX0" fmla="*/ 1302 w 3794"/>
                    <a:gd name="connsiteY0" fmla="*/ 1597 h 5236"/>
                    <a:gd name="connsiteX1" fmla="*/ 954 w 3794"/>
                    <a:gd name="connsiteY1" fmla="*/ 3060 h 5236"/>
                    <a:gd name="connsiteX2" fmla="*/ 731 w 3794"/>
                    <a:gd name="connsiteY2" fmla="*/ 4301 h 5236"/>
                    <a:gd name="connsiteX3" fmla="*/ 931 w 3794"/>
                    <a:gd name="connsiteY3" fmla="*/ 4473 h 5236"/>
                    <a:gd name="connsiteX4" fmla="*/ 359 w 3794"/>
                    <a:gd name="connsiteY4" fmla="*/ 5936 h 5236"/>
                    <a:gd name="connsiteX5" fmla="*/ 4154 w 3794"/>
                    <a:gd name="connsiteY5" fmla="*/ 5811 h 5236"/>
                    <a:gd name="connsiteX6" fmla="*/ 3880 w 3794"/>
                    <a:gd name="connsiteY6" fmla="*/ 2512 h 5236"/>
                    <a:gd name="connsiteX7" fmla="*/ 3783 w 3794"/>
                    <a:gd name="connsiteY7" fmla="*/ 1048 h 5236"/>
                    <a:gd name="connsiteX8" fmla="*/ 3657 w 3794"/>
                    <a:gd name="connsiteY8" fmla="*/ 700 h 5236"/>
                    <a:gd name="connsiteX9" fmla="*/ 1400 w 3794"/>
                    <a:gd name="connsiteY9" fmla="*/ 1541 h 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4" h="5236">
                      <a:moveTo>
                        <a:pt x="1302" y="1597"/>
                      </a:moveTo>
                      <a:cubicBezTo>
                        <a:pt x="1160" y="2078"/>
                        <a:pt x="1044" y="2566"/>
                        <a:pt x="954" y="3060"/>
                      </a:cubicBezTo>
                      <a:lnTo>
                        <a:pt x="731" y="4301"/>
                      </a:lnTo>
                      <a:lnTo>
                        <a:pt x="931" y="4473"/>
                      </a:lnTo>
                      <a:lnTo>
                        <a:pt x="359" y="5936"/>
                      </a:lnTo>
                      <a:cubicBezTo>
                        <a:pt x="1611" y="5707"/>
                        <a:pt x="2890" y="5665"/>
                        <a:pt x="4154" y="5811"/>
                      </a:cubicBezTo>
                      <a:cubicBezTo>
                        <a:pt x="3954" y="4723"/>
                        <a:pt x="3862" y="3618"/>
                        <a:pt x="3880" y="2512"/>
                      </a:cubicBezTo>
                      <a:cubicBezTo>
                        <a:pt x="3926" y="2022"/>
                        <a:pt x="3894" y="1528"/>
                        <a:pt x="3783" y="1048"/>
                      </a:cubicBezTo>
                      <a:lnTo>
                        <a:pt x="3657" y="700"/>
                      </a:lnTo>
                      <a:cubicBezTo>
                        <a:pt x="2863" y="974"/>
                        <a:pt x="2097" y="1244"/>
                        <a:pt x="1400" y="15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3" name="Freeform 5132">
                  <a:extLst>
                    <a:ext uri="{FF2B5EF4-FFF2-40B4-BE49-F238E27FC236}">
                      <a16:creationId xmlns:a16="http://schemas.microsoft.com/office/drawing/2014/main" id="{9E7C2D2F-ED87-E7E8-A96E-EDAAD02F04A6}"/>
                    </a:ext>
                  </a:extLst>
                </p:cNvPr>
                <p:cNvSpPr/>
                <p:nvPr/>
              </p:nvSpPr>
              <p:spPr>
                <a:xfrm rot="-780000">
                  <a:off x="1709882" y="4125311"/>
                  <a:ext cx="9554" cy="6527"/>
                </a:xfrm>
                <a:custGeom>
                  <a:avLst/>
                  <a:gdLst>
                    <a:gd name="connsiteX0" fmla="*/ 9096 w 9554"/>
                    <a:gd name="connsiteY0" fmla="*/ 4025 h 6527"/>
                    <a:gd name="connsiteX1" fmla="*/ 9914 w 9554"/>
                    <a:gd name="connsiteY1" fmla="*/ 703 h 6527"/>
                    <a:gd name="connsiteX2" fmla="*/ 9222 w 9554"/>
                    <a:gd name="connsiteY2" fmla="*/ 1720 h 6527"/>
                    <a:gd name="connsiteX3" fmla="*/ 6026 w 9554"/>
                    <a:gd name="connsiteY3" fmla="*/ 3407 h 6527"/>
                    <a:gd name="connsiteX4" fmla="*/ 5455 w 9554"/>
                    <a:gd name="connsiteY4" fmla="*/ 3384 h 6527"/>
                    <a:gd name="connsiteX5" fmla="*/ 5952 w 9554"/>
                    <a:gd name="connsiteY5" fmla="*/ 3848 h 6527"/>
                    <a:gd name="connsiteX6" fmla="*/ 6416 w 9554"/>
                    <a:gd name="connsiteY6" fmla="*/ 4777 h 6527"/>
                    <a:gd name="connsiteX7" fmla="*/ 5302 w 9554"/>
                    <a:gd name="connsiteY7" fmla="*/ 5149 h 6527"/>
                    <a:gd name="connsiteX8" fmla="*/ 1781 w 9554"/>
                    <a:gd name="connsiteY8" fmla="*/ 3783 h 6527"/>
                    <a:gd name="connsiteX9" fmla="*/ 1015 w 9554"/>
                    <a:gd name="connsiteY9" fmla="*/ 3240 h 6527"/>
                    <a:gd name="connsiteX10" fmla="*/ 550 w 9554"/>
                    <a:gd name="connsiteY10" fmla="*/ 4034 h 6527"/>
                    <a:gd name="connsiteX11" fmla="*/ 1121 w 9554"/>
                    <a:gd name="connsiteY11" fmla="*/ 5349 h 6527"/>
                    <a:gd name="connsiteX12" fmla="*/ 2905 w 9554"/>
                    <a:gd name="connsiteY12" fmla="*/ 7036 h 6527"/>
                    <a:gd name="connsiteX13" fmla="*/ 5357 w 9554"/>
                    <a:gd name="connsiteY13" fmla="*/ 6864 h 6527"/>
                    <a:gd name="connsiteX14" fmla="*/ 6347 w 9554"/>
                    <a:gd name="connsiteY14" fmla="*/ 6515 h 6527"/>
                    <a:gd name="connsiteX15" fmla="*/ 8279 w 9554"/>
                    <a:gd name="connsiteY15" fmla="*/ 6515 h 6527"/>
                    <a:gd name="connsiteX16" fmla="*/ 9096 w 9554"/>
                    <a:gd name="connsiteY16" fmla="*/ 4025 h 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4" h="6527">
                      <a:moveTo>
                        <a:pt x="9096" y="4025"/>
                      </a:moveTo>
                      <a:cubicBezTo>
                        <a:pt x="9319" y="2910"/>
                        <a:pt x="9617" y="1795"/>
                        <a:pt x="9914" y="703"/>
                      </a:cubicBezTo>
                      <a:cubicBezTo>
                        <a:pt x="9512" y="887"/>
                        <a:pt x="9246" y="1279"/>
                        <a:pt x="9222" y="1720"/>
                      </a:cubicBezTo>
                      <a:cubicBezTo>
                        <a:pt x="9073" y="2789"/>
                        <a:pt x="8181" y="3458"/>
                        <a:pt x="6026" y="3407"/>
                      </a:cubicBezTo>
                      <a:lnTo>
                        <a:pt x="5455" y="3384"/>
                      </a:lnTo>
                      <a:lnTo>
                        <a:pt x="5952" y="3848"/>
                      </a:lnTo>
                      <a:cubicBezTo>
                        <a:pt x="6226" y="4094"/>
                        <a:pt x="6523" y="4689"/>
                        <a:pt x="6416" y="4777"/>
                      </a:cubicBezTo>
                      <a:cubicBezTo>
                        <a:pt x="6118" y="5059"/>
                        <a:pt x="5710" y="5196"/>
                        <a:pt x="5302" y="5149"/>
                      </a:cubicBezTo>
                      <a:cubicBezTo>
                        <a:pt x="4100" y="4772"/>
                        <a:pt x="2923" y="4315"/>
                        <a:pt x="1781" y="3783"/>
                      </a:cubicBezTo>
                      <a:cubicBezTo>
                        <a:pt x="1494" y="3652"/>
                        <a:pt x="1234" y="3467"/>
                        <a:pt x="1015" y="3240"/>
                      </a:cubicBezTo>
                      <a:cubicBezTo>
                        <a:pt x="369" y="3291"/>
                        <a:pt x="174" y="3486"/>
                        <a:pt x="550" y="4034"/>
                      </a:cubicBezTo>
                      <a:cubicBezTo>
                        <a:pt x="802" y="4443"/>
                        <a:pt x="995" y="4886"/>
                        <a:pt x="1121" y="5349"/>
                      </a:cubicBezTo>
                      <a:cubicBezTo>
                        <a:pt x="1363" y="6195"/>
                        <a:pt x="2047" y="6842"/>
                        <a:pt x="2905" y="7036"/>
                      </a:cubicBezTo>
                      <a:cubicBezTo>
                        <a:pt x="3708" y="7346"/>
                        <a:pt x="4606" y="7283"/>
                        <a:pt x="5357" y="6864"/>
                      </a:cubicBezTo>
                      <a:cubicBezTo>
                        <a:pt x="5667" y="6696"/>
                        <a:pt x="6001" y="6579"/>
                        <a:pt x="6347" y="6515"/>
                      </a:cubicBezTo>
                      <a:cubicBezTo>
                        <a:pt x="6989" y="6453"/>
                        <a:pt x="7637" y="6453"/>
                        <a:pt x="8279" y="6515"/>
                      </a:cubicBezTo>
                      <a:cubicBezTo>
                        <a:pt x="8652" y="5722"/>
                        <a:pt x="8926" y="4885"/>
                        <a:pt x="9096" y="40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4" name="Freeform 5133">
                  <a:extLst>
                    <a:ext uri="{FF2B5EF4-FFF2-40B4-BE49-F238E27FC236}">
                      <a16:creationId xmlns:a16="http://schemas.microsoft.com/office/drawing/2014/main" id="{AB5248E2-F2CA-F719-69BF-EEF4ACEA6915}"/>
                    </a:ext>
                  </a:extLst>
                </p:cNvPr>
                <p:cNvSpPr/>
                <p:nvPr/>
              </p:nvSpPr>
              <p:spPr>
                <a:xfrm rot="-780000">
                  <a:off x="1708097" y="4117251"/>
                  <a:ext cx="5140" cy="5167"/>
                </a:xfrm>
                <a:custGeom>
                  <a:avLst/>
                  <a:gdLst>
                    <a:gd name="connsiteX0" fmla="*/ 2988 w 5140"/>
                    <a:gd name="connsiteY0" fmla="*/ 5812 h 5167"/>
                    <a:gd name="connsiteX1" fmla="*/ 5492 w 5140"/>
                    <a:gd name="connsiteY1" fmla="*/ 4720 h 5167"/>
                    <a:gd name="connsiteX2" fmla="*/ 5269 w 5140"/>
                    <a:gd name="connsiteY2" fmla="*/ 3182 h 5167"/>
                    <a:gd name="connsiteX3" fmla="*/ 1920 w 5140"/>
                    <a:gd name="connsiteY3" fmla="*/ 701 h 5167"/>
                    <a:gd name="connsiteX4" fmla="*/ 1349 w 5140"/>
                    <a:gd name="connsiteY4" fmla="*/ 2016 h 5167"/>
                    <a:gd name="connsiteX5" fmla="*/ 457 w 5140"/>
                    <a:gd name="connsiteY5" fmla="*/ 4469 h 5167"/>
                    <a:gd name="connsiteX6" fmla="*/ 359 w 5140"/>
                    <a:gd name="connsiteY6" fmla="*/ 5264 h 5167"/>
                    <a:gd name="connsiteX7" fmla="*/ 2988 w 5140"/>
                    <a:gd name="connsiteY7" fmla="*/ 5812 h 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0" h="5167">
                      <a:moveTo>
                        <a:pt x="2988" y="5812"/>
                      </a:moveTo>
                      <a:cubicBezTo>
                        <a:pt x="4846" y="6012"/>
                        <a:pt x="5589" y="5687"/>
                        <a:pt x="5492" y="4720"/>
                      </a:cubicBezTo>
                      <a:cubicBezTo>
                        <a:pt x="5357" y="4218"/>
                        <a:pt x="5282" y="3702"/>
                        <a:pt x="5269" y="3182"/>
                      </a:cubicBezTo>
                      <a:cubicBezTo>
                        <a:pt x="5441" y="1789"/>
                        <a:pt x="4549" y="1124"/>
                        <a:pt x="1920" y="701"/>
                      </a:cubicBezTo>
                      <a:cubicBezTo>
                        <a:pt x="1720" y="1166"/>
                        <a:pt x="1548" y="1593"/>
                        <a:pt x="1349" y="2016"/>
                      </a:cubicBezTo>
                      <a:cubicBezTo>
                        <a:pt x="965" y="2800"/>
                        <a:pt x="666" y="3622"/>
                        <a:pt x="457" y="4469"/>
                      </a:cubicBezTo>
                      <a:cubicBezTo>
                        <a:pt x="406" y="4744"/>
                        <a:pt x="383" y="4990"/>
                        <a:pt x="359" y="5264"/>
                      </a:cubicBezTo>
                      <a:cubicBezTo>
                        <a:pt x="1218" y="5523"/>
                        <a:pt x="2097" y="5707"/>
                        <a:pt x="2988" y="581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5" name="Freeform 5134">
                  <a:extLst>
                    <a:ext uri="{FF2B5EF4-FFF2-40B4-BE49-F238E27FC236}">
                      <a16:creationId xmlns:a16="http://schemas.microsoft.com/office/drawing/2014/main" id="{D0707EEA-6BAC-3526-2F3D-BAD14DD68FB4}"/>
                    </a:ext>
                  </a:extLst>
                </p:cNvPr>
                <p:cNvSpPr/>
                <p:nvPr/>
              </p:nvSpPr>
              <p:spPr>
                <a:xfrm rot="-780000">
                  <a:off x="1710641" y="4128142"/>
                  <a:ext cx="5420" cy="1923"/>
                </a:xfrm>
                <a:custGeom>
                  <a:avLst/>
                  <a:gdLst>
                    <a:gd name="connsiteX0" fmla="*/ 360 w 5420"/>
                    <a:gd name="connsiteY0" fmla="*/ 708 h 1923"/>
                    <a:gd name="connsiteX1" fmla="*/ 1126 w 5420"/>
                    <a:gd name="connsiteY1" fmla="*/ 1251 h 1923"/>
                    <a:gd name="connsiteX2" fmla="*/ 4647 w 5420"/>
                    <a:gd name="connsiteY2" fmla="*/ 2617 h 1923"/>
                    <a:gd name="connsiteX3" fmla="*/ 5762 w 5420"/>
                    <a:gd name="connsiteY3" fmla="*/ 2246 h 1923"/>
                    <a:gd name="connsiteX4" fmla="*/ 5297 w 5420"/>
                    <a:gd name="connsiteY4" fmla="*/ 1317 h 1923"/>
                    <a:gd name="connsiteX5" fmla="*/ 4800 w 5420"/>
                    <a:gd name="connsiteY5" fmla="*/ 852 h 1923"/>
                    <a:gd name="connsiteX6" fmla="*/ 931 w 5420"/>
                    <a:gd name="connsiteY6" fmla="*/ 703 h 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0" h="1923">
                      <a:moveTo>
                        <a:pt x="360" y="708"/>
                      </a:moveTo>
                      <a:cubicBezTo>
                        <a:pt x="579" y="936"/>
                        <a:pt x="839" y="1120"/>
                        <a:pt x="1126" y="1251"/>
                      </a:cubicBezTo>
                      <a:cubicBezTo>
                        <a:pt x="2268" y="1783"/>
                        <a:pt x="3444" y="2240"/>
                        <a:pt x="4647" y="2617"/>
                      </a:cubicBezTo>
                      <a:cubicBezTo>
                        <a:pt x="5055" y="2664"/>
                        <a:pt x="5463" y="2528"/>
                        <a:pt x="5762" y="2246"/>
                      </a:cubicBezTo>
                      <a:cubicBezTo>
                        <a:pt x="5859" y="2148"/>
                        <a:pt x="5562" y="1553"/>
                        <a:pt x="5297" y="1317"/>
                      </a:cubicBezTo>
                      <a:lnTo>
                        <a:pt x="4800" y="852"/>
                      </a:lnTo>
                      <a:cubicBezTo>
                        <a:pt x="3512" y="827"/>
                        <a:pt x="2222" y="778"/>
                        <a:pt x="931" y="70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6" name="Freeform 5135">
                  <a:extLst>
                    <a:ext uri="{FF2B5EF4-FFF2-40B4-BE49-F238E27FC236}">
                      <a16:creationId xmlns:a16="http://schemas.microsoft.com/office/drawing/2014/main" id="{008C4FFC-0D66-0A0E-E0EF-CF586253BCAE}"/>
                    </a:ext>
                  </a:extLst>
                </p:cNvPr>
                <p:cNvSpPr/>
                <p:nvPr/>
              </p:nvSpPr>
              <p:spPr>
                <a:xfrm rot="-780000">
                  <a:off x="1718146" y="4124369"/>
                  <a:ext cx="817" cy="3322"/>
                </a:xfrm>
                <a:custGeom>
                  <a:avLst/>
                  <a:gdLst>
                    <a:gd name="connsiteX0" fmla="*/ 361 w 817"/>
                    <a:gd name="connsiteY0" fmla="*/ 4025 h 3322"/>
                    <a:gd name="connsiteX1" fmla="*/ 1179 w 817"/>
                    <a:gd name="connsiteY1" fmla="*/ 703 h 3322"/>
                    <a:gd name="connsiteX2" fmla="*/ 1179 w 817"/>
                    <a:gd name="connsiteY2" fmla="*/ 703 h 3322"/>
                    <a:gd name="connsiteX3" fmla="*/ 361 w 817"/>
                    <a:gd name="connsiteY3" fmla="*/ 4025 h 3322"/>
                  </a:gdLst>
                  <a:ahLst/>
                  <a:cxnLst>
                    <a:cxn ang="0">
                      <a:pos x="connsiteX0" y="connsiteY0"/>
                    </a:cxn>
                    <a:cxn ang="0">
                      <a:pos x="connsiteX1" y="connsiteY1"/>
                    </a:cxn>
                    <a:cxn ang="0">
                      <a:pos x="connsiteX2" y="connsiteY2"/>
                    </a:cxn>
                    <a:cxn ang="0">
                      <a:pos x="connsiteX3" y="connsiteY3"/>
                    </a:cxn>
                  </a:cxnLst>
                  <a:rect l="l" t="t" r="r" b="b"/>
                  <a:pathLst>
                    <a:path w="817" h="3322">
                      <a:moveTo>
                        <a:pt x="361" y="4025"/>
                      </a:moveTo>
                      <a:cubicBezTo>
                        <a:pt x="584" y="2909"/>
                        <a:pt x="881" y="1794"/>
                        <a:pt x="1179" y="703"/>
                      </a:cubicBezTo>
                      <a:lnTo>
                        <a:pt x="1179" y="703"/>
                      </a:lnTo>
                      <a:cubicBezTo>
                        <a:pt x="881" y="1794"/>
                        <a:pt x="584" y="2909"/>
                        <a:pt x="361" y="40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7" name="Freeform 5136">
                  <a:extLst>
                    <a:ext uri="{FF2B5EF4-FFF2-40B4-BE49-F238E27FC236}">
                      <a16:creationId xmlns:a16="http://schemas.microsoft.com/office/drawing/2014/main" id="{E5D41F9C-390A-2F52-64E5-CCD7925A87D9}"/>
                    </a:ext>
                  </a:extLst>
                </p:cNvPr>
                <p:cNvSpPr/>
                <p:nvPr/>
              </p:nvSpPr>
              <p:spPr>
                <a:xfrm rot="-780000">
                  <a:off x="1708510" y="4121552"/>
                  <a:ext cx="97" cy="794"/>
                </a:xfrm>
                <a:custGeom>
                  <a:avLst/>
                  <a:gdLst>
                    <a:gd name="connsiteX0" fmla="*/ 457 w 97"/>
                    <a:gd name="connsiteY0" fmla="*/ 702 h 794"/>
                    <a:gd name="connsiteX1" fmla="*/ 359 w 97"/>
                    <a:gd name="connsiteY1" fmla="*/ 1497 h 794"/>
                    <a:gd name="connsiteX2" fmla="*/ 359 w 97"/>
                    <a:gd name="connsiteY2" fmla="*/ 1497 h 794"/>
                    <a:gd name="connsiteX3" fmla="*/ 457 w 97"/>
                    <a:gd name="connsiteY3" fmla="*/ 702 h 794"/>
                  </a:gdLst>
                  <a:ahLst/>
                  <a:cxnLst>
                    <a:cxn ang="0">
                      <a:pos x="connsiteX0" y="connsiteY0"/>
                    </a:cxn>
                    <a:cxn ang="0">
                      <a:pos x="connsiteX1" y="connsiteY1"/>
                    </a:cxn>
                    <a:cxn ang="0">
                      <a:pos x="connsiteX2" y="connsiteY2"/>
                    </a:cxn>
                    <a:cxn ang="0">
                      <a:pos x="connsiteX3" y="connsiteY3"/>
                    </a:cxn>
                  </a:cxnLst>
                  <a:rect l="l" t="t" r="r" b="b"/>
                  <a:pathLst>
                    <a:path w="97" h="794">
                      <a:moveTo>
                        <a:pt x="457" y="702"/>
                      </a:moveTo>
                      <a:cubicBezTo>
                        <a:pt x="406" y="976"/>
                        <a:pt x="383" y="1222"/>
                        <a:pt x="359" y="1497"/>
                      </a:cubicBezTo>
                      <a:lnTo>
                        <a:pt x="359" y="1497"/>
                      </a:lnTo>
                      <a:cubicBezTo>
                        <a:pt x="392" y="1222"/>
                        <a:pt x="420" y="976"/>
                        <a:pt x="457" y="7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8" name="Freeform 5137">
                  <a:extLst>
                    <a:ext uri="{FF2B5EF4-FFF2-40B4-BE49-F238E27FC236}">
                      <a16:creationId xmlns:a16="http://schemas.microsoft.com/office/drawing/2014/main" id="{A5CB08C4-34E1-9880-3DF6-931560C55F14}"/>
                    </a:ext>
                  </a:extLst>
                </p:cNvPr>
                <p:cNvSpPr/>
                <p:nvPr/>
              </p:nvSpPr>
              <p:spPr>
                <a:xfrm rot="-780000">
                  <a:off x="1709262" y="4110749"/>
                  <a:ext cx="348" cy="1463"/>
                </a:xfrm>
                <a:custGeom>
                  <a:avLst/>
                  <a:gdLst>
                    <a:gd name="connsiteX0" fmla="*/ 708 w 348"/>
                    <a:gd name="connsiteY0" fmla="*/ 700 h 1463"/>
                    <a:gd name="connsiteX1" fmla="*/ 359 w 348"/>
                    <a:gd name="connsiteY1" fmla="*/ 2164 h 1463"/>
                    <a:gd name="connsiteX2" fmla="*/ 708 w 348"/>
                    <a:gd name="connsiteY2" fmla="*/ 700 h 1463"/>
                  </a:gdLst>
                  <a:ahLst/>
                  <a:cxnLst>
                    <a:cxn ang="0">
                      <a:pos x="connsiteX0" y="connsiteY0"/>
                    </a:cxn>
                    <a:cxn ang="0">
                      <a:pos x="connsiteX1" y="connsiteY1"/>
                    </a:cxn>
                    <a:cxn ang="0">
                      <a:pos x="connsiteX2" y="connsiteY2"/>
                    </a:cxn>
                  </a:cxnLst>
                  <a:rect l="l" t="t" r="r" b="b"/>
                  <a:pathLst>
                    <a:path w="348" h="1463">
                      <a:moveTo>
                        <a:pt x="708" y="700"/>
                      </a:moveTo>
                      <a:cubicBezTo>
                        <a:pt x="566" y="1182"/>
                        <a:pt x="449" y="1670"/>
                        <a:pt x="359" y="2164"/>
                      </a:cubicBezTo>
                      <a:cubicBezTo>
                        <a:pt x="449" y="1670"/>
                        <a:pt x="566" y="1182"/>
                        <a:pt x="708" y="7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9" name="Freeform 5138">
                  <a:extLst>
                    <a:ext uri="{FF2B5EF4-FFF2-40B4-BE49-F238E27FC236}">
                      <a16:creationId xmlns:a16="http://schemas.microsoft.com/office/drawing/2014/main" id="{1B4A6452-58CA-6351-7B0D-34231892D4A9}"/>
                    </a:ext>
                  </a:extLst>
                </p:cNvPr>
                <p:cNvSpPr/>
                <p:nvPr/>
              </p:nvSpPr>
              <p:spPr>
                <a:xfrm rot="-780000">
                  <a:off x="1711893" y="4109605"/>
                  <a:ext cx="117" cy="1463"/>
                </a:xfrm>
                <a:custGeom>
                  <a:avLst/>
                  <a:gdLst>
                    <a:gd name="connsiteX0" fmla="*/ 360 w 117"/>
                    <a:gd name="connsiteY0" fmla="*/ 700 h 1463"/>
                    <a:gd name="connsiteX1" fmla="*/ 457 w 117"/>
                    <a:gd name="connsiteY1" fmla="*/ 2164 h 1463"/>
                    <a:gd name="connsiteX2" fmla="*/ 360 w 117"/>
                    <a:gd name="connsiteY2" fmla="*/ 700 h 1463"/>
                  </a:gdLst>
                  <a:ahLst/>
                  <a:cxnLst>
                    <a:cxn ang="0">
                      <a:pos x="connsiteX0" y="connsiteY0"/>
                    </a:cxn>
                    <a:cxn ang="0">
                      <a:pos x="connsiteX1" y="connsiteY1"/>
                    </a:cxn>
                    <a:cxn ang="0">
                      <a:pos x="connsiteX2" y="connsiteY2"/>
                    </a:cxn>
                  </a:cxnLst>
                  <a:rect l="l" t="t" r="r" b="b"/>
                  <a:pathLst>
                    <a:path w="117" h="1463">
                      <a:moveTo>
                        <a:pt x="360" y="700"/>
                      </a:moveTo>
                      <a:cubicBezTo>
                        <a:pt x="471" y="1179"/>
                        <a:pt x="503" y="1674"/>
                        <a:pt x="457" y="2164"/>
                      </a:cubicBezTo>
                      <a:cubicBezTo>
                        <a:pt x="503" y="1674"/>
                        <a:pt x="471" y="1179"/>
                        <a:pt x="360" y="7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0" name="Freeform 5139">
                  <a:extLst>
                    <a:ext uri="{FF2B5EF4-FFF2-40B4-BE49-F238E27FC236}">
                      <a16:creationId xmlns:a16="http://schemas.microsoft.com/office/drawing/2014/main" id="{B86F636F-7959-5638-D390-2CA293B845D2}"/>
                    </a:ext>
                  </a:extLst>
                </p:cNvPr>
                <p:cNvSpPr/>
                <p:nvPr/>
              </p:nvSpPr>
              <p:spPr>
                <a:xfrm rot="-780000">
                  <a:off x="1715978" y="4139540"/>
                  <a:ext cx="371" cy="297"/>
                </a:xfrm>
                <a:custGeom>
                  <a:avLst/>
                  <a:gdLst>
                    <a:gd name="connsiteX0" fmla="*/ 361 w 371"/>
                    <a:gd name="connsiteY0" fmla="*/ 877 h 297"/>
                    <a:gd name="connsiteX1" fmla="*/ 732 w 371"/>
                    <a:gd name="connsiteY1" fmla="*/ 1003 h 297"/>
                    <a:gd name="connsiteX2" fmla="*/ 458 w 371"/>
                    <a:gd name="connsiteY2" fmla="*/ 705 h 297"/>
                  </a:gdLst>
                  <a:ahLst/>
                  <a:cxnLst>
                    <a:cxn ang="0">
                      <a:pos x="connsiteX0" y="connsiteY0"/>
                    </a:cxn>
                    <a:cxn ang="0">
                      <a:pos x="connsiteX1" y="connsiteY1"/>
                    </a:cxn>
                    <a:cxn ang="0">
                      <a:pos x="connsiteX2" y="connsiteY2"/>
                    </a:cxn>
                  </a:cxnLst>
                  <a:rect l="l" t="t" r="r" b="b"/>
                  <a:pathLst>
                    <a:path w="371" h="297">
                      <a:moveTo>
                        <a:pt x="361" y="877"/>
                      </a:moveTo>
                      <a:lnTo>
                        <a:pt x="732" y="1003"/>
                      </a:lnTo>
                      <a:lnTo>
                        <a:pt x="458" y="70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1" name="Freeform 5140">
                  <a:extLst>
                    <a:ext uri="{FF2B5EF4-FFF2-40B4-BE49-F238E27FC236}">
                      <a16:creationId xmlns:a16="http://schemas.microsoft.com/office/drawing/2014/main" id="{7C1824B0-882A-6E83-0967-8F584A947EC8}"/>
                    </a:ext>
                  </a:extLst>
                </p:cNvPr>
                <p:cNvSpPr/>
                <p:nvPr/>
              </p:nvSpPr>
              <p:spPr>
                <a:xfrm rot="-780000">
                  <a:off x="1722802" y="4101920"/>
                  <a:ext cx="3994" cy="3105"/>
                </a:xfrm>
                <a:custGeom>
                  <a:avLst/>
                  <a:gdLst>
                    <a:gd name="connsiteX0" fmla="*/ 3334 w 3994"/>
                    <a:gd name="connsiteY0" fmla="*/ 856 h 3105"/>
                    <a:gd name="connsiteX1" fmla="*/ 436 w 3994"/>
                    <a:gd name="connsiteY1" fmla="*/ 954 h 3105"/>
                    <a:gd name="connsiteX2" fmla="*/ 362 w 3994"/>
                    <a:gd name="connsiteY2" fmla="*/ 1228 h 3105"/>
                    <a:gd name="connsiteX3" fmla="*/ 561 w 3994"/>
                    <a:gd name="connsiteY3" fmla="*/ 2218 h 3105"/>
                    <a:gd name="connsiteX4" fmla="*/ 984 w 3994"/>
                    <a:gd name="connsiteY4" fmla="*/ 3384 h 3105"/>
                    <a:gd name="connsiteX5" fmla="*/ 3042 w 3994"/>
                    <a:gd name="connsiteY5" fmla="*/ 2919 h 3105"/>
                    <a:gd name="connsiteX6" fmla="*/ 4356 w 3994"/>
                    <a:gd name="connsiteY6" fmla="*/ 1033 h 3105"/>
                    <a:gd name="connsiteX7" fmla="*/ 3334 w 3994"/>
                    <a:gd name="connsiteY7" fmla="*/ 856 h 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4" h="3105">
                      <a:moveTo>
                        <a:pt x="3334" y="856"/>
                      </a:moveTo>
                      <a:cubicBezTo>
                        <a:pt x="2378" y="617"/>
                        <a:pt x="1374" y="651"/>
                        <a:pt x="436" y="954"/>
                      </a:cubicBezTo>
                      <a:lnTo>
                        <a:pt x="362" y="1228"/>
                      </a:lnTo>
                      <a:cubicBezTo>
                        <a:pt x="413" y="1428"/>
                        <a:pt x="459" y="1823"/>
                        <a:pt x="561" y="2218"/>
                      </a:cubicBezTo>
                      <a:cubicBezTo>
                        <a:pt x="630" y="2629"/>
                        <a:pt x="774" y="3024"/>
                        <a:pt x="984" y="3384"/>
                      </a:cubicBezTo>
                      <a:cubicBezTo>
                        <a:pt x="1504" y="4202"/>
                        <a:pt x="2299" y="3704"/>
                        <a:pt x="3042" y="2919"/>
                      </a:cubicBezTo>
                      <a:cubicBezTo>
                        <a:pt x="3562" y="2352"/>
                        <a:pt x="4004" y="1717"/>
                        <a:pt x="4356" y="1033"/>
                      </a:cubicBezTo>
                      <a:cubicBezTo>
                        <a:pt x="4008" y="977"/>
                        <a:pt x="3660" y="903"/>
                        <a:pt x="3334" y="8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2" name="Freeform 5141">
                  <a:extLst>
                    <a:ext uri="{FF2B5EF4-FFF2-40B4-BE49-F238E27FC236}">
                      <a16:creationId xmlns:a16="http://schemas.microsoft.com/office/drawing/2014/main" id="{882A46C6-2606-94E2-92D6-98EA950188EC}"/>
                    </a:ext>
                  </a:extLst>
                </p:cNvPr>
                <p:cNvSpPr/>
                <p:nvPr/>
              </p:nvSpPr>
              <p:spPr>
                <a:xfrm rot="-780000">
                  <a:off x="1722701" y="4102619"/>
                  <a:ext cx="199" cy="1263"/>
                </a:xfrm>
                <a:custGeom>
                  <a:avLst/>
                  <a:gdLst>
                    <a:gd name="connsiteX0" fmla="*/ 561 w 199"/>
                    <a:gd name="connsiteY0" fmla="*/ 1962 h 1263"/>
                    <a:gd name="connsiteX1" fmla="*/ 362 w 199"/>
                    <a:gd name="connsiteY1" fmla="*/ 973 h 1263"/>
                    <a:gd name="connsiteX2" fmla="*/ 436 w 199"/>
                    <a:gd name="connsiteY2" fmla="*/ 699 h 1263"/>
                    <a:gd name="connsiteX3" fmla="*/ 436 w 199"/>
                    <a:gd name="connsiteY3" fmla="*/ 699 h 1263"/>
                    <a:gd name="connsiteX4" fmla="*/ 362 w 199"/>
                    <a:gd name="connsiteY4" fmla="*/ 973 h 1263"/>
                    <a:gd name="connsiteX5" fmla="*/ 561 w 199"/>
                    <a:gd name="connsiteY5" fmla="*/ 1962 h 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 h="1263">
                      <a:moveTo>
                        <a:pt x="561" y="1962"/>
                      </a:moveTo>
                      <a:cubicBezTo>
                        <a:pt x="464" y="1567"/>
                        <a:pt x="413" y="1168"/>
                        <a:pt x="362" y="973"/>
                      </a:cubicBezTo>
                      <a:lnTo>
                        <a:pt x="436" y="699"/>
                      </a:lnTo>
                      <a:lnTo>
                        <a:pt x="436" y="699"/>
                      </a:lnTo>
                      <a:lnTo>
                        <a:pt x="362" y="973"/>
                      </a:lnTo>
                      <a:cubicBezTo>
                        <a:pt x="413" y="1168"/>
                        <a:pt x="459" y="1567"/>
                        <a:pt x="561" y="196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3" name="Freeform 5142">
                  <a:extLst>
                    <a:ext uri="{FF2B5EF4-FFF2-40B4-BE49-F238E27FC236}">
                      <a16:creationId xmlns:a16="http://schemas.microsoft.com/office/drawing/2014/main" id="{D4A7F571-8766-D80D-27EC-DA422BB79CF4}"/>
                    </a:ext>
                  </a:extLst>
                </p:cNvPr>
                <p:cNvSpPr/>
                <p:nvPr/>
              </p:nvSpPr>
              <p:spPr>
                <a:xfrm rot="-780000">
                  <a:off x="1725385" y="4101955"/>
                  <a:ext cx="1314" cy="1886"/>
                </a:xfrm>
                <a:custGeom>
                  <a:avLst/>
                  <a:gdLst>
                    <a:gd name="connsiteX0" fmla="*/ 362 w 1314"/>
                    <a:gd name="connsiteY0" fmla="*/ 2585 h 1886"/>
                    <a:gd name="connsiteX1" fmla="*/ 1677 w 1314"/>
                    <a:gd name="connsiteY1" fmla="*/ 699 h 1886"/>
                    <a:gd name="connsiteX2" fmla="*/ 1677 w 1314"/>
                    <a:gd name="connsiteY2" fmla="*/ 699 h 1886"/>
                    <a:gd name="connsiteX3" fmla="*/ 362 w 1314"/>
                    <a:gd name="connsiteY3" fmla="*/ 2585 h 1886"/>
                  </a:gdLst>
                  <a:ahLst/>
                  <a:cxnLst>
                    <a:cxn ang="0">
                      <a:pos x="connsiteX0" y="connsiteY0"/>
                    </a:cxn>
                    <a:cxn ang="0">
                      <a:pos x="connsiteX1" y="connsiteY1"/>
                    </a:cxn>
                    <a:cxn ang="0">
                      <a:pos x="connsiteX2" y="connsiteY2"/>
                    </a:cxn>
                    <a:cxn ang="0">
                      <a:pos x="connsiteX3" y="connsiteY3"/>
                    </a:cxn>
                  </a:cxnLst>
                  <a:rect l="l" t="t" r="r" b="b"/>
                  <a:pathLst>
                    <a:path w="1314" h="1886">
                      <a:moveTo>
                        <a:pt x="362" y="2585"/>
                      </a:moveTo>
                      <a:cubicBezTo>
                        <a:pt x="882" y="2017"/>
                        <a:pt x="1324" y="1383"/>
                        <a:pt x="1677" y="699"/>
                      </a:cubicBezTo>
                      <a:lnTo>
                        <a:pt x="1677" y="699"/>
                      </a:lnTo>
                      <a:cubicBezTo>
                        <a:pt x="1324" y="1383"/>
                        <a:pt x="882" y="2017"/>
                        <a:pt x="362" y="25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4" name="Freeform 5143">
                  <a:extLst>
                    <a:ext uri="{FF2B5EF4-FFF2-40B4-BE49-F238E27FC236}">
                      <a16:creationId xmlns:a16="http://schemas.microsoft.com/office/drawing/2014/main" id="{419F0593-A06A-4DB4-338B-AC7ED5D4EBEE}"/>
                    </a:ext>
                  </a:extLst>
                </p:cNvPr>
                <p:cNvSpPr/>
                <p:nvPr/>
              </p:nvSpPr>
              <p:spPr>
                <a:xfrm rot="-780000">
                  <a:off x="1722395" y="4136843"/>
                  <a:ext cx="2317" cy="3002"/>
                </a:xfrm>
                <a:custGeom>
                  <a:avLst/>
                  <a:gdLst>
                    <a:gd name="connsiteX0" fmla="*/ 1913 w 2317"/>
                    <a:gd name="connsiteY0" fmla="*/ 3410 h 3002"/>
                    <a:gd name="connsiteX1" fmla="*/ 2531 w 2317"/>
                    <a:gd name="connsiteY1" fmla="*/ 3707 h 3002"/>
                    <a:gd name="connsiteX2" fmla="*/ 2680 w 2317"/>
                    <a:gd name="connsiteY2" fmla="*/ 2021 h 3002"/>
                    <a:gd name="connsiteX3" fmla="*/ 1988 w 2317"/>
                    <a:gd name="connsiteY3" fmla="*/ 729 h 3002"/>
                    <a:gd name="connsiteX4" fmla="*/ 1467 w 2317"/>
                    <a:gd name="connsiteY4" fmla="*/ 780 h 3002"/>
                    <a:gd name="connsiteX5" fmla="*/ 1003 w 2317"/>
                    <a:gd name="connsiteY5" fmla="*/ 1129 h 3002"/>
                    <a:gd name="connsiteX6" fmla="*/ 905 w 2317"/>
                    <a:gd name="connsiteY6" fmla="*/ 1254 h 3002"/>
                    <a:gd name="connsiteX7" fmla="*/ 534 w 2317"/>
                    <a:gd name="connsiteY7" fmla="*/ 1849 h 3002"/>
                    <a:gd name="connsiteX8" fmla="*/ 511 w 2317"/>
                    <a:gd name="connsiteY8" fmla="*/ 1872 h 3002"/>
                    <a:gd name="connsiteX9" fmla="*/ 362 w 2317"/>
                    <a:gd name="connsiteY9" fmla="*/ 2244 h 3002"/>
                    <a:gd name="connsiteX10" fmla="*/ 1913 w 2317"/>
                    <a:gd name="connsiteY10" fmla="*/ 3410 h 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7" h="3002">
                      <a:moveTo>
                        <a:pt x="1913" y="3410"/>
                      </a:moveTo>
                      <a:cubicBezTo>
                        <a:pt x="2112" y="3523"/>
                        <a:pt x="2318" y="3623"/>
                        <a:pt x="2531" y="3707"/>
                      </a:cubicBezTo>
                      <a:cubicBezTo>
                        <a:pt x="2620" y="3149"/>
                        <a:pt x="2670" y="2586"/>
                        <a:pt x="2680" y="2021"/>
                      </a:cubicBezTo>
                      <a:cubicBezTo>
                        <a:pt x="2629" y="1254"/>
                        <a:pt x="2434" y="831"/>
                        <a:pt x="1988" y="729"/>
                      </a:cubicBezTo>
                      <a:cubicBezTo>
                        <a:pt x="1813" y="684"/>
                        <a:pt x="1630" y="702"/>
                        <a:pt x="1467" y="780"/>
                      </a:cubicBezTo>
                      <a:cubicBezTo>
                        <a:pt x="1295" y="871"/>
                        <a:pt x="1138" y="988"/>
                        <a:pt x="1003" y="1129"/>
                      </a:cubicBezTo>
                      <a:lnTo>
                        <a:pt x="905" y="1254"/>
                      </a:lnTo>
                      <a:cubicBezTo>
                        <a:pt x="760" y="1437"/>
                        <a:pt x="635" y="1637"/>
                        <a:pt x="534" y="1849"/>
                      </a:cubicBezTo>
                      <a:lnTo>
                        <a:pt x="511" y="1872"/>
                      </a:lnTo>
                      <a:lnTo>
                        <a:pt x="362" y="2244"/>
                      </a:lnTo>
                      <a:cubicBezTo>
                        <a:pt x="873" y="2620"/>
                        <a:pt x="1412" y="2992"/>
                        <a:pt x="1913" y="341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5" name="Freeform 5144">
                  <a:extLst>
                    <a:ext uri="{FF2B5EF4-FFF2-40B4-BE49-F238E27FC236}">
                      <a16:creationId xmlns:a16="http://schemas.microsoft.com/office/drawing/2014/main" id="{4EB86C1B-B425-1722-D281-BC5C6E4A8DCC}"/>
                    </a:ext>
                  </a:extLst>
                </p:cNvPr>
                <p:cNvSpPr/>
                <p:nvPr/>
              </p:nvSpPr>
              <p:spPr>
                <a:xfrm rot="-780000">
                  <a:off x="1722739" y="4137398"/>
                  <a:ext cx="97" cy="125"/>
                </a:xfrm>
                <a:custGeom>
                  <a:avLst/>
                  <a:gdLst>
                    <a:gd name="connsiteX0" fmla="*/ 362 w 97"/>
                    <a:gd name="connsiteY0" fmla="*/ 830 h 125"/>
                    <a:gd name="connsiteX1" fmla="*/ 460 w 97"/>
                    <a:gd name="connsiteY1" fmla="*/ 705 h 125"/>
                  </a:gdLst>
                  <a:ahLst/>
                  <a:cxnLst>
                    <a:cxn ang="0">
                      <a:pos x="connsiteX0" y="connsiteY0"/>
                    </a:cxn>
                    <a:cxn ang="0">
                      <a:pos x="connsiteX1" y="connsiteY1"/>
                    </a:cxn>
                  </a:cxnLst>
                  <a:rect l="l" t="t" r="r" b="b"/>
                  <a:pathLst>
                    <a:path w="97" h="125">
                      <a:moveTo>
                        <a:pt x="362" y="830"/>
                      </a:moveTo>
                      <a:lnTo>
                        <a:pt x="460" y="70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6" name="Freeform 5145">
                  <a:extLst>
                    <a:ext uri="{FF2B5EF4-FFF2-40B4-BE49-F238E27FC236}">
                      <a16:creationId xmlns:a16="http://schemas.microsoft.com/office/drawing/2014/main" id="{34A9BF58-8740-58DE-252C-87E665A82302}"/>
                    </a:ext>
                  </a:extLst>
                </p:cNvPr>
                <p:cNvSpPr/>
                <p:nvPr/>
              </p:nvSpPr>
              <p:spPr>
                <a:xfrm rot="-780000">
                  <a:off x="1722501" y="4138199"/>
                  <a:ext cx="23" cy="23"/>
                </a:xfrm>
                <a:custGeom>
                  <a:avLst/>
                  <a:gdLst>
                    <a:gd name="connsiteX0" fmla="*/ 362 w 23"/>
                    <a:gd name="connsiteY0" fmla="*/ 728 h 23"/>
                    <a:gd name="connsiteX1" fmla="*/ 385 w 23"/>
                    <a:gd name="connsiteY1" fmla="*/ 705 h 23"/>
                  </a:gdLst>
                  <a:ahLst/>
                  <a:cxnLst>
                    <a:cxn ang="0">
                      <a:pos x="connsiteX0" y="connsiteY0"/>
                    </a:cxn>
                    <a:cxn ang="0">
                      <a:pos x="connsiteX1" y="connsiteY1"/>
                    </a:cxn>
                  </a:cxnLst>
                  <a:rect l="l" t="t" r="r" b="b"/>
                  <a:pathLst>
                    <a:path w="23" h="23">
                      <a:moveTo>
                        <a:pt x="362" y="728"/>
                      </a:moveTo>
                      <a:lnTo>
                        <a:pt x="385" y="70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7" name="Freeform 5146">
                  <a:extLst>
                    <a:ext uri="{FF2B5EF4-FFF2-40B4-BE49-F238E27FC236}">
                      <a16:creationId xmlns:a16="http://schemas.microsoft.com/office/drawing/2014/main" id="{8396FEFE-5412-F2A9-54A7-44D4746BF35F}"/>
                    </a:ext>
                  </a:extLst>
                </p:cNvPr>
                <p:cNvSpPr/>
                <p:nvPr/>
              </p:nvSpPr>
              <p:spPr>
                <a:xfrm rot="-780000">
                  <a:off x="1723296" y="4136735"/>
                  <a:ext cx="1212" cy="1315"/>
                </a:xfrm>
                <a:custGeom>
                  <a:avLst/>
                  <a:gdLst>
                    <a:gd name="connsiteX0" fmla="*/ 1574 w 1212"/>
                    <a:gd name="connsiteY0" fmla="*/ 2021 h 1315"/>
                    <a:gd name="connsiteX1" fmla="*/ 882 w 1212"/>
                    <a:gd name="connsiteY1" fmla="*/ 729 h 1315"/>
                    <a:gd name="connsiteX2" fmla="*/ 362 w 1212"/>
                    <a:gd name="connsiteY2" fmla="*/ 780 h 1315"/>
                    <a:gd name="connsiteX3" fmla="*/ 882 w 1212"/>
                    <a:gd name="connsiteY3" fmla="*/ 729 h 1315"/>
                    <a:gd name="connsiteX4" fmla="*/ 1574 w 1212"/>
                    <a:gd name="connsiteY4" fmla="*/ 2021 h 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 h="1315">
                      <a:moveTo>
                        <a:pt x="1574" y="2021"/>
                      </a:moveTo>
                      <a:cubicBezTo>
                        <a:pt x="1523" y="1254"/>
                        <a:pt x="1328" y="831"/>
                        <a:pt x="882" y="729"/>
                      </a:cubicBezTo>
                      <a:cubicBezTo>
                        <a:pt x="708" y="684"/>
                        <a:pt x="524" y="702"/>
                        <a:pt x="362" y="780"/>
                      </a:cubicBezTo>
                      <a:cubicBezTo>
                        <a:pt x="524" y="702"/>
                        <a:pt x="708" y="684"/>
                        <a:pt x="882" y="729"/>
                      </a:cubicBezTo>
                      <a:cubicBezTo>
                        <a:pt x="1324" y="817"/>
                        <a:pt x="1523" y="1240"/>
                        <a:pt x="1574" y="202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8" name="Freeform 5147">
                  <a:extLst>
                    <a:ext uri="{FF2B5EF4-FFF2-40B4-BE49-F238E27FC236}">
                      <a16:creationId xmlns:a16="http://schemas.microsoft.com/office/drawing/2014/main" id="{5E484DC7-9C52-BDE8-A045-DFD7962CCA6F}"/>
                    </a:ext>
                  </a:extLst>
                </p:cNvPr>
                <p:cNvSpPr/>
                <p:nvPr/>
              </p:nvSpPr>
              <p:spPr>
                <a:xfrm rot="-780000">
                  <a:off x="1714086" y="3998732"/>
                  <a:ext cx="2999" cy="4190"/>
                </a:xfrm>
                <a:custGeom>
                  <a:avLst/>
                  <a:gdLst>
                    <a:gd name="connsiteX0" fmla="*/ 879 w 2999"/>
                    <a:gd name="connsiteY0" fmla="*/ 778 h 4190"/>
                    <a:gd name="connsiteX1" fmla="*/ 359 w 2999"/>
                    <a:gd name="connsiteY1" fmla="*/ 680 h 4190"/>
                    <a:gd name="connsiteX2" fmla="*/ 1251 w 2999"/>
                    <a:gd name="connsiteY2" fmla="*/ 2864 h 4190"/>
                    <a:gd name="connsiteX3" fmla="*/ 1325 w 2999"/>
                    <a:gd name="connsiteY3" fmla="*/ 3162 h 4190"/>
                    <a:gd name="connsiteX4" fmla="*/ 2514 w 2999"/>
                    <a:gd name="connsiteY4" fmla="*/ 4871 h 4190"/>
                    <a:gd name="connsiteX5" fmla="*/ 3355 w 2999"/>
                    <a:gd name="connsiteY5" fmla="*/ 3036 h 4190"/>
                    <a:gd name="connsiteX6" fmla="*/ 2663 w 2999"/>
                    <a:gd name="connsiteY6" fmla="*/ 1150 h 4190"/>
                    <a:gd name="connsiteX7" fmla="*/ 1943 w 2999"/>
                    <a:gd name="connsiteY7" fmla="*/ 1024 h 4190"/>
                    <a:gd name="connsiteX8" fmla="*/ 879 w 2999"/>
                    <a:gd name="connsiteY8" fmla="*/ 778 h 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9" h="4190">
                      <a:moveTo>
                        <a:pt x="879" y="778"/>
                      </a:moveTo>
                      <a:lnTo>
                        <a:pt x="359" y="680"/>
                      </a:lnTo>
                      <a:cubicBezTo>
                        <a:pt x="886" y="1292"/>
                        <a:pt x="1199" y="2059"/>
                        <a:pt x="1251" y="2864"/>
                      </a:cubicBezTo>
                      <a:lnTo>
                        <a:pt x="1325" y="3162"/>
                      </a:lnTo>
                      <a:lnTo>
                        <a:pt x="2514" y="4871"/>
                      </a:lnTo>
                      <a:cubicBezTo>
                        <a:pt x="2835" y="4277"/>
                        <a:pt x="3406" y="3682"/>
                        <a:pt x="3355" y="3036"/>
                      </a:cubicBezTo>
                      <a:cubicBezTo>
                        <a:pt x="3227" y="2374"/>
                        <a:pt x="2994" y="1737"/>
                        <a:pt x="2663" y="1150"/>
                      </a:cubicBezTo>
                      <a:lnTo>
                        <a:pt x="1943" y="1024"/>
                      </a:lnTo>
                      <a:cubicBezTo>
                        <a:pt x="1599" y="955"/>
                        <a:pt x="1251" y="880"/>
                        <a:pt x="879" y="7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9" name="Freeform 5148">
                  <a:extLst>
                    <a:ext uri="{FF2B5EF4-FFF2-40B4-BE49-F238E27FC236}">
                      <a16:creationId xmlns:a16="http://schemas.microsoft.com/office/drawing/2014/main" id="{556D82EE-B5AB-F26E-9C6B-1BAFF974534E}"/>
                    </a:ext>
                  </a:extLst>
                </p:cNvPr>
                <p:cNvSpPr/>
                <p:nvPr/>
              </p:nvSpPr>
              <p:spPr>
                <a:xfrm rot="-780000">
                  <a:off x="1731559" y="3996505"/>
                  <a:ext cx="6832" cy="3024"/>
                </a:xfrm>
                <a:custGeom>
                  <a:avLst/>
                  <a:gdLst>
                    <a:gd name="connsiteX0" fmla="*/ 3525 w 6832"/>
                    <a:gd name="connsiteY0" fmla="*/ 3680 h 3024"/>
                    <a:gd name="connsiteX1" fmla="*/ 5732 w 6832"/>
                    <a:gd name="connsiteY1" fmla="*/ 2885 h 3024"/>
                    <a:gd name="connsiteX2" fmla="*/ 7195 w 6832"/>
                    <a:gd name="connsiteY2" fmla="*/ 1491 h 3024"/>
                    <a:gd name="connsiteX3" fmla="*/ 3943 w 6832"/>
                    <a:gd name="connsiteY3" fmla="*/ 1245 h 3024"/>
                    <a:gd name="connsiteX4" fmla="*/ 3014 w 6832"/>
                    <a:gd name="connsiteY4" fmla="*/ 1022 h 3024"/>
                    <a:gd name="connsiteX5" fmla="*/ 362 w 6832"/>
                    <a:gd name="connsiteY5" fmla="*/ 1073 h 3024"/>
                    <a:gd name="connsiteX6" fmla="*/ 3261 w 6832"/>
                    <a:gd name="connsiteY6" fmla="*/ 3554 h 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2" h="3024">
                      <a:moveTo>
                        <a:pt x="3525" y="3680"/>
                      </a:moveTo>
                      <a:cubicBezTo>
                        <a:pt x="4347" y="3796"/>
                        <a:pt x="5172" y="3498"/>
                        <a:pt x="5732" y="2885"/>
                      </a:cubicBezTo>
                      <a:cubicBezTo>
                        <a:pt x="6229" y="2421"/>
                        <a:pt x="6721" y="1868"/>
                        <a:pt x="7195" y="1491"/>
                      </a:cubicBezTo>
                      <a:cubicBezTo>
                        <a:pt x="6698" y="1789"/>
                        <a:pt x="5755" y="1663"/>
                        <a:pt x="3943" y="1245"/>
                      </a:cubicBezTo>
                      <a:cubicBezTo>
                        <a:pt x="3646" y="1171"/>
                        <a:pt x="3326" y="1120"/>
                        <a:pt x="3014" y="1022"/>
                      </a:cubicBezTo>
                      <a:cubicBezTo>
                        <a:pt x="1751" y="558"/>
                        <a:pt x="906" y="558"/>
                        <a:pt x="362" y="1073"/>
                      </a:cubicBezTo>
                      <a:cubicBezTo>
                        <a:pt x="1260" y="1977"/>
                        <a:pt x="2229" y="2807"/>
                        <a:pt x="3261" y="35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0" name="Freeform 5149">
                  <a:extLst>
                    <a:ext uri="{FF2B5EF4-FFF2-40B4-BE49-F238E27FC236}">
                      <a16:creationId xmlns:a16="http://schemas.microsoft.com/office/drawing/2014/main" id="{2F76FC9C-B084-B8B6-54A4-8289164CD4B0}"/>
                    </a:ext>
                  </a:extLst>
                </p:cNvPr>
                <p:cNvSpPr/>
                <p:nvPr/>
              </p:nvSpPr>
              <p:spPr>
                <a:xfrm rot="-780000">
                  <a:off x="1697552" y="3972439"/>
                  <a:ext cx="5550" cy="4915"/>
                </a:xfrm>
                <a:custGeom>
                  <a:avLst/>
                  <a:gdLst>
                    <a:gd name="connsiteX0" fmla="*/ 3106 w 5550"/>
                    <a:gd name="connsiteY0" fmla="*/ 727 h 4915"/>
                    <a:gd name="connsiteX1" fmla="*/ 1048 w 5550"/>
                    <a:gd name="connsiteY1" fmla="*/ 876 h 4915"/>
                    <a:gd name="connsiteX2" fmla="*/ 356 w 5550"/>
                    <a:gd name="connsiteY2" fmla="*/ 1870 h 4915"/>
                    <a:gd name="connsiteX3" fmla="*/ 556 w 5550"/>
                    <a:gd name="connsiteY3" fmla="*/ 2888 h 4915"/>
                    <a:gd name="connsiteX4" fmla="*/ 3282 w 5550"/>
                    <a:gd name="connsiteY4" fmla="*/ 5592 h 4915"/>
                    <a:gd name="connsiteX5" fmla="*/ 3974 w 5550"/>
                    <a:gd name="connsiteY5" fmla="*/ 5094 h 4915"/>
                    <a:gd name="connsiteX6" fmla="*/ 4792 w 5550"/>
                    <a:gd name="connsiteY6" fmla="*/ 3385 h 4915"/>
                    <a:gd name="connsiteX7" fmla="*/ 5907 w 5550"/>
                    <a:gd name="connsiteY7" fmla="*/ 2070 h 4915"/>
                    <a:gd name="connsiteX8" fmla="*/ 4978 w 5550"/>
                    <a:gd name="connsiteY8" fmla="*/ 1796 h 4915"/>
                    <a:gd name="connsiteX9" fmla="*/ 5029 w 5550"/>
                    <a:gd name="connsiteY9" fmla="*/ 829 h 4915"/>
                    <a:gd name="connsiteX10" fmla="*/ 4903 w 5550"/>
                    <a:gd name="connsiteY10" fmla="*/ 755 h 4915"/>
                    <a:gd name="connsiteX11" fmla="*/ 3106 w 5550"/>
                    <a:gd name="connsiteY11" fmla="*/ 727 h 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50" h="4915">
                      <a:moveTo>
                        <a:pt x="3106" y="727"/>
                      </a:moveTo>
                      <a:cubicBezTo>
                        <a:pt x="2417" y="625"/>
                        <a:pt x="1715" y="676"/>
                        <a:pt x="1048" y="876"/>
                      </a:cubicBezTo>
                      <a:cubicBezTo>
                        <a:pt x="649" y="1051"/>
                        <a:pt x="382" y="1435"/>
                        <a:pt x="356" y="1870"/>
                      </a:cubicBezTo>
                      <a:cubicBezTo>
                        <a:pt x="384" y="2216"/>
                        <a:pt x="451" y="2557"/>
                        <a:pt x="556" y="2888"/>
                      </a:cubicBezTo>
                      <a:cubicBezTo>
                        <a:pt x="1573" y="3673"/>
                        <a:pt x="2489" y="4581"/>
                        <a:pt x="3282" y="5592"/>
                      </a:cubicBezTo>
                      <a:cubicBezTo>
                        <a:pt x="3559" y="5502"/>
                        <a:pt x="3801" y="5328"/>
                        <a:pt x="3974" y="5094"/>
                      </a:cubicBezTo>
                      <a:cubicBezTo>
                        <a:pt x="4368" y="4591"/>
                        <a:pt x="4647" y="4007"/>
                        <a:pt x="4792" y="3385"/>
                      </a:cubicBezTo>
                      <a:cubicBezTo>
                        <a:pt x="4964" y="2516"/>
                        <a:pt x="5312" y="2093"/>
                        <a:pt x="5907" y="2070"/>
                      </a:cubicBezTo>
                      <a:cubicBezTo>
                        <a:pt x="5609" y="2019"/>
                        <a:pt x="5261" y="1870"/>
                        <a:pt x="4978" y="1796"/>
                      </a:cubicBezTo>
                      <a:cubicBezTo>
                        <a:pt x="4957" y="1473"/>
                        <a:pt x="4974" y="1148"/>
                        <a:pt x="5029" y="829"/>
                      </a:cubicBezTo>
                      <a:lnTo>
                        <a:pt x="4903" y="755"/>
                      </a:lnTo>
                      <a:cubicBezTo>
                        <a:pt x="4309" y="873"/>
                        <a:pt x="3696" y="864"/>
                        <a:pt x="3106" y="72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1" name="Freeform 5150">
                  <a:extLst>
                    <a:ext uri="{FF2B5EF4-FFF2-40B4-BE49-F238E27FC236}">
                      <a16:creationId xmlns:a16="http://schemas.microsoft.com/office/drawing/2014/main" id="{872AE959-0110-31F6-D3E5-D605CEF6EE18}"/>
                    </a:ext>
                  </a:extLst>
                </p:cNvPr>
                <p:cNvSpPr/>
                <p:nvPr/>
              </p:nvSpPr>
              <p:spPr>
                <a:xfrm rot="-780000">
                  <a:off x="1686199" y="3990908"/>
                  <a:ext cx="15555" cy="8404"/>
                </a:xfrm>
                <a:custGeom>
                  <a:avLst/>
                  <a:gdLst>
                    <a:gd name="connsiteX0" fmla="*/ 15817 w 15555"/>
                    <a:gd name="connsiteY0" fmla="*/ 6208 h 8404"/>
                    <a:gd name="connsiteX1" fmla="*/ 10735 w 15555"/>
                    <a:gd name="connsiteY1" fmla="*/ 1892 h 8404"/>
                    <a:gd name="connsiteX2" fmla="*/ 10735 w 15555"/>
                    <a:gd name="connsiteY2" fmla="*/ 1869 h 8404"/>
                    <a:gd name="connsiteX3" fmla="*/ 8413 w 15555"/>
                    <a:gd name="connsiteY3" fmla="*/ 1223 h 8404"/>
                    <a:gd name="connsiteX4" fmla="*/ 6876 w 15555"/>
                    <a:gd name="connsiteY4" fmla="*/ 679 h 8404"/>
                    <a:gd name="connsiteX5" fmla="*/ 6504 w 15555"/>
                    <a:gd name="connsiteY5" fmla="*/ 1000 h 8404"/>
                    <a:gd name="connsiteX6" fmla="*/ 1994 w 15555"/>
                    <a:gd name="connsiteY6" fmla="*/ 1497 h 8404"/>
                    <a:gd name="connsiteX7" fmla="*/ 703 w 15555"/>
                    <a:gd name="connsiteY7" fmla="*/ 828 h 8404"/>
                    <a:gd name="connsiteX8" fmla="*/ 354 w 15555"/>
                    <a:gd name="connsiteY8" fmla="*/ 1000 h 8404"/>
                    <a:gd name="connsiteX9" fmla="*/ 1966 w 15555"/>
                    <a:gd name="connsiteY9" fmla="*/ 2663 h 8404"/>
                    <a:gd name="connsiteX10" fmla="*/ 5217 w 15555"/>
                    <a:gd name="connsiteY10" fmla="*/ 2092 h 8404"/>
                    <a:gd name="connsiteX11" fmla="*/ 6829 w 15555"/>
                    <a:gd name="connsiteY11" fmla="*/ 2166 h 8404"/>
                    <a:gd name="connsiteX12" fmla="*/ 7863 w 15555"/>
                    <a:gd name="connsiteY12" fmla="*/ 6648 h 8404"/>
                    <a:gd name="connsiteX13" fmla="*/ 7475 w 15555"/>
                    <a:gd name="connsiteY13" fmla="*/ 7151 h 8404"/>
                    <a:gd name="connsiteX14" fmla="*/ 11567 w 15555"/>
                    <a:gd name="connsiteY14" fmla="*/ 9084 h 8404"/>
                    <a:gd name="connsiteX15" fmla="*/ 11767 w 15555"/>
                    <a:gd name="connsiteY15" fmla="*/ 8713 h 8404"/>
                    <a:gd name="connsiteX16" fmla="*/ 14321 w 15555"/>
                    <a:gd name="connsiteY16" fmla="*/ 8248 h 8404"/>
                    <a:gd name="connsiteX17" fmla="*/ 15910 w 15555"/>
                    <a:gd name="connsiteY17" fmla="*/ 8768 h 8404"/>
                    <a:gd name="connsiteX18" fmla="*/ 15710 w 15555"/>
                    <a:gd name="connsiteY18" fmla="*/ 8304 h 8404"/>
                    <a:gd name="connsiteX19" fmla="*/ 15817 w 15555"/>
                    <a:gd name="connsiteY19" fmla="*/ 6208 h 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55" h="8404">
                      <a:moveTo>
                        <a:pt x="15817" y="6208"/>
                      </a:moveTo>
                      <a:cubicBezTo>
                        <a:pt x="13922" y="5025"/>
                        <a:pt x="12210" y="3571"/>
                        <a:pt x="10735" y="1892"/>
                      </a:cubicBezTo>
                      <a:lnTo>
                        <a:pt x="10735" y="1869"/>
                      </a:lnTo>
                      <a:cubicBezTo>
                        <a:pt x="9918" y="1669"/>
                        <a:pt x="9175" y="1446"/>
                        <a:pt x="8413" y="1223"/>
                      </a:cubicBezTo>
                      <a:cubicBezTo>
                        <a:pt x="7893" y="1051"/>
                        <a:pt x="7373" y="851"/>
                        <a:pt x="6876" y="679"/>
                      </a:cubicBezTo>
                      <a:lnTo>
                        <a:pt x="6504" y="1000"/>
                      </a:lnTo>
                      <a:cubicBezTo>
                        <a:pt x="5335" y="2268"/>
                        <a:pt x="3411" y="2480"/>
                        <a:pt x="1994" y="1497"/>
                      </a:cubicBezTo>
                      <a:lnTo>
                        <a:pt x="703" y="828"/>
                      </a:lnTo>
                      <a:lnTo>
                        <a:pt x="354" y="1000"/>
                      </a:lnTo>
                      <a:cubicBezTo>
                        <a:pt x="875" y="1543"/>
                        <a:pt x="1395" y="2115"/>
                        <a:pt x="1966" y="2663"/>
                      </a:cubicBezTo>
                      <a:cubicBezTo>
                        <a:pt x="3083" y="2857"/>
                        <a:pt x="4233" y="2655"/>
                        <a:pt x="5217" y="2092"/>
                      </a:cubicBezTo>
                      <a:cubicBezTo>
                        <a:pt x="5738" y="1870"/>
                        <a:pt x="6331" y="1897"/>
                        <a:pt x="6829" y="2166"/>
                      </a:cubicBezTo>
                      <a:cubicBezTo>
                        <a:pt x="8352" y="3118"/>
                        <a:pt x="8814" y="5125"/>
                        <a:pt x="7863" y="6648"/>
                      </a:cubicBezTo>
                      <a:cubicBezTo>
                        <a:pt x="7750" y="6828"/>
                        <a:pt x="7620" y="6997"/>
                        <a:pt x="7475" y="7151"/>
                      </a:cubicBezTo>
                      <a:cubicBezTo>
                        <a:pt x="8877" y="7711"/>
                        <a:pt x="10244" y="8356"/>
                        <a:pt x="11567" y="9084"/>
                      </a:cubicBezTo>
                      <a:lnTo>
                        <a:pt x="11767" y="8713"/>
                      </a:lnTo>
                      <a:cubicBezTo>
                        <a:pt x="12471" y="8106"/>
                        <a:pt x="13448" y="7928"/>
                        <a:pt x="14321" y="8248"/>
                      </a:cubicBezTo>
                      <a:cubicBezTo>
                        <a:pt x="14868" y="8365"/>
                        <a:pt x="15400" y="8539"/>
                        <a:pt x="15910" y="8768"/>
                      </a:cubicBezTo>
                      <a:lnTo>
                        <a:pt x="15710" y="8304"/>
                      </a:lnTo>
                      <a:cubicBezTo>
                        <a:pt x="15362" y="7638"/>
                        <a:pt x="15403" y="6835"/>
                        <a:pt x="15817" y="62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2" name="Freeform 5151">
                  <a:extLst>
                    <a:ext uri="{FF2B5EF4-FFF2-40B4-BE49-F238E27FC236}">
                      <a16:creationId xmlns:a16="http://schemas.microsoft.com/office/drawing/2014/main" id="{3684BB9A-F76F-382B-644E-7549095D885A}"/>
                    </a:ext>
                  </a:extLst>
                </p:cNvPr>
                <p:cNvSpPr/>
                <p:nvPr/>
              </p:nvSpPr>
              <p:spPr>
                <a:xfrm rot="-780000">
                  <a:off x="1689148" y="3977842"/>
                  <a:ext cx="3297" cy="1722"/>
                </a:xfrm>
                <a:custGeom>
                  <a:avLst/>
                  <a:gdLst>
                    <a:gd name="connsiteX0" fmla="*/ 3495 w 3297"/>
                    <a:gd name="connsiteY0" fmla="*/ 1782 h 1722"/>
                    <a:gd name="connsiteX1" fmla="*/ 3030 w 3297"/>
                    <a:gd name="connsiteY1" fmla="*/ 1359 h 1722"/>
                    <a:gd name="connsiteX2" fmla="*/ 378 w 3297"/>
                    <a:gd name="connsiteY2" fmla="*/ 1730 h 1722"/>
                    <a:gd name="connsiteX3" fmla="*/ 355 w 3297"/>
                    <a:gd name="connsiteY3" fmla="*/ 1879 h 1722"/>
                    <a:gd name="connsiteX4" fmla="*/ 3652 w 3297"/>
                    <a:gd name="connsiteY4" fmla="*/ 2400 h 1722"/>
                    <a:gd name="connsiteX5" fmla="*/ 3495 w 3297"/>
                    <a:gd name="connsiteY5" fmla="*/ 1782 h 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7" h="1722">
                      <a:moveTo>
                        <a:pt x="3495" y="1782"/>
                      </a:moveTo>
                      <a:lnTo>
                        <a:pt x="3030" y="1359"/>
                      </a:lnTo>
                      <a:cubicBezTo>
                        <a:pt x="1939" y="318"/>
                        <a:pt x="801" y="490"/>
                        <a:pt x="378" y="1730"/>
                      </a:cubicBezTo>
                      <a:lnTo>
                        <a:pt x="355" y="1879"/>
                      </a:lnTo>
                      <a:cubicBezTo>
                        <a:pt x="1418" y="2079"/>
                        <a:pt x="2561" y="2228"/>
                        <a:pt x="3652" y="2400"/>
                      </a:cubicBezTo>
                      <a:cubicBezTo>
                        <a:pt x="3645" y="2185"/>
                        <a:pt x="3591" y="1974"/>
                        <a:pt x="3495" y="17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3" name="Freeform 5152">
                  <a:extLst>
                    <a:ext uri="{FF2B5EF4-FFF2-40B4-BE49-F238E27FC236}">
                      <a16:creationId xmlns:a16="http://schemas.microsoft.com/office/drawing/2014/main" id="{4FA9F1FA-E0DA-F587-6DC0-9DFBFC16C3EA}"/>
                    </a:ext>
                  </a:extLst>
                </p:cNvPr>
                <p:cNvSpPr/>
                <p:nvPr/>
              </p:nvSpPr>
              <p:spPr>
                <a:xfrm rot="-780000">
                  <a:off x="1702949" y="3972517"/>
                  <a:ext cx="4537" cy="1161"/>
                </a:xfrm>
                <a:custGeom>
                  <a:avLst/>
                  <a:gdLst>
                    <a:gd name="connsiteX0" fmla="*/ 4895 w 4537"/>
                    <a:gd name="connsiteY0" fmla="*/ 1830 h 1161"/>
                    <a:gd name="connsiteX1" fmla="*/ 557 w 4537"/>
                    <a:gd name="connsiteY1" fmla="*/ 863 h 1161"/>
                    <a:gd name="connsiteX2" fmla="*/ 357 w 4537"/>
                    <a:gd name="connsiteY2" fmla="*/ 840 h 1161"/>
                    <a:gd name="connsiteX3" fmla="*/ 1672 w 4537"/>
                    <a:gd name="connsiteY3" fmla="*/ 1189 h 1161"/>
                    <a:gd name="connsiteX4" fmla="*/ 4895 w 4537"/>
                    <a:gd name="connsiteY4" fmla="*/ 1830 h 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 h="1161">
                      <a:moveTo>
                        <a:pt x="4895" y="1830"/>
                      </a:moveTo>
                      <a:cubicBezTo>
                        <a:pt x="3712" y="781"/>
                        <a:pt x="2073" y="416"/>
                        <a:pt x="557" y="863"/>
                      </a:cubicBezTo>
                      <a:lnTo>
                        <a:pt x="357" y="840"/>
                      </a:lnTo>
                      <a:cubicBezTo>
                        <a:pt x="811" y="886"/>
                        <a:pt x="1254" y="1004"/>
                        <a:pt x="1672" y="1189"/>
                      </a:cubicBezTo>
                      <a:cubicBezTo>
                        <a:pt x="2678" y="1661"/>
                        <a:pt x="3784" y="1881"/>
                        <a:pt x="4895" y="183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4" name="Freeform 5153">
                  <a:extLst>
                    <a:ext uri="{FF2B5EF4-FFF2-40B4-BE49-F238E27FC236}">
                      <a16:creationId xmlns:a16="http://schemas.microsoft.com/office/drawing/2014/main" id="{C38A7C9C-8F46-252E-3250-FD57DCA65658}"/>
                    </a:ext>
                  </a:extLst>
                </p:cNvPr>
                <p:cNvSpPr/>
                <p:nvPr/>
              </p:nvSpPr>
              <p:spPr>
                <a:xfrm rot="-780000">
                  <a:off x="1687280" y="3982755"/>
                  <a:ext cx="4835" cy="1847"/>
                </a:xfrm>
                <a:custGeom>
                  <a:avLst/>
                  <a:gdLst>
                    <a:gd name="connsiteX0" fmla="*/ 4693 w 4835"/>
                    <a:gd name="connsiteY0" fmla="*/ 1607 h 1847"/>
                    <a:gd name="connsiteX1" fmla="*/ 5190 w 4835"/>
                    <a:gd name="connsiteY1" fmla="*/ 678 h 1847"/>
                    <a:gd name="connsiteX2" fmla="*/ 3898 w 4835"/>
                    <a:gd name="connsiteY2" fmla="*/ 752 h 1847"/>
                    <a:gd name="connsiteX3" fmla="*/ 354 w 4835"/>
                    <a:gd name="connsiteY3" fmla="*/ 998 h 1847"/>
                    <a:gd name="connsiteX4" fmla="*/ 1344 w 4835"/>
                    <a:gd name="connsiteY4" fmla="*/ 1742 h 1847"/>
                    <a:gd name="connsiteX5" fmla="*/ 4693 w 4835"/>
                    <a:gd name="connsiteY5" fmla="*/ 1607 h 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5" h="1847">
                      <a:moveTo>
                        <a:pt x="4693" y="1607"/>
                      </a:moveTo>
                      <a:cubicBezTo>
                        <a:pt x="4864" y="1310"/>
                        <a:pt x="5041" y="989"/>
                        <a:pt x="5190" y="678"/>
                      </a:cubicBezTo>
                      <a:cubicBezTo>
                        <a:pt x="4761" y="729"/>
                        <a:pt x="4330" y="755"/>
                        <a:pt x="3898" y="752"/>
                      </a:cubicBezTo>
                      <a:cubicBezTo>
                        <a:pt x="2681" y="803"/>
                        <a:pt x="1520" y="901"/>
                        <a:pt x="354" y="998"/>
                      </a:cubicBezTo>
                      <a:cubicBezTo>
                        <a:pt x="671" y="1264"/>
                        <a:pt x="1001" y="1512"/>
                        <a:pt x="1344" y="1742"/>
                      </a:cubicBezTo>
                      <a:cubicBezTo>
                        <a:pt x="2909" y="2848"/>
                        <a:pt x="3926" y="2764"/>
                        <a:pt x="4693" y="16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5" name="Freeform 5154">
                  <a:extLst>
                    <a:ext uri="{FF2B5EF4-FFF2-40B4-BE49-F238E27FC236}">
                      <a16:creationId xmlns:a16="http://schemas.microsoft.com/office/drawing/2014/main" id="{809EEC67-81EB-09F0-C212-63EE4F4E7011}"/>
                    </a:ext>
                  </a:extLst>
                </p:cNvPr>
                <p:cNvSpPr/>
                <p:nvPr/>
              </p:nvSpPr>
              <p:spPr>
                <a:xfrm rot="-780000">
                  <a:off x="1707866" y="3980077"/>
                  <a:ext cx="25099" cy="17827"/>
                </a:xfrm>
                <a:custGeom>
                  <a:avLst/>
                  <a:gdLst>
                    <a:gd name="connsiteX0" fmla="*/ 20696 w 25099"/>
                    <a:gd name="connsiteY0" fmla="*/ 12785 h 17827"/>
                    <a:gd name="connsiteX1" fmla="*/ 18142 w 25099"/>
                    <a:gd name="connsiteY1" fmla="*/ 6959 h 17827"/>
                    <a:gd name="connsiteX2" fmla="*/ 16530 w 25099"/>
                    <a:gd name="connsiteY2" fmla="*/ 6438 h 17827"/>
                    <a:gd name="connsiteX3" fmla="*/ 15267 w 25099"/>
                    <a:gd name="connsiteY3" fmla="*/ 6387 h 17827"/>
                    <a:gd name="connsiteX4" fmla="*/ 12340 w 25099"/>
                    <a:gd name="connsiteY4" fmla="*/ 4501 h 17827"/>
                    <a:gd name="connsiteX5" fmla="*/ 12489 w 25099"/>
                    <a:gd name="connsiteY5" fmla="*/ 3981 h 17827"/>
                    <a:gd name="connsiteX6" fmla="*/ 9911 w 25099"/>
                    <a:gd name="connsiteY6" fmla="*/ 2368 h 17827"/>
                    <a:gd name="connsiteX7" fmla="*/ 4184 w 25099"/>
                    <a:gd name="connsiteY7" fmla="*/ 974 h 17827"/>
                    <a:gd name="connsiteX8" fmla="*/ 3195 w 25099"/>
                    <a:gd name="connsiteY8" fmla="*/ 677 h 17827"/>
                    <a:gd name="connsiteX9" fmla="*/ 492 w 25099"/>
                    <a:gd name="connsiteY9" fmla="*/ 2117 h 17827"/>
                    <a:gd name="connsiteX10" fmla="*/ 2452 w 25099"/>
                    <a:gd name="connsiteY10" fmla="*/ 4176 h 17827"/>
                    <a:gd name="connsiteX11" fmla="*/ 2874 w 25099"/>
                    <a:gd name="connsiteY11" fmla="*/ 4348 h 17827"/>
                    <a:gd name="connsiteX12" fmla="*/ 3594 w 25099"/>
                    <a:gd name="connsiteY12" fmla="*/ 6109 h 17827"/>
                    <a:gd name="connsiteX13" fmla="*/ 4091 w 25099"/>
                    <a:gd name="connsiteY13" fmla="*/ 6778 h 17827"/>
                    <a:gd name="connsiteX14" fmla="*/ 2331 w 25099"/>
                    <a:gd name="connsiteY14" fmla="*/ 8539 h 17827"/>
                    <a:gd name="connsiteX15" fmla="*/ 2182 w 25099"/>
                    <a:gd name="connsiteY15" fmla="*/ 10002 h 17827"/>
                    <a:gd name="connsiteX16" fmla="*/ 399 w 25099"/>
                    <a:gd name="connsiteY16" fmla="*/ 12790 h 17827"/>
                    <a:gd name="connsiteX17" fmla="*/ 376 w 25099"/>
                    <a:gd name="connsiteY17" fmla="*/ 13831 h 17827"/>
                    <a:gd name="connsiteX18" fmla="*/ 473 w 25099"/>
                    <a:gd name="connsiteY18" fmla="*/ 14295 h 17827"/>
                    <a:gd name="connsiteX19" fmla="*/ 970 w 25099"/>
                    <a:gd name="connsiteY19" fmla="*/ 14816 h 17827"/>
                    <a:gd name="connsiteX20" fmla="*/ 1899 w 25099"/>
                    <a:gd name="connsiteY20" fmla="*/ 15336 h 17827"/>
                    <a:gd name="connsiteX21" fmla="*/ 3292 w 25099"/>
                    <a:gd name="connsiteY21" fmla="*/ 15090 h 17827"/>
                    <a:gd name="connsiteX22" fmla="*/ 3566 w 25099"/>
                    <a:gd name="connsiteY22" fmla="*/ 14964 h 17827"/>
                    <a:gd name="connsiteX23" fmla="*/ 3961 w 25099"/>
                    <a:gd name="connsiteY23" fmla="*/ 14444 h 17827"/>
                    <a:gd name="connsiteX24" fmla="*/ 4087 w 25099"/>
                    <a:gd name="connsiteY24" fmla="*/ 13849 h 17827"/>
                    <a:gd name="connsiteX25" fmla="*/ 3622 w 25099"/>
                    <a:gd name="connsiteY25" fmla="*/ 12237 h 17827"/>
                    <a:gd name="connsiteX26" fmla="*/ 4960 w 25099"/>
                    <a:gd name="connsiteY26" fmla="*/ 10476 h 17827"/>
                    <a:gd name="connsiteX27" fmla="*/ 7463 w 25099"/>
                    <a:gd name="connsiteY27" fmla="*/ 10574 h 17827"/>
                    <a:gd name="connsiteX28" fmla="*/ 9247 w 25099"/>
                    <a:gd name="connsiteY28" fmla="*/ 11094 h 17827"/>
                    <a:gd name="connsiteX29" fmla="*/ 14403 w 25099"/>
                    <a:gd name="connsiteY29" fmla="*/ 12655 h 17827"/>
                    <a:gd name="connsiteX30" fmla="*/ 14551 w 25099"/>
                    <a:gd name="connsiteY30" fmla="*/ 12483 h 17827"/>
                    <a:gd name="connsiteX31" fmla="*/ 15369 w 25099"/>
                    <a:gd name="connsiteY31" fmla="*/ 12581 h 17827"/>
                    <a:gd name="connsiteX32" fmla="*/ 13975 w 25099"/>
                    <a:gd name="connsiteY32" fmla="*/ 11466 h 17827"/>
                    <a:gd name="connsiteX33" fmla="*/ 9934 w 25099"/>
                    <a:gd name="connsiteY33" fmla="*/ 9630 h 17827"/>
                    <a:gd name="connsiteX34" fmla="*/ 4556 w 25099"/>
                    <a:gd name="connsiteY34" fmla="*/ 4770 h 17827"/>
                    <a:gd name="connsiteX35" fmla="*/ 5522 w 25099"/>
                    <a:gd name="connsiteY35" fmla="*/ 3158 h 17827"/>
                    <a:gd name="connsiteX36" fmla="*/ 6191 w 25099"/>
                    <a:gd name="connsiteY36" fmla="*/ 3107 h 17827"/>
                    <a:gd name="connsiteX37" fmla="*/ 7505 w 25099"/>
                    <a:gd name="connsiteY37" fmla="*/ 3530 h 17827"/>
                    <a:gd name="connsiteX38" fmla="*/ 9363 w 25099"/>
                    <a:gd name="connsiteY38" fmla="*/ 5439 h 17827"/>
                    <a:gd name="connsiteX39" fmla="*/ 11816 w 25099"/>
                    <a:gd name="connsiteY39" fmla="*/ 6257 h 17827"/>
                    <a:gd name="connsiteX40" fmla="*/ 15833 w 25099"/>
                    <a:gd name="connsiteY40" fmla="*/ 7623 h 17827"/>
                    <a:gd name="connsiteX41" fmla="*/ 17199 w 25099"/>
                    <a:gd name="connsiteY41" fmla="*/ 9705 h 17827"/>
                    <a:gd name="connsiteX42" fmla="*/ 17148 w 25099"/>
                    <a:gd name="connsiteY42" fmla="*/ 11986 h 17827"/>
                    <a:gd name="connsiteX43" fmla="*/ 16948 w 25099"/>
                    <a:gd name="connsiteY43" fmla="*/ 12804 h 17827"/>
                    <a:gd name="connsiteX44" fmla="*/ 17817 w 25099"/>
                    <a:gd name="connsiteY44" fmla="*/ 13004 h 17827"/>
                    <a:gd name="connsiteX45" fmla="*/ 18360 w 25099"/>
                    <a:gd name="connsiteY45" fmla="*/ 13203 h 17827"/>
                    <a:gd name="connsiteX46" fmla="*/ 19526 w 25099"/>
                    <a:gd name="connsiteY46" fmla="*/ 14044 h 17827"/>
                    <a:gd name="connsiteX47" fmla="*/ 18783 w 25099"/>
                    <a:gd name="connsiteY47" fmla="*/ 14588 h 17827"/>
                    <a:gd name="connsiteX48" fmla="*/ 18263 w 25099"/>
                    <a:gd name="connsiteY48" fmla="*/ 14760 h 17827"/>
                    <a:gd name="connsiteX49" fmla="*/ 18016 w 25099"/>
                    <a:gd name="connsiteY49" fmla="*/ 14834 h 17827"/>
                    <a:gd name="connsiteX50" fmla="*/ 20023 w 25099"/>
                    <a:gd name="connsiteY50" fmla="*/ 18086 h 17827"/>
                    <a:gd name="connsiteX51" fmla="*/ 20120 w 25099"/>
                    <a:gd name="connsiteY51" fmla="*/ 18333 h 17827"/>
                    <a:gd name="connsiteX52" fmla="*/ 20715 w 25099"/>
                    <a:gd name="connsiteY52" fmla="*/ 18505 h 17827"/>
                    <a:gd name="connsiteX53" fmla="*/ 20864 w 25099"/>
                    <a:gd name="connsiteY53" fmla="*/ 17664 h 17827"/>
                    <a:gd name="connsiteX54" fmla="*/ 20813 w 25099"/>
                    <a:gd name="connsiteY54" fmla="*/ 16823 h 17827"/>
                    <a:gd name="connsiteX55" fmla="*/ 24064 w 25099"/>
                    <a:gd name="connsiteY55" fmla="*/ 15429 h 17827"/>
                    <a:gd name="connsiteX56" fmla="*/ 25457 w 25099"/>
                    <a:gd name="connsiteY56" fmla="*/ 15452 h 17827"/>
                    <a:gd name="connsiteX57" fmla="*/ 23994 w 25099"/>
                    <a:gd name="connsiteY57" fmla="*/ 15252 h 17827"/>
                    <a:gd name="connsiteX58" fmla="*/ 20696 w 25099"/>
                    <a:gd name="connsiteY58" fmla="*/ 12785 h 1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5099" h="17827">
                      <a:moveTo>
                        <a:pt x="20696" y="12785"/>
                      </a:moveTo>
                      <a:cubicBezTo>
                        <a:pt x="20004" y="10852"/>
                        <a:pt x="18811" y="8915"/>
                        <a:pt x="18142" y="6959"/>
                      </a:cubicBezTo>
                      <a:cubicBezTo>
                        <a:pt x="17701" y="6568"/>
                        <a:pt x="17116" y="6379"/>
                        <a:pt x="16530" y="6438"/>
                      </a:cubicBezTo>
                      <a:cubicBezTo>
                        <a:pt x="16108" y="6446"/>
                        <a:pt x="15686" y="6429"/>
                        <a:pt x="15267" y="6387"/>
                      </a:cubicBezTo>
                      <a:cubicBezTo>
                        <a:pt x="12666" y="6164"/>
                        <a:pt x="11969" y="5718"/>
                        <a:pt x="12340" y="4501"/>
                      </a:cubicBezTo>
                      <a:lnTo>
                        <a:pt x="12489" y="3981"/>
                      </a:lnTo>
                      <a:cubicBezTo>
                        <a:pt x="12712" y="3014"/>
                        <a:pt x="11918" y="2443"/>
                        <a:pt x="9911" y="2368"/>
                      </a:cubicBezTo>
                      <a:cubicBezTo>
                        <a:pt x="7915" y="2397"/>
                        <a:pt x="5944" y="1917"/>
                        <a:pt x="4184" y="974"/>
                      </a:cubicBezTo>
                      <a:cubicBezTo>
                        <a:pt x="3873" y="822"/>
                        <a:pt x="3539" y="721"/>
                        <a:pt x="3195" y="677"/>
                      </a:cubicBezTo>
                      <a:cubicBezTo>
                        <a:pt x="2174" y="887"/>
                        <a:pt x="1235" y="1387"/>
                        <a:pt x="492" y="2117"/>
                      </a:cubicBezTo>
                      <a:cubicBezTo>
                        <a:pt x="1361" y="2559"/>
                        <a:pt x="2053" y="3286"/>
                        <a:pt x="2452" y="4176"/>
                      </a:cubicBezTo>
                      <a:lnTo>
                        <a:pt x="2874" y="4348"/>
                      </a:lnTo>
                      <a:cubicBezTo>
                        <a:pt x="4166" y="4966"/>
                        <a:pt x="4389" y="5611"/>
                        <a:pt x="3594" y="6109"/>
                      </a:cubicBezTo>
                      <a:cubicBezTo>
                        <a:pt x="3828" y="6271"/>
                        <a:pt x="4003" y="6506"/>
                        <a:pt x="4091" y="6778"/>
                      </a:cubicBezTo>
                      <a:cubicBezTo>
                        <a:pt x="4166" y="7372"/>
                        <a:pt x="3399" y="8116"/>
                        <a:pt x="2331" y="8539"/>
                      </a:cubicBezTo>
                      <a:lnTo>
                        <a:pt x="2182" y="10002"/>
                      </a:lnTo>
                      <a:cubicBezTo>
                        <a:pt x="2034" y="11614"/>
                        <a:pt x="1490" y="12506"/>
                        <a:pt x="399" y="12790"/>
                      </a:cubicBezTo>
                      <a:cubicBezTo>
                        <a:pt x="354" y="13135"/>
                        <a:pt x="346" y="13484"/>
                        <a:pt x="376" y="13831"/>
                      </a:cubicBezTo>
                      <a:lnTo>
                        <a:pt x="473" y="14295"/>
                      </a:lnTo>
                      <a:cubicBezTo>
                        <a:pt x="596" y="14505"/>
                        <a:pt x="767" y="14683"/>
                        <a:pt x="970" y="14816"/>
                      </a:cubicBezTo>
                      <a:cubicBezTo>
                        <a:pt x="1254" y="15032"/>
                        <a:pt x="1566" y="15207"/>
                        <a:pt x="1899" y="15336"/>
                      </a:cubicBezTo>
                      <a:cubicBezTo>
                        <a:pt x="2377" y="15387"/>
                        <a:pt x="2860" y="15302"/>
                        <a:pt x="3292" y="15090"/>
                      </a:cubicBezTo>
                      <a:lnTo>
                        <a:pt x="3566" y="14964"/>
                      </a:lnTo>
                      <a:cubicBezTo>
                        <a:pt x="3746" y="14833"/>
                        <a:pt x="3884" y="14652"/>
                        <a:pt x="3961" y="14444"/>
                      </a:cubicBezTo>
                      <a:cubicBezTo>
                        <a:pt x="4050" y="14258"/>
                        <a:pt x="4093" y="14054"/>
                        <a:pt x="4087" y="13849"/>
                      </a:cubicBezTo>
                      <a:cubicBezTo>
                        <a:pt x="3975" y="13300"/>
                        <a:pt x="3820" y="12761"/>
                        <a:pt x="3622" y="12237"/>
                      </a:cubicBezTo>
                      <a:cubicBezTo>
                        <a:pt x="3474" y="11494"/>
                        <a:pt x="3548" y="10773"/>
                        <a:pt x="4960" y="10476"/>
                      </a:cubicBezTo>
                      <a:cubicBezTo>
                        <a:pt x="5791" y="10322"/>
                        <a:pt x="6646" y="10355"/>
                        <a:pt x="7463" y="10574"/>
                      </a:cubicBezTo>
                      <a:cubicBezTo>
                        <a:pt x="8058" y="10722"/>
                        <a:pt x="8653" y="10896"/>
                        <a:pt x="9247" y="11094"/>
                      </a:cubicBezTo>
                      <a:cubicBezTo>
                        <a:pt x="10910" y="11665"/>
                        <a:pt x="12693" y="12135"/>
                        <a:pt x="14403" y="12655"/>
                      </a:cubicBezTo>
                      <a:lnTo>
                        <a:pt x="14551" y="12483"/>
                      </a:lnTo>
                      <a:lnTo>
                        <a:pt x="15369" y="12581"/>
                      </a:lnTo>
                      <a:cubicBezTo>
                        <a:pt x="14974" y="12186"/>
                        <a:pt x="14277" y="11888"/>
                        <a:pt x="13975" y="11466"/>
                      </a:cubicBezTo>
                      <a:cubicBezTo>
                        <a:pt x="13100" y="10120"/>
                        <a:pt x="11524" y="9405"/>
                        <a:pt x="9934" y="9630"/>
                      </a:cubicBezTo>
                      <a:cubicBezTo>
                        <a:pt x="7900" y="9928"/>
                        <a:pt x="4607" y="6805"/>
                        <a:pt x="4556" y="4770"/>
                      </a:cubicBezTo>
                      <a:cubicBezTo>
                        <a:pt x="4562" y="4098"/>
                        <a:pt x="4932" y="3481"/>
                        <a:pt x="5522" y="3158"/>
                      </a:cubicBezTo>
                      <a:cubicBezTo>
                        <a:pt x="5738" y="3089"/>
                        <a:pt x="5967" y="3072"/>
                        <a:pt x="6191" y="3107"/>
                      </a:cubicBezTo>
                      <a:cubicBezTo>
                        <a:pt x="6657" y="3138"/>
                        <a:pt x="7109" y="3283"/>
                        <a:pt x="7505" y="3530"/>
                      </a:cubicBezTo>
                      <a:cubicBezTo>
                        <a:pt x="8221" y="4065"/>
                        <a:pt x="8848" y="4710"/>
                        <a:pt x="9363" y="5439"/>
                      </a:cubicBezTo>
                      <a:cubicBezTo>
                        <a:pt x="9872" y="6274"/>
                        <a:pt x="10908" y="6620"/>
                        <a:pt x="11816" y="6257"/>
                      </a:cubicBezTo>
                      <a:cubicBezTo>
                        <a:pt x="13307" y="5883"/>
                        <a:pt x="14879" y="6418"/>
                        <a:pt x="15833" y="7623"/>
                      </a:cubicBezTo>
                      <a:cubicBezTo>
                        <a:pt x="16439" y="8206"/>
                        <a:pt x="16906" y="8917"/>
                        <a:pt x="17199" y="9705"/>
                      </a:cubicBezTo>
                      <a:cubicBezTo>
                        <a:pt x="17529" y="10434"/>
                        <a:pt x="17510" y="11273"/>
                        <a:pt x="17148" y="11986"/>
                      </a:cubicBezTo>
                      <a:cubicBezTo>
                        <a:pt x="17020" y="12240"/>
                        <a:pt x="16951" y="12519"/>
                        <a:pt x="16948" y="12804"/>
                      </a:cubicBezTo>
                      <a:cubicBezTo>
                        <a:pt x="17245" y="12878"/>
                        <a:pt x="17519" y="12929"/>
                        <a:pt x="17817" y="13004"/>
                      </a:cubicBezTo>
                      <a:lnTo>
                        <a:pt x="18360" y="13203"/>
                      </a:lnTo>
                      <a:cubicBezTo>
                        <a:pt x="18955" y="13450"/>
                        <a:pt x="19503" y="13821"/>
                        <a:pt x="19526" y="14044"/>
                      </a:cubicBezTo>
                      <a:cubicBezTo>
                        <a:pt x="19549" y="14267"/>
                        <a:pt x="19178" y="14439"/>
                        <a:pt x="18783" y="14588"/>
                      </a:cubicBezTo>
                      <a:lnTo>
                        <a:pt x="18263" y="14760"/>
                      </a:lnTo>
                      <a:lnTo>
                        <a:pt x="18016" y="14834"/>
                      </a:lnTo>
                      <a:cubicBezTo>
                        <a:pt x="18827" y="15824"/>
                        <a:pt x="19501" y="16918"/>
                        <a:pt x="20023" y="18086"/>
                      </a:cubicBezTo>
                      <a:lnTo>
                        <a:pt x="20120" y="18333"/>
                      </a:lnTo>
                      <a:lnTo>
                        <a:pt x="20715" y="18505"/>
                      </a:lnTo>
                      <a:cubicBezTo>
                        <a:pt x="20796" y="18231"/>
                        <a:pt x="20846" y="17948"/>
                        <a:pt x="20864" y="17664"/>
                      </a:cubicBezTo>
                      <a:cubicBezTo>
                        <a:pt x="20887" y="17390"/>
                        <a:pt x="20789" y="17092"/>
                        <a:pt x="20813" y="16823"/>
                      </a:cubicBezTo>
                      <a:cubicBezTo>
                        <a:pt x="20910" y="15457"/>
                        <a:pt x="21430" y="15234"/>
                        <a:pt x="24064" y="15429"/>
                      </a:cubicBezTo>
                      <a:cubicBezTo>
                        <a:pt x="24526" y="15484"/>
                        <a:pt x="24993" y="15492"/>
                        <a:pt x="25457" y="15452"/>
                      </a:cubicBezTo>
                      <a:cubicBezTo>
                        <a:pt x="24983" y="15309"/>
                        <a:pt x="24489" y="15242"/>
                        <a:pt x="23994" y="15252"/>
                      </a:cubicBezTo>
                      <a:cubicBezTo>
                        <a:pt x="22429" y="15386"/>
                        <a:pt x="21011" y="14325"/>
                        <a:pt x="20696" y="127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6" name="Freeform 5155">
                  <a:extLst>
                    <a:ext uri="{FF2B5EF4-FFF2-40B4-BE49-F238E27FC236}">
                      <a16:creationId xmlns:a16="http://schemas.microsoft.com/office/drawing/2014/main" id="{F4B8B96A-E407-0BE5-45E5-CC657EBDF0C0}"/>
                    </a:ext>
                  </a:extLst>
                </p:cNvPr>
                <p:cNvSpPr/>
                <p:nvPr/>
              </p:nvSpPr>
              <p:spPr>
                <a:xfrm rot="-780000">
                  <a:off x="1699792" y="3983694"/>
                  <a:ext cx="3571" cy="2332"/>
                </a:xfrm>
                <a:custGeom>
                  <a:avLst/>
                  <a:gdLst>
                    <a:gd name="connsiteX0" fmla="*/ 3111 w 3571"/>
                    <a:gd name="connsiteY0" fmla="*/ 3010 h 2332"/>
                    <a:gd name="connsiteX1" fmla="*/ 3928 w 3571"/>
                    <a:gd name="connsiteY1" fmla="*/ 2811 h 2332"/>
                    <a:gd name="connsiteX2" fmla="*/ 357 w 3571"/>
                    <a:gd name="connsiteY2" fmla="*/ 678 h 2332"/>
                    <a:gd name="connsiteX3" fmla="*/ 919 w 3571"/>
                    <a:gd name="connsiteY3" fmla="*/ 1616 h 2332"/>
                    <a:gd name="connsiteX4" fmla="*/ 3111 w 3571"/>
                    <a:gd name="connsiteY4" fmla="*/ 3010 h 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 h="2332">
                      <a:moveTo>
                        <a:pt x="3111" y="3010"/>
                      </a:moveTo>
                      <a:cubicBezTo>
                        <a:pt x="3385" y="2959"/>
                        <a:pt x="3654" y="2885"/>
                        <a:pt x="3928" y="2811"/>
                      </a:cubicBezTo>
                      <a:cubicBezTo>
                        <a:pt x="2712" y="2118"/>
                        <a:pt x="1522" y="1417"/>
                        <a:pt x="357" y="678"/>
                      </a:cubicBezTo>
                      <a:cubicBezTo>
                        <a:pt x="562" y="980"/>
                        <a:pt x="750" y="1293"/>
                        <a:pt x="919" y="1616"/>
                      </a:cubicBezTo>
                      <a:cubicBezTo>
                        <a:pt x="1442" y="2347"/>
                        <a:pt x="2228" y="2847"/>
                        <a:pt x="3111" y="301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7" name="Freeform 5156">
                  <a:extLst>
                    <a:ext uri="{FF2B5EF4-FFF2-40B4-BE49-F238E27FC236}">
                      <a16:creationId xmlns:a16="http://schemas.microsoft.com/office/drawing/2014/main" id="{F780358A-C569-4546-732E-F0FFFE4EFC42}"/>
                    </a:ext>
                  </a:extLst>
                </p:cNvPr>
                <p:cNvSpPr/>
                <p:nvPr/>
              </p:nvSpPr>
              <p:spPr>
                <a:xfrm rot="-780000">
                  <a:off x="1720953" y="3994348"/>
                  <a:ext cx="1686" cy="365"/>
                </a:xfrm>
                <a:custGeom>
                  <a:avLst/>
                  <a:gdLst>
                    <a:gd name="connsiteX0" fmla="*/ 1280 w 1686"/>
                    <a:gd name="connsiteY0" fmla="*/ 977 h 365"/>
                    <a:gd name="connsiteX1" fmla="*/ 2046 w 1686"/>
                    <a:gd name="connsiteY1" fmla="*/ 680 h 365"/>
                    <a:gd name="connsiteX2" fmla="*/ 360 w 1686"/>
                    <a:gd name="connsiteY2" fmla="*/ 1028 h 365"/>
                    <a:gd name="connsiteX3" fmla="*/ 1280 w 1686"/>
                    <a:gd name="connsiteY3" fmla="*/ 977 h 365"/>
                  </a:gdLst>
                  <a:ahLst/>
                  <a:cxnLst>
                    <a:cxn ang="0">
                      <a:pos x="connsiteX0" y="connsiteY0"/>
                    </a:cxn>
                    <a:cxn ang="0">
                      <a:pos x="connsiteX1" y="connsiteY1"/>
                    </a:cxn>
                    <a:cxn ang="0">
                      <a:pos x="connsiteX2" y="connsiteY2"/>
                    </a:cxn>
                    <a:cxn ang="0">
                      <a:pos x="connsiteX3" y="connsiteY3"/>
                    </a:cxn>
                  </a:cxnLst>
                  <a:rect l="l" t="t" r="r" b="b"/>
                  <a:pathLst>
                    <a:path w="1686" h="365">
                      <a:moveTo>
                        <a:pt x="1280" y="977"/>
                      </a:moveTo>
                      <a:cubicBezTo>
                        <a:pt x="1545" y="904"/>
                        <a:pt x="1802" y="804"/>
                        <a:pt x="2046" y="680"/>
                      </a:cubicBezTo>
                      <a:cubicBezTo>
                        <a:pt x="1474" y="735"/>
                        <a:pt x="909" y="852"/>
                        <a:pt x="360" y="1028"/>
                      </a:cubicBezTo>
                      <a:cubicBezTo>
                        <a:pt x="668" y="1062"/>
                        <a:pt x="979" y="1045"/>
                        <a:pt x="1280" y="9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8" name="Freeform 5157">
                  <a:extLst>
                    <a:ext uri="{FF2B5EF4-FFF2-40B4-BE49-F238E27FC236}">
                      <a16:creationId xmlns:a16="http://schemas.microsoft.com/office/drawing/2014/main" id="{15AEE46D-A52D-13DC-4344-D324257779C0}"/>
                    </a:ext>
                  </a:extLst>
                </p:cNvPr>
                <p:cNvSpPr/>
                <p:nvPr/>
              </p:nvSpPr>
              <p:spPr>
                <a:xfrm rot="-780000">
                  <a:off x="1682913" y="3975942"/>
                  <a:ext cx="2754" cy="5250"/>
                </a:xfrm>
                <a:custGeom>
                  <a:avLst/>
                  <a:gdLst>
                    <a:gd name="connsiteX0" fmla="*/ 3108 w 2754"/>
                    <a:gd name="connsiteY0" fmla="*/ 5239 h 5250"/>
                    <a:gd name="connsiteX1" fmla="*/ 2537 w 2754"/>
                    <a:gd name="connsiteY1" fmla="*/ 4147 h 5250"/>
                    <a:gd name="connsiteX2" fmla="*/ 354 w 2754"/>
                    <a:gd name="connsiteY2" fmla="*/ 677 h 5250"/>
                    <a:gd name="connsiteX3" fmla="*/ 577 w 2754"/>
                    <a:gd name="connsiteY3" fmla="*/ 3000 h 5250"/>
                    <a:gd name="connsiteX4" fmla="*/ 1148 w 2754"/>
                    <a:gd name="connsiteY4" fmla="*/ 5927 h 5250"/>
                    <a:gd name="connsiteX5" fmla="*/ 2314 w 2754"/>
                    <a:gd name="connsiteY5" fmla="*/ 5555 h 5250"/>
                    <a:gd name="connsiteX6" fmla="*/ 3108 w 2754"/>
                    <a:gd name="connsiteY6" fmla="*/ 5239 h 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4" h="5250">
                      <a:moveTo>
                        <a:pt x="3108" y="5239"/>
                      </a:moveTo>
                      <a:cubicBezTo>
                        <a:pt x="2884" y="4894"/>
                        <a:pt x="2692" y="4528"/>
                        <a:pt x="2537" y="4147"/>
                      </a:cubicBezTo>
                      <a:cubicBezTo>
                        <a:pt x="2022" y="2870"/>
                        <a:pt x="1282" y="1694"/>
                        <a:pt x="354" y="677"/>
                      </a:cubicBezTo>
                      <a:cubicBezTo>
                        <a:pt x="488" y="1444"/>
                        <a:pt x="562" y="2221"/>
                        <a:pt x="577" y="3000"/>
                      </a:cubicBezTo>
                      <a:cubicBezTo>
                        <a:pt x="572" y="4004"/>
                        <a:pt x="766" y="4999"/>
                        <a:pt x="1148" y="5927"/>
                      </a:cubicBezTo>
                      <a:cubicBezTo>
                        <a:pt x="1555" y="5872"/>
                        <a:pt x="1950" y="5746"/>
                        <a:pt x="2314" y="5555"/>
                      </a:cubicBezTo>
                      <a:cubicBezTo>
                        <a:pt x="2569" y="5428"/>
                        <a:pt x="2835" y="5322"/>
                        <a:pt x="3108" y="52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9" name="Freeform 5158">
                  <a:extLst>
                    <a:ext uri="{FF2B5EF4-FFF2-40B4-BE49-F238E27FC236}">
                      <a16:creationId xmlns:a16="http://schemas.microsoft.com/office/drawing/2014/main" id="{DB43F92A-0D49-4C4E-94C8-FC94805AD30D}"/>
                    </a:ext>
                  </a:extLst>
                </p:cNvPr>
                <p:cNvSpPr/>
                <p:nvPr/>
              </p:nvSpPr>
              <p:spPr>
                <a:xfrm rot="-780000">
                  <a:off x="1675050" y="3969523"/>
                  <a:ext cx="97" cy="74"/>
                </a:xfrm>
                <a:custGeom>
                  <a:avLst/>
                  <a:gdLst>
                    <a:gd name="connsiteX0" fmla="*/ 450 w 97"/>
                    <a:gd name="connsiteY0" fmla="*/ 676 h 74"/>
                    <a:gd name="connsiteX1" fmla="*/ 352 w 97"/>
                    <a:gd name="connsiteY1" fmla="*/ 676 h 74"/>
                    <a:gd name="connsiteX2" fmla="*/ 445 w 97"/>
                    <a:gd name="connsiteY2" fmla="*/ 750 h 74"/>
                  </a:gdLst>
                  <a:ahLst/>
                  <a:cxnLst>
                    <a:cxn ang="0">
                      <a:pos x="connsiteX0" y="connsiteY0"/>
                    </a:cxn>
                    <a:cxn ang="0">
                      <a:pos x="connsiteX1" y="connsiteY1"/>
                    </a:cxn>
                    <a:cxn ang="0">
                      <a:pos x="connsiteX2" y="connsiteY2"/>
                    </a:cxn>
                  </a:cxnLst>
                  <a:rect l="l" t="t" r="r" b="b"/>
                  <a:pathLst>
                    <a:path w="97" h="74">
                      <a:moveTo>
                        <a:pt x="450" y="676"/>
                      </a:moveTo>
                      <a:lnTo>
                        <a:pt x="352" y="676"/>
                      </a:lnTo>
                      <a:lnTo>
                        <a:pt x="445" y="75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0" name="Freeform 5159">
                  <a:extLst>
                    <a:ext uri="{FF2B5EF4-FFF2-40B4-BE49-F238E27FC236}">
                      <a16:creationId xmlns:a16="http://schemas.microsoft.com/office/drawing/2014/main" id="{91D190FA-1FF2-0D04-8813-90BAC2C7A90B}"/>
                    </a:ext>
                  </a:extLst>
                </p:cNvPr>
                <p:cNvSpPr/>
                <p:nvPr/>
              </p:nvSpPr>
              <p:spPr>
                <a:xfrm rot="-780000">
                  <a:off x="1706522" y="3999013"/>
                  <a:ext cx="2642" cy="1612"/>
                </a:xfrm>
                <a:custGeom>
                  <a:avLst/>
                  <a:gdLst>
                    <a:gd name="connsiteX0" fmla="*/ 358 w 2642"/>
                    <a:gd name="connsiteY0" fmla="*/ 681 h 1612"/>
                    <a:gd name="connsiteX1" fmla="*/ 655 w 2642"/>
                    <a:gd name="connsiteY1" fmla="*/ 1252 h 1612"/>
                    <a:gd name="connsiteX2" fmla="*/ 1050 w 2642"/>
                    <a:gd name="connsiteY2" fmla="*/ 1944 h 1612"/>
                    <a:gd name="connsiteX3" fmla="*/ 1445 w 2642"/>
                    <a:gd name="connsiteY3" fmla="*/ 2293 h 1612"/>
                    <a:gd name="connsiteX4" fmla="*/ 2536 w 2642"/>
                    <a:gd name="connsiteY4" fmla="*/ 1600 h 1612"/>
                    <a:gd name="connsiteX5" fmla="*/ 3001 w 2642"/>
                    <a:gd name="connsiteY5" fmla="*/ 1280 h 1612"/>
                    <a:gd name="connsiteX6" fmla="*/ 2829 w 2642"/>
                    <a:gd name="connsiteY6" fmla="*/ 1257 h 1612"/>
                    <a:gd name="connsiteX7" fmla="*/ 358 w 2642"/>
                    <a:gd name="connsiteY7" fmla="*/ 681 h 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2" h="1612">
                      <a:moveTo>
                        <a:pt x="358" y="681"/>
                      </a:moveTo>
                      <a:lnTo>
                        <a:pt x="655" y="1252"/>
                      </a:lnTo>
                      <a:cubicBezTo>
                        <a:pt x="772" y="1491"/>
                        <a:pt x="904" y="1722"/>
                        <a:pt x="1050" y="1944"/>
                      </a:cubicBezTo>
                      <a:lnTo>
                        <a:pt x="1445" y="2293"/>
                      </a:lnTo>
                      <a:cubicBezTo>
                        <a:pt x="1827" y="2092"/>
                        <a:pt x="2192" y="1861"/>
                        <a:pt x="2536" y="1600"/>
                      </a:cubicBezTo>
                      <a:lnTo>
                        <a:pt x="3001" y="1280"/>
                      </a:lnTo>
                      <a:lnTo>
                        <a:pt x="2829" y="1257"/>
                      </a:lnTo>
                      <a:cubicBezTo>
                        <a:pt x="1990" y="1139"/>
                        <a:pt x="1163" y="946"/>
                        <a:pt x="358" y="68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1" name="Freeform 5160">
                  <a:extLst>
                    <a:ext uri="{FF2B5EF4-FFF2-40B4-BE49-F238E27FC236}">
                      <a16:creationId xmlns:a16="http://schemas.microsoft.com/office/drawing/2014/main" id="{A9D2B136-0770-B0B1-4F93-2FA701B32CE9}"/>
                    </a:ext>
                  </a:extLst>
                </p:cNvPr>
                <p:cNvSpPr/>
                <p:nvPr/>
              </p:nvSpPr>
              <p:spPr>
                <a:xfrm rot="-780000">
                  <a:off x="1672848" y="3978424"/>
                  <a:ext cx="1323" cy="2504"/>
                </a:xfrm>
                <a:custGeom>
                  <a:avLst/>
                  <a:gdLst>
                    <a:gd name="connsiteX0" fmla="*/ 1643 w 1323"/>
                    <a:gd name="connsiteY0" fmla="*/ 2787 h 2504"/>
                    <a:gd name="connsiteX1" fmla="*/ 352 w 1323"/>
                    <a:gd name="connsiteY1" fmla="*/ 677 h 2504"/>
                    <a:gd name="connsiteX2" fmla="*/ 747 w 1323"/>
                    <a:gd name="connsiteY2" fmla="*/ 2861 h 2504"/>
                    <a:gd name="connsiteX3" fmla="*/ 1676 w 1323"/>
                    <a:gd name="connsiteY3" fmla="*/ 3182 h 2504"/>
                  </a:gdLst>
                  <a:ahLst/>
                  <a:cxnLst>
                    <a:cxn ang="0">
                      <a:pos x="connsiteX0" y="connsiteY0"/>
                    </a:cxn>
                    <a:cxn ang="0">
                      <a:pos x="connsiteX1" y="connsiteY1"/>
                    </a:cxn>
                    <a:cxn ang="0">
                      <a:pos x="connsiteX2" y="connsiteY2"/>
                    </a:cxn>
                    <a:cxn ang="0">
                      <a:pos x="connsiteX3" y="connsiteY3"/>
                    </a:cxn>
                  </a:cxnLst>
                  <a:rect l="l" t="t" r="r" b="b"/>
                  <a:pathLst>
                    <a:path w="1323" h="2504">
                      <a:moveTo>
                        <a:pt x="1643" y="2787"/>
                      </a:moveTo>
                      <a:cubicBezTo>
                        <a:pt x="1614" y="1905"/>
                        <a:pt x="1123" y="1104"/>
                        <a:pt x="352" y="677"/>
                      </a:cubicBezTo>
                      <a:cubicBezTo>
                        <a:pt x="449" y="1397"/>
                        <a:pt x="575" y="2118"/>
                        <a:pt x="747" y="2861"/>
                      </a:cubicBezTo>
                      <a:lnTo>
                        <a:pt x="1676" y="318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2" name="Freeform 5161">
                  <a:extLst>
                    <a:ext uri="{FF2B5EF4-FFF2-40B4-BE49-F238E27FC236}">
                      <a16:creationId xmlns:a16="http://schemas.microsoft.com/office/drawing/2014/main" id="{A7859322-6CFA-387D-4AED-E3FC05CE2463}"/>
                    </a:ext>
                  </a:extLst>
                </p:cNvPr>
                <p:cNvSpPr/>
                <p:nvPr/>
              </p:nvSpPr>
              <p:spPr>
                <a:xfrm rot="-780000">
                  <a:off x="1738185" y="3995514"/>
                  <a:ext cx="379" cy="868"/>
                </a:xfrm>
                <a:custGeom>
                  <a:avLst/>
                  <a:gdLst>
                    <a:gd name="connsiteX0" fmla="*/ 363 w 379"/>
                    <a:gd name="connsiteY0" fmla="*/ 1548 h 868"/>
                    <a:gd name="connsiteX1" fmla="*/ 712 w 379"/>
                    <a:gd name="connsiteY1" fmla="*/ 680 h 868"/>
                    <a:gd name="connsiteX2" fmla="*/ 363 w 379"/>
                    <a:gd name="connsiteY2" fmla="*/ 1548 h 868"/>
                  </a:gdLst>
                  <a:ahLst/>
                  <a:cxnLst>
                    <a:cxn ang="0">
                      <a:pos x="connsiteX0" y="connsiteY0"/>
                    </a:cxn>
                    <a:cxn ang="0">
                      <a:pos x="connsiteX1" y="connsiteY1"/>
                    </a:cxn>
                    <a:cxn ang="0">
                      <a:pos x="connsiteX2" y="connsiteY2"/>
                    </a:cxn>
                  </a:cxnLst>
                  <a:rect l="l" t="t" r="r" b="b"/>
                  <a:pathLst>
                    <a:path w="379" h="868">
                      <a:moveTo>
                        <a:pt x="363" y="1548"/>
                      </a:moveTo>
                      <a:cubicBezTo>
                        <a:pt x="667" y="1375"/>
                        <a:pt x="812" y="1015"/>
                        <a:pt x="712" y="680"/>
                      </a:cubicBezTo>
                      <a:cubicBezTo>
                        <a:pt x="699" y="1001"/>
                        <a:pt x="576" y="1308"/>
                        <a:pt x="363" y="154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3" name="Freeform 5162">
                  <a:extLst>
                    <a:ext uri="{FF2B5EF4-FFF2-40B4-BE49-F238E27FC236}">
                      <a16:creationId xmlns:a16="http://schemas.microsoft.com/office/drawing/2014/main" id="{C4D805AA-A81F-B075-278D-7CB2FE395CE9}"/>
                    </a:ext>
                  </a:extLst>
                </p:cNvPr>
                <p:cNvSpPr/>
                <p:nvPr/>
              </p:nvSpPr>
              <p:spPr>
                <a:xfrm rot="-780000">
                  <a:off x="1680589" y="3967700"/>
                  <a:ext cx="15597" cy="8516"/>
                </a:xfrm>
                <a:custGeom>
                  <a:avLst/>
                  <a:gdLst>
                    <a:gd name="connsiteX0" fmla="*/ 14664 w 15597"/>
                    <a:gd name="connsiteY0" fmla="*/ 9043 h 8516"/>
                    <a:gd name="connsiteX1" fmla="*/ 14887 w 15597"/>
                    <a:gd name="connsiteY1" fmla="*/ 9192 h 8516"/>
                    <a:gd name="connsiteX2" fmla="*/ 15950 w 15597"/>
                    <a:gd name="connsiteY2" fmla="*/ 7454 h 8516"/>
                    <a:gd name="connsiteX3" fmla="*/ 15579 w 15597"/>
                    <a:gd name="connsiteY3" fmla="*/ 4230 h 8516"/>
                    <a:gd name="connsiteX4" fmla="*/ 14116 w 15597"/>
                    <a:gd name="connsiteY4" fmla="*/ 3909 h 8516"/>
                    <a:gd name="connsiteX5" fmla="*/ 13990 w 15597"/>
                    <a:gd name="connsiteY5" fmla="*/ 4081 h 8516"/>
                    <a:gd name="connsiteX6" fmla="*/ 11115 w 15597"/>
                    <a:gd name="connsiteY6" fmla="*/ 5767 h 8516"/>
                    <a:gd name="connsiteX7" fmla="*/ 9006 w 15597"/>
                    <a:gd name="connsiteY7" fmla="*/ 4838 h 8516"/>
                    <a:gd name="connsiteX8" fmla="*/ 1816 w 15597"/>
                    <a:gd name="connsiteY8" fmla="*/ 996 h 8516"/>
                    <a:gd name="connsiteX9" fmla="*/ 353 w 15597"/>
                    <a:gd name="connsiteY9" fmla="*/ 675 h 8516"/>
                    <a:gd name="connsiteX10" fmla="*/ 3549 w 15597"/>
                    <a:gd name="connsiteY10" fmla="*/ 2882 h 8516"/>
                    <a:gd name="connsiteX11" fmla="*/ 8704 w 15597"/>
                    <a:gd name="connsiteY11" fmla="*/ 7394 h 8516"/>
                    <a:gd name="connsiteX12" fmla="*/ 10887 w 15597"/>
                    <a:gd name="connsiteY12" fmla="*/ 8012 h 8516"/>
                    <a:gd name="connsiteX13" fmla="*/ 14664 w 15597"/>
                    <a:gd name="connsiteY13" fmla="*/ 9043 h 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97" h="8516">
                      <a:moveTo>
                        <a:pt x="14664" y="9043"/>
                      </a:moveTo>
                      <a:lnTo>
                        <a:pt x="14887" y="9192"/>
                      </a:lnTo>
                      <a:cubicBezTo>
                        <a:pt x="15490" y="8807"/>
                        <a:pt x="15882" y="8166"/>
                        <a:pt x="15950" y="7454"/>
                      </a:cubicBezTo>
                      <a:cubicBezTo>
                        <a:pt x="15901" y="6372"/>
                        <a:pt x="15777" y="5294"/>
                        <a:pt x="15579" y="4230"/>
                      </a:cubicBezTo>
                      <a:lnTo>
                        <a:pt x="14116" y="3909"/>
                      </a:lnTo>
                      <a:lnTo>
                        <a:pt x="13990" y="4081"/>
                      </a:lnTo>
                      <a:cubicBezTo>
                        <a:pt x="13024" y="5744"/>
                        <a:pt x="12504" y="6237"/>
                        <a:pt x="11115" y="5767"/>
                      </a:cubicBezTo>
                      <a:cubicBezTo>
                        <a:pt x="10389" y="5513"/>
                        <a:pt x="9684" y="5202"/>
                        <a:pt x="9006" y="4838"/>
                      </a:cubicBezTo>
                      <a:cubicBezTo>
                        <a:pt x="6577" y="3574"/>
                        <a:pt x="4171" y="2385"/>
                        <a:pt x="1816" y="996"/>
                      </a:cubicBezTo>
                      <a:lnTo>
                        <a:pt x="353" y="675"/>
                      </a:lnTo>
                      <a:cubicBezTo>
                        <a:pt x="1087" y="1803"/>
                        <a:pt x="2235" y="2596"/>
                        <a:pt x="3549" y="2882"/>
                      </a:cubicBezTo>
                      <a:cubicBezTo>
                        <a:pt x="5963" y="3330"/>
                        <a:pt x="7940" y="5060"/>
                        <a:pt x="8704" y="7394"/>
                      </a:cubicBezTo>
                      <a:cubicBezTo>
                        <a:pt x="9416" y="7653"/>
                        <a:pt x="10146" y="7860"/>
                        <a:pt x="10887" y="8012"/>
                      </a:cubicBezTo>
                      <a:cubicBezTo>
                        <a:pt x="12201" y="8107"/>
                        <a:pt x="13484" y="8457"/>
                        <a:pt x="14664" y="90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4" name="Freeform 5163">
                  <a:extLst>
                    <a:ext uri="{FF2B5EF4-FFF2-40B4-BE49-F238E27FC236}">
                      <a16:creationId xmlns:a16="http://schemas.microsoft.com/office/drawing/2014/main" id="{74C4BEA9-163C-60CF-08A2-AEC4390EAA43}"/>
                    </a:ext>
                  </a:extLst>
                </p:cNvPr>
                <p:cNvSpPr/>
                <p:nvPr/>
              </p:nvSpPr>
              <p:spPr>
                <a:xfrm rot="-780000">
                  <a:off x="1698936" y="3982000"/>
                  <a:ext cx="10144" cy="3247"/>
                </a:xfrm>
                <a:custGeom>
                  <a:avLst/>
                  <a:gdLst>
                    <a:gd name="connsiteX0" fmla="*/ 3506 w 10144"/>
                    <a:gd name="connsiteY0" fmla="*/ 1221 h 3247"/>
                    <a:gd name="connsiteX1" fmla="*/ 2191 w 10144"/>
                    <a:gd name="connsiteY1" fmla="*/ 678 h 3247"/>
                    <a:gd name="connsiteX2" fmla="*/ 1648 w 10144"/>
                    <a:gd name="connsiteY2" fmla="*/ 729 h 3247"/>
                    <a:gd name="connsiteX3" fmla="*/ 356 w 10144"/>
                    <a:gd name="connsiteY3" fmla="*/ 928 h 3247"/>
                    <a:gd name="connsiteX4" fmla="*/ 779 w 10144"/>
                    <a:gd name="connsiteY4" fmla="*/ 1472 h 3247"/>
                    <a:gd name="connsiteX5" fmla="*/ 1002 w 10144"/>
                    <a:gd name="connsiteY5" fmla="*/ 1793 h 3247"/>
                    <a:gd name="connsiteX6" fmla="*/ 4574 w 10144"/>
                    <a:gd name="connsiteY6" fmla="*/ 3925 h 3247"/>
                    <a:gd name="connsiteX7" fmla="*/ 6237 w 10144"/>
                    <a:gd name="connsiteY7" fmla="*/ 3428 h 3247"/>
                    <a:gd name="connsiteX8" fmla="*/ 7797 w 10144"/>
                    <a:gd name="connsiteY8" fmla="*/ 3726 h 3247"/>
                    <a:gd name="connsiteX9" fmla="*/ 10501 w 10144"/>
                    <a:gd name="connsiteY9" fmla="*/ 2285 h 3247"/>
                    <a:gd name="connsiteX10" fmla="*/ 8666 w 10144"/>
                    <a:gd name="connsiteY10" fmla="*/ 2137 h 3247"/>
                    <a:gd name="connsiteX11" fmla="*/ 3506 w 10144"/>
                    <a:gd name="connsiteY11" fmla="*/ 1221 h 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44" h="3247">
                      <a:moveTo>
                        <a:pt x="3506" y="1221"/>
                      </a:moveTo>
                      <a:cubicBezTo>
                        <a:pt x="3083" y="1049"/>
                        <a:pt x="2637" y="850"/>
                        <a:pt x="2191" y="678"/>
                      </a:cubicBezTo>
                      <a:lnTo>
                        <a:pt x="1648" y="729"/>
                      </a:lnTo>
                      <a:cubicBezTo>
                        <a:pt x="1253" y="803"/>
                        <a:pt x="756" y="826"/>
                        <a:pt x="356" y="928"/>
                      </a:cubicBezTo>
                      <a:lnTo>
                        <a:pt x="779" y="1472"/>
                      </a:lnTo>
                      <a:lnTo>
                        <a:pt x="1002" y="1793"/>
                      </a:lnTo>
                      <a:cubicBezTo>
                        <a:pt x="2168" y="2536"/>
                        <a:pt x="3357" y="3233"/>
                        <a:pt x="4574" y="3925"/>
                      </a:cubicBezTo>
                      <a:cubicBezTo>
                        <a:pt x="5111" y="3707"/>
                        <a:pt x="5668" y="3541"/>
                        <a:pt x="6237" y="3428"/>
                      </a:cubicBezTo>
                      <a:cubicBezTo>
                        <a:pt x="6774" y="3394"/>
                        <a:pt x="7311" y="3496"/>
                        <a:pt x="7797" y="3726"/>
                      </a:cubicBezTo>
                      <a:cubicBezTo>
                        <a:pt x="8541" y="2995"/>
                        <a:pt x="9480" y="2495"/>
                        <a:pt x="10501" y="2285"/>
                      </a:cubicBezTo>
                      <a:cubicBezTo>
                        <a:pt x="9898" y="2154"/>
                        <a:pt x="9281" y="2104"/>
                        <a:pt x="8666" y="2137"/>
                      </a:cubicBezTo>
                      <a:cubicBezTo>
                        <a:pt x="6894" y="2317"/>
                        <a:pt x="5108" y="1999"/>
                        <a:pt x="3506" y="122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5" name="Freeform 5164">
                  <a:extLst>
                    <a:ext uri="{FF2B5EF4-FFF2-40B4-BE49-F238E27FC236}">
                      <a16:creationId xmlns:a16="http://schemas.microsoft.com/office/drawing/2014/main" id="{0277D9AD-E916-38B7-B6D5-27999E532F62}"/>
                    </a:ext>
                  </a:extLst>
                </p:cNvPr>
                <p:cNvSpPr/>
                <p:nvPr/>
              </p:nvSpPr>
              <p:spPr>
                <a:xfrm rot="-780000">
                  <a:off x="1676395" y="3967689"/>
                  <a:ext cx="14663" cy="12828"/>
                </a:xfrm>
                <a:custGeom>
                  <a:avLst/>
                  <a:gdLst>
                    <a:gd name="connsiteX0" fmla="*/ 970 w 14663"/>
                    <a:gd name="connsiteY0" fmla="*/ 1279 h 12828"/>
                    <a:gd name="connsiteX1" fmla="*/ 5332 w 14663"/>
                    <a:gd name="connsiteY1" fmla="*/ 6785 h 12828"/>
                    <a:gd name="connsiteX2" fmla="*/ 5852 w 14663"/>
                    <a:gd name="connsiteY2" fmla="*/ 8941 h 12828"/>
                    <a:gd name="connsiteX3" fmla="*/ 8035 w 14663"/>
                    <a:gd name="connsiteY3" fmla="*/ 12412 h 12828"/>
                    <a:gd name="connsiteX4" fmla="*/ 8606 w 14663"/>
                    <a:gd name="connsiteY4" fmla="*/ 13503 h 12828"/>
                    <a:gd name="connsiteX5" fmla="*/ 11779 w 14663"/>
                    <a:gd name="connsiteY5" fmla="*/ 13480 h 12828"/>
                    <a:gd name="connsiteX6" fmla="*/ 11876 w 14663"/>
                    <a:gd name="connsiteY6" fmla="*/ 13503 h 12828"/>
                    <a:gd name="connsiteX7" fmla="*/ 11899 w 14663"/>
                    <a:gd name="connsiteY7" fmla="*/ 13355 h 12828"/>
                    <a:gd name="connsiteX8" fmla="*/ 14552 w 14663"/>
                    <a:gd name="connsiteY8" fmla="*/ 12983 h 12828"/>
                    <a:gd name="connsiteX9" fmla="*/ 15016 w 14663"/>
                    <a:gd name="connsiteY9" fmla="*/ 13406 h 12828"/>
                    <a:gd name="connsiteX10" fmla="*/ 12735 w 14663"/>
                    <a:gd name="connsiteY10" fmla="*/ 11222 h 12828"/>
                    <a:gd name="connsiteX11" fmla="*/ 12238 w 14663"/>
                    <a:gd name="connsiteY11" fmla="*/ 10874 h 12828"/>
                    <a:gd name="connsiteX12" fmla="*/ 10678 w 14663"/>
                    <a:gd name="connsiteY12" fmla="*/ 8764 h 12828"/>
                    <a:gd name="connsiteX13" fmla="*/ 12512 w 14663"/>
                    <a:gd name="connsiteY13" fmla="*/ 8300 h 12828"/>
                    <a:gd name="connsiteX14" fmla="*/ 13256 w 14663"/>
                    <a:gd name="connsiteY14" fmla="*/ 8472 h 12828"/>
                    <a:gd name="connsiteX15" fmla="*/ 8100 w 14663"/>
                    <a:gd name="connsiteY15" fmla="*/ 3960 h 12828"/>
                    <a:gd name="connsiteX16" fmla="*/ 4904 w 14663"/>
                    <a:gd name="connsiteY16" fmla="*/ 1753 h 12828"/>
                    <a:gd name="connsiteX17" fmla="*/ 352 w 14663"/>
                    <a:gd name="connsiteY17" fmla="*/ 675 h 12828"/>
                    <a:gd name="connsiteX18" fmla="*/ 352 w 14663"/>
                    <a:gd name="connsiteY18" fmla="*/ 726 h 12828"/>
                    <a:gd name="connsiteX19" fmla="*/ 970 w 14663"/>
                    <a:gd name="connsiteY19" fmla="*/ 1279 h 1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3" h="12828">
                      <a:moveTo>
                        <a:pt x="970" y="1279"/>
                      </a:moveTo>
                      <a:cubicBezTo>
                        <a:pt x="3029" y="2542"/>
                        <a:pt x="4574" y="4492"/>
                        <a:pt x="5332" y="6785"/>
                      </a:cubicBezTo>
                      <a:cubicBezTo>
                        <a:pt x="5530" y="7504"/>
                        <a:pt x="5703" y="8222"/>
                        <a:pt x="5852" y="8941"/>
                      </a:cubicBezTo>
                      <a:cubicBezTo>
                        <a:pt x="6780" y="9958"/>
                        <a:pt x="7520" y="11134"/>
                        <a:pt x="8035" y="12412"/>
                      </a:cubicBezTo>
                      <a:cubicBezTo>
                        <a:pt x="8190" y="12793"/>
                        <a:pt x="8382" y="13158"/>
                        <a:pt x="8606" y="13503"/>
                      </a:cubicBezTo>
                      <a:cubicBezTo>
                        <a:pt x="9648" y="13257"/>
                        <a:pt x="10733" y="13249"/>
                        <a:pt x="11779" y="13480"/>
                      </a:cubicBezTo>
                      <a:lnTo>
                        <a:pt x="11876" y="13503"/>
                      </a:lnTo>
                      <a:lnTo>
                        <a:pt x="11899" y="13355"/>
                      </a:lnTo>
                      <a:cubicBezTo>
                        <a:pt x="12322" y="12114"/>
                        <a:pt x="13460" y="11961"/>
                        <a:pt x="14552" y="12983"/>
                      </a:cubicBezTo>
                      <a:lnTo>
                        <a:pt x="15016" y="13406"/>
                      </a:lnTo>
                      <a:cubicBezTo>
                        <a:pt x="14478" y="12476"/>
                        <a:pt x="13687" y="11719"/>
                        <a:pt x="12735" y="11222"/>
                      </a:cubicBezTo>
                      <a:cubicBezTo>
                        <a:pt x="12556" y="11126"/>
                        <a:pt x="12389" y="11009"/>
                        <a:pt x="12238" y="10874"/>
                      </a:cubicBezTo>
                      <a:lnTo>
                        <a:pt x="10678" y="8764"/>
                      </a:lnTo>
                      <a:cubicBezTo>
                        <a:pt x="11252" y="8488"/>
                        <a:pt x="11876" y="8330"/>
                        <a:pt x="12512" y="8300"/>
                      </a:cubicBezTo>
                      <a:cubicBezTo>
                        <a:pt x="12765" y="8334"/>
                        <a:pt x="13014" y="8391"/>
                        <a:pt x="13256" y="8472"/>
                      </a:cubicBezTo>
                      <a:cubicBezTo>
                        <a:pt x="12492" y="6138"/>
                        <a:pt x="10514" y="4408"/>
                        <a:pt x="8100" y="3960"/>
                      </a:cubicBezTo>
                      <a:cubicBezTo>
                        <a:pt x="6786" y="3674"/>
                        <a:pt x="5638" y="2881"/>
                        <a:pt x="4904" y="1753"/>
                      </a:cubicBezTo>
                      <a:lnTo>
                        <a:pt x="352" y="675"/>
                      </a:lnTo>
                      <a:lnTo>
                        <a:pt x="352" y="726"/>
                      </a:lnTo>
                      <a:cubicBezTo>
                        <a:pt x="547" y="924"/>
                        <a:pt x="753" y="1108"/>
                        <a:pt x="970" y="12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6" name="Freeform 5165">
                  <a:extLst>
                    <a:ext uri="{FF2B5EF4-FFF2-40B4-BE49-F238E27FC236}">
                      <a16:creationId xmlns:a16="http://schemas.microsoft.com/office/drawing/2014/main" id="{AF7E45E7-C6DC-71AA-D671-7950C52DA656}"/>
                    </a:ext>
                  </a:extLst>
                </p:cNvPr>
                <p:cNvSpPr/>
                <p:nvPr/>
              </p:nvSpPr>
              <p:spPr>
                <a:xfrm rot="-780000">
                  <a:off x="1695388" y="3969001"/>
                  <a:ext cx="5996" cy="6002"/>
                </a:xfrm>
                <a:custGeom>
                  <a:avLst/>
                  <a:gdLst>
                    <a:gd name="connsiteX0" fmla="*/ 356 w 5996"/>
                    <a:gd name="connsiteY0" fmla="*/ 5638 h 6002"/>
                    <a:gd name="connsiteX1" fmla="*/ 2019 w 5996"/>
                    <a:gd name="connsiteY1" fmla="*/ 6678 h 6002"/>
                    <a:gd name="connsiteX2" fmla="*/ 1819 w 5996"/>
                    <a:gd name="connsiteY2" fmla="*/ 5661 h 6002"/>
                    <a:gd name="connsiteX3" fmla="*/ 2511 w 5996"/>
                    <a:gd name="connsiteY3" fmla="*/ 4666 h 6002"/>
                    <a:gd name="connsiteX4" fmla="*/ 4569 w 5996"/>
                    <a:gd name="connsiteY4" fmla="*/ 4518 h 6002"/>
                    <a:gd name="connsiteX5" fmla="*/ 6352 w 5996"/>
                    <a:gd name="connsiteY5" fmla="*/ 4541 h 6002"/>
                    <a:gd name="connsiteX6" fmla="*/ 5038 w 5996"/>
                    <a:gd name="connsiteY6" fmla="*/ 1642 h 6002"/>
                    <a:gd name="connsiteX7" fmla="*/ 1048 w 5996"/>
                    <a:gd name="connsiteY7" fmla="*/ 675 h 6002"/>
                    <a:gd name="connsiteX8" fmla="*/ 1419 w 5996"/>
                    <a:gd name="connsiteY8" fmla="*/ 3900 h 6002"/>
                    <a:gd name="connsiteX9" fmla="*/ 356 w 5996"/>
                    <a:gd name="connsiteY9" fmla="*/ 5638 h 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96" h="6002">
                      <a:moveTo>
                        <a:pt x="356" y="5638"/>
                      </a:moveTo>
                      <a:cubicBezTo>
                        <a:pt x="935" y="5943"/>
                        <a:pt x="1491" y="6291"/>
                        <a:pt x="2019" y="6678"/>
                      </a:cubicBezTo>
                      <a:cubicBezTo>
                        <a:pt x="1914" y="6348"/>
                        <a:pt x="1847" y="6006"/>
                        <a:pt x="1819" y="5661"/>
                      </a:cubicBezTo>
                      <a:cubicBezTo>
                        <a:pt x="1845" y="5226"/>
                        <a:pt x="2112" y="4842"/>
                        <a:pt x="2511" y="4666"/>
                      </a:cubicBezTo>
                      <a:cubicBezTo>
                        <a:pt x="3177" y="4467"/>
                        <a:pt x="3880" y="4416"/>
                        <a:pt x="4569" y="4518"/>
                      </a:cubicBezTo>
                      <a:cubicBezTo>
                        <a:pt x="5155" y="4651"/>
                        <a:pt x="5763" y="4659"/>
                        <a:pt x="6352" y="4541"/>
                      </a:cubicBezTo>
                      <a:cubicBezTo>
                        <a:pt x="5496" y="3825"/>
                        <a:pt x="5012" y="2758"/>
                        <a:pt x="5038" y="1642"/>
                      </a:cubicBezTo>
                      <a:lnTo>
                        <a:pt x="1048" y="675"/>
                      </a:lnTo>
                      <a:cubicBezTo>
                        <a:pt x="1246" y="1740"/>
                        <a:pt x="1371" y="2818"/>
                        <a:pt x="1419" y="3900"/>
                      </a:cubicBezTo>
                      <a:cubicBezTo>
                        <a:pt x="1351" y="4612"/>
                        <a:pt x="959" y="5253"/>
                        <a:pt x="356" y="56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7" name="Freeform 5166">
                  <a:extLst>
                    <a:ext uri="{FF2B5EF4-FFF2-40B4-BE49-F238E27FC236}">
                      <a16:creationId xmlns:a16="http://schemas.microsoft.com/office/drawing/2014/main" id="{6288696D-E675-F0A0-C1EE-AB5C20EFDD36}"/>
                    </a:ext>
                  </a:extLst>
                </p:cNvPr>
                <p:cNvSpPr/>
                <p:nvPr/>
              </p:nvSpPr>
              <p:spPr>
                <a:xfrm rot="-780000">
                  <a:off x="1700815" y="3972830"/>
                  <a:ext cx="8123" cy="6133"/>
                </a:xfrm>
                <a:custGeom>
                  <a:avLst/>
                  <a:gdLst>
                    <a:gd name="connsiteX0" fmla="*/ 4421 w 8123"/>
                    <a:gd name="connsiteY0" fmla="*/ 1024 h 6133"/>
                    <a:gd name="connsiteX1" fmla="*/ 3106 w 8123"/>
                    <a:gd name="connsiteY1" fmla="*/ 676 h 6133"/>
                    <a:gd name="connsiteX2" fmla="*/ 2981 w 8123"/>
                    <a:gd name="connsiteY2" fmla="*/ 676 h 6133"/>
                    <a:gd name="connsiteX3" fmla="*/ 1866 w 8123"/>
                    <a:gd name="connsiteY3" fmla="*/ 1991 h 6133"/>
                    <a:gd name="connsiteX4" fmla="*/ 1049 w 8123"/>
                    <a:gd name="connsiteY4" fmla="*/ 3701 h 6133"/>
                    <a:gd name="connsiteX5" fmla="*/ 357 w 8123"/>
                    <a:gd name="connsiteY5" fmla="*/ 4198 h 6133"/>
                    <a:gd name="connsiteX6" fmla="*/ 877 w 8123"/>
                    <a:gd name="connsiteY6" fmla="*/ 4844 h 6133"/>
                    <a:gd name="connsiteX7" fmla="*/ 1249 w 8123"/>
                    <a:gd name="connsiteY7" fmla="*/ 5415 h 6133"/>
                    <a:gd name="connsiteX8" fmla="*/ 1792 w 8123"/>
                    <a:gd name="connsiteY8" fmla="*/ 6809 h 6133"/>
                    <a:gd name="connsiteX9" fmla="*/ 4616 w 8123"/>
                    <a:gd name="connsiteY9" fmla="*/ 5843 h 6133"/>
                    <a:gd name="connsiteX10" fmla="*/ 8457 w 8123"/>
                    <a:gd name="connsiteY10" fmla="*/ 2618 h 6133"/>
                    <a:gd name="connsiteX11" fmla="*/ 8480 w 8123"/>
                    <a:gd name="connsiteY11" fmla="*/ 2595 h 6133"/>
                    <a:gd name="connsiteX12" fmla="*/ 7640 w 8123"/>
                    <a:gd name="connsiteY12" fmla="*/ 1666 h 6133"/>
                    <a:gd name="connsiteX13" fmla="*/ 4421 w 8123"/>
                    <a:gd name="connsiteY13" fmla="*/ 1024 h 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23" h="6133">
                      <a:moveTo>
                        <a:pt x="4421" y="1024"/>
                      </a:moveTo>
                      <a:cubicBezTo>
                        <a:pt x="4004" y="839"/>
                        <a:pt x="3560" y="722"/>
                        <a:pt x="3106" y="676"/>
                      </a:cubicBezTo>
                      <a:lnTo>
                        <a:pt x="2981" y="676"/>
                      </a:lnTo>
                      <a:cubicBezTo>
                        <a:pt x="2386" y="699"/>
                        <a:pt x="2052" y="1141"/>
                        <a:pt x="1866" y="1991"/>
                      </a:cubicBezTo>
                      <a:cubicBezTo>
                        <a:pt x="1722" y="2613"/>
                        <a:pt x="1443" y="3197"/>
                        <a:pt x="1049" y="3701"/>
                      </a:cubicBezTo>
                      <a:cubicBezTo>
                        <a:pt x="876" y="3934"/>
                        <a:pt x="634" y="4109"/>
                        <a:pt x="357" y="4198"/>
                      </a:cubicBezTo>
                      <a:lnTo>
                        <a:pt x="877" y="4844"/>
                      </a:lnTo>
                      <a:lnTo>
                        <a:pt x="1249" y="5415"/>
                      </a:lnTo>
                      <a:cubicBezTo>
                        <a:pt x="1515" y="5842"/>
                        <a:pt x="1699" y="6315"/>
                        <a:pt x="1792" y="6809"/>
                      </a:cubicBezTo>
                      <a:cubicBezTo>
                        <a:pt x="2815" y="6815"/>
                        <a:pt x="3811" y="6474"/>
                        <a:pt x="4616" y="5843"/>
                      </a:cubicBezTo>
                      <a:cubicBezTo>
                        <a:pt x="6029" y="4937"/>
                        <a:pt x="7321" y="3854"/>
                        <a:pt x="8457" y="2618"/>
                      </a:cubicBezTo>
                      <a:lnTo>
                        <a:pt x="8480" y="2595"/>
                      </a:lnTo>
                      <a:cubicBezTo>
                        <a:pt x="8231" y="2258"/>
                        <a:pt x="7950" y="1947"/>
                        <a:pt x="7640" y="1666"/>
                      </a:cubicBezTo>
                      <a:cubicBezTo>
                        <a:pt x="6531" y="1715"/>
                        <a:pt x="5426" y="1496"/>
                        <a:pt x="4421" y="10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8" name="Freeform 5167">
                  <a:extLst>
                    <a:ext uri="{FF2B5EF4-FFF2-40B4-BE49-F238E27FC236}">
                      <a16:creationId xmlns:a16="http://schemas.microsoft.com/office/drawing/2014/main" id="{6C9DE673-D984-DAD6-1519-830C522026FD}"/>
                    </a:ext>
                  </a:extLst>
                </p:cNvPr>
                <p:cNvSpPr/>
                <p:nvPr/>
              </p:nvSpPr>
              <p:spPr>
                <a:xfrm rot="-780000">
                  <a:off x="1687859" y="3992828"/>
                  <a:ext cx="6391" cy="5208"/>
                </a:xfrm>
                <a:custGeom>
                  <a:avLst/>
                  <a:gdLst>
                    <a:gd name="connsiteX0" fmla="*/ 5840 w 6391"/>
                    <a:gd name="connsiteY0" fmla="*/ 5865 h 5208"/>
                    <a:gd name="connsiteX1" fmla="*/ 5863 w 6391"/>
                    <a:gd name="connsiteY1" fmla="*/ 5888 h 5208"/>
                    <a:gd name="connsiteX2" fmla="*/ 5721 w 6391"/>
                    <a:gd name="connsiteY2" fmla="*/ 1291 h 5208"/>
                    <a:gd name="connsiteX3" fmla="*/ 5218 w 6391"/>
                    <a:gd name="connsiteY3" fmla="*/ 903 h 5208"/>
                    <a:gd name="connsiteX4" fmla="*/ 3606 w 6391"/>
                    <a:gd name="connsiteY4" fmla="*/ 829 h 5208"/>
                    <a:gd name="connsiteX5" fmla="*/ 355 w 6391"/>
                    <a:gd name="connsiteY5" fmla="*/ 1400 h 5208"/>
                    <a:gd name="connsiteX6" fmla="*/ 4916 w 6391"/>
                    <a:gd name="connsiteY6" fmla="*/ 5582 h 5208"/>
                    <a:gd name="connsiteX7" fmla="*/ 5840 w 6391"/>
                    <a:gd name="connsiteY7" fmla="*/ 5865 h 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1" h="5208">
                      <a:moveTo>
                        <a:pt x="5840" y="5865"/>
                      </a:moveTo>
                      <a:lnTo>
                        <a:pt x="5863" y="5888"/>
                      </a:lnTo>
                      <a:cubicBezTo>
                        <a:pt x="7093" y="4579"/>
                        <a:pt x="7030" y="2521"/>
                        <a:pt x="5721" y="1291"/>
                      </a:cubicBezTo>
                      <a:cubicBezTo>
                        <a:pt x="5567" y="1145"/>
                        <a:pt x="5398" y="1015"/>
                        <a:pt x="5218" y="903"/>
                      </a:cubicBezTo>
                      <a:cubicBezTo>
                        <a:pt x="4720" y="634"/>
                        <a:pt x="4127" y="606"/>
                        <a:pt x="3606" y="829"/>
                      </a:cubicBezTo>
                      <a:cubicBezTo>
                        <a:pt x="2622" y="1392"/>
                        <a:pt x="1472" y="1594"/>
                        <a:pt x="355" y="1400"/>
                      </a:cubicBezTo>
                      <a:cubicBezTo>
                        <a:pt x="1748" y="2766"/>
                        <a:pt x="3253" y="4188"/>
                        <a:pt x="4916" y="5582"/>
                      </a:cubicBezTo>
                      <a:cubicBezTo>
                        <a:pt x="5181" y="5642"/>
                        <a:pt x="5478" y="5740"/>
                        <a:pt x="5840" y="586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9" name="Freeform 5168">
                  <a:extLst>
                    <a:ext uri="{FF2B5EF4-FFF2-40B4-BE49-F238E27FC236}">
                      <a16:creationId xmlns:a16="http://schemas.microsoft.com/office/drawing/2014/main" id="{27BA23A8-4902-3319-5EE2-32C947CFF7AE}"/>
                    </a:ext>
                  </a:extLst>
                </p:cNvPr>
                <p:cNvSpPr/>
                <p:nvPr/>
              </p:nvSpPr>
              <p:spPr>
                <a:xfrm rot="-780000">
                  <a:off x="1709564" y="3987732"/>
                  <a:ext cx="1765" cy="2429"/>
                </a:xfrm>
                <a:custGeom>
                  <a:avLst/>
                  <a:gdLst>
                    <a:gd name="connsiteX0" fmla="*/ 758 w 1765"/>
                    <a:gd name="connsiteY0" fmla="*/ 1073 h 2429"/>
                    <a:gd name="connsiteX1" fmla="*/ 558 w 1765"/>
                    <a:gd name="connsiteY1" fmla="*/ 1125 h 2429"/>
                    <a:gd name="connsiteX2" fmla="*/ 358 w 1765"/>
                    <a:gd name="connsiteY2" fmla="*/ 3108 h 2429"/>
                    <a:gd name="connsiteX3" fmla="*/ 2119 w 1765"/>
                    <a:gd name="connsiteY3" fmla="*/ 1348 h 2429"/>
                    <a:gd name="connsiteX4" fmla="*/ 1622 w 1765"/>
                    <a:gd name="connsiteY4" fmla="*/ 679 h 2429"/>
                    <a:gd name="connsiteX5" fmla="*/ 758 w 1765"/>
                    <a:gd name="connsiteY5" fmla="*/ 1073 h 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 h="2429">
                      <a:moveTo>
                        <a:pt x="758" y="1073"/>
                      </a:moveTo>
                      <a:lnTo>
                        <a:pt x="558" y="1125"/>
                      </a:lnTo>
                      <a:lnTo>
                        <a:pt x="358" y="3108"/>
                      </a:lnTo>
                      <a:cubicBezTo>
                        <a:pt x="1422" y="2686"/>
                        <a:pt x="2193" y="1942"/>
                        <a:pt x="2119" y="1348"/>
                      </a:cubicBezTo>
                      <a:cubicBezTo>
                        <a:pt x="2030" y="1076"/>
                        <a:pt x="1856" y="841"/>
                        <a:pt x="1622" y="679"/>
                      </a:cubicBezTo>
                      <a:cubicBezTo>
                        <a:pt x="1355" y="853"/>
                        <a:pt x="1064" y="986"/>
                        <a:pt x="758" y="10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0" name="Freeform 5169">
                  <a:extLst>
                    <a:ext uri="{FF2B5EF4-FFF2-40B4-BE49-F238E27FC236}">
                      <a16:creationId xmlns:a16="http://schemas.microsoft.com/office/drawing/2014/main" id="{D4F1E3E0-27DA-BE94-0EFA-6E882B952AB3}"/>
                    </a:ext>
                  </a:extLst>
                </p:cNvPr>
                <p:cNvSpPr/>
                <p:nvPr/>
              </p:nvSpPr>
              <p:spPr>
                <a:xfrm rot="-780000">
                  <a:off x="1750468" y="4009920"/>
                  <a:ext cx="3870" cy="3671"/>
                </a:xfrm>
                <a:custGeom>
                  <a:avLst/>
                  <a:gdLst>
                    <a:gd name="connsiteX0" fmla="*/ 2109 w 3870"/>
                    <a:gd name="connsiteY0" fmla="*/ 883 h 3671"/>
                    <a:gd name="connsiteX1" fmla="*/ 716 w 3870"/>
                    <a:gd name="connsiteY1" fmla="*/ 683 h 3671"/>
                    <a:gd name="connsiteX2" fmla="*/ 493 w 3870"/>
                    <a:gd name="connsiteY2" fmla="*/ 1974 h 3671"/>
                    <a:gd name="connsiteX3" fmla="*/ 567 w 3870"/>
                    <a:gd name="connsiteY3" fmla="*/ 3215 h 3671"/>
                    <a:gd name="connsiteX4" fmla="*/ 4237 w 3870"/>
                    <a:gd name="connsiteY4" fmla="*/ 4353 h 3671"/>
                    <a:gd name="connsiteX5" fmla="*/ 2109 w 3870"/>
                    <a:gd name="connsiteY5" fmla="*/ 883 h 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0" h="3671">
                      <a:moveTo>
                        <a:pt x="2109" y="883"/>
                      </a:moveTo>
                      <a:cubicBezTo>
                        <a:pt x="1659" y="741"/>
                        <a:pt x="1188" y="674"/>
                        <a:pt x="716" y="683"/>
                      </a:cubicBezTo>
                      <a:cubicBezTo>
                        <a:pt x="665" y="1106"/>
                        <a:pt x="544" y="1524"/>
                        <a:pt x="493" y="1974"/>
                      </a:cubicBezTo>
                      <a:cubicBezTo>
                        <a:pt x="442" y="2425"/>
                        <a:pt x="196" y="3066"/>
                        <a:pt x="567" y="3215"/>
                      </a:cubicBezTo>
                      <a:cubicBezTo>
                        <a:pt x="1761" y="3683"/>
                        <a:pt x="2988" y="4063"/>
                        <a:pt x="4237" y="4353"/>
                      </a:cubicBezTo>
                      <a:cubicBezTo>
                        <a:pt x="3898" y="2815"/>
                        <a:pt x="3038" y="1199"/>
                        <a:pt x="2109" y="88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1" name="Freeform 5170">
                  <a:extLst>
                    <a:ext uri="{FF2B5EF4-FFF2-40B4-BE49-F238E27FC236}">
                      <a16:creationId xmlns:a16="http://schemas.microsoft.com/office/drawing/2014/main" id="{F57EBFFD-B1BD-6B14-A36D-2092C9E8E010}"/>
                    </a:ext>
                  </a:extLst>
                </p:cNvPr>
                <p:cNvSpPr/>
                <p:nvPr/>
              </p:nvSpPr>
              <p:spPr>
                <a:xfrm rot="-780000">
                  <a:off x="1738235" y="4009827"/>
                  <a:ext cx="1532" cy="464"/>
                </a:xfrm>
                <a:custGeom>
                  <a:avLst/>
                  <a:gdLst>
                    <a:gd name="connsiteX0" fmla="*/ 1896 w 1532"/>
                    <a:gd name="connsiteY0" fmla="*/ 1147 h 464"/>
                    <a:gd name="connsiteX1" fmla="*/ 1353 w 1532"/>
                    <a:gd name="connsiteY1" fmla="*/ 682 h 464"/>
                    <a:gd name="connsiteX2" fmla="*/ 364 w 1532"/>
                    <a:gd name="connsiteY2" fmla="*/ 757 h 464"/>
                  </a:gdLst>
                  <a:ahLst/>
                  <a:cxnLst>
                    <a:cxn ang="0">
                      <a:pos x="connsiteX0" y="connsiteY0"/>
                    </a:cxn>
                    <a:cxn ang="0">
                      <a:pos x="connsiteX1" y="connsiteY1"/>
                    </a:cxn>
                    <a:cxn ang="0">
                      <a:pos x="connsiteX2" y="connsiteY2"/>
                    </a:cxn>
                  </a:cxnLst>
                  <a:rect l="l" t="t" r="r" b="b"/>
                  <a:pathLst>
                    <a:path w="1532" h="464">
                      <a:moveTo>
                        <a:pt x="1896" y="1147"/>
                      </a:moveTo>
                      <a:cubicBezTo>
                        <a:pt x="1737" y="968"/>
                        <a:pt x="1554" y="812"/>
                        <a:pt x="1353" y="682"/>
                      </a:cubicBezTo>
                      <a:cubicBezTo>
                        <a:pt x="1022" y="681"/>
                        <a:pt x="691" y="706"/>
                        <a:pt x="364" y="7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2" name="Freeform 5171">
                  <a:extLst>
                    <a:ext uri="{FF2B5EF4-FFF2-40B4-BE49-F238E27FC236}">
                      <a16:creationId xmlns:a16="http://schemas.microsoft.com/office/drawing/2014/main" id="{7F4F0072-3530-5EB8-DA1F-5792D37DAB03}"/>
                    </a:ext>
                  </a:extLst>
                </p:cNvPr>
                <p:cNvSpPr/>
                <p:nvPr/>
              </p:nvSpPr>
              <p:spPr>
                <a:xfrm rot="-780000">
                  <a:off x="1737215" y="4012386"/>
                  <a:ext cx="8848" cy="4596"/>
                </a:xfrm>
                <a:custGeom>
                  <a:avLst/>
                  <a:gdLst>
                    <a:gd name="connsiteX0" fmla="*/ 675 w 8848"/>
                    <a:gd name="connsiteY0" fmla="*/ 2550 h 4596"/>
                    <a:gd name="connsiteX1" fmla="*/ 1046 w 8848"/>
                    <a:gd name="connsiteY1" fmla="*/ 2550 h 4596"/>
                    <a:gd name="connsiteX2" fmla="*/ 3833 w 8848"/>
                    <a:gd name="connsiteY2" fmla="*/ 3517 h 4596"/>
                    <a:gd name="connsiteX3" fmla="*/ 4762 w 8848"/>
                    <a:gd name="connsiteY3" fmla="*/ 5106 h 4596"/>
                    <a:gd name="connsiteX4" fmla="*/ 6323 w 8848"/>
                    <a:gd name="connsiteY4" fmla="*/ 5008 h 4596"/>
                    <a:gd name="connsiteX5" fmla="*/ 8603 w 8848"/>
                    <a:gd name="connsiteY5" fmla="*/ 3944 h 4596"/>
                    <a:gd name="connsiteX6" fmla="*/ 8729 w 8848"/>
                    <a:gd name="connsiteY6" fmla="*/ 2927 h 4596"/>
                    <a:gd name="connsiteX7" fmla="*/ 7800 w 8848"/>
                    <a:gd name="connsiteY7" fmla="*/ 2183 h 4596"/>
                    <a:gd name="connsiteX8" fmla="*/ 4702 w 8848"/>
                    <a:gd name="connsiteY8" fmla="*/ 1254 h 4596"/>
                    <a:gd name="connsiteX9" fmla="*/ 363 w 8848"/>
                    <a:gd name="connsiteY9" fmla="*/ 683 h 4596"/>
                    <a:gd name="connsiteX10" fmla="*/ 661 w 8848"/>
                    <a:gd name="connsiteY10" fmla="*/ 1612 h 4596"/>
                    <a:gd name="connsiteX11" fmla="*/ 675 w 8848"/>
                    <a:gd name="connsiteY11" fmla="*/ 2550 h 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8" h="4596">
                      <a:moveTo>
                        <a:pt x="675" y="2550"/>
                      </a:moveTo>
                      <a:cubicBezTo>
                        <a:pt x="798" y="2563"/>
                        <a:pt x="923" y="2563"/>
                        <a:pt x="1046" y="2550"/>
                      </a:cubicBezTo>
                      <a:cubicBezTo>
                        <a:pt x="2029" y="2691"/>
                        <a:pt x="2975" y="3019"/>
                        <a:pt x="3833" y="3517"/>
                      </a:cubicBezTo>
                      <a:cubicBezTo>
                        <a:pt x="4472" y="3770"/>
                        <a:pt x="4855" y="4426"/>
                        <a:pt x="4762" y="5106"/>
                      </a:cubicBezTo>
                      <a:cubicBezTo>
                        <a:pt x="5259" y="5368"/>
                        <a:pt x="5862" y="5331"/>
                        <a:pt x="6323" y="5008"/>
                      </a:cubicBezTo>
                      <a:cubicBezTo>
                        <a:pt x="7039" y="4566"/>
                        <a:pt x="7804" y="4210"/>
                        <a:pt x="8603" y="3944"/>
                      </a:cubicBezTo>
                      <a:cubicBezTo>
                        <a:pt x="9272" y="3670"/>
                        <a:pt x="9495" y="3424"/>
                        <a:pt x="8729" y="2927"/>
                      </a:cubicBezTo>
                      <a:cubicBezTo>
                        <a:pt x="8401" y="2703"/>
                        <a:pt x="8090" y="2454"/>
                        <a:pt x="7800" y="2183"/>
                      </a:cubicBezTo>
                      <a:cubicBezTo>
                        <a:pt x="6947" y="1446"/>
                        <a:pt x="5820" y="1108"/>
                        <a:pt x="4702" y="1254"/>
                      </a:cubicBezTo>
                      <a:cubicBezTo>
                        <a:pt x="3233" y="1318"/>
                        <a:pt x="1765" y="1124"/>
                        <a:pt x="363" y="683"/>
                      </a:cubicBezTo>
                      <a:cubicBezTo>
                        <a:pt x="509" y="975"/>
                        <a:pt x="610" y="1289"/>
                        <a:pt x="661" y="1612"/>
                      </a:cubicBezTo>
                      <a:cubicBezTo>
                        <a:pt x="695" y="1924"/>
                        <a:pt x="700" y="2238"/>
                        <a:pt x="675" y="25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3" name="Freeform 5172">
                  <a:extLst>
                    <a:ext uri="{FF2B5EF4-FFF2-40B4-BE49-F238E27FC236}">
                      <a16:creationId xmlns:a16="http://schemas.microsoft.com/office/drawing/2014/main" id="{5A5AD481-AF51-6F74-38F4-93327FA14716}"/>
                    </a:ext>
                  </a:extLst>
                </p:cNvPr>
                <p:cNvSpPr/>
                <p:nvPr/>
              </p:nvSpPr>
              <p:spPr>
                <a:xfrm rot="-780000">
                  <a:off x="1737472" y="4009666"/>
                  <a:ext cx="1681" cy="393"/>
                </a:xfrm>
                <a:custGeom>
                  <a:avLst/>
                  <a:gdLst>
                    <a:gd name="connsiteX0" fmla="*/ 363 w 1681"/>
                    <a:gd name="connsiteY0" fmla="*/ 904 h 393"/>
                    <a:gd name="connsiteX1" fmla="*/ 1056 w 1681"/>
                    <a:gd name="connsiteY1" fmla="*/ 1076 h 393"/>
                    <a:gd name="connsiteX2" fmla="*/ 2045 w 1681"/>
                    <a:gd name="connsiteY2" fmla="*/ 1002 h 393"/>
                    <a:gd name="connsiteX3" fmla="*/ 363 w 1681"/>
                    <a:gd name="connsiteY3" fmla="*/ 904 h 393"/>
                  </a:gdLst>
                  <a:ahLst/>
                  <a:cxnLst>
                    <a:cxn ang="0">
                      <a:pos x="connsiteX0" y="connsiteY0"/>
                    </a:cxn>
                    <a:cxn ang="0">
                      <a:pos x="connsiteX1" y="connsiteY1"/>
                    </a:cxn>
                    <a:cxn ang="0">
                      <a:pos x="connsiteX2" y="connsiteY2"/>
                    </a:cxn>
                    <a:cxn ang="0">
                      <a:pos x="connsiteX3" y="connsiteY3"/>
                    </a:cxn>
                  </a:cxnLst>
                  <a:rect l="l" t="t" r="r" b="b"/>
                  <a:pathLst>
                    <a:path w="1681" h="393">
                      <a:moveTo>
                        <a:pt x="363" y="904"/>
                      </a:moveTo>
                      <a:lnTo>
                        <a:pt x="1056" y="1076"/>
                      </a:lnTo>
                      <a:cubicBezTo>
                        <a:pt x="1383" y="1026"/>
                        <a:pt x="1714" y="1001"/>
                        <a:pt x="2045" y="1002"/>
                      </a:cubicBezTo>
                      <a:cubicBezTo>
                        <a:pt x="1562" y="615"/>
                        <a:pt x="887" y="576"/>
                        <a:pt x="363" y="90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4" name="Freeform 5173">
                  <a:extLst>
                    <a:ext uri="{FF2B5EF4-FFF2-40B4-BE49-F238E27FC236}">
                      <a16:creationId xmlns:a16="http://schemas.microsoft.com/office/drawing/2014/main" id="{4C09023D-32E7-321C-0A61-00D74D303FCF}"/>
                    </a:ext>
                  </a:extLst>
                </p:cNvPr>
                <p:cNvSpPr/>
                <p:nvPr/>
              </p:nvSpPr>
              <p:spPr>
                <a:xfrm rot="-780000">
                  <a:off x="1729473" y="4034435"/>
                  <a:ext cx="2378" cy="1628"/>
                </a:xfrm>
                <a:custGeom>
                  <a:avLst/>
                  <a:gdLst>
                    <a:gd name="connsiteX0" fmla="*/ 488 w 2378"/>
                    <a:gd name="connsiteY0" fmla="*/ 889 h 1628"/>
                    <a:gd name="connsiteX1" fmla="*/ 362 w 2378"/>
                    <a:gd name="connsiteY1" fmla="*/ 1186 h 1628"/>
                    <a:gd name="connsiteX2" fmla="*/ 1454 w 2378"/>
                    <a:gd name="connsiteY2" fmla="*/ 2115 h 1628"/>
                    <a:gd name="connsiteX3" fmla="*/ 1774 w 2378"/>
                    <a:gd name="connsiteY3" fmla="*/ 2190 h 1628"/>
                    <a:gd name="connsiteX4" fmla="*/ 2740 w 2378"/>
                    <a:gd name="connsiteY4" fmla="*/ 2315 h 1628"/>
                    <a:gd name="connsiteX5" fmla="*/ 2689 w 2378"/>
                    <a:gd name="connsiteY5" fmla="*/ 2241 h 1628"/>
                    <a:gd name="connsiteX6" fmla="*/ 488 w 2378"/>
                    <a:gd name="connsiteY6" fmla="*/ 889 h 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8" h="1628">
                      <a:moveTo>
                        <a:pt x="488" y="889"/>
                      </a:moveTo>
                      <a:lnTo>
                        <a:pt x="362" y="1186"/>
                      </a:lnTo>
                      <a:lnTo>
                        <a:pt x="1454" y="2115"/>
                      </a:lnTo>
                      <a:lnTo>
                        <a:pt x="1774" y="2190"/>
                      </a:lnTo>
                      <a:lnTo>
                        <a:pt x="2740" y="2315"/>
                      </a:lnTo>
                      <a:lnTo>
                        <a:pt x="2689" y="2241"/>
                      </a:lnTo>
                      <a:cubicBezTo>
                        <a:pt x="2048" y="1107"/>
                        <a:pt x="734" y="289"/>
                        <a:pt x="488" y="88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5" name="Freeform 5174">
                  <a:extLst>
                    <a:ext uri="{FF2B5EF4-FFF2-40B4-BE49-F238E27FC236}">
                      <a16:creationId xmlns:a16="http://schemas.microsoft.com/office/drawing/2014/main" id="{40FFC821-FDA7-FE28-6B28-C470600BDB33}"/>
                    </a:ext>
                  </a:extLst>
                </p:cNvPr>
                <p:cNvSpPr/>
                <p:nvPr/>
              </p:nvSpPr>
              <p:spPr>
                <a:xfrm rot="-780000">
                  <a:off x="1724480" y="4007385"/>
                  <a:ext cx="1017" cy="929"/>
                </a:xfrm>
                <a:custGeom>
                  <a:avLst/>
                  <a:gdLst>
                    <a:gd name="connsiteX0" fmla="*/ 361 w 1017"/>
                    <a:gd name="connsiteY0" fmla="*/ 682 h 929"/>
                    <a:gd name="connsiteX1" fmla="*/ 1378 w 1017"/>
                    <a:gd name="connsiteY1" fmla="*/ 1611 h 929"/>
                    <a:gd name="connsiteX2" fmla="*/ 412 w 1017"/>
                    <a:gd name="connsiteY2" fmla="*/ 742 h 929"/>
                  </a:gdLst>
                  <a:ahLst/>
                  <a:cxnLst>
                    <a:cxn ang="0">
                      <a:pos x="connsiteX0" y="connsiteY0"/>
                    </a:cxn>
                    <a:cxn ang="0">
                      <a:pos x="connsiteX1" y="connsiteY1"/>
                    </a:cxn>
                    <a:cxn ang="0">
                      <a:pos x="connsiteX2" y="connsiteY2"/>
                    </a:cxn>
                  </a:cxnLst>
                  <a:rect l="l" t="t" r="r" b="b"/>
                  <a:pathLst>
                    <a:path w="1017" h="929">
                      <a:moveTo>
                        <a:pt x="361" y="682"/>
                      </a:moveTo>
                      <a:cubicBezTo>
                        <a:pt x="599" y="1087"/>
                        <a:pt x="953" y="1411"/>
                        <a:pt x="1378" y="1611"/>
                      </a:cubicBezTo>
                      <a:cubicBezTo>
                        <a:pt x="1132" y="1365"/>
                        <a:pt x="835" y="1091"/>
                        <a:pt x="412" y="7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6" name="Freeform 5175">
                  <a:extLst>
                    <a:ext uri="{FF2B5EF4-FFF2-40B4-BE49-F238E27FC236}">
                      <a16:creationId xmlns:a16="http://schemas.microsoft.com/office/drawing/2014/main" id="{DEEAFFB6-77EB-6A0A-AEFA-D2E596DF08C5}"/>
                    </a:ext>
                  </a:extLst>
                </p:cNvPr>
                <p:cNvSpPr/>
                <p:nvPr/>
              </p:nvSpPr>
              <p:spPr>
                <a:xfrm rot="-780000">
                  <a:off x="1723726" y="4001278"/>
                  <a:ext cx="3968" cy="4698"/>
                </a:xfrm>
                <a:custGeom>
                  <a:avLst/>
                  <a:gdLst>
                    <a:gd name="connsiteX0" fmla="*/ 3436 w 3968"/>
                    <a:gd name="connsiteY0" fmla="*/ 4761 h 4698"/>
                    <a:gd name="connsiteX1" fmla="*/ 4328 w 3968"/>
                    <a:gd name="connsiteY1" fmla="*/ 5379 h 4698"/>
                    <a:gd name="connsiteX2" fmla="*/ 2865 w 3968"/>
                    <a:gd name="connsiteY2" fmla="*/ 1091 h 4698"/>
                    <a:gd name="connsiteX3" fmla="*/ 956 w 3968"/>
                    <a:gd name="connsiteY3" fmla="*/ 1439 h 4698"/>
                    <a:gd name="connsiteX4" fmla="*/ 361 w 3968"/>
                    <a:gd name="connsiteY4" fmla="*/ 4167 h 4698"/>
                    <a:gd name="connsiteX5" fmla="*/ 3436 w 3968"/>
                    <a:gd name="connsiteY5" fmla="*/ 4761 h 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8" h="4698">
                      <a:moveTo>
                        <a:pt x="3436" y="4761"/>
                      </a:moveTo>
                      <a:cubicBezTo>
                        <a:pt x="3756" y="4961"/>
                        <a:pt x="4054" y="5184"/>
                        <a:pt x="4328" y="5379"/>
                      </a:cubicBezTo>
                      <a:cubicBezTo>
                        <a:pt x="4362" y="3822"/>
                        <a:pt x="3844" y="2302"/>
                        <a:pt x="2865" y="1091"/>
                      </a:cubicBezTo>
                      <a:cubicBezTo>
                        <a:pt x="2121" y="496"/>
                        <a:pt x="1230" y="496"/>
                        <a:pt x="956" y="1439"/>
                      </a:cubicBezTo>
                      <a:cubicBezTo>
                        <a:pt x="707" y="2337"/>
                        <a:pt x="509" y="3247"/>
                        <a:pt x="361" y="4167"/>
                      </a:cubicBezTo>
                      <a:cubicBezTo>
                        <a:pt x="1424" y="3942"/>
                        <a:pt x="2533" y="4156"/>
                        <a:pt x="3436" y="47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7" name="Freeform 5176">
                  <a:extLst>
                    <a:ext uri="{FF2B5EF4-FFF2-40B4-BE49-F238E27FC236}">
                      <a16:creationId xmlns:a16="http://schemas.microsoft.com/office/drawing/2014/main" id="{5D30752D-55E4-F6B2-8ED4-FF7C613D3F17}"/>
                    </a:ext>
                  </a:extLst>
                </p:cNvPr>
                <p:cNvSpPr/>
                <p:nvPr/>
              </p:nvSpPr>
              <p:spPr>
                <a:xfrm rot="-780000">
                  <a:off x="1741852" y="4029292"/>
                  <a:ext cx="2553" cy="2267"/>
                </a:xfrm>
                <a:custGeom>
                  <a:avLst/>
                  <a:gdLst>
                    <a:gd name="connsiteX0" fmla="*/ 2789 w 2553"/>
                    <a:gd name="connsiteY0" fmla="*/ 2953 h 2267"/>
                    <a:gd name="connsiteX1" fmla="*/ 2914 w 2553"/>
                    <a:gd name="connsiteY1" fmla="*/ 2112 h 2267"/>
                    <a:gd name="connsiteX2" fmla="*/ 1851 w 2553"/>
                    <a:gd name="connsiteY2" fmla="*/ 1183 h 2267"/>
                    <a:gd name="connsiteX3" fmla="*/ 364 w 2553"/>
                    <a:gd name="connsiteY3" fmla="*/ 686 h 2267"/>
                    <a:gd name="connsiteX4" fmla="*/ 364 w 2553"/>
                    <a:gd name="connsiteY4" fmla="*/ 709 h 2267"/>
                    <a:gd name="connsiteX5" fmla="*/ 2789 w 2553"/>
                    <a:gd name="connsiteY5" fmla="*/ 2953 h 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3" h="2267">
                      <a:moveTo>
                        <a:pt x="2789" y="2953"/>
                      </a:moveTo>
                      <a:cubicBezTo>
                        <a:pt x="2812" y="2656"/>
                        <a:pt x="2863" y="2381"/>
                        <a:pt x="2914" y="2112"/>
                      </a:cubicBezTo>
                      <a:cubicBezTo>
                        <a:pt x="2966" y="1842"/>
                        <a:pt x="2371" y="1420"/>
                        <a:pt x="1851" y="1183"/>
                      </a:cubicBezTo>
                      <a:cubicBezTo>
                        <a:pt x="1367" y="984"/>
                        <a:pt x="871" y="818"/>
                        <a:pt x="364" y="686"/>
                      </a:cubicBezTo>
                      <a:lnTo>
                        <a:pt x="364" y="709"/>
                      </a:lnTo>
                      <a:cubicBezTo>
                        <a:pt x="913" y="1696"/>
                        <a:pt x="1763" y="2482"/>
                        <a:pt x="2789" y="295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8" name="Freeform 5177">
                  <a:extLst>
                    <a:ext uri="{FF2B5EF4-FFF2-40B4-BE49-F238E27FC236}">
                      <a16:creationId xmlns:a16="http://schemas.microsoft.com/office/drawing/2014/main" id="{FD8C2D69-A742-21F3-9016-DBB999C8BEAE}"/>
                    </a:ext>
                  </a:extLst>
                </p:cNvPr>
                <p:cNvSpPr/>
                <p:nvPr/>
              </p:nvSpPr>
              <p:spPr>
                <a:xfrm rot="-780000">
                  <a:off x="1735041" y="4002863"/>
                  <a:ext cx="3768" cy="3066"/>
                </a:xfrm>
                <a:custGeom>
                  <a:avLst/>
                  <a:gdLst>
                    <a:gd name="connsiteX0" fmla="*/ 2815 w 3768"/>
                    <a:gd name="connsiteY0" fmla="*/ 2354 h 3066"/>
                    <a:gd name="connsiteX1" fmla="*/ 3805 w 3768"/>
                    <a:gd name="connsiteY1" fmla="*/ 3747 h 3066"/>
                    <a:gd name="connsiteX2" fmla="*/ 3582 w 3768"/>
                    <a:gd name="connsiteY2" fmla="*/ 1146 h 3066"/>
                    <a:gd name="connsiteX3" fmla="*/ 609 w 3768"/>
                    <a:gd name="connsiteY3" fmla="*/ 681 h 3066"/>
                    <a:gd name="connsiteX4" fmla="*/ 363 w 3768"/>
                    <a:gd name="connsiteY4" fmla="*/ 1276 h 3066"/>
                    <a:gd name="connsiteX5" fmla="*/ 2815 w 3768"/>
                    <a:gd name="connsiteY5" fmla="*/ 2354 h 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8" h="3066">
                      <a:moveTo>
                        <a:pt x="2815" y="2354"/>
                      </a:moveTo>
                      <a:cubicBezTo>
                        <a:pt x="3251" y="2733"/>
                        <a:pt x="3590" y="3211"/>
                        <a:pt x="3805" y="3747"/>
                      </a:cubicBezTo>
                      <a:cubicBezTo>
                        <a:pt x="4312" y="2926"/>
                        <a:pt x="4222" y="1869"/>
                        <a:pt x="3582" y="1146"/>
                      </a:cubicBezTo>
                      <a:cubicBezTo>
                        <a:pt x="2568" y="1227"/>
                        <a:pt x="1550" y="1068"/>
                        <a:pt x="609" y="681"/>
                      </a:cubicBezTo>
                      <a:cubicBezTo>
                        <a:pt x="496" y="865"/>
                        <a:pt x="413" y="1066"/>
                        <a:pt x="363" y="1276"/>
                      </a:cubicBezTo>
                      <a:cubicBezTo>
                        <a:pt x="1271" y="1378"/>
                        <a:pt x="2126" y="1754"/>
                        <a:pt x="2815" y="23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9" name="Freeform 5178">
                  <a:extLst>
                    <a:ext uri="{FF2B5EF4-FFF2-40B4-BE49-F238E27FC236}">
                      <a16:creationId xmlns:a16="http://schemas.microsoft.com/office/drawing/2014/main" id="{83B4FA36-C386-0A48-3243-76064F3109CE}"/>
                    </a:ext>
                  </a:extLst>
                </p:cNvPr>
                <p:cNvSpPr/>
                <p:nvPr/>
              </p:nvSpPr>
              <p:spPr>
                <a:xfrm rot="-780000">
                  <a:off x="1740394" y="4032354"/>
                  <a:ext cx="1463" cy="1478"/>
                </a:xfrm>
                <a:custGeom>
                  <a:avLst/>
                  <a:gdLst>
                    <a:gd name="connsiteX0" fmla="*/ 1819 w 1463"/>
                    <a:gd name="connsiteY0" fmla="*/ 2115 h 1478"/>
                    <a:gd name="connsiteX1" fmla="*/ 1322 w 1463"/>
                    <a:gd name="connsiteY1" fmla="*/ 1075 h 1478"/>
                    <a:gd name="connsiteX2" fmla="*/ 393 w 1463"/>
                    <a:gd name="connsiteY2" fmla="*/ 703 h 1478"/>
                    <a:gd name="connsiteX3" fmla="*/ 690 w 1463"/>
                    <a:gd name="connsiteY3" fmla="*/ 1920 h 1478"/>
                    <a:gd name="connsiteX4" fmla="*/ 1819 w 1463"/>
                    <a:gd name="connsiteY4" fmla="*/ 2115 h 1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 h="1478">
                      <a:moveTo>
                        <a:pt x="1819" y="2115"/>
                      </a:moveTo>
                      <a:cubicBezTo>
                        <a:pt x="1893" y="2018"/>
                        <a:pt x="1498" y="1446"/>
                        <a:pt x="1322" y="1075"/>
                      </a:cubicBezTo>
                      <a:cubicBezTo>
                        <a:pt x="1001" y="926"/>
                        <a:pt x="504" y="610"/>
                        <a:pt x="393" y="703"/>
                      </a:cubicBezTo>
                      <a:cubicBezTo>
                        <a:pt x="281" y="796"/>
                        <a:pt x="518" y="1298"/>
                        <a:pt x="690" y="1920"/>
                      </a:cubicBezTo>
                      <a:cubicBezTo>
                        <a:pt x="1252" y="2041"/>
                        <a:pt x="1698" y="2264"/>
                        <a:pt x="1819" y="211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0" name="Freeform 5179">
                  <a:extLst>
                    <a:ext uri="{FF2B5EF4-FFF2-40B4-BE49-F238E27FC236}">
                      <a16:creationId xmlns:a16="http://schemas.microsoft.com/office/drawing/2014/main" id="{C0F9424B-7B07-83D2-F7AD-0D4B2FDA23C0}"/>
                    </a:ext>
                  </a:extLst>
                </p:cNvPr>
                <p:cNvSpPr/>
                <p:nvPr/>
              </p:nvSpPr>
              <p:spPr>
                <a:xfrm rot="-780000">
                  <a:off x="1706204" y="3990694"/>
                  <a:ext cx="4189" cy="4334"/>
                </a:xfrm>
                <a:custGeom>
                  <a:avLst/>
                  <a:gdLst>
                    <a:gd name="connsiteX0" fmla="*/ 3108 w 4189"/>
                    <a:gd name="connsiteY0" fmla="*/ 1074 h 4334"/>
                    <a:gd name="connsiteX1" fmla="*/ 358 w 4189"/>
                    <a:gd name="connsiteY1" fmla="*/ 679 h 4334"/>
                    <a:gd name="connsiteX2" fmla="*/ 706 w 4189"/>
                    <a:gd name="connsiteY2" fmla="*/ 1144 h 4334"/>
                    <a:gd name="connsiteX3" fmla="*/ 2615 w 4189"/>
                    <a:gd name="connsiteY3" fmla="*/ 4740 h 4334"/>
                    <a:gd name="connsiteX4" fmla="*/ 2615 w 4189"/>
                    <a:gd name="connsiteY4" fmla="*/ 5014 h 4334"/>
                    <a:gd name="connsiteX5" fmla="*/ 4399 w 4189"/>
                    <a:gd name="connsiteY5" fmla="*/ 2226 h 4334"/>
                    <a:gd name="connsiteX6" fmla="*/ 4547 w 4189"/>
                    <a:gd name="connsiteY6" fmla="*/ 763 h 4334"/>
                    <a:gd name="connsiteX7" fmla="*/ 3108 w 4189"/>
                    <a:gd name="connsiteY7" fmla="*/ 1074 h 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9" h="4334">
                      <a:moveTo>
                        <a:pt x="3108" y="1074"/>
                      </a:moveTo>
                      <a:cubicBezTo>
                        <a:pt x="2180" y="1038"/>
                        <a:pt x="1258" y="906"/>
                        <a:pt x="358" y="679"/>
                      </a:cubicBezTo>
                      <a:cubicBezTo>
                        <a:pt x="427" y="864"/>
                        <a:pt x="548" y="1025"/>
                        <a:pt x="706" y="1144"/>
                      </a:cubicBezTo>
                      <a:cubicBezTo>
                        <a:pt x="1950" y="1905"/>
                        <a:pt x="2681" y="3283"/>
                        <a:pt x="2615" y="4740"/>
                      </a:cubicBezTo>
                      <a:lnTo>
                        <a:pt x="2615" y="5014"/>
                      </a:lnTo>
                      <a:cubicBezTo>
                        <a:pt x="3707" y="4717"/>
                        <a:pt x="4250" y="3825"/>
                        <a:pt x="4399" y="2226"/>
                      </a:cubicBezTo>
                      <a:lnTo>
                        <a:pt x="4547" y="763"/>
                      </a:lnTo>
                      <a:cubicBezTo>
                        <a:pt x="4084" y="933"/>
                        <a:pt x="3599" y="1038"/>
                        <a:pt x="3108" y="10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1" name="Freeform 5180">
                  <a:extLst>
                    <a:ext uri="{FF2B5EF4-FFF2-40B4-BE49-F238E27FC236}">
                      <a16:creationId xmlns:a16="http://schemas.microsoft.com/office/drawing/2014/main" id="{C548DA08-EFB6-C1CB-7361-2CD4CA8D0E97}"/>
                    </a:ext>
                  </a:extLst>
                </p:cNvPr>
                <p:cNvSpPr/>
                <p:nvPr/>
              </p:nvSpPr>
              <p:spPr>
                <a:xfrm rot="-780000">
                  <a:off x="1692380" y="3978503"/>
                  <a:ext cx="817" cy="766"/>
                </a:xfrm>
                <a:custGeom>
                  <a:avLst/>
                  <a:gdLst>
                    <a:gd name="connsiteX0" fmla="*/ 1173 w 817"/>
                    <a:gd name="connsiteY0" fmla="*/ 1444 h 766"/>
                    <a:gd name="connsiteX1" fmla="*/ 355 w 817"/>
                    <a:gd name="connsiteY1" fmla="*/ 677 h 766"/>
                    <a:gd name="connsiteX2" fmla="*/ 504 w 817"/>
                    <a:gd name="connsiteY2" fmla="*/ 1295 h 766"/>
                    <a:gd name="connsiteX3" fmla="*/ 601 w 817"/>
                    <a:gd name="connsiteY3" fmla="*/ 1318 h 766"/>
                  </a:gdLst>
                  <a:ahLst/>
                  <a:cxnLst>
                    <a:cxn ang="0">
                      <a:pos x="connsiteX0" y="connsiteY0"/>
                    </a:cxn>
                    <a:cxn ang="0">
                      <a:pos x="connsiteX1" y="connsiteY1"/>
                    </a:cxn>
                    <a:cxn ang="0">
                      <a:pos x="connsiteX2" y="connsiteY2"/>
                    </a:cxn>
                    <a:cxn ang="0">
                      <a:pos x="connsiteX3" y="connsiteY3"/>
                    </a:cxn>
                  </a:cxnLst>
                  <a:rect l="l" t="t" r="r" b="b"/>
                  <a:pathLst>
                    <a:path w="817" h="766">
                      <a:moveTo>
                        <a:pt x="1173" y="1444"/>
                      </a:moveTo>
                      <a:lnTo>
                        <a:pt x="355" y="677"/>
                      </a:lnTo>
                      <a:cubicBezTo>
                        <a:pt x="448" y="870"/>
                        <a:pt x="499" y="1081"/>
                        <a:pt x="504" y="1295"/>
                      </a:cubicBezTo>
                      <a:lnTo>
                        <a:pt x="601" y="131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2" name="Freeform 5181">
                  <a:extLst>
                    <a:ext uri="{FF2B5EF4-FFF2-40B4-BE49-F238E27FC236}">
                      <a16:creationId xmlns:a16="http://schemas.microsoft.com/office/drawing/2014/main" id="{EC691200-7B1D-3545-5379-5C77A4CE07C3}"/>
                    </a:ext>
                  </a:extLst>
                </p:cNvPr>
                <p:cNvSpPr/>
                <p:nvPr/>
              </p:nvSpPr>
              <p:spPr>
                <a:xfrm rot="-780000">
                  <a:off x="1698032" y="3974877"/>
                  <a:ext cx="2726" cy="2782"/>
                </a:xfrm>
                <a:custGeom>
                  <a:avLst/>
                  <a:gdLst>
                    <a:gd name="connsiteX0" fmla="*/ 900 w 2726"/>
                    <a:gd name="connsiteY0" fmla="*/ 2451 h 2782"/>
                    <a:gd name="connsiteX1" fmla="*/ 3083 w 2726"/>
                    <a:gd name="connsiteY1" fmla="*/ 3380 h 2782"/>
                    <a:gd name="connsiteX2" fmla="*/ 356 w 2726"/>
                    <a:gd name="connsiteY2" fmla="*/ 676 h 2782"/>
                    <a:gd name="connsiteX3" fmla="*/ 900 w 2726"/>
                    <a:gd name="connsiteY3" fmla="*/ 2451 h 2782"/>
                  </a:gdLst>
                  <a:ahLst/>
                  <a:cxnLst>
                    <a:cxn ang="0">
                      <a:pos x="connsiteX0" y="connsiteY0"/>
                    </a:cxn>
                    <a:cxn ang="0">
                      <a:pos x="connsiteX1" y="connsiteY1"/>
                    </a:cxn>
                    <a:cxn ang="0">
                      <a:pos x="connsiteX2" y="connsiteY2"/>
                    </a:cxn>
                    <a:cxn ang="0">
                      <a:pos x="connsiteX3" y="connsiteY3"/>
                    </a:cxn>
                  </a:cxnLst>
                  <a:rect l="l" t="t" r="r" b="b"/>
                  <a:pathLst>
                    <a:path w="2726" h="2782">
                      <a:moveTo>
                        <a:pt x="900" y="2451"/>
                      </a:moveTo>
                      <a:cubicBezTo>
                        <a:pt x="1309" y="3246"/>
                        <a:pt x="2226" y="3636"/>
                        <a:pt x="3083" y="3380"/>
                      </a:cubicBezTo>
                      <a:cubicBezTo>
                        <a:pt x="2289" y="2370"/>
                        <a:pt x="1373" y="1462"/>
                        <a:pt x="356" y="676"/>
                      </a:cubicBezTo>
                      <a:cubicBezTo>
                        <a:pt x="464" y="1288"/>
                        <a:pt x="647" y="1884"/>
                        <a:pt x="900" y="245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3" name="Freeform 5182">
                  <a:extLst>
                    <a:ext uri="{FF2B5EF4-FFF2-40B4-BE49-F238E27FC236}">
                      <a16:creationId xmlns:a16="http://schemas.microsoft.com/office/drawing/2014/main" id="{9EAE2925-5774-2994-D127-DBBB893DF8DB}"/>
                    </a:ext>
                  </a:extLst>
                </p:cNvPr>
                <p:cNvSpPr/>
                <p:nvPr/>
              </p:nvSpPr>
              <p:spPr>
                <a:xfrm rot="-780000">
                  <a:off x="1689739" y="3973483"/>
                  <a:ext cx="6172" cy="2966"/>
                </a:xfrm>
                <a:custGeom>
                  <a:avLst/>
                  <a:gdLst>
                    <a:gd name="connsiteX0" fmla="*/ 3778 w 6172"/>
                    <a:gd name="connsiteY0" fmla="*/ 3575 h 2966"/>
                    <a:gd name="connsiteX1" fmla="*/ 6528 w 6172"/>
                    <a:gd name="connsiteY1" fmla="*/ 2484 h 2966"/>
                    <a:gd name="connsiteX2" fmla="*/ 6305 w 6172"/>
                    <a:gd name="connsiteY2" fmla="*/ 2335 h 2966"/>
                    <a:gd name="connsiteX3" fmla="*/ 2538 w 6172"/>
                    <a:gd name="connsiteY3" fmla="*/ 1294 h 2966"/>
                    <a:gd name="connsiteX4" fmla="*/ 355 w 6172"/>
                    <a:gd name="connsiteY4" fmla="*/ 676 h 2966"/>
                    <a:gd name="connsiteX5" fmla="*/ 554 w 6172"/>
                    <a:gd name="connsiteY5" fmla="*/ 1248 h 2966"/>
                    <a:gd name="connsiteX6" fmla="*/ 3434 w 6172"/>
                    <a:gd name="connsiteY6" fmla="*/ 3631 h 2966"/>
                    <a:gd name="connsiteX7" fmla="*/ 3778 w 6172"/>
                    <a:gd name="connsiteY7" fmla="*/ 3575 h 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2" h="2966">
                      <a:moveTo>
                        <a:pt x="3778" y="3575"/>
                      </a:moveTo>
                      <a:cubicBezTo>
                        <a:pt x="4785" y="3505"/>
                        <a:pt x="5746" y="3123"/>
                        <a:pt x="6528" y="2484"/>
                      </a:cubicBezTo>
                      <a:lnTo>
                        <a:pt x="6305" y="2335"/>
                      </a:lnTo>
                      <a:cubicBezTo>
                        <a:pt x="5128" y="1747"/>
                        <a:pt x="3849" y="1394"/>
                        <a:pt x="2538" y="1294"/>
                      </a:cubicBezTo>
                      <a:cubicBezTo>
                        <a:pt x="1796" y="1142"/>
                        <a:pt x="1066" y="936"/>
                        <a:pt x="355" y="676"/>
                      </a:cubicBezTo>
                      <a:lnTo>
                        <a:pt x="554" y="1248"/>
                      </a:lnTo>
                      <a:cubicBezTo>
                        <a:pt x="692" y="2701"/>
                        <a:pt x="1981" y="3768"/>
                        <a:pt x="3434" y="3631"/>
                      </a:cubicBezTo>
                      <a:cubicBezTo>
                        <a:pt x="3550" y="3620"/>
                        <a:pt x="3665" y="3601"/>
                        <a:pt x="3778" y="35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4" name="Freeform 5183">
                  <a:extLst>
                    <a:ext uri="{FF2B5EF4-FFF2-40B4-BE49-F238E27FC236}">
                      <a16:creationId xmlns:a16="http://schemas.microsoft.com/office/drawing/2014/main" id="{15912688-8857-F615-BEFF-9266DCB9C77A}"/>
                    </a:ext>
                  </a:extLst>
                </p:cNvPr>
                <p:cNvSpPr/>
                <p:nvPr/>
              </p:nvSpPr>
              <p:spPr>
                <a:xfrm rot="-780000">
                  <a:off x="1671825" y="3968314"/>
                  <a:ext cx="11011" cy="14389"/>
                </a:xfrm>
                <a:custGeom>
                  <a:avLst/>
                  <a:gdLst>
                    <a:gd name="connsiteX0" fmla="*/ 10796 w 11011"/>
                    <a:gd name="connsiteY0" fmla="*/ 12100 h 14389"/>
                    <a:gd name="connsiteX1" fmla="*/ 10573 w 11011"/>
                    <a:gd name="connsiteY1" fmla="*/ 9777 h 14389"/>
                    <a:gd name="connsiteX2" fmla="*/ 9533 w 11011"/>
                    <a:gd name="connsiteY2" fmla="*/ 8737 h 14389"/>
                    <a:gd name="connsiteX3" fmla="*/ 6161 w 11011"/>
                    <a:gd name="connsiteY3" fmla="*/ 5164 h 14389"/>
                    <a:gd name="connsiteX4" fmla="*/ 5069 w 11011"/>
                    <a:gd name="connsiteY4" fmla="*/ 1568 h 14389"/>
                    <a:gd name="connsiteX5" fmla="*/ 4972 w 11011"/>
                    <a:gd name="connsiteY5" fmla="*/ 1493 h 14389"/>
                    <a:gd name="connsiteX6" fmla="*/ 1502 w 11011"/>
                    <a:gd name="connsiteY6" fmla="*/ 675 h 14389"/>
                    <a:gd name="connsiteX7" fmla="*/ 1302 w 11011"/>
                    <a:gd name="connsiteY7" fmla="*/ 1173 h 14389"/>
                    <a:gd name="connsiteX8" fmla="*/ 536 w 11011"/>
                    <a:gd name="connsiteY8" fmla="*/ 9801 h 14389"/>
                    <a:gd name="connsiteX9" fmla="*/ 1827 w 11011"/>
                    <a:gd name="connsiteY9" fmla="*/ 11910 h 14389"/>
                    <a:gd name="connsiteX10" fmla="*/ 1850 w 11011"/>
                    <a:gd name="connsiteY10" fmla="*/ 12305 h 14389"/>
                    <a:gd name="connsiteX11" fmla="*/ 4600 w 11011"/>
                    <a:gd name="connsiteY11" fmla="*/ 13271 h 14389"/>
                    <a:gd name="connsiteX12" fmla="*/ 8316 w 11011"/>
                    <a:gd name="connsiteY12" fmla="*/ 14586 h 14389"/>
                    <a:gd name="connsiteX13" fmla="*/ 11363 w 11011"/>
                    <a:gd name="connsiteY13" fmla="*/ 15009 h 14389"/>
                    <a:gd name="connsiteX14" fmla="*/ 10796 w 11011"/>
                    <a:gd name="connsiteY14" fmla="*/ 12100 h 1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 h="14389">
                      <a:moveTo>
                        <a:pt x="10796" y="12100"/>
                      </a:moveTo>
                      <a:cubicBezTo>
                        <a:pt x="10782" y="11321"/>
                        <a:pt x="10707" y="10545"/>
                        <a:pt x="10573" y="9777"/>
                      </a:cubicBezTo>
                      <a:cubicBezTo>
                        <a:pt x="10263" y="9430"/>
                        <a:pt x="9917" y="9084"/>
                        <a:pt x="9533" y="8737"/>
                      </a:cubicBezTo>
                      <a:cubicBezTo>
                        <a:pt x="8308" y="7645"/>
                        <a:pt x="7180" y="6449"/>
                        <a:pt x="6161" y="5164"/>
                      </a:cubicBezTo>
                      <a:cubicBezTo>
                        <a:pt x="5272" y="4192"/>
                        <a:pt x="4870" y="2870"/>
                        <a:pt x="5069" y="1568"/>
                      </a:cubicBezTo>
                      <a:lnTo>
                        <a:pt x="4972" y="1493"/>
                      </a:lnTo>
                      <a:lnTo>
                        <a:pt x="1502" y="675"/>
                      </a:lnTo>
                      <a:lnTo>
                        <a:pt x="1302" y="1173"/>
                      </a:lnTo>
                      <a:cubicBezTo>
                        <a:pt x="394" y="3953"/>
                        <a:pt x="132" y="6904"/>
                        <a:pt x="536" y="9801"/>
                      </a:cubicBezTo>
                      <a:cubicBezTo>
                        <a:pt x="1307" y="10227"/>
                        <a:pt x="1798" y="11029"/>
                        <a:pt x="1827" y="11910"/>
                      </a:cubicBezTo>
                      <a:lnTo>
                        <a:pt x="1850" y="12305"/>
                      </a:lnTo>
                      <a:cubicBezTo>
                        <a:pt x="2742" y="12626"/>
                        <a:pt x="3685" y="12951"/>
                        <a:pt x="4600" y="13271"/>
                      </a:cubicBezTo>
                      <a:cubicBezTo>
                        <a:pt x="5817" y="13736"/>
                        <a:pt x="7127" y="14112"/>
                        <a:pt x="8316" y="14586"/>
                      </a:cubicBezTo>
                      <a:cubicBezTo>
                        <a:pt x="9272" y="15010"/>
                        <a:pt x="10327" y="15157"/>
                        <a:pt x="11363" y="15009"/>
                      </a:cubicBezTo>
                      <a:cubicBezTo>
                        <a:pt x="10985" y="14086"/>
                        <a:pt x="10792" y="13098"/>
                        <a:pt x="10796" y="121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5" name="Freeform 5184">
                  <a:extLst>
                    <a:ext uri="{FF2B5EF4-FFF2-40B4-BE49-F238E27FC236}">
                      <a16:creationId xmlns:a16="http://schemas.microsoft.com/office/drawing/2014/main" id="{7725DDF8-606C-8CFA-1C01-C6781ED06407}"/>
                    </a:ext>
                  </a:extLst>
                </p:cNvPr>
                <p:cNvSpPr/>
                <p:nvPr/>
              </p:nvSpPr>
              <p:spPr>
                <a:xfrm rot="-780000">
                  <a:off x="1702854" y="3984692"/>
                  <a:ext cx="5996" cy="2058"/>
                </a:xfrm>
                <a:custGeom>
                  <a:avLst/>
                  <a:gdLst>
                    <a:gd name="connsiteX0" fmla="*/ 2364 w 5996"/>
                    <a:gd name="connsiteY0" fmla="*/ 1547 h 2058"/>
                    <a:gd name="connsiteX1" fmla="*/ 1175 w 5996"/>
                    <a:gd name="connsiteY1" fmla="*/ 878 h 2058"/>
                    <a:gd name="connsiteX2" fmla="*/ 357 w 5996"/>
                    <a:gd name="connsiteY2" fmla="*/ 1078 h 2058"/>
                    <a:gd name="connsiteX3" fmla="*/ 1198 w 5996"/>
                    <a:gd name="connsiteY3" fmla="*/ 1301 h 2058"/>
                    <a:gd name="connsiteX4" fmla="*/ 5810 w 5996"/>
                    <a:gd name="connsiteY4" fmla="*/ 2513 h 2058"/>
                    <a:gd name="connsiteX5" fmla="*/ 6354 w 5996"/>
                    <a:gd name="connsiteY5" fmla="*/ 2736 h 2058"/>
                    <a:gd name="connsiteX6" fmla="*/ 4393 w 5996"/>
                    <a:gd name="connsiteY6" fmla="*/ 678 h 2058"/>
                    <a:gd name="connsiteX7" fmla="*/ 3929 w 5996"/>
                    <a:gd name="connsiteY7" fmla="*/ 1143 h 2058"/>
                    <a:gd name="connsiteX8" fmla="*/ 2364 w 5996"/>
                    <a:gd name="connsiteY8" fmla="*/ 1547 h 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6" h="2058">
                      <a:moveTo>
                        <a:pt x="2364" y="1547"/>
                      </a:moveTo>
                      <a:cubicBezTo>
                        <a:pt x="1941" y="1324"/>
                        <a:pt x="1569" y="1082"/>
                        <a:pt x="1175" y="878"/>
                      </a:cubicBezTo>
                      <a:cubicBezTo>
                        <a:pt x="901" y="952"/>
                        <a:pt x="631" y="1027"/>
                        <a:pt x="357" y="1078"/>
                      </a:cubicBezTo>
                      <a:cubicBezTo>
                        <a:pt x="631" y="1152"/>
                        <a:pt x="877" y="1226"/>
                        <a:pt x="1198" y="1301"/>
                      </a:cubicBezTo>
                      <a:cubicBezTo>
                        <a:pt x="2761" y="1598"/>
                        <a:pt x="4302" y="2004"/>
                        <a:pt x="5810" y="2513"/>
                      </a:cubicBezTo>
                      <a:lnTo>
                        <a:pt x="6354" y="2736"/>
                      </a:lnTo>
                      <a:cubicBezTo>
                        <a:pt x="5955" y="1847"/>
                        <a:pt x="5263" y="1120"/>
                        <a:pt x="4393" y="678"/>
                      </a:cubicBezTo>
                      <a:cubicBezTo>
                        <a:pt x="4226" y="820"/>
                        <a:pt x="4071" y="975"/>
                        <a:pt x="3929" y="1143"/>
                      </a:cubicBezTo>
                      <a:cubicBezTo>
                        <a:pt x="3500" y="1517"/>
                        <a:pt x="2920" y="1667"/>
                        <a:pt x="2364" y="15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6" name="Freeform 5185">
                  <a:extLst>
                    <a:ext uri="{FF2B5EF4-FFF2-40B4-BE49-F238E27FC236}">
                      <a16:creationId xmlns:a16="http://schemas.microsoft.com/office/drawing/2014/main" id="{495A11BB-CDF0-3DA5-5266-71F80FAD2E20}"/>
                    </a:ext>
                  </a:extLst>
                </p:cNvPr>
                <p:cNvSpPr/>
                <p:nvPr/>
              </p:nvSpPr>
              <p:spPr>
                <a:xfrm rot="-780000">
                  <a:off x="1696183" y="3990595"/>
                  <a:ext cx="8367" cy="4339"/>
                </a:xfrm>
                <a:custGeom>
                  <a:avLst/>
                  <a:gdLst>
                    <a:gd name="connsiteX0" fmla="*/ 384 w 8367"/>
                    <a:gd name="connsiteY0" fmla="*/ 702 h 4339"/>
                    <a:gd name="connsiteX1" fmla="*/ 5465 w 8367"/>
                    <a:gd name="connsiteY1" fmla="*/ 5019 h 4339"/>
                    <a:gd name="connsiteX2" fmla="*/ 8043 w 8367"/>
                    <a:gd name="connsiteY2" fmla="*/ 3852 h 4339"/>
                    <a:gd name="connsiteX3" fmla="*/ 8141 w 8367"/>
                    <a:gd name="connsiteY3" fmla="*/ 3801 h 4339"/>
                    <a:gd name="connsiteX4" fmla="*/ 7644 w 8367"/>
                    <a:gd name="connsiteY4" fmla="*/ 2561 h 4339"/>
                    <a:gd name="connsiteX5" fmla="*/ 2242 w 8367"/>
                    <a:gd name="connsiteY5" fmla="*/ 1074 h 4339"/>
                    <a:gd name="connsiteX6" fmla="*/ 356 w 8367"/>
                    <a:gd name="connsiteY6" fmla="*/ 679 h 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7" h="4339">
                      <a:moveTo>
                        <a:pt x="384" y="702"/>
                      </a:moveTo>
                      <a:cubicBezTo>
                        <a:pt x="1859" y="2381"/>
                        <a:pt x="3570" y="3835"/>
                        <a:pt x="5465" y="5019"/>
                      </a:cubicBezTo>
                      <a:cubicBezTo>
                        <a:pt x="6163" y="4342"/>
                        <a:pt x="7074" y="3930"/>
                        <a:pt x="8043" y="3852"/>
                      </a:cubicBezTo>
                      <a:lnTo>
                        <a:pt x="8141" y="3801"/>
                      </a:lnTo>
                      <a:cubicBezTo>
                        <a:pt x="9009" y="3379"/>
                        <a:pt x="8958" y="2984"/>
                        <a:pt x="7644" y="2561"/>
                      </a:cubicBezTo>
                      <a:cubicBezTo>
                        <a:pt x="5875" y="1958"/>
                        <a:pt x="4070" y="1461"/>
                        <a:pt x="2242" y="1074"/>
                      </a:cubicBezTo>
                      <a:cubicBezTo>
                        <a:pt x="1596" y="949"/>
                        <a:pt x="978" y="800"/>
                        <a:pt x="356" y="6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7" name="Freeform 5186">
                  <a:extLst>
                    <a:ext uri="{FF2B5EF4-FFF2-40B4-BE49-F238E27FC236}">
                      <a16:creationId xmlns:a16="http://schemas.microsoft.com/office/drawing/2014/main" id="{B0997C33-DBEA-B320-06DA-21CD33977DC1}"/>
                    </a:ext>
                  </a:extLst>
                </p:cNvPr>
                <p:cNvSpPr/>
                <p:nvPr/>
              </p:nvSpPr>
              <p:spPr>
                <a:xfrm rot="-780000">
                  <a:off x="1681634" y="3981668"/>
                  <a:ext cx="16177" cy="11423"/>
                </a:xfrm>
                <a:custGeom>
                  <a:avLst/>
                  <a:gdLst>
                    <a:gd name="connsiteX0" fmla="*/ 3958 w 16177"/>
                    <a:gd name="connsiteY0" fmla="*/ 10244 h 11423"/>
                    <a:gd name="connsiteX1" fmla="*/ 3461 w 16177"/>
                    <a:gd name="connsiteY1" fmla="*/ 10816 h 11423"/>
                    <a:gd name="connsiteX2" fmla="*/ 3438 w 16177"/>
                    <a:gd name="connsiteY2" fmla="*/ 10816 h 11423"/>
                    <a:gd name="connsiteX3" fmla="*/ 4729 w 16177"/>
                    <a:gd name="connsiteY3" fmla="*/ 11485 h 11423"/>
                    <a:gd name="connsiteX4" fmla="*/ 9239 w 16177"/>
                    <a:gd name="connsiteY4" fmla="*/ 10988 h 11423"/>
                    <a:gd name="connsiteX5" fmla="*/ 9611 w 16177"/>
                    <a:gd name="connsiteY5" fmla="*/ 10667 h 11423"/>
                    <a:gd name="connsiteX6" fmla="*/ 7924 w 16177"/>
                    <a:gd name="connsiteY6" fmla="*/ 9900 h 11423"/>
                    <a:gd name="connsiteX7" fmla="*/ 6907 w 16177"/>
                    <a:gd name="connsiteY7" fmla="*/ 8562 h 11423"/>
                    <a:gd name="connsiteX8" fmla="*/ 8096 w 16177"/>
                    <a:gd name="connsiteY8" fmla="*/ 7968 h 11423"/>
                    <a:gd name="connsiteX9" fmla="*/ 8863 w 16177"/>
                    <a:gd name="connsiteY9" fmla="*/ 7819 h 11423"/>
                    <a:gd name="connsiteX10" fmla="*/ 9383 w 16177"/>
                    <a:gd name="connsiteY10" fmla="*/ 7721 h 11423"/>
                    <a:gd name="connsiteX11" fmla="*/ 10971 w 16177"/>
                    <a:gd name="connsiteY11" fmla="*/ 6160 h 11423"/>
                    <a:gd name="connsiteX12" fmla="*/ 10507 w 16177"/>
                    <a:gd name="connsiteY12" fmla="*/ 4548 h 11423"/>
                    <a:gd name="connsiteX13" fmla="*/ 11027 w 16177"/>
                    <a:gd name="connsiteY13" fmla="*/ 3507 h 11423"/>
                    <a:gd name="connsiteX14" fmla="*/ 11376 w 16177"/>
                    <a:gd name="connsiteY14" fmla="*/ 3187 h 11423"/>
                    <a:gd name="connsiteX15" fmla="*/ 13559 w 16177"/>
                    <a:gd name="connsiteY15" fmla="*/ 2792 h 11423"/>
                    <a:gd name="connsiteX16" fmla="*/ 16531 w 16177"/>
                    <a:gd name="connsiteY16" fmla="*/ 3256 h 11423"/>
                    <a:gd name="connsiteX17" fmla="*/ 15138 w 16177"/>
                    <a:gd name="connsiteY17" fmla="*/ 678 h 11423"/>
                    <a:gd name="connsiteX18" fmla="*/ 14715 w 16177"/>
                    <a:gd name="connsiteY18" fmla="*/ 1026 h 11423"/>
                    <a:gd name="connsiteX19" fmla="*/ 11640 w 16177"/>
                    <a:gd name="connsiteY19" fmla="*/ 1895 h 11423"/>
                    <a:gd name="connsiteX20" fmla="*/ 11143 w 16177"/>
                    <a:gd name="connsiteY20" fmla="*/ 2824 h 11423"/>
                    <a:gd name="connsiteX21" fmla="*/ 7794 w 16177"/>
                    <a:gd name="connsiteY21" fmla="*/ 2973 h 11423"/>
                    <a:gd name="connsiteX22" fmla="*/ 6805 w 16177"/>
                    <a:gd name="connsiteY22" fmla="*/ 2229 h 11423"/>
                    <a:gd name="connsiteX23" fmla="*/ 5021 w 16177"/>
                    <a:gd name="connsiteY23" fmla="*/ 2378 h 11423"/>
                    <a:gd name="connsiteX24" fmla="*/ 3061 w 16177"/>
                    <a:gd name="connsiteY24" fmla="*/ 3772 h 11423"/>
                    <a:gd name="connsiteX25" fmla="*/ 5384 w 16177"/>
                    <a:gd name="connsiteY25" fmla="*/ 5287 h 11423"/>
                    <a:gd name="connsiteX26" fmla="*/ 5681 w 16177"/>
                    <a:gd name="connsiteY26" fmla="*/ 5361 h 11423"/>
                    <a:gd name="connsiteX27" fmla="*/ 7938 w 16177"/>
                    <a:gd name="connsiteY27" fmla="*/ 6207 h 11423"/>
                    <a:gd name="connsiteX28" fmla="*/ 6178 w 16177"/>
                    <a:gd name="connsiteY28" fmla="*/ 7299 h 11423"/>
                    <a:gd name="connsiteX29" fmla="*/ 502 w 16177"/>
                    <a:gd name="connsiteY29" fmla="*/ 7916 h 11423"/>
                    <a:gd name="connsiteX30" fmla="*/ 353 w 16177"/>
                    <a:gd name="connsiteY30" fmla="*/ 7940 h 11423"/>
                    <a:gd name="connsiteX31" fmla="*/ 1171 w 16177"/>
                    <a:gd name="connsiteY31" fmla="*/ 8906 h 11423"/>
                    <a:gd name="connsiteX32" fmla="*/ 2286 w 16177"/>
                    <a:gd name="connsiteY32" fmla="*/ 9106 h 11423"/>
                    <a:gd name="connsiteX33" fmla="*/ 3958 w 16177"/>
                    <a:gd name="connsiteY33" fmla="*/ 10244 h 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77" h="11423">
                      <a:moveTo>
                        <a:pt x="3958" y="10244"/>
                      </a:moveTo>
                      <a:cubicBezTo>
                        <a:pt x="3876" y="10494"/>
                        <a:pt x="3697" y="10700"/>
                        <a:pt x="3461" y="10816"/>
                      </a:cubicBezTo>
                      <a:lnTo>
                        <a:pt x="3438" y="10816"/>
                      </a:lnTo>
                      <a:lnTo>
                        <a:pt x="4729" y="11485"/>
                      </a:lnTo>
                      <a:cubicBezTo>
                        <a:pt x="6145" y="12468"/>
                        <a:pt x="8070" y="12256"/>
                        <a:pt x="9239" y="10988"/>
                      </a:cubicBezTo>
                      <a:lnTo>
                        <a:pt x="9611" y="10667"/>
                      </a:lnTo>
                      <a:cubicBezTo>
                        <a:pt x="9016" y="10421"/>
                        <a:pt x="8468" y="10170"/>
                        <a:pt x="7924" y="9900"/>
                      </a:cubicBezTo>
                      <a:cubicBezTo>
                        <a:pt x="6958" y="9403"/>
                        <a:pt x="6610" y="8971"/>
                        <a:pt x="6907" y="8562"/>
                      </a:cubicBezTo>
                      <a:cubicBezTo>
                        <a:pt x="7238" y="8254"/>
                        <a:pt x="7651" y="8048"/>
                        <a:pt x="8096" y="7968"/>
                      </a:cubicBezTo>
                      <a:lnTo>
                        <a:pt x="8863" y="7819"/>
                      </a:lnTo>
                      <a:lnTo>
                        <a:pt x="9383" y="7721"/>
                      </a:lnTo>
                      <a:cubicBezTo>
                        <a:pt x="11343" y="7373"/>
                        <a:pt x="11566" y="7103"/>
                        <a:pt x="10971" y="6160"/>
                      </a:cubicBezTo>
                      <a:cubicBezTo>
                        <a:pt x="10628" y="5696"/>
                        <a:pt x="10463" y="5124"/>
                        <a:pt x="10507" y="4548"/>
                      </a:cubicBezTo>
                      <a:cubicBezTo>
                        <a:pt x="10566" y="4155"/>
                        <a:pt x="10748" y="3791"/>
                        <a:pt x="11027" y="3507"/>
                      </a:cubicBezTo>
                      <a:lnTo>
                        <a:pt x="11376" y="3187"/>
                      </a:lnTo>
                      <a:cubicBezTo>
                        <a:pt x="12031" y="2795"/>
                        <a:pt x="12807" y="2655"/>
                        <a:pt x="13559" y="2792"/>
                      </a:cubicBezTo>
                      <a:cubicBezTo>
                        <a:pt x="14564" y="2831"/>
                        <a:pt x="15562" y="2986"/>
                        <a:pt x="16531" y="3256"/>
                      </a:cubicBezTo>
                      <a:cubicBezTo>
                        <a:pt x="16279" y="2298"/>
                        <a:pt x="15801" y="1414"/>
                        <a:pt x="15138" y="678"/>
                      </a:cubicBezTo>
                      <a:cubicBezTo>
                        <a:pt x="15025" y="824"/>
                        <a:pt x="14881" y="943"/>
                        <a:pt x="14715" y="1026"/>
                      </a:cubicBezTo>
                      <a:cubicBezTo>
                        <a:pt x="13750" y="1496"/>
                        <a:pt x="12709" y="1790"/>
                        <a:pt x="11640" y="1895"/>
                      </a:cubicBezTo>
                      <a:cubicBezTo>
                        <a:pt x="11492" y="2192"/>
                        <a:pt x="11320" y="2513"/>
                        <a:pt x="11143" y="2824"/>
                      </a:cubicBezTo>
                      <a:cubicBezTo>
                        <a:pt x="10377" y="3990"/>
                        <a:pt x="9360" y="4065"/>
                        <a:pt x="7794" y="2973"/>
                      </a:cubicBezTo>
                      <a:cubicBezTo>
                        <a:pt x="7452" y="2743"/>
                        <a:pt x="7121" y="2495"/>
                        <a:pt x="6805" y="2229"/>
                      </a:cubicBezTo>
                      <a:lnTo>
                        <a:pt x="5021" y="2378"/>
                      </a:lnTo>
                      <a:cubicBezTo>
                        <a:pt x="3210" y="2550"/>
                        <a:pt x="2964" y="3145"/>
                        <a:pt x="3061" y="3772"/>
                      </a:cubicBezTo>
                      <a:cubicBezTo>
                        <a:pt x="3159" y="4399"/>
                        <a:pt x="3679" y="4938"/>
                        <a:pt x="5384" y="5287"/>
                      </a:cubicBezTo>
                      <a:lnTo>
                        <a:pt x="5681" y="5361"/>
                      </a:lnTo>
                      <a:cubicBezTo>
                        <a:pt x="6475" y="5635"/>
                        <a:pt x="8003" y="6030"/>
                        <a:pt x="7938" y="6207"/>
                      </a:cubicBezTo>
                      <a:cubicBezTo>
                        <a:pt x="7545" y="6817"/>
                        <a:pt x="6899" y="7218"/>
                        <a:pt x="6178" y="7299"/>
                      </a:cubicBezTo>
                      <a:cubicBezTo>
                        <a:pt x="4300" y="7614"/>
                        <a:pt x="2405" y="7821"/>
                        <a:pt x="502" y="7916"/>
                      </a:cubicBezTo>
                      <a:lnTo>
                        <a:pt x="353" y="7940"/>
                      </a:lnTo>
                      <a:lnTo>
                        <a:pt x="1171" y="8906"/>
                      </a:lnTo>
                      <a:cubicBezTo>
                        <a:pt x="1566" y="8957"/>
                        <a:pt x="1965" y="9032"/>
                        <a:pt x="2286" y="9106"/>
                      </a:cubicBezTo>
                      <a:cubicBezTo>
                        <a:pt x="3461" y="9352"/>
                        <a:pt x="4055" y="9752"/>
                        <a:pt x="3958" y="1024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8" name="Freeform 5187">
                  <a:extLst>
                    <a:ext uri="{FF2B5EF4-FFF2-40B4-BE49-F238E27FC236}">
                      <a16:creationId xmlns:a16="http://schemas.microsoft.com/office/drawing/2014/main" id="{D50F5EC7-6E78-AF57-DEBC-C035216C5728}"/>
                    </a:ext>
                  </a:extLst>
                </p:cNvPr>
                <p:cNvSpPr/>
                <p:nvPr/>
              </p:nvSpPr>
              <p:spPr>
                <a:xfrm rot="-780000">
                  <a:off x="1675953" y="3968825"/>
                  <a:ext cx="5553" cy="8209"/>
                </a:xfrm>
                <a:custGeom>
                  <a:avLst/>
                  <a:gdLst>
                    <a:gd name="connsiteX0" fmla="*/ 1034 w 5553"/>
                    <a:gd name="connsiteY0" fmla="*/ 1238 h 8209"/>
                    <a:gd name="connsiteX1" fmla="*/ 402 w 5553"/>
                    <a:gd name="connsiteY1" fmla="*/ 676 h 8209"/>
                    <a:gd name="connsiteX2" fmla="*/ 1494 w 5553"/>
                    <a:gd name="connsiteY2" fmla="*/ 4272 h 8209"/>
                    <a:gd name="connsiteX3" fmla="*/ 4866 w 5553"/>
                    <a:gd name="connsiteY3" fmla="*/ 7845 h 8209"/>
                    <a:gd name="connsiteX4" fmla="*/ 5906 w 5553"/>
                    <a:gd name="connsiteY4" fmla="*/ 8885 h 8209"/>
                    <a:gd name="connsiteX5" fmla="*/ 5386 w 5553"/>
                    <a:gd name="connsiteY5" fmla="*/ 6730 h 8209"/>
                    <a:gd name="connsiteX6" fmla="*/ 1034 w 5553"/>
                    <a:gd name="connsiteY6" fmla="*/ 1238 h 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3" h="8209">
                      <a:moveTo>
                        <a:pt x="1034" y="1238"/>
                      </a:moveTo>
                      <a:cubicBezTo>
                        <a:pt x="811" y="1064"/>
                        <a:pt x="601" y="876"/>
                        <a:pt x="402" y="676"/>
                      </a:cubicBezTo>
                      <a:cubicBezTo>
                        <a:pt x="203" y="1978"/>
                        <a:pt x="605" y="3300"/>
                        <a:pt x="1494" y="4272"/>
                      </a:cubicBezTo>
                      <a:cubicBezTo>
                        <a:pt x="2513" y="5557"/>
                        <a:pt x="3641" y="6753"/>
                        <a:pt x="4866" y="7845"/>
                      </a:cubicBezTo>
                      <a:cubicBezTo>
                        <a:pt x="5237" y="8192"/>
                        <a:pt x="5584" y="8538"/>
                        <a:pt x="5906" y="8885"/>
                      </a:cubicBezTo>
                      <a:cubicBezTo>
                        <a:pt x="5758" y="8167"/>
                        <a:pt x="5584" y="7448"/>
                        <a:pt x="5386" y="6730"/>
                      </a:cubicBezTo>
                      <a:cubicBezTo>
                        <a:pt x="4628" y="4443"/>
                        <a:pt x="3086" y="2498"/>
                        <a:pt x="1034" y="12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9" name="Freeform 5188">
                  <a:extLst>
                    <a:ext uri="{FF2B5EF4-FFF2-40B4-BE49-F238E27FC236}">
                      <a16:creationId xmlns:a16="http://schemas.microsoft.com/office/drawing/2014/main" id="{1366E225-2ECA-4DFC-2473-F4A09F217874}"/>
                    </a:ext>
                  </a:extLst>
                </p:cNvPr>
                <p:cNvSpPr/>
                <p:nvPr/>
              </p:nvSpPr>
              <p:spPr>
                <a:xfrm rot="-780000">
                  <a:off x="1688017" y="3972864"/>
                  <a:ext cx="14561" cy="11253"/>
                </a:xfrm>
                <a:custGeom>
                  <a:avLst/>
                  <a:gdLst>
                    <a:gd name="connsiteX0" fmla="*/ 14386 w 14561"/>
                    <a:gd name="connsiteY0" fmla="*/ 7599 h 11253"/>
                    <a:gd name="connsiteX1" fmla="*/ 14015 w 14561"/>
                    <a:gd name="connsiteY1" fmla="*/ 7027 h 11253"/>
                    <a:gd name="connsiteX2" fmla="*/ 13495 w 14561"/>
                    <a:gd name="connsiteY2" fmla="*/ 6382 h 11253"/>
                    <a:gd name="connsiteX3" fmla="*/ 11312 w 14561"/>
                    <a:gd name="connsiteY3" fmla="*/ 5452 h 11253"/>
                    <a:gd name="connsiteX4" fmla="*/ 10768 w 14561"/>
                    <a:gd name="connsiteY4" fmla="*/ 3691 h 11253"/>
                    <a:gd name="connsiteX5" fmla="*/ 9105 w 14561"/>
                    <a:gd name="connsiteY5" fmla="*/ 2651 h 11253"/>
                    <a:gd name="connsiteX6" fmla="*/ 6356 w 14561"/>
                    <a:gd name="connsiteY6" fmla="*/ 3743 h 11253"/>
                    <a:gd name="connsiteX7" fmla="*/ 3187 w 14561"/>
                    <a:gd name="connsiteY7" fmla="*/ 1759 h 11253"/>
                    <a:gd name="connsiteX8" fmla="*/ 3132 w 14561"/>
                    <a:gd name="connsiteY8" fmla="*/ 1419 h 11253"/>
                    <a:gd name="connsiteX9" fmla="*/ 2932 w 14561"/>
                    <a:gd name="connsiteY9" fmla="*/ 848 h 11253"/>
                    <a:gd name="connsiteX10" fmla="*/ 2189 w 14561"/>
                    <a:gd name="connsiteY10" fmla="*/ 676 h 11253"/>
                    <a:gd name="connsiteX11" fmla="*/ 354 w 14561"/>
                    <a:gd name="connsiteY11" fmla="*/ 1141 h 11253"/>
                    <a:gd name="connsiteX12" fmla="*/ 1915 w 14561"/>
                    <a:gd name="connsiteY12" fmla="*/ 3250 h 11253"/>
                    <a:gd name="connsiteX13" fmla="*/ 2412 w 14561"/>
                    <a:gd name="connsiteY13" fmla="*/ 3599 h 11253"/>
                    <a:gd name="connsiteX14" fmla="*/ 4693 w 14561"/>
                    <a:gd name="connsiteY14" fmla="*/ 5782 h 11253"/>
                    <a:gd name="connsiteX15" fmla="*/ 5510 w 14561"/>
                    <a:gd name="connsiteY15" fmla="*/ 6549 h 11253"/>
                    <a:gd name="connsiteX16" fmla="*/ 6904 w 14561"/>
                    <a:gd name="connsiteY16" fmla="*/ 8012 h 11253"/>
                    <a:gd name="connsiteX17" fmla="*/ 8297 w 14561"/>
                    <a:gd name="connsiteY17" fmla="*/ 10591 h 11253"/>
                    <a:gd name="connsiteX18" fmla="*/ 9314 w 14561"/>
                    <a:gd name="connsiteY18" fmla="*/ 11209 h 11253"/>
                    <a:gd name="connsiteX19" fmla="*/ 9886 w 14561"/>
                    <a:gd name="connsiteY19" fmla="*/ 11929 h 11253"/>
                    <a:gd name="connsiteX20" fmla="*/ 11177 w 14561"/>
                    <a:gd name="connsiteY20" fmla="*/ 11729 h 11253"/>
                    <a:gd name="connsiteX21" fmla="*/ 11720 w 14561"/>
                    <a:gd name="connsiteY21" fmla="*/ 11678 h 11253"/>
                    <a:gd name="connsiteX22" fmla="*/ 9565 w 14561"/>
                    <a:gd name="connsiteY22" fmla="*/ 10837 h 11253"/>
                    <a:gd name="connsiteX23" fmla="*/ 8697 w 14561"/>
                    <a:gd name="connsiteY23" fmla="*/ 9053 h 11253"/>
                    <a:gd name="connsiteX24" fmla="*/ 11298 w 14561"/>
                    <a:gd name="connsiteY24" fmla="*/ 8658 h 11253"/>
                    <a:gd name="connsiteX25" fmla="*/ 12389 w 14561"/>
                    <a:gd name="connsiteY25" fmla="*/ 8784 h 11253"/>
                    <a:gd name="connsiteX26" fmla="*/ 14916 w 14561"/>
                    <a:gd name="connsiteY26" fmla="*/ 9058 h 11253"/>
                    <a:gd name="connsiteX27" fmla="*/ 14386 w 14561"/>
                    <a:gd name="connsiteY27" fmla="*/ 7599 h 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61" h="11253">
                      <a:moveTo>
                        <a:pt x="14386" y="7599"/>
                      </a:moveTo>
                      <a:lnTo>
                        <a:pt x="14015" y="7027"/>
                      </a:lnTo>
                      <a:lnTo>
                        <a:pt x="13495" y="6382"/>
                      </a:lnTo>
                      <a:cubicBezTo>
                        <a:pt x="12638" y="6638"/>
                        <a:pt x="11721" y="6247"/>
                        <a:pt x="11312" y="5452"/>
                      </a:cubicBezTo>
                      <a:cubicBezTo>
                        <a:pt x="11060" y="4890"/>
                        <a:pt x="10877" y="4298"/>
                        <a:pt x="10768" y="3691"/>
                      </a:cubicBezTo>
                      <a:cubicBezTo>
                        <a:pt x="10240" y="3304"/>
                        <a:pt x="9684" y="2956"/>
                        <a:pt x="9105" y="2651"/>
                      </a:cubicBezTo>
                      <a:cubicBezTo>
                        <a:pt x="8324" y="3290"/>
                        <a:pt x="7363" y="3672"/>
                        <a:pt x="6356" y="3743"/>
                      </a:cubicBezTo>
                      <a:cubicBezTo>
                        <a:pt x="4933" y="4070"/>
                        <a:pt x="3515" y="3182"/>
                        <a:pt x="3187" y="1759"/>
                      </a:cubicBezTo>
                      <a:cubicBezTo>
                        <a:pt x="3161" y="1647"/>
                        <a:pt x="3143" y="1534"/>
                        <a:pt x="3132" y="1419"/>
                      </a:cubicBezTo>
                      <a:lnTo>
                        <a:pt x="2932" y="848"/>
                      </a:lnTo>
                      <a:cubicBezTo>
                        <a:pt x="2691" y="767"/>
                        <a:pt x="2442" y="709"/>
                        <a:pt x="2189" y="676"/>
                      </a:cubicBezTo>
                      <a:cubicBezTo>
                        <a:pt x="1553" y="706"/>
                        <a:pt x="929" y="864"/>
                        <a:pt x="354" y="1141"/>
                      </a:cubicBezTo>
                      <a:lnTo>
                        <a:pt x="1915" y="3250"/>
                      </a:lnTo>
                      <a:cubicBezTo>
                        <a:pt x="2066" y="3386"/>
                        <a:pt x="2233" y="3503"/>
                        <a:pt x="2412" y="3599"/>
                      </a:cubicBezTo>
                      <a:cubicBezTo>
                        <a:pt x="3364" y="4095"/>
                        <a:pt x="4155" y="4853"/>
                        <a:pt x="4693" y="5782"/>
                      </a:cubicBezTo>
                      <a:lnTo>
                        <a:pt x="5510" y="6549"/>
                      </a:lnTo>
                      <a:cubicBezTo>
                        <a:pt x="6699" y="6869"/>
                        <a:pt x="7294" y="7478"/>
                        <a:pt x="6904" y="8012"/>
                      </a:cubicBezTo>
                      <a:cubicBezTo>
                        <a:pt x="7567" y="8748"/>
                        <a:pt x="8045" y="9633"/>
                        <a:pt x="8297" y="10591"/>
                      </a:cubicBezTo>
                      <a:cubicBezTo>
                        <a:pt x="8679" y="10716"/>
                        <a:pt x="9027" y="10927"/>
                        <a:pt x="9314" y="11209"/>
                      </a:cubicBezTo>
                      <a:cubicBezTo>
                        <a:pt x="9514" y="11455"/>
                        <a:pt x="9686" y="11706"/>
                        <a:pt x="9886" y="11929"/>
                      </a:cubicBezTo>
                      <a:cubicBezTo>
                        <a:pt x="10280" y="11832"/>
                        <a:pt x="10777" y="11804"/>
                        <a:pt x="11177" y="11729"/>
                      </a:cubicBezTo>
                      <a:lnTo>
                        <a:pt x="11720" y="11678"/>
                      </a:lnTo>
                      <a:cubicBezTo>
                        <a:pt x="11000" y="11381"/>
                        <a:pt x="10280" y="11107"/>
                        <a:pt x="9565" y="10837"/>
                      </a:cubicBezTo>
                      <a:cubicBezTo>
                        <a:pt x="8724" y="10489"/>
                        <a:pt x="8251" y="9597"/>
                        <a:pt x="8697" y="9053"/>
                      </a:cubicBezTo>
                      <a:cubicBezTo>
                        <a:pt x="9142" y="8510"/>
                        <a:pt x="10211" y="8589"/>
                        <a:pt x="11298" y="8658"/>
                      </a:cubicBezTo>
                      <a:cubicBezTo>
                        <a:pt x="11669" y="8681"/>
                        <a:pt x="12041" y="8733"/>
                        <a:pt x="12389" y="8784"/>
                      </a:cubicBezTo>
                      <a:cubicBezTo>
                        <a:pt x="13223" y="8939"/>
                        <a:pt x="14068" y="9031"/>
                        <a:pt x="14916" y="9058"/>
                      </a:cubicBezTo>
                      <a:cubicBezTo>
                        <a:pt x="14835" y="8542"/>
                        <a:pt x="14655" y="8046"/>
                        <a:pt x="14386" y="759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0" name="Freeform 5189">
                  <a:extLst>
                    <a:ext uri="{FF2B5EF4-FFF2-40B4-BE49-F238E27FC236}">
                      <a16:creationId xmlns:a16="http://schemas.microsoft.com/office/drawing/2014/main" id="{4C604722-8AF1-6747-DBEC-A2F261CCE750}"/>
                    </a:ext>
                  </a:extLst>
                </p:cNvPr>
                <p:cNvSpPr/>
                <p:nvPr/>
              </p:nvSpPr>
              <p:spPr>
                <a:xfrm rot="-780000">
                  <a:off x="1703523" y="3984532"/>
                  <a:ext cx="3242" cy="1219"/>
                </a:xfrm>
                <a:custGeom>
                  <a:avLst/>
                  <a:gdLst>
                    <a:gd name="connsiteX0" fmla="*/ 2020 w 3242"/>
                    <a:gd name="connsiteY0" fmla="*/ 684 h 1219"/>
                    <a:gd name="connsiteX1" fmla="*/ 357 w 3242"/>
                    <a:gd name="connsiteY1" fmla="*/ 1182 h 1219"/>
                    <a:gd name="connsiteX2" fmla="*/ 1546 w 3242"/>
                    <a:gd name="connsiteY2" fmla="*/ 1851 h 1219"/>
                    <a:gd name="connsiteX3" fmla="*/ 3135 w 3242"/>
                    <a:gd name="connsiteY3" fmla="*/ 1456 h 1219"/>
                    <a:gd name="connsiteX4" fmla="*/ 3599 w 3242"/>
                    <a:gd name="connsiteY4" fmla="*/ 991 h 1219"/>
                    <a:gd name="connsiteX5" fmla="*/ 2020 w 3242"/>
                    <a:gd name="connsiteY5" fmla="*/ 684 h 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 h="1219">
                      <a:moveTo>
                        <a:pt x="2020" y="684"/>
                      </a:moveTo>
                      <a:cubicBezTo>
                        <a:pt x="1452" y="797"/>
                        <a:pt x="895" y="964"/>
                        <a:pt x="357" y="1182"/>
                      </a:cubicBezTo>
                      <a:cubicBezTo>
                        <a:pt x="752" y="1405"/>
                        <a:pt x="1124" y="1646"/>
                        <a:pt x="1546" y="1851"/>
                      </a:cubicBezTo>
                      <a:cubicBezTo>
                        <a:pt x="2108" y="1981"/>
                        <a:pt x="2699" y="1834"/>
                        <a:pt x="3135" y="1456"/>
                      </a:cubicBezTo>
                      <a:cubicBezTo>
                        <a:pt x="3277" y="1288"/>
                        <a:pt x="3432" y="1133"/>
                        <a:pt x="3599" y="991"/>
                      </a:cubicBezTo>
                      <a:cubicBezTo>
                        <a:pt x="3108" y="755"/>
                        <a:pt x="2564" y="650"/>
                        <a:pt x="2020" y="6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1" name="Freeform 5190">
                  <a:extLst>
                    <a:ext uri="{FF2B5EF4-FFF2-40B4-BE49-F238E27FC236}">
                      <a16:creationId xmlns:a16="http://schemas.microsoft.com/office/drawing/2014/main" id="{DD447B88-A61A-F01A-C072-7F2C54BFC2CE}"/>
                    </a:ext>
                  </a:extLst>
                </p:cNvPr>
                <p:cNvSpPr/>
                <p:nvPr/>
              </p:nvSpPr>
              <p:spPr>
                <a:xfrm rot="-780000">
                  <a:off x="1705492" y="3988814"/>
                  <a:ext cx="4443" cy="2332"/>
                </a:xfrm>
                <a:custGeom>
                  <a:avLst/>
                  <a:gdLst>
                    <a:gd name="connsiteX0" fmla="*/ 4077 w 4443"/>
                    <a:gd name="connsiteY0" fmla="*/ 855 h 2332"/>
                    <a:gd name="connsiteX1" fmla="*/ 1698 w 4443"/>
                    <a:gd name="connsiteY1" fmla="*/ 1427 h 2332"/>
                    <a:gd name="connsiteX2" fmla="*/ 361 w 4443"/>
                    <a:gd name="connsiteY2" fmla="*/ 2542 h 2332"/>
                    <a:gd name="connsiteX3" fmla="*/ 412 w 4443"/>
                    <a:gd name="connsiteY3" fmla="*/ 2616 h 2332"/>
                    <a:gd name="connsiteX4" fmla="*/ 3161 w 4443"/>
                    <a:gd name="connsiteY4" fmla="*/ 3011 h 2332"/>
                    <a:gd name="connsiteX5" fmla="*/ 4601 w 4443"/>
                    <a:gd name="connsiteY5" fmla="*/ 2663 h 2332"/>
                    <a:gd name="connsiteX6" fmla="*/ 4801 w 4443"/>
                    <a:gd name="connsiteY6" fmla="*/ 679 h 2332"/>
                    <a:gd name="connsiteX7" fmla="*/ 4077 w 4443"/>
                    <a:gd name="connsiteY7" fmla="*/ 855 h 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 h="2332">
                      <a:moveTo>
                        <a:pt x="4077" y="855"/>
                      </a:moveTo>
                      <a:cubicBezTo>
                        <a:pt x="3270" y="985"/>
                        <a:pt x="2475" y="1176"/>
                        <a:pt x="1698" y="1427"/>
                      </a:cubicBezTo>
                      <a:cubicBezTo>
                        <a:pt x="1030" y="1724"/>
                        <a:pt x="305" y="2073"/>
                        <a:pt x="361" y="2542"/>
                      </a:cubicBezTo>
                      <a:lnTo>
                        <a:pt x="412" y="2616"/>
                      </a:lnTo>
                      <a:cubicBezTo>
                        <a:pt x="1312" y="2843"/>
                        <a:pt x="2234" y="2975"/>
                        <a:pt x="3161" y="3011"/>
                      </a:cubicBezTo>
                      <a:cubicBezTo>
                        <a:pt x="3655" y="2963"/>
                        <a:pt x="4140" y="2846"/>
                        <a:pt x="4601" y="2663"/>
                      </a:cubicBezTo>
                      <a:lnTo>
                        <a:pt x="4801" y="679"/>
                      </a:lnTo>
                      <a:cubicBezTo>
                        <a:pt x="4574" y="735"/>
                        <a:pt x="4351" y="809"/>
                        <a:pt x="4077" y="85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2" name="Freeform 5191">
                  <a:extLst>
                    <a:ext uri="{FF2B5EF4-FFF2-40B4-BE49-F238E27FC236}">
                      <a16:creationId xmlns:a16="http://schemas.microsoft.com/office/drawing/2014/main" id="{5C27A929-03D2-9F4F-9832-4C8BBDA539C2}"/>
                    </a:ext>
                  </a:extLst>
                </p:cNvPr>
                <p:cNvSpPr/>
                <p:nvPr/>
              </p:nvSpPr>
              <p:spPr>
                <a:xfrm rot="-780000">
                  <a:off x="1722662" y="4045884"/>
                  <a:ext cx="10024" cy="8446"/>
                </a:xfrm>
                <a:custGeom>
                  <a:avLst/>
                  <a:gdLst>
                    <a:gd name="connsiteX0" fmla="*/ 6670 w 10024"/>
                    <a:gd name="connsiteY0" fmla="*/ 8620 h 8446"/>
                    <a:gd name="connsiteX1" fmla="*/ 9456 w 10024"/>
                    <a:gd name="connsiteY1" fmla="*/ 8768 h 8446"/>
                    <a:gd name="connsiteX2" fmla="*/ 10385 w 10024"/>
                    <a:gd name="connsiteY2" fmla="*/ 8373 h 8446"/>
                    <a:gd name="connsiteX3" fmla="*/ 8699 w 10024"/>
                    <a:gd name="connsiteY3" fmla="*/ 8127 h 8446"/>
                    <a:gd name="connsiteX4" fmla="*/ 4212 w 10024"/>
                    <a:gd name="connsiteY4" fmla="*/ 6366 h 8446"/>
                    <a:gd name="connsiteX5" fmla="*/ 4013 w 10024"/>
                    <a:gd name="connsiteY5" fmla="*/ 3639 h 8446"/>
                    <a:gd name="connsiteX6" fmla="*/ 5179 w 10024"/>
                    <a:gd name="connsiteY6" fmla="*/ 2747 h 8446"/>
                    <a:gd name="connsiteX7" fmla="*/ 3246 w 10024"/>
                    <a:gd name="connsiteY7" fmla="*/ 689 h 8446"/>
                    <a:gd name="connsiteX8" fmla="*/ 2824 w 10024"/>
                    <a:gd name="connsiteY8" fmla="*/ 1530 h 8446"/>
                    <a:gd name="connsiteX9" fmla="*/ 715 w 10024"/>
                    <a:gd name="connsiteY9" fmla="*/ 5274 h 8446"/>
                    <a:gd name="connsiteX10" fmla="*/ 2573 w 10024"/>
                    <a:gd name="connsiteY10" fmla="*/ 8671 h 8446"/>
                    <a:gd name="connsiteX11" fmla="*/ 3590 w 10024"/>
                    <a:gd name="connsiteY11" fmla="*/ 9135 h 8446"/>
                    <a:gd name="connsiteX12" fmla="*/ 6670 w 10024"/>
                    <a:gd name="connsiteY12" fmla="*/ 8620 h 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24" h="8446">
                      <a:moveTo>
                        <a:pt x="6670" y="8620"/>
                      </a:moveTo>
                      <a:cubicBezTo>
                        <a:pt x="7585" y="8818"/>
                        <a:pt x="8526" y="8868"/>
                        <a:pt x="9456" y="8768"/>
                      </a:cubicBezTo>
                      <a:cubicBezTo>
                        <a:pt x="9798" y="8730"/>
                        <a:pt x="10121" y="8593"/>
                        <a:pt x="10385" y="8373"/>
                      </a:cubicBezTo>
                      <a:cubicBezTo>
                        <a:pt x="9865" y="8276"/>
                        <a:pt x="9322" y="8202"/>
                        <a:pt x="8699" y="8127"/>
                      </a:cubicBezTo>
                      <a:cubicBezTo>
                        <a:pt x="7047" y="8069"/>
                        <a:pt x="5464" y="7447"/>
                        <a:pt x="4212" y="6366"/>
                      </a:cubicBezTo>
                      <a:cubicBezTo>
                        <a:pt x="3223" y="5326"/>
                        <a:pt x="2726" y="4359"/>
                        <a:pt x="4013" y="3639"/>
                      </a:cubicBezTo>
                      <a:cubicBezTo>
                        <a:pt x="4443" y="3401"/>
                        <a:pt x="4836" y="3100"/>
                        <a:pt x="5179" y="2747"/>
                      </a:cubicBezTo>
                      <a:cubicBezTo>
                        <a:pt x="5773" y="2101"/>
                        <a:pt x="5081" y="1307"/>
                        <a:pt x="3246" y="689"/>
                      </a:cubicBezTo>
                      <a:cubicBezTo>
                        <a:pt x="3120" y="976"/>
                        <a:pt x="2979" y="1257"/>
                        <a:pt x="2824" y="1530"/>
                      </a:cubicBezTo>
                      <a:cubicBezTo>
                        <a:pt x="2203" y="2823"/>
                        <a:pt x="1499" y="4073"/>
                        <a:pt x="715" y="5274"/>
                      </a:cubicBezTo>
                      <a:cubicBezTo>
                        <a:pt x="-51" y="6413"/>
                        <a:pt x="367" y="7532"/>
                        <a:pt x="2573" y="8671"/>
                      </a:cubicBezTo>
                      <a:cubicBezTo>
                        <a:pt x="2893" y="8843"/>
                        <a:pt x="3242" y="8991"/>
                        <a:pt x="3590" y="9135"/>
                      </a:cubicBezTo>
                      <a:cubicBezTo>
                        <a:pt x="4515" y="8583"/>
                        <a:pt x="5615" y="8398"/>
                        <a:pt x="6670" y="862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3" name="Freeform 5192">
                  <a:extLst>
                    <a:ext uri="{FF2B5EF4-FFF2-40B4-BE49-F238E27FC236}">
                      <a16:creationId xmlns:a16="http://schemas.microsoft.com/office/drawing/2014/main" id="{63219F7A-6F9F-1B2A-0C36-8B5D301AFB81}"/>
                    </a:ext>
                  </a:extLst>
                </p:cNvPr>
                <p:cNvSpPr/>
                <p:nvPr/>
              </p:nvSpPr>
              <p:spPr>
                <a:xfrm rot="-780000">
                  <a:off x="1731335" y="4036495"/>
                  <a:ext cx="42355" cy="21399"/>
                </a:xfrm>
                <a:custGeom>
                  <a:avLst/>
                  <a:gdLst>
                    <a:gd name="connsiteX0" fmla="*/ 363 w 42355"/>
                    <a:gd name="connsiteY0" fmla="*/ 15293 h 21399"/>
                    <a:gd name="connsiteX1" fmla="*/ 2592 w 42355"/>
                    <a:gd name="connsiteY1" fmla="*/ 16757 h 21399"/>
                    <a:gd name="connsiteX2" fmla="*/ 5416 w 42355"/>
                    <a:gd name="connsiteY2" fmla="*/ 18369 h 21399"/>
                    <a:gd name="connsiteX3" fmla="*/ 6656 w 42355"/>
                    <a:gd name="connsiteY3" fmla="*/ 18123 h 21399"/>
                    <a:gd name="connsiteX4" fmla="*/ 6508 w 42355"/>
                    <a:gd name="connsiteY4" fmla="*/ 17105 h 21399"/>
                    <a:gd name="connsiteX5" fmla="*/ 8886 w 42355"/>
                    <a:gd name="connsiteY5" fmla="*/ 16757 h 21399"/>
                    <a:gd name="connsiteX6" fmla="*/ 14390 w 42355"/>
                    <a:gd name="connsiteY6" fmla="*/ 19656 h 21399"/>
                    <a:gd name="connsiteX7" fmla="*/ 15876 w 42355"/>
                    <a:gd name="connsiteY7" fmla="*/ 20423 h 21399"/>
                    <a:gd name="connsiteX8" fmla="*/ 22124 w 42355"/>
                    <a:gd name="connsiteY8" fmla="*/ 22086 h 21399"/>
                    <a:gd name="connsiteX9" fmla="*/ 22588 w 42355"/>
                    <a:gd name="connsiteY9" fmla="*/ 21069 h 21399"/>
                    <a:gd name="connsiteX10" fmla="*/ 26903 w 42355"/>
                    <a:gd name="connsiteY10" fmla="*/ 19605 h 21399"/>
                    <a:gd name="connsiteX11" fmla="*/ 27275 w 42355"/>
                    <a:gd name="connsiteY11" fmla="*/ 20372 h 21399"/>
                    <a:gd name="connsiteX12" fmla="*/ 27623 w 42355"/>
                    <a:gd name="connsiteY12" fmla="*/ 19108 h 21399"/>
                    <a:gd name="connsiteX13" fmla="*/ 26285 w 42355"/>
                    <a:gd name="connsiteY13" fmla="*/ 16827 h 21399"/>
                    <a:gd name="connsiteX14" fmla="*/ 28840 w 42355"/>
                    <a:gd name="connsiteY14" fmla="*/ 16009 h 21399"/>
                    <a:gd name="connsiteX15" fmla="*/ 30326 w 42355"/>
                    <a:gd name="connsiteY15" fmla="*/ 15340 h 21399"/>
                    <a:gd name="connsiteX16" fmla="*/ 29012 w 42355"/>
                    <a:gd name="connsiteY16" fmla="*/ 12933 h 21399"/>
                    <a:gd name="connsiteX17" fmla="*/ 28914 w 42355"/>
                    <a:gd name="connsiteY17" fmla="*/ 10331 h 21399"/>
                    <a:gd name="connsiteX18" fmla="*/ 31144 w 42355"/>
                    <a:gd name="connsiteY18" fmla="*/ 10280 h 21399"/>
                    <a:gd name="connsiteX19" fmla="*/ 36323 w 42355"/>
                    <a:gd name="connsiteY19" fmla="*/ 12761 h 21399"/>
                    <a:gd name="connsiteX20" fmla="*/ 39644 w 42355"/>
                    <a:gd name="connsiteY20" fmla="*/ 13282 h 21399"/>
                    <a:gd name="connsiteX21" fmla="*/ 41255 w 42355"/>
                    <a:gd name="connsiteY21" fmla="*/ 12887 h 21399"/>
                    <a:gd name="connsiteX22" fmla="*/ 42719 w 42355"/>
                    <a:gd name="connsiteY22" fmla="*/ 11549 h 21399"/>
                    <a:gd name="connsiteX23" fmla="*/ 41232 w 42355"/>
                    <a:gd name="connsiteY23" fmla="*/ 10931 h 21399"/>
                    <a:gd name="connsiteX24" fmla="*/ 40340 w 42355"/>
                    <a:gd name="connsiteY24" fmla="*/ 10833 h 21399"/>
                    <a:gd name="connsiteX25" fmla="*/ 33401 w 42355"/>
                    <a:gd name="connsiteY25" fmla="*/ 8352 h 21399"/>
                    <a:gd name="connsiteX26" fmla="*/ 31692 w 42355"/>
                    <a:gd name="connsiteY26" fmla="*/ 6986 h 21399"/>
                    <a:gd name="connsiteX27" fmla="*/ 29188 w 42355"/>
                    <a:gd name="connsiteY27" fmla="*/ 6665 h 21399"/>
                    <a:gd name="connsiteX28" fmla="*/ 27279 w 42355"/>
                    <a:gd name="connsiteY28" fmla="*/ 6540 h 21399"/>
                    <a:gd name="connsiteX29" fmla="*/ 27080 w 42355"/>
                    <a:gd name="connsiteY29" fmla="*/ 6168 h 21399"/>
                    <a:gd name="connsiteX30" fmla="*/ 24873 w 42355"/>
                    <a:gd name="connsiteY30" fmla="*/ 7409 h 21399"/>
                    <a:gd name="connsiteX31" fmla="*/ 24650 w 42355"/>
                    <a:gd name="connsiteY31" fmla="*/ 6865 h 21399"/>
                    <a:gd name="connsiteX32" fmla="*/ 26782 w 42355"/>
                    <a:gd name="connsiteY32" fmla="*/ 4310 h 21399"/>
                    <a:gd name="connsiteX33" fmla="*/ 27711 w 42355"/>
                    <a:gd name="connsiteY33" fmla="*/ 4482 h 21399"/>
                    <a:gd name="connsiteX34" fmla="*/ 27614 w 42355"/>
                    <a:gd name="connsiteY34" fmla="*/ 5499 h 21399"/>
                    <a:gd name="connsiteX35" fmla="*/ 29077 w 42355"/>
                    <a:gd name="connsiteY35" fmla="*/ 4059 h 21399"/>
                    <a:gd name="connsiteX36" fmla="*/ 31060 w 42355"/>
                    <a:gd name="connsiteY36" fmla="*/ 2665 h 21399"/>
                    <a:gd name="connsiteX37" fmla="*/ 31186 w 42355"/>
                    <a:gd name="connsiteY37" fmla="*/ 1448 h 21399"/>
                    <a:gd name="connsiteX38" fmla="*/ 28533 w 42355"/>
                    <a:gd name="connsiteY38" fmla="*/ 951 h 21399"/>
                    <a:gd name="connsiteX39" fmla="*/ 23429 w 42355"/>
                    <a:gd name="connsiteY39" fmla="*/ 811 h 21399"/>
                    <a:gd name="connsiteX40" fmla="*/ 21743 w 42355"/>
                    <a:gd name="connsiteY40" fmla="*/ 1206 h 21399"/>
                    <a:gd name="connsiteX41" fmla="*/ 21125 w 42355"/>
                    <a:gd name="connsiteY41" fmla="*/ 4059 h 21399"/>
                    <a:gd name="connsiteX42" fmla="*/ 22216 w 42355"/>
                    <a:gd name="connsiteY42" fmla="*/ 5276 h 21399"/>
                    <a:gd name="connsiteX43" fmla="*/ 24074 w 42355"/>
                    <a:gd name="connsiteY43" fmla="*/ 7135 h 21399"/>
                    <a:gd name="connsiteX44" fmla="*/ 25366 w 42355"/>
                    <a:gd name="connsiteY44" fmla="*/ 11720 h 21399"/>
                    <a:gd name="connsiteX45" fmla="*/ 25463 w 42355"/>
                    <a:gd name="connsiteY45" fmla="*/ 11795 h 21399"/>
                    <a:gd name="connsiteX46" fmla="*/ 25751 w 42355"/>
                    <a:gd name="connsiteY46" fmla="*/ 14202 h 21399"/>
                    <a:gd name="connsiteX47" fmla="*/ 24687 w 42355"/>
                    <a:gd name="connsiteY47" fmla="*/ 14871 h 21399"/>
                    <a:gd name="connsiteX48" fmla="*/ 20670 w 42355"/>
                    <a:gd name="connsiteY48" fmla="*/ 14871 h 21399"/>
                    <a:gd name="connsiteX49" fmla="*/ 18589 w 42355"/>
                    <a:gd name="connsiteY49" fmla="*/ 15563 h 21399"/>
                    <a:gd name="connsiteX50" fmla="*/ 18366 w 42355"/>
                    <a:gd name="connsiteY50" fmla="*/ 16580 h 21399"/>
                    <a:gd name="connsiteX51" fmla="*/ 15542 w 42355"/>
                    <a:gd name="connsiteY51" fmla="*/ 16455 h 21399"/>
                    <a:gd name="connsiteX52" fmla="*/ 13981 w 42355"/>
                    <a:gd name="connsiteY52" fmla="*/ 14894 h 21399"/>
                    <a:gd name="connsiteX53" fmla="*/ 14330 w 42355"/>
                    <a:gd name="connsiteY53" fmla="*/ 14276 h 21399"/>
                    <a:gd name="connsiteX54" fmla="*/ 16188 w 42355"/>
                    <a:gd name="connsiteY54" fmla="*/ 14104 h 21399"/>
                    <a:gd name="connsiteX55" fmla="*/ 17404 w 42355"/>
                    <a:gd name="connsiteY55" fmla="*/ 12840 h 21399"/>
                    <a:gd name="connsiteX56" fmla="*/ 13192 w 42355"/>
                    <a:gd name="connsiteY56" fmla="*/ 9267 h 21399"/>
                    <a:gd name="connsiteX57" fmla="*/ 11431 w 42355"/>
                    <a:gd name="connsiteY57" fmla="*/ 8301 h 21399"/>
                    <a:gd name="connsiteX58" fmla="*/ 11009 w 42355"/>
                    <a:gd name="connsiteY58" fmla="*/ 8947 h 21399"/>
                    <a:gd name="connsiteX59" fmla="*/ 10214 w 42355"/>
                    <a:gd name="connsiteY59" fmla="*/ 8998 h 21399"/>
                    <a:gd name="connsiteX60" fmla="*/ 10363 w 42355"/>
                    <a:gd name="connsiteY60" fmla="*/ 8069 h 21399"/>
                    <a:gd name="connsiteX61" fmla="*/ 10488 w 42355"/>
                    <a:gd name="connsiteY61" fmla="*/ 7943 h 21399"/>
                    <a:gd name="connsiteX62" fmla="*/ 7934 w 42355"/>
                    <a:gd name="connsiteY62" fmla="*/ 7297 h 21399"/>
                    <a:gd name="connsiteX63" fmla="*/ 6076 w 42355"/>
                    <a:gd name="connsiteY63" fmla="*/ 7497 h 21399"/>
                    <a:gd name="connsiteX64" fmla="*/ 6540 w 42355"/>
                    <a:gd name="connsiteY64" fmla="*/ 8561 h 21399"/>
                    <a:gd name="connsiteX65" fmla="*/ 7469 w 42355"/>
                    <a:gd name="connsiteY65" fmla="*/ 9105 h 21399"/>
                    <a:gd name="connsiteX66" fmla="*/ 13057 w 42355"/>
                    <a:gd name="connsiteY66" fmla="*/ 13904 h 21399"/>
                    <a:gd name="connsiteX67" fmla="*/ 10382 w 42355"/>
                    <a:gd name="connsiteY67" fmla="*/ 15739 h 21399"/>
                    <a:gd name="connsiteX68" fmla="*/ 6638 w 42355"/>
                    <a:gd name="connsiteY68" fmla="*/ 14550 h 21399"/>
                    <a:gd name="connsiteX69" fmla="*/ 3688 w 42355"/>
                    <a:gd name="connsiteY69" fmla="*/ 12664 h 21399"/>
                    <a:gd name="connsiteX70" fmla="*/ 1459 w 42355"/>
                    <a:gd name="connsiteY70" fmla="*/ 14350 h 21399"/>
                    <a:gd name="connsiteX71" fmla="*/ 363 w 42355"/>
                    <a:gd name="connsiteY71" fmla="*/ 15293 h 21399"/>
                    <a:gd name="connsiteX72" fmla="*/ 23169 w 42355"/>
                    <a:gd name="connsiteY72" fmla="*/ 4059 h 21399"/>
                    <a:gd name="connsiteX73" fmla="*/ 22704 w 42355"/>
                    <a:gd name="connsiteY73" fmla="*/ 2572 h 21399"/>
                    <a:gd name="connsiteX74" fmla="*/ 25059 w 42355"/>
                    <a:gd name="connsiteY74" fmla="*/ 1457 h 21399"/>
                    <a:gd name="connsiteX75" fmla="*/ 25524 w 42355"/>
                    <a:gd name="connsiteY75" fmla="*/ 3418 h 21399"/>
                    <a:gd name="connsiteX76" fmla="*/ 23169 w 42355"/>
                    <a:gd name="connsiteY76" fmla="*/ 4059 h 2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2355" h="21399">
                      <a:moveTo>
                        <a:pt x="363" y="15293"/>
                      </a:moveTo>
                      <a:cubicBezTo>
                        <a:pt x="1157" y="15699"/>
                        <a:pt x="1904" y="16191"/>
                        <a:pt x="2592" y="16757"/>
                      </a:cubicBezTo>
                      <a:cubicBezTo>
                        <a:pt x="3475" y="17391"/>
                        <a:pt x="4422" y="17931"/>
                        <a:pt x="5416" y="18369"/>
                      </a:cubicBezTo>
                      <a:cubicBezTo>
                        <a:pt x="6159" y="18718"/>
                        <a:pt x="6708" y="18592"/>
                        <a:pt x="6656" y="18123"/>
                      </a:cubicBezTo>
                      <a:cubicBezTo>
                        <a:pt x="6633" y="17802"/>
                        <a:pt x="6508" y="17431"/>
                        <a:pt x="6508" y="17105"/>
                      </a:cubicBezTo>
                      <a:cubicBezTo>
                        <a:pt x="6508" y="16362"/>
                        <a:pt x="7525" y="16213"/>
                        <a:pt x="8886" y="16757"/>
                      </a:cubicBezTo>
                      <a:cubicBezTo>
                        <a:pt x="10895" y="17349"/>
                        <a:pt x="12766" y="18334"/>
                        <a:pt x="14390" y="19656"/>
                      </a:cubicBezTo>
                      <a:cubicBezTo>
                        <a:pt x="14820" y="20023"/>
                        <a:pt x="15328" y="20286"/>
                        <a:pt x="15876" y="20423"/>
                      </a:cubicBezTo>
                      <a:cubicBezTo>
                        <a:pt x="17934" y="21018"/>
                        <a:pt x="20015" y="21589"/>
                        <a:pt x="22124" y="22086"/>
                      </a:cubicBezTo>
                      <a:cubicBezTo>
                        <a:pt x="22197" y="21715"/>
                        <a:pt x="22356" y="21367"/>
                        <a:pt x="22588" y="21069"/>
                      </a:cubicBezTo>
                      <a:cubicBezTo>
                        <a:pt x="23745" y="19976"/>
                        <a:pt x="25320" y="19442"/>
                        <a:pt x="26903" y="19605"/>
                      </a:cubicBezTo>
                      <a:cubicBezTo>
                        <a:pt x="27056" y="19845"/>
                        <a:pt x="27181" y="20103"/>
                        <a:pt x="27275" y="20372"/>
                      </a:cubicBezTo>
                      <a:cubicBezTo>
                        <a:pt x="28464" y="20200"/>
                        <a:pt x="28492" y="19907"/>
                        <a:pt x="27623" y="19108"/>
                      </a:cubicBezTo>
                      <a:cubicBezTo>
                        <a:pt x="26829" y="18341"/>
                        <a:pt x="25914" y="17593"/>
                        <a:pt x="26285" y="16827"/>
                      </a:cubicBezTo>
                      <a:cubicBezTo>
                        <a:pt x="26634" y="16158"/>
                        <a:pt x="27302" y="15786"/>
                        <a:pt x="28840" y="16009"/>
                      </a:cubicBezTo>
                      <a:cubicBezTo>
                        <a:pt x="30103" y="16181"/>
                        <a:pt x="30577" y="15911"/>
                        <a:pt x="30326" y="15340"/>
                      </a:cubicBezTo>
                      <a:cubicBezTo>
                        <a:pt x="29975" y="14493"/>
                        <a:pt x="29535" y="13686"/>
                        <a:pt x="29012" y="12933"/>
                      </a:cubicBezTo>
                      <a:cubicBezTo>
                        <a:pt x="28269" y="11939"/>
                        <a:pt x="28083" y="11075"/>
                        <a:pt x="28914" y="10331"/>
                      </a:cubicBezTo>
                      <a:cubicBezTo>
                        <a:pt x="29569" y="9836"/>
                        <a:pt x="30467" y="9816"/>
                        <a:pt x="31144" y="10280"/>
                      </a:cubicBezTo>
                      <a:cubicBezTo>
                        <a:pt x="32904" y="11075"/>
                        <a:pt x="34688" y="11892"/>
                        <a:pt x="36323" y="12761"/>
                      </a:cubicBezTo>
                      <a:cubicBezTo>
                        <a:pt x="37308" y="13392"/>
                        <a:pt x="38513" y="13581"/>
                        <a:pt x="39644" y="13282"/>
                      </a:cubicBezTo>
                      <a:cubicBezTo>
                        <a:pt x="40164" y="13156"/>
                        <a:pt x="40707" y="13007"/>
                        <a:pt x="41255" y="12887"/>
                      </a:cubicBezTo>
                      <a:cubicBezTo>
                        <a:pt x="41720" y="12422"/>
                        <a:pt x="42222" y="11957"/>
                        <a:pt x="42719" y="11549"/>
                      </a:cubicBezTo>
                      <a:cubicBezTo>
                        <a:pt x="42241" y="11301"/>
                        <a:pt x="41744" y="11095"/>
                        <a:pt x="41232" y="10931"/>
                      </a:cubicBezTo>
                      <a:cubicBezTo>
                        <a:pt x="40943" y="10848"/>
                        <a:pt x="40641" y="10815"/>
                        <a:pt x="40340" y="10833"/>
                      </a:cubicBezTo>
                      <a:cubicBezTo>
                        <a:pt x="37802" y="10882"/>
                        <a:pt x="35333" y="9999"/>
                        <a:pt x="33401" y="8352"/>
                      </a:cubicBezTo>
                      <a:cubicBezTo>
                        <a:pt x="32879" y="7840"/>
                        <a:pt x="32306" y="7383"/>
                        <a:pt x="31692" y="6986"/>
                      </a:cubicBezTo>
                      <a:cubicBezTo>
                        <a:pt x="30977" y="6434"/>
                        <a:pt x="30019" y="6311"/>
                        <a:pt x="29188" y="6665"/>
                      </a:cubicBezTo>
                      <a:cubicBezTo>
                        <a:pt x="28584" y="7008"/>
                        <a:pt x="27834" y="6959"/>
                        <a:pt x="27279" y="6540"/>
                      </a:cubicBezTo>
                      <a:cubicBezTo>
                        <a:pt x="27162" y="6451"/>
                        <a:pt x="27089" y="6316"/>
                        <a:pt x="27080" y="6168"/>
                      </a:cubicBezTo>
                      <a:cubicBezTo>
                        <a:pt x="26563" y="6887"/>
                        <a:pt x="25756" y="7341"/>
                        <a:pt x="24873" y="7409"/>
                      </a:cubicBezTo>
                      <a:lnTo>
                        <a:pt x="24650" y="6865"/>
                      </a:lnTo>
                      <a:cubicBezTo>
                        <a:pt x="25342" y="5996"/>
                        <a:pt x="26044" y="5081"/>
                        <a:pt x="26782" y="4310"/>
                      </a:cubicBezTo>
                      <a:cubicBezTo>
                        <a:pt x="26982" y="4110"/>
                        <a:pt x="27474" y="4287"/>
                        <a:pt x="27711" y="4482"/>
                      </a:cubicBezTo>
                      <a:cubicBezTo>
                        <a:pt x="27784" y="4823"/>
                        <a:pt x="27750" y="5178"/>
                        <a:pt x="27614" y="5499"/>
                      </a:cubicBezTo>
                      <a:cubicBezTo>
                        <a:pt x="28677" y="5225"/>
                        <a:pt x="28677" y="4570"/>
                        <a:pt x="29077" y="4059"/>
                      </a:cubicBezTo>
                      <a:cubicBezTo>
                        <a:pt x="29645" y="3474"/>
                        <a:pt x="30318" y="3002"/>
                        <a:pt x="31060" y="2665"/>
                      </a:cubicBezTo>
                      <a:cubicBezTo>
                        <a:pt x="31631" y="2344"/>
                        <a:pt x="32026" y="2047"/>
                        <a:pt x="31186" y="1448"/>
                      </a:cubicBezTo>
                      <a:cubicBezTo>
                        <a:pt x="30408" y="923"/>
                        <a:pt x="29448" y="743"/>
                        <a:pt x="28533" y="951"/>
                      </a:cubicBezTo>
                      <a:cubicBezTo>
                        <a:pt x="26845" y="1313"/>
                        <a:pt x="25095" y="1265"/>
                        <a:pt x="23429" y="811"/>
                      </a:cubicBezTo>
                      <a:cubicBezTo>
                        <a:pt x="22365" y="537"/>
                        <a:pt x="21868" y="737"/>
                        <a:pt x="21743" y="1206"/>
                      </a:cubicBezTo>
                      <a:cubicBezTo>
                        <a:pt x="21452" y="2137"/>
                        <a:pt x="21245" y="3092"/>
                        <a:pt x="21125" y="4059"/>
                      </a:cubicBezTo>
                      <a:cubicBezTo>
                        <a:pt x="21125" y="4407"/>
                        <a:pt x="21645" y="4988"/>
                        <a:pt x="22216" y="5276"/>
                      </a:cubicBezTo>
                      <a:cubicBezTo>
                        <a:pt x="23406" y="5871"/>
                        <a:pt x="23902" y="6419"/>
                        <a:pt x="24074" y="7135"/>
                      </a:cubicBezTo>
                      <a:cubicBezTo>
                        <a:pt x="24423" y="8673"/>
                        <a:pt x="24915" y="10187"/>
                        <a:pt x="25366" y="11720"/>
                      </a:cubicBezTo>
                      <a:lnTo>
                        <a:pt x="25463" y="11795"/>
                      </a:lnTo>
                      <a:cubicBezTo>
                        <a:pt x="26141" y="12416"/>
                        <a:pt x="26263" y="13439"/>
                        <a:pt x="25751" y="14202"/>
                      </a:cubicBezTo>
                      <a:cubicBezTo>
                        <a:pt x="25403" y="14819"/>
                        <a:pt x="25031" y="14945"/>
                        <a:pt x="24687" y="14871"/>
                      </a:cubicBezTo>
                      <a:cubicBezTo>
                        <a:pt x="23369" y="15208"/>
                        <a:pt x="21988" y="15208"/>
                        <a:pt x="20670" y="14871"/>
                      </a:cubicBezTo>
                      <a:cubicBezTo>
                        <a:pt x="19007" y="14573"/>
                        <a:pt x="18412" y="14722"/>
                        <a:pt x="18589" y="15563"/>
                      </a:cubicBezTo>
                      <a:cubicBezTo>
                        <a:pt x="18653" y="15918"/>
                        <a:pt x="18573" y="16284"/>
                        <a:pt x="18366" y="16580"/>
                      </a:cubicBezTo>
                      <a:cubicBezTo>
                        <a:pt x="17994" y="17175"/>
                        <a:pt x="16406" y="17101"/>
                        <a:pt x="15542" y="16455"/>
                      </a:cubicBezTo>
                      <a:cubicBezTo>
                        <a:pt x="14938" y="16025"/>
                        <a:pt x="14411" y="15497"/>
                        <a:pt x="13981" y="14894"/>
                      </a:cubicBezTo>
                      <a:cubicBezTo>
                        <a:pt x="13833" y="14694"/>
                        <a:pt x="14032" y="14373"/>
                        <a:pt x="14330" y="14276"/>
                      </a:cubicBezTo>
                      <a:cubicBezTo>
                        <a:pt x="14939" y="14138"/>
                        <a:pt x="15563" y="14080"/>
                        <a:pt x="16188" y="14104"/>
                      </a:cubicBezTo>
                      <a:cubicBezTo>
                        <a:pt x="18319" y="14178"/>
                        <a:pt x="18640" y="13979"/>
                        <a:pt x="17404" y="12840"/>
                      </a:cubicBezTo>
                      <a:cubicBezTo>
                        <a:pt x="16072" y="11568"/>
                        <a:pt x="14665" y="10374"/>
                        <a:pt x="13192" y="9267"/>
                      </a:cubicBezTo>
                      <a:cubicBezTo>
                        <a:pt x="12651" y="8868"/>
                        <a:pt x="12059" y="8542"/>
                        <a:pt x="11431" y="8301"/>
                      </a:cubicBezTo>
                      <a:lnTo>
                        <a:pt x="11009" y="8947"/>
                      </a:lnTo>
                      <a:cubicBezTo>
                        <a:pt x="10860" y="9119"/>
                        <a:pt x="10488" y="8998"/>
                        <a:pt x="10214" y="8998"/>
                      </a:cubicBezTo>
                      <a:cubicBezTo>
                        <a:pt x="10265" y="8677"/>
                        <a:pt x="10214" y="8231"/>
                        <a:pt x="10363" y="8069"/>
                      </a:cubicBezTo>
                      <a:lnTo>
                        <a:pt x="10488" y="7943"/>
                      </a:lnTo>
                      <a:cubicBezTo>
                        <a:pt x="9655" y="7661"/>
                        <a:pt x="8801" y="7445"/>
                        <a:pt x="7934" y="7297"/>
                      </a:cubicBezTo>
                      <a:cubicBezTo>
                        <a:pt x="7309" y="7166"/>
                        <a:pt x="6658" y="7236"/>
                        <a:pt x="6076" y="7497"/>
                      </a:cubicBezTo>
                      <a:cubicBezTo>
                        <a:pt x="5853" y="7697"/>
                        <a:pt x="6276" y="8189"/>
                        <a:pt x="6540" y="8561"/>
                      </a:cubicBezTo>
                      <a:cubicBezTo>
                        <a:pt x="6809" y="8804"/>
                        <a:pt x="7126" y="8989"/>
                        <a:pt x="7469" y="9105"/>
                      </a:cubicBezTo>
                      <a:cubicBezTo>
                        <a:pt x="9797" y="10066"/>
                        <a:pt x="11755" y="11748"/>
                        <a:pt x="13057" y="13904"/>
                      </a:cubicBezTo>
                      <a:cubicBezTo>
                        <a:pt x="13521" y="14624"/>
                        <a:pt x="12040" y="15614"/>
                        <a:pt x="10382" y="15739"/>
                      </a:cubicBezTo>
                      <a:cubicBezTo>
                        <a:pt x="9012" y="16008"/>
                        <a:pt x="7601" y="15560"/>
                        <a:pt x="6638" y="14550"/>
                      </a:cubicBezTo>
                      <a:cubicBezTo>
                        <a:pt x="5788" y="13734"/>
                        <a:pt x="4786" y="13093"/>
                        <a:pt x="3688" y="12664"/>
                      </a:cubicBezTo>
                      <a:cubicBezTo>
                        <a:pt x="2863" y="13108"/>
                        <a:pt x="2111" y="13677"/>
                        <a:pt x="1459" y="14350"/>
                      </a:cubicBezTo>
                      <a:cubicBezTo>
                        <a:pt x="1145" y="14720"/>
                        <a:pt x="775" y="15038"/>
                        <a:pt x="363" y="15293"/>
                      </a:cubicBezTo>
                      <a:close/>
                      <a:moveTo>
                        <a:pt x="23169" y="4059"/>
                      </a:moveTo>
                      <a:cubicBezTo>
                        <a:pt x="23020" y="4059"/>
                        <a:pt x="22523" y="2693"/>
                        <a:pt x="22704" y="2572"/>
                      </a:cubicBezTo>
                      <a:cubicBezTo>
                        <a:pt x="23445" y="2114"/>
                        <a:pt x="24235" y="1740"/>
                        <a:pt x="25059" y="1457"/>
                      </a:cubicBezTo>
                      <a:cubicBezTo>
                        <a:pt x="25282" y="2093"/>
                        <a:pt x="25438" y="2750"/>
                        <a:pt x="25524" y="3418"/>
                      </a:cubicBezTo>
                      <a:cubicBezTo>
                        <a:pt x="24782" y="3766"/>
                        <a:pt x="23985" y="3983"/>
                        <a:pt x="23169" y="40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4" name="Freeform 5193">
                  <a:extLst>
                    <a:ext uri="{FF2B5EF4-FFF2-40B4-BE49-F238E27FC236}">
                      <a16:creationId xmlns:a16="http://schemas.microsoft.com/office/drawing/2014/main" id="{27DF4CB3-02F7-1F39-E0E0-0DCC424E9B15}"/>
                    </a:ext>
                  </a:extLst>
                </p:cNvPr>
                <p:cNvSpPr/>
                <p:nvPr/>
              </p:nvSpPr>
              <p:spPr>
                <a:xfrm rot="-780000">
                  <a:off x="1751629" y="4036927"/>
                  <a:ext cx="2855" cy="2606"/>
                </a:xfrm>
                <a:custGeom>
                  <a:avLst/>
                  <a:gdLst>
                    <a:gd name="connsiteX0" fmla="*/ 402 w 2855"/>
                    <a:gd name="connsiteY0" fmla="*/ 1807 h 2606"/>
                    <a:gd name="connsiteX1" fmla="*/ 867 w 2855"/>
                    <a:gd name="connsiteY1" fmla="*/ 3293 h 2606"/>
                    <a:gd name="connsiteX2" fmla="*/ 3222 w 2855"/>
                    <a:gd name="connsiteY2" fmla="*/ 2647 h 2606"/>
                    <a:gd name="connsiteX3" fmla="*/ 2757 w 2855"/>
                    <a:gd name="connsiteY3" fmla="*/ 687 h 2606"/>
                    <a:gd name="connsiteX4" fmla="*/ 402 w 2855"/>
                    <a:gd name="connsiteY4" fmla="*/ 1807 h 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 h="2606">
                      <a:moveTo>
                        <a:pt x="402" y="1807"/>
                      </a:moveTo>
                      <a:cubicBezTo>
                        <a:pt x="230" y="1932"/>
                        <a:pt x="723" y="3293"/>
                        <a:pt x="867" y="3293"/>
                      </a:cubicBezTo>
                      <a:cubicBezTo>
                        <a:pt x="1683" y="3216"/>
                        <a:pt x="2480" y="2998"/>
                        <a:pt x="3222" y="2647"/>
                      </a:cubicBezTo>
                      <a:cubicBezTo>
                        <a:pt x="3136" y="1979"/>
                        <a:pt x="2980" y="1322"/>
                        <a:pt x="2757" y="687"/>
                      </a:cubicBezTo>
                      <a:cubicBezTo>
                        <a:pt x="1933" y="972"/>
                        <a:pt x="1143" y="1347"/>
                        <a:pt x="402" y="18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5" name="Freeform 5194">
                  <a:extLst>
                    <a:ext uri="{FF2B5EF4-FFF2-40B4-BE49-F238E27FC236}">
                      <a16:creationId xmlns:a16="http://schemas.microsoft.com/office/drawing/2014/main" id="{05221114-D598-1CCE-E05F-75943A94C580}"/>
                    </a:ext>
                  </a:extLst>
                </p:cNvPr>
                <p:cNvSpPr/>
                <p:nvPr/>
              </p:nvSpPr>
              <p:spPr>
                <a:xfrm rot="-780000">
                  <a:off x="1726959" y="4052865"/>
                  <a:ext cx="8755" cy="3187"/>
                </a:xfrm>
                <a:custGeom>
                  <a:avLst/>
                  <a:gdLst>
                    <a:gd name="connsiteX0" fmla="*/ 6224 w 8755"/>
                    <a:gd name="connsiteY0" fmla="*/ 1075 h 3187"/>
                    <a:gd name="connsiteX1" fmla="*/ 3437 w 8755"/>
                    <a:gd name="connsiteY1" fmla="*/ 927 h 3187"/>
                    <a:gd name="connsiteX2" fmla="*/ 362 w 8755"/>
                    <a:gd name="connsiteY2" fmla="*/ 1447 h 3187"/>
                    <a:gd name="connsiteX3" fmla="*/ 3613 w 8755"/>
                    <a:gd name="connsiteY3" fmla="*/ 2887 h 3187"/>
                    <a:gd name="connsiteX4" fmla="*/ 5796 w 8755"/>
                    <a:gd name="connsiteY4" fmla="*/ 3877 h 3187"/>
                    <a:gd name="connsiteX5" fmla="*/ 6888 w 8755"/>
                    <a:gd name="connsiteY5" fmla="*/ 2948 h 3187"/>
                    <a:gd name="connsiteX6" fmla="*/ 9117 w 8755"/>
                    <a:gd name="connsiteY6" fmla="*/ 1261 h 3187"/>
                    <a:gd name="connsiteX7" fmla="*/ 7134 w 8755"/>
                    <a:gd name="connsiteY7" fmla="*/ 690 h 3187"/>
                    <a:gd name="connsiteX8" fmla="*/ 6224 w 8755"/>
                    <a:gd name="connsiteY8" fmla="*/ 1075 h 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5" h="3187">
                      <a:moveTo>
                        <a:pt x="6224" y="1075"/>
                      </a:moveTo>
                      <a:cubicBezTo>
                        <a:pt x="5293" y="1175"/>
                        <a:pt x="4352" y="1125"/>
                        <a:pt x="3437" y="927"/>
                      </a:cubicBezTo>
                      <a:cubicBezTo>
                        <a:pt x="2383" y="708"/>
                        <a:pt x="1285" y="894"/>
                        <a:pt x="362" y="1447"/>
                      </a:cubicBezTo>
                      <a:cubicBezTo>
                        <a:pt x="1402" y="1944"/>
                        <a:pt x="2494" y="2441"/>
                        <a:pt x="3613" y="2887"/>
                      </a:cubicBezTo>
                      <a:cubicBezTo>
                        <a:pt x="4360" y="3173"/>
                        <a:pt x="5089" y="3504"/>
                        <a:pt x="5796" y="3877"/>
                      </a:cubicBezTo>
                      <a:cubicBezTo>
                        <a:pt x="6206" y="3626"/>
                        <a:pt x="6574" y="3312"/>
                        <a:pt x="6888" y="2948"/>
                      </a:cubicBezTo>
                      <a:cubicBezTo>
                        <a:pt x="7540" y="2275"/>
                        <a:pt x="8292" y="1705"/>
                        <a:pt x="9117" y="1261"/>
                      </a:cubicBezTo>
                      <a:cubicBezTo>
                        <a:pt x="8472" y="1020"/>
                        <a:pt x="7809" y="829"/>
                        <a:pt x="7134" y="690"/>
                      </a:cubicBezTo>
                      <a:cubicBezTo>
                        <a:pt x="6874" y="903"/>
                        <a:pt x="6558" y="1036"/>
                        <a:pt x="6224" y="10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6" name="Freeform 5195">
                  <a:extLst>
                    <a:ext uri="{FF2B5EF4-FFF2-40B4-BE49-F238E27FC236}">
                      <a16:creationId xmlns:a16="http://schemas.microsoft.com/office/drawing/2014/main" id="{8961C3D2-30D8-81AC-F08E-5F5690C94604}"/>
                    </a:ext>
                  </a:extLst>
                </p:cNvPr>
                <p:cNvSpPr/>
                <p:nvPr/>
              </p:nvSpPr>
              <p:spPr>
                <a:xfrm rot="-780000">
                  <a:off x="1755981" y="4046599"/>
                  <a:ext cx="1384" cy="3177"/>
                </a:xfrm>
                <a:custGeom>
                  <a:avLst/>
                  <a:gdLst>
                    <a:gd name="connsiteX0" fmla="*/ 1431 w 1384"/>
                    <a:gd name="connsiteY0" fmla="*/ 3170 h 3177"/>
                    <a:gd name="connsiteX1" fmla="*/ 1157 w 1384"/>
                    <a:gd name="connsiteY1" fmla="*/ 763 h 3177"/>
                    <a:gd name="connsiteX2" fmla="*/ 1059 w 1384"/>
                    <a:gd name="connsiteY2" fmla="*/ 688 h 3177"/>
                    <a:gd name="connsiteX3" fmla="*/ 1185 w 1384"/>
                    <a:gd name="connsiteY3" fmla="*/ 1111 h 3177"/>
                    <a:gd name="connsiteX4" fmla="*/ 1384 w 1384"/>
                    <a:gd name="connsiteY4" fmla="*/ 2129 h 3177"/>
                    <a:gd name="connsiteX5" fmla="*/ 367 w 1384"/>
                    <a:gd name="connsiteY5" fmla="*/ 3839 h 3177"/>
                    <a:gd name="connsiteX6" fmla="*/ 1431 w 1384"/>
                    <a:gd name="connsiteY6" fmla="*/ 3170 h 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4" h="3177">
                      <a:moveTo>
                        <a:pt x="1431" y="3170"/>
                      </a:moveTo>
                      <a:cubicBezTo>
                        <a:pt x="1946" y="2410"/>
                        <a:pt x="1830" y="1387"/>
                        <a:pt x="1157" y="763"/>
                      </a:cubicBezTo>
                      <a:lnTo>
                        <a:pt x="1059" y="688"/>
                      </a:lnTo>
                      <a:lnTo>
                        <a:pt x="1185" y="1111"/>
                      </a:lnTo>
                      <a:cubicBezTo>
                        <a:pt x="1301" y="1439"/>
                        <a:pt x="1368" y="1782"/>
                        <a:pt x="1384" y="2129"/>
                      </a:cubicBezTo>
                      <a:cubicBezTo>
                        <a:pt x="1481" y="2865"/>
                        <a:pt x="1061" y="3572"/>
                        <a:pt x="367" y="3839"/>
                      </a:cubicBezTo>
                      <a:cubicBezTo>
                        <a:pt x="715" y="3932"/>
                        <a:pt x="1087" y="3806"/>
                        <a:pt x="1431" y="31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7" name="Freeform 5196">
                  <a:extLst>
                    <a:ext uri="{FF2B5EF4-FFF2-40B4-BE49-F238E27FC236}">
                      <a16:creationId xmlns:a16="http://schemas.microsoft.com/office/drawing/2014/main" id="{9427031F-B813-18F1-83E5-E48C8E0E1F93}"/>
                    </a:ext>
                  </a:extLst>
                </p:cNvPr>
                <p:cNvSpPr/>
                <p:nvPr/>
              </p:nvSpPr>
              <p:spPr>
                <a:xfrm rot="-780000">
                  <a:off x="1755138" y="4054440"/>
                  <a:ext cx="5132" cy="2610"/>
                </a:xfrm>
                <a:custGeom>
                  <a:avLst/>
                  <a:gdLst>
                    <a:gd name="connsiteX0" fmla="*/ 5146 w 5132"/>
                    <a:gd name="connsiteY0" fmla="*/ 719 h 2610"/>
                    <a:gd name="connsiteX1" fmla="*/ 831 w 5132"/>
                    <a:gd name="connsiteY1" fmla="*/ 2182 h 2610"/>
                    <a:gd name="connsiteX2" fmla="*/ 367 w 5132"/>
                    <a:gd name="connsiteY2" fmla="*/ 3200 h 2610"/>
                    <a:gd name="connsiteX3" fmla="*/ 664 w 5132"/>
                    <a:gd name="connsiteY3" fmla="*/ 3274 h 2610"/>
                    <a:gd name="connsiteX4" fmla="*/ 2030 w 5132"/>
                    <a:gd name="connsiteY4" fmla="*/ 2954 h 2610"/>
                    <a:gd name="connsiteX5" fmla="*/ 5179 w 5132"/>
                    <a:gd name="connsiteY5" fmla="*/ 1560 h 2610"/>
                    <a:gd name="connsiteX6" fmla="*/ 5499 w 5132"/>
                    <a:gd name="connsiteY6" fmla="*/ 1509 h 2610"/>
                    <a:gd name="connsiteX7" fmla="*/ 5146 w 5132"/>
                    <a:gd name="connsiteY7" fmla="*/ 719 h 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2" h="2610">
                      <a:moveTo>
                        <a:pt x="5146" y="719"/>
                      </a:moveTo>
                      <a:cubicBezTo>
                        <a:pt x="3564" y="555"/>
                        <a:pt x="1988" y="1090"/>
                        <a:pt x="831" y="2182"/>
                      </a:cubicBezTo>
                      <a:cubicBezTo>
                        <a:pt x="600" y="2481"/>
                        <a:pt x="441" y="2829"/>
                        <a:pt x="367" y="3200"/>
                      </a:cubicBezTo>
                      <a:lnTo>
                        <a:pt x="664" y="3274"/>
                      </a:lnTo>
                      <a:cubicBezTo>
                        <a:pt x="1144" y="3357"/>
                        <a:pt x="1637" y="3242"/>
                        <a:pt x="2030" y="2954"/>
                      </a:cubicBezTo>
                      <a:cubicBezTo>
                        <a:pt x="2841" y="2073"/>
                        <a:pt x="3982" y="1568"/>
                        <a:pt x="5179" y="1560"/>
                      </a:cubicBezTo>
                      <a:lnTo>
                        <a:pt x="5499" y="1509"/>
                      </a:lnTo>
                      <a:cubicBezTo>
                        <a:pt x="5413" y="1233"/>
                        <a:pt x="5294" y="967"/>
                        <a:pt x="5146" y="7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8" name="Freeform 5197">
                  <a:extLst>
                    <a:ext uri="{FF2B5EF4-FFF2-40B4-BE49-F238E27FC236}">
                      <a16:creationId xmlns:a16="http://schemas.microsoft.com/office/drawing/2014/main" id="{88F46B6B-515C-0D6C-6C1C-DAF05ACA286E}"/>
                    </a:ext>
                  </a:extLst>
                </p:cNvPr>
                <p:cNvSpPr/>
                <p:nvPr/>
              </p:nvSpPr>
              <p:spPr>
                <a:xfrm rot="-780000">
                  <a:off x="1771873" y="4042704"/>
                  <a:ext cx="1758" cy="1338"/>
                </a:xfrm>
                <a:custGeom>
                  <a:avLst/>
                  <a:gdLst>
                    <a:gd name="connsiteX0" fmla="*/ 1559 w 1758"/>
                    <a:gd name="connsiteY0" fmla="*/ 1654 h 1338"/>
                    <a:gd name="connsiteX1" fmla="*/ 2056 w 1758"/>
                    <a:gd name="connsiteY1" fmla="*/ 836 h 1338"/>
                    <a:gd name="connsiteX2" fmla="*/ 1833 w 1758"/>
                    <a:gd name="connsiteY2" fmla="*/ 688 h 1338"/>
                    <a:gd name="connsiteX3" fmla="*/ 370 w 1758"/>
                    <a:gd name="connsiteY3" fmla="*/ 2026 h 1338"/>
                    <a:gd name="connsiteX4" fmla="*/ 1559 w 1758"/>
                    <a:gd name="connsiteY4" fmla="*/ 1654 h 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 h="1338">
                      <a:moveTo>
                        <a:pt x="1559" y="1654"/>
                      </a:moveTo>
                      <a:cubicBezTo>
                        <a:pt x="1954" y="1505"/>
                        <a:pt x="2279" y="1083"/>
                        <a:pt x="2056" y="836"/>
                      </a:cubicBezTo>
                      <a:lnTo>
                        <a:pt x="1833" y="688"/>
                      </a:lnTo>
                      <a:cubicBezTo>
                        <a:pt x="1336" y="1110"/>
                        <a:pt x="844" y="1556"/>
                        <a:pt x="370" y="2026"/>
                      </a:cubicBezTo>
                      <a:cubicBezTo>
                        <a:pt x="793" y="1900"/>
                        <a:pt x="1187" y="1789"/>
                        <a:pt x="1559" y="16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9" name="Freeform 5198">
                  <a:extLst>
                    <a:ext uri="{FF2B5EF4-FFF2-40B4-BE49-F238E27FC236}">
                      <a16:creationId xmlns:a16="http://schemas.microsoft.com/office/drawing/2014/main" id="{8FE47144-C0D3-8606-FD2C-96F871D421FC}"/>
                    </a:ext>
                  </a:extLst>
                </p:cNvPr>
                <p:cNvSpPr/>
                <p:nvPr/>
              </p:nvSpPr>
              <p:spPr>
                <a:xfrm rot="-780000">
                  <a:off x="1754231" y="4039125"/>
                  <a:ext cx="3107" cy="3184"/>
                </a:xfrm>
                <a:custGeom>
                  <a:avLst/>
                  <a:gdLst>
                    <a:gd name="connsiteX0" fmla="*/ 2499 w 3107"/>
                    <a:gd name="connsiteY0" fmla="*/ 773 h 3184"/>
                    <a:gd name="connsiteX1" fmla="*/ 367 w 3107"/>
                    <a:gd name="connsiteY1" fmla="*/ 3329 h 3184"/>
                    <a:gd name="connsiteX2" fmla="*/ 590 w 3107"/>
                    <a:gd name="connsiteY2" fmla="*/ 3872 h 3184"/>
                    <a:gd name="connsiteX3" fmla="*/ 2796 w 3107"/>
                    <a:gd name="connsiteY3" fmla="*/ 2632 h 3184"/>
                    <a:gd name="connsiteX4" fmla="*/ 3019 w 3107"/>
                    <a:gd name="connsiteY4" fmla="*/ 2037 h 3184"/>
                    <a:gd name="connsiteX5" fmla="*/ 3339 w 3107"/>
                    <a:gd name="connsiteY5" fmla="*/ 1962 h 3184"/>
                    <a:gd name="connsiteX6" fmla="*/ 3437 w 3107"/>
                    <a:gd name="connsiteY6" fmla="*/ 945 h 3184"/>
                    <a:gd name="connsiteX7" fmla="*/ 2499 w 3107"/>
                    <a:gd name="connsiteY7" fmla="*/ 773 h 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 h="3184">
                      <a:moveTo>
                        <a:pt x="2499" y="773"/>
                      </a:moveTo>
                      <a:cubicBezTo>
                        <a:pt x="1755" y="1540"/>
                        <a:pt x="1059" y="2460"/>
                        <a:pt x="367" y="3329"/>
                      </a:cubicBezTo>
                      <a:lnTo>
                        <a:pt x="590" y="3872"/>
                      </a:lnTo>
                      <a:cubicBezTo>
                        <a:pt x="1472" y="3804"/>
                        <a:pt x="2279" y="3350"/>
                        <a:pt x="2796" y="2632"/>
                      </a:cubicBezTo>
                      <a:cubicBezTo>
                        <a:pt x="2745" y="2357"/>
                        <a:pt x="2819" y="2060"/>
                        <a:pt x="3019" y="2037"/>
                      </a:cubicBezTo>
                      <a:lnTo>
                        <a:pt x="3339" y="1962"/>
                      </a:lnTo>
                      <a:cubicBezTo>
                        <a:pt x="3476" y="1641"/>
                        <a:pt x="3510" y="1286"/>
                        <a:pt x="3437" y="945"/>
                      </a:cubicBezTo>
                      <a:cubicBezTo>
                        <a:pt x="3191" y="750"/>
                        <a:pt x="2698" y="578"/>
                        <a:pt x="2499" y="7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0" name="Freeform 5199">
                  <a:extLst>
                    <a:ext uri="{FF2B5EF4-FFF2-40B4-BE49-F238E27FC236}">
                      <a16:creationId xmlns:a16="http://schemas.microsoft.com/office/drawing/2014/main" id="{8C7B751C-B20A-1C75-8BEC-DC2404D25B5A}"/>
                    </a:ext>
                  </a:extLst>
                </p:cNvPr>
                <p:cNvSpPr/>
                <p:nvPr/>
              </p:nvSpPr>
              <p:spPr>
                <a:xfrm rot="-780000">
                  <a:off x="1740795" y="4046226"/>
                  <a:ext cx="1216" cy="1111"/>
                </a:xfrm>
                <a:custGeom>
                  <a:avLst/>
                  <a:gdLst>
                    <a:gd name="connsiteX0" fmla="*/ 364 w 1216"/>
                    <a:gd name="connsiteY0" fmla="*/ 1757 h 1111"/>
                    <a:gd name="connsiteX1" fmla="*/ 1159 w 1216"/>
                    <a:gd name="connsiteY1" fmla="*/ 1706 h 1111"/>
                    <a:gd name="connsiteX2" fmla="*/ 1581 w 1216"/>
                    <a:gd name="connsiteY2" fmla="*/ 1060 h 1111"/>
                    <a:gd name="connsiteX3" fmla="*/ 652 w 1216"/>
                    <a:gd name="connsiteY3" fmla="*/ 689 h 1111"/>
                    <a:gd name="connsiteX4" fmla="*/ 527 w 1216"/>
                    <a:gd name="connsiteY4" fmla="*/ 814 h 1111"/>
                    <a:gd name="connsiteX5" fmla="*/ 364 w 1216"/>
                    <a:gd name="connsiteY5" fmla="*/ 1757 h 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 h="1111">
                      <a:moveTo>
                        <a:pt x="364" y="1757"/>
                      </a:moveTo>
                      <a:cubicBezTo>
                        <a:pt x="638" y="1757"/>
                        <a:pt x="1010" y="1883"/>
                        <a:pt x="1159" y="1706"/>
                      </a:cubicBezTo>
                      <a:lnTo>
                        <a:pt x="1581" y="1060"/>
                      </a:lnTo>
                      <a:cubicBezTo>
                        <a:pt x="1282" y="912"/>
                        <a:pt x="971" y="787"/>
                        <a:pt x="652" y="689"/>
                      </a:cubicBezTo>
                      <a:lnTo>
                        <a:pt x="527" y="814"/>
                      </a:lnTo>
                      <a:cubicBezTo>
                        <a:pt x="364" y="986"/>
                        <a:pt x="415" y="1432"/>
                        <a:pt x="364" y="17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1" name="Freeform 5200">
                  <a:extLst>
                    <a:ext uri="{FF2B5EF4-FFF2-40B4-BE49-F238E27FC236}">
                      <a16:creationId xmlns:a16="http://schemas.microsoft.com/office/drawing/2014/main" id="{86D63156-BA45-BA67-BE3C-35BA3BC94A3E}"/>
                    </a:ext>
                  </a:extLst>
                </p:cNvPr>
                <p:cNvSpPr/>
                <p:nvPr/>
              </p:nvSpPr>
              <p:spPr>
                <a:xfrm rot="-780000">
                  <a:off x="1728161" y="4062040"/>
                  <a:ext cx="43951" cy="20092"/>
                </a:xfrm>
                <a:custGeom>
                  <a:avLst/>
                  <a:gdLst>
                    <a:gd name="connsiteX0" fmla="*/ 43603 w 43951"/>
                    <a:gd name="connsiteY0" fmla="*/ 12995 h 20092"/>
                    <a:gd name="connsiteX1" fmla="*/ 42985 w 43951"/>
                    <a:gd name="connsiteY1" fmla="*/ 12400 h 20092"/>
                    <a:gd name="connsiteX2" fmla="*/ 40662 w 43951"/>
                    <a:gd name="connsiteY2" fmla="*/ 11434 h 20092"/>
                    <a:gd name="connsiteX3" fmla="*/ 39074 w 43951"/>
                    <a:gd name="connsiteY3" fmla="*/ 12228 h 20092"/>
                    <a:gd name="connsiteX4" fmla="*/ 33993 w 43951"/>
                    <a:gd name="connsiteY4" fmla="*/ 12228 h 20092"/>
                    <a:gd name="connsiteX5" fmla="*/ 32135 w 43951"/>
                    <a:gd name="connsiteY5" fmla="*/ 11764 h 20092"/>
                    <a:gd name="connsiteX6" fmla="*/ 26310 w 43951"/>
                    <a:gd name="connsiteY6" fmla="*/ 10226 h 20092"/>
                    <a:gd name="connsiteX7" fmla="*/ 26213 w 43951"/>
                    <a:gd name="connsiteY7" fmla="*/ 10151 h 20092"/>
                    <a:gd name="connsiteX8" fmla="*/ 27550 w 43951"/>
                    <a:gd name="connsiteY8" fmla="*/ 7996 h 20092"/>
                    <a:gd name="connsiteX9" fmla="*/ 30128 w 43951"/>
                    <a:gd name="connsiteY9" fmla="*/ 8418 h 20092"/>
                    <a:gd name="connsiteX10" fmla="*/ 33895 w 43951"/>
                    <a:gd name="connsiteY10" fmla="*/ 8469 h 20092"/>
                    <a:gd name="connsiteX11" fmla="*/ 30523 w 43951"/>
                    <a:gd name="connsiteY11" fmla="*/ 4822 h 20092"/>
                    <a:gd name="connsiteX12" fmla="*/ 28591 w 43951"/>
                    <a:gd name="connsiteY12" fmla="*/ 5045 h 20092"/>
                    <a:gd name="connsiteX13" fmla="*/ 26213 w 43951"/>
                    <a:gd name="connsiteY13" fmla="*/ 5319 h 20092"/>
                    <a:gd name="connsiteX14" fmla="*/ 24624 w 43951"/>
                    <a:gd name="connsiteY14" fmla="*/ 5296 h 20092"/>
                    <a:gd name="connsiteX15" fmla="*/ 23881 w 43951"/>
                    <a:gd name="connsiteY15" fmla="*/ 5296 h 20092"/>
                    <a:gd name="connsiteX16" fmla="*/ 22195 w 43951"/>
                    <a:gd name="connsiteY16" fmla="*/ 6114 h 20092"/>
                    <a:gd name="connsiteX17" fmla="*/ 22046 w 43951"/>
                    <a:gd name="connsiteY17" fmla="*/ 5073 h 20092"/>
                    <a:gd name="connsiteX18" fmla="*/ 20983 w 43951"/>
                    <a:gd name="connsiteY18" fmla="*/ 4576 h 20092"/>
                    <a:gd name="connsiteX19" fmla="*/ 21303 w 43951"/>
                    <a:gd name="connsiteY19" fmla="*/ 3809 h 20092"/>
                    <a:gd name="connsiteX20" fmla="*/ 19296 w 43951"/>
                    <a:gd name="connsiteY20" fmla="*/ 785 h 20092"/>
                    <a:gd name="connsiteX21" fmla="*/ 18307 w 43951"/>
                    <a:gd name="connsiteY21" fmla="*/ 710 h 20092"/>
                    <a:gd name="connsiteX22" fmla="*/ 18033 w 43951"/>
                    <a:gd name="connsiteY22" fmla="*/ 3089 h 20092"/>
                    <a:gd name="connsiteX23" fmla="*/ 17044 w 43951"/>
                    <a:gd name="connsiteY23" fmla="*/ 3610 h 20092"/>
                    <a:gd name="connsiteX24" fmla="*/ 15952 w 43951"/>
                    <a:gd name="connsiteY24" fmla="*/ 1286 h 20092"/>
                    <a:gd name="connsiteX25" fmla="*/ 13374 w 43951"/>
                    <a:gd name="connsiteY25" fmla="*/ 1087 h 20092"/>
                    <a:gd name="connsiteX26" fmla="*/ 11786 w 43951"/>
                    <a:gd name="connsiteY26" fmla="*/ 1853 h 20092"/>
                    <a:gd name="connsiteX27" fmla="*/ 12901 w 43951"/>
                    <a:gd name="connsiteY27" fmla="*/ 3219 h 20092"/>
                    <a:gd name="connsiteX28" fmla="*/ 15256 w 43951"/>
                    <a:gd name="connsiteY28" fmla="*/ 6987 h 20092"/>
                    <a:gd name="connsiteX29" fmla="*/ 16245 w 43951"/>
                    <a:gd name="connsiteY29" fmla="*/ 9468 h 20092"/>
                    <a:gd name="connsiteX30" fmla="*/ 18651 w 43951"/>
                    <a:gd name="connsiteY30" fmla="*/ 10635 h 20092"/>
                    <a:gd name="connsiteX31" fmla="*/ 19022 w 43951"/>
                    <a:gd name="connsiteY31" fmla="*/ 9241 h 20092"/>
                    <a:gd name="connsiteX32" fmla="*/ 19668 w 43951"/>
                    <a:gd name="connsiteY32" fmla="*/ 7480 h 20092"/>
                    <a:gd name="connsiteX33" fmla="*/ 21651 w 43951"/>
                    <a:gd name="connsiteY33" fmla="*/ 6588 h 20092"/>
                    <a:gd name="connsiteX34" fmla="*/ 22116 w 43951"/>
                    <a:gd name="connsiteY34" fmla="*/ 8744 h 20092"/>
                    <a:gd name="connsiteX35" fmla="*/ 21596 w 43951"/>
                    <a:gd name="connsiteY35" fmla="*/ 10825 h 20092"/>
                    <a:gd name="connsiteX36" fmla="*/ 21967 w 43951"/>
                    <a:gd name="connsiteY36" fmla="*/ 10848 h 20092"/>
                    <a:gd name="connsiteX37" fmla="*/ 24197 w 43951"/>
                    <a:gd name="connsiteY37" fmla="*/ 12015 h 20092"/>
                    <a:gd name="connsiteX38" fmla="*/ 24494 w 43951"/>
                    <a:gd name="connsiteY38" fmla="*/ 12944 h 20092"/>
                    <a:gd name="connsiteX39" fmla="*/ 25785 w 43951"/>
                    <a:gd name="connsiteY39" fmla="*/ 15471 h 20092"/>
                    <a:gd name="connsiteX40" fmla="*/ 25841 w 43951"/>
                    <a:gd name="connsiteY40" fmla="*/ 16903 h 20092"/>
                    <a:gd name="connsiteX41" fmla="*/ 25785 w 43951"/>
                    <a:gd name="connsiteY41" fmla="*/ 16958 h 20092"/>
                    <a:gd name="connsiteX42" fmla="*/ 23305 w 43951"/>
                    <a:gd name="connsiteY42" fmla="*/ 16735 h 20092"/>
                    <a:gd name="connsiteX43" fmla="*/ 19125 w 43951"/>
                    <a:gd name="connsiteY43" fmla="*/ 16809 h 20092"/>
                    <a:gd name="connsiteX44" fmla="*/ 16695 w 43951"/>
                    <a:gd name="connsiteY44" fmla="*/ 16238 h 20092"/>
                    <a:gd name="connsiteX45" fmla="*/ 15855 w 43951"/>
                    <a:gd name="connsiteY45" fmla="*/ 15309 h 20092"/>
                    <a:gd name="connsiteX46" fmla="*/ 14963 w 43951"/>
                    <a:gd name="connsiteY46" fmla="*/ 16675 h 20092"/>
                    <a:gd name="connsiteX47" fmla="*/ 13746 w 43951"/>
                    <a:gd name="connsiteY47" fmla="*/ 16898 h 20092"/>
                    <a:gd name="connsiteX48" fmla="*/ 12780 w 43951"/>
                    <a:gd name="connsiteY48" fmla="*/ 12089 h 20092"/>
                    <a:gd name="connsiteX49" fmla="*/ 13151 w 43951"/>
                    <a:gd name="connsiteY49" fmla="*/ 11160 h 20092"/>
                    <a:gd name="connsiteX50" fmla="*/ 12654 w 43951"/>
                    <a:gd name="connsiteY50" fmla="*/ 11085 h 20092"/>
                    <a:gd name="connsiteX51" fmla="*/ 9607 w 43951"/>
                    <a:gd name="connsiteY51" fmla="*/ 11034 h 20092"/>
                    <a:gd name="connsiteX52" fmla="*/ 4452 w 43951"/>
                    <a:gd name="connsiteY52" fmla="*/ 10068 h 20092"/>
                    <a:gd name="connsiteX53" fmla="*/ 954 w 43951"/>
                    <a:gd name="connsiteY53" fmla="*/ 9450 h 20092"/>
                    <a:gd name="connsiteX54" fmla="*/ 1177 w 43951"/>
                    <a:gd name="connsiteY54" fmla="*/ 11308 h 20092"/>
                    <a:gd name="connsiteX55" fmla="*/ 3853 w 43951"/>
                    <a:gd name="connsiteY55" fmla="*/ 14756 h 20092"/>
                    <a:gd name="connsiteX56" fmla="*/ 6430 w 43951"/>
                    <a:gd name="connsiteY56" fmla="*/ 16865 h 20092"/>
                    <a:gd name="connsiteX57" fmla="*/ 14563 w 43951"/>
                    <a:gd name="connsiteY57" fmla="*/ 18454 h 20092"/>
                    <a:gd name="connsiteX58" fmla="*/ 16524 w 43951"/>
                    <a:gd name="connsiteY58" fmla="*/ 18329 h 20092"/>
                    <a:gd name="connsiteX59" fmla="*/ 21233 w 43951"/>
                    <a:gd name="connsiteY59" fmla="*/ 18923 h 20092"/>
                    <a:gd name="connsiteX60" fmla="*/ 23556 w 43951"/>
                    <a:gd name="connsiteY60" fmla="*/ 20090 h 20092"/>
                    <a:gd name="connsiteX61" fmla="*/ 27499 w 43951"/>
                    <a:gd name="connsiteY61" fmla="*/ 19941 h 20092"/>
                    <a:gd name="connsiteX62" fmla="*/ 31712 w 43951"/>
                    <a:gd name="connsiteY62" fmla="*/ 14338 h 20092"/>
                    <a:gd name="connsiteX63" fmla="*/ 36821 w 43951"/>
                    <a:gd name="connsiteY63" fmla="*/ 14212 h 20092"/>
                    <a:gd name="connsiteX64" fmla="*/ 39720 w 43951"/>
                    <a:gd name="connsiteY64" fmla="*/ 14533 h 20092"/>
                    <a:gd name="connsiteX65" fmla="*/ 42223 w 43951"/>
                    <a:gd name="connsiteY65" fmla="*/ 14435 h 20092"/>
                    <a:gd name="connsiteX66" fmla="*/ 43603 w 43951"/>
                    <a:gd name="connsiteY66" fmla="*/ 12995 h 20092"/>
                    <a:gd name="connsiteX67" fmla="*/ 26417 w 43951"/>
                    <a:gd name="connsiteY67" fmla="*/ 16191 h 20092"/>
                    <a:gd name="connsiteX68" fmla="*/ 25846 w 43951"/>
                    <a:gd name="connsiteY68" fmla="*/ 14825 h 20092"/>
                    <a:gd name="connsiteX69" fmla="*/ 28869 w 43951"/>
                    <a:gd name="connsiteY69" fmla="*/ 11898 h 20092"/>
                    <a:gd name="connsiteX70" fmla="*/ 29218 w 43951"/>
                    <a:gd name="connsiteY70" fmla="*/ 13436 h 20092"/>
                    <a:gd name="connsiteX71" fmla="*/ 26398 w 43951"/>
                    <a:gd name="connsiteY71" fmla="*/ 16196 h 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951" h="20092">
                      <a:moveTo>
                        <a:pt x="43603" y="12995"/>
                      </a:moveTo>
                      <a:cubicBezTo>
                        <a:pt x="43428" y="12766"/>
                        <a:pt x="43220" y="12566"/>
                        <a:pt x="42985" y="12400"/>
                      </a:cubicBezTo>
                      <a:cubicBezTo>
                        <a:pt x="42271" y="11949"/>
                        <a:pt x="41486" y="11621"/>
                        <a:pt x="40662" y="11434"/>
                      </a:cubicBezTo>
                      <a:cubicBezTo>
                        <a:pt x="40031" y="11405"/>
                        <a:pt x="39430" y="11706"/>
                        <a:pt x="39074" y="12228"/>
                      </a:cubicBezTo>
                      <a:cubicBezTo>
                        <a:pt x="38233" y="13789"/>
                        <a:pt x="36668" y="13789"/>
                        <a:pt x="33993" y="12228"/>
                      </a:cubicBezTo>
                      <a:cubicBezTo>
                        <a:pt x="33415" y="11938"/>
                        <a:pt x="32781" y="11779"/>
                        <a:pt x="32135" y="11764"/>
                      </a:cubicBezTo>
                      <a:cubicBezTo>
                        <a:pt x="30091" y="11781"/>
                        <a:pt x="28079" y="11250"/>
                        <a:pt x="26310" y="10226"/>
                      </a:cubicBezTo>
                      <a:lnTo>
                        <a:pt x="26213" y="10151"/>
                      </a:lnTo>
                      <a:cubicBezTo>
                        <a:pt x="25748" y="9780"/>
                        <a:pt x="26677" y="8414"/>
                        <a:pt x="27550" y="7996"/>
                      </a:cubicBezTo>
                      <a:cubicBezTo>
                        <a:pt x="28427" y="7707"/>
                        <a:pt x="29390" y="7865"/>
                        <a:pt x="30128" y="8418"/>
                      </a:cubicBezTo>
                      <a:cubicBezTo>
                        <a:pt x="32632" y="9710"/>
                        <a:pt x="32632" y="9710"/>
                        <a:pt x="33895" y="8469"/>
                      </a:cubicBezTo>
                      <a:cubicBezTo>
                        <a:pt x="35288" y="7131"/>
                        <a:pt x="33895" y="5593"/>
                        <a:pt x="30523" y="4822"/>
                      </a:cubicBezTo>
                      <a:cubicBezTo>
                        <a:pt x="29871" y="4713"/>
                        <a:pt x="29201" y="4791"/>
                        <a:pt x="28591" y="5045"/>
                      </a:cubicBezTo>
                      <a:cubicBezTo>
                        <a:pt x="27875" y="5478"/>
                        <a:pt x="27007" y="5578"/>
                        <a:pt x="26213" y="5319"/>
                      </a:cubicBezTo>
                      <a:cubicBezTo>
                        <a:pt x="25686" y="5249"/>
                        <a:pt x="25153" y="5241"/>
                        <a:pt x="24624" y="5296"/>
                      </a:cubicBezTo>
                      <a:cubicBezTo>
                        <a:pt x="24376" y="5284"/>
                        <a:pt x="24128" y="5284"/>
                        <a:pt x="23881" y="5296"/>
                      </a:cubicBezTo>
                      <a:cubicBezTo>
                        <a:pt x="23361" y="6016"/>
                        <a:pt x="22692" y="6783"/>
                        <a:pt x="22195" y="6114"/>
                      </a:cubicBezTo>
                      <a:cubicBezTo>
                        <a:pt x="22046" y="5789"/>
                        <a:pt x="21995" y="5427"/>
                        <a:pt x="22046" y="5073"/>
                      </a:cubicBezTo>
                      <a:cubicBezTo>
                        <a:pt x="21669" y="4962"/>
                        <a:pt x="21310" y="4794"/>
                        <a:pt x="20983" y="4576"/>
                      </a:cubicBezTo>
                      <a:cubicBezTo>
                        <a:pt x="20760" y="4376"/>
                        <a:pt x="21034" y="4004"/>
                        <a:pt x="21303" y="3809"/>
                      </a:cubicBezTo>
                      <a:cubicBezTo>
                        <a:pt x="22469" y="3015"/>
                        <a:pt x="21526" y="1486"/>
                        <a:pt x="19296" y="785"/>
                      </a:cubicBezTo>
                      <a:cubicBezTo>
                        <a:pt x="18975" y="695"/>
                        <a:pt x="18639" y="669"/>
                        <a:pt x="18307" y="710"/>
                      </a:cubicBezTo>
                      <a:cubicBezTo>
                        <a:pt x="18381" y="1514"/>
                        <a:pt x="18288" y="2323"/>
                        <a:pt x="18033" y="3089"/>
                      </a:cubicBezTo>
                      <a:cubicBezTo>
                        <a:pt x="17810" y="3215"/>
                        <a:pt x="17364" y="3661"/>
                        <a:pt x="17044" y="3610"/>
                      </a:cubicBezTo>
                      <a:cubicBezTo>
                        <a:pt x="16324" y="3535"/>
                        <a:pt x="15780" y="2318"/>
                        <a:pt x="15952" y="1286"/>
                      </a:cubicBezTo>
                      <a:cubicBezTo>
                        <a:pt x="15088" y="1335"/>
                        <a:pt x="14221" y="1267"/>
                        <a:pt x="13374" y="1087"/>
                      </a:cubicBezTo>
                      <a:cubicBezTo>
                        <a:pt x="11888" y="813"/>
                        <a:pt x="11391" y="1087"/>
                        <a:pt x="11786" y="1853"/>
                      </a:cubicBezTo>
                      <a:cubicBezTo>
                        <a:pt x="12074" y="2371"/>
                        <a:pt x="12451" y="2834"/>
                        <a:pt x="12901" y="3219"/>
                      </a:cubicBezTo>
                      <a:cubicBezTo>
                        <a:pt x="14124" y="4141"/>
                        <a:pt x="14963" y="5483"/>
                        <a:pt x="15256" y="6987"/>
                      </a:cubicBezTo>
                      <a:cubicBezTo>
                        <a:pt x="15475" y="7854"/>
                        <a:pt x="15807" y="8689"/>
                        <a:pt x="16245" y="9468"/>
                      </a:cubicBezTo>
                      <a:cubicBezTo>
                        <a:pt x="16796" y="10242"/>
                        <a:pt x="17703" y="10681"/>
                        <a:pt x="18651" y="10635"/>
                      </a:cubicBezTo>
                      <a:cubicBezTo>
                        <a:pt x="18748" y="10240"/>
                        <a:pt x="18851" y="9794"/>
                        <a:pt x="19022" y="9241"/>
                      </a:cubicBezTo>
                      <a:cubicBezTo>
                        <a:pt x="19194" y="8688"/>
                        <a:pt x="19417" y="8023"/>
                        <a:pt x="19668" y="7480"/>
                      </a:cubicBezTo>
                      <a:cubicBezTo>
                        <a:pt x="20188" y="6365"/>
                        <a:pt x="21154" y="5868"/>
                        <a:pt x="21651" y="6588"/>
                      </a:cubicBezTo>
                      <a:cubicBezTo>
                        <a:pt x="22044" y="7234"/>
                        <a:pt x="22207" y="7993"/>
                        <a:pt x="22116" y="8744"/>
                      </a:cubicBezTo>
                      <a:cubicBezTo>
                        <a:pt x="22004" y="9451"/>
                        <a:pt x="21830" y="10148"/>
                        <a:pt x="21596" y="10825"/>
                      </a:cubicBezTo>
                      <a:lnTo>
                        <a:pt x="21967" y="10848"/>
                      </a:lnTo>
                      <a:cubicBezTo>
                        <a:pt x="23156" y="10946"/>
                        <a:pt x="24002" y="11313"/>
                        <a:pt x="24197" y="12015"/>
                      </a:cubicBezTo>
                      <a:cubicBezTo>
                        <a:pt x="24294" y="12335"/>
                        <a:pt x="24545" y="12660"/>
                        <a:pt x="24494" y="12944"/>
                      </a:cubicBezTo>
                      <a:cubicBezTo>
                        <a:pt x="24523" y="13938"/>
                        <a:pt x="24998" y="14865"/>
                        <a:pt x="25785" y="15471"/>
                      </a:cubicBezTo>
                      <a:cubicBezTo>
                        <a:pt x="26196" y="15851"/>
                        <a:pt x="26221" y="16492"/>
                        <a:pt x="25841" y="16903"/>
                      </a:cubicBezTo>
                      <a:cubicBezTo>
                        <a:pt x="25823" y="16922"/>
                        <a:pt x="25804" y="16940"/>
                        <a:pt x="25785" y="16958"/>
                      </a:cubicBezTo>
                      <a:cubicBezTo>
                        <a:pt x="24954" y="17117"/>
                        <a:pt x="24095" y="17039"/>
                        <a:pt x="23305" y="16735"/>
                      </a:cubicBezTo>
                      <a:cubicBezTo>
                        <a:pt x="21965" y="16162"/>
                        <a:pt x="20444" y="16189"/>
                        <a:pt x="19125" y="16809"/>
                      </a:cubicBezTo>
                      <a:cubicBezTo>
                        <a:pt x="17908" y="17381"/>
                        <a:pt x="17759" y="17274"/>
                        <a:pt x="16695" y="16238"/>
                      </a:cubicBezTo>
                      <a:cubicBezTo>
                        <a:pt x="16375" y="15917"/>
                        <a:pt x="16101" y="15592"/>
                        <a:pt x="15855" y="15309"/>
                      </a:cubicBezTo>
                      <a:cubicBezTo>
                        <a:pt x="15586" y="15782"/>
                        <a:pt x="15289" y="16238"/>
                        <a:pt x="14963" y="16675"/>
                      </a:cubicBezTo>
                      <a:cubicBezTo>
                        <a:pt x="14689" y="16995"/>
                        <a:pt x="13946" y="17139"/>
                        <a:pt x="13746" y="16898"/>
                      </a:cubicBezTo>
                      <a:cubicBezTo>
                        <a:pt x="12845" y="15468"/>
                        <a:pt x="12501" y="13756"/>
                        <a:pt x="12780" y="12089"/>
                      </a:cubicBezTo>
                      <a:cubicBezTo>
                        <a:pt x="12821" y="11752"/>
                        <a:pt x="12949" y="11432"/>
                        <a:pt x="13151" y="11160"/>
                      </a:cubicBezTo>
                      <a:lnTo>
                        <a:pt x="12654" y="11085"/>
                      </a:lnTo>
                      <a:cubicBezTo>
                        <a:pt x="11642" y="10983"/>
                        <a:pt x="10623" y="10965"/>
                        <a:pt x="9607" y="11034"/>
                      </a:cubicBezTo>
                      <a:cubicBezTo>
                        <a:pt x="7832" y="11204"/>
                        <a:pt x="6045" y="10869"/>
                        <a:pt x="4452" y="10068"/>
                      </a:cubicBezTo>
                      <a:cubicBezTo>
                        <a:pt x="3418" y="9396"/>
                        <a:pt x="2156" y="9173"/>
                        <a:pt x="954" y="9450"/>
                      </a:cubicBezTo>
                      <a:cubicBezTo>
                        <a:pt x="-86" y="9845"/>
                        <a:pt x="411" y="10593"/>
                        <a:pt x="1177" y="11308"/>
                      </a:cubicBezTo>
                      <a:cubicBezTo>
                        <a:pt x="2327" y="12231"/>
                        <a:pt x="3244" y="13413"/>
                        <a:pt x="3853" y="14756"/>
                      </a:cubicBezTo>
                      <a:cubicBezTo>
                        <a:pt x="4387" y="15782"/>
                        <a:pt x="5319" y="16545"/>
                        <a:pt x="6430" y="16865"/>
                      </a:cubicBezTo>
                      <a:cubicBezTo>
                        <a:pt x="9529" y="17483"/>
                        <a:pt x="12060" y="18031"/>
                        <a:pt x="14563" y="18454"/>
                      </a:cubicBezTo>
                      <a:cubicBezTo>
                        <a:pt x="15217" y="18581"/>
                        <a:pt x="15892" y="18538"/>
                        <a:pt x="16524" y="18329"/>
                      </a:cubicBezTo>
                      <a:cubicBezTo>
                        <a:pt x="18111" y="17901"/>
                        <a:pt x="19802" y="18115"/>
                        <a:pt x="21233" y="18923"/>
                      </a:cubicBezTo>
                      <a:cubicBezTo>
                        <a:pt x="22051" y="19272"/>
                        <a:pt x="22794" y="19690"/>
                        <a:pt x="23556" y="20090"/>
                      </a:cubicBezTo>
                      <a:cubicBezTo>
                        <a:pt x="25442" y="21056"/>
                        <a:pt x="26677" y="21019"/>
                        <a:pt x="27499" y="19941"/>
                      </a:cubicBezTo>
                      <a:lnTo>
                        <a:pt x="31712" y="14338"/>
                      </a:lnTo>
                      <a:cubicBezTo>
                        <a:pt x="32678" y="13074"/>
                        <a:pt x="34341" y="13000"/>
                        <a:pt x="36821" y="14212"/>
                      </a:cubicBezTo>
                      <a:cubicBezTo>
                        <a:pt x="37665" y="14819"/>
                        <a:pt x="38764" y="14941"/>
                        <a:pt x="39720" y="14533"/>
                      </a:cubicBezTo>
                      <a:cubicBezTo>
                        <a:pt x="40540" y="14342"/>
                        <a:pt x="41390" y="14309"/>
                        <a:pt x="42223" y="14435"/>
                      </a:cubicBezTo>
                      <a:cubicBezTo>
                        <a:pt x="44555" y="14561"/>
                        <a:pt x="44815" y="14287"/>
                        <a:pt x="43603" y="12995"/>
                      </a:cubicBezTo>
                      <a:close/>
                      <a:moveTo>
                        <a:pt x="26417" y="16191"/>
                      </a:moveTo>
                      <a:cubicBezTo>
                        <a:pt x="26069" y="15945"/>
                        <a:pt x="25952" y="15151"/>
                        <a:pt x="25846" y="14825"/>
                      </a:cubicBezTo>
                      <a:cubicBezTo>
                        <a:pt x="26440" y="13116"/>
                        <a:pt x="28224" y="11503"/>
                        <a:pt x="28869" y="11898"/>
                      </a:cubicBezTo>
                      <a:cubicBezTo>
                        <a:pt x="29217" y="12330"/>
                        <a:pt x="29346" y="12897"/>
                        <a:pt x="29218" y="13436"/>
                      </a:cubicBezTo>
                      <a:cubicBezTo>
                        <a:pt x="28828" y="14932"/>
                        <a:pt x="27067" y="16665"/>
                        <a:pt x="26398" y="161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2" name="Freeform 5201">
                  <a:extLst>
                    <a:ext uri="{FF2B5EF4-FFF2-40B4-BE49-F238E27FC236}">
                      <a16:creationId xmlns:a16="http://schemas.microsoft.com/office/drawing/2014/main" id="{4A57F0B8-2DA6-ABAF-DF20-74B8A7C57244}"/>
                    </a:ext>
                  </a:extLst>
                </p:cNvPr>
                <p:cNvSpPr/>
                <p:nvPr/>
              </p:nvSpPr>
              <p:spPr>
                <a:xfrm rot="-780000">
                  <a:off x="1741439" y="4074268"/>
                  <a:ext cx="3169" cy="5875"/>
                </a:xfrm>
                <a:custGeom>
                  <a:avLst/>
                  <a:gdLst>
                    <a:gd name="connsiteX0" fmla="*/ 459 w 3169"/>
                    <a:gd name="connsiteY0" fmla="*/ 1637 h 5875"/>
                    <a:gd name="connsiteX1" fmla="*/ 1425 w 3169"/>
                    <a:gd name="connsiteY1" fmla="*/ 6445 h 5875"/>
                    <a:gd name="connsiteX2" fmla="*/ 2642 w 3169"/>
                    <a:gd name="connsiteY2" fmla="*/ 6222 h 5875"/>
                    <a:gd name="connsiteX3" fmla="*/ 3534 w 3169"/>
                    <a:gd name="connsiteY3" fmla="*/ 4856 h 5875"/>
                    <a:gd name="connsiteX4" fmla="*/ 2419 w 3169"/>
                    <a:gd name="connsiteY4" fmla="*/ 1957 h 5875"/>
                    <a:gd name="connsiteX5" fmla="*/ 831 w 3169"/>
                    <a:gd name="connsiteY5" fmla="*/ 693 h 5875"/>
                    <a:gd name="connsiteX6" fmla="*/ 459 w 3169"/>
                    <a:gd name="connsiteY6" fmla="*/ 1637 h 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9" h="5875">
                      <a:moveTo>
                        <a:pt x="459" y="1637"/>
                      </a:moveTo>
                      <a:cubicBezTo>
                        <a:pt x="180" y="3304"/>
                        <a:pt x="524" y="5015"/>
                        <a:pt x="1425" y="6445"/>
                      </a:cubicBezTo>
                      <a:cubicBezTo>
                        <a:pt x="1625" y="6692"/>
                        <a:pt x="2354" y="6543"/>
                        <a:pt x="2642" y="6222"/>
                      </a:cubicBezTo>
                      <a:cubicBezTo>
                        <a:pt x="2968" y="5786"/>
                        <a:pt x="3266" y="5330"/>
                        <a:pt x="3534" y="4856"/>
                      </a:cubicBezTo>
                      <a:cubicBezTo>
                        <a:pt x="2822" y="4058"/>
                        <a:pt x="2425" y="3027"/>
                        <a:pt x="2419" y="1957"/>
                      </a:cubicBezTo>
                      <a:cubicBezTo>
                        <a:pt x="2443" y="1363"/>
                        <a:pt x="1848" y="893"/>
                        <a:pt x="831" y="693"/>
                      </a:cubicBezTo>
                      <a:cubicBezTo>
                        <a:pt x="627" y="970"/>
                        <a:pt x="499" y="1295"/>
                        <a:pt x="459" y="163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3" name="Freeform 5202">
                  <a:extLst>
                    <a:ext uri="{FF2B5EF4-FFF2-40B4-BE49-F238E27FC236}">
                      <a16:creationId xmlns:a16="http://schemas.microsoft.com/office/drawing/2014/main" id="{A8FD838D-D077-63B2-7C63-812B433A3384}"/>
                    </a:ext>
                  </a:extLst>
                </p:cNvPr>
                <p:cNvSpPr/>
                <p:nvPr/>
              </p:nvSpPr>
              <p:spPr>
                <a:xfrm rot="-780000">
                  <a:off x="1746027" y="4068127"/>
                  <a:ext cx="3474" cy="4579"/>
                </a:xfrm>
                <a:custGeom>
                  <a:avLst/>
                  <a:gdLst>
                    <a:gd name="connsiteX0" fmla="*/ 3366 w 3474"/>
                    <a:gd name="connsiteY0" fmla="*/ 1029 h 4579"/>
                    <a:gd name="connsiteX1" fmla="*/ 1383 w 3474"/>
                    <a:gd name="connsiteY1" fmla="*/ 1921 h 4579"/>
                    <a:gd name="connsiteX2" fmla="*/ 737 w 3474"/>
                    <a:gd name="connsiteY2" fmla="*/ 3682 h 4579"/>
                    <a:gd name="connsiteX3" fmla="*/ 366 w 3474"/>
                    <a:gd name="connsiteY3" fmla="*/ 5076 h 4579"/>
                    <a:gd name="connsiteX4" fmla="*/ 640 w 3474"/>
                    <a:gd name="connsiteY4" fmla="*/ 5099 h 4579"/>
                    <a:gd name="connsiteX5" fmla="*/ 3292 w 3474"/>
                    <a:gd name="connsiteY5" fmla="*/ 5271 h 4579"/>
                    <a:gd name="connsiteX6" fmla="*/ 3812 w 3474"/>
                    <a:gd name="connsiteY6" fmla="*/ 3190 h 4579"/>
                    <a:gd name="connsiteX7" fmla="*/ 3366 w 3474"/>
                    <a:gd name="connsiteY7" fmla="*/ 1029 h 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 h="4579">
                      <a:moveTo>
                        <a:pt x="3366" y="1029"/>
                      </a:moveTo>
                      <a:cubicBezTo>
                        <a:pt x="2869" y="309"/>
                        <a:pt x="1903" y="806"/>
                        <a:pt x="1383" y="1921"/>
                      </a:cubicBezTo>
                      <a:cubicBezTo>
                        <a:pt x="1137" y="2465"/>
                        <a:pt x="960" y="3088"/>
                        <a:pt x="737" y="3682"/>
                      </a:cubicBezTo>
                      <a:cubicBezTo>
                        <a:pt x="514" y="4277"/>
                        <a:pt x="463" y="4672"/>
                        <a:pt x="366" y="5076"/>
                      </a:cubicBezTo>
                      <a:lnTo>
                        <a:pt x="640" y="5099"/>
                      </a:lnTo>
                      <a:cubicBezTo>
                        <a:pt x="1508" y="5123"/>
                        <a:pt x="2400" y="5197"/>
                        <a:pt x="3292" y="5271"/>
                      </a:cubicBezTo>
                      <a:cubicBezTo>
                        <a:pt x="3526" y="4594"/>
                        <a:pt x="3700" y="3897"/>
                        <a:pt x="3812" y="3190"/>
                      </a:cubicBezTo>
                      <a:cubicBezTo>
                        <a:pt x="3910" y="2440"/>
                        <a:pt x="3753" y="1679"/>
                        <a:pt x="3366" y="10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4" name="Freeform 5203">
                  <a:extLst>
                    <a:ext uri="{FF2B5EF4-FFF2-40B4-BE49-F238E27FC236}">
                      <a16:creationId xmlns:a16="http://schemas.microsoft.com/office/drawing/2014/main" id="{E889406E-6C12-2180-F098-0BA54A75EFB3}"/>
                    </a:ext>
                  </a:extLst>
                </p:cNvPr>
                <p:cNvSpPr/>
                <p:nvPr/>
              </p:nvSpPr>
              <p:spPr>
                <a:xfrm rot="-780000">
                  <a:off x="1748698" y="4066422"/>
                  <a:ext cx="1854" cy="1297"/>
                </a:xfrm>
                <a:custGeom>
                  <a:avLst/>
                  <a:gdLst>
                    <a:gd name="connsiteX0" fmla="*/ 534 w 1854"/>
                    <a:gd name="connsiteY0" fmla="*/ 1733 h 1297"/>
                    <a:gd name="connsiteX1" fmla="*/ 2220 w 1854"/>
                    <a:gd name="connsiteY1" fmla="*/ 915 h 1297"/>
                    <a:gd name="connsiteX2" fmla="*/ 1031 w 1854"/>
                    <a:gd name="connsiteY2" fmla="*/ 841 h 1297"/>
                    <a:gd name="connsiteX3" fmla="*/ 385 w 1854"/>
                    <a:gd name="connsiteY3" fmla="*/ 692 h 1297"/>
                    <a:gd name="connsiteX4" fmla="*/ 534 w 1854"/>
                    <a:gd name="connsiteY4" fmla="*/ 1733 h 1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 h="1297">
                      <a:moveTo>
                        <a:pt x="534" y="1733"/>
                      </a:moveTo>
                      <a:cubicBezTo>
                        <a:pt x="1031" y="2402"/>
                        <a:pt x="1700" y="1635"/>
                        <a:pt x="2220" y="915"/>
                      </a:cubicBezTo>
                      <a:cubicBezTo>
                        <a:pt x="1822" y="928"/>
                        <a:pt x="1424" y="902"/>
                        <a:pt x="1031" y="841"/>
                      </a:cubicBezTo>
                      <a:lnTo>
                        <a:pt x="385" y="692"/>
                      </a:lnTo>
                      <a:cubicBezTo>
                        <a:pt x="334" y="1046"/>
                        <a:pt x="385" y="1408"/>
                        <a:pt x="534" y="173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5" name="Freeform 5204">
                  <a:extLst>
                    <a:ext uri="{FF2B5EF4-FFF2-40B4-BE49-F238E27FC236}">
                      <a16:creationId xmlns:a16="http://schemas.microsoft.com/office/drawing/2014/main" id="{B35084B3-347E-5B2D-49EC-D8EF08412D6A}"/>
                    </a:ext>
                  </a:extLst>
                </p:cNvPr>
                <p:cNvSpPr/>
                <p:nvPr/>
              </p:nvSpPr>
              <p:spPr>
                <a:xfrm rot="-780000">
                  <a:off x="1754245" y="4071941"/>
                  <a:ext cx="3410" cy="4430"/>
                </a:xfrm>
                <a:custGeom>
                  <a:avLst/>
                  <a:gdLst>
                    <a:gd name="connsiteX0" fmla="*/ 3391 w 3410"/>
                    <a:gd name="connsiteY0" fmla="*/ 753 h 4430"/>
                    <a:gd name="connsiteX1" fmla="*/ 367 w 3410"/>
                    <a:gd name="connsiteY1" fmla="*/ 3680 h 4430"/>
                    <a:gd name="connsiteX2" fmla="*/ 938 w 3410"/>
                    <a:gd name="connsiteY2" fmla="*/ 5046 h 4430"/>
                    <a:gd name="connsiteX3" fmla="*/ 3725 w 3410"/>
                    <a:gd name="connsiteY3" fmla="*/ 2296 h 4430"/>
                    <a:gd name="connsiteX4" fmla="*/ 3391 w 3410"/>
                    <a:gd name="connsiteY4" fmla="*/ 753 h 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 h="4430">
                      <a:moveTo>
                        <a:pt x="3391" y="753"/>
                      </a:moveTo>
                      <a:cubicBezTo>
                        <a:pt x="2745" y="358"/>
                        <a:pt x="962" y="1966"/>
                        <a:pt x="367" y="3680"/>
                      </a:cubicBezTo>
                      <a:cubicBezTo>
                        <a:pt x="492" y="4001"/>
                        <a:pt x="590" y="4796"/>
                        <a:pt x="938" y="5046"/>
                      </a:cubicBezTo>
                      <a:cubicBezTo>
                        <a:pt x="1607" y="5511"/>
                        <a:pt x="3368" y="3783"/>
                        <a:pt x="3725" y="2296"/>
                      </a:cubicBezTo>
                      <a:cubicBezTo>
                        <a:pt x="3859" y="1758"/>
                        <a:pt x="3735" y="1188"/>
                        <a:pt x="3391" y="75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6" name="Freeform 5205">
                  <a:extLst>
                    <a:ext uri="{FF2B5EF4-FFF2-40B4-BE49-F238E27FC236}">
                      <a16:creationId xmlns:a16="http://schemas.microsoft.com/office/drawing/2014/main" id="{F99AF29E-C826-FD54-438A-B46C51F1D981}"/>
                    </a:ext>
                  </a:extLst>
                </p:cNvPr>
                <p:cNvSpPr/>
                <p:nvPr/>
              </p:nvSpPr>
              <p:spPr>
                <a:xfrm rot="-780000">
                  <a:off x="1741939" y="4063457"/>
                  <a:ext cx="2412" cy="2903"/>
                </a:xfrm>
                <a:custGeom>
                  <a:avLst/>
                  <a:gdLst>
                    <a:gd name="connsiteX0" fmla="*/ 1489 w 2412"/>
                    <a:gd name="connsiteY0" fmla="*/ 3591 h 2903"/>
                    <a:gd name="connsiteX1" fmla="*/ 2479 w 2412"/>
                    <a:gd name="connsiteY1" fmla="*/ 3070 h 2903"/>
                    <a:gd name="connsiteX2" fmla="*/ 2753 w 2412"/>
                    <a:gd name="connsiteY2" fmla="*/ 692 h 2903"/>
                    <a:gd name="connsiteX3" fmla="*/ 2209 w 2412"/>
                    <a:gd name="connsiteY3" fmla="*/ 789 h 2903"/>
                    <a:gd name="connsiteX4" fmla="*/ 398 w 2412"/>
                    <a:gd name="connsiteY4" fmla="*/ 1286 h 2903"/>
                    <a:gd name="connsiteX5" fmla="*/ 1489 w 2412"/>
                    <a:gd name="connsiteY5" fmla="*/ 3591 h 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903">
                      <a:moveTo>
                        <a:pt x="1489" y="3591"/>
                      </a:moveTo>
                      <a:cubicBezTo>
                        <a:pt x="1810" y="3642"/>
                        <a:pt x="2256" y="3196"/>
                        <a:pt x="2479" y="3070"/>
                      </a:cubicBezTo>
                      <a:cubicBezTo>
                        <a:pt x="2734" y="2305"/>
                        <a:pt x="2827" y="1495"/>
                        <a:pt x="2753" y="692"/>
                      </a:cubicBezTo>
                      <a:cubicBezTo>
                        <a:pt x="2567" y="691"/>
                        <a:pt x="2383" y="724"/>
                        <a:pt x="2209" y="789"/>
                      </a:cubicBezTo>
                      <a:cubicBezTo>
                        <a:pt x="1640" y="1062"/>
                        <a:pt x="1027" y="1230"/>
                        <a:pt x="398" y="1286"/>
                      </a:cubicBezTo>
                      <a:cubicBezTo>
                        <a:pt x="221" y="2304"/>
                        <a:pt x="779" y="3516"/>
                        <a:pt x="1489" y="359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7" name="Freeform 5206">
                  <a:extLst>
                    <a:ext uri="{FF2B5EF4-FFF2-40B4-BE49-F238E27FC236}">
                      <a16:creationId xmlns:a16="http://schemas.microsoft.com/office/drawing/2014/main" id="{65EAB644-687F-AAA9-B5BF-4D54BE60E70A}"/>
                    </a:ext>
                  </a:extLst>
                </p:cNvPr>
                <p:cNvSpPr/>
                <p:nvPr/>
              </p:nvSpPr>
              <p:spPr>
                <a:xfrm rot="-780000">
                  <a:off x="1713083" y="3974688"/>
                  <a:ext cx="4435" cy="1122"/>
                </a:xfrm>
                <a:custGeom>
                  <a:avLst/>
                  <a:gdLst>
                    <a:gd name="connsiteX0" fmla="*/ 359 w 4435"/>
                    <a:gd name="connsiteY0" fmla="*/ 1785 h 1122"/>
                    <a:gd name="connsiteX1" fmla="*/ 3754 w 4435"/>
                    <a:gd name="connsiteY1" fmla="*/ 1413 h 1122"/>
                    <a:gd name="connsiteX2" fmla="*/ 4795 w 4435"/>
                    <a:gd name="connsiteY2" fmla="*/ 744 h 1122"/>
                    <a:gd name="connsiteX3" fmla="*/ 4669 w 4435"/>
                    <a:gd name="connsiteY3" fmla="*/ 721 h 1122"/>
                    <a:gd name="connsiteX4" fmla="*/ 359 w 4435"/>
                    <a:gd name="connsiteY4" fmla="*/ 1785 h 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 h="1122">
                      <a:moveTo>
                        <a:pt x="359" y="1785"/>
                      </a:moveTo>
                      <a:cubicBezTo>
                        <a:pt x="1503" y="1843"/>
                        <a:pt x="2650" y="1717"/>
                        <a:pt x="3754" y="1413"/>
                      </a:cubicBezTo>
                      <a:cubicBezTo>
                        <a:pt x="4163" y="1305"/>
                        <a:pt x="4527" y="1071"/>
                        <a:pt x="4795" y="744"/>
                      </a:cubicBezTo>
                      <a:lnTo>
                        <a:pt x="4669" y="721"/>
                      </a:lnTo>
                      <a:cubicBezTo>
                        <a:pt x="3151" y="539"/>
                        <a:pt x="1618" y="917"/>
                        <a:pt x="359" y="17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8" name="Freeform 5207">
                  <a:extLst>
                    <a:ext uri="{FF2B5EF4-FFF2-40B4-BE49-F238E27FC236}">
                      <a16:creationId xmlns:a16="http://schemas.microsoft.com/office/drawing/2014/main" id="{9EB09C3F-1ABC-4CB4-121D-DB1A978044C9}"/>
                    </a:ext>
                  </a:extLst>
                </p:cNvPr>
                <p:cNvSpPr/>
                <p:nvPr/>
              </p:nvSpPr>
              <p:spPr>
                <a:xfrm rot="-780000">
                  <a:off x="1732688" y="3970655"/>
                  <a:ext cx="18069" cy="5556"/>
                </a:xfrm>
                <a:custGeom>
                  <a:avLst/>
                  <a:gdLst>
                    <a:gd name="connsiteX0" fmla="*/ 16823 w 18069"/>
                    <a:gd name="connsiteY0" fmla="*/ 2357 h 5556"/>
                    <a:gd name="connsiteX1" fmla="*/ 16554 w 18069"/>
                    <a:gd name="connsiteY1" fmla="*/ 2306 h 5556"/>
                    <a:gd name="connsiteX2" fmla="*/ 11844 w 18069"/>
                    <a:gd name="connsiteY2" fmla="*/ 2283 h 5556"/>
                    <a:gd name="connsiteX3" fmla="*/ 4204 w 18069"/>
                    <a:gd name="connsiteY3" fmla="*/ 1688 h 5556"/>
                    <a:gd name="connsiteX4" fmla="*/ 3460 w 18069"/>
                    <a:gd name="connsiteY4" fmla="*/ 1888 h 5556"/>
                    <a:gd name="connsiteX5" fmla="*/ 3163 w 18069"/>
                    <a:gd name="connsiteY5" fmla="*/ 1293 h 5556"/>
                    <a:gd name="connsiteX6" fmla="*/ 1900 w 18069"/>
                    <a:gd name="connsiteY6" fmla="*/ 675 h 5556"/>
                    <a:gd name="connsiteX7" fmla="*/ 636 w 18069"/>
                    <a:gd name="connsiteY7" fmla="*/ 2311 h 5556"/>
                    <a:gd name="connsiteX8" fmla="*/ 511 w 18069"/>
                    <a:gd name="connsiteY8" fmla="*/ 2831 h 5556"/>
                    <a:gd name="connsiteX9" fmla="*/ 362 w 18069"/>
                    <a:gd name="connsiteY9" fmla="*/ 3254 h 5556"/>
                    <a:gd name="connsiteX10" fmla="*/ 1105 w 18069"/>
                    <a:gd name="connsiteY10" fmla="*/ 3602 h 5556"/>
                    <a:gd name="connsiteX11" fmla="*/ 3428 w 18069"/>
                    <a:gd name="connsiteY11" fmla="*/ 4894 h 5556"/>
                    <a:gd name="connsiteX12" fmla="*/ 7989 w 18069"/>
                    <a:gd name="connsiteY12" fmla="*/ 4917 h 5556"/>
                    <a:gd name="connsiteX13" fmla="*/ 9252 w 18069"/>
                    <a:gd name="connsiteY13" fmla="*/ 4076 h 5556"/>
                    <a:gd name="connsiteX14" fmla="*/ 12773 w 18069"/>
                    <a:gd name="connsiteY14" fmla="*/ 3853 h 5556"/>
                    <a:gd name="connsiteX15" fmla="*/ 13790 w 18069"/>
                    <a:gd name="connsiteY15" fmla="*/ 4597 h 5556"/>
                    <a:gd name="connsiteX16" fmla="*/ 14585 w 18069"/>
                    <a:gd name="connsiteY16" fmla="*/ 4573 h 5556"/>
                    <a:gd name="connsiteX17" fmla="*/ 14859 w 18069"/>
                    <a:gd name="connsiteY17" fmla="*/ 4671 h 5556"/>
                    <a:gd name="connsiteX18" fmla="*/ 14859 w 18069"/>
                    <a:gd name="connsiteY18" fmla="*/ 4671 h 5556"/>
                    <a:gd name="connsiteX19" fmla="*/ 16521 w 18069"/>
                    <a:gd name="connsiteY19" fmla="*/ 4769 h 5556"/>
                    <a:gd name="connsiteX20" fmla="*/ 16819 w 18069"/>
                    <a:gd name="connsiteY20" fmla="*/ 5637 h 5556"/>
                    <a:gd name="connsiteX21" fmla="*/ 17659 w 18069"/>
                    <a:gd name="connsiteY21" fmla="*/ 6009 h 5556"/>
                    <a:gd name="connsiteX22" fmla="*/ 18379 w 18069"/>
                    <a:gd name="connsiteY22" fmla="*/ 6232 h 5556"/>
                    <a:gd name="connsiteX23" fmla="*/ 18431 w 18069"/>
                    <a:gd name="connsiteY23" fmla="*/ 5958 h 5556"/>
                    <a:gd name="connsiteX24" fmla="*/ 18282 w 18069"/>
                    <a:gd name="connsiteY24" fmla="*/ 3728 h 5556"/>
                    <a:gd name="connsiteX25" fmla="*/ 17636 w 18069"/>
                    <a:gd name="connsiteY25" fmla="*/ 2799 h 5556"/>
                    <a:gd name="connsiteX26" fmla="*/ 16823 w 18069"/>
                    <a:gd name="connsiteY26" fmla="*/ 2357 h 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69" h="5556">
                      <a:moveTo>
                        <a:pt x="16823" y="2357"/>
                      </a:moveTo>
                      <a:lnTo>
                        <a:pt x="16554" y="2306"/>
                      </a:lnTo>
                      <a:cubicBezTo>
                        <a:pt x="14989" y="2137"/>
                        <a:pt x="13411" y="2130"/>
                        <a:pt x="11844" y="2283"/>
                      </a:cubicBezTo>
                      <a:cubicBezTo>
                        <a:pt x="9285" y="2648"/>
                        <a:pt x="6676" y="2445"/>
                        <a:pt x="4204" y="1688"/>
                      </a:cubicBezTo>
                      <a:lnTo>
                        <a:pt x="3460" y="1888"/>
                      </a:lnTo>
                      <a:lnTo>
                        <a:pt x="3163" y="1293"/>
                      </a:lnTo>
                      <a:cubicBezTo>
                        <a:pt x="2728" y="1117"/>
                        <a:pt x="2306" y="911"/>
                        <a:pt x="1900" y="675"/>
                      </a:cubicBezTo>
                      <a:cubicBezTo>
                        <a:pt x="1251" y="1000"/>
                        <a:pt x="786" y="1601"/>
                        <a:pt x="636" y="2311"/>
                      </a:cubicBezTo>
                      <a:lnTo>
                        <a:pt x="511" y="2831"/>
                      </a:lnTo>
                      <a:cubicBezTo>
                        <a:pt x="497" y="2982"/>
                        <a:pt x="445" y="3127"/>
                        <a:pt x="362" y="3254"/>
                      </a:cubicBezTo>
                      <a:lnTo>
                        <a:pt x="1105" y="3602"/>
                      </a:lnTo>
                      <a:cubicBezTo>
                        <a:pt x="1923" y="3997"/>
                        <a:pt x="2643" y="4448"/>
                        <a:pt x="3428" y="4894"/>
                      </a:cubicBezTo>
                      <a:cubicBezTo>
                        <a:pt x="4805" y="5820"/>
                        <a:pt x="6603" y="5829"/>
                        <a:pt x="7989" y="4917"/>
                      </a:cubicBezTo>
                      <a:cubicBezTo>
                        <a:pt x="8412" y="4643"/>
                        <a:pt x="8807" y="4346"/>
                        <a:pt x="9252" y="4076"/>
                      </a:cubicBezTo>
                      <a:cubicBezTo>
                        <a:pt x="10331" y="3469"/>
                        <a:pt x="11627" y="3387"/>
                        <a:pt x="12773" y="3853"/>
                      </a:cubicBezTo>
                      <a:cubicBezTo>
                        <a:pt x="13174" y="4002"/>
                        <a:pt x="13526" y="4260"/>
                        <a:pt x="13790" y="4597"/>
                      </a:cubicBezTo>
                      <a:cubicBezTo>
                        <a:pt x="14045" y="4502"/>
                        <a:pt x="14325" y="4494"/>
                        <a:pt x="14585" y="4573"/>
                      </a:cubicBezTo>
                      <a:lnTo>
                        <a:pt x="14859" y="4671"/>
                      </a:lnTo>
                      <a:lnTo>
                        <a:pt x="14859" y="4671"/>
                      </a:lnTo>
                      <a:cubicBezTo>
                        <a:pt x="15400" y="4455"/>
                        <a:pt x="16009" y="4491"/>
                        <a:pt x="16521" y="4769"/>
                      </a:cubicBezTo>
                      <a:cubicBezTo>
                        <a:pt x="16739" y="5003"/>
                        <a:pt x="16847" y="5319"/>
                        <a:pt x="16819" y="5637"/>
                      </a:cubicBezTo>
                      <a:cubicBezTo>
                        <a:pt x="17092" y="5777"/>
                        <a:pt x="17372" y="5901"/>
                        <a:pt x="17659" y="6009"/>
                      </a:cubicBezTo>
                      <a:cubicBezTo>
                        <a:pt x="17893" y="6102"/>
                        <a:pt x="18134" y="6177"/>
                        <a:pt x="18379" y="6232"/>
                      </a:cubicBezTo>
                      <a:lnTo>
                        <a:pt x="18431" y="5958"/>
                      </a:lnTo>
                      <a:cubicBezTo>
                        <a:pt x="18442" y="5212"/>
                        <a:pt x="18392" y="4466"/>
                        <a:pt x="18282" y="3728"/>
                      </a:cubicBezTo>
                      <a:lnTo>
                        <a:pt x="17636" y="2799"/>
                      </a:lnTo>
                      <a:cubicBezTo>
                        <a:pt x="17347" y="2688"/>
                        <a:pt x="17074" y="2540"/>
                        <a:pt x="16823" y="23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9" name="Freeform 5208">
                  <a:extLst>
                    <a:ext uri="{FF2B5EF4-FFF2-40B4-BE49-F238E27FC236}">
                      <a16:creationId xmlns:a16="http://schemas.microsoft.com/office/drawing/2014/main" id="{59B0B426-B441-211E-72CD-E7AE0EA3375A}"/>
                    </a:ext>
                  </a:extLst>
                </p:cNvPr>
                <p:cNvSpPr/>
                <p:nvPr/>
              </p:nvSpPr>
              <p:spPr>
                <a:xfrm rot="-780000">
                  <a:off x="1741223" y="3976958"/>
                  <a:ext cx="11951" cy="5154"/>
                </a:xfrm>
                <a:custGeom>
                  <a:avLst/>
                  <a:gdLst>
                    <a:gd name="connsiteX0" fmla="*/ 10991 w 11951"/>
                    <a:gd name="connsiteY0" fmla="*/ 2962 h 5154"/>
                    <a:gd name="connsiteX1" fmla="*/ 10197 w 11951"/>
                    <a:gd name="connsiteY1" fmla="*/ 2716 h 5154"/>
                    <a:gd name="connsiteX2" fmla="*/ 9328 w 11951"/>
                    <a:gd name="connsiteY2" fmla="*/ 1322 h 5154"/>
                    <a:gd name="connsiteX3" fmla="*/ 9008 w 11951"/>
                    <a:gd name="connsiteY3" fmla="*/ 1099 h 5154"/>
                    <a:gd name="connsiteX4" fmla="*/ 8497 w 11951"/>
                    <a:gd name="connsiteY4" fmla="*/ 681 h 5154"/>
                    <a:gd name="connsiteX5" fmla="*/ 6588 w 11951"/>
                    <a:gd name="connsiteY5" fmla="*/ 3408 h 5154"/>
                    <a:gd name="connsiteX6" fmla="*/ 4828 w 11951"/>
                    <a:gd name="connsiteY6" fmla="*/ 3873 h 5154"/>
                    <a:gd name="connsiteX7" fmla="*/ 3564 w 11951"/>
                    <a:gd name="connsiteY7" fmla="*/ 1791 h 5154"/>
                    <a:gd name="connsiteX8" fmla="*/ 3861 w 11951"/>
                    <a:gd name="connsiteY8" fmla="*/ 676 h 5154"/>
                    <a:gd name="connsiteX9" fmla="*/ 2496 w 11951"/>
                    <a:gd name="connsiteY9" fmla="*/ 1694 h 5154"/>
                    <a:gd name="connsiteX10" fmla="*/ 364 w 11951"/>
                    <a:gd name="connsiteY10" fmla="*/ 3255 h 5154"/>
                    <a:gd name="connsiteX11" fmla="*/ 2686 w 11951"/>
                    <a:gd name="connsiteY11" fmla="*/ 4993 h 5154"/>
                    <a:gd name="connsiteX12" fmla="*/ 3151 w 11951"/>
                    <a:gd name="connsiteY12" fmla="*/ 5118 h 5154"/>
                    <a:gd name="connsiteX13" fmla="*/ 3615 w 11951"/>
                    <a:gd name="connsiteY13" fmla="*/ 4946 h 5154"/>
                    <a:gd name="connsiteX14" fmla="*/ 7382 w 11951"/>
                    <a:gd name="connsiteY14" fmla="*/ 5169 h 5154"/>
                    <a:gd name="connsiteX15" fmla="*/ 12315 w 11951"/>
                    <a:gd name="connsiteY15" fmla="*/ 5192 h 5154"/>
                    <a:gd name="connsiteX16" fmla="*/ 11967 w 11951"/>
                    <a:gd name="connsiteY16" fmla="*/ 4523 h 5154"/>
                    <a:gd name="connsiteX17" fmla="*/ 10991 w 11951"/>
                    <a:gd name="connsiteY17" fmla="*/ 2962 h 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51" h="5154">
                      <a:moveTo>
                        <a:pt x="10991" y="2962"/>
                      </a:moveTo>
                      <a:lnTo>
                        <a:pt x="10197" y="2716"/>
                      </a:lnTo>
                      <a:cubicBezTo>
                        <a:pt x="9082" y="2293"/>
                        <a:pt x="8734" y="1824"/>
                        <a:pt x="9328" y="1322"/>
                      </a:cubicBezTo>
                      <a:lnTo>
                        <a:pt x="9008" y="1099"/>
                      </a:lnTo>
                      <a:lnTo>
                        <a:pt x="8497" y="681"/>
                      </a:lnTo>
                      <a:cubicBezTo>
                        <a:pt x="7902" y="1610"/>
                        <a:pt x="7257" y="2539"/>
                        <a:pt x="6588" y="3408"/>
                      </a:cubicBezTo>
                      <a:cubicBezTo>
                        <a:pt x="6113" y="3842"/>
                        <a:pt x="5455" y="4016"/>
                        <a:pt x="4828" y="3873"/>
                      </a:cubicBezTo>
                      <a:cubicBezTo>
                        <a:pt x="4254" y="3284"/>
                        <a:pt x="3822" y="2572"/>
                        <a:pt x="3564" y="1791"/>
                      </a:cubicBezTo>
                      <a:cubicBezTo>
                        <a:pt x="3467" y="1471"/>
                        <a:pt x="3736" y="1048"/>
                        <a:pt x="3861" y="676"/>
                      </a:cubicBezTo>
                      <a:lnTo>
                        <a:pt x="2496" y="1694"/>
                      </a:lnTo>
                      <a:lnTo>
                        <a:pt x="364" y="3255"/>
                      </a:lnTo>
                      <a:cubicBezTo>
                        <a:pt x="937" y="4062"/>
                        <a:pt x="1750" y="4670"/>
                        <a:pt x="2686" y="4993"/>
                      </a:cubicBezTo>
                      <a:lnTo>
                        <a:pt x="3151" y="5118"/>
                      </a:lnTo>
                      <a:lnTo>
                        <a:pt x="3615" y="4946"/>
                      </a:lnTo>
                      <a:cubicBezTo>
                        <a:pt x="4862" y="4611"/>
                        <a:pt x="6184" y="4689"/>
                        <a:pt x="7382" y="5169"/>
                      </a:cubicBezTo>
                      <a:cubicBezTo>
                        <a:pt x="8908" y="6043"/>
                        <a:pt x="10781" y="6052"/>
                        <a:pt x="12315" y="5192"/>
                      </a:cubicBezTo>
                      <a:lnTo>
                        <a:pt x="11967" y="4523"/>
                      </a:lnTo>
                      <a:cubicBezTo>
                        <a:pt x="11696" y="3971"/>
                        <a:pt x="11369" y="3448"/>
                        <a:pt x="10991" y="296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0" name="Freeform 5209">
                  <a:extLst>
                    <a:ext uri="{FF2B5EF4-FFF2-40B4-BE49-F238E27FC236}">
                      <a16:creationId xmlns:a16="http://schemas.microsoft.com/office/drawing/2014/main" id="{97574D13-DD68-6F74-AFC8-44B682FA4F5D}"/>
                    </a:ext>
                  </a:extLst>
                </p:cNvPr>
                <p:cNvSpPr/>
                <p:nvPr/>
              </p:nvSpPr>
              <p:spPr>
                <a:xfrm rot="-780000">
                  <a:off x="1736233" y="3981891"/>
                  <a:ext cx="10149" cy="8145"/>
                </a:xfrm>
                <a:custGeom>
                  <a:avLst/>
                  <a:gdLst>
                    <a:gd name="connsiteX0" fmla="*/ 7511 w 10149"/>
                    <a:gd name="connsiteY0" fmla="*/ 3465 h 8145"/>
                    <a:gd name="connsiteX1" fmla="*/ 5477 w 10149"/>
                    <a:gd name="connsiteY1" fmla="*/ 677 h 8145"/>
                    <a:gd name="connsiteX2" fmla="*/ 5203 w 10149"/>
                    <a:gd name="connsiteY2" fmla="*/ 877 h 8145"/>
                    <a:gd name="connsiteX3" fmla="*/ 3809 w 10149"/>
                    <a:gd name="connsiteY3" fmla="*/ 1597 h 8145"/>
                    <a:gd name="connsiteX4" fmla="*/ 363 w 10149"/>
                    <a:gd name="connsiteY4" fmla="*/ 1574 h 8145"/>
                    <a:gd name="connsiteX5" fmla="*/ 2295 w 10149"/>
                    <a:gd name="connsiteY5" fmla="*/ 6411 h 8145"/>
                    <a:gd name="connsiteX6" fmla="*/ 5965 w 10149"/>
                    <a:gd name="connsiteY6" fmla="*/ 8418 h 8145"/>
                    <a:gd name="connsiteX7" fmla="*/ 7776 w 10149"/>
                    <a:gd name="connsiteY7" fmla="*/ 8813 h 8145"/>
                    <a:gd name="connsiteX8" fmla="*/ 8394 w 10149"/>
                    <a:gd name="connsiteY8" fmla="*/ 8687 h 8145"/>
                    <a:gd name="connsiteX9" fmla="*/ 8320 w 10149"/>
                    <a:gd name="connsiteY9" fmla="*/ 6978 h 8145"/>
                    <a:gd name="connsiteX10" fmla="*/ 9834 w 10149"/>
                    <a:gd name="connsiteY10" fmla="*/ 6606 h 8145"/>
                    <a:gd name="connsiteX11" fmla="*/ 10354 w 10149"/>
                    <a:gd name="connsiteY11" fmla="*/ 7535 h 8145"/>
                    <a:gd name="connsiteX12" fmla="*/ 9662 w 10149"/>
                    <a:gd name="connsiteY12" fmla="*/ 5305 h 8145"/>
                    <a:gd name="connsiteX13" fmla="*/ 9314 w 10149"/>
                    <a:gd name="connsiteY13" fmla="*/ 4840 h 8145"/>
                    <a:gd name="connsiteX14" fmla="*/ 7511 w 10149"/>
                    <a:gd name="connsiteY14" fmla="*/ 3465 h 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49" h="8145">
                      <a:moveTo>
                        <a:pt x="7511" y="3465"/>
                      </a:moveTo>
                      <a:cubicBezTo>
                        <a:pt x="7141" y="2346"/>
                        <a:pt x="6430" y="1371"/>
                        <a:pt x="5477" y="677"/>
                      </a:cubicBezTo>
                      <a:lnTo>
                        <a:pt x="5203" y="877"/>
                      </a:lnTo>
                      <a:cubicBezTo>
                        <a:pt x="4980" y="1672"/>
                        <a:pt x="4437" y="1695"/>
                        <a:pt x="3809" y="1597"/>
                      </a:cubicBezTo>
                      <a:cubicBezTo>
                        <a:pt x="2685" y="1941"/>
                        <a:pt x="1482" y="1934"/>
                        <a:pt x="363" y="1574"/>
                      </a:cubicBezTo>
                      <a:cubicBezTo>
                        <a:pt x="1654" y="3163"/>
                        <a:pt x="4576" y="4622"/>
                        <a:pt x="2295" y="6411"/>
                      </a:cubicBezTo>
                      <a:cubicBezTo>
                        <a:pt x="3756" y="6500"/>
                        <a:pt x="5101" y="7236"/>
                        <a:pt x="5965" y="8418"/>
                      </a:cubicBezTo>
                      <a:cubicBezTo>
                        <a:pt x="6517" y="8724"/>
                        <a:pt x="7147" y="8862"/>
                        <a:pt x="7776" y="8813"/>
                      </a:cubicBezTo>
                      <a:lnTo>
                        <a:pt x="8394" y="8687"/>
                      </a:lnTo>
                      <a:cubicBezTo>
                        <a:pt x="8228" y="8132"/>
                        <a:pt x="8203" y="7545"/>
                        <a:pt x="8320" y="6978"/>
                      </a:cubicBezTo>
                      <a:cubicBezTo>
                        <a:pt x="8809" y="6799"/>
                        <a:pt x="9317" y="6674"/>
                        <a:pt x="9834" y="6606"/>
                      </a:cubicBezTo>
                      <a:cubicBezTo>
                        <a:pt x="10031" y="6902"/>
                        <a:pt x="10204" y="7213"/>
                        <a:pt x="10354" y="7535"/>
                      </a:cubicBezTo>
                      <a:cubicBezTo>
                        <a:pt x="10702" y="6917"/>
                        <a:pt x="10479" y="6141"/>
                        <a:pt x="9662" y="5305"/>
                      </a:cubicBezTo>
                      <a:cubicBezTo>
                        <a:pt x="9538" y="5156"/>
                        <a:pt x="9421" y="5001"/>
                        <a:pt x="9314" y="4840"/>
                      </a:cubicBezTo>
                      <a:cubicBezTo>
                        <a:pt x="8508" y="4741"/>
                        <a:pt x="7819" y="4216"/>
                        <a:pt x="7511" y="346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1" name="Freeform 5210">
                  <a:extLst>
                    <a:ext uri="{FF2B5EF4-FFF2-40B4-BE49-F238E27FC236}">
                      <a16:creationId xmlns:a16="http://schemas.microsoft.com/office/drawing/2014/main" id="{B7708F3B-7EE1-C1E4-74CE-785DB9F8A80B}"/>
                    </a:ext>
                  </a:extLst>
                </p:cNvPr>
                <p:cNvSpPr/>
                <p:nvPr/>
              </p:nvSpPr>
              <p:spPr>
                <a:xfrm rot="-780000">
                  <a:off x="1718011" y="3977322"/>
                  <a:ext cx="3520" cy="2064"/>
                </a:xfrm>
                <a:custGeom>
                  <a:avLst/>
                  <a:gdLst>
                    <a:gd name="connsiteX0" fmla="*/ 3881 w 3520"/>
                    <a:gd name="connsiteY0" fmla="*/ 2741 h 2064"/>
                    <a:gd name="connsiteX1" fmla="*/ 2394 w 3520"/>
                    <a:gd name="connsiteY1" fmla="*/ 1254 h 2064"/>
                    <a:gd name="connsiteX2" fmla="*/ 360 w 3520"/>
                    <a:gd name="connsiteY2" fmla="*/ 790 h 2064"/>
                    <a:gd name="connsiteX3" fmla="*/ 1623 w 3520"/>
                    <a:gd name="connsiteY3" fmla="*/ 1659 h 2064"/>
                    <a:gd name="connsiteX4" fmla="*/ 3881 w 3520"/>
                    <a:gd name="connsiteY4" fmla="*/ 2741 h 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 h="2064">
                      <a:moveTo>
                        <a:pt x="3881" y="2741"/>
                      </a:moveTo>
                      <a:cubicBezTo>
                        <a:pt x="3429" y="2203"/>
                        <a:pt x="2932" y="1705"/>
                        <a:pt x="2394" y="1254"/>
                      </a:cubicBezTo>
                      <a:cubicBezTo>
                        <a:pt x="1864" y="717"/>
                        <a:pt x="1070" y="536"/>
                        <a:pt x="360" y="790"/>
                      </a:cubicBezTo>
                      <a:cubicBezTo>
                        <a:pt x="800" y="1050"/>
                        <a:pt x="1222" y="1341"/>
                        <a:pt x="1623" y="1659"/>
                      </a:cubicBezTo>
                      <a:cubicBezTo>
                        <a:pt x="2296" y="2166"/>
                        <a:pt x="3063" y="2534"/>
                        <a:pt x="3881" y="27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2" name="Freeform 5211">
                  <a:extLst>
                    <a:ext uri="{FF2B5EF4-FFF2-40B4-BE49-F238E27FC236}">
                      <a16:creationId xmlns:a16="http://schemas.microsoft.com/office/drawing/2014/main" id="{55E6A2D3-B73C-7DAE-B556-17E19C4E0873}"/>
                    </a:ext>
                  </a:extLst>
                </p:cNvPr>
                <p:cNvSpPr/>
                <p:nvPr/>
              </p:nvSpPr>
              <p:spPr>
                <a:xfrm rot="-780000">
                  <a:off x="1722598" y="3970702"/>
                  <a:ext cx="6827" cy="6597"/>
                </a:xfrm>
                <a:custGeom>
                  <a:avLst/>
                  <a:gdLst>
                    <a:gd name="connsiteX0" fmla="*/ 6162 w 6827"/>
                    <a:gd name="connsiteY0" fmla="*/ 4471 h 6597"/>
                    <a:gd name="connsiteX1" fmla="*/ 6733 w 6827"/>
                    <a:gd name="connsiteY1" fmla="*/ 2362 h 6597"/>
                    <a:gd name="connsiteX2" fmla="*/ 7105 w 6827"/>
                    <a:gd name="connsiteY2" fmla="*/ 773 h 6597"/>
                    <a:gd name="connsiteX3" fmla="*/ 6905 w 6827"/>
                    <a:gd name="connsiteY3" fmla="*/ 675 h 6597"/>
                    <a:gd name="connsiteX4" fmla="*/ 6185 w 6827"/>
                    <a:gd name="connsiteY4" fmla="*/ 1470 h 6597"/>
                    <a:gd name="connsiteX5" fmla="*/ 361 w 6827"/>
                    <a:gd name="connsiteY5" fmla="*/ 2808 h 6597"/>
                    <a:gd name="connsiteX6" fmla="*/ 1289 w 6827"/>
                    <a:gd name="connsiteY6" fmla="*/ 4323 h 6597"/>
                    <a:gd name="connsiteX7" fmla="*/ 3816 w 6827"/>
                    <a:gd name="connsiteY7" fmla="*/ 7273 h 6597"/>
                    <a:gd name="connsiteX8" fmla="*/ 5377 w 6827"/>
                    <a:gd name="connsiteY8" fmla="*/ 6729 h 6597"/>
                    <a:gd name="connsiteX9" fmla="*/ 7188 w 6827"/>
                    <a:gd name="connsiteY9" fmla="*/ 6334 h 6597"/>
                    <a:gd name="connsiteX10" fmla="*/ 6162 w 6827"/>
                    <a:gd name="connsiteY10" fmla="*/ 4471 h 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27" h="6597">
                      <a:moveTo>
                        <a:pt x="6162" y="4471"/>
                      </a:moveTo>
                      <a:lnTo>
                        <a:pt x="6733" y="2362"/>
                      </a:lnTo>
                      <a:lnTo>
                        <a:pt x="7105" y="773"/>
                      </a:lnTo>
                      <a:lnTo>
                        <a:pt x="6905" y="675"/>
                      </a:lnTo>
                      <a:cubicBezTo>
                        <a:pt x="6699" y="969"/>
                        <a:pt x="6458" y="1237"/>
                        <a:pt x="6185" y="1470"/>
                      </a:cubicBezTo>
                      <a:cubicBezTo>
                        <a:pt x="4442" y="2541"/>
                        <a:pt x="2396" y="3011"/>
                        <a:pt x="361" y="2808"/>
                      </a:cubicBezTo>
                      <a:cubicBezTo>
                        <a:pt x="564" y="3371"/>
                        <a:pt x="880" y="3886"/>
                        <a:pt x="1289" y="4323"/>
                      </a:cubicBezTo>
                      <a:cubicBezTo>
                        <a:pt x="2299" y="5150"/>
                        <a:pt x="3154" y="6148"/>
                        <a:pt x="3816" y="7273"/>
                      </a:cubicBezTo>
                      <a:lnTo>
                        <a:pt x="5377" y="6729"/>
                      </a:lnTo>
                      <a:cubicBezTo>
                        <a:pt x="5962" y="6523"/>
                        <a:pt x="6570" y="6390"/>
                        <a:pt x="7188" y="6334"/>
                      </a:cubicBezTo>
                      <a:cubicBezTo>
                        <a:pt x="6088" y="5884"/>
                        <a:pt x="5888" y="5512"/>
                        <a:pt x="6162" y="447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3" name="Freeform 5212">
                  <a:extLst>
                    <a:ext uri="{FF2B5EF4-FFF2-40B4-BE49-F238E27FC236}">
                      <a16:creationId xmlns:a16="http://schemas.microsoft.com/office/drawing/2014/main" id="{D67991A5-F683-6986-CA48-AD5EFB2E09A2}"/>
                    </a:ext>
                  </a:extLst>
                </p:cNvPr>
                <p:cNvSpPr/>
                <p:nvPr/>
              </p:nvSpPr>
              <p:spPr>
                <a:xfrm rot="-780000">
                  <a:off x="1747370" y="3973015"/>
                  <a:ext cx="1959" cy="1104"/>
                </a:xfrm>
                <a:custGeom>
                  <a:avLst/>
                  <a:gdLst>
                    <a:gd name="connsiteX0" fmla="*/ 2320 w 1959"/>
                    <a:gd name="connsiteY0" fmla="*/ 1780 h 1104"/>
                    <a:gd name="connsiteX1" fmla="*/ 2023 w 1959"/>
                    <a:gd name="connsiteY1" fmla="*/ 912 h 1104"/>
                    <a:gd name="connsiteX2" fmla="*/ 388 w 1959"/>
                    <a:gd name="connsiteY2" fmla="*/ 814 h 1104"/>
                    <a:gd name="connsiteX3" fmla="*/ 365 w 1959"/>
                    <a:gd name="connsiteY3" fmla="*/ 814 h 1104"/>
                    <a:gd name="connsiteX4" fmla="*/ 2320 w 1959"/>
                    <a:gd name="connsiteY4" fmla="*/ 1780 h 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 h="1104">
                      <a:moveTo>
                        <a:pt x="2320" y="1780"/>
                      </a:moveTo>
                      <a:cubicBezTo>
                        <a:pt x="2349" y="1462"/>
                        <a:pt x="2241" y="1146"/>
                        <a:pt x="2023" y="912"/>
                      </a:cubicBezTo>
                      <a:cubicBezTo>
                        <a:pt x="1520" y="636"/>
                        <a:pt x="920" y="600"/>
                        <a:pt x="388" y="814"/>
                      </a:cubicBezTo>
                      <a:lnTo>
                        <a:pt x="365" y="814"/>
                      </a:lnTo>
                      <a:cubicBezTo>
                        <a:pt x="1033" y="1101"/>
                        <a:pt x="1686" y="1424"/>
                        <a:pt x="2320" y="17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4" name="Freeform 5213">
                  <a:extLst>
                    <a:ext uri="{FF2B5EF4-FFF2-40B4-BE49-F238E27FC236}">
                      <a16:creationId xmlns:a16="http://schemas.microsoft.com/office/drawing/2014/main" id="{43A83B87-473F-2F6B-C2EE-7049B26D97A1}"/>
                    </a:ext>
                  </a:extLst>
                </p:cNvPr>
                <p:cNvSpPr/>
                <p:nvPr/>
              </p:nvSpPr>
              <p:spPr>
                <a:xfrm rot="-780000">
                  <a:off x="1743975" y="3974977"/>
                  <a:ext cx="4955" cy="5327"/>
                </a:xfrm>
                <a:custGeom>
                  <a:avLst/>
                  <a:gdLst>
                    <a:gd name="connsiteX0" fmla="*/ 387 w 4955"/>
                    <a:gd name="connsiteY0" fmla="*/ 3873 h 5327"/>
                    <a:gd name="connsiteX1" fmla="*/ 1650 w 4955"/>
                    <a:gd name="connsiteY1" fmla="*/ 5954 h 5327"/>
                    <a:gd name="connsiteX2" fmla="*/ 3410 w 4955"/>
                    <a:gd name="connsiteY2" fmla="*/ 5489 h 5327"/>
                    <a:gd name="connsiteX3" fmla="*/ 5319 w 4955"/>
                    <a:gd name="connsiteY3" fmla="*/ 2762 h 5327"/>
                    <a:gd name="connsiteX4" fmla="*/ 3708 w 4955"/>
                    <a:gd name="connsiteY4" fmla="*/ 1522 h 5327"/>
                    <a:gd name="connsiteX5" fmla="*/ 3313 w 4955"/>
                    <a:gd name="connsiteY5" fmla="*/ 676 h 5327"/>
                    <a:gd name="connsiteX6" fmla="*/ 2718 w 4955"/>
                    <a:gd name="connsiteY6" fmla="*/ 1271 h 5327"/>
                    <a:gd name="connsiteX7" fmla="*/ 2519 w 4955"/>
                    <a:gd name="connsiteY7" fmla="*/ 1419 h 5327"/>
                    <a:gd name="connsiteX8" fmla="*/ 2519 w 4955"/>
                    <a:gd name="connsiteY8" fmla="*/ 1443 h 5327"/>
                    <a:gd name="connsiteX9" fmla="*/ 2347 w 4955"/>
                    <a:gd name="connsiteY9" fmla="*/ 1443 h 5327"/>
                    <a:gd name="connsiteX10" fmla="*/ 2296 w 4955"/>
                    <a:gd name="connsiteY10" fmla="*/ 1494 h 5327"/>
                    <a:gd name="connsiteX11" fmla="*/ 2198 w 4955"/>
                    <a:gd name="connsiteY11" fmla="*/ 1568 h 5327"/>
                    <a:gd name="connsiteX12" fmla="*/ 1803 w 4955"/>
                    <a:gd name="connsiteY12" fmla="*/ 1889 h 5327"/>
                    <a:gd name="connsiteX13" fmla="*/ 986 w 4955"/>
                    <a:gd name="connsiteY13" fmla="*/ 2534 h 5327"/>
                    <a:gd name="connsiteX14" fmla="*/ 689 w 4955"/>
                    <a:gd name="connsiteY14" fmla="*/ 2734 h 5327"/>
                    <a:gd name="connsiteX15" fmla="*/ 387 w 4955"/>
                    <a:gd name="connsiteY15" fmla="*/ 3873 h 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55" h="5327">
                      <a:moveTo>
                        <a:pt x="387" y="3873"/>
                      </a:moveTo>
                      <a:cubicBezTo>
                        <a:pt x="644" y="4653"/>
                        <a:pt x="1076" y="5365"/>
                        <a:pt x="1650" y="5954"/>
                      </a:cubicBezTo>
                      <a:cubicBezTo>
                        <a:pt x="2278" y="6097"/>
                        <a:pt x="2935" y="5923"/>
                        <a:pt x="3410" y="5489"/>
                      </a:cubicBezTo>
                      <a:cubicBezTo>
                        <a:pt x="4079" y="4621"/>
                        <a:pt x="4725" y="3705"/>
                        <a:pt x="5319" y="2762"/>
                      </a:cubicBezTo>
                      <a:lnTo>
                        <a:pt x="3708" y="1522"/>
                      </a:lnTo>
                      <a:lnTo>
                        <a:pt x="3313" y="676"/>
                      </a:lnTo>
                      <a:cubicBezTo>
                        <a:pt x="3134" y="892"/>
                        <a:pt x="2935" y="1091"/>
                        <a:pt x="2718" y="1271"/>
                      </a:cubicBezTo>
                      <a:lnTo>
                        <a:pt x="2519" y="1419"/>
                      </a:lnTo>
                      <a:lnTo>
                        <a:pt x="2519" y="1443"/>
                      </a:lnTo>
                      <a:lnTo>
                        <a:pt x="2347" y="1443"/>
                      </a:lnTo>
                      <a:lnTo>
                        <a:pt x="2296" y="1494"/>
                      </a:lnTo>
                      <a:lnTo>
                        <a:pt x="2198" y="1568"/>
                      </a:lnTo>
                      <a:lnTo>
                        <a:pt x="1803" y="1889"/>
                      </a:lnTo>
                      <a:lnTo>
                        <a:pt x="986" y="2534"/>
                      </a:lnTo>
                      <a:lnTo>
                        <a:pt x="689" y="2734"/>
                      </a:lnTo>
                      <a:cubicBezTo>
                        <a:pt x="559" y="3129"/>
                        <a:pt x="284" y="3552"/>
                        <a:pt x="387" y="38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5" name="Freeform 5214">
                  <a:extLst>
                    <a:ext uri="{FF2B5EF4-FFF2-40B4-BE49-F238E27FC236}">
                      <a16:creationId xmlns:a16="http://schemas.microsoft.com/office/drawing/2014/main" id="{6317E695-07C9-599C-CF40-75FB296EE1E6}"/>
                    </a:ext>
                  </a:extLst>
                </p:cNvPr>
                <p:cNvSpPr/>
                <p:nvPr/>
              </p:nvSpPr>
              <p:spPr>
                <a:xfrm rot="-780000">
                  <a:off x="1748754" y="3970599"/>
                  <a:ext cx="794" cy="464"/>
                </a:xfrm>
                <a:custGeom>
                  <a:avLst/>
                  <a:gdLst>
                    <a:gd name="connsiteX0" fmla="*/ 365 w 794"/>
                    <a:gd name="connsiteY0" fmla="*/ 675 h 464"/>
                    <a:gd name="connsiteX1" fmla="*/ 1159 w 794"/>
                    <a:gd name="connsiteY1" fmla="*/ 1140 h 464"/>
                    <a:gd name="connsiteX2" fmla="*/ 988 w 794"/>
                    <a:gd name="connsiteY2" fmla="*/ 917 h 464"/>
                    <a:gd name="connsiteX3" fmla="*/ 365 w 794"/>
                    <a:gd name="connsiteY3" fmla="*/ 675 h 464"/>
                  </a:gdLst>
                  <a:ahLst/>
                  <a:cxnLst>
                    <a:cxn ang="0">
                      <a:pos x="connsiteX0" y="connsiteY0"/>
                    </a:cxn>
                    <a:cxn ang="0">
                      <a:pos x="connsiteX1" y="connsiteY1"/>
                    </a:cxn>
                    <a:cxn ang="0">
                      <a:pos x="connsiteX2" y="connsiteY2"/>
                    </a:cxn>
                    <a:cxn ang="0">
                      <a:pos x="connsiteX3" y="connsiteY3"/>
                    </a:cxn>
                  </a:cxnLst>
                  <a:rect l="l" t="t" r="r" b="b"/>
                  <a:pathLst>
                    <a:path w="794" h="464">
                      <a:moveTo>
                        <a:pt x="365" y="675"/>
                      </a:moveTo>
                      <a:cubicBezTo>
                        <a:pt x="608" y="864"/>
                        <a:pt x="875" y="1021"/>
                        <a:pt x="1159" y="1140"/>
                      </a:cubicBezTo>
                      <a:lnTo>
                        <a:pt x="988" y="917"/>
                      </a:lnTo>
                      <a:cubicBezTo>
                        <a:pt x="789" y="814"/>
                        <a:pt x="581" y="733"/>
                        <a:pt x="365" y="6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6" name="Freeform 5215">
                  <a:extLst>
                    <a:ext uri="{FF2B5EF4-FFF2-40B4-BE49-F238E27FC236}">
                      <a16:creationId xmlns:a16="http://schemas.microsoft.com/office/drawing/2014/main" id="{317AF09B-8613-F676-A41D-2FAA56352A94}"/>
                    </a:ext>
                  </a:extLst>
                </p:cNvPr>
                <p:cNvSpPr/>
                <p:nvPr/>
              </p:nvSpPr>
              <p:spPr>
                <a:xfrm rot="-780000">
                  <a:off x="1738920" y="3982399"/>
                  <a:ext cx="1393" cy="760"/>
                </a:xfrm>
                <a:custGeom>
                  <a:avLst/>
                  <a:gdLst>
                    <a:gd name="connsiteX0" fmla="*/ 1757 w 1393"/>
                    <a:gd name="connsiteY0" fmla="*/ 677 h 760"/>
                    <a:gd name="connsiteX1" fmla="*/ 363 w 1393"/>
                    <a:gd name="connsiteY1" fmla="*/ 1397 h 760"/>
                    <a:gd name="connsiteX2" fmla="*/ 1757 w 1393"/>
                    <a:gd name="connsiteY2" fmla="*/ 677 h 760"/>
                  </a:gdLst>
                  <a:ahLst/>
                  <a:cxnLst>
                    <a:cxn ang="0">
                      <a:pos x="connsiteX0" y="connsiteY0"/>
                    </a:cxn>
                    <a:cxn ang="0">
                      <a:pos x="connsiteX1" y="connsiteY1"/>
                    </a:cxn>
                    <a:cxn ang="0">
                      <a:pos x="connsiteX2" y="connsiteY2"/>
                    </a:cxn>
                  </a:cxnLst>
                  <a:rect l="l" t="t" r="r" b="b"/>
                  <a:pathLst>
                    <a:path w="1393" h="760">
                      <a:moveTo>
                        <a:pt x="1757" y="677"/>
                      </a:moveTo>
                      <a:cubicBezTo>
                        <a:pt x="1331" y="986"/>
                        <a:pt x="861" y="1228"/>
                        <a:pt x="363" y="1397"/>
                      </a:cubicBezTo>
                      <a:cubicBezTo>
                        <a:pt x="986" y="1495"/>
                        <a:pt x="1534" y="1472"/>
                        <a:pt x="1757" y="6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7" name="Freeform 5216">
                  <a:extLst>
                    <a:ext uri="{FF2B5EF4-FFF2-40B4-BE49-F238E27FC236}">
                      <a16:creationId xmlns:a16="http://schemas.microsoft.com/office/drawing/2014/main" id="{36497A16-B5F5-5CE6-96A4-35D59504AB8F}"/>
                    </a:ext>
                  </a:extLst>
                </p:cNvPr>
                <p:cNvSpPr/>
                <p:nvPr/>
              </p:nvSpPr>
              <p:spPr>
                <a:xfrm rot="-780000">
                  <a:off x="1744683" y="3986892"/>
                  <a:ext cx="2106" cy="2072"/>
                </a:xfrm>
                <a:custGeom>
                  <a:avLst/>
                  <a:gdLst>
                    <a:gd name="connsiteX0" fmla="*/ 436 w 2106"/>
                    <a:gd name="connsiteY0" fmla="*/ 1040 h 2072"/>
                    <a:gd name="connsiteX1" fmla="*/ 511 w 2106"/>
                    <a:gd name="connsiteY1" fmla="*/ 2750 h 2072"/>
                    <a:gd name="connsiteX2" fmla="*/ 2471 w 2106"/>
                    <a:gd name="connsiteY2" fmla="*/ 1607 h 2072"/>
                    <a:gd name="connsiteX3" fmla="*/ 1951 w 2106"/>
                    <a:gd name="connsiteY3" fmla="*/ 678 h 2072"/>
                    <a:gd name="connsiteX4" fmla="*/ 436 w 2106"/>
                    <a:gd name="connsiteY4" fmla="*/ 1040 h 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 h="2072">
                      <a:moveTo>
                        <a:pt x="436" y="1040"/>
                      </a:moveTo>
                      <a:cubicBezTo>
                        <a:pt x="320" y="1608"/>
                        <a:pt x="345" y="2195"/>
                        <a:pt x="511" y="2750"/>
                      </a:cubicBezTo>
                      <a:cubicBezTo>
                        <a:pt x="1291" y="2647"/>
                        <a:pt x="1997" y="2235"/>
                        <a:pt x="2471" y="1607"/>
                      </a:cubicBezTo>
                      <a:cubicBezTo>
                        <a:pt x="2321" y="1285"/>
                        <a:pt x="2147" y="974"/>
                        <a:pt x="1951" y="678"/>
                      </a:cubicBezTo>
                      <a:cubicBezTo>
                        <a:pt x="1434" y="743"/>
                        <a:pt x="926" y="865"/>
                        <a:pt x="436" y="10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8" name="Freeform 5217">
                  <a:extLst>
                    <a:ext uri="{FF2B5EF4-FFF2-40B4-BE49-F238E27FC236}">
                      <a16:creationId xmlns:a16="http://schemas.microsoft.com/office/drawing/2014/main" id="{E4B90E8E-24BC-F76B-BCF2-0E1A0F89EE1C}"/>
                    </a:ext>
                  </a:extLst>
                </p:cNvPr>
                <p:cNvSpPr/>
                <p:nvPr/>
              </p:nvSpPr>
              <p:spPr>
                <a:xfrm rot="-780000">
                  <a:off x="1735191" y="3972603"/>
                  <a:ext cx="1040" cy="594"/>
                </a:xfrm>
                <a:custGeom>
                  <a:avLst/>
                  <a:gdLst>
                    <a:gd name="connsiteX0" fmla="*/ 660 w 1040"/>
                    <a:gd name="connsiteY0" fmla="*/ 1270 h 594"/>
                    <a:gd name="connsiteX1" fmla="*/ 1403 w 1040"/>
                    <a:gd name="connsiteY1" fmla="*/ 1071 h 594"/>
                    <a:gd name="connsiteX2" fmla="*/ 363 w 1040"/>
                    <a:gd name="connsiteY2" fmla="*/ 676 h 594"/>
                  </a:gdLst>
                  <a:ahLst/>
                  <a:cxnLst>
                    <a:cxn ang="0">
                      <a:pos x="connsiteX0" y="connsiteY0"/>
                    </a:cxn>
                    <a:cxn ang="0">
                      <a:pos x="connsiteX1" y="connsiteY1"/>
                    </a:cxn>
                    <a:cxn ang="0">
                      <a:pos x="connsiteX2" y="connsiteY2"/>
                    </a:cxn>
                  </a:cxnLst>
                  <a:rect l="l" t="t" r="r" b="b"/>
                  <a:pathLst>
                    <a:path w="1040" h="594">
                      <a:moveTo>
                        <a:pt x="660" y="1270"/>
                      </a:moveTo>
                      <a:lnTo>
                        <a:pt x="1403" y="1071"/>
                      </a:lnTo>
                      <a:cubicBezTo>
                        <a:pt x="1055" y="945"/>
                        <a:pt x="683" y="824"/>
                        <a:pt x="363"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9" name="Freeform 5218">
                  <a:extLst>
                    <a:ext uri="{FF2B5EF4-FFF2-40B4-BE49-F238E27FC236}">
                      <a16:creationId xmlns:a16="http://schemas.microsoft.com/office/drawing/2014/main" id="{2B7D4C56-BBA2-64DE-3B2B-888D774DB445}"/>
                    </a:ext>
                  </a:extLst>
                </p:cNvPr>
                <p:cNvSpPr/>
                <p:nvPr/>
              </p:nvSpPr>
              <p:spPr>
                <a:xfrm rot="-780000">
                  <a:off x="1713291" y="3973760"/>
                  <a:ext cx="13191" cy="5731"/>
                </a:xfrm>
                <a:custGeom>
                  <a:avLst/>
                  <a:gdLst>
                    <a:gd name="connsiteX0" fmla="*/ 10099 w 13191"/>
                    <a:gd name="connsiteY0" fmla="*/ 1196 h 5731"/>
                    <a:gd name="connsiteX1" fmla="*/ 7647 w 13191"/>
                    <a:gd name="connsiteY1" fmla="*/ 1048 h 5731"/>
                    <a:gd name="connsiteX2" fmla="*/ 5018 w 13191"/>
                    <a:gd name="connsiteY2" fmla="*/ 676 h 5731"/>
                    <a:gd name="connsiteX3" fmla="*/ 3977 w 13191"/>
                    <a:gd name="connsiteY3" fmla="*/ 1345 h 5731"/>
                    <a:gd name="connsiteX4" fmla="*/ 582 w 13191"/>
                    <a:gd name="connsiteY4" fmla="*/ 1717 h 5731"/>
                    <a:gd name="connsiteX5" fmla="*/ 410 w 13191"/>
                    <a:gd name="connsiteY5" fmla="*/ 1940 h 5731"/>
                    <a:gd name="connsiteX6" fmla="*/ 1674 w 13191"/>
                    <a:gd name="connsiteY6" fmla="*/ 3083 h 5731"/>
                    <a:gd name="connsiteX7" fmla="*/ 4697 w 13191"/>
                    <a:gd name="connsiteY7" fmla="*/ 4272 h 5731"/>
                    <a:gd name="connsiteX8" fmla="*/ 6732 w 13191"/>
                    <a:gd name="connsiteY8" fmla="*/ 4737 h 5731"/>
                    <a:gd name="connsiteX9" fmla="*/ 8218 w 13191"/>
                    <a:gd name="connsiteY9" fmla="*/ 6224 h 5731"/>
                    <a:gd name="connsiteX10" fmla="*/ 11962 w 13191"/>
                    <a:gd name="connsiteY10" fmla="*/ 6126 h 5731"/>
                    <a:gd name="connsiteX11" fmla="*/ 13550 w 13191"/>
                    <a:gd name="connsiteY11" fmla="*/ 5661 h 5731"/>
                    <a:gd name="connsiteX12" fmla="*/ 11023 w 13191"/>
                    <a:gd name="connsiteY12" fmla="*/ 2711 h 5731"/>
                    <a:gd name="connsiteX13" fmla="*/ 10099 w 13191"/>
                    <a:gd name="connsiteY13" fmla="*/ 1196 h 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91" h="5731">
                      <a:moveTo>
                        <a:pt x="10099" y="1196"/>
                      </a:moveTo>
                      <a:cubicBezTo>
                        <a:pt x="9306" y="1172"/>
                        <a:pt x="8489" y="1122"/>
                        <a:pt x="7647" y="1048"/>
                      </a:cubicBezTo>
                      <a:cubicBezTo>
                        <a:pt x="6755" y="973"/>
                        <a:pt x="5910" y="774"/>
                        <a:pt x="5018" y="676"/>
                      </a:cubicBezTo>
                      <a:cubicBezTo>
                        <a:pt x="4750" y="1003"/>
                        <a:pt x="4386" y="1237"/>
                        <a:pt x="3977" y="1345"/>
                      </a:cubicBezTo>
                      <a:cubicBezTo>
                        <a:pt x="2873" y="1649"/>
                        <a:pt x="1726" y="1774"/>
                        <a:pt x="582" y="1717"/>
                      </a:cubicBezTo>
                      <a:lnTo>
                        <a:pt x="410" y="1940"/>
                      </a:lnTo>
                      <a:cubicBezTo>
                        <a:pt x="187" y="2437"/>
                        <a:pt x="707" y="2832"/>
                        <a:pt x="1674" y="3083"/>
                      </a:cubicBezTo>
                      <a:cubicBezTo>
                        <a:pt x="2736" y="3322"/>
                        <a:pt x="3756" y="3724"/>
                        <a:pt x="4697" y="4272"/>
                      </a:cubicBezTo>
                      <a:cubicBezTo>
                        <a:pt x="5408" y="4018"/>
                        <a:pt x="6201" y="4200"/>
                        <a:pt x="6732" y="4737"/>
                      </a:cubicBezTo>
                      <a:cubicBezTo>
                        <a:pt x="7270" y="5188"/>
                        <a:pt x="7767" y="5686"/>
                        <a:pt x="8218" y="6224"/>
                      </a:cubicBezTo>
                      <a:cubicBezTo>
                        <a:pt x="9455" y="6498"/>
                        <a:pt x="10741" y="6465"/>
                        <a:pt x="11962" y="6126"/>
                      </a:cubicBezTo>
                      <a:cubicBezTo>
                        <a:pt x="12505" y="6001"/>
                        <a:pt x="13025" y="5829"/>
                        <a:pt x="13550" y="5661"/>
                      </a:cubicBezTo>
                      <a:cubicBezTo>
                        <a:pt x="12888" y="4537"/>
                        <a:pt x="12033" y="3538"/>
                        <a:pt x="11023" y="2711"/>
                      </a:cubicBezTo>
                      <a:cubicBezTo>
                        <a:pt x="10616" y="2274"/>
                        <a:pt x="10302" y="1759"/>
                        <a:pt x="10099" y="11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0" name="Freeform 5219">
                  <a:extLst>
                    <a:ext uri="{FF2B5EF4-FFF2-40B4-BE49-F238E27FC236}">
                      <a16:creationId xmlns:a16="http://schemas.microsoft.com/office/drawing/2014/main" id="{AEAC8185-07C0-BBEC-2E20-AA8F870B0F44}"/>
                    </a:ext>
                  </a:extLst>
                </p:cNvPr>
                <p:cNvSpPr/>
                <p:nvPr/>
              </p:nvSpPr>
              <p:spPr>
                <a:xfrm rot="-780000">
                  <a:off x="1740752" y="3980617"/>
                  <a:ext cx="3943" cy="5073"/>
                </a:xfrm>
                <a:custGeom>
                  <a:avLst/>
                  <a:gdLst>
                    <a:gd name="connsiteX0" fmla="*/ 1553 w 3943"/>
                    <a:gd name="connsiteY0" fmla="*/ 677 h 5073"/>
                    <a:gd name="connsiteX1" fmla="*/ 387 w 3943"/>
                    <a:gd name="connsiteY1" fmla="*/ 1546 h 5073"/>
                    <a:gd name="connsiteX2" fmla="*/ 364 w 3943"/>
                    <a:gd name="connsiteY2" fmla="*/ 1569 h 5073"/>
                    <a:gd name="connsiteX3" fmla="*/ 2398 w 3943"/>
                    <a:gd name="connsiteY3" fmla="*/ 4357 h 5073"/>
                    <a:gd name="connsiteX4" fmla="*/ 4210 w 3943"/>
                    <a:gd name="connsiteY4" fmla="*/ 5751 h 5073"/>
                    <a:gd name="connsiteX5" fmla="*/ 3341 w 3943"/>
                    <a:gd name="connsiteY5" fmla="*/ 4190 h 5073"/>
                    <a:gd name="connsiteX6" fmla="*/ 4307 w 3943"/>
                    <a:gd name="connsiteY6" fmla="*/ 2526 h 5073"/>
                    <a:gd name="connsiteX7" fmla="*/ 3843 w 3943"/>
                    <a:gd name="connsiteY7" fmla="*/ 2401 h 5073"/>
                    <a:gd name="connsiteX8" fmla="*/ 1553 w 3943"/>
                    <a:gd name="connsiteY8" fmla="*/ 677 h 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 h="5073">
                      <a:moveTo>
                        <a:pt x="1553" y="677"/>
                      </a:moveTo>
                      <a:lnTo>
                        <a:pt x="387" y="1546"/>
                      </a:lnTo>
                      <a:lnTo>
                        <a:pt x="364" y="1569"/>
                      </a:lnTo>
                      <a:cubicBezTo>
                        <a:pt x="1317" y="2263"/>
                        <a:pt x="2028" y="3238"/>
                        <a:pt x="2398" y="4357"/>
                      </a:cubicBezTo>
                      <a:cubicBezTo>
                        <a:pt x="2702" y="5117"/>
                        <a:pt x="3397" y="5652"/>
                        <a:pt x="4210" y="5751"/>
                      </a:cubicBezTo>
                      <a:cubicBezTo>
                        <a:pt x="3832" y="5285"/>
                        <a:pt x="3538" y="4756"/>
                        <a:pt x="3341" y="4190"/>
                      </a:cubicBezTo>
                      <a:cubicBezTo>
                        <a:pt x="3118" y="3520"/>
                        <a:pt x="3439" y="2926"/>
                        <a:pt x="4307" y="2526"/>
                      </a:cubicBezTo>
                      <a:lnTo>
                        <a:pt x="3843" y="2401"/>
                      </a:lnTo>
                      <a:cubicBezTo>
                        <a:pt x="2920" y="2076"/>
                        <a:pt x="2120" y="1474"/>
                        <a:pt x="1553" y="6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1" name="Freeform 5220">
                  <a:extLst>
                    <a:ext uri="{FF2B5EF4-FFF2-40B4-BE49-F238E27FC236}">
                      <a16:creationId xmlns:a16="http://schemas.microsoft.com/office/drawing/2014/main" id="{AD86C52A-02C7-653C-3965-5DA1D09F9CB8}"/>
                    </a:ext>
                  </a:extLst>
                </p:cNvPr>
                <p:cNvSpPr/>
                <p:nvPr/>
              </p:nvSpPr>
              <p:spPr>
                <a:xfrm rot="-780000">
                  <a:off x="1746312" y="3973345"/>
                  <a:ext cx="1068" cy="797"/>
                </a:xfrm>
                <a:custGeom>
                  <a:avLst/>
                  <a:gdLst>
                    <a:gd name="connsiteX0" fmla="*/ 504 w 1068"/>
                    <a:gd name="connsiteY0" fmla="*/ 1474 h 797"/>
                    <a:gd name="connsiteX1" fmla="*/ 1433 w 1068"/>
                    <a:gd name="connsiteY1" fmla="*/ 828 h 797"/>
                    <a:gd name="connsiteX2" fmla="*/ 1159 w 1068"/>
                    <a:gd name="connsiteY2" fmla="*/ 730 h 797"/>
                    <a:gd name="connsiteX3" fmla="*/ 365 w 1068"/>
                    <a:gd name="connsiteY3" fmla="*/ 753 h 797"/>
                    <a:gd name="connsiteX4" fmla="*/ 504 w 1068"/>
                    <a:gd name="connsiteY4" fmla="*/ 1474 h 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 h="797">
                      <a:moveTo>
                        <a:pt x="504" y="1474"/>
                      </a:moveTo>
                      <a:cubicBezTo>
                        <a:pt x="801" y="1274"/>
                        <a:pt x="1099" y="1009"/>
                        <a:pt x="1433" y="828"/>
                      </a:cubicBezTo>
                      <a:lnTo>
                        <a:pt x="1159" y="730"/>
                      </a:lnTo>
                      <a:cubicBezTo>
                        <a:pt x="899" y="650"/>
                        <a:pt x="620" y="659"/>
                        <a:pt x="365" y="753"/>
                      </a:cubicBezTo>
                      <a:cubicBezTo>
                        <a:pt x="508" y="964"/>
                        <a:pt x="558" y="1224"/>
                        <a:pt x="504" y="14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2" name="Freeform 5221">
                  <a:extLst>
                    <a:ext uri="{FF2B5EF4-FFF2-40B4-BE49-F238E27FC236}">
                      <a16:creationId xmlns:a16="http://schemas.microsoft.com/office/drawing/2014/main" id="{BD2C213D-62BC-656D-26DA-76F0C97D8792}"/>
                    </a:ext>
                  </a:extLst>
                </p:cNvPr>
                <p:cNvSpPr/>
                <p:nvPr/>
              </p:nvSpPr>
              <p:spPr>
                <a:xfrm rot="-780000">
                  <a:off x="1751886" y="3977927"/>
                  <a:ext cx="2214" cy="2206"/>
                </a:xfrm>
                <a:custGeom>
                  <a:avLst/>
                  <a:gdLst>
                    <a:gd name="connsiteX0" fmla="*/ 1583 w 2214"/>
                    <a:gd name="connsiteY0" fmla="*/ 1099 h 2206"/>
                    <a:gd name="connsiteX1" fmla="*/ 366 w 2214"/>
                    <a:gd name="connsiteY1" fmla="*/ 676 h 2206"/>
                    <a:gd name="connsiteX2" fmla="*/ 1332 w 2214"/>
                    <a:gd name="connsiteY2" fmla="*/ 2214 h 2206"/>
                    <a:gd name="connsiteX3" fmla="*/ 1680 w 2214"/>
                    <a:gd name="connsiteY3" fmla="*/ 2883 h 2206"/>
                    <a:gd name="connsiteX4" fmla="*/ 2275 w 2214"/>
                    <a:gd name="connsiteY4" fmla="*/ 2461 h 2206"/>
                    <a:gd name="connsiteX5" fmla="*/ 1583 w 2214"/>
                    <a:gd name="connsiteY5" fmla="*/ 1099 h 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4" h="2206">
                      <a:moveTo>
                        <a:pt x="1583" y="1099"/>
                      </a:moveTo>
                      <a:cubicBezTo>
                        <a:pt x="1188" y="928"/>
                        <a:pt x="781" y="787"/>
                        <a:pt x="366" y="676"/>
                      </a:cubicBezTo>
                      <a:cubicBezTo>
                        <a:pt x="739" y="1155"/>
                        <a:pt x="1063" y="1670"/>
                        <a:pt x="1332" y="2214"/>
                      </a:cubicBezTo>
                      <a:lnTo>
                        <a:pt x="1680" y="2883"/>
                      </a:lnTo>
                      <a:lnTo>
                        <a:pt x="2275" y="2461"/>
                      </a:lnTo>
                      <a:cubicBezTo>
                        <a:pt x="2967" y="1894"/>
                        <a:pt x="2372" y="1429"/>
                        <a:pt x="1583" y="109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3" name="Freeform 5222">
                  <a:extLst>
                    <a:ext uri="{FF2B5EF4-FFF2-40B4-BE49-F238E27FC236}">
                      <a16:creationId xmlns:a16="http://schemas.microsoft.com/office/drawing/2014/main" id="{698A6C55-75CF-0AEC-F9E7-99FC1BE08EF7}"/>
                    </a:ext>
                  </a:extLst>
                </p:cNvPr>
                <p:cNvSpPr/>
                <p:nvPr/>
              </p:nvSpPr>
              <p:spPr>
                <a:xfrm rot="-780000">
                  <a:off x="1748496" y="3973816"/>
                  <a:ext cx="2819" cy="3047"/>
                </a:xfrm>
                <a:custGeom>
                  <a:avLst/>
                  <a:gdLst>
                    <a:gd name="connsiteX0" fmla="*/ 1633 w 2819"/>
                    <a:gd name="connsiteY0" fmla="*/ 676 h 3047"/>
                    <a:gd name="connsiteX1" fmla="*/ 1582 w 2819"/>
                    <a:gd name="connsiteY1" fmla="*/ 1173 h 3047"/>
                    <a:gd name="connsiteX2" fmla="*/ 365 w 2819"/>
                    <a:gd name="connsiteY2" fmla="*/ 3106 h 3047"/>
                    <a:gd name="connsiteX3" fmla="*/ 862 w 2819"/>
                    <a:gd name="connsiteY3" fmla="*/ 3501 h 3047"/>
                    <a:gd name="connsiteX4" fmla="*/ 1183 w 2819"/>
                    <a:gd name="connsiteY4" fmla="*/ 3724 h 3047"/>
                    <a:gd name="connsiteX5" fmla="*/ 1429 w 2819"/>
                    <a:gd name="connsiteY5" fmla="*/ 3524 h 3047"/>
                    <a:gd name="connsiteX6" fmla="*/ 2692 w 2819"/>
                    <a:gd name="connsiteY6" fmla="*/ 2334 h 3047"/>
                    <a:gd name="connsiteX7" fmla="*/ 2743 w 2819"/>
                    <a:gd name="connsiteY7" fmla="*/ 2237 h 3047"/>
                    <a:gd name="connsiteX8" fmla="*/ 2766 w 2819"/>
                    <a:gd name="connsiteY8" fmla="*/ 2214 h 3047"/>
                    <a:gd name="connsiteX9" fmla="*/ 2915 w 2819"/>
                    <a:gd name="connsiteY9" fmla="*/ 2214 h 3047"/>
                    <a:gd name="connsiteX10" fmla="*/ 2915 w 2819"/>
                    <a:gd name="connsiteY10" fmla="*/ 2190 h 3047"/>
                    <a:gd name="connsiteX11" fmla="*/ 2938 w 2819"/>
                    <a:gd name="connsiteY11" fmla="*/ 2190 h 3047"/>
                    <a:gd name="connsiteX12" fmla="*/ 3013 w 2819"/>
                    <a:gd name="connsiteY12" fmla="*/ 2019 h 3047"/>
                    <a:gd name="connsiteX13" fmla="*/ 3110 w 2819"/>
                    <a:gd name="connsiteY13" fmla="*/ 1698 h 3047"/>
                    <a:gd name="connsiteX14" fmla="*/ 3184 w 2819"/>
                    <a:gd name="connsiteY14" fmla="*/ 1275 h 3047"/>
                    <a:gd name="connsiteX15" fmla="*/ 2465 w 2819"/>
                    <a:gd name="connsiteY15" fmla="*/ 1052 h 3047"/>
                    <a:gd name="connsiteX16" fmla="*/ 1633 w 2819"/>
                    <a:gd name="connsiteY16" fmla="*/ 676 h 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9" h="3047">
                      <a:moveTo>
                        <a:pt x="1633" y="676"/>
                      </a:moveTo>
                      <a:cubicBezTo>
                        <a:pt x="1657" y="843"/>
                        <a:pt x="1640" y="1014"/>
                        <a:pt x="1582" y="1173"/>
                      </a:cubicBezTo>
                      <a:cubicBezTo>
                        <a:pt x="1187" y="1819"/>
                        <a:pt x="788" y="2488"/>
                        <a:pt x="365" y="3106"/>
                      </a:cubicBezTo>
                      <a:lnTo>
                        <a:pt x="862" y="3501"/>
                      </a:lnTo>
                      <a:lnTo>
                        <a:pt x="1183" y="3724"/>
                      </a:lnTo>
                      <a:lnTo>
                        <a:pt x="1429" y="3524"/>
                      </a:lnTo>
                      <a:cubicBezTo>
                        <a:pt x="1933" y="3227"/>
                        <a:pt x="2365" y="2820"/>
                        <a:pt x="2692" y="2334"/>
                      </a:cubicBezTo>
                      <a:lnTo>
                        <a:pt x="2743" y="2237"/>
                      </a:lnTo>
                      <a:lnTo>
                        <a:pt x="2766" y="2214"/>
                      </a:lnTo>
                      <a:lnTo>
                        <a:pt x="2915" y="2214"/>
                      </a:lnTo>
                      <a:lnTo>
                        <a:pt x="2915" y="2190"/>
                      </a:lnTo>
                      <a:lnTo>
                        <a:pt x="2938" y="2190"/>
                      </a:lnTo>
                      <a:lnTo>
                        <a:pt x="3013" y="2019"/>
                      </a:lnTo>
                      <a:lnTo>
                        <a:pt x="3110" y="1698"/>
                      </a:lnTo>
                      <a:lnTo>
                        <a:pt x="3184" y="1275"/>
                      </a:lnTo>
                      <a:cubicBezTo>
                        <a:pt x="2939" y="1220"/>
                        <a:pt x="2698" y="1145"/>
                        <a:pt x="2465" y="1052"/>
                      </a:cubicBezTo>
                      <a:cubicBezTo>
                        <a:pt x="2180" y="942"/>
                        <a:pt x="1903" y="817"/>
                        <a:pt x="1633"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4" name="Freeform 5223">
                  <a:extLst>
                    <a:ext uri="{FF2B5EF4-FFF2-40B4-BE49-F238E27FC236}">
                      <a16:creationId xmlns:a16="http://schemas.microsoft.com/office/drawing/2014/main" id="{D96188F2-AE4F-1FEB-3012-6CAB2E594FF4}"/>
                    </a:ext>
                  </a:extLst>
                </p:cNvPr>
                <p:cNvSpPr/>
                <p:nvPr/>
              </p:nvSpPr>
              <p:spPr>
                <a:xfrm rot="-780000">
                  <a:off x="1746358" y="3973273"/>
                  <a:ext cx="3285" cy="3396"/>
                </a:xfrm>
                <a:custGeom>
                  <a:avLst/>
                  <a:gdLst>
                    <a:gd name="connsiteX0" fmla="*/ 513 w 3285"/>
                    <a:gd name="connsiteY0" fmla="*/ 1837 h 3396"/>
                    <a:gd name="connsiteX1" fmla="*/ 365 w 3285"/>
                    <a:gd name="connsiteY1" fmla="*/ 1986 h 3396"/>
                    <a:gd name="connsiteX2" fmla="*/ 760 w 3285"/>
                    <a:gd name="connsiteY2" fmla="*/ 2832 h 3396"/>
                    <a:gd name="connsiteX3" fmla="*/ 2371 w 3285"/>
                    <a:gd name="connsiteY3" fmla="*/ 4072 h 3396"/>
                    <a:gd name="connsiteX4" fmla="*/ 3588 w 3285"/>
                    <a:gd name="connsiteY4" fmla="*/ 2139 h 3396"/>
                    <a:gd name="connsiteX5" fmla="*/ 3639 w 3285"/>
                    <a:gd name="connsiteY5" fmla="*/ 1642 h 3396"/>
                    <a:gd name="connsiteX6" fmla="*/ 1679 w 3285"/>
                    <a:gd name="connsiteY6" fmla="*/ 676 h 3396"/>
                    <a:gd name="connsiteX7" fmla="*/ 750 w 3285"/>
                    <a:gd name="connsiteY7" fmla="*/ 1321 h 3396"/>
                    <a:gd name="connsiteX8" fmla="*/ 513 w 3285"/>
                    <a:gd name="connsiteY8" fmla="*/ 1837 h 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5" h="3396">
                      <a:moveTo>
                        <a:pt x="513" y="1837"/>
                      </a:moveTo>
                      <a:lnTo>
                        <a:pt x="365" y="1986"/>
                      </a:lnTo>
                      <a:lnTo>
                        <a:pt x="760" y="2832"/>
                      </a:lnTo>
                      <a:lnTo>
                        <a:pt x="2371" y="4072"/>
                      </a:lnTo>
                      <a:cubicBezTo>
                        <a:pt x="2794" y="3454"/>
                        <a:pt x="3189" y="2780"/>
                        <a:pt x="3588" y="2139"/>
                      </a:cubicBezTo>
                      <a:cubicBezTo>
                        <a:pt x="3646" y="1980"/>
                        <a:pt x="3664" y="1809"/>
                        <a:pt x="3639" y="1642"/>
                      </a:cubicBezTo>
                      <a:cubicBezTo>
                        <a:pt x="3004" y="1285"/>
                        <a:pt x="2349" y="962"/>
                        <a:pt x="1679" y="676"/>
                      </a:cubicBezTo>
                      <a:cubicBezTo>
                        <a:pt x="1359" y="875"/>
                        <a:pt x="1061" y="1140"/>
                        <a:pt x="750" y="1321"/>
                      </a:cubicBezTo>
                      <a:cubicBezTo>
                        <a:pt x="701" y="1506"/>
                        <a:pt x="622" y="1680"/>
                        <a:pt x="513" y="183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5" name="Freeform 5224">
                  <a:extLst>
                    <a:ext uri="{FF2B5EF4-FFF2-40B4-BE49-F238E27FC236}">
                      <a16:creationId xmlns:a16="http://schemas.microsoft.com/office/drawing/2014/main" id="{EB9407F1-9A0F-5020-C2EC-598B5C87BB50}"/>
                    </a:ext>
                  </a:extLst>
                </p:cNvPr>
                <p:cNvSpPr/>
                <p:nvPr/>
              </p:nvSpPr>
              <p:spPr>
                <a:xfrm rot="-780000">
                  <a:off x="1728125" y="3969675"/>
                  <a:ext cx="5628" cy="5979"/>
                </a:xfrm>
                <a:custGeom>
                  <a:avLst/>
                  <a:gdLst>
                    <a:gd name="connsiteX0" fmla="*/ 4726 w 5628"/>
                    <a:gd name="connsiteY0" fmla="*/ 5693 h 5979"/>
                    <a:gd name="connsiteX1" fmla="*/ 5990 w 5628"/>
                    <a:gd name="connsiteY1" fmla="*/ 4058 h 5979"/>
                    <a:gd name="connsiteX2" fmla="*/ 2344 w 5628"/>
                    <a:gd name="connsiteY2" fmla="*/ 1270 h 5979"/>
                    <a:gd name="connsiteX3" fmla="*/ 1415 w 5628"/>
                    <a:gd name="connsiteY3" fmla="*/ 675 h 5979"/>
                    <a:gd name="connsiteX4" fmla="*/ 1043 w 5628"/>
                    <a:gd name="connsiteY4" fmla="*/ 2264 h 5979"/>
                    <a:gd name="connsiteX5" fmla="*/ 472 w 5628"/>
                    <a:gd name="connsiteY5" fmla="*/ 4374 h 5979"/>
                    <a:gd name="connsiteX6" fmla="*/ 1489 w 5628"/>
                    <a:gd name="connsiteY6" fmla="*/ 6232 h 5979"/>
                    <a:gd name="connsiteX7" fmla="*/ 4462 w 5628"/>
                    <a:gd name="connsiteY7" fmla="*/ 6655 h 5979"/>
                    <a:gd name="connsiteX8" fmla="*/ 4610 w 5628"/>
                    <a:gd name="connsiteY8" fmla="*/ 6232 h 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8" h="5979">
                      <a:moveTo>
                        <a:pt x="4726" y="5693"/>
                      </a:moveTo>
                      <a:cubicBezTo>
                        <a:pt x="4876" y="4984"/>
                        <a:pt x="5342" y="4382"/>
                        <a:pt x="5990" y="4058"/>
                      </a:cubicBezTo>
                      <a:cubicBezTo>
                        <a:pt x="4627" y="3340"/>
                        <a:pt x="3394" y="2398"/>
                        <a:pt x="2344" y="1270"/>
                      </a:cubicBezTo>
                      <a:cubicBezTo>
                        <a:pt x="2058" y="1036"/>
                        <a:pt x="1746" y="836"/>
                        <a:pt x="1415" y="675"/>
                      </a:cubicBezTo>
                      <a:lnTo>
                        <a:pt x="1043" y="2264"/>
                      </a:lnTo>
                      <a:lnTo>
                        <a:pt x="472" y="4374"/>
                      </a:lnTo>
                      <a:cubicBezTo>
                        <a:pt x="198" y="5414"/>
                        <a:pt x="398" y="5767"/>
                        <a:pt x="1489" y="6232"/>
                      </a:cubicBezTo>
                      <a:cubicBezTo>
                        <a:pt x="2500" y="6117"/>
                        <a:pt x="3523" y="6263"/>
                        <a:pt x="4462" y="6655"/>
                      </a:cubicBezTo>
                      <a:cubicBezTo>
                        <a:pt x="4545" y="6528"/>
                        <a:pt x="4596" y="6383"/>
                        <a:pt x="4610" y="623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6" name="Freeform 5225">
                  <a:extLst>
                    <a:ext uri="{FF2B5EF4-FFF2-40B4-BE49-F238E27FC236}">
                      <a16:creationId xmlns:a16="http://schemas.microsoft.com/office/drawing/2014/main" id="{2C997164-ADFC-F3D6-015B-9C7363C4DC7F}"/>
                    </a:ext>
                  </a:extLst>
                </p:cNvPr>
                <p:cNvSpPr/>
                <p:nvPr/>
              </p:nvSpPr>
              <p:spPr>
                <a:xfrm rot="-780000">
                  <a:off x="1753790" y="3963900"/>
                  <a:ext cx="4607" cy="3493"/>
                </a:xfrm>
                <a:custGeom>
                  <a:avLst/>
                  <a:gdLst>
                    <a:gd name="connsiteX0" fmla="*/ 2921 w 4607"/>
                    <a:gd name="connsiteY0" fmla="*/ 4094 h 3493"/>
                    <a:gd name="connsiteX1" fmla="*/ 3385 w 4607"/>
                    <a:gd name="connsiteY1" fmla="*/ 4168 h 3493"/>
                    <a:gd name="connsiteX2" fmla="*/ 4974 w 4607"/>
                    <a:gd name="connsiteY2" fmla="*/ 2384 h 3493"/>
                    <a:gd name="connsiteX3" fmla="*/ 686 w 4607"/>
                    <a:gd name="connsiteY3" fmla="*/ 674 h 3493"/>
                    <a:gd name="connsiteX4" fmla="*/ 440 w 4607"/>
                    <a:gd name="connsiteY4" fmla="*/ 2709 h 3493"/>
                    <a:gd name="connsiteX5" fmla="*/ 366 w 4607"/>
                    <a:gd name="connsiteY5" fmla="*/ 3253 h 3493"/>
                    <a:gd name="connsiteX6" fmla="*/ 2921 w 4607"/>
                    <a:gd name="connsiteY6" fmla="*/ 4094 h 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7" h="3493">
                      <a:moveTo>
                        <a:pt x="2921" y="4094"/>
                      </a:moveTo>
                      <a:lnTo>
                        <a:pt x="3385" y="4168"/>
                      </a:lnTo>
                      <a:cubicBezTo>
                        <a:pt x="4602" y="4042"/>
                        <a:pt x="4974" y="3703"/>
                        <a:pt x="4974" y="2384"/>
                      </a:cubicBezTo>
                      <a:cubicBezTo>
                        <a:pt x="2521" y="1766"/>
                        <a:pt x="1230" y="1343"/>
                        <a:pt x="686" y="674"/>
                      </a:cubicBezTo>
                      <a:cubicBezTo>
                        <a:pt x="635" y="1292"/>
                        <a:pt x="561" y="2040"/>
                        <a:pt x="440" y="2709"/>
                      </a:cubicBezTo>
                      <a:lnTo>
                        <a:pt x="366" y="3253"/>
                      </a:lnTo>
                      <a:cubicBezTo>
                        <a:pt x="1139" y="3732"/>
                        <a:pt x="2014" y="4020"/>
                        <a:pt x="2921" y="40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7" name="Freeform 5226">
                  <a:extLst>
                    <a:ext uri="{FF2B5EF4-FFF2-40B4-BE49-F238E27FC236}">
                      <a16:creationId xmlns:a16="http://schemas.microsoft.com/office/drawing/2014/main" id="{21BB0561-C92B-1236-6C0F-CAC87728E817}"/>
                    </a:ext>
                  </a:extLst>
                </p:cNvPr>
                <p:cNvSpPr/>
                <p:nvPr/>
              </p:nvSpPr>
              <p:spPr>
                <a:xfrm rot="-780000">
                  <a:off x="1753129" y="3961671"/>
                  <a:ext cx="410" cy="2787"/>
                </a:xfrm>
                <a:custGeom>
                  <a:avLst/>
                  <a:gdLst>
                    <a:gd name="connsiteX0" fmla="*/ 775 w 410"/>
                    <a:gd name="connsiteY0" fmla="*/ 1292 h 2787"/>
                    <a:gd name="connsiteX1" fmla="*/ 752 w 410"/>
                    <a:gd name="connsiteY1" fmla="*/ 674 h 2787"/>
                    <a:gd name="connsiteX2" fmla="*/ 701 w 410"/>
                    <a:gd name="connsiteY2" fmla="*/ 3461 h 2787"/>
                    <a:gd name="connsiteX3" fmla="*/ 724 w 410"/>
                    <a:gd name="connsiteY3" fmla="*/ 3141 h 2787"/>
                    <a:gd name="connsiteX4" fmla="*/ 775 w 410"/>
                    <a:gd name="connsiteY4" fmla="*/ 1292 h 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 h="2787">
                      <a:moveTo>
                        <a:pt x="775" y="1292"/>
                      </a:moveTo>
                      <a:cubicBezTo>
                        <a:pt x="780" y="1085"/>
                        <a:pt x="772" y="879"/>
                        <a:pt x="752" y="674"/>
                      </a:cubicBezTo>
                      <a:cubicBezTo>
                        <a:pt x="287" y="2012"/>
                        <a:pt x="208" y="2829"/>
                        <a:pt x="701" y="3461"/>
                      </a:cubicBezTo>
                      <a:lnTo>
                        <a:pt x="724" y="3141"/>
                      </a:lnTo>
                      <a:cubicBezTo>
                        <a:pt x="775" y="2523"/>
                        <a:pt x="775" y="1812"/>
                        <a:pt x="775" y="12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8" name="Freeform 5227">
                  <a:extLst>
                    <a:ext uri="{FF2B5EF4-FFF2-40B4-BE49-F238E27FC236}">
                      <a16:creationId xmlns:a16="http://schemas.microsoft.com/office/drawing/2014/main" id="{CA64EF78-BAA2-320B-D799-2EF2ADD9B793}"/>
                    </a:ext>
                  </a:extLst>
                </p:cNvPr>
                <p:cNvSpPr/>
                <p:nvPr/>
              </p:nvSpPr>
              <p:spPr>
                <a:xfrm rot="-780000">
                  <a:off x="1760387" y="3965837"/>
                  <a:ext cx="1172" cy="1158"/>
                </a:xfrm>
                <a:custGeom>
                  <a:avLst/>
                  <a:gdLst>
                    <a:gd name="connsiteX0" fmla="*/ 367 w 1172"/>
                    <a:gd name="connsiteY0" fmla="*/ 1794 h 1158"/>
                    <a:gd name="connsiteX1" fmla="*/ 1185 w 1172"/>
                    <a:gd name="connsiteY1" fmla="*/ 1743 h 1158"/>
                    <a:gd name="connsiteX2" fmla="*/ 1459 w 1172"/>
                    <a:gd name="connsiteY2" fmla="*/ 874 h 1158"/>
                    <a:gd name="connsiteX3" fmla="*/ 1212 w 1172"/>
                    <a:gd name="connsiteY3" fmla="*/ 674 h 1158"/>
                    <a:gd name="connsiteX4" fmla="*/ 367 w 1172"/>
                    <a:gd name="connsiteY4" fmla="*/ 1794 h 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 h="1158">
                      <a:moveTo>
                        <a:pt x="367" y="1794"/>
                      </a:moveTo>
                      <a:cubicBezTo>
                        <a:pt x="639" y="1859"/>
                        <a:pt x="923" y="1841"/>
                        <a:pt x="1185" y="1743"/>
                      </a:cubicBezTo>
                      <a:cubicBezTo>
                        <a:pt x="1482" y="1571"/>
                        <a:pt x="1649" y="1051"/>
                        <a:pt x="1459" y="874"/>
                      </a:cubicBezTo>
                      <a:lnTo>
                        <a:pt x="1212" y="674"/>
                      </a:lnTo>
                      <a:cubicBezTo>
                        <a:pt x="781" y="907"/>
                        <a:pt x="472" y="1315"/>
                        <a:pt x="367" y="17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9" name="Freeform 5228">
                  <a:extLst>
                    <a:ext uri="{FF2B5EF4-FFF2-40B4-BE49-F238E27FC236}">
                      <a16:creationId xmlns:a16="http://schemas.microsoft.com/office/drawing/2014/main" id="{EC14BB2C-E57B-FB3E-BA62-70B14CA1EF78}"/>
                    </a:ext>
                  </a:extLst>
                </p:cNvPr>
                <p:cNvSpPr/>
                <p:nvPr/>
              </p:nvSpPr>
              <p:spPr>
                <a:xfrm rot="-780000">
                  <a:off x="1751104" y="3966213"/>
                  <a:ext cx="3172" cy="3967"/>
                </a:xfrm>
                <a:custGeom>
                  <a:avLst/>
                  <a:gdLst>
                    <a:gd name="connsiteX0" fmla="*/ 1703 w 3172"/>
                    <a:gd name="connsiteY0" fmla="*/ 949 h 3967"/>
                    <a:gd name="connsiteX1" fmla="*/ 514 w 3172"/>
                    <a:gd name="connsiteY1" fmla="*/ 2212 h 3967"/>
                    <a:gd name="connsiteX2" fmla="*/ 365 w 3172"/>
                    <a:gd name="connsiteY2" fmla="*/ 2486 h 3967"/>
                    <a:gd name="connsiteX3" fmla="*/ 909 w 3172"/>
                    <a:gd name="connsiteY3" fmla="*/ 2984 h 3967"/>
                    <a:gd name="connsiteX4" fmla="*/ 2172 w 3172"/>
                    <a:gd name="connsiteY4" fmla="*/ 4470 h 3967"/>
                    <a:gd name="connsiteX5" fmla="*/ 2915 w 3172"/>
                    <a:gd name="connsiteY5" fmla="*/ 4642 h 3967"/>
                    <a:gd name="connsiteX6" fmla="*/ 3041 w 3172"/>
                    <a:gd name="connsiteY6" fmla="*/ 4122 h 3967"/>
                    <a:gd name="connsiteX7" fmla="*/ 3538 w 3172"/>
                    <a:gd name="connsiteY7" fmla="*/ 1766 h 3967"/>
                    <a:gd name="connsiteX8" fmla="*/ 2818 w 3172"/>
                    <a:gd name="connsiteY8" fmla="*/ 1172 h 3967"/>
                    <a:gd name="connsiteX9" fmla="*/ 2321 w 3172"/>
                    <a:gd name="connsiteY9" fmla="*/ 674 h 3967"/>
                    <a:gd name="connsiteX10" fmla="*/ 1703 w 3172"/>
                    <a:gd name="connsiteY10" fmla="*/ 949 h 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2" h="3967">
                      <a:moveTo>
                        <a:pt x="1703" y="949"/>
                      </a:moveTo>
                      <a:cubicBezTo>
                        <a:pt x="1160" y="1074"/>
                        <a:pt x="886" y="1743"/>
                        <a:pt x="514" y="2212"/>
                      </a:cubicBezTo>
                      <a:lnTo>
                        <a:pt x="365" y="2486"/>
                      </a:lnTo>
                      <a:lnTo>
                        <a:pt x="909" y="2984"/>
                      </a:lnTo>
                      <a:cubicBezTo>
                        <a:pt x="1356" y="3456"/>
                        <a:pt x="1778" y="3952"/>
                        <a:pt x="2172" y="4470"/>
                      </a:cubicBezTo>
                      <a:lnTo>
                        <a:pt x="2915" y="4642"/>
                      </a:lnTo>
                      <a:lnTo>
                        <a:pt x="3041" y="4122"/>
                      </a:lnTo>
                      <a:cubicBezTo>
                        <a:pt x="3241" y="3378"/>
                        <a:pt x="3412" y="2510"/>
                        <a:pt x="3538" y="1766"/>
                      </a:cubicBezTo>
                      <a:cubicBezTo>
                        <a:pt x="3276" y="1596"/>
                        <a:pt x="3035" y="1396"/>
                        <a:pt x="2818" y="1172"/>
                      </a:cubicBezTo>
                      <a:lnTo>
                        <a:pt x="2321" y="674"/>
                      </a:lnTo>
                      <a:cubicBezTo>
                        <a:pt x="2137" y="809"/>
                        <a:pt x="1926" y="902"/>
                        <a:pt x="1703" y="9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0" name="Freeform 5229">
                  <a:extLst>
                    <a:ext uri="{FF2B5EF4-FFF2-40B4-BE49-F238E27FC236}">
                      <a16:creationId xmlns:a16="http://schemas.microsoft.com/office/drawing/2014/main" id="{B82CD41E-22C7-FAE9-7CD8-875AD57E2A5B}"/>
                    </a:ext>
                  </a:extLst>
                </p:cNvPr>
                <p:cNvSpPr/>
                <p:nvPr/>
              </p:nvSpPr>
              <p:spPr>
                <a:xfrm rot="-780000">
                  <a:off x="1748605" y="3962297"/>
                  <a:ext cx="3766" cy="6146"/>
                </a:xfrm>
                <a:custGeom>
                  <a:avLst/>
                  <a:gdLst>
                    <a:gd name="connsiteX0" fmla="*/ 1326 w 3766"/>
                    <a:gd name="connsiteY0" fmla="*/ 1417 h 6146"/>
                    <a:gd name="connsiteX1" fmla="*/ 1155 w 3766"/>
                    <a:gd name="connsiteY1" fmla="*/ 994 h 6146"/>
                    <a:gd name="connsiteX2" fmla="*/ 1080 w 3766"/>
                    <a:gd name="connsiteY2" fmla="*/ 771 h 6146"/>
                    <a:gd name="connsiteX3" fmla="*/ 1029 w 3766"/>
                    <a:gd name="connsiteY3" fmla="*/ 674 h 6146"/>
                    <a:gd name="connsiteX4" fmla="*/ 1006 w 3766"/>
                    <a:gd name="connsiteY4" fmla="*/ 771 h 6146"/>
                    <a:gd name="connsiteX5" fmla="*/ 834 w 3766"/>
                    <a:gd name="connsiteY5" fmla="*/ 1366 h 6146"/>
                    <a:gd name="connsiteX6" fmla="*/ 662 w 3766"/>
                    <a:gd name="connsiteY6" fmla="*/ 3001 h 6146"/>
                    <a:gd name="connsiteX7" fmla="*/ 416 w 3766"/>
                    <a:gd name="connsiteY7" fmla="*/ 5134 h 6146"/>
                    <a:gd name="connsiteX8" fmla="*/ 365 w 3766"/>
                    <a:gd name="connsiteY8" fmla="*/ 5380 h 6146"/>
                    <a:gd name="connsiteX9" fmla="*/ 2176 w 3766"/>
                    <a:gd name="connsiteY9" fmla="*/ 6821 h 6146"/>
                    <a:gd name="connsiteX10" fmla="*/ 2325 w 3766"/>
                    <a:gd name="connsiteY10" fmla="*/ 6547 h 6146"/>
                    <a:gd name="connsiteX11" fmla="*/ 3514 w 3766"/>
                    <a:gd name="connsiteY11" fmla="*/ 5283 h 6146"/>
                    <a:gd name="connsiteX12" fmla="*/ 4132 w 3766"/>
                    <a:gd name="connsiteY12" fmla="*/ 5009 h 6146"/>
                    <a:gd name="connsiteX13" fmla="*/ 1810 w 3766"/>
                    <a:gd name="connsiteY13" fmla="*/ 2258 h 6146"/>
                    <a:gd name="connsiteX14" fmla="*/ 1326 w 3766"/>
                    <a:gd name="connsiteY14" fmla="*/ 1417 h 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6" h="6146">
                      <a:moveTo>
                        <a:pt x="1326" y="1417"/>
                      </a:moveTo>
                      <a:lnTo>
                        <a:pt x="1155" y="994"/>
                      </a:lnTo>
                      <a:lnTo>
                        <a:pt x="1080" y="771"/>
                      </a:lnTo>
                      <a:lnTo>
                        <a:pt x="1029" y="674"/>
                      </a:lnTo>
                      <a:lnTo>
                        <a:pt x="1006" y="771"/>
                      </a:lnTo>
                      <a:cubicBezTo>
                        <a:pt x="913" y="958"/>
                        <a:pt x="855" y="1159"/>
                        <a:pt x="834" y="1366"/>
                      </a:cubicBezTo>
                      <a:lnTo>
                        <a:pt x="662" y="3001"/>
                      </a:lnTo>
                      <a:cubicBezTo>
                        <a:pt x="611" y="3694"/>
                        <a:pt x="514" y="4395"/>
                        <a:pt x="416" y="5134"/>
                      </a:cubicBezTo>
                      <a:lnTo>
                        <a:pt x="365" y="5380"/>
                      </a:lnTo>
                      <a:cubicBezTo>
                        <a:pt x="1001" y="5819"/>
                        <a:pt x="1606" y="6300"/>
                        <a:pt x="2176" y="6821"/>
                      </a:cubicBezTo>
                      <a:lnTo>
                        <a:pt x="2325" y="6547"/>
                      </a:lnTo>
                      <a:cubicBezTo>
                        <a:pt x="2697" y="6082"/>
                        <a:pt x="2971" y="5404"/>
                        <a:pt x="3514" y="5283"/>
                      </a:cubicBezTo>
                      <a:cubicBezTo>
                        <a:pt x="3737" y="5236"/>
                        <a:pt x="3948" y="5143"/>
                        <a:pt x="4132" y="5009"/>
                      </a:cubicBezTo>
                      <a:cubicBezTo>
                        <a:pt x="3274" y="4166"/>
                        <a:pt x="2497" y="3245"/>
                        <a:pt x="1810" y="2258"/>
                      </a:cubicBezTo>
                      <a:cubicBezTo>
                        <a:pt x="1634" y="1986"/>
                        <a:pt x="1473" y="1706"/>
                        <a:pt x="1326" y="141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1" name="Freeform 5230">
                  <a:extLst>
                    <a:ext uri="{FF2B5EF4-FFF2-40B4-BE49-F238E27FC236}">
                      <a16:creationId xmlns:a16="http://schemas.microsoft.com/office/drawing/2014/main" id="{C77E3246-878E-85F4-F3FE-18DB4A4CC237}"/>
                    </a:ext>
                  </a:extLst>
                </p:cNvPr>
                <p:cNvSpPr/>
                <p:nvPr/>
              </p:nvSpPr>
              <p:spPr>
                <a:xfrm rot="-780000">
                  <a:off x="1757016" y="3964952"/>
                  <a:ext cx="4115" cy="2425"/>
                </a:xfrm>
                <a:custGeom>
                  <a:avLst/>
                  <a:gdLst>
                    <a:gd name="connsiteX0" fmla="*/ 367 w 4115"/>
                    <a:gd name="connsiteY0" fmla="*/ 2454 h 2425"/>
                    <a:gd name="connsiteX1" fmla="*/ 3070 w 4115"/>
                    <a:gd name="connsiteY1" fmla="*/ 3025 h 2425"/>
                    <a:gd name="connsiteX2" fmla="*/ 3641 w 4115"/>
                    <a:gd name="connsiteY2" fmla="*/ 3099 h 2425"/>
                    <a:gd name="connsiteX3" fmla="*/ 4482 w 4115"/>
                    <a:gd name="connsiteY3" fmla="*/ 1984 h 2425"/>
                    <a:gd name="connsiteX4" fmla="*/ 2224 w 4115"/>
                    <a:gd name="connsiteY4" fmla="*/ 748 h 2425"/>
                    <a:gd name="connsiteX5" fmla="*/ 1950 w 4115"/>
                    <a:gd name="connsiteY5" fmla="*/ 674 h 2425"/>
                    <a:gd name="connsiteX6" fmla="*/ 367 w 4115"/>
                    <a:gd name="connsiteY6" fmla="*/ 2454 h 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5" h="2425">
                      <a:moveTo>
                        <a:pt x="367" y="2454"/>
                      </a:moveTo>
                      <a:cubicBezTo>
                        <a:pt x="1295" y="2602"/>
                        <a:pt x="2178" y="2849"/>
                        <a:pt x="3070" y="3025"/>
                      </a:cubicBezTo>
                      <a:lnTo>
                        <a:pt x="3641" y="3099"/>
                      </a:lnTo>
                      <a:cubicBezTo>
                        <a:pt x="3747" y="2623"/>
                        <a:pt x="4053" y="2217"/>
                        <a:pt x="4482" y="1984"/>
                      </a:cubicBezTo>
                      <a:cubicBezTo>
                        <a:pt x="3817" y="1430"/>
                        <a:pt x="3050" y="1010"/>
                        <a:pt x="2224" y="748"/>
                      </a:cubicBezTo>
                      <a:lnTo>
                        <a:pt x="1950" y="674"/>
                      </a:lnTo>
                      <a:cubicBezTo>
                        <a:pt x="1946" y="1984"/>
                        <a:pt x="1574" y="2333"/>
                        <a:pt x="367" y="24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2" name="Freeform 5231">
                  <a:extLst>
                    <a:ext uri="{FF2B5EF4-FFF2-40B4-BE49-F238E27FC236}">
                      <a16:creationId xmlns:a16="http://schemas.microsoft.com/office/drawing/2014/main" id="{8969CDA4-2ECE-ECD4-F2D4-1443F5050F3F}"/>
                    </a:ext>
                  </a:extLst>
                </p:cNvPr>
                <p:cNvSpPr/>
                <p:nvPr/>
              </p:nvSpPr>
              <p:spPr>
                <a:xfrm rot="-780000">
                  <a:off x="1729954" y="3966391"/>
                  <a:ext cx="3818" cy="2383"/>
                </a:xfrm>
                <a:custGeom>
                  <a:avLst/>
                  <a:gdLst>
                    <a:gd name="connsiteX0" fmla="*/ 3190 w 3818"/>
                    <a:gd name="connsiteY0" fmla="*/ 680 h 2383"/>
                    <a:gd name="connsiteX1" fmla="*/ 1453 w 3818"/>
                    <a:gd name="connsiteY1" fmla="*/ 1144 h 2383"/>
                    <a:gd name="connsiteX2" fmla="*/ 1031 w 3818"/>
                    <a:gd name="connsiteY2" fmla="*/ 721 h 2383"/>
                    <a:gd name="connsiteX3" fmla="*/ 682 w 3818"/>
                    <a:gd name="connsiteY3" fmla="*/ 745 h 2383"/>
                    <a:gd name="connsiteX4" fmla="*/ 362 w 3818"/>
                    <a:gd name="connsiteY4" fmla="*/ 2139 h 2383"/>
                    <a:gd name="connsiteX5" fmla="*/ 3386 w 3818"/>
                    <a:gd name="connsiteY5" fmla="*/ 2413 h 2383"/>
                    <a:gd name="connsiteX6" fmla="*/ 3883 w 3818"/>
                    <a:gd name="connsiteY6" fmla="*/ 2761 h 2383"/>
                    <a:gd name="connsiteX7" fmla="*/ 4180 w 3818"/>
                    <a:gd name="connsiteY7" fmla="*/ 3059 h 2383"/>
                    <a:gd name="connsiteX8" fmla="*/ 3859 w 3818"/>
                    <a:gd name="connsiteY8" fmla="*/ 1298 h 2383"/>
                    <a:gd name="connsiteX9" fmla="*/ 3562 w 3818"/>
                    <a:gd name="connsiteY9" fmla="*/ 875 h 2383"/>
                    <a:gd name="connsiteX10" fmla="*/ 3511 w 3818"/>
                    <a:gd name="connsiteY10" fmla="*/ 749 h 2383"/>
                    <a:gd name="connsiteX11" fmla="*/ 3190 w 3818"/>
                    <a:gd name="connsiteY11" fmla="*/ 680 h 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8" h="2383">
                      <a:moveTo>
                        <a:pt x="3190" y="680"/>
                      </a:moveTo>
                      <a:cubicBezTo>
                        <a:pt x="2635" y="912"/>
                        <a:pt x="2051" y="1068"/>
                        <a:pt x="1453" y="1144"/>
                      </a:cubicBezTo>
                      <a:lnTo>
                        <a:pt x="1031" y="721"/>
                      </a:lnTo>
                      <a:cubicBezTo>
                        <a:pt x="905" y="624"/>
                        <a:pt x="757" y="745"/>
                        <a:pt x="682" y="745"/>
                      </a:cubicBezTo>
                      <a:cubicBezTo>
                        <a:pt x="608" y="1065"/>
                        <a:pt x="510" y="1539"/>
                        <a:pt x="362" y="2139"/>
                      </a:cubicBezTo>
                      <a:cubicBezTo>
                        <a:pt x="1377" y="2113"/>
                        <a:pt x="2392" y="2205"/>
                        <a:pt x="3386" y="2413"/>
                      </a:cubicBezTo>
                      <a:cubicBezTo>
                        <a:pt x="3575" y="2491"/>
                        <a:pt x="3745" y="2610"/>
                        <a:pt x="3883" y="2761"/>
                      </a:cubicBezTo>
                      <a:lnTo>
                        <a:pt x="4180" y="3059"/>
                      </a:lnTo>
                      <a:cubicBezTo>
                        <a:pt x="4176" y="2457"/>
                        <a:pt x="4067" y="1862"/>
                        <a:pt x="3859" y="1298"/>
                      </a:cubicBezTo>
                      <a:cubicBezTo>
                        <a:pt x="3741" y="1171"/>
                        <a:pt x="3641" y="1029"/>
                        <a:pt x="3562" y="875"/>
                      </a:cubicBezTo>
                      <a:lnTo>
                        <a:pt x="3511" y="749"/>
                      </a:lnTo>
                      <a:cubicBezTo>
                        <a:pt x="3416" y="688"/>
                        <a:pt x="3302" y="663"/>
                        <a:pt x="3190" y="6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3" name="Freeform 5232">
                  <a:extLst>
                    <a:ext uri="{FF2B5EF4-FFF2-40B4-BE49-F238E27FC236}">
                      <a16:creationId xmlns:a16="http://schemas.microsoft.com/office/drawing/2014/main" id="{7B4C07C9-6AF2-F5C2-40A1-33CDEBB7216A}"/>
                    </a:ext>
                  </a:extLst>
                </p:cNvPr>
                <p:cNvSpPr/>
                <p:nvPr/>
              </p:nvSpPr>
              <p:spPr>
                <a:xfrm rot="-780000">
                  <a:off x="1732883" y="3966196"/>
                  <a:ext cx="348" cy="543"/>
                </a:xfrm>
                <a:custGeom>
                  <a:avLst/>
                  <a:gdLst>
                    <a:gd name="connsiteX0" fmla="*/ 711 w 348"/>
                    <a:gd name="connsiteY0" fmla="*/ 1218 h 543"/>
                    <a:gd name="connsiteX1" fmla="*/ 362 w 348"/>
                    <a:gd name="connsiteY1" fmla="*/ 675 h 543"/>
                    <a:gd name="connsiteX2" fmla="*/ 413 w 348"/>
                    <a:gd name="connsiteY2" fmla="*/ 800 h 543"/>
                    <a:gd name="connsiteX3" fmla="*/ 711 w 348"/>
                    <a:gd name="connsiteY3" fmla="*/ 1218 h 543"/>
                  </a:gdLst>
                  <a:ahLst/>
                  <a:cxnLst>
                    <a:cxn ang="0">
                      <a:pos x="connsiteX0" y="connsiteY0"/>
                    </a:cxn>
                    <a:cxn ang="0">
                      <a:pos x="connsiteX1" y="connsiteY1"/>
                    </a:cxn>
                    <a:cxn ang="0">
                      <a:pos x="connsiteX2" y="connsiteY2"/>
                    </a:cxn>
                    <a:cxn ang="0">
                      <a:pos x="connsiteX3" y="connsiteY3"/>
                    </a:cxn>
                  </a:cxnLst>
                  <a:rect l="l" t="t" r="r" b="b"/>
                  <a:pathLst>
                    <a:path w="348" h="543">
                      <a:moveTo>
                        <a:pt x="711" y="1218"/>
                      </a:moveTo>
                      <a:cubicBezTo>
                        <a:pt x="639" y="1012"/>
                        <a:pt x="519" y="826"/>
                        <a:pt x="362" y="675"/>
                      </a:cubicBezTo>
                      <a:lnTo>
                        <a:pt x="413" y="800"/>
                      </a:lnTo>
                      <a:cubicBezTo>
                        <a:pt x="493" y="952"/>
                        <a:pt x="593" y="1093"/>
                        <a:pt x="711" y="12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4" name="Freeform 5233">
                  <a:extLst>
                    <a:ext uri="{FF2B5EF4-FFF2-40B4-BE49-F238E27FC236}">
                      <a16:creationId xmlns:a16="http://schemas.microsoft.com/office/drawing/2014/main" id="{41C257FF-A36A-2113-3ED9-708DE42ECB42}"/>
                    </a:ext>
                  </a:extLst>
                </p:cNvPr>
                <p:cNvSpPr/>
                <p:nvPr/>
              </p:nvSpPr>
              <p:spPr>
                <a:xfrm rot="-780000">
                  <a:off x="1729917" y="3967876"/>
                  <a:ext cx="4212" cy="2438"/>
                </a:xfrm>
                <a:custGeom>
                  <a:avLst/>
                  <a:gdLst>
                    <a:gd name="connsiteX0" fmla="*/ 4500 w 4212"/>
                    <a:gd name="connsiteY0" fmla="*/ 3114 h 2438"/>
                    <a:gd name="connsiteX1" fmla="*/ 4551 w 4212"/>
                    <a:gd name="connsiteY1" fmla="*/ 2319 h 2438"/>
                    <a:gd name="connsiteX2" fmla="*/ 4575 w 4212"/>
                    <a:gd name="connsiteY2" fmla="*/ 1599 h 2438"/>
                    <a:gd name="connsiteX3" fmla="*/ 4277 w 4212"/>
                    <a:gd name="connsiteY3" fmla="*/ 1302 h 2438"/>
                    <a:gd name="connsiteX4" fmla="*/ 3780 w 4212"/>
                    <a:gd name="connsiteY4" fmla="*/ 953 h 2438"/>
                    <a:gd name="connsiteX5" fmla="*/ 757 w 4212"/>
                    <a:gd name="connsiteY5" fmla="*/ 679 h 2438"/>
                    <a:gd name="connsiteX6" fmla="*/ 362 w 4212"/>
                    <a:gd name="connsiteY6" fmla="*/ 2119 h 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 h="2438">
                      <a:moveTo>
                        <a:pt x="4500" y="3114"/>
                      </a:moveTo>
                      <a:lnTo>
                        <a:pt x="4551" y="2319"/>
                      </a:lnTo>
                      <a:cubicBezTo>
                        <a:pt x="4575" y="2073"/>
                        <a:pt x="4575" y="1822"/>
                        <a:pt x="4575" y="1599"/>
                      </a:cubicBezTo>
                      <a:lnTo>
                        <a:pt x="4277" y="1302"/>
                      </a:lnTo>
                      <a:cubicBezTo>
                        <a:pt x="4139" y="1150"/>
                        <a:pt x="3969" y="1031"/>
                        <a:pt x="3780" y="953"/>
                      </a:cubicBezTo>
                      <a:cubicBezTo>
                        <a:pt x="2786" y="745"/>
                        <a:pt x="1771" y="653"/>
                        <a:pt x="757" y="679"/>
                      </a:cubicBezTo>
                      <a:cubicBezTo>
                        <a:pt x="631" y="1102"/>
                        <a:pt x="534" y="1571"/>
                        <a:pt x="362" y="21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5" name="Freeform 5234">
                  <a:extLst>
                    <a:ext uri="{FF2B5EF4-FFF2-40B4-BE49-F238E27FC236}">
                      <a16:creationId xmlns:a16="http://schemas.microsoft.com/office/drawing/2014/main" id="{8CE7A3E9-113F-3F61-EA67-450CB7EE2AF8}"/>
                    </a:ext>
                  </a:extLst>
                </p:cNvPr>
                <p:cNvSpPr/>
                <p:nvPr/>
              </p:nvSpPr>
              <p:spPr>
                <a:xfrm rot="-780000">
                  <a:off x="1719706" y="3968528"/>
                  <a:ext cx="3958" cy="1700"/>
                </a:xfrm>
                <a:custGeom>
                  <a:avLst/>
                  <a:gdLst>
                    <a:gd name="connsiteX0" fmla="*/ 3189 w 3958"/>
                    <a:gd name="connsiteY0" fmla="*/ 749 h 1700"/>
                    <a:gd name="connsiteX1" fmla="*/ 1674 w 3958"/>
                    <a:gd name="connsiteY1" fmla="*/ 675 h 1700"/>
                    <a:gd name="connsiteX2" fmla="*/ 783 w 3958"/>
                    <a:gd name="connsiteY2" fmla="*/ 1024 h 1700"/>
                    <a:gd name="connsiteX3" fmla="*/ 411 w 3958"/>
                    <a:gd name="connsiteY3" fmla="*/ 1395 h 1700"/>
                    <a:gd name="connsiteX4" fmla="*/ 360 w 3958"/>
                    <a:gd name="connsiteY4" fmla="*/ 1446 h 1700"/>
                    <a:gd name="connsiteX5" fmla="*/ 4229 w 3958"/>
                    <a:gd name="connsiteY5" fmla="*/ 2376 h 1700"/>
                    <a:gd name="connsiteX6" fmla="*/ 4252 w 3958"/>
                    <a:gd name="connsiteY6" fmla="*/ 2204 h 1700"/>
                    <a:gd name="connsiteX7" fmla="*/ 3189 w 3958"/>
                    <a:gd name="connsiteY7" fmla="*/ 749 h 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8" h="1700">
                      <a:moveTo>
                        <a:pt x="3189" y="749"/>
                      </a:moveTo>
                      <a:cubicBezTo>
                        <a:pt x="2543" y="749"/>
                        <a:pt x="2074" y="698"/>
                        <a:pt x="1674" y="675"/>
                      </a:cubicBezTo>
                      <a:cubicBezTo>
                        <a:pt x="1353" y="715"/>
                        <a:pt x="1046" y="834"/>
                        <a:pt x="783" y="1024"/>
                      </a:cubicBezTo>
                      <a:cubicBezTo>
                        <a:pt x="634" y="1075"/>
                        <a:pt x="536" y="1298"/>
                        <a:pt x="411" y="1395"/>
                      </a:cubicBezTo>
                      <a:lnTo>
                        <a:pt x="360" y="1446"/>
                      </a:lnTo>
                      <a:lnTo>
                        <a:pt x="4229" y="2376"/>
                      </a:lnTo>
                      <a:lnTo>
                        <a:pt x="4252" y="2204"/>
                      </a:lnTo>
                      <a:cubicBezTo>
                        <a:pt x="4406" y="1177"/>
                        <a:pt x="4382" y="629"/>
                        <a:pt x="3189" y="7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6" name="Freeform 5235">
                  <a:extLst>
                    <a:ext uri="{FF2B5EF4-FFF2-40B4-BE49-F238E27FC236}">
                      <a16:creationId xmlns:a16="http://schemas.microsoft.com/office/drawing/2014/main" id="{C0BAF111-1882-6F1F-DE03-B123A3B09CCE}"/>
                    </a:ext>
                  </a:extLst>
                </p:cNvPr>
                <p:cNvSpPr/>
                <p:nvPr/>
              </p:nvSpPr>
              <p:spPr>
                <a:xfrm rot="-780000">
                  <a:off x="1750691" y="4133615"/>
                  <a:ext cx="8430" cy="6642"/>
                </a:xfrm>
                <a:custGeom>
                  <a:avLst/>
                  <a:gdLst>
                    <a:gd name="connsiteX0" fmla="*/ 5913 w 8430"/>
                    <a:gd name="connsiteY0" fmla="*/ 1860 h 6642"/>
                    <a:gd name="connsiteX1" fmla="*/ 2987 w 8430"/>
                    <a:gd name="connsiteY1" fmla="*/ 717 h 6642"/>
                    <a:gd name="connsiteX2" fmla="*/ 1844 w 8430"/>
                    <a:gd name="connsiteY2" fmla="*/ 865 h 6642"/>
                    <a:gd name="connsiteX3" fmla="*/ 1027 w 8430"/>
                    <a:gd name="connsiteY3" fmla="*/ 2129 h 6642"/>
                    <a:gd name="connsiteX4" fmla="*/ 1101 w 8430"/>
                    <a:gd name="connsiteY4" fmla="*/ 2352 h 6642"/>
                    <a:gd name="connsiteX5" fmla="*/ 367 w 8430"/>
                    <a:gd name="connsiteY5" fmla="*/ 7347 h 6642"/>
                    <a:gd name="connsiteX6" fmla="*/ 8797 w 8430"/>
                    <a:gd name="connsiteY6" fmla="*/ 3997 h 6642"/>
                    <a:gd name="connsiteX7" fmla="*/ 7283 w 8430"/>
                    <a:gd name="connsiteY7" fmla="*/ 2779 h 6642"/>
                    <a:gd name="connsiteX8" fmla="*/ 5913 w 8430"/>
                    <a:gd name="connsiteY8" fmla="*/ 1860 h 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0" h="6642">
                      <a:moveTo>
                        <a:pt x="5913" y="1860"/>
                      </a:moveTo>
                      <a:cubicBezTo>
                        <a:pt x="5044" y="1362"/>
                        <a:pt x="4352" y="596"/>
                        <a:pt x="2987" y="717"/>
                      </a:cubicBezTo>
                      <a:cubicBezTo>
                        <a:pt x="2522" y="768"/>
                        <a:pt x="2146" y="814"/>
                        <a:pt x="1844" y="865"/>
                      </a:cubicBezTo>
                      <a:cubicBezTo>
                        <a:pt x="1493" y="1230"/>
                        <a:pt x="1216" y="1659"/>
                        <a:pt x="1027" y="2129"/>
                      </a:cubicBezTo>
                      <a:lnTo>
                        <a:pt x="1101" y="2352"/>
                      </a:lnTo>
                      <a:cubicBezTo>
                        <a:pt x="1685" y="4037"/>
                        <a:pt x="1411" y="5901"/>
                        <a:pt x="367" y="7347"/>
                      </a:cubicBezTo>
                      <a:cubicBezTo>
                        <a:pt x="3257" y="6443"/>
                        <a:pt x="6075" y="5324"/>
                        <a:pt x="8797" y="3997"/>
                      </a:cubicBezTo>
                      <a:cubicBezTo>
                        <a:pt x="8265" y="3626"/>
                        <a:pt x="7759" y="3219"/>
                        <a:pt x="7283" y="2779"/>
                      </a:cubicBezTo>
                      <a:cubicBezTo>
                        <a:pt x="6852" y="2436"/>
                        <a:pt x="6394" y="2128"/>
                        <a:pt x="5913" y="186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7" name="Freeform 5236">
                  <a:extLst>
                    <a:ext uri="{FF2B5EF4-FFF2-40B4-BE49-F238E27FC236}">
                      <a16:creationId xmlns:a16="http://schemas.microsoft.com/office/drawing/2014/main" id="{E8D7660B-0EFE-B628-9D32-6864A1A54696}"/>
                    </a:ext>
                  </a:extLst>
                </p:cNvPr>
                <p:cNvSpPr/>
                <p:nvPr/>
              </p:nvSpPr>
              <p:spPr>
                <a:xfrm rot="-780000">
                  <a:off x="1750754" y="4134561"/>
                  <a:ext cx="931" cy="1263"/>
                </a:xfrm>
                <a:custGeom>
                  <a:avLst/>
                  <a:gdLst>
                    <a:gd name="connsiteX0" fmla="*/ 1298 w 931"/>
                    <a:gd name="connsiteY0" fmla="*/ 704 h 1263"/>
                    <a:gd name="connsiteX1" fmla="*/ 481 w 931"/>
                    <a:gd name="connsiteY1" fmla="*/ 1968 h 1263"/>
                    <a:gd name="connsiteX2" fmla="*/ 1298 w 931"/>
                    <a:gd name="connsiteY2" fmla="*/ 704 h 1263"/>
                  </a:gdLst>
                  <a:ahLst/>
                  <a:cxnLst>
                    <a:cxn ang="0">
                      <a:pos x="connsiteX0" y="connsiteY0"/>
                    </a:cxn>
                    <a:cxn ang="0">
                      <a:pos x="connsiteX1" y="connsiteY1"/>
                    </a:cxn>
                    <a:cxn ang="0">
                      <a:pos x="connsiteX2" y="connsiteY2"/>
                    </a:cxn>
                  </a:cxnLst>
                  <a:rect l="l" t="t" r="r" b="b"/>
                  <a:pathLst>
                    <a:path w="931" h="1263">
                      <a:moveTo>
                        <a:pt x="1298" y="704"/>
                      </a:moveTo>
                      <a:cubicBezTo>
                        <a:pt x="407" y="904"/>
                        <a:pt x="207" y="1224"/>
                        <a:pt x="481" y="1968"/>
                      </a:cubicBezTo>
                      <a:cubicBezTo>
                        <a:pt x="671" y="1498"/>
                        <a:pt x="948" y="1069"/>
                        <a:pt x="1298" y="70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8" name="Freeform 5237">
                  <a:extLst>
                    <a:ext uri="{FF2B5EF4-FFF2-40B4-BE49-F238E27FC236}">
                      <a16:creationId xmlns:a16="http://schemas.microsoft.com/office/drawing/2014/main" id="{12D748A5-F2C5-C966-7CD3-3CFF1D4CDE95}"/>
                    </a:ext>
                  </a:extLst>
                </p:cNvPr>
                <p:cNvSpPr/>
                <p:nvPr/>
              </p:nvSpPr>
              <p:spPr>
                <a:xfrm rot="-780000">
                  <a:off x="1751355" y="3981376"/>
                  <a:ext cx="19983" cy="12482"/>
                </a:xfrm>
                <a:custGeom>
                  <a:avLst/>
                  <a:gdLst>
                    <a:gd name="connsiteX0" fmla="*/ 4708 w 19983"/>
                    <a:gd name="connsiteY0" fmla="*/ 5367 h 12482"/>
                    <a:gd name="connsiteX1" fmla="*/ 3965 w 19983"/>
                    <a:gd name="connsiteY1" fmla="*/ 6533 h 12482"/>
                    <a:gd name="connsiteX2" fmla="*/ 1290 w 19983"/>
                    <a:gd name="connsiteY2" fmla="*/ 7179 h 12482"/>
                    <a:gd name="connsiteX3" fmla="*/ 993 w 19983"/>
                    <a:gd name="connsiteY3" fmla="*/ 6979 h 12482"/>
                    <a:gd name="connsiteX4" fmla="*/ 496 w 19983"/>
                    <a:gd name="connsiteY4" fmla="*/ 8373 h 12482"/>
                    <a:gd name="connsiteX5" fmla="*/ 1536 w 19983"/>
                    <a:gd name="connsiteY5" fmla="*/ 12587 h 12482"/>
                    <a:gd name="connsiteX6" fmla="*/ 3766 w 19983"/>
                    <a:gd name="connsiteY6" fmla="*/ 12959 h 12482"/>
                    <a:gd name="connsiteX7" fmla="*/ 5080 w 19983"/>
                    <a:gd name="connsiteY7" fmla="*/ 11593 h 12482"/>
                    <a:gd name="connsiteX8" fmla="*/ 8503 w 19983"/>
                    <a:gd name="connsiteY8" fmla="*/ 10152 h 12482"/>
                    <a:gd name="connsiteX9" fmla="*/ 8824 w 19983"/>
                    <a:gd name="connsiteY9" fmla="*/ 10129 h 12482"/>
                    <a:gd name="connsiteX10" fmla="*/ 8726 w 19983"/>
                    <a:gd name="connsiteY10" fmla="*/ 9534 h 12482"/>
                    <a:gd name="connsiteX11" fmla="*/ 8801 w 19983"/>
                    <a:gd name="connsiteY11" fmla="*/ 9186 h 12482"/>
                    <a:gd name="connsiteX12" fmla="*/ 9000 w 19983"/>
                    <a:gd name="connsiteY12" fmla="*/ 8865 h 12482"/>
                    <a:gd name="connsiteX13" fmla="*/ 9692 w 19983"/>
                    <a:gd name="connsiteY13" fmla="*/ 9260 h 12482"/>
                    <a:gd name="connsiteX14" fmla="*/ 10384 w 19983"/>
                    <a:gd name="connsiteY14" fmla="*/ 9953 h 12482"/>
                    <a:gd name="connsiteX15" fmla="*/ 13534 w 19983"/>
                    <a:gd name="connsiteY15" fmla="*/ 9530 h 12482"/>
                    <a:gd name="connsiteX16" fmla="*/ 16111 w 19983"/>
                    <a:gd name="connsiteY16" fmla="*/ 9455 h 12482"/>
                    <a:gd name="connsiteX17" fmla="*/ 18044 w 19983"/>
                    <a:gd name="connsiteY17" fmla="*/ 9479 h 12482"/>
                    <a:gd name="connsiteX18" fmla="*/ 17695 w 19983"/>
                    <a:gd name="connsiteY18" fmla="*/ 8861 h 12482"/>
                    <a:gd name="connsiteX19" fmla="*/ 17718 w 19983"/>
                    <a:gd name="connsiteY19" fmla="*/ 7546 h 12482"/>
                    <a:gd name="connsiteX20" fmla="*/ 19530 w 19983"/>
                    <a:gd name="connsiteY20" fmla="*/ 7718 h 12482"/>
                    <a:gd name="connsiteX21" fmla="*/ 19753 w 19983"/>
                    <a:gd name="connsiteY21" fmla="*/ 9112 h 12482"/>
                    <a:gd name="connsiteX22" fmla="*/ 20347 w 19983"/>
                    <a:gd name="connsiteY22" fmla="*/ 8317 h 12482"/>
                    <a:gd name="connsiteX23" fmla="*/ 18982 w 19983"/>
                    <a:gd name="connsiteY23" fmla="*/ 7128 h 12482"/>
                    <a:gd name="connsiteX24" fmla="*/ 17468 w 19983"/>
                    <a:gd name="connsiteY24" fmla="*/ 6830 h 12482"/>
                    <a:gd name="connsiteX25" fmla="*/ 13599 w 19983"/>
                    <a:gd name="connsiteY25" fmla="*/ 5641 h 12482"/>
                    <a:gd name="connsiteX26" fmla="*/ 11638 w 19983"/>
                    <a:gd name="connsiteY26" fmla="*/ 5120 h 12482"/>
                    <a:gd name="connsiteX27" fmla="*/ 10919 w 19983"/>
                    <a:gd name="connsiteY27" fmla="*/ 6110 h 12482"/>
                    <a:gd name="connsiteX28" fmla="*/ 8438 w 19983"/>
                    <a:gd name="connsiteY28" fmla="*/ 7327 h 12482"/>
                    <a:gd name="connsiteX29" fmla="*/ 6116 w 19983"/>
                    <a:gd name="connsiteY29" fmla="*/ 5766 h 12482"/>
                    <a:gd name="connsiteX30" fmla="*/ 7105 w 19983"/>
                    <a:gd name="connsiteY30" fmla="*/ 3908 h 12482"/>
                    <a:gd name="connsiteX31" fmla="*/ 7409 w 19983"/>
                    <a:gd name="connsiteY31" fmla="*/ 2073 h 12482"/>
                    <a:gd name="connsiteX32" fmla="*/ 7351 w 19983"/>
                    <a:gd name="connsiteY32" fmla="*/ 1998 h 12482"/>
                    <a:gd name="connsiteX33" fmla="*/ 5419 w 19983"/>
                    <a:gd name="connsiteY33" fmla="*/ 683 h 12482"/>
                    <a:gd name="connsiteX34" fmla="*/ 2544 w 19983"/>
                    <a:gd name="connsiteY34" fmla="*/ 1301 h 12482"/>
                    <a:gd name="connsiteX35" fmla="*/ 4708 w 19983"/>
                    <a:gd name="connsiteY35" fmla="*/ 5367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83" h="12482">
                      <a:moveTo>
                        <a:pt x="4708" y="5367"/>
                      </a:moveTo>
                      <a:cubicBezTo>
                        <a:pt x="4509" y="5784"/>
                        <a:pt x="4259" y="6176"/>
                        <a:pt x="3965" y="6533"/>
                      </a:cubicBezTo>
                      <a:cubicBezTo>
                        <a:pt x="3398" y="7441"/>
                        <a:pt x="2209" y="7728"/>
                        <a:pt x="1290" y="7179"/>
                      </a:cubicBezTo>
                      <a:lnTo>
                        <a:pt x="993" y="6979"/>
                      </a:lnTo>
                      <a:cubicBezTo>
                        <a:pt x="821" y="7444"/>
                        <a:pt x="672" y="7908"/>
                        <a:pt x="496" y="8373"/>
                      </a:cubicBezTo>
                      <a:cubicBezTo>
                        <a:pt x="139" y="9863"/>
                        <a:pt x="527" y="11434"/>
                        <a:pt x="1536" y="12587"/>
                      </a:cubicBezTo>
                      <a:cubicBezTo>
                        <a:pt x="2122" y="13178"/>
                        <a:pt x="3020" y="13328"/>
                        <a:pt x="3766" y="12959"/>
                      </a:cubicBezTo>
                      <a:cubicBezTo>
                        <a:pt x="4300" y="12606"/>
                        <a:pt x="4748" y="12140"/>
                        <a:pt x="5080" y="11593"/>
                      </a:cubicBezTo>
                      <a:cubicBezTo>
                        <a:pt x="5938" y="10610"/>
                        <a:pt x="7201" y="10079"/>
                        <a:pt x="8503" y="10152"/>
                      </a:cubicBezTo>
                      <a:lnTo>
                        <a:pt x="8824" y="10129"/>
                      </a:lnTo>
                      <a:cubicBezTo>
                        <a:pt x="8737" y="9944"/>
                        <a:pt x="8703" y="9738"/>
                        <a:pt x="8726" y="9534"/>
                      </a:cubicBezTo>
                      <a:lnTo>
                        <a:pt x="8801" y="9186"/>
                      </a:lnTo>
                      <a:cubicBezTo>
                        <a:pt x="8801" y="9014"/>
                        <a:pt x="8852" y="8865"/>
                        <a:pt x="9000" y="8865"/>
                      </a:cubicBezTo>
                      <a:cubicBezTo>
                        <a:pt x="9149" y="8865"/>
                        <a:pt x="9646" y="9237"/>
                        <a:pt x="9692" y="9260"/>
                      </a:cubicBezTo>
                      <a:cubicBezTo>
                        <a:pt x="9935" y="9479"/>
                        <a:pt x="10166" y="9710"/>
                        <a:pt x="10384" y="9953"/>
                      </a:cubicBezTo>
                      <a:cubicBezTo>
                        <a:pt x="11425" y="9804"/>
                        <a:pt x="12465" y="9655"/>
                        <a:pt x="13534" y="9530"/>
                      </a:cubicBezTo>
                      <a:cubicBezTo>
                        <a:pt x="14351" y="9455"/>
                        <a:pt x="15243" y="9479"/>
                        <a:pt x="16111" y="9455"/>
                      </a:cubicBezTo>
                      <a:cubicBezTo>
                        <a:pt x="16757" y="9455"/>
                        <a:pt x="17426" y="9479"/>
                        <a:pt x="18044" y="9479"/>
                      </a:cubicBezTo>
                      <a:cubicBezTo>
                        <a:pt x="17901" y="9289"/>
                        <a:pt x="17784" y="9081"/>
                        <a:pt x="17695" y="8861"/>
                      </a:cubicBezTo>
                      <a:cubicBezTo>
                        <a:pt x="17617" y="8425"/>
                        <a:pt x="17624" y="7978"/>
                        <a:pt x="17718" y="7546"/>
                      </a:cubicBezTo>
                      <a:lnTo>
                        <a:pt x="19530" y="7718"/>
                      </a:lnTo>
                      <a:cubicBezTo>
                        <a:pt x="19604" y="8182"/>
                        <a:pt x="19679" y="8647"/>
                        <a:pt x="19753" y="9112"/>
                      </a:cubicBezTo>
                      <a:cubicBezTo>
                        <a:pt x="20101" y="8889"/>
                        <a:pt x="20371" y="8568"/>
                        <a:pt x="20347" y="8317"/>
                      </a:cubicBezTo>
                      <a:cubicBezTo>
                        <a:pt x="20296" y="7922"/>
                        <a:pt x="19581" y="7448"/>
                        <a:pt x="18982" y="7128"/>
                      </a:cubicBezTo>
                      <a:cubicBezTo>
                        <a:pt x="18504" y="6922"/>
                        <a:pt x="17988" y="6821"/>
                        <a:pt x="17468" y="6830"/>
                      </a:cubicBezTo>
                      <a:cubicBezTo>
                        <a:pt x="16094" y="6792"/>
                        <a:pt x="14757" y="6381"/>
                        <a:pt x="13599" y="5641"/>
                      </a:cubicBezTo>
                      <a:cubicBezTo>
                        <a:pt x="13008" y="5284"/>
                        <a:pt x="12328" y="5104"/>
                        <a:pt x="11638" y="5120"/>
                      </a:cubicBezTo>
                      <a:cubicBezTo>
                        <a:pt x="11290" y="5144"/>
                        <a:pt x="11021" y="5738"/>
                        <a:pt x="10919" y="6110"/>
                      </a:cubicBezTo>
                      <a:cubicBezTo>
                        <a:pt x="10696" y="7039"/>
                        <a:pt x="9929" y="7448"/>
                        <a:pt x="8438" y="7327"/>
                      </a:cubicBezTo>
                      <a:cubicBezTo>
                        <a:pt x="6947" y="7207"/>
                        <a:pt x="6083" y="6607"/>
                        <a:pt x="6116" y="5766"/>
                      </a:cubicBezTo>
                      <a:cubicBezTo>
                        <a:pt x="6232" y="5055"/>
                        <a:pt x="6580" y="4402"/>
                        <a:pt x="7105" y="3908"/>
                      </a:cubicBezTo>
                      <a:cubicBezTo>
                        <a:pt x="7696" y="3485"/>
                        <a:pt x="7832" y="2664"/>
                        <a:pt x="7409" y="2073"/>
                      </a:cubicBezTo>
                      <a:cubicBezTo>
                        <a:pt x="7391" y="2047"/>
                        <a:pt x="7372" y="2022"/>
                        <a:pt x="7351" y="1998"/>
                      </a:cubicBezTo>
                      <a:cubicBezTo>
                        <a:pt x="6957" y="1455"/>
                        <a:pt x="6734" y="734"/>
                        <a:pt x="5419" y="683"/>
                      </a:cubicBezTo>
                      <a:cubicBezTo>
                        <a:pt x="4423" y="636"/>
                        <a:pt x="3433" y="850"/>
                        <a:pt x="2544" y="1301"/>
                      </a:cubicBezTo>
                      <a:cubicBezTo>
                        <a:pt x="4434" y="2937"/>
                        <a:pt x="5085" y="4252"/>
                        <a:pt x="4708" y="536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9" name="Freeform 5238">
                  <a:extLst>
                    <a:ext uri="{FF2B5EF4-FFF2-40B4-BE49-F238E27FC236}">
                      <a16:creationId xmlns:a16="http://schemas.microsoft.com/office/drawing/2014/main" id="{F936AA7A-2666-C3AA-583A-A976364DA480}"/>
                    </a:ext>
                  </a:extLst>
                </p:cNvPr>
                <p:cNvSpPr/>
                <p:nvPr/>
              </p:nvSpPr>
              <p:spPr>
                <a:xfrm rot="-780000">
                  <a:off x="1751592" y="3983740"/>
                  <a:ext cx="3824" cy="6156"/>
                </a:xfrm>
                <a:custGeom>
                  <a:avLst/>
                  <a:gdLst>
                    <a:gd name="connsiteX0" fmla="*/ 960 w 3824"/>
                    <a:gd name="connsiteY0" fmla="*/ 3902 h 6156"/>
                    <a:gd name="connsiteX1" fmla="*/ 1160 w 3824"/>
                    <a:gd name="connsiteY1" fmla="*/ 3925 h 6156"/>
                    <a:gd name="connsiteX2" fmla="*/ 366 w 3824"/>
                    <a:gd name="connsiteY2" fmla="*/ 6355 h 6156"/>
                    <a:gd name="connsiteX3" fmla="*/ 663 w 3824"/>
                    <a:gd name="connsiteY3" fmla="*/ 6555 h 6156"/>
                    <a:gd name="connsiteX4" fmla="*/ 3338 w 3824"/>
                    <a:gd name="connsiteY4" fmla="*/ 5909 h 6156"/>
                    <a:gd name="connsiteX5" fmla="*/ 4082 w 3824"/>
                    <a:gd name="connsiteY5" fmla="*/ 4743 h 6156"/>
                    <a:gd name="connsiteX6" fmla="*/ 1950 w 3824"/>
                    <a:gd name="connsiteY6" fmla="*/ 677 h 6156"/>
                    <a:gd name="connsiteX7" fmla="*/ 1429 w 3824"/>
                    <a:gd name="connsiteY7" fmla="*/ 1221 h 6156"/>
                    <a:gd name="connsiteX8" fmla="*/ 960 w 3824"/>
                    <a:gd name="connsiteY8" fmla="*/ 3902 h 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4" h="6156">
                      <a:moveTo>
                        <a:pt x="960" y="3902"/>
                      </a:moveTo>
                      <a:lnTo>
                        <a:pt x="1160" y="3925"/>
                      </a:lnTo>
                      <a:cubicBezTo>
                        <a:pt x="886" y="4743"/>
                        <a:pt x="640" y="5561"/>
                        <a:pt x="366" y="6355"/>
                      </a:cubicBezTo>
                      <a:lnTo>
                        <a:pt x="663" y="6555"/>
                      </a:lnTo>
                      <a:cubicBezTo>
                        <a:pt x="1582" y="7105"/>
                        <a:pt x="2771" y="6817"/>
                        <a:pt x="3338" y="5909"/>
                      </a:cubicBezTo>
                      <a:cubicBezTo>
                        <a:pt x="3633" y="5552"/>
                        <a:pt x="3882" y="5160"/>
                        <a:pt x="4082" y="4743"/>
                      </a:cubicBezTo>
                      <a:cubicBezTo>
                        <a:pt x="4476" y="3628"/>
                        <a:pt x="3808" y="2313"/>
                        <a:pt x="1950" y="677"/>
                      </a:cubicBezTo>
                      <a:cubicBezTo>
                        <a:pt x="1712" y="783"/>
                        <a:pt x="1525" y="979"/>
                        <a:pt x="1429" y="1221"/>
                      </a:cubicBezTo>
                      <a:cubicBezTo>
                        <a:pt x="1183" y="2090"/>
                        <a:pt x="1132" y="3010"/>
                        <a:pt x="960" y="39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0" name="Freeform 5239">
                  <a:extLst>
                    <a:ext uri="{FF2B5EF4-FFF2-40B4-BE49-F238E27FC236}">
                      <a16:creationId xmlns:a16="http://schemas.microsoft.com/office/drawing/2014/main" id="{D590130B-58AF-7D1E-FA8E-2A257FAE8D57}"/>
                    </a:ext>
                  </a:extLst>
                </p:cNvPr>
                <p:cNvSpPr/>
                <p:nvPr/>
              </p:nvSpPr>
              <p:spPr>
                <a:xfrm rot="-780000">
                  <a:off x="1760304" y="3989675"/>
                  <a:ext cx="1665" cy="1264"/>
                </a:xfrm>
                <a:custGeom>
                  <a:avLst/>
                  <a:gdLst>
                    <a:gd name="connsiteX0" fmla="*/ 648 w 1665"/>
                    <a:gd name="connsiteY0" fmla="*/ 679 h 1264"/>
                    <a:gd name="connsiteX1" fmla="*/ 449 w 1665"/>
                    <a:gd name="connsiteY1" fmla="*/ 1000 h 1264"/>
                    <a:gd name="connsiteX2" fmla="*/ 374 w 1665"/>
                    <a:gd name="connsiteY2" fmla="*/ 1348 h 1264"/>
                    <a:gd name="connsiteX3" fmla="*/ 472 w 1665"/>
                    <a:gd name="connsiteY3" fmla="*/ 1943 h 1264"/>
                    <a:gd name="connsiteX4" fmla="*/ 2032 w 1665"/>
                    <a:gd name="connsiteY4" fmla="*/ 1771 h 1264"/>
                    <a:gd name="connsiteX5" fmla="*/ 1340 w 1665"/>
                    <a:gd name="connsiteY5" fmla="*/ 1079 h 1264"/>
                    <a:gd name="connsiteX6" fmla="*/ 648 w 1665"/>
                    <a:gd name="connsiteY6" fmla="*/ 679 h 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5" h="1264">
                      <a:moveTo>
                        <a:pt x="648" y="679"/>
                      </a:moveTo>
                      <a:cubicBezTo>
                        <a:pt x="500" y="679"/>
                        <a:pt x="449" y="828"/>
                        <a:pt x="449" y="1000"/>
                      </a:cubicBezTo>
                      <a:lnTo>
                        <a:pt x="374" y="1348"/>
                      </a:lnTo>
                      <a:cubicBezTo>
                        <a:pt x="351" y="1552"/>
                        <a:pt x="385" y="1758"/>
                        <a:pt x="472" y="1943"/>
                      </a:cubicBezTo>
                      <a:cubicBezTo>
                        <a:pt x="992" y="1892"/>
                        <a:pt x="1512" y="1818"/>
                        <a:pt x="2032" y="1771"/>
                      </a:cubicBezTo>
                      <a:cubicBezTo>
                        <a:pt x="1814" y="1528"/>
                        <a:pt x="1583" y="1297"/>
                        <a:pt x="1340" y="1079"/>
                      </a:cubicBezTo>
                      <a:cubicBezTo>
                        <a:pt x="1289" y="1051"/>
                        <a:pt x="778" y="656"/>
                        <a:pt x="648" y="6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1" name="Freeform 5240">
                  <a:extLst>
                    <a:ext uri="{FF2B5EF4-FFF2-40B4-BE49-F238E27FC236}">
                      <a16:creationId xmlns:a16="http://schemas.microsoft.com/office/drawing/2014/main" id="{83B613BD-127F-149F-2AAD-96F643D5A519}"/>
                    </a:ext>
                  </a:extLst>
                </p:cNvPr>
                <p:cNvSpPr/>
                <p:nvPr/>
              </p:nvSpPr>
              <p:spPr>
                <a:xfrm rot="-780000">
                  <a:off x="1768776" y="3986327"/>
                  <a:ext cx="2115" cy="1933"/>
                </a:xfrm>
                <a:custGeom>
                  <a:avLst/>
                  <a:gdLst>
                    <a:gd name="connsiteX0" fmla="*/ 446 w 2115"/>
                    <a:gd name="connsiteY0" fmla="*/ 678 h 1933"/>
                    <a:gd name="connsiteX1" fmla="*/ 422 w 2115"/>
                    <a:gd name="connsiteY1" fmla="*/ 1993 h 1933"/>
                    <a:gd name="connsiteX2" fmla="*/ 771 w 2115"/>
                    <a:gd name="connsiteY2" fmla="*/ 2611 h 1933"/>
                    <a:gd name="connsiteX3" fmla="*/ 1913 w 2115"/>
                    <a:gd name="connsiteY3" fmla="*/ 2513 h 1933"/>
                    <a:gd name="connsiteX4" fmla="*/ 2485 w 2115"/>
                    <a:gd name="connsiteY4" fmla="*/ 2239 h 1933"/>
                    <a:gd name="connsiteX5" fmla="*/ 2262 w 2115"/>
                    <a:gd name="connsiteY5" fmla="*/ 845 h 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 h="1933">
                      <a:moveTo>
                        <a:pt x="446" y="678"/>
                      </a:moveTo>
                      <a:cubicBezTo>
                        <a:pt x="352" y="1110"/>
                        <a:pt x="344" y="1557"/>
                        <a:pt x="422" y="1993"/>
                      </a:cubicBezTo>
                      <a:cubicBezTo>
                        <a:pt x="511" y="2213"/>
                        <a:pt x="628" y="2421"/>
                        <a:pt x="771" y="2611"/>
                      </a:cubicBezTo>
                      <a:cubicBezTo>
                        <a:pt x="1154" y="2616"/>
                        <a:pt x="1537" y="2584"/>
                        <a:pt x="1913" y="2513"/>
                      </a:cubicBezTo>
                      <a:cubicBezTo>
                        <a:pt x="2117" y="2453"/>
                        <a:pt x="2310" y="2360"/>
                        <a:pt x="2485" y="2239"/>
                      </a:cubicBezTo>
                      <a:cubicBezTo>
                        <a:pt x="2410" y="1774"/>
                        <a:pt x="2336" y="1310"/>
                        <a:pt x="2262" y="8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2" name="Freeform 5241">
                  <a:extLst>
                    <a:ext uri="{FF2B5EF4-FFF2-40B4-BE49-F238E27FC236}">
                      <a16:creationId xmlns:a16="http://schemas.microsoft.com/office/drawing/2014/main" id="{0CF0F6E1-8D29-95D6-DF43-1651FADEB5DB}"/>
                    </a:ext>
                  </a:extLst>
                </p:cNvPr>
                <p:cNvSpPr/>
                <p:nvPr/>
              </p:nvSpPr>
              <p:spPr>
                <a:xfrm rot="-780000">
                  <a:off x="1732293" y="4018663"/>
                  <a:ext cx="16078" cy="7553"/>
                </a:xfrm>
                <a:custGeom>
                  <a:avLst/>
                  <a:gdLst>
                    <a:gd name="connsiteX0" fmla="*/ 11673 w 16078"/>
                    <a:gd name="connsiteY0" fmla="*/ 684 h 7553"/>
                    <a:gd name="connsiteX1" fmla="*/ 11176 w 16078"/>
                    <a:gd name="connsiteY1" fmla="*/ 1181 h 7553"/>
                    <a:gd name="connsiteX2" fmla="*/ 8672 w 16078"/>
                    <a:gd name="connsiteY2" fmla="*/ 2770 h 7553"/>
                    <a:gd name="connsiteX3" fmla="*/ 5421 w 16078"/>
                    <a:gd name="connsiteY3" fmla="*/ 2305 h 7553"/>
                    <a:gd name="connsiteX4" fmla="*/ 4404 w 16078"/>
                    <a:gd name="connsiteY4" fmla="*/ 1762 h 7553"/>
                    <a:gd name="connsiteX5" fmla="*/ 3907 w 16078"/>
                    <a:gd name="connsiteY5" fmla="*/ 2036 h 7553"/>
                    <a:gd name="connsiteX6" fmla="*/ 3335 w 16078"/>
                    <a:gd name="connsiteY6" fmla="*/ 2310 h 7553"/>
                    <a:gd name="connsiteX7" fmla="*/ 3461 w 16078"/>
                    <a:gd name="connsiteY7" fmla="*/ 3202 h 7553"/>
                    <a:gd name="connsiteX8" fmla="*/ 1180 w 16078"/>
                    <a:gd name="connsiteY8" fmla="*/ 4596 h 7553"/>
                    <a:gd name="connsiteX9" fmla="*/ 363 w 16078"/>
                    <a:gd name="connsiteY9" fmla="*/ 5562 h 7553"/>
                    <a:gd name="connsiteX10" fmla="*/ 1728 w 16078"/>
                    <a:gd name="connsiteY10" fmla="*/ 5762 h 7553"/>
                    <a:gd name="connsiteX11" fmla="*/ 5226 w 16078"/>
                    <a:gd name="connsiteY11" fmla="*/ 7472 h 7553"/>
                    <a:gd name="connsiteX12" fmla="*/ 7260 w 16078"/>
                    <a:gd name="connsiteY12" fmla="*/ 8215 h 7553"/>
                    <a:gd name="connsiteX13" fmla="*/ 7260 w 16078"/>
                    <a:gd name="connsiteY13" fmla="*/ 8215 h 7553"/>
                    <a:gd name="connsiteX14" fmla="*/ 7135 w 16078"/>
                    <a:gd name="connsiteY14" fmla="*/ 8043 h 7553"/>
                    <a:gd name="connsiteX15" fmla="*/ 7209 w 16078"/>
                    <a:gd name="connsiteY15" fmla="*/ 7620 h 7553"/>
                    <a:gd name="connsiteX16" fmla="*/ 9996 w 16078"/>
                    <a:gd name="connsiteY16" fmla="*/ 7644 h 7553"/>
                    <a:gd name="connsiteX17" fmla="*/ 10242 w 16078"/>
                    <a:gd name="connsiteY17" fmla="*/ 8108 h 7553"/>
                    <a:gd name="connsiteX18" fmla="*/ 12565 w 16078"/>
                    <a:gd name="connsiteY18" fmla="*/ 8034 h 7553"/>
                    <a:gd name="connsiteX19" fmla="*/ 11821 w 16078"/>
                    <a:gd name="connsiteY19" fmla="*/ 7193 h 7553"/>
                    <a:gd name="connsiteX20" fmla="*/ 8375 w 16078"/>
                    <a:gd name="connsiteY20" fmla="*/ 6152 h 7553"/>
                    <a:gd name="connsiteX21" fmla="*/ 4195 w 16078"/>
                    <a:gd name="connsiteY21" fmla="*/ 4814 h 7553"/>
                    <a:gd name="connsiteX22" fmla="*/ 4659 w 16078"/>
                    <a:gd name="connsiteY22" fmla="*/ 3820 h 7553"/>
                    <a:gd name="connsiteX23" fmla="*/ 7808 w 16078"/>
                    <a:gd name="connsiteY23" fmla="*/ 4043 h 7553"/>
                    <a:gd name="connsiteX24" fmla="*/ 9397 w 16078"/>
                    <a:gd name="connsiteY24" fmla="*/ 4884 h 7553"/>
                    <a:gd name="connsiteX25" fmla="*/ 11208 w 16078"/>
                    <a:gd name="connsiteY25" fmla="*/ 5107 h 7553"/>
                    <a:gd name="connsiteX26" fmla="*/ 16141 w 16078"/>
                    <a:gd name="connsiteY26" fmla="*/ 2254 h 7553"/>
                    <a:gd name="connsiteX27" fmla="*/ 15472 w 16078"/>
                    <a:gd name="connsiteY27" fmla="*/ 1088 h 7553"/>
                    <a:gd name="connsiteX28" fmla="*/ 12472 w 16078"/>
                    <a:gd name="connsiteY28" fmla="*/ 1213 h 7553"/>
                    <a:gd name="connsiteX29" fmla="*/ 11673 w 16078"/>
                    <a:gd name="connsiteY29" fmla="*/ 684 h 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078" h="7553">
                      <a:moveTo>
                        <a:pt x="11673" y="684"/>
                      </a:moveTo>
                      <a:lnTo>
                        <a:pt x="11176" y="1181"/>
                      </a:lnTo>
                      <a:cubicBezTo>
                        <a:pt x="10434" y="1845"/>
                        <a:pt x="9588" y="2381"/>
                        <a:pt x="8672" y="2770"/>
                      </a:cubicBezTo>
                      <a:cubicBezTo>
                        <a:pt x="7577" y="3148"/>
                        <a:pt x="6366" y="2975"/>
                        <a:pt x="5421" y="2305"/>
                      </a:cubicBezTo>
                      <a:lnTo>
                        <a:pt x="4404" y="1762"/>
                      </a:lnTo>
                      <a:lnTo>
                        <a:pt x="3907" y="2036"/>
                      </a:lnTo>
                      <a:lnTo>
                        <a:pt x="3335" y="2310"/>
                      </a:lnTo>
                      <a:cubicBezTo>
                        <a:pt x="3445" y="2594"/>
                        <a:pt x="3488" y="2899"/>
                        <a:pt x="3461" y="3202"/>
                      </a:cubicBezTo>
                      <a:cubicBezTo>
                        <a:pt x="3167" y="4180"/>
                        <a:pt x="2184" y="4781"/>
                        <a:pt x="1180" y="4596"/>
                      </a:cubicBezTo>
                      <a:lnTo>
                        <a:pt x="363" y="5562"/>
                      </a:lnTo>
                      <a:cubicBezTo>
                        <a:pt x="785" y="5637"/>
                        <a:pt x="1231" y="5711"/>
                        <a:pt x="1728" y="5762"/>
                      </a:cubicBezTo>
                      <a:cubicBezTo>
                        <a:pt x="4357" y="6110"/>
                        <a:pt x="4380" y="6110"/>
                        <a:pt x="5226" y="7472"/>
                      </a:cubicBezTo>
                      <a:cubicBezTo>
                        <a:pt x="5597" y="8067"/>
                        <a:pt x="6043" y="8317"/>
                        <a:pt x="7260" y="8215"/>
                      </a:cubicBezTo>
                      <a:lnTo>
                        <a:pt x="7260" y="8215"/>
                      </a:lnTo>
                      <a:lnTo>
                        <a:pt x="7135" y="8043"/>
                      </a:lnTo>
                      <a:lnTo>
                        <a:pt x="7209" y="7620"/>
                      </a:lnTo>
                      <a:cubicBezTo>
                        <a:pt x="8138" y="7620"/>
                        <a:pt x="9044" y="7569"/>
                        <a:pt x="9996" y="7644"/>
                      </a:cubicBezTo>
                      <a:cubicBezTo>
                        <a:pt x="10047" y="7644"/>
                        <a:pt x="10145" y="7843"/>
                        <a:pt x="10242" y="8108"/>
                      </a:cubicBezTo>
                      <a:lnTo>
                        <a:pt x="12565" y="8034"/>
                      </a:lnTo>
                      <a:cubicBezTo>
                        <a:pt x="12318" y="7760"/>
                        <a:pt x="12100" y="7463"/>
                        <a:pt x="11821" y="7193"/>
                      </a:cubicBezTo>
                      <a:cubicBezTo>
                        <a:pt x="10581" y="5980"/>
                        <a:pt x="10581" y="5980"/>
                        <a:pt x="8375" y="6152"/>
                      </a:cubicBezTo>
                      <a:cubicBezTo>
                        <a:pt x="6294" y="6324"/>
                        <a:pt x="4757" y="5832"/>
                        <a:pt x="4195" y="4814"/>
                      </a:cubicBezTo>
                      <a:cubicBezTo>
                        <a:pt x="3948" y="4391"/>
                        <a:pt x="3674" y="3969"/>
                        <a:pt x="4659" y="3820"/>
                      </a:cubicBezTo>
                      <a:cubicBezTo>
                        <a:pt x="5706" y="3553"/>
                        <a:pt x="6810" y="3631"/>
                        <a:pt x="7808" y="4043"/>
                      </a:cubicBezTo>
                      <a:cubicBezTo>
                        <a:pt x="8358" y="4283"/>
                        <a:pt x="8889" y="4564"/>
                        <a:pt x="9397" y="4884"/>
                      </a:cubicBezTo>
                      <a:cubicBezTo>
                        <a:pt x="9908" y="5299"/>
                        <a:pt x="10612" y="5386"/>
                        <a:pt x="11208" y="5107"/>
                      </a:cubicBezTo>
                      <a:cubicBezTo>
                        <a:pt x="12894" y="4178"/>
                        <a:pt x="14557" y="3221"/>
                        <a:pt x="16141" y="2254"/>
                      </a:cubicBezTo>
                      <a:cubicBezTo>
                        <a:pt x="16736" y="1906"/>
                        <a:pt x="16415" y="1487"/>
                        <a:pt x="15472" y="1088"/>
                      </a:cubicBezTo>
                      <a:cubicBezTo>
                        <a:pt x="14479" y="1229"/>
                        <a:pt x="13474" y="1271"/>
                        <a:pt x="12472" y="1213"/>
                      </a:cubicBezTo>
                      <a:cubicBezTo>
                        <a:pt x="12151" y="1137"/>
                        <a:pt x="11868" y="949"/>
                        <a:pt x="11673" y="6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3" name="Freeform 5242">
                  <a:extLst>
                    <a:ext uri="{FF2B5EF4-FFF2-40B4-BE49-F238E27FC236}">
                      <a16:creationId xmlns:a16="http://schemas.microsoft.com/office/drawing/2014/main" id="{17D4B640-17E5-27FC-ADE3-12B4D4E1C3F0}"/>
                    </a:ext>
                  </a:extLst>
                </p:cNvPr>
                <p:cNvSpPr/>
                <p:nvPr/>
              </p:nvSpPr>
              <p:spPr>
                <a:xfrm rot="-780000">
                  <a:off x="1739841" y="4025445"/>
                  <a:ext cx="3098" cy="605"/>
                </a:xfrm>
                <a:custGeom>
                  <a:avLst/>
                  <a:gdLst>
                    <a:gd name="connsiteX0" fmla="*/ 438 w 3098"/>
                    <a:gd name="connsiteY0" fmla="*/ 696 h 605"/>
                    <a:gd name="connsiteX1" fmla="*/ 364 w 3098"/>
                    <a:gd name="connsiteY1" fmla="*/ 1119 h 605"/>
                    <a:gd name="connsiteX2" fmla="*/ 489 w 3098"/>
                    <a:gd name="connsiteY2" fmla="*/ 1291 h 605"/>
                    <a:gd name="connsiteX3" fmla="*/ 3462 w 3098"/>
                    <a:gd name="connsiteY3" fmla="*/ 1165 h 605"/>
                    <a:gd name="connsiteX4" fmla="*/ 3216 w 3098"/>
                    <a:gd name="connsiteY4" fmla="*/ 701 h 605"/>
                    <a:gd name="connsiteX5" fmla="*/ 438 w 3098"/>
                    <a:gd name="connsiteY5" fmla="*/ 696 h 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8" h="605">
                      <a:moveTo>
                        <a:pt x="438" y="696"/>
                      </a:moveTo>
                      <a:lnTo>
                        <a:pt x="364" y="1119"/>
                      </a:lnTo>
                      <a:lnTo>
                        <a:pt x="489" y="1291"/>
                      </a:lnTo>
                      <a:cubicBezTo>
                        <a:pt x="1456" y="1216"/>
                        <a:pt x="2450" y="1193"/>
                        <a:pt x="3462" y="1165"/>
                      </a:cubicBezTo>
                      <a:cubicBezTo>
                        <a:pt x="3365" y="919"/>
                        <a:pt x="3262" y="701"/>
                        <a:pt x="3216" y="701"/>
                      </a:cubicBezTo>
                      <a:cubicBezTo>
                        <a:pt x="2268" y="668"/>
                        <a:pt x="1367" y="696"/>
                        <a:pt x="438" y="6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4" name="Freeform 5243">
                  <a:extLst>
                    <a:ext uri="{FF2B5EF4-FFF2-40B4-BE49-F238E27FC236}">
                      <a16:creationId xmlns:a16="http://schemas.microsoft.com/office/drawing/2014/main" id="{00F8C6D6-3402-0707-AA91-F2E9714A9CDA}"/>
                    </a:ext>
                  </a:extLst>
                </p:cNvPr>
                <p:cNvSpPr/>
                <p:nvPr/>
              </p:nvSpPr>
              <p:spPr>
                <a:xfrm rot="-780000">
                  <a:off x="1733055" y="4021713"/>
                  <a:ext cx="2288" cy="2319"/>
                </a:xfrm>
                <a:custGeom>
                  <a:avLst/>
                  <a:gdLst>
                    <a:gd name="connsiteX0" fmla="*/ 363 w 2288"/>
                    <a:gd name="connsiteY0" fmla="*/ 2970 h 2319"/>
                    <a:gd name="connsiteX1" fmla="*/ 2643 w 2288"/>
                    <a:gd name="connsiteY1" fmla="*/ 1576 h 2319"/>
                    <a:gd name="connsiteX2" fmla="*/ 2518 w 2288"/>
                    <a:gd name="connsiteY2" fmla="*/ 684 h 2319"/>
                    <a:gd name="connsiteX3" fmla="*/ 2318 w 2288"/>
                    <a:gd name="connsiteY3" fmla="*/ 782 h 2319"/>
                    <a:gd name="connsiteX4" fmla="*/ 363 w 2288"/>
                    <a:gd name="connsiteY4" fmla="*/ 2970 h 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 h="2319">
                      <a:moveTo>
                        <a:pt x="363" y="2970"/>
                      </a:moveTo>
                      <a:cubicBezTo>
                        <a:pt x="1367" y="3156"/>
                        <a:pt x="2350" y="2555"/>
                        <a:pt x="2643" y="1576"/>
                      </a:cubicBezTo>
                      <a:cubicBezTo>
                        <a:pt x="2670" y="1273"/>
                        <a:pt x="2628" y="968"/>
                        <a:pt x="2518" y="684"/>
                      </a:cubicBezTo>
                      <a:lnTo>
                        <a:pt x="2318" y="782"/>
                      </a:lnTo>
                      <a:cubicBezTo>
                        <a:pt x="1677" y="1483"/>
                        <a:pt x="1008" y="2227"/>
                        <a:pt x="363" y="29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5" name="Freeform 5244">
                  <a:extLst>
                    <a:ext uri="{FF2B5EF4-FFF2-40B4-BE49-F238E27FC236}">
                      <a16:creationId xmlns:a16="http://schemas.microsoft.com/office/drawing/2014/main" id="{6093E3FC-0B73-64CC-DF90-8E590633252C}"/>
                    </a:ext>
                  </a:extLst>
                </p:cNvPr>
                <p:cNvSpPr/>
                <p:nvPr/>
              </p:nvSpPr>
              <p:spPr>
                <a:xfrm rot="-780000">
                  <a:off x="1742625" y="4017102"/>
                  <a:ext cx="3766" cy="1066"/>
                </a:xfrm>
                <a:custGeom>
                  <a:avLst/>
                  <a:gdLst>
                    <a:gd name="connsiteX0" fmla="*/ 364 w 3766"/>
                    <a:gd name="connsiteY0" fmla="*/ 1182 h 1066"/>
                    <a:gd name="connsiteX1" fmla="*/ 1131 w 3766"/>
                    <a:gd name="connsiteY1" fmla="*/ 1725 h 1066"/>
                    <a:gd name="connsiteX2" fmla="*/ 4131 w 3766"/>
                    <a:gd name="connsiteY2" fmla="*/ 1600 h 1066"/>
                    <a:gd name="connsiteX3" fmla="*/ 4006 w 3766"/>
                    <a:gd name="connsiteY3" fmla="*/ 1549 h 1066"/>
                    <a:gd name="connsiteX4" fmla="*/ 364 w 3766"/>
                    <a:gd name="connsiteY4" fmla="*/ 1182 h 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 h="1066">
                      <a:moveTo>
                        <a:pt x="364" y="1182"/>
                      </a:moveTo>
                      <a:cubicBezTo>
                        <a:pt x="549" y="1446"/>
                        <a:pt x="820" y="1638"/>
                        <a:pt x="1131" y="1725"/>
                      </a:cubicBezTo>
                      <a:cubicBezTo>
                        <a:pt x="2133" y="1782"/>
                        <a:pt x="3138" y="1741"/>
                        <a:pt x="4131" y="1600"/>
                      </a:cubicBezTo>
                      <a:lnTo>
                        <a:pt x="4006" y="1549"/>
                      </a:lnTo>
                      <a:cubicBezTo>
                        <a:pt x="1507" y="536"/>
                        <a:pt x="1182" y="410"/>
                        <a:pt x="364" y="11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6" name="Freeform 5245">
                  <a:extLst>
                    <a:ext uri="{FF2B5EF4-FFF2-40B4-BE49-F238E27FC236}">
                      <a16:creationId xmlns:a16="http://schemas.microsoft.com/office/drawing/2014/main" id="{5B1AAFF0-9F22-48C2-1913-665CB04DEAFB}"/>
                    </a:ext>
                  </a:extLst>
                </p:cNvPr>
                <p:cNvSpPr/>
                <p:nvPr/>
              </p:nvSpPr>
              <p:spPr>
                <a:xfrm rot="-780000">
                  <a:off x="1734794" y="4020595"/>
                  <a:ext cx="1091" cy="794"/>
                </a:xfrm>
                <a:custGeom>
                  <a:avLst/>
                  <a:gdLst>
                    <a:gd name="connsiteX0" fmla="*/ 363 w 1091"/>
                    <a:gd name="connsiteY0" fmla="*/ 1404 h 794"/>
                    <a:gd name="connsiteX1" fmla="*/ 386 w 1091"/>
                    <a:gd name="connsiteY1" fmla="*/ 1479 h 794"/>
                    <a:gd name="connsiteX2" fmla="*/ 958 w 1091"/>
                    <a:gd name="connsiteY2" fmla="*/ 1204 h 794"/>
                    <a:gd name="connsiteX3" fmla="*/ 1455 w 1091"/>
                    <a:gd name="connsiteY3" fmla="*/ 930 h 794"/>
                    <a:gd name="connsiteX4" fmla="*/ 990 w 1091"/>
                    <a:gd name="connsiteY4" fmla="*/ 684 h 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 h="794">
                      <a:moveTo>
                        <a:pt x="363" y="1404"/>
                      </a:moveTo>
                      <a:lnTo>
                        <a:pt x="386" y="1479"/>
                      </a:lnTo>
                      <a:lnTo>
                        <a:pt x="958" y="1204"/>
                      </a:lnTo>
                      <a:lnTo>
                        <a:pt x="1455" y="930"/>
                      </a:lnTo>
                      <a:lnTo>
                        <a:pt x="990" y="684"/>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7" name="Freeform 5246">
                  <a:extLst>
                    <a:ext uri="{FF2B5EF4-FFF2-40B4-BE49-F238E27FC236}">
                      <a16:creationId xmlns:a16="http://schemas.microsoft.com/office/drawing/2014/main" id="{1510744C-6447-F38F-12FC-63F9DFB20E05}"/>
                    </a:ext>
                  </a:extLst>
                </p:cNvPr>
                <p:cNvSpPr/>
                <p:nvPr/>
              </p:nvSpPr>
              <p:spPr>
                <a:xfrm rot="-780000">
                  <a:off x="1734730" y="4021446"/>
                  <a:ext cx="181" cy="171"/>
                </a:xfrm>
                <a:custGeom>
                  <a:avLst/>
                  <a:gdLst>
                    <a:gd name="connsiteX0" fmla="*/ 363 w 181"/>
                    <a:gd name="connsiteY0" fmla="*/ 856 h 171"/>
                    <a:gd name="connsiteX1" fmla="*/ 544 w 181"/>
                    <a:gd name="connsiteY1" fmla="*/ 768 h 171"/>
                    <a:gd name="connsiteX2" fmla="*/ 521 w 181"/>
                    <a:gd name="connsiteY2" fmla="*/ 684 h 171"/>
                  </a:gdLst>
                  <a:ahLst/>
                  <a:cxnLst>
                    <a:cxn ang="0">
                      <a:pos x="connsiteX0" y="connsiteY0"/>
                    </a:cxn>
                    <a:cxn ang="0">
                      <a:pos x="connsiteX1" y="connsiteY1"/>
                    </a:cxn>
                    <a:cxn ang="0">
                      <a:pos x="connsiteX2" y="connsiteY2"/>
                    </a:cxn>
                  </a:cxnLst>
                  <a:rect l="l" t="t" r="r" b="b"/>
                  <a:pathLst>
                    <a:path w="181" h="171">
                      <a:moveTo>
                        <a:pt x="363" y="856"/>
                      </a:moveTo>
                      <a:lnTo>
                        <a:pt x="544" y="768"/>
                      </a:lnTo>
                      <a:lnTo>
                        <a:pt x="521" y="684"/>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8" name="Freeform 5247">
                  <a:extLst>
                    <a:ext uri="{FF2B5EF4-FFF2-40B4-BE49-F238E27FC236}">
                      <a16:creationId xmlns:a16="http://schemas.microsoft.com/office/drawing/2014/main" id="{CEF736D6-5D65-6E39-68B2-84180C913A85}"/>
                    </a:ext>
                  </a:extLst>
                </p:cNvPr>
                <p:cNvSpPr/>
                <p:nvPr/>
              </p:nvSpPr>
              <p:spPr>
                <a:xfrm rot="-780000">
                  <a:off x="1774085" y="3995380"/>
                  <a:ext cx="27916" cy="12989"/>
                </a:xfrm>
                <a:custGeom>
                  <a:avLst/>
                  <a:gdLst>
                    <a:gd name="connsiteX0" fmla="*/ 11550 w 27916"/>
                    <a:gd name="connsiteY0" fmla="*/ 10566 h 12989"/>
                    <a:gd name="connsiteX1" fmla="*/ 14002 w 27916"/>
                    <a:gd name="connsiteY1" fmla="*/ 11184 h 12989"/>
                    <a:gd name="connsiteX2" fmla="*/ 21564 w 27916"/>
                    <a:gd name="connsiteY2" fmla="*/ 12374 h 12989"/>
                    <a:gd name="connsiteX3" fmla="*/ 27268 w 27916"/>
                    <a:gd name="connsiteY3" fmla="*/ 13665 h 12989"/>
                    <a:gd name="connsiteX4" fmla="*/ 28285 w 27916"/>
                    <a:gd name="connsiteY4" fmla="*/ 13442 h 12989"/>
                    <a:gd name="connsiteX5" fmla="*/ 27639 w 27916"/>
                    <a:gd name="connsiteY5" fmla="*/ 12722 h 12989"/>
                    <a:gd name="connsiteX6" fmla="*/ 20208 w 27916"/>
                    <a:gd name="connsiteY6" fmla="*/ 10292 h 12989"/>
                    <a:gd name="connsiteX7" fmla="*/ 19316 w 27916"/>
                    <a:gd name="connsiteY7" fmla="*/ 11221 h 12989"/>
                    <a:gd name="connsiteX8" fmla="*/ 19265 w 27916"/>
                    <a:gd name="connsiteY8" fmla="*/ 10181 h 12989"/>
                    <a:gd name="connsiteX9" fmla="*/ 12669 w 27916"/>
                    <a:gd name="connsiteY9" fmla="*/ 9140 h 12989"/>
                    <a:gd name="connsiteX10" fmla="*/ 10537 w 27916"/>
                    <a:gd name="connsiteY10" fmla="*/ 7899 h 12989"/>
                    <a:gd name="connsiteX11" fmla="*/ 10240 w 27916"/>
                    <a:gd name="connsiteY11" fmla="*/ 5939 h 12989"/>
                    <a:gd name="connsiteX12" fmla="*/ 6668 w 27916"/>
                    <a:gd name="connsiteY12" fmla="*/ 2566 h 12989"/>
                    <a:gd name="connsiteX13" fmla="*/ 3519 w 27916"/>
                    <a:gd name="connsiteY13" fmla="*/ 1251 h 12989"/>
                    <a:gd name="connsiteX14" fmla="*/ 1610 w 27916"/>
                    <a:gd name="connsiteY14" fmla="*/ 679 h 12989"/>
                    <a:gd name="connsiteX15" fmla="*/ 370 w 27916"/>
                    <a:gd name="connsiteY15" fmla="*/ 1497 h 12989"/>
                    <a:gd name="connsiteX16" fmla="*/ 1536 w 27916"/>
                    <a:gd name="connsiteY16" fmla="*/ 2640 h 12989"/>
                    <a:gd name="connsiteX17" fmla="*/ 5252 w 27916"/>
                    <a:gd name="connsiteY17" fmla="*/ 4424 h 12989"/>
                    <a:gd name="connsiteX18" fmla="*/ 7012 w 27916"/>
                    <a:gd name="connsiteY18" fmla="*/ 6087 h 12989"/>
                    <a:gd name="connsiteX19" fmla="*/ 8847 w 27916"/>
                    <a:gd name="connsiteY19" fmla="*/ 8410 h 12989"/>
                    <a:gd name="connsiteX20" fmla="*/ 11550 w 27916"/>
                    <a:gd name="connsiteY20" fmla="*/ 10566 h 1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16" h="12989">
                      <a:moveTo>
                        <a:pt x="11550" y="10566"/>
                      </a:moveTo>
                      <a:cubicBezTo>
                        <a:pt x="12248" y="11100"/>
                        <a:pt x="13135" y="11323"/>
                        <a:pt x="14002" y="11184"/>
                      </a:cubicBezTo>
                      <a:cubicBezTo>
                        <a:pt x="16585" y="10759"/>
                        <a:pt x="19236" y="11176"/>
                        <a:pt x="21564" y="12374"/>
                      </a:cubicBezTo>
                      <a:cubicBezTo>
                        <a:pt x="23344" y="13229"/>
                        <a:pt x="25294" y="13670"/>
                        <a:pt x="27268" y="13665"/>
                      </a:cubicBezTo>
                      <a:cubicBezTo>
                        <a:pt x="27663" y="13689"/>
                        <a:pt x="28285" y="13568"/>
                        <a:pt x="28285" y="13442"/>
                      </a:cubicBezTo>
                      <a:cubicBezTo>
                        <a:pt x="28308" y="13219"/>
                        <a:pt x="27964" y="12824"/>
                        <a:pt x="27639" y="12722"/>
                      </a:cubicBezTo>
                      <a:cubicBezTo>
                        <a:pt x="25062" y="12053"/>
                        <a:pt x="22995" y="10761"/>
                        <a:pt x="20208" y="10292"/>
                      </a:cubicBezTo>
                      <a:cubicBezTo>
                        <a:pt x="19962" y="10538"/>
                        <a:pt x="19664" y="10813"/>
                        <a:pt x="19316" y="11221"/>
                      </a:cubicBezTo>
                      <a:cubicBezTo>
                        <a:pt x="19316" y="10799"/>
                        <a:pt x="19293" y="10455"/>
                        <a:pt x="19265" y="10181"/>
                      </a:cubicBezTo>
                      <a:cubicBezTo>
                        <a:pt x="17082" y="9958"/>
                        <a:pt x="14876" y="9461"/>
                        <a:pt x="12669" y="9140"/>
                      </a:cubicBezTo>
                      <a:cubicBezTo>
                        <a:pt x="11355" y="8940"/>
                        <a:pt x="10737" y="8448"/>
                        <a:pt x="10537" y="7899"/>
                      </a:cubicBezTo>
                      <a:cubicBezTo>
                        <a:pt x="10307" y="7273"/>
                        <a:pt x="10206" y="6605"/>
                        <a:pt x="10240" y="5939"/>
                      </a:cubicBezTo>
                      <a:cubicBezTo>
                        <a:pt x="10314" y="4675"/>
                        <a:pt x="9023" y="3458"/>
                        <a:pt x="6668" y="2566"/>
                      </a:cubicBezTo>
                      <a:cubicBezTo>
                        <a:pt x="5577" y="2143"/>
                        <a:pt x="4587" y="1673"/>
                        <a:pt x="3519" y="1251"/>
                      </a:cubicBezTo>
                      <a:cubicBezTo>
                        <a:pt x="2916" y="963"/>
                        <a:pt x="2272" y="770"/>
                        <a:pt x="1610" y="679"/>
                      </a:cubicBezTo>
                      <a:cubicBezTo>
                        <a:pt x="1067" y="730"/>
                        <a:pt x="844" y="1144"/>
                        <a:pt x="370" y="1497"/>
                      </a:cubicBezTo>
                      <a:cubicBezTo>
                        <a:pt x="793" y="1892"/>
                        <a:pt x="1015" y="2338"/>
                        <a:pt x="1536" y="2640"/>
                      </a:cubicBezTo>
                      <a:cubicBezTo>
                        <a:pt x="2678" y="3258"/>
                        <a:pt x="3965" y="3857"/>
                        <a:pt x="5252" y="4424"/>
                      </a:cubicBezTo>
                      <a:cubicBezTo>
                        <a:pt x="6366" y="4921"/>
                        <a:pt x="7063" y="5418"/>
                        <a:pt x="7012" y="6087"/>
                      </a:cubicBezTo>
                      <a:cubicBezTo>
                        <a:pt x="6989" y="6905"/>
                        <a:pt x="7360" y="7625"/>
                        <a:pt x="8847" y="8410"/>
                      </a:cubicBezTo>
                      <a:cubicBezTo>
                        <a:pt x="9814" y="9041"/>
                        <a:pt x="10720" y="9763"/>
                        <a:pt x="11550" y="105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9" name="Freeform 5248">
                  <a:extLst>
                    <a:ext uri="{FF2B5EF4-FFF2-40B4-BE49-F238E27FC236}">
                      <a16:creationId xmlns:a16="http://schemas.microsoft.com/office/drawing/2014/main" id="{D6AB5616-0637-6D46-E3A4-17953F977A51}"/>
                    </a:ext>
                  </a:extLst>
                </p:cNvPr>
                <p:cNvSpPr/>
                <p:nvPr/>
              </p:nvSpPr>
              <p:spPr>
                <a:xfrm rot="-780000">
                  <a:off x="1793651" y="4003563"/>
                  <a:ext cx="928" cy="1040"/>
                </a:xfrm>
                <a:custGeom>
                  <a:avLst/>
                  <a:gdLst>
                    <a:gd name="connsiteX0" fmla="*/ 1302 w 928"/>
                    <a:gd name="connsiteY0" fmla="*/ 806 h 1040"/>
                    <a:gd name="connsiteX1" fmla="*/ 462 w 928"/>
                    <a:gd name="connsiteY1" fmla="*/ 681 h 1040"/>
                    <a:gd name="connsiteX2" fmla="*/ 373 w 928"/>
                    <a:gd name="connsiteY2" fmla="*/ 681 h 1040"/>
                    <a:gd name="connsiteX3" fmla="*/ 424 w 928"/>
                    <a:gd name="connsiteY3" fmla="*/ 1721 h 1040"/>
                    <a:gd name="connsiteX4" fmla="*/ 1302 w 928"/>
                    <a:gd name="connsiteY4" fmla="*/ 806 h 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 h="1040">
                      <a:moveTo>
                        <a:pt x="1302" y="806"/>
                      </a:moveTo>
                      <a:lnTo>
                        <a:pt x="462" y="681"/>
                      </a:lnTo>
                      <a:lnTo>
                        <a:pt x="373" y="681"/>
                      </a:lnTo>
                      <a:cubicBezTo>
                        <a:pt x="397" y="955"/>
                        <a:pt x="424" y="1299"/>
                        <a:pt x="424" y="1721"/>
                      </a:cubicBezTo>
                      <a:cubicBezTo>
                        <a:pt x="745" y="1326"/>
                        <a:pt x="1042" y="1057"/>
                        <a:pt x="1302" y="80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0" name="Freeform 5249">
                  <a:extLst>
                    <a:ext uri="{FF2B5EF4-FFF2-40B4-BE49-F238E27FC236}">
                      <a16:creationId xmlns:a16="http://schemas.microsoft.com/office/drawing/2014/main" id="{E0D8EE4F-0DBB-2BA7-AF50-4E24B17E3274}"/>
                    </a:ext>
                  </a:extLst>
                </p:cNvPr>
                <p:cNvSpPr/>
                <p:nvPr/>
              </p:nvSpPr>
              <p:spPr>
                <a:xfrm rot="-780000">
                  <a:off x="1755190" y="4103400"/>
                  <a:ext cx="10524" cy="3540"/>
                </a:xfrm>
                <a:custGeom>
                  <a:avLst/>
                  <a:gdLst>
                    <a:gd name="connsiteX0" fmla="*/ 7181 w 10524"/>
                    <a:gd name="connsiteY0" fmla="*/ 1414 h 3540"/>
                    <a:gd name="connsiteX1" fmla="*/ 4432 w 10524"/>
                    <a:gd name="connsiteY1" fmla="*/ 1688 h 3540"/>
                    <a:gd name="connsiteX2" fmla="*/ 716 w 10524"/>
                    <a:gd name="connsiteY2" fmla="*/ 698 h 3540"/>
                    <a:gd name="connsiteX3" fmla="*/ 367 w 10524"/>
                    <a:gd name="connsiteY3" fmla="*/ 1888 h 3540"/>
                    <a:gd name="connsiteX4" fmla="*/ 4209 w 10524"/>
                    <a:gd name="connsiteY4" fmla="*/ 3351 h 3540"/>
                    <a:gd name="connsiteX5" fmla="*/ 6912 w 10524"/>
                    <a:gd name="connsiteY5" fmla="*/ 3774 h 3540"/>
                    <a:gd name="connsiteX6" fmla="*/ 10656 w 10524"/>
                    <a:gd name="connsiteY6" fmla="*/ 4239 h 3540"/>
                    <a:gd name="connsiteX7" fmla="*/ 10879 w 10524"/>
                    <a:gd name="connsiteY7" fmla="*/ 2455 h 3540"/>
                    <a:gd name="connsiteX8" fmla="*/ 10781 w 10524"/>
                    <a:gd name="connsiteY8" fmla="*/ 1312 h 3540"/>
                    <a:gd name="connsiteX9" fmla="*/ 10609 w 10524"/>
                    <a:gd name="connsiteY9" fmla="*/ 1261 h 3540"/>
                    <a:gd name="connsiteX10" fmla="*/ 7181 w 10524"/>
                    <a:gd name="connsiteY10" fmla="*/ 1414 h 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24" h="3540">
                      <a:moveTo>
                        <a:pt x="7181" y="1414"/>
                      </a:moveTo>
                      <a:cubicBezTo>
                        <a:pt x="6252" y="1488"/>
                        <a:pt x="5398" y="1660"/>
                        <a:pt x="4432" y="1688"/>
                      </a:cubicBezTo>
                      <a:cubicBezTo>
                        <a:pt x="3128" y="1688"/>
                        <a:pt x="1847" y="1347"/>
                        <a:pt x="716" y="698"/>
                      </a:cubicBezTo>
                      <a:cubicBezTo>
                        <a:pt x="618" y="996"/>
                        <a:pt x="493" y="1391"/>
                        <a:pt x="367" y="1888"/>
                      </a:cubicBezTo>
                      <a:cubicBezTo>
                        <a:pt x="1751" y="2044"/>
                        <a:pt x="3072" y="2548"/>
                        <a:pt x="4209" y="3351"/>
                      </a:cubicBezTo>
                      <a:cubicBezTo>
                        <a:pt x="5008" y="3874"/>
                        <a:pt x="5992" y="4028"/>
                        <a:pt x="6912" y="3774"/>
                      </a:cubicBezTo>
                      <a:cubicBezTo>
                        <a:pt x="8170" y="3399"/>
                        <a:pt x="9528" y="3567"/>
                        <a:pt x="10656" y="4239"/>
                      </a:cubicBezTo>
                      <a:cubicBezTo>
                        <a:pt x="10766" y="3649"/>
                        <a:pt x="10841" y="3054"/>
                        <a:pt x="10879" y="2455"/>
                      </a:cubicBezTo>
                      <a:cubicBezTo>
                        <a:pt x="10914" y="2071"/>
                        <a:pt x="10881" y="1684"/>
                        <a:pt x="10781" y="1312"/>
                      </a:cubicBezTo>
                      <a:lnTo>
                        <a:pt x="10609" y="1261"/>
                      </a:lnTo>
                      <a:cubicBezTo>
                        <a:pt x="9464" y="1197"/>
                        <a:pt x="8316" y="1249"/>
                        <a:pt x="7181" y="14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1" name="Freeform 5250">
                  <a:extLst>
                    <a:ext uri="{FF2B5EF4-FFF2-40B4-BE49-F238E27FC236}">
                      <a16:creationId xmlns:a16="http://schemas.microsoft.com/office/drawing/2014/main" id="{A07F20DF-1AE8-774B-AFAA-6F2DC29A4617}"/>
                    </a:ext>
                  </a:extLst>
                </p:cNvPr>
                <p:cNvSpPr/>
                <p:nvPr/>
              </p:nvSpPr>
              <p:spPr>
                <a:xfrm rot="-780000">
                  <a:off x="1768826" y="4103844"/>
                  <a:ext cx="3108" cy="3113"/>
                </a:xfrm>
                <a:custGeom>
                  <a:avLst/>
                  <a:gdLst>
                    <a:gd name="connsiteX0" fmla="*/ 370 w 3108"/>
                    <a:gd name="connsiteY0" fmla="*/ 3551 h 3113"/>
                    <a:gd name="connsiteX1" fmla="*/ 1485 w 3108"/>
                    <a:gd name="connsiteY1" fmla="*/ 3797 h 3113"/>
                    <a:gd name="connsiteX2" fmla="*/ 3394 w 3108"/>
                    <a:gd name="connsiteY2" fmla="*/ 2659 h 3113"/>
                    <a:gd name="connsiteX3" fmla="*/ 3022 w 3108"/>
                    <a:gd name="connsiteY3" fmla="*/ 698 h 3113"/>
                    <a:gd name="connsiteX4" fmla="*/ 2502 w 3108"/>
                    <a:gd name="connsiteY4" fmla="*/ 1070 h 3113"/>
                    <a:gd name="connsiteX5" fmla="*/ 370 w 3108"/>
                    <a:gd name="connsiteY5" fmla="*/ 3551 h 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8" h="3113">
                      <a:moveTo>
                        <a:pt x="370" y="3551"/>
                      </a:moveTo>
                      <a:cubicBezTo>
                        <a:pt x="733" y="3667"/>
                        <a:pt x="1106" y="3750"/>
                        <a:pt x="1485" y="3797"/>
                      </a:cubicBezTo>
                      <a:cubicBezTo>
                        <a:pt x="2599" y="3895"/>
                        <a:pt x="3222" y="3500"/>
                        <a:pt x="3394" y="2659"/>
                      </a:cubicBezTo>
                      <a:cubicBezTo>
                        <a:pt x="3585" y="1984"/>
                        <a:pt x="3448" y="1257"/>
                        <a:pt x="3022" y="698"/>
                      </a:cubicBezTo>
                      <a:cubicBezTo>
                        <a:pt x="2837" y="806"/>
                        <a:pt x="2663" y="930"/>
                        <a:pt x="2502" y="1070"/>
                      </a:cubicBezTo>
                      <a:cubicBezTo>
                        <a:pt x="1702" y="1817"/>
                        <a:pt x="988" y="2648"/>
                        <a:pt x="370" y="355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2" name="Freeform 5251">
                  <a:extLst>
                    <a:ext uri="{FF2B5EF4-FFF2-40B4-BE49-F238E27FC236}">
                      <a16:creationId xmlns:a16="http://schemas.microsoft.com/office/drawing/2014/main" id="{A3E96635-0FD8-3669-69C8-E85D70050AE4}"/>
                    </a:ext>
                  </a:extLst>
                </p:cNvPr>
                <p:cNvSpPr/>
                <p:nvPr/>
              </p:nvSpPr>
              <p:spPr>
                <a:xfrm rot="-780000">
                  <a:off x="1748685" y="4104335"/>
                  <a:ext cx="753" cy="794"/>
                </a:xfrm>
                <a:custGeom>
                  <a:avLst/>
                  <a:gdLst>
                    <a:gd name="connsiteX0" fmla="*/ 428 w 753"/>
                    <a:gd name="connsiteY0" fmla="*/ 1493 h 794"/>
                    <a:gd name="connsiteX1" fmla="*/ 1120 w 753"/>
                    <a:gd name="connsiteY1" fmla="*/ 699 h 794"/>
                    <a:gd name="connsiteX2" fmla="*/ 428 w 753"/>
                    <a:gd name="connsiteY2" fmla="*/ 1493 h 794"/>
                  </a:gdLst>
                  <a:ahLst/>
                  <a:cxnLst>
                    <a:cxn ang="0">
                      <a:pos x="connsiteX0" y="connsiteY0"/>
                    </a:cxn>
                    <a:cxn ang="0">
                      <a:pos x="connsiteX1" y="connsiteY1"/>
                    </a:cxn>
                    <a:cxn ang="0">
                      <a:pos x="connsiteX2" y="connsiteY2"/>
                    </a:cxn>
                  </a:cxnLst>
                  <a:rect l="l" t="t" r="r" b="b"/>
                  <a:pathLst>
                    <a:path w="753" h="794">
                      <a:moveTo>
                        <a:pt x="428" y="1493"/>
                      </a:moveTo>
                      <a:lnTo>
                        <a:pt x="1120" y="699"/>
                      </a:lnTo>
                      <a:cubicBezTo>
                        <a:pt x="428" y="750"/>
                        <a:pt x="256" y="945"/>
                        <a:pt x="428" y="14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3" name="Freeform 5252">
                  <a:extLst>
                    <a:ext uri="{FF2B5EF4-FFF2-40B4-BE49-F238E27FC236}">
                      <a16:creationId xmlns:a16="http://schemas.microsoft.com/office/drawing/2014/main" id="{473B8B03-3AB9-8613-8E93-C74C68E78340}"/>
                    </a:ext>
                  </a:extLst>
                </p:cNvPr>
                <p:cNvSpPr/>
                <p:nvPr/>
              </p:nvSpPr>
              <p:spPr>
                <a:xfrm rot="-780000">
                  <a:off x="1752466" y="4103957"/>
                  <a:ext cx="617" cy="240"/>
                </a:xfrm>
                <a:custGeom>
                  <a:avLst/>
                  <a:gdLst>
                    <a:gd name="connsiteX0" fmla="*/ 985 w 617"/>
                    <a:gd name="connsiteY0" fmla="*/ 922 h 240"/>
                    <a:gd name="connsiteX1" fmla="*/ 367 w 617"/>
                    <a:gd name="connsiteY1" fmla="*/ 699 h 240"/>
                    <a:gd name="connsiteX2" fmla="*/ 985 w 617"/>
                    <a:gd name="connsiteY2" fmla="*/ 922 h 240"/>
                  </a:gdLst>
                  <a:ahLst/>
                  <a:cxnLst>
                    <a:cxn ang="0">
                      <a:pos x="connsiteX0" y="connsiteY0"/>
                    </a:cxn>
                    <a:cxn ang="0">
                      <a:pos x="connsiteX1" y="connsiteY1"/>
                    </a:cxn>
                    <a:cxn ang="0">
                      <a:pos x="connsiteX2" y="connsiteY2"/>
                    </a:cxn>
                  </a:cxnLst>
                  <a:rect l="l" t="t" r="r" b="b"/>
                  <a:pathLst>
                    <a:path w="617" h="240">
                      <a:moveTo>
                        <a:pt x="985" y="922"/>
                      </a:moveTo>
                      <a:lnTo>
                        <a:pt x="367" y="699"/>
                      </a:lnTo>
                      <a:cubicBezTo>
                        <a:pt x="509" y="891"/>
                        <a:pt x="752" y="979"/>
                        <a:pt x="985" y="92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4" name="Freeform 5253">
                  <a:extLst>
                    <a:ext uri="{FF2B5EF4-FFF2-40B4-BE49-F238E27FC236}">
                      <a16:creationId xmlns:a16="http://schemas.microsoft.com/office/drawing/2014/main" id="{03602B63-4A5E-172F-E318-47052B99B169}"/>
                    </a:ext>
                  </a:extLst>
                </p:cNvPr>
                <p:cNvSpPr/>
                <p:nvPr/>
              </p:nvSpPr>
              <p:spPr>
                <a:xfrm rot="-780000">
                  <a:off x="1765546" y="4102218"/>
                  <a:ext cx="5699" cy="4911"/>
                </a:xfrm>
                <a:custGeom>
                  <a:avLst/>
                  <a:gdLst>
                    <a:gd name="connsiteX0" fmla="*/ 495 w 5699"/>
                    <a:gd name="connsiteY0" fmla="*/ 698 h 4911"/>
                    <a:gd name="connsiteX1" fmla="*/ 592 w 5699"/>
                    <a:gd name="connsiteY1" fmla="*/ 1841 h 4911"/>
                    <a:gd name="connsiteX2" fmla="*/ 369 w 5699"/>
                    <a:gd name="connsiteY2" fmla="*/ 3626 h 4911"/>
                    <a:gd name="connsiteX3" fmla="*/ 1512 w 5699"/>
                    <a:gd name="connsiteY3" fmla="*/ 4392 h 4911"/>
                    <a:gd name="connsiteX4" fmla="*/ 3421 w 5699"/>
                    <a:gd name="connsiteY4" fmla="*/ 5609 h 4911"/>
                    <a:gd name="connsiteX5" fmla="*/ 5553 w 5699"/>
                    <a:gd name="connsiteY5" fmla="*/ 3128 h 4911"/>
                    <a:gd name="connsiteX6" fmla="*/ 6068 w 5699"/>
                    <a:gd name="connsiteY6" fmla="*/ 2743 h 4911"/>
                    <a:gd name="connsiteX7" fmla="*/ 495 w 5699"/>
                    <a:gd name="connsiteY7" fmla="*/ 698 h 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9" h="4911">
                      <a:moveTo>
                        <a:pt x="495" y="698"/>
                      </a:moveTo>
                      <a:cubicBezTo>
                        <a:pt x="595" y="1071"/>
                        <a:pt x="628" y="1458"/>
                        <a:pt x="592" y="1841"/>
                      </a:cubicBezTo>
                      <a:cubicBezTo>
                        <a:pt x="555" y="2440"/>
                        <a:pt x="480" y="3036"/>
                        <a:pt x="369" y="3626"/>
                      </a:cubicBezTo>
                      <a:cubicBezTo>
                        <a:pt x="771" y="3850"/>
                        <a:pt x="1153" y="4106"/>
                        <a:pt x="1512" y="4392"/>
                      </a:cubicBezTo>
                      <a:cubicBezTo>
                        <a:pt x="2078" y="4899"/>
                        <a:pt x="2723" y="5310"/>
                        <a:pt x="3421" y="5609"/>
                      </a:cubicBezTo>
                      <a:cubicBezTo>
                        <a:pt x="4039" y="4707"/>
                        <a:pt x="4753" y="3875"/>
                        <a:pt x="5553" y="3128"/>
                      </a:cubicBezTo>
                      <a:cubicBezTo>
                        <a:pt x="5712" y="2984"/>
                        <a:pt x="5885" y="2855"/>
                        <a:pt x="6068" y="2743"/>
                      </a:cubicBezTo>
                      <a:cubicBezTo>
                        <a:pt x="4520" y="1408"/>
                        <a:pt x="2539" y="682"/>
                        <a:pt x="495" y="69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5" name="Freeform 5254">
                  <a:extLst>
                    <a:ext uri="{FF2B5EF4-FFF2-40B4-BE49-F238E27FC236}">
                      <a16:creationId xmlns:a16="http://schemas.microsoft.com/office/drawing/2014/main" id="{30238ED8-4EC6-4F43-E035-CCFB0C201C02}"/>
                    </a:ext>
                  </a:extLst>
                </p:cNvPr>
                <p:cNvSpPr/>
                <p:nvPr/>
              </p:nvSpPr>
              <p:spPr>
                <a:xfrm rot="-780000">
                  <a:off x="1748899" y="4103661"/>
                  <a:ext cx="6391" cy="2801"/>
                </a:xfrm>
                <a:custGeom>
                  <a:avLst/>
                  <a:gdLst>
                    <a:gd name="connsiteX0" fmla="*/ 1058 w 6391"/>
                    <a:gd name="connsiteY0" fmla="*/ 699 h 2801"/>
                    <a:gd name="connsiteX1" fmla="*/ 366 w 6391"/>
                    <a:gd name="connsiteY1" fmla="*/ 1493 h 2801"/>
                    <a:gd name="connsiteX2" fmla="*/ 613 w 6391"/>
                    <a:gd name="connsiteY2" fmla="*/ 2111 h 2801"/>
                    <a:gd name="connsiteX3" fmla="*/ 2842 w 6391"/>
                    <a:gd name="connsiteY3" fmla="*/ 3203 h 2801"/>
                    <a:gd name="connsiteX4" fmla="*/ 4477 w 6391"/>
                    <a:gd name="connsiteY4" fmla="*/ 3352 h 2801"/>
                    <a:gd name="connsiteX5" fmla="*/ 6409 w 6391"/>
                    <a:gd name="connsiteY5" fmla="*/ 3500 h 2801"/>
                    <a:gd name="connsiteX6" fmla="*/ 6758 w 6391"/>
                    <a:gd name="connsiteY6" fmla="*/ 2311 h 2801"/>
                    <a:gd name="connsiteX7" fmla="*/ 6586 w 6391"/>
                    <a:gd name="connsiteY7" fmla="*/ 2213 h 2801"/>
                    <a:gd name="connsiteX8" fmla="*/ 4774 w 6391"/>
                    <a:gd name="connsiteY8" fmla="*/ 1396 h 2801"/>
                    <a:gd name="connsiteX9" fmla="*/ 4156 w 6391"/>
                    <a:gd name="connsiteY9" fmla="*/ 1172 h 2801"/>
                    <a:gd name="connsiteX10" fmla="*/ 1653 w 6391"/>
                    <a:gd name="connsiteY10" fmla="*/ 708 h 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1" h="2801">
                      <a:moveTo>
                        <a:pt x="1058" y="699"/>
                      </a:moveTo>
                      <a:lnTo>
                        <a:pt x="366" y="1493"/>
                      </a:lnTo>
                      <a:lnTo>
                        <a:pt x="613" y="2111"/>
                      </a:lnTo>
                      <a:cubicBezTo>
                        <a:pt x="910" y="2831"/>
                        <a:pt x="1829" y="3040"/>
                        <a:pt x="2842" y="3203"/>
                      </a:cubicBezTo>
                      <a:cubicBezTo>
                        <a:pt x="3385" y="3277"/>
                        <a:pt x="3957" y="3328"/>
                        <a:pt x="4477" y="3352"/>
                      </a:cubicBezTo>
                      <a:cubicBezTo>
                        <a:pt x="5124" y="3351"/>
                        <a:pt x="5770" y="3401"/>
                        <a:pt x="6409" y="3500"/>
                      </a:cubicBezTo>
                      <a:cubicBezTo>
                        <a:pt x="6535" y="3003"/>
                        <a:pt x="6655" y="2608"/>
                        <a:pt x="6758" y="2311"/>
                      </a:cubicBezTo>
                      <a:lnTo>
                        <a:pt x="6586" y="2213"/>
                      </a:lnTo>
                      <a:cubicBezTo>
                        <a:pt x="5999" y="1905"/>
                        <a:pt x="5393" y="1632"/>
                        <a:pt x="4774" y="1396"/>
                      </a:cubicBezTo>
                      <a:cubicBezTo>
                        <a:pt x="4542" y="1453"/>
                        <a:pt x="4298" y="1365"/>
                        <a:pt x="4156" y="1172"/>
                      </a:cubicBezTo>
                      <a:cubicBezTo>
                        <a:pt x="3351" y="890"/>
                        <a:pt x="2506" y="733"/>
                        <a:pt x="1653" y="7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6" name="Freeform 5255">
                  <a:extLst>
                    <a:ext uri="{FF2B5EF4-FFF2-40B4-BE49-F238E27FC236}">
                      <a16:creationId xmlns:a16="http://schemas.microsoft.com/office/drawing/2014/main" id="{23A425EC-DE23-0B5F-8905-0CCA75445BCF}"/>
                    </a:ext>
                  </a:extLst>
                </p:cNvPr>
                <p:cNvSpPr/>
                <p:nvPr/>
              </p:nvSpPr>
              <p:spPr>
                <a:xfrm rot="-780000">
                  <a:off x="1744966" y="4022455"/>
                  <a:ext cx="11175" cy="9097"/>
                </a:xfrm>
                <a:custGeom>
                  <a:avLst/>
                  <a:gdLst>
                    <a:gd name="connsiteX0" fmla="*/ 5321 w 11175"/>
                    <a:gd name="connsiteY0" fmla="*/ 5400 h 9097"/>
                    <a:gd name="connsiteX1" fmla="*/ 6115 w 11175"/>
                    <a:gd name="connsiteY1" fmla="*/ 4257 h 9097"/>
                    <a:gd name="connsiteX2" fmla="*/ 11294 w 11175"/>
                    <a:gd name="connsiteY2" fmla="*/ 1679 h 9097"/>
                    <a:gd name="connsiteX3" fmla="*/ 11540 w 11175"/>
                    <a:gd name="connsiteY3" fmla="*/ 884 h 9097"/>
                    <a:gd name="connsiteX4" fmla="*/ 9854 w 11175"/>
                    <a:gd name="connsiteY4" fmla="*/ 684 h 9097"/>
                    <a:gd name="connsiteX5" fmla="*/ 2195 w 11175"/>
                    <a:gd name="connsiteY5" fmla="*/ 2125 h 9097"/>
                    <a:gd name="connsiteX6" fmla="*/ 1921 w 11175"/>
                    <a:gd name="connsiteY6" fmla="*/ 2743 h 9097"/>
                    <a:gd name="connsiteX7" fmla="*/ 1921 w 11175"/>
                    <a:gd name="connsiteY7" fmla="*/ 3932 h 9097"/>
                    <a:gd name="connsiteX8" fmla="*/ 481 w 11175"/>
                    <a:gd name="connsiteY8" fmla="*/ 5767 h 9097"/>
                    <a:gd name="connsiteX9" fmla="*/ 1670 w 11175"/>
                    <a:gd name="connsiteY9" fmla="*/ 6882 h 9097"/>
                    <a:gd name="connsiteX10" fmla="*/ 5883 w 11175"/>
                    <a:gd name="connsiteY10" fmla="*/ 8718 h 9097"/>
                    <a:gd name="connsiteX11" fmla="*/ 7964 w 11175"/>
                    <a:gd name="connsiteY11" fmla="*/ 9782 h 9097"/>
                    <a:gd name="connsiteX12" fmla="*/ 8410 w 11175"/>
                    <a:gd name="connsiteY12" fmla="*/ 8030 h 9097"/>
                    <a:gd name="connsiteX13" fmla="*/ 5321 w 11175"/>
                    <a:gd name="connsiteY13" fmla="*/ 5400 h 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75" h="9097">
                      <a:moveTo>
                        <a:pt x="5321" y="5400"/>
                      </a:moveTo>
                      <a:cubicBezTo>
                        <a:pt x="5363" y="4905"/>
                        <a:pt x="5666" y="4469"/>
                        <a:pt x="6115" y="4257"/>
                      </a:cubicBezTo>
                      <a:cubicBezTo>
                        <a:pt x="7778" y="3365"/>
                        <a:pt x="9613" y="2547"/>
                        <a:pt x="11294" y="1679"/>
                      </a:cubicBezTo>
                      <a:cubicBezTo>
                        <a:pt x="11591" y="1507"/>
                        <a:pt x="11466" y="1158"/>
                        <a:pt x="11540" y="884"/>
                      </a:cubicBezTo>
                      <a:cubicBezTo>
                        <a:pt x="10988" y="753"/>
                        <a:pt x="10422" y="686"/>
                        <a:pt x="9854" y="684"/>
                      </a:cubicBezTo>
                      <a:cubicBezTo>
                        <a:pt x="7253" y="1149"/>
                        <a:pt x="4745" y="1614"/>
                        <a:pt x="2195" y="2125"/>
                      </a:cubicBezTo>
                      <a:cubicBezTo>
                        <a:pt x="1921" y="2176"/>
                        <a:pt x="1949" y="2520"/>
                        <a:pt x="1921" y="2743"/>
                      </a:cubicBezTo>
                      <a:cubicBezTo>
                        <a:pt x="1898" y="3137"/>
                        <a:pt x="2121" y="3584"/>
                        <a:pt x="1921" y="3932"/>
                      </a:cubicBezTo>
                      <a:cubicBezTo>
                        <a:pt x="1478" y="4572"/>
                        <a:pt x="998" y="5185"/>
                        <a:pt x="481" y="5767"/>
                      </a:cubicBezTo>
                      <a:cubicBezTo>
                        <a:pt x="133" y="6232"/>
                        <a:pt x="579" y="6636"/>
                        <a:pt x="1670" y="6882"/>
                      </a:cubicBezTo>
                      <a:cubicBezTo>
                        <a:pt x="3161" y="7273"/>
                        <a:pt x="4582" y="7892"/>
                        <a:pt x="5883" y="8718"/>
                      </a:cubicBezTo>
                      <a:cubicBezTo>
                        <a:pt x="6529" y="9089"/>
                        <a:pt x="7249" y="9438"/>
                        <a:pt x="7964" y="9782"/>
                      </a:cubicBezTo>
                      <a:cubicBezTo>
                        <a:pt x="7983" y="9172"/>
                        <a:pt x="8135" y="8574"/>
                        <a:pt x="8410" y="8030"/>
                      </a:cubicBezTo>
                      <a:cubicBezTo>
                        <a:pt x="6236" y="7356"/>
                        <a:pt x="5372" y="6613"/>
                        <a:pt x="5321" y="54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7" name="Freeform 5256">
                  <a:extLst>
                    <a:ext uri="{FF2B5EF4-FFF2-40B4-BE49-F238E27FC236}">
                      <a16:creationId xmlns:a16="http://schemas.microsoft.com/office/drawing/2014/main" id="{D2F21E49-E329-1970-27E8-12426F5BC21B}"/>
                    </a:ext>
                  </a:extLst>
                </p:cNvPr>
                <p:cNvSpPr/>
                <p:nvPr/>
              </p:nvSpPr>
              <p:spPr>
                <a:xfrm rot="-780000">
                  <a:off x="1756144" y="4029084"/>
                  <a:ext cx="4733" cy="2397"/>
                </a:xfrm>
                <a:custGeom>
                  <a:avLst/>
                  <a:gdLst>
                    <a:gd name="connsiteX0" fmla="*/ 3962 w 4733"/>
                    <a:gd name="connsiteY0" fmla="*/ 1303 h 2397"/>
                    <a:gd name="connsiteX1" fmla="*/ 1705 w 4733"/>
                    <a:gd name="connsiteY1" fmla="*/ 685 h 2397"/>
                    <a:gd name="connsiteX2" fmla="*/ 367 w 4733"/>
                    <a:gd name="connsiteY2" fmla="*/ 2618 h 2397"/>
                    <a:gd name="connsiteX3" fmla="*/ 1384 w 4733"/>
                    <a:gd name="connsiteY3" fmla="*/ 3083 h 2397"/>
                    <a:gd name="connsiteX4" fmla="*/ 5100 w 4733"/>
                    <a:gd name="connsiteY4" fmla="*/ 2116 h 2397"/>
                    <a:gd name="connsiteX5" fmla="*/ 3962 w 4733"/>
                    <a:gd name="connsiteY5" fmla="*/ 1303 h 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3" h="2397">
                      <a:moveTo>
                        <a:pt x="3962" y="1303"/>
                      </a:moveTo>
                      <a:cubicBezTo>
                        <a:pt x="3219" y="1080"/>
                        <a:pt x="2476" y="881"/>
                        <a:pt x="1705" y="685"/>
                      </a:cubicBezTo>
                      <a:cubicBezTo>
                        <a:pt x="1282" y="1331"/>
                        <a:pt x="836" y="2000"/>
                        <a:pt x="367" y="2618"/>
                      </a:cubicBezTo>
                      <a:lnTo>
                        <a:pt x="1384" y="3083"/>
                      </a:lnTo>
                      <a:cubicBezTo>
                        <a:pt x="2722" y="2762"/>
                        <a:pt x="3939" y="2465"/>
                        <a:pt x="5100" y="2116"/>
                      </a:cubicBezTo>
                      <a:cubicBezTo>
                        <a:pt x="4779" y="1772"/>
                        <a:pt x="4392" y="1496"/>
                        <a:pt x="3962" y="130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8" name="Freeform 5257">
                  <a:extLst>
                    <a:ext uri="{FF2B5EF4-FFF2-40B4-BE49-F238E27FC236}">
                      <a16:creationId xmlns:a16="http://schemas.microsoft.com/office/drawing/2014/main" id="{37961910-6EAF-DB14-4AC7-3016F6F5F566}"/>
                    </a:ext>
                  </a:extLst>
                </p:cNvPr>
                <p:cNvSpPr/>
                <p:nvPr/>
              </p:nvSpPr>
              <p:spPr>
                <a:xfrm rot="-780000">
                  <a:off x="1753427" y="4028782"/>
                  <a:ext cx="3966" cy="2927"/>
                </a:xfrm>
                <a:custGeom>
                  <a:avLst/>
                  <a:gdLst>
                    <a:gd name="connsiteX0" fmla="*/ 1481 w 3966"/>
                    <a:gd name="connsiteY0" fmla="*/ 885 h 2927"/>
                    <a:gd name="connsiteX1" fmla="*/ 789 w 3966"/>
                    <a:gd name="connsiteY1" fmla="*/ 685 h 2927"/>
                    <a:gd name="connsiteX2" fmla="*/ 366 w 3966"/>
                    <a:gd name="connsiteY2" fmla="*/ 2446 h 2927"/>
                    <a:gd name="connsiteX3" fmla="*/ 2995 w 3966"/>
                    <a:gd name="connsiteY3" fmla="*/ 3612 h 2927"/>
                    <a:gd name="connsiteX4" fmla="*/ 4333 w 3966"/>
                    <a:gd name="connsiteY4" fmla="*/ 1680 h 2927"/>
                    <a:gd name="connsiteX5" fmla="*/ 1481 w 3966"/>
                    <a:gd name="connsiteY5" fmla="*/ 885 h 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6" h="2927">
                      <a:moveTo>
                        <a:pt x="1481" y="885"/>
                      </a:moveTo>
                      <a:lnTo>
                        <a:pt x="789" y="685"/>
                      </a:lnTo>
                      <a:cubicBezTo>
                        <a:pt x="521" y="1235"/>
                        <a:pt x="377" y="1835"/>
                        <a:pt x="366" y="2446"/>
                      </a:cubicBezTo>
                      <a:cubicBezTo>
                        <a:pt x="1207" y="2818"/>
                        <a:pt x="2076" y="3213"/>
                        <a:pt x="2995" y="3612"/>
                      </a:cubicBezTo>
                      <a:cubicBezTo>
                        <a:pt x="3460" y="2995"/>
                        <a:pt x="3924" y="2321"/>
                        <a:pt x="4333" y="1680"/>
                      </a:cubicBezTo>
                      <a:cubicBezTo>
                        <a:pt x="3390" y="1410"/>
                        <a:pt x="2424" y="1159"/>
                        <a:pt x="1481" y="8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9" name="Freeform 5258">
                  <a:extLst>
                    <a:ext uri="{FF2B5EF4-FFF2-40B4-BE49-F238E27FC236}">
                      <a16:creationId xmlns:a16="http://schemas.microsoft.com/office/drawing/2014/main" id="{EB25B935-CE44-594A-195E-D7C3E2BBCF7C}"/>
                    </a:ext>
                  </a:extLst>
                </p:cNvPr>
                <p:cNvSpPr/>
                <p:nvPr/>
              </p:nvSpPr>
              <p:spPr>
                <a:xfrm rot="-780000">
                  <a:off x="1770194" y="4121067"/>
                  <a:ext cx="4561" cy="2160"/>
                </a:xfrm>
                <a:custGeom>
                  <a:avLst/>
                  <a:gdLst>
                    <a:gd name="connsiteX0" fmla="*/ 2182 w 4561"/>
                    <a:gd name="connsiteY0" fmla="*/ 2839 h 2160"/>
                    <a:gd name="connsiteX1" fmla="*/ 2405 w 4561"/>
                    <a:gd name="connsiteY1" fmla="*/ 2862 h 2160"/>
                    <a:gd name="connsiteX2" fmla="*/ 4931 w 4561"/>
                    <a:gd name="connsiteY2" fmla="*/ 1124 h 2160"/>
                    <a:gd name="connsiteX3" fmla="*/ 4806 w 4561"/>
                    <a:gd name="connsiteY3" fmla="*/ 1199 h 2160"/>
                    <a:gd name="connsiteX4" fmla="*/ 1434 w 4561"/>
                    <a:gd name="connsiteY4" fmla="*/ 850 h 2160"/>
                    <a:gd name="connsiteX5" fmla="*/ 1039 w 4561"/>
                    <a:gd name="connsiteY5" fmla="*/ 701 h 2160"/>
                    <a:gd name="connsiteX6" fmla="*/ 370 w 4561"/>
                    <a:gd name="connsiteY6" fmla="*/ 2709 h 2160"/>
                    <a:gd name="connsiteX7" fmla="*/ 2182 w 4561"/>
                    <a:gd name="connsiteY7" fmla="*/ 2839 h 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1" h="2160">
                      <a:moveTo>
                        <a:pt x="2182" y="2839"/>
                      </a:moveTo>
                      <a:lnTo>
                        <a:pt x="2405" y="2862"/>
                      </a:lnTo>
                      <a:cubicBezTo>
                        <a:pt x="3245" y="2290"/>
                        <a:pt x="4114" y="1719"/>
                        <a:pt x="4931" y="1124"/>
                      </a:cubicBezTo>
                      <a:lnTo>
                        <a:pt x="4806" y="1199"/>
                      </a:lnTo>
                      <a:cubicBezTo>
                        <a:pt x="3676" y="1488"/>
                        <a:pt x="2480" y="1364"/>
                        <a:pt x="1434" y="850"/>
                      </a:cubicBezTo>
                      <a:lnTo>
                        <a:pt x="1039" y="701"/>
                      </a:lnTo>
                      <a:cubicBezTo>
                        <a:pt x="757" y="1349"/>
                        <a:pt x="533" y="2021"/>
                        <a:pt x="370" y="2709"/>
                      </a:cubicBezTo>
                      <a:cubicBezTo>
                        <a:pt x="942" y="2704"/>
                        <a:pt x="1587" y="2778"/>
                        <a:pt x="2182" y="28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0" name="Freeform 5259">
                  <a:extLst>
                    <a:ext uri="{FF2B5EF4-FFF2-40B4-BE49-F238E27FC236}">
                      <a16:creationId xmlns:a16="http://schemas.microsoft.com/office/drawing/2014/main" id="{687FB9D5-826D-0C31-6291-C7EC64A38C58}"/>
                    </a:ext>
                  </a:extLst>
                </p:cNvPr>
                <p:cNvSpPr/>
                <p:nvPr/>
              </p:nvSpPr>
              <p:spPr>
                <a:xfrm rot="-780000">
                  <a:off x="1766513" y="4120955"/>
                  <a:ext cx="4324" cy="3150"/>
                </a:xfrm>
                <a:custGeom>
                  <a:avLst/>
                  <a:gdLst>
                    <a:gd name="connsiteX0" fmla="*/ 370 w 4324"/>
                    <a:gd name="connsiteY0" fmla="*/ 1599 h 3150"/>
                    <a:gd name="connsiteX1" fmla="*/ 834 w 4324"/>
                    <a:gd name="connsiteY1" fmla="*/ 2965 h 3150"/>
                    <a:gd name="connsiteX2" fmla="*/ 3156 w 4324"/>
                    <a:gd name="connsiteY2" fmla="*/ 3732 h 3150"/>
                    <a:gd name="connsiteX3" fmla="*/ 4025 w 4324"/>
                    <a:gd name="connsiteY3" fmla="*/ 3680 h 3150"/>
                    <a:gd name="connsiteX4" fmla="*/ 4694 w 4324"/>
                    <a:gd name="connsiteY4" fmla="*/ 1673 h 3150"/>
                    <a:gd name="connsiteX5" fmla="*/ 3505 w 4324"/>
                    <a:gd name="connsiteY5" fmla="*/ 1209 h 3150"/>
                    <a:gd name="connsiteX6" fmla="*/ 370 w 4324"/>
                    <a:gd name="connsiteY6" fmla="*/ 1599 h 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 h="3150">
                      <a:moveTo>
                        <a:pt x="370" y="1599"/>
                      </a:moveTo>
                      <a:cubicBezTo>
                        <a:pt x="434" y="2080"/>
                        <a:pt x="592" y="2544"/>
                        <a:pt x="834" y="2965"/>
                      </a:cubicBezTo>
                      <a:cubicBezTo>
                        <a:pt x="1337" y="3729"/>
                        <a:pt x="2298" y="4046"/>
                        <a:pt x="3156" y="3732"/>
                      </a:cubicBezTo>
                      <a:cubicBezTo>
                        <a:pt x="3444" y="3687"/>
                        <a:pt x="3735" y="3671"/>
                        <a:pt x="4025" y="3680"/>
                      </a:cubicBezTo>
                      <a:cubicBezTo>
                        <a:pt x="4188" y="2993"/>
                        <a:pt x="4412" y="2321"/>
                        <a:pt x="4694" y="1673"/>
                      </a:cubicBezTo>
                      <a:lnTo>
                        <a:pt x="3505" y="1209"/>
                      </a:lnTo>
                      <a:cubicBezTo>
                        <a:pt x="1461" y="433"/>
                        <a:pt x="690" y="535"/>
                        <a:pt x="370" y="159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1" name="Freeform 5260">
                  <a:extLst>
                    <a:ext uri="{FF2B5EF4-FFF2-40B4-BE49-F238E27FC236}">
                      <a16:creationId xmlns:a16="http://schemas.microsoft.com/office/drawing/2014/main" id="{D59E8DC7-D4DE-5A08-F36C-FC32463036B7}"/>
                    </a:ext>
                  </a:extLst>
                </p:cNvPr>
                <p:cNvSpPr/>
                <p:nvPr/>
              </p:nvSpPr>
              <p:spPr>
                <a:xfrm rot="-780000">
                  <a:off x="1771131" y="4096964"/>
                  <a:ext cx="760" cy="929"/>
                </a:xfrm>
                <a:custGeom>
                  <a:avLst/>
                  <a:gdLst>
                    <a:gd name="connsiteX0" fmla="*/ 370 w 760"/>
                    <a:gd name="connsiteY0" fmla="*/ 697 h 929"/>
                    <a:gd name="connsiteX1" fmla="*/ 616 w 760"/>
                    <a:gd name="connsiteY1" fmla="*/ 1626 h 929"/>
                    <a:gd name="connsiteX2" fmla="*/ 370 w 760"/>
                    <a:gd name="connsiteY2" fmla="*/ 697 h 929"/>
                  </a:gdLst>
                  <a:ahLst/>
                  <a:cxnLst>
                    <a:cxn ang="0">
                      <a:pos x="connsiteX0" y="connsiteY0"/>
                    </a:cxn>
                    <a:cxn ang="0">
                      <a:pos x="connsiteX1" y="connsiteY1"/>
                    </a:cxn>
                    <a:cxn ang="0">
                      <a:pos x="connsiteX2" y="connsiteY2"/>
                    </a:cxn>
                  </a:cxnLst>
                  <a:rect l="l" t="t" r="r" b="b"/>
                  <a:pathLst>
                    <a:path w="760" h="929">
                      <a:moveTo>
                        <a:pt x="370" y="697"/>
                      </a:moveTo>
                      <a:cubicBezTo>
                        <a:pt x="445" y="995"/>
                        <a:pt x="519" y="1315"/>
                        <a:pt x="616" y="1626"/>
                      </a:cubicBezTo>
                      <a:cubicBezTo>
                        <a:pt x="1360" y="1315"/>
                        <a:pt x="1313" y="1092"/>
                        <a:pt x="370" y="69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2" name="Freeform 5261">
                  <a:extLst>
                    <a:ext uri="{FF2B5EF4-FFF2-40B4-BE49-F238E27FC236}">
                      <a16:creationId xmlns:a16="http://schemas.microsoft.com/office/drawing/2014/main" id="{244A7186-490B-F6A7-909D-5410D44C2EF6}"/>
                    </a:ext>
                  </a:extLst>
                </p:cNvPr>
                <p:cNvSpPr/>
                <p:nvPr/>
              </p:nvSpPr>
              <p:spPr>
                <a:xfrm rot="-780000">
                  <a:off x="1758377" y="4094650"/>
                  <a:ext cx="9219" cy="3452"/>
                </a:xfrm>
                <a:custGeom>
                  <a:avLst/>
                  <a:gdLst>
                    <a:gd name="connsiteX0" fmla="*/ 3591 w 9219"/>
                    <a:gd name="connsiteY0" fmla="*/ 1529 h 3452"/>
                    <a:gd name="connsiteX1" fmla="*/ 3392 w 9219"/>
                    <a:gd name="connsiteY1" fmla="*/ 1380 h 3452"/>
                    <a:gd name="connsiteX2" fmla="*/ 2797 w 9219"/>
                    <a:gd name="connsiteY2" fmla="*/ 1454 h 3452"/>
                    <a:gd name="connsiteX3" fmla="*/ 2152 w 9219"/>
                    <a:gd name="connsiteY3" fmla="*/ 1505 h 3452"/>
                    <a:gd name="connsiteX4" fmla="*/ 1385 w 9219"/>
                    <a:gd name="connsiteY4" fmla="*/ 2435 h 3452"/>
                    <a:gd name="connsiteX5" fmla="*/ 368 w 9219"/>
                    <a:gd name="connsiteY5" fmla="*/ 3601 h 3452"/>
                    <a:gd name="connsiteX6" fmla="*/ 2797 w 9219"/>
                    <a:gd name="connsiteY6" fmla="*/ 3949 h 3452"/>
                    <a:gd name="connsiteX7" fmla="*/ 3889 w 9219"/>
                    <a:gd name="connsiteY7" fmla="*/ 4149 h 3452"/>
                    <a:gd name="connsiteX8" fmla="*/ 3986 w 9219"/>
                    <a:gd name="connsiteY8" fmla="*/ 3977 h 3452"/>
                    <a:gd name="connsiteX9" fmla="*/ 5250 w 9219"/>
                    <a:gd name="connsiteY9" fmla="*/ 3136 h 3452"/>
                    <a:gd name="connsiteX10" fmla="*/ 9588 w 9219"/>
                    <a:gd name="connsiteY10" fmla="*/ 3559 h 3452"/>
                    <a:gd name="connsiteX11" fmla="*/ 8659 w 9219"/>
                    <a:gd name="connsiteY11" fmla="*/ 2593 h 3452"/>
                    <a:gd name="connsiteX12" fmla="*/ 8194 w 9219"/>
                    <a:gd name="connsiteY12" fmla="*/ 1724 h 3452"/>
                    <a:gd name="connsiteX13" fmla="*/ 6829 w 9219"/>
                    <a:gd name="connsiteY13" fmla="*/ 734 h 3452"/>
                    <a:gd name="connsiteX14" fmla="*/ 5435 w 9219"/>
                    <a:gd name="connsiteY14" fmla="*/ 934 h 3452"/>
                    <a:gd name="connsiteX15" fmla="*/ 4841 w 9219"/>
                    <a:gd name="connsiteY15" fmla="*/ 1059 h 3452"/>
                    <a:gd name="connsiteX16" fmla="*/ 3591 w 9219"/>
                    <a:gd name="connsiteY16" fmla="*/ 1529 h 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19" h="3452">
                      <a:moveTo>
                        <a:pt x="3591" y="1529"/>
                      </a:moveTo>
                      <a:lnTo>
                        <a:pt x="3392" y="1380"/>
                      </a:lnTo>
                      <a:lnTo>
                        <a:pt x="2797" y="1454"/>
                      </a:lnTo>
                      <a:lnTo>
                        <a:pt x="2152" y="1505"/>
                      </a:lnTo>
                      <a:lnTo>
                        <a:pt x="1385" y="2435"/>
                      </a:lnTo>
                      <a:cubicBezTo>
                        <a:pt x="1077" y="2849"/>
                        <a:pt x="736" y="3239"/>
                        <a:pt x="368" y="3601"/>
                      </a:cubicBezTo>
                      <a:cubicBezTo>
                        <a:pt x="1385" y="3750"/>
                        <a:pt x="2105" y="3875"/>
                        <a:pt x="2797" y="3949"/>
                      </a:cubicBezTo>
                      <a:cubicBezTo>
                        <a:pt x="3169" y="4000"/>
                        <a:pt x="3540" y="4075"/>
                        <a:pt x="3889" y="4149"/>
                      </a:cubicBezTo>
                      <a:lnTo>
                        <a:pt x="3986" y="3977"/>
                      </a:lnTo>
                      <a:cubicBezTo>
                        <a:pt x="4307" y="3513"/>
                        <a:pt x="4976" y="3011"/>
                        <a:pt x="5250" y="3136"/>
                      </a:cubicBezTo>
                      <a:cubicBezTo>
                        <a:pt x="6620" y="3711"/>
                        <a:pt x="8132" y="3858"/>
                        <a:pt x="9588" y="3559"/>
                      </a:cubicBezTo>
                      <a:cubicBezTo>
                        <a:pt x="9201" y="3321"/>
                        <a:pt x="8881" y="2988"/>
                        <a:pt x="8659" y="2593"/>
                      </a:cubicBezTo>
                      <a:cubicBezTo>
                        <a:pt x="8560" y="2276"/>
                        <a:pt x="8403" y="1982"/>
                        <a:pt x="8194" y="1724"/>
                      </a:cubicBezTo>
                      <a:cubicBezTo>
                        <a:pt x="7812" y="1303"/>
                        <a:pt x="7347" y="966"/>
                        <a:pt x="6829" y="734"/>
                      </a:cubicBezTo>
                      <a:cubicBezTo>
                        <a:pt x="6532" y="609"/>
                        <a:pt x="5900" y="832"/>
                        <a:pt x="5435" y="934"/>
                      </a:cubicBezTo>
                      <a:lnTo>
                        <a:pt x="4841" y="1059"/>
                      </a:lnTo>
                      <a:cubicBezTo>
                        <a:pt x="4483" y="1701"/>
                        <a:pt x="4037" y="1900"/>
                        <a:pt x="3591" y="15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3" name="Freeform 5262">
                  <a:extLst>
                    <a:ext uri="{FF2B5EF4-FFF2-40B4-BE49-F238E27FC236}">
                      <a16:creationId xmlns:a16="http://schemas.microsoft.com/office/drawing/2014/main" id="{E7323CA1-9BA7-32A3-664F-7EFE616ED8A5}"/>
                    </a:ext>
                  </a:extLst>
                </p:cNvPr>
                <p:cNvSpPr/>
                <p:nvPr/>
              </p:nvSpPr>
              <p:spPr>
                <a:xfrm rot="-780000">
                  <a:off x="1756939" y="4096473"/>
                  <a:ext cx="3376" cy="2101"/>
                </a:xfrm>
                <a:custGeom>
                  <a:avLst/>
                  <a:gdLst>
                    <a:gd name="connsiteX0" fmla="*/ 391 w 3376"/>
                    <a:gd name="connsiteY0" fmla="*/ 1140 h 2101"/>
                    <a:gd name="connsiteX1" fmla="*/ 368 w 3376"/>
                    <a:gd name="connsiteY1" fmla="*/ 1809 h 2101"/>
                    <a:gd name="connsiteX2" fmla="*/ 1761 w 3376"/>
                    <a:gd name="connsiteY2" fmla="*/ 2775 h 2101"/>
                    <a:gd name="connsiteX3" fmla="*/ 1961 w 3376"/>
                    <a:gd name="connsiteY3" fmla="*/ 2798 h 2101"/>
                    <a:gd name="connsiteX4" fmla="*/ 2978 w 3376"/>
                    <a:gd name="connsiteY4" fmla="*/ 1632 h 2101"/>
                    <a:gd name="connsiteX5" fmla="*/ 3744 w 3376"/>
                    <a:gd name="connsiteY5" fmla="*/ 703 h 2101"/>
                    <a:gd name="connsiteX6" fmla="*/ 1092 w 3376"/>
                    <a:gd name="connsiteY6" fmla="*/ 800 h 2101"/>
                    <a:gd name="connsiteX7" fmla="*/ 391 w 3376"/>
                    <a:gd name="connsiteY7" fmla="*/ 1140 h 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 h="2101">
                      <a:moveTo>
                        <a:pt x="391" y="1140"/>
                      </a:moveTo>
                      <a:lnTo>
                        <a:pt x="368" y="1809"/>
                      </a:lnTo>
                      <a:cubicBezTo>
                        <a:pt x="799" y="2176"/>
                        <a:pt x="1266" y="2500"/>
                        <a:pt x="1761" y="2775"/>
                      </a:cubicBezTo>
                      <a:lnTo>
                        <a:pt x="1961" y="2798"/>
                      </a:lnTo>
                      <a:cubicBezTo>
                        <a:pt x="2329" y="2436"/>
                        <a:pt x="2670" y="2047"/>
                        <a:pt x="2978" y="1632"/>
                      </a:cubicBezTo>
                      <a:lnTo>
                        <a:pt x="3744" y="703"/>
                      </a:lnTo>
                      <a:cubicBezTo>
                        <a:pt x="2859" y="683"/>
                        <a:pt x="1974" y="715"/>
                        <a:pt x="1092" y="800"/>
                      </a:cubicBezTo>
                      <a:cubicBezTo>
                        <a:pt x="829" y="840"/>
                        <a:pt x="585" y="958"/>
                        <a:pt x="391" y="11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4" name="Freeform 5263">
                  <a:extLst>
                    <a:ext uri="{FF2B5EF4-FFF2-40B4-BE49-F238E27FC236}">
                      <a16:creationId xmlns:a16="http://schemas.microsoft.com/office/drawing/2014/main" id="{56752EA9-0E5D-5240-73FA-60CB237B4650}"/>
                    </a:ext>
                  </a:extLst>
                </p:cNvPr>
                <p:cNvSpPr/>
                <p:nvPr/>
              </p:nvSpPr>
              <p:spPr>
                <a:xfrm rot="-780000">
                  <a:off x="1762346" y="4096240"/>
                  <a:ext cx="9024" cy="3380"/>
                </a:xfrm>
                <a:custGeom>
                  <a:avLst/>
                  <a:gdLst>
                    <a:gd name="connsiteX0" fmla="*/ 466 w 9024"/>
                    <a:gd name="connsiteY0" fmla="*/ 1574 h 3380"/>
                    <a:gd name="connsiteX1" fmla="*/ 369 w 9024"/>
                    <a:gd name="connsiteY1" fmla="*/ 1746 h 3380"/>
                    <a:gd name="connsiteX2" fmla="*/ 3541 w 9024"/>
                    <a:gd name="connsiteY2" fmla="*/ 3010 h 3380"/>
                    <a:gd name="connsiteX3" fmla="*/ 7856 w 9024"/>
                    <a:gd name="connsiteY3" fmla="*/ 3851 h 3380"/>
                    <a:gd name="connsiteX4" fmla="*/ 8576 w 9024"/>
                    <a:gd name="connsiteY4" fmla="*/ 3651 h 3380"/>
                    <a:gd name="connsiteX5" fmla="*/ 9393 w 9024"/>
                    <a:gd name="connsiteY5" fmla="*/ 3405 h 3380"/>
                    <a:gd name="connsiteX6" fmla="*/ 9147 w 9024"/>
                    <a:gd name="connsiteY6" fmla="*/ 2476 h 3380"/>
                    <a:gd name="connsiteX7" fmla="*/ 7754 w 9024"/>
                    <a:gd name="connsiteY7" fmla="*/ 1932 h 3380"/>
                    <a:gd name="connsiteX8" fmla="*/ 6068 w 9024"/>
                    <a:gd name="connsiteY8" fmla="*/ 1138 h 3380"/>
                    <a:gd name="connsiteX9" fmla="*/ 1730 w 9024"/>
                    <a:gd name="connsiteY9" fmla="*/ 715 h 3380"/>
                    <a:gd name="connsiteX10" fmla="*/ 466 w 9024"/>
                    <a:gd name="connsiteY10" fmla="*/ 1574 h 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24" h="3380">
                      <a:moveTo>
                        <a:pt x="466" y="1574"/>
                      </a:moveTo>
                      <a:lnTo>
                        <a:pt x="369" y="1746"/>
                      </a:lnTo>
                      <a:cubicBezTo>
                        <a:pt x="1495" y="1969"/>
                        <a:pt x="2570" y="2398"/>
                        <a:pt x="3541" y="3010"/>
                      </a:cubicBezTo>
                      <a:cubicBezTo>
                        <a:pt x="4735" y="4023"/>
                        <a:pt x="6369" y="4341"/>
                        <a:pt x="7856" y="3851"/>
                      </a:cubicBezTo>
                      <a:lnTo>
                        <a:pt x="8576" y="3651"/>
                      </a:lnTo>
                      <a:lnTo>
                        <a:pt x="9393" y="3405"/>
                      </a:lnTo>
                      <a:cubicBezTo>
                        <a:pt x="9296" y="3108"/>
                        <a:pt x="9222" y="2787"/>
                        <a:pt x="9147" y="2476"/>
                      </a:cubicBezTo>
                      <a:cubicBezTo>
                        <a:pt x="8799" y="2327"/>
                        <a:pt x="8353" y="2155"/>
                        <a:pt x="7754" y="1932"/>
                      </a:cubicBezTo>
                      <a:cubicBezTo>
                        <a:pt x="7158" y="1747"/>
                        <a:pt x="6590" y="1480"/>
                        <a:pt x="6068" y="1138"/>
                      </a:cubicBezTo>
                      <a:cubicBezTo>
                        <a:pt x="4612" y="1437"/>
                        <a:pt x="3100" y="1290"/>
                        <a:pt x="1730" y="715"/>
                      </a:cubicBezTo>
                      <a:cubicBezTo>
                        <a:pt x="1460" y="594"/>
                        <a:pt x="787" y="1110"/>
                        <a:pt x="466" y="15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5" name="Freeform 5264">
                  <a:extLst>
                    <a:ext uri="{FF2B5EF4-FFF2-40B4-BE49-F238E27FC236}">
                      <a16:creationId xmlns:a16="http://schemas.microsoft.com/office/drawing/2014/main" id="{88C3C7A1-8464-92CF-4AD0-70181FFA523A}"/>
                    </a:ext>
                  </a:extLst>
                </p:cNvPr>
                <p:cNvSpPr/>
                <p:nvPr/>
              </p:nvSpPr>
              <p:spPr>
                <a:xfrm rot="-780000">
                  <a:off x="1756796" y="4097314"/>
                  <a:ext cx="144" cy="669"/>
                </a:xfrm>
                <a:custGeom>
                  <a:avLst/>
                  <a:gdLst>
                    <a:gd name="connsiteX0" fmla="*/ 391 w 144"/>
                    <a:gd name="connsiteY0" fmla="*/ 1218 h 669"/>
                    <a:gd name="connsiteX1" fmla="*/ 489 w 144"/>
                    <a:gd name="connsiteY1" fmla="*/ 1366 h 669"/>
                    <a:gd name="connsiteX2" fmla="*/ 512 w 144"/>
                    <a:gd name="connsiteY2" fmla="*/ 697 h 669"/>
                    <a:gd name="connsiteX3" fmla="*/ 391 w 144"/>
                    <a:gd name="connsiteY3" fmla="*/ 1218 h 669"/>
                  </a:gdLst>
                  <a:ahLst/>
                  <a:cxnLst>
                    <a:cxn ang="0">
                      <a:pos x="connsiteX0" y="connsiteY0"/>
                    </a:cxn>
                    <a:cxn ang="0">
                      <a:pos x="connsiteX1" y="connsiteY1"/>
                    </a:cxn>
                    <a:cxn ang="0">
                      <a:pos x="connsiteX2" y="connsiteY2"/>
                    </a:cxn>
                    <a:cxn ang="0">
                      <a:pos x="connsiteX3" y="connsiteY3"/>
                    </a:cxn>
                  </a:cxnLst>
                  <a:rect l="l" t="t" r="r" b="b"/>
                  <a:pathLst>
                    <a:path w="144" h="669">
                      <a:moveTo>
                        <a:pt x="391" y="1218"/>
                      </a:moveTo>
                      <a:lnTo>
                        <a:pt x="489" y="1366"/>
                      </a:lnTo>
                      <a:lnTo>
                        <a:pt x="512" y="697"/>
                      </a:lnTo>
                      <a:cubicBezTo>
                        <a:pt x="381" y="836"/>
                        <a:pt x="335" y="1035"/>
                        <a:pt x="391" y="12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6" name="Freeform 5265">
                  <a:extLst>
                    <a:ext uri="{FF2B5EF4-FFF2-40B4-BE49-F238E27FC236}">
                      <a16:creationId xmlns:a16="http://schemas.microsoft.com/office/drawing/2014/main" id="{485C3915-9655-DEAF-64EB-9E0C804E9320}"/>
                    </a:ext>
                  </a:extLst>
                </p:cNvPr>
                <p:cNvSpPr/>
                <p:nvPr/>
              </p:nvSpPr>
              <p:spPr>
                <a:xfrm rot="-780000">
                  <a:off x="1761190" y="4095236"/>
                  <a:ext cx="1463" cy="650"/>
                </a:xfrm>
                <a:custGeom>
                  <a:avLst/>
                  <a:gdLst>
                    <a:gd name="connsiteX0" fmla="*/ 568 w 1463"/>
                    <a:gd name="connsiteY0" fmla="*/ 1162 h 650"/>
                    <a:gd name="connsiteX1" fmla="*/ 1832 w 1463"/>
                    <a:gd name="connsiteY1" fmla="*/ 697 h 650"/>
                    <a:gd name="connsiteX2" fmla="*/ 368 w 1463"/>
                    <a:gd name="connsiteY2" fmla="*/ 1018 h 650"/>
                  </a:gdLst>
                  <a:ahLst/>
                  <a:cxnLst>
                    <a:cxn ang="0">
                      <a:pos x="connsiteX0" y="connsiteY0"/>
                    </a:cxn>
                    <a:cxn ang="0">
                      <a:pos x="connsiteX1" y="connsiteY1"/>
                    </a:cxn>
                    <a:cxn ang="0">
                      <a:pos x="connsiteX2" y="connsiteY2"/>
                    </a:cxn>
                  </a:cxnLst>
                  <a:rect l="l" t="t" r="r" b="b"/>
                  <a:pathLst>
                    <a:path w="1463" h="650">
                      <a:moveTo>
                        <a:pt x="568" y="1162"/>
                      </a:moveTo>
                      <a:cubicBezTo>
                        <a:pt x="1033" y="1533"/>
                        <a:pt x="1460" y="1333"/>
                        <a:pt x="1832" y="697"/>
                      </a:cubicBezTo>
                      <a:cubicBezTo>
                        <a:pt x="1367" y="822"/>
                        <a:pt x="903" y="920"/>
                        <a:pt x="368" y="10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7" name="Freeform 5266">
                  <a:extLst>
                    <a:ext uri="{FF2B5EF4-FFF2-40B4-BE49-F238E27FC236}">
                      <a16:creationId xmlns:a16="http://schemas.microsoft.com/office/drawing/2014/main" id="{4330B800-2E93-1286-3535-9F8CAB2B765C}"/>
                    </a:ext>
                  </a:extLst>
                </p:cNvPr>
                <p:cNvSpPr/>
                <p:nvPr/>
              </p:nvSpPr>
              <p:spPr>
                <a:xfrm rot="-780000">
                  <a:off x="1735950" y="4039694"/>
                  <a:ext cx="4760" cy="3055"/>
                </a:xfrm>
                <a:custGeom>
                  <a:avLst/>
                  <a:gdLst>
                    <a:gd name="connsiteX0" fmla="*/ 363 w 4760"/>
                    <a:gd name="connsiteY0" fmla="*/ 3229 h 3055"/>
                    <a:gd name="connsiteX1" fmla="*/ 3239 w 4760"/>
                    <a:gd name="connsiteY1" fmla="*/ 3694 h 3055"/>
                    <a:gd name="connsiteX2" fmla="*/ 5124 w 4760"/>
                    <a:gd name="connsiteY2" fmla="*/ 3717 h 3055"/>
                    <a:gd name="connsiteX3" fmla="*/ 4195 w 4760"/>
                    <a:gd name="connsiteY3" fmla="*/ 1087 h 3055"/>
                    <a:gd name="connsiteX4" fmla="*/ 3053 w 4760"/>
                    <a:gd name="connsiteY4" fmla="*/ 739 h 3055"/>
                    <a:gd name="connsiteX5" fmla="*/ 2124 w 4760"/>
                    <a:gd name="connsiteY5" fmla="*/ 687 h 3055"/>
                    <a:gd name="connsiteX6" fmla="*/ 1135 w 4760"/>
                    <a:gd name="connsiteY6" fmla="*/ 2174 h 3055"/>
                    <a:gd name="connsiteX7" fmla="*/ 363 w 4760"/>
                    <a:gd name="connsiteY7" fmla="*/ 3229 h 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0" h="3055">
                      <a:moveTo>
                        <a:pt x="363" y="3229"/>
                      </a:moveTo>
                      <a:cubicBezTo>
                        <a:pt x="1292" y="3354"/>
                        <a:pt x="2272" y="3526"/>
                        <a:pt x="3239" y="3694"/>
                      </a:cubicBezTo>
                      <a:cubicBezTo>
                        <a:pt x="3866" y="3750"/>
                        <a:pt x="4496" y="3758"/>
                        <a:pt x="5124" y="3717"/>
                      </a:cubicBezTo>
                      <a:cubicBezTo>
                        <a:pt x="4776" y="2722"/>
                        <a:pt x="4553" y="1905"/>
                        <a:pt x="4195" y="1087"/>
                      </a:cubicBezTo>
                      <a:cubicBezTo>
                        <a:pt x="3842" y="894"/>
                        <a:pt x="3454" y="776"/>
                        <a:pt x="3053" y="739"/>
                      </a:cubicBezTo>
                      <a:lnTo>
                        <a:pt x="2124" y="687"/>
                      </a:lnTo>
                      <a:cubicBezTo>
                        <a:pt x="1855" y="1221"/>
                        <a:pt x="1523" y="1720"/>
                        <a:pt x="1135" y="2174"/>
                      </a:cubicBezTo>
                      <a:cubicBezTo>
                        <a:pt x="848" y="2503"/>
                        <a:pt x="590" y="2856"/>
                        <a:pt x="363" y="32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8" name="Freeform 5267">
                  <a:extLst>
                    <a:ext uri="{FF2B5EF4-FFF2-40B4-BE49-F238E27FC236}">
                      <a16:creationId xmlns:a16="http://schemas.microsoft.com/office/drawing/2014/main" id="{A6CC51F0-694D-C3CA-6078-0D91E457FA92}"/>
                    </a:ext>
                  </a:extLst>
                </p:cNvPr>
                <p:cNvSpPr/>
                <p:nvPr/>
              </p:nvSpPr>
              <p:spPr>
                <a:xfrm rot="-780000">
                  <a:off x="1726578" y="4039887"/>
                  <a:ext cx="8280" cy="3788"/>
                </a:xfrm>
                <a:custGeom>
                  <a:avLst/>
                  <a:gdLst>
                    <a:gd name="connsiteX0" fmla="*/ 8642 w 8280"/>
                    <a:gd name="connsiteY0" fmla="*/ 1864 h 3788"/>
                    <a:gd name="connsiteX1" fmla="*/ 5419 w 8280"/>
                    <a:gd name="connsiteY1" fmla="*/ 1195 h 3788"/>
                    <a:gd name="connsiteX2" fmla="*/ 1303 w 8280"/>
                    <a:gd name="connsiteY2" fmla="*/ 698 h 3788"/>
                    <a:gd name="connsiteX3" fmla="*/ 686 w 8280"/>
                    <a:gd name="connsiteY3" fmla="*/ 1442 h 3788"/>
                    <a:gd name="connsiteX4" fmla="*/ 2892 w 8280"/>
                    <a:gd name="connsiteY4" fmla="*/ 3523 h 3788"/>
                    <a:gd name="connsiteX5" fmla="*/ 5521 w 8280"/>
                    <a:gd name="connsiteY5" fmla="*/ 4452 h 3788"/>
                    <a:gd name="connsiteX6" fmla="*/ 7481 w 8280"/>
                    <a:gd name="connsiteY6" fmla="*/ 4476 h 3788"/>
                    <a:gd name="connsiteX7" fmla="*/ 8642 w 8280"/>
                    <a:gd name="connsiteY7" fmla="*/ 1864 h 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0" h="3788">
                      <a:moveTo>
                        <a:pt x="8642" y="1864"/>
                      </a:moveTo>
                      <a:cubicBezTo>
                        <a:pt x="7579" y="1693"/>
                        <a:pt x="6510" y="1442"/>
                        <a:pt x="5419" y="1195"/>
                      </a:cubicBezTo>
                      <a:cubicBezTo>
                        <a:pt x="4063" y="917"/>
                        <a:pt x="2687" y="751"/>
                        <a:pt x="1303" y="698"/>
                      </a:cubicBezTo>
                      <a:cubicBezTo>
                        <a:pt x="286" y="624"/>
                        <a:pt x="114" y="944"/>
                        <a:pt x="686" y="1442"/>
                      </a:cubicBezTo>
                      <a:lnTo>
                        <a:pt x="2892" y="3523"/>
                      </a:lnTo>
                      <a:cubicBezTo>
                        <a:pt x="3608" y="4174"/>
                        <a:pt x="4555" y="4509"/>
                        <a:pt x="5521" y="4452"/>
                      </a:cubicBezTo>
                      <a:cubicBezTo>
                        <a:pt x="6166" y="4429"/>
                        <a:pt x="6812" y="4452"/>
                        <a:pt x="7481" y="4476"/>
                      </a:cubicBezTo>
                      <a:cubicBezTo>
                        <a:pt x="7757" y="3560"/>
                        <a:pt x="8148" y="2683"/>
                        <a:pt x="8642" y="18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9" name="Freeform 5268">
                  <a:extLst>
                    <a:ext uri="{FF2B5EF4-FFF2-40B4-BE49-F238E27FC236}">
                      <a16:creationId xmlns:a16="http://schemas.microsoft.com/office/drawing/2014/main" id="{6E89352A-9013-BD71-B7DC-1B5FD83FD811}"/>
                    </a:ext>
                  </a:extLst>
                </p:cNvPr>
                <p:cNvSpPr/>
                <p:nvPr/>
              </p:nvSpPr>
              <p:spPr>
                <a:xfrm rot="-780000">
                  <a:off x="1733714" y="4039939"/>
                  <a:ext cx="3962" cy="2899"/>
                </a:xfrm>
                <a:custGeom>
                  <a:avLst/>
                  <a:gdLst>
                    <a:gd name="connsiteX0" fmla="*/ 363 w 3962"/>
                    <a:gd name="connsiteY0" fmla="*/ 3313 h 2899"/>
                    <a:gd name="connsiteX1" fmla="*/ 2569 w 3962"/>
                    <a:gd name="connsiteY1" fmla="*/ 3587 h 2899"/>
                    <a:gd name="connsiteX2" fmla="*/ 3336 w 3962"/>
                    <a:gd name="connsiteY2" fmla="*/ 2523 h 2899"/>
                    <a:gd name="connsiteX3" fmla="*/ 4325 w 3962"/>
                    <a:gd name="connsiteY3" fmla="*/ 1036 h 2899"/>
                    <a:gd name="connsiteX4" fmla="*/ 1538 w 3962"/>
                    <a:gd name="connsiteY4" fmla="*/ 688 h 2899"/>
                    <a:gd name="connsiteX5" fmla="*/ 363 w 3962"/>
                    <a:gd name="connsiteY5" fmla="*/ 3313 h 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2" h="2899">
                      <a:moveTo>
                        <a:pt x="363" y="3313"/>
                      </a:moveTo>
                      <a:cubicBezTo>
                        <a:pt x="1083" y="3364"/>
                        <a:pt x="1826" y="3461"/>
                        <a:pt x="2569" y="3587"/>
                      </a:cubicBezTo>
                      <a:cubicBezTo>
                        <a:pt x="2794" y="3211"/>
                        <a:pt x="3051" y="2855"/>
                        <a:pt x="3336" y="2523"/>
                      </a:cubicBezTo>
                      <a:cubicBezTo>
                        <a:pt x="3724" y="2069"/>
                        <a:pt x="4057" y="1570"/>
                        <a:pt x="4325" y="1036"/>
                      </a:cubicBezTo>
                      <a:cubicBezTo>
                        <a:pt x="3396" y="962"/>
                        <a:pt x="2439" y="836"/>
                        <a:pt x="1538" y="688"/>
                      </a:cubicBezTo>
                      <a:cubicBezTo>
                        <a:pt x="1038" y="1509"/>
                        <a:pt x="643" y="2392"/>
                        <a:pt x="363" y="331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0" name="Freeform 5269">
                  <a:extLst>
                    <a:ext uri="{FF2B5EF4-FFF2-40B4-BE49-F238E27FC236}">
                      <a16:creationId xmlns:a16="http://schemas.microsoft.com/office/drawing/2014/main" id="{5ECED660-541E-188F-37BD-2A89FDB8393D}"/>
                    </a:ext>
                  </a:extLst>
                </p:cNvPr>
                <p:cNvSpPr/>
                <p:nvPr/>
              </p:nvSpPr>
              <p:spPr>
                <a:xfrm rot="-780000">
                  <a:off x="1742980" y="4098688"/>
                  <a:ext cx="3955" cy="5849"/>
                </a:xfrm>
                <a:custGeom>
                  <a:avLst/>
                  <a:gdLst>
                    <a:gd name="connsiteX0" fmla="*/ 365 w 3955"/>
                    <a:gd name="connsiteY0" fmla="*/ 6547 h 5849"/>
                    <a:gd name="connsiteX1" fmla="*/ 514 w 3955"/>
                    <a:gd name="connsiteY1" fmla="*/ 6547 h 5849"/>
                    <a:gd name="connsiteX2" fmla="*/ 1907 w 3955"/>
                    <a:gd name="connsiteY2" fmla="*/ 6524 h 5849"/>
                    <a:gd name="connsiteX3" fmla="*/ 2836 w 3955"/>
                    <a:gd name="connsiteY3" fmla="*/ 5781 h 5849"/>
                    <a:gd name="connsiteX4" fmla="*/ 3826 w 3955"/>
                    <a:gd name="connsiteY4" fmla="*/ 2854 h 5849"/>
                    <a:gd name="connsiteX5" fmla="*/ 2785 w 3955"/>
                    <a:gd name="connsiteY5" fmla="*/ 698 h 5849"/>
                    <a:gd name="connsiteX6" fmla="*/ 365 w 3955"/>
                    <a:gd name="connsiteY6" fmla="*/ 6547 h 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 h="5849">
                      <a:moveTo>
                        <a:pt x="365" y="6547"/>
                      </a:moveTo>
                      <a:lnTo>
                        <a:pt x="514" y="6547"/>
                      </a:lnTo>
                      <a:lnTo>
                        <a:pt x="1907" y="6524"/>
                      </a:lnTo>
                      <a:cubicBezTo>
                        <a:pt x="2776" y="6524"/>
                        <a:pt x="3124" y="6278"/>
                        <a:pt x="2836" y="5781"/>
                      </a:cubicBezTo>
                      <a:cubicBezTo>
                        <a:pt x="2144" y="4489"/>
                        <a:pt x="2762" y="3625"/>
                        <a:pt x="3826" y="2854"/>
                      </a:cubicBezTo>
                      <a:cubicBezTo>
                        <a:pt x="4792" y="2185"/>
                        <a:pt x="4290" y="1339"/>
                        <a:pt x="2785" y="698"/>
                      </a:cubicBezTo>
                      <a:cubicBezTo>
                        <a:pt x="1789" y="2564"/>
                        <a:pt x="978" y="4523"/>
                        <a:pt x="365" y="65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1" name="Freeform 5270">
                  <a:extLst>
                    <a:ext uri="{FF2B5EF4-FFF2-40B4-BE49-F238E27FC236}">
                      <a16:creationId xmlns:a16="http://schemas.microsoft.com/office/drawing/2014/main" id="{E023639B-D348-39AC-0276-F022CC2198AC}"/>
                    </a:ext>
                  </a:extLst>
                </p:cNvPr>
                <p:cNvSpPr/>
                <p:nvPr/>
              </p:nvSpPr>
              <p:spPr>
                <a:xfrm rot="-780000">
                  <a:off x="1739469" y="4100018"/>
                  <a:ext cx="1189" cy="2160"/>
                </a:xfrm>
                <a:custGeom>
                  <a:avLst/>
                  <a:gdLst>
                    <a:gd name="connsiteX0" fmla="*/ 1554 w 1189"/>
                    <a:gd name="connsiteY0" fmla="*/ 698 h 2160"/>
                    <a:gd name="connsiteX1" fmla="*/ 365 w 1189"/>
                    <a:gd name="connsiteY1" fmla="*/ 1567 h 2160"/>
                    <a:gd name="connsiteX2" fmla="*/ 462 w 1189"/>
                    <a:gd name="connsiteY2" fmla="*/ 2138 h 2160"/>
                    <a:gd name="connsiteX3" fmla="*/ 708 w 1189"/>
                    <a:gd name="connsiteY3" fmla="*/ 2859 h 2160"/>
                    <a:gd name="connsiteX4" fmla="*/ 806 w 1189"/>
                    <a:gd name="connsiteY4" fmla="*/ 2659 h 2160"/>
                    <a:gd name="connsiteX5" fmla="*/ 1554 w 1189"/>
                    <a:gd name="connsiteY5" fmla="*/ 698 h 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 h="2160">
                      <a:moveTo>
                        <a:pt x="1554" y="698"/>
                      </a:moveTo>
                      <a:cubicBezTo>
                        <a:pt x="1099" y="898"/>
                        <a:pt x="694" y="1195"/>
                        <a:pt x="365" y="1567"/>
                      </a:cubicBezTo>
                      <a:cubicBezTo>
                        <a:pt x="373" y="1761"/>
                        <a:pt x="406" y="1953"/>
                        <a:pt x="462" y="2138"/>
                      </a:cubicBezTo>
                      <a:lnTo>
                        <a:pt x="708" y="2859"/>
                      </a:lnTo>
                      <a:lnTo>
                        <a:pt x="806" y="2659"/>
                      </a:lnTo>
                      <a:cubicBezTo>
                        <a:pt x="1113" y="2029"/>
                        <a:pt x="1363" y="1373"/>
                        <a:pt x="1554" y="69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2" name="Freeform 5271">
                  <a:extLst>
                    <a:ext uri="{FF2B5EF4-FFF2-40B4-BE49-F238E27FC236}">
                      <a16:creationId xmlns:a16="http://schemas.microsoft.com/office/drawing/2014/main" id="{752051E7-DD5A-B748-581B-F08D72E50C3D}"/>
                    </a:ext>
                  </a:extLst>
                </p:cNvPr>
                <p:cNvSpPr/>
                <p:nvPr/>
              </p:nvSpPr>
              <p:spPr>
                <a:xfrm rot="-780000">
                  <a:off x="1740045" y="4098652"/>
                  <a:ext cx="5360" cy="6394"/>
                </a:xfrm>
                <a:custGeom>
                  <a:avLst/>
                  <a:gdLst>
                    <a:gd name="connsiteX0" fmla="*/ 3296 w 5360"/>
                    <a:gd name="connsiteY0" fmla="*/ 7092 h 6394"/>
                    <a:gd name="connsiteX1" fmla="*/ 5725 w 5360"/>
                    <a:gd name="connsiteY1" fmla="*/ 1238 h 6394"/>
                    <a:gd name="connsiteX2" fmla="*/ 4331 w 5360"/>
                    <a:gd name="connsiteY2" fmla="*/ 774 h 6394"/>
                    <a:gd name="connsiteX3" fmla="*/ 3760 w 5360"/>
                    <a:gd name="connsiteY3" fmla="*/ 699 h 6394"/>
                    <a:gd name="connsiteX4" fmla="*/ 1205 w 5360"/>
                    <a:gd name="connsiteY4" fmla="*/ 1466 h 6394"/>
                    <a:gd name="connsiteX5" fmla="*/ 462 w 5360"/>
                    <a:gd name="connsiteY5" fmla="*/ 3427 h 6394"/>
                    <a:gd name="connsiteX6" fmla="*/ 365 w 5360"/>
                    <a:gd name="connsiteY6" fmla="*/ 3626 h 6394"/>
                    <a:gd name="connsiteX7" fmla="*/ 1331 w 5360"/>
                    <a:gd name="connsiteY7" fmla="*/ 6080 h 6394"/>
                    <a:gd name="connsiteX8" fmla="*/ 3296 w 5360"/>
                    <a:gd name="connsiteY8" fmla="*/ 7092 h 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0" h="6394">
                      <a:moveTo>
                        <a:pt x="3296" y="7092"/>
                      </a:moveTo>
                      <a:cubicBezTo>
                        <a:pt x="3912" y="5066"/>
                        <a:pt x="4725" y="3105"/>
                        <a:pt x="5725" y="1238"/>
                      </a:cubicBezTo>
                      <a:cubicBezTo>
                        <a:pt x="5277" y="1039"/>
                        <a:pt x="4810" y="883"/>
                        <a:pt x="4331" y="774"/>
                      </a:cubicBezTo>
                      <a:cubicBezTo>
                        <a:pt x="4147" y="716"/>
                        <a:pt x="3953" y="691"/>
                        <a:pt x="3760" y="699"/>
                      </a:cubicBezTo>
                      <a:cubicBezTo>
                        <a:pt x="2888" y="881"/>
                        <a:pt x="2034" y="1138"/>
                        <a:pt x="1205" y="1466"/>
                      </a:cubicBezTo>
                      <a:cubicBezTo>
                        <a:pt x="1016" y="2140"/>
                        <a:pt x="768" y="2796"/>
                        <a:pt x="462" y="3427"/>
                      </a:cubicBezTo>
                      <a:lnTo>
                        <a:pt x="365" y="3626"/>
                      </a:lnTo>
                      <a:cubicBezTo>
                        <a:pt x="685" y="4444"/>
                        <a:pt x="983" y="5262"/>
                        <a:pt x="1331" y="6080"/>
                      </a:cubicBezTo>
                      <a:cubicBezTo>
                        <a:pt x="1679" y="6897"/>
                        <a:pt x="2032" y="7065"/>
                        <a:pt x="3296" y="70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3" name="Freeform 5272">
                  <a:extLst>
                    <a:ext uri="{FF2B5EF4-FFF2-40B4-BE49-F238E27FC236}">
                      <a16:creationId xmlns:a16="http://schemas.microsoft.com/office/drawing/2014/main" id="{5F3A1CFC-B1BB-C673-8ABB-5580C8D84E95}"/>
                    </a:ext>
                  </a:extLst>
                </p:cNvPr>
                <p:cNvSpPr/>
                <p:nvPr/>
              </p:nvSpPr>
              <p:spPr>
                <a:xfrm rot="-780000">
                  <a:off x="1787235" y="4063858"/>
                  <a:ext cx="5494" cy="4813"/>
                </a:xfrm>
                <a:custGeom>
                  <a:avLst/>
                  <a:gdLst>
                    <a:gd name="connsiteX0" fmla="*/ 5050 w 5494"/>
                    <a:gd name="connsiteY0" fmla="*/ 2358 h 4813"/>
                    <a:gd name="connsiteX1" fmla="*/ 5371 w 5494"/>
                    <a:gd name="connsiteY1" fmla="*/ 1847 h 4813"/>
                    <a:gd name="connsiteX2" fmla="*/ 5868 w 5494"/>
                    <a:gd name="connsiteY2" fmla="*/ 1452 h 4813"/>
                    <a:gd name="connsiteX3" fmla="*/ 3545 w 5494"/>
                    <a:gd name="connsiteY3" fmla="*/ 932 h 4813"/>
                    <a:gd name="connsiteX4" fmla="*/ 373 w 5494"/>
                    <a:gd name="connsiteY4" fmla="*/ 1280 h 4813"/>
                    <a:gd name="connsiteX5" fmla="*/ 3099 w 5494"/>
                    <a:gd name="connsiteY5" fmla="*/ 5025 h 4813"/>
                    <a:gd name="connsiteX6" fmla="*/ 4860 w 5494"/>
                    <a:gd name="connsiteY6" fmla="*/ 5174 h 4813"/>
                    <a:gd name="connsiteX7" fmla="*/ 5603 w 5494"/>
                    <a:gd name="connsiteY7" fmla="*/ 4407 h 4813"/>
                    <a:gd name="connsiteX8" fmla="*/ 5138 w 5494"/>
                    <a:gd name="connsiteY8" fmla="*/ 3738 h 4813"/>
                    <a:gd name="connsiteX9" fmla="*/ 5050 w 5494"/>
                    <a:gd name="connsiteY9" fmla="*/ 2358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 h="4813">
                      <a:moveTo>
                        <a:pt x="5050" y="2358"/>
                      </a:moveTo>
                      <a:cubicBezTo>
                        <a:pt x="5118" y="2166"/>
                        <a:pt x="5228" y="1992"/>
                        <a:pt x="5371" y="1847"/>
                      </a:cubicBezTo>
                      <a:lnTo>
                        <a:pt x="5868" y="1452"/>
                      </a:lnTo>
                      <a:cubicBezTo>
                        <a:pt x="5101" y="1327"/>
                        <a:pt x="4279" y="1132"/>
                        <a:pt x="3545" y="932"/>
                      </a:cubicBezTo>
                      <a:cubicBezTo>
                        <a:pt x="1859" y="537"/>
                        <a:pt x="795" y="611"/>
                        <a:pt x="373" y="1280"/>
                      </a:cubicBezTo>
                      <a:cubicBezTo>
                        <a:pt x="1302" y="2470"/>
                        <a:pt x="2059" y="3761"/>
                        <a:pt x="3099" y="5025"/>
                      </a:cubicBezTo>
                      <a:cubicBezTo>
                        <a:pt x="3564" y="5569"/>
                        <a:pt x="4586" y="5694"/>
                        <a:pt x="4860" y="5174"/>
                      </a:cubicBezTo>
                      <a:cubicBezTo>
                        <a:pt x="5034" y="4856"/>
                        <a:pt x="5291" y="4591"/>
                        <a:pt x="5603" y="4407"/>
                      </a:cubicBezTo>
                      <a:cubicBezTo>
                        <a:pt x="5421" y="4205"/>
                        <a:pt x="5264" y="3980"/>
                        <a:pt x="5138" y="3738"/>
                      </a:cubicBezTo>
                      <a:cubicBezTo>
                        <a:pt x="4947" y="3303"/>
                        <a:pt x="4916" y="2814"/>
                        <a:pt x="5050" y="235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4" name="Freeform 5273">
                  <a:extLst>
                    <a:ext uri="{FF2B5EF4-FFF2-40B4-BE49-F238E27FC236}">
                      <a16:creationId xmlns:a16="http://schemas.microsoft.com/office/drawing/2014/main" id="{F517A8FE-32E9-A736-8900-7EC065AB9FF2}"/>
                    </a:ext>
                  </a:extLst>
                </p:cNvPr>
                <p:cNvSpPr/>
                <p:nvPr/>
              </p:nvSpPr>
              <p:spPr>
                <a:xfrm rot="-780000">
                  <a:off x="1793186" y="4062634"/>
                  <a:ext cx="7998" cy="2778"/>
                </a:xfrm>
                <a:custGeom>
                  <a:avLst/>
                  <a:gdLst>
                    <a:gd name="connsiteX0" fmla="*/ 7634 w 7998"/>
                    <a:gd name="connsiteY0" fmla="*/ 789 h 2778"/>
                    <a:gd name="connsiteX1" fmla="*/ 7833 w 7998"/>
                    <a:gd name="connsiteY1" fmla="*/ 937 h 2778"/>
                    <a:gd name="connsiteX2" fmla="*/ 6147 w 7998"/>
                    <a:gd name="connsiteY2" fmla="*/ 714 h 2778"/>
                    <a:gd name="connsiteX3" fmla="*/ 6124 w 7998"/>
                    <a:gd name="connsiteY3" fmla="*/ 691 h 2778"/>
                    <a:gd name="connsiteX4" fmla="*/ 1043 w 7998"/>
                    <a:gd name="connsiteY4" fmla="*/ 1114 h 2778"/>
                    <a:gd name="connsiteX5" fmla="*/ 374 w 7998"/>
                    <a:gd name="connsiteY5" fmla="*/ 1091 h 2778"/>
                    <a:gd name="connsiteX6" fmla="*/ 425 w 7998"/>
                    <a:gd name="connsiteY6" fmla="*/ 2484 h 2778"/>
                    <a:gd name="connsiteX7" fmla="*/ 448 w 7998"/>
                    <a:gd name="connsiteY7" fmla="*/ 2949 h 2778"/>
                    <a:gd name="connsiteX8" fmla="*/ 597 w 7998"/>
                    <a:gd name="connsiteY8" fmla="*/ 3297 h 2778"/>
                    <a:gd name="connsiteX9" fmla="*/ 671 w 7998"/>
                    <a:gd name="connsiteY9" fmla="*/ 3469 h 2778"/>
                    <a:gd name="connsiteX10" fmla="*/ 2752 w 7998"/>
                    <a:gd name="connsiteY10" fmla="*/ 3372 h 2778"/>
                    <a:gd name="connsiteX11" fmla="*/ 5279 w 7998"/>
                    <a:gd name="connsiteY11" fmla="*/ 2754 h 2778"/>
                    <a:gd name="connsiteX12" fmla="*/ 7908 w 7998"/>
                    <a:gd name="connsiteY12" fmla="*/ 1787 h 2778"/>
                    <a:gd name="connsiteX13" fmla="*/ 8372 w 7998"/>
                    <a:gd name="connsiteY13" fmla="*/ 895 h 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98" h="2778">
                      <a:moveTo>
                        <a:pt x="7634" y="789"/>
                      </a:moveTo>
                      <a:lnTo>
                        <a:pt x="7833" y="937"/>
                      </a:lnTo>
                      <a:cubicBezTo>
                        <a:pt x="7264" y="935"/>
                        <a:pt x="6697" y="860"/>
                        <a:pt x="6147" y="714"/>
                      </a:cubicBezTo>
                      <a:lnTo>
                        <a:pt x="6124" y="691"/>
                      </a:lnTo>
                      <a:cubicBezTo>
                        <a:pt x="4415" y="840"/>
                        <a:pt x="2803" y="1114"/>
                        <a:pt x="1043" y="1114"/>
                      </a:cubicBezTo>
                      <a:cubicBezTo>
                        <a:pt x="819" y="1118"/>
                        <a:pt x="596" y="1110"/>
                        <a:pt x="374" y="1091"/>
                      </a:cubicBezTo>
                      <a:lnTo>
                        <a:pt x="425" y="2484"/>
                      </a:lnTo>
                      <a:cubicBezTo>
                        <a:pt x="408" y="2640"/>
                        <a:pt x="416" y="2796"/>
                        <a:pt x="448" y="2949"/>
                      </a:cubicBezTo>
                      <a:lnTo>
                        <a:pt x="597" y="3297"/>
                      </a:lnTo>
                      <a:lnTo>
                        <a:pt x="671" y="3469"/>
                      </a:lnTo>
                      <a:cubicBezTo>
                        <a:pt x="1361" y="3383"/>
                        <a:pt x="2057" y="3350"/>
                        <a:pt x="2752" y="3372"/>
                      </a:cubicBezTo>
                      <a:cubicBezTo>
                        <a:pt x="3623" y="3310"/>
                        <a:pt x="4477" y="3101"/>
                        <a:pt x="5279" y="2754"/>
                      </a:cubicBezTo>
                      <a:cubicBezTo>
                        <a:pt x="6179" y="2500"/>
                        <a:pt x="7058" y="2177"/>
                        <a:pt x="7908" y="1787"/>
                      </a:cubicBezTo>
                      <a:cubicBezTo>
                        <a:pt x="8256" y="1616"/>
                        <a:pt x="8228" y="1193"/>
                        <a:pt x="8372" y="89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5" name="Freeform 5274">
                  <a:extLst>
                    <a:ext uri="{FF2B5EF4-FFF2-40B4-BE49-F238E27FC236}">
                      <a16:creationId xmlns:a16="http://schemas.microsoft.com/office/drawing/2014/main" id="{1A5A393B-7578-A2E3-C49C-35757BBA3833}"/>
                    </a:ext>
                  </a:extLst>
                </p:cNvPr>
                <p:cNvSpPr/>
                <p:nvPr/>
              </p:nvSpPr>
              <p:spPr>
                <a:xfrm rot="-780000">
                  <a:off x="1798577" y="4062054"/>
                  <a:ext cx="1709" cy="274"/>
                </a:xfrm>
                <a:custGeom>
                  <a:avLst/>
                  <a:gdLst>
                    <a:gd name="connsiteX0" fmla="*/ 2084 w 1709"/>
                    <a:gd name="connsiteY0" fmla="*/ 965 h 274"/>
                    <a:gd name="connsiteX1" fmla="*/ 1884 w 1709"/>
                    <a:gd name="connsiteY1" fmla="*/ 816 h 274"/>
                    <a:gd name="connsiteX2" fmla="*/ 695 w 1709"/>
                    <a:gd name="connsiteY2" fmla="*/ 691 h 274"/>
                    <a:gd name="connsiteX3" fmla="*/ 375 w 1709"/>
                    <a:gd name="connsiteY3" fmla="*/ 714 h 274"/>
                    <a:gd name="connsiteX4" fmla="*/ 398 w 1709"/>
                    <a:gd name="connsiteY4" fmla="*/ 738 h 274"/>
                    <a:gd name="connsiteX5" fmla="*/ 2084 w 1709"/>
                    <a:gd name="connsiteY5" fmla="*/ 965 h 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9" h="274">
                      <a:moveTo>
                        <a:pt x="2084" y="965"/>
                      </a:moveTo>
                      <a:lnTo>
                        <a:pt x="1884" y="816"/>
                      </a:lnTo>
                      <a:cubicBezTo>
                        <a:pt x="1494" y="729"/>
                        <a:pt x="1095" y="687"/>
                        <a:pt x="695" y="691"/>
                      </a:cubicBezTo>
                      <a:lnTo>
                        <a:pt x="375" y="714"/>
                      </a:lnTo>
                      <a:lnTo>
                        <a:pt x="398" y="738"/>
                      </a:lnTo>
                      <a:cubicBezTo>
                        <a:pt x="948" y="885"/>
                        <a:pt x="1515" y="961"/>
                        <a:pt x="2084" y="96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6" name="Freeform 5275">
                  <a:extLst>
                    <a:ext uri="{FF2B5EF4-FFF2-40B4-BE49-F238E27FC236}">
                      <a16:creationId xmlns:a16="http://schemas.microsoft.com/office/drawing/2014/main" id="{3251D406-A613-DAFD-00AA-BD3FAA69549D}"/>
                    </a:ext>
                  </a:extLst>
                </p:cNvPr>
                <p:cNvSpPr/>
                <p:nvPr/>
              </p:nvSpPr>
              <p:spPr>
                <a:xfrm rot="-780000">
                  <a:off x="1791725" y="4064005"/>
                  <a:ext cx="1961" cy="2950"/>
                </a:xfrm>
                <a:custGeom>
                  <a:avLst/>
                  <a:gdLst>
                    <a:gd name="connsiteX0" fmla="*/ 2117 w 1961"/>
                    <a:gd name="connsiteY0" fmla="*/ 2647 h 2950"/>
                    <a:gd name="connsiteX1" fmla="*/ 2094 w 1961"/>
                    <a:gd name="connsiteY1" fmla="*/ 2183 h 2950"/>
                    <a:gd name="connsiteX2" fmla="*/ 2043 w 1961"/>
                    <a:gd name="connsiteY2" fmla="*/ 789 h 2950"/>
                    <a:gd name="connsiteX3" fmla="*/ 1276 w 1961"/>
                    <a:gd name="connsiteY3" fmla="*/ 691 h 2950"/>
                    <a:gd name="connsiteX4" fmla="*/ 779 w 1961"/>
                    <a:gd name="connsiteY4" fmla="*/ 1086 h 2950"/>
                    <a:gd name="connsiteX5" fmla="*/ 459 w 1961"/>
                    <a:gd name="connsiteY5" fmla="*/ 1607 h 2950"/>
                    <a:gd name="connsiteX6" fmla="*/ 533 w 1961"/>
                    <a:gd name="connsiteY6" fmla="*/ 2972 h 2950"/>
                    <a:gd name="connsiteX7" fmla="*/ 998 w 1961"/>
                    <a:gd name="connsiteY7" fmla="*/ 3642 h 2950"/>
                    <a:gd name="connsiteX8" fmla="*/ 2335 w 1961"/>
                    <a:gd name="connsiteY8" fmla="*/ 3177 h 2950"/>
                    <a:gd name="connsiteX9" fmla="*/ 2261 w 1961"/>
                    <a:gd name="connsiteY9" fmla="*/ 3005 h 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1" h="2950">
                      <a:moveTo>
                        <a:pt x="2117" y="2647"/>
                      </a:moveTo>
                      <a:cubicBezTo>
                        <a:pt x="2085" y="2494"/>
                        <a:pt x="2077" y="2338"/>
                        <a:pt x="2094" y="2183"/>
                      </a:cubicBezTo>
                      <a:lnTo>
                        <a:pt x="2043" y="789"/>
                      </a:lnTo>
                      <a:lnTo>
                        <a:pt x="1276" y="691"/>
                      </a:lnTo>
                      <a:lnTo>
                        <a:pt x="779" y="1086"/>
                      </a:lnTo>
                      <a:cubicBezTo>
                        <a:pt x="635" y="1234"/>
                        <a:pt x="526" y="1411"/>
                        <a:pt x="459" y="1607"/>
                      </a:cubicBezTo>
                      <a:cubicBezTo>
                        <a:pt x="323" y="2057"/>
                        <a:pt x="350" y="2540"/>
                        <a:pt x="533" y="2972"/>
                      </a:cubicBezTo>
                      <a:cubicBezTo>
                        <a:pt x="659" y="3214"/>
                        <a:pt x="815" y="3439"/>
                        <a:pt x="998" y="3642"/>
                      </a:cubicBezTo>
                      <a:cubicBezTo>
                        <a:pt x="1408" y="3399"/>
                        <a:pt x="1863" y="3241"/>
                        <a:pt x="2335" y="3177"/>
                      </a:cubicBezTo>
                      <a:lnTo>
                        <a:pt x="2261" y="300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7" name="Freeform 5276">
                  <a:extLst>
                    <a:ext uri="{FF2B5EF4-FFF2-40B4-BE49-F238E27FC236}">
                      <a16:creationId xmlns:a16="http://schemas.microsoft.com/office/drawing/2014/main" id="{474AC6DD-51D8-CB63-BA6B-8BB245F7C216}"/>
                    </a:ext>
                  </a:extLst>
                </p:cNvPr>
                <p:cNvSpPr/>
                <p:nvPr/>
              </p:nvSpPr>
              <p:spPr>
                <a:xfrm rot="-780000">
                  <a:off x="1784575" y="3957065"/>
                  <a:ext cx="14400" cy="9648"/>
                </a:xfrm>
                <a:custGeom>
                  <a:avLst/>
                  <a:gdLst>
                    <a:gd name="connsiteX0" fmla="*/ 10907 w 14400"/>
                    <a:gd name="connsiteY0" fmla="*/ 8920 h 9648"/>
                    <a:gd name="connsiteX1" fmla="*/ 9593 w 14400"/>
                    <a:gd name="connsiteY1" fmla="*/ 7731 h 9648"/>
                    <a:gd name="connsiteX2" fmla="*/ 9593 w 14400"/>
                    <a:gd name="connsiteY2" fmla="*/ 7633 h 9648"/>
                    <a:gd name="connsiteX3" fmla="*/ 6049 w 14400"/>
                    <a:gd name="connsiteY3" fmla="*/ 6741 h 9648"/>
                    <a:gd name="connsiteX4" fmla="*/ 5626 w 14400"/>
                    <a:gd name="connsiteY4" fmla="*/ 3693 h 9648"/>
                    <a:gd name="connsiteX5" fmla="*/ 7112 w 14400"/>
                    <a:gd name="connsiteY5" fmla="*/ 2550 h 9648"/>
                    <a:gd name="connsiteX6" fmla="*/ 7238 w 14400"/>
                    <a:gd name="connsiteY6" fmla="*/ 989 h 9648"/>
                    <a:gd name="connsiteX7" fmla="*/ 5032 w 14400"/>
                    <a:gd name="connsiteY7" fmla="*/ 1138 h 9648"/>
                    <a:gd name="connsiteX8" fmla="*/ 3666 w 14400"/>
                    <a:gd name="connsiteY8" fmla="*/ 2179 h 9648"/>
                    <a:gd name="connsiteX9" fmla="*/ 1957 w 14400"/>
                    <a:gd name="connsiteY9" fmla="*/ 2871 h 9648"/>
                    <a:gd name="connsiteX10" fmla="*/ 470 w 14400"/>
                    <a:gd name="connsiteY10" fmla="*/ 4432 h 9648"/>
                    <a:gd name="connsiteX11" fmla="*/ 5477 w 14400"/>
                    <a:gd name="connsiteY11" fmla="*/ 8497 h 9648"/>
                    <a:gd name="connsiteX12" fmla="*/ 9272 w 14400"/>
                    <a:gd name="connsiteY12" fmla="*/ 9664 h 9648"/>
                    <a:gd name="connsiteX13" fmla="*/ 14080 w 14400"/>
                    <a:gd name="connsiteY13" fmla="*/ 10310 h 9648"/>
                    <a:gd name="connsiteX14" fmla="*/ 14772 w 14400"/>
                    <a:gd name="connsiteY14" fmla="*/ 10110 h 9648"/>
                    <a:gd name="connsiteX15" fmla="*/ 10907 w 14400"/>
                    <a:gd name="connsiteY15" fmla="*/ 8920 h 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00" h="9648">
                      <a:moveTo>
                        <a:pt x="10907" y="8920"/>
                      </a:moveTo>
                      <a:cubicBezTo>
                        <a:pt x="10336" y="9194"/>
                        <a:pt x="9570" y="8456"/>
                        <a:pt x="9593" y="7731"/>
                      </a:cubicBezTo>
                      <a:lnTo>
                        <a:pt x="9593" y="7633"/>
                      </a:lnTo>
                      <a:cubicBezTo>
                        <a:pt x="8343" y="7765"/>
                        <a:pt x="7087" y="7449"/>
                        <a:pt x="6049" y="6741"/>
                      </a:cubicBezTo>
                      <a:cubicBezTo>
                        <a:pt x="4511" y="5752"/>
                        <a:pt x="4340" y="4832"/>
                        <a:pt x="5626" y="3693"/>
                      </a:cubicBezTo>
                      <a:cubicBezTo>
                        <a:pt x="6091" y="3298"/>
                        <a:pt x="6643" y="2973"/>
                        <a:pt x="7112" y="2550"/>
                      </a:cubicBezTo>
                      <a:cubicBezTo>
                        <a:pt x="7656" y="2086"/>
                        <a:pt x="8130" y="1556"/>
                        <a:pt x="7238" y="989"/>
                      </a:cubicBezTo>
                      <a:cubicBezTo>
                        <a:pt x="6558" y="517"/>
                        <a:pt x="5642" y="578"/>
                        <a:pt x="5032" y="1138"/>
                      </a:cubicBezTo>
                      <a:cubicBezTo>
                        <a:pt x="4598" y="1512"/>
                        <a:pt x="4142" y="1860"/>
                        <a:pt x="3666" y="2179"/>
                      </a:cubicBezTo>
                      <a:cubicBezTo>
                        <a:pt x="3164" y="2550"/>
                        <a:pt x="2576" y="2789"/>
                        <a:pt x="1957" y="2871"/>
                      </a:cubicBezTo>
                      <a:cubicBezTo>
                        <a:pt x="271" y="2894"/>
                        <a:pt x="247" y="3442"/>
                        <a:pt x="470" y="4432"/>
                      </a:cubicBezTo>
                      <a:cubicBezTo>
                        <a:pt x="1065" y="7220"/>
                        <a:pt x="1511" y="7605"/>
                        <a:pt x="5477" y="8497"/>
                      </a:cubicBezTo>
                      <a:cubicBezTo>
                        <a:pt x="6792" y="8795"/>
                        <a:pt x="7981" y="9390"/>
                        <a:pt x="9272" y="9664"/>
                      </a:cubicBezTo>
                      <a:cubicBezTo>
                        <a:pt x="10847" y="10050"/>
                        <a:pt x="12459" y="10267"/>
                        <a:pt x="14080" y="10310"/>
                      </a:cubicBezTo>
                      <a:cubicBezTo>
                        <a:pt x="14329" y="10351"/>
                        <a:pt x="14583" y="10278"/>
                        <a:pt x="14772" y="10110"/>
                      </a:cubicBezTo>
                      <a:cubicBezTo>
                        <a:pt x="13309" y="8995"/>
                        <a:pt x="12050" y="8377"/>
                        <a:pt x="10907" y="892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8" name="Freeform 5277">
                  <a:extLst>
                    <a:ext uri="{FF2B5EF4-FFF2-40B4-BE49-F238E27FC236}">
                      <a16:creationId xmlns:a16="http://schemas.microsoft.com/office/drawing/2014/main" id="{17638C0C-77ED-8139-5B21-9F134B4B3A21}"/>
                    </a:ext>
                  </a:extLst>
                </p:cNvPr>
                <p:cNvSpPr/>
                <p:nvPr/>
              </p:nvSpPr>
              <p:spPr>
                <a:xfrm rot="-780000">
                  <a:off x="1794448" y="3962816"/>
                  <a:ext cx="5257" cy="2574"/>
                </a:xfrm>
                <a:custGeom>
                  <a:avLst/>
                  <a:gdLst>
                    <a:gd name="connsiteX0" fmla="*/ 5060 w 5257"/>
                    <a:gd name="connsiteY0" fmla="*/ 2309 h 2574"/>
                    <a:gd name="connsiteX1" fmla="*/ 1117 w 5257"/>
                    <a:gd name="connsiteY1" fmla="*/ 673 h 2574"/>
                    <a:gd name="connsiteX2" fmla="*/ 374 w 5257"/>
                    <a:gd name="connsiteY2" fmla="*/ 771 h 2574"/>
                    <a:gd name="connsiteX3" fmla="*/ 374 w 5257"/>
                    <a:gd name="connsiteY3" fmla="*/ 869 h 2574"/>
                    <a:gd name="connsiteX4" fmla="*/ 1688 w 5257"/>
                    <a:gd name="connsiteY4" fmla="*/ 2058 h 2574"/>
                    <a:gd name="connsiteX5" fmla="*/ 5557 w 5257"/>
                    <a:gd name="connsiteY5" fmla="*/ 3247 h 2574"/>
                    <a:gd name="connsiteX6" fmla="*/ 5060 w 5257"/>
                    <a:gd name="connsiteY6" fmla="*/ 2309 h 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7" h="2574">
                      <a:moveTo>
                        <a:pt x="5060" y="2309"/>
                      </a:moveTo>
                      <a:cubicBezTo>
                        <a:pt x="3695" y="1617"/>
                        <a:pt x="2236" y="1119"/>
                        <a:pt x="1117" y="673"/>
                      </a:cubicBezTo>
                      <a:lnTo>
                        <a:pt x="374" y="771"/>
                      </a:lnTo>
                      <a:lnTo>
                        <a:pt x="374" y="869"/>
                      </a:lnTo>
                      <a:cubicBezTo>
                        <a:pt x="350" y="1589"/>
                        <a:pt x="1117" y="2332"/>
                        <a:pt x="1688" y="2058"/>
                      </a:cubicBezTo>
                      <a:cubicBezTo>
                        <a:pt x="2831" y="1514"/>
                        <a:pt x="4094" y="2132"/>
                        <a:pt x="5557" y="3247"/>
                      </a:cubicBezTo>
                      <a:cubicBezTo>
                        <a:pt x="5762" y="2955"/>
                        <a:pt x="5525" y="2509"/>
                        <a:pt x="5060" y="230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9" name="Freeform 5278">
                  <a:extLst>
                    <a:ext uri="{FF2B5EF4-FFF2-40B4-BE49-F238E27FC236}">
                      <a16:creationId xmlns:a16="http://schemas.microsoft.com/office/drawing/2014/main" id="{65285BE0-8CA9-45D0-2A26-961886270961}"/>
                    </a:ext>
                  </a:extLst>
                </p:cNvPr>
                <p:cNvSpPr/>
                <p:nvPr/>
              </p:nvSpPr>
              <p:spPr>
                <a:xfrm rot="-780000">
                  <a:off x="1780763" y="3970124"/>
                  <a:ext cx="19446" cy="5475"/>
                </a:xfrm>
                <a:custGeom>
                  <a:avLst/>
                  <a:gdLst>
                    <a:gd name="connsiteX0" fmla="*/ 19707 w 19446"/>
                    <a:gd name="connsiteY0" fmla="*/ 4794 h 5475"/>
                    <a:gd name="connsiteX1" fmla="*/ 19758 w 19446"/>
                    <a:gd name="connsiteY1" fmla="*/ 3925 h 5475"/>
                    <a:gd name="connsiteX2" fmla="*/ 17798 w 19446"/>
                    <a:gd name="connsiteY2" fmla="*/ 1370 h 5475"/>
                    <a:gd name="connsiteX3" fmla="*/ 15541 w 19446"/>
                    <a:gd name="connsiteY3" fmla="*/ 677 h 5475"/>
                    <a:gd name="connsiteX4" fmla="*/ 5499 w 19446"/>
                    <a:gd name="connsiteY4" fmla="*/ 2192 h 5475"/>
                    <a:gd name="connsiteX5" fmla="*/ 1407 w 19446"/>
                    <a:gd name="connsiteY5" fmla="*/ 3121 h 5475"/>
                    <a:gd name="connsiteX6" fmla="*/ 835 w 19446"/>
                    <a:gd name="connsiteY6" fmla="*/ 3270 h 5475"/>
                    <a:gd name="connsiteX7" fmla="*/ 371 w 19446"/>
                    <a:gd name="connsiteY7" fmla="*/ 4933 h 5475"/>
                    <a:gd name="connsiteX8" fmla="*/ 1834 w 19446"/>
                    <a:gd name="connsiteY8" fmla="*/ 6150 h 5475"/>
                    <a:gd name="connsiteX9" fmla="*/ 3943 w 19446"/>
                    <a:gd name="connsiteY9" fmla="*/ 5686 h 5475"/>
                    <a:gd name="connsiteX10" fmla="*/ 7463 w 19446"/>
                    <a:gd name="connsiteY10" fmla="*/ 3827 h 5475"/>
                    <a:gd name="connsiteX11" fmla="*/ 10510 w 19446"/>
                    <a:gd name="connsiteY11" fmla="*/ 2461 h 5475"/>
                    <a:gd name="connsiteX12" fmla="*/ 15048 w 19446"/>
                    <a:gd name="connsiteY12" fmla="*/ 2959 h 5475"/>
                    <a:gd name="connsiteX13" fmla="*/ 18518 w 19446"/>
                    <a:gd name="connsiteY13" fmla="*/ 4668 h 5475"/>
                    <a:gd name="connsiteX14" fmla="*/ 19707 w 19446"/>
                    <a:gd name="connsiteY14" fmla="*/ 4794 h 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46" h="5475">
                      <a:moveTo>
                        <a:pt x="19707" y="4794"/>
                      </a:moveTo>
                      <a:cubicBezTo>
                        <a:pt x="19730" y="4496"/>
                        <a:pt x="19907" y="4148"/>
                        <a:pt x="19758" y="3925"/>
                      </a:cubicBezTo>
                      <a:cubicBezTo>
                        <a:pt x="19236" y="2980"/>
                        <a:pt x="18576" y="2118"/>
                        <a:pt x="17798" y="1370"/>
                      </a:cubicBezTo>
                      <a:cubicBezTo>
                        <a:pt x="17145" y="891"/>
                        <a:pt x="16350" y="647"/>
                        <a:pt x="15541" y="677"/>
                      </a:cubicBezTo>
                      <a:cubicBezTo>
                        <a:pt x="12141" y="735"/>
                        <a:pt x="8764" y="1245"/>
                        <a:pt x="5499" y="2192"/>
                      </a:cubicBezTo>
                      <a:cubicBezTo>
                        <a:pt x="4159" y="2600"/>
                        <a:pt x="2791" y="2911"/>
                        <a:pt x="1407" y="3121"/>
                      </a:cubicBezTo>
                      <a:lnTo>
                        <a:pt x="835" y="3270"/>
                      </a:lnTo>
                      <a:cubicBezTo>
                        <a:pt x="933" y="3865"/>
                        <a:pt x="763" y="4474"/>
                        <a:pt x="371" y="4933"/>
                      </a:cubicBezTo>
                      <a:cubicBezTo>
                        <a:pt x="793" y="5356"/>
                        <a:pt x="1388" y="5728"/>
                        <a:pt x="1834" y="6150"/>
                      </a:cubicBezTo>
                      <a:cubicBezTo>
                        <a:pt x="2549" y="6060"/>
                        <a:pt x="3255" y="5904"/>
                        <a:pt x="3943" y="5686"/>
                      </a:cubicBezTo>
                      <a:cubicBezTo>
                        <a:pt x="5160" y="5114"/>
                        <a:pt x="6265" y="4445"/>
                        <a:pt x="7463" y="3827"/>
                      </a:cubicBezTo>
                      <a:cubicBezTo>
                        <a:pt x="8444" y="3298"/>
                        <a:pt x="9463" y="2841"/>
                        <a:pt x="10510" y="2461"/>
                      </a:cubicBezTo>
                      <a:cubicBezTo>
                        <a:pt x="12014" y="1877"/>
                        <a:pt x="13707" y="2063"/>
                        <a:pt x="15048" y="2959"/>
                      </a:cubicBezTo>
                      <a:cubicBezTo>
                        <a:pt x="16159" y="3617"/>
                        <a:pt x="17319" y="4188"/>
                        <a:pt x="18518" y="4668"/>
                      </a:cubicBezTo>
                      <a:cubicBezTo>
                        <a:pt x="18904" y="4776"/>
                        <a:pt x="19306" y="4819"/>
                        <a:pt x="19707" y="47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0" name="Freeform 5279">
                  <a:extLst>
                    <a:ext uri="{FF2B5EF4-FFF2-40B4-BE49-F238E27FC236}">
                      <a16:creationId xmlns:a16="http://schemas.microsoft.com/office/drawing/2014/main" id="{6102401F-3D3C-471E-F8AF-A716506C5CD0}"/>
                    </a:ext>
                  </a:extLst>
                </p:cNvPr>
                <p:cNvSpPr/>
                <p:nvPr/>
              </p:nvSpPr>
              <p:spPr>
                <a:xfrm rot="-780000">
                  <a:off x="1780722" y="3974869"/>
                  <a:ext cx="943" cy="1677"/>
                </a:xfrm>
                <a:custGeom>
                  <a:avLst/>
                  <a:gdLst>
                    <a:gd name="connsiteX0" fmla="*/ 1283 w 943"/>
                    <a:gd name="connsiteY0" fmla="*/ 676 h 1677"/>
                    <a:gd name="connsiteX1" fmla="*/ 488 w 943"/>
                    <a:gd name="connsiteY1" fmla="*/ 1888 h 1677"/>
                    <a:gd name="connsiteX2" fmla="*/ 837 w 943"/>
                    <a:gd name="connsiteY2" fmla="*/ 2353 h 1677"/>
                    <a:gd name="connsiteX3" fmla="*/ 1283 w 943"/>
                    <a:gd name="connsiteY3" fmla="*/ 676 h 1677"/>
                  </a:gdLst>
                  <a:ahLst/>
                  <a:cxnLst>
                    <a:cxn ang="0">
                      <a:pos x="connsiteX0" y="connsiteY0"/>
                    </a:cxn>
                    <a:cxn ang="0">
                      <a:pos x="connsiteX1" y="connsiteY1"/>
                    </a:cxn>
                    <a:cxn ang="0">
                      <a:pos x="connsiteX2" y="connsiteY2"/>
                    </a:cxn>
                    <a:cxn ang="0">
                      <a:pos x="connsiteX3" y="connsiteY3"/>
                    </a:cxn>
                  </a:cxnLst>
                  <a:rect l="l" t="t" r="r" b="b"/>
                  <a:pathLst>
                    <a:path w="943" h="1677">
                      <a:moveTo>
                        <a:pt x="1283" y="676"/>
                      </a:moveTo>
                      <a:cubicBezTo>
                        <a:pt x="614" y="922"/>
                        <a:pt x="140" y="1294"/>
                        <a:pt x="488" y="1888"/>
                      </a:cubicBezTo>
                      <a:cubicBezTo>
                        <a:pt x="579" y="2061"/>
                        <a:pt x="696" y="2218"/>
                        <a:pt x="837" y="2353"/>
                      </a:cubicBezTo>
                      <a:cubicBezTo>
                        <a:pt x="1226" y="1887"/>
                        <a:pt x="1390" y="1273"/>
                        <a:pt x="1283"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1" name="Freeform 5280">
                  <a:extLst>
                    <a:ext uri="{FF2B5EF4-FFF2-40B4-BE49-F238E27FC236}">
                      <a16:creationId xmlns:a16="http://schemas.microsoft.com/office/drawing/2014/main" id="{D34C908C-C392-9ACF-EE62-747056A14AD3}"/>
                    </a:ext>
                  </a:extLst>
                </p:cNvPr>
                <p:cNvSpPr/>
                <p:nvPr/>
              </p:nvSpPr>
              <p:spPr>
                <a:xfrm rot="-780000">
                  <a:off x="1800398" y="3985151"/>
                  <a:ext cx="16559" cy="4289"/>
                </a:xfrm>
                <a:custGeom>
                  <a:avLst/>
                  <a:gdLst>
                    <a:gd name="connsiteX0" fmla="*/ 2794 w 16559"/>
                    <a:gd name="connsiteY0" fmla="*/ 4966 h 4289"/>
                    <a:gd name="connsiteX1" fmla="*/ 4188 w 16559"/>
                    <a:gd name="connsiteY1" fmla="*/ 3976 h 4289"/>
                    <a:gd name="connsiteX2" fmla="*/ 9097 w 16559"/>
                    <a:gd name="connsiteY2" fmla="*/ 2582 h 4289"/>
                    <a:gd name="connsiteX3" fmla="*/ 12743 w 16559"/>
                    <a:gd name="connsiteY3" fmla="*/ 3920 h 4289"/>
                    <a:gd name="connsiteX4" fmla="*/ 16287 w 16559"/>
                    <a:gd name="connsiteY4" fmla="*/ 3920 h 4289"/>
                    <a:gd name="connsiteX5" fmla="*/ 16933 w 16559"/>
                    <a:gd name="connsiteY5" fmla="*/ 2680 h 4289"/>
                    <a:gd name="connsiteX6" fmla="*/ 15767 w 16559"/>
                    <a:gd name="connsiteY6" fmla="*/ 1750 h 4289"/>
                    <a:gd name="connsiteX7" fmla="*/ 15521 w 16559"/>
                    <a:gd name="connsiteY7" fmla="*/ 2215 h 4289"/>
                    <a:gd name="connsiteX8" fmla="*/ 9669 w 16559"/>
                    <a:gd name="connsiteY8" fmla="*/ 728 h 4289"/>
                    <a:gd name="connsiteX9" fmla="*/ 9520 w 16559"/>
                    <a:gd name="connsiteY9" fmla="*/ 677 h 4289"/>
                    <a:gd name="connsiteX10" fmla="*/ 1215 w 16559"/>
                    <a:gd name="connsiteY10" fmla="*/ 1142 h 4289"/>
                    <a:gd name="connsiteX11" fmla="*/ 374 w 16559"/>
                    <a:gd name="connsiteY11" fmla="*/ 2508 h 4289"/>
                    <a:gd name="connsiteX12" fmla="*/ 1141 w 16559"/>
                    <a:gd name="connsiteY12" fmla="*/ 3948 h 4289"/>
                    <a:gd name="connsiteX13" fmla="*/ 2794 w 16559"/>
                    <a:gd name="connsiteY13" fmla="*/ 4966 h 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59" h="4289">
                      <a:moveTo>
                        <a:pt x="2794" y="4966"/>
                      </a:moveTo>
                      <a:cubicBezTo>
                        <a:pt x="3291" y="4989"/>
                        <a:pt x="3909" y="4422"/>
                        <a:pt x="4188" y="3976"/>
                      </a:cubicBezTo>
                      <a:cubicBezTo>
                        <a:pt x="5502" y="1992"/>
                        <a:pt x="6148" y="1746"/>
                        <a:pt x="9097" y="2582"/>
                      </a:cubicBezTo>
                      <a:cubicBezTo>
                        <a:pt x="10336" y="2961"/>
                        <a:pt x="11553" y="3408"/>
                        <a:pt x="12743" y="3920"/>
                      </a:cubicBezTo>
                      <a:cubicBezTo>
                        <a:pt x="13849" y="4520"/>
                        <a:pt x="15182" y="4520"/>
                        <a:pt x="16287" y="3920"/>
                      </a:cubicBezTo>
                      <a:cubicBezTo>
                        <a:pt x="16704" y="3648"/>
                        <a:pt x="16949" y="3178"/>
                        <a:pt x="16933" y="2680"/>
                      </a:cubicBezTo>
                      <a:cubicBezTo>
                        <a:pt x="16859" y="2359"/>
                        <a:pt x="16167" y="2062"/>
                        <a:pt x="15767" y="1750"/>
                      </a:cubicBezTo>
                      <a:lnTo>
                        <a:pt x="15521" y="2215"/>
                      </a:lnTo>
                      <a:lnTo>
                        <a:pt x="9669" y="728"/>
                      </a:lnTo>
                      <a:lnTo>
                        <a:pt x="9520" y="677"/>
                      </a:lnTo>
                      <a:cubicBezTo>
                        <a:pt x="6733" y="849"/>
                        <a:pt x="3946" y="923"/>
                        <a:pt x="1215" y="1142"/>
                      </a:cubicBezTo>
                      <a:cubicBezTo>
                        <a:pt x="820" y="1193"/>
                        <a:pt x="398" y="2011"/>
                        <a:pt x="374" y="2508"/>
                      </a:cubicBezTo>
                      <a:cubicBezTo>
                        <a:pt x="441" y="3067"/>
                        <a:pt x="714" y="3581"/>
                        <a:pt x="1141" y="3948"/>
                      </a:cubicBezTo>
                      <a:cubicBezTo>
                        <a:pt x="1573" y="4450"/>
                        <a:pt x="2151" y="4806"/>
                        <a:pt x="2794" y="49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2" name="Freeform 5281">
                  <a:extLst>
                    <a:ext uri="{FF2B5EF4-FFF2-40B4-BE49-F238E27FC236}">
                      <a16:creationId xmlns:a16="http://schemas.microsoft.com/office/drawing/2014/main" id="{103B4A42-18C1-3D44-8511-25399E6E1166}"/>
                    </a:ext>
                  </a:extLst>
                </p:cNvPr>
                <p:cNvSpPr/>
                <p:nvPr/>
              </p:nvSpPr>
              <p:spPr>
                <a:xfrm rot="-780000">
                  <a:off x="1761961" y="4131004"/>
                  <a:ext cx="2763" cy="1328"/>
                </a:xfrm>
                <a:custGeom>
                  <a:avLst/>
                  <a:gdLst>
                    <a:gd name="connsiteX0" fmla="*/ 2204 w 2763"/>
                    <a:gd name="connsiteY0" fmla="*/ 745 h 1328"/>
                    <a:gd name="connsiteX1" fmla="*/ 369 w 2763"/>
                    <a:gd name="connsiteY1" fmla="*/ 796 h 1328"/>
                    <a:gd name="connsiteX2" fmla="*/ 1298 w 2763"/>
                    <a:gd name="connsiteY2" fmla="*/ 1860 h 1328"/>
                    <a:gd name="connsiteX3" fmla="*/ 1521 w 2763"/>
                    <a:gd name="connsiteY3" fmla="*/ 2032 h 1328"/>
                    <a:gd name="connsiteX4" fmla="*/ 3133 w 2763"/>
                    <a:gd name="connsiteY4" fmla="*/ 1103 h 1328"/>
                    <a:gd name="connsiteX5" fmla="*/ 2204 w 2763"/>
                    <a:gd name="connsiteY5" fmla="*/ 745 h 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3" h="1328">
                      <a:moveTo>
                        <a:pt x="2204" y="745"/>
                      </a:moveTo>
                      <a:cubicBezTo>
                        <a:pt x="1593" y="676"/>
                        <a:pt x="975" y="693"/>
                        <a:pt x="369" y="796"/>
                      </a:cubicBezTo>
                      <a:cubicBezTo>
                        <a:pt x="649" y="1175"/>
                        <a:pt x="960" y="1531"/>
                        <a:pt x="1298" y="1860"/>
                      </a:cubicBezTo>
                      <a:lnTo>
                        <a:pt x="1521" y="2032"/>
                      </a:lnTo>
                      <a:lnTo>
                        <a:pt x="3133" y="1103"/>
                      </a:lnTo>
                      <a:cubicBezTo>
                        <a:pt x="2836" y="951"/>
                        <a:pt x="2525" y="831"/>
                        <a:pt x="2204" y="7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3" name="Freeform 5282">
                  <a:extLst>
                    <a:ext uri="{FF2B5EF4-FFF2-40B4-BE49-F238E27FC236}">
                      <a16:creationId xmlns:a16="http://schemas.microsoft.com/office/drawing/2014/main" id="{52FE5BF2-0381-C62D-DE78-466E73CCE57D}"/>
                    </a:ext>
                  </a:extLst>
                </p:cNvPr>
                <p:cNvSpPr/>
                <p:nvPr/>
              </p:nvSpPr>
              <p:spPr>
                <a:xfrm rot="-780000">
                  <a:off x="1762971" y="3969364"/>
                  <a:ext cx="11195" cy="3903"/>
                </a:xfrm>
                <a:custGeom>
                  <a:avLst/>
                  <a:gdLst>
                    <a:gd name="connsiteX0" fmla="*/ 8770 w 11195"/>
                    <a:gd name="connsiteY0" fmla="*/ 675 h 3903"/>
                    <a:gd name="connsiteX1" fmla="*/ 8570 w 11195"/>
                    <a:gd name="connsiteY1" fmla="*/ 749 h 3903"/>
                    <a:gd name="connsiteX2" fmla="*/ 7975 w 11195"/>
                    <a:gd name="connsiteY2" fmla="*/ 675 h 3903"/>
                    <a:gd name="connsiteX3" fmla="*/ 7009 w 11195"/>
                    <a:gd name="connsiteY3" fmla="*/ 875 h 3903"/>
                    <a:gd name="connsiteX4" fmla="*/ 2295 w 11195"/>
                    <a:gd name="connsiteY4" fmla="*/ 1873 h 3903"/>
                    <a:gd name="connsiteX5" fmla="*/ 483 w 11195"/>
                    <a:gd name="connsiteY5" fmla="*/ 2840 h 3903"/>
                    <a:gd name="connsiteX6" fmla="*/ 609 w 11195"/>
                    <a:gd name="connsiteY6" fmla="*/ 3305 h 3903"/>
                    <a:gd name="connsiteX7" fmla="*/ 609 w 11195"/>
                    <a:gd name="connsiteY7" fmla="*/ 3356 h 3903"/>
                    <a:gd name="connsiteX8" fmla="*/ 609 w 11195"/>
                    <a:gd name="connsiteY8" fmla="*/ 3356 h 3903"/>
                    <a:gd name="connsiteX9" fmla="*/ 409 w 11195"/>
                    <a:gd name="connsiteY9" fmla="*/ 3332 h 3903"/>
                    <a:gd name="connsiteX10" fmla="*/ 409 w 11195"/>
                    <a:gd name="connsiteY10" fmla="*/ 3332 h 3903"/>
                    <a:gd name="connsiteX11" fmla="*/ 409 w 11195"/>
                    <a:gd name="connsiteY11" fmla="*/ 3356 h 3903"/>
                    <a:gd name="connsiteX12" fmla="*/ 432 w 11195"/>
                    <a:gd name="connsiteY12" fmla="*/ 3407 h 3903"/>
                    <a:gd name="connsiteX13" fmla="*/ 455 w 11195"/>
                    <a:gd name="connsiteY13" fmla="*/ 3504 h 3903"/>
                    <a:gd name="connsiteX14" fmla="*/ 530 w 11195"/>
                    <a:gd name="connsiteY14" fmla="*/ 3676 h 3903"/>
                    <a:gd name="connsiteX15" fmla="*/ 994 w 11195"/>
                    <a:gd name="connsiteY15" fmla="*/ 4248 h 3903"/>
                    <a:gd name="connsiteX16" fmla="*/ 2759 w 11195"/>
                    <a:gd name="connsiteY16" fmla="*/ 4517 h 3903"/>
                    <a:gd name="connsiteX17" fmla="*/ 6823 w 11195"/>
                    <a:gd name="connsiteY17" fmla="*/ 3946 h 3903"/>
                    <a:gd name="connsiteX18" fmla="*/ 7320 w 11195"/>
                    <a:gd name="connsiteY18" fmla="*/ 3871 h 3903"/>
                    <a:gd name="connsiteX19" fmla="*/ 7446 w 11195"/>
                    <a:gd name="connsiteY19" fmla="*/ 3848 h 3903"/>
                    <a:gd name="connsiteX20" fmla="*/ 7794 w 11195"/>
                    <a:gd name="connsiteY20" fmla="*/ 3848 h 3903"/>
                    <a:gd name="connsiteX21" fmla="*/ 8040 w 11195"/>
                    <a:gd name="connsiteY21" fmla="*/ 3797 h 3903"/>
                    <a:gd name="connsiteX22" fmla="*/ 9030 w 11195"/>
                    <a:gd name="connsiteY22" fmla="*/ 3597 h 3903"/>
                    <a:gd name="connsiteX23" fmla="*/ 11013 w 11195"/>
                    <a:gd name="connsiteY23" fmla="*/ 3226 h 3903"/>
                    <a:gd name="connsiteX24" fmla="*/ 11556 w 11195"/>
                    <a:gd name="connsiteY24" fmla="*/ 2296 h 3903"/>
                    <a:gd name="connsiteX25" fmla="*/ 8770 w 11195"/>
                    <a:gd name="connsiteY25" fmla="*/ 675 h 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95" h="3903">
                      <a:moveTo>
                        <a:pt x="8770" y="675"/>
                      </a:moveTo>
                      <a:lnTo>
                        <a:pt x="8570" y="749"/>
                      </a:lnTo>
                      <a:cubicBezTo>
                        <a:pt x="8369" y="758"/>
                        <a:pt x="8168" y="733"/>
                        <a:pt x="7975" y="675"/>
                      </a:cubicBezTo>
                      <a:cubicBezTo>
                        <a:pt x="7647" y="703"/>
                        <a:pt x="7322" y="770"/>
                        <a:pt x="7009" y="875"/>
                      </a:cubicBezTo>
                      <a:cubicBezTo>
                        <a:pt x="5512" y="1494"/>
                        <a:pt x="3914" y="1832"/>
                        <a:pt x="2295" y="1873"/>
                      </a:cubicBezTo>
                      <a:cubicBezTo>
                        <a:pt x="1626" y="1925"/>
                        <a:pt x="1078" y="2491"/>
                        <a:pt x="483" y="2840"/>
                      </a:cubicBezTo>
                      <a:lnTo>
                        <a:pt x="609" y="3305"/>
                      </a:lnTo>
                      <a:lnTo>
                        <a:pt x="609" y="3356"/>
                      </a:lnTo>
                      <a:lnTo>
                        <a:pt x="609" y="3356"/>
                      </a:lnTo>
                      <a:cubicBezTo>
                        <a:pt x="660" y="3356"/>
                        <a:pt x="237" y="3305"/>
                        <a:pt x="409" y="3332"/>
                      </a:cubicBezTo>
                      <a:lnTo>
                        <a:pt x="409" y="3332"/>
                      </a:lnTo>
                      <a:lnTo>
                        <a:pt x="409" y="3356"/>
                      </a:lnTo>
                      <a:lnTo>
                        <a:pt x="432" y="3407"/>
                      </a:lnTo>
                      <a:lnTo>
                        <a:pt x="455" y="3504"/>
                      </a:lnTo>
                      <a:lnTo>
                        <a:pt x="530" y="3676"/>
                      </a:lnTo>
                      <a:cubicBezTo>
                        <a:pt x="636" y="3902"/>
                        <a:pt x="795" y="4098"/>
                        <a:pt x="994" y="4248"/>
                      </a:cubicBezTo>
                      <a:cubicBezTo>
                        <a:pt x="1527" y="4558"/>
                        <a:pt x="2158" y="4654"/>
                        <a:pt x="2759" y="4517"/>
                      </a:cubicBezTo>
                      <a:cubicBezTo>
                        <a:pt x="4125" y="4369"/>
                        <a:pt x="5486" y="4169"/>
                        <a:pt x="6823" y="3946"/>
                      </a:cubicBezTo>
                      <a:lnTo>
                        <a:pt x="7320" y="3871"/>
                      </a:lnTo>
                      <a:lnTo>
                        <a:pt x="7446" y="3848"/>
                      </a:lnTo>
                      <a:lnTo>
                        <a:pt x="7794" y="3848"/>
                      </a:lnTo>
                      <a:lnTo>
                        <a:pt x="8040" y="3797"/>
                      </a:lnTo>
                      <a:lnTo>
                        <a:pt x="9030" y="3597"/>
                      </a:lnTo>
                      <a:lnTo>
                        <a:pt x="11013" y="3226"/>
                      </a:lnTo>
                      <a:cubicBezTo>
                        <a:pt x="11383" y="3074"/>
                        <a:pt x="11605" y="2693"/>
                        <a:pt x="11556" y="2296"/>
                      </a:cubicBezTo>
                      <a:cubicBezTo>
                        <a:pt x="10974" y="1307"/>
                        <a:pt x="9918" y="692"/>
                        <a:pt x="8770" y="6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4" name="Freeform 5283">
                  <a:extLst>
                    <a:ext uri="{FF2B5EF4-FFF2-40B4-BE49-F238E27FC236}">
                      <a16:creationId xmlns:a16="http://schemas.microsoft.com/office/drawing/2014/main" id="{ABF44E15-857C-9DAB-13BE-0C5C476BAD14}"/>
                    </a:ext>
                  </a:extLst>
                </p:cNvPr>
                <p:cNvSpPr/>
                <p:nvPr/>
              </p:nvSpPr>
              <p:spPr>
                <a:xfrm rot="-780000">
                  <a:off x="1770089" y="3968852"/>
                  <a:ext cx="794" cy="94"/>
                </a:xfrm>
                <a:custGeom>
                  <a:avLst/>
                  <a:gdLst>
                    <a:gd name="connsiteX0" fmla="*/ 1163 w 794"/>
                    <a:gd name="connsiteY0" fmla="*/ 694 h 94"/>
                    <a:gd name="connsiteX1" fmla="*/ 369 w 794"/>
                    <a:gd name="connsiteY1" fmla="*/ 694 h 94"/>
                    <a:gd name="connsiteX2" fmla="*/ 963 w 794"/>
                    <a:gd name="connsiteY2" fmla="*/ 768 h 94"/>
                  </a:gdLst>
                  <a:ahLst/>
                  <a:cxnLst>
                    <a:cxn ang="0">
                      <a:pos x="connsiteX0" y="connsiteY0"/>
                    </a:cxn>
                    <a:cxn ang="0">
                      <a:pos x="connsiteX1" y="connsiteY1"/>
                    </a:cxn>
                    <a:cxn ang="0">
                      <a:pos x="connsiteX2" y="connsiteY2"/>
                    </a:cxn>
                  </a:cxnLst>
                  <a:rect l="l" t="t" r="r" b="b"/>
                  <a:pathLst>
                    <a:path w="794" h="94">
                      <a:moveTo>
                        <a:pt x="1163" y="694"/>
                      </a:moveTo>
                      <a:cubicBezTo>
                        <a:pt x="899" y="668"/>
                        <a:pt x="633" y="668"/>
                        <a:pt x="369" y="694"/>
                      </a:cubicBezTo>
                      <a:cubicBezTo>
                        <a:pt x="561" y="752"/>
                        <a:pt x="762" y="777"/>
                        <a:pt x="963" y="7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5" name="Freeform 5284">
                  <a:extLst>
                    <a:ext uri="{FF2B5EF4-FFF2-40B4-BE49-F238E27FC236}">
                      <a16:creationId xmlns:a16="http://schemas.microsoft.com/office/drawing/2014/main" id="{77341E25-6F7C-AEE3-5806-18E9275FD1CC}"/>
                    </a:ext>
                  </a:extLst>
                </p:cNvPr>
                <p:cNvSpPr/>
                <p:nvPr/>
              </p:nvSpPr>
              <p:spPr>
                <a:xfrm rot="-780000">
                  <a:off x="1767692" y="3991861"/>
                  <a:ext cx="11634" cy="3610"/>
                </a:xfrm>
                <a:custGeom>
                  <a:avLst/>
                  <a:gdLst>
                    <a:gd name="connsiteX0" fmla="*/ 777 w 11634"/>
                    <a:gd name="connsiteY0" fmla="*/ 3978 h 3610"/>
                    <a:gd name="connsiteX1" fmla="*/ 3452 w 11634"/>
                    <a:gd name="connsiteY1" fmla="*/ 4275 h 3610"/>
                    <a:gd name="connsiteX2" fmla="*/ 10020 w 11634"/>
                    <a:gd name="connsiteY2" fmla="*/ 2788 h 3610"/>
                    <a:gd name="connsiteX3" fmla="*/ 12003 w 11634"/>
                    <a:gd name="connsiteY3" fmla="*/ 1747 h 3610"/>
                    <a:gd name="connsiteX4" fmla="*/ 11609 w 11634"/>
                    <a:gd name="connsiteY4" fmla="*/ 1473 h 3610"/>
                    <a:gd name="connsiteX5" fmla="*/ 4177 w 11634"/>
                    <a:gd name="connsiteY5" fmla="*/ 679 h 3610"/>
                    <a:gd name="connsiteX6" fmla="*/ 1947 w 11634"/>
                    <a:gd name="connsiteY6" fmla="*/ 1371 h 3610"/>
                    <a:gd name="connsiteX7" fmla="*/ 410 w 11634"/>
                    <a:gd name="connsiteY7" fmla="*/ 2960 h 3610"/>
                    <a:gd name="connsiteX8" fmla="*/ 777 w 11634"/>
                    <a:gd name="connsiteY8" fmla="*/ 3978 h 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4" h="3610">
                      <a:moveTo>
                        <a:pt x="777" y="3978"/>
                      </a:moveTo>
                      <a:cubicBezTo>
                        <a:pt x="1645" y="4229"/>
                        <a:pt x="2550" y="4330"/>
                        <a:pt x="3452" y="4275"/>
                      </a:cubicBezTo>
                      <a:cubicBezTo>
                        <a:pt x="5459" y="3173"/>
                        <a:pt x="7735" y="2658"/>
                        <a:pt x="10020" y="2788"/>
                      </a:cubicBezTo>
                      <a:cubicBezTo>
                        <a:pt x="10786" y="2765"/>
                        <a:pt x="11334" y="2142"/>
                        <a:pt x="12003" y="1747"/>
                      </a:cubicBezTo>
                      <a:lnTo>
                        <a:pt x="11609" y="1473"/>
                      </a:lnTo>
                      <a:cubicBezTo>
                        <a:pt x="9128" y="1199"/>
                        <a:pt x="6653" y="827"/>
                        <a:pt x="4177" y="679"/>
                      </a:cubicBezTo>
                      <a:cubicBezTo>
                        <a:pt x="3381" y="677"/>
                        <a:pt x="2603" y="918"/>
                        <a:pt x="1947" y="1371"/>
                      </a:cubicBezTo>
                      <a:cubicBezTo>
                        <a:pt x="1336" y="1795"/>
                        <a:pt x="814" y="2335"/>
                        <a:pt x="410" y="2960"/>
                      </a:cubicBezTo>
                      <a:cubicBezTo>
                        <a:pt x="289" y="3343"/>
                        <a:pt x="439" y="3760"/>
                        <a:pt x="777" y="39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6" name="Freeform 5285">
                  <a:extLst>
                    <a:ext uri="{FF2B5EF4-FFF2-40B4-BE49-F238E27FC236}">
                      <a16:creationId xmlns:a16="http://schemas.microsoft.com/office/drawing/2014/main" id="{8954AFBB-64CA-255D-E002-35CF662F349C}"/>
                    </a:ext>
                  </a:extLst>
                </p:cNvPr>
                <p:cNvSpPr/>
                <p:nvPr/>
              </p:nvSpPr>
              <p:spPr>
                <a:xfrm rot="-780000">
                  <a:off x="1769049" y="4051267"/>
                  <a:ext cx="11017" cy="4673"/>
                </a:xfrm>
                <a:custGeom>
                  <a:avLst/>
                  <a:gdLst>
                    <a:gd name="connsiteX0" fmla="*/ 1500 w 11017"/>
                    <a:gd name="connsiteY0" fmla="*/ 712 h 4673"/>
                    <a:gd name="connsiteX1" fmla="*/ 385 w 11017"/>
                    <a:gd name="connsiteY1" fmla="*/ 1107 h 4673"/>
                    <a:gd name="connsiteX2" fmla="*/ 1402 w 11017"/>
                    <a:gd name="connsiteY2" fmla="*/ 2074 h 4673"/>
                    <a:gd name="connsiteX3" fmla="*/ 4575 w 11017"/>
                    <a:gd name="connsiteY3" fmla="*/ 2919 h 4673"/>
                    <a:gd name="connsiteX4" fmla="*/ 7473 w 11017"/>
                    <a:gd name="connsiteY4" fmla="*/ 4406 h 4673"/>
                    <a:gd name="connsiteX5" fmla="*/ 9011 w 11017"/>
                    <a:gd name="connsiteY5" fmla="*/ 5335 h 4673"/>
                    <a:gd name="connsiteX6" fmla="*/ 11291 w 11017"/>
                    <a:gd name="connsiteY6" fmla="*/ 4940 h 4673"/>
                    <a:gd name="connsiteX7" fmla="*/ 10673 w 11017"/>
                    <a:gd name="connsiteY7" fmla="*/ 3626 h 4673"/>
                    <a:gd name="connsiteX8" fmla="*/ 3929 w 11017"/>
                    <a:gd name="connsiteY8" fmla="*/ 838 h 4673"/>
                    <a:gd name="connsiteX9" fmla="*/ 3757 w 11017"/>
                    <a:gd name="connsiteY9" fmla="*/ 963 h 4673"/>
                    <a:gd name="connsiteX10" fmla="*/ 1923 w 11017"/>
                    <a:gd name="connsiteY10" fmla="*/ 689 h 4673"/>
                    <a:gd name="connsiteX11" fmla="*/ 1602 w 11017"/>
                    <a:gd name="connsiteY11" fmla="*/ 712 h 4673"/>
                    <a:gd name="connsiteX12" fmla="*/ 1602 w 11017"/>
                    <a:gd name="connsiteY12" fmla="*/ 763 h 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7" h="4673">
                      <a:moveTo>
                        <a:pt x="1500" y="712"/>
                      </a:moveTo>
                      <a:cubicBezTo>
                        <a:pt x="1094" y="711"/>
                        <a:pt x="700" y="851"/>
                        <a:pt x="385" y="1107"/>
                      </a:cubicBezTo>
                      <a:cubicBezTo>
                        <a:pt x="260" y="1307"/>
                        <a:pt x="905" y="1874"/>
                        <a:pt x="1402" y="2074"/>
                      </a:cubicBezTo>
                      <a:cubicBezTo>
                        <a:pt x="2444" y="2414"/>
                        <a:pt x="3503" y="2696"/>
                        <a:pt x="4575" y="2919"/>
                      </a:cubicBezTo>
                      <a:cubicBezTo>
                        <a:pt x="5680" y="3075"/>
                        <a:pt x="6701" y="3599"/>
                        <a:pt x="7473" y="4406"/>
                      </a:cubicBezTo>
                      <a:cubicBezTo>
                        <a:pt x="7890" y="4851"/>
                        <a:pt x="8422" y="5173"/>
                        <a:pt x="9011" y="5335"/>
                      </a:cubicBezTo>
                      <a:cubicBezTo>
                        <a:pt x="9793" y="5426"/>
                        <a:pt x="10585" y="5289"/>
                        <a:pt x="11291" y="4940"/>
                      </a:cubicBezTo>
                      <a:cubicBezTo>
                        <a:pt x="11565" y="4694"/>
                        <a:pt x="11217" y="3872"/>
                        <a:pt x="10673" y="3626"/>
                      </a:cubicBezTo>
                      <a:cubicBezTo>
                        <a:pt x="8542" y="2608"/>
                        <a:pt x="6187" y="1739"/>
                        <a:pt x="3929" y="838"/>
                      </a:cubicBezTo>
                      <a:lnTo>
                        <a:pt x="3757" y="963"/>
                      </a:lnTo>
                      <a:cubicBezTo>
                        <a:pt x="3155" y="818"/>
                        <a:pt x="2541" y="727"/>
                        <a:pt x="1923" y="689"/>
                      </a:cubicBezTo>
                      <a:lnTo>
                        <a:pt x="1602" y="712"/>
                      </a:lnTo>
                      <a:lnTo>
                        <a:pt x="1602" y="76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7" name="Freeform 5286">
                  <a:extLst>
                    <a:ext uri="{FF2B5EF4-FFF2-40B4-BE49-F238E27FC236}">
                      <a16:creationId xmlns:a16="http://schemas.microsoft.com/office/drawing/2014/main" id="{F3398773-3676-9A3A-7B9F-2A4AFB0D0FB2}"/>
                    </a:ext>
                  </a:extLst>
                </p:cNvPr>
                <p:cNvSpPr/>
                <p:nvPr/>
              </p:nvSpPr>
              <p:spPr>
                <a:xfrm rot="-780000">
                  <a:off x="1769755" y="4052303"/>
                  <a:ext cx="102" cy="37"/>
                </a:xfrm>
                <a:custGeom>
                  <a:avLst/>
                  <a:gdLst>
                    <a:gd name="connsiteX0" fmla="*/ 472 w 102"/>
                    <a:gd name="connsiteY0" fmla="*/ 727 h 37"/>
                    <a:gd name="connsiteX1" fmla="*/ 472 w 102"/>
                    <a:gd name="connsiteY1" fmla="*/ 689 h 37"/>
                    <a:gd name="connsiteX2" fmla="*/ 370 w 102"/>
                    <a:gd name="connsiteY2" fmla="*/ 689 h 37"/>
                  </a:gdLst>
                  <a:ahLst/>
                  <a:cxnLst>
                    <a:cxn ang="0">
                      <a:pos x="connsiteX0" y="connsiteY0"/>
                    </a:cxn>
                    <a:cxn ang="0">
                      <a:pos x="connsiteX1" y="connsiteY1"/>
                    </a:cxn>
                    <a:cxn ang="0">
                      <a:pos x="connsiteX2" y="connsiteY2"/>
                    </a:cxn>
                  </a:cxnLst>
                  <a:rect l="l" t="t" r="r" b="b"/>
                  <a:pathLst>
                    <a:path w="102" h="37">
                      <a:moveTo>
                        <a:pt x="472" y="727"/>
                      </a:moveTo>
                      <a:lnTo>
                        <a:pt x="472" y="689"/>
                      </a:lnTo>
                      <a:lnTo>
                        <a:pt x="370" y="68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8" name="Freeform 5287">
                  <a:extLst>
                    <a:ext uri="{FF2B5EF4-FFF2-40B4-BE49-F238E27FC236}">
                      <a16:creationId xmlns:a16="http://schemas.microsoft.com/office/drawing/2014/main" id="{CEF29F6E-61BA-3393-2967-0530443B860E}"/>
                    </a:ext>
                  </a:extLst>
                </p:cNvPr>
                <p:cNvSpPr/>
                <p:nvPr/>
              </p:nvSpPr>
              <p:spPr>
                <a:xfrm rot="-780000">
                  <a:off x="1824599" y="3984456"/>
                  <a:ext cx="7288" cy="8971"/>
                </a:xfrm>
                <a:custGeom>
                  <a:avLst/>
                  <a:gdLst>
                    <a:gd name="connsiteX0" fmla="*/ 4286 w 7288"/>
                    <a:gd name="connsiteY0" fmla="*/ 8938 h 8971"/>
                    <a:gd name="connsiteX1" fmla="*/ 3822 w 7288"/>
                    <a:gd name="connsiteY1" fmla="*/ 8120 h 8971"/>
                    <a:gd name="connsiteX2" fmla="*/ 3524 w 7288"/>
                    <a:gd name="connsiteY2" fmla="*/ 7697 h 8971"/>
                    <a:gd name="connsiteX3" fmla="*/ 3301 w 7288"/>
                    <a:gd name="connsiteY3" fmla="*/ 7126 h 8971"/>
                    <a:gd name="connsiteX4" fmla="*/ 5187 w 7288"/>
                    <a:gd name="connsiteY4" fmla="*/ 2884 h 8971"/>
                    <a:gd name="connsiteX5" fmla="*/ 7668 w 7288"/>
                    <a:gd name="connsiteY5" fmla="*/ 1323 h 8971"/>
                    <a:gd name="connsiteX6" fmla="*/ 7296 w 7288"/>
                    <a:gd name="connsiteY6" fmla="*/ 677 h 8971"/>
                    <a:gd name="connsiteX7" fmla="*/ 4569 w 7288"/>
                    <a:gd name="connsiteY7" fmla="*/ 1197 h 8971"/>
                    <a:gd name="connsiteX8" fmla="*/ 529 w 7288"/>
                    <a:gd name="connsiteY8" fmla="*/ 5314 h 8971"/>
                    <a:gd name="connsiteX9" fmla="*/ 380 w 7288"/>
                    <a:gd name="connsiteY9" fmla="*/ 6526 h 8971"/>
                    <a:gd name="connsiteX10" fmla="*/ 454 w 7288"/>
                    <a:gd name="connsiteY10" fmla="*/ 7121 h 8971"/>
                    <a:gd name="connsiteX11" fmla="*/ 654 w 7288"/>
                    <a:gd name="connsiteY11" fmla="*/ 7516 h 8971"/>
                    <a:gd name="connsiteX12" fmla="*/ 2391 w 7288"/>
                    <a:gd name="connsiteY12" fmla="*/ 9152 h 8971"/>
                    <a:gd name="connsiteX13" fmla="*/ 3854 w 7288"/>
                    <a:gd name="connsiteY13" fmla="*/ 9649 h 8971"/>
                    <a:gd name="connsiteX14" fmla="*/ 4286 w 7288"/>
                    <a:gd name="connsiteY14" fmla="*/ 8938 h 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88" h="8971">
                      <a:moveTo>
                        <a:pt x="4286" y="8938"/>
                      </a:moveTo>
                      <a:cubicBezTo>
                        <a:pt x="4161" y="8650"/>
                        <a:pt x="4005" y="8376"/>
                        <a:pt x="3822" y="8120"/>
                      </a:cubicBezTo>
                      <a:lnTo>
                        <a:pt x="3524" y="7697"/>
                      </a:lnTo>
                      <a:lnTo>
                        <a:pt x="3301" y="7126"/>
                      </a:lnTo>
                      <a:cubicBezTo>
                        <a:pt x="2609" y="5091"/>
                        <a:pt x="3027" y="4101"/>
                        <a:pt x="5187" y="2884"/>
                      </a:cubicBezTo>
                      <a:cubicBezTo>
                        <a:pt x="6028" y="2387"/>
                        <a:pt x="6850" y="1843"/>
                        <a:pt x="7668" y="1323"/>
                      </a:cubicBezTo>
                      <a:lnTo>
                        <a:pt x="7296" y="677"/>
                      </a:lnTo>
                      <a:cubicBezTo>
                        <a:pt x="6374" y="769"/>
                        <a:pt x="5461" y="943"/>
                        <a:pt x="4569" y="1197"/>
                      </a:cubicBezTo>
                      <a:cubicBezTo>
                        <a:pt x="2643" y="1845"/>
                        <a:pt x="1141" y="3375"/>
                        <a:pt x="529" y="5314"/>
                      </a:cubicBezTo>
                      <a:cubicBezTo>
                        <a:pt x="420" y="5709"/>
                        <a:pt x="370" y="6117"/>
                        <a:pt x="380" y="6526"/>
                      </a:cubicBezTo>
                      <a:lnTo>
                        <a:pt x="454" y="7121"/>
                      </a:lnTo>
                      <a:lnTo>
                        <a:pt x="654" y="7516"/>
                      </a:lnTo>
                      <a:cubicBezTo>
                        <a:pt x="1087" y="8198"/>
                        <a:pt x="1685" y="8760"/>
                        <a:pt x="2391" y="9152"/>
                      </a:cubicBezTo>
                      <a:cubicBezTo>
                        <a:pt x="2862" y="9362"/>
                        <a:pt x="3352" y="9528"/>
                        <a:pt x="3854" y="9649"/>
                      </a:cubicBezTo>
                      <a:cubicBezTo>
                        <a:pt x="4012" y="9412"/>
                        <a:pt x="4384" y="9166"/>
                        <a:pt x="4286" y="89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9" name="Freeform 5288">
                  <a:extLst>
                    <a:ext uri="{FF2B5EF4-FFF2-40B4-BE49-F238E27FC236}">
                      <a16:creationId xmlns:a16="http://schemas.microsoft.com/office/drawing/2014/main" id="{B66FA706-ADD5-29B3-03A2-627DD1C1FAB8}"/>
                    </a:ext>
                  </a:extLst>
                </p:cNvPr>
                <p:cNvSpPr/>
                <p:nvPr/>
              </p:nvSpPr>
              <p:spPr>
                <a:xfrm rot="-780000">
                  <a:off x="1761571" y="4085188"/>
                  <a:ext cx="2732" cy="4335"/>
                </a:xfrm>
                <a:custGeom>
                  <a:avLst/>
                  <a:gdLst>
                    <a:gd name="connsiteX0" fmla="*/ 3101 w 2732"/>
                    <a:gd name="connsiteY0" fmla="*/ 706 h 4335"/>
                    <a:gd name="connsiteX1" fmla="*/ 1466 w 2732"/>
                    <a:gd name="connsiteY1" fmla="*/ 706 h 4335"/>
                    <a:gd name="connsiteX2" fmla="*/ 500 w 2732"/>
                    <a:gd name="connsiteY2" fmla="*/ 1635 h 4335"/>
                    <a:gd name="connsiteX3" fmla="*/ 723 w 2732"/>
                    <a:gd name="connsiteY3" fmla="*/ 1955 h 4335"/>
                    <a:gd name="connsiteX4" fmla="*/ 700 w 2732"/>
                    <a:gd name="connsiteY4" fmla="*/ 4362 h 4335"/>
                    <a:gd name="connsiteX5" fmla="*/ 500 w 2732"/>
                    <a:gd name="connsiteY5" fmla="*/ 4957 h 4335"/>
                    <a:gd name="connsiteX6" fmla="*/ 700 w 2732"/>
                    <a:gd name="connsiteY6" fmla="*/ 5031 h 4335"/>
                    <a:gd name="connsiteX7" fmla="*/ 2214 w 2732"/>
                    <a:gd name="connsiteY7" fmla="*/ 2708 h 4335"/>
                    <a:gd name="connsiteX8" fmla="*/ 3101 w 2732"/>
                    <a:gd name="connsiteY8" fmla="*/ 706 h 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2" h="4335">
                      <a:moveTo>
                        <a:pt x="3101" y="706"/>
                      </a:moveTo>
                      <a:cubicBezTo>
                        <a:pt x="2433" y="706"/>
                        <a:pt x="1936" y="682"/>
                        <a:pt x="1466" y="706"/>
                      </a:cubicBezTo>
                      <a:cubicBezTo>
                        <a:pt x="500" y="757"/>
                        <a:pt x="152" y="1003"/>
                        <a:pt x="500" y="1635"/>
                      </a:cubicBezTo>
                      <a:lnTo>
                        <a:pt x="723" y="1955"/>
                      </a:lnTo>
                      <a:cubicBezTo>
                        <a:pt x="2117" y="3470"/>
                        <a:pt x="2117" y="3619"/>
                        <a:pt x="700" y="4362"/>
                      </a:cubicBezTo>
                      <a:cubicBezTo>
                        <a:pt x="454" y="4460"/>
                        <a:pt x="352" y="4882"/>
                        <a:pt x="500" y="4957"/>
                      </a:cubicBezTo>
                      <a:lnTo>
                        <a:pt x="700" y="5031"/>
                      </a:lnTo>
                      <a:cubicBezTo>
                        <a:pt x="1333" y="4348"/>
                        <a:pt x="1845" y="3562"/>
                        <a:pt x="2214" y="2708"/>
                      </a:cubicBezTo>
                      <a:cubicBezTo>
                        <a:pt x="2507" y="2020"/>
                        <a:pt x="2790" y="1375"/>
                        <a:pt x="3101" y="70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0" name="Freeform 5289">
                  <a:extLst>
                    <a:ext uri="{FF2B5EF4-FFF2-40B4-BE49-F238E27FC236}">
                      <a16:creationId xmlns:a16="http://schemas.microsoft.com/office/drawing/2014/main" id="{848892AF-8D1C-B5B9-0746-C5CD815F6B96}"/>
                    </a:ext>
                  </a:extLst>
                </p:cNvPr>
                <p:cNvSpPr/>
                <p:nvPr/>
              </p:nvSpPr>
              <p:spPr>
                <a:xfrm rot="-780000">
                  <a:off x="1764609" y="4087841"/>
                  <a:ext cx="2070" cy="1537"/>
                </a:xfrm>
                <a:custGeom>
                  <a:avLst/>
                  <a:gdLst>
                    <a:gd name="connsiteX0" fmla="*/ 2255 w 2070"/>
                    <a:gd name="connsiteY0" fmla="*/ 2011 h 1537"/>
                    <a:gd name="connsiteX1" fmla="*/ 2255 w 2070"/>
                    <a:gd name="connsiteY1" fmla="*/ 1341 h 1537"/>
                    <a:gd name="connsiteX2" fmla="*/ 1609 w 2070"/>
                    <a:gd name="connsiteY2" fmla="*/ 696 h 1537"/>
                    <a:gd name="connsiteX3" fmla="*/ 369 w 2070"/>
                    <a:gd name="connsiteY3" fmla="*/ 2234 h 1537"/>
                    <a:gd name="connsiteX4" fmla="*/ 2255 w 2070"/>
                    <a:gd name="connsiteY4" fmla="*/ 2011 h 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 h="1537">
                      <a:moveTo>
                        <a:pt x="2255" y="2011"/>
                      </a:moveTo>
                      <a:cubicBezTo>
                        <a:pt x="2501" y="1959"/>
                        <a:pt x="2501" y="1546"/>
                        <a:pt x="2255" y="1341"/>
                      </a:cubicBezTo>
                      <a:cubicBezTo>
                        <a:pt x="2021" y="1145"/>
                        <a:pt x="1805" y="929"/>
                        <a:pt x="1609" y="696"/>
                      </a:cubicBezTo>
                      <a:cubicBezTo>
                        <a:pt x="1186" y="1239"/>
                        <a:pt x="792" y="1764"/>
                        <a:pt x="369" y="2234"/>
                      </a:cubicBezTo>
                      <a:cubicBezTo>
                        <a:pt x="1003" y="2214"/>
                        <a:pt x="1634" y="2140"/>
                        <a:pt x="2255" y="201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1" name="Freeform 5290">
                  <a:extLst>
                    <a:ext uri="{FF2B5EF4-FFF2-40B4-BE49-F238E27FC236}">
                      <a16:creationId xmlns:a16="http://schemas.microsoft.com/office/drawing/2014/main" id="{AB360130-DF58-DCFF-D80A-A8808E165FCF}"/>
                    </a:ext>
                  </a:extLst>
                </p:cNvPr>
                <p:cNvSpPr/>
                <p:nvPr/>
              </p:nvSpPr>
              <p:spPr>
                <a:xfrm rot="-780000">
                  <a:off x="1761936" y="4085005"/>
                  <a:ext cx="3694" cy="4808"/>
                </a:xfrm>
                <a:custGeom>
                  <a:avLst/>
                  <a:gdLst>
                    <a:gd name="connsiteX0" fmla="*/ 1929 w 3694"/>
                    <a:gd name="connsiteY0" fmla="*/ 5504 h 4808"/>
                    <a:gd name="connsiteX1" fmla="*/ 2723 w 3694"/>
                    <a:gd name="connsiteY1" fmla="*/ 5453 h 4808"/>
                    <a:gd name="connsiteX2" fmla="*/ 3964 w 3694"/>
                    <a:gd name="connsiteY2" fmla="*/ 3915 h 4808"/>
                    <a:gd name="connsiteX3" fmla="*/ 3717 w 3694"/>
                    <a:gd name="connsiteY3" fmla="*/ 3618 h 4808"/>
                    <a:gd name="connsiteX4" fmla="*/ 3494 w 3694"/>
                    <a:gd name="connsiteY4" fmla="*/ 3195 h 4808"/>
                    <a:gd name="connsiteX5" fmla="*/ 3518 w 3694"/>
                    <a:gd name="connsiteY5" fmla="*/ 2600 h 4808"/>
                    <a:gd name="connsiteX6" fmla="*/ 4038 w 3694"/>
                    <a:gd name="connsiteY6" fmla="*/ 1759 h 4808"/>
                    <a:gd name="connsiteX7" fmla="*/ 3420 w 3694"/>
                    <a:gd name="connsiteY7" fmla="*/ 695 h 4808"/>
                    <a:gd name="connsiteX8" fmla="*/ 2774 w 3694"/>
                    <a:gd name="connsiteY8" fmla="*/ 695 h 4808"/>
                    <a:gd name="connsiteX9" fmla="*/ 1883 w 3694"/>
                    <a:gd name="connsiteY9" fmla="*/ 2679 h 4808"/>
                    <a:gd name="connsiteX10" fmla="*/ 368 w 3694"/>
                    <a:gd name="connsiteY10" fmla="*/ 5002 h 4808"/>
                    <a:gd name="connsiteX11" fmla="*/ 1929 w 3694"/>
                    <a:gd name="connsiteY11" fmla="*/ 5504 h 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4" h="4808">
                      <a:moveTo>
                        <a:pt x="1929" y="5504"/>
                      </a:moveTo>
                      <a:lnTo>
                        <a:pt x="2723" y="5453"/>
                      </a:lnTo>
                      <a:cubicBezTo>
                        <a:pt x="3146" y="4988"/>
                        <a:pt x="3541" y="4463"/>
                        <a:pt x="3964" y="3915"/>
                      </a:cubicBezTo>
                      <a:lnTo>
                        <a:pt x="3717" y="3618"/>
                      </a:lnTo>
                      <a:lnTo>
                        <a:pt x="3494" y="3195"/>
                      </a:lnTo>
                      <a:cubicBezTo>
                        <a:pt x="3478" y="2996"/>
                        <a:pt x="3486" y="2797"/>
                        <a:pt x="3518" y="2600"/>
                      </a:cubicBezTo>
                      <a:cubicBezTo>
                        <a:pt x="3610" y="2277"/>
                        <a:pt x="3790" y="1986"/>
                        <a:pt x="4038" y="1759"/>
                      </a:cubicBezTo>
                      <a:cubicBezTo>
                        <a:pt x="4186" y="1587"/>
                        <a:pt x="3643" y="1067"/>
                        <a:pt x="3420" y="695"/>
                      </a:cubicBezTo>
                      <a:lnTo>
                        <a:pt x="2774" y="695"/>
                      </a:lnTo>
                      <a:cubicBezTo>
                        <a:pt x="2477" y="1364"/>
                        <a:pt x="2180" y="2010"/>
                        <a:pt x="1883" y="2679"/>
                      </a:cubicBezTo>
                      <a:cubicBezTo>
                        <a:pt x="1513" y="3534"/>
                        <a:pt x="1001" y="4319"/>
                        <a:pt x="368" y="5002"/>
                      </a:cubicBezTo>
                      <a:cubicBezTo>
                        <a:pt x="854" y="5263"/>
                        <a:pt x="1382" y="5433"/>
                        <a:pt x="1929" y="550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2" name="Freeform 5291">
                  <a:extLst>
                    <a:ext uri="{FF2B5EF4-FFF2-40B4-BE49-F238E27FC236}">
                      <a16:creationId xmlns:a16="http://schemas.microsoft.com/office/drawing/2014/main" id="{E05D7894-AB6F-FA95-BC1E-508EE45C0923}"/>
                    </a:ext>
                  </a:extLst>
                </p:cNvPr>
                <p:cNvSpPr/>
                <p:nvPr/>
              </p:nvSpPr>
              <p:spPr>
                <a:xfrm rot="-780000">
                  <a:off x="1791917" y="4044651"/>
                  <a:ext cx="5164" cy="4108"/>
                </a:xfrm>
                <a:custGeom>
                  <a:avLst/>
                  <a:gdLst>
                    <a:gd name="connsiteX0" fmla="*/ 768 w 5164"/>
                    <a:gd name="connsiteY0" fmla="*/ 3629 h 4108"/>
                    <a:gd name="connsiteX1" fmla="*/ 2603 w 5164"/>
                    <a:gd name="connsiteY1" fmla="*/ 4772 h 4108"/>
                    <a:gd name="connsiteX2" fmla="*/ 4089 w 5164"/>
                    <a:gd name="connsiteY2" fmla="*/ 4452 h 4108"/>
                    <a:gd name="connsiteX3" fmla="*/ 5529 w 5164"/>
                    <a:gd name="connsiteY3" fmla="*/ 1576 h 4108"/>
                    <a:gd name="connsiteX4" fmla="*/ 4860 w 5164"/>
                    <a:gd name="connsiteY4" fmla="*/ 781 h 4108"/>
                    <a:gd name="connsiteX5" fmla="*/ 3300 w 5164"/>
                    <a:gd name="connsiteY5" fmla="*/ 804 h 4108"/>
                    <a:gd name="connsiteX6" fmla="*/ 373 w 5164"/>
                    <a:gd name="connsiteY6" fmla="*/ 2788 h 4108"/>
                    <a:gd name="connsiteX7" fmla="*/ 671 w 5164"/>
                    <a:gd name="connsiteY7" fmla="*/ 2937 h 4108"/>
                    <a:gd name="connsiteX8" fmla="*/ 768 w 5164"/>
                    <a:gd name="connsiteY8" fmla="*/ 3629 h 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4" h="4108">
                      <a:moveTo>
                        <a:pt x="768" y="3629"/>
                      </a:moveTo>
                      <a:cubicBezTo>
                        <a:pt x="1307" y="4117"/>
                        <a:pt x="1928" y="4504"/>
                        <a:pt x="2603" y="4772"/>
                      </a:cubicBezTo>
                      <a:cubicBezTo>
                        <a:pt x="3121" y="4850"/>
                        <a:pt x="3649" y="4736"/>
                        <a:pt x="4089" y="4452"/>
                      </a:cubicBezTo>
                      <a:cubicBezTo>
                        <a:pt x="4657" y="3540"/>
                        <a:pt x="5139" y="2577"/>
                        <a:pt x="5529" y="1576"/>
                      </a:cubicBezTo>
                      <a:cubicBezTo>
                        <a:pt x="5603" y="1376"/>
                        <a:pt x="5181" y="883"/>
                        <a:pt x="4860" y="781"/>
                      </a:cubicBezTo>
                      <a:cubicBezTo>
                        <a:pt x="4347" y="649"/>
                        <a:pt x="3808" y="657"/>
                        <a:pt x="3300" y="804"/>
                      </a:cubicBezTo>
                      <a:cubicBezTo>
                        <a:pt x="2236" y="1422"/>
                        <a:pt x="1340" y="2119"/>
                        <a:pt x="373" y="2788"/>
                      </a:cubicBezTo>
                      <a:lnTo>
                        <a:pt x="671" y="2937"/>
                      </a:lnTo>
                      <a:cubicBezTo>
                        <a:pt x="694" y="3179"/>
                        <a:pt x="545" y="3453"/>
                        <a:pt x="768" y="36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3" name="Freeform 5292">
                  <a:extLst>
                    <a:ext uri="{FF2B5EF4-FFF2-40B4-BE49-F238E27FC236}">
                      <a16:creationId xmlns:a16="http://schemas.microsoft.com/office/drawing/2014/main" id="{0B6F43C8-CEE2-4816-6A91-1F87496C5561}"/>
                    </a:ext>
                  </a:extLst>
                </p:cNvPr>
                <p:cNvSpPr/>
                <p:nvPr/>
              </p:nvSpPr>
              <p:spPr>
                <a:xfrm rot="-780000">
                  <a:off x="1758627" y="4011810"/>
                  <a:ext cx="6183" cy="3026"/>
                </a:xfrm>
                <a:custGeom>
                  <a:avLst/>
                  <a:gdLst>
                    <a:gd name="connsiteX0" fmla="*/ 5974 w 6183"/>
                    <a:gd name="connsiteY0" fmla="*/ 961 h 3026"/>
                    <a:gd name="connsiteX1" fmla="*/ 4985 w 6183"/>
                    <a:gd name="connsiteY1" fmla="*/ 715 h 3026"/>
                    <a:gd name="connsiteX2" fmla="*/ 447 w 6183"/>
                    <a:gd name="connsiteY2" fmla="*/ 1644 h 3026"/>
                    <a:gd name="connsiteX3" fmla="*/ 911 w 6183"/>
                    <a:gd name="connsiteY3" fmla="*/ 2536 h 3026"/>
                    <a:gd name="connsiteX4" fmla="*/ 3986 w 6183"/>
                    <a:gd name="connsiteY4" fmla="*/ 3702 h 3026"/>
                    <a:gd name="connsiteX5" fmla="*/ 6490 w 6183"/>
                    <a:gd name="connsiteY5" fmla="*/ 2262 h 3026"/>
                    <a:gd name="connsiteX6" fmla="*/ 5974 w 6183"/>
                    <a:gd name="connsiteY6" fmla="*/ 961 h 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3" h="3026">
                      <a:moveTo>
                        <a:pt x="5974" y="961"/>
                      </a:moveTo>
                      <a:cubicBezTo>
                        <a:pt x="5660" y="826"/>
                        <a:pt x="5326" y="743"/>
                        <a:pt x="4985" y="715"/>
                      </a:cubicBezTo>
                      <a:cubicBezTo>
                        <a:pt x="3414" y="573"/>
                        <a:pt x="1836" y="897"/>
                        <a:pt x="447" y="1644"/>
                      </a:cubicBezTo>
                      <a:cubicBezTo>
                        <a:pt x="224" y="1793"/>
                        <a:pt x="498" y="2364"/>
                        <a:pt x="911" y="2536"/>
                      </a:cubicBezTo>
                      <a:cubicBezTo>
                        <a:pt x="1913" y="2982"/>
                        <a:pt x="2940" y="3372"/>
                        <a:pt x="3986" y="3702"/>
                      </a:cubicBezTo>
                      <a:cubicBezTo>
                        <a:pt x="6192" y="3800"/>
                        <a:pt x="6021" y="2861"/>
                        <a:pt x="6490" y="2262"/>
                      </a:cubicBezTo>
                      <a:cubicBezTo>
                        <a:pt x="6717" y="1974"/>
                        <a:pt x="6253" y="1426"/>
                        <a:pt x="5974" y="9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4" name="Freeform 5293">
                  <a:extLst>
                    <a:ext uri="{FF2B5EF4-FFF2-40B4-BE49-F238E27FC236}">
                      <a16:creationId xmlns:a16="http://schemas.microsoft.com/office/drawing/2014/main" id="{FDC1239B-D640-5704-0542-18A12DF4E019}"/>
                    </a:ext>
                  </a:extLst>
                </p:cNvPr>
                <p:cNvSpPr/>
                <p:nvPr/>
              </p:nvSpPr>
              <p:spPr>
                <a:xfrm rot="-780000">
                  <a:off x="1760440" y="3999128"/>
                  <a:ext cx="7324" cy="3038"/>
                </a:xfrm>
                <a:custGeom>
                  <a:avLst/>
                  <a:gdLst>
                    <a:gd name="connsiteX0" fmla="*/ 740 w 7324"/>
                    <a:gd name="connsiteY0" fmla="*/ 2753 h 3038"/>
                    <a:gd name="connsiteX1" fmla="*/ 3713 w 7324"/>
                    <a:gd name="connsiteY1" fmla="*/ 3719 h 3038"/>
                    <a:gd name="connsiteX2" fmla="*/ 3564 w 7324"/>
                    <a:gd name="connsiteY2" fmla="*/ 3027 h 3038"/>
                    <a:gd name="connsiteX3" fmla="*/ 5176 w 7324"/>
                    <a:gd name="connsiteY3" fmla="*/ 2530 h 3038"/>
                    <a:gd name="connsiteX4" fmla="*/ 5673 w 7324"/>
                    <a:gd name="connsiteY4" fmla="*/ 3175 h 3038"/>
                    <a:gd name="connsiteX5" fmla="*/ 7456 w 7324"/>
                    <a:gd name="connsiteY5" fmla="*/ 2455 h 3038"/>
                    <a:gd name="connsiteX6" fmla="*/ 7554 w 7324"/>
                    <a:gd name="connsiteY6" fmla="*/ 1526 h 3038"/>
                    <a:gd name="connsiteX7" fmla="*/ 6537 w 7324"/>
                    <a:gd name="connsiteY7" fmla="*/ 685 h 3038"/>
                    <a:gd name="connsiteX8" fmla="*/ 5668 w 7324"/>
                    <a:gd name="connsiteY8" fmla="*/ 736 h 3038"/>
                    <a:gd name="connsiteX9" fmla="*/ 1279 w 7324"/>
                    <a:gd name="connsiteY9" fmla="*/ 1800 h 3038"/>
                    <a:gd name="connsiteX10" fmla="*/ 740 w 7324"/>
                    <a:gd name="connsiteY10" fmla="*/ 2753 h 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24" h="3038">
                      <a:moveTo>
                        <a:pt x="740" y="2753"/>
                      </a:moveTo>
                      <a:cubicBezTo>
                        <a:pt x="1620" y="3349"/>
                        <a:pt x="2651" y="3684"/>
                        <a:pt x="3713" y="3719"/>
                      </a:cubicBezTo>
                      <a:cubicBezTo>
                        <a:pt x="3564" y="3370"/>
                        <a:pt x="3467" y="3101"/>
                        <a:pt x="3564" y="3027"/>
                      </a:cubicBezTo>
                      <a:cubicBezTo>
                        <a:pt x="4000" y="2629"/>
                        <a:pt x="4591" y="2446"/>
                        <a:pt x="5176" y="2530"/>
                      </a:cubicBezTo>
                      <a:cubicBezTo>
                        <a:pt x="5376" y="2604"/>
                        <a:pt x="5524" y="2878"/>
                        <a:pt x="5673" y="3175"/>
                      </a:cubicBezTo>
                      <a:cubicBezTo>
                        <a:pt x="6281" y="2970"/>
                        <a:pt x="6876" y="2729"/>
                        <a:pt x="7456" y="2455"/>
                      </a:cubicBezTo>
                      <a:cubicBezTo>
                        <a:pt x="7777" y="2283"/>
                        <a:pt x="7731" y="1860"/>
                        <a:pt x="7554" y="1526"/>
                      </a:cubicBezTo>
                      <a:cubicBezTo>
                        <a:pt x="7257" y="1198"/>
                        <a:pt x="6915" y="915"/>
                        <a:pt x="6537" y="685"/>
                      </a:cubicBezTo>
                      <a:cubicBezTo>
                        <a:pt x="6246" y="671"/>
                        <a:pt x="5955" y="688"/>
                        <a:pt x="5668" y="736"/>
                      </a:cubicBezTo>
                      <a:cubicBezTo>
                        <a:pt x="4182" y="1085"/>
                        <a:pt x="2696" y="1405"/>
                        <a:pt x="1279" y="1800"/>
                      </a:cubicBezTo>
                      <a:cubicBezTo>
                        <a:pt x="740" y="1986"/>
                        <a:pt x="-138" y="2158"/>
                        <a:pt x="740" y="275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5" name="Freeform 5294">
                  <a:extLst>
                    <a:ext uri="{FF2B5EF4-FFF2-40B4-BE49-F238E27FC236}">
                      <a16:creationId xmlns:a16="http://schemas.microsoft.com/office/drawing/2014/main" id="{E3062DAB-B65F-09F3-B562-3B039110B528}"/>
                    </a:ext>
                  </a:extLst>
                </p:cNvPr>
                <p:cNvSpPr/>
                <p:nvPr/>
              </p:nvSpPr>
              <p:spPr>
                <a:xfrm rot="-780000">
                  <a:off x="1763780" y="4000805"/>
                  <a:ext cx="2147" cy="1222"/>
                </a:xfrm>
                <a:custGeom>
                  <a:avLst/>
                  <a:gdLst>
                    <a:gd name="connsiteX0" fmla="*/ 407 w 2147"/>
                    <a:gd name="connsiteY0" fmla="*/ 1201 h 1222"/>
                    <a:gd name="connsiteX1" fmla="*/ 556 w 2147"/>
                    <a:gd name="connsiteY1" fmla="*/ 1893 h 1222"/>
                    <a:gd name="connsiteX2" fmla="*/ 1150 w 2147"/>
                    <a:gd name="connsiteY2" fmla="*/ 1842 h 1222"/>
                    <a:gd name="connsiteX3" fmla="*/ 2516 w 2147"/>
                    <a:gd name="connsiteY3" fmla="*/ 1345 h 1222"/>
                    <a:gd name="connsiteX4" fmla="*/ 2019 w 2147"/>
                    <a:gd name="connsiteY4" fmla="*/ 699 h 1222"/>
                    <a:gd name="connsiteX5" fmla="*/ 407 w 2147"/>
                    <a:gd name="connsiteY5" fmla="*/ 1201 h 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 h="1222">
                      <a:moveTo>
                        <a:pt x="407" y="1201"/>
                      </a:moveTo>
                      <a:cubicBezTo>
                        <a:pt x="310" y="1276"/>
                        <a:pt x="407" y="1550"/>
                        <a:pt x="556" y="1893"/>
                      </a:cubicBezTo>
                      <a:cubicBezTo>
                        <a:pt x="756" y="1916"/>
                        <a:pt x="958" y="1898"/>
                        <a:pt x="1150" y="1842"/>
                      </a:cubicBezTo>
                      <a:lnTo>
                        <a:pt x="2516" y="1345"/>
                      </a:lnTo>
                      <a:cubicBezTo>
                        <a:pt x="2367" y="1048"/>
                        <a:pt x="2219" y="774"/>
                        <a:pt x="2019" y="699"/>
                      </a:cubicBezTo>
                      <a:cubicBezTo>
                        <a:pt x="1434" y="618"/>
                        <a:pt x="843" y="802"/>
                        <a:pt x="407" y="120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6" name="Freeform 5295">
                  <a:extLst>
                    <a:ext uri="{FF2B5EF4-FFF2-40B4-BE49-F238E27FC236}">
                      <a16:creationId xmlns:a16="http://schemas.microsoft.com/office/drawing/2014/main" id="{EAC3EED1-40DC-D580-2EE3-A8694A854176}"/>
                    </a:ext>
                  </a:extLst>
                </p:cNvPr>
                <p:cNvSpPr/>
                <p:nvPr/>
              </p:nvSpPr>
              <p:spPr>
                <a:xfrm rot="-780000">
                  <a:off x="1770576" y="4125240"/>
                  <a:ext cx="32" cy="4646"/>
                </a:xfrm>
                <a:custGeom>
                  <a:avLst/>
                  <a:gdLst>
                    <a:gd name="connsiteX0" fmla="*/ 370 w 32"/>
                    <a:gd name="connsiteY0" fmla="*/ 702 h 4646"/>
                    <a:gd name="connsiteX1" fmla="*/ 403 w 32"/>
                    <a:gd name="connsiteY1" fmla="*/ 702 h 4646"/>
                    <a:gd name="connsiteX2" fmla="*/ 403 w 32"/>
                    <a:gd name="connsiteY2" fmla="*/ 702 h 4646"/>
                  </a:gdLst>
                  <a:ahLst/>
                  <a:cxnLst>
                    <a:cxn ang="0">
                      <a:pos x="connsiteX0" y="connsiteY0"/>
                    </a:cxn>
                    <a:cxn ang="0">
                      <a:pos x="connsiteX1" y="connsiteY1"/>
                    </a:cxn>
                    <a:cxn ang="0">
                      <a:pos x="connsiteX2" y="connsiteY2"/>
                    </a:cxn>
                  </a:cxnLst>
                  <a:rect l="l" t="t" r="r" b="b"/>
                  <a:pathLst>
                    <a:path w="32" h="4646">
                      <a:moveTo>
                        <a:pt x="370" y="702"/>
                      </a:moveTo>
                      <a:lnTo>
                        <a:pt x="403" y="702"/>
                      </a:lnTo>
                      <a:lnTo>
                        <a:pt x="403" y="70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7" name="Freeform 5296">
                  <a:extLst>
                    <a:ext uri="{FF2B5EF4-FFF2-40B4-BE49-F238E27FC236}">
                      <a16:creationId xmlns:a16="http://schemas.microsoft.com/office/drawing/2014/main" id="{7641DD5A-53DC-8FB5-1FD2-3AC0D71172B3}"/>
                    </a:ext>
                  </a:extLst>
                </p:cNvPr>
                <p:cNvSpPr/>
                <p:nvPr/>
              </p:nvSpPr>
              <p:spPr>
                <a:xfrm rot="-780000">
                  <a:off x="1766695" y="4126546"/>
                  <a:ext cx="546" cy="1890"/>
                </a:xfrm>
                <a:custGeom>
                  <a:avLst/>
                  <a:gdLst>
                    <a:gd name="connsiteX0" fmla="*/ 493 w 546"/>
                    <a:gd name="connsiteY0" fmla="*/ 2129 h 1890"/>
                    <a:gd name="connsiteX1" fmla="*/ 767 w 546"/>
                    <a:gd name="connsiteY1" fmla="*/ 2593 h 1890"/>
                    <a:gd name="connsiteX2" fmla="*/ 842 w 546"/>
                    <a:gd name="connsiteY2" fmla="*/ 1200 h 1890"/>
                    <a:gd name="connsiteX3" fmla="*/ 916 w 546"/>
                    <a:gd name="connsiteY3" fmla="*/ 702 h 1890"/>
                    <a:gd name="connsiteX4" fmla="*/ 372 w 546"/>
                    <a:gd name="connsiteY4" fmla="*/ 1097 h 1890"/>
                    <a:gd name="connsiteX5" fmla="*/ 493 w 546"/>
                    <a:gd name="connsiteY5" fmla="*/ 2129 h 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 h="1890">
                      <a:moveTo>
                        <a:pt x="493" y="2129"/>
                      </a:moveTo>
                      <a:lnTo>
                        <a:pt x="767" y="2593"/>
                      </a:lnTo>
                      <a:cubicBezTo>
                        <a:pt x="746" y="2127"/>
                        <a:pt x="771" y="1660"/>
                        <a:pt x="842" y="1200"/>
                      </a:cubicBezTo>
                      <a:lnTo>
                        <a:pt x="916" y="702"/>
                      </a:lnTo>
                      <a:lnTo>
                        <a:pt x="372" y="1097"/>
                      </a:lnTo>
                      <a:cubicBezTo>
                        <a:pt x="358" y="1445"/>
                        <a:pt x="399" y="1793"/>
                        <a:pt x="493" y="21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8" name="Freeform 5297">
                  <a:extLst>
                    <a:ext uri="{FF2B5EF4-FFF2-40B4-BE49-F238E27FC236}">
                      <a16:creationId xmlns:a16="http://schemas.microsoft.com/office/drawing/2014/main" id="{46FC8DAA-7F64-61A5-E547-060F8D681DB0}"/>
                    </a:ext>
                  </a:extLst>
                </p:cNvPr>
                <p:cNvSpPr/>
                <p:nvPr/>
              </p:nvSpPr>
              <p:spPr>
                <a:xfrm rot="-780000">
                  <a:off x="1766931" y="4125089"/>
                  <a:ext cx="3900" cy="2996"/>
                </a:xfrm>
                <a:custGeom>
                  <a:avLst/>
                  <a:gdLst>
                    <a:gd name="connsiteX0" fmla="*/ 377 w 3900"/>
                    <a:gd name="connsiteY0" fmla="*/ 3574 h 2996"/>
                    <a:gd name="connsiteX1" fmla="*/ 452 w 3900"/>
                    <a:gd name="connsiteY1" fmla="*/ 3699 h 2996"/>
                    <a:gd name="connsiteX2" fmla="*/ 4270 w 3900"/>
                    <a:gd name="connsiteY2" fmla="*/ 1269 h 2996"/>
                    <a:gd name="connsiteX3" fmla="*/ 4270 w 3900"/>
                    <a:gd name="connsiteY3" fmla="*/ 1246 h 2996"/>
                    <a:gd name="connsiteX4" fmla="*/ 2263 w 3900"/>
                    <a:gd name="connsiteY4" fmla="*/ 702 h 2996"/>
                    <a:gd name="connsiteX5" fmla="*/ 526 w 3900"/>
                    <a:gd name="connsiteY5" fmla="*/ 1669 h 2996"/>
                    <a:gd name="connsiteX6" fmla="*/ 452 w 3900"/>
                    <a:gd name="connsiteY6" fmla="*/ 2166 h 2996"/>
                    <a:gd name="connsiteX7" fmla="*/ 377 w 3900"/>
                    <a:gd name="connsiteY7" fmla="*/ 3574 h 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 h="2996">
                      <a:moveTo>
                        <a:pt x="377" y="3574"/>
                      </a:moveTo>
                      <a:lnTo>
                        <a:pt x="452" y="3699"/>
                      </a:lnTo>
                      <a:cubicBezTo>
                        <a:pt x="1743" y="2904"/>
                        <a:pt x="3006" y="2087"/>
                        <a:pt x="4270" y="1269"/>
                      </a:cubicBezTo>
                      <a:lnTo>
                        <a:pt x="4270" y="1246"/>
                      </a:lnTo>
                      <a:cubicBezTo>
                        <a:pt x="3641" y="939"/>
                        <a:pt x="2960" y="754"/>
                        <a:pt x="2263" y="702"/>
                      </a:cubicBezTo>
                      <a:cubicBezTo>
                        <a:pt x="1640" y="937"/>
                        <a:pt x="1054" y="1263"/>
                        <a:pt x="526" y="1669"/>
                      </a:cubicBezTo>
                      <a:lnTo>
                        <a:pt x="452" y="2166"/>
                      </a:lnTo>
                      <a:cubicBezTo>
                        <a:pt x="380" y="2631"/>
                        <a:pt x="356" y="3103"/>
                        <a:pt x="377" y="35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9" name="Freeform 5298">
                  <a:extLst>
                    <a:ext uri="{FF2B5EF4-FFF2-40B4-BE49-F238E27FC236}">
                      <a16:creationId xmlns:a16="http://schemas.microsoft.com/office/drawing/2014/main" id="{7D51D20A-068B-79F4-6F04-E993ED7F5142}"/>
                    </a:ext>
                  </a:extLst>
                </p:cNvPr>
                <p:cNvSpPr/>
                <p:nvPr/>
              </p:nvSpPr>
              <p:spPr>
                <a:xfrm rot="-780000">
                  <a:off x="1751210" y="4120223"/>
                  <a:ext cx="4766" cy="3823"/>
                </a:xfrm>
                <a:custGeom>
                  <a:avLst/>
                  <a:gdLst>
                    <a:gd name="connsiteX0" fmla="*/ 1757 w 4766"/>
                    <a:gd name="connsiteY0" fmla="*/ 785 h 3823"/>
                    <a:gd name="connsiteX1" fmla="*/ 465 w 4766"/>
                    <a:gd name="connsiteY1" fmla="*/ 1329 h 3823"/>
                    <a:gd name="connsiteX2" fmla="*/ 2723 w 4766"/>
                    <a:gd name="connsiteY2" fmla="*/ 4154 h 3823"/>
                    <a:gd name="connsiteX3" fmla="*/ 3740 w 4766"/>
                    <a:gd name="connsiteY3" fmla="*/ 4525 h 3823"/>
                    <a:gd name="connsiteX4" fmla="*/ 5133 w 4766"/>
                    <a:gd name="connsiteY4" fmla="*/ 2667 h 3823"/>
                    <a:gd name="connsiteX5" fmla="*/ 1757 w 4766"/>
                    <a:gd name="connsiteY5" fmla="*/ 785 h 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6" h="3823">
                      <a:moveTo>
                        <a:pt x="1757" y="785"/>
                      </a:moveTo>
                      <a:cubicBezTo>
                        <a:pt x="828" y="585"/>
                        <a:pt x="94" y="734"/>
                        <a:pt x="465" y="1329"/>
                      </a:cubicBezTo>
                      <a:cubicBezTo>
                        <a:pt x="1125" y="2341"/>
                        <a:pt x="1881" y="3287"/>
                        <a:pt x="2723" y="4154"/>
                      </a:cubicBezTo>
                      <a:cubicBezTo>
                        <a:pt x="3037" y="4338"/>
                        <a:pt x="3381" y="4464"/>
                        <a:pt x="3740" y="4525"/>
                      </a:cubicBezTo>
                      <a:cubicBezTo>
                        <a:pt x="4236" y="3931"/>
                        <a:pt x="4700" y="3311"/>
                        <a:pt x="5133" y="2667"/>
                      </a:cubicBezTo>
                      <a:cubicBezTo>
                        <a:pt x="4140" y="1827"/>
                        <a:pt x="2993" y="1188"/>
                        <a:pt x="1757" y="7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0" name="Freeform 5299">
                  <a:extLst>
                    <a:ext uri="{FF2B5EF4-FFF2-40B4-BE49-F238E27FC236}">
                      <a16:creationId xmlns:a16="http://schemas.microsoft.com/office/drawing/2014/main" id="{B0792C47-926E-6E46-B953-AF6F9F2B16B4}"/>
                    </a:ext>
                  </a:extLst>
                </p:cNvPr>
                <p:cNvSpPr/>
                <p:nvPr/>
              </p:nvSpPr>
              <p:spPr>
                <a:xfrm rot="-780000">
                  <a:off x="1754775" y="4121663"/>
                  <a:ext cx="2465" cy="1929"/>
                </a:xfrm>
                <a:custGeom>
                  <a:avLst/>
                  <a:gdLst>
                    <a:gd name="connsiteX0" fmla="*/ 1041 w 2465"/>
                    <a:gd name="connsiteY0" fmla="*/ 2630 h 1929"/>
                    <a:gd name="connsiteX1" fmla="*/ 2825 w 2465"/>
                    <a:gd name="connsiteY1" fmla="*/ 2165 h 1929"/>
                    <a:gd name="connsiteX2" fmla="*/ 1761 w 2465"/>
                    <a:gd name="connsiteY2" fmla="*/ 702 h 1929"/>
                    <a:gd name="connsiteX3" fmla="*/ 368 w 2465"/>
                    <a:gd name="connsiteY3" fmla="*/ 2560 h 1929"/>
                    <a:gd name="connsiteX4" fmla="*/ 1041 w 2465"/>
                    <a:gd name="connsiteY4" fmla="*/ 2630 h 1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 h="1929">
                      <a:moveTo>
                        <a:pt x="1041" y="2630"/>
                      </a:moveTo>
                      <a:cubicBezTo>
                        <a:pt x="1761" y="2607"/>
                        <a:pt x="2750" y="2458"/>
                        <a:pt x="2825" y="2165"/>
                      </a:cubicBezTo>
                      <a:cubicBezTo>
                        <a:pt x="2899" y="1873"/>
                        <a:pt x="2453" y="1273"/>
                        <a:pt x="1761" y="702"/>
                      </a:cubicBezTo>
                      <a:cubicBezTo>
                        <a:pt x="1315" y="1346"/>
                        <a:pt x="851" y="1965"/>
                        <a:pt x="368" y="2560"/>
                      </a:cubicBezTo>
                      <a:cubicBezTo>
                        <a:pt x="588" y="2613"/>
                        <a:pt x="814" y="2637"/>
                        <a:pt x="1041" y="263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1" name="Freeform 5300">
                  <a:extLst>
                    <a:ext uri="{FF2B5EF4-FFF2-40B4-BE49-F238E27FC236}">
                      <a16:creationId xmlns:a16="http://schemas.microsoft.com/office/drawing/2014/main" id="{1DF58690-BB15-7E4E-B376-02FFCE47E008}"/>
                    </a:ext>
                  </a:extLst>
                </p:cNvPr>
                <p:cNvSpPr/>
                <p:nvPr/>
              </p:nvSpPr>
              <p:spPr>
                <a:xfrm rot="-780000">
                  <a:off x="1778661" y="3981433"/>
                  <a:ext cx="8786" cy="6010"/>
                </a:xfrm>
                <a:custGeom>
                  <a:avLst/>
                  <a:gdLst>
                    <a:gd name="connsiteX0" fmla="*/ 8308 w 8786"/>
                    <a:gd name="connsiteY0" fmla="*/ 939 h 6010"/>
                    <a:gd name="connsiteX1" fmla="*/ 6205 w 8786"/>
                    <a:gd name="connsiteY1" fmla="*/ 1341 h 6010"/>
                    <a:gd name="connsiteX2" fmla="*/ 6051 w 8786"/>
                    <a:gd name="connsiteY2" fmla="*/ 1631 h 6010"/>
                    <a:gd name="connsiteX3" fmla="*/ 2033 w 8786"/>
                    <a:gd name="connsiteY3" fmla="*/ 4335 h 6010"/>
                    <a:gd name="connsiteX4" fmla="*/ 370 w 8786"/>
                    <a:gd name="connsiteY4" fmla="*/ 5427 h 6010"/>
                    <a:gd name="connsiteX5" fmla="*/ 1114 w 8786"/>
                    <a:gd name="connsiteY5" fmla="*/ 6640 h 6010"/>
                    <a:gd name="connsiteX6" fmla="*/ 2205 w 8786"/>
                    <a:gd name="connsiteY6" fmla="*/ 6565 h 6010"/>
                    <a:gd name="connsiteX7" fmla="*/ 8527 w 8786"/>
                    <a:gd name="connsiteY7" fmla="*/ 2848 h 6010"/>
                    <a:gd name="connsiteX8" fmla="*/ 8308 w 8786"/>
                    <a:gd name="connsiteY8" fmla="*/ 939 h 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6" h="6010">
                      <a:moveTo>
                        <a:pt x="8308" y="939"/>
                      </a:moveTo>
                      <a:cubicBezTo>
                        <a:pt x="7617" y="468"/>
                        <a:pt x="6675" y="649"/>
                        <a:pt x="6205" y="1341"/>
                      </a:cubicBezTo>
                      <a:cubicBezTo>
                        <a:pt x="6143" y="1432"/>
                        <a:pt x="6092" y="1529"/>
                        <a:pt x="6051" y="1631"/>
                      </a:cubicBezTo>
                      <a:cubicBezTo>
                        <a:pt x="5221" y="3123"/>
                        <a:pt x="3728" y="4127"/>
                        <a:pt x="2033" y="4335"/>
                      </a:cubicBezTo>
                      <a:cubicBezTo>
                        <a:pt x="1364" y="4484"/>
                        <a:pt x="942" y="5027"/>
                        <a:pt x="370" y="5427"/>
                      </a:cubicBezTo>
                      <a:cubicBezTo>
                        <a:pt x="539" y="5875"/>
                        <a:pt x="791" y="6286"/>
                        <a:pt x="1114" y="6640"/>
                      </a:cubicBezTo>
                      <a:cubicBezTo>
                        <a:pt x="1477" y="6723"/>
                        <a:pt x="1857" y="6697"/>
                        <a:pt x="2205" y="6565"/>
                      </a:cubicBezTo>
                      <a:cubicBezTo>
                        <a:pt x="4337" y="5376"/>
                        <a:pt x="6492" y="4158"/>
                        <a:pt x="8527" y="2848"/>
                      </a:cubicBezTo>
                      <a:cubicBezTo>
                        <a:pt x="9400" y="2277"/>
                        <a:pt x="9400" y="1482"/>
                        <a:pt x="8308" y="9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2" name="Freeform 5301">
                  <a:extLst>
                    <a:ext uri="{FF2B5EF4-FFF2-40B4-BE49-F238E27FC236}">
                      <a16:creationId xmlns:a16="http://schemas.microsoft.com/office/drawing/2014/main" id="{4895A9AE-2BA5-9BF0-9014-00293C580787}"/>
                    </a:ext>
                  </a:extLst>
                </p:cNvPr>
                <p:cNvSpPr/>
                <p:nvPr/>
              </p:nvSpPr>
              <p:spPr>
                <a:xfrm rot="-780000">
                  <a:off x="1779550" y="4025138"/>
                  <a:ext cx="4471" cy="3932"/>
                </a:xfrm>
                <a:custGeom>
                  <a:avLst/>
                  <a:gdLst>
                    <a:gd name="connsiteX0" fmla="*/ 3271 w 4471"/>
                    <a:gd name="connsiteY0" fmla="*/ 4320 h 3932"/>
                    <a:gd name="connsiteX1" fmla="*/ 4758 w 4471"/>
                    <a:gd name="connsiteY1" fmla="*/ 2211 h 3932"/>
                    <a:gd name="connsiteX2" fmla="*/ 3443 w 4471"/>
                    <a:gd name="connsiteY2" fmla="*/ 817 h 3932"/>
                    <a:gd name="connsiteX3" fmla="*/ 1260 w 4471"/>
                    <a:gd name="connsiteY3" fmla="*/ 1212 h 3932"/>
                    <a:gd name="connsiteX4" fmla="*/ 591 w 4471"/>
                    <a:gd name="connsiteY4" fmla="*/ 2605 h 3932"/>
                    <a:gd name="connsiteX5" fmla="*/ 443 w 4471"/>
                    <a:gd name="connsiteY5" fmla="*/ 3623 h 3932"/>
                    <a:gd name="connsiteX6" fmla="*/ 1906 w 4471"/>
                    <a:gd name="connsiteY6" fmla="*/ 4599 h 3932"/>
                    <a:gd name="connsiteX7" fmla="*/ 3271 w 4471"/>
                    <a:gd name="connsiteY7" fmla="*/ 4320 h 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1" h="3932">
                      <a:moveTo>
                        <a:pt x="3271" y="4320"/>
                      </a:moveTo>
                      <a:cubicBezTo>
                        <a:pt x="3851" y="3680"/>
                        <a:pt x="4350" y="2972"/>
                        <a:pt x="4758" y="2211"/>
                      </a:cubicBezTo>
                      <a:cubicBezTo>
                        <a:pt x="5055" y="1690"/>
                        <a:pt x="4558" y="1119"/>
                        <a:pt x="3443" y="817"/>
                      </a:cubicBezTo>
                      <a:cubicBezTo>
                        <a:pt x="2328" y="515"/>
                        <a:pt x="1557" y="766"/>
                        <a:pt x="1260" y="1212"/>
                      </a:cubicBezTo>
                      <a:cubicBezTo>
                        <a:pt x="993" y="1653"/>
                        <a:pt x="769" y="2120"/>
                        <a:pt x="591" y="2605"/>
                      </a:cubicBezTo>
                      <a:cubicBezTo>
                        <a:pt x="517" y="2977"/>
                        <a:pt x="243" y="3298"/>
                        <a:pt x="443" y="3623"/>
                      </a:cubicBezTo>
                      <a:cubicBezTo>
                        <a:pt x="835" y="4073"/>
                        <a:pt x="1340" y="4410"/>
                        <a:pt x="1906" y="4599"/>
                      </a:cubicBezTo>
                      <a:cubicBezTo>
                        <a:pt x="2379" y="4662"/>
                        <a:pt x="2860" y="4563"/>
                        <a:pt x="3271" y="432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3" name="Freeform 5302">
                  <a:extLst>
                    <a:ext uri="{FF2B5EF4-FFF2-40B4-BE49-F238E27FC236}">
                      <a16:creationId xmlns:a16="http://schemas.microsoft.com/office/drawing/2014/main" id="{010A459E-6587-866E-ADC7-7EA5D4302C1E}"/>
                    </a:ext>
                  </a:extLst>
                </p:cNvPr>
                <p:cNvSpPr/>
                <p:nvPr/>
              </p:nvSpPr>
              <p:spPr>
                <a:xfrm rot="-780000">
                  <a:off x="1726659" y="3980221"/>
                  <a:ext cx="6544" cy="3161"/>
                </a:xfrm>
                <a:custGeom>
                  <a:avLst/>
                  <a:gdLst>
                    <a:gd name="connsiteX0" fmla="*/ 1351 w 6544"/>
                    <a:gd name="connsiteY0" fmla="*/ 1362 h 3161"/>
                    <a:gd name="connsiteX1" fmla="*/ 361 w 6544"/>
                    <a:gd name="connsiteY1" fmla="*/ 2054 h 3161"/>
                    <a:gd name="connsiteX2" fmla="*/ 1601 w 6544"/>
                    <a:gd name="connsiteY2" fmla="*/ 3294 h 3161"/>
                    <a:gd name="connsiteX3" fmla="*/ 6906 w 6544"/>
                    <a:gd name="connsiteY3" fmla="*/ 3838 h 3161"/>
                    <a:gd name="connsiteX4" fmla="*/ 5048 w 6544"/>
                    <a:gd name="connsiteY4" fmla="*/ 1283 h 3161"/>
                    <a:gd name="connsiteX5" fmla="*/ 4207 w 6544"/>
                    <a:gd name="connsiteY5" fmla="*/ 818 h 3161"/>
                    <a:gd name="connsiteX6" fmla="*/ 3859 w 6544"/>
                    <a:gd name="connsiteY6" fmla="*/ 767 h 3161"/>
                    <a:gd name="connsiteX7" fmla="*/ 3836 w 6544"/>
                    <a:gd name="connsiteY7" fmla="*/ 744 h 3161"/>
                    <a:gd name="connsiteX8" fmla="*/ 2967 w 6544"/>
                    <a:gd name="connsiteY8" fmla="*/ 693 h 3161"/>
                    <a:gd name="connsiteX9" fmla="*/ 2944 w 6544"/>
                    <a:gd name="connsiteY9" fmla="*/ 767 h 3161"/>
                    <a:gd name="connsiteX10" fmla="*/ 1351 w 6544"/>
                    <a:gd name="connsiteY10" fmla="*/ 1362 h 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4" h="3161">
                      <a:moveTo>
                        <a:pt x="1351" y="1362"/>
                      </a:moveTo>
                      <a:cubicBezTo>
                        <a:pt x="1003" y="1567"/>
                        <a:pt x="673" y="1798"/>
                        <a:pt x="361" y="2054"/>
                      </a:cubicBezTo>
                      <a:cubicBezTo>
                        <a:pt x="784" y="2449"/>
                        <a:pt x="1202" y="2872"/>
                        <a:pt x="1601" y="3294"/>
                      </a:cubicBezTo>
                      <a:lnTo>
                        <a:pt x="6906" y="3838"/>
                      </a:lnTo>
                      <a:cubicBezTo>
                        <a:pt x="6372" y="2927"/>
                        <a:pt x="5749" y="2072"/>
                        <a:pt x="5048" y="1283"/>
                      </a:cubicBezTo>
                      <a:cubicBezTo>
                        <a:pt x="4798" y="1079"/>
                        <a:pt x="4513" y="922"/>
                        <a:pt x="4207" y="818"/>
                      </a:cubicBezTo>
                      <a:cubicBezTo>
                        <a:pt x="4089" y="838"/>
                        <a:pt x="3967" y="820"/>
                        <a:pt x="3859" y="767"/>
                      </a:cubicBezTo>
                      <a:lnTo>
                        <a:pt x="3836" y="744"/>
                      </a:lnTo>
                      <a:cubicBezTo>
                        <a:pt x="3551" y="678"/>
                        <a:pt x="3257" y="661"/>
                        <a:pt x="2967" y="693"/>
                      </a:cubicBezTo>
                      <a:lnTo>
                        <a:pt x="2944" y="767"/>
                      </a:lnTo>
                      <a:cubicBezTo>
                        <a:pt x="2540" y="1211"/>
                        <a:pt x="1947" y="1432"/>
                        <a:pt x="1351" y="136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4" name="Freeform 5303">
                  <a:extLst>
                    <a:ext uri="{FF2B5EF4-FFF2-40B4-BE49-F238E27FC236}">
                      <a16:creationId xmlns:a16="http://schemas.microsoft.com/office/drawing/2014/main" id="{637E67E2-3D68-6963-03DA-FEEBC331CE6C}"/>
                    </a:ext>
                  </a:extLst>
                </p:cNvPr>
                <p:cNvSpPr/>
                <p:nvPr/>
              </p:nvSpPr>
              <p:spPr>
                <a:xfrm rot="-780000">
                  <a:off x="1726112" y="3982265"/>
                  <a:ext cx="1958" cy="1240"/>
                </a:xfrm>
                <a:custGeom>
                  <a:avLst/>
                  <a:gdLst>
                    <a:gd name="connsiteX0" fmla="*/ 513 w 1958"/>
                    <a:gd name="connsiteY0" fmla="*/ 1151 h 1240"/>
                    <a:gd name="connsiteX1" fmla="*/ 1354 w 1958"/>
                    <a:gd name="connsiteY1" fmla="*/ 1820 h 1240"/>
                    <a:gd name="connsiteX2" fmla="*/ 2320 w 1958"/>
                    <a:gd name="connsiteY2" fmla="*/ 1918 h 1240"/>
                    <a:gd name="connsiteX3" fmla="*/ 1080 w 1958"/>
                    <a:gd name="connsiteY3" fmla="*/ 677 h 1240"/>
                  </a:gdLst>
                  <a:ahLst/>
                  <a:cxnLst>
                    <a:cxn ang="0">
                      <a:pos x="connsiteX0" y="connsiteY0"/>
                    </a:cxn>
                    <a:cxn ang="0">
                      <a:pos x="connsiteX1" y="connsiteY1"/>
                    </a:cxn>
                    <a:cxn ang="0">
                      <a:pos x="connsiteX2" y="connsiteY2"/>
                    </a:cxn>
                    <a:cxn ang="0">
                      <a:pos x="connsiteX3" y="connsiteY3"/>
                    </a:cxn>
                  </a:cxnLst>
                  <a:rect l="l" t="t" r="r" b="b"/>
                  <a:pathLst>
                    <a:path w="1958" h="1240">
                      <a:moveTo>
                        <a:pt x="513" y="1151"/>
                      </a:moveTo>
                      <a:cubicBezTo>
                        <a:pt x="142" y="1449"/>
                        <a:pt x="462" y="1723"/>
                        <a:pt x="1354" y="1820"/>
                      </a:cubicBezTo>
                      <a:lnTo>
                        <a:pt x="2320" y="1918"/>
                      </a:lnTo>
                      <a:cubicBezTo>
                        <a:pt x="1925" y="1495"/>
                        <a:pt x="1503" y="1072"/>
                        <a:pt x="1080" y="6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5" name="Freeform 5304">
                  <a:extLst>
                    <a:ext uri="{FF2B5EF4-FFF2-40B4-BE49-F238E27FC236}">
                      <a16:creationId xmlns:a16="http://schemas.microsoft.com/office/drawing/2014/main" id="{5D95BCB2-0F18-FB36-0BE4-EAA81F624A0F}"/>
                    </a:ext>
                  </a:extLst>
                </p:cNvPr>
                <p:cNvSpPr/>
                <p:nvPr/>
              </p:nvSpPr>
              <p:spPr>
                <a:xfrm rot="-780000">
                  <a:off x="1729791" y="3980239"/>
                  <a:ext cx="371" cy="106"/>
                </a:xfrm>
                <a:custGeom>
                  <a:avLst/>
                  <a:gdLst>
                    <a:gd name="connsiteX0" fmla="*/ 733 w 371"/>
                    <a:gd name="connsiteY0" fmla="*/ 775 h 106"/>
                    <a:gd name="connsiteX1" fmla="*/ 362 w 371"/>
                    <a:gd name="connsiteY1" fmla="*/ 677 h 106"/>
                    <a:gd name="connsiteX2" fmla="*/ 385 w 371"/>
                    <a:gd name="connsiteY2" fmla="*/ 728 h 106"/>
                    <a:gd name="connsiteX3" fmla="*/ 733 w 371"/>
                    <a:gd name="connsiteY3" fmla="*/ 775 h 106"/>
                  </a:gdLst>
                  <a:ahLst/>
                  <a:cxnLst>
                    <a:cxn ang="0">
                      <a:pos x="connsiteX0" y="connsiteY0"/>
                    </a:cxn>
                    <a:cxn ang="0">
                      <a:pos x="connsiteX1" y="connsiteY1"/>
                    </a:cxn>
                    <a:cxn ang="0">
                      <a:pos x="connsiteX2" y="connsiteY2"/>
                    </a:cxn>
                    <a:cxn ang="0">
                      <a:pos x="connsiteX3" y="connsiteY3"/>
                    </a:cxn>
                  </a:cxnLst>
                  <a:rect l="l" t="t" r="r" b="b"/>
                  <a:pathLst>
                    <a:path w="371" h="106">
                      <a:moveTo>
                        <a:pt x="733" y="775"/>
                      </a:moveTo>
                      <a:lnTo>
                        <a:pt x="362" y="677"/>
                      </a:lnTo>
                      <a:lnTo>
                        <a:pt x="385" y="728"/>
                      </a:lnTo>
                      <a:cubicBezTo>
                        <a:pt x="493" y="780"/>
                        <a:pt x="615" y="796"/>
                        <a:pt x="733" y="7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6" name="Freeform 5305">
                  <a:extLst>
                    <a:ext uri="{FF2B5EF4-FFF2-40B4-BE49-F238E27FC236}">
                      <a16:creationId xmlns:a16="http://schemas.microsoft.com/office/drawing/2014/main" id="{E188F9D0-FCC7-81B7-DADA-8129D07F4F05}"/>
                    </a:ext>
                  </a:extLst>
                </p:cNvPr>
                <p:cNvSpPr/>
                <p:nvPr/>
              </p:nvSpPr>
              <p:spPr>
                <a:xfrm rot="-780000">
                  <a:off x="1727406" y="3980630"/>
                  <a:ext cx="1611" cy="660"/>
                </a:xfrm>
                <a:custGeom>
                  <a:avLst/>
                  <a:gdLst>
                    <a:gd name="connsiteX0" fmla="*/ 361 w 1611"/>
                    <a:gd name="connsiteY0" fmla="*/ 1323 h 660"/>
                    <a:gd name="connsiteX1" fmla="*/ 1950 w 1611"/>
                    <a:gd name="connsiteY1" fmla="*/ 751 h 660"/>
                    <a:gd name="connsiteX2" fmla="*/ 1973 w 1611"/>
                    <a:gd name="connsiteY2" fmla="*/ 677 h 660"/>
                    <a:gd name="connsiteX3" fmla="*/ 1081 w 1611"/>
                    <a:gd name="connsiteY3" fmla="*/ 900 h 660"/>
                    <a:gd name="connsiteX4" fmla="*/ 361 w 1611"/>
                    <a:gd name="connsiteY4" fmla="*/ 1323 h 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 h="660">
                      <a:moveTo>
                        <a:pt x="361" y="1323"/>
                      </a:moveTo>
                      <a:cubicBezTo>
                        <a:pt x="952" y="1398"/>
                        <a:pt x="1543" y="1185"/>
                        <a:pt x="1950" y="751"/>
                      </a:cubicBezTo>
                      <a:lnTo>
                        <a:pt x="1973" y="677"/>
                      </a:lnTo>
                      <a:cubicBezTo>
                        <a:pt x="1665" y="699"/>
                        <a:pt x="1363" y="774"/>
                        <a:pt x="1081" y="900"/>
                      </a:cubicBezTo>
                      <a:cubicBezTo>
                        <a:pt x="833" y="1026"/>
                        <a:pt x="593" y="1167"/>
                        <a:pt x="361" y="132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7" name="Freeform 5306">
                  <a:extLst>
                    <a:ext uri="{FF2B5EF4-FFF2-40B4-BE49-F238E27FC236}">
                      <a16:creationId xmlns:a16="http://schemas.microsoft.com/office/drawing/2014/main" id="{EAD8924F-3B34-773B-57A7-89CCBAD81C95}"/>
                    </a:ext>
                  </a:extLst>
                </p:cNvPr>
                <p:cNvSpPr/>
                <p:nvPr/>
              </p:nvSpPr>
              <p:spPr>
                <a:xfrm rot="-780000">
                  <a:off x="1826534" y="4117351"/>
                  <a:ext cx="4452" cy="2830"/>
                </a:xfrm>
                <a:custGeom>
                  <a:avLst/>
                  <a:gdLst>
                    <a:gd name="connsiteX0" fmla="*/ 3376 w 4452"/>
                    <a:gd name="connsiteY0" fmla="*/ 3164 h 2830"/>
                    <a:gd name="connsiteX1" fmla="*/ 4045 w 4452"/>
                    <a:gd name="connsiteY1" fmla="*/ 3289 h 2830"/>
                    <a:gd name="connsiteX2" fmla="*/ 4765 w 4452"/>
                    <a:gd name="connsiteY2" fmla="*/ 2597 h 2830"/>
                    <a:gd name="connsiteX3" fmla="*/ 2684 w 4452"/>
                    <a:gd name="connsiteY3" fmla="*/ 711 h 2830"/>
                    <a:gd name="connsiteX4" fmla="*/ 1421 w 4452"/>
                    <a:gd name="connsiteY4" fmla="*/ 1175 h 2830"/>
                    <a:gd name="connsiteX5" fmla="*/ 1843 w 4452"/>
                    <a:gd name="connsiteY5" fmla="*/ 1398 h 2830"/>
                    <a:gd name="connsiteX6" fmla="*/ 701 w 4452"/>
                    <a:gd name="connsiteY6" fmla="*/ 2713 h 2830"/>
                    <a:gd name="connsiteX7" fmla="*/ 380 w 4452"/>
                    <a:gd name="connsiteY7" fmla="*/ 3531 h 2830"/>
                    <a:gd name="connsiteX8" fmla="*/ 3376 w 4452"/>
                    <a:gd name="connsiteY8" fmla="*/ 3164 h 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 h="2830">
                      <a:moveTo>
                        <a:pt x="3376" y="3164"/>
                      </a:moveTo>
                      <a:lnTo>
                        <a:pt x="4045" y="3289"/>
                      </a:lnTo>
                      <a:lnTo>
                        <a:pt x="4765" y="2597"/>
                      </a:lnTo>
                      <a:cubicBezTo>
                        <a:pt x="5160" y="2202"/>
                        <a:pt x="3748" y="859"/>
                        <a:pt x="2684" y="711"/>
                      </a:cubicBezTo>
                      <a:cubicBezTo>
                        <a:pt x="2219" y="636"/>
                        <a:pt x="1843" y="985"/>
                        <a:pt x="1421" y="1175"/>
                      </a:cubicBezTo>
                      <a:lnTo>
                        <a:pt x="1843" y="1398"/>
                      </a:lnTo>
                      <a:cubicBezTo>
                        <a:pt x="1409" y="1787"/>
                        <a:pt x="1025" y="2229"/>
                        <a:pt x="701" y="2713"/>
                      </a:cubicBezTo>
                      <a:cubicBezTo>
                        <a:pt x="554" y="2968"/>
                        <a:pt x="446" y="3244"/>
                        <a:pt x="380" y="3531"/>
                      </a:cubicBezTo>
                      <a:cubicBezTo>
                        <a:pt x="1308" y="3071"/>
                        <a:pt x="2365" y="2942"/>
                        <a:pt x="3376" y="31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8" name="Freeform 5307">
                  <a:extLst>
                    <a:ext uri="{FF2B5EF4-FFF2-40B4-BE49-F238E27FC236}">
                      <a16:creationId xmlns:a16="http://schemas.microsoft.com/office/drawing/2014/main" id="{3D5BB3C5-79AC-EC25-3246-9D594E69DFC6}"/>
                    </a:ext>
                  </a:extLst>
                </p:cNvPr>
                <p:cNvSpPr/>
                <p:nvPr/>
              </p:nvSpPr>
              <p:spPr>
                <a:xfrm rot="-780000">
                  <a:off x="1826898" y="4119751"/>
                  <a:ext cx="3743" cy="2008"/>
                </a:xfrm>
                <a:custGeom>
                  <a:avLst/>
                  <a:gdLst>
                    <a:gd name="connsiteX0" fmla="*/ 1300 w 3743"/>
                    <a:gd name="connsiteY0" fmla="*/ 2676 h 2008"/>
                    <a:gd name="connsiteX1" fmla="*/ 2415 w 3743"/>
                    <a:gd name="connsiteY1" fmla="*/ 2477 h 2008"/>
                    <a:gd name="connsiteX2" fmla="*/ 4124 w 3743"/>
                    <a:gd name="connsiteY2" fmla="*/ 939 h 2008"/>
                    <a:gd name="connsiteX3" fmla="*/ 3455 w 3743"/>
                    <a:gd name="connsiteY3" fmla="*/ 813 h 2008"/>
                    <a:gd name="connsiteX4" fmla="*/ 455 w 3743"/>
                    <a:gd name="connsiteY4" fmla="*/ 1162 h 2008"/>
                    <a:gd name="connsiteX5" fmla="*/ 380 w 3743"/>
                    <a:gd name="connsiteY5" fmla="*/ 1928 h 2008"/>
                    <a:gd name="connsiteX6" fmla="*/ 1300 w 3743"/>
                    <a:gd name="connsiteY6" fmla="*/ 2676 h 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 h="2008">
                      <a:moveTo>
                        <a:pt x="1300" y="2676"/>
                      </a:moveTo>
                      <a:cubicBezTo>
                        <a:pt x="1683" y="2758"/>
                        <a:pt x="2083" y="2686"/>
                        <a:pt x="2415" y="2477"/>
                      </a:cubicBezTo>
                      <a:cubicBezTo>
                        <a:pt x="3009" y="1979"/>
                        <a:pt x="3580" y="1459"/>
                        <a:pt x="4124" y="939"/>
                      </a:cubicBezTo>
                      <a:lnTo>
                        <a:pt x="3455" y="813"/>
                      </a:lnTo>
                      <a:cubicBezTo>
                        <a:pt x="2444" y="584"/>
                        <a:pt x="1386" y="707"/>
                        <a:pt x="455" y="1162"/>
                      </a:cubicBezTo>
                      <a:cubicBezTo>
                        <a:pt x="405" y="1414"/>
                        <a:pt x="380" y="1671"/>
                        <a:pt x="380" y="1928"/>
                      </a:cubicBezTo>
                      <a:cubicBezTo>
                        <a:pt x="385" y="2133"/>
                        <a:pt x="928" y="2565"/>
                        <a:pt x="1300" y="2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9" name="Freeform 5308">
                  <a:extLst>
                    <a:ext uri="{FF2B5EF4-FFF2-40B4-BE49-F238E27FC236}">
                      <a16:creationId xmlns:a16="http://schemas.microsoft.com/office/drawing/2014/main" id="{E2CCE238-5500-FD35-824A-06F3D7DAB84A}"/>
                    </a:ext>
                  </a:extLst>
                </p:cNvPr>
                <p:cNvSpPr/>
                <p:nvPr/>
              </p:nvSpPr>
              <p:spPr>
                <a:xfrm rot="-780000">
                  <a:off x="1764587" y="4014810"/>
                  <a:ext cx="6594" cy="2532"/>
                </a:xfrm>
                <a:custGeom>
                  <a:avLst/>
                  <a:gdLst>
                    <a:gd name="connsiteX0" fmla="*/ 5507 w 6594"/>
                    <a:gd name="connsiteY0" fmla="*/ 1351 h 2532"/>
                    <a:gd name="connsiteX1" fmla="*/ 3672 w 6594"/>
                    <a:gd name="connsiteY1" fmla="*/ 956 h 2532"/>
                    <a:gd name="connsiteX2" fmla="*/ 374 w 6594"/>
                    <a:gd name="connsiteY2" fmla="*/ 1676 h 2532"/>
                    <a:gd name="connsiteX3" fmla="*/ 546 w 6594"/>
                    <a:gd name="connsiteY3" fmla="*/ 2071 h 2532"/>
                    <a:gd name="connsiteX4" fmla="*/ 4726 w 6594"/>
                    <a:gd name="connsiteY4" fmla="*/ 3209 h 2532"/>
                    <a:gd name="connsiteX5" fmla="*/ 6733 w 6594"/>
                    <a:gd name="connsiteY5" fmla="*/ 2745 h 2532"/>
                    <a:gd name="connsiteX6" fmla="*/ 5507 w 6594"/>
                    <a:gd name="connsiteY6" fmla="*/ 1351 h 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4" h="2532">
                      <a:moveTo>
                        <a:pt x="5507" y="1351"/>
                      </a:moveTo>
                      <a:cubicBezTo>
                        <a:pt x="4912" y="1179"/>
                        <a:pt x="4290" y="1077"/>
                        <a:pt x="3672" y="956"/>
                      </a:cubicBezTo>
                      <a:cubicBezTo>
                        <a:pt x="922" y="459"/>
                        <a:pt x="300" y="607"/>
                        <a:pt x="374" y="1676"/>
                      </a:cubicBezTo>
                      <a:cubicBezTo>
                        <a:pt x="397" y="1801"/>
                        <a:pt x="397" y="1973"/>
                        <a:pt x="546" y="2071"/>
                      </a:cubicBezTo>
                      <a:cubicBezTo>
                        <a:pt x="1819" y="2803"/>
                        <a:pt x="3258" y="3195"/>
                        <a:pt x="4726" y="3209"/>
                      </a:cubicBezTo>
                      <a:cubicBezTo>
                        <a:pt x="5426" y="3250"/>
                        <a:pt x="6122" y="3089"/>
                        <a:pt x="6733" y="2745"/>
                      </a:cubicBezTo>
                      <a:cubicBezTo>
                        <a:pt x="7341" y="2368"/>
                        <a:pt x="6677" y="1671"/>
                        <a:pt x="5507" y="135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0" name="Freeform 5309">
                  <a:extLst>
                    <a:ext uri="{FF2B5EF4-FFF2-40B4-BE49-F238E27FC236}">
                      <a16:creationId xmlns:a16="http://schemas.microsoft.com/office/drawing/2014/main" id="{D01A6CA2-B538-DE03-E797-83905ED5D6E1}"/>
                    </a:ext>
                  </a:extLst>
                </p:cNvPr>
                <p:cNvSpPr/>
                <p:nvPr/>
              </p:nvSpPr>
              <p:spPr>
                <a:xfrm rot="-780000">
                  <a:off x="1789922" y="4016416"/>
                  <a:ext cx="5834" cy="3810"/>
                </a:xfrm>
                <a:custGeom>
                  <a:avLst/>
                  <a:gdLst>
                    <a:gd name="connsiteX0" fmla="*/ 6207 w 5834"/>
                    <a:gd name="connsiteY0" fmla="*/ 2095 h 3810"/>
                    <a:gd name="connsiteX1" fmla="*/ 2984 w 5834"/>
                    <a:gd name="connsiteY1" fmla="*/ 701 h 3810"/>
                    <a:gd name="connsiteX2" fmla="*/ 1446 w 5834"/>
                    <a:gd name="connsiteY2" fmla="*/ 1667 h 3810"/>
                    <a:gd name="connsiteX3" fmla="*/ 606 w 5834"/>
                    <a:gd name="connsiteY3" fmla="*/ 3005 h 3810"/>
                    <a:gd name="connsiteX4" fmla="*/ 1223 w 5834"/>
                    <a:gd name="connsiteY4" fmla="*/ 4297 h 3810"/>
                    <a:gd name="connsiteX5" fmla="*/ 3504 w 5834"/>
                    <a:gd name="connsiteY5" fmla="*/ 3977 h 3810"/>
                    <a:gd name="connsiteX6" fmla="*/ 3750 w 5834"/>
                    <a:gd name="connsiteY6" fmla="*/ 3554 h 3810"/>
                    <a:gd name="connsiteX7" fmla="*/ 6207 w 5834"/>
                    <a:gd name="connsiteY7" fmla="*/ 2095 h 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4" h="3810">
                      <a:moveTo>
                        <a:pt x="6207" y="2095"/>
                      </a:moveTo>
                      <a:cubicBezTo>
                        <a:pt x="5369" y="1208"/>
                        <a:pt x="4204" y="704"/>
                        <a:pt x="2984" y="701"/>
                      </a:cubicBezTo>
                      <a:cubicBezTo>
                        <a:pt x="1497" y="576"/>
                        <a:pt x="1590" y="1124"/>
                        <a:pt x="1446" y="1667"/>
                      </a:cubicBezTo>
                      <a:cubicBezTo>
                        <a:pt x="1275" y="2173"/>
                        <a:pt x="987" y="2632"/>
                        <a:pt x="606" y="3005"/>
                      </a:cubicBezTo>
                      <a:cubicBezTo>
                        <a:pt x="308" y="3428"/>
                        <a:pt x="109" y="3898"/>
                        <a:pt x="1223" y="4297"/>
                      </a:cubicBezTo>
                      <a:cubicBezTo>
                        <a:pt x="1980" y="4648"/>
                        <a:pt x="2873" y="4522"/>
                        <a:pt x="3504" y="3977"/>
                      </a:cubicBezTo>
                      <a:cubicBezTo>
                        <a:pt x="3626" y="3864"/>
                        <a:pt x="3712" y="3716"/>
                        <a:pt x="3750" y="3554"/>
                      </a:cubicBezTo>
                      <a:cubicBezTo>
                        <a:pt x="3899" y="2764"/>
                        <a:pt x="4075" y="2011"/>
                        <a:pt x="6207" y="209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1" name="Freeform 5310">
                  <a:extLst>
                    <a:ext uri="{FF2B5EF4-FFF2-40B4-BE49-F238E27FC236}">
                      <a16:creationId xmlns:a16="http://schemas.microsoft.com/office/drawing/2014/main" id="{45AB587C-7796-AA8D-79AD-011BB65499B1}"/>
                    </a:ext>
                  </a:extLst>
                </p:cNvPr>
                <p:cNvSpPr/>
                <p:nvPr/>
              </p:nvSpPr>
              <p:spPr>
                <a:xfrm rot="-780000">
                  <a:off x="1771735" y="4015387"/>
                  <a:ext cx="7490" cy="3093"/>
                </a:xfrm>
                <a:custGeom>
                  <a:avLst/>
                  <a:gdLst>
                    <a:gd name="connsiteX0" fmla="*/ 7270 w 7490"/>
                    <a:gd name="connsiteY0" fmla="*/ 2604 h 3093"/>
                    <a:gd name="connsiteX1" fmla="*/ 2709 w 7490"/>
                    <a:gd name="connsiteY1" fmla="*/ 694 h 3093"/>
                    <a:gd name="connsiteX2" fmla="*/ 554 w 7490"/>
                    <a:gd name="connsiteY2" fmla="*/ 894 h 3093"/>
                    <a:gd name="connsiteX3" fmla="*/ 1743 w 7490"/>
                    <a:gd name="connsiteY3" fmla="*/ 2135 h 3093"/>
                    <a:gd name="connsiteX4" fmla="*/ 5537 w 7490"/>
                    <a:gd name="connsiteY4" fmla="*/ 3575 h 3093"/>
                    <a:gd name="connsiteX5" fmla="*/ 7860 w 7490"/>
                    <a:gd name="connsiteY5" fmla="*/ 3775 h 3093"/>
                    <a:gd name="connsiteX6" fmla="*/ 7270 w 7490"/>
                    <a:gd name="connsiteY6" fmla="*/ 2604 h 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0" h="3093">
                      <a:moveTo>
                        <a:pt x="7270" y="2604"/>
                      </a:moveTo>
                      <a:cubicBezTo>
                        <a:pt x="5907" y="1642"/>
                        <a:pt x="4350" y="990"/>
                        <a:pt x="2709" y="694"/>
                      </a:cubicBezTo>
                      <a:cubicBezTo>
                        <a:pt x="1984" y="654"/>
                        <a:pt x="1258" y="721"/>
                        <a:pt x="554" y="894"/>
                      </a:cubicBezTo>
                      <a:cubicBezTo>
                        <a:pt x="-41" y="1289"/>
                        <a:pt x="925" y="1786"/>
                        <a:pt x="1743" y="2135"/>
                      </a:cubicBezTo>
                      <a:cubicBezTo>
                        <a:pt x="2980" y="2685"/>
                        <a:pt x="4247" y="3166"/>
                        <a:pt x="5537" y="3575"/>
                      </a:cubicBezTo>
                      <a:cubicBezTo>
                        <a:pt x="6303" y="3720"/>
                        <a:pt x="7081" y="3786"/>
                        <a:pt x="7860" y="3775"/>
                      </a:cubicBezTo>
                      <a:cubicBezTo>
                        <a:pt x="7669" y="3371"/>
                        <a:pt x="7669" y="2952"/>
                        <a:pt x="7270" y="260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2" name="Freeform 5311">
                  <a:extLst>
                    <a:ext uri="{FF2B5EF4-FFF2-40B4-BE49-F238E27FC236}">
                      <a16:creationId xmlns:a16="http://schemas.microsoft.com/office/drawing/2014/main" id="{9F31F4FD-027D-4165-EC4E-FC82FA58BE8F}"/>
                    </a:ext>
                  </a:extLst>
                </p:cNvPr>
                <p:cNvSpPr/>
                <p:nvPr/>
              </p:nvSpPr>
              <p:spPr>
                <a:xfrm rot="-780000">
                  <a:off x="1756921" y="4057468"/>
                  <a:ext cx="5736" cy="2520"/>
                </a:xfrm>
                <a:custGeom>
                  <a:avLst/>
                  <a:gdLst>
                    <a:gd name="connsiteX0" fmla="*/ 790 w 5736"/>
                    <a:gd name="connsiteY0" fmla="*/ 1215 h 2520"/>
                    <a:gd name="connsiteX1" fmla="*/ 367 w 5736"/>
                    <a:gd name="connsiteY1" fmla="*/ 1680 h 2520"/>
                    <a:gd name="connsiteX2" fmla="*/ 962 w 5736"/>
                    <a:gd name="connsiteY2" fmla="*/ 3120 h 2520"/>
                    <a:gd name="connsiteX3" fmla="*/ 3749 w 5736"/>
                    <a:gd name="connsiteY3" fmla="*/ 3195 h 2520"/>
                    <a:gd name="connsiteX4" fmla="*/ 5532 w 5736"/>
                    <a:gd name="connsiteY4" fmla="*/ 2698 h 2520"/>
                    <a:gd name="connsiteX5" fmla="*/ 5583 w 5736"/>
                    <a:gd name="connsiteY5" fmla="*/ 2526 h 2520"/>
                    <a:gd name="connsiteX6" fmla="*/ 6104 w 5736"/>
                    <a:gd name="connsiteY6" fmla="*/ 1805 h 2520"/>
                    <a:gd name="connsiteX7" fmla="*/ 2137 w 5736"/>
                    <a:gd name="connsiteY7" fmla="*/ 690 h 2520"/>
                    <a:gd name="connsiteX8" fmla="*/ 790 w 5736"/>
                    <a:gd name="connsiteY8" fmla="*/ 1215 h 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6" h="2520">
                      <a:moveTo>
                        <a:pt x="790" y="1215"/>
                      </a:moveTo>
                      <a:cubicBezTo>
                        <a:pt x="663" y="1383"/>
                        <a:pt x="522" y="1538"/>
                        <a:pt x="367" y="1680"/>
                      </a:cubicBezTo>
                      <a:lnTo>
                        <a:pt x="962" y="3120"/>
                      </a:lnTo>
                      <a:cubicBezTo>
                        <a:pt x="1888" y="3206"/>
                        <a:pt x="2819" y="3231"/>
                        <a:pt x="3749" y="3195"/>
                      </a:cubicBezTo>
                      <a:cubicBezTo>
                        <a:pt x="4369" y="3142"/>
                        <a:pt x="4974" y="2974"/>
                        <a:pt x="5532" y="2698"/>
                      </a:cubicBezTo>
                      <a:lnTo>
                        <a:pt x="5583" y="2526"/>
                      </a:lnTo>
                      <a:cubicBezTo>
                        <a:pt x="5703" y="2251"/>
                        <a:pt x="5880" y="2005"/>
                        <a:pt x="6104" y="1805"/>
                      </a:cubicBezTo>
                      <a:cubicBezTo>
                        <a:pt x="4878" y="1149"/>
                        <a:pt x="3525" y="768"/>
                        <a:pt x="2137" y="690"/>
                      </a:cubicBezTo>
                      <a:cubicBezTo>
                        <a:pt x="1682" y="895"/>
                        <a:pt x="1236" y="1025"/>
                        <a:pt x="790" y="121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3" name="Freeform 5312">
                  <a:extLst>
                    <a:ext uri="{FF2B5EF4-FFF2-40B4-BE49-F238E27FC236}">
                      <a16:creationId xmlns:a16="http://schemas.microsoft.com/office/drawing/2014/main" id="{5F3FB37E-2593-753E-95B0-ECB8EDD5502B}"/>
                    </a:ext>
                  </a:extLst>
                </p:cNvPr>
                <p:cNvSpPr/>
                <p:nvPr/>
              </p:nvSpPr>
              <p:spPr>
                <a:xfrm rot="-780000">
                  <a:off x="1762073" y="4057970"/>
                  <a:ext cx="637" cy="892"/>
                </a:xfrm>
                <a:custGeom>
                  <a:avLst/>
                  <a:gdLst>
                    <a:gd name="connsiteX0" fmla="*/ 368 w 637"/>
                    <a:gd name="connsiteY0" fmla="*/ 1583 h 892"/>
                    <a:gd name="connsiteX1" fmla="*/ 940 w 637"/>
                    <a:gd name="connsiteY1" fmla="*/ 690 h 892"/>
                    <a:gd name="connsiteX2" fmla="*/ 940 w 637"/>
                    <a:gd name="connsiteY2" fmla="*/ 690 h 892"/>
                    <a:gd name="connsiteX3" fmla="*/ 419 w 637"/>
                    <a:gd name="connsiteY3" fmla="*/ 1411 h 892"/>
                  </a:gdLst>
                  <a:ahLst/>
                  <a:cxnLst>
                    <a:cxn ang="0">
                      <a:pos x="connsiteX0" y="connsiteY0"/>
                    </a:cxn>
                    <a:cxn ang="0">
                      <a:pos x="connsiteX1" y="connsiteY1"/>
                    </a:cxn>
                    <a:cxn ang="0">
                      <a:pos x="connsiteX2" y="connsiteY2"/>
                    </a:cxn>
                    <a:cxn ang="0">
                      <a:pos x="connsiteX3" y="connsiteY3"/>
                    </a:cxn>
                  </a:cxnLst>
                  <a:rect l="l" t="t" r="r" b="b"/>
                  <a:pathLst>
                    <a:path w="637" h="892">
                      <a:moveTo>
                        <a:pt x="368" y="1583"/>
                      </a:moveTo>
                      <a:cubicBezTo>
                        <a:pt x="888" y="1285"/>
                        <a:pt x="1135" y="965"/>
                        <a:pt x="940" y="690"/>
                      </a:cubicBezTo>
                      <a:lnTo>
                        <a:pt x="940" y="690"/>
                      </a:lnTo>
                      <a:cubicBezTo>
                        <a:pt x="716" y="890"/>
                        <a:pt x="539" y="1136"/>
                        <a:pt x="419" y="141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4" name="Freeform 5313">
                  <a:extLst>
                    <a:ext uri="{FF2B5EF4-FFF2-40B4-BE49-F238E27FC236}">
                      <a16:creationId xmlns:a16="http://schemas.microsoft.com/office/drawing/2014/main" id="{4A2ECFF1-FBCA-D6C9-750E-567AB20F932A}"/>
                    </a:ext>
                  </a:extLst>
                </p:cNvPr>
                <p:cNvSpPr/>
                <p:nvPr/>
              </p:nvSpPr>
              <p:spPr>
                <a:xfrm rot="-780000">
                  <a:off x="1757163" y="4057873"/>
                  <a:ext cx="1337" cy="545"/>
                </a:xfrm>
                <a:custGeom>
                  <a:avLst/>
                  <a:gdLst>
                    <a:gd name="connsiteX0" fmla="*/ 367 w 1337"/>
                    <a:gd name="connsiteY0" fmla="*/ 1236 h 545"/>
                    <a:gd name="connsiteX1" fmla="*/ 1705 w 1337"/>
                    <a:gd name="connsiteY1" fmla="*/ 692 h 545"/>
                    <a:gd name="connsiteX2" fmla="*/ 1185 w 1337"/>
                    <a:gd name="connsiteY2" fmla="*/ 716 h 545"/>
                    <a:gd name="connsiteX3" fmla="*/ 367 w 1337"/>
                    <a:gd name="connsiteY3" fmla="*/ 1236 h 545"/>
                  </a:gdLst>
                  <a:ahLst/>
                  <a:cxnLst>
                    <a:cxn ang="0">
                      <a:pos x="connsiteX0" y="connsiteY0"/>
                    </a:cxn>
                    <a:cxn ang="0">
                      <a:pos x="connsiteX1" y="connsiteY1"/>
                    </a:cxn>
                    <a:cxn ang="0">
                      <a:pos x="connsiteX2" y="connsiteY2"/>
                    </a:cxn>
                    <a:cxn ang="0">
                      <a:pos x="connsiteX3" y="connsiteY3"/>
                    </a:cxn>
                  </a:cxnLst>
                  <a:rect l="l" t="t" r="r" b="b"/>
                  <a:pathLst>
                    <a:path w="1337" h="545">
                      <a:moveTo>
                        <a:pt x="367" y="1236"/>
                      </a:moveTo>
                      <a:cubicBezTo>
                        <a:pt x="832" y="1064"/>
                        <a:pt x="1259" y="915"/>
                        <a:pt x="1705" y="692"/>
                      </a:cubicBezTo>
                      <a:cubicBezTo>
                        <a:pt x="1531" y="686"/>
                        <a:pt x="1357" y="694"/>
                        <a:pt x="1185" y="716"/>
                      </a:cubicBezTo>
                      <a:cubicBezTo>
                        <a:pt x="854" y="772"/>
                        <a:pt x="559" y="960"/>
                        <a:pt x="367" y="123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5" name="Freeform 5314">
                  <a:extLst>
                    <a:ext uri="{FF2B5EF4-FFF2-40B4-BE49-F238E27FC236}">
                      <a16:creationId xmlns:a16="http://schemas.microsoft.com/office/drawing/2014/main" id="{85BBAC79-C356-C1E3-E99B-55FDF4831B00}"/>
                    </a:ext>
                  </a:extLst>
                </p:cNvPr>
                <p:cNvSpPr/>
                <p:nvPr/>
              </p:nvSpPr>
              <p:spPr>
                <a:xfrm rot="-780000">
                  <a:off x="1781358" y="4019792"/>
                  <a:ext cx="4876" cy="3787"/>
                </a:xfrm>
                <a:custGeom>
                  <a:avLst/>
                  <a:gdLst>
                    <a:gd name="connsiteX0" fmla="*/ 5247 w 4876"/>
                    <a:gd name="connsiteY0" fmla="*/ 4112 h 3787"/>
                    <a:gd name="connsiteX1" fmla="*/ 3018 w 4876"/>
                    <a:gd name="connsiteY1" fmla="*/ 1013 h 3787"/>
                    <a:gd name="connsiteX2" fmla="*/ 1257 w 4876"/>
                    <a:gd name="connsiteY2" fmla="*/ 692 h 3787"/>
                    <a:gd name="connsiteX3" fmla="*/ 389 w 4876"/>
                    <a:gd name="connsiteY3" fmla="*/ 1310 h 3787"/>
                    <a:gd name="connsiteX4" fmla="*/ 2498 w 4876"/>
                    <a:gd name="connsiteY4" fmla="*/ 3815 h 3787"/>
                    <a:gd name="connsiteX5" fmla="*/ 4383 w 4876"/>
                    <a:gd name="connsiteY5" fmla="*/ 4460 h 3787"/>
                    <a:gd name="connsiteX6" fmla="*/ 5247 w 4876"/>
                    <a:gd name="connsiteY6" fmla="*/ 4112 h 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 h="3787">
                      <a:moveTo>
                        <a:pt x="5247" y="4112"/>
                      </a:moveTo>
                      <a:cubicBezTo>
                        <a:pt x="5014" y="2793"/>
                        <a:pt x="4194" y="1653"/>
                        <a:pt x="3018" y="1013"/>
                      </a:cubicBezTo>
                      <a:cubicBezTo>
                        <a:pt x="2467" y="760"/>
                        <a:pt x="1862" y="650"/>
                        <a:pt x="1257" y="692"/>
                      </a:cubicBezTo>
                      <a:cubicBezTo>
                        <a:pt x="793" y="743"/>
                        <a:pt x="268" y="1087"/>
                        <a:pt x="389" y="1310"/>
                      </a:cubicBezTo>
                      <a:cubicBezTo>
                        <a:pt x="989" y="2227"/>
                        <a:pt x="1697" y="3068"/>
                        <a:pt x="2498" y="3815"/>
                      </a:cubicBezTo>
                      <a:cubicBezTo>
                        <a:pt x="3074" y="4160"/>
                        <a:pt x="3716" y="4380"/>
                        <a:pt x="4383" y="4460"/>
                      </a:cubicBezTo>
                      <a:cubicBezTo>
                        <a:pt x="4709" y="4535"/>
                        <a:pt x="5057" y="4210"/>
                        <a:pt x="5247" y="411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6" name="Freeform 5315">
                  <a:extLst>
                    <a:ext uri="{FF2B5EF4-FFF2-40B4-BE49-F238E27FC236}">
                      <a16:creationId xmlns:a16="http://schemas.microsoft.com/office/drawing/2014/main" id="{423A8374-7FE1-A3F7-0AF4-034F79990B94}"/>
                    </a:ext>
                  </a:extLst>
                </p:cNvPr>
                <p:cNvSpPr/>
                <p:nvPr/>
              </p:nvSpPr>
              <p:spPr>
                <a:xfrm rot="-780000">
                  <a:off x="1764943" y="4005391"/>
                  <a:ext cx="4620" cy="3389"/>
                </a:xfrm>
                <a:custGeom>
                  <a:avLst/>
                  <a:gdLst>
                    <a:gd name="connsiteX0" fmla="*/ 2884 w 4620"/>
                    <a:gd name="connsiteY0" fmla="*/ 681 h 3389"/>
                    <a:gd name="connsiteX1" fmla="*/ 455 w 4620"/>
                    <a:gd name="connsiteY1" fmla="*/ 1745 h 3389"/>
                    <a:gd name="connsiteX2" fmla="*/ 2387 w 4620"/>
                    <a:gd name="connsiteY2" fmla="*/ 3901 h 3389"/>
                    <a:gd name="connsiteX3" fmla="*/ 4989 w 4620"/>
                    <a:gd name="connsiteY3" fmla="*/ 2837 h 3389"/>
                    <a:gd name="connsiteX4" fmla="*/ 3725 w 4620"/>
                    <a:gd name="connsiteY4" fmla="*/ 1025 h 3389"/>
                    <a:gd name="connsiteX5" fmla="*/ 2884 w 4620"/>
                    <a:gd name="connsiteY5" fmla="*/ 681 h 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0" h="3389">
                      <a:moveTo>
                        <a:pt x="2884" y="681"/>
                      </a:moveTo>
                      <a:cubicBezTo>
                        <a:pt x="2022" y="902"/>
                        <a:pt x="1202" y="1261"/>
                        <a:pt x="455" y="1745"/>
                      </a:cubicBezTo>
                      <a:cubicBezTo>
                        <a:pt x="-9" y="2210"/>
                        <a:pt x="1496" y="3604"/>
                        <a:pt x="2387" y="3901"/>
                      </a:cubicBezTo>
                      <a:cubicBezTo>
                        <a:pt x="3604" y="4324"/>
                        <a:pt x="4891" y="3952"/>
                        <a:pt x="4989" y="2837"/>
                      </a:cubicBezTo>
                      <a:cubicBezTo>
                        <a:pt x="4715" y="2442"/>
                        <a:pt x="4269" y="1722"/>
                        <a:pt x="3725" y="1025"/>
                      </a:cubicBezTo>
                      <a:cubicBezTo>
                        <a:pt x="3468" y="860"/>
                        <a:pt x="3183" y="744"/>
                        <a:pt x="2884" y="68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7" name="Freeform 5316">
                  <a:extLst>
                    <a:ext uri="{FF2B5EF4-FFF2-40B4-BE49-F238E27FC236}">
                      <a16:creationId xmlns:a16="http://schemas.microsoft.com/office/drawing/2014/main" id="{36610F1E-C528-E00D-F783-D6F483B26C99}"/>
                    </a:ext>
                  </a:extLst>
                </p:cNvPr>
                <p:cNvSpPr/>
                <p:nvPr/>
              </p:nvSpPr>
              <p:spPr>
                <a:xfrm rot="-780000">
                  <a:off x="1770674" y="4079969"/>
                  <a:ext cx="4199" cy="4082"/>
                </a:xfrm>
                <a:custGeom>
                  <a:avLst/>
                  <a:gdLst>
                    <a:gd name="connsiteX0" fmla="*/ 3142 w 4199"/>
                    <a:gd name="connsiteY0" fmla="*/ 3810 h 4082"/>
                    <a:gd name="connsiteX1" fmla="*/ 3663 w 4199"/>
                    <a:gd name="connsiteY1" fmla="*/ 4776 h 4082"/>
                    <a:gd name="connsiteX2" fmla="*/ 3960 w 4199"/>
                    <a:gd name="connsiteY2" fmla="*/ 4605 h 4082"/>
                    <a:gd name="connsiteX3" fmla="*/ 2994 w 4199"/>
                    <a:gd name="connsiteY3" fmla="*/ 1134 h 4082"/>
                    <a:gd name="connsiteX4" fmla="*/ 393 w 4199"/>
                    <a:gd name="connsiteY4" fmla="*/ 1529 h 4082"/>
                    <a:gd name="connsiteX5" fmla="*/ 393 w 4199"/>
                    <a:gd name="connsiteY5" fmla="*/ 3587 h 4082"/>
                    <a:gd name="connsiteX6" fmla="*/ 913 w 4199"/>
                    <a:gd name="connsiteY6" fmla="*/ 4428 h 4082"/>
                    <a:gd name="connsiteX7" fmla="*/ 1633 w 4199"/>
                    <a:gd name="connsiteY7" fmla="*/ 3387 h 4082"/>
                    <a:gd name="connsiteX8" fmla="*/ 3142 w 4199"/>
                    <a:gd name="connsiteY8" fmla="*/ 3810 h 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9" h="4082">
                      <a:moveTo>
                        <a:pt x="3142" y="3810"/>
                      </a:moveTo>
                      <a:lnTo>
                        <a:pt x="3663" y="4776"/>
                      </a:lnTo>
                      <a:lnTo>
                        <a:pt x="3960" y="4605"/>
                      </a:lnTo>
                      <a:cubicBezTo>
                        <a:pt x="5075" y="3587"/>
                        <a:pt x="4605" y="2049"/>
                        <a:pt x="2994" y="1134"/>
                      </a:cubicBezTo>
                      <a:cubicBezTo>
                        <a:pt x="1805" y="442"/>
                        <a:pt x="671" y="562"/>
                        <a:pt x="393" y="1529"/>
                      </a:cubicBezTo>
                      <a:cubicBezTo>
                        <a:pt x="393" y="2147"/>
                        <a:pt x="342" y="2867"/>
                        <a:pt x="393" y="3587"/>
                      </a:cubicBezTo>
                      <a:cubicBezTo>
                        <a:pt x="441" y="3928"/>
                        <a:pt x="630" y="4232"/>
                        <a:pt x="913" y="4428"/>
                      </a:cubicBezTo>
                      <a:cubicBezTo>
                        <a:pt x="1071" y="4031"/>
                        <a:pt x="1317" y="3675"/>
                        <a:pt x="1633" y="3387"/>
                      </a:cubicBezTo>
                      <a:cubicBezTo>
                        <a:pt x="2450" y="2653"/>
                        <a:pt x="2799" y="3150"/>
                        <a:pt x="3142" y="381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8" name="Freeform 5317">
                  <a:extLst>
                    <a:ext uri="{FF2B5EF4-FFF2-40B4-BE49-F238E27FC236}">
                      <a16:creationId xmlns:a16="http://schemas.microsoft.com/office/drawing/2014/main" id="{EB0CB228-B626-20ED-D7AF-2B79D2A72A5D}"/>
                    </a:ext>
                  </a:extLst>
                </p:cNvPr>
                <p:cNvSpPr/>
                <p:nvPr/>
              </p:nvSpPr>
              <p:spPr>
                <a:xfrm rot="-780000">
                  <a:off x="1771483" y="4082307"/>
                  <a:ext cx="2754" cy="1995"/>
                </a:xfrm>
                <a:custGeom>
                  <a:avLst/>
                  <a:gdLst>
                    <a:gd name="connsiteX0" fmla="*/ 1759 w 2754"/>
                    <a:gd name="connsiteY0" fmla="*/ 2661 h 1995"/>
                    <a:gd name="connsiteX1" fmla="*/ 3124 w 2754"/>
                    <a:gd name="connsiteY1" fmla="*/ 2438 h 1995"/>
                    <a:gd name="connsiteX2" fmla="*/ 2604 w 2754"/>
                    <a:gd name="connsiteY2" fmla="*/ 1472 h 1995"/>
                    <a:gd name="connsiteX3" fmla="*/ 1090 w 2754"/>
                    <a:gd name="connsiteY3" fmla="*/ 1049 h 1995"/>
                    <a:gd name="connsiteX4" fmla="*/ 370 w 2754"/>
                    <a:gd name="connsiteY4" fmla="*/ 2090 h 1995"/>
                    <a:gd name="connsiteX5" fmla="*/ 1759 w 2754"/>
                    <a:gd name="connsiteY5" fmla="*/ 2661 h 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4" h="1995">
                      <a:moveTo>
                        <a:pt x="1759" y="2661"/>
                      </a:moveTo>
                      <a:cubicBezTo>
                        <a:pt x="2226" y="2739"/>
                        <a:pt x="2706" y="2660"/>
                        <a:pt x="3124" y="2438"/>
                      </a:cubicBezTo>
                      <a:lnTo>
                        <a:pt x="2604" y="1472"/>
                      </a:lnTo>
                      <a:cubicBezTo>
                        <a:pt x="2256" y="826"/>
                        <a:pt x="1912" y="329"/>
                        <a:pt x="1090" y="1049"/>
                      </a:cubicBezTo>
                      <a:cubicBezTo>
                        <a:pt x="775" y="1337"/>
                        <a:pt x="529" y="1693"/>
                        <a:pt x="370" y="2090"/>
                      </a:cubicBezTo>
                      <a:cubicBezTo>
                        <a:pt x="789" y="2375"/>
                        <a:pt x="1261" y="2569"/>
                        <a:pt x="1759" y="26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9" name="Freeform 5318">
                  <a:extLst>
                    <a:ext uri="{FF2B5EF4-FFF2-40B4-BE49-F238E27FC236}">
                      <a16:creationId xmlns:a16="http://schemas.microsoft.com/office/drawing/2014/main" id="{D6D2BAE8-F7E0-6ACC-913A-D2CE56813EBD}"/>
                    </a:ext>
                  </a:extLst>
                </p:cNvPr>
                <p:cNvSpPr/>
                <p:nvPr/>
              </p:nvSpPr>
              <p:spPr>
                <a:xfrm rot="-780000">
                  <a:off x="1789742" y="4040116"/>
                  <a:ext cx="6806" cy="3771"/>
                </a:xfrm>
                <a:custGeom>
                  <a:avLst/>
                  <a:gdLst>
                    <a:gd name="connsiteX0" fmla="*/ 1409 w 6806"/>
                    <a:gd name="connsiteY0" fmla="*/ 2150 h 3771"/>
                    <a:gd name="connsiteX1" fmla="*/ 5278 w 6806"/>
                    <a:gd name="connsiteY1" fmla="*/ 4036 h 3771"/>
                    <a:gd name="connsiteX2" fmla="*/ 7089 w 6806"/>
                    <a:gd name="connsiteY2" fmla="*/ 4459 h 3771"/>
                    <a:gd name="connsiteX3" fmla="*/ 7015 w 6806"/>
                    <a:gd name="connsiteY3" fmla="*/ 3530 h 3771"/>
                    <a:gd name="connsiteX4" fmla="*/ 2528 w 6806"/>
                    <a:gd name="connsiteY4" fmla="*/ 877 h 3771"/>
                    <a:gd name="connsiteX5" fmla="*/ 373 w 6806"/>
                    <a:gd name="connsiteY5" fmla="*/ 1448 h 3771"/>
                    <a:gd name="connsiteX6" fmla="*/ 1409 w 6806"/>
                    <a:gd name="connsiteY6" fmla="*/ 2150 h 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6" h="3771">
                      <a:moveTo>
                        <a:pt x="1409" y="2150"/>
                      </a:moveTo>
                      <a:cubicBezTo>
                        <a:pt x="2672" y="2796"/>
                        <a:pt x="3936" y="3441"/>
                        <a:pt x="5278" y="4036"/>
                      </a:cubicBezTo>
                      <a:cubicBezTo>
                        <a:pt x="5872" y="4214"/>
                        <a:pt x="6477" y="4355"/>
                        <a:pt x="7089" y="4459"/>
                      </a:cubicBezTo>
                      <a:cubicBezTo>
                        <a:pt x="7089" y="4138"/>
                        <a:pt x="7335" y="3739"/>
                        <a:pt x="7015" y="3530"/>
                      </a:cubicBezTo>
                      <a:cubicBezTo>
                        <a:pt x="5571" y="2560"/>
                        <a:pt x="4073" y="1674"/>
                        <a:pt x="2528" y="877"/>
                      </a:cubicBezTo>
                      <a:cubicBezTo>
                        <a:pt x="1734" y="454"/>
                        <a:pt x="447" y="779"/>
                        <a:pt x="373" y="1448"/>
                      </a:cubicBezTo>
                      <a:cubicBezTo>
                        <a:pt x="693" y="1717"/>
                        <a:pt x="1040" y="1952"/>
                        <a:pt x="1409" y="21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0" name="Freeform 5319">
                  <a:extLst>
                    <a:ext uri="{FF2B5EF4-FFF2-40B4-BE49-F238E27FC236}">
                      <a16:creationId xmlns:a16="http://schemas.microsoft.com/office/drawing/2014/main" id="{FD5894F3-3F74-06C3-68CA-B3EBA0E4B75C}"/>
                    </a:ext>
                  </a:extLst>
                </p:cNvPr>
                <p:cNvSpPr/>
                <p:nvPr/>
              </p:nvSpPr>
              <p:spPr>
                <a:xfrm rot="-780000">
                  <a:off x="1798113" y="4031127"/>
                  <a:ext cx="3862" cy="2383"/>
                </a:xfrm>
                <a:custGeom>
                  <a:avLst/>
                  <a:gdLst>
                    <a:gd name="connsiteX0" fmla="*/ 1150 w 3862"/>
                    <a:gd name="connsiteY0" fmla="*/ 2442 h 2383"/>
                    <a:gd name="connsiteX1" fmla="*/ 2339 w 3862"/>
                    <a:gd name="connsiteY1" fmla="*/ 2939 h 2383"/>
                    <a:gd name="connsiteX2" fmla="*/ 3951 w 3862"/>
                    <a:gd name="connsiteY2" fmla="*/ 2321 h 2383"/>
                    <a:gd name="connsiteX3" fmla="*/ 1768 w 3862"/>
                    <a:gd name="connsiteY3" fmla="*/ 685 h 2383"/>
                    <a:gd name="connsiteX4" fmla="*/ 374 w 3862"/>
                    <a:gd name="connsiteY4" fmla="*/ 1800 h 2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 h="2383">
                      <a:moveTo>
                        <a:pt x="1150" y="2442"/>
                      </a:moveTo>
                      <a:cubicBezTo>
                        <a:pt x="1521" y="2663"/>
                        <a:pt x="1921" y="2831"/>
                        <a:pt x="2339" y="2939"/>
                      </a:cubicBezTo>
                      <a:cubicBezTo>
                        <a:pt x="3928" y="3259"/>
                        <a:pt x="4694" y="2962"/>
                        <a:pt x="3951" y="2321"/>
                      </a:cubicBezTo>
                      <a:cubicBezTo>
                        <a:pt x="3305" y="1777"/>
                        <a:pt x="2557" y="1229"/>
                        <a:pt x="1768" y="685"/>
                      </a:cubicBezTo>
                      <a:lnTo>
                        <a:pt x="374" y="180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1" name="Freeform 5320">
                  <a:extLst>
                    <a:ext uri="{FF2B5EF4-FFF2-40B4-BE49-F238E27FC236}">
                      <a16:creationId xmlns:a16="http://schemas.microsoft.com/office/drawing/2014/main" id="{5C7BD18A-4738-F790-0512-E715C495B0A4}"/>
                    </a:ext>
                  </a:extLst>
                </p:cNvPr>
                <p:cNvSpPr/>
                <p:nvPr/>
              </p:nvSpPr>
              <p:spPr>
                <a:xfrm rot="-780000">
                  <a:off x="1795298" y="4030380"/>
                  <a:ext cx="596" cy="520"/>
                </a:xfrm>
                <a:custGeom>
                  <a:avLst/>
                  <a:gdLst>
                    <a:gd name="connsiteX0" fmla="*/ 375 w 596"/>
                    <a:gd name="connsiteY0" fmla="*/ 1206 h 520"/>
                    <a:gd name="connsiteX1" fmla="*/ 970 w 596"/>
                    <a:gd name="connsiteY1" fmla="*/ 685 h 520"/>
                    <a:gd name="connsiteX2" fmla="*/ 375 w 596"/>
                    <a:gd name="connsiteY2" fmla="*/ 1206 h 520"/>
                  </a:gdLst>
                  <a:ahLst/>
                  <a:cxnLst>
                    <a:cxn ang="0">
                      <a:pos x="connsiteX0" y="connsiteY0"/>
                    </a:cxn>
                    <a:cxn ang="0">
                      <a:pos x="connsiteX1" y="connsiteY1"/>
                    </a:cxn>
                    <a:cxn ang="0">
                      <a:pos x="connsiteX2" y="connsiteY2"/>
                    </a:cxn>
                  </a:cxnLst>
                  <a:rect l="l" t="t" r="r" b="b"/>
                  <a:pathLst>
                    <a:path w="596" h="520">
                      <a:moveTo>
                        <a:pt x="375" y="1206"/>
                      </a:moveTo>
                      <a:lnTo>
                        <a:pt x="970" y="685"/>
                      </a:lnTo>
                      <a:cubicBezTo>
                        <a:pt x="598" y="699"/>
                        <a:pt x="352" y="876"/>
                        <a:pt x="375" y="120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2" name="Freeform 5321">
                  <a:extLst>
                    <a:ext uri="{FF2B5EF4-FFF2-40B4-BE49-F238E27FC236}">
                      <a16:creationId xmlns:a16="http://schemas.microsoft.com/office/drawing/2014/main" id="{C4B1D4E4-D2F4-DEC1-7D4C-AA96C0C6F7DD}"/>
                    </a:ext>
                  </a:extLst>
                </p:cNvPr>
                <p:cNvSpPr/>
                <p:nvPr/>
              </p:nvSpPr>
              <p:spPr>
                <a:xfrm rot="-780000">
                  <a:off x="1795520" y="4029984"/>
                  <a:ext cx="3720" cy="2829"/>
                </a:xfrm>
                <a:custGeom>
                  <a:avLst/>
                  <a:gdLst>
                    <a:gd name="connsiteX0" fmla="*/ 718 w 3720"/>
                    <a:gd name="connsiteY0" fmla="*/ 1805 h 2829"/>
                    <a:gd name="connsiteX1" fmla="*/ 2701 w 3720"/>
                    <a:gd name="connsiteY1" fmla="*/ 3515 h 2829"/>
                    <a:gd name="connsiteX2" fmla="*/ 4094 w 3720"/>
                    <a:gd name="connsiteY2" fmla="*/ 2400 h 2829"/>
                    <a:gd name="connsiteX3" fmla="*/ 1837 w 3720"/>
                    <a:gd name="connsiteY3" fmla="*/ 959 h 2829"/>
                    <a:gd name="connsiteX4" fmla="*/ 968 w 3720"/>
                    <a:gd name="connsiteY4" fmla="*/ 685 h 2829"/>
                    <a:gd name="connsiteX5" fmla="*/ 374 w 3720"/>
                    <a:gd name="connsiteY5" fmla="*/ 1206 h 2829"/>
                    <a:gd name="connsiteX6" fmla="*/ 374 w 3720"/>
                    <a:gd name="connsiteY6" fmla="*/ 1219 h 2829"/>
                    <a:gd name="connsiteX7" fmla="*/ 718 w 3720"/>
                    <a:gd name="connsiteY7" fmla="*/ 1805 h 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0" h="2829">
                      <a:moveTo>
                        <a:pt x="718" y="1805"/>
                      </a:moveTo>
                      <a:cubicBezTo>
                        <a:pt x="1363" y="2376"/>
                        <a:pt x="2009" y="2971"/>
                        <a:pt x="2701" y="3515"/>
                      </a:cubicBezTo>
                      <a:lnTo>
                        <a:pt x="4094" y="2400"/>
                      </a:lnTo>
                      <a:cubicBezTo>
                        <a:pt x="3374" y="1903"/>
                        <a:pt x="2631" y="1433"/>
                        <a:pt x="1837" y="959"/>
                      </a:cubicBezTo>
                      <a:cubicBezTo>
                        <a:pt x="1582" y="783"/>
                        <a:pt x="1279" y="687"/>
                        <a:pt x="968" y="685"/>
                      </a:cubicBezTo>
                      <a:lnTo>
                        <a:pt x="374" y="1206"/>
                      </a:lnTo>
                      <a:lnTo>
                        <a:pt x="374" y="1219"/>
                      </a:lnTo>
                      <a:cubicBezTo>
                        <a:pt x="417" y="1449"/>
                        <a:pt x="538" y="1656"/>
                        <a:pt x="718" y="180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3" name="Freeform 5322">
                  <a:extLst>
                    <a:ext uri="{FF2B5EF4-FFF2-40B4-BE49-F238E27FC236}">
                      <a16:creationId xmlns:a16="http://schemas.microsoft.com/office/drawing/2014/main" id="{BAEF76A2-E972-EF7D-BD4C-57204A3EAE66}"/>
                    </a:ext>
                  </a:extLst>
                </p:cNvPr>
                <p:cNvSpPr/>
                <p:nvPr/>
              </p:nvSpPr>
              <p:spPr>
                <a:xfrm rot="-780000">
                  <a:off x="1761744" y="3976022"/>
                  <a:ext cx="6251" cy="3953"/>
                </a:xfrm>
                <a:custGeom>
                  <a:avLst/>
                  <a:gdLst>
                    <a:gd name="connsiteX0" fmla="*/ 2657 w 6251"/>
                    <a:gd name="connsiteY0" fmla="*/ 974 h 3953"/>
                    <a:gd name="connsiteX1" fmla="*/ 502 w 6251"/>
                    <a:gd name="connsiteY1" fmla="*/ 1072 h 3953"/>
                    <a:gd name="connsiteX2" fmla="*/ 674 w 6251"/>
                    <a:gd name="connsiteY2" fmla="*/ 2164 h 3953"/>
                    <a:gd name="connsiteX3" fmla="*/ 1343 w 6251"/>
                    <a:gd name="connsiteY3" fmla="*/ 2628 h 3953"/>
                    <a:gd name="connsiteX4" fmla="*/ 2486 w 6251"/>
                    <a:gd name="connsiteY4" fmla="*/ 3372 h 3953"/>
                    <a:gd name="connsiteX5" fmla="*/ 4297 w 6251"/>
                    <a:gd name="connsiteY5" fmla="*/ 4361 h 3953"/>
                    <a:gd name="connsiteX6" fmla="*/ 6619 w 6251"/>
                    <a:gd name="connsiteY6" fmla="*/ 3618 h 3953"/>
                    <a:gd name="connsiteX7" fmla="*/ 4859 w 6251"/>
                    <a:gd name="connsiteY7" fmla="*/ 2029 h 3953"/>
                    <a:gd name="connsiteX8" fmla="*/ 2657 w 6251"/>
                    <a:gd name="connsiteY8" fmla="*/ 974 h 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1" h="3953">
                      <a:moveTo>
                        <a:pt x="2657" y="974"/>
                      </a:moveTo>
                      <a:cubicBezTo>
                        <a:pt x="1992" y="543"/>
                        <a:pt x="1126" y="582"/>
                        <a:pt x="502" y="1072"/>
                      </a:cubicBezTo>
                      <a:cubicBezTo>
                        <a:pt x="270" y="1426"/>
                        <a:pt x="344" y="1898"/>
                        <a:pt x="674" y="2164"/>
                      </a:cubicBezTo>
                      <a:lnTo>
                        <a:pt x="1343" y="2628"/>
                      </a:lnTo>
                      <a:cubicBezTo>
                        <a:pt x="1775" y="2786"/>
                        <a:pt x="2166" y="3040"/>
                        <a:pt x="2486" y="3372"/>
                      </a:cubicBezTo>
                      <a:cubicBezTo>
                        <a:pt x="3070" y="3736"/>
                        <a:pt x="3675" y="4067"/>
                        <a:pt x="4297" y="4361"/>
                      </a:cubicBezTo>
                      <a:cubicBezTo>
                        <a:pt x="5463" y="4905"/>
                        <a:pt x="6229" y="4607"/>
                        <a:pt x="6619" y="3618"/>
                      </a:cubicBezTo>
                      <a:cubicBezTo>
                        <a:pt x="6080" y="3037"/>
                        <a:pt x="5491" y="2506"/>
                        <a:pt x="4859" y="2029"/>
                      </a:cubicBezTo>
                      <a:cubicBezTo>
                        <a:pt x="4145" y="1637"/>
                        <a:pt x="3410" y="1285"/>
                        <a:pt x="2657" y="9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4" name="Freeform 5323">
                  <a:extLst>
                    <a:ext uri="{FF2B5EF4-FFF2-40B4-BE49-F238E27FC236}">
                      <a16:creationId xmlns:a16="http://schemas.microsoft.com/office/drawing/2014/main" id="{9E1E9391-A627-B3C7-63EB-E8E4BBC64B56}"/>
                    </a:ext>
                  </a:extLst>
                </p:cNvPr>
                <p:cNvSpPr/>
                <p:nvPr/>
              </p:nvSpPr>
              <p:spPr>
                <a:xfrm rot="-780000">
                  <a:off x="1762840" y="3978329"/>
                  <a:ext cx="1142" cy="743"/>
                </a:xfrm>
                <a:custGeom>
                  <a:avLst/>
                  <a:gdLst>
                    <a:gd name="connsiteX0" fmla="*/ 368 w 1142"/>
                    <a:gd name="connsiteY0" fmla="*/ 676 h 743"/>
                    <a:gd name="connsiteX1" fmla="*/ 1510 w 1142"/>
                    <a:gd name="connsiteY1" fmla="*/ 1420 h 743"/>
                    <a:gd name="connsiteX2" fmla="*/ 368 w 1142"/>
                    <a:gd name="connsiteY2" fmla="*/ 676 h 743"/>
                  </a:gdLst>
                  <a:ahLst/>
                  <a:cxnLst>
                    <a:cxn ang="0">
                      <a:pos x="connsiteX0" y="connsiteY0"/>
                    </a:cxn>
                    <a:cxn ang="0">
                      <a:pos x="connsiteX1" y="connsiteY1"/>
                    </a:cxn>
                    <a:cxn ang="0">
                      <a:pos x="connsiteX2" y="connsiteY2"/>
                    </a:cxn>
                  </a:cxnLst>
                  <a:rect l="l" t="t" r="r" b="b"/>
                  <a:pathLst>
                    <a:path w="1142" h="743">
                      <a:moveTo>
                        <a:pt x="368" y="676"/>
                      </a:moveTo>
                      <a:cubicBezTo>
                        <a:pt x="739" y="923"/>
                        <a:pt x="1111" y="1174"/>
                        <a:pt x="1510" y="1420"/>
                      </a:cubicBezTo>
                      <a:cubicBezTo>
                        <a:pt x="1191" y="1088"/>
                        <a:pt x="800" y="834"/>
                        <a:pt x="368"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5" name="Freeform 5324">
                  <a:extLst>
                    <a:ext uri="{FF2B5EF4-FFF2-40B4-BE49-F238E27FC236}">
                      <a16:creationId xmlns:a16="http://schemas.microsoft.com/office/drawing/2014/main" id="{2980A200-3828-4667-48AE-448E645E5154}"/>
                    </a:ext>
                  </a:extLst>
                </p:cNvPr>
                <p:cNvSpPr/>
                <p:nvPr/>
              </p:nvSpPr>
              <p:spPr>
                <a:xfrm rot="-780000">
                  <a:off x="1738687" y="3964394"/>
                  <a:ext cx="5601" cy="3102"/>
                </a:xfrm>
                <a:custGeom>
                  <a:avLst/>
                  <a:gdLst>
                    <a:gd name="connsiteX0" fmla="*/ 5517 w 5601"/>
                    <a:gd name="connsiteY0" fmla="*/ 2578 h 3102"/>
                    <a:gd name="connsiteX1" fmla="*/ 5146 w 5601"/>
                    <a:gd name="connsiteY1" fmla="*/ 1040 h 3102"/>
                    <a:gd name="connsiteX2" fmla="*/ 2419 w 5601"/>
                    <a:gd name="connsiteY2" fmla="*/ 943 h 3102"/>
                    <a:gd name="connsiteX3" fmla="*/ 584 w 5601"/>
                    <a:gd name="connsiteY3" fmla="*/ 2337 h 3102"/>
                    <a:gd name="connsiteX4" fmla="*/ 2470 w 5601"/>
                    <a:gd name="connsiteY4" fmla="*/ 3777 h 3102"/>
                    <a:gd name="connsiteX5" fmla="*/ 5517 w 5601"/>
                    <a:gd name="connsiteY5" fmla="*/ 2578 h 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1" h="3102">
                      <a:moveTo>
                        <a:pt x="5517" y="2578"/>
                      </a:moveTo>
                      <a:cubicBezTo>
                        <a:pt x="6260" y="2114"/>
                        <a:pt x="6037" y="1514"/>
                        <a:pt x="5146" y="1040"/>
                      </a:cubicBezTo>
                      <a:cubicBezTo>
                        <a:pt x="4300" y="589"/>
                        <a:pt x="3294" y="553"/>
                        <a:pt x="2419" y="943"/>
                      </a:cubicBezTo>
                      <a:cubicBezTo>
                        <a:pt x="1712" y="1265"/>
                        <a:pt x="1085" y="1741"/>
                        <a:pt x="584" y="2337"/>
                      </a:cubicBezTo>
                      <a:cubicBezTo>
                        <a:pt x="-33" y="3103"/>
                        <a:pt x="659" y="3549"/>
                        <a:pt x="2470" y="3777"/>
                      </a:cubicBezTo>
                      <a:cubicBezTo>
                        <a:pt x="3515" y="3455"/>
                        <a:pt x="4533" y="3054"/>
                        <a:pt x="5517" y="25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6" name="Freeform 5325">
                  <a:extLst>
                    <a:ext uri="{FF2B5EF4-FFF2-40B4-BE49-F238E27FC236}">
                      <a16:creationId xmlns:a16="http://schemas.microsoft.com/office/drawing/2014/main" id="{8966DE29-9E3F-1849-3EF7-47A1CFE3C560}"/>
                    </a:ext>
                  </a:extLst>
                </p:cNvPr>
                <p:cNvSpPr/>
                <p:nvPr/>
              </p:nvSpPr>
              <p:spPr>
                <a:xfrm rot="-780000">
                  <a:off x="1835111" y="3959717"/>
                  <a:ext cx="2995" cy="2504"/>
                </a:xfrm>
                <a:custGeom>
                  <a:avLst/>
                  <a:gdLst>
                    <a:gd name="connsiteX0" fmla="*/ 1690 w 2995"/>
                    <a:gd name="connsiteY0" fmla="*/ 2656 h 2504"/>
                    <a:gd name="connsiteX1" fmla="*/ 3376 w 2995"/>
                    <a:gd name="connsiteY1" fmla="*/ 2113 h 2504"/>
                    <a:gd name="connsiteX2" fmla="*/ 1592 w 2995"/>
                    <a:gd name="connsiteY2" fmla="*/ 672 h 2504"/>
                    <a:gd name="connsiteX3" fmla="*/ 924 w 2995"/>
                    <a:gd name="connsiteY3" fmla="*/ 1815 h 2504"/>
                    <a:gd name="connsiteX4" fmla="*/ 603 w 2995"/>
                    <a:gd name="connsiteY4" fmla="*/ 2359 h 2504"/>
                    <a:gd name="connsiteX5" fmla="*/ 455 w 2995"/>
                    <a:gd name="connsiteY5" fmla="*/ 2656 h 2504"/>
                    <a:gd name="connsiteX6" fmla="*/ 380 w 2995"/>
                    <a:gd name="connsiteY6" fmla="*/ 2754 h 2504"/>
                    <a:gd name="connsiteX7" fmla="*/ 1546 w 2995"/>
                    <a:gd name="connsiteY7" fmla="*/ 3177 h 2504"/>
                    <a:gd name="connsiteX8" fmla="*/ 1690 w 2995"/>
                    <a:gd name="connsiteY8" fmla="*/ 2656 h 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5" h="2504">
                      <a:moveTo>
                        <a:pt x="1690" y="2656"/>
                      </a:moveTo>
                      <a:cubicBezTo>
                        <a:pt x="2143" y="2233"/>
                        <a:pt x="2761" y="2034"/>
                        <a:pt x="3376" y="2113"/>
                      </a:cubicBezTo>
                      <a:cubicBezTo>
                        <a:pt x="2894" y="1508"/>
                        <a:pt x="2285" y="1016"/>
                        <a:pt x="1592" y="672"/>
                      </a:cubicBezTo>
                      <a:lnTo>
                        <a:pt x="924" y="1815"/>
                      </a:lnTo>
                      <a:lnTo>
                        <a:pt x="603" y="2359"/>
                      </a:lnTo>
                      <a:lnTo>
                        <a:pt x="455" y="2656"/>
                      </a:lnTo>
                      <a:lnTo>
                        <a:pt x="380" y="2754"/>
                      </a:lnTo>
                      <a:cubicBezTo>
                        <a:pt x="775" y="2903"/>
                        <a:pt x="1147" y="3028"/>
                        <a:pt x="1546" y="3177"/>
                      </a:cubicBezTo>
                      <a:cubicBezTo>
                        <a:pt x="1547" y="2994"/>
                        <a:pt x="1597" y="2814"/>
                        <a:pt x="1690" y="26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7" name="Freeform 5326">
                  <a:extLst>
                    <a:ext uri="{FF2B5EF4-FFF2-40B4-BE49-F238E27FC236}">
                      <a16:creationId xmlns:a16="http://schemas.microsoft.com/office/drawing/2014/main" id="{150F4885-4948-09DB-8C05-81FE1356C518}"/>
                    </a:ext>
                  </a:extLst>
                </p:cNvPr>
                <p:cNvSpPr/>
                <p:nvPr/>
              </p:nvSpPr>
              <p:spPr>
                <a:xfrm rot="-780000">
                  <a:off x="1833924" y="3963407"/>
                  <a:ext cx="4218" cy="2109"/>
                </a:xfrm>
                <a:custGeom>
                  <a:avLst/>
                  <a:gdLst>
                    <a:gd name="connsiteX0" fmla="*/ 3907 w 4218"/>
                    <a:gd name="connsiteY0" fmla="*/ 673 h 2109"/>
                    <a:gd name="connsiteX1" fmla="*/ 3832 w 4218"/>
                    <a:gd name="connsiteY1" fmla="*/ 1022 h 2109"/>
                    <a:gd name="connsiteX2" fmla="*/ 437 w 4218"/>
                    <a:gd name="connsiteY2" fmla="*/ 1765 h 2109"/>
                    <a:gd name="connsiteX3" fmla="*/ 1403 w 4218"/>
                    <a:gd name="connsiteY3" fmla="*/ 2783 h 2109"/>
                    <a:gd name="connsiteX4" fmla="*/ 4599 w 4218"/>
                    <a:gd name="connsiteY4" fmla="*/ 1268 h 2109"/>
                    <a:gd name="connsiteX5" fmla="*/ 3907 w 4218"/>
                    <a:gd name="connsiteY5" fmla="*/ 673 h 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8" h="2109">
                      <a:moveTo>
                        <a:pt x="3907" y="673"/>
                      </a:moveTo>
                      <a:lnTo>
                        <a:pt x="3832" y="1022"/>
                      </a:lnTo>
                      <a:cubicBezTo>
                        <a:pt x="3238" y="2336"/>
                        <a:pt x="1872" y="2611"/>
                        <a:pt x="437" y="1765"/>
                      </a:cubicBezTo>
                      <a:cubicBezTo>
                        <a:pt x="237" y="2309"/>
                        <a:pt x="563" y="2731"/>
                        <a:pt x="1403" y="2783"/>
                      </a:cubicBezTo>
                      <a:cubicBezTo>
                        <a:pt x="2618" y="2685"/>
                        <a:pt x="3754" y="2146"/>
                        <a:pt x="4599" y="1268"/>
                      </a:cubicBezTo>
                      <a:cubicBezTo>
                        <a:pt x="4348" y="1095"/>
                        <a:pt x="4116" y="895"/>
                        <a:pt x="3907" y="6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8" name="Freeform 5327">
                  <a:extLst>
                    <a:ext uri="{FF2B5EF4-FFF2-40B4-BE49-F238E27FC236}">
                      <a16:creationId xmlns:a16="http://schemas.microsoft.com/office/drawing/2014/main" id="{B75C5A42-9236-630B-7820-0CCA30AB0E33}"/>
                    </a:ext>
                  </a:extLst>
                </p:cNvPr>
                <p:cNvSpPr/>
                <p:nvPr/>
              </p:nvSpPr>
              <p:spPr>
                <a:xfrm rot="-780000">
                  <a:off x="1836578" y="3960921"/>
                  <a:ext cx="2303" cy="2646"/>
                </a:xfrm>
                <a:custGeom>
                  <a:avLst/>
                  <a:gdLst>
                    <a:gd name="connsiteX0" fmla="*/ 529 w 2303"/>
                    <a:gd name="connsiteY0" fmla="*/ 1233 h 2646"/>
                    <a:gd name="connsiteX1" fmla="*/ 380 w 2303"/>
                    <a:gd name="connsiteY1" fmla="*/ 1754 h 2646"/>
                    <a:gd name="connsiteX2" fmla="*/ 655 w 2303"/>
                    <a:gd name="connsiteY2" fmla="*/ 1879 h 2646"/>
                    <a:gd name="connsiteX3" fmla="*/ 780 w 2303"/>
                    <a:gd name="connsiteY3" fmla="*/ 2725 h 2646"/>
                    <a:gd name="connsiteX4" fmla="*/ 1472 w 2303"/>
                    <a:gd name="connsiteY4" fmla="*/ 3319 h 2646"/>
                    <a:gd name="connsiteX5" fmla="*/ 2090 w 2303"/>
                    <a:gd name="connsiteY5" fmla="*/ 2451 h 2646"/>
                    <a:gd name="connsiteX6" fmla="*/ 2187 w 2303"/>
                    <a:gd name="connsiteY6" fmla="*/ 2028 h 2646"/>
                    <a:gd name="connsiteX7" fmla="*/ 2187 w 2303"/>
                    <a:gd name="connsiteY7" fmla="*/ 1730 h 2646"/>
                    <a:gd name="connsiteX8" fmla="*/ 2187 w 2303"/>
                    <a:gd name="connsiteY8" fmla="*/ 1730 h 2646"/>
                    <a:gd name="connsiteX9" fmla="*/ 2684 w 2303"/>
                    <a:gd name="connsiteY9" fmla="*/ 1754 h 2646"/>
                    <a:gd name="connsiteX10" fmla="*/ 2684 w 2303"/>
                    <a:gd name="connsiteY10" fmla="*/ 1754 h 2646"/>
                    <a:gd name="connsiteX11" fmla="*/ 2684 w 2303"/>
                    <a:gd name="connsiteY11" fmla="*/ 1679 h 2646"/>
                    <a:gd name="connsiteX12" fmla="*/ 2364 w 2303"/>
                    <a:gd name="connsiteY12" fmla="*/ 862 h 2646"/>
                    <a:gd name="connsiteX13" fmla="*/ 2215 w 2303"/>
                    <a:gd name="connsiteY13" fmla="*/ 690 h 2646"/>
                    <a:gd name="connsiteX14" fmla="*/ 529 w 2303"/>
                    <a:gd name="connsiteY14" fmla="*/ 1233 h 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3" h="2646">
                      <a:moveTo>
                        <a:pt x="529" y="1233"/>
                      </a:moveTo>
                      <a:cubicBezTo>
                        <a:pt x="435" y="1391"/>
                        <a:pt x="383" y="1570"/>
                        <a:pt x="380" y="1754"/>
                      </a:cubicBezTo>
                      <a:lnTo>
                        <a:pt x="655" y="1879"/>
                      </a:lnTo>
                      <a:cubicBezTo>
                        <a:pt x="780" y="1930"/>
                        <a:pt x="826" y="2344"/>
                        <a:pt x="780" y="2725"/>
                      </a:cubicBezTo>
                      <a:cubicBezTo>
                        <a:pt x="989" y="2947"/>
                        <a:pt x="1221" y="3146"/>
                        <a:pt x="1472" y="3319"/>
                      </a:cubicBezTo>
                      <a:cubicBezTo>
                        <a:pt x="1734" y="3074"/>
                        <a:pt x="1944" y="2779"/>
                        <a:pt x="2090" y="2451"/>
                      </a:cubicBezTo>
                      <a:lnTo>
                        <a:pt x="2187" y="2028"/>
                      </a:lnTo>
                      <a:lnTo>
                        <a:pt x="2187" y="1730"/>
                      </a:lnTo>
                      <a:lnTo>
                        <a:pt x="2187" y="1730"/>
                      </a:lnTo>
                      <a:lnTo>
                        <a:pt x="2684" y="1754"/>
                      </a:lnTo>
                      <a:lnTo>
                        <a:pt x="2684" y="1754"/>
                      </a:lnTo>
                      <a:lnTo>
                        <a:pt x="2684" y="1679"/>
                      </a:lnTo>
                      <a:cubicBezTo>
                        <a:pt x="2632" y="1388"/>
                        <a:pt x="2523" y="1111"/>
                        <a:pt x="2364" y="862"/>
                      </a:cubicBezTo>
                      <a:lnTo>
                        <a:pt x="2215" y="690"/>
                      </a:lnTo>
                      <a:cubicBezTo>
                        <a:pt x="1600" y="611"/>
                        <a:pt x="982" y="810"/>
                        <a:pt x="529" y="123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9" name="Freeform 5328">
                  <a:extLst>
                    <a:ext uri="{FF2B5EF4-FFF2-40B4-BE49-F238E27FC236}">
                      <a16:creationId xmlns:a16="http://schemas.microsoft.com/office/drawing/2014/main" id="{6558B04E-1211-0ECF-8368-DDE112CF6309}"/>
                    </a:ext>
                  </a:extLst>
                </p:cNvPr>
                <p:cNvSpPr/>
                <p:nvPr/>
              </p:nvSpPr>
              <p:spPr>
                <a:xfrm rot="-780000">
                  <a:off x="1829135" y="4013380"/>
                  <a:ext cx="3384" cy="3329"/>
                </a:xfrm>
                <a:custGeom>
                  <a:avLst/>
                  <a:gdLst>
                    <a:gd name="connsiteX0" fmla="*/ 1358 w 3384"/>
                    <a:gd name="connsiteY0" fmla="*/ 3514 h 3329"/>
                    <a:gd name="connsiteX1" fmla="*/ 2872 w 3384"/>
                    <a:gd name="connsiteY1" fmla="*/ 4011 h 3329"/>
                    <a:gd name="connsiteX2" fmla="*/ 3764 w 3384"/>
                    <a:gd name="connsiteY2" fmla="*/ 3514 h 3329"/>
                    <a:gd name="connsiteX3" fmla="*/ 3467 w 3384"/>
                    <a:gd name="connsiteY3" fmla="*/ 3389 h 3329"/>
                    <a:gd name="connsiteX4" fmla="*/ 3592 w 3384"/>
                    <a:gd name="connsiteY4" fmla="*/ 1330 h 3329"/>
                    <a:gd name="connsiteX5" fmla="*/ 3128 w 3384"/>
                    <a:gd name="connsiteY5" fmla="*/ 736 h 3329"/>
                    <a:gd name="connsiteX6" fmla="*/ 2064 w 3384"/>
                    <a:gd name="connsiteY6" fmla="*/ 759 h 3329"/>
                    <a:gd name="connsiteX7" fmla="*/ 1358 w 3384"/>
                    <a:gd name="connsiteY7" fmla="*/ 3514 h 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4" h="3329">
                      <a:moveTo>
                        <a:pt x="1358" y="3514"/>
                      </a:moveTo>
                      <a:cubicBezTo>
                        <a:pt x="1826" y="3775"/>
                        <a:pt x="2340" y="3944"/>
                        <a:pt x="2872" y="4011"/>
                      </a:cubicBezTo>
                      <a:cubicBezTo>
                        <a:pt x="3244" y="4011"/>
                        <a:pt x="3467" y="3690"/>
                        <a:pt x="3764" y="3514"/>
                      </a:cubicBezTo>
                      <a:lnTo>
                        <a:pt x="3467" y="3389"/>
                      </a:lnTo>
                      <a:cubicBezTo>
                        <a:pt x="3518" y="2719"/>
                        <a:pt x="3592" y="2023"/>
                        <a:pt x="3592" y="1330"/>
                      </a:cubicBezTo>
                      <a:cubicBezTo>
                        <a:pt x="3534" y="1072"/>
                        <a:pt x="3364" y="854"/>
                        <a:pt x="3128" y="736"/>
                      </a:cubicBezTo>
                      <a:cubicBezTo>
                        <a:pt x="2777" y="657"/>
                        <a:pt x="2412" y="665"/>
                        <a:pt x="2064" y="759"/>
                      </a:cubicBezTo>
                      <a:cubicBezTo>
                        <a:pt x="137" y="1233"/>
                        <a:pt x="-189" y="2575"/>
                        <a:pt x="1358" y="35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0" name="Freeform 5329">
                  <a:extLst>
                    <a:ext uri="{FF2B5EF4-FFF2-40B4-BE49-F238E27FC236}">
                      <a16:creationId xmlns:a16="http://schemas.microsoft.com/office/drawing/2014/main" id="{A128769E-96CF-6490-F713-B29BB43812EF}"/>
                    </a:ext>
                  </a:extLst>
                </p:cNvPr>
                <p:cNvSpPr/>
                <p:nvPr/>
              </p:nvSpPr>
              <p:spPr>
                <a:xfrm rot="-780000">
                  <a:off x="1767860" y="4090635"/>
                  <a:ext cx="4002" cy="2549"/>
                </a:xfrm>
                <a:custGeom>
                  <a:avLst/>
                  <a:gdLst>
                    <a:gd name="connsiteX0" fmla="*/ 374 w 4002"/>
                    <a:gd name="connsiteY0" fmla="*/ 1377 h 2549"/>
                    <a:gd name="connsiteX1" fmla="*/ 2158 w 4002"/>
                    <a:gd name="connsiteY1" fmla="*/ 3115 h 2549"/>
                    <a:gd name="connsiteX2" fmla="*/ 4364 w 4002"/>
                    <a:gd name="connsiteY2" fmla="*/ 2595 h 2549"/>
                    <a:gd name="connsiteX3" fmla="*/ 2701 w 4002"/>
                    <a:gd name="connsiteY3" fmla="*/ 782 h 2549"/>
                    <a:gd name="connsiteX4" fmla="*/ 374 w 4002"/>
                    <a:gd name="connsiteY4" fmla="*/ 1377 h 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 h="2549">
                      <a:moveTo>
                        <a:pt x="374" y="1377"/>
                      </a:moveTo>
                      <a:cubicBezTo>
                        <a:pt x="300" y="2023"/>
                        <a:pt x="1117" y="2818"/>
                        <a:pt x="2158" y="3115"/>
                      </a:cubicBezTo>
                      <a:cubicBezTo>
                        <a:pt x="3273" y="3412"/>
                        <a:pt x="4290" y="3189"/>
                        <a:pt x="4364" y="2595"/>
                      </a:cubicBezTo>
                      <a:cubicBezTo>
                        <a:pt x="4462" y="1925"/>
                        <a:pt x="3644" y="1033"/>
                        <a:pt x="2701" y="782"/>
                      </a:cubicBezTo>
                      <a:cubicBezTo>
                        <a:pt x="1758" y="532"/>
                        <a:pt x="444" y="857"/>
                        <a:pt x="374" y="13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1" name="Freeform 5330">
                  <a:extLst>
                    <a:ext uri="{FF2B5EF4-FFF2-40B4-BE49-F238E27FC236}">
                      <a16:creationId xmlns:a16="http://schemas.microsoft.com/office/drawing/2014/main" id="{C5BD2EB1-7C53-20F3-E214-F2D799472310}"/>
                    </a:ext>
                  </a:extLst>
                </p:cNvPr>
                <p:cNvSpPr/>
                <p:nvPr/>
              </p:nvSpPr>
              <p:spPr>
                <a:xfrm rot="-780000">
                  <a:off x="1822143" y="3956537"/>
                  <a:ext cx="2988" cy="4985"/>
                </a:xfrm>
                <a:custGeom>
                  <a:avLst/>
                  <a:gdLst>
                    <a:gd name="connsiteX0" fmla="*/ 1903 w 2988"/>
                    <a:gd name="connsiteY0" fmla="*/ 2754 h 4985"/>
                    <a:gd name="connsiteX1" fmla="*/ 1903 w 2988"/>
                    <a:gd name="connsiteY1" fmla="*/ 672 h 4985"/>
                    <a:gd name="connsiteX2" fmla="*/ 417 w 2988"/>
                    <a:gd name="connsiteY2" fmla="*/ 4022 h 4985"/>
                    <a:gd name="connsiteX3" fmla="*/ 839 w 2988"/>
                    <a:gd name="connsiteY3" fmla="*/ 5657 h 4985"/>
                    <a:gd name="connsiteX4" fmla="*/ 2748 w 2988"/>
                    <a:gd name="connsiteY4" fmla="*/ 5193 h 4985"/>
                    <a:gd name="connsiteX5" fmla="*/ 3366 w 2988"/>
                    <a:gd name="connsiteY5" fmla="*/ 4547 h 4985"/>
                    <a:gd name="connsiteX6" fmla="*/ 1903 w 2988"/>
                    <a:gd name="connsiteY6" fmla="*/ 2754 h 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 h="4985">
                      <a:moveTo>
                        <a:pt x="1903" y="2754"/>
                      </a:moveTo>
                      <a:cubicBezTo>
                        <a:pt x="1880" y="2084"/>
                        <a:pt x="1903" y="1360"/>
                        <a:pt x="1903" y="672"/>
                      </a:cubicBezTo>
                      <a:cubicBezTo>
                        <a:pt x="1350" y="1763"/>
                        <a:pt x="854" y="2880"/>
                        <a:pt x="417" y="4022"/>
                      </a:cubicBezTo>
                      <a:cubicBezTo>
                        <a:pt x="245" y="4487"/>
                        <a:pt x="691" y="5114"/>
                        <a:pt x="839" y="5657"/>
                      </a:cubicBezTo>
                      <a:cubicBezTo>
                        <a:pt x="1485" y="5509"/>
                        <a:pt x="2326" y="5532"/>
                        <a:pt x="2748" y="5193"/>
                      </a:cubicBezTo>
                      <a:cubicBezTo>
                        <a:pt x="2979" y="5003"/>
                        <a:pt x="3187" y="4786"/>
                        <a:pt x="3366" y="4547"/>
                      </a:cubicBezTo>
                      <a:cubicBezTo>
                        <a:pt x="2590" y="4143"/>
                        <a:pt x="1903" y="3450"/>
                        <a:pt x="1903" y="27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2" name="Freeform 5331">
                  <a:extLst>
                    <a:ext uri="{FF2B5EF4-FFF2-40B4-BE49-F238E27FC236}">
                      <a16:creationId xmlns:a16="http://schemas.microsoft.com/office/drawing/2014/main" id="{922E2DE9-31C5-B5E0-7C7D-8BF829763AEC}"/>
                    </a:ext>
                  </a:extLst>
                </p:cNvPr>
                <p:cNvSpPr/>
                <p:nvPr/>
              </p:nvSpPr>
              <p:spPr>
                <a:xfrm rot="-780000">
                  <a:off x="1778197" y="4103721"/>
                  <a:ext cx="4315" cy="4283"/>
                </a:xfrm>
                <a:custGeom>
                  <a:avLst/>
                  <a:gdLst>
                    <a:gd name="connsiteX0" fmla="*/ 4268 w 4315"/>
                    <a:gd name="connsiteY0" fmla="*/ 3774 h 4283"/>
                    <a:gd name="connsiteX1" fmla="*/ 2875 w 4315"/>
                    <a:gd name="connsiteY1" fmla="*/ 2213 h 4283"/>
                    <a:gd name="connsiteX2" fmla="*/ 669 w 4315"/>
                    <a:gd name="connsiteY2" fmla="*/ 698 h 4283"/>
                    <a:gd name="connsiteX3" fmla="*/ 618 w 4315"/>
                    <a:gd name="connsiteY3" fmla="*/ 921 h 4283"/>
                    <a:gd name="connsiteX4" fmla="*/ 372 w 4315"/>
                    <a:gd name="connsiteY4" fmla="*/ 1767 h 4283"/>
                    <a:gd name="connsiteX5" fmla="*/ 446 w 4315"/>
                    <a:gd name="connsiteY5" fmla="*/ 1818 h 4283"/>
                    <a:gd name="connsiteX6" fmla="*/ 2726 w 4315"/>
                    <a:gd name="connsiteY6" fmla="*/ 4025 h 4283"/>
                    <a:gd name="connsiteX7" fmla="*/ 4166 w 4315"/>
                    <a:gd name="connsiteY7" fmla="*/ 4954 h 4283"/>
                    <a:gd name="connsiteX8" fmla="*/ 4687 w 4315"/>
                    <a:gd name="connsiteY8" fmla="*/ 4931 h 4283"/>
                    <a:gd name="connsiteX9" fmla="*/ 4635 w 4315"/>
                    <a:gd name="connsiteY9" fmla="*/ 4002 h 4283"/>
                    <a:gd name="connsiteX10" fmla="*/ 4268 w 4315"/>
                    <a:gd name="connsiteY10" fmla="*/ 3774 h 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5" h="4283">
                      <a:moveTo>
                        <a:pt x="4268" y="3774"/>
                      </a:moveTo>
                      <a:cubicBezTo>
                        <a:pt x="3154" y="3231"/>
                        <a:pt x="2782" y="2780"/>
                        <a:pt x="2875" y="2213"/>
                      </a:cubicBezTo>
                      <a:cubicBezTo>
                        <a:pt x="2968" y="1646"/>
                        <a:pt x="2411" y="1121"/>
                        <a:pt x="669" y="698"/>
                      </a:cubicBezTo>
                      <a:lnTo>
                        <a:pt x="618" y="921"/>
                      </a:lnTo>
                      <a:lnTo>
                        <a:pt x="372" y="1767"/>
                      </a:lnTo>
                      <a:lnTo>
                        <a:pt x="446" y="1818"/>
                      </a:lnTo>
                      <a:cubicBezTo>
                        <a:pt x="1709" y="2510"/>
                        <a:pt x="2527" y="3212"/>
                        <a:pt x="2726" y="4025"/>
                      </a:cubicBezTo>
                      <a:cubicBezTo>
                        <a:pt x="2801" y="4299"/>
                        <a:pt x="3595" y="4694"/>
                        <a:pt x="4166" y="4954"/>
                      </a:cubicBezTo>
                      <a:cubicBezTo>
                        <a:pt x="4217" y="5005"/>
                        <a:pt x="4464" y="4978"/>
                        <a:pt x="4687" y="4931"/>
                      </a:cubicBezTo>
                      <a:cubicBezTo>
                        <a:pt x="4629" y="4625"/>
                        <a:pt x="4612" y="4313"/>
                        <a:pt x="4635" y="4002"/>
                      </a:cubicBezTo>
                      <a:cubicBezTo>
                        <a:pt x="4532" y="3900"/>
                        <a:pt x="4406" y="3822"/>
                        <a:pt x="4268" y="37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3" name="Freeform 5332">
                  <a:extLst>
                    <a:ext uri="{FF2B5EF4-FFF2-40B4-BE49-F238E27FC236}">
                      <a16:creationId xmlns:a16="http://schemas.microsoft.com/office/drawing/2014/main" id="{7BA4F850-0AC5-6E10-4804-4CED2F40FA55}"/>
                    </a:ext>
                  </a:extLst>
                </p:cNvPr>
                <p:cNvSpPr/>
                <p:nvPr/>
              </p:nvSpPr>
              <p:spPr>
                <a:xfrm rot="-780000">
                  <a:off x="1782779" y="4106471"/>
                  <a:ext cx="476" cy="929"/>
                </a:xfrm>
                <a:custGeom>
                  <a:avLst/>
                  <a:gdLst>
                    <a:gd name="connsiteX0" fmla="*/ 847 w 476"/>
                    <a:gd name="connsiteY0" fmla="*/ 1419 h 929"/>
                    <a:gd name="connsiteX1" fmla="*/ 382 w 476"/>
                    <a:gd name="connsiteY1" fmla="*/ 699 h 929"/>
                    <a:gd name="connsiteX2" fmla="*/ 433 w 476"/>
                    <a:gd name="connsiteY2" fmla="*/ 1628 h 929"/>
                    <a:gd name="connsiteX3" fmla="*/ 847 w 476"/>
                    <a:gd name="connsiteY3" fmla="*/ 1419 h 929"/>
                  </a:gdLst>
                  <a:ahLst/>
                  <a:cxnLst>
                    <a:cxn ang="0">
                      <a:pos x="connsiteX0" y="connsiteY0"/>
                    </a:cxn>
                    <a:cxn ang="0">
                      <a:pos x="connsiteX1" y="connsiteY1"/>
                    </a:cxn>
                    <a:cxn ang="0">
                      <a:pos x="connsiteX2" y="connsiteY2"/>
                    </a:cxn>
                    <a:cxn ang="0">
                      <a:pos x="connsiteX3" y="connsiteY3"/>
                    </a:cxn>
                  </a:cxnLst>
                  <a:rect l="l" t="t" r="r" b="b"/>
                  <a:pathLst>
                    <a:path w="476" h="929">
                      <a:moveTo>
                        <a:pt x="847" y="1419"/>
                      </a:moveTo>
                      <a:cubicBezTo>
                        <a:pt x="753" y="1144"/>
                        <a:pt x="594" y="897"/>
                        <a:pt x="382" y="699"/>
                      </a:cubicBezTo>
                      <a:cubicBezTo>
                        <a:pt x="359" y="1010"/>
                        <a:pt x="376" y="1322"/>
                        <a:pt x="433" y="1628"/>
                      </a:cubicBezTo>
                      <a:cubicBezTo>
                        <a:pt x="666" y="1568"/>
                        <a:pt x="870" y="1493"/>
                        <a:pt x="847" y="14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4" name="Freeform 5333">
                  <a:extLst>
                    <a:ext uri="{FF2B5EF4-FFF2-40B4-BE49-F238E27FC236}">
                      <a16:creationId xmlns:a16="http://schemas.microsoft.com/office/drawing/2014/main" id="{8AE4ABCA-BFF4-0B61-8EC8-C5E26812227C}"/>
                    </a:ext>
                  </a:extLst>
                </p:cNvPr>
                <p:cNvSpPr/>
                <p:nvPr/>
              </p:nvSpPr>
              <p:spPr>
                <a:xfrm rot="-780000">
                  <a:off x="1777281" y="4104215"/>
                  <a:ext cx="916" cy="1130"/>
                </a:xfrm>
                <a:custGeom>
                  <a:avLst/>
                  <a:gdLst>
                    <a:gd name="connsiteX0" fmla="*/ 1288 w 916"/>
                    <a:gd name="connsiteY0" fmla="*/ 765 h 1130"/>
                    <a:gd name="connsiteX1" fmla="*/ 1264 w 916"/>
                    <a:gd name="connsiteY1" fmla="*/ 742 h 1130"/>
                    <a:gd name="connsiteX2" fmla="*/ 470 w 916"/>
                    <a:gd name="connsiteY2" fmla="*/ 742 h 1130"/>
                    <a:gd name="connsiteX3" fmla="*/ 521 w 916"/>
                    <a:gd name="connsiteY3" fmla="*/ 1434 h 1130"/>
                    <a:gd name="connsiteX4" fmla="*/ 986 w 916"/>
                    <a:gd name="connsiteY4" fmla="*/ 1829 h 1130"/>
                    <a:gd name="connsiteX5" fmla="*/ 1232 w 916"/>
                    <a:gd name="connsiteY5" fmla="*/ 983 h 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 h="1130">
                      <a:moveTo>
                        <a:pt x="1288" y="765"/>
                      </a:moveTo>
                      <a:lnTo>
                        <a:pt x="1264" y="742"/>
                      </a:lnTo>
                      <a:cubicBezTo>
                        <a:pt x="1213" y="742"/>
                        <a:pt x="595" y="644"/>
                        <a:pt x="470" y="742"/>
                      </a:cubicBezTo>
                      <a:cubicBezTo>
                        <a:pt x="270" y="867"/>
                        <a:pt x="419" y="1206"/>
                        <a:pt x="521" y="1434"/>
                      </a:cubicBezTo>
                      <a:cubicBezTo>
                        <a:pt x="649" y="1595"/>
                        <a:pt x="807" y="1729"/>
                        <a:pt x="986" y="1829"/>
                      </a:cubicBezTo>
                      <a:lnTo>
                        <a:pt x="1232" y="98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5" name="Freeform 5334">
                  <a:extLst>
                    <a:ext uri="{FF2B5EF4-FFF2-40B4-BE49-F238E27FC236}">
                      <a16:creationId xmlns:a16="http://schemas.microsoft.com/office/drawing/2014/main" id="{8A455C96-36B9-B27B-5941-47D7FB1BF8FD}"/>
                    </a:ext>
                  </a:extLst>
                </p:cNvPr>
                <p:cNvSpPr/>
                <p:nvPr/>
              </p:nvSpPr>
              <p:spPr>
                <a:xfrm rot="-780000">
                  <a:off x="1760899" y="4118322"/>
                  <a:ext cx="1250" cy="899"/>
                </a:xfrm>
                <a:custGeom>
                  <a:avLst/>
                  <a:gdLst>
                    <a:gd name="connsiteX0" fmla="*/ 393 w 1250"/>
                    <a:gd name="connsiteY0" fmla="*/ 1057 h 899"/>
                    <a:gd name="connsiteX1" fmla="*/ 444 w 1250"/>
                    <a:gd name="connsiteY1" fmla="*/ 1601 h 899"/>
                    <a:gd name="connsiteX2" fmla="*/ 1373 w 1250"/>
                    <a:gd name="connsiteY2" fmla="*/ 983 h 899"/>
                    <a:gd name="connsiteX3" fmla="*/ 1619 w 1250"/>
                    <a:gd name="connsiteY3" fmla="*/ 783 h 899"/>
                    <a:gd name="connsiteX4" fmla="*/ 393 w 1250"/>
                    <a:gd name="connsiteY4" fmla="*/ 1057 h 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 h="899">
                      <a:moveTo>
                        <a:pt x="393" y="1057"/>
                      </a:moveTo>
                      <a:cubicBezTo>
                        <a:pt x="348" y="1239"/>
                        <a:pt x="366" y="1431"/>
                        <a:pt x="444" y="1601"/>
                      </a:cubicBezTo>
                      <a:cubicBezTo>
                        <a:pt x="741" y="1378"/>
                        <a:pt x="1061" y="1206"/>
                        <a:pt x="1373" y="983"/>
                      </a:cubicBezTo>
                      <a:lnTo>
                        <a:pt x="1619" y="783"/>
                      </a:lnTo>
                      <a:cubicBezTo>
                        <a:pt x="885" y="611"/>
                        <a:pt x="513" y="713"/>
                        <a:pt x="393" y="10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6" name="Freeform 5335">
                  <a:extLst>
                    <a:ext uri="{FF2B5EF4-FFF2-40B4-BE49-F238E27FC236}">
                      <a16:creationId xmlns:a16="http://schemas.microsoft.com/office/drawing/2014/main" id="{E340A931-922B-E20D-FD11-884D70C43CEC}"/>
                    </a:ext>
                  </a:extLst>
                </p:cNvPr>
                <p:cNvSpPr/>
                <p:nvPr/>
              </p:nvSpPr>
              <p:spPr>
                <a:xfrm rot="-780000">
                  <a:off x="1761150" y="4118028"/>
                  <a:ext cx="4216" cy="2657"/>
                </a:xfrm>
                <a:custGeom>
                  <a:avLst/>
                  <a:gdLst>
                    <a:gd name="connsiteX0" fmla="*/ 369 w 4216"/>
                    <a:gd name="connsiteY0" fmla="*/ 1523 h 2657"/>
                    <a:gd name="connsiteX1" fmla="*/ 2775 w 4216"/>
                    <a:gd name="connsiteY1" fmla="*/ 3159 h 2657"/>
                    <a:gd name="connsiteX2" fmla="*/ 4558 w 4216"/>
                    <a:gd name="connsiteY2" fmla="*/ 2810 h 2657"/>
                    <a:gd name="connsiteX3" fmla="*/ 1771 w 4216"/>
                    <a:gd name="connsiteY3" fmla="*/ 752 h 2657"/>
                    <a:gd name="connsiteX4" fmla="*/ 1548 w 4216"/>
                    <a:gd name="connsiteY4" fmla="*/ 701 h 2657"/>
                    <a:gd name="connsiteX5" fmla="*/ 1302 w 4216"/>
                    <a:gd name="connsiteY5" fmla="*/ 901 h 2657"/>
                    <a:gd name="connsiteX6" fmla="*/ 369 w 4216"/>
                    <a:gd name="connsiteY6" fmla="*/ 1523 h 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6" h="2657">
                      <a:moveTo>
                        <a:pt x="369" y="1523"/>
                      </a:moveTo>
                      <a:cubicBezTo>
                        <a:pt x="902" y="2386"/>
                        <a:pt x="1777" y="2980"/>
                        <a:pt x="2775" y="3159"/>
                      </a:cubicBezTo>
                      <a:cubicBezTo>
                        <a:pt x="3940" y="3507"/>
                        <a:pt x="4386" y="3405"/>
                        <a:pt x="4558" y="2810"/>
                      </a:cubicBezTo>
                      <a:cubicBezTo>
                        <a:pt x="4758" y="2016"/>
                        <a:pt x="3866" y="1370"/>
                        <a:pt x="1771" y="752"/>
                      </a:cubicBezTo>
                      <a:lnTo>
                        <a:pt x="1548" y="701"/>
                      </a:lnTo>
                      <a:lnTo>
                        <a:pt x="1302" y="901"/>
                      </a:lnTo>
                      <a:cubicBezTo>
                        <a:pt x="968" y="1128"/>
                        <a:pt x="666" y="1300"/>
                        <a:pt x="369" y="152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7" name="Freeform 5336">
                  <a:extLst>
                    <a:ext uri="{FF2B5EF4-FFF2-40B4-BE49-F238E27FC236}">
                      <a16:creationId xmlns:a16="http://schemas.microsoft.com/office/drawing/2014/main" id="{6D8B1376-62CE-EC77-11EB-51E3F19915B7}"/>
                    </a:ext>
                  </a:extLst>
                </p:cNvPr>
                <p:cNvSpPr/>
                <p:nvPr/>
              </p:nvSpPr>
              <p:spPr>
                <a:xfrm rot="-780000">
                  <a:off x="1800875" y="4011809"/>
                  <a:ext cx="4271" cy="2555"/>
                </a:xfrm>
                <a:custGeom>
                  <a:avLst/>
                  <a:gdLst>
                    <a:gd name="connsiteX0" fmla="*/ 2891 w 4271"/>
                    <a:gd name="connsiteY0" fmla="*/ 3186 h 2555"/>
                    <a:gd name="connsiteX1" fmla="*/ 3188 w 4271"/>
                    <a:gd name="connsiteY1" fmla="*/ 3237 h 2555"/>
                    <a:gd name="connsiteX2" fmla="*/ 4628 w 4271"/>
                    <a:gd name="connsiteY2" fmla="*/ 2568 h 2555"/>
                    <a:gd name="connsiteX3" fmla="*/ 1976 w 4271"/>
                    <a:gd name="connsiteY3" fmla="*/ 682 h 2555"/>
                    <a:gd name="connsiteX4" fmla="*/ 387 w 4271"/>
                    <a:gd name="connsiteY4" fmla="*/ 979 h 2555"/>
                    <a:gd name="connsiteX5" fmla="*/ 2891 w 4271"/>
                    <a:gd name="connsiteY5" fmla="*/ 3186 h 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1" h="2555">
                      <a:moveTo>
                        <a:pt x="2891" y="3186"/>
                      </a:moveTo>
                      <a:lnTo>
                        <a:pt x="3188" y="3237"/>
                      </a:lnTo>
                      <a:cubicBezTo>
                        <a:pt x="3685" y="3014"/>
                        <a:pt x="4452" y="2889"/>
                        <a:pt x="4628" y="2568"/>
                      </a:cubicBezTo>
                      <a:cubicBezTo>
                        <a:pt x="4851" y="2104"/>
                        <a:pt x="2919" y="710"/>
                        <a:pt x="1976" y="682"/>
                      </a:cubicBezTo>
                      <a:cubicBezTo>
                        <a:pt x="1434" y="699"/>
                        <a:pt x="899" y="799"/>
                        <a:pt x="387" y="979"/>
                      </a:cubicBezTo>
                      <a:cubicBezTo>
                        <a:pt x="215" y="1723"/>
                        <a:pt x="1827" y="2940"/>
                        <a:pt x="2891" y="31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8" name="Freeform 5337">
                  <a:extLst>
                    <a:ext uri="{FF2B5EF4-FFF2-40B4-BE49-F238E27FC236}">
                      <a16:creationId xmlns:a16="http://schemas.microsoft.com/office/drawing/2014/main" id="{6CEB9DA6-373E-7E69-8B27-E52B779CA3D1}"/>
                    </a:ext>
                  </a:extLst>
                </p:cNvPr>
                <p:cNvSpPr/>
                <p:nvPr/>
              </p:nvSpPr>
              <p:spPr>
                <a:xfrm rot="-780000">
                  <a:off x="1763764" y="4020992"/>
                  <a:ext cx="4695" cy="2466"/>
                </a:xfrm>
                <a:custGeom>
                  <a:avLst/>
                  <a:gdLst>
                    <a:gd name="connsiteX0" fmla="*/ 1619 w 4695"/>
                    <a:gd name="connsiteY0" fmla="*/ 684 h 2466"/>
                    <a:gd name="connsiteX1" fmla="*/ 402 w 4695"/>
                    <a:gd name="connsiteY1" fmla="*/ 1181 h 2466"/>
                    <a:gd name="connsiteX2" fmla="*/ 3598 w 4695"/>
                    <a:gd name="connsiteY2" fmla="*/ 3142 h 2466"/>
                    <a:gd name="connsiteX3" fmla="*/ 5038 w 4695"/>
                    <a:gd name="connsiteY3" fmla="*/ 2793 h 2466"/>
                    <a:gd name="connsiteX4" fmla="*/ 1619 w 4695"/>
                    <a:gd name="connsiteY4" fmla="*/ 684 h 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 h="2466">
                      <a:moveTo>
                        <a:pt x="1619" y="684"/>
                      </a:moveTo>
                      <a:cubicBezTo>
                        <a:pt x="1345" y="781"/>
                        <a:pt x="579" y="907"/>
                        <a:pt x="402" y="1181"/>
                      </a:cubicBezTo>
                      <a:cubicBezTo>
                        <a:pt x="82" y="1701"/>
                        <a:pt x="2088" y="2942"/>
                        <a:pt x="3598" y="3142"/>
                      </a:cubicBezTo>
                      <a:cubicBezTo>
                        <a:pt x="4118" y="3193"/>
                        <a:pt x="4912" y="3016"/>
                        <a:pt x="5038" y="2793"/>
                      </a:cubicBezTo>
                      <a:cubicBezTo>
                        <a:pt x="5312" y="2273"/>
                        <a:pt x="3403" y="1032"/>
                        <a:pt x="1619" y="6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9" name="Freeform 5338">
                  <a:extLst>
                    <a:ext uri="{FF2B5EF4-FFF2-40B4-BE49-F238E27FC236}">
                      <a16:creationId xmlns:a16="http://schemas.microsoft.com/office/drawing/2014/main" id="{F22FF2D0-5EA6-DBC3-0E88-A0628BA3233E}"/>
                    </a:ext>
                  </a:extLst>
                </p:cNvPr>
                <p:cNvSpPr/>
                <p:nvPr/>
              </p:nvSpPr>
              <p:spPr>
                <a:xfrm rot="-780000">
                  <a:off x="1795607" y="4058509"/>
                  <a:ext cx="3355" cy="1927"/>
                </a:xfrm>
                <a:custGeom>
                  <a:avLst/>
                  <a:gdLst>
                    <a:gd name="connsiteX0" fmla="*/ 374 w 3355"/>
                    <a:gd name="connsiteY0" fmla="*/ 2047 h 1927"/>
                    <a:gd name="connsiteX1" fmla="*/ 1814 w 3355"/>
                    <a:gd name="connsiteY1" fmla="*/ 2470 h 1927"/>
                    <a:gd name="connsiteX2" fmla="*/ 3723 w 3355"/>
                    <a:gd name="connsiteY2" fmla="*/ 2005 h 1927"/>
                    <a:gd name="connsiteX3" fmla="*/ 2088 w 3355"/>
                    <a:gd name="connsiteY3" fmla="*/ 816 h 1927"/>
                    <a:gd name="connsiteX4" fmla="*/ 1048 w 3355"/>
                    <a:gd name="connsiteY4" fmla="*/ 690 h 1927"/>
                    <a:gd name="connsiteX5" fmla="*/ 1048 w 3355"/>
                    <a:gd name="connsiteY5" fmla="*/ 713 h 1927"/>
                    <a:gd name="connsiteX6" fmla="*/ 374 w 3355"/>
                    <a:gd name="connsiteY6" fmla="*/ 2047 h 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5" h="1927">
                      <a:moveTo>
                        <a:pt x="374" y="2047"/>
                      </a:moveTo>
                      <a:cubicBezTo>
                        <a:pt x="839" y="2196"/>
                        <a:pt x="1303" y="2344"/>
                        <a:pt x="1814" y="2470"/>
                      </a:cubicBezTo>
                      <a:cubicBezTo>
                        <a:pt x="2957" y="2767"/>
                        <a:pt x="3649" y="2618"/>
                        <a:pt x="3723" y="2005"/>
                      </a:cubicBezTo>
                      <a:cubicBezTo>
                        <a:pt x="3797" y="1392"/>
                        <a:pt x="3203" y="941"/>
                        <a:pt x="2088" y="816"/>
                      </a:cubicBezTo>
                      <a:lnTo>
                        <a:pt x="1048" y="690"/>
                      </a:lnTo>
                      <a:lnTo>
                        <a:pt x="1048" y="713"/>
                      </a:lnTo>
                      <a:cubicBezTo>
                        <a:pt x="848" y="1170"/>
                        <a:pt x="623" y="1615"/>
                        <a:pt x="374" y="20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0" name="Freeform 5339">
                  <a:extLst>
                    <a:ext uri="{FF2B5EF4-FFF2-40B4-BE49-F238E27FC236}">
                      <a16:creationId xmlns:a16="http://schemas.microsoft.com/office/drawing/2014/main" id="{D197BC06-A1AE-CF6A-4455-BE0A850039A5}"/>
                    </a:ext>
                  </a:extLst>
                </p:cNvPr>
                <p:cNvSpPr/>
                <p:nvPr/>
              </p:nvSpPr>
              <p:spPr>
                <a:xfrm rot="-780000">
                  <a:off x="1792515" y="4059061"/>
                  <a:ext cx="1737" cy="1142"/>
                </a:xfrm>
                <a:custGeom>
                  <a:avLst/>
                  <a:gdLst>
                    <a:gd name="connsiteX0" fmla="*/ 2060 w 1737"/>
                    <a:gd name="connsiteY0" fmla="*/ 839 h 1142"/>
                    <a:gd name="connsiteX1" fmla="*/ 374 w 1737"/>
                    <a:gd name="connsiteY1" fmla="*/ 690 h 1142"/>
                    <a:gd name="connsiteX2" fmla="*/ 2111 w 1737"/>
                    <a:gd name="connsiteY2" fmla="*/ 1833 h 1142"/>
                    <a:gd name="connsiteX3" fmla="*/ 2060 w 1737"/>
                    <a:gd name="connsiteY3" fmla="*/ 839 h 1142"/>
                  </a:gdLst>
                  <a:ahLst/>
                  <a:cxnLst>
                    <a:cxn ang="0">
                      <a:pos x="connsiteX0" y="connsiteY0"/>
                    </a:cxn>
                    <a:cxn ang="0">
                      <a:pos x="connsiteX1" y="connsiteY1"/>
                    </a:cxn>
                    <a:cxn ang="0">
                      <a:pos x="connsiteX2" y="connsiteY2"/>
                    </a:cxn>
                    <a:cxn ang="0">
                      <a:pos x="connsiteX3" y="connsiteY3"/>
                    </a:cxn>
                  </a:cxnLst>
                  <a:rect l="l" t="t" r="r" b="b"/>
                  <a:pathLst>
                    <a:path w="1737" h="1142">
                      <a:moveTo>
                        <a:pt x="2060" y="839"/>
                      </a:moveTo>
                      <a:lnTo>
                        <a:pt x="374" y="690"/>
                      </a:lnTo>
                      <a:cubicBezTo>
                        <a:pt x="901" y="1145"/>
                        <a:pt x="1485" y="1529"/>
                        <a:pt x="2111" y="1833"/>
                      </a:cubicBezTo>
                      <a:cubicBezTo>
                        <a:pt x="2070" y="1503"/>
                        <a:pt x="2053" y="1171"/>
                        <a:pt x="2060" y="8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1" name="Freeform 5340">
                  <a:extLst>
                    <a:ext uri="{FF2B5EF4-FFF2-40B4-BE49-F238E27FC236}">
                      <a16:creationId xmlns:a16="http://schemas.microsoft.com/office/drawing/2014/main" id="{C8B93EF3-A270-E5BD-93C9-1279833741F1}"/>
                    </a:ext>
                  </a:extLst>
                </p:cNvPr>
                <p:cNvSpPr/>
                <p:nvPr/>
              </p:nvSpPr>
              <p:spPr>
                <a:xfrm rot="-780000">
                  <a:off x="1794218" y="4058799"/>
                  <a:ext cx="2007" cy="1533"/>
                </a:xfrm>
                <a:custGeom>
                  <a:avLst/>
                  <a:gdLst>
                    <a:gd name="connsiteX0" fmla="*/ 1713 w 2007"/>
                    <a:gd name="connsiteY0" fmla="*/ 2224 h 1533"/>
                    <a:gd name="connsiteX1" fmla="*/ 2382 w 2007"/>
                    <a:gd name="connsiteY1" fmla="*/ 885 h 1533"/>
                    <a:gd name="connsiteX2" fmla="*/ 2382 w 2007"/>
                    <a:gd name="connsiteY2" fmla="*/ 862 h 1533"/>
                    <a:gd name="connsiteX3" fmla="*/ 375 w 2007"/>
                    <a:gd name="connsiteY3" fmla="*/ 690 h 1533"/>
                    <a:gd name="connsiteX4" fmla="*/ 426 w 2007"/>
                    <a:gd name="connsiteY4" fmla="*/ 1685 h 1533"/>
                    <a:gd name="connsiteX5" fmla="*/ 1713 w 2007"/>
                    <a:gd name="connsiteY5" fmla="*/ 2224 h 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 h="1533">
                      <a:moveTo>
                        <a:pt x="1713" y="2224"/>
                      </a:moveTo>
                      <a:cubicBezTo>
                        <a:pt x="1961" y="1790"/>
                        <a:pt x="2184" y="1344"/>
                        <a:pt x="2382" y="885"/>
                      </a:cubicBezTo>
                      <a:lnTo>
                        <a:pt x="2382" y="862"/>
                      </a:lnTo>
                      <a:cubicBezTo>
                        <a:pt x="1736" y="788"/>
                        <a:pt x="1067" y="737"/>
                        <a:pt x="375" y="690"/>
                      </a:cubicBezTo>
                      <a:cubicBezTo>
                        <a:pt x="369" y="1022"/>
                        <a:pt x="386" y="1355"/>
                        <a:pt x="426" y="1685"/>
                      </a:cubicBezTo>
                      <a:cubicBezTo>
                        <a:pt x="835" y="1875"/>
                        <a:pt x="1281" y="2052"/>
                        <a:pt x="1713" y="22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2" name="Freeform 5341">
                  <a:extLst>
                    <a:ext uri="{FF2B5EF4-FFF2-40B4-BE49-F238E27FC236}">
                      <a16:creationId xmlns:a16="http://schemas.microsoft.com/office/drawing/2014/main" id="{C4CCF0E2-0D61-170B-1831-CF9CE30408BE}"/>
                    </a:ext>
                  </a:extLst>
                </p:cNvPr>
                <p:cNvSpPr/>
                <p:nvPr/>
              </p:nvSpPr>
              <p:spPr>
                <a:xfrm rot="-780000">
                  <a:off x="1784359" y="4081630"/>
                  <a:ext cx="3305" cy="3299"/>
                </a:xfrm>
                <a:custGeom>
                  <a:avLst/>
                  <a:gdLst>
                    <a:gd name="connsiteX0" fmla="*/ 3620 w 3305"/>
                    <a:gd name="connsiteY0" fmla="*/ 3329 h 3299"/>
                    <a:gd name="connsiteX1" fmla="*/ 2029 w 3305"/>
                    <a:gd name="connsiteY1" fmla="*/ 752 h 3299"/>
                    <a:gd name="connsiteX2" fmla="*/ 1390 w 3305"/>
                    <a:gd name="connsiteY2" fmla="*/ 699 h 3299"/>
                    <a:gd name="connsiteX3" fmla="*/ 373 w 3305"/>
                    <a:gd name="connsiteY3" fmla="*/ 1020 h 3299"/>
                    <a:gd name="connsiteX4" fmla="*/ 1214 w 3305"/>
                    <a:gd name="connsiteY4" fmla="*/ 3993 h 3299"/>
                    <a:gd name="connsiteX5" fmla="*/ 1251 w 3305"/>
                    <a:gd name="connsiteY5" fmla="*/ 3993 h 3299"/>
                    <a:gd name="connsiteX6" fmla="*/ 2589 w 3305"/>
                    <a:gd name="connsiteY6" fmla="*/ 3673 h 3299"/>
                    <a:gd name="connsiteX7" fmla="*/ 3620 w 3305"/>
                    <a:gd name="connsiteY7" fmla="*/ 3329 h 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5" h="3299">
                      <a:moveTo>
                        <a:pt x="3620" y="3329"/>
                      </a:moveTo>
                      <a:cubicBezTo>
                        <a:pt x="3892" y="2178"/>
                        <a:pt x="3179" y="1024"/>
                        <a:pt x="2029" y="752"/>
                      </a:cubicBezTo>
                      <a:cubicBezTo>
                        <a:pt x="1820" y="702"/>
                        <a:pt x="1604" y="685"/>
                        <a:pt x="1390" y="699"/>
                      </a:cubicBezTo>
                      <a:cubicBezTo>
                        <a:pt x="1019" y="676"/>
                        <a:pt x="350" y="899"/>
                        <a:pt x="373" y="1020"/>
                      </a:cubicBezTo>
                      <a:cubicBezTo>
                        <a:pt x="573" y="2032"/>
                        <a:pt x="854" y="3027"/>
                        <a:pt x="1214" y="3993"/>
                      </a:cubicBezTo>
                      <a:lnTo>
                        <a:pt x="1251" y="3993"/>
                      </a:lnTo>
                      <a:cubicBezTo>
                        <a:pt x="1710" y="3952"/>
                        <a:pt x="2161" y="3844"/>
                        <a:pt x="2589" y="3673"/>
                      </a:cubicBezTo>
                      <a:cubicBezTo>
                        <a:pt x="2925" y="3537"/>
                        <a:pt x="3269" y="3422"/>
                        <a:pt x="3620" y="33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3" name="Freeform 5342">
                  <a:extLst>
                    <a:ext uri="{FF2B5EF4-FFF2-40B4-BE49-F238E27FC236}">
                      <a16:creationId xmlns:a16="http://schemas.microsoft.com/office/drawing/2014/main" id="{3ADD4EEC-5F55-856E-60B1-906610472379}"/>
                    </a:ext>
                  </a:extLst>
                </p:cNvPr>
                <p:cNvSpPr/>
                <p:nvPr/>
              </p:nvSpPr>
              <p:spPr>
                <a:xfrm rot="-780000">
                  <a:off x="1785531" y="4084137"/>
                  <a:ext cx="2378" cy="811"/>
                </a:xfrm>
                <a:custGeom>
                  <a:avLst/>
                  <a:gdLst>
                    <a:gd name="connsiteX0" fmla="*/ 1710 w 2378"/>
                    <a:gd name="connsiteY0" fmla="*/ 1489 h 811"/>
                    <a:gd name="connsiteX1" fmla="*/ 2700 w 2378"/>
                    <a:gd name="connsiteY1" fmla="*/ 969 h 811"/>
                    <a:gd name="connsiteX2" fmla="*/ 2751 w 2378"/>
                    <a:gd name="connsiteY2" fmla="*/ 695 h 811"/>
                    <a:gd name="connsiteX3" fmla="*/ 1710 w 2378"/>
                    <a:gd name="connsiteY3" fmla="*/ 1043 h 811"/>
                    <a:gd name="connsiteX4" fmla="*/ 373 w 2378"/>
                    <a:gd name="connsiteY4" fmla="*/ 1364 h 811"/>
                    <a:gd name="connsiteX5" fmla="*/ 1710 w 2378"/>
                    <a:gd name="connsiteY5" fmla="*/ 1489 h 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 h="811">
                      <a:moveTo>
                        <a:pt x="1710" y="1489"/>
                      </a:moveTo>
                      <a:cubicBezTo>
                        <a:pt x="2072" y="1384"/>
                        <a:pt x="2408" y="1207"/>
                        <a:pt x="2700" y="969"/>
                      </a:cubicBezTo>
                      <a:lnTo>
                        <a:pt x="2751" y="695"/>
                      </a:lnTo>
                      <a:cubicBezTo>
                        <a:pt x="2397" y="789"/>
                        <a:pt x="2049" y="905"/>
                        <a:pt x="1710" y="1043"/>
                      </a:cubicBezTo>
                      <a:cubicBezTo>
                        <a:pt x="1282" y="1214"/>
                        <a:pt x="832" y="1322"/>
                        <a:pt x="373" y="1364"/>
                      </a:cubicBezTo>
                      <a:cubicBezTo>
                        <a:pt x="806" y="1492"/>
                        <a:pt x="1261" y="1534"/>
                        <a:pt x="1710" y="148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4" name="Freeform 5343">
                  <a:extLst>
                    <a:ext uri="{FF2B5EF4-FFF2-40B4-BE49-F238E27FC236}">
                      <a16:creationId xmlns:a16="http://schemas.microsoft.com/office/drawing/2014/main" id="{24EF8FA3-7D61-2B47-EF14-C873507393F4}"/>
                    </a:ext>
                  </a:extLst>
                </p:cNvPr>
                <p:cNvSpPr/>
                <p:nvPr/>
              </p:nvSpPr>
              <p:spPr>
                <a:xfrm rot="-780000">
                  <a:off x="1773105" y="4093286"/>
                  <a:ext cx="4355" cy="1932"/>
                </a:xfrm>
                <a:custGeom>
                  <a:avLst/>
                  <a:gdLst>
                    <a:gd name="connsiteX0" fmla="*/ 1672 w 4355"/>
                    <a:gd name="connsiteY0" fmla="*/ 2478 h 1932"/>
                    <a:gd name="connsiteX1" fmla="*/ 4696 w 4355"/>
                    <a:gd name="connsiteY1" fmla="*/ 2232 h 1932"/>
                    <a:gd name="connsiteX2" fmla="*/ 2986 w 4355"/>
                    <a:gd name="connsiteY2" fmla="*/ 991 h 1932"/>
                    <a:gd name="connsiteX3" fmla="*/ 385 w 4355"/>
                    <a:gd name="connsiteY3" fmla="*/ 1191 h 1932"/>
                    <a:gd name="connsiteX4" fmla="*/ 1672 w 4355"/>
                    <a:gd name="connsiteY4" fmla="*/ 2478 h 1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 h="1932">
                      <a:moveTo>
                        <a:pt x="1672" y="2478"/>
                      </a:moveTo>
                      <a:cubicBezTo>
                        <a:pt x="2601" y="2775"/>
                        <a:pt x="5021" y="2603"/>
                        <a:pt x="4696" y="2232"/>
                      </a:cubicBezTo>
                      <a:cubicBezTo>
                        <a:pt x="4177" y="1752"/>
                        <a:pt x="3603" y="1336"/>
                        <a:pt x="2986" y="991"/>
                      </a:cubicBezTo>
                      <a:cubicBezTo>
                        <a:pt x="1129" y="494"/>
                        <a:pt x="483" y="670"/>
                        <a:pt x="385" y="1191"/>
                      </a:cubicBezTo>
                      <a:cubicBezTo>
                        <a:pt x="306" y="1609"/>
                        <a:pt x="515" y="2106"/>
                        <a:pt x="1672" y="24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5" name="Freeform 5344">
                  <a:extLst>
                    <a:ext uri="{FF2B5EF4-FFF2-40B4-BE49-F238E27FC236}">
                      <a16:creationId xmlns:a16="http://schemas.microsoft.com/office/drawing/2014/main" id="{0F2CA668-9A9C-ACC9-8D02-146A8C4B356D}"/>
                    </a:ext>
                  </a:extLst>
                </p:cNvPr>
                <p:cNvSpPr/>
                <p:nvPr/>
              </p:nvSpPr>
              <p:spPr>
                <a:xfrm rot="-780000">
                  <a:off x="1786040" y="4049635"/>
                  <a:ext cx="3397" cy="1821"/>
                </a:xfrm>
                <a:custGeom>
                  <a:avLst/>
                  <a:gdLst>
                    <a:gd name="connsiteX0" fmla="*/ 3768 w 3397"/>
                    <a:gd name="connsiteY0" fmla="*/ 2004 h 1821"/>
                    <a:gd name="connsiteX1" fmla="*/ 3470 w 3397"/>
                    <a:gd name="connsiteY1" fmla="*/ 1506 h 1821"/>
                    <a:gd name="connsiteX2" fmla="*/ 3470 w 3397"/>
                    <a:gd name="connsiteY2" fmla="*/ 1483 h 1821"/>
                    <a:gd name="connsiteX3" fmla="*/ 1464 w 3397"/>
                    <a:gd name="connsiteY3" fmla="*/ 689 h 1821"/>
                    <a:gd name="connsiteX4" fmla="*/ 372 w 3397"/>
                    <a:gd name="connsiteY4" fmla="*/ 2152 h 1821"/>
                    <a:gd name="connsiteX5" fmla="*/ 916 w 3397"/>
                    <a:gd name="connsiteY5" fmla="*/ 2324 h 1821"/>
                    <a:gd name="connsiteX6" fmla="*/ 1845 w 3397"/>
                    <a:gd name="connsiteY6" fmla="*/ 2450 h 1821"/>
                    <a:gd name="connsiteX7" fmla="*/ 3768 w 3397"/>
                    <a:gd name="connsiteY7" fmla="*/ 2004 h 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7" h="1821">
                      <a:moveTo>
                        <a:pt x="3768" y="2004"/>
                      </a:moveTo>
                      <a:lnTo>
                        <a:pt x="3470" y="1506"/>
                      </a:lnTo>
                      <a:lnTo>
                        <a:pt x="3470" y="1483"/>
                      </a:lnTo>
                      <a:cubicBezTo>
                        <a:pt x="2874" y="1063"/>
                        <a:pt x="2186" y="791"/>
                        <a:pt x="1464" y="689"/>
                      </a:cubicBezTo>
                      <a:cubicBezTo>
                        <a:pt x="1116" y="1186"/>
                        <a:pt x="744" y="1678"/>
                        <a:pt x="372" y="2152"/>
                      </a:cubicBezTo>
                      <a:lnTo>
                        <a:pt x="916" y="2324"/>
                      </a:lnTo>
                      <a:cubicBezTo>
                        <a:pt x="1222" y="2391"/>
                        <a:pt x="1532" y="2433"/>
                        <a:pt x="1845" y="2450"/>
                      </a:cubicBezTo>
                      <a:cubicBezTo>
                        <a:pt x="2727" y="2501"/>
                        <a:pt x="3819" y="2682"/>
                        <a:pt x="3768" y="200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6" name="Freeform 5345">
                  <a:extLst>
                    <a:ext uri="{FF2B5EF4-FFF2-40B4-BE49-F238E27FC236}">
                      <a16:creationId xmlns:a16="http://schemas.microsoft.com/office/drawing/2014/main" id="{0A91354B-954B-CCD3-00A2-64DB883ECBAD}"/>
                    </a:ext>
                  </a:extLst>
                </p:cNvPr>
                <p:cNvSpPr/>
                <p:nvPr/>
              </p:nvSpPr>
              <p:spPr>
                <a:xfrm rot="-780000">
                  <a:off x="1789130" y="4050041"/>
                  <a:ext cx="292" cy="552"/>
                </a:xfrm>
                <a:custGeom>
                  <a:avLst/>
                  <a:gdLst>
                    <a:gd name="connsiteX0" fmla="*/ 666 w 292"/>
                    <a:gd name="connsiteY0" fmla="*/ 1242 h 552"/>
                    <a:gd name="connsiteX1" fmla="*/ 666 w 292"/>
                    <a:gd name="connsiteY1" fmla="*/ 1242 h 552"/>
                    <a:gd name="connsiteX2" fmla="*/ 373 w 292"/>
                    <a:gd name="connsiteY2" fmla="*/ 689 h 552"/>
                    <a:gd name="connsiteX3" fmla="*/ 373 w 292"/>
                    <a:gd name="connsiteY3" fmla="*/ 740 h 552"/>
                  </a:gdLst>
                  <a:ahLst/>
                  <a:cxnLst>
                    <a:cxn ang="0">
                      <a:pos x="connsiteX0" y="connsiteY0"/>
                    </a:cxn>
                    <a:cxn ang="0">
                      <a:pos x="connsiteX1" y="connsiteY1"/>
                    </a:cxn>
                    <a:cxn ang="0">
                      <a:pos x="connsiteX2" y="connsiteY2"/>
                    </a:cxn>
                    <a:cxn ang="0">
                      <a:pos x="connsiteX3" y="connsiteY3"/>
                    </a:cxn>
                  </a:cxnLst>
                  <a:rect l="l" t="t" r="r" b="b"/>
                  <a:pathLst>
                    <a:path w="292" h="552">
                      <a:moveTo>
                        <a:pt x="666" y="1242"/>
                      </a:moveTo>
                      <a:lnTo>
                        <a:pt x="666" y="1242"/>
                      </a:lnTo>
                      <a:cubicBezTo>
                        <a:pt x="652" y="1024"/>
                        <a:pt x="545" y="823"/>
                        <a:pt x="373" y="689"/>
                      </a:cubicBezTo>
                      <a:lnTo>
                        <a:pt x="373" y="74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7" name="Freeform 5346">
                  <a:extLst>
                    <a:ext uri="{FF2B5EF4-FFF2-40B4-BE49-F238E27FC236}">
                      <a16:creationId xmlns:a16="http://schemas.microsoft.com/office/drawing/2014/main" id="{0FF538DD-21BC-D52A-7725-B70365225670}"/>
                    </a:ext>
                  </a:extLst>
                </p:cNvPr>
                <p:cNvSpPr/>
                <p:nvPr/>
              </p:nvSpPr>
              <p:spPr>
                <a:xfrm rot="-780000">
                  <a:off x="1784814" y="4049962"/>
                  <a:ext cx="2317" cy="1533"/>
                </a:xfrm>
                <a:custGeom>
                  <a:avLst/>
                  <a:gdLst>
                    <a:gd name="connsiteX0" fmla="*/ 2365 w 2317"/>
                    <a:gd name="connsiteY0" fmla="*/ 689 h 1533"/>
                    <a:gd name="connsiteX1" fmla="*/ 804 w 2317"/>
                    <a:gd name="connsiteY1" fmla="*/ 889 h 1533"/>
                    <a:gd name="connsiteX2" fmla="*/ 484 w 2317"/>
                    <a:gd name="connsiteY2" fmla="*/ 1758 h 1533"/>
                    <a:gd name="connsiteX3" fmla="*/ 1599 w 2317"/>
                    <a:gd name="connsiteY3" fmla="*/ 2223 h 1533"/>
                    <a:gd name="connsiteX4" fmla="*/ 2690 w 2317"/>
                    <a:gd name="connsiteY4" fmla="*/ 759 h 1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 h="1533">
                      <a:moveTo>
                        <a:pt x="2365" y="689"/>
                      </a:moveTo>
                      <a:cubicBezTo>
                        <a:pt x="1838" y="682"/>
                        <a:pt x="1312" y="749"/>
                        <a:pt x="804" y="889"/>
                      </a:cubicBezTo>
                      <a:cubicBezTo>
                        <a:pt x="433" y="1038"/>
                        <a:pt x="233" y="1484"/>
                        <a:pt x="484" y="1758"/>
                      </a:cubicBezTo>
                      <a:cubicBezTo>
                        <a:pt x="815" y="1997"/>
                        <a:pt x="1196" y="2156"/>
                        <a:pt x="1599" y="2223"/>
                      </a:cubicBezTo>
                      <a:cubicBezTo>
                        <a:pt x="1970" y="1758"/>
                        <a:pt x="2342" y="1256"/>
                        <a:pt x="2690" y="7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8" name="Freeform 5347">
                  <a:extLst>
                    <a:ext uri="{FF2B5EF4-FFF2-40B4-BE49-F238E27FC236}">
                      <a16:creationId xmlns:a16="http://schemas.microsoft.com/office/drawing/2014/main" id="{0B0A462E-54D2-26E1-E5CC-BE9213894610}"/>
                    </a:ext>
                  </a:extLst>
                </p:cNvPr>
                <p:cNvSpPr/>
                <p:nvPr/>
              </p:nvSpPr>
              <p:spPr>
                <a:xfrm rot="-780000">
                  <a:off x="1768545" y="4110048"/>
                  <a:ext cx="4365" cy="2004"/>
                </a:xfrm>
                <a:custGeom>
                  <a:avLst/>
                  <a:gdLst>
                    <a:gd name="connsiteX0" fmla="*/ 3120 w 4365"/>
                    <a:gd name="connsiteY0" fmla="*/ 834 h 2004"/>
                    <a:gd name="connsiteX1" fmla="*/ 370 w 4365"/>
                    <a:gd name="connsiteY1" fmla="*/ 1229 h 2004"/>
                    <a:gd name="connsiteX2" fmla="*/ 2576 w 4365"/>
                    <a:gd name="connsiteY2" fmla="*/ 2493 h 2004"/>
                    <a:gd name="connsiteX3" fmla="*/ 4732 w 4365"/>
                    <a:gd name="connsiteY3" fmla="*/ 2196 h 2004"/>
                    <a:gd name="connsiteX4" fmla="*/ 3120 w 4365"/>
                    <a:gd name="connsiteY4" fmla="*/ 834 h 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 h="2004">
                      <a:moveTo>
                        <a:pt x="3120" y="834"/>
                      </a:moveTo>
                      <a:cubicBezTo>
                        <a:pt x="2056" y="537"/>
                        <a:pt x="393" y="760"/>
                        <a:pt x="370" y="1229"/>
                      </a:cubicBezTo>
                      <a:cubicBezTo>
                        <a:pt x="347" y="1949"/>
                        <a:pt x="1661" y="2196"/>
                        <a:pt x="2576" y="2493"/>
                      </a:cubicBezTo>
                      <a:cubicBezTo>
                        <a:pt x="3765" y="2888"/>
                        <a:pt x="4485" y="2693"/>
                        <a:pt x="4732" y="2196"/>
                      </a:cubicBezTo>
                      <a:cubicBezTo>
                        <a:pt x="4783" y="1629"/>
                        <a:pt x="4262" y="1159"/>
                        <a:pt x="3120" y="8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9" name="Freeform 5348">
                  <a:extLst>
                    <a:ext uri="{FF2B5EF4-FFF2-40B4-BE49-F238E27FC236}">
                      <a16:creationId xmlns:a16="http://schemas.microsoft.com/office/drawing/2014/main" id="{42E8E196-98A9-02F0-57DF-1117E36E20C4}"/>
                    </a:ext>
                  </a:extLst>
                </p:cNvPr>
                <p:cNvSpPr/>
                <p:nvPr/>
              </p:nvSpPr>
              <p:spPr>
                <a:xfrm rot="-780000">
                  <a:off x="1794674" y="4035111"/>
                  <a:ext cx="1641" cy="1012"/>
                </a:xfrm>
                <a:custGeom>
                  <a:avLst/>
                  <a:gdLst>
                    <a:gd name="connsiteX0" fmla="*/ 2009 w 1641"/>
                    <a:gd name="connsiteY0" fmla="*/ 1151 h 1012"/>
                    <a:gd name="connsiteX1" fmla="*/ 1860 w 1641"/>
                    <a:gd name="connsiteY1" fmla="*/ 686 h 1012"/>
                    <a:gd name="connsiteX2" fmla="*/ 374 w 1641"/>
                    <a:gd name="connsiteY2" fmla="*/ 1676 h 1012"/>
                    <a:gd name="connsiteX3" fmla="*/ 2009 w 1641"/>
                    <a:gd name="connsiteY3" fmla="*/ 1151 h 1012"/>
                  </a:gdLst>
                  <a:ahLst/>
                  <a:cxnLst>
                    <a:cxn ang="0">
                      <a:pos x="connsiteX0" y="connsiteY0"/>
                    </a:cxn>
                    <a:cxn ang="0">
                      <a:pos x="connsiteX1" y="connsiteY1"/>
                    </a:cxn>
                    <a:cxn ang="0">
                      <a:pos x="connsiteX2" y="connsiteY2"/>
                    </a:cxn>
                    <a:cxn ang="0">
                      <a:pos x="connsiteX3" y="connsiteY3"/>
                    </a:cxn>
                  </a:cxnLst>
                  <a:rect l="l" t="t" r="r" b="b"/>
                  <a:pathLst>
                    <a:path w="1641" h="1012">
                      <a:moveTo>
                        <a:pt x="2009" y="1151"/>
                      </a:moveTo>
                      <a:cubicBezTo>
                        <a:pt x="2035" y="981"/>
                        <a:pt x="1980" y="809"/>
                        <a:pt x="1860" y="686"/>
                      </a:cubicBezTo>
                      <a:cubicBezTo>
                        <a:pt x="1363" y="1007"/>
                        <a:pt x="871" y="1355"/>
                        <a:pt x="374" y="1676"/>
                      </a:cubicBezTo>
                      <a:cubicBezTo>
                        <a:pt x="1349" y="1764"/>
                        <a:pt x="1944" y="1597"/>
                        <a:pt x="2009" y="115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0" name="Freeform 5349">
                  <a:extLst>
                    <a:ext uri="{FF2B5EF4-FFF2-40B4-BE49-F238E27FC236}">
                      <a16:creationId xmlns:a16="http://schemas.microsoft.com/office/drawing/2014/main" id="{0E57AA8B-9BC6-409D-0DE5-23841134E260}"/>
                    </a:ext>
                  </a:extLst>
                </p:cNvPr>
                <p:cNvSpPr/>
                <p:nvPr/>
              </p:nvSpPr>
              <p:spPr>
                <a:xfrm rot="-780000">
                  <a:off x="1792031" y="4034805"/>
                  <a:ext cx="1129" cy="1293"/>
                </a:xfrm>
                <a:custGeom>
                  <a:avLst/>
                  <a:gdLst>
                    <a:gd name="connsiteX0" fmla="*/ 1503 w 1129"/>
                    <a:gd name="connsiteY0" fmla="*/ 693 h 1293"/>
                    <a:gd name="connsiteX1" fmla="*/ 388 w 1129"/>
                    <a:gd name="connsiteY1" fmla="*/ 1436 h 1293"/>
                    <a:gd name="connsiteX2" fmla="*/ 588 w 1129"/>
                    <a:gd name="connsiteY2" fmla="*/ 1980 h 1293"/>
                    <a:gd name="connsiteX3" fmla="*/ 713 w 1129"/>
                    <a:gd name="connsiteY3" fmla="*/ 1683 h 1293"/>
                    <a:gd name="connsiteX4" fmla="*/ 1503 w 1129"/>
                    <a:gd name="connsiteY4" fmla="*/ 693 h 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 h="1293">
                      <a:moveTo>
                        <a:pt x="1503" y="693"/>
                      </a:moveTo>
                      <a:cubicBezTo>
                        <a:pt x="999" y="635"/>
                        <a:pt x="528" y="949"/>
                        <a:pt x="388" y="1436"/>
                      </a:cubicBezTo>
                      <a:cubicBezTo>
                        <a:pt x="338" y="1641"/>
                        <a:pt x="417" y="1856"/>
                        <a:pt x="588" y="1980"/>
                      </a:cubicBezTo>
                      <a:lnTo>
                        <a:pt x="713" y="1683"/>
                      </a:lnTo>
                      <a:cubicBezTo>
                        <a:pt x="955" y="1339"/>
                        <a:pt x="1229" y="1004"/>
                        <a:pt x="1503" y="6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1" name="Freeform 5350">
                  <a:extLst>
                    <a:ext uri="{FF2B5EF4-FFF2-40B4-BE49-F238E27FC236}">
                      <a16:creationId xmlns:a16="http://schemas.microsoft.com/office/drawing/2014/main" id="{C6EAD621-B44C-6762-867D-3A6665E3BF5B}"/>
                    </a:ext>
                  </a:extLst>
                </p:cNvPr>
                <p:cNvSpPr/>
                <p:nvPr/>
              </p:nvSpPr>
              <p:spPr>
                <a:xfrm rot="-780000">
                  <a:off x="1792277" y="4034454"/>
                  <a:ext cx="3808" cy="1956"/>
                </a:xfrm>
                <a:custGeom>
                  <a:avLst/>
                  <a:gdLst>
                    <a:gd name="connsiteX0" fmla="*/ 2282 w 3808"/>
                    <a:gd name="connsiteY0" fmla="*/ 784 h 1956"/>
                    <a:gd name="connsiteX1" fmla="*/ 1293 w 3808"/>
                    <a:gd name="connsiteY1" fmla="*/ 686 h 1956"/>
                    <a:gd name="connsiteX2" fmla="*/ 499 w 3808"/>
                    <a:gd name="connsiteY2" fmla="*/ 1676 h 1956"/>
                    <a:gd name="connsiteX3" fmla="*/ 373 w 3808"/>
                    <a:gd name="connsiteY3" fmla="*/ 1973 h 1956"/>
                    <a:gd name="connsiteX4" fmla="*/ 1767 w 3808"/>
                    <a:gd name="connsiteY4" fmla="*/ 2544 h 1956"/>
                    <a:gd name="connsiteX5" fmla="*/ 2696 w 3808"/>
                    <a:gd name="connsiteY5" fmla="*/ 2642 h 1956"/>
                    <a:gd name="connsiteX6" fmla="*/ 4182 w 3808"/>
                    <a:gd name="connsiteY6" fmla="*/ 1652 h 1956"/>
                    <a:gd name="connsiteX7" fmla="*/ 2282 w 3808"/>
                    <a:gd name="connsiteY7" fmla="*/ 784 h 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8" h="1956">
                      <a:moveTo>
                        <a:pt x="2282" y="784"/>
                      </a:moveTo>
                      <a:cubicBezTo>
                        <a:pt x="1956" y="720"/>
                        <a:pt x="1625" y="688"/>
                        <a:pt x="1293" y="686"/>
                      </a:cubicBezTo>
                      <a:cubicBezTo>
                        <a:pt x="1019" y="1007"/>
                        <a:pt x="750" y="1332"/>
                        <a:pt x="499" y="1676"/>
                      </a:cubicBezTo>
                      <a:lnTo>
                        <a:pt x="373" y="1973"/>
                      </a:lnTo>
                      <a:cubicBezTo>
                        <a:pt x="783" y="2277"/>
                        <a:pt x="1262" y="2473"/>
                        <a:pt x="1767" y="2544"/>
                      </a:cubicBezTo>
                      <a:cubicBezTo>
                        <a:pt x="2115" y="2596"/>
                        <a:pt x="2412" y="2619"/>
                        <a:pt x="2696" y="2642"/>
                      </a:cubicBezTo>
                      <a:cubicBezTo>
                        <a:pt x="3193" y="2321"/>
                        <a:pt x="3685" y="1973"/>
                        <a:pt x="4182" y="1652"/>
                      </a:cubicBezTo>
                      <a:cubicBezTo>
                        <a:pt x="3668" y="1152"/>
                        <a:pt x="2997" y="845"/>
                        <a:pt x="2282" y="7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2" name="Freeform 5351">
                  <a:extLst>
                    <a:ext uri="{FF2B5EF4-FFF2-40B4-BE49-F238E27FC236}">
                      <a16:creationId xmlns:a16="http://schemas.microsoft.com/office/drawing/2014/main" id="{D7270560-A56D-F9A9-ECBD-EFF5A58D6D18}"/>
                    </a:ext>
                  </a:extLst>
                </p:cNvPr>
                <p:cNvSpPr/>
                <p:nvPr/>
              </p:nvSpPr>
              <p:spPr>
                <a:xfrm rot="-780000">
                  <a:off x="1773360" y="4059644"/>
                  <a:ext cx="4441" cy="1814"/>
                </a:xfrm>
                <a:custGeom>
                  <a:avLst/>
                  <a:gdLst>
                    <a:gd name="connsiteX0" fmla="*/ 3223 w 4441"/>
                    <a:gd name="connsiteY0" fmla="*/ 792 h 1814"/>
                    <a:gd name="connsiteX1" fmla="*/ 371 w 4441"/>
                    <a:gd name="connsiteY1" fmla="*/ 1535 h 1814"/>
                    <a:gd name="connsiteX2" fmla="*/ 1560 w 4441"/>
                    <a:gd name="connsiteY2" fmla="*/ 2302 h 1814"/>
                    <a:gd name="connsiteX3" fmla="*/ 4812 w 4441"/>
                    <a:gd name="connsiteY3" fmla="*/ 1684 h 1814"/>
                    <a:gd name="connsiteX4" fmla="*/ 3223 w 4441"/>
                    <a:gd name="connsiteY4" fmla="*/ 792 h 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 h="1814">
                      <a:moveTo>
                        <a:pt x="3223" y="792"/>
                      </a:moveTo>
                      <a:cubicBezTo>
                        <a:pt x="2183" y="471"/>
                        <a:pt x="325" y="964"/>
                        <a:pt x="371" y="1535"/>
                      </a:cubicBezTo>
                      <a:cubicBezTo>
                        <a:pt x="394" y="1735"/>
                        <a:pt x="1091" y="2181"/>
                        <a:pt x="1560" y="2302"/>
                      </a:cubicBezTo>
                      <a:cubicBezTo>
                        <a:pt x="3046" y="2725"/>
                        <a:pt x="4607" y="2474"/>
                        <a:pt x="4812" y="1684"/>
                      </a:cubicBezTo>
                      <a:cubicBezTo>
                        <a:pt x="4315" y="1330"/>
                        <a:pt x="3783" y="1032"/>
                        <a:pt x="3223" y="7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3" name="Freeform 5352">
                  <a:extLst>
                    <a:ext uri="{FF2B5EF4-FFF2-40B4-BE49-F238E27FC236}">
                      <a16:creationId xmlns:a16="http://schemas.microsoft.com/office/drawing/2014/main" id="{8B7CBD47-1F09-CCEB-D666-99AF3F5A66B6}"/>
                    </a:ext>
                  </a:extLst>
                </p:cNvPr>
                <p:cNvSpPr/>
                <p:nvPr/>
              </p:nvSpPr>
              <p:spPr>
                <a:xfrm rot="-780000">
                  <a:off x="1842705" y="4131564"/>
                  <a:ext cx="3348" cy="2090"/>
                </a:xfrm>
                <a:custGeom>
                  <a:avLst/>
                  <a:gdLst>
                    <a:gd name="connsiteX0" fmla="*/ 713 w 3348"/>
                    <a:gd name="connsiteY0" fmla="*/ 2138 h 2090"/>
                    <a:gd name="connsiteX1" fmla="*/ 3314 w 3348"/>
                    <a:gd name="connsiteY1" fmla="*/ 2682 h 2090"/>
                    <a:gd name="connsiteX2" fmla="*/ 2849 w 3348"/>
                    <a:gd name="connsiteY2" fmla="*/ 1492 h 2090"/>
                    <a:gd name="connsiteX3" fmla="*/ 1777 w 3348"/>
                    <a:gd name="connsiteY3" fmla="*/ 703 h 2090"/>
                    <a:gd name="connsiteX4" fmla="*/ 383 w 3348"/>
                    <a:gd name="connsiteY4" fmla="*/ 1767 h 2090"/>
                    <a:gd name="connsiteX5" fmla="*/ 713 w 3348"/>
                    <a:gd name="connsiteY5" fmla="*/ 2138 h 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 h="2090">
                      <a:moveTo>
                        <a:pt x="713" y="2138"/>
                      </a:moveTo>
                      <a:cubicBezTo>
                        <a:pt x="1437" y="2739"/>
                        <a:pt x="2410" y="2942"/>
                        <a:pt x="3314" y="2682"/>
                      </a:cubicBezTo>
                      <a:cubicBezTo>
                        <a:pt x="4206" y="2385"/>
                        <a:pt x="3486" y="1915"/>
                        <a:pt x="2849" y="1492"/>
                      </a:cubicBezTo>
                      <a:lnTo>
                        <a:pt x="1777" y="703"/>
                      </a:lnTo>
                      <a:cubicBezTo>
                        <a:pt x="1238" y="948"/>
                        <a:pt x="762" y="1312"/>
                        <a:pt x="383" y="1767"/>
                      </a:cubicBezTo>
                      <a:cubicBezTo>
                        <a:pt x="479" y="1902"/>
                        <a:pt x="590" y="2027"/>
                        <a:pt x="713" y="21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4" name="Freeform 5353">
                  <a:extLst>
                    <a:ext uri="{FF2B5EF4-FFF2-40B4-BE49-F238E27FC236}">
                      <a16:creationId xmlns:a16="http://schemas.microsoft.com/office/drawing/2014/main" id="{C0F12A7D-F029-5935-E1CE-07A53CBDAF45}"/>
                    </a:ext>
                  </a:extLst>
                </p:cNvPr>
                <p:cNvSpPr/>
                <p:nvPr/>
              </p:nvSpPr>
              <p:spPr>
                <a:xfrm rot="-780000">
                  <a:off x="1842040" y="4130847"/>
                  <a:ext cx="1843" cy="2104"/>
                </a:xfrm>
                <a:custGeom>
                  <a:avLst/>
                  <a:gdLst>
                    <a:gd name="connsiteX0" fmla="*/ 833 w 1843"/>
                    <a:gd name="connsiteY0" fmla="*/ 2807 h 2104"/>
                    <a:gd name="connsiteX1" fmla="*/ 2227 w 1843"/>
                    <a:gd name="connsiteY1" fmla="*/ 1743 h 2104"/>
                    <a:gd name="connsiteX2" fmla="*/ 712 w 1843"/>
                    <a:gd name="connsiteY2" fmla="*/ 703 h 2104"/>
                    <a:gd name="connsiteX3" fmla="*/ 833 w 1843"/>
                    <a:gd name="connsiteY3" fmla="*/ 2807 h 2104"/>
                  </a:gdLst>
                  <a:ahLst/>
                  <a:cxnLst>
                    <a:cxn ang="0">
                      <a:pos x="connsiteX0" y="connsiteY0"/>
                    </a:cxn>
                    <a:cxn ang="0">
                      <a:pos x="connsiteX1" y="connsiteY1"/>
                    </a:cxn>
                    <a:cxn ang="0">
                      <a:pos x="connsiteX2" y="connsiteY2"/>
                    </a:cxn>
                    <a:cxn ang="0">
                      <a:pos x="connsiteX3" y="connsiteY3"/>
                    </a:cxn>
                  </a:cxnLst>
                  <a:rect l="l" t="t" r="r" b="b"/>
                  <a:pathLst>
                    <a:path w="1843" h="2104">
                      <a:moveTo>
                        <a:pt x="833" y="2807"/>
                      </a:moveTo>
                      <a:cubicBezTo>
                        <a:pt x="1212" y="2353"/>
                        <a:pt x="1688" y="1989"/>
                        <a:pt x="2227" y="1743"/>
                      </a:cubicBezTo>
                      <a:lnTo>
                        <a:pt x="712" y="703"/>
                      </a:lnTo>
                      <a:cubicBezTo>
                        <a:pt x="231" y="1339"/>
                        <a:pt x="282" y="2230"/>
                        <a:pt x="833" y="28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5" name="Freeform 5354">
                  <a:extLst>
                    <a:ext uri="{FF2B5EF4-FFF2-40B4-BE49-F238E27FC236}">
                      <a16:creationId xmlns:a16="http://schemas.microsoft.com/office/drawing/2014/main" id="{C2BCA1E8-6709-5503-9309-C4DF1C520D66}"/>
                    </a:ext>
                  </a:extLst>
                </p:cNvPr>
                <p:cNvSpPr/>
                <p:nvPr/>
              </p:nvSpPr>
              <p:spPr>
                <a:xfrm rot="-780000">
                  <a:off x="1772250" y="4010897"/>
                  <a:ext cx="4177" cy="1774"/>
                </a:xfrm>
                <a:custGeom>
                  <a:avLst/>
                  <a:gdLst>
                    <a:gd name="connsiteX0" fmla="*/ 4533 w 4177"/>
                    <a:gd name="connsiteY0" fmla="*/ 1912 h 1774"/>
                    <a:gd name="connsiteX1" fmla="*/ 3046 w 4177"/>
                    <a:gd name="connsiteY1" fmla="*/ 797 h 1774"/>
                    <a:gd name="connsiteX2" fmla="*/ 371 w 4177"/>
                    <a:gd name="connsiteY2" fmla="*/ 1591 h 1774"/>
                    <a:gd name="connsiteX3" fmla="*/ 1063 w 4177"/>
                    <a:gd name="connsiteY3" fmla="*/ 2311 h 1774"/>
                    <a:gd name="connsiteX4" fmla="*/ 4533 w 4177"/>
                    <a:gd name="connsiteY4" fmla="*/ 1912 h 1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7" h="1774">
                      <a:moveTo>
                        <a:pt x="4533" y="1912"/>
                      </a:moveTo>
                      <a:cubicBezTo>
                        <a:pt x="4179" y="1381"/>
                        <a:pt x="3655" y="987"/>
                        <a:pt x="3046" y="797"/>
                      </a:cubicBezTo>
                      <a:cubicBezTo>
                        <a:pt x="1904" y="448"/>
                        <a:pt x="320" y="945"/>
                        <a:pt x="371" y="1591"/>
                      </a:cubicBezTo>
                      <a:cubicBezTo>
                        <a:pt x="394" y="1838"/>
                        <a:pt x="914" y="2163"/>
                        <a:pt x="1063" y="2311"/>
                      </a:cubicBezTo>
                      <a:cubicBezTo>
                        <a:pt x="2795" y="2632"/>
                        <a:pt x="4732" y="2386"/>
                        <a:pt x="4533" y="191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6" name="Freeform 5355">
                  <a:extLst>
                    <a:ext uri="{FF2B5EF4-FFF2-40B4-BE49-F238E27FC236}">
                      <a16:creationId xmlns:a16="http://schemas.microsoft.com/office/drawing/2014/main" id="{894C619D-CD27-295A-80ED-00F868BCD233}"/>
                    </a:ext>
                  </a:extLst>
                </p:cNvPr>
                <p:cNvSpPr/>
                <p:nvPr/>
              </p:nvSpPr>
              <p:spPr>
                <a:xfrm rot="-780000">
                  <a:off x="1782856" y="4095968"/>
                  <a:ext cx="3037" cy="2392"/>
                </a:xfrm>
                <a:custGeom>
                  <a:avLst/>
                  <a:gdLst>
                    <a:gd name="connsiteX0" fmla="*/ 2476 w 3037"/>
                    <a:gd name="connsiteY0" fmla="*/ 3080 h 2392"/>
                    <a:gd name="connsiteX1" fmla="*/ 3345 w 3037"/>
                    <a:gd name="connsiteY1" fmla="*/ 2783 h 2392"/>
                    <a:gd name="connsiteX2" fmla="*/ 3247 w 3037"/>
                    <a:gd name="connsiteY2" fmla="*/ 2063 h 2392"/>
                    <a:gd name="connsiteX3" fmla="*/ 2007 w 3037"/>
                    <a:gd name="connsiteY3" fmla="*/ 697 h 2392"/>
                    <a:gd name="connsiteX4" fmla="*/ 372 w 3037"/>
                    <a:gd name="connsiteY4" fmla="*/ 1417 h 2392"/>
                    <a:gd name="connsiteX5" fmla="*/ 1064 w 3037"/>
                    <a:gd name="connsiteY5" fmla="*/ 2509 h 2392"/>
                    <a:gd name="connsiteX6" fmla="*/ 2476 w 3037"/>
                    <a:gd name="connsiteY6" fmla="*/ 3080 h 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 h="2392">
                      <a:moveTo>
                        <a:pt x="2476" y="3080"/>
                      </a:moveTo>
                      <a:cubicBezTo>
                        <a:pt x="2796" y="3123"/>
                        <a:pt x="3118" y="3013"/>
                        <a:pt x="3345" y="2783"/>
                      </a:cubicBezTo>
                      <a:cubicBezTo>
                        <a:pt x="3459" y="2545"/>
                        <a:pt x="3421" y="2262"/>
                        <a:pt x="3247" y="2063"/>
                      </a:cubicBezTo>
                      <a:cubicBezTo>
                        <a:pt x="2862" y="1583"/>
                        <a:pt x="2447" y="1127"/>
                        <a:pt x="2007" y="697"/>
                      </a:cubicBezTo>
                      <a:lnTo>
                        <a:pt x="372" y="1417"/>
                      </a:lnTo>
                      <a:cubicBezTo>
                        <a:pt x="646" y="1882"/>
                        <a:pt x="693" y="2212"/>
                        <a:pt x="1064" y="2509"/>
                      </a:cubicBezTo>
                      <a:cubicBezTo>
                        <a:pt x="1487" y="2802"/>
                        <a:pt x="1969" y="2997"/>
                        <a:pt x="2476" y="30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7" name="Freeform 5356">
                  <a:extLst>
                    <a:ext uri="{FF2B5EF4-FFF2-40B4-BE49-F238E27FC236}">
                      <a16:creationId xmlns:a16="http://schemas.microsoft.com/office/drawing/2014/main" id="{21B53658-F8E7-5647-5C0F-27976DCF50C3}"/>
                    </a:ext>
                  </a:extLst>
                </p:cNvPr>
                <p:cNvSpPr/>
                <p:nvPr/>
              </p:nvSpPr>
              <p:spPr>
                <a:xfrm rot="-780000">
                  <a:off x="1743561" y="4041862"/>
                  <a:ext cx="4444" cy="1795"/>
                </a:xfrm>
                <a:custGeom>
                  <a:avLst/>
                  <a:gdLst>
                    <a:gd name="connsiteX0" fmla="*/ 4248 w 4444"/>
                    <a:gd name="connsiteY0" fmla="*/ 1134 h 1795"/>
                    <a:gd name="connsiteX1" fmla="*/ 4373 w 4444"/>
                    <a:gd name="connsiteY1" fmla="*/ 1454 h 1795"/>
                    <a:gd name="connsiteX2" fmla="*/ 3556 w 4444"/>
                    <a:gd name="connsiteY2" fmla="*/ 1083 h 1795"/>
                    <a:gd name="connsiteX3" fmla="*/ 3091 w 4444"/>
                    <a:gd name="connsiteY3" fmla="*/ 688 h 1795"/>
                    <a:gd name="connsiteX4" fmla="*/ 365 w 4444"/>
                    <a:gd name="connsiteY4" fmla="*/ 985 h 1795"/>
                    <a:gd name="connsiteX5" fmla="*/ 2817 w 4444"/>
                    <a:gd name="connsiteY5" fmla="*/ 2379 h 1795"/>
                    <a:gd name="connsiteX6" fmla="*/ 4801 w 4444"/>
                    <a:gd name="connsiteY6" fmla="*/ 1687 h 1795"/>
                    <a:gd name="connsiteX7" fmla="*/ 4248 w 4444"/>
                    <a:gd name="connsiteY7" fmla="*/ 1134 h 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4" h="1795">
                      <a:moveTo>
                        <a:pt x="4248" y="1134"/>
                      </a:moveTo>
                      <a:lnTo>
                        <a:pt x="4373" y="1454"/>
                      </a:lnTo>
                      <a:cubicBezTo>
                        <a:pt x="4070" y="1413"/>
                        <a:pt x="3786" y="1283"/>
                        <a:pt x="3556" y="1083"/>
                      </a:cubicBezTo>
                      <a:lnTo>
                        <a:pt x="3091" y="688"/>
                      </a:lnTo>
                      <a:lnTo>
                        <a:pt x="365" y="985"/>
                      </a:lnTo>
                      <a:cubicBezTo>
                        <a:pt x="1136" y="1527"/>
                        <a:pt x="1957" y="1994"/>
                        <a:pt x="2817" y="2379"/>
                      </a:cubicBezTo>
                      <a:cubicBezTo>
                        <a:pt x="3635" y="2700"/>
                        <a:pt x="4926" y="2230"/>
                        <a:pt x="4801" y="1687"/>
                      </a:cubicBezTo>
                      <a:cubicBezTo>
                        <a:pt x="4791" y="1529"/>
                        <a:pt x="4545" y="1357"/>
                        <a:pt x="4248" y="11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8" name="Freeform 5357">
                  <a:extLst>
                    <a:ext uri="{FF2B5EF4-FFF2-40B4-BE49-F238E27FC236}">
                      <a16:creationId xmlns:a16="http://schemas.microsoft.com/office/drawing/2014/main" id="{017C30A1-6B44-7643-7831-317461E685C7}"/>
                    </a:ext>
                  </a:extLst>
                </p:cNvPr>
                <p:cNvSpPr/>
                <p:nvPr/>
              </p:nvSpPr>
              <p:spPr>
                <a:xfrm rot="-780000">
                  <a:off x="1746137" y="4041605"/>
                  <a:ext cx="1281" cy="785"/>
                </a:xfrm>
                <a:custGeom>
                  <a:avLst/>
                  <a:gdLst>
                    <a:gd name="connsiteX0" fmla="*/ 1647 w 1281"/>
                    <a:gd name="connsiteY0" fmla="*/ 1473 h 785"/>
                    <a:gd name="connsiteX1" fmla="*/ 1522 w 1281"/>
                    <a:gd name="connsiteY1" fmla="*/ 1152 h 785"/>
                    <a:gd name="connsiteX2" fmla="*/ 830 w 1281"/>
                    <a:gd name="connsiteY2" fmla="*/ 688 h 785"/>
                    <a:gd name="connsiteX3" fmla="*/ 365 w 1281"/>
                    <a:gd name="connsiteY3" fmla="*/ 711 h 785"/>
                    <a:gd name="connsiteX4" fmla="*/ 830 w 1281"/>
                    <a:gd name="connsiteY4" fmla="*/ 1106 h 785"/>
                    <a:gd name="connsiteX5" fmla="*/ 1647 w 1281"/>
                    <a:gd name="connsiteY5" fmla="*/ 1473 h 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 h="785">
                      <a:moveTo>
                        <a:pt x="1647" y="1473"/>
                      </a:moveTo>
                      <a:lnTo>
                        <a:pt x="1522" y="1152"/>
                      </a:lnTo>
                      <a:lnTo>
                        <a:pt x="830" y="688"/>
                      </a:lnTo>
                      <a:lnTo>
                        <a:pt x="365" y="711"/>
                      </a:lnTo>
                      <a:lnTo>
                        <a:pt x="830" y="1106"/>
                      </a:lnTo>
                      <a:cubicBezTo>
                        <a:pt x="1061" y="1305"/>
                        <a:pt x="1345" y="1433"/>
                        <a:pt x="1647" y="14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9" name="Freeform 5358">
                  <a:extLst>
                    <a:ext uri="{FF2B5EF4-FFF2-40B4-BE49-F238E27FC236}">
                      <a16:creationId xmlns:a16="http://schemas.microsoft.com/office/drawing/2014/main" id="{C0D5F8DE-C443-6FDB-874F-08A709794C6F}"/>
                    </a:ext>
                  </a:extLst>
                </p:cNvPr>
                <p:cNvSpPr/>
                <p:nvPr/>
              </p:nvSpPr>
              <p:spPr>
                <a:xfrm rot="-780000">
                  <a:off x="1811096" y="3961791"/>
                  <a:ext cx="3627" cy="3251"/>
                </a:xfrm>
                <a:custGeom>
                  <a:avLst/>
                  <a:gdLst>
                    <a:gd name="connsiteX0" fmla="*/ 2828 w 3627"/>
                    <a:gd name="connsiteY0" fmla="*/ 673 h 3251"/>
                    <a:gd name="connsiteX1" fmla="*/ 376 w 3627"/>
                    <a:gd name="connsiteY1" fmla="*/ 2285 h 3251"/>
                    <a:gd name="connsiteX2" fmla="*/ 2434 w 3627"/>
                    <a:gd name="connsiteY2" fmla="*/ 3898 h 3251"/>
                    <a:gd name="connsiteX3" fmla="*/ 3994 w 3627"/>
                    <a:gd name="connsiteY3" fmla="*/ 2360 h 3251"/>
                    <a:gd name="connsiteX4" fmla="*/ 2828 w 3627"/>
                    <a:gd name="connsiteY4" fmla="*/ 673 h 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 h="3251">
                      <a:moveTo>
                        <a:pt x="2828" y="673"/>
                      </a:moveTo>
                      <a:lnTo>
                        <a:pt x="376" y="2285"/>
                      </a:lnTo>
                      <a:cubicBezTo>
                        <a:pt x="1268" y="3029"/>
                        <a:pt x="1769" y="3800"/>
                        <a:pt x="2434" y="3898"/>
                      </a:cubicBezTo>
                      <a:cubicBezTo>
                        <a:pt x="3725" y="4097"/>
                        <a:pt x="4069" y="3131"/>
                        <a:pt x="3994" y="2360"/>
                      </a:cubicBezTo>
                      <a:cubicBezTo>
                        <a:pt x="3948" y="1788"/>
                        <a:pt x="3251" y="1245"/>
                        <a:pt x="2828" y="6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0" name="Freeform 5359">
                  <a:extLst>
                    <a:ext uri="{FF2B5EF4-FFF2-40B4-BE49-F238E27FC236}">
                      <a16:creationId xmlns:a16="http://schemas.microsoft.com/office/drawing/2014/main" id="{44659D8B-42B8-0159-C197-AD46D951FF16}"/>
                    </a:ext>
                  </a:extLst>
                </p:cNvPr>
                <p:cNvSpPr/>
                <p:nvPr/>
              </p:nvSpPr>
              <p:spPr>
                <a:xfrm rot="-780000">
                  <a:off x="1813184" y="4000468"/>
                  <a:ext cx="3342" cy="2258"/>
                </a:xfrm>
                <a:custGeom>
                  <a:avLst/>
                  <a:gdLst>
                    <a:gd name="connsiteX0" fmla="*/ 1787 w 3342"/>
                    <a:gd name="connsiteY0" fmla="*/ 680 h 2258"/>
                    <a:gd name="connsiteX1" fmla="*/ 421 w 3342"/>
                    <a:gd name="connsiteY1" fmla="*/ 1251 h 2258"/>
                    <a:gd name="connsiteX2" fmla="*/ 2158 w 3342"/>
                    <a:gd name="connsiteY2" fmla="*/ 2938 h 2258"/>
                    <a:gd name="connsiteX3" fmla="*/ 3719 w 3342"/>
                    <a:gd name="connsiteY3" fmla="*/ 2664 h 2258"/>
                  </a:gdLst>
                  <a:ahLst/>
                  <a:cxnLst>
                    <a:cxn ang="0">
                      <a:pos x="connsiteX0" y="connsiteY0"/>
                    </a:cxn>
                    <a:cxn ang="0">
                      <a:pos x="connsiteX1" y="connsiteY1"/>
                    </a:cxn>
                    <a:cxn ang="0">
                      <a:pos x="connsiteX2" y="connsiteY2"/>
                    </a:cxn>
                    <a:cxn ang="0">
                      <a:pos x="connsiteX3" y="connsiteY3"/>
                    </a:cxn>
                  </a:cxnLst>
                  <a:rect l="l" t="t" r="r" b="b"/>
                  <a:pathLst>
                    <a:path w="3342" h="2258">
                      <a:moveTo>
                        <a:pt x="1787" y="680"/>
                      </a:moveTo>
                      <a:cubicBezTo>
                        <a:pt x="1322" y="880"/>
                        <a:pt x="523" y="977"/>
                        <a:pt x="421" y="1251"/>
                      </a:cubicBezTo>
                      <a:cubicBezTo>
                        <a:pt x="147" y="1897"/>
                        <a:pt x="1188" y="2840"/>
                        <a:pt x="2158" y="2938"/>
                      </a:cubicBezTo>
                      <a:cubicBezTo>
                        <a:pt x="2686" y="2895"/>
                        <a:pt x="3208" y="2803"/>
                        <a:pt x="3719" y="26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1" name="Freeform 5360">
                  <a:extLst>
                    <a:ext uri="{FF2B5EF4-FFF2-40B4-BE49-F238E27FC236}">
                      <a16:creationId xmlns:a16="http://schemas.microsoft.com/office/drawing/2014/main" id="{8E0AABCF-0381-85A5-6996-2E7C5B7EBEFE}"/>
                    </a:ext>
                  </a:extLst>
                </p:cNvPr>
                <p:cNvSpPr/>
                <p:nvPr/>
              </p:nvSpPr>
              <p:spPr>
                <a:xfrm rot="-780000">
                  <a:off x="1847924" y="4038832"/>
                  <a:ext cx="3784" cy="1812"/>
                </a:xfrm>
                <a:custGeom>
                  <a:avLst/>
                  <a:gdLst>
                    <a:gd name="connsiteX0" fmla="*/ 401 w 3784"/>
                    <a:gd name="connsiteY0" fmla="*/ 1132 h 1812"/>
                    <a:gd name="connsiteX1" fmla="*/ 2184 w 3784"/>
                    <a:gd name="connsiteY1" fmla="*/ 2498 h 1812"/>
                    <a:gd name="connsiteX2" fmla="*/ 4168 w 3784"/>
                    <a:gd name="connsiteY2" fmla="*/ 2150 h 1812"/>
                    <a:gd name="connsiteX3" fmla="*/ 2087 w 3784"/>
                    <a:gd name="connsiteY3" fmla="*/ 686 h 1812"/>
                    <a:gd name="connsiteX4" fmla="*/ 401 w 3784"/>
                    <a:gd name="connsiteY4" fmla="*/ 1132 h 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 h="1812">
                      <a:moveTo>
                        <a:pt x="401" y="1132"/>
                      </a:moveTo>
                      <a:cubicBezTo>
                        <a:pt x="252" y="1727"/>
                        <a:pt x="1069" y="2322"/>
                        <a:pt x="2184" y="2498"/>
                      </a:cubicBezTo>
                      <a:cubicBezTo>
                        <a:pt x="2860" y="2493"/>
                        <a:pt x="3530" y="2376"/>
                        <a:pt x="4168" y="2150"/>
                      </a:cubicBezTo>
                      <a:lnTo>
                        <a:pt x="2087" y="686"/>
                      </a:lnTo>
                      <a:cubicBezTo>
                        <a:pt x="1292" y="886"/>
                        <a:pt x="452" y="933"/>
                        <a:pt x="401" y="113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2" name="Freeform 5361">
                  <a:extLst>
                    <a:ext uri="{FF2B5EF4-FFF2-40B4-BE49-F238E27FC236}">
                      <a16:creationId xmlns:a16="http://schemas.microsoft.com/office/drawing/2014/main" id="{2D78C921-0F85-565A-A943-7B3AA977EBBD}"/>
                    </a:ext>
                  </a:extLst>
                </p:cNvPr>
                <p:cNvSpPr/>
                <p:nvPr/>
              </p:nvSpPr>
              <p:spPr>
                <a:xfrm rot="-780000">
                  <a:off x="1769688" y="3976142"/>
                  <a:ext cx="2910" cy="3201"/>
                </a:xfrm>
                <a:custGeom>
                  <a:avLst/>
                  <a:gdLst>
                    <a:gd name="connsiteX0" fmla="*/ 1484 w 2910"/>
                    <a:gd name="connsiteY0" fmla="*/ 676 h 3201"/>
                    <a:gd name="connsiteX1" fmla="*/ 1358 w 2910"/>
                    <a:gd name="connsiteY1" fmla="*/ 1642 h 3201"/>
                    <a:gd name="connsiteX2" fmla="*/ 369 w 2910"/>
                    <a:gd name="connsiteY2" fmla="*/ 3826 h 3201"/>
                    <a:gd name="connsiteX3" fmla="*/ 3095 w 2910"/>
                    <a:gd name="connsiteY3" fmla="*/ 2586 h 3201"/>
                    <a:gd name="connsiteX4" fmla="*/ 3072 w 2910"/>
                    <a:gd name="connsiteY4" fmla="*/ 1071 h 3201"/>
                    <a:gd name="connsiteX5" fmla="*/ 1484 w 2910"/>
                    <a:gd name="connsiteY5" fmla="*/ 676 h 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0" h="3201">
                      <a:moveTo>
                        <a:pt x="1484" y="676"/>
                      </a:moveTo>
                      <a:cubicBezTo>
                        <a:pt x="1409" y="997"/>
                        <a:pt x="1135" y="1419"/>
                        <a:pt x="1358" y="1642"/>
                      </a:cubicBezTo>
                      <a:cubicBezTo>
                        <a:pt x="2399" y="2609"/>
                        <a:pt x="1335" y="3129"/>
                        <a:pt x="369" y="3826"/>
                      </a:cubicBezTo>
                      <a:cubicBezTo>
                        <a:pt x="2352" y="4100"/>
                        <a:pt x="2691" y="3208"/>
                        <a:pt x="3095" y="2586"/>
                      </a:cubicBezTo>
                      <a:cubicBezTo>
                        <a:pt x="3349" y="2110"/>
                        <a:pt x="3340" y="1538"/>
                        <a:pt x="3072" y="1071"/>
                      </a:cubicBezTo>
                      <a:cubicBezTo>
                        <a:pt x="2970" y="848"/>
                        <a:pt x="2032" y="801"/>
                        <a:pt x="1484"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3" name="Freeform 5362">
                  <a:extLst>
                    <a:ext uri="{FF2B5EF4-FFF2-40B4-BE49-F238E27FC236}">
                      <a16:creationId xmlns:a16="http://schemas.microsoft.com/office/drawing/2014/main" id="{C6E99744-3582-AE0C-EA16-A88509F7C213}"/>
                    </a:ext>
                  </a:extLst>
                </p:cNvPr>
                <p:cNvSpPr/>
                <p:nvPr/>
              </p:nvSpPr>
              <p:spPr>
                <a:xfrm rot="-780000">
                  <a:off x="1775645" y="4069505"/>
                  <a:ext cx="3177" cy="1861"/>
                </a:xfrm>
                <a:custGeom>
                  <a:avLst/>
                  <a:gdLst>
                    <a:gd name="connsiteX0" fmla="*/ 371 w 3177"/>
                    <a:gd name="connsiteY0" fmla="*/ 1598 h 1861"/>
                    <a:gd name="connsiteX1" fmla="*/ 1736 w 3177"/>
                    <a:gd name="connsiteY1" fmla="*/ 2528 h 1861"/>
                    <a:gd name="connsiteX2" fmla="*/ 3548 w 3177"/>
                    <a:gd name="connsiteY2" fmla="*/ 2133 h 1861"/>
                    <a:gd name="connsiteX3" fmla="*/ 2405 w 3177"/>
                    <a:gd name="connsiteY3" fmla="*/ 692 h 1861"/>
                    <a:gd name="connsiteX4" fmla="*/ 371 w 3177"/>
                    <a:gd name="connsiteY4" fmla="*/ 1598 h 1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 h="1861">
                      <a:moveTo>
                        <a:pt x="371" y="1598"/>
                      </a:moveTo>
                      <a:cubicBezTo>
                        <a:pt x="735" y="2024"/>
                        <a:pt x="1206" y="2345"/>
                        <a:pt x="1736" y="2528"/>
                      </a:cubicBezTo>
                      <a:cubicBezTo>
                        <a:pt x="2257" y="2653"/>
                        <a:pt x="2828" y="2305"/>
                        <a:pt x="3548" y="2133"/>
                      </a:cubicBezTo>
                      <a:lnTo>
                        <a:pt x="2405" y="692"/>
                      </a:lnTo>
                      <a:cubicBezTo>
                        <a:pt x="1704" y="940"/>
                        <a:pt x="1024" y="1242"/>
                        <a:pt x="371" y="159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4" name="Freeform 5363">
                  <a:extLst>
                    <a:ext uri="{FF2B5EF4-FFF2-40B4-BE49-F238E27FC236}">
                      <a16:creationId xmlns:a16="http://schemas.microsoft.com/office/drawing/2014/main" id="{42E7ED56-7154-9A98-85EB-7454CA08E4AE}"/>
                    </a:ext>
                  </a:extLst>
                </p:cNvPr>
                <p:cNvSpPr/>
                <p:nvPr/>
              </p:nvSpPr>
              <p:spPr>
                <a:xfrm rot="-780000">
                  <a:off x="1797422" y="4017402"/>
                  <a:ext cx="3499" cy="2200"/>
                </a:xfrm>
                <a:custGeom>
                  <a:avLst/>
                  <a:gdLst>
                    <a:gd name="connsiteX0" fmla="*/ 374 w 3499"/>
                    <a:gd name="connsiteY0" fmla="*/ 883 h 2200"/>
                    <a:gd name="connsiteX1" fmla="*/ 2696 w 3499"/>
                    <a:gd name="connsiteY1" fmla="*/ 2792 h 2200"/>
                    <a:gd name="connsiteX2" fmla="*/ 3737 w 3499"/>
                    <a:gd name="connsiteY2" fmla="*/ 2843 h 2200"/>
                    <a:gd name="connsiteX3" fmla="*/ 3714 w 3499"/>
                    <a:gd name="connsiteY3" fmla="*/ 2123 h 2200"/>
                    <a:gd name="connsiteX4" fmla="*/ 862 w 3499"/>
                    <a:gd name="connsiteY4" fmla="*/ 683 h 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 h="2200">
                      <a:moveTo>
                        <a:pt x="374" y="883"/>
                      </a:moveTo>
                      <a:cubicBezTo>
                        <a:pt x="523" y="1626"/>
                        <a:pt x="1517" y="2249"/>
                        <a:pt x="2696" y="2792"/>
                      </a:cubicBezTo>
                      <a:cubicBezTo>
                        <a:pt x="3034" y="2893"/>
                        <a:pt x="3391" y="2911"/>
                        <a:pt x="3737" y="2843"/>
                      </a:cubicBezTo>
                      <a:cubicBezTo>
                        <a:pt x="3886" y="2644"/>
                        <a:pt x="3960" y="2272"/>
                        <a:pt x="3714" y="2123"/>
                      </a:cubicBezTo>
                      <a:cubicBezTo>
                        <a:pt x="2845" y="1626"/>
                        <a:pt x="1828" y="1157"/>
                        <a:pt x="862" y="68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5" name="Freeform 5364">
                  <a:extLst>
                    <a:ext uri="{FF2B5EF4-FFF2-40B4-BE49-F238E27FC236}">
                      <a16:creationId xmlns:a16="http://schemas.microsoft.com/office/drawing/2014/main" id="{875CF548-567B-451F-EC17-23ABC5517F1B}"/>
                    </a:ext>
                  </a:extLst>
                </p:cNvPr>
                <p:cNvSpPr/>
                <p:nvPr/>
              </p:nvSpPr>
              <p:spPr>
                <a:xfrm rot="-780000">
                  <a:off x="1795051" y="4052110"/>
                  <a:ext cx="3009" cy="1807"/>
                </a:xfrm>
                <a:custGeom>
                  <a:avLst/>
                  <a:gdLst>
                    <a:gd name="connsiteX0" fmla="*/ 374 w 3009"/>
                    <a:gd name="connsiteY0" fmla="*/ 1005 h 1807"/>
                    <a:gd name="connsiteX1" fmla="*/ 2260 w 3009"/>
                    <a:gd name="connsiteY1" fmla="*/ 2492 h 1807"/>
                    <a:gd name="connsiteX2" fmla="*/ 3375 w 3009"/>
                    <a:gd name="connsiteY2" fmla="*/ 2027 h 1807"/>
                    <a:gd name="connsiteX3" fmla="*/ 1665 w 3009"/>
                    <a:gd name="connsiteY3" fmla="*/ 689 h 1807"/>
                  </a:gdLst>
                  <a:ahLst/>
                  <a:cxnLst>
                    <a:cxn ang="0">
                      <a:pos x="connsiteX0" y="connsiteY0"/>
                    </a:cxn>
                    <a:cxn ang="0">
                      <a:pos x="connsiteX1" y="connsiteY1"/>
                    </a:cxn>
                    <a:cxn ang="0">
                      <a:pos x="connsiteX2" y="connsiteY2"/>
                    </a:cxn>
                    <a:cxn ang="0">
                      <a:pos x="connsiteX3" y="connsiteY3"/>
                    </a:cxn>
                  </a:cxnLst>
                  <a:rect l="l" t="t" r="r" b="b"/>
                  <a:pathLst>
                    <a:path w="3009" h="1807">
                      <a:moveTo>
                        <a:pt x="374" y="1005"/>
                      </a:moveTo>
                      <a:cubicBezTo>
                        <a:pt x="580" y="1879"/>
                        <a:pt x="1362" y="2496"/>
                        <a:pt x="2260" y="2492"/>
                      </a:cubicBezTo>
                      <a:cubicBezTo>
                        <a:pt x="2682" y="2543"/>
                        <a:pt x="3477" y="2171"/>
                        <a:pt x="3375" y="2027"/>
                      </a:cubicBezTo>
                      <a:cubicBezTo>
                        <a:pt x="2872" y="1502"/>
                        <a:pt x="2296" y="1051"/>
                        <a:pt x="1665" y="68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6" name="Freeform 5365">
                  <a:extLst>
                    <a:ext uri="{FF2B5EF4-FFF2-40B4-BE49-F238E27FC236}">
                      <a16:creationId xmlns:a16="http://schemas.microsoft.com/office/drawing/2014/main" id="{DFA8A301-8A16-FB84-A6F7-4F6E504472A1}"/>
                    </a:ext>
                  </a:extLst>
                </p:cNvPr>
                <p:cNvSpPr/>
                <p:nvPr/>
              </p:nvSpPr>
              <p:spPr>
                <a:xfrm rot="-780000">
                  <a:off x="1856644" y="3995705"/>
                  <a:ext cx="3683" cy="1625"/>
                </a:xfrm>
                <a:custGeom>
                  <a:avLst/>
                  <a:gdLst>
                    <a:gd name="connsiteX0" fmla="*/ 1303 w 3683"/>
                    <a:gd name="connsiteY0" fmla="*/ 679 h 1625"/>
                    <a:gd name="connsiteX1" fmla="*/ 411 w 3683"/>
                    <a:gd name="connsiteY1" fmla="*/ 953 h 1625"/>
                    <a:gd name="connsiteX2" fmla="*/ 2989 w 3683"/>
                    <a:gd name="connsiteY2" fmla="*/ 2291 h 1625"/>
                    <a:gd name="connsiteX3" fmla="*/ 4052 w 3683"/>
                    <a:gd name="connsiteY3" fmla="*/ 2119 h 1625"/>
                    <a:gd name="connsiteX4" fmla="*/ 1303 w 3683"/>
                    <a:gd name="connsiteY4" fmla="*/ 679 h 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 h="1625">
                      <a:moveTo>
                        <a:pt x="1303" y="679"/>
                      </a:moveTo>
                      <a:cubicBezTo>
                        <a:pt x="1131" y="730"/>
                        <a:pt x="536" y="776"/>
                        <a:pt x="411" y="953"/>
                      </a:cubicBezTo>
                      <a:cubicBezTo>
                        <a:pt x="165" y="1324"/>
                        <a:pt x="1674" y="2119"/>
                        <a:pt x="2989" y="2291"/>
                      </a:cubicBezTo>
                      <a:cubicBezTo>
                        <a:pt x="3360" y="2342"/>
                        <a:pt x="4006" y="2240"/>
                        <a:pt x="4052" y="2119"/>
                      </a:cubicBezTo>
                      <a:cubicBezTo>
                        <a:pt x="4229" y="1696"/>
                        <a:pt x="2887" y="976"/>
                        <a:pt x="1303" y="6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7" name="Freeform 5366">
                  <a:extLst>
                    <a:ext uri="{FF2B5EF4-FFF2-40B4-BE49-F238E27FC236}">
                      <a16:creationId xmlns:a16="http://schemas.microsoft.com/office/drawing/2014/main" id="{C325CB09-CFA8-C778-A735-B31D9D6909D5}"/>
                    </a:ext>
                  </a:extLst>
                </p:cNvPr>
                <p:cNvSpPr/>
                <p:nvPr/>
              </p:nvSpPr>
              <p:spPr>
                <a:xfrm rot="-780000">
                  <a:off x="1774390" y="4004427"/>
                  <a:ext cx="3186" cy="1431"/>
                </a:xfrm>
                <a:custGeom>
                  <a:avLst/>
                  <a:gdLst>
                    <a:gd name="connsiteX0" fmla="*/ 3542 w 3186"/>
                    <a:gd name="connsiteY0" fmla="*/ 1448 h 1431"/>
                    <a:gd name="connsiteX1" fmla="*/ 2576 w 3186"/>
                    <a:gd name="connsiteY1" fmla="*/ 681 h 1431"/>
                    <a:gd name="connsiteX2" fmla="*/ 370 w 3186"/>
                    <a:gd name="connsiteY2" fmla="*/ 881 h 1431"/>
                    <a:gd name="connsiteX3" fmla="*/ 2098 w 3186"/>
                    <a:gd name="connsiteY3" fmla="*/ 2112 h 1431"/>
                    <a:gd name="connsiteX4" fmla="*/ 3542 w 3186"/>
                    <a:gd name="connsiteY4" fmla="*/ 1448 h 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6" h="1431">
                      <a:moveTo>
                        <a:pt x="3542" y="1448"/>
                      </a:moveTo>
                      <a:cubicBezTo>
                        <a:pt x="3668" y="1350"/>
                        <a:pt x="2925" y="727"/>
                        <a:pt x="2576" y="681"/>
                      </a:cubicBezTo>
                      <a:cubicBezTo>
                        <a:pt x="1836" y="679"/>
                        <a:pt x="1098" y="746"/>
                        <a:pt x="370" y="881"/>
                      </a:cubicBezTo>
                      <a:lnTo>
                        <a:pt x="2098" y="2112"/>
                      </a:lnTo>
                      <a:cubicBezTo>
                        <a:pt x="2611" y="1966"/>
                        <a:pt x="3098" y="1742"/>
                        <a:pt x="3542" y="144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8" name="Freeform 5367">
                  <a:extLst>
                    <a:ext uri="{FF2B5EF4-FFF2-40B4-BE49-F238E27FC236}">
                      <a16:creationId xmlns:a16="http://schemas.microsoft.com/office/drawing/2014/main" id="{98223836-7009-6739-C103-7BD7EA6E1408}"/>
                    </a:ext>
                  </a:extLst>
                </p:cNvPr>
                <p:cNvSpPr/>
                <p:nvPr/>
              </p:nvSpPr>
              <p:spPr>
                <a:xfrm rot="-780000">
                  <a:off x="1835522" y="4057290"/>
                  <a:ext cx="4392" cy="1146"/>
                </a:xfrm>
                <a:custGeom>
                  <a:avLst/>
                  <a:gdLst>
                    <a:gd name="connsiteX0" fmla="*/ 385 w 4392"/>
                    <a:gd name="connsiteY0" fmla="*/ 993 h 1146"/>
                    <a:gd name="connsiteX1" fmla="*/ 1476 w 4392"/>
                    <a:gd name="connsiteY1" fmla="*/ 1759 h 1146"/>
                    <a:gd name="connsiteX2" fmla="*/ 4774 w 4392"/>
                    <a:gd name="connsiteY2" fmla="*/ 1834 h 1146"/>
                    <a:gd name="connsiteX3" fmla="*/ 4649 w 4392"/>
                    <a:gd name="connsiteY3" fmla="*/ 1439 h 1146"/>
                    <a:gd name="connsiteX4" fmla="*/ 1054 w 4392"/>
                    <a:gd name="connsiteY4" fmla="*/ 696 h 1146"/>
                    <a:gd name="connsiteX5" fmla="*/ 385 w 4392"/>
                    <a:gd name="connsiteY5" fmla="*/ 993 h 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2" h="1146">
                      <a:moveTo>
                        <a:pt x="385" y="993"/>
                      </a:moveTo>
                      <a:cubicBezTo>
                        <a:pt x="682" y="1290"/>
                        <a:pt x="1151" y="1736"/>
                        <a:pt x="1476" y="1759"/>
                      </a:cubicBezTo>
                      <a:cubicBezTo>
                        <a:pt x="2591" y="1857"/>
                        <a:pt x="3683" y="1834"/>
                        <a:pt x="4774" y="1834"/>
                      </a:cubicBezTo>
                      <a:lnTo>
                        <a:pt x="4649" y="1439"/>
                      </a:lnTo>
                      <a:cubicBezTo>
                        <a:pt x="3432" y="1193"/>
                        <a:pt x="2243" y="895"/>
                        <a:pt x="1054" y="696"/>
                      </a:cubicBezTo>
                      <a:cubicBezTo>
                        <a:pt x="831" y="644"/>
                        <a:pt x="334" y="942"/>
                        <a:pt x="385" y="9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9" name="Freeform 5368">
                  <a:extLst>
                    <a:ext uri="{FF2B5EF4-FFF2-40B4-BE49-F238E27FC236}">
                      <a16:creationId xmlns:a16="http://schemas.microsoft.com/office/drawing/2014/main" id="{4EC937AF-7D8B-B259-5B14-653667623468}"/>
                    </a:ext>
                  </a:extLst>
                </p:cNvPr>
                <p:cNvSpPr/>
                <p:nvPr/>
              </p:nvSpPr>
              <p:spPr>
                <a:xfrm rot="-780000">
                  <a:off x="1812175" y="4085979"/>
                  <a:ext cx="2927" cy="2230"/>
                </a:xfrm>
                <a:custGeom>
                  <a:avLst/>
                  <a:gdLst>
                    <a:gd name="connsiteX0" fmla="*/ 1147 w 2927"/>
                    <a:gd name="connsiteY0" fmla="*/ 2925 h 2230"/>
                    <a:gd name="connsiteX1" fmla="*/ 3293 w 2927"/>
                    <a:gd name="connsiteY1" fmla="*/ 2284 h 2230"/>
                    <a:gd name="connsiteX2" fmla="*/ 2475 w 2927"/>
                    <a:gd name="connsiteY2" fmla="*/ 695 h 2230"/>
                    <a:gd name="connsiteX3" fmla="*/ 394 w 2927"/>
                    <a:gd name="connsiteY3" fmla="*/ 1787 h 2230"/>
                    <a:gd name="connsiteX4" fmla="*/ 1147 w 2927"/>
                    <a:gd name="connsiteY4" fmla="*/ 2925 h 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 h="2230">
                      <a:moveTo>
                        <a:pt x="1147" y="2925"/>
                      </a:moveTo>
                      <a:cubicBezTo>
                        <a:pt x="1893" y="2834"/>
                        <a:pt x="2618" y="2617"/>
                        <a:pt x="3293" y="2284"/>
                      </a:cubicBezTo>
                      <a:cubicBezTo>
                        <a:pt x="3390" y="2233"/>
                        <a:pt x="2898" y="1489"/>
                        <a:pt x="2475" y="695"/>
                      </a:cubicBezTo>
                      <a:cubicBezTo>
                        <a:pt x="1740" y="973"/>
                        <a:pt x="1041" y="1340"/>
                        <a:pt x="394" y="1787"/>
                      </a:cubicBezTo>
                      <a:cubicBezTo>
                        <a:pt x="255" y="1884"/>
                        <a:pt x="1021" y="2925"/>
                        <a:pt x="1147" y="29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0" name="Freeform 5369">
                  <a:extLst>
                    <a:ext uri="{FF2B5EF4-FFF2-40B4-BE49-F238E27FC236}">
                      <a16:creationId xmlns:a16="http://schemas.microsoft.com/office/drawing/2014/main" id="{7B1809B7-9D90-9272-7F86-64C43DADBAD6}"/>
                    </a:ext>
                  </a:extLst>
                </p:cNvPr>
                <p:cNvSpPr/>
                <p:nvPr/>
              </p:nvSpPr>
              <p:spPr>
                <a:xfrm rot="-780000">
                  <a:off x="1750325" y="4126198"/>
                  <a:ext cx="3023" cy="1367"/>
                </a:xfrm>
                <a:custGeom>
                  <a:avLst/>
                  <a:gdLst>
                    <a:gd name="connsiteX0" fmla="*/ 367 w 3023"/>
                    <a:gd name="connsiteY0" fmla="*/ 829 h 1367"/>
                    <a:gd name="connsiteX1" fmla="*/ 2076 w 3023"/>
                    <a:gd name="connsiteY1" fmla="*/ 2070 h 1367"/>
                    <a:gd name="connsiteX2" fmla="*/ 3339 w 3023"/>
                    <a:gd name="connsiteY2" fmla="*/ 1749 h 1367"/>
                    <a:gd name="connsiteX3" fmla="*/ 3391 w 3023"/>
                    <a:gd name="connsiteY3" fmla="*/ 1698 h 1367"/>
                    <a:gd name="connsiteX4" fmla="*/ 2350 w 3023"/>
                    <a:gd name="connsiteY4" fmla="*/ 704 h 1367"/>
                    <a:gd name="connsiteX5" fmla="*/ 367 w 3023"/>
                    <a:gd name="connsiteY5" fmla="*/ 829 h 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3" h="1367">
                      <a:moveTo>
                        <a:pt x="367" y="829"/>
                      </a:moveTo>
                      <a:cubicBezTo>
                        <a:pt x="912" y="1276"/>
                        <a:pt x="1482" y="1691"/>
                        <a:pt x="2076" y="2070"/>
                      </a:cubicBezTo>
                      <a:lnTo>
                        <a:pt x="3339" y="1749"/>
                      </a:lnTo>
                      <a:lnTo>
                        <a:pt x="3391" y="1698"/>
                      </a:lnTo>
                      <a:cubicBezTo>
                        <a:pt x="2926" y="1234"/>
                        <a:pt x="2499" y="704"/>
                        <a:pt x="2350" y="704"/>
                      </a:cubicBezTo>
                      <a:cubicBezTo>
                        <a:pt x="1687" y="694"/>
                        <a:pt x="1024" y="736"/>
                        <a:pt x="367" y="8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1" name="Freeform 5370">
                  <a:extLst>
                    <a:ext uri="{FF2B5EF4-FFF2-40B4-BE49-F238E27FC236}">
                      <a16:creationId xmlns:a16="http://schemas.microsoft.com/office/drawing/2014/main" id="{51083CEA-927B-63F7-E8A9-F172B67597BE}"/>
                    </a:ext>
                  </a:extLst>
                </p:cNvPr>
                <p:cNvSpPr/>
                <p:nvPr/>
              </p:nvSpPr>
              <p:spPr>
                <a:xfrm rot="-780000">
                  <a:off x="1753347" y="4126835"/>
                  <a:ext cx="78" cy="55"/>
                </a:xfrm>
                <a:custGeom>
                  <a:avLst/>
                  <a:gdLst>
                    <a:gd name="connsiteX0" fmla="*/ 446 w 78"/>
                    <a:gd name="connsiteY0" fmla="*/ 735 h 55"/>
                    <a:gd name="connsiteX1" fmla="*/ 418 w 78"/>
                    <a:gd name="connsiteY1" fmla="*/ 703 h 55"/>
                    <a:gd name="connsiteX2" fmla="*/ 367 w 78"/>
                    <a:gd name="connsiteY2" fmla="*/ 758 h 55"/>
                  </a:gdLst>
                  <a:ahLst/>
                  <a:cxnLst>
                    <a:cxn ang="0">
                      <a:pos x="connsiteX0" y="connsiteY0"/>
                    </a:cxn>
                    <a:cxn ang="0">
                      <a:pos x="connsiteX1" y="connsiteY1"/>
                    </a:cxn>
                    <a:cxn ang="0">
                      <a:pos x="connsiteX2" y="connsiteY2"/>
                    </a:cxn>
                  </a:cxnLst>
                  <a:rect l="l" t="t" r="r" b="b"/>
                  <a:pathLst>
                    <a:path w="78" h="55">
                      <a:moveTo>
                        <a:pt x="446" y="735"/>
                      </a:moveTo>
                      <a:lnTo>
                        <a:pt x="418" y="703"/>
                      </a:lnTo>
                      <a:lnTo>
                        <a:pt x="367" y="75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2" name="Freeform 5371">
                  <a:extLst>
                    <a:ext uri="{FF2B5EF4-FFF2-40B4-BE49-F238E27FC236}">
                      <a16:creationId xmlns:a16="http://schemas.microsoft.com/office/drawing/2014/main" id="{9A72D9AD-FD4B-4A53-F895-B47A935E7E44}"/>
                    </a:ext>
                  </a:extLst>
                </p:cNvPr>
                <p:cNvSpPr/>
                <p:nvPr/>
              </p:nvSpPr>
              <p:spPr>
                <a:xfrm rot="-780000">
                  <a:off x="1805770" y="4072449"/>
                  <a:ext cx="3281" cy="1938"/>
                </a:xfrm>
                <a:custGeom>
                  <a:avLst/>
                  <a:gdLst>
                    <a:gd name="connsiteX0" fmla="*/ 3474 w 3281"/>
                    <a:gd name="connsiteY0" fmla="*/ 721 h 1938"/>
                    <a:gd name="connsiteX1" fmla="*/ 2434 w 3281"/>
                    <a:gd name="connsiteY1" fmla="*/ 744 h 1938"/>
                    <a:gd name="connsiteX2" fmla="*/ 376 w 3281"/>
                    <a:gd name="connsiteY2" fmla="*/ 2208 h 1938"/>
                    <a:gd name="connsiteX3" fmla="*/ 1068 w 3281"/>
                    <a:gd name="connsiteY3" fmla="*/ 2631 h 1938"/>
                    <a:gd name="connsiteX4" fmla="*/ 3595 w 3281"/>
                    <a:gd name="connsiteY4" fmla="*/ 1390 h 1938"/>
                    <a:gd name="connsiteX5" fmla="*/ 3474 w 3281"/>
                    <a:gd name="connsiteY5" fmla="*/ 721 h 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 h="1938">
                      <a:moveTo>
                        <a:pt x="3474" y="721"/>
                      </a:moveTo>
                      <a:cubicBezTo>
                        <a:pt x="3128" y="676"/>
                        <a:pt x="2777" y="684"/>
                        <a:pt x="2434" y="744"/>
                      </a:cubicBezTo>
                      <a:cubicBezTo>
                        <a:pt x="1717" y="1187"/>
                        <a:pt x="1029" y="1676"/>
                        <a:pt x="376" y="2208"/>
                      </a:cubicBezTo>
                      <a:lnTo>
                        <a:pt x="1068" y="2631"/>
                      </a:lnTo>
                      <a:cubicBezTo>
                        <a:pt x="1960" y="2133"/>
                        <a:pt x="2829" y="1813"/>
                        <a:pt x="3595" y="1390"/>
                      </a:cubicBezTo>
                      <a:cubicBezTo>
                        <a:pt x="3771" y="1288"/>
                        <a:pt x="3525" y="944"/>
                        <a:pt x="3474" y="72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3" name="Freeform 5372">
                  <a:extLst>
                    <a:ext uri="{FF2B5EF4-FFF2-40B4-BE49-F238E27FC236}">
                      <a16:creationId xmlns:a16="http://schemas.microsoft.com/office/drawing/2014/main" id="{71583909-A76F-D56C-3B38-C8903C6D9715}"/>
                    </a:ext>
                  </a:extLst>
                </p:cNvPr>
                <p:cNvSpPr/>
                <p:nvPr/>
              </p:nvSpPr>
              <p:spPr>
                <a:xfrm rot="-780000">
                  <a:off x="1798607" y="4077857"/>
                  <a:ext cx="3321" cy="1167"/>
                </a:xfrm>
                <a:custGeom>
                  <a:avLst/>
                  <a:gdLst>
                    <a:gd name="connsiteX0" fmla="*/ 3050 w 3321"/>
                    <a:gd name="connsiteY0" fmla="*/ 694 h 1167"/>
                    <a:gd name="connsiteX1" fmla="*/ 375 w 3321"/>
                    <a:gd name="connsiteY1" fmla="*/ 968 h 1167"/>
                    <a:gd name="connsiteX2" fmla="*/ 375 w 3321"/>
                    <a:gd name="connsiteY2" fmla="*/ 1339 h 1167"/>
                    <a:gd name="connsiteX3" fmla="*/ 1192 w 3321"/>
                    <a:gd name="connsiteY3" fmla="*/ 1860 h 1167"/>
                    <a:gd name="connsiteX4" fmla="*/ 3696 w 3321"/>
                    <a:gd name="connsiteY4" fmla="*/ 1395 h 1167"/>
                    <a:gd name="connsiteX5" fmla="*/ 3050 w 3321"/>
                    <a:gd name="connsiteY5" fmla="*/ 694 h 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 h="1167">
                      <a:moveTo>
                        <a:pt x="3050" y="694"/>
                      </a:moveTo>
                      <a:cubicBezTo>
                        <a:pt x="2121" y="745"/>
                        <a:pt x="1267" y="842"/>
                        <a:pt x="375" y="968"/>
                      </a:cubicBezTo>
                      <a:lnTo>
                        <a:pt x="375" y="1339"/>
                      </a:lnTo>
                      <a:cubicBezTo>
                        <a:pt x="672" y="1539"/>
                        <a:pt x="1020" y="1883"/>
                        <a:pt x="1192" y="1860"/>
                      </a:cubicBezTo>
                      <a:cubicBezTo>
                        <a:pt x="2061" y="1762"/>
                        <a:pt x="2878" y="1562"/>
                        <a:pt x="3696" y="1395"/>
                      </a:cubicBezTo>
                      <a:cubicBezTo>
                        <a:pt x="3473" y="1186"/>
                        <a:pt x="3176" y="694"/>
                        <a:pt x="3050" y="6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4" name="Freeform 5373">
                  <a:extLst>
                    <a:ext uri="{FF2B5EF4-FFF2-40B4-BE49-F238E27FC236}">
                      <a16:creationId xmlns:a16="http://schemas.microsoft.com/office/drawing/2014/main" id="{416CD00E-F1C6-DDC2-63CA-9BCAF4F40444}"/>
                    </a:ext>
                  </a:extLst>
                </p:cNvPr>
                <p:cNvSpPr/>
                <p:nvPr/>
              </p:nvSpPr>
              <p:spPr>
                <a:xfrm rot="-780000">
                  <a:off x="1833999" y="3968170"/>
                  <a:ext cx="2140" cy="2504"/>
                </a:xfrm>
                <a:custGeom>
                  <a:avLst/>
                  <a:gdLst>
                    <a:gd name="connsiteX0" fmla="*/ 1309 w 2140"/>
                    <a:gd name="connsiteY0" fmla="*/ 674 h 2504"/>
                    <a:gd name="connsiteX1" fmla="*/ 380 w 2140"/>
                    <a:gd name="connsiteY1" fmla="*/ 1887 h 2504"/>
                    <a:gd name="connsiteX2" fmla="*/ 1397 w 2140"/>
                    <a:gd name="connsiteY2" fmla="*/ 3178 h 2504"/>
                    <a:gd name="connsiteX3" fmla="*/ 2512 w 2140"/>
                    <a:gd name="connsiteY3" fmla="*/ 2212 h 2504"/>
                    <a:gd name="connsiteX4" fmla="*/ 1918 w 2140"/>
                    <a:gd name="connsiteY4" fmla="*/ 772 h 2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 h="2504">
                      <a:moveTo>
                        <a:pt x="1309" y="674"/>
                      </a:moveTo>
                      <a:cubicBezTo>
                        <a:pt x="989" y="1097"/>
                        <a:pt x="380" y="1492"/>
                        <a:pt x="380" y="1887"/>
                      </a:cubicBezTo>
                      <a:cubicBezTo>
                        <a:pt x="380" y="2282"/>
                        <a:pt x="1049" y="2755"/>
                        <a:pt x="1397" y="3178"/>
                      </a:cubicBezTo>
                      <a:cubicBezTo>
                        <a:pt x="1820" y="2858"/>
                        <a:pt x="2438" y="2584"/>
                        <a:pt x="2512" y="2212"/>
                      </a:cubicBezTo>
                      <a:cubicBezTo>
                        <a:pt x="2586" y="1840"/>
                        <a:pt x="2140" y="1245"/>
                        <a:pt x="1918" y="77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5" name="Freeform 5374">
                  <a:extLst>
                    <a:ext uri="{FF2B5EF4-FFF2-40B4-BE49-F238E27FC236}">
                      <a16:creationId xmlns:a16="http://schemas.microsoft.com/office/drawing/2014/main" id="{308BE80D-FCAF-17D3-FA01-73199477CDCB}"/>
                    </a:ext>
                  </a:extLst>
                </p:cNvPr>
                <p:cNvSpPr/>
                <p:nvPr/>
              </p:nvSpPr>
              <p:spPr>
                <a:xfrm rot="-780000">
                  <a:off x="1816845" y="4057104"/>
                  <a:ext cx="2616" cy="1368"/>
                </a:xfrm>
                <a:custGeom>
                  <a:avLst/>
                  <a:gdLst>
                    <a:gd name="connsiteX0" fmla="*/ 2994 w 2616"/>
                    <a:gd name="connsiteY0" fmla="*/ 1538 h 1368"/>
                    <a:gd name="connsiteX1" fmla="*/ 1731 w 2616"/>
                    <a:gd name="connsiteY1" fmla="*/ 697 h 1368"/>
                    <a:gd name="connsiteX2" fmla="*/ 393 w 2616"/>
                    <a:gd name="connsiteY2" fmla="*/ 1092 h 1368"/>
                    <a:gd name="connsiteX3" fmla="*/ 1434 w 2616"/>
                    <a:gd name="connsiteY3" fmla="*/ 2058 h 1368"/>
                  </a:gdLst>
                  <a:ahLst/>
                  <a:cxnLst>
                    <a:cxn ang="0">
                      <a:pos x="connsiteX0" y="connsiteY0"/>
                    </a:cxn>
                    <a:cxn ang="0">
                      <a:pos x="connsiteX1" y="connsiteY1"/>
                    </a:cxn>
                    <a:cxn ang="0">
                      <a:pos x="connsiteX2" y="connsiteY2"/>
                    </a:cxn>
                    <a:cxn ang="0">
                      <a:pos x="connsiteX3" y="connsiteY3"/>
                    </a:cxn>
                  </a:cxnLst>
                  <a:rect l="l" t="t" r="r" b="b"/>
                  <a:pathLst>
                    <a:path w="2616" h="1368">
                      <a:moveTo>
                        <a:pt x="2994" y="1538"/>
                      </a:moveTo>
                      <a:cubicBezTo>
                        <a:pt x="2572" y="1240"/>
                        <a:pt x="2126" y="771"/>
                        <a:pt x="1731" y="697"/>
                      </a:cubicBezTo>
                      <a:cubicBezTo>
                        <a:pt x="1251" y="656"/>
                        <a:pt x="774" y="797"/>
                        <a:pt x="393" y="1092"/>
                      </a:cubicBezTo>
                      <a:cubicBezTo>
                        <a:pt x="268" y="1166"/>
                        <a:pt x="937" y="1589"/>
                        <a:pt x="1434" y="205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6" name="Freeform 5375">
                  <a:extLst>
                    <a:ext uri="{FF2B5EF4-FFF2-40B4-BE49-F238E27FC236}">
                      <a16:creationId xmlns:a16="http://schemas.microsoft.com/office/drawing/2014/main" id="{2E8E5249-0BD1-CD98-175B-1D648CB38385}"/>
                    </a:ext>
                  </a:extLst>
                </p:cNvPr>
                <p:cNvSpPr/>
                <p:nvPr/>
              </p:nvSpPr>
              <p:spPr>
                <a:xfrm rot="-780000">
                  <a:off x="1817704" y="3996211"/>
                  <a:ext cx="2440" cy="1658"/>
                </a:xfrm>
                <a:custGeom>
                  <a:avLst/>
                  <a:gdLst>
                    <a:gd name="connsiteX0" fmla="*/ 2818 w 2440"/>
                    <a:gd name="connsiteY0" fmla="*/ 2017 h 1658"/>
                    <a:gd name="connsiteX1" fmla="*/ 1229 w 2440"/>
                    <a:gd name="connsiteY1" fmla="*/ 679 h 1658"/>
                    <a:gd name="connsiteX2" fmla="*/ 388 w 2440"/>
                    <a:gd name="connsiteY2" fmla="*/ 1371 h 1658"/>
                    <a:gd name="connsiteX3" fmla="*/ 1828 w 2440"/>
                    <a:gd name="connsiteY3" fmla="*/ 2338 h 1658"/>
                  </a:gdLst>
                  <a:ahLst/>
                  <a:cxnLst>
                    <a:cxn ang="0">
                      <a:pos x="connsiteX0" y="connsiteY0"/>
                    </a:cxn>
                    <a:cxn ang="0">
                      <a:pos x="connsiteX1" y="connsiteY1"/>
                    </a:cxn>
                    <a:cxn ang="0">
                      <a:pos x="connsiteX2" y="connsiteY2"/>
                    </a:cxn>
                    <a:cxn ang="0">
                      <a:pos x="connsiteX3" y="connsiteY3"/>
                    </a:cxn>
                  </a:cxnLst>
                  <a:rect l="l" t="t" r="r" b="b"/>
                  <a:pathLst>
                    <a:path w="2440" h="1658">
                      <a:moveTo>
                        <a:pt x="2818" y="2017"/>
                      </a:moveTo>
                      <a:cubicBezTo>
                        <a:pt x="2318" y="1537"/>
                        <a:pt x="1787" y="1090"/>
                        <a:pt x="1229" y="679"/>
                      </a:cubicBezTo>
                      <a:cubicBezTo>
                        <a:pt x="765" y="1051"/>
                        <a:pt x="300" y="1251"/>
                        <a:pt x="388" y="1371"/>
                      </a:cubicBezTo>
                      <a:cubicBezTo>
                        <a:pt x="819" y="1761"/>
                        <a:pt x="1304" y="2086"/>
                        <a:pt x="1828" y="23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7" name="Freeform 5376">
                  <a:extLst>
                    <a:ext uri="{FF2B5EF4-FFF2-40B4-BE49-F238E27FC236}">
                      <a16:creationId xmlns:a16="http://schemas.microsoft.com/office/drawing/2014/main" id="{BD2B4914-F3D3-C69E-8C64-98CDC4B8B0F4}"/>
                    </a:ext>
                  </a:extLst>
                </p:cNvPr>
                <p:cNvSpPr/>
                <p:nvPr/>
              </p:nvSpPr>
              <p:spPr>
                <a:xfrm rot="-780000">
                  <a:off x="1769187" y="3957791"/>
                  <a:ext cx="2875" cy="4086"/>
                </a:xfrm>
                <a:custGeom>
                  <a:avLst/>
                  <a:gdLst>
                    <a:gd name="connsiteX0" fmla="*/ 921 w 2875"/>
                    <a:gd name="connsiteY0" fmla="*/ 3056 h 4086"/>
                    <a:gd name="connsiteX1" fmla="*/ 1516 w 2875"/>
                    <a:gd name="connsiteY1" fmla="*/ 4743 h 4086"/>
                    <a:gd name="connsiteX2" fmla="*/ 2208 w 2875"/>
                    <a:gd name="connsiteY2" fmla="*/ 3302 h 4086"/>
                    <a:gd name="connsiteX3" fmla="*/ 2672 w 2875"/>
                    <a:gd name="connsiteY3" fmla="*/ 1741 h 4086"/>
                    <a:gd name="connsiteX4" fmla="*/ 3244 w 2875"/>
                    <a:gd name="connsiteY4" fmla="*/ 1072 h 4086"/>
                    <a:gd name="connsiteX5" fmla="*/ 3021 w 2875"/>
                    <a:gd name="connsiteY5" fmla="*/ 798 h 4086"/>
                    <a:gd name="connsiteX6" fmla="*/ 2895 w 2875"/>
                    <a:gd name="connsiteY6" fmla="*/ 673 h 4086"/>
                    <a:gd name="connsiteX7" fmla="*/ 2770 w 2875"/>
                    <a:gd name="connsiteY7" fmla="*/ 747 h 4086"/>
                    <a:gd name="connsiteX8" fmla="*/ 2347 w 2875"/>
                    <a:gd name="connsiteY8" fmla="*/ 993 h 4086"/>
                    <a:gd name="connsiteX9" fmla="*/ 1776 w 2875"/>
                    <a:gd name="connsiteY9" fmla="*/ 1193 h 4086"/>
                    <a:gd name="connsiteX10" fmla="*/ 1084 w 2875"/>
                    <a:gd name="connsiteY10" fmla="*/ 798 h 4086"/>
                    <a:gd name="connsiteX11" fmla="*/ 912 w 2875"/>
                    <a:gd name="connsiteY11" fmla="*/ 673 h 4086"/>
                    <a:gd name="connsiteX12" fmla="*/ 740 w 2875"/>
                    <a:gd name="connsiteY12" fmla="*/ 845 h 4086"/>
                    <a:gd name="connsiteX13" fmla="*/ 369 w 2875"/>
                    <a:gd name="connsiteY13" fmla="*/ 1309 h 4086"/>
                    <a:gd name="connsiteX14" fmla="*/ 666 w 2875"/>
                    <a:gd name="connsiteY14" fmla="*/ 1806 h 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75" h="4086">
                      <a:moveTo>
                        <a:pt x="921" y="3056"/>
                      </a:moveTo>
                      <a:cubicBezTo>
                        <a:pt x="993" y="3655"/>
                        <a:pt x="1196" y="4231"/>
                        <a:pt x="1516" y="4743"/>
                      </a:cubicBezTo>
                      <a:cubicBezTo>
                        <a:pt x="1664" y="4868"/>
                        <a:pt x="1911" y="4246"/>
                        <a:pt x="2208" y="3302"/>
                      </a:cubicBezTo>
                      <a:cubicBezTo>
                        <a:pt x="2357" y="2838"/>
                        <a:pt x="2505" y="2164"/>
                        <a:pt x="2672" y="1741"/>
                      </a:cubicBezTo>
                      <a:lnTo>
                        <a:pt x="3244" y="1072"/>
                      </a:lnTo>
                      <a:lnTo>
                        <a:pt x="3021" y="798"/>
                      </a:lnTo>
                      <a:lnTo>
                        <a:pt x="2895" y="673"/>
                      </a:lnTo>
                      <a:lnTo>
                        <a:pt x="2770" y="747"/>
                      </a:lnTo>
                      <a:lnTo>
                        <a:pt x="2347" y="993"/>
                      </a:lnTo>
                      <a:cubicBezTo>
                        <a:pt x="2073" y="1142"/>
                        <a:pt x="1883" y="1240"/>
                        <a:pt x="1776" y="1193"/>
                      </a:cubicBezTo>
                      <a:cubicBezTo>
                        <a:pt x="1518" y="1116"/>
                        <a:pt x="1281" y="981"/>
                        <a:pt x="1084" y="798"/>
                      </a:cubicBezTo>
                      <a:lnTo>
                        <a:pt x="912" y="673"/>
                      </a:lnTo>
                      <a:lnTo>
                        <a:pt x="740" y="845"/>
                      </a:lnTo>
                      <a:lnTo>
                        <a:pt x="369" y="1309"/>
                      </a:lnTo>
                      <a:cubicBezTo>
                        <a:pt x="489" y="1461"/>
                        <a:pt x="589" y="1628"/>
                        <a:pt x="666" y="180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8" name="Freeform 5377">
                  <a:extLst>
                    <a:ext uri="{FF2B5EF4-FFF2-40B4-BE49-F238E27FC236}">
                      <a16:creationId xmlns:a16="http://schemas.microsoft.com/office/drawing/2014/main" id="{8512DB0B-00FF-C9CA-2523-238BEB6C87DA}"/>
                    </a:ext>
                  </a:extLst>
                </p:cNvPr>
                <p:cNvSpPr/>
                <p:nvPr/>
              </p:nvSpPr>
              <p:spPr>
                <a:xfrm rot="-780000">
                  <a:off x="1781812" y="4044867"/>
                  <a:ext cx="2388" cy="1440"/>
                </a:xfrm>
                <a:custGeom>
                  <a:avLst/>
                  <a:gdLst>
                    <a:gd name="connsiteX0" fmla="*/ 1969 w 2388"/>
                    <a:gd name="connsiteY0" fmla="*/ 688 h 1440"/>
                    <a:gd name="connsiteX1" fmla="*/ 381 w 2388"/>
                    <a:gd name="connsiteY1" fmla="*/ 1334 h 1440"/>
                    <a:gd name="connsiteX2" fmla="*/ 1347 w 2388"/>
                    <a:gd name="connsiteY2" fmla="*/ 2128 h 1440"/>
                    <a:gd name="connsiteX3" fmla="*/ 2740 w 2388"/>
                    <a:gd name="connsiteY3" fmla="*/ 1664 h 1440"/>
                    <a:gd name="connsiteX4" fmla="*/ 1969 w 2388"/>
                    <a:gd name="connsiteY4" fmla="*/ 688 h 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 h="1440">
                      <a:moveTo>
                        <a:pt x="1969" y="688"/>
                      </a:moveTo>
                      <a:cubicBezTo>
                        <a:pt x="1203" y="985"/>
                        <a:pt x="576" y="1083"/>
                        <a:pt x="381" y="1334"/>
                      </a:cubicBezTo>
                      <a:cubicBezTo>
                        <a:pt x="283" y="1459"/>
                        <a:pt x="998" y="1854"/>
                        <a:pt x="1347" y="2128"/>
                      </a:cubicBezTo>
                      <a:cubicBezTo>
                        <a:pt x="1830" y="2038"/>
                        <a:pt x="2299" y="1882"/>
                        <a:pt x="2740" y="1664"/>
                      </a:cubicBezTo>
                      <a:cubicBezTo>
                        <a:pt x="2870" y="1557"/>
                        <a:pt x="2350" y="1185"/>
                        <a:pt x="1969" y="68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9" name="Freeform 5378">
                  <a:extLst>
                    <a:ext uri="{FF2B5EF4-FFF2-40B4-BE49-F238E27FC236}">
                      <a16:creationId xmlns:a16="http://schemas.microsoft.com/office/drawing/2014/main" id="{F31F1254-A87D-284D-CE34-481B8EDBDA8E}"/>
                    </a:ext>
                  </a:extLst>
                </p:cNvPr>
                <p:cNvSpPr/>
                <p:nvPr/>
              </p:nvSpPr>
              <p:spPr>
                <a:xfrm rot="-780000">
                  <a:off x="1840099" y="4042588"/>
                  <a:ext cx="2851" cy="1166"/>
                </a:xfrm>
                <a:custGeom>
                  <a:avLst/>
                  <a:gdLst>
                    <a:gd name="connsiteX0" fmla="*/ 2091 w 2851"/>
                    <a:gd name="connsiteY0" fmla="*/ 1840 h 1166"/>
                    <a:gd name="connsiteX1" fmla="*/ 3234 w 2851"/>
                    <a:gd name="connsiteY1" fmla="*/ 1594 h 1166"/>
                    <a:gd name="connsiteX2" fmla="*/ 2091 w 2851"/>
                    <a:gd name="connsiteY2" fmla="*/ 702 h 1166"/>
                    <a:gd name="connsiteX3" fmla="*/ 382 w 2851"/>
                    <a:gd name="connsiteY3" fmla="*/ 827 h 1166"/>
                    <a:gd name="connsiteX4" fmla="*/ 2091 w 2851"/>
                    <a:gd name="connsiteY4" fmla="*/ 1840 h 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 h="1166">
                      <a:moveTo>
                        <a:pt x="2091" y="1840"/>
                      </a:moveTo>
                      <a:cubicBezTo>
                        <a:pt x="2365" y="1915"/>
                        <a:pt x="2858" y="1668"/>
                        <a:pt x="3234" y="1594"/>
                      </a:cubicBezTo>
                      <a:cubicBezTo>
                        <a:pt x="2915" y="1225"/>
                        <a:pt x="2527" y="921"/>
                        <a:pt x="2091" y="702"/>
                      </a:cubicBezTo>
                      <a:cubicBezTo>
                        <a:pt x="1518" y="661"/>
                        <a:pt x="943" y="704"/>
                        <a:pt x="382" y="827"/>
                      </a:cubicBezTo>
                      <a:cubicBezTo>
                        <a:pt x="914" y="1225"/>
                        <a:pt x="1487" y="1564"/>
                        <a:pt x="2091" y="18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0" name="Freeform 5379">
                  <a:extLst>
                    <a:ext uri="{FF2B5EF4-FFF2-40B4-BE49-F238E27FC236}">
                      <a16:creationId xmlns:a16="http://schemas.microsoft.com/office/drawing/2014/main" id="{1AC6A2F0-B96D-AA4E-9FD8-B8EE2187C036}"/>
                    </a:ext>
                  </a:extLst>
                </p:cNvPr>
                <p:cNvSpPr/>
                <p:nvPr/>
              </p:nvSpPr>
              <p:spPr>
                <a:xfrm rot="-780000">
                  <a:off x="1791012" y="4008349"/>
                  <a:ext cx="3135" cy="1565"/>
                </a:xfrm>
                <a:custGeom>
                  <a:avLst/>
                  <a:gdLst>
                    <a:gd name="connsiteX0" fmla="*/ 3044 w 3135"/>
                    <a:gd name="connsiteY0" fmla="*/ 2247 h 1565"/>
                    <a:gd name="connsiteX1" fmla="*/ 3508 w 3135"/>
                    <a:gd name="connsiteY1" fmla="*/ 2001 h 1565"/>
                    <a:gd name="connsiteX2" fmla="*/ 1302 w 3135"/>
                    <a:gd name="connsiteY2" fmla="*/ 761 h 1565"/>
                    <a:gd name="connsiteX3" fmla="*/ 373 w 3135"/>
                    <a:gd name="connsiteY3" fmla="*/ 686 h 1565"/>
                    <a:gd name="connsiteX4" fmla="*/ 573 w 3135"/>
                    <a:gd name="connsiteY4" fmla="*/ 1230 h 1565"/>
                    <a:gd name="connsiteX5" fmla="*/ 3044 w 3135"/>
                    <a:gd name="connsiteY5" fmla="*/ 2247 h 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 h="1565">
                      <a:moveTo>
                        <a:pt x="3044" y="2247"/>
                      </a:moveTo>
                      <a:lnTo>
                        <a:pt x="3508" y="2001"/>
                      </a:lnTo>
                      <a:cubicBezTo>
                        <a:pt x="2788" y="1578"/>
                        <a:pt x="2068" y="1155"/>
                        <a:pt x="1302" y="761"/>
                      </a:cubicBezTo>
                      <a:cubicBezTo>
                        <a:pt x="997" y="695"/>
                        <a:pt x="684" y="670"/>
                        <a:pt x="373" y="686"/>
                      </a:cubicBezTo>
                      <a:cubicBezTo>
                        <a:pt x="424" y="886"/>
                        <a:pt x="350" y="1151"/>
                        <a:pt x="573" y="1230"/>
                      </a:cubicBezTo>
                      <a:cubicBezTo>
                        <a:pt x="1306" y="1602"/>
                        <a:pt x="2198" y="1927"/>
                        <a:pt x="3044" y="22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1" name="Freeform 5380">
                  <a:extLst>
                    <a:ext uri="{FF2B5EF4-FFF2-40B4-BE49-F238E27FC236}">
                      <a16:creationId xmlns:a16="http://schemas.microsoft.com/office/drawing/2014/main" id="{87DA29FE-2AFF-0E41-2836-321A5F379F72}"/>
                    </a:ext>
                  </a:extLst>
                </p:cNvPr>
                <p:cNvSpPr/>
                <p:nvPr/>
              </p:nvSpPr>
              <p:spPr>
                <a:xfrm rot="-780000">
                  <a:off x="1795637" y="4097749"/>
                  <a:ext cx="1611" cy="863"/>
                </a:xfrm>
                <a:custGeom>
                  <a:avLst/>
                  <a:gdLst>
                    <a:gd name="connsiteX0" fmla="*/ 1986 w 1611"/>
                    <a:gd name="connsiteY0" fmla="*/ 1114 h 863"/>
                    <a:gd name="connsiteX1" fmla="*/ 1266 w 1611"/>
                    <a:gd name="connsiteY1" fmla="*/ 719 h 863"/>
                    <a:gd name="connsiteX2" fmla="*/ 375 w 1611"/>
                    <a:gd name="connsiteY2" fmla="*/ 891 h 863"/>
                    <a:gd name="connsiteX3" fmla="*/ 872 w 1611"/>
                    <a:gd name="connsiteY3" fmla="*/ 1560 h 863"/>
                  </a:gdLst>
                  <a:ahLst/>
                  <a:cxnLst>
                    <a:cxn ang="0">
                      <a:pos x="connsiteX0" y="connsiteY0"/>
                    </a:cxn>
                    <a:cxn ang="0">
                      <a:pos x="connsiteX1" y="connsiteY1"/>
                    </a:cxn>
                    <a:cxn ang="0">
                      <a:pos x="connsiteX2" y="connsiteY2"/>
                    </a:cxn>
                    <a:cxn ang="0">
                      <a:pos x="connsiteX3" y="connsiteY3"/>
                    </a:cxn>
                  </a:cxnLst>
                  <a:rect l="l" t="t" r="r" b="b"/>
                  <a:pathLst>
                    <a:path w="1611" h="863">
                      <a:moveTo>
                        <a:pt x="1986" y="1114"/>
                      </a:moveTo>
                      <a:cubicBezTo>
                        <a:pt x="1763" y="955"/>
                        <a:pt x="1521" y="822"/>
                        <a:pt x="1266" y="719"/>
                      </a:cubicBezTo>
                      <a:cubicBezTo>
                        <a:pt x="1094" y="645"/>
                        <a:pt x="375" y="771"/>
                        <a:pt x="375" y="891"/>
                      </a:cubicBezTo>
                      <a:cubicBezTo>
                        <a:pt x="375" y="1012"/>
                        <a:pt x="649" y="1356"/>
                        <a:pt x="872" y="156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2" name="Freeform 5381">
                  <a:extLst>
                    <a:ext uri="{FF2B5EF4-FFF2-40B4-BE49-F238E27FC236}">
                      <a16:creationId xmlns:a16="http://schemas.microsoft.com/office/drawing/2014/main" id="{69FA91D6-413C-5CEA-DBC6-22E4B46F80FF}"/>
                    </a:ext>
                  </a:extLst>
                </p:cNvPr>
                <p:cNvSpPr/>
                <p:nvPr/>
              </p:nvSpPr>
              <p:spPr>
                <a:xfrm rot="-780000">
                  <a:off x="1826646" y="4007198"/>
                  <a:ext cx="2333" cy="1198"/>
                </a:xfrm>
                <a:custGeom>
                  <a:avLst/>
                  <a:gdLst>
                    <a:gd name="connsiteX0" fmla="*/ 1536 w 2333"/>
                    <a:gd name="connsiteY0" fmla="*/ 1856 h 1198"/>
                    <a:gd name="connsiteX1" fmla="*/ 2702 w 2333"/>
                    <a:gd name="connsiteY1" fmla="*/ 1610 h 1198"/>
                    <a:gd name="connsiteX2" fmla="*/ 1773 w 2333"/>
                    <a:gd name="connsiteY2" fmla="*/ 681 h 1198"/>
                    <a:gd name="connsiteX3" fmla="*/ 379 w 2333"/>
                    <a:gd name="connsiteY3" fmla="*/ 1225 h 1198"/>
                    <a:gd name="connsiteX4" fmla="*/ 1536 w 2333"/>
                    <a:gd name="connsiteY4" fmla="*/ 1856 h 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 h="1198">
                      <a:moveTo>
                        <a:pt x="1536" y="1856"/>
                      </a:moveTo>
                      <a:cubicBezTo>
                        <a:pt x="1942" y="1926"/>
                        <a:pt x="2359" y="1838"/>
                        <a:pt x="2702" y="1610"/>
                      </a:cubicBezTo>
                      <a:cubicBezTo>
                        <a:pt x="2799" y="1485"/>
                        <a:pt x="2237" y="1146"/>
                        <a:pt x="1773" y="681"/>
                      </a:cubicBezTo>
                      <a:lnTo>
                        <a:pt x="379" y="1225"/>
                      </a:lnTo>
                      <a:cubicBezTo>
                        <a:pt x="731" y="1492"/>
                        <a:pt x="1121" y="1704"/>
                        <a:pt x="1536" y="18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3" name="Freeform 5382">
                  <a:extLst>
                    <a:ext uri="{FF2B5EF4-FFF2-40B4-BE49-F238E27FC236}">
                      <a16:creationId xmlns:a16="http://schemas.microsoft.com/office/drawing/2014/main" id="{CF0EF600-8237-DA81-2CA6-63E5EEE62C86}"/>
                    </a:ext>
                  </a:extLst>
                </p:cNvPr>
                <p:cNvSpPr/>
                <p:nvPr/>
              </p:nvSpPr>
              <p:spPr>
                <a:xfrm rot="-780000">
                  <a:off x="1810578" y="3954720"/>
                  <a:ext cx="1386" cy="2132"/>
                </a:xfrm>
                <a:custGeom>
                  <a:avLst/>
                  <a:gdLst>
                    <a:gd name="connsiteX0" fmla="*/ 376 w 1386"/>
                    <a:gd name="connsiteY0" fmla="*/ 672 h 2132"/>
                    <a:gd name="connsiteX1" fmla="*/ 450 w 1386"/>
                    <a:gd name="connsiteY1" fmla="*/ 1541 h 2132"/>
                    <a:gd name="connsiteX2" fmla="*/ 1542 w 1386"/>
                    <a:gd name="connsiteY2" fmla="*/ 2804 h 2132"/>
                    <a:gd name="connsiteX3" fmla="*/ 376 w 1386"/>
                    <a:gd name="connsiteY3" fmla="*/ 672 h 2132"/>
                  </a:gdLst>
                  <a:ahLst/>
                  <a:cxnLst>
                    <a:cxn ang="0">
                      <a:pos x="connsiteX0" y="connsiteY0"/>
                    </a:cxn>
                    <a:cxn ang="0">
                      <a:pos x="connsiteX1" y="connsiteY1"/>
                    </a:cxn>
                    <a:cxn ang="0">
                      <a:pos x="connsiteX2" y="connsiteY2"/>
                    </a:cxn>
                    <a:cxn ang="0">
                      <a:pos x="connsiteX3" y="connsiteY3"/>
                    </a:cxn>
                  </a:cxnLst>
                  <a:rect l="l" t="t" r="r" b="b"/>
                  <a:pathLst>
                    <a:path w="1386" h="2132">
                      <a:moveTo>
                        <a:pt x="376" y="672"/>
                      </a:moveTo>
                      <a:cubicBezTo>
                        <a:pt x="424" y="959"/>
                        <a:pt x="449" y="1249"/>
                        <a:pt x="450" y="1541"/>
                      </a:cubicBezTo>
                      <a:lnTo>
                        <a:pt x="1542" y="2804"/>
                      </a:lnTo>
                      <a:cubicBezTo>
                        <a:pt x="2080" y="1661"/>
                        <a:pt x="1611" y="918"/>
                        <a:pt x="376" y="67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4" name="Freeform 5383">
                  <a:extLst>
                    <a:ext uri="{FF2B5EF4-FFF2-40B4-BE49-F238E27FC236}">
                      <a16:creationId xmlns:a16="http://schemas.microsoft.com/office/drawing/2014/main" id="{C083EE53-19D5-4ABE-6C77-20A424D6B3DF}"/>
                    </a:ext>
                  </a:extLst>
                </p:cNvPr>
                <p:cNvSpPr/>
                <p:nvPr/>
              </p:nvSpPr>
              <p:spPr>
                <a:xfrm rot="-780000">
                  <a:off x="1809704" y="3954873"/>
                  <a:ext cx="817" cy="966"/>
                </a:xfrm>
                <a:custGeom>
                  <a:avLst/>
                  <a:gdLst>
                    <a:gd name="connsiteX0" fmla="*/ 376 w 817"/>
                    <a:gd name="connsiteY0" fmla="*/ 672 h 966"/>
                    <a:gd name="connsiteX1" fmla="*/ 1193 w 817"/>
                    <a:gd name="connsiteY1" fmla="*/ 1638 h 966"/>
                    <a:gd name="connsiteX2" fmla="*/ 1119 w 817"/>
                    <a:gd name="connsiteY2" fmla="*/ 769 h 966"/>
                    <a:gd name="connsiteX3" fmla="*/ 376 w 817"/>
                    <a:gd name="connsiteY3" fmla="*/ 672 h 966"/>
                  </a:gdLst>
                  <a:ahLst/>
                  <a:cxnLst>
                    <a:cxn ang="0">
                      <a:pos x="connsiteX0" y="connsiteY0"/>
                    </a:cxn>
                    <a:cxn ang="0">
                      <a:pos x="connsiteX1" y="connsiteY1"/>
                    </a:cxn>
                    <a:cxn ang="0">
                      <a:pos x="connsiteX2" y="connsiteY2"/>
                    </a:cxn>
                    <a:cxn ang="0">
                      <a:pos x="connsiteX3" y="connsiteY3"/>
                    </a:cxn>
                  </a:cxnLst>
                  <a:rect l="l" t="t" r="r" b="b"/>
                  <a:pathLst>
                    <a:path w="817" h="966">
                      <a:moveTo>
                        <a:pt x="376" y="672"/>
                      </a:moveTo>
                      <a:lnTo>
                        <a:pt x="1193" y="1638"/>
                      </a:lnTo>
                      <a:cubicBezTo>
                        <a:pt x="1192" y="1347"/>
                        <a:pt x="1167" y="1057"/>
                        <a:pt x="1119" y="769"/>
                      </a:cubicBezTo>
                      <a:cubicBezTo>
                        <a:pt x="873" y="722"/>
                        <a:pt x="625" y="689"/>
                        <a:pt x="376" y="67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5" name="Freeform 5384">
                  <a:extLst>
                    <a:ext uri="{FF2B5EF4-FFF2-40B4-BE49-F238E27FC236}">
                      <a16:creationId xmlns:a16="http://schemas.microsoft.com/office/drawing/2014/main" id="{A5181558-E275-DA93-6FB8-FBA37BCE611E}"/>
                    </a:ext>
                  </a:extLst>
                </p:cNvPr>
                <p:cNvSpPr/>
                <p:nvPr/>
              </p:nvSpPr>
              <p:spPr>
                <a:xfrm rot="-780000">
                  <a:off x="1839797" y="4052263"/>
                  <a:ext cx="2023" cy="1561"/>
                </a:xfrm>
                <a:custGeom>
                  <a:avLst/>
                  <a:gdLst>
                    <a:gd name="connsiteX0" fmla="*/ 382 w 2023"/>
                    <a:gd name="connsiteY0" fmla="*/ 689 h 1561"/>
                    <a:gd name="connsiteX1" fmla="*/ 2314 w 2023"/>
                    <a:gd name="connsiteY1" fmla="*/ 2250 h 1561"/>
                    <a:gd name="connsiteX2" fmla="*/ 382 w 2023"/>
                    <a:gd name="connsiteY2" fmla="*/ 689 h 1561"/>
                  </a:gdLst>
                  <a:ahLst/>
                  <a:cxnLst>
                    <a:cxn ang="0">
                      <a:pos x="connsiteX0" y="connsiteY0"/>
                    </a:cxn>
                    <a:cxn ang="0">
                      <a:pos x="connsiteX1" y="connsiteY1"/>
                    </a:cxn>
                    <a:cxn ang="0">
                      <a:pos x="connsiteX2" y="connsiteY2"/>
                    </a:cxn>
                  </a:cxnLst>
                  <a:rect l="l" t="t" r="r" b="b"/>
                  <a:pathLst>
                    <a:path w="2023" h="1561">
                      <a:moveTo>
                        <a:pt x="382" y="689"/>
                      </a:moveTo>
                      <a:lnTo>
                        <a:pt x="2314" y="2250"/>
                      </a:lnTo>
                      <a:cubicBezTo>
                        <a:pt x="2639" y="1232"/>
                        <a:pt x="2119" y="786"/>
                        <a:pt x="382" y="68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6" name="Freeform 5385">
                  <a:extLst>
                    <a:ext uri="{FF2B5EF4-FFF2-40B4-BE49-F238E27FC236}">
                      <a16:creationId xmlns:a16="http://schemas.microsoft.com/office/drawing/2014/main" id="{CBEC464C-6171-97BD-8495-8B06F8BC8380}"/>
                    </a:ext>
                  </a:extLst>
                </p:cNvPr>
                <p:cNvSpPr/>
                <p:nvPr/>
              </p:nvSpPr>
              <p:spPr>
                <a:xfrm rot="-780000">
                  <a:off x="1878044" y="3904652"/>
                  <a:ext cx="8392" cy="15950"/>
                </a:xfrm>
                <a:custGeom>
                  <a:avLst/>
                  <a:gdLst>
                    <a:gd name="connsiteX0" fmla="*/ 8199 w 8392"/>
                    <a:gd name="connsiteY0" fmla="*/ 7766 h 15950"/>
                    <a:gd name="connsiteX1" fmla="*/ 7057 w 8392"/>
                    <a:gd name="connsiteY1" fmla="*/ 6837 h 15950"/>
                    <a:gd name="connsiteX2" fmla="*/ 6314 w 8392"/>
                    <a:gd name="connsiteY2" fmla="*/ 6763 h 15950"/>
                    <a:gd name="connsiteX3" fmla="*/ 4976 w 8392"/>
                    <a:gd name="connsiteY3" fmla="*/ 6442 h 15950"/>
                    <a:gd name="connsiteX4" fmla="*/ 4730 w 8392"/>
                    <a:gd name="connsiteY4" fmla="*/ 5048 h 15950"/>
                    <a:gd name="connsiteX5" fmla="*/ 5659 w 8392"/>
                    <a:gd name="connsiteY5" fmla="*/ 4082 h 15950"/>
                    <a:gd name="connsiteX6" fmla="*/ 4544 w 8392"/>
                    <a:gd name="connsiteY6" fmla="*/ 1429 h 15950"/>
                    <a:gd name="connsiteX7" fmla="*/ 4149 w 8392"/>
                    <a:gd name="connsiteY7" fmla="*/ 662 h 15950"/>
                    <a:gd name="connsiteX8" fmla="*/ 4075 w 8392"/>
                    <a:gd name="connsiteY8" fmla="*/ 862 h 15950"/>
                    <a:gd name="connsiteX9" fmla="*/ 405 w 8392"/>
                    <a:gd name="connsiteY9" fmla="*/ 7237 h 15950"/>
                    <a:gd name="connsiteX10" fmla="*/ 503 w 8392"/>
                    <a:gd name="connsiteY10" fmla="*/ 10489 h 15950"/>
                    <a:gd name="connsiteX11" fmla="*/ 3178 w 8392"/>
                    <a:gd name="connsiteY11" fmla="*/ 16613 h 15950"/>
                    <a:gd name="connsiteX12" fmla="*/ 8780 w 8392"/>
                    <a:gd name="connsiteY12" fmla="*/ 7836 h 15950"/>
                    <a:gd name="connsiteX13" fmla="*/ 8199 w 8392"/>
                    <a:gd name="connsiteY13" fmla="*/ 7766 h 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2" h="15950">
                      <a:moveTo>
                        <a:pt x="8199" y="7766"/>
                      </a:moveTo>
                      <a:cubicBezTo>
                        <a:pt x="7750" y="7552"/>
                        <a:pt x="7358" y="7234"/>
                        <a:pt x="7057" y="6837"/>
                      </a:cubicBezTo>
                      <a:lnTo>
                        <a:pt x="6314" y="6763"/>
                      </a:lnTo>
                      <a:cubicBezTo>
                        <a:pt x="5849" y="6665"/>
                        <a:pt x="5422" y="6540"/>
                        <a:pt x="4976" y="6442"/>
                      </a:cubicBezTo>
                      <a:cubicBezTo>
                        <a:pt x="4047" y="6196"/>
                        <a:pt x="3959" y="5722"/>
                        <a:pt x="4730" y="5048"/>
                      </a:cubicBezTo>
                      <a:cubicBezTo>
                        <a:pt x="5050" y="4751"/>
                        <a:pt x="5375" y="4403"/>
                        <a:pt x="5659" y="4082"/>
                      </a:cubicBezTo>
                      <a:cubicBezTo>
                        <a:pt x="5310" y="3190"/>
                        <a:pt x="4967" y="2298"/>
                        <a:pt x="4544" y="1429"/>
                      </a:cubicBezTo>
                      <a:lnTo>
                        <a:pt x="4149" y="662"/>
                      </a:lnTo>
                      <a:lnTo>
                        <a:pt x="4075" y="862"/>
                      </a:lnTo>
                      <a:cubicBezTo>
                        <a:pt x="3143" y="3142"/>
                        <a:pt x="1909" y="5286"/>
                        <a:pt x="405" y="7237"/>
                      </a:cubicBezTo>
                      <a:cubicBezTo>
                        <a:pt x="683" y="8300"/>
                        <a:pt x="716" y="9412"/>
                        <a:pt x="503" y="10489"/>
                      </a:cubicBezTo>
                      <a:cubicBezTo>
                        <a:pt x="18" y="12890"/>
                        <a:pt x="1087" y="15338"/>
                        <a:pt x="3178" y="16613"/>
                      </a:cubicBezTo>
                      <a:cubicBezTo>
                        <a:pt x="5262" y="13832"/>
                        <a:pt x="7135" y="10898"/>
                        <a:pt x="8780" y="7836"/>
                      </a:cubicBezTo>
                      <a:cubicBezTo>
                        <a:pt x="8584" y="7858"/>
                        <a:pt x="8385" y="7834"/>
                        <a:pt x="8199" y="77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7" name="Freeform 5386">
                  <a:extLst>
                    <a:ext uri="{FF2B5EF4-FFF2-40B4-BE49-F238E27FC236}">
                      <a16:creationId xmlns:a16="http://schemas.microsoft.com/office/drawing/2014/main" id="{6F347994-CDF5-BE66-A2F1-59509840CC83}"/>
                    </a:ext>
                  </a:extLst>
                </p:cNvPr>
                <p:cNvSpPr/>
                <p:nvPr/>
              </p:nvSpPr>
              <p:spPr>
                <a:xfrm rot="-780000">
                  <a:off x="1779322" y="3883570"/>
                  <a:ext cx="10831" cy="12294"/>
                </a:xfrm>
                <a:custGeom>
                  <a:avLst/>
                  <a:gdLst>
                    <a:gd name="connsiteX0" fmla="*/ 10830 w 10831"/>
                    <a:gd name="connsiteY0" fmla="*/ 7821 h 12294"/>
                    <a:gd name="connsiteX1" fmla="*/ 11201 w 10831"/>
                    <a:gd name="connsiteY1" fmla="*/ 5317 h 12294"/>
                    <a:gd name="connsiteX2" fmla="*/ 9241 w 10831"/>
                    <a:gd name="connsiteY2" fmla="*/ 4253 h 12294"/>
                    <a:gd name="connsiteX3" fmla="*/ 6120 w 10831"/>
                    <a:gd name="connsiteY3" fmla="*/ 1929 h 12294"/>
                    <a:gd name="connsiteX4" fmla="*/ 1113 w 10831"/>
                    <a:gd name="connsiteY4" fmla="*/ 1758 h 12294"/>
                    <a:gd name="connsiteX5" fmla="*/ 370 w 10831"/>
                    <a:gd name="connsiteY5" fmla="*/ 2180 h 12294"/>
                    <a:gd name="connsiteX6" fmla="*/ 644 w 10831"/>
                    <a:gd name="connsiteY6" fmla="*/ 3472 h 12294"/>
                    <a:gd name="connsiteX7" fmla="*/ 816 w 10831"/>
                    <a:gd name="connsiteY7" fmla="*/ 3421 h 12294"/>
                    <a:gd name="connsiteX8" fmla="*/ 3668 w 10831"/>
                    <a:gd name="connsiteY8" fmla="*/ 3249 h 12294"/>
                    <a:gd name="connsiteX9" fmla="*/ 5033 w 10831"/>
                    <a:gd name="connsiteY9" fmla="*/ 5902 h 12294"/>
                    <a:gd name="connsiteX10" fmla="*/ 4759 w 10831"/>
                    <a:gd name="connsiteY10" fmla="*/ 7909 h 12294"/>
                    <a:gd name="connsiteX11" fmla="*/ 4931 w 10831"/>
                    <a:gd name="connsiteY11" fmla="*/ 10985 h 12294"/>
                    <a:gd name="connsiteX12" fmla="*/ 6222 w 10831"/>
                    <a:gd name="connsiteY12" fmla="*/ 12225 h 12294"/>
                    <a:gd name="connsiteX13" fmla="*/ 8545 w 10831"/>
                    <a:gd name="connsiteY13" fmla="*/ 12690 h 12294"/>
                    <a:gd name="connsiteX14" fmla="*/ 10328 w 10831"/>
                    <a:gd name="connsiteY14" fmla="*/ 11324 h 12294"/>
                    <a:gd name="connsiteX15" fmla="*/ 10830 w 10831"/>
                    <a:gd name="connsiteY15" fmla="*/ 7821 h 1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1" h="12294">
                      <a:moveTo>
                        <a:pt x="10830" y="7821"/>
                      </a:moveTo>
                      <a:cubicBezTo>
                        <a:pt x="10640" y="6969"/>
                        <a:pt x="10773" y="6077"/>
                        <a:pt x="11201" y="5317"/>
                      </a:cubicBezTo>
                      <a:cubicBezTo>
                        <a:pt x="10490" y="5080"/>
                        <a:pt x="9827" y="4720"/>
                        <a:pt x="9241" y="4253"/>
                      </a:cubicBezTo>
                      <a:cubicBezTo>
                        <a:pt x="8224" y="3458"/>
                        <a:pt x="7207" y="2640"/>
                        <a:pt x="6120" y="1929"/>
                      </a:cubicBezTo>
                      <a:cubicBezTo>
                        <a:pt x="3542" y="266"/>
                        <a:pt x="2869" y="266"/>
                        <a:pt x="1113" y="1758"/>
                      </a:cubicBezTo>
                      <a:cubicBezTo>
                        <a:pt x="880" y="1923"/>
                        <a:pt x="631" y="2065"/>
                        <a:pt x="370" y="2180"/>
                      </a:cubicBezTo>
                      <a:cubicBezTo>
                        <a:pt x="444" y="2603"/>
                        <a:pt x="542" y="3049"/>
                        <a:pt x="644" y="3472"/>
                      </a:cubicBezTo>
                      <a:lnTo>
                        <a:pt x="816" y="3421"/>
                      </a:lnTo>
                      <a:cubicBezTo>
                        <a:pt x="1745" y="3175"/>
                        <a:pt x="3022" y="2849"/>
                        <a:pt x="3668" y="3249"/>
                      </a:cubicBezTo>
                      <a:cubicBezTo>
                        <a:pt x="4398" y="3962"/>
                        <a:pt x="4877" y="4893"/>
                        <a:pt x="5033" y="5902"/>
                      </a:cubicBezTo>
                      <a:cubicBezTo>
                        <a:pt x="5182" y="6520"/>
                        <a:pt x="4759" y="7240"/>
                        <a:pt x="4759" y="7909"/>
                      </a:cubicBezTo>
                      <a:cubicBezTo>
                        <a:pt x="4601" y="8935"/>
                        <a:pt x="4660" y="9983"/>
                        <a:pt x="4931" y="10985"/>
                      </a:cubicBezTo>
                      <a:cubicBezTo>
                        <a:pt x="5330" y="11430"/>
                        <a:pt x="5762" y="11844"/>
                        <a:pt x="6222" y="12225"/>
                      </a:cubicBezTo>
                      <a:cubicBezTo>
                        <a:pt x="7091" y="12946"/>
                        <a:pt x="7857" y="13192"/>
                        <a:pt x="8545" y="12690"/>
                      </a:cubicBezTo>
                      <a:cubicBezTo>
                        <a:pt x="9232" y="12188"/>
                        <a:pt x="9762" y="11761"/>
                        <a:pt x="10328" y="11324"/>
                      </a:cubicBezTo>
                      <a:cubicBezTo>
                        <a:pt x="11097" y="10325"/>
                        <a:pt x="11287" y="8996"/>
                        <a:pt x="10830" y="782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8" name="Freeform 5387">
                  <a:extLst>
                    <a:ext uri="{FF2B5EF4-FFF2-40B4-BE49-F238E27FC236}">
                      <a16:creationId xmlns:a16="http://schemas.microsoft.com/office/drawing/2014/main" id="{7B0E2F64-17A4-043D-5F6E-039B87774798}"/>
                    </a:ext>
                  </a:extLst>
                </p:cNvPr>
                <p:cNvSpPr/>
                <p:nvPr/>
              </p:nvSpPr>
              <p:spPr>
                <a:xfrm rot="-780000">
                  <a:off x="1815968" y="3860774"/>
                  <a:ext cx="23" cy="766"/>
                </a:xfrm>
                <a:custGeom>
                  <a:avLst/>
                  <a:gdLst>
                    <a:gd name="connsiteX0" fmla="*/ 399 w 23"/>
                    <a:gd name="connsiteY0" fmla="*/ 655 h 766"/>
                    <a:gd name="connsiteX1" fmla="*/ 376 w 23"/>
                    <a:gd name="connsiteY1" fmla="*/ 1422 h 766"/>
                    <a:gd name="connsiteX2" fmla="*/ 399 w 23"/>
                    <a:gd name="connsiteY2" fmla="*/ 655 h 766"/>
                  </a:gdLst>
                  <a:ahLst/>
                  <a:cxnLst>
                    <a:cxn ang="0">
                      <a:pos x="connsiteX0" y="connsiteY0"/>
                    </a:cxn>
                    <a:cxn ang="0">
                      <a:pos x="connsiteX1" y="connsiteY1"/>
                    </a:cxn>
                    <a:cxn ang="0">
                      <a:pos x="connsiteX2" y="connsiteY2"/>
                    </a:cxn>
                  </a:cxnLst>
                  <a:rect l="l" t="t" r="r" b="b"/>
                  <a:pathLst>
                    <a:path w="23" h="766">
                      <a:moveTo>
                        <a:pt x="399" y="655"/>
                      </a:moveTo>
                      <a:cubicBezTo>
                        <a:pt x="376" y="902"/>
                        <a:pt x="376" y="1152"/>
                        <a:pt x="376" y="1422"/>
                      </a:cubicBezTo>
                      <a:cubicBezTo>
                        <a:pt x="376" y="1152"/>
                        <a:pt x="376" y="902"/>
                        <a:pt x="399" y="65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9" name="Freeform 5388">
                  <a:extLst>
                    <a:ext uri="{FF2B5EF4-FFF2-40B4-BE49-F238E27FC236}">
                      <a16:creationId xmlns:a16="http://schemas.microsoft.com/office/drawing/2014/main" id="{7E5BD8D0-FECB-FBCC-A88F-093A863753E2}"/>
                    </a:ext>
                  </a:extLst>
                </p:cNvPr>
                <p:cNvSpPr/>
                <p:nvPr/>
              </p:nvSpPr>
              <p:spPr>
                <a:xfrm rot="-780000">
                  <a:off x="1840917" y="3842817"/>
                  <a:ext cx="6646" cy="6541"/>
                </a:xfrm>
                <a:custGeom>
                  <a:avLst/>
                  <a:gdLst>
                    <a:gd name="connsiteX0" fmla="*/ 380 w 6646"/>
                    <a:gd name="connsiteY0" fmla="*/ 5976 h 6541"/>
                    <a:gd name="connsiteX1" fmla="*/ 5090 w 6646"/>
                    <a:gd name="connsiteY1" fmla="*/ 7194 h 6541"/>
                    <a:gd name="connsiteX2" fmla="*/ 6233 w 6646"/>
                    <a:gd name="connsiteY2" fmla="*/ 3695 h 6541"/>
                    <a:gd name="connsiteX3" fmla="*/ 7027 w 6646"/>
                    <a:gd name="connsiteY3" fmla="*/ 2975 h 6541"/>
                    <a:gd name="connsiteX4" fmla="*/ 5118 w 6646"/>
                    <a:gd name="connsiteY4" fmla="*/ 652 h 6541"/>
                    <a:gd name="connsiteX5" fmla="*/ 2517 w 6646"/>
                    <a:gd name="connsiteY5" fmla="*/ 4322 h 6541"/>
                    <a:gd name="connsiteX6" fmla="*/ 380 w 6646"/>
                    <a:gd name="connsiteY6" fmla="*/ 5976 h 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6" h="6541">
                      <a:moveTo>
                        <a:pt x="380" y="5976"/>
                      </a:moveTo>
                      <a:cubicBezTo>
                        <a:pt x="1969" y="6325"/>
                        <a:pt x="3529" y="6743"/>
                        <a:pt x="5090" y="7194"/>
                      </a:cubicBezTo>
                      <a:cubicBezTo>
                        <a:pt x="5061" y="5931"/>
                        <a:pt x="5464" y="4697"/>
                        <a:pt x="6233" y="3695"/>
                      </a:cubicBezTo>
                      <a:cubicBezTo>
                        <a:pt x="6459" y="3416"/>
                        <a:pt x="6727" y="3173"/>
                        <a:pt x="7027" y="2975"/>
                      </a:cubicBezTo>
                      <a:cubicBezTo>
                        <a:pt x="6075" y="2526"/>
                        <a:pt x="5374" y="1674"/>
                        <a:pt x="5118" y="652"/>
                      </a:cubicBezTo>
                      <a:cubicBezTo>
                        <a:pt x="4523" y="2048"/>
                        <a:pt x="3636" y="3299"/>
                        <a:pt x="2517" y="4322"/>
                      </a:cubicBezTo>
                      <a:cubicBezTo>
                        <a:pt x="1820" y="4922"/>
                        <a:pt x="1100" y="5465"/>
                        <a:pt x="380" y="59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0" name="Freeform 5389">
                  <a:extLst>
                    <a:ext uri="{FF2B5EF4-FFF2-40B4-BE49-F238E27FC236}">
                      <a16:creationId xmlns:a16="http://schemas.microsoft.com/office/drawing/2014/main" id="{20F400E3-F6A4-53DF-8903-C7D81EF37C01}"/>
                    </a:ext>
                  </a:extLst>
                </p:cNvPr>
                <p:cNvSpPr/>
                <p:nvPr/>
              </p:nvSpPr>
              <p:spPr>
                <a:xfrm rot="-780000">
                  <a:off x="1840319" y="3839887"/>
                  <a:ext cx="44193" cy="55740"/>
                </a:xfrm>
                <a:custGeom>
                  <a:avLst/>
                  <a:gdLst>
                    <a:gd name="connsiteX0" fmla="*/ 26002 w 44193"/>
                    <a:gd name="connsiteY0" fmla="*/ 6784 h 55740"/>
                    <a:gd name="connsiteX1" fmla="*/ 27688 w 44193"/>
                    <a:gd name="connsiteY1" fmla="*/ 7249 h 55740"/>
                    <a:gd name="connsiteX2" fmla="*/ 27836 w 44193"/>
                    <a:gd name="connsiteY2" fmla="*/ 7323 h 55740"/>
                    <a:gd name="connsiteX3" fmla="*/ 28877 w 44193"/>
                    <a:gd name="connsiteY3" fmla="*/ 6826 h 55740"/>
                    <a:gd name="connsiteX4" fmla="*/ 30735 w 44193"/>
                    <a:gd name="connsiteY4" fmla="*/ 11389 h 55740"/>
                    <a:gd name="connsiteX5" fmla="*/ 30688 w 44193"/>
                    <a:gd name="connsiteY5" fmla="*/ 11430 h 55740"/>
                    <a:gd name="connsiteX6" fmla="*/ 29323 w 44193"/>
                    <a:gd name="connsiteY6" fmla="*/ 11853 h 55740"/>
                    <a:gd name="connsiteX7" fmla="*/ 28988 w 44193"/>
                    <a:gd name="connsiteY7" fmla="*/ 11853 h 55740"/>
                    <a:gd name="connsiteX8" fmla="*/ 29829 w 44193"/>
                    <a:gd name="connsiteY8" fmla="*/ 15798 h 55740"/>
                    <a:gd name="connsiteX9" fmla="*/ 30126 w 44193"/>
                    <a:gd name="connsiteY9" fmla="*/ 16118 h 55740"/>
                    <a:gd name="connsiteX10" fmla="*/ 30275 w 44193"/>
                    <a:gd name="connsiteY10" fmla="*/ 24054 h 55740"/>
                    <a:gd name="connsiteX11" fmla="*/ 29731 w 44193"/>
                    <a:gd name="connsiteY11" fmla="*/ 25666 h 55740"/>
                    <a:gd name="connsiteX12" fmla="*/ 28937 w 44193"/>
                    <a:gd name="connsiteY12" fmla="*/ 25202 h 55740"/>
                    <a:gd name="connsiteX13" fmla="*/ 27897 w 44193"/>
                    <a:gd name="connsiteY13" fmla="*/ 21977 h 55740"/>
                    <a:gd name="connsiteX14" fmla="*/ 25839 w 44193"/>
                    <a:gd name="connsiteY14" fmla="*/ 23343 h 55740"/>
                    <a:gd name="connsiteX15" fmla="*/ 25830 w 44193"/>
                    <a:gd name="connsiteY15" fmla="*/ 23343 h 55740"/>
                    <a:gd name="connsiteX16" fmla="*/ 21835 w 44193"/>
                    <a:gd name="connsiteY16" fmla="*/ 22117 h 55740"/>
                    <a:gd name="connsiteX17" fmla="*/ 20149 w 44193"/>
                    <a:gd name="connsiteY17" fmla="*/ 25341 h 55740"/>
                    <a:gd name="connsiteX18" fmla="*/ 20470 w 44193"/>
                    <a:gd name="connsiteY18" fmla="*/ 27176 h 55740"/>
                    <a:gd name="connsiteX19" fmla="*/ 20321 w 44193"/>
                    <a:gd name="connsiteY19" fmla="*/ 29458 h 55740"/>
                    <a:gd name="connsiteX20" fmla="*/ 18463 w 44193"/>
                    <a:gd name="connsiteY20" fmla="*/ 27994 h 55740"/>
                    <a:gd name="connsiteX21" fmla="*/ 17999 w 44193"/>
                    <a:gd name="connsiteY21" fmla="*/ 23813 h 55740"/>
                    <a:gd name="connsiteX22" fmla="*/ 18273 w 44193"/>
                    <a:gd name="connsiteY22" fmla="*/ 23241 h 55740"/>
                    <a:gd name="connsiteX23" fmla="*/ 18273 w 44193"/>
                    <a:gd name="connsiteY23" fmla="*/ 23092 h 55740"/>
                    <a:gd name="connsiteX24" fmla="*/ 20595 w 44193"/>
                    <a:gd name="connsiteY24" fmla="*/ 20068 h 55740"/>
                    <a:gd name="connsiteX25" fmla="*/ 19926 w 44193"/>
                    <a:gd name="connsiteY25" fmla="*/ 18256 h 55740"/>
                    <a:gd name="connsiteX26" fmla="*/ 19754 w 44193"/>
                    <a:gd name="connsiteY26" fmla="*/ 16741 h 55740"/>
                    <a:gd name="connsiteX27" fmla="*/ 20971 w 44193"/>
                    <a:gd name="connsiteY27" fmla="*/ 14706 h 55740"/>
                    <a:gd name="connsiteX28" fmla="*/ 24789 w 44193"/>
                    <a:gd name="connsiteY28" fmla="*/ 11756 h 55740"/>
                    <a:gd name="connsiteX29" fmla="*/ 19559 w 44193"/>
                    <a:gd name="connsiteY29" fmla="*/ 12151 h 55740"/>
                    <a:gd name="connsiteX30" fmla="*/ 18839 w 44193"/>
                    <a:gd name="connsiteY30" fmla="*/ 11407 h 55740"/>
                    <a:gd name="connsiteX31" fmla="*/ 14822 w 44193"/>
                    <a:gd name="connsiteY31" fmla="*/ 11928 h 55740"/>
                    <a:gd name="connsiteX32" fmla="*/ 13804 w 44193"/>
                    <a:gd name="connsiteY32" fmla="*/ 13294 h 55740"/>
                    <a:gd name="connsiteX33" fmla="*/ 15639 w 44193"/>
                    <a:gd name="connsiteY33" fmla="*/ 14186 h 55740"/>
                    <a:gd name="connsiteX34" fmla="*/ 15765 w 44193"/>
                    <a:gd name="connsiteY34" fmla="*/ 15923 h 55740"/>
                    <a:gd name="connsiteX35" fmla="*/ 14724 w 44193"/>
                    <a:gd name="connsiteY35" fmla="*/ 20955 h 55740"/>
                    <a:gd name="connsiteX36" fmla="*/ 13684 w 44193"/>
                    <a:gd name="connsiteY36" fmla="*/ 23436 h 55740"/>
                    <a:gd name="connsiteX37" fmla="*/ 12392 w 44193"/>
                    <a:gd name="connsiteY37" fmla="*/ 23013 h 55740"/>
                    <a:gd name="connsiteX38" fmla="*/ 11575 w 44193"/>
                    <a:gd name="connsiteY38" fmla="*/ 21127 h 55740"/>
                    <a:gd name="connsiteX39" fmla="*/ 11375 w 44193"/>
                    <a:gd name="connsiteY39" fmla="*/ 21699 h 55740"/>
                    <a:gd name="connsiteX40" fmla="*/ 9666 w 44193"/>
                    <a:gd name="connsiteY40" fmla="*/ 22762 h 55740"/>
                    <a:gd name="connsiteX41" fmla="*/ 7511 w 44193"/>
                    <a:gd name="connsiteY41" fmla="*/ 23260 h 55740"/>
                    <a:gd name="connsiteX42" fmla="*/ 7710 w 44193"/>
                    <a:gd name="connsiteY42" fmla="*/ 26112 h 55740"/>
                    <a:gd name="connsiteX43" fmla="*/ 10265 w 44193"/>
                    <a:gd name="connsiteY43" fmla="*/ 27176 h 55740"/>
                    <a:gd name="connsiteX44" fmla="*/ 11505 w 44193"/>
                    <a:gd name="connsiteY44" fmla="*/ 27079 h 55740"/>
                    <a:gd name="connsiteX45" fmla="*/ 12323 w 44193"/>
                    <a:gd name="connsiteY45" fmla="*/ 28937 h 55740"/>
                    <a:gd name="connsiteX46" fmla="*/ 13809 w 44193"/>
                    <a:gd name="connsiteY46" fmla="*/ 32705 h 55740"/>
                    <a:gd name="connsiteX47" fmla="*/ 14552 w 44193"/>
                    <a:gd name="connsiteY47" fmla="*/ 34071 h 55740"/>
                    <a:gd name="connsiteX48" fmla="*/ 14529 w 44193"/>
                    <a:gd name="connsiteY48" fmla="*/ 35907 h 55740"/>
                    <a:gd name="connsiteX49" fmla="*/ 12968 w 44193"/>
                    <a:gd name="connsiteY49" fmla="*/ 35684 h 55740"/>
                    <a:gd name="connsiteX50" fmla="*/ 10962 w 44193"/>
                    <a:gd name="connsiteY50" fmla="*/ 33426 h 55740"/>
                    <a:gd name="connsiteX51" fmla="*/ 9225 w 44193"/>
                    <a:gd name="connsiteY51" fmla="*/ 31493 h 55740"/>
                    <a:gd name="connsiteX52" fmla="*/ 5430 w 44193"/>
                    <a:gd name="connsiteY52" fmla="*/ 28143 h 55740"/>
                    <a:gd name="connsiteX53" fmla="*/ 3247 w 44193"/>
                    <a:gd name="connsiteY53" fmla="*/ 26749 h 55740"/>
                    <a:gd name="connsiteX54" fmla="*/ 1932 w 44193"/>
                    <a:gd name="connsiteY54" fmla="*/ 30220 h 55740"/>
                    <a:gd name="connsiteX55" fmla="*/ 1658 w 44193"/>
                    <a:gd name="connsiteY55" fmla="*/ 31088 h 55740"/>
                    <a:gd name="connsiteX56" fmla="*/ 544 w 44193"/>
                    <a:gd name="connsiteY56" fmla="*/ 32575 h 55740"/>
                    <a:gd name="connsiteX57" fmla="*/ 2230 w 44193"/>
                    <a:gd name="connsiteY57" fmla="*/ 35428 h 55740"/>
                    <a:gd name="connsiteX58" fmla="*/ 5774 w 44193"/>
                    <a:gd name="connsiteY58" fmla="*/ 37240 h 55740"/>
                    <a:gd name="connsiteX59" fmla="*/ 7311 w 44193"/>
                    <a:gd name="connsiteY59" fmla="*/ 37240 h 55740"/>
                    <a:gd name="connsiteX60" fmla="*/ 9146 w 44193"/>
                    <a:gd name="connsiteY60" fmla="*/ 38169 h 55740"/>
                    <a:gd name="connsiteX61" fmla="*/ 13484 w 44193"/>
                    <a:gd name="connsiteY61" fmla="*/ 37300 h 55740"/>
                    <a:gd name="connsiteX62" fmla="*/ 16782 w 44193"/>
                    <a:gd name="connsiteY62" fmla="*/ 35907 h 55740"/>
                    <a:gd name="connsiteX63" fmla="*/ 22434 w 44193"/>
                    <a:gd name="connsiteY63" fmla="*/ 33305 h 55740"/>
                    <a:gd name="connsiteX64" fmla="*/ 22434 w 44193"/>
                    <a:gd name="connsiteY64" fmla="*/ 33305 h 55740"/>
                    <a:gd name="connsiteX65" fmla="*/ 19982 w 44193"/>
                    <a:gd name="connsiteY65" fmla="*/ 31767 h 55740"/>
                    <a:gd name="connsiteX66" fmla="*/ 22091 w 44193"/>
                    <a:gd name="connsiteY66" fmla="*/ 31395 h 55740"/>
                    <a:gd name="connsiteX67" fmla="*/ 22834 w 44193"/>
                    <a:gd name="connsiteY67" fmla="*/ 31000 h 55740"/>
                    <a:gd name="connsiteX68" fmla="*/ 23452 w 44193"/>
                    <a:gd name="connsiteY68" fmla="*/ 32515 h 55740"/>
                    <a:gd name="connsiteX69" fmla="*/ 23131 w 44193"/>
                    <a:gd name="connsiteY69" fmla="*/ 33012 h 55740"/>
                    <a:gd name="connsiteX70" fmla="*/ 24817 w 44193"/>
                    <a:gd name="connsiteY70" fmla="*/ 32245 h 55740"/>
                    <a:gd name="connsiteX71" fmla="*/ 28436 w 44193"/>
                    <a:gd name="connsiteY71" fmla="*/ 33137 h 55740"/>
                    <a:gd name="connsiteX72" fmla="*/ 28533 w 44193"/>
                    <a:gd name="connsiteY72" fmla="*/ 36562 h 55740"/>
                    <a:gd name="connsiteX73" fmla="*/ 24144 w 44193"/>
                    <a:gd name="connsiteY73" fmla="*/ 40878 h 55740"/>
                    <a:gd name="connsiteX74" fmla="*/ 20892 w 44193"/>
                    <a:gd name="connsiteY74" fmla="*/ 43234 h 55740"/>
                    <a:gd name="connsiteX75" fmla="*/ 19675 w 44193"/>
                    <a:gd name="connsiteY75" fmla="*/ 43805 h 55740"/>
                    <a:gd name="connsiteX76" fmla="*/ 20967 w 44193"/>
                    <a:gd name="connsiteY76" fmla="*/ 44646 h 55740"/>
                    <a:gd name="connsiteX77" fmla="*/ 21362 w 44193"/>
                    <a:gd name="connsiteY77" fmla="*/ 44744 h 55740"/>
                    <a:gd name="connsiteX78" fmla="*/ 21905 w 44193"/>
                    <a:gd name="connsiteY78" fmla="*/ 45064 h 55740"/>
                    <a:gd name="connsiteX79" fmla="*/ 23763 w 44193"/>
                    <a:gd name="connsiteY79" fmla="*/ 45236 h 55740"/>
                    <a:gd name="connsiteX80" fmla="*/ 25054 w 44193"/>
                    <a:gd name="connsiteY80" fmla="*/ 45631 h 55740"/>
                    <a:gd name="connsiteX81" fmla="*/ 26197 w 44193"/>
                    <a:gd name="connsiteY81" fmla="*/ 44042 h 55740"/>
                    <a:gd name="connsiteX82" fmla="*/ 27163 w 44193"/>
                    <a:gd name="connsiteY82" fmla="*/ 43001 h 55740"/>
                    <a:gd name="connsiteX83" fmla="*/ 27037 w 44193"/>
                    <a:gd name="connsiteY83" fmla="*/ 42876 h 55740"/>
                    <a:gd name="connsiteX84" fmla="*/ 27061 w 44193"/>
                    <a:gd name="connsiteY84" fmla="*/ 40595 h 55740"/>
                    <a:gd name="connsiteX85" fmla="*/ 28203 w 44193"/>
                    <a:gd name="connsiteY85" fmla="*/ 40618 h 55740"/>
                    <a:gd name="connsiteX86" fmla="*/ 28203 w 44193"/>
                    <a:gd name="connsiteY86" fmla="*/ 40595 h 55740"/>
                    <a:gd name="connsiteX87" fmla="*/ 30210 w 44193"/>
                    <a:gd name="connsiteY87" fmla="*/ 36752 h 55740"/>
                    <a:gd name="connsiteX88" fmla="*/ 30674 w 44193"/>
                    <a:gd name="connsiteY88" fmla="*/ 36701 h 55740"/>
                    <a:gd name="connsiteX89" fmla="*/ 30874 w 44193"/>
                    <a:gd name="connsiteY89" fmla="*/ 40125 h 55740"/>
                    <a:gd name="connsiteX90" fmla="*/ 30080 w 44193"/>
                    <a:gd name="connsiteY90" fmla="*/ 41835 h 55740"/>
                    <a:gd name="connsiteX91" fmla="*/ 29782 w 44193"/>
                    <a:gd name="connsiteY91" fmla="*/ 42300 h 55740"/>
                    <a:gd name="connsiteX92" fmla="*/ 31492 w 44193"/>
                    <a:gd name="connsiteY92" fmla="*/ 44112 h 55740"/>
                    <a:gd name="connsiteX93" fmla="*/ 37293 w 44193"/>
                    <a:gd name="connsiteY93" fmla="*/ 51625 h 55740"/>
                    <a:gd name="connsiteX94" fmla="*/ 38185 w 44193"/>
                    <a:gd name="connsiteY94" fmla="*/ 50881 h 55740"/>
                    <a:gd name="connsiteX95" fmla="*/ 38036 w 44193"/>
                    <a:gd name="connsiteY95" fmla="*/ 52865 h 55740"/>
                    <a:gd name="connsiteX96" fmla="*/ 38431 w 44193"/>
                    <a:gd name="connsiteY96" fmla="*/ 54259 h 55740"/>
                    <a:gd name="connsiteX97" fmla="*/ 38431 w 44193"/>
                    <a:gd name="connsiteY97" fmla="*/ 54459 h 55740"/>
                    <a:gd name="connsiteX98" fmla="*/ 39249 w 44193"/>
                    <a:gd name="connsiteY98" fmla="*/ 55077 h 55740"/>
                    <a:gd name="connsiteX99" fmla="*/ 39968 w 44193"/>
                    <a:gd name="connsiteY99" fmla="*/ 56094 h 55740"/>
                    <a:gd name="connsiteX100" fmla="*/ 40136 w 44193"/>
                    <a:gd name="connsiteY100" fmla="*/ 56341 h 55740"/>
                    <a:gd name="connsiteX101" fmla="*/ 40187 w 44193"/>
                    <a:gd name="connsiteY101" fmla="*/ 56392 h 55740"/>
                    <a:gd name="connsiteX102" fmla="*/ 41278 w 44193"/>
                    <a:gd name="connsiteY102" fmla="*/ 54998 h 55740"/>
                    <a:gd name="connsiteX103" fmla="*/ 39221 w 44193"/>
                    <a:gd name="connsiteY103" fmla="*/ 50635 h 55740"/>
                    <a:gd name="connsiteX104" fmla="*/ 37929 w 44193"/>
                    <a:gd name="connsiteY104" fmla="*/ 46988 h 55740"/>
                    <a:gd name="connsiteX105" fmla="*/ 37609 w 44193"/>
                    <a:gd name="connsiteY105" fmla="*/ 41384 h 55740"/>
                    <a:gd name="connsiteX106" fmla="*/ 38752 w 44193"/>
                    <a:gd name="connsiteY106" fmla="*/ 41733 h 55740"/>
                    <a:gd name="connsiteX107" fmla="*/ 39681 w 44193"/>
                    <a:gd name="connsiteY107" fmla="*/ 41361 h 55740"/>
                    <a:gd name="connsiteX108" fmla="*/ 39755 w 44193"/>
                    <a:gd name="connsiteY108" fmla="*/ 41213 h 55740"/>
                    <a:gd name="connsiteX109" fmla="*/ 41046 w 44193"/>
                    <a:gd name="connsiteY109" fmla="*/ 40023 h 55740"/>
                    <a:gd name="connsiteX110" fmla="*/ 42709 w 44193"/>
                    <a:gd name="connsiteY110" fmla="*/ 40046 h 55740"/>
                    <a:gd name="connsiteX111" fmla="*/ 42709 w 44193"/>
                    <a:gd name="connsiteY111" fmla="*/ 40046 h 55740"/>
                    <a:gd name="connsiteX112" fmla="*/ 43229 w 44193"/>
                    <a:gd name="connsiteY112" fmla="*/ 43020 h 55740"/>
                    <a:gd name="connsiteX113" fmla="*/ 42537 w 44193"/>
                    <a:gd name="connsiteY113" fmla="*/ 44414 h 55740"/>
                    <a:gd name="connsiteX114" fmla="*/ 42560 w 44193"/>
                    <a:gd name="connsiteY114" fmla="*/ 44809 h 55740"/>
                    <a:gd name="connsiteX115" fmla="*/ 41571 w 44193"/>
                    <a:gd name="connsiteY115" fmla="*/ 45055 h 55740"/>
                    <a:gd name="connsiteX116" fmla="*/ 42263 w 44193"/>
                    <a:gd name="connsiteY116" fmla="*/ 46644 h 55740"/>
                    <a:gd name="connsiteX117" fmla="*/ 41520 w 44193"/>
                    <a:gd name="connsiteY117" fmla="*/ 46816 h 55740"/>
                    <a:gd name="connsiteX118" fmla="*/ 40331 w 44193"/>
                    <a:gd name="connsiteY118" fmla="*/ 45775 h 55740"/>
                    <a:gd name="connsiteX119" fmla="*/ 39114 w 44193"/>
                    <a:gd name="connsiteY119" fmla="*/ 46965 h 55740"/>
                    <a:gd name="connsiteX120" fmla="*/ 40800 w 44193"/>
                    <a:gd name="connsiteY120" fmla="*/ 50956 h 55740"/>
                    <a:gd name="connsiteX121" fmla="*/ 41789 w 44193"/>
                    <a:gd name="connsiteY121" fmla="*/ 54403 h 55740"/>
                    <a:gd name="connsiteX122" fmla="*/ 42779 w 44193"/>
                    <a:gd name="connsiteY122" fmla="*/ 53288 h 55740"/>
                    <a:gd name="connsiteX123" fmla="*/ 43670 w 44193"/>
                    <a:gd name="connsiteY123" fmla="*/ 52693 h 55740"/>
                    <a:gd name="connsiteX124" fmla="*/ 43893 w 44193"/>
                    <a:gd name="connsiteY124" fmla="*/ 31939 h 55740"/>
                    <a:gd name="connsiteX125" fmla="*/ 42751 w 44193"/>
                    <a:gd name="connsiteY125" fmla="*/ 32459 h 55740"/>
                    <a:gd name="connsiteX126" fmla="*/ 38315 w 44193"/>
                    <a:gd name="connsiteY126" fmla="*/ 30721 h 55740"/>
                    <a:gd name="connsiteX127" fmla="*/ 38069 w 44193"/>
                    <a:gd name="connsiteY127" fmla="*/ 29978 h 55740"/>
                    <a:gd name="connsiteX128" fmla="*/ 40349 w 44193"/>
                    <a:gd name="connsiteY128" fmla="*/ 25987 h 55740"/>
                    <a:gd name="connsiteX129" fmla="*/ 41715 w 44193"/>
                    <a:gd name="connsiteY129" fmla="*/ 26261 h 55740"/>
                    <a:gd name="connsiteX130" fmla="*/ 42858 w 44193"/>
                    <a:gd name="connsiteY130" fmla="*/ 26726 h 55740"/>
                    <a:gd name="connsiteX131" fmla="*/ 41097 w 44193"/>
                    <a:gd name="connsiteY131" fmla="*/ 21020 h 55740"/>
                    <a:gd name="connsiteX132" fmla="*/ 40675 w 44193"/>
                    <a:gd name="connsiteY132" fmla="*/ 20277 h 55740"/>
                    <a:gd name="connsiteX133" fmla="*/ 40428 w 44193"/>
                    <a:gd name="connsiteY133" fmla="*/ 19236 h 55740"/>
                    <a:gd name="connsiteX134" fmla="*/ 36782 w 44193"/>
                    <a:gd name="connsiteY134" fmla="*/ 12118 h 55740"/>
                    <a:gd name="connsiteX135" fmla="*/ 36833 w 44193"/>
                    <a:gd name="connsiteY135" fmla="*/ 12638 h 55740"/>
                    <a:gd name="connsiteX136" fmla="*/ 38125 w 44193"/>
                    <a:gd name="connsiteY136" fmla="*/ 15514 h 55740"/>
                    <a:gd name="connsiteX137" fmla="*/ 37479 w 44193"/>
                    <a:gd name="connsiteY137" fmla="*/ 19654 h 55740"/>
                    <a:gd name="connsiteX138" fmla="*/ 35993 w 44193"/>
                    <a:gd name="connsiteY138" fmla="*/ 20119 h 55740"/>
                    <a:gd name="connsiteX139" fmla="*/ 33810 w 44193"/>
                    <a:gd name="connsiteY139" fmla="*/ 14543 h 55740"/>
                    <a:gd name="connsiteX140" fmla="*/ 34381 w 44193"/>
                    <a:gd name="connsiteY140" fmla="*/ 12806 h 55740"/>
                    <a:gd name="connsiteX141" fmla="*/ 35598 w 44193"/>
                    <a:gd name="connsiteY141" fmla="*/ 11440 h 55740"/>
                    <a:gd name="connsiteX142" fmla="*/ 35969 w 44193"/>
                    <a:gd name="connsiteY142" fmla="*/ 10868 h 55740"/>
                    <a:gd name="connsiteX143" fmla="*/ 34232 w 44193"/>
                    <a:gd name="connsiteY143" fmla="*/ 8461 h 55740"/>
                    <a:gd name="connsiteX144" fmla="*/ 33192 w 44193"/>
                    <a:gd name="connsiteY144" fmla="*/ 11486 h 55740"/>
                    <a:gd name="connsiteX145" fmla="*/ 31408 w 44193"/>
                    <a:gd name="connsiteY145" fmla="*/ 14608 h 55740"/>
                    <a:gd name="connsiteX146" fmla="*/ 30382 w 44193"/>
                    <a:gd name="connsiteY146" fmla="*/ 15147 h 55740"/>
                    <a:gd name="connsiteX147" fmla="*/ 31125 w 44193"/>
                    <a:gd name="connsiteY147" fmla="*/ 9841 h 55740"/>
                    <a:gd name="connsiteX148" fmla="*/ 32342 w 44193"/>
                    <a:gd name="connsiteY148" fmla="*/ 8029 h 55740"/>
                    <a:gd name="connsiteX149" fmla="*/ 33508 w 44193"/>
                    <a:gd name="connsiteY149" fmla="*/ 7565 h 55740"/>
                    <a:gd name="connsiteX150" fmla="*/ 30609 w 44193"/>
                    <a:gd name="connsiteY150" fmla="*/ 4368 h 55740"/>
                    <a:gd name="connsiteX151" fmla="*/ 26545 w 44193"/>
                    <a:gd name="connsiteY151" fmla="*/ 651 h 55740"/>
                    <a:gd name="connsiteX152" fmla="*/ 25454 w 44193"/>
                    <a:gd name="connsiteY152" fmla="*/ 4768 h 55740"/>
                    <a:gd name="connsiteX153" fmla="*/ 26002 w 44193"/>
                    <a:gd name="connsiteY153" fmla="*/ 6784 h 55740"/>
                    <a:gd name="connsiteX154" fmla="*/ 35324 w 44193"/>
                    <a:gd name="connsiteY154" fmla="*/ 32947 h 55740"/>
                    <a:gd name="connsiteX155" fmla="*/ 36364 w 44193"/>
                    <a:gd name="connsiteY155" fmla="*/ 32747 h 55740"/>
                    <a:gd name="connsiteX156" fmla="*/ 36490 w 44193"/>
                    <a:gd name="connsiteY156" fmla="*/ 37449 h 55740"/>
                    <a:gd name="connsiteX157" fmla="*/ 36025 w 44193"/>
                    <a:gd name="connsiteY157" fmla="*/ 38378 h 55740"/>
                    <a:gd name="connsiteX158" fmla="*/ 34539 w 44193"/>
                    <a:gd name="connsiteY158" fmla="*/ 38527 h 55740"/>
                    <a:gd name="connsiteX159" fmla="*/ 33447 w 44193"/>
                    <a:gd name="connsiteY159" fmla="*/ 35702 h 55740"/>
                    <a:gd name="connsiteX160" fmla="*/ 35324 w 44193"/>
                    <a:gd name="connsiteY160" fmla="*/ 32933 h 55740"/>
                    <a:gd name="connsiteX161" fmla="*/ 36764 w 44193"/>
                    <a:gd name="connsiteY161" fmla="*/ 27618 h 55740"/>
                    <a:gd name="connsiteX162" fmla="*/ 36838 w 44193"/>
                    <a:gd name="connsiteY162" fmla="*/ 29156 h 55740"/>
                    <a:gd name="connsiteX163" fmla="*/ 35849 w 44193"/>
                    <a:gd name="connsiteY163" fmla="*/ 27915 h 55740"/>
                    <a:gd name="connsiteX164" fmla="*/ 35825 w 44193"/>
                    <a:gd name="connsiteY164" fmla="*/ 26521 h 55740"/>
                    <a:gd name="connsiteX165" fmla="*/ 36759 w 44193"/>
                    <a:gd name="connsiteY165" fmla="*/ 27599 h 55740"/>
                    <a:gd name="connsiteX166" fmla="*/ 29076 w 44193"/>
                    <a:gd name="connsiteY166" fmla="*/ 32389 h 55740"/>
                    <a:gd name="connsiteX167" fmla="*/ 28208 w 44193"/>
                    <a:gd name="connsiteY167" fmla="*/ 32264 h 55740"/>
                    <a:gd name="connsiteX168" fmla="*/ 23052 w 44193"/>
                    <a:gd name="connsiteY168" fmla="*/ 26015 h 55740"/>
                    <a:gd name="connsiteX169" fmla="*/ 22955 w 44193"/>
                    <a:gd name="connsiteY169" fmla="*/ 23088 h 55740"/>
                    <a:gd name="connsiteX170" fmla="*/ 24617 w 44193"/>
                    <a:gd name="connsiteY170" fmla="*/ 24226 h 55740"/>
                    <a:gd name="connsiteX171" fmla="*/ 27716 w 44193"/>
                    <a:gd name="connsiteY171" fmla="*/ 27943 h 55740"/>
                    <a:gd name="connsiteX172" fmla="*/ 29076 w 44193"/>
                    <a:gd name="connsiteY172" fmla="*/ 32389 h 5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4193" h="55740">
                      <a:moveTo>
                        <a:pt x="26002" y="6784"/>
                      </a:moveTo>
                      <a:cubicBezTo>
                        <a:pt x="26545" y="6956"/>
                        <a:pt x="27116" y="7105"/>
                        <a:pt x="27688" y="7249"/>
                      </a:cubicBezTo>
                      <a:lnTo>
                        <a:pt x="27836" y="7323"/>
                      </a:lnTo>
                      <a:cubicBezTo>
                        <a:pt x="28146" y="7089"/>
                        <a:pt x="28500" y="6920"/>
                        <a:pt x="28877" y="6826"/>
                      </a:cubicBezTo>
                      <a:lnTo>
                        <a:pt x="30735" y="11389"/>
                      </a:lnTo>
                      <a:lnTo>
                        <a:pt x="30688" y="11430"/>
                      </a:lnTo>
                      <a:cubicBezTo>
                        <a:pt x="30283" y="11700"/>
                        <a:pt x="29809" y="11846"/>
                        <a:pt x="29323" y="11853"/>
                      </a:cubicBezTo>
                      <a:lnTo>
                        <a:pt x="28988" y="11853"/>
                      </a:lnTo>
                      <a:cubicBezTo>
                        <a:pt x="29286" y="13168"/>
                        <a:pt x="29583" y="14483"/>
                        <a:pt x="29829" y="15798"/>
                      </a:cubicBezTo>
                      <a:cubicBezTo>
                        <a:pt x="29978" y="15872"/>
                        <a:pt x="30103" y="15947"/>
                        <a:pt x="30126" y="16118"/>
                      </a:cubicBezTo>
                      <a:cubicBezTo>
                        <a:pt x="30201" y="18748"/>
                        <a:pt x="30275" y="21378"/>
                        <a:pt x="30275" y="24054"/>
                      </a:cubicBezTo>
                      <a:cubicBezTo>
                        <a:pt x="30142" y="24607"/>
                        <a:pt x="29960" y="25146"/>
                        <a:pt x="29731" y="25666"/>
                      </a:cubicBezTo>
                      <a:cubicBezTo>
                        <a:pt x="29457" y="25518"/>
                        <a:pt x="29039" y="25541"/>
                        <a:pt x="28937" y="25202"/>
                      </a:cubicBezTo>
                      <a:cubicBezTo>
                        <a:pt x="28566" y="24161"/>
                        <a:pt x="28245" y="23069"/>
                        <a:pt x="27897" y="21977"/>
                      </a:cubicBezTo>
                      <a:cubicBezTo>
                        <a:pt x="27328" y="22588"/>
                        <a:pt x="26623" y="23056"/>
                        <a:pt x="25839" y="23343"/>
                      </a:cubicBezTo>
                      <a:lnTo>
                        <a:pt x="25830" y="23343"/>
                      </a:lnTo>
                      <a:cubicBezTo>
                        <a:pt x="24373" y="23836"/>
                        <a:pt x="22765" y="23342"/>
                        <a:pt x="21835" y="22117"/>
                      </a:cubicBezTo>
                      <a:cubicBezTo>
                        <a:pt x="21292" y="23209"/>
                        <a:pt x="20721" y="24273"/>
                        <a:pt x="20149" y="25341"/>
                      </a:cubicBezTo>
                      <a:cubicBezTo>
                        <a:pt x="20288" y="25947"/>
                        <a:pt x="20395" y="26559"/>
                        <a:pt x="20470" y="27176"/>
                      </a:cubicBezTo>
                      <a:cubicBezTo>
                        <a:pt x="20471" y="27939"/>
                        <a:pt x="20422" y="28701"/>
                        <a:pt x="20321" y="29458"/>
                      </a:cubicBezTo>
                      <a:cubicBezTo>
                        <a:pt x="19392" y="29657"/>
                        <a:pt x="18733" y="29286"/>
                        <a:pt x="18463" y="27994"/>
                      </a:cubicBezTo>
                      <a:cubicBezTo>
                        <a:pt x="18166" y="26620"/>
                        <a:pt x="18010" y="25218"/>
                        <a:pt x="17999" y="23813"/>
                      </a:cubicBezTo>
                      <a:cubicBezTo>
                        <a:pt x="18005" y="23592"/>
                        <a:pt x="18105" y="23384"/>
                        <a:pt x="18273" y="23241"/>
                      </a:cubicBezTo>
                      <a:lnTo>
                        <a:pt x="18273" y="23092"/>
                      </a:lnTo>
                      <a:cubicBezTo>
                        <a:pt x="19113" y="22028"/>
                        <a:pt x="19861" y="21011"/>
                        <a:pt x="20595" y="20068"/>
                      </a:cubicBezTo>
                      <a:cubicBezTo>
                        <a:pt x="20349" y="19473"/>
                        <a:pt x="20131" y="18878"/>
                        <a:pt x="19926" y="18256"/>
                      </a:cubicBezTo>
                      <a:cubicBezTo>
                        <a:pt x="19762" y="17769"/>
                        <a:pt x="19703" y="17253"/>
                        <a:pt x="19754" y="16741"/>
                      </a:cubicBezTo>
                      <a:cubicBezTo>
                        <a:pt x="19870" y="15927"/>
                        <a:pt x="20309" y="15193"/>
                        <a:pt x="20971" y="14706"/>
                      </a:cubicBezTo>
                      <a:cubicBezTo>
                        <a:pt x="22235" y="13712"/>
                        <a:pt x="23498" y="12745"/>
                        <a:pt x="24789" y="11756"/>
                      </a:cubicBezTo>
                      <a:cubicBezTo>
                        <a:pt x="23086" y="11028"/>
                        <a:pt x="21134" y="11175"/>
                        <a:pt x="19559" y="12151"/>
                      </a:cubicBezTo>
                      <a:cubicBezTo>
                        <a:pt x="19039" y="12448"/>
                        <a:pt x="18890" y="12099"/>
                        <a:pt x="18839" y="11407"/>
                      </a:cubicBezTo>
                      <a:cubicBezTo>
                        <a:pt x="17729" y="12379"/>
                        <a:pt x="16143" y="12584"/>
                        <a:pt x="14822" y="11928"/>
                      </a:cubicBezTo>
                      <a:cubicBezTo>
                        <a:pt x="13856" y="11505"/>
                        <a:pt x="13530" y="12025"/>
                        <a:pt x="13804" y="13294"/>
                      </a:cubicBezTo>
                      <a:cubicBezTo>
                        <a:pt x="14422" y="13568"/>
                        <a:pt x="15021" y="13888"/>
                        <a:pt x="15639" y="14186"/>
                      </a:cubicBezTo>
                      <a:cubicBezTo>
                        <a:pt x="16136" y="14409"/>
                        <a:pt x="16257" y="14952"/>
                        <a:pt x="15765" y="15923"/>
                      </a:cubicBezTo>
                      <a:cubicBezTo>
                        <a:pt x="14979" y="17479"/>
                        <a:pt x="14620" y="19215"/>
                        <a:pt x="14724" y="20955"/>
                      </a:cubicBezTo>
                      <a:cubicBezTo>
                        <a:pt x="14778" y="21898"/>
                        <a:pt x="14394" y="22814"/>
                        <a:pt x="13684" y="23436"/>
                      </a:cubicBezTo>
                      <a:cubicBezTo>
                        <a:pt x="12917" y="24128"/>
                        <a:pt x="12643" y="23659"/>
                        <a:pt x="12392" y="23013"/>
                      </a:cubicBezTo>
                      <a:cubicBezTo>
                        <a:pt x="12170" y="22364"/>
                        <a:pt x="11897" y="21733"/>
                        <a:pt x="11575" y="21127"/>
                      </a:cubicBezTo>
                      <a:lnTo>
                        <a:pt x="11375" y="21699"/>
                      </a:lnTo>
                      <a:cubicBezTo>
                        <a:pt x="11185" y="22456"/>
                        <a:pt x="10429" y="22926"/>
                        <a:pt x="9666" y="22762"/>
                      </a:cubicBezTo>
                      <a:cubicBezTo>
                        <a:pt x="8912" y="22678"/>
                        <a:pt x="8152" y="22854"/>
                        <a:pt x="7511" y="23260"/>
                      </a:cubicBezTo>
                      <a:cubicBezTo>
                        <a:pt x="6791" y="23803"/>
                        <a:pt x="6865" y="24895"/>
                        <a:pt x="7710" y="26112"/>
                      </a:cubicBezTo>
                      <a:cubicBezTo>
                        <a:pt x="8556" y="27330"/>
                        <a:pt x="9397" y="27627"/>
                        <a:pt x="10265" y="27176"/>
                      </a:cubicBezTo>
                      <a:cubicBezTo>
                        <a:pt x="10637" y="27004"/>
                        <a:pt x="11282" y="26805"/>
                        <a:pt x="11505" y="27079"/>
                      </a:cubicBezTo>
                      <a:cubicBezTo>
                        <a:pt x="11945" y="27610"/>
                        <a:pt x="12228" y="28254"/>
                        <a:pt x="12323" y="28937"/>
                      </a:cubicBezTo>
                      <a:cubicBezTo>
                        <a:pt x="12477" y="30302"/>
                        <a:pt x="12990" y="31602"/>
                        <a:pt x="13809" y="32705"/>
                      </a:cubicBezTo>
                      <a:cubicBezTo>
                        <a:pt x="14150" y="33103"/>
                        <a:pt x="14404" y="33569"/>
                        <a:pt x="14552" y="34071"/>
                      </a:cubicBezTo>
                      <a:cubicBezTo>
                        <a:pt x="14701" y="34717"/>
                        <a:pt x="14798" y="35609"/>
                        <a:pt x="14529" y="35907"/>
                      </a:cubicBezTo>
                      <a:cubicBezTo>
                        <a:pt x="14260" y="36204"/>
                        <a:pt x="13438" y="36055"/>
                        <a:pt x="12968" y="35684"/>
                      </a:cubicBezTo>
                      <a:cubicBezTo>
                        <a:pt x="12238" y="34989"/>
                        <a:pt x="11566" y="34233"/>
                        <a:pt x="10962" y="33426"/>
                      </a:cubicBezTo>
                      <a:cubicBezTo>
                        <a:pt x="10422" y="32747"/>
                        <a:pt x="9842" y="32102"/>
                        <a:pt x="9225" y="31493"/>
                      </a:cubicBezTo>
                      <a:cubicBezTo>
                        <a:pt x="7985" y="30350"/>
                        <a:pt x="6670" y="29309"/>
                        <a:pt x="5430" y="28143"/>
                      </a:cubicBezTo>
                      <a:cubicBezTo>
                        <a:pt x="4814" y="27523"/>
                        <a:pt x="4068" y="27047"/>
                        <a:pt x="3247" y="26749"/>
                      </a:cubicBezTo>
                      <a:cubicBezTo>
                        <a:pt x="2601" y="27816"/>
                        <a:pt x="2155" y="28992"/>
                        <a:pt x="1932" y="30220"/>
                      </a:cubicBezTo>
                      <a:cubicBezTo>
                        <a:pt x="1894" y="30524"/>
                        <a:pt x="1801" y="30818"/>
                        <a:pt x="1658" y="31088"/>
                      </a:cubicBezTo>
                      <a:cubicBezTo>
                        <a:pt x="1374" y="31644"/>
                        <a:pt x="997" y="32146"/>
                        <a:pt x="544" y="32575"/>
                      </a:cubicBezTo>
                      <a:cubicBezTo>
                        <a:pt x="79" y="34113"/>
                        <a:pt x="595" y="34759"/>
                        <a:pt x="2230" y="35428"/>
                      </a:cubicBezTo>
                      <a:cubicBezTo>
                        <a:pt x="3443" y="35967"/>
                        <a:pt x="4626" y="36572"/>
                        <a:pt x="5774" y="37240"/>
                      </a:cubicBezTo>
                      <a:cubicBezTo>
                        <a:pt x="6283" y="37166"/>
                        <a:pt x="6801" y="37166"/>
                        <a:pt x="7311" y="37240"/>
                      </a:cubicBezTo>
                      <a:cubicBezTo>
                        <a:pt x="7993" y="37385"/>
                        <a:pt x="8625" y="37706"/>
                        <a:pt x="9146" y="38169"/>
                      </a:cubicBezTo>
                      <a:cubicBezTo>
                        <a:pt x="10614" y="38004"/>
                        <a:pt x="12065" y="37714"/>
                        <a:pt x="13484" y="37300"/>
                      </a:cubicBezTo>
                      <a:cubicBezTo>
                        <a:pt x="14614" y="36913"/>
                        <a:pt x="15716" y="36447"/>
                        <a:pt x="16782" y="35907"/>
                      </a:cubicBezTo>
                      <a:cubicBezTo>
                        <a:pt x="18668" y="35066"/>
                        <a:pt x="20549" y="34169"/>
                        <a:pt x="22434" y="33305"/>
                      </a:cubicBezTo>
                      <a:lnTo>
                        <a:pt x="22434" y="33305"/>
                      </a:lnTo>
                      <a:cubicBezTo>
                        <a:pt x="21789" y="33281"/>
                        <a:pt x="20948" y="33551"/>
                        <a:pt x="19982" y="31767"/>
                      </a:cubicBezTo>
                      <a:cubicBezTo>
                        <a:pt x="21046" y="32139"/>
                        <a:pt x="22016" y="32761"/>
                        <a:pt x="22091" y="31395"/>
                      </a:cubicBezTo>
                      <a:cubicBezTo>
                        <a:pt x="22114" y="31098"/>
                        <a:pt x="22588" y="31121"/>
                        <a:pt x="22834" y="31000"/>
                      </a:cubicBezTo>
                      <a:cubicBezTo>
                        <a:pt x="23057" y="31521"/>
                        <a:pt x="23554" y="32338"/>
                        <a:pt x="23452" y="32515"/>
                      </a:cubicBezTo>
                      <a:cubicBezTo>
                        <a:pt x="23375" y="32698"/>
                        <a:pt x="23266" y="32866"/>
                        <a:pt x="23131" y="33012"/>
                      </a:cubicBezTo>
                      <a:cubicBezTo>
                        <a:pt x="23675" y="32738"/>
                        <a:pt x="24246" y="32492"/>
                        <a:pt x="24817" y="32245"/>
                      </a:cubicBezTo>
                      <a:cubicBezTo>
                        <a:pt x="26087" y="31701"/>
                        <a:pt x="27564" y="32065"/>
                        <a:pt x="28436" y="33137"/>
                      </a:cubicBezTo>
                      <a:cubicBezTo>
                        <a:pt x="29235" y="34127"/>
                        <a:pt x="29275" y="35528"/>
                        <a:pt x="28533" y="36562"/>
                      </a:cubicBezTo>
                      <a:cubicBezTo>
                        <a:pt x="27670" y="38505"/>
                        <a:pt x="26101" y="40048"/>
                        <a:pt x="24144" y="40878"/>
                      </a:cubicBezTo>
                      <a:cubicBezTo>
                        <a:pt x="22922" y="41453"/>
                        <a:pt x="21819" y="42252"/>
                        <a:pt x="20892" y="43234"/>
                      </a:cubicBezTo>
                      <a:cubicBezTo>
                        <a:pt x="20428" y="43698"/>
                        <a:pt x="20126" y="43880"/>
                        <a:pt x="19675" y="43805"/>
                      </a:cubicBezTo>
                      <a:cubicBezTo>
                        <a:pt x="20080" y="44123"/>
                        <a:pt x="20512" y="44404"/>
                        <a:pt x="20967" y="44646"/>
                      </a:cubicBezTo>
                      <a:cubicBezTo>
                        <a:pt x="21105" y="44641"/>
                        <a:pt x="21242" y="44674"/>
                        <a:pt x="21362" y="44744"/>
                      </a:cubicBezTo>
                      <a:lnTo>
                        <a:pt x="21905" y="45064"/>
                      </a:lnTo>
                      <a:cubicBezTo>
                        <a:pt x="22502" y="45267"/>
                        <a:pt x="23139" y="45326"/>
                        <a:pt x="23763" y="45236"/>
                      </a:cubicBezTo>
                      <a:cubicBezTo>
                        <a:pt x="24233" y="45136"/>
                        <a:pt x="24720" y="45286"/>
                        <a:pt x="25054" y="45631"/>
                      </a:cubicBezTo>
                      <a:cubicBezTo>
                        <a:pt x="25426" y="45088"/>
                        <a:pt x="25820" y="44567"/>
                        <a:pt x="26197" y="44042"/>
                      </a:cubicBezTo>
                      <a:cubicBezTo>
                        <a:pt x="26454" y="43640"/>
                        <a:pt x="26781" y="43287"/>
                        <a:pt x="27163" y="43001"/>
                      </a:cubicBezTo>
                      <a:lnTo>
                        <a:pt x="27037" y="42876"/>
                      </a:lnTo>
                      <a:cubicBezTo>
                        <a:pt x="26944" y="42118"/>
                        <a:pt x="26952" y="41351"/>
                        <a:pt x="27061" y="40595"/>
                      </a:cubicBezTo>
                      <a:cubicBezTo>
                        <a:pt x="27233" y="40051"/>
                        <a:pt x="27706" y="40223"/>
                        <a:pt x="28203" y="40618"/>
                      </a:cubicBezTo>
                      <a:lnTo>
                        <a:pt x="28203" y="40595"/>
                      </a:lnTo>
                      <a:cubicBezTo>
                        <a:pt x="28501" y="39152"/>
                        <a:pt x="29196" y="37821"/>
                        <a:pt x="30210" y="36752"/>
                      </a:cubicBezTo>
                      <a:cubicBezTo>
                        <a:pt x="30350" y="36670"/>
                        <a:pt x="30519" y="36652"/>
                        <a:pt x="30674" y="36701"/>
                      </a:cubicBezTo>
                      <a:cubicBezTo>
                        <a:pt x="31863" y="36901"/>
                        <a:pt x="31914" y="37542"/>
                        <a:pt x="30874" y="40125"/>
                      </a:cubicBezTo>
                      <a:cubicBezTo>
                        <a:pt x="30600" y="40697"/>
                        <a:pt x="30377" y="41292"/>
                        <a:pt x="30080" y="41835"/>
                      </a:cubicBezTo>
                      <a:lnTo>
                        <a:pt x="29782" y="42300"/>
                      </a:lnTo>
                      <a:cubicBezTo>
                        <a:pt x="30308" y="42944"/>
                        <a:pt x="30879" y="43550"/>
                        <a:pt x="31492" y="44112"/>
                      </a:cubicBezTo>
                      <a:cubicBezTo>
                        <a:pt x="33707" y="46385"/>
                        <a:pt x="35654" y="48906"/>
                        <a:pt x="37293" y="51625"/>
                      </a:cubicBezTo>
                      <a:lnTo>
                        <a:pt x="38185" y="50881"/>
                      </a:lnTo>
                      <a:cubicBezTo>
                        <a:pt x="38176" y="51545"/>
                        <a:pt x="38126" y="52207"/>
                        <a:pt x="38036" y="52865"/>
                      </a:cubicBezTo>
                      <a:cubicBezTo>
                        <a:pt x="38229" y="53310"/>
                        <a:pt x="38362" y="53779"/>
                        <a:pt x="38431" y="54259"/>
                      </a:cubicBezTo>
                      <a:lnTo>
                        <a:pt x="38431" y="54459"/>
                      </a:lnTo>
                      <a:cubicBezTo>
                        <a:pt x="38705" y="54659"/>
                        <a:pt x="38975" y="54854"/>
                        <a:pt x="39249" y="55077"/>
                      </a:cubicBezTo>
                      <a:cubicBezTo>
                        <a:pt x="39420" y="55323"/>
                        <a:pt x="39713" y="55695"/>
                        <a:pt x="39968" y="56094"/>
                      </a:cubicBezTo>
                      <a:lnTo>
                        <a:pt x="40136" y="56341"/>
                      </a:lnTo>
                      <a:lnTo>
                        <a:pt x="40187" y="56392"/>
                      </a:lnTo>
                      <a:cubicBezTo>
                        <a:pt x="40535" y="55927"/>
                        <a:pt x="40907" y="55462"/>
                        <a:pt x="41278" y="54998"/>
                      </a:cubicBezTo>
                      <a:cubicBezTo>
                        <a:pt x="40508" y="53585"/>
                        <a:pt x="39821" y="52128"/>
                        <a:pt x="39221" y="50635"/>
                      </a:cubicBezTo>
                      <a:cubicBezTo>
                        <a:pt x="38700" y="49418"/>
                        <a:pt x="38426" y="48205"/>
                        <a:pt x="37929" y="46988"/>
                      </a:cubicBezTo>
                      <a:cubicBezTo>
                        <a:pt x="36443" y="43243"/>
                        <a:pt x="36490" y="42671"/>
                        <a:pt x="37609" y="41384"/>
                      </a:cubicBezTo>
                      <a:cubicBezTo>
                        <a:pt x="37957" y="40990"/>
                        <a:pt x="38203" y="40813"/>
                        <a:pt x="38752" y="41733"/>
                      </a:cubicBezTo>
                      <a:cubicBezTo>
                        <a:pt x="39036" y="41553"/>
                        <a:pt x="39351" y="41427"/>
                        <a:pt x="39681" y="41361"/>
                      </a:cubicBezTo>
                      <a:lnTo>
                        <a:pt x="39755" y="41213"/>
                      </a:lnTo>
                      <a:cubicBezTo>
                        <a:pt x="40122" y="40753"/>
                        <a:pt x="40558" y="40352"/>
                        <a:pt x="41046" y="40023"/>
                      </a:cubicBezTo>
                      <a:cubicBezTo>
                        <a:pt x="41558" y="39707"/>
                        <a:pt x="42206" y="39716"/>
                        <a:pt x="42709" y="40046"/>
                      </a:cubicBezTo>
                      <a:lnTo>
                        <a:pt x="42709" y="40046"/>
                      </a:lnTo>
                      <a:cubicBezTo>
                        <a:pt x="43949" y="40715"/>
                        <a:pt x="43550" y="41956"/>
                        <a:pt x="43229" y="43020"/>
                      </a:cubicBezTo>
                      <a:cubicBezTo>
                        <a:pt x="43039" y="43504"/>
                        <a:pt x="42807" y="43970"/>
                        <a:pt x="42537" y="44414"/>
                      </a:cubicBezTo>
                      <a:lnTo>
                        <a:pt x="42560" y="44809"/>
                      </a:lnTo>
                      <a:cubicBezTo>
                        <a:pt x="42240" y="44883"/>
                        <a:pt x="41915" y="44957"/>
                        <a:pt x="41571" y="45055"/>
                      </a:cubicBezTo>
                      <a:cubicBezTo>
                        <a:pt x="41937" y="45515"/>
                        <a:pt x="42176" y="46063"/>
                        <a:pt x="42263" y="46644"/>
                      </a:cubicBezTo>
                      <a:cubicBezTo>
                        <a:pt x="42388" y="47536"/>
                        <a:pt x="41966" y="47215"/>
                        <a:pt x="41520" y="46816"/>
                      </a:cubicBezTo>
                      <a:cubicBezTo>
                        <a:pt x="41141" y="46449"/>
                        <a:pt x="40744" y="46102"/>
                        <a:pt x="40331" y="45775"/>
                      </a:cubicBezTo>
                      <a:cubicBezTo>
                        <a:pt x="39239" y="44934"/>
                        <a:pt x="38844" y="45311"/>
                        <a:pt x="39114" y="46965"/>
                      </a:cubicBezTo>
                      <a:cubicBezTo>
                        <a:pt x="39342" y="48412"/>
                        <a:pt x="39921" y="49783"/>
                        <a:pt x="40800" y="50956"/>
                      </a:cubicBezTo>
                      <a:cubicBezTo>
                        <a:pt x="41074" y="51922"/>
                        <a:pt x="41469" y="53163"/>
                        <a:pt x="41789" y="54403"/>
                      </a:cubicBezTo>
                      <a:cubicBezTo>
                        <a:pt x="42110" y="54008"/>
                        <a:pt x="42458" y="53637"/>
                        <a:pt x="42779" y="53288"/>
                      </a:cubicBezTo>
                      <a:cubicBezTo>
                        <a:pt x="43031" y="53029"/>
                        <a:pt x="43335" y="52827"/>
                        <a:pt x="43670" y="52693"/>
                      </a:cubicBezTo>
                      <a:cubicBezTo>
                        <a:pt x="44795" y="45826"/>
                        <a:pt x="44870" y="38828"/>
                        <a:pt x="43893" y="31939"/>
                      </a:cubicBezTo>
                      <a:cubicBezTo>
                        <a:pt x="43522" y="32403"/>
                        <a:pt x="43127" y="32585"/>
                        <a:pt x="42751" y="32459"/>
                      </a:cubicBezTo>
                      <a:cubicBezTo>
                        <a:pt x="41237" y="31962"/>
                        <a:pt x="39778" y="31344"/>
                        <a:pt x="38315" y="30721"/>
                      </a:cubicBezTo>
                      <a:cubicBezTo>
                        <a:pt x="38119" y="30527"/>
                        <a:pt x="38027" y="30251"/>
                        <a:pt x="38069" y="29978"/>
                      </a:cubicBezTo>
                      <a:cubicBezTo>
                        <a:pt x="38733" y="28595"/>
                        <a:pt x="39495" y="27261"/>
                        <a:pt x="40349" y="25987"/>
                      </a:cubicBezTo>
                      <a:cubicBezTo>
                        <a:pt x="40572" y="25666"/>
                        <a:pt x="41278" y="26112"/>
                        <a:pt x="41715" y="26261"/>
                      </a:cubicBezTo>
                      <a:cubicBezTo>
                        <a:pt x="42152" y="26410"/>
                        <a:pt x="42481" y="26558"/>
                        <a:pt x="42858" y="26726"/>
                      </a:cubicBezTo>
                      <a:cubicBezTo>
                        <a:pt x="42379" y="24792"/>
                        <a:pt x="41792" y="22887"/>
                        <a:pt x="41097" y="21020"/>
                      </a:cubicBezTo>
                      <a:cubicBezTo>
                        <a:pt x="40874" y="20997"/>
                        <a:pt x="40749" y="20723"/>
                        <a:pt x="40675" y="20277"/>
                      </a:cubicBezTo>
                      <a:lnTo>
                        <a:pt x="40428" y="19236"/>
                      </a:lnTo>
                      <a:cubicBezTo>
                        <a:pt x="39413" y="16766"/>
                        <a:pt x="38193" y="14385"/>
                        <a:pt x="36782" y="12118"/>
                      </a:cubicBezTo>
                      <a:cubicBezTo>
                        <a:pt x="36775" y="12293"/>
                        <a:pt x="36792" y="12468"/>
                        <a:pt x="36833" y="12638"/>
                      </a:cubicBezTo>
                      <a:cubicBezTo>
                        <a:pt x="37108" y="13660"/>
                        <a:pt x="37544" y="14631"/>
                        <a:pt x="38125" y="15514"/>
                      </a:cubicBezTo>
                      <a:cubicBezTo>
                        <a:pt x="39290" y="17127"/>
                        <a:pt x="39314" y="17029"/>
                        <a:pt x="37479" y="19654"/>
                      </a:cubicBezTo>
                      <a:cubicBezTo>
                        <a:pt x="36833" y="20583"/>
                        <a:pt x="36290" y="20820"/>
                        <a:pt x="35993" y="20119"/>
                      </a:cubicBezTo>
                      <a:cubicBezTo>
                        <a:pt x="35249" y="18307"/>
                        <a:pt x="34529" y="16402"/>
                        <a:pt x="33810" y="14543"/>
                      </a:cubicBezTo>
                      <a:cubicBezTo>
                        <a:pt x="33618" y="13902"/>
                        <a:pt x="33846" y="13208"/>
                        <a:pt x="34381" y="12806"/>
                      </a:cubicBezTo>
                      <a:cubicBezTo>
                        <a:pt x="34824" y="12386"/>
                        <a:pt x="35231" y="11928"/>
                        <a:pt x="35598" y="11440"/>
                      </a:cubicBezTo>
                      <a:cubicBezTo>
                        <a:pt x="35739" y="11261"/>
                        <a:pt x="35863" y="11070"/>
                        <a:pt x="35969" y="10868"/>
                      </a:cubicBezTo>
                      <a:cubicBezTo>
                        <a:pt x="35426" y="10050"/>
                        <a:pt x="34827" y="9256"/>
                        <a:pt x="34232" y="8461"/>
                      </a:cubicBezTo>
                      <a:cubicBezTo>
                        <a:pt x="33591" y="9343"/>
                        <a:pt x="33229" y="10397"/>
                        <a:pt x="33192" y="11486"/>
                      </a:cubicBezTo>
                      <a:cubicBezTo>
                        <a:pt x="32969" y="13716"/>
                        <a:pt x="32969" y="13716"/>
                        <a:pt x="31408" y="14608"/>
                      </a:cubicBezTo>
                      <a:cubicBezTo>
                        <a:pt x="31076" y="14807"/>
                        <a:pt x="30734" y="14987"/>
                        <a:pt x="30382" y="15147"/>
                      </a:cubicBezTo>
                      <a:cubicBezTo>
                        <a:pt x="30656" y="13261"/>
                        <a:pt x="30953" y="11528"/>
                        <a:pt x="31125" y="9841"/>
                      </a:cubicBezTo>
                      <a:cubicBezTo>
                        <a:pt x="31250" y="8624"/>
                        <a:pt x="31589" y="8229"/>
                        <a:pt x="32342" y="8029"/>
                      </a:cubicBezTo>
                      <a:cubicBezTo>
                        <a:pt x="32748" y="7923"/>
                        <a:pt x="33140" y="7767"/>
                        <a:pt x="33508" y="7565"/>
                      </a:cubicBezTo>
                      <a:cubicBezTo>
                        <a:pt x="32579" y="6450"/>
                        <a:pt x="31613" y="5384"/>
                        <a:pt x="30609" y="4368"/>
                      </a:cubicBezTo>
                      <a:cubicBezTo>
                        <a:pt x="29272" y="3077"/>
                        <a:pt x="27934" y="1864"/>
                        <a:pt x="26545" y="651"/>
                      </a:cubicBezTo>
                      <a:cubicBezTo>
                        <a:pt x="26055" y="1986"/>
                        <a:pt x="25689" y="3365"/>
                        <a:pt x="25454" y="4768"/>
                      </a:cubicBezTo>
                      <a:cubicBezTo>
                        <a:pt x="25272" y="5827"/>
                        <a:pt x="25384" y="6575"/>
                        <a:pt x="26002" y="6784"/>
                      </a:cubicBezTo>
                      <a:close/>
                      <a:moveTo>
                        <a:pt x="35324" y="32947"/>
                      </a:moveTo>
                      <a:cubicBezTo>
                        <a:pt x="35570" y="32626"/>
                        <a:pt x="36253" y="32482"/>
                        <a:pt x="36364" y="32747"/>
                      </a:cubicBezTo>
                      <a:cubicBezTo>
                        <a:pt x="36914" y="34260"/>
                        <a:pt x="36958" y="35909"/>
                        <a:pt x="36490" y="37449"/>
                      </a:cubicBezTo>
                      <a:cubicBezTo>
                        <a:pt x="36409" y="37791"/>
                        <a:pt x="36250" y="38109"/>
                        <a:pt x="36025" y="38378"/>
                      </a:cubicBezTo>
                      <a:cubicBezTo>
                        <a:pt x="35505" y="38527"/>
                        <a:pt x="34808" y="38843"/>
                        <a:pt x="34539" y="38527"/>
                      </a:cubicBezTo>
                      <a:cubicBezTo>
                        <a:pt x="33995" y="37932"/>
                        <a:pt x="32927" y="37858"/>
                        <a:pt x="33447" y="35702"/>
                      </a:cubicBezTo>
                      <a:cubicBezTo>
                        <a:pt x="34023" y="34746"/>
                        <a:pt x="34650" y="33822"/>
                        <a:pt x="35324" y="32933"/>
                      </a:cubicBezTo>
                      <a:close/>
                      <a:moveTo>
                        <a:pt x="36764" y="27618"/>
                      </a:moveTo>
                      <a:cubicBezTo>
                        <a:pt x="36851" y="28126"/>
                        <a:pt x="36876" y="28642"/>
                        <a:pt x="36838" y="29156"/>
                      </a:cubicBezTo>
                      <a:cubicBezTo>
                        <a:pt x="36474" y="28770"/>
                        <a:pt x="36144" y="28355"/>
                        <a:pt x="35849" y="27915"/>
                      </a:cubicBezTo>
                      <a:cubicBezTo>
                        <a:pt x="35767" y="27455"/>
                        <a:pt x="35759" y="26984"/>
                        <a:pt x="35825" y="26521"/>
                      </a:cubicBezTo>
                      <a:cubicBezTo>
                        <a:pt x="36180" y="26840"/>
                        <a:pt x="36494" y="27202"/>
                        <a:pt x="36759" y="27599"/>
                      </a:cubicBezTo>
                      <a:close/>
                      <a:moveTo>
                        <a:pt x="29076" y="32389"/>
                      </a:moveTo>
                      <a:cubicBezTo>
                        <a:pt x="28951" y="32589"/>
                        <a:pt x="28431" y="32515"/>
                        <a:pt x="28208" y="32264"/>
                      </a:cubicBezTo>
                      <a:cubicBezTo>
                        <a:pt x="26471" y="30206"/>
                        <a:pt x="24710" y="28199"/>
                        <a:pt x="23052" y="26015"/>
                      </a:cubicBezTo>
                      <a:cubicBezTo>
                        <a:pt x="22035" y="24723"/>
                        <a:pt x="22123" y="23905"/>
                        <a:pt x="22955" y="23088"/>
                      </a:cubicBezTo>
                      <a:cubicBezTo>
                        <a:pt x="23526" y="23436"/>
                        <a:pt x="24246" y="23659"/>
                        <a:pt x="24617" y="24226"/>
                      </a:cubicBezTo>
                      <a:cubicBezTo>
                        <a:pt x="25485" y="25594"/>
                        <a:pt x="26526" y="26843"/>
                        <a:pt x="27716" y="27943"/>
                      </a:cubicBezTo>
                      <a:cubicBezTo>
                        <a:pt x="28939" y="29070"/>
                        <a:pt x="29459" y="30770"/>
                        <a:pt x="29076" y="3238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1" name="Freeform 5390">
                  <a:extLst>
                    <a:ext uri="{FF2B5EF4-FFF2-40B4-BE49-F238E27FC236}">
                      <a16:creationId xmlns:a16="http://schemas.microsoft.com/office/drawing/2014/main" id="{25BB2C97-8D07-5A5D-F341-50EC673ACA3E}"/>
                    </a:ext>
                  </a:extLst>
                </p:cNvPr>
                <p:cNvSpPr/>
                <p:nvPr/>
              </p:nvSpPr>
              <p:spPr>
                <a:xfrm rot="-780000">
                  <a:off x="1836706" y="3834704"/>
                  <a:ext cx="7094" cy="7791"/>
                </a:xfrm>
                <a:custGeom>
                  <a:avLst/>
                  <a:gdLst>
                    <a:gd name="connsiteX0" fmla="*/ 4021 w 7094"/>
                    <a:gd name="connsiteY0" fmla="*/ 650 h 7791"/>
                    <a:gd name="connsiteX1" fmla="*/ 946 w 7094"/>
                    <a:gd name="connsiteY1" fmla="*/ 5064 h 7791"/>
                    <a:gd name="connsiteX2" fmla="*/ 923 w 7094"/>
                    <a:gd name="connsiteY2" fmla="*/ 5213 h 7791"/>
                    <a:gd name="connsiteX3" fmla="*/ 379 w 7094"/>
                    <a:gd name="connsiteY3" fmla="*/ 6653 h 7791"/>
                    <a:gd name="connsiteX4" fmla="*/ 2214 w 7094"/>
                    <a:gd name="connsiteY4" fmla="*/ 6630 h 7791"/>
                    <a:gd name="connsiteX5" fmla="*/ 5312 w 7094"/>
                    <a:gd name="connsiteY5" fmla="*/ 8293 h 7791"/>
                    <a:gd name="connsiteX6" fmla="*/ 5386 w 7094"/>
                    <a:gd name="connsiteY6" fmla="*/ 8442 h 7791"/>
                    <a:gd name="connsiteX7" fmla="*/ 6106 w 7094"/>
                    <a:gd name="connsiteY7" fmla="*/ 7550 h 7791"/>
                    <a:gd name="connsiteX8" fmla="*/ 6850 w 7094"/>
                    <a:gd name="connsiteY8" fmla="*/ 6783 h 7791"/>
                    <a:gd name="connsiteX9" fmla="*/ 7444 w 7094"/>
                    <a:gd name="connsiteY9" fmla="*/ 6537 h 7791"/>
                    <a:gd name="connsiteX10" fmla="*/ 7467 w 7094"/>
                    <a:gd name="connsiteY10" fmla="*/ 5422 h 7791"/>
                    <a:gd name="connsiteX11" fmla="*/ 5261 w 7094"/>
                    <a:gd name="connsiteY11" fmla="*/ 776 h 7791"/>
                    <a:gd name="connsiteX12" fmla="*/ 5061 w 7094"/>
                    <a:gd name="connsiteY12" fmla="*/ 827 h 7791"/>
                    <a:gd name="connsiteX13" fmla="*/ 4021 w 7094"/>
                    <a:gd name="connsiteY13" fmla="*/ 650 h 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94" h="7791">
                      <a:moveTo>
                        <a:pt x="4021" y="650"/>
                      </a:moveTo>
                      <a:cubicBezTo>
                        <a:pt x="3460" y="2396"/>
                        <a:pt x="2389" y="3933"/>
                        <a:pt x="946" y="5064"/>
                      </a:cubicBezTo>
                      <a:lnTo>
                        <a:pt x="923" y="5213"/>
                      </a:lnTo>
                      <a:cubicBezTo>
                        <a:pt x="790" y="5710"/>
                        <a:pt x="608" y="6192"/>
                        <a:pt x="379" y="6653"/>
                      </a:cubicBezTo>
                      <a:lnTo>
                        <a:pt x="2214" y="6630"/>
                      </a:lnTo>
                      <a:cubicBezTo>
                        <a:pt x="3496" y="6464"/>
                        <a:pt x="4742" y="7133"/>
                        <a:pt x="5312" y="8293"/>
                      </a:cubicBezTo>
                      <a:lnTo>
                        <a:pt x="5386" y="8442"/>
                      </a:lnTo>
                      <a:cubicBezTo>
                        <a:pt x="5609" y="8168"/>
                        <a:pt x="5851" y="7871"/>
                        <a:pt x="6106" y="7550"/>
                      </a:cubicBezTo>
                      <a:cubicBezTo>
                        <a:pt x="6295" y="7243"/>
                        <a:pt x="6549" y="6981"/>
                        <a:pt x="6850" y="6783"/>
                      </a:cubicBezTo>
                      <a:lnTo>
                        <a:pt x="7444" y="6537"/>
                      </a:lnTo>
                      <a:cubicBezTo>
                        <a:pt x="7444" y="6165"/>
                        <a:pt x="7467" y="5794"/>
                        <a:pt x="7467" y="5422"/>
                      </a:cubicBezTo>
                      <a:cubicBezTo>
                        <a:pt x="7554" y="3602"/>
                        <a:pt x="6726" y="1859"/>
                        <a:pt x="5261" y="776"/>
                      </a:cubicBezTo>
                      <a:lnTo>
                        <a:pt x="5061" y="827"/>
                      </a:lnTo>
                      <a:cubicBezTo>
                        <a:pt x="4706" y="840"/>
                        <a:pt x="4352" y="780"/>
                        <a:pt x="4021" y="6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2" name="Freeform 5391">
                  <a:extLst>
                    <a:ext uri="{FF2B5EF4-FFF2-40B4-BE49-F238E27FC236}">
                      <a16:creationId xmlns:a16="http://schemas.microsoft.com/office/drawing/2014/main" id="{B27A1838-CE58-44FF-FD24-D2F30EEE65C3}"/>
                    </a:ext>
                  </a:extLst>
                </p:cNvPr>
                <p:cNvSpPr/>
                <p:nvPr/>
              </p:nvSpPr>
              <p:spPr>
                <a:xfrm rot="-780000">
                  <a:off x="1789666" y="3889471"/>
                  <a:ext cx="9303" cy="10579"/>
                </a:xfrm>
                <a:custGeom>
                  <a:avLst/>
                  <a:gdLst>
                    <a:gd name="connsiteX0" fmla="*/ 6085 w 9303"/>
                    <a:gd name="connsiteY0" fmla="*/ 7783 h 10579"/>
                    <a:gd name="connsiteX1" fmla="*/ 9206 w 9303"/>
                    <a:gd name="connsiteY1" fmla="*/ 7137 h 10579"/>
                    <a:gd name="connsiteX2" fmla="*/ 9280 w 9303"/>
                    <a:gd name="connsiteY2" fmla="*/ 7086 h 10579"/>
                    <a:gd name="connsiteX3" fmla="*/ 9675 w 9303"/>
                    <a:gd name="connsiteY3" fmla="*/ 4085 h 10579"/>
                    <a:gd name="connsiteX4" fmla="*/ 6452 w 9303"/>
                    <a:gd name="connsiteY4" fmla="*/ 1455 h 10579"/>
                    <a:gd name="connsiteX5" fmla="*/ 5685 w 9303"/>
                    <a:gd name="connsiteY5" fmla="*/ 661 h 10579"/>
                    <a:gd name="connsiteX6" fmla="*/ 5857 w 9303"/>
                    <a:gd name="connsiteY6" fmla="*/ 2026 h 10579"/>
                    <a:gd name="connsiteX7" fmla="*/ 5239 w 9303"/>
                    <a:gd name="connsiteY7" fmla="*/ 6566 h 10579"/>
                    <a:gd name="connsiteX8" fmla="*/ 3874 w 9303"/>
                    <a:gd name="connsiteY8" fmla="*/ 7495 h 10579"/>
                    <a:gd name="connsiteX9" fmla="*/ 3600 w 9303"/>
                    <a:gd name="connsiteY9" fmla="*/ 8215 h 10579"/>
                    <a:gd name="connsiteX10" fmla="*/ 813 w 9303"/>
                    <a:gd name="connsiteY10" fmla="*/ 10594 h 10579"/>
                    <a:gd name="connsiteX11" fmla="*/ 864 w 9303"/>
                    <a:gd name="connsiteY11" fmla="*/ 10794 h 10579"/>
                    <a:gd name="connsiteX12" fmla="*/ 543 w 9303"/>
                    <a:gd name="connsiteY12" fmla="*/ 10943 h 10579"/>
                    <a:gd name="connsiteX13" fmla="*/ 372 w 9303"/>
                    <a:gd name="connsiteY13" fmla="*/ 11240 h 10579"/>
                    <a:gd name="connsiteX14" fmla="*/ 5774 w 9303"/>
                    <a:gd name="connsiteY14" fmla="*/ 9604 h 10579"/>
                    <a:gd name="connsiteX15" fmla="*/ 6085 w 9303"/>
                    <a:gd name="connsiteY15" fmla="*/ 7783 h 1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3" h="10579">
                      <a:moveTo>
                        <a:pt x="6085" y="7783"/>
                      </a:moveTo>
                      <a:cubicBezTo>
                        <a:pt x="7125" y="7537"/>
                        <a:pt x="8217" y="7463"/>
                        <a:pt x="9206" y="7137"/>
                      </a:cubicBezTo>
                      <a:lnTo>
                        <a:pt x="9280" y="7086"/>
                      </a:lnTo>
                      <a:cubicBezTo>
                        <a:pt x="8998" y="6074"/>
                        <a:pt x="9141" y="4990"/>
                        <a:pt x="9675" y="4085"/>
                      </a:cubicBezTo>
                      <a:cubicBezTo>
                        <a:pt x="8560" y="3156"/>
                        <a:pt x="7520" y="2250"/>
                        <a:pt x="6452" y="1455"/>
                      </a:cubicBezTo>
                      <a:cubicBezTo>
                        <a:pt x="6152" y="1237"/>
                        <a:pt x="5893" y="968"/>
                        <a:pt x="5685" y="661"/>
                      </a:cubicBezTo>
                      <a:cubicBezTo>
                        <a:pt x="5561" y="1121"/>
                        <a:pt x="5622" y="1612"/>
                        <a:pt x="5857" y="2026"/>
                      </a:cubicBezTo>
                      <a:cubicBezTo>
                        <a:pt x="6757" y="3494"/>
                        <a:pt x="6498" y="5392"/>
                        <a:pt x="5239" y="6566"/>
                      </a:cubicBezTo>
                      <a:cubicBezTo>
                        <a:pt x="4843" y="6955"/>
                        <a:pt x="4381" y="7269"/>
                        <a:pt x="3874" y="7495"/>
                      </a:cubicBezTo>
                      <a:cubicBezTo>
                        <a:pt x="3880" y="7762"/>
                        <a:pt x="3781" y="8020"/>
                        <a:pt x="3600" y="8215"/>
                      </a:cubicBezTo>
                      <a:cubicBezTo>
                        <a:pt x="2520" y="8812"/>
                        <a:pt x="1572" y="9621"/>
                        <a:pt x="813" y="10594"/>
                      </a:cubicBezTo>
                      <a:lnTo>
                        <a:pt x="864" y="10794"/>
                      </a:lnTo>
                      <a:lnTo>
                        <a:pt x="543" y="10943"/>
                      </a:lnTo>
                      <a:lnTo>
                        <a:pt x="372" y="11240"/>
                      </a:lnTo>
                      <a:cubicBezTo>
                        <a:pt x="2206" y="10817"/>
                        <a:pt x="3943" y="10074"/>
                        <a:pt x="5774" y="9604"/>
                      </a:cubicBezTo>
                      <a:cubicBezTo>
                        <a:pt x="5239" y="8652"/>
                        <a:pt x="5337" y="7978"/>
                        <a:pt x="6085" y="778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3" name="Freeform 5392">
                  <a:extLst>
                    <a:ext uri="{FF2B5EF4-FFF2-40B4-BE49-F238E27FC236}">
                      <a16:creationId xmlns:a16="http://schemas.microsoft.com/office/drawing/2014/main" id="{B9BFA679-02B0-7D2B-0034-096040BCCA30}"/>
                    </a:ext>
                  </a:extLst>
                </p:cNvPr>
                <p:cNvSpPr/>
                <p:nvPr/>
              </p:nvSpPr>
              <p:spPr>
                <a:xfrm rot="-780000">
                  <a:off x="1815251" y="3863069"/>
                  <a:ext cx="989" cy="1463"/>
                </a:xfrm>
                <a:custGeom>
                  <a:avLst/>
                  <a:gdLst>
                    <a:gd name="connsiteX0" fmla="*/ 771 w 989"/>
                    <a:gd name="connsiteY0" fmla="*/ 1153 h 1463"/>
                    <a:gd name="connsiteX1" fmla="*/ 376 w 989"/>
                    <a:gd name="connsiteY1" fmla="*/ 656 h 1463"/>
                    <a:gd name="connsiteX2" fmla="*/ 1365 w 989"/>
                    <a:gd name="connsiteY2" fmla="*/ 2119 h 1463"/>
                    <a:gd name="connsiteX3" fmla="*/ 771 w 989"/>
                    <a:gd name="connsiteY3" fmla="*/ 1153 h 1463"/>
                  </a:gdLst>
                  <a:ahLst/>
                  <a:cxnLst>
                    <a:cxn ang="0">
                      <a:pos x="connsiteX0" y="connsiteY0"/>
                    </a:cxn>
                    <a:cxn ang="0">
                      <a:pos x="connsiteX1" y="connsiteY1"/>
                    </a:cxn>
                    <a:cxn ang="0">
                      <a:pos x="connsiteX2" y="connsiteY2"/>
                    </a:cxn>
                    <a:cxn ang="0">
                      <a:pos x="connsiteX3" y="connsiteY3"/>
                    </a:cxn>
                  </a:cxnLst>
                  <a:rect l="l" t="t" r="r" b="b"/>
                  <a:pathLst>
                    <a:path w="989" h="1463">
                      <a:moveTo>
                        <a:pt x="771" y="1153"/>
                      </a:moveTo>
                      <a:lnTo>
                        <a:pt x="376" y="656"/>
                      </a:lnTo>
                      <a:cubicBezTo>
                        <a:pt x="621" y="1196"/>
                        <a:pt x="955" y="1691"/>
                        <a:pt x="1365" y="2119"/>
                      </a:cubicBezTo>
                      <a:cubicBezTo>
                        <a:pt x="1213" y="1771"/>
                        <a:pt x="1013" y="1446"/>
                        <a:pt x="771" y="115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4" name="Freeform 5393">
                  <a:extLst>
                    <a:ext uri="{FF2B5EF4-FFF2-40B4-BE49-F238E27FC236}">
                      <a16:creationId xmlns:a16="http://schemas.microsoft.com/office/drawing/2014/main" id="{1A409B7B-020A-4033-656B-920092CA07E9}"/>
                    </a:ext>
                  </a:extLst>
                </p:cNvPr>
                <p:cNvSpPr/>
                <p:nvPr/>
              </p:nvSpPr>
              <p:spPr>
                <a:xfrm rot="-780000">
                  <a:off x="1781058" y="3902867"/>
                  <a:ext cx="8772" cy="8246"/>
                </a:xfrm>
                <a:custGeom>
                  <a:avLst/>
                  <a:gdLst>
                    <a:gd name="connsiteX0" fmla="*/ 6072 w 8772"/>
                    <a:gd name="connsiteY0" fmla="*/ 1829 h 8246"/>
                    <a:gd name="connsiteX1" fmla="*/ 3285 w 8772"/>
                    <a:gd name="connsiteY1" fmla="*/ 663 h 8246"/>
                    <a:gd name="connsiteX2" fmla="*/ 498 w 8772"/>
                    <a:gd name="connsiteY2" fmla="*/ 4162 h 8246"/>
                    <a:gd name="connsiteX3" fmla="*/ 373 w 8772"/>
                    <a:gd name="connsiteY3" fmla="*/ 4459 h 8246"/>
                    <a:gd name="connsiteX4" fmla="*/ 2927 w 8772"/>
                    <a:gd name="connsiteY4" fmla="*/ 8204 h 8246"/>
                    <a:gd name="connsiteX5" fmla="*/ 5405 w 8772"/>
                    <a:gd name="connsiteY5" fmla="*/ 8554 h 8246"/>
                    <a:gd name="connsiteX6" fmla="*/ 5408 w 8772"/>
                    <a:gd name="connsiteY6" fmla="*/ 8552 h 8246"/>
                    <a:gd name="connsiteX7" fmla="*/ 7368 w 8772"/>
                    <a:gd name="connsiteY7" fmla="*/ 7484 h 8246"/>
                    <a:gd name="connsiteX8" fmla="*/ 8928 w 8772"/>
                    <a:gd name="connsiteY8" fmla="*/ 3836 h 8246"/>
                    <a:gd name="connsiteX9" fmla="*/ 8756 w 8772"/>
                    <a:gd name="connsiteY9" fmla="*/ 2772 h 8246"/>
                    <a:gd name="connsiteX10" fmla="*/ 6072 w 8772"/>
                    <a:gd name="connsiteY10" fmla="*/ 1829 h 8246"/>
                    <a:gd name="connsiteX11" fmla="*/ 3694 w 8772"/>
                    <a:gd name="connsiteY11" fmla="*/ 5081 h 8246"/>
                    <a:gd name="connsiteX12" fmla="*/ 2759 w 8772"/>
                    <a:gd name="connsiteY12" fmla="*/ 2339 h 8246"/>
                    <a:gd name="connsiteX13" fmla="*/ 2802 w 8772"/>
                    <a:gd name="connsiteY13" fmla="*/ 2257 h 8246"/>
                    <a:gd name="connsiteX14" fmla="*/ 4488 w 8772"/>
                    <a:gd name="connsiteY14" fmla="*/ 1564 h 8246"/>
                    <a:gd name="connsiteX15" fmla="*/ 5417 w 8772"/>
                    <a:gd name="connsiteY15" fmla="*/ 4886 h 8246"/>
                    <a:gd name="connsiteX16" fmla="*/ 3675 w 8772"/>
                    <a:gd name="connsiteY16" fmla="*/ 5100 h 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72" h="8246">
                      <a:moveTo>
                        <a:pt x="6072" y="1829"/>
                      </a:moveTo>
                      <a:cubicBezTo>
                        <a:pt x="5061" y="1677"/>
                        <a:pt x="4103" y="1276"/>
                        <a:pt x="3285" y="663"/>
                      </a:cubicBezTo>
                      <a:cubicBezTo>
                        <a:pt x="2189" y="1686"/>
                        <a:pt x="1250" y="2865"/>
                        <a:pt x="498" y="4162"/>
                      </a:cubicBezTo>
                      <a:lnTo>
                        <a:pt x="373" y="4459"/>
                      </a:lnTo>
                      <a:cubicBezTo>
                        <a:pt x="298" y="6294"/>
                        <a:pt x="1984" y="7014"/>
                        <a:pt x="2927" y="8204"/>
                      </a:cubicBezTo>
                      <a:cubicBezTo>
                        <a:pt x="3515" y="8985"/>
                        <a:pt x="4624" y="9142"/>
                        <a:pt x="5405" y="8554"/>
                      </a:cubicBezTo>
                      <a:cubicBezTo>
                        <a:pt x="5406" y="8553"/>
                        <a:pt x="5407" y="8553"/>
                        <a:pt x="5408" y="8552"/>
                      </a:cubicBezTo>
                      <a:lnTo>
                        <a:pt x="7368" y="7484"/>
                      </a:lnTo>
                      <a:cubicBezTo>
                        <a:pt x="9179" y="6466"/>
                        <a:pt x="9402" y="5895"/>
                        <a:pt x="8928" y="3836"/>
                      </a:cubicBezTo>
                      <a:cubicBezTo>
                        <a:pt x="8841" y="3487"/>
                        <a:pt x="8783" y="3131"/>
                        <a:pt x="8756" y="2772"/>
                      </a:cubicBezTo>
                      <a:cubicBezTo>
                        <a:pt x="7906" y="2344"/>
                        <a:pt x="7003" y="2028"/>
                        <a:pt x="6072" y="1829"/>
                      </a:cubicBezTo>
                      <a:close/>
                      <a:moveTo>
                        <a:pt x="3694" y="5081"/>
                      </a:moveTo>
                      <a:cubicBezTo>
                        <a:pt x="2678" y="4582"/>
                        <a:pt x="2260" y="3354"/>
                        <a:pt x="2759" y="2339"/>
                      </a:cubicBezTo>
                      <a:cubicBezTo>
                        <a:pt x="2773" y="2311"/>
                        <a:pt x="2787" y="2284"/>
                        <a:pt x="2802" y="2257"/>
                      </a:cubicBezTo>
                      <a:cubicBezTo>
                        <a:pt x="3048" y="1834"/>
                        <a:pt x="3917" y="1792"/>
                        <a:pt x="4488" y="1564"/>
                      </a:cubicBezTo>
                      <a:lnTo>
                        <a:pt x="5417" y="4886"/>
                      </a:lnTo>
                      <a:cubicBezTo>
                        <a:pt x="4853" y="5060"/>
                        <a:pt x="4264" y="5133"/>
                        <a:pt x="3675" y="51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5" name="Freeform 5394">
                  <a:extLst>
                    <a:ext uri="{FF2B5EF4-FFF2-40B4-BE49-F238E27FC236}">
                      <a16:creationId xmlns:a16="http://schemas.microsoft.com/office/drawing/2014/main" id="{42EAB6FC-DE5B-A6A8-5E6B-E46B3E17E291}"/>
                    </a:ext>
                  </a:extLst>
                </p:cNvPr>
                <p:cNvSpPr/>
                <p:nvPr/>
              </p:nvSpPr>
              <p:spPr>
                <a:xfrm rot="-780000">
                  <a:off x="1819096" y="3831498"/>
                  <a:ext cx="17309" cy="22315"/>
                </a:xfrm>
                <a:custGeom>
                  <a:avLst/>
                  <a:gdLst>
                    <a:gd name="connsiteX0" fmla="*/ 10617 w 17309"/>
                    <a:gd name="connsiteY0" fmla="*/ 1561 h 22315"/>
                    <a:gd name="connsiteX1" fmla="*/ 10319 w 17309"/>
                    <a:gd name="connsiteY1" fmla="*/ 5431 h 22315"/>
                    <a:gd name="connsiteX2" fmla="*/ 11039 w 17309"/>
                    <a:gd name="connsiteY2" fmla="*/ 6472 h 22315"/>
                    <a:gd name="connsiteX3" fmla="*/ 11388 w 17309"/>
                    <a:gd name="connsiteY3" fmla="*/ 8530 h 22315"/>
                    <a:gd name="connsiteX4" fmla="*/ 11141 w 17309"/>
                    <a:gd name="connsiteY4" fmla="*/ 10960 h 22315"/>
                    <a:gd name="connsiteX5" fmla="*/ 9507 w 17309"/>
                    <a:gd name="connsiteY5" fmla="*/ 14802 h 22315"/>
                    <a:gd name="connsiteX6" fmla="*/ 9042 w 17309"/>
                    <a:gd name="connsiteY6" fmla="*/ 19490 h 22315"/>
                    <a:gd name="connsiteX7" fmla="*/ 8945 w 17309"/>
                    <a:gd name="connsiteY7" fmla="*/ 20884 h 22315"/>
                    <a:gd name="connsiteX8" fmla="*/ 6664 w 17309"/>
                    <a:gd name="connsiteY8" fmla="*/ 19546 h 22315"/>
                    <a:gd name="connsiteX9" fmla="*/ 2948 w 17309"/>
                    <a:gd name="connsiteY9" fmla="*/ 18329 h 22315"/>
                    <a:gd name="connsiteX10" fmla="*/ 2131 w 17309"/>
                    <a:gd name="connsiteY10" fmla="*/ 19072 h 22315"/>
                    <a:gd name="connsiteX11" fmla="*/ 1141 w 17309"/>
                    <a:gd name="connsiteY11" fmla="*/ 19690 h 22315"/>
                    <a:gd name="connsiteX12" fmla="*/ 793 w 17309"/>
                    <a:gd name="connsiteY12" fmla="*/ 18849 h 22315"/>
                    <a:gd name="connsiteX13" fmla="*/ 695 w 17309"/>
                    <a:gd name="connsiteY13" fmla="*/ 19147 h 22315"/>
                    <a:gd name="connsiteX14" fmla="*/ 421 w 17309"/>
                    <a:gd name="connsiteY14" fmla="*/ 20907 h 22315"/>
                    <a:gd name="connsiteX15" fmla="*/ 1350 w 17309"/>
                    <a:gd name="connsiteY15" fmla="*/ 21130 h 22315"/>
                    <a:gd name="connsiteX16" fmla="*/ 6306 w 17309"/>
                    <a:gd name="connsiteY16" fmla="*/ 21056 h 22315"/>
                    <a:gd name="connsiteX17" fmla="*/ 8238 w 17309"/>
                    <a:gd name="connsiteY17" fmla="*/ 20982 h 22315"/>
                    <a:gd name="connsiteX18" fmla="*/ 9033 w 17309"/>
                    <a:gd name="connsiteY18" fmla="*/ 22966 h 22315"/>
                    <a:gd name="connsiteX19" fmla="*/ 10770 w 17309"/>
                    <a:gd name="connsiteY19" fmla="*/ 19421 h 22315"/>
                    <a:gd name="connsiteX20" fmla="*/ 11834 w 17309"/>
                    <a:gd name="connsiteY20" fmla="*/ 18129 h 22315"/>
                    <a:gd name="connsiteX21" fmla="*/ 12479 w 17309"/>
                    <a:gd name="connsiteY21" fmla="*/ 17664 h 22315"/>
                    <a:gd name="connsiteX22" fmla="*/ 12108 w 17309"/>
                    <a:gd name="connsiteY22" fmla="*/ 15880 h 22315"/>
                    <a:gd name="connsiteX23" fmla="*/ 14737 w 17309"/>
                    <a:gd name="connsiteY23" fmla="*/ 13176 h 22315"/>
                    <a:gd name="connsiteX24" fmla="*/ 16046 w 17309"/>
                    <a:gd name="connsiteY24" fmla="*/ 12949 h 22315"/>
                    <a:gd name="connsiteX25" fmla="*/ 16320 w 17309"/>
                    <a:gd name="connsiteY25" fmla="*/ 12331 h 22315"/>
                    <a:gd name="connsiteX26" fmla="*/ 15480 w 17309"/>
                    <a:gd name="connsiteY26" fmla="*/ 10867 h 22315"/>
                    <a:gd name="connsiteX27" fmla="*/ 14713 w 17309"/>
                    <a:gd name="connsiteY27" fmla="*/ 10816 h 22315"/>
                    <a:gd name="connsiteX28" fmla="*/ 14662 w 17309"/>
                    <a:gd name="connsiteY28" fmla="*/ 9524 h 22315"/>
                    <a:gd name="connsiteX29" fmla="*/ 14685 w 17309"/>
                    <a:gd name="connsiteY29" fmla="*/ 9501 h 22315"/>
                    <a:gd name="connsiteX30" fmla="*/ 14537 w 17309"/>
                    <a:gd name="connsiteY30" fmla="*/ 9204 h 22315"/>
                    <a:gd name="connsiteX31" fmla="*/ 14737 w 17309"/>
                    <a:gd name="connsiteY31" fmla="*/ 8014 h 22315"/>
                    <a:gd name="connsiteX32" fmla="*/ 15777 w 17309"/>
                    <a:gd name="connsiteY32" fmla="*/ 8140 h 22315"/>
                    <a:gd name="connsiteX33" fmla="*/ 16868 w 17309"/>
                    <a:gd name="connsiteY33" fmla="*/ 7099 h 22315"/>
                    <a:gd name="connsiteX34" fmla="*/ 17686 w 17309"/>
                    <a:gd name="connsiteY34" fmla="*/ 6379 h 22315"/>
                    <a:gd name="connsiteX35" fmla="*/ 17338 w 17309"/>
                    <a:gd name="connsiteY35" fmla="*/ 6551 h 22315"/>
                    <a:gd name="connsiteX36" fmla="*/ 14834 w 17309"/>
                    <a:gd name="connsiteY36" fmla="*/ 6676 h 22315"/>
                    <a:gd name="connsiteX37" fmla="*/ 14142 w 17309"/>
                    <a:gd name="connsiteY37" fmla="*/ 6058 h 22315"/>
                    <a:gd name="connsiteX38" fmla="*/ 13599 w 17309"/>
                    <a:gd name="connsiteY38" fmla="*/ 4841 h 22315"/>
                    <a:gd name="connsiteX39" fmla="*/ 13599 w 17309"/>
                    <a:gd name="connsiteY39" fmla="*/ 3549 h 22315"/>
                    <a:gd name="connsiteX40" fmla="*/ 16697 w 17309"/>
                    <a:gd name="connsiteY40" fmla="*/ 2011 h 22315"/>
                    <a:gd name="connsiteX41" fmla="*/ 16748 w 17309"/>
                    <a:gd name="connsiteY41" fmla="*/ 1988 h 22315"/>
                    <a:gd name="connsiteX42" fmla="*/ 12103 w 17309"/>
                    <a:gd name="connsiteY42" fmla="*/ 650 h 22315"/>
                    <a:gd name="connsiteX43" fmla="*/ 11309 w 17309"/>
                    <a:gd name="connsiteY43" fmla="*/ 1268 h 2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309" h="22315">
                      <a:moveTo>
                        <a:pt x="10617" y="1561"/>
                      </a:moveTo>
                      <a:cubicBezTo>
                        <a:pt x="8982" y="2281"/>
                        <a:pt x="8907" y="3247"/>
                        <a:pt x="10319" y="5431"/>
                      </a:cubicBezTo>
                      <a:cubicBezTo>
                        <a:pt x="10537" y="5793"/>
                        <a:pt x="10777" y="6141"/>
                        <a:pt x="11039" y="6472"/>
                      </a:cubicBezTo>
                      <a:cubicBezTo>
                        <a:pt x="11588" y="7010"/>
                        <a:pt x="11728" y="7840"/>
                        <a:pt x="11388" y="8530"/>
                      </a:cubicBezTo>
                      <a:cubicBezTo>
                        <a:pt x="11077" y="9300"/>
                        <a:pt x="10992" y="10143"/>
                        <a:pt x="11141" y="10960"/>
                      </a:cubicBezTo>
                      <a:cubicBezTo>
                        <a:pt x="11606" y="13190"/>
                        <a:pt x="11165" y="14333"/>
                        <a:pt x="9507" y="14802"/>
                      </a:cubicBezTo>
                      <a:cubicBezTo>
                        <a:pt x="7184" y="15448"/>
                        <a:pt x="7152" y="16587"/>
                        <a:pt x="9042" y="19490"/>
                      </a:cubicBezTo>
                      <a:cubicBezTo>
                        <a:pt x="9562" y="20285"/>
                        <a:pt x="9507" y="20657"/>
                        <a:pt x="8945" y="20884"/>
                      </a:cubicBezTo>
                      <a:cubicBezTo>
                        <a:pt x="8016" y="21279"/>
                        <a:pt x="7356" y="20489"/>
                        <a:pt x="6664" y="19546"/>
                      </a:cubicBezTo>
                      <a:cubicBezTo>
                        <a:pt x="5052" y="17414"/>
                        <a:pt x="4458" y="17223"/>
                        <a:pt x="2948" y="18329"/>
                      </a:cubicBezTo>
                      <a:cubicBezTo>
                        <a:pt x="2651" y="18529"/>
                        <a:pt x="2428" y="18849"/>
                        <a:pt x="2131" y="19072"/>
                      </a:cubicBezTo>
                      <a:cubicBezTo>
                        <a:pt x="1811" y="19295"/>
                        <a:pt x="1481" y="19501"/>
                        <a:pt x="1141" y="19690"/>
                      </a:cubicBezTo>
                      <a:lnTo>
                        <a:pt x="793" y="18849"/>
                      </a:lnTo>
                      <a:lnTo>
                        <a:pt x="695" y="19147"/>
                      </a:lnTo>
                      <a:cubicBezTo>
                        <a:pt x="407" y="19686"/>
                        <a:pt x="310" y="20306"/>
                        <a:pt x="421" y="20907"/>
                      </a:cubicBezTo>
                      <a:cubicBezTo>
                        <a:pt x="746" y="20890"/>
                        <a:pt x="1069" y="20967"/>
                        <a:pt x="1350" y="21130"/>
                      </a:cubicBezTo>
                      <a:cubicBezTo>
                        <a:pt x="2756" y="22436"/>
                        <a:pt x="4940" y="22403"/>
                        <a:pt x="6306" y="21056"/>
                      </a:cubicBezTo>
                      <a:cubicBezTo>
                        <a:pt x="6898" y="20712"/>
                        <a:pt x="7622" y="20684"/>
                        <a:pt x="8238" y="20982"/>
                      </a:cubicBezTo>
                      <a:cubicBezTo>
                        <a:pt x="8747" y="21518"/>
                        <a:pt x="9031" y="22227"/>
                        <a:pt x="9033" y="22966"/>
                      </a:cubicBezTo>
                      <a:cubicBezTo>
                        <a:pt x="9604" y="21776"/>
                        <a:pt x="10175" y="20587"/>
                        <a:pt x="10770" y="19421"/>
                      </a:cubicBezTo>
                      <a:cubicBezTo>
                        <a:pt x="11010" y="18908"/>
                        <a:pt x="11376" y="18464"/>
                        <a:pt x="11834" y="18129"/>
                      </a:cubicBezTo>
                      <a:cubicBezTo>
                        <a:pt x="12065" y="17998"/>
                        <a:pt x="12281" y="17842"/>
                        <a:pt x="12479" y="17664"/>
                      </a:cubicBezTo>
                      <a:cubicBezTo>
                        <a:pt x="12236" y="17101"/>
                        <a:pt x="12109" y="16494"/>
                        <a:pt x="12108" y="15880"/>
                      </a:cubicBezTo>
                      <a:cubicBezTo>
                        <a:pt x="12159" y="14565"/>
                        <a:pt x="13037" y="13599"/>
                        <a:pt x="14737" y="13176"/>
                      </a:cubicBezTo>
                      <a:cubicBezTo>
                        <a:pt x="15169" y="13078"/>
                        <a:pt x="15606" y="13001"/>
                        <a:pt x="16046" y="12949"/>
                      </a:cubicBezTo>
                      <a:cubicBezTo>
                        <a:pt x="16158" y="12752"/>
                        <a:pt x="16250" y="12545"/>
                        <a:pt x="16320" y="12331"/>
                      </a:cubicBezTo>
                      <a:lnTo>
                        <a:pt x="15480" y="10867"/>
                      </a:lnTo>
                      <a:lnTo>
                        <a:pt x="14713" y="10816"/>
                      </a:lnTo>
                      <a:cubicBezTo>
                        <a:pt x="14216" y="10765"/>
                        <a:pt x="14170" y="10198"/>
                        <a:pt x="14662" y="9524"/>
                      </a:cubicBezTo>
                      <a:lnTo>
                        <a:pt x="14685" y="9501"/>
                      </a:lnTo>
                      <a:lnTo>
                        <a:pt x="14537" y="9204"/>
                      </a:lnTo>
                      <a:cubicBezTo>
                        <a:pt x="14072" y="8409"/>
                        <a:pt x="14165" y="7963"/>
                        <a:pt x="14737" y="8014"/>
                      </a:cubicBezTo>
                      <a:lnTo>
                        <a:pt x="15777" y="8140"/>
                      </a:lnTo>
                      <a:cubicBezTo>
                        <a:pt x="16103" y="7755"/>
                        <a:pt x="16469" y="7406"/>
                        <a:pt x="16868" y="7099"/>
                      </a:cubicBezTo>
                      <a:cubicBezTo>
                        <a:pt x="17143" y="6876"/>
                        <a:pt x="17412" y="6634"/>
                        <a:pt x="17686" y="6379"/>
                      </a:cubicBezTo>
                      <a:lnTo>
                        <a:pt x="17338" y="6551"/>
                      </a:lnTo>
                      <a:cubicBezTo>
                        <a:pt x="16580" y="7020"/>
                        <a:pt x="15635" y="7068"/>
                        <a:pt x="14834" y="6676"/>
                      </a:cubicBezTo>
                      <a:cubicBezTo>
                        <a:pt x="14559" y="6526"/>
                        <a:pt x="14323" y="6314"/>
                        <a:pt x="14142" y="6058"/>
                      </a:cubicBezTo>
                      <a:cubicBezTo>
                        <a:pt x="13887" y="5689"/>
                        <a:pt x="13703" y="5277"/>
                        <a:pt x="13599" y="4841"/>
                      </a:cubicBezTo>
                      <a:cubicBezTo>
                        <a:pt x="13486" y="4418"/>
                        <a:pt x="13486" y="3973"/>
                        <a:pt x="13599" y="3549"/>
                      </a:cubicBezTo>
                      <a:cubicBezTo>
                        <a:pt x="14063" y="2155"/>
                        <a:pt x="15410" y="2062"/>
                        <a:pt x="16697" y="2011"/>
                      </a:cubicBezTo>
                      <a:lnTo>
                        <a:pt x="16748" y="1988"/>
                      </a:lnTo>
                      <a:cubicBezTo>
                        <a:pt x="15210" y="1491"/>
                        <a:pt x="13673" y="1022"/>
                        <a:pt x="12103" y="650"/>
                      </a:cubicBezTo>
                      <a:cubicBezTo>
                        <a:pt x="11899" y="924"/>
                        <a:pt x="11624" y="1137"/>
                        <a:pt x="11309" y="12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6" name="Freeform 5395">
                  <a:extLst>
                    <a:ext uri="{FF2B5EF4-FFF2-40B4-BE49-F238E27FC236}">
                      <a16:creationId xmlns:a16="http://schemas.microsoft.com/office/drawing/2014/main" id="{8402AEE3-FCE5-9A5B-16FC-BBA2F448B55B}"/>
                    </a:ext>
                  </a:extLst>
                </p:cNvPr>
                <p:cNvSpPr/>
                <p:nvPr/>
              </p:nvSpPr>
              <p:spPr>
                <a:xfrm rot="-780000">
                  <a:off x="1816690" y="3862870"/>
                  <a:ext cx="594" cy="1612"/>
                </a:xfrm>
                <a:custGeom>
                  <a:avLst/>
                  <a:gdLst>
                    <a:gd name="connsiteX0" fmla="*/ 971 w 594"/>
                    <a:gd name="connsiteY0" fmla="*/ 2268 h 1612"/>
                    <a:gd name="connsiteX1" fmla="*/ 376 w 594"/>
                    <a:gd name="connsiteY1" fmla="*/ 656 h 1612"/>
                    <a:gd name="connsiteX2" fmla="*/ 971 w 594"/>
                    <a:gd name="connsiteY2" fmla="*/ 2268 h 1612"/>
                  </a:gdLst>
                  <a:ahLst/>
                  <a:cxnLst>
                    <a:cxn ang="0">
                      <a:pos x="connsiteX0" y="connsiteY0"/>
                    </a:cxn>
                    <a:cxn ang="0">
                      <a:pos x="connsiteX1" y="connsiteY1"/>
                    </a:cxn>
                    <a:cxn ang="0">
                      <a:pos x="connsiteX2" y="connsiteY2"/>
                    </a:cxn>
                  </a:cxnLst>
                  <a:rect l="l" t="t" r="r" b="b"/>
                  <a:pathLst>
                    <a:path w="594" h="1612">
                      <a:moveTo>
                        <a:pt x="971" y="2268"/>
                      </a:moveTo>
                      <a:cubicBezTo>
                        <a:pt x="684" y="1767"/>
                        <a:pt x="483" y="1222"/>
                        <a:pt x="376" y="656"/>
                      </a:cubicBezTo>
                      <a:cubicBezTo>
                        <a:pt x="483" y="1222"/>
                        <a:pt x="684" y="1767"/>
                        <a:pt x="971" y="22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7" name="Freeform 5396">
                  <a:extLst>
                    <a:ext uri="{FF2B5EF4-FFF2-40B4-BE49-F238E27FC236}">
                      <a16:creationId xmlns:a16="http://schemas.microsoft.com/office/drawing/2014/main" id="{5DCA3273-B09A-CBFA-6FB6-CC96907D2D2E}"/>
                    </a:ext>
                  </a:extLst>
                </p:cNvPr>
                <p:cNvSpPr/>
                <p:nvPr/>
              </p:nvSpPr>
              <p:spPr>
                <a:xfrm rot="-780000">
                  <a:off x="1875745" y="3903648"/>
                  <a:ext cx="3705" cy="6002"/>
                </a:xfrm>
                <a:custGeom>
                  <a:avLst/>
                  <a:gdLst>
                    <a:gd name="connsiteX0" fmla="*/ 4092 w 3705"/>
                    <a:gd name="connsiteY0" fmla="*/ 1131 h 6002"/>
                    <a:gd name="connsiteX1" fmla="*/ 3001 w 3705"/>
                    <a:gd name="connsiteY1" fmla="*/ 1183 h 6002"/>
                    <a:gd name="connsiteX2" fmla="*/ 818 w 3705"/>
                    <a:gd name="connsiteY2" fmla="*/ 662 h 6002"/>
                    <a:gd name="connsiteX3" fmla="*/ 720 w 3705"/>
                    <a:gd name="connsiteY3" fmla="*/ 662 h 6002"/>
                    <a:gd name="connsiteX4" fmla="*/ 669 w 3705"/>
                    <a:gd name="connsiteY4" fmla="*/ 6665 h 6002"/>
                    <a:gd name="connsiteX5" fmla="*/ 2109 w 3705"/>
                    <a:gd name="connsiteY5" fmla="*/ 4342 h 6002"/>
                    <a:gd name="connsiteX6" fmla="*/ 4092 w 3705"/>
                    <a:gd name="connsiteY6" fmla="*/ 1131 h 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5" h="6002">
                      <a:moveTo>
                        <a:pt x="4092" y="1131"/>
                      </a:moveTo>
                      <a:cubicBezTo>
                        <a:pt x="3731" y="1184"/>
                        <a:pt x="3366" y="1201"/>
                        <a:pt x="3001" y="1183"/>
                      </a:cubicBezTo>
                      <a:lnTo>
                        <a:pt x="818" y="662"/>
                      </a:lnTo>
                      <a:lnTo>
                        <a:pt x="720" y="662"/>
                      </a:lnTo>
                      <a:cubicBezTo>
                        <a:pt x="294" y="2639"/>
                        <a:pt x="276" y="4682"/>
                        <a:pt x="669" y="6665"/>
                      </a:cubicBezTo>
                      <a:cubicBezTo>
                        <a:pt x="1044" y="5831"/>
                        <a:pt x="1529" y="5049"/>
                        <a:pt x="2109" y="4342"/>
                      </a:cubicBezTo>
                      <a:cubicBezTo>
                        <a:pt x="2962" y="3403"/>
                        <a:pt x="3634" y="2314"/>
                        <a:pt x="4092" y="113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8" name="Freeform 5397">
                  <a:extLst>
                    <a:ext uri="{FF2B5EF4-FFF2-40B4-BE49-F238E27FC236}">
                      <a16:creationId xmlns:a16="http://schemas.microsoft.com/office/drawing/2014/main" id="{3960B1A6-D6F9-034E-8377-22636A5AC76C}"/>
                    </a:ext>
                  </a:extLst>
                </p:cNvPr>
                <p:cNvSpPr/>
                <p:nvPr/>
              </p:nvSpPr>
              <p:spPr>
                <a:xfrm rot="-780000">
                  <a:off x="1817797" y="3864627"/>
                  <a:ext cx="464" cy="520"/>
                </a:xfrm>
                <a:custGeom>
                  <a:avLst/>
                  <a:gdLst>
                    <a:gd name="connsiteX0" fmla="*/ 376 w 464"/>
                    <a:gd name="connsiteY0" fmla="*/ 656 h 520"/>
                    <a:gd name="connsiteX1" fmla="*/ 841 w 464"/>
                    <a:gd name="connsiteY1" fmla="*/ 1176 h 520"/>
                    <a:gd name="connsiteX2" fmla="*/ 841 w 464"/>
                    <a:gd name="connsiteY2" fmla="*/ 1176 h 520"/>
                    <a:gd name="connsiteX3" fmla="*/ 376 w 464"/>
                    <a:gd name="connsiteY3" fmla="*/ 656 h 520"/>
                  </a:gdLst>
                  <a:ahLst/>
                  <a:cxnLst>
                    <a:cxn ang="0">
                      <a:pos x="connsiteX0" y="connsiteY0"/>
                    </a:cxn>
                    <a:cxn ang="0">
                      <a:pos x="connsiteX1" y="connsiteY1"/>
                    </a:cxn>
                    <a:cxn ang="0">
                      <a:pos x="connsiteX2" y="connsiteY2"/>
                    </a:cxn>
                    <a:cxn ang="0">
                      <a:pos x="connsiteX3" y="connsiteY3"/>
                    </a:cxn>
                  </a:cxnLst>
                  <a:rect l="l" t="t" r="r" b="b"/>
                  <a:pathLst>
                    <a:path w="464" h="520">
                      <a:moveTo>
                        <a:pt x="376" y="656"/>
                      </a:moveTo>
                      <a:cubicBezTo>
                        <a:pt x="525" y="828"/>
                        <a:pt x="650" y="1004"/>
                        <a:pt x="841" y="1176"/>
                      </a:cubicBezTo>
                      <a:lnTo>
                        <a:pt x="841" y="1176"/>
                      </a:lnTo>
                      <a:cubicBezTo>
                        <a:pt x="650" y="1004"/>
                        <a:pt x="525" y="828"/>
                        <a:pt x="376" y="6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9" name="Freeform 5398">
                  <a:extLst>
                    <a:ext uri="{FF2B5EF4-FFF2-40B4-BE49-F238E27FC236}">
                      <a16:creationId xmlns:a16="http://schemas.microsoft.com/office/drawing/2014/main" id="{1B9E1FF7-A1A3-9E75-16C1-5AB304CD4B55}"/>
                    </a:ext>
                  </a:extLst>
                </p:cNvPr>
                <p:cNvSpPr/>
                <p:nvPr/>
              </p:nvSpPr>
              <p:spPr>
                <a:xfrm rot="-780000">
                  <a:off x="1820669" y="3863272"/>
                  <a:ext cx="418" cy="1886"/>
                </a:xfrm>
                <a:custGeom>
                  <a:avLst/>
                  <a:gdLst>
                    <a:gd name="connsiteX0" fmla="*/ 377 w 418"/>
                    <a:gd name="connsiteY0" fmla="*/ 2542 h 1886"/>
                    <a:gd name="connsiteX1" fmla="*/ 377 w 418"/>
                    <a:gd name="connsiteY1" fmla="*/ 2542 h 1886"/>
                    <a:gd name="connsiteX2" fmla="*/ 697 w 418"/>
                    <a:gd name="connsiteY2" fmla="*/ 1650 h 1886"/>
                    <a:gd name="connsiteX3" fmla="*/ 795 w 418"/>
                    <a:gd name="connsiteY3" fmla="*/ 656 h 1886"/>
                    <a:gd name="connsiteX4" fmla="*/ 697 w 418"/>
                    <a:gd name="connsiteY4" fmla="*/ 1650 h 1886"/>
                    <a:gd name="connsiteX5" fmla="*/ 377 w 418"/>
                    <a:gd name="connsiteY5" fmla="*/ 2542 h 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 h="1886">
                      <a:moveTo>
                        <a:pt x="377" y="2542"/>
                      </a:moveTo>
                      <a:lnTo>
                        <a:pt x="377" y="2542"/>
                      </a:lnTo>
                      <a:cubicBezTo>
                        <a:pt x="554" y="2275"/>
                        <a:pt x="664" y="1969"/>
                        <a:pt x="697" y="1650"/>
                      </a:cubicBezTo>
                      <a:cubicBezTo>
                        <a:pt x="721" y="1329"/>
                        <a:pt x="772" y="1004"/>
                        <a:pt x="795" y="656"/>
                      </a:cubicBezTo>
                      <a:cubicBezTo>
                        <a:pt x="772" y="1004"/>
                        <a:pt x="744" y="1325"/>
                        <a:pt x="697" y="1650"/>
                      </a:cubicBezTo>
                      <a:cubicBezTo>
                        <a:pt x="664" y="1969"/>
                        <a:pt x="554" y="2275"/>
                        <a:pt x="377" y="25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0" name="Freeform 5399">
                  <a:extLst>
                    <a:ext uri="{FF2B5EF4-FFF2-40B4-BE49-F238E27FC236}">
                      <a16:creationId xmlns:a16="http://schemas.microsoft.com/office/drawing/2014/main" id="{3AE9C538-184B-4C3A-3D4C-511BF51BE39E}"/>
                    </a:ext>
                  </a:extLst>
                </p:cNvPr>
                <p:cNvSpPr/>
                <p:nvPr/>
              </p:nvSpPr>
              <p:spPr>
                <a:xfrm rot="-780000">
                  <a:off x="1879648" y="3895120"/>
                  <a:ext cx="1337" cy="1393"/>
                </a:xfrm>
                <a:custGeom>
                  <a:avLst/>
                  <a:gdLst>
                    <a:gd name="connsiteX0" fmla="*/ 387 w 1337"/>
                    <a:gd name="connsiteY0" fmla="*/ 661 h 1393"/>
                    <a:gd name="connsiteX1" fmla="*/ 536 w 1337"/>
                    <a:gd name="connsiteY1" fmla="*/ 2055 h 1393"/>
                    <a:gd name="connsiteX2" fmla="*/ 1725 w 1337"/>
                    <a:gd name="connsiteY2" fmla="*/ 1237 h 1393"/>
                    <a:gd name="connsiteX3" fmla="*/ 387 w 1337"/>
                    <a:gd name="connsiteY3" fmla="*/ 661 h 1393"/>
                  </a:gdLst>
                  <a:ahLst/>
                  <a:cxnLst>
                    <a:cxn ang="0">
                      <a:pos x="connsiteX0" y="connsiteY0"/>
                    </a:cxn>
                    <a:cxn ang="0">
                      <a:pos x="connsiteX1" y="connsiteY1"/>
                    </a:cxn>
                    <a:cxn ang="0">
                      <a:pos x="connsiteX2" y="connsiteY2"/>
                    </a:cxn>
                    <a:cxn ang="0">
                      <a:pos x="connsiteX3" y="connsiteY3"/>
                    </a:cxn>
                  </a:cxnLst>
                  <a:rect l="l" t="t" r="r" b="b"/>
                  <a:pathLst>
                    <a:path w="1337" h="1393">
                      <a:moveTo>
                        <a:pt x="387" y="661"/>
                      </a:moveTo>
                      <a:cubicBezTo>
                        <a:pt x="401" y="1129"/>
                        <a:pt x="451" y="1595"/>
                        <a:pt x="536" y="2055"/>
                      </a:cubicBezTo>
                      <a:cubicBezTo>
                        <a:pt x="931" y="1780"/>
                        <a:pt x="1330" y="1534"/>
                        <a:pt x="1725" y="1237"/>
                      </a:cubicBezTo>
                      <a:cubicBezTo>
                        <a:pt x="1259" y="1096"/>
                        <a:pt x="810" y="902"/>
                        <a:pt x="387" y="6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1" name="Freeform 5400">
                  <a:extLst>
                    <a:ext uri="{FF2B5EF4-FFF2-40B4-BE49-F238E27FC236}">
                      <a16:creationId xmlns:a16="http://schemas.microsoft.com/office/drawing/2014/main" id="{D7F9613A-199F-DE31-ED8F-D10ED46DA5CD}"/>
                    </a:ext>
                  </a:extLst>
                </p:cNvPr>
                <p:cNvSpPr/>
                <p:nvPr/>
              </p:nvSpPr>
              <p:spPr>
                <a:xfrm rot="-780000">
                  <a:off x="1813944" y="3844434"/>
                  <a:ext cx="1189" cy="199"/>
                </a:xfrm>
                <a:custGeom>
                  <a:avLst/>
                  <a:gdLst>
                    <a:gd name="connsiteX0" fmla="*/ 1564 w 1189"/>
                    <a:gd name="connsiteY0" fmla="*/ 652 h 199"/>
                    <a:gd name="connsiteX1" fmla="*/ 1564 w 1189"/>
                    <a:gd name="connsiteY1" fmla="*/ 652 h 199"/>
                    <a:gd name="connsiteX2" fmla="*/ 375 w 1189"/>
                    <a:gd name="connsiteY2" fmla="*/ 852 h 199"/>
                    <a:gd name="connsiteX3" fmla="*/ 375 w 1189"/>
                    <a:gd name="connsiteY3" fmla="*/ 852 h 199"/>
                    <a:gd name="connsiteX4" fmla="*/ 1564 w 1189"/>
                    <a:gd name="connsiteY4" fmla="*/ 652 h 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 h="199">
                      <a:moveTo>
                        <a:pt x="1564" y="652"/>
                      </a:moveTo>
                      <a:lnTo>
                        <a:pt x="1564" y="652"/>
                      </a:lnTo>
                      <a:cubicBezTo>
                        <a:pt x="1160" y="658"/>
                        <a:pt x="759" y="726"/>
                        <a:pt x="375" y="852"/>
                      </a:cubicBezTo>
                      <a:lnTo>
                        <a:pt x="375" y="852"/>
                      </a:lnTo>
                      <a:cubicBezTo>
                        <a:pt x="759" y="726"/>
                        <a:pt x="1160" y="658"/>
                        <a:pt x="1564" y="65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2" name="Freeform 5401">
                  <a:extLst>
                    <a:ext uri="{FF2B5EF4-FFF2-40B4-BE49-F238E27FC236}">
                      <a16:creationId xmlns:a16="http://schemas.microsoft.com/office/drawing/2014/main" id="{8B145048-65CE-8A8D-5A0A-D071F52CC6C0}"/>
                    </a:ext>
                  </a:extLst>
                </p:cNvPr>
                <p:cNvSpPr/>
                <p:nvPr/>
              </p:nvSpPr>
              <p:spPr>
                <a:xfrm rot="-780000">
                  <a:off x="1825708" y="3877474"/>
                  <a:ext cx="1017" cy="766"/>
                </a:xfrm>
                <a:custGeom>
                  <a:avLst/>
                  <a:gdLst>
                    <a:gd name="connsiteX0" fmla="*/ 1246 w 1017"/>
                    <a:gd name="connsiteY0" fmla="*/ 1350 h 766"/>
                    <a:gd name="connsiteX1" fmla="*/ 1395 w 1017"/>
                    <a:gd name="connsiteY1" fmla="*/ 1425 h 766"/>
                    <a:gd name="connsiteX2" fmla="*/ 378 w 1017"/>
                    <a:gd name="connsiteY2" fmla="*/ 658 h 766"/>
                    <a:gd name="connsiteX3" fmla="*/ 1246 w 1017"/>
                    <a:gd name="connsiteY3" fmla="*/ 1350 h 766"/>
                  </a:gdLst>
                  <a:ahLst/>
                  <a:cxnLst>
                    <a:cxn ang="0">
                      <a:pos x="connsiteX0" y="connsiteY0"/>
                    </a:cxn>
                    <a:cxn ang="0">
                      <a:pos x="connsiteX1" y="connsiteY1"/>
                    </a:cxn>
                    <a:cxn ang="0">
                      <a:pos x="connsiteX2" y="connsiteY2"/>
                    </a:cxn>
                    <a:cxn ang="0">
                      <a:pos x="connsiteX3" y="connsiteY3"/>
                    </a:cxn>
                  </a:cxnLst>
                  <a:rect l="l" t="t" r="r" b="b"/>
                  <a:pathLst>
                    <a:path w="1017" h="766">
                      <a:moveTo>
                        <a:pt x="1246" y="1350"/>
                      </a:moveTo>
                      <a:lnTo>
                        <a:pt x="1395" y="1425"/>
                      </a:lnTo>
                      <a:cubicBezTo>
                        <a:pt x="1074" y="1146"/>
                        <a:pt x="734" y="889"/>
                        <a:pt x="378" y="658"/>
                      </a:cubicBezTo>
                      <a:cubicBezTo>
                        <a:pt x="652" y="863"/>
                        <a:pt x="949" y="1127"/>
                        <a:pt x="1246" y="13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3" name="Freeform 5402">
                  <a:extLst>
                    <a:ext uri="{FF2B5EF4-FFF2-40B4-BE49-F238E27FC236}">
                      <a16:creationId xmlns:a16="http://schemas.microsoft.com/office/drawing/2014/main" id="{9CB5CF35-5ABD-BE92-21A5-514E069CBF5E}"/>
                    </a:ext>
                  </a:extLst>
                </p:cNvPr>
                <p:cNvSpPr/>
                <p:nvPr/>
              </p:nvSpPr>
              <p:spPr>
                <a:xfrm rot="-780000">
                  <a:off x="1885588" y="3909037"/>
                  <a:ext cx="292" cy="283"/>
                </a:xfrm>
                <a:custGeom>
                  <a:avLst/>
                  <a:gdLst>
                    <a:gd name="connsiteX0" fmla="*/ 468 w 292"/>
                    <a:gd name="connsiteY0" fmla="*/ 947 h 283"/>
                    <a:gd name="connsiteX1" fmla="*/ 681 w 292"/>
                    <a:gd name="connsiteY1" fmla="*/ 947 h 283"/>
                    <a:gd name="connsiteX2" fmla="*/ 519 w 292"/>
                    <a:gd name="connsiteY2" fmla="*/ 663 h 283"/>
                    <a:gd name="connsiteX3" fmla="*/ 389 w 292"/>
                    <a:gd name="connsiteY3" fmla="*/ 821 h 283"/>
                  </a:gdLst>
                  <a:ahLst/>
                  <a:cxnLst>
                    <a:cxn ang="0">
                      <a:pos x="connsiteX0" y="connsiteY0"/>
                    </a:cxn>
                    <a:cxn ang="0">
                      <a:pos x="connsiteX1" y="connsiteY1"/>
                    </a:cxn>
                    <a:cxn ang="0">
                      <a:pos x="connsiteX2" y="connsiteY2"/>
                    </a:cxn>
                    <a:cxn ang="0">
                      <a:pos x="connsiteX3" y="connsiteY3"/>
                    </a:cxn>
                  </a:cxnLst>
                  <a:rect l="l" t="t" r="r" b="b"/>
                  <a:pathLst>
                    <a:path w="292" h="283">
                      <a:moveTo>
                        <a:pt x="468" y="947"/>
                      </a:moveTo>
                      <a:lnTo>
                        <a:pt x="681" y="947"/>
                      </a:lnTo>
                      <a:lnTo>
                        <a:pt x="519" y="663"/>
                      </a:lnTo>
                      <a:lnTo>
                        <a:pt x="389" y="82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4" name="Freeform 5403">
                  <a:extLst>
                    <a:ext uri="{FF2B5EF4-FFF2-40B4-BE49-F238E27FC236}">
                      <a16:creationId xmlns:a16="http://schemas.microsoft.com/office/drawing/2014/main" id="{44BCC49C-CFC5-2EF6-7D60-00DF35EFE5E7}"/>
                    </a:ext>
                  </a:extLst>
                </p:cNvPr>
                <p:cNvSpPr/>
                <p:nvPr/>
              </p:nvSpPr>
              <p:spPr>
                <a:xfrm rot="-780000">
                  <a:off x="1850450" y="3836184"/>
                  <a:ext cx="7738" cy="9473"/>
                </a:xfrm>
                <a:custGeom>
                  <a:avLst/>
                  <a:gdLst>
                    <a:gd name="connsiteX0" fmla="*/ 1845 w 7738"/>
                    <a:gd name="connsiteY0" fmla="*/ 6802 h 9473"/>
                    <a:gd name="connsiteX1" fmla="*/ 1274 w 7738"/>
                    <a:gd name="connsiteY1" fmla="*/ 7866 h 9473"/>
                    <a:gd name="connsiteX2" fmla="*/ 382 w 7738"/>
                    <a:gd name="connsiteY2" fmla="*/ 7964 h 9473"/>
                    <a:gd name="connsiteX3" fmla="*/ 1371 w 7738"/>
                    <a:gd name="connsiteY3" fmla="*/ 9358 h 9473"/>
                    <a:gd name="connsiteX4" fmla="*/ 1891 w 7738"/>
                    <a:gd name="connsiteY4" fmla="*/ 10124 h 9473"/>
                    <a:gd name="connsiteX5" fmla="*/ 1989 w 7738"/>
                    <a:gd name="connsiteY5" fmla="*/ 9701 h 9473"/>
                    <a:gd name="connsiteX6" fmla="*/ 4776 w 7738"/>
                    <a:gd name="connsiteY6" fmla="*/ 8238 h 9473"/>
                    <a:gd name="connsiteX7" fmla="*/ 5942 w 7738"/>
                    <a:gd name="connsiteY7" fmla="*/ 7021 h 9473"/>
                    <a:gd name="connsiteX8" fmla="*/ 4753 w 7738"/>
                    <a:gd name="connsiteY8" fmla="*/ 5831 h 9473"/>
                    <a:gd name="connsiteX9" fmla="*/ 5296 w 7738"/>
                    <a:gd name="connsiteY9" fmla="*/ 3601 h 9473"/>
                    <a:gd name="connsiteX10" fmla="*/ 7377 w 7738"/>
                    <a:gd name="connsiteY10" fmla="*/ 4767 h 9473"/>
                    <a:gd name="connsiteX11" fmla="*/ 7502 w 7738"/>
                    <a:gd name="connsiteY11" fmla="*/ 4916 h 9473"/>
                    <a:gd name="connsiteX12" fmla="*/ 8120 w 7738"/>
                    <a:gd name="connsiteY12" fmla="*/ 3773 h 9473"/>
                    <a:gd name="connsiteX13" fmla="*/ 4005 w 7738"/>
                    <a:gd name="connsiteY13" fmla="*/ 651 h 9473"/>
                    <a:gd name="connsiteX14" fmla="*/ 1845 w 7738"/>
                    <a:gd name="connsiteY14" fmla="*/ 6802 h 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8" h="9473">
                      <a:moveTo>
                        <a:pt x="1845" y="6802"/>
                      </a:moveTo>
                      <a:cubicBezTo>
                        <a:pt x="1746" y="7199"/>
                        <a:pt x="1549" y="7565"/>
                        <a:pt x="1274" y="7866"/>
                      </a:cubicBezTo>
                      <a:lnTo>
                        <a:pt x="382" y="7964"/>
                      </a:lnTo>
                      <a:cubicBezTo>
                        <a:pt x="687" y="8446"/>
                        <a:pt x="1017" y="8911"/>
                        <a:pt x="1371" y="9358"/>
                      </a:cubicBezTo>
                      <a:cubicBezTo>
                        <a:pt x="1567" y="9597"/>
                        <a:pt x="1741" y="9854"/>
                        <a:pt x="1891" y="10124"/>
                      </a:cubicBezTo>
                      <a:lnTo>
                        <a:pt x="1989" y="9701"/>
                      </a:lnTo>
                      <a:cubicBezTo>
                        <a:pt x="2982" y="9348"/>
                        <a:pt x="3921" y="8855"/>
                        <a:pt x="4776" y="8238"/>
                      </a:cubicBezTo>
                      <a:cubicBezTo>
                        <a:pt x="5189" y="7856"/>
                        <a:pt x="5578" y="7450"/>
                        <a:pt x="5942" y="7021"/>
                      </a:cubicBezTo>
                      <a:cubicBezTo>
                        <a:pt x="5547" y="6626"/>
                        <a:pt x="5147" y="6203"/>
                        <a:pt x="4753" y="5831"/>
                      </a:cubicBezTo>
                      <a:cubicBezTo>
                        <a:pt x="4158" y="4121"/>
                        <a:pt x="4288" y="3327"/>
                        <a:pt x="5296" y="3601"/>
                      </a:cubicBezTo>
                      <a:cubicBezTo>
                        <a:pt x="6066" y="3834"/>
                        <a:pt x="6776" y="4231"/>
                        <a:pt x="7377" y="4767"/>
                      </a:cubicBezTo>
                      <a:lnTo>
                        <a:pt x="7502" y="4916"/>
                      </a:lnTo>
                      <a:cubicBezTo>
                        <a:pt x="7738" y="4552"/>
                        <a:pt x="7944" y="4169"/>
                        <a:pt x="8120" y="3773"/>
                      </a:cubicBezTo>
                      <a:cubicBezTo>
                        <a:pt x="6782" y="2681"/>
                        <a:pt x="5394" y="1640"/>
                        <a:pt x="4005" y="651"/>
                      </a:cubicBezTo>
                      <a:cubicBezTo>
                        <a:pt x="3065" y="2617"/>
                        <a:pt x="2340" y="4680"/>
                        <a:pt x="1845" y="68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5" name="Freeform 5404">
                  <a:extLst>
                    <a:ext uri="{FF2B5EF4-FFF2-40B4-BE49-F238E27FC236}">
                      <a16:creationId xmlns:a16="http://schemas.microsoft.com/office/drawing/2014/main" id="{83E1F9BE-0E4A-5C6F-1CBA-E03479408F2C}"/>
                    </a:ext>
                  </a:extLst>
                </p:cNvPr>
                <p:cNvSpPr/>
                <p:nvPr/>
              </p:nvSpPr>
              <p:spPr>
                <a:xfrm rot="-780000">
                  <a:off x="1847204" y="3833821"/>
                  <a:ext cx="2922" cy="8233"/>
                </a:xfrm>
                <a:custGeom>
                  <a:avLst/>
                  <a:gdLst>
                    <a:gd name="connsiteX0" fmla="*/ 3058 w 2922"/>
                    <a:gd name="connsiteY0" fmla="*/ 3066 h 8233"/>
                    <a:gd name="connsiteX1" fmla="*/ 3304 w 2922"/>
                    <a:gd name="connsiteY1" fmla="*/ 2137 h 8233"/>
                    <a:gd name="connsiteX2" fmla="*/ 898 w 2922"/>
                    <a:gd name="connsiteY2" fmla="*/ 650 h 8233"/>
                    <a:gd name="connsiteX3" fmla="*/ 1395 w 2922"/>
                    <a:gd name="connsiteY3" fmla="*/ 8883 h 8233"/>
                    <a:gd name="connsiteX4" fmla="*/ 3058 w 2922"/>
                    <a:gd name="connsiteY4" fmla="*/ 3066 h 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 h="8233">
                      <a:moveTo>
                        <a:pt x="3058" y="3066"/>
                      </a:moveTo>
                      <a:cubicBezTo>
                        <a:pt x="3085" y="2745"/>
                        <a:pt x="3169" y="2430"/>
                        <a:pt x="3304" y="2137"/>
                      </a:cubicBezTo>
                      <a:cubicBezTo>
                        <a:pt x="2510" y="1617"/>
                        <a:pt x="1692" y="1147"/>
                        <a:pt x="898" y="650"/>
                      </a:cubicBezTo>
                      <a:cubicBezTo>
                        <a:pt x="66" y="3365"/>
                        <a:pt x="243" y="6288"/>
                        <a:pt x="1395" y="8883"/>
                      </a:cubicBezTo>
                      <a:cubicBezTo>
                        <a:pt x="2171" y="7015"/>
                        <a:pt x="2729" y="5063"/>
                        <a:pt x="3058" y="30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6" name="Freeform 5405">
                  <a:extLst>
                    <a:ext uri="{FF2B5EF4-FFF2-40B4-BE49-F238E27FC236}">
                      <a16:creationId xmlns:a16="http://schemas.microsoft.com/office/drawing/2014/main" id="{91B523A8-5445-0D41-A24D-63C958BB57E7}"/>
                    </a:ext>
                  </a:extLst>
                </p:cNvPr>
                <p:cNvSpPr/>
                <p:nvPr/>
              </p:nvSpPr>
              <p:spPr>
                <a:xfrm rot="-780000">
                  <a:off x="1800640" y="3857123"/>
                  <a:ext cx="12866" cy="21334"/>
                </a:xfrm>
                <a:custGeom>
                  <a:avLst/>
                  <a:gdLst>
                    <a:gd name="connsiteX0" fmla="*/ 12468 w 12866"/>
                    <a:gd name="connsiteY0" fmla="*/ 13054 h 21334"/>
                    <a:gd name="connsiteX1" fmla="*/ 12492 w 12866"/>
                    <a:gd name="connsiteY1" fmla="*/ 12929 h 21334"/>
                    <a:gd name="connsiteX2" fmla="*/ 12218 w 12866"/>
                    <a:gd name="connsiteY2" fmla="*/ 12162 h 21334"/>
                    <a:gd name="connsiteX3" fmla="*/ 10457 w 12866"/>
                    <a:gd name="connsiteY3" fmla="*/ 10155 h 21334"/>
                    <a:gd name="connsiteX4" fmla="*/ 8051 w 12866"/>
                    <a:gd name="connsiteY4" fmla="*/ 4055 h 21334"/>
                    <a:gd name="connsiteX5" fmla="*/ 9040 w 12866"/>
                    <a:gd name="connsiteY5" fmla="*/ 705 h 21334"/>
                    <a:gd name="connsiteX6" fmla="*/ 8966 w 12866"/>
                    <a:gd name="connsiteY6" fmla="*/ 682 h 21334"/>
                    <a:gd name="connsiteX7" fmla="*/ 6644 w 12866"/>
                    <a:gd name="connsiteY7" fmla="*/ 3088 h 21334"/>
                    <a:gd name="connsiteX8" fmla="*/ 4609 w 12866"/>
                    <a:gd name="connsiteY8" fmla="*/ 5964 h 21334"/>
                    <a:gd name="connsiteX9" fmla="*/ 4187 w 12866"/>
                    <a:gd name="connsiteY9" fmla="*/ 10578 h 21334"/>
                    <a:gd name="connsiteX10" fmla="*/ 3569 w 12866"/>
                    <a:gd name="connsiteY10" fmla="*/ 12339 h 21334"/>
                    <a:gd name="connsiteX11" fmla="*/ 2454 w 12866"/>
                    <a:gd name="connsiteY11" fmla="*/ 13454 h 21334"/>
                    <a:gd name="connsiteX12" fmla="*/ 373 w 12866"/>
                    <a:gd name="connsiteY12" fmla="*/ 15340 h 21334"/>
                    <a:gd name="connsiteX13" fmla="*/ 1711 w 12866"/>
                    <a:gd name="connsiteY13" fmla="*/ 15689 h 21334"/>
                    <a:gd name="connsiteX14" fmla="*/ 4066 w 12866"/>
                    <a:gd name="connsiteY14" fmla="*/ 18170 h 21334"/>
                    <a:gd name="connsiteX15" fmla="*/ 6621 w 12866"/>
                    <a:gd name="connsiteY15" fmla="*/ 21989 h 21334"/>
                    <a:gd name="connsiteX16" fmla="*/ 5901 w 12866"/>
                    <a:gd name="connsiteY16" fmla="*/ 18964 h 21334"/>
                    <a:gd name="connsiteX17" fmla="*/ 5901 w 12866"/>
                    <a:gd name="connsiteY17" fmla="*/ 17524 h 21334"/>
                    <a:gd name="connsiteX18" fmla="*/ 7364 w 12866"/>
                    <a:gd name="connsiteY18" fmla="*/ 17821 h 21334"/>
                    <a:gd name="connsiteX19" fmla="*/ 9918 w 12866"/>
                    <a:gd name="connsiteY19" fmla="*/ 19034 h 21334"/>
                    <a:gd name="connsiteX20" fmla="*/ 9993 w 12866"/>
                    <a:gd name="connsiteY20" fmla="*/ 18960 h 21334"/>
                    <a:gd name="connsiteX21" fmla="*/ 8901 w 12866"/>
                    <a:gd name="connsiteY21" fmla="*/ 16581 h 21334"/>
                    <a:gd name="connsiteX22" fmla="*/ 8530 w 12866"/>
                    <a:gd name="connsiteY22" fmla="*/ 11935 h 21334"/>
                    <a:gd name="connsiteX23" fmla="*/ 9570 w 12866"/>
                    <a:gd name="connsiteY23" fmla="*/ 10894 h 21334"/>
                    <a:gd name="connsiteX24" fmla="*/ 10364 w 12866"/>
                    <a:gd name="connsiteY24" fmla="*/ 12483 h 21334"/>
                    <a:gd name="connsiteX25" fmla="*/ 13239 w 12866"/>
                    <a:gd name="connsiteY25" fmla="*/ 15433 h 21334"/>
                    <a:gd name="connsiteX26" fmla="*/ 13114 w 12866"/>
                    <a:gd name="connsiteY26" fmla="*/ 15010 h 21334"/>
                    <a:gd name="connsiteX27" fmla="*/ 12468 w 12866"/>
                    <a:gd name="connsiteY27" fmla="*/ 13054 h 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66" h="21334">
                      <a:moveTo>
                        <a:pt x="12468" y="13054"/>
                      </a:moveTo>
                      <a:lnTo>
                        <a:pt x="12492" y="12929"/>
                      </a:lnTo>
                      <a:lnTo>
                        <a:pt x="12218" y="12162"/>
                      </a:lnTo>
                      <a:cubicBezTo>
                        <a:pt x="11866" y="11319"/>
                        <a:pt x="11247" y="10614"/>
                        <a:pt x="10457" y="10155"/>
                      </a:cubicBezTo>
                      <a:cubicBezTo>
                        <a:pt x="7285" y="8269"/>
                        <a:pt x="6960" y="7600"/>
                        <a:pt x="8051" y="4055"/>
                      </a:cubicBezTo>
                      <a:cubicBezTo>
                        <a:pt x="8399" y="2940"/>
                        <a:pt x="8720" y="1825"/>
                        <a:pt x="9040" y="705"/>
                      </a:cubicBezTo>
                      <a:lnTo>
                        <a:pt x="8966" y="682"/>
                      </a:lnTo>
                      <a:cubicBezTo>
                        <a:pt x="7628" y="510"/>
                        <a:pt x="7006" y="1146"/>
                        <a:pt x="6644" y="3088"/>
                      </a:cubicBezTo>
                      <a:cubicBezTo>
                        <a:pt x="6272" y="5170"/>
                        <a:pt x="5877" y="5941"/>
                        <a:pt x="4609" y="5964"/>
                      </a:cubicBezTo>
                      <a:cubicBezTo>
                        <a:pt x="4882" y="7512"/>
                        <a:pt x="4736" y="9105"/>
                        <a:pt x="4187" y="10578"/>
                      </a:cubicBezTo>
                      <a:cubicBezTo>
                        <a:pt x="4187" y="11218"/>
                        <a:pt x="3969" y="11839"/>
                        <a:pt x="3569" y="12339"/>
                      </a:cubicBezTo>
                      <a:cubicBezTo>
                        <a:pt x="3283" y="12787"/>
                        <a:pt x="2902" y="13168"/>
                        <a:pt x="2454" y="13454"/>
                      </a:cubicBezTo>
                      <a:cubicBezTo>
                        <a:pt x="1826" y="14151"/>
                        <a:pt x="1128" y="14783"/>
                        <a:pt x="373" y="15340"/>
                      </a:cubicBezTo>
                      <a:cubicBezTo>
                        <a:pt x="825" y="15433"/>
                        <a:pt x="1271" y="15549"/>
                        <a:pt x="1711" y="15689"/>
                      </a:cubicBezTo>
                      <a:cubicBezTo>
                        <a:pt x="2845" y="16096"/>
                        <a:pt x="3718" y="17016"/>
                        <a:pt x="4066" y="18170"/>
                      </a:cubicBezTo>
                      <a:cubicBezTo>
                        <a:pt x="4584" y="19637"/>
                        <a:pt x="5463" y="20950"/>
                        <a:pt x="6621" y="21989"/>
                      </a:cubicBezTo>
                      <a:cubicBezTo>
                        <a:pt x="6558" y="20946"/>
                        <a:pt x="6314" y="19923"/>
                        <a:pt x="5901" y="18964"/>
                      </a:cubicBezTo>
                      <a:cubicBezTo>
                        <a:pt x="5826" y="18487"/>
                        <a:pt x="5826" y="18001"/>
                        <a:pt x="5901" y="17524"/>
                      </a:cubicBezTo>
                      <a:cubicBezTo>
                        <a:pt x="6403" y="17529"/>
                        <a:pt x="6899" y="17630"/>
                        <a:pt x="7364" y="17821"/>
                      </a:cubicBezTo>
                      <a:cubicBezTo>
                        <a:pt x="8151" y="18350"/>
                        <a:pt x="9012" y="18758"/>
                        <a:pt x="9918" y="19034"/>
                      </a:cubicBezTo>
                      <a:lnTo>
                        <a:pt x="9993" y="18960"/>
                      </a:lnTo>
                      <a:cubicBezTo>
                        <a:pt x="9669" y="18149"/>
                        <a:pt x="9305" y="17355"/>
                        <a:pt x="8901" y="16581"/>
                      </a:cubicBezTo>
                      <a:cubicBezTo>
                        <a:pt x="8053" y="15177"/>
                        <a:pt x="7915" y="13455"/>
                        <a:pt x="8530" y="11935"/>
                      </a:cubicBezTo>
                      <a:cubicBezTo>
                        <a:pt x="8729" y="11470"/>
                        <a:pt x="9222" y="11214"/>
                        <a:pt x="9570" y="10894"/>
                      </a:cubicBezTo>
                      <a:cubicBezTo>
                        <a:pt x="9879" y="11400"/>
                        <a:pt x="10145" y="11932"/>
                        <a:pt x="10364" y="12483"/>
                      </a:cubicBezTo>
                      <a:cubicBezTo>
                        <a:pt x="10936" y="14267"/>
                        <a:pt x="11925" y="15308"/>
                        <a:pt x="13239" y="15433"/>
                      </a:cubicBezTo>
                      <a:lnTo>
                        <a:pt x="13114" y="15010"/>
                      </a:lnTo>
                      <a:cubicBezTo>
                        <a:pt x="12176" y="15508"/>
                        <a:pt x="12078" y="14987"/>
                        <a:pt x="12468" y="130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7" name="Freeform 5406">
                  <a:extLst>
                    <a:ext uri="{FF2B5EF4-FFF2-40B4-BE49-F238E27FC236}">
                      <a16:creationId xmlns:a16="http://schemas.microsoft.com/office/drawing/2014/main" id="{6D2D54EB-B3B3-C321-B758-01390B812D4D}"/>
                    </a:ext>
                  </a:extLst>
                </p:cNvPr>
                <p:cNvSpPr/>
                <p:nvPr/>
              </p:nvSpPr>
              <p:spPr>
                <a:xfrm rot="-780000">
                  <a:off x="1815852" y="3887000"/>
                  <a:ext cx="8312" cy="6597"/>
                </a:xfrm>
                <a:custGeom>
                  <a:avLst/>
                  <a:gdLst>
                    <a:gd name="connsiteX0" fmla="*/ 3897 w 8312"/>
                    <a:gd name="connsiteY0" fmla="*/ 2890 h 6597"/>
                    <a:gd name="connsiteX1" fmla="*/ 3079 w 8312"/>
                    <a:gd name="connsiteY1" fmla="*/ 2667 h 6597"/>
                    <a:gd name="connsiteX2" fmla="*/ 2211 w 8312"/>
                    <a:gd name="connsiteY2" fmla="*/ 660 h 6597"/>
                    <a:gd name="connsiteX3" fmla="*/ 1839 w 8312"/>
                    <a:gd name="connsiteY3" fmla="*/ 1677 h 6597"/>
                    <a:gd name="connsiteX4" fmla="*/ 548 w 8312"/>
                    <a:gd name="connsiteY4" fmla="*/ 5297 h 6597"/>
                    <a:gd name="connsiteX5" fmla="*/ 376 w 8312"/>
                    <a:gd name="connsiteY5" fmla="*/ 6737 h 6597"/>
                    <a:gd name="connsiteX6" fmla="*/ 3674 w 8312"/>
                    <a:gd name="connsiteY6" fmla="*/ 7257 h 6597"/>
                    <a:gd name="connsiteX7" fmla="*/ 3549 w 8312"/>
                    <a:gd name="connsiteY7" fmla="*/ 6793 h 6597"/>
                    <a:gd name="connsiteX8" fmla="*/ 4166 w 8312"/>
                    <a:gd name="connsiteY8" fmla="*/ 5775 h 6597"/>
                    <a:gd name="connsiteX9" fmla="*/ 5156 w 8312"/>
                    <a:gd name="connsiteY9" fmla="*/ 6049 h 6597"/>
                    <a:gd name="connsiteX10" fmla="*/ 5304 w 8312"/>
                    <a:gd name="connsiteY10" fmla="*/ 5901 h 6597"/>
                    <a:gd name="connsiteX11" fmla="*/ 5253 w 8312"/>
                    <a:gd name="connsiteY11" fmla="*/ 6073 h 6597"/>
                    <a:gd name="connsiteX12" fmla="*/ 6814 w 8312"/>
                    <a:gd name="connsiteY12" fmla="*/ 7062 h 6597"/>
                    <a:gd name="connsiteX13" fmla="*/ 8128 w 8312"/>
                    <a:gd name="connsiteY13" fmla="*/ 4804 h 6597"/>
                    <a:gd name="connsiteX14" fmla="*/ 7780 w 8312"/>
                    <a:gd name="connsiteY14" fmla="*/ 664 h 6597"/>
                    <a:gd name="connsiteX15" fmla="*/ 6489 w 8312"/>
                    <a:gd name="connsiteY15" fmla="*/ 1431 h 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2" h="6597">
                      <a:moveTo>
                        <a:pt x="3897" y="2890"/>
                      </a:moveTo>
                      <a:cubicBezTo>
                        <a:pt x="3605" y="2948"/>
                        <a:pt x="3302" y="2865"/>
                        <a:pt x="3079" y="2667"/>
                      </a:cubicBezTo>
                      <a:cubicBezTo>
                        <a:pt x="2782" y="1998"/>
                        <a:pt x="2485" y="1329"/>
                        <a:pt x="2211" y="660"/>
                      </a:cubicBezTo>
                      <a:cubicBezTo>
                        <a:pt x="2113" y="980"/>
                        <a:pt x="1988" y="1306"/>
                        <a:pt x="1839" y="1677"/>
                      </a:cubicBezTo>
                      <a:cubicBezTo>
                        <a:pt x="1271" y="2830"/>
                        <a:pt x="838" y="4045"/>
                        <a:pt x="548" y="5297"/>
                      </a:cubicBezTo>
                      <a:cubicBezTo>
                        <a:pt x="474" y="5761"/>
                        <a:pt x="423" y="6263"/>
                        <a:pt x="376" y="6737"/>
                      </a:cubicBezTo>
                      <a:cubicBezTo>
                        <a:pt x="1481" y="6238"/>
                        <a:pt x="2777" y="6442"/>
                        <a:pt x="3674" y="7257"/>
                      </a:cubicBezTo>
                      <a:lnTo>
                        <a:pt x="3549" y="6793"/>
                      </a:lnTo>
                      <a:cubicBezTo>
                        <a:pt x="3474" y="6370"/>
                        <a:pt x="3846" y="5729"/>
                        <a:pt x="4166" y="5775"/>
                      </a:cubicBezTo>
                      <a:cubicBezTo>
                        <a:pt x="4507" y="5820"/>
                        <a:pt x="4840" y="5913"/>
                        <a:pt x="5156" y="6049"/>
                      </a:cubicBezTo>
                      <a:lnTo>
                        <a:pt x="5304" y="5901"/>
                      </a:lnTo>
                      <a:lnTo>
                        <a:pt x="5253" y="6073"/>
                      </a:lnTo>
                      <a:cubicBezTo>
                        <a:pt x="5816" y="6331"/>
                        <a:pt x="6341" y="6663"/>
                        <a:pt x="6814" y="7062"/>
                      </a:cubicBezTo>
                      <a:cubicBezTo>
                        <a:pt x="7332" y="6359"/>
                        <a:pt x="7773" y="5602"/>
                        <a:pt x="8128" y="4804"/>
                      </a:cubicBezTo>
                      <a:cubicBezTo>
                        <a:pt x="8969" y="2797"/>
                        <a:pt x="8871" y="1552"/>
                        <a:pt x="7780" y="664"/>
                      </a:cubicBezTo>
                      <a:cubicBezTo>
                        <a:pt x="7315" y="911"/>
                        <a:pt x="6911" y="1185"/>
                        <a:pt x="6489" y="143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8" name="Freeform 5407">
                  <a:extLst>
                    <a:ext uri="{FF2B5EF4-FFF2-40B4-BE49-F238E27FC236}">
                      <a16:creationId xmlns:a16="http://schemas.microsoft.com/office/drawing/2014/main" id="{F318D707-DC24-487A-E1FD-640E292C917A}"/>
                    </a:ext>
                  </a:extLst>
                </p:cNvPr>
                <p:cNvSpPr/>
                <p:nvPr/>
              </p:nvSpPr>
              <p:spPr>
                <a:xfrm rot="-780000">
                  <a:off x="1823816" y="3860387"/>
                  <a:ext cx="20067" cy="14328"/>
                </a:xfrm>
                <a:custGeom>
                  <a:avLst/>
                  <a:gdLst>
                    <a:gd name="connsiteX0" fmla="*/ 14225 w 20067"/>
                    <a:gd name="connsiteY0" fmla="*/ 10779 h 14328"/>
                    <a:gd name="connsiteX1" fmla="*/ 17347 w 20067"/>
                    <a:gd name="connsiteY1" fmla="*/ 6788 h 14328"/>
                    <a:gd name="connsiteX2" fmla="*/ 20445 w 20067"/>
                    <a:gd name="connsiteY2" fmla="*/ 5473 h 14328"/>
                    <a:gd name="connsiteX3" fmla="*/ 20264 w 20067"/>
                    <a:gd name="connsiteY3" fmla="*/ 4948 h 14328"/>
                    <a:gd name="connsiteX4" fmla="*/ 17477 w 20067"/>
                    <a:gd name="connsiteY4" fmla="*/ 4428 h 14328"/>
                    <a:gd name="connsiteX5" fmla="*/ 14727 w 20067"/>
                    <a:gd name="connsiteY5" fmla="*/ 5194 h 14328"/>
                    <a:gd name="connsiteX6" fmla="*/ 14263 w 20067"/>
                    <a:gd name="connsiteY6" fmla="*/ 3582 h 14328"/>
                    <a:gd name="connsiteX7" fmla="*/ 13840 w 20067"/>
                    <a:gd name="connsiteY7" fmla="*/ 906 h 14328"/>
                    <a:gd name="connsiteX8" fmla="*/ 12377 w 20067"/>
                    <a:gd name="connsiteY8" fmla="*/ 1003 h 14328"/>
                    <a:gd name="connsiteX9" fmla="*/ 13468 w 20067"/>
                    <a:gd name="connsiteY9" fmla="*/ 2490 h 14328"/>
                    <a:gd name="connsiteX10" fmla="*/ 13213 w 20067"/>
                    <a:gd name="connsiteY10" fmla="*/ 4623 h 14328"/>
                    <a:gd name="connsiteX11" fmla="*/ 9459 w 20067"/>
                    <a:gd name="connsiteY11" fmla="*/ 5823 h 14328"/>
                    <a:gd name="connsiteX12" fmla="*/ 9223 w 20067"/>
                    <a:gd name="connsiteY12" fmla="*/ 5687 h 14328"/>
                    <a:gd name="connsiteX13" fmla="*/ 5182 w 20067"/>
                    <a:gd name="connsiteY13" fmla="*/ 3234 h 14328"/>
                    <a:gd name="connsiteX14" fmla="*/ 4908 w 20067"/>
                    <a:gd name="connsiteY14" fmla="*/ 3062 h 14328"/>
                    <a:gd name="connsiteX15" fmla="*/ 3171 w 20067"/>
                    <a:gd name="connsiteY15" fmla="*/ 655 h 14328"/>
                    <a:gd name="connsiteX16" fmla="*/ 3148 w 20067"/>
                    <a:gd name="connsiteY16" fmla="*/ 878 h 14328"/>
                    <a:gd name="connsiteX17" fmla="*/ 5628 w 20067"/>
                    <a:gd name="connsiteY17" fmla="*/ 5812 h 14328"/>
                    <a:gd name="connsiteX18" fmla="*/ 7091 w 20067"/>
                    <a:gd name="connsiteY18" fmla="*/ 9803 h 14328"/>
                    <a:gd name="connsiteX19" fmla="*/ 3919 w 20067"/>
                    <a:gd name="connsiteY19" fmla="*/ 9283 h 14328"/>
                    <a:gd name="connsiteX20" fmla="*/ 3793 w 20067"/>
                    <a:gd name="connsiteY20" fmla="*/ 9185 h 14328"/>
                    <a:gd name="connsiteX21" fmla="*/ 444 w 20067"/>
                    <a:gd name="connsiteY21" fmla="*/ 10249 h 14328"/>
                    <a:gd name="connsiteX22" fmla="*/ 1982 w 20067"/>
                    <a:gd name="connsiteY22" fmla="*/ 13572 h 14328"/>
                    <a:gd name="connsiteX23" fmla="*/ 4239 w 20067"/>
                    <a:gd name="connsiteY23" fmla="*/ 14761 h 14328"/>
                    <a:gd name="connsiteX24" fmla="*/ 4662 w 20067"/>
                    <a:gd name="connsiteY24" fmla="*/ 14984 h 14328"/>
                    <a:gd name="connsiteX25" fmla="*/ 5502 w 20067"/>
                    <a:gd name="connsiteY25" fmla="*/ 13520 h 14328"/>
                    <a:gd name="connsiteX26" fmla="*/ 6896 w 20067"/>
                    <a:gd name="connsiteY26" fmla="*/ 10570 h 14328"/>
                    <a:gd name="connsiteX27" fmla="*/ 8062 w 20067"/>
                    <a:gd name="connsiteY27" fmla="*/ 9752 h 14328"/>
                    <a:gd name="connsiteX28" fmla="*/ 8285 w 20067"/>
                    <a:gd name="connsiteY28" fmla="*/ 11365 h 14328"/>
                    <a:gd name="connsiteX29" fmla="*/ 8039 w 20067"/>
                    <a:gd name="connsiteY29" fmla="*/ 12206 h 14328"/>
                    <a:gd name="connsiteX30" fmla="*/ 11782 w 20067"/>
                    <a:gd name="connsiteY30" fmla="*/ 11462 h 14328"/>
                    <a:gd name="connsiteX31" fmla="*/ 14485 w 20067"/>
                    <a:gd name="connsiteY31" fmla="*/ 12154 h 14328"/>
                    <a:gd name="connsiteX32" fmla="*/ 14225 w 20067"/>
                    <a:gd name="connsiteY32" fmla="*/ 10779 h 1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67" h="14328">
                      <a:moveTo>
                        <a:pt x="14225" y="10779"/>
                      </a:moveTo>
                      <a:cubicBezTo>
                        <a:pt x="14677" y="9078"/>
                        <a:pt x="15805" y="7636"/>
                        <a:pt x="17347" y="6788"/>
                      </a:cubicBezTo>
                      <a:cubicBezTo>
                        <a:pt x="18387" y="6393"/>
                        <a:pt x="19428" y="5919"/>
                        <a:pt x="20445" y="5473"/>
                      </a:cubicBezTo>
                      <a:cubicBezTo>
                        <a:pt x="20426" y="5286"/>
                        <a:pt x="20364" y="5107"/>
                        <a:pt x="20264" y="4948"/>
                      </a:cubicBezTo>
                      <a:cubicBezTo>
                        <a:pt x="19595" y="3931"/>
                        <a:pt x="18652" y="3954"/>
                        <a:pt x="17477" y="4428"/>
                      </a:cubicBezTo>
                      <a:cubicBezTo>
                        <a:pt x="16594" y="4791"/>
                        <a:pt x="15671" y="5048"/>
                        <a:pt x="14727" y="5194"/>
                      </a:cubicBezTo>
                      <a:cubicBezTo>
                        <a:pt x="14081" y="5320"/>
                        <a:pt x="13858" y="4799"/>
                        <a:pt x="14263" y="3582"/>
                      </a:cubicBezTo>
                      <a:cubicBezTo>
                        <a:pt x="14760" y="2119"/>
                        <a:pt x="14485" y="1352"/>
                        <a:pt x="13840" y="906"/>
                      </a:cubicBezTo>
                      <a:cubicBezTo>
                        <a:pt x="13380" y="627"/>
                        <a:pt x="12795" y="666"/>
                        <a:pt x="12377" y="1003"/>
                      </a:cubicBezTo>
                      <a:cubicBezTo>
                        <a:pt x="12849" y="1409"/>
                        <a:pt x="13223" y="1918"/>
                        <a:pt x="13468" y="2490"/>
                      </a:cubicBezTo>
                      <a:cubicBezTo>
                        <a:pt x="13744" y="3199"/>
                        <a:pt x="13648" y="3999"/>
                        <a:pt x="13213" y="4623"/>
                      </a:cubicBezTo>
                      <a:cubicBezTo>
                        <a:pt x="12508" y="5991"/>
                        <a:pt x="10827" y="6529"/>
                        <a:pt x="9459" y="5823"/>
                      </a:cubicBezTo>
                      <a:cubicBezTo>
                        <a:pt x="9378" y="5782"/>
                        <a:pt x="9299" y="5736"/>
                        <a:pt x="9223" y="5687"/>
                      </a:cubicBezTo>
                      <a:cubicBezTo>
                        <a:pt x="7833" y="4942"/>
                        <a:pt x="6484" y="4123"/>
                        <a:pt x="5182" y="3234"/>
                      </a:cubicBezTo>
                      <a:lnTo>
                        <a:pt x="4908" y="3062"/>
                      </a:lnTo>
                      <a:cubicBezTo>
                        <a:pt x="4275" y="2300"/>
                        <a:pt x="3695" y="1496"/>
                        <a:pt x="3171" y="655"/>
                      </a:cubicBezTo>
                      <a:lnTo>
                        <a:pt x="3148" y="878"/>
                      </a:lnTo>
                      <a:cubicBezTo>
                        <a:pt x="3105" y="2832"/>
                        <a:pt x="4035" y="4681"/>
                        <a:pt x="5628" y="5812"/>
                      </a:cubicBezTo>
                      <a:cubicBezTo>
                        <a:pt x="6885" y="6718"/>
                        <a:pt x="7465" y="8299"/>
                        <a:pt x="7091" y="9803"/>
                      </a:cubicBezTo>
                      <a:cubicBezTo>
                        <a:pt x="6594" y="10733"/>
                        <a:pt x="5605" y="10570"/>
                        <a:pt x="3919" y="9283"/>
                      </a:cubicBezTo>
                      <a:lnTo>
                        <a:pt x="3793" y="9185"/>
                      </a:lnTo>
                      <a:cubicBezTo>
                        <a:pt x="2256" y="8019"/>
                        <a:pt x="1141" y="8368"/>
                        <a:pt x="444" y="10249"/>
                      </a:cubicBezTo>
                      <a:cubicBezTo>
                        <a:pt x="163" y="11575"/>
                        <a:pt x="789" y="12928"/>
                        <a:pt x="1982" y="13572"/>
                      </a:cubicBezTo>
                      <a:cubicBezTo>
                        <a:pt x="2710" y="14011"/>
                        <a:pt x="3464" y="14409"/>
                        <a:pt x="4239" y="14761"/>
                      </a:cubicBezTo>
                      <a:lnTo>
                        <a:pt x="4662" y="14984"/>
                      </a:lnTo>
                      <a:cubicBezTo>
                        <a:pt x="4994" y="14528"/>
                        <a:pt x="5275" y="14037"/>
                        <a:pt x="5502" y="13520"/>
                      </a:cubicBezTo>
                      <a:cubicBezTo>
                        <a:pt x="5887" y="12501"/>
                        <a:pt x="6353" y="11515"/>
                        <a:pt x="6896" y="10570"/>
                      </a:cubicBezTo>
                      <a:cubicBezTo>
                        <a:pt x="7193" y="10105"/>
                        <a:pt x="7885" y="9604"/>
                        <a:pt x="8062" y="9752"/>
                      </a:cubicBezTo>
                      <a:cubicBezTo>
                        <a:pt x="8324" y="10247"/>
                        <a:pt x="8403" y="10818"/>
                        <a:pt x="8285" y="11365"/>
                      </a:cubicBezTo>
                      <a:cubicBezTo>
                        <a:pt x="8242" y="11655"/>
                        <a:pt x="8159" y="11938"/>
                        <a:pt x="8039" y="12206"/>
                      </a:cubicBezTo>
                      <a:cubicBezTo>
                        <a:pt x="9094" y="11369"/>
                        <a:pt x="10487" y="11092"/>
                        <a:pt x="11782" y="11462"/>
                      </a:cubicBezTo>
                      <a:lnTo>
                        <a:pt x="14485" y="12154"/>
                      </a:lnTo>
                      <a:cubicBezTo>
                        <a:pt x="14127" y="11792"/>
                        <a:pt x="14025" y="11248"/>
                        <a:pt x="14225" y="107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9" name="Freeform 5408">
                  <a:extLst>
                    <a:ext uri="{FF2B5EF4-FFF2-40B4-BE49-F238E27FC236}">
                      <a16:creationId xmlns:a16="http://schemas.microsoft.com/office/drawing/2014/main" id="{2B917476-EED1-2641-65D8-7A758E71E3EE}"/>
                    </a:ext>
                  </a:extLst>
                </p:cNvPr>
                <p:cNvSpPr/>
                <p:nvPr/>
              </p:nvSpPr>
              <p:spPr>
                <a:xfrm rot="-780000">
                  <a:off x="1837072" y="3852408"/>
                  <a:ext cx="10265" cy="6340"/>
                </a:xfrm>
                <a:custGeom>
                  <a:avLst/>
                  <a:gdLst>
                    <a:gd name="connsiteX0" fmla="*/ 2094 w 10265"/>
                    <a:gd name="connsiteY0" fmla="*/ 6944 h 6340"/>
                    <a:gd name="connsiteX1" fmla="*/ 3208 w 10265"/>
                    <a:gd name="connsiteY1" fmla="*/ 6967 h 6340"/>
                    <a:gd name="connsiteX2" fmla="*/ 8810 w 10265"/>
                    <a:gd name="connsiteY2" fmla="*/ 6744 h 6340"/>
                    <a:gd name="connsiteX3" fmla="*/ 10645 w 10265"/>
                    <a:gd name="connsiteY3" fmla="*/ 5903 h 6340"/>
                    <a:gd name="connsiteX4" fmla="*/ 10124 w 10265"/>
                    <a:gd name="connsiteY4" fmla="*/ 4314 h 6340"/>
                    <a:gd name="connsiteX5" fmla="*/ 8090 w 10265"/>
                    <a:gd name="connsiteY5" fmla="*/ 1141 h 6340"/>
                    <a:gd name="connsiteX6" fmla="*/ 5563 w 10265"/>
                    <a:gd name="connsiteY6" fmla="*/ 1289 h 6340"/>
                    <a:gd name="connsiteX7" fmla="*/ 4523 w 10265"/>
                    <a:gd name="connsiteY7" fmla="*/ 3645 h 6340"/>
                    <a:gd name="connsiteX8" fmla="*/ 384 w 10265"/>
                    <a:gd name="connsiteY8" fmla="*/ 4960 h 6340"/>
                    <a:gd name="connsiteX9" fmla="*/ 2094 w 10265"/>
                    <a:gd name="connsiteY9" fmla="*/ 6944 h 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65" h="6340">
                      <a:moveTo>
                        <a:pt x="2094" y="6944"/>
                      </a:moveTo>
                      <a:cubicBezTo>
                        <a:pt x="2462" y="7002"/>
                        <a:pt x="2837" y="7009"/>
                        <a:pt x="3208" y="6967"/>
                      </a:cubicBezTo>
                      <a:cubicBezTo>
                        <a:pt x="5043" y="6869"/>
                        <a:pt x="6952" y="6721"/>
                        <a:pt x="8810" y="6744"/>
                      </a:cubicBezTo>
                      <a:cubicBezTo>
                        <a:pt x="9510" y="6723"/>
                        <a:pt x="10171" y="6419"/>
                        <a:pt x="10645" y="5903"/>
                      </a:cubicBezTo>
                      <a:cubicBezTo>
                        <a:pt x="10423" y="5390"/>
                        <a:pt x="10249" y="4859"/>
                        <a:pt x="10124" y="4314"/>
                      </a:cubicBezTo>
                      <a:cubicBezTo>
                        <a:pt x="9847" y="3047"/>
                        <a:pt x="9125" y="1922"/>
                        <a:pt x="8090" y="1141"/>
                      </a:cubicBezTo>
                      <a:cubicBezTo>
                        <a:pt x="7026" y="421"/>
                        <a:pt x="6107" y="523"/>
                        <a:pt x="5563" y="1289"/>
                      </a:cubicBezTo>
                      <a:cubicBezTo>
                        <a:pt x="5041" y="1985"/>
                        <a:pt x="4685" y="2791"/>
                        <a:pt x="4523" y="3645"/>
                      </a:cubicBezTo>
                      <a:cubicBezTo>
                        <a:pt x="4058" y="5968"/>
                        <a:pt x="2539" y="6498"/>
                        <a:pt x="384" y="4960"/>
                      </a:cubicBezTo>
                      <a:cubicBezTo>
                        <a:pt x="312" y="5979"/>
                        <a:pt x="1076" y="6865"/>
                        <a:pt x="2094" y="694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0" name="Freeform 5409">
                  <a:extLst>
                    <a:ext uri="{FF2B5EF4-FFF2-40B4-BE49-F238E27FC236}">
                      <a16:creationId xmlns:a16="http://schemas.microsoft.com/office/drawing/2014/main" id="{3FEB836E-9D0D-EEC1-96AE-5BB2D0009BF4}"/>
                    </a:ext>
                  </a:extLst>
                </p:cNvPr>
                <p:cNvSpPr/>
                <p:nvPr/>
              </p:nvSpPr>
              <p:spPr>
                <a:xfrm rot="-780000">
                  <a:off x="1820012" y="3877053"/>
                  <a:ext cx="63878" cy="51613"/>
                </a:xfrm>
                <a:custGeom>
                  <a:avLst/>
                  <a:gdLst>
                    <a:gd name="connsiteX0" fmla="*/ 56309 w 63878"/>
                    <a:gd name="connsiteY0" fmla="*/ 22886 h 51613"/>
                    <a:gd name="connsiteX1" fmla="*/ 58143 w 63878"/>
                    <a:gd name="connsiteY1" fmla="*/ 22566 h 51613"/>
                    <a:gd name="connsiteX2" fmla="*/ 57214 w 63878"/>
                    <a:gd name="connsiteY2" fmla="*/ 20828 h 51613"/>
                    <a:gd name="connsiteX3" fmla="*/ 57437 w 63878"/>
                    <a:gd name="connsiteY3" fmla="*/ 18273 h 51613"/>
                    <a:gd name="connsiteX4" fmla="*/ 59272 w 63878"/>
                    <a:gd name="connsiteY4" fmla="*/ 17808 h 51613"/>
                    <a:gd name="connsiteX5" fmla="*/ 60312 w 63878"/>
                    <a:gd name="connsiteY5" fmla="*/ 17957 h 51613"/>
                    <a:gd name="connsiteX6" fmla="*/ 64256 w 63878"/>
                    <a:gd name="connsiteY6" fmla="*/ 19248 h 51613"/>
                    <a:gd name="connsiteX7" fmla="*/ 64144 w 63878"/>
                    <a:gd name="connsiteY7" fmla="*/ 18570 h 51613"/>
                    <a:gd name="connsiteX8" fmla="*/ 61989 w 63878"/>
                    <a:gd name="connsiteY8" fmla="*/ 14551 h 51613"/>
                    <a:gd name="connsiteX9" fmla="*/ 60326 w 63878"/>
                    <a:gd name="connsiteY9" fmla="*/ 13157 h 51613"/>
                    <a:gd name="connsiteX10" fmla="*/ 60006 w 63878"/>
                    <a:gd name="connsiteY10" fmla="*/ 14551 h 51613"/>
                    <a:gd name="connsiteX11" fmla="*/ 58520 w 63878"/>
                    <a:gd name="connsiteY11" fmla="*/ 15717 h 51613"/>
                    <a:gd name="connsiteX12" fmla="*/ 58743 w 63878"/>
                    <a:gd name="connsiteY12" fmla="*/ 12195 h 51613"/>
                    <a:gd name="connsiteX13" fmla="*/ 58891 w 63878"/>
                    <a:gd name="connsiteY13" fmla="*/ 12098 h 51613"/>
                    <a:gd name="connsiteX14" fmla="*/ 56462 w 63878"/>
                    <a:gd name="connsiteY14" fmla="*/ 10435 h 51613"/>
                    <a:gd name="connsiteX15" fmla="*/ 55770 w 63878"/>
                    <a:gd name="connsiteY15" fmla="*/ 9742 h 51613"/>
                    <a:gd name="connsiteX16" fmla="*/ 55524 w 63878"/>
                    <a:gd name="connsiteY16" fmla="*/ 11378 h 51613"/>
                    <a:gd name="connsiteX17" fmla="*/ 53308 w 63878"/>
                    <a:gd name="connsiteY17" fmla="*/ 14853 h 51613"/>
                    <a:gd name="connsiteX18" fmla="*/ 53828 w 63878"/>
                    <a:gd name="connsiteY18" fmla="*/ 16414 h 51613"/>
                    <a:gd name="connsiteX19" fmla="*/ 53805 w 63878"/>
                    <a:gd name="connsiteY19" fmla="*/ 17729 h 51613"/>
                    <a:gd name="connsiteX20" fmla="*/ 51153 w 63878"/>
                    <a:gd name="connsiteY20" fmla="*/ 19885 h 51613"/>
                    <a:gd name="connsiteX21" fmla="*/ 46420 w 63878"/>
                    <a:gd name="connsiteY21" fmla="*/ 18742 h 51613"/>
                    <a:gd name="connsiteX22" fmla="*/ 43169 w 63878"/>
                    <a:gd name="connsiteY22" fmla="*/ 19759 h 51613"/>
                    <a:gd name="connsiteX23" fmla="*/ 42946 w 63878"/>
                    <a:gd name="connsiteY23" fmla="*/ 18830 h 51613"/>
                    <a:gd name="connsiteX24" fmla="*/ 43986 w 63878"/>
                    <a:gd name="connsiteY24" fmla="*/ 17144 h 51613"/>
                    <a:gd name="connsiteX25" fmla="*/ 44084 w 63878"/>
                    <a:gd name="connsiteY25" fmla="*/ 17093 h 51613"/>
                    <a:gd name="connsiteX26" fmla="*/ 44404 w 63878"/>
                    <a:gd name="connsiteY26" fmla="*/ 14305 h 51613"/>
                    <a:gd name="connsiteX27" fmla="*/ 45296 w 63878"/>
                    <a:gd name="connsiteY27" fmla="*/ 13413 h 51613"/>
                    <a:gd name="connsiteX28" fmla="*/ 45273 w 63878"/>
                    <a:gd name="connsiteY28" fmla="*/ 13389 h 51613"/>
                    <a:gd name="connsiteX29" fmla="*/ 45273 w 63878"/>
                    <a:gd name="connsiteY29" fmla="*/ 13389 h 51613"/>
                    <a:gd name="connsiteX30" fmla="*/ 46262 w 63878"/>
                    <a:gd name="connsiteY30" fmla="*/ 12400 h 51613"/>
                    <a:gd name="connsiteX31" fmla="*/ 46954 w 63878"/>
                    <a:gd name="connsiteY31" fmla="*/ 11708 h 51613"/>
                    <a:gd name="connsiteX32" fmla="*/ 45988 w 63878"/>
                    <a:gd name="connsiteY32" fmla="*/ 11285 h 51613"/>
                    <a:gd name="connsiteX33" fmla="*/ 45222 w 63878"/>
                    <a:gd name="connsiteY33" fmla="*/ 10490 h 51613"/>
                    <a:gd name="connsiteX34" fmla="*/ 45616 w 63878"/>
                    <a:gd name="connsiteY34" fmla="*/ 9175 h 51613"/>
                    <a:gd name="connsiteX35" fmla="*/ 46308 w 63878"/>
                    <a:gd name="connsiteY35" fmla="*/ 9324 h 51613"/>
                    <a:gd name="connsiteX36" fmla="*/ 41399 w 63878"/>
                    <a:gd name="connsiteY36" fmla="*/ 10253 h 51613"/>
                    <a:gd name="connsiteX37" fmla="*/ 41645 w 63878"/>
                    <a:gd name="connsiteY37" fmla="*/ 10625 h 51613"/>
                    <a:gd name="connsiteX38" fmla="*/ 41696 w 63878"/>
                    <a:gd name="connsiteY38" fmla="*/ 11090 h 51613"/>
                    <a:gd name="connsiteX39" fmla="*/ 40605 w 63878"/>
                    <a:gd name="connsiteY39" fmla="*/ 10815 h 51613"/>
                    <a:gd name="connsiteX40" fmla="*/ 40284 w 63878"/>
                    <a:gd name="connsiteY40" fmla="*/ 11039 h 51613"/>
                    <a:gd name="connsiteX41" fmla="*/ 41078 w 63878"/>
                    <a:gd name="connsiteY41" fmla="*/ 11461 h 51613"/>
                    <a:gd name="connsiteX42" fmla="*/ 42472 w 63878"/>
                    <a:gd name="connsiteY42" fmla="*/ 12456 h 51613"/>
                    <a:gd name="connsiteX43" fmla="*/ 42523 w 63878"/>
                    <a:gd name="connsiteY43" fmla="*/ 14714 h 51613"/>
                    <a:gd name="connsiteX44" fmla="*/ 40739 w 63878"/>
                    <a:gd name="connsiteY44" fmla="*/ 15643 h 51613"/>
                    <a:gd name="connsiteX45" fmla="*/ 38756 w 63878"/>
                    <a:gd name="connsiteY45" fmla="*/ 13659 h 51613"/>
                    <a:gd name="connsiteX46" fmla="*/ 38705 w 63878"/>
                    <a:gd name="connsiteY46" fmla="*/ 12265 h 51613"/>
                    <a:gd name="connsiteX47" fmla="*/ 39425 w 63878"/>
                    <a:gd name="connsiteY47" fmla="*/ 11471 h 51613"/>
                    <a:gd name="connsiteX48" fmla="*/ 35853 w 63878"/>
                    <a:gd name="connsiteY48" fmla="*/ 9041 h 51613"/>
                    <a:gd name="connsiteX49" fmla="*/ 32555 w 63878"/>
                    <a:gd name="connsiteY49" fmla="*/ 7554 h 51613"/>
                    <a:gd name="connsiteX50" fmla="*/ 26633 w 63878"/>
                    <a:gd name="connsiteY50" fmla="*/ 6490 h 51613"/>
                    <a:gd name="connsiteX51" fmla="*/ 26136 w 63878"/>
                    <a:gd name="connsiteY51" fmla="*/ 6639 h 51613"/>
                    <a:gd name="connsiteX52" fmla="*/ 22244 w 63878"/>
                    <a:gd name="connsiteY52" fmla="*/ 5598 h 51613"/>
                    <a:gd name="connsiteX53" fmla="*/ 22146 w 63878"/>
                    <a:gd name="connsiteY53" fmla="*/ 5561 h 51613"/>
                    <a:gd name="connsiteX54" fmla="*/ 22295 w 63878"/>
                    <a:gd name="connsiteY54" fmla="*/ 6653 h 51613"/>
                    <a:gd name="connsiteX55" fmla="*/ 21152 w 63878"/>
                    <a:gd name="connsiteY55" fmla="*/ 7196 h 51613"/>
                    <a:gd name="connsiteX56" fmla="*/ 20953 w 63878"/>
                    <a:gd name="connsiteY56" fmla="*/ 5733 h 51613"/>
                    <a:gd name="connsiteX57" fmla="*/ 21570 w 63878"/>
                    <a:gd name="connsiteY57" fmla="*/ 5138 h 51613"/>
                    <a:gd name="connsiteX58" fmla="*/ 20702 w 63878"/>
                    <a:gd name="connsiteY58" fmla="*/ 2262 h 51613"/>
                    <a:gd name="connsiteX59" fmla="*/ 22239 w 63878"/>
                    <a:gd name="connsiteY59" fmla="*/ 1765 h 51613"/>
                    <a:gd name="connsiteX60" fmla="*/ 24720 w 63878"/>
                    <a:gd name="connsiteY60" fmla="*/ 2805 h 51613"/>
                    <a:gd name="connsiteX61" fmla="*/ 20344 w 63878"/>
                    <a:gd name="connsiteY61" fmla="*/ 891 h 51613"/>
                    <a:gd name="connsiteX62" fmla="*/ 19146 w 63878"/>
                    <a:gd name="connsiteY62" fmla="*/ 1690 h 51613"/>
                    <a:gd name="connsiteX63" fmla="*/ 16916 w 63878"/>
                    <a:gd name="connsiteY63" fmla="*/ 3698 h 51613"/>
                    <a:gd name="connsiteX64" fmla="*/ 15750 w 63878"/>
                    <a:gd name="connsiteY64" fmla="*/ 5510 h 51613"/>
                    <a:gd name="connsiteX65" fmla="*/ 16215 w 63878"/>
                    <a:gd name="connsiteY65" fmla="*/ 6007 h 51613"/>
                    <a:gd name="connsiteX66" fmla="*/ 16141 w 63878"/>
                    <a:gd name="connsiteY66" fmla="*/ 7596 h 51613"/>
                    <a:gd name="connsiteX67" fmla="*/ 16089 w 63878"/>
                    <a:gd name="connsiteY67" fmla="*/ 7693 h 51613"/>
                    <a:gd name="connsiteX68" fmla="*/ 16461 w 63878"/>
                    <a:gd name="connsiteY68" fmla="*/ 8311 h 51613"/>
                    <a:gd name="connsiteX69" fmla="*/ 17999 w 63878"/>
                    <a:gd name="connsiteY69" fmla="*/ 10295 h 51613"/>
                    <a:gd name="connsiteX70" fmla="*/ 18519 w 63878"/>
                    <a:gd name="connsiteY70" fmla="*/ 10421 h 51613"/>
                    <a:gd name="connsiteX71" fmla="*/ 18718 w 63878"/>
                    <a:gd name="connsiteY71" fmla="*/ 11215 h 51613"/>
                    <a:gd name="connsiteX72" fmla="*/ 18918 w 63878"/>
                    <a:gd name="connsiteY72" fmla="*/ 15057 h 51613"/>
                    <a:gd name="connsiteX73" fmla="*/ 15695 w 63878"/>
                    <a:gd name="connsiteY73" fmla="*/ 22919 h 51613"/>
                    <a:gd name="connsiteX74" fmla="*/ 16563 w 63878"/>
                    <a:gd name="connsiteY74" fmla="*/ 25242 h 51613"/>
                    <a:gd name="connsiteX75" fmla="*/ 18226 w 63878"/>
                    <a:gd name="connsiteY75" fmla="*/ 26283 h 51613"/>
                    <a:gd name="connsiteX76" fmla="*/ 18691 w 63878"/>
                    <a:gd name="connsiteY76" fmla="*/ 28606 h 51613"/>
                    <a:gd name="connsiteX77" fmla="*/ 16930 w 63878"/>
                    <a:gd name="connsiteY77" fmla="*/ 29498 h 51613"/>
                    <a:gd name="connsiteX78" fmla="*/ 13581 w 63878"/>
                    <a:gd name="connsiteY78" fmla="*/ 27268 h 51613"/>
                    <a:gd name="connsiteX79" fmla="*/ 11524 w 63878"/>
                    <a:gd name="connsiteY79" fmla="*/ 25874 h 51613"/>
                    <a:gd name="connsiteX80" fmla="*/ 9071 w 63878"/>
                    <a:gd name="connsiteY80" fmla="*/ 26394 h 51613"/>
                    <a:gd name="connsiteX81" fmla="*/ 9345 w 63878"/>
                    <a:gd name="connsiteY81" fmla="*/ 28550 h 51613"/>
                    <a:gd name="connsiteX82" fmla="*/ 9322 w 63878"/>
                    <a:gd name="connsiteY82" fmla="*/ 28699 h 51613"/>
                    <a:gd name="connsiteX83" fmla="*/ 9345 w 63878"/>
                    <a:gd name="connsiteY83" fmla="*/ 29391 h 51613"/>
                    <a:gd name="connsiteX84" fmla="*/ 8825 w 63878"/>
                    <a:gd name="connsiteY84" fmla="*/ 29563 h 51613"/>
                    <a:gd name="connsiteX85" fmla="*/ 8625 w 63878"/>
                    <a:gd name="connsiteY85" fmla="*/ 29884 h 51613"/>
                    <a:gd name="connsiteX86" fmla="*/ 8328 w 63878"/>
                    <a:gd name="connsiteY86" fmla="*/ 29512 h 51613"/>
                    <a:gd name="connsiteX87" fmla="*/ 8170 w 63878"/>
                    <a:gd name="connsiteY87" fmla="*/ 29433 h 51613"/>
                    <a:gd name="connsiteX88" fmla="*/ 6210 w 63878"/>
                    <a:gd name="connsiteY88" fmla="*/ 27077 h 51613"/>
                    <a:gd name="connsiteX89" fmla="*/ 6308 w 63878"/>
                    <a:gd name="connsiteY89" fmla="*/ 27026 h 51613"/>
                    <a:gd name="connsiteX90" fmla="*/ 5564 w 63878"/>
                    <a:gd name="connsiteY90" fmla="*/ 27198 h 51613"/>
                    <a:gd name="connsiteX91" fmla="*/ 4598 w 63878"/>
                    <a:gd name="connsiteY91" fmla="*/ 28834 h 51613"/>
                    <a:gd name="connsiteX92" fmla="*/ 2192 w 63878"/>
                    <a:gd name="connsiteY92" fmla="*/ 31287 h 51613"/>
                    <a:gd name="connsiteX93" fmla="*/ 506 w 63878"/>
                    <a:gd name="connsiteY93" fmla="*/ 32132 h 51613"/>
                    <a:gd name="connsiteX94" fmla="*/ 1746 w 63878"/>
                    <a:gd name="connsiteY94" fmla="*/ 35306 h 51613"/>
                    <a:gd name="connsiteX95" fmla="*/ 3827 w 63878"/>
                    <a:gd name="connsiteY95" fmla="*/ 34841 h 51613"/>
                    <a:gd name="connsiteX96" fmla="*/ 4222 w 63878"/>
                    <a:gd name="connsiteY96" fmla="*/ 34172 h 51613"/>
                    <a:gd name="connsiteX97" fmla="*/ 5588 w 63878"/>
                    <a:gd name="connsiteY97" fmla="*/ 31570 h 51613"/>
                    <a:gd name="connsiteX98" fmla="*/ 12778 w 63878"/>
                    <a:gd name="connsiteY98" fmla="*/ 30176 h 51613"/>
                    <a:gd name="connsiteX99" fmla="*/ 14143 w 63878"/>
                    <a:gd name="connsiteY99" fmla="*/ 31468 h 51613"/>
                    <a:gd name="connsiteX100" fmla="*/ 13920 w 63878"/>
                    <a:gd name="connsiteY100" fmla="*/ 38781 h 51613"/>
                    <a:gd name="connsiteX101" fmla="*/ 13400 w 63878"/>
                    <a:gd name="connsiteY101" fmla="*/ 40147 h 51613"/>
                    <a:gd name="connsiteX102" fmla="*/ 13749 w 63878"/>
                    <a:gd name="connsiteY102" fmla="*/ 39998 h 51613"/>
                    <a:gd name="connsiteX103" fmla="*/ 15709 w 63878"/>
                    <a:gd name="connsiteY103" fmla="*/ 40347 h 51613"/>
                    <a:gd name="connsiteX104" fmla="*/ 16638 w 63878"/>
                    <a:gd name="connsiteY104" fmla="*/ 43771 h 51613"/>
                    <a:gd name="connsiteX105" fmla="*/ 13563 w 63878"/>
                    <a:gd name="connsiteY105" fmla="*/ 43125 h 51613"/>
                    <a:gd name="connsiteX106" fmla="*/ 13019 w 63878"/>
                    <a:gd name="connsiteY106" fmla="*/ 43274 h 51613"/>
                    <a:gd name="connsiteX107" fmla="*/ 12179 w 63878"/>
                    <a:gd name="connsiteY107" fmla="*/ 43102 h 51613"/>
                    <a:gd name="connsiteX108" fmla="*/ 11881 w 63878"/>
                    <a:gd name="connsiteY108" fmla="*/ 43748 h 51613"/>
                    <a:gd name="connsiteX109" fmla="*/ 8417 w 63878"/>
                    <a:gd name="connsiteY109" fmla="*/ 45628 h 51613"/>
                    <a:gd name="connsiteX110" fmla="*/ 7840 w 63878"/>
                    <a:gd name="connsiteY110" fmla="*/ 45383 h 51613"/>
                    <a:gd name="connsiteX111" fmla="*/ 5908 w 63878"/>
                    <a:gd name="connsiteY111" fmla="*/ 45160 h 51613"/>
                    <a:gd name="connsiteX112" fmla="*/ 5040 w 63878"/>
                    <a:gd name="connsiteY112" fmla="*/ 48208 h 51613"/>
                    <a:gd name="connsiteX113" fmla="*/ 6526 w 63878"/>
                    <a:gd name="connsiteY113" fmla="*/ 49137 h 51613"/>
                    <a:gd name="connsiteX114" fmla="*/ 8755 w 63878"/>
                    <a:gd name="connsiteY114" fmla="*/ 50847 h 51613"/>
                    <a:gd name="connsiteX115" fmla="*/ 11973 w 63878"/>
                    <a:gd name="connsiteY115" fmla="*/ 52052 h 51613"/>
                    <a:gd name="connsiteX116" fmla="*/ 12007 w 63878"/>
                    <a:gd name="connsiteY116" fmla="*/ 52037 h 51613"/>
                    <a:gd name="connsiteX117" fmla="*/ 19842 w 63878"/>
                    <a:gd name="connsiteY117" fmla="*/ 49881 h 51613"/>
                    <a:gd name="connsiteX118" fmla="*/ 22165 w 63878"/>
                    <a:gd name="connsiteY118" fmla="*/ 47093 h 51613"/>
                    <a:gd name="connsiteX119" fmla="*/ 22629 w 63878"/>
                    <a:gd name="connsiteY119" fmla="*/ 43051 h 51613"/>
                    <a:gd name="connsiteX120" fmla="*/ 20818 w 63878"/>
                    <a:gd name="connsiteY120" fmla="*/ 38042 h 51613"/>
                    <a:gd name="connsiteX121" fmla="*/ 19304 w 63878"/>
                    <a:gd name="connsiteY121" fmla="*/ 34446 h 51613"/>
                    <a:gd name="connsiteX122" fmla="*/ 22922 w 63878"/>
                    <a:gd name="connsiteY122" fmla="*/ 32123 h 51613"/>
                    <a:gd name="connsiteX123" fmla="*/ 30707 w 63878"/>
                    <a:gd name="connsiteY123" fmla="*/ 33312 h 51613"/>
                    <a:gd name="connsiteX124" fmla="*/ 27455 w 63878"/>
                    <a:gd name="connsiteY124" fmla="*/ 30162 h 51613"/>
                    <a:gd name="connsiteX125" fmla="*/ 26563 w 63878"/>
                    <a:gd name="connsiteY125" fmla="*/ 29321 h 51613"/>
                    <a:gd name="connsiteX126" fmla="*/ 26341 w 63878"/>
                    <a:gd name="connsiteY126" fmla="*/ 28392 h 51613"/>
                    <a:gd name="connsiteX127" fmla="*/ 26392 w 63878"/>
                    <a:gd name="connsiteY127" fmla="*/ 27848 h 51613"/>
                    <a:gd name="connsiteX128" fmla="*/ 27283 w 63878"/>
                    <a:gd name="connsiteY128" fmla="*/ 23806 h 51613"/>
                    <a:gd name="connsiteX129" fmla="*/ 27455 w 63878"/>
                    <a:gd name="connsiteY129" fmla="*/ 22245 h 51613"/>
                    <a:gd name="connsiteX130" fmla="*/ 26313 w 63878"/>
                    <a:gd name="connsiteY130" fmla="*/ 22789 h 51613"/>
                    <a:gd name="connsiteX131" fmla="*/ 26313 w 63878"/>
                    <a:gd name="connsiteY131" fmla="*/ 20187 h 51613"/>
                    <a:gd name="connsiteX132" fmla="*/ 27799 w 63878"/>
                    <a:gd name="connsiteY132" fmla="*/ 18849 h 51613"/>
                    <a:gd name="connsiteX133" fmla="*/ 28147 w 63878"/>
                    <a:gd name="connsiteY133" fmla="*/ 20958 h 51613"/>
                    <a:gd name="connsiteX134" fmla="*/ 28965 w 63878"/>
                    <a:gd name="connsiteY134" fmla="*/ 20238 h 51613"/>
                    <a:gd name="connsiteX135" fmla="*/ 29731 w 63878"/>
                    <a:gd name="connsiteY135" fmla="*/ 17362 h 51613"/>
                    <a:gd name="connsiteX136" fmla="*/ 29160 w 63878"/>
                    <a:gd name="connsiteY136" fmla="*/ 13074 h 51613"/>
                    <a:gd name="connsiteX137" fmla="*/ 29634 w 63878"/>
                    <a:gd name="connsiteY137" fmla="*/ 11136 h 51613"/>
                    <a:gd name="connsiteX138" fmla="*/ 31543 w 63878"/>
                    <a:gd name="connsiteY138" fmla="*/ 11262 h 51613"/>
                    <a:gd name="connsiteX139" fmla="*/ 32286 w 63878"/>
                    <a:gd name="connsiteY139" fmla="*/ 13120 h 51613"/>
                    <a:gd name="connsiteX140" fmla="*/ 33080 w 63878"/>
                    <a:gd name="connsiteY140" fmla="*/ 16516 h 51613"/>
                    <a:gd name="connsiteX141" fmla="*/ 31571 w 63878"/>
                    <a:gd name="connsiteY141" fmla="*/ 22287 h 51613"/>
                    <a:gd name="connsiteX142" fmla="*/ 29216 w 63878"/>
                    <a:gd name="connsiteY142" fmla="*/ 24420 h 51613"/>
                    <a:gd name="connsiteX143" fmla="*/ 28793 w 63878"/>
                    <a:gd name="connsiteY143" fmla="*/ 25261 h 51613"/>
                    <a:gd name="connsiteX144" fmla="*/ 30381 w 63878"/>
                    <a:gd name="connsiteY144" fmla="*/ 24145 h 51613"/>
                    <a:gd name="connsiteX145" fmla="*/ 31050 w 63878"/>
                    <a:gd name="connsiteY145" fmla="*/ 23946 h 51613"/>
                    <a:gd name="connsiteX146" fmla="*/ 31445 w 63878"/>
                    <a:gd name="connsiteY146" fmla="*/ 24145 h 51613"/>
                    <a:gd name="connsiteX147" fmla="*/ 31989 w 63878"/>
                    <a:gd name="connsiteY147" fmla="*/ 23379 h 51613"/>
                    <a:gd name="connsiteX148" fmla="*/ 35858 w 63878"/>
                    <a:gd name="connsiteY148" fmla="*/ 21520 h 51613"/>
                    <a:gd name="connsiteX149" fmla="*/ 37075 w 63878"/>
                    <a:gd name="connsiteY149" fmla="*/ 22412 h 51613"/>
                    <a:gd name="connsiteX150" fmla="*/ 37572 w 63878"/>
                    <a:gd name="connsiteY150" fmla="*/ 23179 h 51613"/>
                    <a:gd name="connsiteX151" fmla="*/ 37869 w 63878"/>
                    <a:gd name="connsiteY151" fmla="*/ 23899 h 51613"/>
                    <a:gd name="connsiteX152" fmla="*/ 37994 w 63878"/>
                    <a:gd name="connsiteY152" fmla="*/ 25981 h 51613"/>
                    <a:gd name="connsiteX153" fmla="*/ 40944 w 63878"/>
                    <a:gd name="connsiteY153" fmla="*/ 25484 h 51613"/>
                    <a:gd name="connsiteX154" fmla="*/ 40967 w 63878"/>
                    <a:gd name="connsiteY154" fmla="*/ 26004 h 51613"/>
                    <a:gd name="connsiteX155" fmla="*/ 38338 w 63878"/>
                    <a:gd name="connsiteY155" fmla="*/ 27319 h 51613"/>
                    <a:gd name="connsiteX156" fmla="*/ 37720 w 63878"/>
                    <a:gd name="connsiteY156" fmla="*/ 26947 h 51613"/>
                    <a:gd name="connsiteX157" fmla="*/ 37720 w 63878"/>
                    <a:gd name="connsiteY157" fmla="*/ 26970 h 51613"/>
                    <a:gd name="connsiteX158" fmla="*/ 36280 w 63878"/>
                    <a:gd name="connsiteY158" fmla="*/ 29005 h 51613"/>
                    <a:gd name="connsiteX159" fmla="*/ 34943 w 63878"/>
                    <a:gd name="connsiteY159" fmla="*/ 29772 h 51613"/>
                    <a:gd name="connsiteX160" fmla="*/ 33354 w 63878"/>
                    <a:gd name="connsiteY160" fmla="*/ 30144 h 51613"/>
                    <a:gd name="connsiteX161" fmla="*/ 30930 w 63878"/>
                    <a:gd name="connsiteY161" fmla="*/ 29828 h 51613"/>
                    <a:gd name="connsiteX162" fmla="*/ 32964 w 63878"/>
                    <a:gd name="connsiteY162" fmla="*/ 32801 h 51613"/>
                    <a:gd name="connsiteX163" fmla="*/ 34357 w 63878"/>
                    <a:gd name="connsiteY163" fmla="*/ 35529 h 51613"/>
                    <a:gd name="connsiteX164" fmla="*/ 44576 w 63878"/>
                    <a:gd name="connsiteY164" fmla="*/ 35454 h 51613"/>
                    <a:gd name="connsiteX165" fmla="*/ 45890 w 63878"/>
                    <a:gd name="connsiteY165" fmla="*/ 32718 h 51613"/>
                    <a:gd name="connsiteX166" fmla="*/ 45593 w 63878"/>
                    <a:gd name="connsiteY166" fmla="*/ 32156 h 51613"/>
                    <a:gd name="connsiteX167" fmla="*/ 44005 w 63878"/>
                    <a:gd name="connsiteY167" fmla="*/ 29628 h 51613"/>
                    <a:gd name="connsiteX168" fmla="*/ 43433 w 63878"/>
                    <a:gd name="connsiteY168" fmla="*/ 27547 h 51613"/>
                    <a:gd name="connsiteX169" fmla="*/ 43285 w 63878"/>
                    <a:gd name="connsiteY169" fmla="*/ 27347 h 51613"/>
                    <a:gd name="connsiteX170" fmla="*/ 43382 w 63878"/>
                    <a:gd name="connsiteY170" fmla="*/ 25024 h 51613"/>
                    <a:gd name="connsiteX171" fmla="*/ 44372 w 63878"/>
                    <a:gd name="connsiteY171" fmla="*/ 24378 h 51613"/>
                    <a:gd name="connsiteX172" fmla="*/ 47098 w 63878"/>
                    <a:gd name="connsiteY172" fmla="*/ 24773 h 51613"/>
                    <a:gd name="connsiteX173" fmla="*/ 51808 w 63878"/>
                    <a:gd name="connsiteY173" fmla="*/ 25739 h 51613"/>
                    <a:gd name="connsiteX174" fmla="*/ 54014 w 63878"/>
                    <a:gd name="connsiteY174" fmla="*/ 25590 h 51613"/>
                    <a:gd name="connsiteX175" fmla="*/ 54734 w 63878"/>
                    <a:gd name="connsiteY175" fmla="*/ 24870 h 51613"/>
                    <a:gd name="connsiteX176" fmla="*/ 56309 w 63878"/>
                    <a:gd name="connsiteY176" fmla="*/ 22886 h 51613"/>
                    <a:gd name="connsiteX177" fmla="*/ 24009 w 63878"/>
                    <a:gd name="connsiteY177" fmla="*/ 19365 h 51613"/>
                    <a:gd name="connsiteX178" fmla="*/ 22002 w 63878"/>
                    <a:gd name="connsiteY178" fmla="*/ 19016 h 51613"/>
                    <a:gd name="connsiteX179" fmla="*/ 22300 w 63878"/>
                    <a:gd name="connsiteY179" fmla="*/ 16935 h 51613"/>
                    <a:gd name="connsiteX180" fmla="*/ 19401 w 63878"/>
                    <a:gd name="connsiteY180" fmla="*/ 19908 h 51613"/>
                    <a:gd name="connsiteX181" fmla="*/ 18412 w 63878"/>
                    <a:gd name="connsiteY181" fmla="*/ 19759 h 51613"/>
                    <a:gd name="connsiteX182" fmla="*/ 19178 w 63878"/>
                    <a:gd name="connsiteY182" fmla="*/ 18073 h 51613"/>
                    <a:gd name="connsiteX183" fmla="*/ 21854 w 63878"/>
                    <a:gd name="connsiteY183" fmla="*/ 14700 h 51613"/>
                    <a:gd name="connsiteX184" fmla="*/ 22820 w 63878"/>
                    <a:gd name="connsiteY184" fmla="*/ 13808 h 51613"/>
                    <a:gd name="connsiteX185" fmla="*/ 23043 w 63878"/>
                    <a:gd name="connsiteY185" fmla="*/ 16089 h 51613"/>
                    <a:gd name="connsiteX186" fmla="*/ 22523 w 63878"/>
                    <a:gd name="connsiteY186" fmla="*/ 16684 h 51613"/>
                    <a:gd name="connsiteX187" fmla="*/ 24283 w 63878"/>
                    <a:gd name="connsiteY187" fmla="*/ 17901 h 51613"/>
                    <a:gd name="connsiteX188" fmla="*/ 24009 w 63878"/>
                    <a:gd name="connsiteY188" fmla="*/ 19365 h 51613"/>
                    <a:gd name="connsiteX189" fmla="*/ 16577 w 63878"/>
                    <a:gd name="connsiteY189" fmla="*/ 45750 h 51613"/>
                    <a:gd name="connsiteX190" fmla="*/ 17097 w 63878"/>
                    <a:gd name="connsiteY190" fmla="*/ 45973 h 51613"/>
                    <a:gd name="connsiteX191" fmla="*/ 17789 w 63878"/>
                    <a:gd name="connsiteY191" fmla="*/ 49147 h 51613"/>
                    <a:gd name="connsiteX192" fmla="*/ 17144 w 63878"/>
                    <a:gd name="connsiteY192" fmla="*/ 49718 h 51613"/>
                    <a:gd name="connsiteX193" fmla="*/ 16452 w 63878"/>
                    <a:gd name="connsiteY193" fmla="*/ 48924 h 51613"/>
                    <a:gd name="connsiteX194" fmla="*/ 16573 w 63878"/>
                    <a:gd name="connsiteY194" fmla="*/ 45746 h 51613"/>
                    <a:gd name="connsiteX195" fmla="*/ 40772 w 63878"/>
                    <a:gd name="connsiteY195" fmla="*/ 33475 h 51613"/>
                    <a:gd name="connsiteX196" fmla="*/ 43252 w 63878"/>
                    <a:gd name="connsiteY196" fmla="*/ 31640 h 51613"/>
                    <a:gd name="connsiteX197" fmla="*/ 43378 w 63878"/>
                    <a:gd name="connsiteY197" fmla="*/ 32183 h 51613"/>
                    <a:gd name="connsiteX198" fmla="*/ 41269 w 63878"/>
                    <a:gd name="connsiteY198" fmla="*/ 34637 h 51613"/>
                    <a:gd name="connsiteX199" fmla="*/ 40526 w 63878"/>
                    <a:gd name="connsiteY199" fmla="*/ 34465 h 51613"/>
                    <a:gd name="connsiteX200" fmla="*/ 40767 w 63878"/>
                    <a:gd name="connsiteY200" fmla="*/ 33475 h 5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63878" h="51613">
                      <a:moveTo>
                        <a:pt x="56309" y="22886"/>
                      </a:moveTo>
                      <a:lnTo>
                        <a:pt x="58143" y="22566"/>
                      </a:lnTo>
                      <a:cubicBezTo>
                        <a:pt x="57799" y="22006"/>
                        <a:pt x="57488" y="21426"/>
                        <a:pt x="57214" y="20828"/>
                      </a:cubicBezTo>
                      <a:cubicBezTo>
                        <a:pt x="56731" y="20017"/>
                        <a:pt x="56821" y="18988"/>
                        <a:pt x="57437" y="18273"/>
                      </a:cubicBezTo>
                      <a:cubicBezTo>
                        <a:pt x="57955" y="17864"/>
                        <a:pt x="58622" y="17695"/>
                        <a:pt x="59272" y="17808"/>
                      </a:cubicBezTo>
                      <a:lnTo>
                        <a:pt x="60312" y="17957"/>
                      </a:lnTo>
                      <a:cubicBezTo>
                        <a:pt x="61683" y="18191"/>
                        <a:pt x="63012" y="18626"/>
                        <a:pt x="64256" y="19248"/>
                      </a:cubicBezTo>
                      <a:lnTo>
                        <a:pt x="64144" y="18570"/>
                      </a:lnTo>
                      <a:cubicBezTo>
                        <a:pt x="63865" y="17038"/>
                        <a:pt x="63111" y="15632"/>
                        <a:pt x="61989" y="14551"/>
                      </a:cubicBezTo>
                      <a:cubicBezTo>
                        <a:pt x="61471" y="14046"/>
                        <a:pt x="60915" y="13580"/>
                        <a:pt x="60326" y="13157"/>
                      </a:cubicBezTo>
                      <a:cubicBezTo>
                        <a:pt x="60329" y="13640"/>
                        <a:pt x="60220" y="14118"/>
                        <a:pt x="60006" y="14551"/>
                      </a:cubicBezTo>
                      <a:cubicBezTo>
                        <a:pt x="59661" y="15101"/>
                        <a:pt x="59136" y="15513"/>
                        <a:pt x="58520" y="15717"/>
                      </a:cubicBezTo>
                      <a:cubicBezTo>
                        <a:pt x="57976" y="15815"/>
                        <a:pt x="58055" y="13831"/>
                        <a:pt x="58743" y="12195"/>
                      </a:cubicBezTo>
                      <a:lnTo>
                        <a:pt x="58891" y="12098"/>
                      </a:lnTo>
                      <a:cubicBezTo>
                        <a:pt x="58097" y="11554"/>
                        <a:pt x="57279" y="11034"/>
                        <a:pt x="56462" y="10435"/>
                      </a:cubicBezTo>
                      <a:cubicBezTo>
                        <a:pt x="56213" y="10223"/>
                        <a:pt x="55981" y="9991"/>
                        <a:pt x="55770" y="9742"/>
                      </a:cubicBezTo>
                      <a:cubicBezTo>
                        <a:pt x="55747" y="10239"/>
                        <a:pt x="55598" y="10885"/>
                        <a:pt x="55524" y="11378"/>
                      </a:cubicBezTo>
                      <a:cubicBezTo>
                        <a:pt x="54963" y="12641"/>
                        <a:pt x="54216" y="13812"/>
                        <a:pt x="53308" y="14853"/>
                      </a:cubicBezTo>
                      <a:cubicBezTo>
                        <a:pt x="53540" y="15352"/>
                        <a:pt x="53715" y="15876"/>
                        <a:pt x="53828" y="16414"/>
                      </a:cubicBezTo>
                      <a:cubicBezTo>
                        <a:pt x="53908" y="16850"/>
                        <a:pt x="53900" y="17297"/>
                        <a:pt x="53805" y="17729"/>
                      </a:cubicBezTo>
                      <a:cubicBezTo>
                        <a:pt x="53589" y="19012"/>
                        <a:pt x="52453" y="19936"/>
                        <a:pt x="51153" y="19885"/>
                      </a:cubicBezTo>
                      <a:cubicBezTo>
                        <a:pt x="49512" y="19847"/>
                        <a:pt x="47898" y="19457"/>
                        <a:pt x="46420" y="18742"/>
                      </a:cubicBezTo>
                      <a:cubicBezTo>
                        <a:pt x="45520" y="19510"/>
                        <a:pt x="44346" y="19877"/>
                        <a:pt x="43169" y="19759"/>
                      </a:cubicBezTo>
                      <a:cubicBezTo>
                        <a:pt x="43094" y="19536"/>
                        <a:pt x="42820" y="19141"/>
                        <a:pt x="42946" y="18830"/>
                      </a:cubicBezTo>
                      <a:cubicBezTo>
                        <a:pt x="43162" y="18197"/>
                        <a:pt x="43518" y="17621"/>
                        <a:pt x="43986" y="17144"/>
                      </a:cubicBezTo>
                      <a:lnTo>
                        <a:pt x="44084" y="17093"/>
                      </a:lnTo>
                      <a:cubicBezTo>
                        <a:pt x="43392" y="16224"/>
                        <a:pt x="43512" y="15308"/>
                        <a:pt x="44404" y="14305"/>
                      </a:cubicBezTo>
                      <a:cubicBezTo>
                        <a:pt x="44678" y="13984"/>
                        <a:pt x="44999" y="13710"/>
                        <a:pt x="45296" y="13413"/>
                      </a:cubicBezTo>
                      <a:lnTo>
                        <a:pt x="45273" y="13389"/>
                      </a:lnTo>
                      <a:lnTo>
                        <a:pt x="45273" y="13389"/>
                      </a:lnTo>
                      <a:cubicBezTo>
                        <a:pt x="45621" y="13069"/>
                        <a:pt x="45942" y="12744"/>
                        <a:pt x="46262" y="12400"/>
                      </a:cubicBezTo>
                      <a:lnTo>
                        <a:pt x="46954" y="11708"/>
                      </a:lnTo>
                      <a:lnTo>
                        <a:pt x="45988" y="11285"/>
                      </a:lnTo>
                      <a:cubicBezTo>
                        <a:pt x="45655" y="11107"/>
                        <a:pt x="45387" y="10829"/>
                        <a:pt x="45222" y="10490"/>
                      </a:cubicBezTo>
                      <a:cubicBezTo>
                        <a:pt x="45290" y="10035"/>
                        <a:pt x="45422" y="9593"/>
                        <a:pt x="45616" y="9175"/>
                      </a:cubicBezTo>
                      <a:lnTo>
                        <a:pt x="46308" y="9324"/>
                      </a:lnTo>
                      <a:cubicBezTo>
                        <a:pt x="44628" y="8679"/>
                        <a:pt x="42727" y="9038"/>
                        <a:pt x="41399" y="10253"/>
                      </a:cubicBezTo>
                      <a:lnTo>
                        <a:pt x="41645" y="10625"/>
                      </a:lnTo>
                      <a:lnTo>
                        <a:pt x="41696" y="11090"/>
                      </a:lnTo>
                      <a:cubicBezTo>
                        <a:pt x="41348" y="10964"/>
                        <a:pt x="40953" y="10918"/>
                        <a:pt x="40605" y="10815"/>
                      </a:cubicBezTo>
                      <a:lnTo>
                        <a:pt x="40284" y="11039"/>
                      </a:lnTo>
                      <a:cubicBezTo>
                        <a:pt x="40566" y="11145"/>
                        <a:pt x="40833" y="11287"/>
                        <a:pt x="41078" y="11461"/>
                      </a:cubicBezTo>
                      <a:cubicBezTo>
                        <a:pt x="41581" y="11736"/>
                        <a:pt x="42049" y="12070"/>
                        <a:pt x="42472" y="12456"/>
                      </a:cubicBezTo>
                      <a:cubicBezTo>
                        <a:pt x="42936" y="12878"/>
                        <a:pt x="43066" y="13673"/>
                        <a:pt x="42523" y="14714"/>
                      </a:cubicBezTo>
                      <a:cubicBezTo>
                        <a:pt x="41980" y="15754"/>
                        <a:pt x="41260" y="16080"/>
                        <a:pt x="40739" y="15643"/>
                      </a:cubicBezTo>
                      <a:cubicBezTo>
                        <a:pt x="40006" y="15058"/>
                        <a:pt x="39341" y="14393"/>
                        <a:pt x="38756" y="13659"/>
                      </a:cubicBezTo>
                      <a:cubicBezTo>
                        <a:pt x="38583" y="13213"/>
                        <a:pt x="38565" y="12722"/>
                        <a:pt x="38705" y="12265"/>
                      </a:cubicBezTo>
                      <a:cubicBezTo>
                        <a:pt x="38898" y="11961"/>
                        <a:pt x="39141" y="11693"/>
                        <a:pt x="39425" y="11471"/>
                      </a:cubicBezTo>
                      <a:cubicBezTo>
                        <a:pt x="37911" y="11968"/>
                        <a:pt x="36749" y="11150"/>
                        <a:pt x="35853" y="9041"/>
                      </a:cubicBezTo>
                      <a:cubicBezTo>
                        <a:pt x="34924" y="6810"/>
                        <a:pt x="34924" y="6783"/>
                        <a:pt x="32555" y="7554"/>
                      </a:cubicBezTo>
                      <a:cubicBezTo>
                        <a:pt x="30544" y="8395"/>
                        <a:pt x="28226" y="7979"/>
                        <a:pt x="26633" y="6490"/>
                      </a:cubicBezTo>
                      <a:cubicBezTo>
                        <a:pt x="26491" y="6598"/>
                        <a:pt x="26314" y="6651"/>
                        <a:pt x="26136" y="6639"/>
                      </a:cubicBezTo>
                      <a:cubicBezTo>
                        <a:pt x="24819" y="6370"/>
                        <a:pt x="23519" y="6022"/>
                        <a:pt x="22244" y="5598"/>
                      </a:cubicBezTo>
                      <a:lnTo>
                        <a:pt x="22146" y="5561"/>
                      </a:lnTo>
                      <a:cubicBezTo>
                        <a:pt x="22197" y="5858"/>
                        <a:pt x="22221" y="6230"/>
                        <a:pt x="22295" y="6653"/>
                      </a:cubicBezTo>
                      <a:cubicBezTo>
                        <a:pt x="21724" y="6950"/>
                        <a:pt x="21231" y="7373"/>
                        <a:pt x="21152" y="7196"/>
                      </a:cubicBezTo>
                      <a:cubicBezTo>
                        <a:pt x="21013" y="6721"/>
                        <a:pt x="20946" y="6228"/>
                        <a:pt x="20953" y="5733"/>
                      </a:cubicBezTo>
                      <a:lnTo>
                        <a:pt x="21570" y="5138"/>
                      </a:lnTo>
                      <a:cubicBezTo>
                        <a:pt x="20935" y="4320"/>
                        <a:pt x="20625" y="3295"/>
                        <a:pt x="20702" y="2262"/>
                      </a:cubicBezTo>
                      <a:cubicBezTo>
                        <a:pt x="20753" y="1072"/>
                        <a:pt x="21631" y="1542"/>
                        <a:pt x="22239" y="1765"/>
                      </a:cubicBezTo>
                      <a:cubicBezTo>
                        <a:pt x="23080" y="2085"/>
                        <a:pt x="23902" y="2434"/>
                        <a:pt x="24720" y="2805"/>
                      </a:cubicBezTo>
                      <a:cubicBezTo>
                        <a:pt x="24040" y="1068"/>
                        <a:pt x="22081" y="211"/>
                        <a:pt x="20344" y="891"/>
                      </a:cubicBezTo>
                      <a:cubicBezTo>
                        <a:pt x="19892" y="1068"/>
                        <a:pt x="19483" y="1341"/>
                        <a:pt x="19146" y="1690"/>
                      </a:cubicBezTo>
                      <a:cubicBezTo>
                        <a:pt x="18379" y="2308"/>
                        <a:pt x="17632" y="3005"/>
                        <a:pt x="16916" y="3698"/>
                      </a:cubicBezTo>
                      <a:cubicBezTo>
                        <a:pt x="16380" y="4193"/>
                        <a:pt x="15979" y="4816"/>
                        <a:pt x="15750" y="5510"/>
                      </a:cubicBezTo>
                      <a:cubicBezTo>
                        <a:pt x="15983" y="5581"/>
                        <a:pt x="16159" y="5770"/>
                        <a:pt x="16215" y="6007"/>
                      </a:cubicBezTo>
                      <a:cubicBezTo>
                        <a:pt x="16258" y="6537"/>
                        <a:pt x="16233" y="7072"/>
                        <a:pt x="16141" y="7596"/>
                      </a:cubicBezTo>
                      <a:lnTo>
                        <a:pt x="16089" y="7693"/>
                      </a:lnTo>
                      <a:lnTo>
                        <a:pt x="16461" y="8311"/>
                      </a:lnTo>
                      <a:cubicBezTo>
                        <a:pt x="16938" y="8999"/>
                        <a:pt x="17451" y="9662"/>
                        <a:pt x="17999" y="10295"/>
                      </a:cubicBezTo>
                      <a:lnTo>
                        <a:pt x="18519" y="10421"/>
                      </a:lnTo>
                      <a:cubicBezTo>
                        <a:pt x="18644" y="10667"/>
                        <a:pt x="18712" y="10939"/>
                        <a:pt x="18718" y="11215"/>
                      </a:cubicBezTo>
                      <a:cubicBezTo>
                        <a:pt x="19455" y="12372"/>
                        <a:pt x="19530" y="13830"/>
                        <a:pt x="18918" y="15057"/>
                      </a:cubicBezTo>
                      <a:lnTo>
                        <a:pt x="15695" y="22919"/>
                      </a:lnTo>
                      <a:cubicBezTo>
                        <a:pt x="15230" y="24034"/>
                        <a:pt x="15230" y="24805"/>
                        <a:pt x="16563" y="25242"/>
                      </a:cubicBezTo>
                      <a:cubicBezTo>
                        <a:pt x="17224" y="25380"/>
                        <a:pt x="17813" y="25749"/>
                        <a:pt x="18226" y="26283"/>
                      </a:cubicBezTo>
                      <a:cubicBezTo>
                        <a:pt x="18660" y="26974"/>
                        <a:pt x="18825" y="27801"/>
                        <a:pt x="18691" y="28606"/>
                      </a:cubicBezTo>
                      <a:cubicBezTo>
                        <a:pt x="18565" y="29029"/>
                        <a:pt x="17548" y="29424"/>
                        <a:pt x="16930" y="29498"/>
                      </a:cubicBezTo>
                      <a:cubicBezTo>
                        <a:pt x="14575" y="29744"/>
                        <a:pt x="14278" y="29521"/>
                        <a:pt x="13581" y="27268"/>
                      </a:cubicBezTo>
                      <a:cubicBezTo>
                        <a:pt x="13261" y="26227"/>
                        <a:pt x="12652" y="25632"/>
                        <a:pt x="11524" y="25874"/>
                      </a:cubicBezTo>
                      <a:lnTo>
                        <a:pt x="9071" y="26394"/>
                      </a:lnTo>
                      <a:cubicBezTo>
                        <a:pt x="9311" y="27086"/>
                        <a:pt x="9405" y="27820"/>
                        <a:pt x="9345" y="28550"/>
                      </a:cubicBezTo>
                      <a:lnTo>
                        <a:pt x="9322" y="28699"/>
                      </a:lnTo>
                      <a:cubicBezTo>
                        <a:pt x="9452" y="28909"/>
                        <a:pt x="9461" y="29173"/>
                        <a:pt x="9345" y="29391"/>
                      </a:cubicBezTo>
                      <a:cubicBezTo>
                        <a:pt x="9294" y="29489"/>
                        <a:pt x="9071" y="29563"/>
                        <a:pt x="8825" y="29563"/>
                      </a:cubicBezTo>
                      <a:lnTo>
                        <a:pt x="8625" y="29884"/>
                      </a:lnTo>
                      <a:lnTo>
                        <a:pt x="8328" y="29512"/>
                      </a:lnTo>
                      <a:lnTo>
                        <a:pt x="8170" y="29433"/>
                      </a:lnTo>
                      <a:cubicBezTo>
                        <a:pt x="6930" y="28936"/>
                        <a:pt x="5792" y="27547"/>
                        <a:pt x="6210" y="27077"/>
                      </a:cubicBezTo>
                      <a:lnTo>
                        <a:pt x="6308" y="27026"/>
                      </a:lnTo>
                      <a:lnTo>
                        <a:pt x="5564" y="27198"/>
                      </a:lnTo>
                      <a:cubicBezTo>
                        <a:pt x="5007" y="27565"/>
                        <a:pt x="4651" y="28168"/>
                        <a:pt x="4598" y="28834"/>
                      </a:cubicBezTo>
                      <a:cubicBezTo>
                        <a:pt x="4649" y="31157"/>
                        <a:pt x="4399" y="31389"/>
                        <a:pt x="2192" y="31287"/>
                      </a:cubicBezTo>
                      <a:cubicBezTo>
                        <a:pt x="1529" y="31289"/>
                        <a:pt x="905" y="31603"/>
                        <a:pt x="506" y="32132"/>
                      </a:cubicBezTo>
                      <a:cubicBezTo>
                        <a:pt x="116" y="33351"/>
                        <a:pt x="634" y="34676"/>
                        <a:pt x="1746" y="35306"/>
                      </a:cubicBezTo>
                      <a:cubicBezTo>
                        <a:pt x="2469" y="35336"/>
                        <a:pt x="3186" y="35176"/>
                        <a:pt x="3827" y="34841"/>
                      </a:cubicBezTo>
                      <a:cubicBezTo>
                        <a:pt x="3999" y="34790"/>
                        <a:pt x="4101" y="34418"/>
                        <a:pt x="4222" y="34172"/>
                      </a:cubicBezTo>
                      <a:cubicBezTo>
                        <a:pt x="4687" y="33280"/>
                        <a:pt x="4942" y="31765"/>
                        <a:pt x="5588" y="31570"/>
                      </a:cubicBezTo>
                      <a:cubicBezTo>
                        <a:pt x="7936" y="30885"/>
                        <a:pt x="10343" y="30418"/>
                        <a:pt x="12778" y="30176"/>
                      </a:cubicBezTo>
                      <a:cubicBezTo>
                        <a:pt x="13200" y="30125"/>
                        <a:pt x="13869" y="30920"/>
                        <a:pt x="14143" y="31468"/>
                      </a:cubicBezTo>
                      <a:cubicBezTo>
                        <a:pt x="15112" y="33826"/>
                        <a:pt x="15031" y="36486"/>
                        <a:pt x="13920" y="38781"/>
                      </a:cubicBezTo>
                      <a:cubicBezTo>
                        <a:pt x="13772" y="39246"/>
                        <a:pt x="13572" y="39710"/>
                        <a:pt x="13400" y="40147"/>
                      </a:cubicBezTo>
                      <a:lnTo>
                        <a:pt x="13749" y="39998"/>
                      </a:lnTo>
                      <a:cubicBezTo>
                        <a:pt x="14320" y="39650"/>
                        <a:pt x="14789" y="39181"/>
                        <a:pt x="15709" y="40347"/>
                      </a:cubicBezTo>
                      <a:cubicBezTo>
                        <a:pt x="16552" y="41271"/>
                        <a:pt x="16898" y="42546"/>
                        <a:pt x="16638" y="43771"/>
                      </a:cubicBezTo>
                      <a:cubicBezTo>
                        <a:pt x="15244" y="42159"/>
                        <a:pt x="14408" y="42628"/>
                        <a:pt x="13563" y="43125"/>
                      </a:cubicBezTo>
                      <a:cubicBezTo>
                        <a:pt x="13400" y="43226"/>
                        <a:pt x="13211" y="43278"/>
                        <a:pt x="13019" y="43274"/>
                      </a:cubicBezTo>
                      <a:cubicBezTo>
                        <a:pt x="12731" y="43265"/>
                        <a:pt x="12447" y="43206"/>
                        <a:pt x="12179" y="43102"/>
                      </a:cubicBezTo>
                      <a:lnTo>
                        <a:pt x="11881" y="43748"/>
                      </a:lnTo>
                      <a:cubicBezTo>
                        <a:pt x="11444" y="45224"/>
                        <a:pt x="9893" y="46066"/>
                        <a:pt x="8417" y="45628"/>
                      </a:cubicBezTo>
                      <a:cubicBezTo>
                        <a:pt x="8216" y="45568"/>
                        <a:pt x="8023" y="45486"/>
                        <a:pt x="7840" y="45383"/>
                      </a:cubicBezTo>
                      <a:cubicBezTo>
                        <a:pt x="7246" y="45137"/>
                        <a:pt x="6006" y="44961"/>
                        <a:pt x="5908" y="45160"/>
                      </a:cubicBezTo>
                      <a:cubicBezTo>
                        <a:pt x="5425" y="46111"/>
                        <a:pt x="5130" y="47146"/>
                        <a:pt x="5040" y="48208"/>
                      </a:cubicBezTo>
                      <a:cubicBezTo>
                        <a:pt x="5016" y="48506"/>
                        <a:pt x="6029" y="48803"/>
                        <a:pt x="6526" y="49137"/>
                      </a:cubicBezTo>
                      <a:cubicBezTo>
                        <a:pt x="7366" y="49569"/>
                        <a:pt x="8121" y="50148"/>
                        <a:pt x="8755" y="50847"/>
                      </a:cubicBezTo>
                      <a:cubicBezTo>
                        <a:pt x="9311" y="52069"/>
                        <a:pt x="10751" y="52608"/>
                        <a:pt x="11973" y="52052"/>
                      </a:cubicBezTo>
                      <a:cubicBezTo>
                        <a:pt x="11984" y="52047"/>
                        <a:pt x="11995" y="52042"/>
                        <a:pt x="12007" y="52037"/>
                      </a:cubicBezTo>
                      <a:cubicBezTo>
                        <a:pt x="14608" y="51242"/>
                        <a:pt x="17237" y="50573"/>
                        <a:pt x="19842" y="49881"/>
                      </a:cubicBezTo>
                      <a:cubicBezTo>
                        <a:pt x="21204" y="49663"/>
                        <a:pt x="22196" y="48473"/>
                        <a:pt x="22165" y="47093"/>
                      </a:cubicBezTo>
                      <a:cubicBezTo>
                        <a:pt x="22239" y="45727"/>
                        <a:pt x="22411" y="44389"/>
                        <a:pt x="22629" y="43051"/>
                      </a:cubicBezTo>
                      <a:cubicBezTo>
                        <a:pt x="23096" y="41168"/>
                        <a:pt x="22381" y="39190"/>
                        <a:pt x="20818" y="38042"/>
                      </a:cubicBezTo>
                      <a:cubicBezTo>
                        <a:pt x="19491" y="37386"/>
                        <a:pt x="18846" y="35854"/>
                        <a:pt x="19304" y="34446"/>
                      </a:cubicBezTo>
                      <a:cubicBezTo>
                        <a:pt x="19870" y="32962"/>
                        <a:pt x="21337" y="32020"/>
                        <a:pt x="22922" y="32123"/>
                      </a:cubicBezTo>
                      <a:cubicBezTo>
                        <a:pt x="25574" y="31900"/>
                        <a:pt x="28242" y="32307"/>
                        <a:pt x="30707" y="33312"/>
                      </a:cubicBezTo>
                      <a:cubicBezTo>
                        <a:pt x="29913" y="31999"/>
                        <a:pt x="28793" y="30914"/>
                        <a:pt x="27455" y="30162"/>
                      </a:cubicBezTo>
                      <a:cubicBezTo>
                        <a:pt x="27086" y="29969"/>
                        <a:pt x="26778" y="29678"/>
                        <a:pt x="26563" y="29321"/>
                      </a:cubicBezTo>
                      <a:cubicBezTo>
                        <a:pt x="26317" y="29298"/>
                        <a:pt x="26215" y="28950"/>
                        <a:pt x="26341" y="28392"/>
                      </a:cubicBezTo>
                      <a:cubicBezTo>
                        <a:pt x="26334" y="28210"/>
                        <a:pt x="26351" y="28027"/>
                        <a:pt x="26392" y="27848"/>
                      </a:cubicBezTo>
                      <a:cubicBezTo>
                        <a:pt x="26867" y="26547"/>
                        <a:pt x="27167" y="25188"/>
                        <a:pt x="27283" y="23806"/>
                      </a:cubicBezTo>
                      <a:cubicBezTo>
                        <a:pt x="27245" y="23280"/>
                        <a:pt x="27303" y="22751"/>
                        <a:pt x="27455" y="22245"/>
                      </a:cubicBezTo>
                      <a:cubicBezTo>
                        <a:pt x="27060" y="22710"/>
                        <a:pt x="26661" y="22914"/>
                        <a:pt x="26313" y="22789"/>
                      </a:cubicBezTo>
                      <a:cubicBezTo>
                        <a:pt x="25741" y="22566"/>
                        <a:pt x="25741" y="21599"/>
                        <a:pt x="26313" y="20187"/>
                      </a:cubicBezTo>
                      <a:cubicBezTo>
                        <a:pt x="26735" y="19146"/>
                        <a:pt x="27204" y="18524"/>
                        <a:pt x="27799" y="18849"/>
                      </a:cubicBezTo>
                      <a:cubicBezTo>
                        <a:pt x="28394" y="19174"/>
                        <a:pt x="28640" y="19690"/>
                        <a:pt x="28147" y="20958"/>
                      </a:cubicBezTo>
                      <a:cubicBezTo>
                        <a:pt x="28378" y="20674"/>
                        <a:pt x="28654" y="20431"/>
                        <a:pt x="28965" y="20238"/>
                      </a:cubicBezTo>
                      <a:cubicBezTo>
                        <a:pt x="29813" y="19545"/>
                        <a:pt x="30122" y="18386"/>
                        <a:pt x="29731" y="17362"/>
                      </a:cubicBezTo>
                      <a:cubicBezTo>
                        <a:pt x="29445" y="15947"/>
                        <a:pt x="29254" y="14514"/>
                        <a:pt x="29160" y="13074"/>
                      </a:cubicBezTo>
                      <a:cubicBezTo>
                        <a:pt x="29205" y="12405"/>
                        <a:pt x="29365" y="11750"/>
                        <a:pt x="29634" y="11136"/>
                      </a:cubicBezTo>
                      <a:cubicBezTo>
                        <a:pt x="30400" y="11159"/>
                        <a:pt x="31027" y="10913"/>
                        <a:pt x="31543" y="11262"/>
                      </a:cubicBezTo>
                      <a:cubicBezTo>
                        <a:pt x="31914" y="11508"/>
                        <a:pt x="32114" y="12479"/>
                        <a:pt x="32286" y="13120"/>
                      </a:cubicBezTo>
                      <a:cubicBezTo>
                        <a:pt x="32583" y="14263"/>
                        <a:pt x="32783" y="15401"/>
                        <a:pt x="33080" y="16516"/>
                      </a:cubicBezTo>
                      <a:cubicBezTo>
                        <a:pt x="33900" y="18563"/>
                        <a:pt x="33287" y="20905"/>
                        <a:pt x="31571" y="22287"/>
                      </a:cubicBezTo>
                      <a:cubicBezTo>
                        <a:pt x="30700" y="22897"/>
                        <a:pt x="29909" y="23613"/>
                        <a:pt x="29216" y="24420"/>
                      </a:cubicBezTo>
                      <a:cubicBezTo>
                        <a:pt x="29012" y="24664"/>
                        <a:pt x="28868" y="24952"/>
                        <a:pt x="28793" y="25261"/>
                      </a:cubicBezTo>
                      <a:cubicBezTo>
                        <a:pt x="29313" y="24889"/>
                        <a:pt x="29857" y="24517"/>
                        <a:pt x="30381" y="24145"/>
                      </a:cubicBezTo>
                      <a:cubicBezTo>
                        <a:pt x="30580" y="24015"/>
                        <a:pt x="30813" y="23946"/>
                        <a:pt x="31050" y="23946"/>
                      </a:cubicBezTo>
                      <a:cubicBezTo>
                        <a:pt x="31207" y="23942"/>
                        <a:pt x="31356" y="24016"/>
                        <a:pt x="31445" y="24145"/>
                      </a:cubicBezTo>
                      <a:lnTo>
                        <a:pt x="31989" y="23379"/>
                      </a:lnTo>
                      <a:cubicBezTo>
                        <a:pt x="33382" y="21743"/>
                        <a:pt x="34738" y="21149"/>
                        <a:pt x="35858" y="21520"/>
                      </a:cubicBezTo>
                      <a:cubicBezTo>
                        <a:pt x="36339" y="21696"/>
                        <a:pt x="36761" y="22006"/>
                        <a:pt x="37075" y="22412"/>
                      </a:cubicBezTo>
                      <a:cubicBezTo>
                        <a:pt x="37265" y="22651"/>
                        <a:pt x="37432" y="22908"/>
                        <a:pt x="37572" y="23179"/>
                      </a:cubicBezTo>
                      <a:cubicBezTo>
                        <a:pt x="37696" y="23408"/>
                        <a:pt x="37796" y="23649"/>
                        <a:pt x="37869" y="23899"/>
                      </a:cubicBezTo>
                      <a:cubicBezTo>
                        <a:pt x="38083" y="24572"/>
                        <a:pt x="38126" y="25287"/>
                        <a:pt x="37994" y="25981"/>
                      </a:cubicBezTo>
                      <a:lnTo>
                        <a:pt x="40944" y="25484"/>
                      </a:lnTo>
                      <a:lnTo>
                        <a:pt x="40967" y="26004"/>
                      </a:lnTo>
                      <a:cubicBezTo>
                        <a:pt x="41018" y="27119"/>
                        <a:pt x="39504" y="27914"/>
                        <a:pt x="38338" y="27319"/>
                      </a:cubicBezTo>
                      <a:lnTo>
                        <a:pt x="37720" y="26947"/>
                      </a:lnTo>
                      <a:lnTo>
                        <a:pt x="37720" y="26970"/>
                      </a:lnTo>
                      <a:cubicBezTo>
                        <a:pt x="37410" y="27754"/>
                        <a:pt x="36916" y="28452"/>
                        <a:pt x="36280" y="29005"/>
                      </a:cubicBezTo>
                      <a:cubicBezTo>
                        <a:pt x="35886" y="29341"/>
                        <a:pt x="35432" y="29601"/>
                        <a:pt x="34943" y="29772"/>
                      </a:cubicBezTo>
                      <a:cubicBezTo>
                        <a:pt x="34434" y="29971"/>
                        <a:pt x="33899" y="30097"/>
                        <a:pt x="33354" y="30144"/>
                      </a:cubicBezTo>
                      <a:cubicBezTo>
                        <a:pt x="32532" y="30233"/>
                        <a:pt x="31701" y="30125"/>
                        <a:pt x="30930" y="29828"/>
                      </a:cubicBezTo>
                      <a:cubicBezTo>
                        <a:pt x="31548" y="30859"/>
                        <a:pt x="32227" y="31852"/>
                        <a:pt x="32964" y="32801"/>
                      </a:cubicBezTo>
                      <a:cubicBezTo>
                        <a:pt x="33600" y="33612"/>
                        <a:pt x="34073" y="34538"/>
                        <a:pt x="34357" y="35529"/>
                      </a:cubicBezTo>
                      <a:cubicBezTo>
                        <a:pt x="37583" y="37123"/>
                        <a:pt x="41373" y="37095"/>
                        <a:pt x="44576" y="35454"/>
                      </a:cubicBezTo>
                      <a:cubicBezTo>
                        <a:pt x="45694" y="35062"/>
                        <a:pt x="46283" y="33837"/>
                        <a:pt x="45890" y="32718"/>
                      </a:cubicBezTo>
                      <a:cubicBezTo>
                        <a:pt x="45820" y="32517"/>
                        <a:pt x="45720" y="32327"/>
                        <a:pt x="45593" y="32156"/>
                      </a:cubicBezTo>
                      <a:cubicBezTo>
                        <a:pt x="45014" y="31345"/>
                        <a:pt x="44484" y="30501"/>
                        <a:pt x="44005" y="29628"/>
                      </a:cubicBezTo>
                      <a:cubicBezTo>
                        <a:pt x="43765" y="28949"/>
                        <a:pt x="43574" y="28253"/>
                        <a:pt x="43433" y="27547"/>
                      </a:cubicBezTo>
                      <a:lnTo>
                        <a:pt x="43285" y="27347"/>
                      </a:lnTo>
                      <a:cubicBezTo>
                        <a:pt x="42808" y="26634"/>
                        <a:pt x="42848" y="25694"/>
                        <a:pt x="43382" y="25024"/>
                      </a:cubicBezTo>
                      <a:cubicBezTo>
                        <a:pt x="43754" y="24378"/>
                        <a:pt x="44102" y="24280"/>
                        <a:pt x="44372" y="24378"/>
                      </a:cubicBezTo>
                      <a:cubicBezTo>
                        <a:pt x="45269" y="23898"/>
                        <a:pt x="46374" y="24058"/>
                        <a:pt x="47098" y="24773"/>
                      </a:cubicBezTo>
                      <a:cubicBezTo>
                        <a:pt x="48418" y="25840"/>
                        <a:pt x="50174" y="26200"/>
                        <a:pt x="51808" y="25739"/>
                      </a:cubicBezTo>
                      <a:cubicBezTo>
                        <a:pt x="52531" y="25577"/>
                        <a:pt x="53275" y="25527"/>
                        <a:pt x="54014" y="25590"/>
                      </a:cubicBezTo>
                      <a:lnTo>
                        <a:pt x="54734" y="24870"/>
                      </a:lnTo>
                      <a:cubicBezTo>
                        <a:pt x="55433" y="24368"/>
                        <a:pt x="55978" y="23681"/>
                        <a:pt x="56309" y="22886"/>
                      </a:cubicBezTo>
                      <a:close/>
                      <a:moveTo>
                        <a:pt x="24009" y="19365"/>
                      </a:moveTo>
                      <a:cubicBezTo>
                        <a:pt x="23325" y="19364"/>
                        <a:pt x="22646" y="19246"/>
                        <a:pt x="22002" y="19016"/>
                      </a:cubicBezTo>
                      <a:lnTo>
                        <a:pt x="22300" y="16935"/>
                      </a:lnTo>
                      <a:cubicBezTo>
                        <a:pt x="21384" y="17973"/>
                        <a:pt x="20417" y="18966"/>
                        <a:pt x="19401" y="19908"/>
                      </a:cubicBezTo>
                      <a:cubicBezTo>
                        <a:pt x="19127" y="20182"/>
                        <a:pt x="18732" y="19834"/>
                        <a:pt x="18412" y="19759"/>
                      </a:cubicBezTo>
                      <a:cubicBezTo>
                        <a:pt x="18613" y="19174"/>
                        <a:pt x="18869" y="18609"/>
                        <a:pt x="19178" y="18073"/>
                      </a:cubicBezTo>
                      <a:cubicBezTo>
                        <a:pt x="20047" y="16907"/>
                        <a:pt x="20962" y="15792"/>
                        <a:pt x="21854" y="14700"/>
                      </a:cubicBezTo>
                      <a:cubicBezTo>
                        <a:pt x="22161" y="14387"/>
                        <a:pt x="22483" y="14089"/>
                        <a:pt x="22820" y="13808"/>
                      </a:cubicBezTo>
                      <a:cubicBezTo>
                        <a:pt x="23512" y="14054"/>
                        <a:pt x="23637" y="15420"/>
                        <a:pt x="23043" y="16089"/>
                      </a:cubicBezTo>
                      <a:lnTo>
                        <a:pt x="22523" y="16684"/>
                      </a:lnTo>
                      <a:cubicBezTo>
                        <a:pt x="23363" y="17204"/>
                        <a:pt x="23986" y="17450"/>
                        <a:pt x="24283" y="17901"/>
                      </a:cubicBezTo>
                      <a:cubicBezTo>
                        <a:pt x="24478" y="18198"/>
                        <a:pt x="24278" y="19313"/>
                        <a:pt x="24009" y="19365"/>
                      </a:cubicBezTo>
                      <a:close/>
                      <a:moveTo>
                        <a:pt x="16577" y="45750"/>
                      </a:moveTo>
                      <a:lnTo>
                        <a:pt x="17097" y="45973"/>
                      </a:lnTo>
                      <a:cubicBezTo>
                        <a:pt x="17344" y="47037"/>
                        <a:pt x="17641" y="48129"/>
                        <a:pt x="17789" y="49147"/>
                      </a:cubicBezTo>
                      <a:cubicBezTo>
                        <a:pt x="17841" y="49444"/>
                        <a:pt x="17441" y="49667"/>
                        <a:pt x="17144" y="49718"/>
                      </a:cubicBezTo>
                      <a:cubicBezTo>
                        <a:pt x="16835" y="49533"/>
                        <a:pt x="16593" y="49255"/>
                        <a:pt x="16452" y="48924"/>
                      </a:cubicBezTo>
                      <a:cubicBezTo>
                        <a:pt x="16024" y="47898"/>
                        <a:pt x="16068" y="46736"/>
                        <a:pt x="16573" y="45746"/>
                      </a:cubicBezTo>
                      <a:close/>
                      <a:moveTo>
                        <a:pt x="40772" y="33475"/>
                      </a:moveTo>
                      <a:cubicBezTo>
                        <a:pt x="41566" y="32434"/>
                        <a:pt x="42407" y="31589"/>
                        <a:pt x="43252" y="31640"/>
                      </a:cubicBezTo>
                      <a:lnTo>
                        <a:pt x="43378" y="32183"/>
                      </a:lnTo>
                      <a:cubicBezTo>
                        <a:pt x="42686" y="33001"/>
                        <a:pt x="41984" y="33921"/>
                        <a:pt x="41269" y="34637"/>
                      </a:cubicBezTo>
                      <a:cubicBezTo>
                        <a:pt x="41069" y="34860"/>
                        <a:pt x="40698" y="34660"/>
                        <a:pt x="40526" y="34465"/>
                      </a:cubicBezTo>
                      <a:cubicBezTo>
                        <a:pt x="40498" y="34118"/>
                        <a:pt x="40583" y="33771"/>
                        <a:pt x="40767" y="334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1" name="Freeform 5410">
                  <a:extLst>
                    <a:ext uri="{FF2B5EF4-FFF2-40B4-BE49-F238E27FC236}">
                      <a16:creationId xmlns:a16="http://schemas.microsoft.com/office/drawing/2014/main" id="{6871BA6E-24FB-694F-1F1A-3E39BB83D66B}"/>
                    </a:ext>
                  </a:extLst>
                </p:cNvPr>
                <p:cNvSpPr/>
                <p:nvPr/>
              </p:nvSpPr>
              <p:spPr>
                <a:xfrm rot="-780000">
                  <a:off x="1886327" y="3909670"/>
                  <a:ext cx="97" cy="241"/>
                </a:xfrm>
                <a:custGeom>
                  <a:avLst/>
                  <a:gdLst>
                    <a:gd name="connsiteX0" fmla="*/ 444 w 97"/>
                    <a:gd name="connsiteY0" fmla="*/ 905 h 241"/>
                    <a:gd name="connsiteX1" fmla="*/ 486 w 97"/>
                    <a:gd name="connsiteY1" fmla="*/ 826 h 241"/>
                    <a:gd name="connsiteX2" fmla="*/ 389 w 97"/>
                    <a:gd name="connsiteY2" fmla="*/ 663 h 241"/>
                  </a:gdLst>
                  <a:ahLst/>
                  <a:cxnLst>
                    <a:cxn ang="0">
                      <a:pos x="connsiteX0" y="connsiteY0"/>
                    </a:cxn>
                    <a:cxn ang="0">
                      <a:pos x="connsiteX1" y="connsiteY1"/>
                    </a:cxn>
                    <a:cxn ang="0">
                      <a:pos x="connsiteX2" y="connsiteY2"/>
                    </a:cxn>
                  </a:cxnLst>
                  <a:rect l="l" t="t" r="r" b="b"/>
                  <a:pathLst>
                    <a:path w="97" h="241">
                      <a:moveTo>
                        <a:pt x="444" y="905"/>
                      </a:moveTo>
                      <a:lnTo>
                        <a:pt x="486" y="826"/>
                      </a:lnTo>
                      <a:lnTo>
                        <a:pt x="389" y="66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2" name="Freeform 5411">
                  <a:extLst>
                    <a:ext uri="{FF2B5EF4-FFF2-40B4-BE49-F238E27FC236}">
                      <a16:creationId xmlns:a16="http://schemas.microsoft.com/office/drawing/2014/main" id="{19470D3E-84CD-8C23-6C66-B99D742C7288}"/>
                    </a:ext>
                  </a:extLst>
                </p:cNvPr>
                <p:cNvSpPr/>
                <p:nvPr/>
              </p:nvSpPr>
              <p:spPr>
                <a:xfrm rot="-780000">
                  <a:off x="1816274" y="3851618"/>
                  <a:ext cx="2366" cy="3621"/>
                </a:xfrm>
                <a:custGeom>
                  <a:avLst/>
                  <a:gdLst>
                    <a:gd name="connsiteX0" fmla="*/ 2680 w 2366"/>
                    <a:gd name="connsiteY0" fmla="*/ 2435 h 3621"/>
                    <a:gd name="connsiteX1" fmla="*/ 673 w 2366"/>
                    <a:gd name="connsiteY1" fmla="*/ 725 h 3621"/>
                    <a:gd name="connsiteX2" fmla="*/ 576 w 2366"/>
                    <a:gd name="connsiteY2" fmla="*/ 851 h 3621"/>
                    <a:gd name="connsiteX3" fmla="*/ 376 w 2366"/>
                    <a:gd name="connsiteY3" fmla="*/ 1074 h 3621"/>
                    <a:gd name="connsiteX4" fmla="*/ 1217 w 2366"/>
                    <a:gd name="connsiteY4" fmla="*/ 3058 h 3621"/>
                    <a:gd name="connsiteX5" fmla="*/ 2308 w 2366"/>
                    <a:gd name="connsiteY5" fmla="*/ 4275 h 3621"/>
                    <a:gd name="connsiteX6" fmla="*/ 2680 w 2366"/>
                    <a:gd name="connsiteY6" fmla="*/ 2435 h 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6" h="3621">
                      <a:moveTo>
                        <a:pt x="2680" y="2435"/>
                      </a:moveTo>
                      <a:cubicBezTo>
                        <a:pt x="2382" y="1506"/>
                        <a:pt x="1091" y="353"/>
                        <a:pt x="673" y="725"/>
                      </a:cubicBezTo>
                      <a:lnTo>
                        <a:pt x="576" y="851"/>
                      </a:lnTo>
                      <a:lnTo>
                        <a:pt x="376" y="1074"/>
                      </a:lnTo>
                      <a:cubicBezTo>
                        <a:pt x="545" y="1777"/>
                        <a:pt x="829" y="2447"/>
                        <a:pt x="1217" y="3058"/>
                      </a:cubicBezTo>
                      <a:cubicBezTo>
                        <a:pt x="1494" y="3533"/>
                        <a:pt x="1865" y="3948"/>
                        <a:pt x="2308" y="4275"/>
                      </a:cubicBezTo>
                      <a:cubicBezTo>
                        <a:pt x="2699" y="3747"/>
                        <a:pt x="2835" y="3073"/>
                        <a:pt x="2680" y="243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3" name="Freeform 5412">
                  <a:extLst>
                    <a:ext uri="{FF2B5EF4-FFF2-40B4-BE49-F238E27FC236}">
                      <a16:creationId xmlns:a16="http://schemas.microsoft.com/office/drawing/2014/main" id="{826F8C44-AECE-097D-F45C-52BAC49923CB}"/>
                    </a:ext>
                  </a:extLst>
                </p:cNvPr>
                <p:cNvSpPr/>
                <p:nvPr/>
              </p:nvSpPr>
              <p:spPr>
                <a:xfrm rot="-780000">
                  <a:off x="1815813" y="3834378"/>
                  <a:ext cx="2257" cy="3716"/>
                </a:xfrm>
                <a:custGeom>
                  <a:avLst/>
                  <a:gdLst>
                    <a:gd name="connsiteX0" fmla="*/ 2633 w 2257"/>
                    <a:gd name="connsiteY0" fmla="*/ 4368 h 3716"/>
                    <a:gd name="connsiteX1" fmla="*/ 376 w 2257"/>
                    <a:gd name="connsiteY1" fmla="*/ 651 h 3716"/>
                    <a:gd name="connsiteX2" fmla="*/ 2633 w 2257"/>
                    <a:gd name="connsiteY2" fmla="*/ 4368 h 3716"/>
                  </a:gdLst>
                  <a:ahLst/>
                  <a:cxnLst>
                    <a:cxn ang="0">
                      <a:pos x="connsiteX0" y="connsiteY0"/>
                    </a:cxn>
                    <a:cxn ang="0">
                      <a:pos x="connsiteX1" y="connsiteY1"/>
                    </a:cxn>
                    <a:cxn ang="0">
                      <a:pos x="connsiteX2" y="connsiteY2"/>
                    </a:cxn>
                  </a:cxnLst>
                  <a:rect l="l" t="t" r="r" b="b"/>
                  <a:pathLst>
                    <a:path w="2257" h="3716">
                      <a:moveTo>
                        <a:pt x="2633" y="4368"/>
                      </a:moveTo>
                      <a:cubicBezTo>
                        <a:pt x="2431" y="2868"/>
                        <a:pt x="1613" y="1521"/>
                        <a:pt x="376" y="651"/>
                      </a:cubicBezTo>
                      <a:cubicBezTo>
                        <a:pt x="1605" y="1528"/>
                        <a:pt x="2421" y="2872"/>
                        <a:pt x="2633" y="43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4" name="Freeform 5413">
                  <a:extLst>
                    <a:ext uri="{FF2B5EF4-FFF2-40B4-BE49-F238E27FC236}">
                      <a16:creationId xmlns:a16="http://schemas.microsoft.com/office/drawing/2014/main" id="{8CA70FFA-152C-AEEC-2292-F92FCD509CAB}"/>
                    </a:ext>
                  </a:extLst>
                </p:cNvPr>
                <p:cNvSpPr/>
                <p:nvPr/>
              </p:nvSpPr>
              <p:spPr>
                <a:xfrm rot="-780000">
                  <a:off x="1879262" y="3891922"/>
                  <a:ext cx="11087" cy="13618"/>
                </a:xfrm>
                <a:custGeom>
                  <a:avLst/>
                  <a:gdLst>
                    <a:gd name="connsiteX0" fmla="*/ 3402 w 11087"/>
                    <a:gd name="connsiteY0" fmla="*/ 8052 h 13618"/>
                    <a:gd name="connsiteX1" fmla="*/ 4094 w 11087"/>
                    <a:gd name="connsiteY1" fmla="*/ 9493 h 13618"/>
                    <a:gd name="connsiteX2" fmla="*/ 3629 w 11087"/>
                    <a:gd name="connsiteY2" fmla="*/ 9990 h 13618"/>
                    <a:gd name="connsiteX3" fmla="*/ 3132 w 11087"/>
                    <a:gd name="connsiteY3" fmla="*/ 10087 h 13618"/>
                    <a:gd name="connsiteX4" fmla="*/ 2538 w 11087"/>
                    <a:gd name="connsiteY4" fmla="*/ 10287 h 13618"/>
                    <a:gd name="connsiteX5" fmla="*/ 949 w 11087"/>
                    <a:gd name="connsiteY5" fmla="*/ 10882 h 13618"/>
                    <a:gd name="connsiteX6" fmla="*/ 485 w 11087"/>
                    <a:gd name="connsiteY6" fmla="*/ 10756 h 13618"/>
                    <a:gd name="connsiteX7" fmla="*/ 387 w 11087"/>
                    <a:gd name="connsiteY7" fmla="*/ 11030 h 13618"/>
                    <a:gd name="connsiteX8" fmla="*/ 1651 w 11087"/>
                    <a:gd name="connsiteY8" fmla="*/ 12494 h 13618"/>
                    <a:gd name="connsiteX9" fmla="*/ 1702 w 11087"/>
                    <a:gd name="connsiteY9" fmla="*/ 12643 h 13618"/>
                    <a:gd name="connsiteX10" fmla="*/ 2543 w 11087"/>
                    <a:gd name="connsiteY10" fmla="*/ 14278 h 13618"/>
                    <a:gd name="connsiteX11" fmla="*/ 2691 w 11087"/>
                    <a:gd name="connsiteY11" fmla="*/ 14004 h 13618"/>
                    <a:gd name="connsiteX12" fmla="*/ 6407 w 11087"/>
                    <a:gd name="connsiteY12" fmla="*/ 9664 h 13618"/>
                    <a:gd name="connsiteX13" fmla="*/ 9259 w 11087"/>
                    <a:gd name="connsiteY13" fmla="*/ 8698 h 13618"/>
                    <a:gd name="connsiteX14" fmla="*/ 10188 w 11087"/>
                    <a:gd name="connsiteY14" fmla="*/ 5622 h 13618"/>
                    <a:gd name="connsiteX15" fmla="*/ 9617 w 11087"/>
                    <a:gd name="connsiteY15" fmla="*/ 5599 h 13618"/>
                    <a:gd name="connsiteX16" fmla="*/ 10485 w 11087"/>
                    <a:gd name="connsiteY16" fmla="*/ 4061 h 13618"/>
                    <a:gd name="connsiteX17" fmla="*/ 10657 w 11087"/>
                    <a:gd name="connsiteY17" fmla="*/ 3912 h 13618"/>
                    <a:gd name="connsiteX18" fmla="*/ 11475 w 11087"/>
                    <a:gd name="connsiteY18" fmla="*/ 660 h 13618"/>
                    <a:gd name="connsiteX19" fmla="*/ 10434 w 11087"/>
                    <a:gd name="connsiteY19" fmla="*/ 2054 h 13618"/>
                    <a:gd name="connsiteX20" fmla="*/ 6119 w 11087"/>
                    <a:gd name="connsiteY20" fmla="*/ 4707 h 13618"/>
                    <a:gd name="connsiteX21" fmla="*/ 3964 w 11087"/>
                    <a:gd name="connsiteY21" fmla="*/ 4507 h 13618"/>
                    <a:gd name="connsiteX22" fmla="*/ 2255 w 11087"/>
                    <a:gd name="connsiteY22" fmla="*/ 6268 h 13618"/>
                    <a:gd name="connsiteX23" fmla="*/ 3402 w 11087"/>
                    <a:gd name="connsiteY23" fmla="*/ 8052 h 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87" h="13618">
                      <a:moveTo>
                        <a:pt x="3402" y="8052"/>
                      </a:moveTo>
                      <a:cubicBezTo>
                        <a:pt x="3973" y="8721"/>
                        <a:pt x="4196" y="9116"/>
                        <a:pt x="4094" y="9493"/>
                      </a:cubicBezTo>
                      <a:cubicBezTo>
                        <a:pt x="4020" y="9739"/>
                        <a:pt x="3848" y="9813"/>
                        <a:pt x="3629" y="9990"/>
                      </a:cubicBezTo>
                      <a:cubicBezTo>
                        <a:pt x="3504" y="10115"/>
                        <a:pt x="3332" y="10064"/>
                        <a:pt x="3132" y="10087"/>
                      </a:cubicBezTo>
                      <a:cubicBezTo>
                        <a:pt x="2933" y="10111"/>
                        <a:pt x="2710" y="9990"/>
                        <a:pt x="2538" y="10287"/>
                      </a:cubicBezTo>
                      <a:cubicBezTo>
                        <a:pt x="2169" y="10777"/>
                        <a:pt x="1549" y="11009"/>
                        <a:pt x="949" y="10882"/>
                      </a:cubicBezTo>
                      <a:lnTo>
                        <a:pt x="485" y="10756"/>
                      </a:lnTo>
                      <a:lnTo>
                        <a:pt x="387" y="11030"/>
                      </a:lnTo>
                      <a:lnTo>
                        <a:pt x="1651" y="12494"/>
                      </a:lnTo>
                      <a:lnTo>
                        <a:pt x="1702" y="12643"/>
                      </a:lnTo>
                      <a:lnTo>
                        <a:pt x="2543" y="14278"/>
                      </a:lnTo>
                      <a:lnTo>
                        <a:pt x="2691" y="14004"/>
                      </a:lnTo>
                      <a:cubicBezTo>
                        <a:pt x="2120" y="11648"/>
                        <a:pt x="3560" y="9985"/>
                        <a:pt x="6407" y="9664"/>
                      </a:cubicBezTo>
                      <a:cubicBezTo>
                        <a:pt x="7409" y="9520"/>
                        <a:pt x="8375" y="9192"/>
                        <a:pt x="9259" y="8698"/>
                      </a:cubicBezTo>
                      <a:cubicBezTo>
                        <a:pt x="9607" y="7681"/>
                        <a:pt x="9905" y="6663"/>
                        <a:pt x="10188" y="5622"/>
                      </a:cubicBezTo>
                      <a:cubicBezTo>
                        <a:pt x="10062" y="5622"/>
                        <a:pt x="9891" y="5599"/>
                        <a:pt x="9617" y="5599"/>
                      </a:cubicBezTo>
                      <a:cubicBezTo>
                        <a:pt x="9831" y="5048"/>
                        <a:pt x="10124" y="4529"/>
                        <a:pt x="10485" y="4061"/>
                      </a:cubicBezTo>
                      <a:lnTo>
                        <a:pt x="10657" y="3912"/>
                      </a:lnTo>
                      <a:cubicBezTo>
                        <a:pt x="10954" y="2821"/>
                        <a:pt x="11228" y="1757"/>
                        <a:pt x="11475" y="660"/>
                      </a:cubicBezTo>
                      <a:cubicBezTo>
                        <a:pt x="11128" y="1106"/>
                        <a:pt x="10781" y="1571"/>
                        <a:pt x="10434" y="2054"/>
                      </a:cubicBezTo>
                      <a:cubicBezTo>
                        <a:pt x="9041" y="4163"/>
                        <a:pt x="7461" y="5102"/>
                        <a:pt x="6119" y="4707"/>
                      </a:cubicBezTo>
                      <a:cubicBezTo>
                        <a:pt x="5423" y="4489"/>
                        <a:pt x="4688" y="4421"/>
                        <a:pt x="3964" y="4507"/>
                      </a:cubicBezTo>
                      <a:cubicBezTo>
                        <a:pt x="3369" y="4558"/>
                        <a:pt x="2724" y="5051"/>
                        <a:pt x="2255" y="6268"/>
                      </a:cubicBezTo>
                      <a:cubicBezTo>
                        <a:pt x="2549" y="6915"/>
                        <a:pt x="2935" y="7516"/>
                        <a:pt x="3402" y="805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5" name="Freeform 5414">
                  <a:extLst>
                    <a:ext uri="{FF2B5EF4-FFF2-40B4-BE49-F238E27FC236}">
                      <a16:creationId xmlns:a16="http://schemas.microsoft.com/office/drawing/2014/main" id="{CB14F8E0-4500-D4E0-C58E-9AFA1BCA5995}"/>
                    </a:ext>
                  </a:extLst>
                </p:cNvPr>
                <p:cNvSpPr/>
                <p:nvPr/>
              </p:nvSpPr>
              <p:spPr>
                <a:xfrm rot="-780000">
                  <a:off x="1770712" y="3878699"/>
                  <a:ext cx="1240" cy="1017"/>
                </a:xfrm>
                <a:custGeom>
                  <a:avLst/>
                  <a:gdLst>
                    <a:gd name="connsiteX0" fmla="*/ 368 w 1240"/>
                    <a:gd name="connsiteY0" fmla="*/ 1676 h 1017"/>
                    <a:gd name="connsiteX1" fmla="*/ 1608 w 1240"/>
                    <a:gd name="connsiteY1" fmla="*/ 1082 h 1017"/>
                    <a:gd name="connsiteX2" fmla="*/ 1608 w 1240"/>
                    <a:gd name="connsiteY2" fmla="*/ 1082 h 1017"/>
                    <a:gd name="connsiteX3" fmla="*/ 916 w 1240"/>
                    <a:gd name="connsiteY3" fmla="*/ 659 h 1017"/>
                  </a:gdLst>
                  <a:ahLst/>
                  <a:cxnLst>
                    <a:cxn ang="0">
                      <a:pos x="connsiteX0" y="connsiteY0"/>
                    </a:cxn>
                    <a:cxn ang="0">
                      <a:pos x="connsiteX1" y="connsiteY1"/>
                    </a:cxn>
                    <a:cxn ang="0">
                      <a:pos x="connsiteX2" y="connsiteY2"/>
                    </a:cxn>
                    <a:cxn ang="0">
                      <a:pos x="connsiteX3" y="connsiteY3"/>
                    </a:cxn>
                  </a:cxnLst>
                  <a:rect l="l" t="t" r="r" b="b"/>
                  <a:pathLst>
                    <a:path w="1240" h="1017">
                      <a:moveTo>
                        <a:pt x="368" y="1676"/>
                      </a:moveTo>
                      <a:cubicBezTo>
                        <a:pt x="716" y="1504"/>
                        <a:pt x="1111" y="1356"/>
                        <a:pt x="1608" y="1082"/>
                      </a:cubicBezTo>
                      <a:lnTo>
                        <a:pt x="1608" y="1082"/>
                      </a:lnTo>
                      <a:lnTo>
                        <a:pt x="916" y="65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6" name="Freeform 5415">
                  <a:extLst>
                    <a:ext uri="{FF2B5EF4-FFF2-40B4-BE49-F238E27FC236}">
                      <a16:creationId xmlns:a16="http://schemas.microsoft.com/office/drawing/2014/main" id="{17EAF207-70CB-EA5B-A3F9-F03DC18C4BFA}"/>
                    </a:ext>
                  </a:extLst>
                </p:cNvPr>
                <p:cNvSpPr/>
                <p:nvPr/>
              </p:nvSpPr>
              <p:spPr>
                <a:xfrm rot="-780000">
                  <a:off x="1801225" y="3846207"/>
                  <a:ext cx="4020" cy="4014"/>
                </a:xfrm>
                <a:custGeom>
                  <a:avLst/>
                  <a:gdLst>
                    <a:gd name="connsiteX0" fmla="*/ 373 w 4020"/>
                    <a:gd name="connsiteY0" fmla="*/ 4667 h 4014"/>
                    <a:gd name="connsiteX1" fmla="*/ 448 w 4020"/>
                    <a:gd name="connsiteY1" fmla="*/ 4644 h 4014"/>
                    <a:gd name="connsiteX2" fmla="*/ 3620 w 4020"/>
                    <a:gd name="connsiteY2" fmla="*/ 3478 h 4014"/>
                    <a:gd name="connsiteX3" fmla="*/ 4340 w 4020"/>
                    <a:gd name="connsiteY3" fmla="*/ 653 h 4014"/>
                    <a:gd name="connsiteX4" fmla="*/ 373 w 4020"/>
                    <a:gd name="connsiteY4" fmla="*/ 4667 h 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 h="4014">
                      <a:moveTo>
                        <a:pt x="373" y="4667"/>
                      </a:moveTo>
                      <a:lnTo>
                        <a:pt x="448" y="4644"/>
                      </a:lnTo>
                      <a:cubicBezTo>
                        <a:pt x="1604" y="4610"/>
                        <a:pt x="2717" y="4201"/>
                        <a:pt x="3620" y="3478"/>
                      </a:cubicBezTo>
                      <a:cubicBezTo>
                        <a:pt x="4254" y="2683"/>
                        <a:pt x="4517" y="1654"/>
                        <a:pt x="4340" y="653"/>
                      </a:cubicBezTo>
                      <a:cubicBezTo>
                        <a:pt x="3606" y="2467"/>
                        <a:pt x="2178" y="3912"/>
                        <a:pt x="373" y="466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7" name="Freeform 5416">
                  <a:extLst>
                    <a:ext uri="{FF2B5EF4-FFF2-40B4-BE49-F238E27FC236}">
                      <a16:creationId xmlns:a16="http://schemas.microsoft.com/office/drawing/2014/main" id="{475BE2FB-E6C3-10CC-5117-9E21B90410BB}"/>
                    </a:ext>
                  </a:extLst>
                </p:cNvPr>
                <p:cNvSpPr/>
                <p:nvPr/>
              </p:nvSpPr>
              <p:spPr>
                <a:xfrm rot="-780000">
                  <a:off x="1824481" y="3846676"/>
                  <a:ext cx="37" cy="83"/>
                </a:xfrm>
                <a:custGeom>
                  <a:avLst/>
                  <a:gdLst>
                    <a:gd name="connsiteX0" fmla="*/ 377 w 37"/>
                    <a:gd name="connsiteY0" fmla="*/ 736 h 83"/>
                    <a:gd name="connsiteX1" fmla="*/ 414 w 37"/>
                    <a:gd name="connsiteY1" fmla="*/ 653 h 83"/>
                    <a:gd name="connsiteX2" fmla="*/ 414 w 37"/>
                    <a:gd name="connsiteY2" fmla="*/ 653 h 83"/>
                  </a:gdLst>
                  <a:ahLst/>
                  <a:cxnLst>
                    <a:cxn ang="0">
                      <a:pos x="connsiteX0" y="connsiteY0"/>
                    </a:cxn>
                    <a:cxn ang="0">
                      <a:pos x="connsiteX1" y="connsiteY1"/>
                    </a:cxn>
                    <a:cxn ang="0">
                      <a:pos x="connsiteX2" y="connsiteY2"/>
                    </a:cxn>
                  </a:cxnLst>
                  <a:rect l="l" t="t" r="r" b="b"/>
                  <a:pathLst>
                    <a:path w="37" h="83">
                      <a:moveTo>
                        <a:pt x="377" y="736"/>
                      </a:moveTo>
                      <a:lnTo>
                        <a:pt x="414" y="653"/>
                      </a:lnTo>
                      <a:lnTo>
                        <a:pt x="414" y="65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8" name="Freeform 5417">
                  <a:extLst>
                    <a:ext uri="{FF2B5EF4-FFF2-40B4-BE49-F238E27FC236}">
                      <a16:creationId xmlns:a16="http://schemas.microsoft.com/office/drawing/2014/main" id="{BBB13D1A-FA56-9346-28E3-1E15AB6CDF68}"/>
                    </a:ext>
                  </a:extLst>
                </p:cNvPr>
                <p:cNvSpPr/>
                <p:nvPr/>
              </p:nvSpPr>
              <p:spPr>
                <a:xfrm rot="-780000">
                  <a:off x="1776486" y="3863116"/>
                  <a:ext cx="5945" cy="5594"/>
                </a:xfrm>
                <a:custGeom>
                  <a:avLst/>
                  <a:gdLst>
                    <a:gd name="connsiteX0" fmla="*/ 4953 w 5945"/>
                    <a:gd name="connsiteY0" fmla="*/ 656 h 5594"/>
                    <a:gd name="connsiteX1" fmla="*/ 1326 w 5945"/>
                    <a:gd name="connsiteY1" fmla="*/ 2565 h 5594"/>
                    <a:gd name="connsiteX2" fmla="*/ 1061 w 5945"/>
                    <a:gd name="connsiteY2" fmla="*/ 2468 h 5594"/>
                    <a:gd name="connsiteX3" fmla="*/ 443 w 5945"/>
                    <a:gd name="connsiteY3" fmla="*/ 2147 h 5594"/>
                    <a:gd name="connsiteX4" fmla="*/ 369 w 5945"/>
                    <a:gd name="connsiteY4" fmla="*/ 2612 h 5594"/>
                    <a:gd name="connsiteX5" fmla="*/ 1163 w 5945"/>
                    <a:gd name="connsiteY5" fmla="*/ 3077 h 5594"/>
                    <a:gd name="connsiteX6" fmla="*/ 4062 w 5945"/>
                    <a:gd name="connsiteY6" fmla="*/ 5827 h 5594"/>
                    <a:gd name="connsiteX7" fmla="*/ 4359 w 5945"/>
                    <a:gd name="connsiteY7" fmla="*/ 6250 h 5594"/>
                    <a:gd name="connsiteX8" fmla="*/ 5920 w 5945"/>
                    <a:gd name="connsiteY8" fmla="*/ 4340 h 5594"/>
                    <a:gd name="connsiteX9" fmla="*/ 6314 w 5945"/>
                    <a:gd name="connsiteY9" fmla="*/ 3876 h 5594"/>
                    <a:gd name="connsiteX10" fmla="*/ 4977 w 5945"/>
                    <a:gd name="connsiteY10" fmla="*/ 726 h 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45" h="5594">
                      <a:moveTo>
                        <a:pt x="4953" y="656"/>
                      </a:moveTo>
                      <a:cubicBezTo>
                        <a:pt x="4479" y="2185"/>
                        <a:pt x="2854" y="3040"/>
                        <a:pt x="1326" y="2565"/>
                      </a:cubicBezTo>
                      <a:cubicBezTo>
                        <a:pt x="1236" y="2537"/>
                        <a:pt x="1148" y="2504"/>
                        <a:pt x="1061" y="2468"/>
                      </a:cubicBezTo>
                      <a:cubicBezTo>
                        <a:pt x="839" y="2396"/>
                        <a:pt x="630" y="2288"/>
                        <a:pt x="443" y="2147"/>
                      </a:cubicBezTo>
                      <a:lnTo>
                        <a:pt x="369" y="2612"/>
                      </a:lnTo>
                      <a:lnTo>
                        <a:pt x="1163" y="3077"/>
                      </a:lnTo>
                      <a:cubicBezTo>
                        <a:pt x="1958" y="3843"/>
                        <a:pt x="3072" y="4861"/>
                        <a:pt x="4062" y="5827"/>
                      </a:cubicBezTo>
                      <a:cubicBezTo>
                        <a:pt x="4188" y="5947"/>
                        <a:pt x="4289" y="6091"/>
                        <a:pt x="4359" y="6250"/>
                      </a:cubicBezTo>
                      <a:cubicBezTo>
                        <a:pt x="4837" y="5580"/>
                        <a:pt x="5358" y="4942"/>
                        <a:pt x="5920" y="4340"/>
                      </a:cubicBezTo>
                      <a:lnTo>
                        <a:pt x="6314" y="3876"/>
                      </a:lnTo>
                      <a:cubicBezTo>
                        <a:pt x="5920" y="2812"/>
                        <a:pt x="5474" y="1766"/>
                        <a:pt x="4977" y="7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9" name="Freeform 5418">
                  <a:extLst>
                    <a:ext uri="{FF2B5EF4-FFF2-40B4-BE49-F238E27FC236}">
                      <a16:creationId xmlns:a16="http://schemas.microsoft.com/office/drawing/2014/main" id="{2A8636AA-134F-ADD2-8488-4857E388A6BE}"/>
                    </a:ext>
                  </a:extLst>
                </p:cNvPr>
                <p:cNvSpPr/>
                <p:nvPr/>
              </p:nvSpPr>
              <p:spPr>
                <a:xfrm rot="-780000">
                  <a:off x="1814512" y="3885712"/>
                  <a:ext cx="1439" cy="989"/>
                </a:xfrm>
                <a:custGeom>
                  <a:avLst/>
                  <a:gdLst>
                    <a:gd name="connsiteX0" fmla="*/ 1816 w 1439"/>
                    <a:gd name="connsiteY0" fmla="*/ 980 h 989"/>
                    <a:gd name="connsiteX1" fmla="*/ 1690 w 1439"/>
                    <a:gd name="connsiteY1" fmla="*/ 660 h 989"/>
                    <a:gd name="connsiteX2" fmla="*/ 1714 w 1439"/>
                    <a:gd name="connsiteY2" fmla="*/ 660 h 989"/>
                    <a:gd name="connsiteX3" fmla="*/ 376 w 1439"/>
                    <a:gd name="connsiteY3" fmla="*/ 1649 h 989"/>
                  </a:gdLst>
                  <a:ahLst/>
                  <a:cxnLst>
                    <a:cxn ang="0">
                      <a:pos x="connsiteX0" y="connsiteY0"/>
                    </a:cxn>
                    <a:cxn ang="0">
                      <a:pos x="connsiteX1" y="connsiteY1"/>
                    </a:cxn>
                    <a:cxn ang="0">
                      <a:pos x="connsiteX2" y="connsiteY2"/>
                    </a:cxn>
                    <a:cxn ang="0">
                      <a:pos x="connsiteX3" y="connsiteY3"/>
                    </a:cxn>
                  </a:cxnLst>
                  <a:rect l="l" t="t" r="r" b="b"/>
                  <a:pathLst>
                    <a:path w="1439" h="989">
                      <a:moveTo>
                        <a:pt x="1816" y="980"/>
                      </a:moveTo>
                      <a:lnTo>
                        <a:pt x="1690" y="660"/>
                      </a:lnTo>
                      <a:lnTo>
                        <a:pt x="1714" y="660"/>
                      </a:lnTo>
                      <a:cubicBezTo>
                        <a:pt x="1164" y="819"/>
                        <a:pt x="689" y="1170"/>
                        <a:pt x="376" y="16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0" name="Freeform 5419">
                  <a:extLst>
                    <a:ext uri="{FF2B5EF4-FFF2-40B4-BE49-F238E27FC236}">
                      <a16:creationId xmlns:a16="http://schemas.microsoft.com/office/drawing/2014/main" id="{6C6C9E8C-E9B3-26BD-CFF3-5F2A288F4343}"/>
                    </a:ext>
                  </a:extLst>
                </p:cNvPr>
                <p:cNvSpPr/>
                <p:nvPr/>
              </p:nvSpPr>
              <p:spPr>
                <a:xfrm rot="-780000">
                  <a:off x="1806773" y="3841950"/>
                  <a:ext cx="222" cy="394"/>
                </a:xfrm>
                <a:custGeom>
                  <a:avLst/>
                  <a:gdLst>
                    <a:gd name="connsiteX0" fmla="*/ 597 w 222"/>
                    <a:gd name="connsiteY0" fmla="*/ 1047 h 394"/>
                    <a:gd name="connsiteX1" fmla="*/ 597 w 222"/>
                    <a:gd name="connsiteY1" fmla="*/ 1047 h 394"/>
                    <a:gd name="connsiteX2" fmla="*/ 374 w 222"/>
                    <a:gd name="connsiteY2" fmla="*/ 652 h 394"/>
                  </a:gdLst>
                  <a:ahLst/>
                  <a:cxnLst>
                    <a:cxn ang="0">
                      <a:pos x="connsiteX0" y="connsiteY0"/>
                    </a:cxn>
                    <a:cxn ang="0">
                      <a:pos x="connsiteX1" y="connsiteY1"/>
                    </a:cxn>
                    <a:cxn ang="0">
                      <a:pos x="connsiteX2" y="connsiteY2"/>
                    </a:cxn>
                  </a:cxnLst>
                  <a:rect l="l" t="t" r="r" b="b"/>
                  <a:pathLst>
                    <a:path w="222" h="394">
                      <a:moveTo>
                        <a:pt x="597" y="1047"/>
                      </a:moveTo>
                      <a:lnTo>
                        <a:pt x="597" y="1047"/>
                      </a:lnTo>
                      <a:lnTo>
                        <a:pt x="374" y="65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1" name="Freeform 5420">
                  <a:extLst>
                    <a:ext uri="{FF2B5EF4-FFF2-40B4-BE49-F238E27FC236}">
                      <a16:creationId xmlns:a16="http://schemas.microsoft.com/office/drawing/2014/main" id="{04ED1BD7-8A10-73BB-3506-B9618D1B9719}"/>
                    </a:ext>
                  </a:extLst>
                </p:cNvPr>
                <p:cNvSpPr/>
                <p:nvPr/>
              </p:nvSpPr>
              <p:spPr>
                <a:xfrm rot="-780000">
                  <a:off x="1808509" y="3843954"/>
                  <a:ext cx="111" cy="209"/>
                </a:xfrm>
                <a:custGeom>
                  <a:avLst/>
                  <a:gdLst>
                    <a:gd name="connsiteX0" fmla="*/ 486 w 111"/>
                    <a:gd name="connsiteY0" fmla="*/ 861 h 209"/>
                    <a:gd name="connsiteX1" fmla="*/ 374 w 111"/>
                    <a:gd name="connsiteY1" fmla="*/ 652 h 209"/>
                    <a:gd name="connsiteX2" fmla="*/ 374 w 111"/>
                    <a:gd name="connsiteY2" fmla="*/ 652 h 209"/>
                  </a:gdLst>
                  <a:ahLst/>
                  <a:cxnLst>
                    <a:cxn ang="0">
                      <a:pos x="connsiteX0" y="connsiteY0"/>
                    </a:cxn>
                    <a:cxn ang="0">
                      <a:pos x="connsiteX1" y="connsiteY1"/>
                    </a:cxn>
                    <a:cxn ang="0">
                      <a:pos x="connsiteX2" y="connsiteY2"/>
                    </a:cxn>
                  </a:cxnLst>
                  <a:rect l="l" t="t" r="r" b="b"/>
                  <a:pathLst>
                    <a:path w="111" h="209">
                      <a:moveTo>
                        <a:pt x="486" y="861"/>
                      </a:moveTo>
                      <a:lnTo>
                        <a:pt x="374" y="652"/>
                      </a:lnTo>
                      <a:lnTo>
                        <a:pt x="374" y="65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2" name="Freeform 5421">
                  <a:extLst>
                    <a:ext uri="{FF2B5EF4-FFF2-40B4-BE49-F238E27FC236}">
                      <a16:creationId xmlns:a16="http://schemas.microsoft.com/office/drawing/2014/main" id="{7032E329-4B32-BAFE-CCCA-45DEFC1A5AF1}"/>
                    </a:ext>
                  </a:extLst>
                </p:cNvPr>
                <p:cNvSpPr/>
                <p:nvPr/>
              </p:nvSpPr>
              <p:spPr>
                <a:xfrm rot="-780000">
                  <a:off x="1796819" y="3881703"/>
                  <a:ext cx="16926" cy="20845"/>
                </a:xfrm>
                <a:custGeom>
                  <a:avLst/>
                  <a:gdLst>
                    <a:gd name="connsiteX0" fmla="*/ 16639 w 16926"/>
                    <a:gd name="connsiteY0" fmla="*/ 11027 h 20845"/>
                    <a:gd name="connsiteX1" fmla="*/ 12769 w 16926"/>
                    <a:gd name="connsiteY1" fmla="*/ 10095 h 20845"/>
                    <a:gd name="connsiteX2" fmla="*/ 12524 w 16926"/>
                    <a:gd name="connsiteY2" fmla="*/ 9586 h 20845"/>
                    <a:gd name="connsiteX3" fmla="*/ 11655 w 16926"/>
                    <a:gd name="connsiteY3" fmla="*/ 7551 h 20845"/>
                    <a:gd name="connsiteX4" fmla="*/ 5357 w 16926"/>
                    <a:gd name="connsiteY4" fmla="*/ 6594 h 20845"/>
                    <a:gd name="connsiteX5" fmla="*/ 4242 w 16926"/>
                    <a:gd name="connsiteY5" fmla="*/ 5131 h 20845"/>
                    <a:gd name="connsiteX6" fmla="*/ 3996 w 16926"/>
                    <a:gd name="connsiteY6" fmla="*/ 3295 h 20845"/>
                    <a:gd name="connsiteX7" fmla="*/ 1887 w 16926"/>
                    <a:gd name="connsiteY7" fmla="*/ 889 h 20845"/>
                    <a:gd name="connsiteX8" fmla="*/ 995 w 16926"/>
                    <a:gd name="connsiteY8" fmla="*/ 740 h 20845"/>
                    <a:gd name="connsiteX9" fmla="*/ 870 w 16926"/>
                    <a:gd name="connsiteY9" fmla="*/ 2798 h 20845"/>
                    <a:gd name="connsiteX10" fmla="*/ 373 w 16926"/>
                    <a:gd name="connsiteY10" fmla="*/ 3490 h 20845"/>
                    <a:gd name="connsiteX11" fmla="*/ 2110 w 16926"/>
                    <a:gd name="connsiteY11" fmla="*/ 5572 h 20845"/>
                    <a:gd name="connsiteX12" fmla="*/ 3722 w 16926"/>
                    <a:gd name="connsiteY12" fmla="*/ 7895 h 20845"/>
                    <a:gd name="connsiteX13" fmla="*/ 6894 w 16926"/>
                    <a:gd name="connsiteY13" fmla="*/ 7175 h 20845"/>
                    <a:gd name="connsiteX14" fmla="*/ 9570 w 16926"/>
                    <a:gd name="connsiteY14" fmla="*/ 7639 h 20845"/>
                    <a:gd name="connsiteX15" fmla="*/ 9769 w 16926"/>
                    <a:gd name="connsiteY15" fmla="*/ 8285 h 20845"/>
                    <a:gd name="connsiteX16" fmla="*/ 7168 w 16926"/>
                    <a:gd name="connsiteY16" fmla="*/ 8750 h 20845"/>
                    <a:gd name="connsiteX17" fmla="*/ 7739 w 16926"/>
                    <a:gd name="connsiteY17" fmla="*/ 8950 h 20845"/>
                    <a:gd name="connsiteX18" fmla="*/ 9031 w 16926"/>
                    <a:gd name="connsiteY18" fmla="*/ 12346 h 20845"/>
                    <a:gd name="connsiteX19" fmla="*/ 8190 w 16926"/>
                    <a:gd name="connsiteY19" fmla="*/ 13336 h 20845"/>
                    <a:gd name="connsiteX20" fmla="*/ 11116 w 16926"/>
                    <a:gd name="connsiteY20" fmla="*/ 15046 h 20845"/>
                    <a:gd name="connsiteX21" fmla="*/ 12133 w 16926"/>
                    <a:gd name="connsiteY21" fmla="*/ 16412 h 20845"/>
                    <a:gd name="connsiteX22" fmla="*/ 11144 w 16926"/>
                    <a:gd name="connsiteY22" fmla="*/ 16909 h 20845"/>
                    <a:gd name="connsiteX23" fmla="*/ 4897 w 16926"/>
                    <a:gd name="connsiteY23" fmla="*/ 15645 h 20845"/>
                    <a:gd name="connsiteX24" fmla="*/ 4874 w 16926"/>
                    <a:gd name="connsiteY24" fmla="*/ 15668 h 20845"/>
                    <a:gd name="connsiteX25" fmla="*/ 4823 w 16926"/>
                    <a:gd name="connsiteY25" fmla="*/ 15989 h 20845"/>
                    <a:gd name="connsiteX26" fmla="*/ 4326 w 16926"/>
                    <a:gd name="connsiteY26" fmla="*/ 16384 h 20845"/>
                    <a:gd name="connsiteX27" fmla="*/ 4228 w 16926"/>
                    <a:gd name="connsiteY27" fmla="*/ 17029 h 20845"/>
                    <a:gd name="connsiteX28" fmla="*/ 5621 w 16926"/>
                    <a:gd name="connsiteY28" fmla="*/ 21420 h 20845"/>
                    <a:gd name="connsiteX29" fmla="*/ 6913 w 16926"/>
                    <a:gd name="connsiteY29" fmla="*/ 21295 h 20845"/>
                    <a:gd name="connsiteX30" fmla="*/ 7842 w 16926"/>
                    <a:gd name="connsiteY30" fmla="*/ 20723 h 20845"/>
                    <a:gd name="connsiteX31" fmla="*/ 12849 w 16926"/>
                    <a:gd name="connsiteY31" fmla="*/ 17824 h 20845"/>
                    <a:gd name="connsiteX32" fmla="*/ 14781 w 16926"/>
                    <a:gd name="connsiteY32" fmla="*/ 16895 h 20845"/>
                    <a:gd name="connsiteX33" fmla="*/ 17010 w 16926"/>
                    <a:gd name="connsiteY33" fmla="*/ 16226 h 20845"/>
                    <a:gd name="connsiteX34" fmla="*/ 17062 w 16926"/>
                    <a:gd name="connsiteY34" fmla="*/ 15296 h 20845"/>
                    <a:gd name="connsiteX35" fmla="*/ 16639 w 16926"/>
                    <a:gd name="connsiteY35" fmla="*/ 11027 h 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926" h="20845">
                      <a:moveTo>
                        <a:pt x="16639" y="11027"/>
                      </a:moveTo>
                      <a:cubicBezTo>
                        <a:pt x="15313" y="11838"/>
                        <a:pt x="13580" y="11421"/>
                        <a:pt x="12769" y="10095"/>
                      </a:cubicBezTo>
                      <a:cubicBezTo>
                        <a:pt x="12670" y="9934"/>
                        <a:pt x="12588" y="9764"/>
                        <a:pt x="12524" y="9586"/>
                      </a:cubicBezTo>
                      <a:cubicBezTo>
                        <a:pt x="12173" y="8935"/>
                        <a:pt x="11882" y="8254"/>
                        <a:pt x="11655" y="7551"/>
                      </a:cubicBezTo>
                      <a:lnTo>
                        <a:pt x="5357" y="6594"/>
                      </a:lnTo>
                      <a:cubicBezTo>
                        <a:pt x="4688" y="6497"/>
                        <a:pt x="4265" y="6023"/>
                        <a:pt x="4242" y="5131"/>
                      </a:cubicBezTo>
                      <a:cubicBezTo>
                        <a:pt x="4207" y="4514"/>
                        <a:pt x="4125" y="3900"/>
                        <a:pt x="3996" y="3295"/>
                      </a:cubicBezTo>
                      <a:cubicBezTo>
                        <a:pt x="3704" y="2209"/>
                        <a:pt x="2925" y="1320"/>
                        <a:pt x="1887" y="889"/>
                      </a:cubicBezTo>
                      <a:cubicBezTo>
                        <a:pt x="1492" y="614"/>
                        <a:pt x="1218" y="614"/>
                        <a:pt x="995" y="740"/>
                      </a:cubicBezTo>
                      <a:cubicBezTo>
                        <a:pt x="1252" y="1412"/>
                        <a:pt x="1206" y="2162"/>
                        <a:pt x="870" y="2798"/>
                      </a:cubicBezTo>
                      <a:cubicBezTo>
                        <a:pt x="748" y="3057"/>
                        <a:pt x="579" y="3292"/>
                        <a:pt x="373" y="3490"/>
                      </a:cubicBezTo>
                      <a:cubicBezTo>
                        <a:pt x="745" y="4334"/>
                        <a:pt x="1347" y="5055"/>
                        <a:pt x="2110" y="5572"/>
                      </a:cubicBezTo>
                      <a:cubicBezTo>
                        <a:pt x="3550" y="6664"/>
                        <a:pt x="3870" y="6910"/>
                        <a:pt x="3722" y="7895"/>
                      </a:cubicBezTo>
                      <a:cubicBezTo>
                        <a:pt x="4696" y="7377"/>
                        <a:pt x="5791" y="7128"/>
                        <a:pt x="6894" y="7175"/>
                      </a:cubicBezTo>
                      <a:cubicBezTo>
                        <a:pt x="7796" y="7261"/>
                        <a:pt x="8691" y="7416"/>
                        <a:pt x="9570" y="7639"/>
                      </a:cubicBezTo>
                      <a:lnTo>
                        <a:pt x="9769" y="8285"/>
                      </a:lnTo>
                      <a:lnTo>
                        <a:pt x="7168" y="8750"/>
                      </a:lnTo>
                      <a:cubicBezTo>
                        <a:pt x="7366" y="8794"/>
                        <a:pt x="7557" y="8861"/>
                        <a:pt x="7739" y="8950"/>
                      </a:cubicBezTo>
                      <a:cubicBezTo>
                        <a:pt x="9226" y="9716"/>
                        <a:pt x="9895" y="11059"/>
                        <a:pt x="9031" y="12346"/>
                      </a:cubicBezTo>
                      <a:cubicBezTo>
                        <a:pt x="8771" y="12693"/>
                        <a:pt x="8490" y="13023"/>
                        <a:pt x="8190" y="13336"/>
                      </a:cubicBezTo>
                      <a:cubicBezTo>
                        <a:pt x="9179" y="13879"/>
                        <a:pt x="10150" y="14451"/>
                        <a:pt x="11116" y="15046"/>
                      </a:cubicBezTo>
                      <a:cubicBezTo>
                        <a:pt x="11517" y="15451"/>
                        <a:pt x="11860" y="15911"/>
                        <a:pt x="12133" y="16412"/>
                      </a:cubicBezTo>
                      <a:cubicBezTo>
                        <a:pt x="11813" y="16583"/>
                        <a:pt x="11516" y="16983"/>
                        <a:pt x="11144" y="16909"/>
                      </a:cubicBezTo>
                      <a:cubicBezTo>
                        <a:pt x="9086" y="16514"/>
                        <a:pt x="6964" y="15979"/>
                        <a:pt x="4897" y="15645"/>
                      </a:cubicBezTo>
                      <a:lnTo>
                        <a:pt x="4874" y="15668"/>
                      </a:lnTo>
                      <a:lnTo>
                        <a:pt x="4823" y="15989"/>
                      </a:lnTo>
                      <a:cubicBezTo>
                        <a:pt x="4823" y="16063"/>
                        <a:pt x="4576" y="16212"/>
                        <a:pt x="4326" y="16384"/>
                      </a:cubicBezTo>
                      <a:cubicBezTo>
                        <a:pt x="4263" y="16593"/>
                        <a:pt x="4230" y="16811"/>
                        <a:pt x="4228" y="17029"/>
                      </a:cubicBezTo>
                      <a:cubicBezTo>
                        <a:pt x="3969" y="18631"/>
                        <a:pt x="4487" y="20261"/>
                        <a:pt x="5621" y="21420"/>
                      </a:cubicBezTo>
                      <a:cubicBezTo>
                        <a:pt x="5896" y="21620"/>
                        <a:pt x="6513" y="21420"/>
                        <a:pt x="6913" y="21295"/>
                      </a:cubicBezTo>
                      <a:cubicBezTo>
                        <a:pt x="7312" y="21169"/>
                        <a:pt x="7558" y="20700"/>
                        <a:pt x="7842" y="20723"/>
                      </a:cubicBezTo>
                      <a:cubicBezTo>
                        <a:pt x="9908" y="20719"/>
                        <a:pt x="11816" y="19614"/>
                        <a:pt x="12849" y="17824"/>
                      </a:cubicBezTo>
                      <a:cubicBezTo>
                        <a:pt x="13404" y="17356"/>
                        <a:pt x="14069" y="17036"/>
                        <a:pt x="14781" y="16895"/>
                      </a:cubicBezTo>
                      <a:cubicBezTo>
                        <a:pt x="15524" y="16648"/>
                        <a:pt x="16267" y="16430"/>
                        <a:pt x="17010" y="16226"/>
                      </a:cubicBezTo>
                      <a:cubicBezTo>
                        <a:pt x="17004" y="15915"/>
                        <a:pt x="17021" y="15604"/>
                        <a:pt x="17062" y="15296"/>
                      </a:cubicBezTo>
                      <a:cubicBezTo>
                        <a:pt x="17410" y="13308"/>
                        <a:pt x="17456" y="11821"/>
                        <a:pt x="16639" y="1102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3" name="Freeform 5422">
                  <a:extLst>
                    <a:ext uri="{FF2B5EF4-FFF2-40B4-BE49-F238E27FC236}">
                      <a16:creationId xmlns:a16="http://schemas.microsoft.com/office/drawing/2014/main" id="{F275A9C6-80E4-21F7-667F-D4753B4D7052}"/>
                    </a:ext>
                  </a:extLst>
                </p:cNvPr>
                <p:cNvSpPr/>
                <p:nvPr/>
              </p:nvSpPr>
              <p:spPr>
                <a:xfrm rot="-780000">
                  <a:off x="1776269" y="3865708"/>
                  <a:ext cx="13093" cy="20894"/>
                </a:xfrm>
                <a:custGeom>
                  <a:avLst/>
                  <a:gdLst>
                    <a:gd name="connsiteX0" fmla="*/ 6965 w 13093"/>
                    <a:gd name="connsiteY0" fmla="*/ 18303 h 20894"/>
                    <a:gd name="connsiteX1" fmla="*/ 7090 w 13093"/>
                    <a:gd name="connsiteY1" fmla="*/ 18400 h 20894"/>
                    <a:gd name="connsiteX2" fmla="*/ 12199 w 13093"/>
                    <a:gd name="connsiteY2" fmla="*/ 21550 h 20894"/>
                    <a:gd name="connsiteX3" fmla="*/ 12548 w 13093"/>
                    <a:gd name="connsiteY3" fmla="*/ 21253 h 20894"/>
                    <a:gd name="connsiteX4" fmla="*/ 12571 w 13093"/>
                    <a:gd name="connsiteY4" fmla="*/ 21304 h 20894"/>
                    <a:gd name="connsiteX5" fmla="*/ 13463 w 13093"/>
                    <a:gd name="connsiteY5" fmla="*/ 20635 h 20894"/>
                    <a:gd name="connsiteX6" fmla="*/ 12023 w 13093"/>
                    <a:gd name="connsiteY6" fmla="*/ 17559 h 20894"/>
                    <a:gd name="connsiteX7" fmla="*/ 8702 w 13093"/>
                    <a:gd name="connsiteY7" fmla="*/ 17095 h 20894"/>
                    <a:gd name="connsiteX8" fmla="*/ 5330 w 13093"/>
                    <a:gd name="connsiteY8" fmla="*/ 15631 h 20894"/>
                    <a:gd name="connsiteX9" fmla="*/ 4266 w 13093"/>
                    <a:gd name="connsiteY9" fmla="*/ 12755 h 20894"/>
                    <a:gd name="connsiteX10" fmla="*/ 6770 w 13093"/>
                    <a:gd name="connsiteY10" fmla="*/ 3309 h 20894"/>
                    <a:gd name="connsiteX11" fmla="*/ 6198 w 13093"/>
                    <a:gd name="connsiteY11" fmla="*/ 3035 h 20894"/>
                    <a:gd name="connsiteX12" fmla="*/ 2775 w 13093"/>
                    <a:gd name="connsiteY12" fmla="*/ 656 h 20894"/>
                    <a:gd name="connsiteX13" fmla="*/ 2701 w 13093"/>
                    <a:gd name="connsiteY13" fmla="*/ 2617 h 20894"/>
                    <a:gd name="connsiteX14" fmla="*/ 3593 w 13093"/>
                    <a:gd name="connsiteY14" fmla="*/ 3412 h 20894"/>
                    <a:gd name="connsiteX15" fmla="*/ 4907 w 13093"/>
                    <a:gd name="connsiteY15" fmla="*/ 5493 h 20894"/>
                    <a:gd name="connsiteX16" fmla="*/ 4758 w 13093"/>
                    <a:gd name="connsiteY16" fmla="*/ 5865 h 20894"/>
                    <a:gd name="connsiteX17" fmla="*/ 3741 w 13093"/>
                    <a:gd name="connsiteY17" fmla="*/ 5270 h 20894"/>
                    <a:gd name="connsiteX18" fmla="*/ 2775 w 13093"/>
                    <a:gd name="connsiteY18" fmla="*/ 4476 h 20894"/>
                    <a:gd name="connsiteX19" fmla="*/ 2798 w 13093"/>
                    <a:gd name="connsiteY19" fmla="*/ 4750 h 20894"/>
                    <a:gd name="connsiteX20" fmla="*/ 3170 w 13093"/>
                    <a:gd name="connsiteY20" fmla="*/ 4875 h 20894"/>
                    <a:gd name="connsiteX21" fmla="*/ 3096 w 13093"/>
                    <a:gd name="connsiteY21" fmla="*/ 5693 h 20894"/>
                    <a:gd name="connsiteX22" fmla="*/ 2947 w 13093"/>
                    <a:gd name="connsiteY22" fmla="*/ 6065 h 20894"/>
                    <a:gd name="connsiteX23" fmla="*/ 3690 w 13093"/>
                    <a:gd name="connsiteY23" fmla="*/ 10181 h 20894"/>
                    <a:gd name="connsiteX24" fmla="*/ 2102 w 13093"/>
                    <a:gd name="connsiteY24" fmla="*/ 13280 h 20894"/>
                    <a:gd name="connsiteX25" fmla="*/ 392 w 13093"/>
                    <a:gd name="connsiteY25" fmla="*/ 15041 h 20894"/>
                    <a:gd name="connsiteX26" fmla="*/ 369 w 13093"/>
                    <a:gd name="connsiteY26" fmla="*/ 15287 h 20894"/>
                    <a:gd name="connsiteX27" fmla="*/ 643 w 13093"/>
                    <a:gd name="connsiteY27" fmla="*/ 16579 h 20894"/>
                    <a:gd name="connsiteX28" fmla="*/ 6965 w 13093"/>
                    <a:gd name="connsiteY28" fmla="*/ 18303 h 2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093" h="20894">
                      <a:moveTo>
                        <a:pt x="6965" y="18303"/>
                      </a:moveTo>
                      <a:lnTo>
                        <a:pt x="7090" y="18400"/>
                      </a:lnTo>
                      <a:lnTo>
                        <a:pt x="12199" y="21550"/>
                      </a:lnTo>
                      <a:lnTo>
                        <a:pt x="12548" y="21253"/>
                      </a:lnTo>
                      <a:lnTo>
                        <a:pt x="12571" y="21304"/>
                      </a:lnTo>
                      <a:cubicBezTo>
                        <a:pt x="12851" y="21060"/>
                        <a:pt x="13149" y="20836"/>
                        <a:pt x="13463" y="20635"/>
                      </a:cubicBezTo>
                      <a:cubicBezTo>
                        <a:pt x="12770" y="19724"/>
                        <a:pt x="12279" y="18675"/>
                        <a:pt x="12023" y="17559"/>
                      </a:cubicBezTo>
                      <a:cubicBezTo>
                        <a:pt x="10908" y="17411"/>
                        <a:pt x="9817" y="17239"/>
                        <a:pt x="8702" y="17095"/>
                      </a:cubicBezTo>
                      <a:cubicBezTo>
                        <a:pt x="7427" y="17077"/>
                        <a:pt x="6213" y="16550"/>
                        <a:pt x="5330" y="15631"/>
                      </a:cubicBezTo>
                      <a:cubicBezTo>
                        <a:pt x="4711" y="14793"/>
                        <a:pt x="4342" y="13795"/>
                        <a:pt x="4266" y="12755"/>
                      </a:cubicBezTo>
                      <a:cubicBezTo>
                        <a:pt x="3855" y="9402"/>
                        <a:pt x="4751" y="6019"/>
                        <a:pt x="6770" y="3309"/>
                      </a:cubicBezTo>
                      <a:cubicBezTo>
                        <a:pt x="6565" y="3252"/>
                        <a:pt x="6371" y="3159"/>
                        <a:pt x="6198" y="3035"/>
                      </a:cubicBezTo>
                      <a:cubicBezTo>
                        <a:pt x="5032" y="2315"/>
                        <a:pt x="3876" y="1474"/>
                        <a:pt x="2775" y="656"/>
                      </a:cubicBezTo>
                      <a:cubicBezTo>
                        <a:pt x="2724" y="1274"/>
                        <a:pt x="2701" y="1948"/>
                        <a:pt x="2701" y="2617"/>
                      </a:cubicBezTo>
                      <a:cubicBezTo>
                        <a:pt x="3024" y="2852"/>
                        <a:pt x="3322" y="3118"/>
                        <a:pt x="3593" y="3412"/>
                      </a:cubicBezTo>
                      <a:cubicBezTo>
                        <a:pt x="4102" y="4058"/>
                        <a:pt x="4542" y="4756"/>
                        <a:pt x="4907" y="5493"/>
                      </a:cubicBezTo>
                      <a:cubicBezTo>
                        <a:pt x="5005" y="5665"/>
                        <a:pt x="4810" y="5739"/>
                        <a:pt x="4758" y="5865"/>
                      </a:cubicBezTo>
                      <a:cubicBezTo>
                        <a:pt x="4407" y="5689"/>
                        <a:pt x="4067" y="5490"/>
                        <a:pt x="3741" y="5270"/>
                      </a:cubicBezTo>
                      <a:lnTo>
                        <a:pt x="2775" y="4476"/>
                      </a:lnTo>
                      <a:lnTo>
                        <a:pt x="2798" y="4750"/>
                      </a:lnTo>
                      <a:cubicBezTo>
                        <a:pt x="2935" y="4735"/>
                        <a:pt x="3071" y="4780"/>
                        <a:pt x="3170" y="4875"/>
                      </a:cubicBezTo>
                      <a:cubicBezTo>
                        <a:pt x="3267" y="5047"/>
                        <a:pt x="3096" y="5670"/>
                        <a:pt x="3096" y="5693"/>
                      </a:cubicBezTo>
                      <a:lnTo>
                        <a:pt x="2947" y="6065"/>
                      </a:lnTo>
                      <a:cubicBezTo>
                        <a:pt x="3119" y="7431"/>
                        <a:pt x="3411" y="8792"/>
                        <a:pt x="3690" y="10181"/>
                      </a:cubicBezTo>
                      <a:cubicBezTo>
                        <a:pt x="4187" y="12365"/>
                        <a:pt x="3913" y="13206"/>
                        <a:pt x="2102" y="13280"/>
                      </a:cubicBezTo>
                      <a:cubicBezTo>
                        <a:pt x="1010" y="13303"/>
                        <a:pt x="416" y="13777"/>
                        <a:pt x="392" y="15041"/>
                      </a:cubicBezTo>
                      <a:lnTo>
                        <a:pt x="369" y="15287"/>
                      </a:lnTo>
                      <a:cubicBezTo>
                        <a:pt x="517" y="15704"/>
                        <a:pt x="609" y="16138"/>
                        <a:pt x="643" y="16579"/>
                      </a:cubicBezTo>
                      <a:cubicBezTo>
                        <a:pt x="2752" y="17137"/>
                        <a:pt x="4861" y="17731"/>
                        <a:pt x="6965" y="1830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4" name="Freeform 5423">
                  <a:extLst>
                    <a:ext uri="{FF2B5EF4-FFF2-40B4-BE49-F238E27FC236}">
                      <a16:creationId xmlns:a16="http://schemas.microsoft.com/office/drawing/2014/main" id="{B2FE48F0-B1E2-714D-0974-320CA2DE3F48}"/>
                    </a:ext>
                  </a:extLst>
                </p:cNvPr>
                <p:cNvSpPr/>
                <p:nvPr/>
              </p:nvSpPr>
              <p:spPr>
                <a:xfrm rot="-780000">
                  <a:off x="1790117" y="3852335"/>
                  <a:ext cx="11988" cy="9471"/>
                </a:xfrm>
                <a:custGeom>
                  <a:avLst/>
                  <a:gdLst>
                    <a:gd name="connsiteX0" fmla="*/ 9916 w 11988"/>
                    <a:gd name="connsiteY0" fmla="*/ 1086 h 9471"/>
                    <a:gd name="connsiteX1" fmla="*/ 9419 w 11988"/>
                    <a:gd name="connsiteY1" fmla="*/ 1630 h 9471"/>
                    <a:gd name="connsiteX2" fmla="*/ 7339 w 11988"/>
                    <a:gd name="connsiteY2" fmla="*/ 2127 h 9471"/>
                    <a:gd name="connsiteX3" fmla="*/ 5852 w 11988"/>
                    <a:gd name="connsiteY3" fmla="*/ 1732 h 9471"/>
                    <a:gd name="connsiteX4" fmla="*/ 4886 w 11988"/>
                    <a:gd name="connsiteY4" fmla="*/ 1606 h 9471"/>
                    <a:gd name="connsiteX5" fmla="*/ 4909 w 11988"/>
                    <a:gd name="connsiteY5" fmla="*/ 1258 h 9471"/>
                    <a:gd name="connsiteX6" fmla="*/ 371 w 11988"/>
                    <a:gd name="connsiteY6" fmla="*/ 3934 h 9471"/>
                    <a:gd name="connsiteX7" fmla="*/ 618 w 11988"/>
                    <a:gd name="connsiteY7" fmla="*/ 5198 h 9471"/>
                    <a:gd name="connsiteX8" fmla="*/ 817 w 11988"/>
                    <a:gd name="connsiteY8" fmla="*/ 6387 h 9471"/>
                    <a:gd name="connsiteX9" fmla="*/ 4115 w 11988"/>
                    <a:gd name="connsiteY9" fmla="*/ 9812 h 9471"/>
                    <a:gd name="connsiteX10" fmla="*/ 5652 w 11988"/>
                    <a:gd name="connsiteY10" fmla="*/ 10086 h 9471"/>
                    <a:gd name="connsiteX11" fmla="*/ 5927 w 11988"/>
                    <a:gd name="connsiteY11" fmla="*/ 9268 h 9471"/>
                    <a:gd name="connsiteX12" fmla="*/ 6052 w 11988"/>
                    <a:gd name="connsiteY12" fmla="*/ 8803 h 9471"/>
                    <a:gd name="connsiteX13" fmla="*/ 6029 w 11988"/>
                    <a:gd name="connsiteY13" fmla="*/ 8083 h 9471"/>
                    <a:gd name="connsiteX14" fmla="*/ 6772 w 11988"/>
                    <a:gd name="connsiteY14" fmla="*/ 6397 h 9471"/>
                    <a:gd name="connsiteX15" fmla="*/ 7492 w 11988"/>
                    <a:gd name="connsiteY15" fmla="*/ 6694 h 9471"/>
                    <a:gd name="connsiteX16" fmla="*/ 8105 w 11988"/>
                    <a:gd name="connsiteY16" fmla="*/ 7674 h 9471"/>
                    <a:gd name="connsiteX17" fmla="*/ 10111 w 11988"/>
                    <a:gd name="connsiteY17" fmla="*/ 5839 h 9471"/>
                    <a:gd name="connsiteX18" fmla="*/ 11895 w 11988"/>
                    <a:gd name="connsiteY18" fmla="*/ 2192 h 9471"/>
                    <a:gd name="connsiteX19" fmla="*/ 12360 w 11988"/>
                    <a:gd name="connsiteY19" fmla="*/ 654 h 9471"/>
                    <a:gd name="connsiteX20" fmla="*/ 11895 w 11988"/>
                    <a:gd name="connsiteY20" fmla="*/ 779 h 9471"/>
                    <a:gd name="connsiteX21" fmla="*/ 9916 w 11988"/>
                    <a:gd name="connsiteY21" fmla="*/ 1086 h 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988" h="9471">
                      <a:moveTo>
                        <a:pt x="9916" y="1086"/>
                      </a:moveTo>
                      <a:lnTo>
                        <a:pt x="9419" y="1630"/>
                      </a:lnTo>
                      <a:cubicBezTo>
                        <a:pt x="8528" y="2670"/>
                        <a:pt x="7905" y="2893"/>
                        <a:pt x="7339" y="2127"/>
                      </a:cubicBezTo>
                      <a:cubicBezTo>
                        <a:pt x="7018" y="1704"/>
                        <a:pt x="6372" y="1829"/>
                        <a:pt x="5852" y="1732"/>
                      </a:cubicBezTo>
                      <a:cubicBezTo>
                        <a:pt x="5532" y="1658"/>
                        <a:pt x="4886" y="1857"/>
                        <a:pt x="4886" y="1606"/>
                      </a:cubicBezTo>
                      <a:lnTo>
                        <a:pt x="4909" y="1258"/>
                      </a:lnTo>
                      <a:cubicBezTo>
                        <a:pt x="3047" y="1344"/>
                        <a:pt x="1348" y="2346"/>
                        <a:pt x="371" y="3934"/>
                      </a:cubicBezTo>
                      <a:cubicBezTo>
                        <a:pt x="469" y="4357"/>
                        <a:pt x="543" y="4775"/>
                        <a:pt x="618" y="5198"/>
                      </a:cubicBezTo>
                      <a:cubicBezTo>
                        <a:pt x="728" y="5586"/>
                        <a:pt x="795" y="5985"/>
                        <a:pt x="817" y="6387"/>
                      </a:cubicBezTo>
                      <a:cubicBezTo>
                        <a:pt x="1486" y="7877"/>
                        <a:pt x="2652" y="9088"/>
                        <a:pt x="4115" y="9812"/>
                      </a:cubicBezTo>
                      <a:cubicBezTo>
                        <a:pt x="4576" y="10090"/>
                        <a:pt x="5124" y="10188"/>
                        <a:pt x="5652" y="10086"/>
                      </a:cubicBezTo>
                      <a:lnTo>
                        <a:pt x="5927" y="9268"/>
                      </a:lnTo>
                      <a:lnTo>
                        <a:pt x="6052" y="8803"/>
                      </a:lnTo>
                      <a:cubicBezTo>
                        <a:pt x="6052" y="8580"/>
                        <a:pt x="6029" y="8339"/>
                        <a:pt x="6029" y="8083"/>
                      </a:cubicBezTo>
                      <a:cubicBezTo>
                        <a:pt x="6169" y="7480"/>
                        <a:pt x="6421" y="6907"/>
                        <a:pt x="6772" y="6397"/>
                      </a:cubicBezTo>
                      <a:cubicBezTo>
                        <a:pt x="6869" y="6248"/>
                        <a:pt x="7366" y="6420"/>
                        <a:pt x="7492" y="6694"/>
                      </a:cubicBezTo>
                      <a:cubicBezTo>
                        <a:pt x="7648" y="7049"/>
                        <a:pt x="7855" y="7378"/>
                        <a:pt x="8105" y="7674"/>
                      </a:cubicBezTo>
                      <a:cubicBezTo>
                        <a:pt x="8661" y="6949"/>
                        <a:pt x="9340" y="6328"/>
                        <a:pt x="10111" y="5839"/>
                      </a:cubicBezTo>
                      <a:cubicBezTo>
                        <a:pt x="11437" y="5142"/>
                        <a:pt x="12158" y="3667"/>
                        <a:pt x="11895" y="2192"/>
                      </a:cubicBezTo>
                      <a:cubicBezTo>
                        <a:pt x="11821" y="1374"/>
                        <a:pt x="11993" y="900"/>
                        <a:pt x="12360" y="654"/>
                      </a:cubicBezTo>
                      <a:lnTo>
                        <a:pt x="11895" y="779"/>
                      </a:lnTo>
                      <a:cubicBezTo>
                        <a:pt x="11254" y="909"/>
                        <a:pt x="10585" y="1012"/>
                        <a:pt x="9916" y="10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5" name="Freeform 5424">
                  <a:extLst>
                    <a:ext uri="{FF2B5EF4-FFF2-40B4-BE49-F238E27FC236}">
                      <a16:creationId xmlns:a16="http://schemas.microsoft.com/office/drawing/2014/main" id="{6B414152-CB33-C376-E1A4-FDABFE3A77F4}"/>
                    </a:ext>
                  </a:extLst>
                </p:cNvPr>
                <p:cNvSpPr/>
                <p:nvPr/>
              </p:nvSpPr>
              <p:spPr>
                <a:xfrm rot="-780000">
                  <a:off x="1791663" y="3867562"/>
                  <a:ext cx="13353" cy="17826"/>
                </a:xfrm>
                <a:custGeom>
                  <a:avLst/>
                  <a:gdLst>
                    <a:gd name="connsiteX0" fmla="*/ 13140 w 13353"/>
                    <a:gd name="connsiteY0" fmla="*/ 16731 h 17826"/>
                    <a:gd name="connsiteX1" fmla="*/ 9717 w 13353"/>
                    <a:gd name="connsiteY1" fmla="*/ 9218 h 17826"/>
                    <a:gd name="connsiteX2" fmla="*/ 8900 w 13353"/>
                    <a:gd name="connsiteY2" fmla="*/ 8061 h 17826"/>
                    <a:gd name="connsiteX3" fmla="*/ 7339 w 13353"/>
                    <a:gd name="connsiteY3" fmla="*/ 7862 h 17826"/>
                    <a:gd name="connsiteX4" fmla="*/ 7167 w 13353"/>
                    <a:gd name="connsiteY4" fmla="*/ 7936 h 17826"/>
                    <a:gd name="connsiteX5" fmla="*/ 5012 w 13353"/>
                    <a:gd name="connsiteY5" fmla="*/ 9200 h 17826"/>
                    <a:gd name="connsiteX6" fmla="*/ 4719 w 13353"/>
                    <a:gd name="connsiteY6" fmla="*/ 8991 h 17826"/>
                    <a:gd name="connsiteX7" fmla="*/ 3502 w 13353"/>
                    <a:gd name="connsiteY7" fmla="*/ 6463 h 17826"/>
                    <a:gd name="connsiteX8" fmla="*/ 2708 w 13353"/>
                    <a:gd name="connsiteY8" fmla="*/ 6040 h 17826"/>
                    <a:gd name="connsiteX9" fmla="*/ 1194 w 13353"/>
                    <a:gd name="connsiteY9" fmla="*/ 4451 h 17826"/>
                    <a:gd name="connsiteX10" fmla="*/ 2857 w 13353"/>
                    <a:gd name="connsiteY10" fmla="*/ 5069 h 17826"/>
                    <a:gd name="connsiteX11" fmla="*/ 3177 w 13353"/>
                    <a:gd name="connsiteY11" fmla="*/ 1301 h 17826"/>
                    <a:gd name="connsiteX12" fmla="*/ 3275 w 13353"/>
                    <a:gd name="connsiteY12" fmla="*/ 1204 h 17826"/>
                    <a:gd name="connsiteX13" fmla="*/ 1514 w 13353"/>
                    <a:gd name="connsiteY13" fmla="*/ 660 h 17826"/>
                    <a:gd name="connsiteX14" fmla="*/ 1092 w 13353"/>
                    <a:gd name="connsiteY14" fmla="*/ 2323 h 17826"/>
                    <a:gd name="connsiteX15" fmla="*/ 372 w 13353"/>
                    <a:gd name="connsiteY15" fmla="*/ 3141 h 17826"/>
                    <a:gd name="connsiteX16" fmla="*/ 1041 w 13353"/>
                    <a:gd name="connsiteY16" fmla="*/ 5571 h 17826"/>
                    <a:gd name="connsiteX17" fmla="*/ 2504 w 13353"/>
                    <a:gd name="connsiteY17" fmla="*/ 8521 h 17826"/>
                    <a:gd name="connsiteX18" fmla="*/ 2378 w 13353"/>
                    <a:gd name="connsiteY18" fmla="*/ 10603 h 17826"/>
                    <a:gd name="connsiteX19" fmla="*/ 4213 w 13353"/>
                    <a:gd name="connsiteY19" fmla="*/ 10580 h 17826"/>
                    <a:gd name="connsiteX20" fmla="*/ 4979 w 13353"/>
                    <a:gd name="connsiteY20" fmla="*/ 10677 h 17826"/>
                    <a:gd name="connsiteX21" fmla="*/ 5574 w 13353"/>
                    <a:gd name="connsiteY21" fmla="*/ 15388 h 17826"/>
                    <a:gd name="connsiteX22" fmla="*/ 7506 w 13353"/>
                    <a:gd name="connsiteY22" fmla="*/ 18065 h 17826"/>
                    <a:gd name="connsiteX23" fmla="*/ 11050 w 13353"/>
                    <a:gd name="connsiteY23" fmla="*/ 18460 h 17826"/>
                    <a:gd name="connsiteX24" fmla="*/ 12908 w 13353"/>
                    <a:gd name="connsiteY24" fmla="*/ 18483 h 17826"/>
                    <a:gd name="connsiteX25" fmla="*/ 13726 w 13353"/>
                    <a:gd name="connsiteY25" fmla="*/ 17814 h 17826"/>
                    <a:gd name="connsiteX26" fmla="*/ 13140 w 13353"/>
                    <a:gd name="connsiteY26" fmla="*/ 16731 h 17826"/>
                    <a:gd name="connsiteX27" fmla="*/ 6247 w 13353"/>
                    <a:gd name="connsiteY27" fmla="*/ 17029 h 17826"/>
                    <a:gd name="connsiteX28" fmla="*/ 6025 w 13353"/>
                    <a:gd name="connsiteY28" fmla="*/ 16062 h 17826"/>
                    <a:gd name="connsiteX29" fmla="*/ 6373 w 13353"/>
                    <a:gd name="connsiteY29" fmla="*/ 14747 h 17826"/>
                    <a:gd name="connsiteX30" fmla="*/ 8825 w 13353"/>
                    <a:gd name="connsiteY30" fmla="*/ 14004 h 17826"/>
                    <a:gd name="connsiteX31" fmla="*/ 8900 w 13353"/>
                    <a:gd name="connsiteY31" fmla="*/ 14994 h 17826"/>
                    <a:gd name="connsiteX32" fmla="*/ 6252 w 13353"/>
                    <a:gd name="connsiteY32" fmla="*/ 17029 h 1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353" h="17826">
                      <a:moveTo>
                        <a:pt x="13140" y="16731"/>
                      </a:moveTo>
                      <a:cubicBezTo>
                        <a:pt x="12381" y="14070"/>
                        <a:pt x="11227" y="11538"/>
                        <a:pt x="9717" y="9218"/>
                      </a:cubicBezTo>
                      <a:cubicBezTo>
                        <a:pt x="9496" y="8799"/>
                        <a:pt x="9222" y="8409"/>
                        <a:pt x="8900" y="8061"/>
                      </a:cubicBezTo>
                      <a:cubicBezTo>
                        <a:pt x="8371" y="8133"/>
                        <a:pt x="7833" y="8064"/>
                        <a:pt x="7339" y="7862"/>
                      </a:cubicBezTo>
                      <a:lnTo>
                        <a:pt x="7167" y="7936"/>
                      </a:lnTo>
                      <a:lnTo>
                        <a:pt x="5012" y="9200"/>
                      </a:lnTo>
                      <a:lnTo>
                        <a:pt x="4719" y="8991"/>
                      </a:lnTo>
                      <a:lnTo>
                        <a:pt x="3502" y="6463"/>
                      </a:lnTo>
                      <a:cubicBezTo>
                        <a:pt x="3226" y="6346"/>
                        <a:pt x="2960" y="6204"/>
                        <a:pt x="2708" y="6040"/>
                      </a:cubicBezTo>
                      <a:cubicBezTo>
                        <a:pt x="2150" y="5565"/>
                        <a:pt x="1642" y="5032"/>
                        <a:pt x="1194" y="4451"/>
                      </a:cubicBezTo>
                      <a:lnTo>
                        <a:pt x="2857" y="5069"/>
                      </a:lnTo>
                      <a:cubicBezTo>
                        <a:pt x="2086" y="3889"/>
                        <a:pt x="2218" y="2334"/>
                        <a:pt x="3177" y="1301"/>
                      </a:cubicBezTo>
                      <a:lnTo>
                        <a:pt x="3275" y="1204"/>
                      </a:lnTo>
                      <a:cubicBezTo>
                        <a:pt x="2770" y="821"/>
                        <a:pt x="2147" y="628"/>
                        <a:pt x="1514" y="660"/>
                      </a:cubicBezTo>
                      <a:cubicBezTo>
                        <a:pt x="1457" y="1232"/>
                        <a:pt x="1315" y="1793"/>
                        <a:pt x="1092" y="2323"/>
                      </a:cubicBezTo>
                      <a:lnTo>
                        <a:pt x="372" y="3141"/>
                      </a:lnTo>
                      <a:cubicBezTo>
                        <a:pt x="522" y="3969"/>
                        <a:pt x="746" y="4783"/>
                        <a:pt x="1041" y="5571"/>
                      </a:cubicBezTo>
                      <a:cubicBezTo>
                        <a:pt x="1412" y="6589"/>
                        <a:pt x="2132" y="7504"/>
                        <a:pt x="2504" y="8521"/>
                      </a:cubicBezTo>
                      <a:cubicBezTo>
                        <a:pt x="2714" y="9208"/>
                        <a:pt x="2670" y="9947"/>
                        <a:pt x="2378" y="10603"/>
                      </a:cubicBezTo>
                      <a:cubicBezTo>
                        <a:pt x="2958" y="10893"/>
                        <a:pt x="3641" y="10884"/>
                        <a:pt x="4213" y="10580"/>
                      </a:cubicBezTo>
                      <a:cubicBezTo>
                        <a:pt x="4338" y="10529"/>
                        <a:pt x="4510" y="10631"/>
                        <a:pt x="4979" y="10677"/>
                      </a:cubicBezTo>
                      <a:cubicBezTo>
                        <a:pt x="5179" y="12364"/>
                        <a:pt x="5444" y="13878"/>
                        <a:pt x="5574" y="15388"/>
                      </a:cubicBezTo>
                      <a:cubicBezTo>
                        <a:pt x="5547" y="16612"/>
                        <a:pt x="6336" y="17706"/>
                        <a:pt x="7506" y="18065"/>
                      </a:cubicBezTo>
                      <a:cubicBezTo>
                        <a:pt x="8661" y="18374"/>
                        <a:pt x="9856" y="18507"/>
                        <a:pt x="11050" y="18460"/>
                      </a:cubicBezTo>
                      <a:cubicBezTo>
                        <a:pt x="11665" y="18346"/>
                        <a:pt x="12296" y="18354"/>
                        <a:pt x="12908" y="18483"/>
                      </a:cubicBezTo>
                      <a:cubicBezTo>
                        <a:pt x="13158" y="18233"/>
                        <a:pt x="13432" y="18009"/>
                        <a:pt x="13726" y="17814"/>
                      </a:cubicBezTo>
                      <a:cubicBezTo>
                        <a:pt x="13394" y="17545"/>
                        <a:pt x="13184" y="17155"/>
                        <a:pt x="13140" y="16731"/>
                      </a:cubicBezTo>
                      <a:close/>
                      <a:moveTo>
                        <a:pt x="6247" y="17029"/>
                      </a:moveTo>
                      <a:cubicBezTo>
                        <a:pt x="6121" y="16721"/>
                        <a:pt x="6046" y="16394"/>
                        <a:pt x="6025" y="16062"/>
                      </a:cubicBezTo>
                      <a:cubicBezTo>
                        <a:pt x="6060" y="15606"/>
                        <a:pt x="6178" y="15161"/>
                        <a:pt x="6373" y="14747"/>
                      </a:cubicBezTo>
                      <a:cubicBezTo>
                        <a:pt x="7167" y="14427"/>
                        <a:pt x="7987" y="14179"/>
                        <a:pt x="8825" y="14004"/>
                      </a:cubicBezTo>
                      <a:cubicBezTo>
                        <a:pt x="8923" y="14004"/>
                        <a:pt x="8997" y="14622"/>
                        <a:pt x="8900" y="14994"/>
                      </a:cubicBezTo>
                      <a:cubicBezTo>
                        <a:pt x="8533" y="16606"/>
                        <a:pt x="7413" y="17549"/>
                        <a:pt x="6252" y="170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6" name="Freeform 5425">
                  <a:extLst>
                    <a:ext uri="{FF2B5EF4-FFF2-40B4-BE49-F238E27FC236}">
                      <a16:creationId xmlns:a16="http://schemas.microsoft.com/office/drawing/2014/main" id="{9857BADF-F3D8-39D3-9E1E-3ED108A49153}"/>
                    </a:ext>
                  </a:extLst>
                </p:cNvPr>
                <p:cNvSpPr/>
                <p:nvPr/>
              </p:nvSpPr>
              <p:spPr>
                <a:xfrm rot="-780000">
                  <a:off x="1849166" y="3904061"/>
                  <a:ext cx="195" cy="348"/>
                </a:xfrm>
                <a:custGeom>
                  <a:avLst/>
                  <a:gdLst>
                    <a:gd name="connsiteX0" fmla="*/ 382 w 195"/>
                    <a:gd name="connsiteY0" fmla="*/ 862 h 348"/>
                    <a:gd name="connsiteX1" fmla="*/ 480 w 195"/>
                    <a:gd name="connsiteY1" fmla="*/ 1011 h 348"/>
                    <a:gd name="connsiteX2" fmla="*/ 577 w 195"/>
                    <a:gd name="connsiteY2" fmla="*/ 663 h 348"/>
                  </a:gdLst>
                  <a:ahLst/>
                  <a:cxnLst>
                    <a:cxn ang="0">
                      <a:pos x="connsiteX0" y="connsiteY0"/>
                    </a:cxn>
                    <a:cxn ang="0">
                      <a:pos x="connsiteX1" y="connsiteY1"/>
                    </a:cxn>
                    <a:cxn ang="0">
                      <a:pos x="connsiteX2" y="connsiteY2"/>
                    </a:cxn>
                  </a:cxnLst>
                  <a:rect l="l" t="t" r="r" b="b"/>
                  <a:pathLst>
                    <a:path w="195" h="348">
                      <a:moveTo>
                        <a:pt x="382" y="862"/>
                      </a:moveTo>
                      <a:lnTo>
                        <a:pt x="480" y="1011"/>
                      </a:lnTo>
                      <a:lnTo>
                        <a:pt x="577" y="66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7" name="Freeform 5426">
                  <a:extLst>
                    <a:ext uri="{FF2B5EF4-FFF2-40B4-BE49-F238E27FC236}">
                      <a16:creationId xmlns:a16="http://schemas.microsoft.com/office/drawing/2014/main" id="{346BD208-6135-2552-48BA-8FD32892CD12}"/>
                    </a:ext>
                  </a:extLst>
                </p:cNvPr>
                <p:cNvSpPr/>
                <p:nvPr/>
              </p:nvSpPr>
              <p:spPr>
                <a:xfrm rot="-780000">
                  <a:off x="1776582" y="3865245"/>
                  <a:ext cx="4166" cy="3819"/>
                </a:xfrm>
                <a:custGeom>
                  <a:avLst/>
                  <a:gdLst>
                    <a:gd name="connsiteX0" fmla="*/ 4234 w 4166"/>
                    <a:gd name="connsiteY0" fmla="*/ 3872 h 3819"/>
                    <a:gd name="connsiteX1" fmla="*/ 1335 w 4166"/>
                    <a:gd name="connsiteY1" fmla="*/ 1121 h 3819"/>
                    <a:gd name="connsiteX2" fmla="*/ 541 w 4166"/>
                    <a:gd name="connsiteY2" fmla="*/ 656 h 3819"/>
                    <a:gd name="connsiteX3" fmla="*/ 369 w 4166"/>
                    <a:gd name="connsiteY3" fmla="*/ 1823 h 3819"/>
                    <a:gd name="connsiteX4" fmla="*/ 3792 w 4166"/>
                    <a:gd name="connsiteY4" fmla="*/ 4201 h 3819"/>
                    <a:gd name="connsiteX5" fmla="*/ 4364 w 4166"/>
                    <a:gd name="connsiteY5" fmla="*/ 4476 h 3819"/>
                    <a:gd name="connsiteX6" fmla="*/ 4535 w 4166"/>
                    <a:gd name="connsiteY6" fmla="*/ 4276 h 3819"/>
                    <a:gd name="connsiteX7" fmla="*/ 4234 w 4166"/>
                    <a:gd name="connsiteY7" fmla="*/ 3872 h 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6" h="3819">
                      <a:moveTo>
                        <a:pt x="4234" y="3872"/>
                      </a:moveTo>
                      <a:cubicBezTo>
                        <a:pt x="3244" y="2905"/>
                        <a:pt x="2125" y="1888"/>
                        <a:pt x="1335" y="1121"/>
                      </a:cubicBezTo>
                      <a:lnTo>
                        <a:pt x="541" y="656"/>
                      </a:lnTo>
                      <a:cubicBezTo>
                        <a:pt x="467" y="1028"/>
                        <a:pt x="416" y="1423"/>
                        <a:pt x="369" y="1823"/>
                      </a:cubicBezTo>
                      <a:cubicBezTo>
                        <a:pt x="1484" y="2640"/>
                        <a:pt x="2626" y="3486"/>
                        <a:pt x="3792" y="4201"/>
                      </a:cubicBezTo>
                      <a:cubicBezTo>
                        <a:pt x="3965" y="4325"/>
                        <a:pt x="4159" y="4418"/>
                        <a:pt x="4364" y="4476"/>
                      </a:cubicBezTo>
                      <a:lnTo>
                        <a:pt x="4535" y="4276"/>
                      </a:lnTo>
                      <a:cubicBezTo>
                        <a:pt x="4462" y="4123"/>
                        <a:pt x="4359" y="3986"/>
                        <a:pt x="4234" y="387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8" name="Freeform 5427">
                  <a:extLst>
                    <a:ext uri="{FF2B5EF4-FFF2-40B4-BE49-F238E27FC236}">
                      <a16:creationId xmlns:a16="http://schemas.microsoft.com/office/drawing/2014/main" id="{0FCA00F6-89DE-836D-22CB-50821326B7EC}"/>
                    </a:ext>
                  </a:extLst>
                </p:cNvPr>
                <p:cNvSpPr/>
                <p:nvPr/>
              </p:nvSpPr>
              <p:spPr>
                <a:xfrm rot="-780000">
                  <a:off x="1777163" y="3868550"/>
                  <a:ext cx="2233" cy="3247"/>
                </a:xfrm>
                <a:custGeom>
                  <a:avLst/>
                  <a:gdLst>
                    <a:gd name="connsiteX0" fmla="*/ 1410 w 2233"/>
                    <a:gd name="connsiteY0" fmla="*/ 3310 h 3247"/>
                    <a:gd name="connsiteX1" fmla="*/ 2427 w 2233"/>
                    <a:gd name="connsiteY1" fmla="*/ 3905 h 3247"/>
                    <a:gd name="connsiteX2" fmla="*/ 2575 w 2233"/>
                    <a:gd name="connsiteY2" fmla="*/ 3533 h 3247"/>
                    <a:gd name="connsiteX3" fmla="*/ 1261 w 2233"/>
                    <a:gd name="connsiteY3" fmla="*/ 1451 h 3247"/>
                    <a:gd name="connsiteX4" fmla="*/ 369 w 2233"/>
                    <a:gd name="connsiteY4" fmla="*/ 657 h 3247"/>
                    <a:gd name="connsiteX5" fmla="*/ 444 w 2233"/>
                    <a:gd name="connsiteY5" fmla="*/ 2515 h 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 h="3247">
                      <a:moveTo>
                        <a:pt x="1410" y="3310"/>
                      </a:moveTo>
                      <a:cubicBezTo>
                        <a:pt x="1736" y="3530"/>
                        <a:pt x="2075" y="3729"/>
                        <a:pt x="2427" y="3905"/>
                      </a:cubicBezTo>
                      <a:cubicBezTo>
                        <a:pt x="2478" y="3779"/>
                        <a:pt x="2673" y="3705"/>
                        <a:pt x="2575" y="3533"/>
                      </a:cubicBezTo>
                      <a:cubicBezTo>
                        <a:pt x="2211" y="2796"/>
                        <a:pt x="1770" y="2098"/>
                        <a:pt x="1261" y="1451"/>
                      </a:cubicBezTo>
                      <a:cubicBezTo>
                        <a:pt x="991" y="1158"/>
                        <a:pt x="692" y="892"/>
                        <a:pt x="369" y="657"/>
                      </a:cubicBezTo>
                      <a:cubicBezTo>
                        <a:pt x="369" y="1252"/>
                        <a:pt x="392" y="1897"/>
                        <a:pt x="444" y="251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9" name="Freeform 5428">
                  <a:extLst>
                    <a:ext uri="{FF2B5EF4-FFF2-40B4-BE49-F238E27FC236}">
                      <a16:creationId xmlns:a16="http://schemas.microsoft.com/office/drawing/2014/main" id="{DEDD8186-4291-C7F7-3418-F3146893D55D}"/>
                    </a:ext>
                  </a:extLst>
                </p:cNvPr>
                <p:cNvSpPr/>
                <p:nvPr/>
              </p:nvSpPr>
              <p:spPr>
                <a:xfrm rot="-780000">
                  <a:off x="1778064" y="3881537"/>
                  <a:ext cx="12443" cy="6681"/>
                </a:xfrm>
                <a:custGeom>
                  <a:avLst/>
                  <a:gdLst>
                    <a:gd name="connsiteX0" fmla="*/ 12423 w 12443"/>
                    <a:gd name="connsiteY0" fmla="*/ 5617 h 6681"/>
                    <a:gd name="connsiteX1" fmla="*/ 7313 w 12443"/>
                    <a:gd name="connsiteY1" fmla="*/ 2467 h 6681"/>
                    <a:gd name="connsiteX2" fmla="*/ 7188 w 12443"/>
                    <a:gd name="connsiteY2" fmla="*/ 2369 h 6681"/>
                    <a:gd name="connsiteX3" fmla="*/ 890 w 12443"/>
                    <a:gd name="connsiteY3" fmla="*/ 659 h 6681"/>
                    <a:gd name="connsiteX4" fmla="*/ 369 w 12443"/>
                    <a:gd name="connsiteY4" fmla="*/ 2717 h 6681"/>
                    <a:gd name="connsiteX5" fmla="*/ 541 w 12443"/>
                    <a:gd name="connsiteY5" fmla="*/ 4204 h 6681"/>
                    <a:gd name="connsiteX6" fmla="*/ 1285 w 12443"/>
                    <a:gd name="connsiteY6" fmla="*/ 3781 h 6681"/>
                    <a:gd name="connsiteX7" fmla="*/ 6292 w 12443"/>
                    <a:gd name="connsiteY7" fmla="*/ 3953 h 6681"/>
                    <a:gd name="connsiteX8" fmla="*/ 9413 w 12443"/>
                    <a:gd name="connsiteY8" fmla="*/ 6276 h 6681"/>
                    <a:gd name="connsiteX9" fmla="*/ 11373 w 12443"/>
                    <a:gd name="connsiteY9" fmla="*/ 7340 h 6681"/>
                    <a:gd name="connsiteX10" fmla="*/ 12813 w 12443"/>
                    <a:gd name="connsiteY10" fmla="*/ 5380 h 6681"/>
                    <a:gd name="connsiteX11" fmla="*/ 12790 w 12443"/>
                    <a:gd name="connsiteY11" fmla="*/ 5357 h 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43" h="6681">
                      <a:moveTo>
                        <a:pt x="12423" y="5617"/>
                      </a:moveTo>
                      <a:lnTo>
                        <a:pt x="7313" y="2467"/>
                      </a:lnTo>
                      <a:lnTo>
                        <a:pt x="7188" y="2369"/>
                      </a:lnTo>
                      <a:cubicBezTo>
                        <a:pt x="5079" y="1798"/>
                        <a:pt x="2975" y="1203"/>
                        <a:pt x="890" y="659"/>
                      </a:cubicBezTo>
                      <a:cubicBezTo>
                        <a:pt x="943" y="1384"/>
                        <a:pt x="760" y="2106"/>
                        <a:pt x="369" y="2717"/>
                      </a:cubicBezTo>
                      <a:cubicBezTo>
                        <a:pt x="390" y="3216"/>
                        <a:pt x="448" y="3714"/>
                        <a:pt x="541" y="4204"/>
                      </a:cubicBezTo>
                      <a:cubicBezTo>
                        <a:pt x="803" y="4089"/>
                        <a:pt x="1052" y="3947"/>
                        <a:pt x="1285" y="3781"/>
                      </a:cubicBezTo>
                      <a:cubicBezTo>
                        <a:pt x="3045" y="2295"/>
                        <a:pt x="3714" y="2295"/>
                        <a:pt x="6292" y="3953"/>
                      </a:cubicBezTo>
                      <a:cubicBezTo>
                        <a:pt x="7383" y="4646"/>
                        <a:pt x="8400" y="5468"/>
                        <a:pt x="9413" y="6276"/>
                      </a:cubicBezTo>
                      <a:cubicBezTo>
                        <a:pt x="9998" y="6744"/>
                        <a:pt x="10662" y="7104"/>
                        <a:pt x="11373" y="7340"/>
                      </a:cubicBezTo>
                      <a:cubicBezTo>
                        <a:pt x="11727" y="6603"/>
                        <a:pt x="12215" y="5938"/>
                        <a:pt x="12813" y="5380"/>
                      </a:cubicBezTo>
                      <a:lnTo>
                        <a:pt x="12790" y="5357"/>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0" name="Freeform 5429">
                  <a:extLst>
                    <a:ext uri="{FF2B5EF4-FFF2-40B4-BE49-F238E27FC236}">
                      <a16:creationId xmlns:a16="http://schemas.microsoft.com/office/drawing/2014/main" id="{3C8AA00A-3E40-8457-C97F-82B6CC9E5469}"/>
                    </a:ext>
                  </a:extLst>
                </p:cNvPr>
                <p:cNvSpPr/>
                <p:nvPr/>
              </p:nvSpPr>
              <p:spPr>
                <a:xfrm rot="-780000">
                  <a:off x="1797895" y="3888902"/>
                  <a:ext cx="8098" cy="5195"/>
                </a:xfrm>
                <a:custGeom>
                  <a:avLst/>
                  <a:gdLst>
                    <a:gd name="connsiteX0" fmla="*/ 1899 w 8098"/>
                    <a:gd name="connsiteY0" fmla="*/ 3695 h 5195"/>
                    <a:gd name="connsiteX1" fmla="*/ 910 w 8098"/>
                    <a:gd name="connsiteY1" fmla="*/ 2854 h 5195"/>
                    <a:gd name="connsiteX2" fmla="*/ 515 w 8098"/>
                    <a:gd name="connsiteY2" fmla="*/ 5856 h 5195"/>
                    <a:gd name="connsiteX3" fmla="*/ 1732 w 8098"/>
                    <a:gd name="connsiteY3" fmla="*/ 4815 h 5195"/>
                    <a:gd name="connsiteX4" fmla="*/ 2624 w 8098"/>
                    <a:gd name="connsiteY4" fmla="*/ 4443 h 5195"/>
                    <a:gd name="connsiteX5" fmla="*/ 2847 w 8098"/>
                    <a:gd name="connsiteY5" fmla="*/ 4569 h 5195"/>
                    <a:gd name="connsiteX6" fmla="*/ 3218 w 8098"/>
                    <a:gd name="connsiteY6" fmla="*/ 3579 h 5195"/>
                    <a:gd name="connsiteX7" fmla="*/ 5870 w 8098"/>
                    <a:gd name="connsiteY7" fmla="*/ 2241 h 5195"/>
                    <a:gd name="connsiteX8" fmla="*/ 8471 w 8098"/>
                    <a:gd name="connsiteY8" fmla="*/ 1776 h 5195"/>
                    <a:gd name="connsiteX9" fmla="*/ 8272 w 8098"/>
                    <a:gd name="connsiteY9" fmla="*/ 1130 h 5195"/>
                    <a:gd name="connsiteX10" fmla="*/ 5596 w 8098"/>
                    <a:gd name="connsiteY10" fmla="*/ 666 h 5195"/>
                    <a:gd name="connsiteX11" fmla="*/ 2424 w 8098"/>
                    <a:gd name="connsiteY11" fmla="*/ 1386 h 5195"/>
                    <a:gd name="connsiteX12" fmla="*/ 2252 w 8098"/>
                    <a:gd name="connsiteY12" fmla="*/ 2404 h 5195"/>
                    <a:gd name="connsiteX13" fmla="*/ 1899 w 8098"/>
                    <a:gd name="connsiteY13" fmla="*/ 3695 h 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8" h="5195">
                      <a:moveTo>
                        <a:pt x="1899" y="3695"/>
                      </a:moveTo>
                      <a:lnTo>
                        <a:pt x="910" y="2854"/>
                      </a:lnTo>
                      <a:cubicBezTo>
                        <a:pt x="375" y="3759"/>
                        <a:pt x="233" y="4843"/>
                        <a:pt x="515" y="5856"/>
                      </a:cubicBezTo>
                      <a:cubicBezTo>
                        <a:pt x="979" y="5633"/>
                        <a:pt x="1309" y="5135"/>
                        <a:pt x="1732" y="4815"/>
                      </a:cubicBezTo>
                      <a:cubicBezTo>
                        <a:pt x="1978" y="4615"/>
                        <a:pt x="2350" y="4295"/>
                        <a:pt x="2624" y="4443"/>
                      </a:cubicBezTo>
                      <a:lnTo>
                        <a:pt x="2847" y="4569"/>
                      </a:lnTo>
                      <a:cubicBezTo>
                        <a:pt x="2945" y="4229"/>
                        <a:pt x="3069" y="3899"/>
                        <a:pt x="3218" y="3579"/>
                      </a:cubicBezTo>
                      <a:cubicBezTo>
                        <a:pt x="3655" y="2543"/>
                        <a:pt x="4778" y="1977"/>
                        <a:pt x="5870" y="2241"/>
                      </a:cubicBezTo>
                      <a:lnTo>
                        <a:pt x="8471" y="1776"/>
                      </a:lnTo>
                      <a:lnTo>
                        <a:pt x="8272" y="1130"/>
                      </a:lnTo>
                      <a:cubicBezTo>
                        <a:pt x="7393" y="907"/>
                        <a:pt x="6499" y="752"/>
                        <a:pt x="5596" y="666"/>
                      </a:cubicBezTo>
                      <a:cubicBezTo>
                        <a:pt x="4494" y="619"/>
                        <a:pt x="3399" y="868"/>
                        <a:pt x="2424" y="1386"/>
                      </a:cubicBezTo>
                      <a:cubicBezTo>
                        <a:pt x="2401" y="1660"/>
                        <a:pt x="2326" y="1981"/>
                        <a:pt x="2252" y="2404"/>
                      </a:cubicBezTo>
                      <a:cubicBezTo>
                        <a:pt x="2178" y="2826"/>
                        <a:pt x="2025" y="3272"/>
                        <a:pt x="1899" y="369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1" name="Freeform 5430">
                  <a:extLst>
                    <a:ext uri="{FF2B5EF4-FFF2-40B4-BE49-F238E27FC236}">
                      <a16:creationId xmlns:a16="http://schemas.microsoft.com/office/drawing/2014/main" id="{170C758F-D0CC-6D31-BCAF-7E2EF88C6069}"/>
                    </a:ext>
                  </a:extLst>
                </p:cNvPr>
                <p:cNvSpPr/>
                <p:nvPr/>
              </p:nvSpPr>
              <p:spPr>
                <a:xfrm rot="-780000">
                  <a:off x="1791704" y="3872520"/>
                  <a:ext cx="2308" cy="2007"/>
                </a:xfrm>
                <a:custGeom>
                  <a:avLst/>
                  <a:gdLst>
                    <a:gd name="connsiteX0" fmla="*/ 2035 w 2308"/>
                    <a:gd name="connsiteY0" fmla="*/ 1275 h 2007"/>
                    <a:gd name="connsiteX1" fmla="*/ 372 w 2308"/>
                    <a:gd name="connsiteY1" fmla="*/ 658 h 2007"/>
                    <a:gd name="connsiteX2" fmla="*/ 1886 w 2308"/>
                    <a:gd name="connsiteY2" fmla="*/ 2247 h 2007"/>
                    <a:gd name="connsiteX3" fmla="*/ 2680 w 2308"/>
                    <a:gd name="connsiteY3" fmla="*/ 2665 h 2007"/>
                    <a:gd name="connsiteX4" fmla="*/ 2137 w 2308"/>
                    <a:gd name="connsiteY4" fmla="*/ 1498 h 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 h="2007">
                      <a:moveTo>
                        <a:pt x="2035" y="1275"/>
                      </a:moveTo>
                      <a:lnTo>
                        <a:pt x="372" y="658"/>
                      </a:lnTo>
                      <a:cubicBezTo>
                        <a:pt x="820" y="1238"/>
                        <a:pt x="1328" y="1771"/>
                        <a:pt x="1886" y="2247"/>
                      </a:cubicBezTo>
                      <a:cubicBezTo>
                        <a:pt x="2138" y="2409"/>
                        <a:pt x="2404" y="2549"/>
                        <a:pt x="2680" y="2665"/>
                      </a:cubicBezTo>
                      <a:lnTo>
                        <a:pt x="2137" y="149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2" name="Freeform 5431">
                  <a:extLst>
                    <a:ext uri="{FF2B5EF4-FFF2-40B4-BE49-F238E27FC236}">
                      <a16:creationId xmlns:a16="http://schemas.microsoft.com/office/drawing/2014/main" id="{F3DC8C1A-DA38-D34A-F1B1-BD6C87A99FAB}"/>
                    </a:ext>
                  </a:extLst>
                </p:cNvPr>
                <p:cNvSpPr/>
                <p:nvPr/>
              </p:nvSpPr>
              <p:spPr>
                <a:xfrm rot="-780000">
                  <a:off x="1782913" y="3903996"/>
                  <a:ext cx="2882" cy="3531"/>
                </a:xfrm>
                <a:custGeom>
                  <a:avLst/>
                  <a:gdLst>
                    <a:gd name="connsiteX0" fmla="*/ 624 w 2882"/>
                    <a:gd name="connsiteY0" fmla="*/ 1360 h 3531"/>
                    <a:gd name="connsiteX1" fmla="*/ 1433 w 2882"/>
                    <a:gd name="connsiteY1" fmla="*/ 4142 h 3531"/>
                    <a:gd name="connsiteX2" fmla="*/ 1516 w 2882"/>
                    <a:gd name="connsiteY2" fmla="*/ 4185 h 3531"/>
                    <a:gd name="connsiteX3" fmla="*/ 3253 w 2882"/>
                    <a:gd name="connsiteY3" fmla="*/ 3985 h 3531"/>
                    <a:gd name="connsiteX4" fmla="*/ 2324 w 2882"/>
                    <a:gd name="connsiteY4" fmla="*/ 663 h 3531"/>
                    <a:gd name="connsiteX5" fmla="*/ 624 w 2882"/>
                    <a:gd name="connsiteY5" fmla="*/ 1360 h 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2" h="3531">
                      <a:moveTo>
                        <a:pt x="624" y="1360"/>
                      </a:moveTo>
                      <a:cubicBezTo>
                        <a:pt x="79" y="2352"/>
                        <a:pt x="442" y="3598"/>
                        <a:pt x="1433" y="4142"/>
                      </a:cubicBezTo>
                      <a:cubicBezTo>
                        <a:pt x="1460" y="4157"/>
                        <a:pt x="1488" y="4171"/>
                        <a:pt x="1516" y="4185"/>
                      </a:cubicBezTo>
                      <a:cubicBezTo>
                        <a:pt x="2102" y="4221"/>
                        <a:pt x="2690" y="4154"/>
                        <a:pt x="3253" y="3985"/>
                      </a:cubicBezTo>
                      <a:lnTo>
                        <a:pt x="2324" y="663"/>
                      </a:lnTo>
                      <a:cubicBezTo>
                        <a:pt x="1738" y="891"/>
                        <a:pt x="875" y="942"/>
                        <a:pt x="624" y="136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3" name="Freeform 5432">
                  <a:extLst>
                    <a:ext uri="{FF2B5EF4-FFF2-40B4-BE49-F238E27FC236}">
                      <a16:creationId xmlns:a16="http://schemas.microsoft.com/office/drawing/2014/main" id="{23046A9C-0AA7-2078-B76C-8DBF1F3172C1}"/>
                    </a:ext>
                  </a:extLst>
                </p:cNvPr>
                <p:cNvSpPr/>
                <p:nvPr/>
              </p:nvSpPr>
              <p:spPr>
                <a:xfrm rot="-780000">
                  <a:off x="1829628" y="3910192"/>
                  <a:ext cx="601" cy="864"/>
                </a:xfrm>
                <a:custGeom>
                  <a:avLst/>
                  <a:gdLst>
                    <a:gd name="connsiteX0" fmla="*/ 379 w 601"/>
                    <a:gd name="connsiteY0" fmla="*/ 1528 h 864"/>
                    <a:gd name="connsiteX1" fmla="*/ 899 w 601"/>
                    <a:gd name="connsiteY1" fmla="*/ 1356 h 864"/>
                    <a:gd name="connsiteX2" fmla="*/ 876 w 601"/>
                    <a:gd name="connsiteY2" fmla="*/ 664 h 864"/>
                    <a:gd name="connsiteX3" fmla="*/ 379 w 601"/>
                    <a:gd name="connsiteY3" fmla="*/ 1528 h 864"/>
                  </a:gdLst>
                  <a:ahLst/>
                  <a:cxnLst>
                    <a:cxn ang="0">
                      <a:pos x="connsiteX0" y="connsiteY0"/>
                    </a:cxn>
                    <a:cxn ang="0">
                      <a:pos x="connsiteX1" y="connsiteY1"/>
                    </a:cxn>
                    <a:cxn ang="0">
                      <a:pos x="connsiteX2" y="connsiteY2"/>
                    </a:cxn>
                    <a:cxn ang="0">
                      <a:pos x="connsiteX3" y="connsiteY3"/>
                    </a:cxn>
                  </a:cxnLst>
                  <a:rect l="l" t="t" r="r" b="b"/>
                  <a:pathLst>
                    <a:path w="601" h="864">
                      <a:moveTo>
                        <a:pt x="379" y="1528"/>
                      </a:moveTo>
                      <a:cubicBezTo>
                        <a:pt x="625" y="1528"/>
                        <a:pt x="843" y="1454"/>
                        <a:pt x="899" y="1356"/>
                      </a:cubicBezTo>
                      <a:cubicBezTo>
                        <a:pt x="1015" y="1138"/>
                        <a:pt x="1006" y="874"/>
                        <a:pt x="876" y="664"/>
                      </a:cubicBezTo>
                      <a:cubicBezTo>
                        <a:pt x="770" y="983"/>
                        <a:pt x="601" y="1277"/>
                        <a:pt x="379" y="152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4" name="Freeform 5433">
                  <a:extLst>
                    <a:ext uri="{FF2B5EF4-FFF2-40B4-BE49-F238E27FC236}">
                      <a16:creationId xmlns:a16="http://schemas.microsoft.com/office/drawing/2014/main" id="{2F8D19CB-DDEE-CC6A-1612-B8089A202C03}"/>
                    </a:ext>
                  </a:extLst>
                </p:cNvPr>
                <p:cNvSpPr/>
                <p:nvPr/>
              </p:nvSpPr>
              <p:spPr>
                <a:xfrm rot="-780000">
                  <a:off x="1826784" y="3908876"/>
                  <a:ext cx="2191" cy="2578"/>
                </a:xfrm>
                <a:custGeom>
                  <a:avLst/>
                  <a:gdLst>
                    <a:gd name="connsiteX0" fmla="*/ 2421 w 2191"/>
                    <a:gd name="connsiteY0" fmla="*/ 3219 h 2578"/>
                    <a:gd name="connsiteX1" fmla="*/ 2569 w 2191"/>
                    <a:gd name="connsiteY1" fmla="*/ 3242 h 2578"/>
                    <a:gd name="connsiteX2" fmla="*/ 1455 w 2191"/>
                    <a:gd name="connsiteY2" fmla="*/ 1755 h 2578"/>
                    <a:gd name="connsiteX3" fmla="*/ 1032 w 2191"/>
                    <a:gd name="connsiteY3" fmla="*/ 664 h 2578"/>
                    <a:gd name="connsiteX4" fmla="*/ 567 w 2191"/>
                    <a:gd name="connsiteY4" fmla="*/ 812 h 2578"/>
                    <a:gd name="connsiteX5" fmla="*/ 470 w 2191"/>
                    <a:gd name="connsiteY5" fmla="*/ 863 h 2578"/>
                    <a:gd name="connsiteX6" fmla="*/ 2421 w 2191"/>
                    <a:gd name="connsiteY6" fmla="*/ 3219 h 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 h="2578">
                      <a:moveTo>
                        <a:pt x="2421" y="3219"/>
                      </a:moveTo>
                      <a:lnTo>
                        <a:pt x="2569" y="3242"/>
                      </a:lnTo>
                      <a:cubicBezTo>
                        <a:pt x="2119" y="2811"/>
                        <a:pt x="1742" y="2309"/>
                        <a:pt x="1455" y="1755"/>
                      </a:cubicBezTo>
                      <a:cubicBezTo>
                        <a:pt x="1283" y="1407"/>
                        <a:pt x="1181" y="1035"/>
                        <a:pt x="1032" y="664"/>
                      </a:cubicBezTo>
                      <a:lnTo>
                        <a:pt x="567" y="812"/>
                      </a:lnTo>
                      <a:lnTo>
                        <a:pt x="470" y="863"/>
                      </a:lnTo>
                      <a:cubicBezTo>
                        <a:pt x="43" y="1333"/>
                        <a:pt x="1181" y="2722"/>
                        <a:pt x="2421" y="32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5" name="Freeform 5434">
                  <a:extLst>
                    <a:ext uri="{FF2B5EF4-FFF2-40B4-BE49-F238E27FC236}">
                      <a16:creationId xmlns:a16="http://schemas.microsoft.com/office/drawing/2014/main" id="{03C73DA0-4981-49E8-9A31-16D6E2E7A3BB}"/>
                    </a:ext>
                  </a:extLst>
                </p:cNvPr>
                <p:cNvSpPr/>
                <p:nvPr/>
              </p:nvSpPr>
              <p:spPr>
                <a:xfrm rot="-780000">
                  <a:off x="1791026" y="3900268"/>
                  <a:ext cx="325" cy="348"/>
                </a:xfrm>
                <a:custGeom>
                  <a:avLst/>
                  <a:gdLst>
                    <a:gd name="connsiteX0" fmla="*/ 697 w 325"/>
                    <a:gd name="connsiteY0" fmla="*/ 862 h 348"/>
                    <a:gd name="connsiteX1" fmla="*/ 646 w 325"/>
                    <a:gd name="connsiteY1" fmla="*/ 662 h 348"/>
                    <a:gd name="connsiteX2" fmla="*/ 372 w 325"/>
                    <a:gd name="connsiteY2" fmla="*/ 1011 h 348"/>
                  </a:gdLst>
                  <a:ahLst/>
                  <a:cxnLst>
                    <a:cxn ang="0">
                      <a:pos x="connsiteX0" y="connsiteY0"/>
                    </a:cxn>
                    <a:cxn ang="0">
                      <a:pos x="connsiteX1" y="connsiteY1"/>
                    </a:cxn>
                    <a:cxn ang="0">
                      <a:pos x="connsiteX2" y="connsiteY2"/>
                    </a:cxn>
                  </a:cxnLst>
                  <a:rect l="l" t="t" r="r" b="b"/>
                  <a:pathLst>
                    <a:path w="325" h="348">
                      <a:moveTo>
                        <a:pt x="697" y="862"/>
                      </a:moveTo>
                      <a:lnTo>
                        <a:pt x="646" y="662"/>
                      </a:lnTo>
                      <a:lnTo>
                        <a:pt x="372" y="101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6" name="Freeform 5435">
                  <a:extLst>
                    <a:ext uri="{FF2B5EF4-FFF2-40B4-BE49-F238E27FC236}">
                      <a16:creationId xmlns:a16="http://schemas.microsoft.com/office/drawing/2014/main" id="{FA4C0074-011B-23A4-12BE-0F958BA58431}"/>
                    </a:ext>
                  </a:extLst>
                </p:cNvPr>
                <p:cNvSpPr/>
                <p:nvPr/>
              </p:nvSpPr>
              <p:spPr>
                <a:xfrm rot="-780000">
                  <a:off x="1796333" y="3860482"/>
                  <a:ext cx="464" cy="1305"/>
                </a:xfrm>
                <a:custGeom>
                  <a:avLst/>
                  <a:gdLst>
                    <a:gd name="connsiteX0" fmla="*/ 837 w 464"/>
                    <a:gd name="connsiteY0" fmla="*/ 1770 h 1305"/>
                    <a:gd name="connsiteX1" fmla="*/ 763 w 464"/>
                    <a:gd name="connsiteY1" fmla="*/ 655 h 1305"/>
                    <a:gd name="connsiteX2" fmla="*/ 637 w 464"/>
                    <a:gd name="connsiteY2" fmla="*/ 1120 h 1305"/>
                    <a:gd name="connsiteX3" fmla="*/ 372 w 464"/>
                    <a:gd name="connsiteY3" fmla="*/ 1961 h 1305"/>
                    <a:gd name="connsiteX4" fmla="*/ 837 w 464"/>
                    <a:gd name="connsiteY4" fmla="*/ 1770 h 1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 h="1305">
                      <a:moveTo>
                        <a:pt x="837" y="1770"/>
                      </a:moveTo>
                      <a:cubicBezTo>
                        <a:pt x="786" y="1401"/>
                        <a:pt x="761" y="1028"/>
                        <a:pt x="763" y="655"/>
                      </a:cubicBezTo>
                      <a:lnTo>
                        <a:pt x="637" y="1120"/>
                      </a:lnTo>
                      <a:lnTo>
                        <a:pt x="372" y="1961"/>
                      </a:lnTo>
                      <a:cubicBezTo>
                        <a:pt x="537" y="1923"/>
                        <a:pt x="694" y="1859"/>
                        <a:pt x="837" y="17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7" name="Freeform 5436">
                  <a:extLst>
                    <a:ext uri="{FF2B5EF4-FFF2-40B4-BE49-F238E27FC236}">
                      <a16:creationId xmlns:a16="http://schemas.microsoft.com/office/drawing/2014/main" id="{6D56818A-6DFE-E385-27E0-3DCE907E168D}"/>
                    </a:ext>
                  </a:extLst>
                </p:cNvPr>
                <p:cNvSpPr/>
                <p:nvPr/>
              </p:nvSpPr>
              <p:spPr>
                <a:xfrm rot="-780000">
                  <a:off x="1816121" y="3884738"/>
                  <a:ext cx="6395" cy="4581"/>
                </a:xfrm>
                <a:custGeom>
                  <a:avLst/>
                  <a:gdLst>
                    <a:gd name="connsiteX0" fmla="*/ 4687 w 6395"/>
                    <a:gd name="connsiteY0" fmla="*/ 1975 h 4581"/>
                    <a:gd name="connsiteX1" fmla="*/ 2085 w 6395"/>
                    <a:gd name="connsiteY1" fmla="*/ 934 h 4581"/>
                    <a:gd name="connsiteX2" fmla="*/ 399 w 6395"/>
                    <a:gd name="connsiteY2" fmla="*/ 711 h 4581"/>
                    <a:gd name="connsiteX3" fmla="*/ 376 w 6395"/>
                    <a:gd name="connsiteY3" fmla="*/ 735 h 4581"/>
                    <a:gd name="connsiteX4" fmla="*/ 502 w 6395"/>
                    <a:gd name="connsiteY4" fmla="*/ 1055 h 4581"/>
                    <a:gd name="connsiteX5" fmla="*/ 1022 w 6395"/>
                    <a:gd name="connsiteY5" fmla="*/ 809 h 4581"/>
                    <a:gd name="connsiteX6" fmla="*/ 1194 w 6395"/>
                    <a:gd name="connsiteY6" fmla="*/ 2993 h 4581"/>
                    <a:gd name="connsiteX7" fmla="*/ 2062 w 6395"/>
                    <a:gd name="connsiteY7" fmla="*/ 5000 h 4581"/>
                    <a:gd name="connsiteX8" fmla="*/ 2880 w 6395"/>
                    <a:gd name="connsiteY8" fmla="*/ 5223 h 4581"/>
                    <a:gd name="connsiteX9" fmla="*/ 5481 w 6395"/>
                    <a:gd name="connsiteY9" fmla="*/ 3759 h 4581"/>
                    <a:gd name="connsiteX10" fmla="*/ 6772 w 6395"/>
                    <a:gd name="connsiteY10" fmla="*/ 2993 h 4581"/>
                    <a:gd name="connsiteX11" fmla="*/ 4687 w 6395"/>
                    <a:gd name="connsiteY11" fmla="*/ 1975 h 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95" h="4581">
                      <a:moveTo>
                        <a:pt x="4687" y="1975"/>
                      </a:moveTo>
                      <a:cubicBezTo>
                        <a:pt x="3801" y="1676"/>
                        <a:pt x="2933" y="1328"/>
                        <a:pt x="2085" y="934"/>
                      </a:cubicBezTo>
                      <a:cubicBezTo>
                        <a:pt x="1564" y="674"/>
                        <a:pt x="971" y="596"/>
                        <a:pt x="399" y="711"/>
                      </a:cubicBezTo>
                      <a:lnTo>
                        <a:pt x="376" y="735"/>
                      </a:lnTo>
                      <a:lnTo>
                        <a:pt x="502" y="1055"/>
                      </a:lnTo>
                      <a:lnTo>
                        <a:pt x="1022" y="809"/>
                      </a:lnTo>
                      <a:cubicBezTo>
                        <a:pt x="1486" y="1232"/>
                        <a:pt x="1519" y="1975"/>
                        <a:pt x="1194" y="2993"/>
                      </a:cubicBezTo>
                      <a:cubicBezTo>
                        <a:pt x="1468" y="3662"/>
                        <a:pt x="1765" y="4331"/>
                        <a:pt x="2062" y="5000"/>
                      </a:cubicBezTo>
                      <a:cubicBezTo>
                        <a:pt x="2285" y="5198"/>
                        <a:pt x="2587" y="5281"/>
                        <a:pt x="2880" y="5223"/>
                      </a:cubicBezTo>
                      <a:lnTo>
                        <a:pt x="5481" y="3759"/>
                      </a:lnTo>
                      <a:cubicBezTo>
                        <a:pt x="5903" y="3513"/>
                        <a:pt x="6322" y="3239"/>
                        <a:pt x="6772" y="2993"/>
                      </a:cubicBezTo>
                      <a:cubicBezTo>
                        <a:pt x="6149" y="2522"/>
                        <a:pt x="5441" y="2176"/>
                        <a:pt x="4687" y="19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8" name="Freeform 5437">
                  <a:extLst>
                    <a:ext uri="{FF2B5EF4-FFF2-40B4-BE49-F238E27FC236}">
                      <a16:creationId xmlns:a16="http://schemas.microsoft.com/office/drawing/2014/main" id="{554C20B0-862F-E7FD-04ED-18BA95B802B6}"/>
                    </a:ext>
                  </a:extLst>
                </p:cNvPr>
                <p:cNvSpPr/>
                <p:nvPr/>
              </p:nvSpPr>
              <p:spPr>
                <a:xfrm rot="-780000">
                  <a:off x="1782712" y="3897629"/>
                  <a:ext cx="11705" cy="6474"/>
                </a:xfrm>
                <a:custGeom>
                  <a:avLst/>
                  <a:gdLst>
                    <a:gd name="connsiteX0" fmla="*/ 7886 w 11705"/>
                    <a:gd name="connsiteY0" fmla="*/ 4400 h 6474"/>
                    <a:gd name="connsiteX1" fmla="*/ 6957 w 11705"/>
                    <a:gd name="connsiteY1" fmla="*/ 2737 h 6474"/>
                    <a:gd name="connsiteX2" fmla="*/ 8123 w 11705"/>
                    <a:gd name="connsiteY2" fmla="*/ 1896 h 6474"/>
                    <a:gd name="connsiteX3" fmla="*/ 9014 w 11705"/>
                    <a:gd name="connsiteY3" fmla="*/ 3903 h 6474"/>
                    <a:gd name="connsiteX4" fmla="*/ 11801 w 11705"/>
                    <a:gd name="connsiteY4" fmla="*/ 1524 h 6474"/>
                    <a:gd name="connsiteX5" fmla="*/ 12075 w 11705"/>
                    <a:gd name="connsiteY5" fmla="*/ 804 h 6474"/>
                    <a:gd name="connsiteX6" fmla="*/ 8503 w 11705"/>
                    <a:gd name="connsiteY6" fmla="*/ 855 h 6474"/>
                    <a:gd name="connsiteX7" fmla="*/ 6000 w 11705"/>
                    <a:gd name="connsiteY7" fmla="*/ 1473 h 6474"/>
                    <a:gd name="connsiteX8" fmla="*/ 2331 w 11705"/>
                    <a:gd name="connsiteY8" fmla="*/ 3852 h 6474"/>
                    <a:gd name="connsiteX9" fmla="*/ 370 w 11705"/>
                    <a:gd name="connsiteY9" fmla="*/ 5041 h 6474"/>
                    <a:gd name="connsiteX10" fmla="*/ 3120 w 11705"/>
                    <a:gd name="connsiteY10" fmla="*/ 6207 h 6474"/>
                    <a:gd name="connsiteX11" fmla="*/ 5847 w 11705"/>
                    <a:gd name="connsiteY11" fmla="*/ 7137 h 6474"/>
                    <a:gd name="connsiteX12" fmla="*/ 8169 w 11705"/>
                    <a:gd name="connsiteY12" fmla="*/ 4632 h 6474"/>
                    <a:gd name="connsiteX13" fmla="*/ 8592 w 11705"/>
                    <a:gd name="connsiteY13" fmla="*/ 4535 h 6474"/>
                    <a:gd name="connsiteX14" fmla="*/ 8764 w 11705"/>
                    <a:gd name="connsiteY14" fmla="*/ 4237 h 6474"/>
                    <a:gd name="connsiteX15" fmla="*/ 7886 w 11705"/>
                    <a:gd name="connsiteY15" fmla="*/ 4400 h 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05" h="6474">
                      <a:moveTo>
                        <a:pt x="7886" y="4400"/>
                      </a:moveTo>
                      <a:cubicBezTo>
                        <a:pt x="7461" y="3919"/>
                        <a:pt x="7144" y="3351"/>
                        <a:pt x="6957" y="2737"/>
                      </a:cubicBezTo>
                      <a:cubicBezTo>
                        <a:pt x="6882" y="2537"/>
                        <a:pt x="7477" y="2342"/>
                        <a:pt x="8123" y="1896"/>
                      </a:cubicBezTo>
                      <a:cubicBezTo>
                        <a:pt x="8458" y="2547"/>
                        <a:pt x="8756" y="3217"/>
                        <a:pt x="9014" y="3903"/>
                      </a:cubicBezTo>
                      <a:cubicBezTo>
                        <a:pt x="9774" y="2930"/>
                        <a:pt x="10721" y="2121"/>
                        <a:pt x="11801" y="1524"/>
                      </a:cubicBezTo>
                      <a:cubicBezTo>
                        <a:pt x="11983" y="1329"/>
                        <a:pt x="12081" y="1070"/>
                        <a:pt x="12075" y="804"/>
                      </a:cubicBezTo>
                      <a:cubicBezTo>
                        <a:pt x="10941" y="1306"/>
                        <a:pt x="9652" y="1324"/>
                        <a:pt x="8503" y="855"/>
                      </a:cubicBezTo>
                      <a:cubicBezTo>
                        <a:pt x="7361" y="390"/>
                        <a:pt x="6794" y="832"/>
                        <a:pt x="6000" y="1473"/>
                      </a:cubicBezTo>
                      <a:cubicBezTo>
                        <a:pt x="4914" y="2460"/>
                        <a:pt x="3675" y="3263"/>
                        <a:pt x="2331" y="3852"/>
                      </a:cubicBezTo>
                      <a:cubicBezTo>
                        <a:pt x="1616" y="4138"/>
                        <a:pt x="954" y="4540"/>
                        <a:pt x="370" y="5041"/>
                      </a:cubicBezTo>
                      <a:cubicBezTo>
                        <a:pt x="1178" y="5648"/>
                        <a:pt x="2122" y="6049"/>
                        <a:pt x="3120" y="6207"/>
                      </a:cubicBezTo>
                      <a:cubicBezTo>
                        <a:pt x="4065" y="6398"/>
                        <a:pt x="4982" y="6710"/>
                        <a:pt x="5847" y="7137"/>
                      </a:cubicBezTo>
                      <a:cubicBezTo>
                        <a:pt x="5721" y="5673"/>
                        <a:pt x="6344" y="4981"/>
                        <a:pt x="8169" y="4632"/>
                      </a:cubicBezTo>
                      <a:lnTo>
                        <a:pt x="8592" y="4535"/>
                      </a:lnTo>
                      <a:lnTo>
                        <a:pt x="8764" y="4237"/>
                      </a:lnTo>
                      <a:cubicBezTo>
                        <a:pt x="8484" y="4346"/>
                        <a:pt x="8186" y="4401"/>
                        <a:pt x="7886" y="44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9" name="Freeform 5438">
                  <a:extLst>
                    <a:ext uri="{FF2B5EF4-FFF2-40B4-BE49-F238E27FC236}">
                      <a16:creationId xmlns:a16="http://schemas.microsoft.com/office/drawing/2014/main" id="{B517ED96-351B-A5CC-4ADF-B62DCB282C73}"/>
                    </a:ext>
                  </a:extLst>
                </p:cNvPr>
                <p:cNvSpPr/>
                <p:nvPr/>
              </p:nvSpPr>
              <p:spPr>
                <a:xfrm rot="-780000">
                  <a:off x="1771928" y="3878991"/>
                  <a:ext cx="4644" cy="4646"/>
                </a:xfrm>
                <a:custGeom>
                  <a:avLst/>
                  <a:gdLst>
                    <a:gd name="connsiteX0" fmla="*/ 368 w 4644"/>
                    <a:gd name="connsiteY0" fmla="*/ 659 h 4646"/>
                    <a:gd name="connsiteX1" fmla="*/ 368 w 4644"/>
                    <a:gd name="connsiteY1" fmla="*/ 659 h 4646"/>
                    <a:gd name="connsiteX2" fmla="*/ 368 w 4644"/>
                    <a:gd name="connsiteY2" fmla="*/ 659 h 4646"/>
                  </a:gdLst>
                  <a:ahLst/>
                  <a:cxnLst>
                    <a:cxn ang="0">
                      <a:pos x="connsiteX0" y="connsiteY0"/>
                    </a:cxn>
                    <a:cxn ang="0">
                      <a:pos x="connsiteX1" y="connsiteY1"/>
                    </a:cxn>
                    <a:cxn ang="0">
                      <a:pos x="connsiteX2" y="connsiteY2"/>
                    </a:cxn>
                  </a:cxnLst>
                  <a:rect l="l" t="t" r="r" b="b"/>
                  <a:pathLst>
                    <a:path w="4644" h="4646">
                      <a:moveTo>
                        <a:pt x="368" y="659"/>
                      </a:moveTo>
                      <a:lnTo>
                        <a:pt x="368" y="659"/>
                      </a:lnTo>
                      <a:lnTo>
                        <a:pt x="368" y="65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0" name="Freeform 5439">
                  <a:extLst>
                    <a:ext uri="{FF2B5EF4-FFF2-40B4-BE49-F238E27FC236}">
                      <a16:creationId xmlns:a16="http://schemas.microsoft.com/office/drawing/2014/main" id="{AA381E94-C3E3-73C8-BED7-49EA87B187AD}"/>
                    </a:ext>
                  </a:extLst>
                </p:cNvPr>
                <p:cNvSpPr/>
                <p:nvPr/>
              </p:nvSpPr>
              <p:spPr>
                <a:xfrm rot="-780000">
                  <a:off x="1816349" y="3857075"/>
                  <a:ext cx="14130" cy="21880"/>
                </a:xfrm>
                <a:custGeom>
                  <a:avLst/>
                  <a:gdLst>
                    <a:gd name="connsiteX0" fmla="*/ 9879 w 14130"/>
                    <a:gd name="connsiteY0" fmla="*/ 22520 h 21880"/>
                    <a:gd name="connsiteX1" fmla="*/ 10748 w 14130"/>
                    <a:gd name="connsiteY1" fmla="*/ 21753 h 21880"/>
                    <a:gd name="connsiteX2" fmla="*/ 11965 w 14130"/>
                    <a:gd name="connsiteY2" fmla="*/ 20661 h 21880"/>
                    <a:gd name="connsiteX3" fmla="*/ 11542 w 14130"/>
                    <a:gd name="connsiteY3" fmla="*/ 20438 h 21880"/>
                    <a:gd name="connsiteX4" fmla="*/ 9285 w 14130"/>
                    <a:gd name="connsiteY4" fmla="*/ 19249 h 21880"/>
                    <a:gd name="connsiteX5" fmla="*/ 7747 w 14130"/>
                    <a:gd name="connsiteY5" fmla="*/ 15927 h 21880"/>
                    <a:gd name="connsiteX6" fmla="*/ 11096 w 14130"/>
                    <a:gd name="connsiteY6" fmla="*/ 14863 h 21880"/>
                    <a:gd name="connsiteX7" fmla="*/ 11222 w 14130"/>
                    <a:gd name="connsiteY7" fmla="*/ 14960 h 21880"/>
                    <a:gd name="connsiteX8" fmla="*/ 14394 w 14130"/>
                    <a:gd name="connsiteY8" fmla="*/ 15481 h 21880"/>
                    <a:gd name="connsiteX9" fmla="*/ 12931 w 14130"/>
                    <a:gd name="connsiteY9" fmla="*/ 11490 h 21880"/>
                    <a:gd name="connsiteX10" fmla="*/ 10451 w 14130"/>
                    <a:gd name="connsiteY10" fmla="*/ 6555 h 21880"/>
                    <a:gd name="connsiteX11" fmla="*/ 10474 w 14130"/>
                    <a:gd name="connsiteY11" fmla="*/ 6332 h 21880"/>
                    <a:gd name="connsiteX12" fmla="*/ 10200 w 14130"/>
                    <a:gd name="connsiteY12" fmla="*/ 5812 h 21880"/>
                    <a:gd name="connsiteX13" fmla="*/ 8365 w 14130"/>
                    <a:gd name="connsiteY13" fmla="*/ 655 h 21880"/>
                    <a:gd name="connsiteX14" fmla="*/ 5114 w 14130"/>
                    <a:gd name="connsiteY14" fmla="*/ 2764 h 21880"/>
                    <a:gd name="connsiteX15" fmla="*/ 6043 w 14130"/>
                    <a:gd name="connsiteY15" fmla="*/ 6383 h 21880"/>
                    <a:gd name="connsiteX16" fmla="*/ 5945 w 14130"/>
                    <a:gd name="connsiteY16" fmla="*/ 7378 h 21880"/>
                    <a:gd name="connsiteX17" fmla="*/ 5625 w 14130"/>
                    <a:gd name="connsiteY17" fmla="*/ 8270 h 21880"/>
                    <a:gd name="connsiteX18" fmla="*/ 7436 w 14130"/>
                    <a:gd name="connsiteY18" fmla="*/ 9264 h 21880"/>
                    <a:gd name="connsiteX19" fmla="*/ 7851 w 14130"/>
                    <a:gd name="connsiteY19" fmla="*/ 11992 h 21880"/>
                    <a:gd name="connsiteX20" fmla="*/ 6972 w 14130"/>
                    <a:gd name="connsiteY20" fmla="*/ 12660 h 21880"/>
                    <a:gd name="connsiteX21" fmla="*/ 4445 w 14130"/>
                    <a:gd name="connsiteY21" fmla="*/ 13455 h 21880"/>
                    <a:gd name="connsiteX22" fmla="*/ 501 w 14130"/>
                    <a:gd name="connsiteY22" fmla="*/ 14747 h 21880"/>
                    <a:gd name="connsiteX23" fmla="*/ 376 w 14130"/>
                    <a:gd name="connsiteY23" fmla="*/ 15341 h 21880"/>
                    <a:gd name="connsiteX24" fmla="*/ 4343 w 14130"/>
                    <a:gd name="connsiteY24" fmla="*/ 18840 h 21880"/>
                    <a:gd name="connsiteX25" fmla="*/ 4807 w 14130"/>
                    <a:gd name="connsiteY25" fmla="*/ 17353 h 21880"/>
                    <a:gd name="connsiteX26" fmla="*/ 5824 w 14130"/>
                    <a:gd name="connsiteY26" fmla="*/ 16335 h 21880"/>
                    <a:gd name="connsiteX27" fmla="*/ 6071 w 14130"/>
                    <a:gd name="connsiteY27" fmla="*/ 19263 h 21880"/>
                    <a:gd name="connsiteX28" fmla="*/ 5606 w 14130"/>
                    <a:gd name="connsiteY28" fmla="*/ 19908 h 21880"/>
                    <a:gd name="connsiteX29" fmla="*/ 7464 w 14130"/>
                    <a:gd name="connsiteY29" fmla="*/ 21446 h 21880"/>
                    <a:gd name="connsiteX30" fmla="*/ 8481 w 14130"/>
                    <a:gd name="connsiteY30" fmla="*/ 22213 h 21880"/>
                    <a:gd name="connsiteX31" fmla="*/ 9879 w 14130"/>
                    <a:gd name="connsiteY31" fmla="*/ 22520 h 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130" h="21880">
                      <a:moveTo>
                        <a:pt x="9879" y="22520"/>
                      </a:moveTo>
                      <a:cubicBezTo>
                        <a:pt x="10129" y="22223"/>
                        <a:pt x="10422" y="21964"/>
                        <a:pt x="10748" y="21753"/>
                      </a:cubicBezTo>
                      <a:cubicBezTo>
                        <a:pt x="11232" y="21487"/>
                        <a:pt x="11648" y="21113"/>
                        <a:pt x="11965" y="20661"/>
                      </a:cubicBezTo>
                      <a:lnTo>
                        <a:pt x="11542" y="20438"/>
                      </a:lnTo>
                      <a:cubicBezTo>
                        <a:pt x="10767" y="20086"/>
                        <a:pt x="10013" y="19689"/>
                        <a:pt x="9285" y="19249"/>
                      </a:cubicBezTo>
                      <a:cubicBezTo>
                        <a:pt x="8092" y="18606"/>
                        <a:pt x="7466" y="17253"/>
                        <a:pt x="7747" y="15927"/>
                      </a:cubicBezTo>
                      <a:cubicBezTo>
                        <a:pt x="8439" y="14040"/>
                        <a:pt x="9559" y="13696"/>
                        <a:pt x="11096" y="14863"/>
                      </a:cubicBezTo>
                      <a:lnTo>
                        <a:pt x="11222" y="14960"/>
                      </a:lnTo>
                      <a:cubicBezTo>
                        <a:pt x="12908" y="16252"/>
                        <a:pt x="13897" y="16401"/>
                        <a:pt x="14394" y="15481"/>
                      </a:cubicBezTo>
                      <a:cubicBezTo>
                        <a:pt x="14768" y="13976"/>
                        <a:pt x="14188" y="12396"/>
                        <a:pt x="12931" y="11490"/>
                      </a:cubicBezTo>
                      <a:cubicBezTo>
                        <a:pt x="11338" y="10358"/>
                        <a:pt x="10409" y="8509"/>
                        <a:pt x="10451" y="6555"/>
                      </a:cubicBezTo>
                      <a:lnTo>
                        <a:pt x="10474" y="6332"/>
                      </a:lnTo>
                      <a:lnTo>
                        <a:pt x="10200" y="5812"/>
                      </a:lnTo>
                      <a:cubicBezTo>
                        <a:pt x="9508" y="4125"/>
                        <a:pt x="8909" y="2388"/>
                        <a:pt x="8365" y="655"/>
                      </a:cubicBezTo>
                      <a:cubicBezTo>
                        <a:pt x="7301" y="2615"/>
                        <a:pt x="6043" y="3382"/>
                        <a:pt x="5114" y="2764"/>
                      </a:cubicBezTo>
                      <a:cubicBezTo>
                        <a:pt x="5824" y="3831"/>
                        <a:pt x="6151" y="5107"/>
                        <a:pt x="6043" y="6383"/>
                      </a:cubicBezTo>
                      <a:cubicBezTo>
                        <a:pt x="6019" y="6732"/>
                        <a:pt x="5968" y="7052"/>
                        <a:pt x="5945" y="7378"/>
                      </a:cubicBezTo>
                      <a:cubicBezTo>
                        <a:pt x="5912" y="7696"/>
                        <a:pt x="5802" y="8003"/>
                        <a:pt x="5625" y="8270"/>
                      </a:cubicBezTo>
                      <a:cubicBezTo>
                        <a:pt x="6283" y="8490"/>
                        <a:pt x="6896" y="8827"/>
                        <a:pt x="7436" y="9264"/>
                      </a:cubicBezTo>
                      <a:cubicBezTo>
                        <a:pt x="8304" y="9903"/>
                        <a:pt x="8490" y="11124"/>
                        <a:pt x="7851" y="11992"/>
                      </a:cubicBezTo>
                      <a:cubicBezTo>
                        <a:pt x="7628" y="12295"/>
                        <a:pt x="7323" y="12527"/>
                        <a:pt x="6972" y="12660"/>
                      </a:cubicBezTo>
                      <a:cubicBezTo>
                        <a:pt x="6152" y="12992"/>
                        <a:pt x="5307" y="13257"/>
                        <a:pt x="4445" y="13455"/>
                      </a:cubicBezTo>
                      <a:lnTo>
                        <a:pt x="501" y="14747"/>
                      </a:lnTo>
                      <a:lnTo>
                        <a:pt x="376" y="15341"/>
                      </a:lnTo>
                      <a:cubicBezTo>
                        <a:pt x="1714" y="16484"/>
                        <a:pt x="3028" y="17664"/>
                        <a:pt x="4343" y="18840"/>
                      </a:cubicBezTo>
                      <a:cubicBezTo>
                        <a:pt x="4432" y="18326"/>
                        <a:pt x="4588" y="17826"/>
                        <a:pt x="4807" y="17353"/>
                      </a:cubicBezTo>
                      <a:cubicBezTo>
                        <a:pt x="5030" y="16888"/>
                        <a:pt x="5601" y="16312"/>
                        <a:pt x="5824" y="16335"/>
                      </a:cubicBezTo>
                      <a:cubicBezTo>
                        <a:pt x="6419" y="16387"/>
                        <a:pt x="6591" y="18296"/>
                        <a:pt x="6071" y="19263"/>
                      </a:cubicBezTo>
                      <a:cubicBezTo>
                        <a:pt x="5943" y="19496"/>
                        <a:pt x="5787" y="19713"/>
                        <a:pt x="5606" y="19908"/>
                      </a:cubicBezTo>
                      <a:cubicBezTo>
                        <a:pt x="6201" y="20429"/>
                        <a:pt x="6823" y="20949"/>
                        <a:pt x="7464" y="21446"/>
                      </a:cubicBezTo>
                      <a:cubicBezTo>
                        <a:pt x="7820" y="21678"/>
                        <a:pt x="8160" y="21934"/>
                        <a:pt x="8481" y="22213"/>
                      </a:cubicBezTo>
                      <a:cubicBezTo>
                        <a:pt x="8899" y="22470"/>
                        <a:pt x="9392" y="22578"/>
                        <a:pt x="9879" y="2252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1" name="Freeform 5440">
                  <a:extLst>
                    <a:ext uri="{FF2B5EF4-FFF2-40B4-BE49-F238E27FC236}">
                      <a16:creationId xmlns:a16="http://schemas.microsoft.com/office/drawing/2014/main" id="{B45BD927-2B62-92C7-07AB-BACDEEB9313D}"/>
                    </a:ext>
                  </a:extLst>
                </p:cNvPr>
                <p:cNvSpPr/>
                <p:nvPr/>
              </p:nvSpPr>
              <p:spPr>
                <a:xfrm rot="-780000">
                  <a:off x="1815632" y="3830794"/>
                  <a:ext cx="14900" cy="22127"/>
                </a:xfrm>
                <a:custGeom>
                  <a:avLst/>
                  <a:gdLst>
                    <a:gd name="connsiteX0" fmla="*/ 8722 w 14900"/>
                    <a:gd name="connsiteY0" fmla="*/ 1138 h 22127"/>
                    <a:gd name="connsiteX1" fmla="*/ 7134 w 14900"/>
                    <a:gd name="connsiteY1" fmla="*/ 2532 h 22127"/>
                    <a:gd name="connsiteX2" fmla="*/ 5694 w 14900"/>
                    <a:gd name="connsiteY2" fmla="*/ 4070 h 22127"/>
                    <a:gd name="connsiteX3" fmla="*/ 3372 w 14900"/>
                    <a:gd name="connsiteY3" fmla="*/ 3721 h 22127"/>
                    <a:gd name="connsiteX4" fmla="*/ 2875 w 14900"/>
                    <a:gd name="connsiteY4" fmla="*/ 3177 h 22127"/>
                    <a:gd name="connsiteX5" fmla="*/ 1709 w 14900"/>
                    <a:gd name="connsiteY5" fmla="*/ 673 h 22127"/>
                    <a:gd name="connsiteX6" fmla="*/ 840 w 14900"/>
                    <a:gd name="connsiteY6" fmla="*/ 650 h 22127"/>
                    <a:gd name="connsiteX7" fmla="*/ 376 w 14900"/>
                    <a:gd name="connsiteY7" fmla="*/ 2731 h 22127"/>
                    <a:gd name="connsiteX8" fmla="*/ 1964 w 14900"/>
                    <a:gd name="connsiteY8" fmla="*/ 3029 h 22127"/>
                    <a:gd name="connsiteX9" fmla="*/ 4222 w 14900"/>
                    <a:gd name="connsiteY9" fmla="*/ 6746 h 22127"/>
                    <a:gd name="connsiteX10" fmla="*/ 5188 w 14900"/>
                    <a:gd name="connsiteY10" fmla="*/ 9571 h 22127"/>
                    <a:gd name="connsiteX11" fmla="*/ 8040 w 14900"/>
                    <a:gd name="connsiteY11" fmla="*/ 8107 h 22127"/>
                    <a:gd name="connsiteX12" fmla="*/ 9675 w 14900"/>
                    <a:gd name="connsiteY12" fmla="*/ 7289 h 22127"/>
                    <a:gd name="connsiteX13" fmla="*/ 10269 w 14900"/>
                    <a:gd name="connsiteY13" fmla="*/ 9027 h 22127"/>
                    <a:gd name="connsiteX14" fmla="*/ 9921 w 14900"/>
                    <a:gd name="connsiteY14" fmla="*/ 13441 h 22127"/>
                    <a:gd name="connsiteX15" fmla="*/ 9721 w 14900"/>
                    <a:gd name="connsiteY15" fmla="*/ 14979 h 22127"/>
                    <a:gd name="connsiteX16" fmla="*/ 8109 w 14900"/>
                    <a:gd name="connsiteY16" fmla="*/ 16763 h 22127"/>
                    <a:gd name="connsiteX17" fmla="*/ 8086 w 14900"/>
                    <a:gd name="connsiteY17" fmla="*/ 16814 h 22127"/>
                    <a:gd name="connsiteX18" fmla="*/ 7789 w 14900"/>
                    <a:gd name="connsiteY18" fmla="*/ 16940 h 22127"/>
                    <a:gd name="connsiteX19" fmla="*/ 6251 w 14900"/>
                    <a:gd name="connsiteY19" fmla="*/ 16442 h 22127"/>
                    <a:gd name="connsiteX20" fmla="*/ 6200 w 14900"/>
                    <a:gd name="connsiteY20" fmla="*/ 16419 h 22127"/>
                    <a:gd name="connsiteX21" fmla="*/ 5480 w 14900"/>
                    <a:gd name="connsiteY21" fmla="*/ 15848 h 22127"/>
                    <a:gd name="connsiteX22" fmla="*/ 5406 w 14900"/>
                    <a:gd name="connsiteY22" fmla="*/ 15871 h 22127"/>
                    <a:gd name="connsiteX23" fmla="*/ 4477 w 14900"/>
                    <a:gd name="connsiteY23" fmla="*/ 17460 h 22127"/>
                    <a:gd name="connsiteX24" fmla="*/ 4105 w 14900"/>
                    <a:gd name="connsiteY24" fmla="*/ 19346 h 22127"/>
                    <a:gd name="connsiteX25" fmla="*/ 3934 w 14900"/>
                    <a:gd name="connsiteY25" fmla="*/ 20638 h 22127"/>
                    <a:gd name="connsiteX26" fmla="*/ 4282 w 14900"/>
                    <a:gd name="connsiteY26" fmla="*/ 21479 h 22127"/>
                    <a:gd name="connsiteX27" fmla="*/ 5271 w 14900"/>
                    <a:gd name="connsiteY27" fmla="*/ 20861 h 22127"/>
                    <a:gd name="connsiteX28" fmla="*/ 6089 w 14900"/>
                    <a:gd name="connsiteY28" fmla="*/ 20118 h 22127"/>
                    <a:gd name="connsiteX29" fmla="*/ 9805 w 14900"/>
                    <a:gd name="connsiteY29" fmla="*/ 21335 h 22127"/>
                    <a:gd name="connsiteX30" fmla="*/ 12085 w 14900"/>
                    <a:gd name="connsiteY30" fmla="*/ 22673 h 22127"/>
                    <a:gd name="connsiteX31" fmla="*/ 12183 w 14900"/>
                    <a:gd name="connsiteY31" fmla="*/ 21279 h 22127"/>
                    <a:gd name="connsiteX32" fmla="*/ 12647 w 14900"/>
                    <a:gd name="connsiteY32" fmla="*/ 16591 h 22127"/>
                    <a:gd name="connsiteX33" fmla="*/ 14282 w 14900"/>
                    <a:gd name="connsiteY33" fmla="*/ 12749 h 22127"/>
                    <a:gd name="connsiteX34" fmla="*/ 14528 w 14900"/>
                    <a:gd name="connsiteY34" fmla="*/ 10319 h 22127"/>
                    <a:gd name="connsiteX35" fmla="*/ 14213 w 14900"/>
                    <a:gd name="connsiteY35" fmla="*/ 8205 h 22127"/>
                    <a:gd name="connsiteX36" fmla="*/ 13493 w 14900"/>
                    <a:gd name="connsiteY36" fmla="*/ 7164 h 22127"/>
                    <a:gd name="connsiteX37" fmla="*/ 13790 w 14900"/>
                    <a:gd name="connsiteY37" fmla="*/ 3294 h 22127"/>
                    <a:gd name="connsiteX38" fmla="*/ 14482 w 14900"/>
                    <a:gd name="connsiteY38" fmla="*/ 2996 h 22127"/>
                    <a:gd name="connsiteX39" fmla="*/ 15276 w 14900"/>
                    <a:gd name="connsiteY39" fmla="*/ 2378 h 22127"/>
                    <a:gd name="connsiteX40" fmla="*/ 10292 w 14900"/>
                    <a:gd name="connsiteY40" fmla="*/ 1338 h 22127"/>
                    <a:gd name="connsiteX41" fmla="*/ 8722 w 14900"/>
                    <a:gd name="connsiteY41" fmla="*/ 1138 h 2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900" h="22127">
                      <a:moveTo>
                        <a:pt x="8722" y="1138"/>
                      </a:moveTo>
                      <a:cubicBezTo>
                        <a:pt x="7998" y="1316"/>
                        <a:pt x="7405" y="1836"/>
                        <a:pt x="7134" y="2532"/>
                      </a:cubicBezTo>
                      <a:cubicBezTo>
                        <a:pt x="6831" y="3185"/>
                        <a:pt x="6326" y="3725"/>
                        <a:pt x="5694" y="4070"/>
                      </a:cubicBezTo>
                      <a:cubicBezTo>
                        <a:pt x="4919" y="4425"/>
                        <a:pt x="4008" y="4288"/>
                        <a:pt x="3372" y="3721"/>
                      </a:cubicBezTo>
                      <a:cubicBezTo>
                        <a:pt x="3187" y="3558"/>
                        <a:pt x="3021" y="3375"/>
                        <a:pt x="2875" y="3177"/>
                      </a:cubicBezTo>
                      <a:cubicBezTo>
                        <a:pt x="2329" y="2425"/>
                        <a:pt x="1934" y="1575"/>
                        <a:pt x="1709" y="673"/>
                      </a:cubicBezTo>
                      <a:cubicBezTo>
                        <a:pt x="1411" y="673"/>
                        <a:pt x="1114" y="650"/>
                        <a:pt x="840" y="650"/>
                      </a:cubicBezTo>
                      <a:cubicBezTo>
                        <a:pt x="598" y="1321"/>
                        <a:pt x="442" y="2021"/>
                        <a:pt x="376" y="2731"/>
                      </a:cubicBezTo>
                      <a:cubicBezTo>
                        <a:pt x="924" y="2622"/>
                        <a:pt x="1493" y="2729"/>
                        <a:pt x="1964" y="3029"/>
                      </a:cubicBezTo>
                      <a:cubicBezTo>
                        <a:pt x="3201" y="3899"/>
                        <a:pt x="4020" y="5246"/>
                        <a:pt x="4222" y="6746"/>
                      </a:cubicBezTo>
                      <a:cubicBezTo>
                        <a:pt x="4496" y="7675"/>
                        <a:pt x="4839" y="8632"/>
                        <a:pt x="5188" y="9571"/>
                      </a:cubicBezTo>
                      <a:cubicBezTo>
                        <a:pt x="6235" y="9301"/>
                        <a:pt x="7209" y="8801"/>
                        <a:pt x="8040" y="8107"/>
                      </a:cubicBezTo>
                      <a:cubicBezTo>
                        <a:pt x="8527" y="7733"/>
                        <a:pt x="9082" y="7455"/>
                        <a:pt x="9675" y="7289"/>
                      </a:cubicBezTo>
                      <a:cubicBezTo>
                        <a:pt x="10566" y="7043"/>
                        <a:pt x="10789" y="7610"/>
                        <a:pt x="10269" y="9027"/>
                      </a:cubicBezTo>
                      <a:cubicBezTo>
                        <a:pt x="9618" y="10406"/>
                        <a:pt x="9494" y="11976"/>
                        <a:pt x="9921" y="13441"/>
                      </a:cubicBezTo>
                      <a:cubicBezTo>
                        <a:pt x="9998" y="13962"/>
                        <a:pt x="9928" y="14495"/>
                        <a:pt x="9721" y="14979"/>
                      </a:cubicBezTo>
                      <a:cubicBezTo>
                        <a:pt x="9359" y="15711"/>
                        <a:pt x="8801" y="16329"/>
                        <a:pt x="8109" y="16763"/>
                      </a:cubicBezTo>
                      <a:lnTo>
                        <a:pt x="8086" y="16814"/>
                      </a:lnTo>
                      <a:cubicBezTo>
                        <a:pt x="8015" y="16904"/>
                        <a:pt x="7903" y="16952"/>
                        <a:pt x="7789" y="16940"/>
                      </a:cubicBezTo>
                      <a:cubicBezTo>
                        <a:pt x="7225" y="17206"/>
                        <a:pt x="6552" y="16988"/>
                        <a:pt x="6251" y="16442"/>
                      </a:cubicBezTo>
                      <a:lnTo>
                        <a:pt x="6200" y="16419"/>
                      </a:lnTo>
                      <a:cubicBezTo>
                        <a:pt x="5922" y="16283"/>
                        <a:pt x="5676" y="16088"/>
                        <a:pt x="5480" y="15848"/>
                      </a:cubicBezTo>
                      <a:lnTo>
                        <a:pt x="5406" y="15871"/>
                      </a:lnTo>
                      <a:cubicBezTo>
                        <a:pt x="4974" y="16319"/>
                        <a:pt x="4656" y="16864"/>
                        <a:pt x="4477" y="17460"/>
                      </a:cubicBezTo>
                      <a:cubicBezTo>
                        <a:pt x="4301" y="18077"/>
                        <a:pt x="4177" y="18708"/>
                        <a:pt x="4105" y="19346"/>
                      </a:cubicBezTo>
                      <a:cubicBezTo>
                        <a:pt x="4074" y="19780"/>
                        <a:pt x="4017" y="20211"/>
                        <a:pt x="3934" y="20638"/>
                      </a:cubicBezTo>
                      <a:lnTo>
                        <a:pt x="4282" y="21479"/>
                      </a:lnTo>
                      <a:cubicBezTo>
                        <a:pt x="4622" y="21290"/>
                        <a:pt x="4952" y="21083"/>
                        <a:pt x="5271" y="20861"/>
                      </a:cubicBezTo>
                      <a:cubicBezTo>
                        <a:pt x="5569" y="20638"/>
                        <a:pt x="5792" y="20317"/>
                        <a:pt x="6089" y="20118"/>
                      </a:cubicBezTo>
                      <a:cubicBezTo>
                        <a:pt x="7603" y="19026"/>
                        <a:pt x="8198" y="19188"/>
                        <a:pt x="9805" y="21335"/>
                      </a:cubicBezTo>
                      <a:cubicBezTo>
                        <a:pt x="10497" y="22264"/>
                        <a:pt x="11170" y="23073"/>
                        <a:pt x="12085" y="22673"/>
                      </a:cubicBezTo>
                      <a:cubicBezTo>
                        <a:pt x="12657" y="22427"/>
                        <a:pt x="12703" y="22055"/>
                        <a:pt x="12183" y="21279"/>
                      </a:cubicBezTo>
                      <a:cubicBezTo>
                        <a:pt x="10297" y="18380"/>
                        <a:pt x="10348" y="17237"/>
                        <a:pt x="12647" y="16591"/>
                      </a:cubicBezTo>
                      <a:cubicBezTo>
                        <a:pt x="14310" y="16126"/>
                        <a:pt x="14756" y="14979"/>
                        <a:pt x="14282" y="12749"/>
                      </a:cubicBezTo>
                      <a:cubicBezTo>
                        <a:pt x="14133" y="11932"/>
                        <a:pt x="14218" y="11089"/>
                        <a:pt x="14528" y="10319"/>
                      </a:cubicBezTo>
                      <a:cubicBezTo>
                        <a:pt x="14905" y="9622"/>
                        <a:pt x="14776" y="8760"/>
                        <a:pt x="14213" y="8205"/>
                      </a:cubicBezTo>
                      <a:cubicBezTo>
                        <a:pt x="13950" y="7874"/>
                        <a:pt x="13710" y="7526"/>
                        <a:pt x="13493" y="7164"/>
                      </a:cubicBezTo>
                      <a:cubicBezTo>
                        <a:pt x="12099" y="4980"/>
                        <a:pt x="12155" y="4014"/>
                        <a:pt x="13790" y="3294"/>
                      </a:cubicBezTo>
                      <a:lnTo>
                        <a:pt x="14482" y="2996"/>
                      </a:lnTo>
                      <a:cubicBezTo>
                        <a:pt x="14798" y="2866"/>
                        <a:pt x="15072" y="2652"/>
                        <a:pt x="15276" y="2378"/>
                      </a:cubicBezTo>
                      <a:cubicBezTo>
                        <a:pt x="13641" y="1956"/>
                        <a:pt x="11955" y="1612"/>
                        <a:pt x="10292" y="1338"/>
                      </a:cubicBezTo>
                      <a:cubicBezTo>
                        <a:pt x="9763" y="1259"/>
                        <a:pt x="9243" y="1189"/>
                        <a:pt x="8722" y="11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2" name="Freeform 5441">
                  <a:extLst>
                    <a:ext uri="{FF2B5EF4-FFF2-40B4-BE49-F238E27FC236}">
                      <a16:creationId xmlns:a16="http://schemas.microsoft.com/office/drawing/2014/main" id="{6E2E2837-B55B-5A8F-E926-48D63DB98A89}"/>
                    </a:ext>
                  </a:extLst>
                </p:cNvPr>
                <p:cNvSpPr/>
                <p:nvPr/>
              </p:nvSpPr>
              <p:spPr>
                <a:xfrm rot="-780000">
                  <a:off x="1808617" y="3843787"/>
                  <a:ext cx="1593" cy="2429"/>
                </a:xfrm>
                <a:custGeom>
                  <a:avLst/>
                  <a:gdLst>
                    <a:gd name="connsiteX0" fmla="*/ 551 w 1593"/>
                    <a:gd name="connsiteY0" fmla="*/ 2065 h 2429"/>
                    <a:gd name="connsiteX1" fmla="*/ 751 w 1593"/>
                    <a:gd name="connsiteY1" fmla="*/ 3082 h 2429"/>
                    <a:gd name="connsiteX2" fmla="*/ 1968 w 1593"/>
                    <a:gd name="connsiteY2" fmla="*/ 2562 h 2429"/>
                    <a:gd name="connsiteX3" fmla="*/ 630 w 1593"/>
                    <a:gd name="connsiteY3" fmla="*/ 852 h 2429"/>
                    <a:gd name="connsiteX4" fmla="*/ 505 w 1593"/>
                    <a:gd name="connsiteY4" fmla="*/ 652 h 2429"/>
                    <a:gd name="connsiteX5" fmla="*/ 551 w 1593"/>
                    <a:gd name="connsiteY5" fmla="*/ 2065 h 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3" h="2429">
                      <a:moveTo>
                        <a:pt x="551" y="2065"/>
                      </a:moveTo>
                      <a:cubicBezTo>
                        <a:pt x="654" y="2396"/>
                        <a:pt x="721" y="2737"/>
                        <a:pt x="751" y="3082"/>
                      </a:cubicBezTo>
                      <a:cubicBezTo>
                        <a:pt x="1136" y="2863"/>
                        <a:pt x="1544" y="2688"/>
                        <a:pt x="1968" y="2562"/>
                      </a:cubicBezTo>
                      <a:cubicBezTo>
                        <a:pt x="1431" y="2069"/>
                        <a:pt x="979" y="1492"/>
                        <a:pt x="630" y="852"/>
                      </a:cubicBezTo>
                      <a:lnTo>
                        <a:pt x="505" y="652"/>
                      </a:lnTo>
                      <a:cubicBezTo>
                        <a:pt x="301" y="1001"/>
                        <a:pt x="352" y="1345"/>
                        <a:pt x="551" y="206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3" name="Freeform 5442">
                  <a:extLst>
                    <a:ext uri="{FF2B5EF4-FFF2-40B4-BE49-F238E27FC236}">
                      <a16:creationId xmlns:a16="http://schemas.microsoft.com/office/drawing/2014/main" id="{E1C55543-72D7-F803-1033-4F5E7B277985}"/>
                    </a:ext>
                  </a:extLst>
                </p:cNvPr>
                <p:cNvSpPr/>
                <p:nvPr/>
              </p:nvSpPr>
              <p:spPr>
                <a:xfrm rot="-780000">
                  <a:off x="1800658" y="3872530"/>
                  <a:ext cx="8476" cy="10760"/>
                </a:xfrm>
                <a:custGeom>
                  <a:avLst/>
                  <a:gdLst>
                    <a:gd name="connsiteX0" fmla="*/ 373 w 8476"/>
                    <a:gd name="connsiteY0" fmla="*/ 1670 h 10760"/>
                    <a:gd name="connsiteX1" fmla="*/ 1214 w 8476"/>
                    <a:gd name="connsiteY1" fmla="*/ 2813 h 10760"/>
                    <a:gd name="connsiteX2" fmla="*/ 4637 w 8476"/>
                    <a:gd name="connsiteY2" fmla="*/ 10326 h 10760"/>
                    <a:gd name="connsiteX3" fmla="*/ 5255 w 8476"/>
                    <a:gd name="connsiteY3" fmla="*/ 11418 h 10760"/>
                    <a:gd name="connsiteX4" fmla="*/ 5850 w 8476"/>
                    <a:gd name="connsiteY4" fmla="*/ 11023 h 10760"/>
                    <a:gd name="connsiteX5" fmla="*/ 8850 w 8476"/>
                    <a:gd name="connsiteY5" fmla="*/ 7306 h 10760"/>
                    <a:gd name="connsiteX6" fmla="*/ 6295 w 8476"/>
                    <a:gd name="connsiteY6" fmla="*/ 3487 h 10760"/>
                    <a:gd name="connsiteX7" fmla="*/ 3941 w 8476"/>
                    <a:gd name="connsiteY7" fmla="*/ 1006 h 10760"/>
                    <a:gd name="connsiteX8" fmla="*/ 2603 w 8476"/>
                    <a:gd name="connsiteY8" fmla="*/ 657 h 10760"/>
                    <a:gd name="connsiteX9" fmla="*/ 2357 w 8476"/>
                    <a:gd name="connsiteY9" fmla="*/ 857 h 10760"/>
                    <a:gd name="connsiteX10" fmla="*/ 373 w 8476"/>
                    <a:gd name="connsiteY10" fmla="*/ 1670 h 10760"/>
                    <a:gd name="connsiteX11" fmla="*/ 2854 w 8476"/>
                    <a:gd name="connsiteY11" fmla="*/ 4123 h 10760"/>
                    <a:gd name="connsiteX12" fmla="*/ 4888 w 8476"/>
                    <a:gd name="connsiteY12" fmla="*/ 4323 h 10760"/>
                    <a:gd name="connsiteX13" fmla="*/ 4716 w 8476"/>
                    <a:gd name="connsiteY13" fmla="*/ 5638 h 10760"/>
                    <a:gd name="connsiteX14" fmla="*/ 3030 w 8476"/>
                    <a:gd name="connsiteY14" fmla="*/ 4709 h 10760"/>
                    <a:gd name="connsiteX15" fmla="*/ 2854 w 8476"/>
                    <a:gd name="connsiteY15" fmla="*/ 4128 h 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6" h="10760">
                      <a:moveTo>
                        <a:pt x="373" y="1670"/>
                      </a:moveTo>
                      <a:cubicBezTo>
                        <a:pt x="703" y="2013"/>
                        <a:pt x="985" y="2397"/>
                        <a:pt x="1214" y="2813"/>
                      </a:cubicBezTo>
                      <a:cubicBezTo>
                        <a:pt x="2724" y="5132"/>
                        <a:pt x="3878" y="7665"/>
                        <a:pt x="4637" y="10326"/>
                      </a:cubicBezTo>
                      <a:cubicBezTo>
                        <a:pt x="4686" y="10759"/>
                        <a:pt x="4909" y="11153"/>
                        <a:pt x="5255" y="11418"/>
                      </a:cubicBezTo>
                      <a:lnTo>
                        <a:pt x="5850" y="11023"/>
                      </a:lnTo>
                      <a:cubicBezTo>
                        <a:pt x="7958" y="9783"/>
                        <a:pt x="8850" y="8839"/>
                        <a:pt x="8850" y="7306"/>
                      </a:cubicBezTo>
                      <a:cubicBezTo>
                        <a:pt x="7692" y="6267"/>
                        <a:pt x="6814" y="4954"/>
                        <a:pt x="6295" y="3487"/>
                      </a:cubicBezTo>
                      <a:cubicBezTo>
                        <a:pt x="5948" y="2333"/>
                        <a:pt x="5074" y="1413"/>
                        <a:pt x="3941" y="1006"/>
                      </a:cubicBezTo>
                      <a:cubicBezTo>
                        <a:pt x="3501" y="867"/>
                        <a:pt x="3055" y="750"/>
                        <a:pt x="2603" y="657"/>
                      </a:cubicBezTo>
                      <a:lnTo>
                        <a:pt x="2357" y="857"/>
                      </a:lnTo>
                      <a:cubicBezTo>
                        <a:pt x="1775" y="1292"/>
                        <a:pt x="1093" y="1571"/>
                        <a:pt x="373" y="1670"/>
                      </a:cubicBezTo>
                      <a:close/>
                      <a:moveTo>
                        <a:pt x="2854" y="4123"/>
                      </a:moveTo>
                      <a:cubicBezTo>
                        <a:pt x="3536" y="4136"/>
                        <a:pt x="4216" y="4202"/>
                        <a:pt x="4888" y="4323"/>
                      </a:cubicBezTo>
                      <a:cubicBezTo>
                        <a:pt x="6426" y="5717"/>
                        <a:pt x="6351" y="6330"/>
                        <a:pt x="4716" y="5638"/>
                      </a:cubicBezTo>
                      <a:cubicBezTo>
                        <a:pt x="4135" y="5365"/>
                        <a:pt x="3572" y="5055"/>
                        <a:pt x="3030" y="4709"/>
                      </a:cubicBezTo>
                      <a:cubicBezTo>
                        <a:pt x="2951" y="4523"/>
                        <a:pt x="2640" y="4151"/>
                        <a:pt x="2854" y="412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4" name="Freeform 5443">
                  <a:extLst>
                    <a:ext uri="{FF2B5EF4-FFF2-40B4-BE49-F238E27FC236}">
                      <a16:creationId xmlns:a16="http://schemas.microsoft.com/office/drawing/2014/main" id="{D02FBBCA-0145-E2A8-2EF9-3F17761B43FC}"/>
                    </a:ext>
                  </a:extLst>
                </p:cNvPr>
                <p:cNvSpPr/>
                <p:nvPr/>
              </p:nvSpPr>
              <p:spPr>
                <a:xfrm rot="-780000">
                  <a:off x="1773686" y="3872505"/>
                  <a:ext cx="6213" cy="9245"/>
                </a:xfrm>
                <a:custGeom>
                  <a:avLst/>
                  <a:gdLst>
                    <a:gd name="connsiteX0" fmla="*/ 4777 w 6213"/>
                    <a:gd name="connsiteY0" fmla="*/ 7873 h 9245"/>
                    <a:gd name="connsiteX1" fmla="*/ 6365 w 6213"/>
                    <a:gd name="connsiteY1" fmla="*/ 4774 h 9245"/>
                    <a:gd name="connsiteX2" fmla="*/ 5622 w 6213"/>
                    <a:gd name="connsiteY2" fmla="*/ 658 h 9245"/>
                    <a:gd name="connsiteX3" fmla="*/ 4307 w 6213"/>
                    <a:gd name="connsiteY3" fmla="*/ 2293 h 9245"/>
                    <a:gd name="connsiteX4" fmla="*/ 1358 w 6213"/>
                    <a:gd name="connsiteY4" fmla="*/ 5369 h 9245"/>
                    <a:gd name="connsiteX5" fmla="*/ 666 w 6213"/>
                    <a:gd name="connsiteY5" fmla="*/ 5764 h 9245"/>
                    <a:gd name="connsiteX6" fmla="*/ 369 w 6213"/>
                    <a:gd name="connsiteY6" fmla="*/ 6228 h 9245"/>
                    <a:gd name="connsiteX7" fmla="*/ 1558 w 6213"/>
                    <a:gd name="connsiteY7" fmla="*/ 7622 h 9245"/>
                    <a:gd name="connsiteX8" fmla="*/ 3044 w 6213"/>
                    <a:gd name="connsiteY8" fmla="*/ 9904 h 9245"/>
                    <a:gd name="connsiteX9" fmla="*/ 3067 w 6213"/>
                    <a:gd name="connsiteY9" fmla="*/ 9657 h 9245"/>
                    <a:gd name="connsiteX10" fmla="*/ 4777 w 6213"/>
                    <a:gd name="connsiteY10" fmla="*/ 7873 h 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3" h="9245">
                      <a:moveTo>
                        <a:pt x="4777" y="7873"/>
                      </a:moveTo>
                      <a:cubicBezTo>
                        <a:pt x="6588" y="7799"/>
                        <a:pt x="6857" y="6944"/>
                        <a:pt x="6365" y="4774"/>
                      </a:cubicBezTo>
                      <a:cubicBezTo>
                        <a:pt x="6068" y="3380"/>
                        <a:pt x="5794" y="2024"/>
                        <a:pt x="5622" y="658"/>
                      </a:cubicBezTo>
                      <a:cubicBezTo>
                        <a:pt x="5199" y="1698"/>
                        <a:pt x="4753" y="2196"/>
                        <a:pt x="4307" y="2293"/>
                      </a:cubicBezTo>
                      <a:cubicBezTo>
                        <a:pt x="3855" y="3721"/>
                        <a:pt x="2765" y="4857"/>
                        <a:pt x="1358" y="5369"/>
                      </a:cubicBezTo>
                      <a:cubicBezTo>
                        <a:pt x="1114" y="5476"/>
                        <a:pt x="882" y="5609"/>
                        <a:pt x="666" y="5764"/>
                      </a:cubicBezTo>
                      <a:lnTo>
                        <a:pt x="369" y="6228"/>
                      </a:lnTo>
                      <a:cubicBezTo>
                        <a:pt x="736" y="6717"/>
                        <a:pt x="1133" y="7183"/>
                        <a:pt x="1558" y="7622"/>
                      </a:cubicBezTo>
                      <a:cubicBezTo>
                        <a:pt x="2236" y="8247"/>
                        <a:pt x="2746" y="9031"/>
                        <a:pt x="3044" y="9904"/>
                      </a:cubicBezTo>
                      <a:lnTo>
                        <a:pt x="3067" y="9657"/>
                      </a:lnTo>
                      <a:cubicBezTo>
                        <a:pt x="3090" y="8370"/>
                        <a:pt x="3685" y="7896"/>
                        <a:pt x="4777" y="78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5" name="Freeform 5444">
                  <a:extLst>
                    <a:ext uri="{FF2B5EF4-FFF2-40B4-BE49-F238E27FC236}">
                      <a16:creationId xmlns:a16="http://schemas.microsoft.com/office/drawing/2014/main" id="{95C557C2-A6DE-E68E-89D8-8F4FFBE2228B}"/>
                    </a:ext>
                  </a:extLst>
                </p:cNvPr>
                <p:cNvSpPr/>
                <p:nvPr/>
              </p:nvSpPr>
              <p:spPr>
                <a:xfrm rot="-780000">
                  <a:off x="1776340" y="3869928"/>
                  <a:ext cx="989" cy="1435"/>
                </a:xfrm>
                <a:custGeom>
                  <a:avLst/>
                  <a:gdLst>
                    <a:gd name="connsiteX0" fmla="*/ 1358 w 989"/>
                    <a:gd name="connsiteY0" fmla="*/ 1749 h 1435"/>
                    <a:gd name="connsiteX1" fmla="*/ 1335 w 989"/>
                    <a:gd name="connsiteY1" fmla="*/ 1475 h 1435"/>
                    <a:gd name="connsiteX2" fmla="*/ 369 w 989"/>
                    <a:gd name="connsiteY2" fmla="*/ 657 h 1435"/>
                    <a:gd name="connsiteX3" fmla="*/ 569 w 989"/>
                    <a:gd name="connsiteY3" fmla="*/ 1921 h 1435"/>
                    <a:gd name="connsiteX4" fmla="*/ 569 w 989"/>
                    <a:gd name="connsiteY4" fmla="*/ 2093 h 1435"/>
                    <a:gd name="connsiteX5" fmla="*/ 940 w 989"/>
                    <a:gd name="connsiteY5" fmla="*/ 1819 h 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 h="1435">
                      <a:moveTo>
                        <a:pt x="1358" y="1749"/>
                      </a:moveTo>
                      <a:lnTo>
                        <a:pt x="1335" y="1475"/>
                      </a:lnTo>
                      <a:lnTo>
                        <a:pt x="369" y="657"/>
                      </a:lnTo>
                      <a:cubicBezTo>
                        <a:pt x="476" y="1071"/>
                        <a:pt x="542" y="1494"/>
                        <a:pt x="569" y="1921"/>
                      </a:cubicBezTo>
                      <a:lnTo>
                        <a:pt x="569" y="2093"/>
                      </a:lnTo>
                      <a:cubicBezTo>
                        <a:pt x="666" y="1971"/>
                        <a:pt x="795" y="1876"/>
                        <a:pt x="940" y="18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6" name="Freeform 5445">
                  <a:extLst>
                    <a:ext uri="{FF2B5EF4-FFF2-40B4-BE49-F238E27FC236}">
                      <a16:creationId xmlns:a16="http://schemas.microsoft.com/office/drawing/2014/main" id="{AB5C98AE-6EF6-DD3D-679A-7B465BA12A07}"/>
                    </a:ext>
                  </a:extLst>
                </p:cNvPr>
                <p:cNvSpPr/>
                <p:nvPr/>
              </p:nvSpPr>
              <p:spPr>
                <a:xfrm rot="-780000">
                  <a:off x="1774836" y="3866580"/>
                  <a:ext cx="1806" cy="2476"/>
                </a:xfrm>
                <a:custGeom>
                  <a:avLst/>
                  <a:gdLst>
                    <a:gd name="connsiteX0" fmla="*/ 1511 w 1806"/>
                    <a:gd name="connsiteY0" fmla="*/ 657 h 2476"/>
                    <a:gd name="connsiteX1" fmla="*/ 369 w 1806"/>
                    <a:gd name="connsiteY1" fmla="*/ 2120 h 2476"/>
                    <a:gd name="connsiteX2" fmla="*/ 1135 w 1806"/>
                    <a:gd name="connsiteY2" fmla="*/ 2515 h 2476"/>
                    <a:gd name="connsiteX3" fmla="*/ 2101 w 1806"/>
                    <a:gd name="connsiteY3" fmla="*/ 3133 h 2476"/>
                    <a:gd name="connsiteX4" fmla="*/ 2176 w 1806"/>
                    <a:gd name="connsiteY4" fmla="*/ 1172 h 2476"/>
                    <a:gd name="connsiteX5" fmla="*/ 1660 w 1806"/>
                    <a:gd name="connsiteY5" fmla="*/ 801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6" h="2476">
                      <a:moveTo>
                        <a:pt x="1511" y="657"/>
                      </a:moveTo>
                      <a:cubicBezTo>
                        <a:pt x="1117" y="1121"/>
                        <a:pt x="745" y="1623"/>
                        <a:pt x="369" y="2120"/>
                      </a:cubicBezTo>
                      <a:lnTo>
                        <a:pt x="1135" y="2515"/>
                      </a:lnTo>
                      <a:cubicBezTo>
                        <a:pt x="1481" y="2682"/>
                        <a:pt x="1805" y="2890"/>
                        <a:pt x="2101" y="3133"/>
                      </a:cubicBezTo>
                      <a:cubicBezTo>
                        <a:pt x="2101" y="2464"/>
                        <a:pt x="2124" y="1795"/>
                        <a:pt x="2176" y="1172"/>
                      </a:cubicBezTo>
                      <a:lnTo>
                        <a:pt x="1660" y="80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7" name="Freeform 5446">
                  <a:extLst>
                    <a:ext uri="{FF2B5EF4-FFF2-40B4-BE49-F238E27FC236}">
                      <a16:creationId xmlns:a16="http://schemas.microsoft.com/office/drawing/2014/main" id="{63A95343-EF7D-34C3-8A40-450A16FF9425}"/>
                    </a:ext>
                  </a:extLst>
                </p:cNvPr>
                <p:cNvSpPr/>
                <p:nvPr/>
              </p:nvSpPr>
              <p:spPr>
                <a:xfrm rot="-780000">
                  <a:off x="1773857" y="3886405"/>
                  <a:ext cx="5081" cy="2676"/>
                </a:xfrm>
                <a:custGeom>
                  <a:avLst/>
                  <a:gdLst>
                    <a:gd name="connsiteX0" fmla="*/ 4308 w 5081"/>
                    <a:gd name="connsiteY0" fmla="*/ 1278 h 2676"/>
                    <a:gd name="connsiteX1" fmla="*/ 3541 w 5081"/>
                    <a:gd name="connsiteY1" fmla="*/ 660 h 2676"/>
                    <a:gd name="connsiteX2" fmla="*/ 2375 w 5081"/>
                    <a:gd name="connsiteY2" fmla="*/ 832 h 2676"/>
                    <a:gd name="connsiteX3" fmla="*/ 2055 w 5081"/>
                    <a:gd name="connsiteY3" fmla="*/ 906 h 2676"/>
                    <a:gd name="connsiteX4" fmla="*/ 369 w 5081"/>
                    <a:gd name="connsiteY4" fmla="*/ 2170 h 2676"/>
                    <a:gd name="connsiteX5" fmla="*/ 2872 w 5081"/>
                    <a:gd name="connsiteY5" fmla="*/ 3336 h 2676"/>
                    <a:gd name="connsiteX6" fmla="*/ 5102 w 5081"/>
                    <a:gd name="connsiteY6" fmla="*/ 2593 h 2676"/>
                    <a:gd name="connsiteX7" fmla="*/ 5450 w 5081"/>
                    <a:gd name="connsiteY7" fmla="*/ 2467 h 2676"/>
                    <a:gd name="connsiteX8" fmla="*/ 5176 w 5081"/>
                    <a:gd name="connsiteY8" fmla="*/ 1176 h 2676"/>
                    <a:gd name="connsiteX9" fmla="*/ 4308 w 5081"/>
                    <a:gd name="connsiteY9" fmla="*/ 1278 h 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1" h="2676">
                      <a:moveTo>
                        <a:pt x="4308" y="1278"/>
                      </a:moveTo>
                      <a:cubicBezTo>
                        <a:pt x="4003" y="1142"/>
                        <a:pt x="3739" y="929"/>
                        <a:pt x="3541" y="660"/>
                      </a:cubicBezTo>
                      <a:cubicBezTo>
                        <a:pt x="3166" y="787"/>
                        <a:pt x="2771" y="845"/>
                        <a:pt x="2375" y="832"/>
                      </a:cubicBezTo>
                      <a:lnTo>
                        <a:pt x="2055" y="906"/>
                      </a:lnTo>
                      <a:lnTo>
                        <a:pt x="369" y="2170"/>
                      </a:lnTo>
                      <a:cubicBezTo>
                        <a:pt x="1127" y="2705"/>
                        <a:pt x="1975" y="3100"/>
                        <a:pt x="2872" y="3336"/>
                      </a:cubicBezTo>
                      <a:cubicBezTo>
                        <a:pt x="3653" y="3221"/>
                        <a:pt x="4408" y="2969"/>
                        <a:pt x="5102" y="2593"/>
                      </a:cubicBezTo>
                      <a:lnTo>
                        <a:pt x="5450" y="2467"/>
                      </a:lnTo>
                      <a:cubicBezTo>
                        <a:pt x="5353" y="2045"/>
                        <a:pt x="5250" y="1599"/>
                        <a:pt x="5176" y="1176"/>
                      </a:cubicBezTo>
                      <a:cubicBezTo>
                        <a:pt x="4905" y="1302"/>
                        <a:pt x="4601" y="1338"/>
                        <a:pt x="4308" y="12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8" name="Freeform 5447">
                  <a:extLst>
                    <a:ext uri="{FF2B5EF4-FFF2-40B4-BE49-F238E27FC236}">
                      <a16:creationId xmlns:a16="http://schemas.microsoft.com/office/drawing/2014/main" id="{B11B9CF1-2F13-5AFE-1E7C-F888B1CFA12E}"/>
                    </a:ext>
                  </a:extLst>
                </p:cNvPr>
                <p:cNvSpPr/>
                <p:nvPr/>
              </p:nvSpPr>
              <p:spPr>
                <a:xfrm rot="-780000">
                  <a:off x="1797408" y="3861396"/>
                  <a:ext cx="2080" cy="1663"/>
                </a:xfrm>
                <a:custGeom>
                  <a:avLst/>
                  <a:gdLst>
                    <a:gd name="connsiteX0" fmla="*/ 995 w 2080"/>
                    <a:gd name="connsiteY0" fmla="*/ 1501 h 1663"/>
                    <a:gd name="connsiteX1" fmla="*/ 647 w 2080"/>
                    <a:gd name="connsiteY1" fmla="*/ 1627 h 1663"/>
                    <a:gd name="connsiteX2" fmla="*/ 373 w 2080"/>
                    <a:gd name="connsiteY2" fmla="*/ 2319 h 1663"/>
                    <a:gd name="connsiteX3" fmla="*/ 2454 w 2080"/>
                    <a:gd name="connsiteY3" fmla="*/ 656 h 1663"/>
                    <a:gd name="connsiteX4" fmla="*/ 995 w 2080"/>
                    <a:gd name="connsiteY4" fmla="*/ 1501 h 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 h="1663">
                      <a:moveTo>
                        <a:pt x="995" y="1501"/>
                      </a:moveTo>
                      <a:lnTo>
                        <a:pt x="647" y="1627"/>
                      </a:lnTo>
                      <a:lnTo>
                        <a:pt x="373" y="2319"/>
                      </a:lnTo>
                      <a:cubicBezTo>
                        <a:pt x="1190" y="2268"/>
                        <a:pt x="1859" y="1747"/>
                        <a:pt x="2454" y="656"/>
                      </a:cubicBezTo>
                      <a:cubicBezTo>
                        <a:pt x="1916" y="839"/>
                        <a:pt x="1421" y="1126"/>
                        <a:pt x="995" y="150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9" name="Freeform 5448">
                  <a:extLst>
                    <a:ext uri="{FF2B5EF4-FFF2-40B4-BE49-F238E27FC236}">
                      <a16:creationId xmlns:a16="http://schemas.microsoft.com/office/drawing/2014/main" id="{45C3A89F-5EBE-4A34-D494-567ECB7DC68A}"/>
                    </a:ext>
                  </a:extLst>
                </p:cNvPr>
                <p:cNvSpPr/>
                <p:nvPr/>
              </p:nvSpPr>
              <p:spPr>
                <a:xfrm rot="-780000">
                  <a:off x="1776091" y="3865265"/>
                  <a:ext cx="297" cy="497"/>
                </a:xfrm>
                <a:custGeom>
                  <a:avLst/>
                  <a:gdLst>
                    <a:gd name="connsiteX0" fmla="*/ 643 w 297"/>
                    <a:gd name="connsiteY0" fmla="*/ 656 h 497"/>
                    <a:gd name="connsiteX1" fmla="*/ 369 w 297"/>
                    <a:gd name="connsiteY1" fmla="*/ 1005 h 497"/>
                    <a:gd name="connsiteX2" fmla="*/ 592 w 297"/>
                    <a:gd name="connsiteY2" fmla="*/ 1154 h 497"/>
                    <a:gd name="connsiteX3" fmla="*/ 666 w 297"/>
                    <a:gd name="connsiteY3" fmla="*/ 689 h 497"/>
                  </a:gdLst>
                  <a:ahLst/>
                  <a:cxnLst>
                    <a:cxn ang="0">
                      <a:pos x="connsiteX0" y="connsiteY0"/>
                    </a:cxn>
                    <a:cxn ang="0">
                      <a:pos x="connsiteX1" y="connsiteY1"/>
                    </a:cxn>
                    <a:cxn ang="0">
                      <a:pos x="connsiteX2" y="connsiteY2"/>
                    </a:cxn>
                    <a:cxn ang="0">
                      <a:pos x="connsiteX3" y="connsiteY3"/>
                    </a:cxn>
                  </a:cxnLst>
                  <a:rect l="l" t="t" r="r" b="b"/>
                  <a:pathLst>
                    <a:path w="297" h="497">
                      <a:moveTo>
                        <a:pt x="643" y="656"/>
                      </a:moveTo>
                      <a:lnTo>
                        <a:pt x="369" y="1005"/>
                      </a:lnTo>
                      <a:lnTo>
                        <a:pt x="592" y="1154"/>
                      </a:lnTo>
                      <a:lnTo>
                        <a:pt x="666" y="68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0" name="Freeform 5449">
                  <a:extLst>
                    <a:ext uri="{FF2B5EF4-FFF2-40B4-BE49-F238E27FC236}">
                      <a16:creationId xmlns:a16="http://schemas.microsoft.com/office/drawing/2014/main" id="{A6617177-6B1E-4A61-A4FF-21635A916C7F}"/>
                    </a:ext>
                  </a:extLst>
                </p:cNvPr>
                <p:cNvSpPr/>
                <p:nvPr/>
              </p:nvSpPr>
              <p:spPr>
                <a:xfrm rot="-780000">
                  <a:off x="1813967" y="3844433"/>
                  <a:ext cx="1189" cy="571"/>
                </a:xfrm>
                <a:custGeom>
                  <a:avLst/>
                  <a:gdLst>
                    <a:gd name="connsiteX0" fmla="*/ 1416 w 1189"/>
                    <a:gd name="connsiteY0" fmla="*/ 1224 h 571"/>
                    <a:gd name="connsiteX1" fmla="*/ 1467 w 1189"/>
                    <a:gd name="connsiteY1" fmla="*/ 1024 h 571"/>
                    <a:gd name="connsiteX2" fmla="*/ 1565 w 1189"/>
                    <a:gd name="connsiteY2" fmla="*/ 652 h 571"/>
                    <a:gd name="connsiteX3" fmla="*/ 375 w 1189"/>
                    <a:gd name="connsiteY3" fmla="*/ 852 h 571"/>
                    <a:gd name="connsiteX4" fmla="*/ 1416 w 1189"/>
                    <a:gd name="connsiteY4" fmla="*/ 1224 h 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 h="571">
                      <a:moveTo>
                        <a:pt x="1416" y="1224"/>
                      </a:moveTo>
                      <a:lnTo>
                        <a:pt x="1467" y="1024"/>
                      </a:lnTo>
                      <a:lnTo>
                        <a:pt x="1565" y="652"/>
                      </a:lnTo>
                      <a:cubicBezTo>
                        <a:pt x="1160" y="658"/>
                        <a:pt x="759" y="726"/>
                        <a:pt x="375" y="852"/>
                      </a:cubicBezTo>
                      <a:cubicBezTo>
                        <a:pt x="730" y="954"/>
                        <a:pt x="1077" y="1078"/>
                        <a:pt x="1416" y="12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1" name="Freeform 5450">
                  <a:extLst>
                    <a:ext uri="{FF2B5EF4-FFF2-40B4-BE49-F238E27FC236}">
                      <a16:creationId xmlns:a16="http://schemas.microsoft.com/office/drawing/2014/main" id="{9F405414-04E5-5F11-C504-C3DEEB66705D}"/>
                    </a:ext>
                  </a:extLst>
                </p:cNvPr>
                <p:cNvSpPr/>
                <p:nvPr/>
              </p:nvSpPr>
              <p:spPr>
                <a:xfrm rot="-780000">
                  <a:off x="1780562" y="3861078"/>
                  <a:ext cx="2318" cy="4636"/>
                </a:xfrm>
                <a:custGeom>
                  <a:avLst/>
                  <a:gdLst>
                    <a:gd name="connsiteX0" fmla="*/ 370 w 2318"/>
                    <a:gd name="connsiteY0" fmla="*/ 2119 h 4636"/>
                    <a:gd name="connsiteX1" fmla="*/ 393 w 2318"/>
                    <a:gd name="connsiteY1" fmla="*/ 2142 h 4636"/>
                    <a:gd name="connsiteX2" fmla="*/ 1731 w 2318"/>
                    <a:gd name="connsiteY2" fmla="*/ 5293 h 4636"/>
                    <a:gd name="connsiteX3" fmla="*/ 1039 w 2318"/>
                    <a:gd name="connsiteY3" fmla="*/ 730 h 4636"/>
                    <a:gd name="connsiteX4" fmla="*/ 964 w 2318"/>
                    <a:gd name="connsiteY4" fmla="*/ 656 h 4636"/>
                    <a:gd name="connsiteX5" fmla="*/ 370 w 2318"/>
                    <a:gd name="connsiteY5" fmla="*/ 2119 h 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8" h="4636">
                      <a:moveTo>
                        <a:pt x="370" y="2119"/>
                      </a:moveTo>
                      <a:lnTo>
                        <a:pt x="393" y="2142"/>
                      </a:lnTo>
                      <a:cubicBezTo>
                        <a:pt x="890" y="3183"/>
                        <a:pt x="1322" y="4224"/>
                        <a:pt x="1731" y="5293"/>
                      </a:cubicBezTo>
                      <a:cubicBezTo>
                        <a:pt x="3194" y="3555"/>
                        <a:pt x="2994" y="2417"/>
                        <a:pt x="1039" y="730"/>
                      </a:cubicBezTo>
                      <a:lnTo>
                        <a:pt x="964" y="656"/>
                      </a:lnTo>
                      <a:cubicBezTo>
                        <a:pt x="809" y="1160"/>
                        <a:pt x="611" y="1650"/>
                        <a:pt x="370" y="21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2" name="Freeform 5451">
                  <a:extLst>
                    <a:ext uri="{FF2B5EF4-FFF2-40B4-BE49-F238E27FC236}">
                      <a16:creationId xmlns:a16="http://schemas.microsoft.com/office/drawing/2014/main" id="{E378F0B1-3C82-BBA6-9D6F-123AC0D5508A}"/>
                    </a:ext>
                  </a:extLst>
                </p:cNvPr>
                <p:cNvSpPr/>
                <p:nvPr/>
              </p:nvSpPr>
              <p:spPr>
                <a:xfrm rot="-780000">
                  <a:off x="1797098" y="3842917"/>
                  <a:ext cx="12314" cy="19983"/>
                </a:xfrm>
                <a:custGeom>
                  <a:avLst/>
                  <a:gdLst>
                    <a:gd name="connsiteX0" fmla="*/ 9574 w 12314"/>
                    <a:gd name="connsiteY0" fmla="*/ 12430 h 19983"/>
                    <a:gd name="connsiteX1" fmla="*/ 10038 w 12314"/>
                    <a:gd name="connsiteY1" fmla="*/ 8560 h 19983"/>
                    <a:gd name="connsiteX2" fmla="*/ 11432 w 12314"/>
                    <a:gd name="connsiteY2" fmla="*/ 6404 h 19983"/>
                    <a:gd name="connsiteX3" fmla="*/ 12649 w 12314"/>
                    <a:gd name="connsiteY3" fmla="*/ 1818 h 19983"/>
                    <a:gd name="connsiteX4" fmla="*/ 12598 w 12314"/>
                    <a:gd name="connsiteY4" fmla="*/ 1173 h 19983"/>
                    <a:gd name="connsiteX5" fmla="*/ 12375 w 12314"/>
                    <a:gd name="connsiteY5" fmla="*/ 778 h 19983"/>
                    <a:gd name="connsiteX6" fmla="*/ 12300 w 12314"/>
                    <a:gd name="connsiteY6" fmla="*/ 652 h 19983"/>
                    <a:gd name="connsiteX7" fmla="*/ 9597 w 12314"/>
                    <a:gd name="connsiteY7" fmla="*/ 3905 h 19983"/>
                    <a:gd name="connsiteX8" fmla="*/ 9523 w 12314"/>
                    <a:gd name="connsiteY8" fmla="*/ 4053 h 19983"/>
                    <a:gd name="connsiteX9" fmla="*/ 8803 w 12314"/>
                    <a:gd name="connsiteY9" fmla="*/ 6878 h 19983"/>
                    <a:gd name="connsiteX10" fmla="*/ 5630 w 12314"/>
                    <a:gd name="connsiteY10" fmla="*/ 8044 h 19983"/>
                    <a:gd name="connsiteX11" fmla="*/ 5556 w 12314"/>
                    <a:gd name="connsiteY11" fmla="*/ 8068 h 19983"/>
                    <a:gd name="connsiteX12" fmla="*/ 4627 w 12314"/>
                    <a:gd name="connsiteY12" fmla="*/ 8365 h 19983"/>
                    <a:gd name="connsiteX13" fmla="*/ 4163 w 12314"/>
                    <a:gd name="connsiteY13" fmla="*/ 9903 h 19983"/>
                    <a:gd name="connsiteX14" fmla="*/ 2379 w 12314"/>
                    <a:gd name="connsiteY14" fmla="*/ 13550 h 19983"/>
                    <a:gd name="connsiteX15" fmla="*/ 373 w 12314"/>
                    <a:gd name="connsiteY15" fmla="*/ 15385 h 19983"/>
                    <a:gd name="connsiteX16" fmla="*/ 2481 w 12314"/>
                    <a:gd name="connsiteY16" fmla="*/ 14791 h 19983"/>
                    <a:gd name="connsiteX17" fmla="*/ 3447 w 12314"/>
                    <a:gd name="connsiteY17" fmla="*/ 14888 h 19983"/>
                    <a:gd name="connsiteX18" fmla="*/ 3647 w 12314"/>
                    <a:gd name="connsiteY18" fmla="*/ 14740 h 19983"/>
                    <a:gd name="connsiteX19" fmla="*/ 4790 w 12314"/>
                    <a:gd name="connsiteY19" fmla="*/ 17063 h 19983"/>
                    <a:gd name="connsiteX20" fmla="*/ 4739 w 12314"/>
                    <a:gd name="connsiteY20" fmla="*/ 20487 h 19983"/>
                    <a:gd name="connsiteX21" fmla="*/ 4739 w 12314"/>
                    <a:gd name="connsiteY21" fmla="*/ 20636 h 19983"/>
                    <a:gd name="connsiteX22" fmla="*/ 6773 w 12314"/>
                    <a:gd name="connsiteY22" fmla="*/ 17760 h 19983"/>
                    <a:gd name="connsiteX23" fmla="*/ 9095 w 12314"/>
                    <a:gd name="connsiteY23" fmla="*/ 15353 h 19983"/>
                    <a:gd name="connsiteX24" fmla="*/ 9170 w 12314"/>
                    <a:gd name="connsiteY24" fmla="*/ 15376 h 19983"/>
                    <a:gd name="connsiteX25" fmla="*/ 9964 w 12314"/>
                    <a:gd name="connsiteY25" fmla="*/ 12797 h 1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14" h="19983">
                      <a:moveTo>
                        <a:pt x="9574" y="12430"/>
                      </a:moveTo>
                      <a:cubicBezTo>
                        <a:pt x="8733" y="11538"/>
                        <a:pt x="8882" y="10321"/>
                        <a:pt x="10038" y="8560"/>
                      </a:cubicBezTo>
                      <a:cubicBezTo>
                        <a:pt x="10503" y="7840"/>
                        <a:pt x="11004" y="7166"/>
                        <a:pt x="11432" y="6404"/>
                      </a:cubicBezTo>
                      <a:cubicBezTo>
                        <a:pt x="12392" y="5080"/>
                        <a:pt x="12826" y="3445"/>
                        <a:pt x="12649" y="1818"/>
                      </a:cubicBezTo>
                      <a:cubicBezTo>
                        <a:pt x="12604" y="1606"/>
                        <a:pt x="12587" y="1389"/>
                        <a:pt x="12598" y="1173"/>
                      </a:cubicBezTo>
                      <a:lnTo>
                        <a:pt x="12375" y="778"/>
                      </a:lnTo>
                      <a:lnTo>
                        <a:pt x="12300" y="652"/>
                      </a:lnTo>
                      <a:cubicBezTo>
                        <a:pt x="11236" y="1589"/>
                        <a:pt x="10324" y="2686"/>
                        <a:pt x="9597" y="3905"/>
                      </a:cubicBezTo>
                      <a:lnTo>
                        <a:pt x="9523" y="4053"/>
                      </a:lnTo>
                      <a:cubicBezTo>
                        <a:pt x="9699" y="5055"/>
                        <a:pt x="9437" y="6084"/>
                        <a:pt x="8803" y="6878"/>
                      </a:cubicBezTo>
                      <a:cubicBezTo>
                        <a:pt x="7900" y="7601"/>
                        <a:pt x="6786" y="8010"/>
                        <a:pt x="5630" y="8044"/>
                      </a:cubicBezTo>
                      <a:lnTo>
                        <a:pt x="5556" y="8068"/>
                      </a:lnTo>
                      <a:cubicBezTo>
                        <a:pt x="5256" y="8193"/>
                        <a:pt x="4945" y="8292"/>
                        <a:pt x="4627" y="8365"/>
                      </a:cubicBezTo>
                      <a:cubicBezTo>
                        <a:pt x="4256" y="8611"/>
                        <a:pt x="4084" y="9085"/>
                        <a:pt x="4163" y="9903"/>
                      </a:cubicBezTo>
                      <a:cubicBezTo>
                        <a:pt x="4426" y="11378"/>
                        <a:pt x="3704" y="12853"/>
                        <a:pt x="2379" y="13550"/>
                      </a:cubicBezTo>
                      <a:cubicBezTo>
                        <a:pt x="1608" y="14039"/>
                        <a:pt x="928" y="14660"/>
                        <a:pt x="373" y="15385"/>
                      </a:cubicBezTo>
                      <a:cubicBezTo>
                        <a:pt x="837" y="15850"/>
                        <a:pt x="1339" y="15660"/>
                        <a:pt x="2481" y="14791"/>
                      </a:cubicBezTo>
                      <a:cubicBezTo>
                        <a:pt x="3099" y="14326"/>
                        <a:pt x="3410" y="14368"/>
                        <a:pt x="3447" y="14888"/>
                      </a:cubicBezTo>
                      <a:lnTo>
                        <a:pt x="3647" y="14740"/>
                      </a:lnTo>
                      <a:cubicBezTo>
                        <a:pt x="4140" y="15454"/>
                        <a:pt x="4525" y="16236"/>
                        <a:pt x="4790" y="17063"/>
                      </a:cubicBezTo>
                      <a:cubicBezTo>
                        <a:pt x="4962" y="18178"/>
                        <a:pt x="4544" y="19386"/>
                        <a:pt x="4739" y="20487"/>
                      </a:cubicBezTo>
                      <a:lnTo>
                        <a:pt x="4739" y="20636"/>
                      </a:lnTo>
                      <a:cubicBezTo>
                        <a:pt x="6002" y="20612"/>
                        <a:pt x="6401" y="19841"/>
                        <a:pt x="6773" y="17760"/>
                      </a:cubicBezTo>
                      <a:cubicBezTo>
                        <a:pt x="7121" y="15827"/>
                        <a:pt x="7739" y="15181"/>
                        <a:pt x="9095" y="15353"/>
                      </a:cubicBezTo>
                      <a:lnTo>
                        <a:pt x="9170" y="15376"/>
                      </a:lnTo>
                      <a:cubicBezTo>
                        <a:pt x="9444" y="14507"/>
                        <a:pt x="9690" y="13666"/>
                        <a:pt x="9964" y="1279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3" name="Freeform 5452">
                  <a:extLst>
                    <a:ext uri="{FF2B5EF4-FFF2-40B4-BE49-F238E27FC236}">
                      <a16:creationId xmlns:a16="http://schemas.microsoft.com/office/drawing/2014/main" id="{258B1F33-482A-E3BF-5195-CDF11A297B7A}"/>
                    </a:ext>
                  </a:extLst>
                </p:cNvPr>
                <p:cNvSpPr/>
                <p:nvPr/>
              </p:nvSpPr>
              <p:spPr>
                <a:xfrm rot="-780000">
                  <a:off x="1792751" y="3868725"/>
                  <a:ext cx="4933" cy="8005"/>
                </a:xfrm>
                <a:custGeom>
                  <a:avLst/>
                  <a:gdLst>
                    <a:gd name="connsiteX0" fmla="*/ 869 w 4933"/>
                    <a:gd name="connsiteY0" fmla="*/ 4522 h 8005"/>
                    <a:gd name="connsiteX1" fmla="*/ 1538 w 4933"/>
                    <a:gd name="connsiteY1" fmla="*/ 4769 h 8005"/>
                    <a:gd name="connsiteX2" fmla="*/ 2281 w 4933"/>
                    <a:gd name="connsiteY2" fmla="*/ 5861 h 8005"/>
                    <a:gd name="connsiteX3" fmla="*/ 1515 w 4933"/>
                    <a:gd name="connsiteY3" fmla="*/ 5912 h 8005"/>
                    <a:gd name="connsiteX4" fmla="*/ 2732 w 4933"/>
                    <a:gd name="connsiteY4" fmla="*/ 8439 h 8005"/>
                    <a:gd name="connsiteX5" fmla="*/ 2978 w 4933"/>
                    <a:gd name="connsiteY5" fmla="*/ 8662 h 8005"/>
                    <a:gd name="connsiteX6" fmla="*/ 5133 w 4933"/>
                    <a:gd name="connsiteY6" fmla="*/ 7398 h 8005"/>
                    <a:gd name="connsiteX7" fmla="*/ 5305 w 4933"/>
                    <a:gd name="connsiteY7" fmla="*/ 7324 h 8005"/>
                    <a:gd name="connsiteX8" fmla="*/ 3299 w 4933"/>
                    <a:gd name="connsiteY8" fmla="*/ 5140 h 8005"/>
                    <a:gd name="connsiteX9" fmla="*/ 2555 w 4933"/>
                    <a:gd name="connsiteY9" fmla="*/ 2910 h 8005"/>
                    <a:gd name="connsiteX10" fmla="*/ 1538 w 4933"/>
                    <a:gd name="connsiteY10" fmla="*/ 829 h 8005"/>
                    <a:gd name="connsiteX11" fmla="*/ 1292 w 4933"/>
                    <a:gd name="connsiteY11" fmla="*/ 657 h 8005"/>
                    <a:gd name="connsiteX12" fmla="*/ 1195 w 4933"/>
                    <a:gd name="connsiteY12" fmla="*/ 754 h 8005"/>
                    <a:gd name="connsiteX13" fmla="*/ 869 w 4933"/>
                    <a:gd name="connsiteY13" fmla="*/ 4522 h 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3" h="8005">
                      <a:moveTo>
                        <a:pt x="869" y="4522"/>
                      </a:moveTo>
                      <a:lnTo>
                        <a:pt x="1538" y="4769"/>
                      </a:lnTo>
                      <a:cubicBezTo>
                        <a:pt x="1812" y="5140"/>
                        <a:pt x="2305" y="5661"/>
                        <a:pt x="2281" y="5861"/>
                      </a:cubicBezTo>
                      <a:cubicBezTo>
                        <a:pt x="2258" y="6060"/>
                        <a:pt x="2007" y="6135"/>
                        <a:pt x="1515" y="5912"/>
                      </a:cubicBezTo>
                      <a:lnTo>
                        <a:pt x="2732" y="8439"/>
                      </a:lnTo>
                      <a:lnTo>
                        <a:pt x="2978" y="8662"/>
                      </a:lnTo>
                      <a:lnTo>
                        <a:pt x="5133" y="7398"/>
                      </a:lnTo>
                      <a:lnTo>
                        <a:pt x="5305" y="7324"/>
                      </a:lnTo>
                      <a:cubicBezTo>
                        <a:pt x="4380" y="6882"/>
                        <a:pt x="3661" y="6100"/>
                        <a:pt x="3299" y="5140"/>
                      </a:cubicBezTo>
                      <a:cubicBezTo>
                        <a:pt x="3001" y="4420"/>
                        <a:pt x="2834" y="3654"/>
                        <a:pt x="2555" y="2910"/>
                      </a:cubicBezTo>
                      <a:cubicBezTo>
                        <a:pt x="2348" y="2159"/>
                        <a:pt x="2004" y="1453"/>
                        <a:pt x="1538" y="829"/>
                      </a:cubicBezTo>
                      <a:lnTo>
                        <a:pt x="1292" y="657"/>
                      </a:lnTo>
                      <a:lnTo>
                        <a:pt x="1195" y="754"/>
                      </a:lnTo>
                      <a:cubicBezTo>
                        <a:pt x="234" y="1787"/>
                        <a:pt x="100" y="3341"/>
                        <a:pt x="869" y="452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4" name="Freeform 5453">
                  <a:extLst>
                    <a:ext uri="{FF2B5EF4-FFF2-40B4-BE49-F238E27FC236}">
                      <a16:creationId xmlns:a16="http://schemas.microsoft.com/office/drawing/2014/main" id="{3CA4FBAE-C8C4-DB2E-89D2-919B0654F0B7}"/>
                    </a:ext>
                  </a:extLst>
                </p:cNvPr>
                <p:cNvSpPr/>
                <p:nvPr/>
              </p:nvSpPr>
              <p:spPr>
                <a:xfrm rot="-780000">
                  <a:off x="1790222" y="3858820"/>
                  <a:ext cx="6075" cy="5106"/>
                </a:xfrm>
                <a:custGeom>
                  <a:avLst/>
                  <a:gdLst>
                    <a:gd name="connsiteX0" fmla="*/ 6447 w 6075"/>
                    <a:gd name="connsiteY0" fmla="*/ 4353 h 5106"/>
                    <a:gd name="connsiteX1" fmla="*/ 4909 w 6075"/>
                    <a:gd name="connsiteY1" fmla="*/ 4079 h 5106"/>
                    <a:gd name="connsiteX2" fmla="*/ 1612 w 6075"/>
                    <a:gd name="connsiteY2" fmla="*/ 655 h 5106"/>
                    <a:gd name="connsiteX3" fmla="*/ 1588 w 6075"/>
                    <a:gd name="connsiteY3" fmla="*/ 901 h 5106"/>
                    <a:gd name="connsiteX4" fmla="*/ 371 w 6075"/>
                    <a:gd name="connsiteY4" fmla="*/ 2091 h 5106"/>
                    <a:gd name="connsiteX5" fmla="*/ 1765 w 6075"/>
                    <a:gd name="connsiteY5" fmla="*/ 3457 h 5106"/>
                    <a:gd name="connsiteX6" fmla="*/ 2229 w 6075"/>
                    <a:gd name="connsiteY6" fmla="*/ 3703 h 5106"/>
                    <a:gd name="connsiteX7" fmla="*/ 4552 w 6075"/>
                    <a:gd name="connsiteY7" fmla="*/ 4944 h 5106"/>
                    <a:gd name="connsiteX8" fmla="*/ 5945 w 6075"/>
                    <a:gd name="connsiteY8" fmla="*/ 5761 h 5106"/>
                    <a:gd name="connsiteX9" fmla="*/ 6317 w 6075"/>
                    <a:gd name="connsiteY9" fmla="*/ 4669 h 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5" h="5106">
                      <a:moveTo>
                        <a:pt x="6447" y="4353"/>
                      </a:moveTo>
                      <a:cubicBezTo>
                        <a:pt x="5918" y="4456"/>
                        <a:pt x="5370" y="4358"/>
                        <a:pt x="4909" y="4079"/>
                      </a:cubicBezTo>
                      <a:cubicBezTo>
                        <a:pt x="3446" y="3356"/>
                        <a:pt x="2280" y="2145"/>
                        <a:pt x="1612" y="655"/>
                      </a:cubicBezTo>
                      <a:lnTo>
                        <a:pt x="1588" y="901"/>
                      </a:lnTo>
                      <a:cubicBezTo>
                        <a:pt x="1280" y="1386"/>
                        <a:pt x="864" y="1794"/>
                        <a:pt x="371" y="2091"/>
                      </a:cubicBezTo>
                      <a:cubicBezTo>
                        <a:pt x="685" y="2678"/>
                        <a:pt x="1172" y="3155"/>
                        <a:pt x="1765" y="3457"/>
                      </a:cubicBezTo>
                      <a:lnTo>
                        <a:pt x="2229" y="3703"/>
                      </a:lnTo>
                      <a:cubicBezTo>
                        <a:pt x="3031" y="4062"/>
                        <a:pt x="3807" y="4477"/>
                        <a:pt x="4552" y="4944"/>
                      </a:cubicBezTo>
                      <a:cubicBezTo>
                        <a:pt x="4987" y="5263"/>
                        <a:pt x="5454" y="5537"/>
                        <a:pt x="5945" y="5761"/>
                      </a:cubicBezTo>
                      <a:lnTo>
                        <a:pt x="6317" y="466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5" name="Freeform 5454">
                  <a:extLst>
                    <a:ext uri="{FF2B5EF4-FFF2-40B4-BE49-F238E27FC236}">
                      <a16:creationId xmlns:a16="http://schemas.microsoft.com/office/drawing/2014/main" id="{2861990A-0C85-56FE-DAE7-5356BCC3CDAA}"/>
                    </a:ext>
                  </a:extLst>
                </p:cNvPr>
                <p:cNvSpPr/>
                <p:nvPr/>
              </p:nvSpPr>
              <p:spPr>
                <a:xfrm rot="-780000">
                  <a:off x="1785108" y="3893360"/>
                  <a:ext cx="5378" cy="2911"/>
                </a:xfrm>
                <a:custGeom>
                  <a:avLst/>
                  <a:gdLst>
                    <a:gd name="connsiteX0" fmla="*/ 1662 w 5378"/>
                    <a:gd name="connsiteY0" fmla="*/ 1902 h 2911"/>
                    <a:gd name="connsiteX1" fmla="*/ 371 w 5378"/>
                    <a:gd name="connsiteY1" fmla="*/ 661 h 2911"/>
                    <a:gd name="connsiteX2" fmla="*/ 371 w 5378"/>
                    <a:gd name="connsiteY2" fmla="*/ 684 h 2911"/>
                    <a:gd name="connsiteX3" fmla="*/ 2480 w 5378"/>
                    <a:gd name="connsiteY3" fmla="*/ 3212 h 2911"/>
                    <a:gd name="connsiteX4" fmla="*/ 4909 w 5378"/>
                    <a:gd name="connsiteY4" fmla="*/ 1818 h 2911"/>
                    <a:gd name="connsiteX5" fmla="*/ 5749 w 5378"/>
                    <a:gd name="connsiteY5" fmla="*/ 1000 h 2911"/>
                    <a:gd name="connsiteX6" fmla="*/ 3966 w 5378"/>
                    <a:gd name="connsiteY6" fmla="*/ 2366 h 2911"/>
                    <a:gd name="connsiteX7" fmla="*/ 1662 w 5378"/>
                    <a:gd name="connsiteY7" fmla="*/ 1902 h 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 h="2911">
                      <a:moveTo>
                        <a:pt x="1662" y="1902"/>
                      </a:moveTo>
                      <a:cubicBezTo>
                        <a:pt x="1202" y="1521"/>
                        <a:pt x="770" y="1106"/>
                        <a:pt x="371" y="661"/>
                      </a:cubicBezTo>
                      <a:lnTo>
                        <a:pt x="371" y="684"/>
                      </a:lnTo>
                      <a:cubicBezTo>
                        <a:pt x="829" y="1704"/>
                        <a:pt x="1558" y="2579"/>
                        <a:pt x="2480" y="3212"/>
                      </a:cubicBezTo>
                      <a:cubicBezTo>
                        <a:pt x="4091" y="4378"/>
                        <a:pt x="4189" y="2394"/>
                        <a:pt x="4909" y="1818"/>
                      </a:cubicBezTo>
                      <a:cubicBezTo>
                        <a:pt x="5230" y="1591"/>
                        <a:pt x="5513" y="1315"/>
                        <a:pt x="5749" y="1000"/>
                      </a:cubicBezTo>
                      <a:cubicBezTo>
                        <a:pt x="5178" y="1465"/>
                        <a:pt x="4584" y="1930"/>
                        <a:pt x="3966" y="2366"/>
                      </a:cubicBezTo>
                      <a:cubicBezTo>
                        <a:pt x="3348" y="2803"/>
                        <a:pt x="2526" y="2608"/>
                        <a:pt x="1662" y="19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6" name="Freeform 5455">
                  <a:extLst>
                    <a:ext uri="{FF2B5EF4-FFF2-40B4-BE49-F238E27FC236}">
                      <a16:creationId xmlns:a16="http://schemas.microsoft.com/office/drawing/2014/main" id="{632ED46A-2056-90E4-8BFD-74F964D48B64}"/>
                    </a:ext>
                  </a:extLst>
                </p:cNvPr>
                <p:cNvSpPr/>
                <p:nvPr/>
              </p:nvSpPr>
              <p:spPr>
                <a:xfrm rot="-780000">
                  <a:off x="1809181" y="3866286"/>
                  <a:ext cx="5962" cy="8395"/>
                </a:xfrm>
                <a:custGeom>
                  <a:avLst/>
                  <a:gdLst>
                    <a:gd name="connsiteX0" fmla="*/ 2589 w 5962"/>
                    <a:gd name="connsiteY0" fmla="*/ 2245 h 8395"/>
                    <a:gd name="connsiteX1" fmla="*/ 1795 w 5962"/>
                    <a:gd name="connsiteY1" fmla="*/ 656 h 8395"/>
                    <a:gd name="connsiteX2" fmla="*/ 754 w 5962"/>
                    <a:gd name="connsiteY2" fmla="*/ 1697 h 8395"/>
                    <a:gd name="connsiteX3" fmla="*/ 1126 w 5962"/>
                    <a:gd name="connsiteY3" fmla="*/ 6343 h 8395"/>
                    <a:gd name="connsiteX4" fmla="*/ 2217 w 5962"/>
                    <a:gd name="connsiteY4" fmla="*/ 8722 h 8395"/>
                    <a:gd name="connsiteX5" fmla="*/ 3086 w 5962"/>
                    <a:gd name="connsiteY5" fmla="*/ 7928 h 8395"/>
                    <a:gd name="connsiteX6" fmla="*/ 3434 w 5962"/>
                    <a:gd name="connsiteY6" fmla="*/ 9043 h 8395"/>
                    <a:gd name="connsiteX7" fmla="*/ 6337 w 5962"/>
                    <a:gd name="connsiteY7" fmla="*/ 8392 h 8395"/>
                    <a:gd name="connsiteX8" fmla="*/ 5469 w 5962"/>
                    <a:gd name="connsiteY8" fmla="*/ 5196 h 8395"/>
                    <a:gd name="connsiteX9" fmla="*/ 2589 w 5962"/>
                    <a:gd name="connsiteY9" fmla="*/ 2245 h 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2" h="8395">
                      <a:moveTo>
                        <a:pt x="2589" y="2245"/>
                      </a:moveTo>
                      <a:cubicBezTo>
                        <a:pt x="2369" y="1694"/>
                        <a:pt x="2104" y="1163"/>
                        <a:pt x="1795" y="656"/>
                      </a:cubicBezTo>
                      <a:cubicBezTo>
                        <a:pt x="1446" y="977"/>
                        <a:pt x="954" y="1228"/>
                        <a:pt x="754" y="1697"/>
                      </a:cubicBezTo>
                      <a:cubicBezTo>
                        <a:pt x="140" y="3218"/>
                        <a:pt x="277" y="4940"/>
                        <a:pt x="1126" y="6343"/>
                      </a:cubicBezTo>
                      <a:cubicBezTo>
                        <a:pt x="1529" y="7117"/>
                        <a:pt x="1894" y="7911"/>
                        <a:pt x="2217" y="8722"/>
                      </a:cubicBezTo>
                      <a:cubicBezTo>
                        <a:pt x="2447" y="8398"/>
                        <a:pt x="2743" y="8127"/>
                        <a:pt x="3086" y="7928"/>
                      </a:cubicBezTo>
                      <a:cubicBezTo>
                        <a:pt x="3235" y="8288"/>
                        <a:pt x="3351" y="8661"/>
                        <a:pt x="3434" y="9043"/>
                      </a:cubicBezTo>
                      <a:cubicBezTo>
                        <a:pt x="4444" y="9103"/>
                        <a:pt x="5450" y="8877"/>
                        <a:pt x="6337" y="8392"/>
                      </a:cubicBezTo>
                      <a:cubicBezTo>
                        <a:pt x="6017" y="7277"/>
                        <a:pt x="5743" y="6208"/>
                        <a:pt x="5469" y="5196"/>
                      </a:cubicBezTo>
                      <a:cubicBezTo>
                        <a:pt x="4150" y="5070"/>
                        <a:pt x="3160" y="4029"/>
                        <a:pt x="2589" y="22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7" name="Freeform 5456">
                  <a:extLst>
                    <a:ext uri="{FF2B5EF4-FFF2-40B4-BE49-F238E27FC236}">
                      <a16:creationId xmlns:a16="http://schemas.microsoft.com/office/drawing/2014/main" id="{8AF158D7-BEDC-343F-DA95-FA81B43B0E18}"/>
                    </a:ext>
                  </a:extLst>
                </p:cNvPr>
                <p:cNvSpPr/>
                <p:nvPr/>
              </p:nvSpPr>
              <p:spPr>
                <a:xfrm rot="-780000">
                  <a:off x="1813703" y="3852376"/>
                  <a:ext cx="5699" cy="12948"/>
                </a:xfrm>
                <a:custGeom>
                  <a:avLst/>
                  <a:gdLst>
                    <a:gd name="connsiteX0" fmla="*/ 2879 w 5699"/>
                    <a:gd name="connsiteY0" fmla="*/ 12734 h 12948"/>
                    <a:gd name="connsiteX1" fmla="*/ 2285 w 5699"/>
                    <a:gd name="connsiteY1" fmla="*/ 11122 h 12948"/>
                    <a:gd name="connsiteX2" fmla="*/ 2136 w 5699"/>
                    <a:gd name="connsiteY2" fmla="*/ 9635 h 12948"/>
                    <a:gd name="connsiteX3" fmla="*/ 2159 w 5699"/>
                    <a:gd name="connsiteY3" fmla="*/ 8868 h 12948"/>
                    <a:gd name="connsiteX4" fmla="*/ 3349 w 5699"/>
                    <a:gd name="connsiteY4" fmla="*/ 7702 h 12948"/>
                    <a:gd name="connsiteX5" fmla="*/ 4565 w 5699"/>
                    <a:gd name="connsiteY5" fmla="*/ 8167 h 12948"/>
                    <a:gd name="connsiteX6" fmla="*/ 5285 w 5699"/>
                    <a:gd name="connsiteY6" fmla="*/ 8590 h 12948"/>
                    <a:gd name="connsiteX7" fmla="*/ 4965 w 5699"/>
                    <a:gd name="connsiteY7" fmla="*/ 8241 h 12948"/>
                    <a:gd name="connsiteX8" fmla="*/ 5611 w 5699"/>
                    <a:gd name="connsiteY8" fmla="*/ 4524 h 12948"/>
                    <a:gd name="connsiteX9" fmla="*/ 6075 w 5699"/>
                    <a:gd name="connsiteY9" fmla="*/ 3855 h 12948"/>
                    <a:gd name="connsiteX10" fmla="*/ 4983 w 5699"/>
                    <a:gd name="connsiteY10" fmla="*/ 2638 h 12948"/>
                    <a:gd name="connsiteX11" fmla="*/ 4143 w 5699"/>
                    <a:gd name="connsiteY11" fmla="*/ 654 h 12948"/>
                    <a:gd name="connsiteX12" fmla="*/ 1885 w 5699"/>
                    <a:gd name="connsiteY12" fmla="*/ 5913 h 12948"/>
                    <a:gd name="connsiteX13" fmla="*/ 1142 w 5699"/>
                    <a:gd name="connsiteY13" fmla="*/ 7674 h 12948"/>
                    <a:gd name="connsiteX14" fmla="*/ 376 w 5699"/>
                    <a:gd name="connsiteY14" fmla="*/ 8692 h 12948"/>
                    <a:gd name="connsiteX15" fmla="*/ 840 w 5699"/>
                    <a:gd name="connsiteY15" fmla="*/ 11047 h 12948"/>
                    <a:gd name="connsiteX16" fmla="*/ 1235 w 5699"/>
                    <a:gd name="connsiteY16" fmla="*/ 11544 h 12948"/>
                    <a:gd name="connsiteX17" fmla="*/ 1830 w 5699"/>
                    <a:gd name="connsiteY17" fmla="*/ 12511 h 12948"/>
                    <a:gd name="connsiteX18" fmla="*/ 3516 w 5699"/>
                    <a:gd name="connsiteY18" fmla="*/ 13603 h 12948"/>
                    <a:gd name="connsiteX19" fmla="*/ 3051 w 5699"/>
                    <a:gd name="connsiteY19" fmla="*/ 13082 h 1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99" h="12948">
                      <a:moveTo>
                        <a:pt x="2879" y="12734"/>
                      </a:moveTo>
                      <a:cubicBezTo>
                        <a:pt x="2593" y="12234"/>
                        <a:pt x="2392" y="11689"/>
                        <a:pt x="2285" y="11122"/>
                      </a:cubicBezTo>
                      <a:cubicBezTo>
                        <a:pt x="2206" y="10630"/>
                        <a:pt x="2156" y="10133"/>
                        <a:pt x="2136" y="9635"/>
                      </a:cubicBezTo>
                      <a:cubicBezTo>
                        <a:pt x="2136" y="9361"/>
                        <a:pt x="2136" y="9115"/>
                        <a:pt x="2159" y="8868"/>
                      </a:cubicBezTo>
                      <a:cubicBezTo>
                        <a:pt x="2257" y="8125"/>
                        <a:pt x="2582" y="7605"/>
                        <a:pt x="3349" y="7702"/>
                      </a:cubicBezTo>
                      <a:cubicBezTo>
                        <a:pt x="3776" y="7791"/>
                        <a:pt x="4187" y="7948"/>
                        <a:pt x="4565" y="8167"/>
                      </a:cubicBezTo>
                      <a:lnTo>
                        <a:pt x="5285" y="8590"/>
                      </a:lnTo>
                      <a:lnTo>
                        <a:pt x="4965" y="8241"/>
                      </a:lnTo>
                      <a:cubicBezTo>
                        <a:pt x="3924" y="6754"/>
                        <a:pt x="3924" y="6754"/>
                        <a:pt x="5611" y="4524"/>
                      </a:cubicBezTo>
                      <a:lnTo>
                        <a:pt x="6075" y="3855"/>
                      </a:lnTo>
                      <a:cubicBezTo>
                        <a:pt x="5632" y="3528"/>
                        <a:pt x="5261" y="3113"/>
                        <a:pt x="4983" y="2638"/>
                      </a:cubicBezTo>
                      <a:cubicBezTo>
                        <a:pt x="4596" y="2027"/>
                        <a:pt x="4312" y="1357"/>
                        <a:pt x="4143" y="654"/>
                      </a:cubicBezTo>
                      <a:cubicBezTo>
                        <a:pt x="2938" y="2176"/>
                        <a:pt x="2159" y="3991"/>
                        <a:pt x="1885" y="5913"/>
                      </a:cubicBezTo>
                      <a:cubicBezTo>
                        <a:pt x="1768" y="6547"/>
                        <a:pt x="1515" y="7148"/>
                        <a:pt x="1142" y="7674"/>
                      </a:cubicBezTo>
                      <a:cubicBezTo>
                        <a:pt x="869" y="8000"/>
                        <a:pt x="613" y="8340"/>
                        <a:pt x="376" y="8692"/>
                      </a:cubicBezTo>
                      <a:cubicBezTo>
                        <a:pt x="367" y="9501"/>
                        <a:pt x="525" y="10303"/>
                        <a:pt x="840" y="11047"/>
                      </a:cubicBezTo>
                      <a:lnTo>
                        <a:pt x="1235" y="11544"/>
                      </a:lnTo>
                      <a:cubicBezTo>
                        <a:pt x="1477" y="11837"/>
                        <a:pt x="1677" y="12162"/>
                        <a:pt x="1830" y="12511"/>
                      </a:cubicBezTo>
                      <a:cubicBezTo>
                        <a:pt x="2313" y="12983"/>
                        <a:pt x="2887" y="13355"/>
                        <a:pt x="3516" y="13603"/>
                      </a:cubicBezTo>
                      <a:cubicBezTo>
                        <a:pt x="3344" y="13431"/>
                        <a:pt x="3218" y="13254"/>
                        <a:pt x="3051" y="130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8" name="Freeform 5457">
                  <a:extLst>
                    <a:ext uri="{FF2B5EF4-FFF2-40B4-BE49-F238E27FC236}">
                      <a16:creationId xmlns:a16="http://schemas.microsoft.com/office/drawing/2014/main" id="{4FB5EF8C-6EEA-59B0-8289-AA8A8555CB63}"/>
                    </a:ext>
                  </a:extLst>
                </p:cNvPr>
                <p:cNvSpPr/>
                <p:nvPr/>
              </p:nvSpPr>
              <p:spPr>
                <a:xfrm rot="-780000">
                  <a:off x="1775648" y="3865673"/>
                  <a:ext cx="840" cy="1314"/>
                </a:xfrm>
                <a:custGeom>
                  <a:avLst/>
                  <a:gdLst>
                    <a:gd name="connsiteX0" fmla="*/ 987 w 840"/>
                    <a:gd name="connsiteY0" fmla="*/ 656 h 1314"/>
                    <a:gd name="connsiteX1" fmla="*/ 369 w 840"/>
                    <a:gd name="connsiteY1" fmla="*/ 1451 h 1314"/>
                    <a:gd name="connsiteX2" fmla="*/ 518 w 840"/>
                    <a:gd name="connsiteY2" fmla="*/ 1576 h 1314"/>
                    <a:gd name="connsiteX3" fmla="*/ 1038 w 840"/>
                    <a:gd name="connsiteY3" fmla="*/ 1971 h 1314"/>
                    <a:gd name="connsiteX4" fmla="*/ 1210 w 840"/>
                    <a:gd name="connsiteY4" fmla="*/ 805 h 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 h="1314">
                      <a:moveTo>
                        <a:pt x="987" y="656"/>
                      </a:moveTo>
                      <a:lnTo>
                        <a:pt x="369" y="1451"/>
                      </a:lnTo>
                      <a:lnTo>
                        <a:pt x="518" y="1576"/>
                      </a:lnTo>
                      <a:lnTo>
                        <a:pt x="1038" y="1971"/>
                      </a:lnTo>
                      <a:cubicBezTo>
                        <a:pt x="1089" y="1576"/>
                        <a:pt x="1135" y="1177"/>
                        <a:pt x="1210" y="80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9" name="Freeform 5458">
                  <a:extLst>
                    <a:ext uri="{FF2B5EF4-FFF2-40B4-BE49-F238E27FC236}">
                      <a16:creationId xmlns:a16="http://schemas.microsoft.com/office/drawing/2014/main" id="{E2DDB967-880D-3BF7-EAAF-FBD8D306A463}"/>
                    </a:ext>
                  </a:extLst>
                </p:cNvPr>
                <p:cNvSpPr/>
                <p:nvPr/>
              </p:nvSpPr>
              <p:spPr>
                <a:xfrm rot="-780000">
                  <a:off x="1775014" y="3868028"/>
                  <a:ext cx="2006" cy="2876"/>
                </a:xfrm>
                <a:custGeom>
                  <a:avLst/>
                  <a:gdLst>
                    <a:gd name="connsiteX0" fmla="*/ 2301 w 2006"/>
                    <a:gd name="connsiteY0" fmla="*/ 1670 h 2876"/>
                    <a:gd name="connsiteX1" fmla="*/ 1335 w 2006"/>
                    <a:gd name="connsiteY1" fmla="*/ 1052 h 2876"/>
                    <a:gd name="connsiteX2" fmla="*/ 569 w 2006"/>
                    <a:gd name="connsiteY2" fmla="*/ 657 h 2876"/>
                    <a:gd name="connsiteX3" fmla="*/ 369 w 2006"/>
                    <a:gd name="connsiteY3" fmla="*/ 931 h 2876"/>
                    <a:gd name="connsiteX4" fmla="*/ 1409 w 2006"/>
                    <a:gd name="connsiteY4" fmla="*/ 2715 h 2876"/>
                    <a:gd name="connsiteX5" fmla="*/ 2375 w 2006"/>
                    <a:gd name="connsiteY5" fmla="*/ 3533 h 2876"/>
                    <a:gd name="connsiteX6" fmla="*/ 2301 w 2006"/>
                    <a:gd name="connsiteY6" fmla="*/ 1670 h 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 h="2876">
                      <a:moveTo>
                        <a:pt x="2301" y="1670"/>
                      </a:moveTo>
                      <a:cubicBezTo>
                        <a:pt x="2005" y="1426"/>
                        <a:pt x="1680" y="1219"/>
                        <a:pt x="1335" y="1052"/>
                      </a:cubicBezTo>
                      <a:lnTo>
                        <a:pt x="569" y="657"/>
                      </a:lnTo>
                      <a:lnTo>
                        <a:pt x="369" y="931"/>
                      </a:lnTo>
                      <a:cubicBezTo>
                        <a:pt x="862" y="1427"/>
                        <a:pt x="1220" y="2041"/>
                        <a:pt x="1409" y="2715"/>
                      </a:cubicBezTo>
                      <a:lnTo>
                        <a:pt x="2375" y="3533"/>
                      </a:lnTo>
                      <a:cubicBezTo>
                        <a:pt x="2329" y="2910"/>
                        <a:pt x="2301" y="2264"/>
                        <a:pt x="2301" y="16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0" name="Freeform 5459">
                  <a:extLst>
                    <a:ext uri="{FF2B5EF4-FFF2-40B4-BE49-F238E27FC236}">
                      <a16:creationId xmlns:a16="http://schemas.microsoft.com/office/drawing/2014/main" id="{610AE003-7FBE-51A8-1BDB-334542F01FC4}"/>
                    </a:ext>
                  </a:extLst>
                </p:cNvPr>
                <p:cNvSpPr/>
                <p:nvPr/>
              </p:nvSpPr>
              <p:spPr>
                <a:xfrm rot="-780000">
                  <a:off x="1776651" y="3885152"/>
                  <a:ext cx="1634" cy="1614"/>
                </a:xfrm>
                <a:custGeom>
                  <a:avLst/>
                  <a:gdLst>
                    <a:gd name="connsiteX0" fmla="*/ 2004 w 1634"/>
                    <a:gd name="connsiteY0" fmla="*/ 2147 h 1614"/>
                    <a:gd name="connsiteX1" fmla="*/ 1832 w 1634"/>
                    <a:gd name="connsiteY1" fmla="*/ 660 h 1614"/>
                    <a:gd name="connsiteX2" fmla="*/ 369 w 1634"/>
                    <a:gd name="connsiteY2" fmla="*/ 1626 h 1614"/>
                    <a:gd name="connsiteX3" fmla="*/ 1136 w 1634"/>
                    <a:gd name="connsiteY3" fmla="*/ 2244 h 1614"/>
                    <a:gd name="connsiteX4" fmla="*/ 2004 w 1634"/>
                    <a:gd name="connsiteY4" fmla="*/ 2147 h 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 h="1614">
                      <a:moveTo>
                        <a:pt x="2004" y="2147"/>
                      </a:moveTo>
                      <a:cubicBezTo>
                        <a:pt x="1910" y="1656"/>
                        <a:pt x="1853" y="1159"/>
                        <a:pt x="1832" y="660"/>
                      </a:cubicBezTo>
                      <a:cubicBezTo>
                        <a:pt x="1471" y="1142"/>
                        <a:pt x="954" y="1483"/>
                        <a:pt x="369" y="1626"/>
                      </a:cubicBezTo>
                      <a:cubicBezTo>
                        <a:pt x="567" y="1895"/>
                        <a:pt x="831" y="2108"/>
                        <a:pt x="1136" y="2244"/>
                      </a:cubicBezTo>
                      <a:cubicBezTo>
                        <a:pt x="1428" y="2306"/>
                        <a:pt x="1733" y="2272"/>
                        <a:pt x="2004" y="21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1" name="Freeform 5460">
                  <a:extLst>
                    <a:ext uri="{FF2B5EF4-FFF2-40B4-BE49-F238E27FC236}">
                      <a16:creationId xmlns:a16="http://schemas.microsoft.com/office/drawing/2014/main" id="{1306F56C-27E0-1190-0673-52B9AD31DAF2}"/>
                    </a:ext>
                  </a:extLst>
                </p:cNvPr>
                <p:cNvSpPr/>
                <p:nvPr/>
              </p:nvSpPr>
              <p:spPr>
                <a:xfrm rot="-780000">
                  <a:off x="1802850" y="3876086"/>
                  <a:ext cx="3205" cy="1803"/>
                </a:xfrm>
                <a:custGeom>
                  <a:avLst/>
                  <a:gdLst>
                    <a:gd name="connsiteX0" fmla="*/ 616 w 3205"/>
                    <a:gd name="connsiteY0" fmla="*/ 1243 h 1803"/>
                    <a:gd name="connsiteX1" fmla="*/ 2302 w 3205"/>
                    <a:gd name="connsiteY1" fmla="*/ 2173 h 1803"/>
                    <a:gd name="connsiteX2" fmla="*/ 2473 w 3205"/>
                    <a:gd name="connsiteY2" fmla="*/ 858 h 1803"/>
                    <a:gd name="connsiteX3" fmla="*/ 439 w 3205"/>
                    <a:gd name="connsiteY3" fmla="*/ 658 h 1803"/>
                    <a:gd name="connsiteX4" fmla="*/ 616 w 3205"/>
                    <a:gd name="connsiteY4" fmla="*/ 1243 h 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 h="1803">
                      <a:moveTo>
                        <a:pt x="616" y="1243"/>
                      </a:moveTo>
                      <a:cubicBezTo>
                        <a:pt x="1157" y="1589"/>
                        <a:pt x="1720" y="1900"/>
                        <a:pt x="2302" y="2173"/>
                      </a:cubicBezTo>
                      <a:cubicBezTo>
                        <a:pt x="3937" y="2865"/>
                        <a:pt x="4011" y="2270"/>
                        <a:pt x="2473" y="858"/>
                      </a:cubicBezTo>
                      <a:cubicBezTo>
                        <a:pt x="1802" y="737"/>
                        <a:pt x="1121" y="670"/>
                        <a:pt x="439" y="658"/>
                      </a:cubicBezTo>
                      <a:cubicBezTo>
                        <a:pt x="244" y="672"/>
                        <a:pt x="541" y="1044"/>
                        <a:pt x="616" y="12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2" name="Freeform 5461">
                  <a:extLst>
                    <a:ext uri="{FF2B5EF4-FFF2-40B4-BE49-F238E27FC236}">
                      <a16:creationId xmlns:a16="http://schemas.microsoft.com/office/drawing/2014/main" id="{F9421F85-94E3-AE4F-FDCE-D204E9722B92}"/>
                    </a:ext>
                  </a:extLst>
                </p:cNvPr>
                <p:cNvSpPr/>
                <p:nvPr/>
              </p:nvSpPr>
              <p:spPr>
                <a:xfrm rot="-780000">
                  <a:off x="1793415" y="3872856"/>
                  <a:ext cx="1412" cy="1518"/>
                </a:xfrm>
                <a:custGeom>
                  <a:avLst/>
                  <a:gdLst>
                    <a:gd name="connsiteX0" fmla="*/ 1784 w 1412"/>
                    <a:gd name="connsiteY0" fmla="*/ 1996 h 1518"/>
                    <a:gd name="connsiteX1" fmla="*/ 1041 w 1412"/>
                    <a:gd name="connsiteY1" fmla="*/ 904 h 1518"/>
                    <a:gd name="connsiteX2" fmla="*/ 372 w 1412"/>
                    <a:gd name="connsiteY2" fmla="*/ 658 h 1518"/>
                    <a:gd name="connsiteX3" fmla="*/ 470 w 1412"/>
                    <a:gd name="connsiteY3" fmla="*/ 881 h 1518"/>
                    <a:gd name="connsiteX4" fmla="*/ 1013 w 1412"/>
                    <a:gd name="connsiteY4" fmla="*/ 2047 h 1518"/>
                    <a:gd name="connsiteX5" fmla="*/ 1784 w 1412"/>
                    <a:gd name="connsiteY5" fmla="*/ 1996 h 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 h="1518">
                      <a:moveTo>
                        <a:pt x="1784" y="1996"/>
                      </a:moveTo>
                      <a:cubicBezTo>
                        <a:pt x="1807" y="1796"/>
                        <a:pt x="1320" y="1276"/>
                        <a:pt x="1041" y="904"/>
                      </a:cubicBezTo>
                      <a:lnTo>
                        <a:pt x="372" y="658"/>
                      </a:lnTo>
                      <a:lnTo>
                        <a:pt x="470" y="881"/>
                      </a:lnTo>
                      <a:lnTo>
                        <a:pt x="1013" y="2047"/>
                      </a:lnTo>
                      <a:cubicBezTo>
                        <a:pt x="1515" y="2270"/>
                        <a:pt x="1761" y="2172"/>
                        <a:pt x="1784" y="19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3" name="Freeform 5462">
                  <a:extLst>
                    <a:ext uri="{FF2B5EF4-FFF2-40B4-BE49-F238E27FC236}">
                      <a16:creationId xmlns:a16="http://schemas.microsoft.com/office/drawing/2014/main" id="{BEEC64B4-2437-4798-EACE-F52AADA2738B}"/>
                    </a:ext>
                  </a:extLst>
                </p:cNvPr>
                <p:cNvSpPr/>
                <p:nvPr/>
              </p:nvSpPr>
              <p:spPr>
                <a:xfrm rot="-780000">
                  <a:off x="1789068" y="3898485"/>
                  <a:ext cx="2050" cy="2504"/>
                </a:xfrm>
                <a:custGeom>
                  <a:avLst/>
                  <a:gdLst>
                    <a:gd name="connsiteX0" fmla="*/ 1544 w 2050"/>
                    <a:gd name="connsiteY0" fmla="*/ 662 h 2504"/>
                    <a:gd name="connsiteX1" fmla="*/ 378 w 2050"/>
                    <a:gd name="connsiteY1" fmla="*/ 1503 h 2504"/>
                    <a:gd name="connsiteX2" fmla="*/ 1307 w 2050"/>
                    <a:gd name="connsiteY2" fmla="*/ 3166 h 2504"/>
                    <a:gd name="connsiteX3" fmla="*/ 2148 w 2050"/>
                    <a:gd name="connsiteY3" fmla="*/ 3018 h 2504"/>
                    <a:gd name="connsiteX4" fmla="*/ 2422 w 2050"/>
                    <a:gd name="connsiteY4" fmla="*/ 2669 h 2504"/>
                    <a:gd name="connsiteX5" fmla="*/ 1544 w 2050"/>
                    <a:gd name="connsiteY5" fmla="*/ 662 h 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 h="2504">
                      <a:moveTo>
                        <a:pt x="1544" y="662"/>
                      </a:moveTo>
                      <a:cubicBezTo>
                        <a:pt x="898" y="1127"/>
                        <a:pt x="304" y="1308"/>
                        <a:pt x="378" y="1503"/>
                      </a:cubicBezTo>
                      <a:cubicBezTo>
                        <a:pt x="565" y="2118"/>
                        <a:pt x="882" y="2685"/>
                        <a:pt x="1307" y="3166"/>
                      </a:cubicBezTo>
                      <a:cubicBezTo>
                        <a:pt x="1594" y="3168"/>
                        <a:pt x="1878" y="3117"/>
                        <a:pt x="2148" y="3018"/>
                      </a:cubicBezTo>
                      <a:lnTo>
                        <a:pt x="2422" y="2669"/>
                      </a:lnTo>
                      <a:cubicBezTo>
                        <a:pt x="2168" y="1984"/>
                        <a:pt x="1874" y="1314"/>
                        <a:pt x="1544" y="66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4" name="Freeform 5463">
                  <a:extLst>
                    <a:ext uri="{FF2B5EF4-FFF2-40B4-BE49-F238E27FC236}">
                      <a16:creationId xmlns:a16="http://schemas.microsoft.com/office/drawing/2014/main" id="{6EFDEA24-2A2F-DD99-8420-681F086E59E3}"/>
                    </a:ext>
                  </a:extLst>
                </p:cNvPr>
                <p:cNvSpPr/>
                <p:nvPr/>
              </p:nvSpPr>
              <p:spPr>
                <a:xfrm rot="-780000">
                  <a:off x="1796183" y="3861560"/>
                  <a:ext cx="1523" cy="1858"/>
                </a:xfrm>
                <a:custGeom>
                  <a:avLst/>
                  <a:gdLst>
                    <a:gd name="connsiteX0" fmla="*/ 1896 w 1523"/>
                    <a:gd name="connsiteY0" fmla="*/ 1808 h 1858"/>
                    <a:gd name="connsiteX1" fmla="*/ 1431 w 1523"/>
                    <a:gd name="connsiteY1" fmla="*/ 1585 h 1858"/>
                    <a:gd name="connsiteX2" fmla="*/ 1306 w 1523"/>
                    <a:gd name="connsiteY2" fmla="*/ 656 h 1858"/>
                    <a:gd name="connsiteX3" fmla="*/ 842 w 1523"/>
                    <a:gd name="connsiteY3" fmla="*/ 827 h 1858"/>
                    <a:gd name="connsiteX4" fmla="*/ 744 w 1523"/>
                    <a:gd name="connsiteY4" fmla="*/ 1148 h 1858"/>
                    <a:gd name="connsiteX5" fmla="*/ 372 w 1523"/>
                    <a:gd name="connsiteY5" fmla="*/ 2240 h 1858"/>
                    <a:gd name="connsiteX6" fmla="*/ 1636 w 1523"/>
                    <a:gd name="connsiteY6" fmla="*/ 2514 h 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 h="1858">
                      <a:moveTo>
                        <a:pt x="1896" y="1808"/>
                      </a:moveTo>
                      <a:cubicBezTo>
                        <a:pt x="1673" y="1831"/>
                        <a:pt x="1473" y="1757"/>
                        <a:pt x="1431" y="1585"/>
                      </a:cubicBezTo>
                      <a:cubicBezTo>
                        <a:pt x="1380" y="1287"/>
                        <a:pt x="1334" y="967"/>
                        <a:pt x="1306" y="656"/>
                      </a:cubicBezTo>
                      <a:cubicBezTo>
                        <a:pt x="1162" y="738"/>
                        <a:pt x="1005" y="796"/>
                        <a:pt x="842" y="827"/>
                      </a:cubicBezTo>
                      <a:lnTo>
                        <a:pt x="744" y="1148"/>
                      </a:lnTo>
                      <a:lnTo>
                        <a:pt x="372" y="2240"/>
                      </a:lnTo>
                      <a:cubicBezTo>
                        <a:pt x="769" y="2420"/>
                        <a:pt x="1200" y="2514"/>
                        <a:pt x="1636" y="25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5" name="Freeform 5464">
                  <a:extLst>
                    <a:ext uri="{FF2B5EF4-FFF2-40B4-BE49-F238E27FC236}">
                      <a16:creationId xmlns:a16="http://schemas.microsoft.com/office/drawing/2014/main" id="{0D10D049-C286-D800-7FA8-24D80AE43A97}"/>
                    </a:ext>
                  </a:extLst>
                </p:cNvPr>
                <p:cNvSpPr/>
                <p:nvPr/>
              </p:nvSpPr>
              <p:spPr>
                <a:xfrm rot="-780000">
                  <a:off x="1836175" y="3845801"/>
                  <a:ext cx="18472" cy="11011"/>
                </a:xfrm>
                <a:custGeom>
                  <a:avLst/>
                  <a:gdLst>
                    <a:gd name="connsiteX0" fmla="*/ 17802 w 18472"/>
                    <a:gd name="connsiteY0" fmla="*/ 2752 h 11011"/>
                    <a:gd name="connsiteX1" fmla="*/ 17008 w 18472"/>
                    <a:gd name="connsiteY1" fmla="*/ 6994 h 11011"/>
                    <a:gd name="connsiteX2" fmla="*/ 13436 w 18472"/>
                    <a:gd name="connsiteY2" fmla="*/ 8161 h 11011"/>
                    <a:gd name="connsiteX3" fmla="*/ 12265 w 18472"/>
                    <a:gd name="connsiteY3" fmla="*/ 7464 h 11011"/>
                    <a:gd name="connsiteX4" fmla="*/ 11801 w 18472"/>
                    <a:gd name="connsiteY4" fmla="*/ 6943 h 11011"/>
                    <a:gd name="connsiteX5" fmla="*/ 11527 w 18472"/>
                    <a:gd name="connsiteY5" fmla="*/ 7069 h 11011"/>
                    <a:gd name="connsiteX6" fmla="*/ 11062 w 18472"/>
                    <a:gd name="connsiteY6" fmla="*/ 4936 h 11011"/>
                    <a:gd name="connsiteX7" fmla="*/ 11086 w 18472"/>
                    <a:gd name="connsiteY7" fmla="*/ 4936 h 11011"/>
                    <a:gd name="connsiteX8" fmla="*/ 11035 w 18472"/>
                    <a:gd name="connsiteY8" fmla="*/ 4095 h 11011"/>
                    <a:gd name="connsiteX9" fmla="*/ 6325 w 18472"/>
                    <a:gd name="connsiteY9" fmla="*/ 2878 h 11011"/>
                    <a:gd name="connsiteX10" fmla="*/ 6302 w 18472"/>
                    <a:gd name="connsiteY10" fmla="*/ 2901 h 11011"/>
                    <a:gd name="connsiteX11" fmla="*/ 6130 w 18472"/>
                    <a:gd name="connsiteY11" fmla="*/ 4513 h 11011"/>
                    <a:gd name="connsiteX12" fmla="*/ 4736 w 18472"/>
                    <a:gd name="connsiteY12" fmla="*/ 7301 h 11011"/>
                    <a:gd name="connsiteX13" fmla="*/ 4272 w 18472"/>
                    <a:gd name="connsiteY13" fmla="*/ 7524 h 11011"/>
                    <a:gd name="connsiteX14" fmla="*/ 1123 w 18472"/>
                    <a:gd name="connsiteY14" fmla="*/ 7399 h 11011"/>
                    <a:gd name="connsiteX15" fmla="*/ 379 w 18472"/>
                    <a:gd name="connsiteY15" fmla="*/ 10721 h 11011"/>
                    <a:gd name="connsiteX16" fmla="*/ 4518 w 18472"/>
                    <a:gd name="connsiteY16" fmla="*/ 9406 h 11011"/>
                    <a:gd name="connsiteX17" fmla="*/ 5558 w 18472"/>
                    <a:gd name="connsiteY17" fmla="*/ 7050 h 11011"/>
                    <a:gd name="connsiteX18" fmla="*/ 8085 w 18472"/>
                    <a:gd name="connsiteY18" fmla="*/ 6902 h 11011"/>
                    <a:gd name="connsiteX19" fmla="*/ 10120 w 18472"/>
                    <a:gd name="connsiteY19" fmla="*/ 10075 h 11011"/>
                    <a:gd name="connsiteX20" fmla="*/ 10640 w 18472"/>
                    <a:gd name="connsiteY20" fmla="*/ 11664 h 11011"/>
                    <a:gd name="connsiteX21" fmla="*/ 11137 w 18472"/>
                    <a:gd name="connsiteY21" fmla="*/ 11143 h 11011"/>
                    <a:gd name="connsiteX22" fmla="*/ 12674 w 18472"/>
                    <a:gd name="connsiteY22" fmla="*/ 10349 h 11011"/>
                    <a:gd name="connsiteX23" fmla="*/ 13817 w 18472"/>
                    <a:gd name="connsiteY23" fmla="*/ 10772 h 11011"/>
                    <a:gd name="connsiteX24" fmla="*/ 14834 w 18472"/>
                    <a:gd name="connsiteY24" fmla="*/ 9406 h 11011"/>
                    <a:gd name="connsiteX25" fmla="*/ 18852 w 18472"/>
                    <a:gd name="connsiteY25" fmla="*/ 8885 h 11011"/>
                    <a:gd name="connsiteX26" fmla="*/ 18852 w 18472"/>
                    <a:gd name="connsiteY26" fmla="*/ 8788 h 11011"/>
                    <a:gd name="connsiteX27" fmla="*/ 18457 w 18472"/>
                    <a:gd name="connsiteY27" fmla="*/ 5838 h 11011"/>
                    <a:gd name="connsiteX28" fmla="*/ 18257 w 18472"/>
                    <a:gd name="connsiteY28" fmla="*/ 2813 h 11011"/>
                    <a:gd name="connsiteX29" fmla="*/ 17737 w 18472"/>
                    <a:gd name="connsiteY29" fmla="*/ 2046 h 11011"/>
                    <a:gd name="connsiteX30" fmla="*/ 16748 w 18472"/>
                    <a:gd name="connsiteY30" fmla="*/ 652 h 11011"/>
                    <a:gd name="connsiteX31" fmla="*/ 16474 w 18472"/>
                    <a:gd name="connsiteY31" fmla="*/ 676 h 11011"/>
                    <a:gd name="connsiteX32" fmla="*/ 17802 w 18472"/>
                    <a:gd name="connsiteY32" fmla="*/ 2752 h 1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472" h="11011">
                      <a:moveTo>
                        <a:pt x="17802" y="2752"/>
                      </a:moveTo>
                      <a:cubicBezTo>
                        <a:pt x="18302" y="4208"/>
                        <a:pt x="18000" y="5819"/>
                        <a:pt x="17008" y="6994"/>
                      </a:cubicBezTo>
                      <a:cubicBezTo>
                        <a:pt x="16195" y="8115"/>
                        <a:pt x="14753" y="8585"/>
                        <a:pt x="13436" y="8161"/>
                      </a:cubicBezTo>
                      <a:cubicBezTo>
                        <a:pt x="13001" y="8013"/>
                        <a:pt x="12602" y="7776"/>
                        <a:pt x="12265" y="7464"/>
                      </a:cubicBezTo>
                      <a:cubicBezTo>
                        <a:pt x="12092" y="7308"/>
                        <a:pt x="11936" y="7133"/>
                        <a:pt x="11801" y="6943"/>
                      </a:cubicBezTo>
                      <a:lnTo>
                        <a:pt x="11527" y="7069"/>
                      </a:lnTo>
                      <a:cubicBezTo>
                        <a:pt x="10881" y="7069"/>
                        <a:pt x="10598" y="5675"/>
                        <a:pt x="11062" y="4936"/>
                      </a:cubicBezTo>
                      <a:lnTo>
                        <a:pt x="11086" y="4936"/>
                      </a:lnTo>
                      <a:cubicBezTo>
                        <a:pt x="11031" y="4659"/>
                        <a:pt x="11014" y="4377"/>
                        <a:pt x="11035" y="4095"/>
                      </a:cubicBezTo>
                      <a:cubicBezTo>
                        <a:pt x="9474" y="3631"/>
                        <a:pt x="7913" y="3226"/>
                        <a:pt x="6325" y="2878"/>
                      </a:cubicBezTo>
                      <a:lnTo>
                        <a:pt x="6302" y="2901"/>
                      </a:lnTo>
                      <a:cubicBezTo>
                        <a:pt x="6179" y="3429"/>
                        <a:pt x="6121" y="3971"/>
                        <a:pt x="6130" y="4513"/>
                      </a:cubicBezTo>
                      <a:cubicBezTo>
                        <a:pt x="6241" y="5634"/>
                        <a:pt x="5699" y="6718"/>
                        <a:pt x="4736" y="7301"/>
                      </a:cubicBezTo>
                      <a:lnTo>
                        <a:pt x="4272" y="7524"/>
                      </a:lnTo>
                      <a:cubicBezTo>
                        <a:pt x="3252" y="7931"/>
                        <a:pt x="2107" y="7885"/>
                        <a:pt x="1123" y="7399"/>
                      </a:cubicBezTo>
                      <a:cubicBezTo>
                        <a:pt x="676" y="8452"/>
                        <a:pt x="424" y="9577"/>
                        <a:pt x="379" y="10721"/>
                      </a:cubicBezTo>
                      <a:cubicBezTo>
                        <a:pt x="2535" y="12259"/>
                        <a:pt x="4049" y="11710"/>
                        <a:pt x="4518" y="9406"/>
                      </a:cubicBezTo>
                      <a:cubicBezTo>
                        <a:pt x="4680" y="8551"/>
                        <a:pt x="5036" y="7746"/>
                        <a:pt x="5558" y="7050"/>
                      </a:cubicBezTo>
                      <a:cubicBezTo>
                        <a:pt x="6102" y="6284"/>
                        <a:pt x="7021" y="6181"/>
                        <a:pt x="8085" y="6902"/>
                      </a:cubicBezTo>
                      <a:cubicBezTo>
                        <a:pt x="9120" y="7683"/>
                        <a:pt x="9842" y="8808"/>
                        <a:pt x="10120" y="10075"/>
                      </a:cubicBezTo>
                      <a:cubicBezTo>
                        <a:pt x="10244" y="10619"/>
                        <a:pt x="10418" y="11151"/>
                        <a:pt x="10640" y="11664"/>
                      </a:cubicBezTo>
                      <a:cubicBezTo>
                        <a:pt x="10788" y="11515"/>
                        <a:pt x="10960" y="11343"/>
                        <a:pt x="11137" y="11143"/>
                      </a:cubicBezTo>
                      <a:cubicBezTo>
                        <a:pt x="11501" y="10658"/>
                        <a:pt x="12067" y="10365"/>
                        <a:pt x="12674" y="10349"/>
                      </a:cubicBezTo>
                      <a:cubicBezTo>
                        <a:pt x="13068" y="10453"/>
                        <a:pt x="13450" y="10594"/>
                        <a:pt x="13817" y="10772"/>
                      </a:cubicBezTo>
                      <a:cubicBezTo>
                        <a:pt x="13543" y="9508"/>
                        <a:pt x="13868" y="8988"/>
                        <a:pt x="14834" y="9406"/>
                      </a:cubicBezTo>
                      <a:cubicBezTo>
                        <a:pt x="16155" y="10062"/>
                        <a:pt x="17741" y="9857"/>
                        <a:pt x="18852" y="8885"/>
                      </a:cubicBezTo>
                      <a:lnTo>
                        <a:pt x="18852" y="8788"/>
                      </a:lnTo>
                      <a:cubicBezTo>
                        <a:pt x="18845" y="7792"/>
                        <a:pt x="18713" y="6800"/>
                        <a:pt x="18457" y="5838"/>
                      </a:cubicBezTo>
                      <a:cubicBezTo>
                        <a:pt x="18151" y="4860"/>
                        <a:pt x="18082" y="3822"/>
                        <a:pt x="18257" y="2813"/>
                      </a:cubicBezTo>
                      <a:cubicBezTo>
                        <a:pt x="18107" y="2542"/>
                        <a:pt x="17933" y="2286"/>
                        <a:pt x="17737" y="2046"/>
                      </a:cubicBezTo>
                      <a:cubicBezTo>
                        <a:pt x="17383" y="1599"/>
                        <a:pt x="17053" y="1134"/>
                        <a:pt x="16748" y="652"/>
                      </a:cubicBezTo>
                      <a:lnTo>
                        <a:pt x="16474" y="676"/>
                      </a:lnTo>
                      <a:cubicBezTo>
                        <a:pt x="17090" y="1241"/>
                        <a:pt x="17548" y="1956"/>
                        <a:pt x="17802" y="275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6" name="Freeform 5465">
                  <a:extLst>
                    <a:ext uri="{FF2B5EF4-FFF2-40B4-BE49-F238E27FC236}">
                      <a16:creationId xmlns:a16="http://schemas.microsoft.com/office/drawing/2014/main" id="{ABEA8EE0-6F3D-3D7E-D17F-C9F39D7C85DC}"/>
                    </a:ext>
                  </a:extLst>
                </p:cNvPr>
                <p:cNvSpPr/>
                <p:nvPr/>
              </p:nvSpPr>
              <p:spPr>
                <a:xfrm rot="-780000">
                  <a:off x="1841681" y="3832196"/>
                  <a:ext cx="6563" cy="12568"/>
                </a:xfrm>
                <a:custGeom>
                  <a:avLst/>
                  <a:gdLst>
                    <a:gd name="connsiteX0" fmla="*/ 1815 w 6563"/>
                    <a:gd name="connsiteY0" fmla="*/ 650 h 12568"/>
                    <a:gd name="connsiteX1" fmla="*/ 1593 w 6563"/>
                    <a:gd name="connsiteY1" fmla="*/ 1147 h 12568"/>
                    <a:gd name="connsiteX2" fmla="*/ 1272 w 6563"/>
                    <a:gd name="connsiteY2" fmla="*/ 1612 h 12568"/>
                    <a:gd name="connsiteX3" fmla="*/ 580 w 6563"/>
                    <a:gd name="connsiteY3" fmla="*/ 2132 h 12568"/>
                    <a:gd name="connsiteX4" fmla="*/ 380 w 6563"/>
                    <a:gd name="connsiteY4" fmla="*/ 2183 h 12568"/>
                    <a:gd name="connsiteX5" fmla="*/ 2587 w 6563"/>
                    <a:gd name="connsiteY5" fmla="*/ 6829 h 12568"/>
                    <a:gd name="connsiteX6" fmla="*/ 2563 w 6563"/>
                    <a:gd name="connsiteY6" fmla="*/ 7945 h 12568"/>
                    <a:gd name="connsiteX7" fmla="*/ 3232 w 6563"/>
                    <a:gd name="connsiteY7" fmla="*/ 7968 h 12568"/>
                    <a:gd name="connsiteX8" fmla="*/ 3107 w 6563"/>
                    <a:gd name="connsiteY8" fmla="*/ 9854 h 12568"/>
                    <a:gd name="connsiteX9" fmla="*/ 2642 w 6563"/>
                    <a:gd name="connsiteY9" fmla="*/ 10895 h 12568"/>
                    <a:gd name="connsiteX10" fmla="*/ 4551 w 6563"/>
                    <a:gd name="connsiteY10" fmla="*/ 13218 h 12568"/>
                    <a:gd name="connsiteX11" fmla="*/ 6400 w 6563"/>
                    <a:gd name="connsiteY11" fmla="*/ 13004 h 12568"/>
                    <a:gd name="connsiteX12" fmla="*/ 6572 w 6563"/>
                    <a:gd name="connsiteY12" fmla="*/ 12312 h 12568"/>
                    <a:gd name="connsiteX13" fmla="*/ 6943 w 6563"/>
                    <a:gd name="connsiteY13" fmla="*/ 11383 h 12568"/>
                    <a:gd name="connsiteX14" fmla="*/ 6446 w 6563"/>
                    <a:gd name="connsiteY14" fmla="*/ 3150 h 12568"/>
                    <a:gd name="connsiteX15" fmla="*/ 1802 w 6563"/>
                    <a:gd name="connsiteY15" fmla="*/ 669 h 1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63" h="12568">
                      <a:moveTo>
                        <a:pt x="1815" y="650"/>
                      </a:moveTo>
                      <a:lnTo>
                        <a:pt x="1593" y="1147"/>
                      </a:lnTo>
                      <a:lnTo>
                        <a:pt x="1272" y="1612"/>
                      </a:lnTo>
                      <a:cubicBezTo>
                        <a:pt x="1090" y="1842"/>
                        <a:pt x="851" y="2021"/>
                        <a:pt x="580" y="2132"/>
                      </a:cubicBezTo>
                      <a:lnTo>
                        <a:pt x="380" y="2183"/>
                      </a:lnTo>
                      <a:cubicBezTo>
                        <a:pt x="1845" y="3266"/>
                        <a:pt x="2673" y="5010"/>
                        <a:pt x="2587" y="6829"/>
                      </a:cubicBezTo>
                      <a:cubicBezTo>
                        <a:pt x="2587" y="7201"/>
                        <a:pt x="2563" y="7573"/>
                        <a:pt x="2563" y="7945"/>
                      </a:cubicBezTo>
                      <a:cubicBezTo>
                        <a:pt x="2837" y="7847"/>
                        <a:pt x="3107" y="7796"/>
                        <a:pt x="3232" y="7968"/>
                      </a:cubicBezTo>
                      <a:cubicBezTo>
                        <a:pt x="3408" y="8592"/>
                        <a:pt x="3364" y="9258"/>
                        <a:pt x="3107" y="9854"/>
                      </a:cubicBezTo>
                      <a:cubicBezTo>
                        <a:pt x="2981" y="10203"/>
                        <a:pt x="2809" y="10546"/>
                        <a:pt x="2642" y="10895"/>
                      </a:cubicBezTo>
                      <a:cubicBezTo>
                        <a:pt x="2898" y="11917"/>
                        <a:pt x="3599" y="12769"/>
                        <a:pt x="4551" y="13218"/>
                      </a:cubicBezTo>
                      <a:cubicBezTo>
                        <a:pt x="5117" y="12910"/>
                        <a:pt x="5779" y="12833"/>
                        <a:pt x="6400" y="13004"/>
                      </a:cubicBezTo>
                      <a:cubicBezTo>
                        <a:pt x="6451" y="12781"/>
                        <a:pt x="6497" y="12540"/>
                        <a:pt x="6572" y="12312"/>
                      </a:cubicBezTo>
                      <a:lnTo>
                        <a:pt x="6943" y="11383"/>
                      </a:lnTo>
                      <a:cubicBezTo>
                        <a:pt x="5791" y="8788"/>
                        <a:pt x="5615" y="5864"/>
                        <a:pt x="6446" y="3150"/>
                      </a:cubicBezTo>
                      <a:cubicBezTo>
                        <a:pt x="4909" y="2258"/>
                        <a:pt x="3371" y="1440"/>
                        <a:pt x="1802" y="66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7" name="Freeform 5466">
                  <a:extLst>
                    <a:ext uri="{FF2B5EF4-FFF2-40B4-BE49-F238E27FC236}">
                      <a16:creationId xmlns:a16="http://schemas.microsoft.com/office/drawing/2014/main" id="{1C8F80B8-C29A-3CBD-0435-76EF20610E9C}"/>
                    </a:ext>
                  </a:extLst>
                </p:cNvPr>
                <p:cNvSpPr/>
                <p:nvPr/>
              </p:nvSpPr>
              <p:spPr>
                <a:xfrm rot="-780000">
                  <a:off x="1862378" y="3845116"/>
                  <a:ext cx="3813" cy="5036"/>
                </a:xfrm>
                <a:custGeom>
                  <a:avLst/>
                  <a:gdLst>
                    <a:gd name="connsiteX0" fmla="*/ 1201 w 3813"/>
                    <a:gd name="connsiteY0" fmla="*/ 2515 h 5036"/>
                    <a:gd name="connsiteX1" fmla="*/ 384 w 3813"/>
                    <a:gd name="connsiteY1" fmla="*/ 3979 h 5036"/>
                    <a:gd name="connsiteX2" fmla="*/ 407 w 3813"/>
                    <a:gd name="connsiteY2" fmla="*/ 3928 h 5036"/>
                    <a:gd name="connsiteX3" fmla="*/ 1002 w 3813"/>
                    <a:gd name="connsiteY3" fmla="*/ 3630 h 5036"/>
                    <a:gd name="connsiteX4" fmla="*/ 1522 w 3813"/>
                    <a:gd name="connsiteY4" fmla="*/ 3607 h 5036"/>
                    <a:gd name="connsiteX5" fmla="*/ 2214 w 3813"/>
                    <a:gd name="connsiteY5" fmla="*/ 4573 h 5036"/>
                    <a:gd name="connsiteX6" fmla="*/ 2460 w 3813"/>
                    <a:gd name="connsiteY6" fmla="*/ 5689 h 5036"/>
                    <a:gd name="connsiteX7" fmla="*/ 2781 w 3813"/>
                    <a:gd name="connsiteY7" fmla="*/ 5689 h 5036"/>
                    <a:gd name="connsiteX8" fmla="*/ 4146 w 3813"/>
                    <a:gd name="connsiteY8" fmla="*/ 5266 h 5036"/>
                    <a:gd name="connsiteX9" fmla="*/ 4197 w 3813"/>
                    <a:gd name="connsiteY9" fmla="*/ 5215 h 5036"/>
                    <a:gd name="connsiteX10" fmla="*/ 2339 w 3813"/>
                    <a:gd name="connsiteY10" fmla="*/ 652 h 5036"/>
                    <a:gd name="connsiteX11" fmla="*/ 1299 w 3813"/>
                    <a:gd name="connsiteY11" fmla="*/ 1149 h 5036"/>
                    <a:gd name="connsiteX12" fmla="*/ 1201 w 3813"/>
                    <a:gd name="connsiteY12" fmla="*/ 2515 h 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3" h="5036">
                      <a:moveTo>
                        <a:pt x="1201" y="2515"/>
                      </a:moveTo>
                      <a:cubicBezTo>
                        <a:pt x="927" y="2980"/>
                        <a:pt x="658" y="3482"/>
                        <a:pt x="384" y="3979"/>
                      </a:cubicBezTo>
                      <a:lnTo>
                        <a:pt x="407" y="3928"/>
                      </a:lnTo>
                      <a:cubicBezTo>
                        <a:pt x="589" y="3799"/>
                        <a:pt x="790" y="3699"/>
                        <a:pt x="1002" y="3630"/>
                      </a:cubicBezTo>
                      <a:cubicBezTo>
                        <a:pt x="1169" y="3573"/>
                        <a:pt x="1350" y="3565"/>
                        <a:pt x="1522" y="3607"/>
                      </a:cubicBezTo>
                      <a:cubicBezTo>
                        <a:pt x="1910" y="3780"/>
                        <a:pt x="2175" y="4150"/>
                        <a:pt x="2214" y="4573"/>
                      </a:cubicBezTo>
                      <a:lnTo>
                        <a:pt x="2460" y="5689"/>
                      </a:lnTo>
                      <a:lnTo>
                        <a:pt x="2781" y="5689"/>
                      </a:lnTo>
                      <a:cubicBezTo>
                        <a:pt x="3267" y="5682"/>
                        <a:pt x="3741" y="5535"/>
                        <a:pt x="4146" y="5266"/>
                      </a:cubicBezTo>
                      <a:lnTo>
                        <a:pt x="4197" y="5215"/>
                      </a:lnTo>
                      <a:lnTo>
                        <a:pt x="2339" y="652"/>
                      </a:lnTo>
                      <a:cubicBezTo>
                        <a:pt x="1963" y="746"/>
                        <a:pt x="1609" y="916"/>
                        <a:pt x="1299" y="1149"/>
                      </a:cubicBezTo>
                      <a:cubicBezTo>
                        <a:pt x="1647" y="1326"/>
                        <a:pt x="1675" y="1697"/>
                        <a:pt x="1201" y="251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8" name="Freeform 5467">
                  <a:extLst>
                    <a:ext uri="{FF2B5EF4-FFF2-40B4-BE49-F238E27FC236}">
                      <a16:creationId xmlns:a16="http://schemas.microsoft.com/office/drawing/2014/main" id="{70C5FFE2-0413-CD2F-E9AF-2DF7578C7882}"/>
                    </a:ext>
                  </a:extLst>
                </p:cNvPr>
                <p:cNvSpPr/>
                <p:nvPr/>
              </p:nvSpPr>
              <p:spPr>
                <a:xfrm rot="-780000">
                  <a:off x="1837650" y="3863621"/>
                  <a:ext cx="6341" cy="7020"/>
                </a:xfrm>
                <a:custGeom>
                  <a:avLst/>
                  <a:gdLst>
                    <a:gd name="connsiteX0" fmla="*/ 2564 w 6341"/>
                    <a:gd name="connsiteY0" fmla="*/ 6905 h 7020"/>
                    <a:gd name="connsiteX1" fmla="*/ 6159 w 6341"/>
                    <a:gd name="connsiteY1" fmla="*/ 2365 h 7020"/>
                    <a:gd name="connsiteX2" fmla="*/ 6702 w 6341"/>
                    <a:gd name="connsiteY2" fmla="*/ 656 h 7020"/>
                    <a:gd name="connsiteX3" fmla="*/ 3604 w 6341"/>
                    <a:gd name="connsiteY3" fmla="*/ 1970 h 7020"/>
                    <a:gd name="connsiteX4" fmla="*/ 483 w 6341"/>
                    <a:gd name="connsiteY4" fmla="*/ 5962 h 7020"/>
                    <a:gd name="connsiteX5" fmla="*/ 757 w 6341"/>
                    <a:gd name="connsiteY5" fmla="*/ 7355 h 7020"/>
                    <a:gd name="connsiteX6" fmla="*/ 1997 w 6341"/>
                    <a:gd name="connsiteY6" fmla="*/ 7676 h 7020"/>
                    <a:gd name="connsiteX7" fmla="*/ 2564 w 6341"/>
                    <a:gd name="connsiteY7" fmla="*/ 6905 h 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1" h="7020">
                      <a:moveTo>
                        <a:pt x="2564" y="6905"/>
                      </a:moveTo>
                      <a:cubicBezTo>
                        <a:pt x="3804" y="5511"/>
                        <a:pt x="4969" y="3903"/>
                        <a:pt x="6159" y="2365"/>
                      </a:cubicBezTo>
                      <a:cubicBezTo>
                        <a:pt x="6589" y="1907"/>
                        <a:pt x="6788" y="1278"/>
                        <a:pt x="6702" y="656"/>
                      </a:cubicBezTo>
                      <a:cubicBezTo>
                        <a:pt x="5685" y="1120"/>
                        <a:pt x="4644" y="1585"/>
                        <a:pt x="3604" y="1970"/>
                      </a:cubicBezTo>
                      <a:cubicBezTo>
                        <a:pt x="2062" y="2819"/>
                        <a:pt x="935" y="4261"/>
                        <a:pt x="483" y="5962"/>
                      </a:cubicBezTo>
                      <a:cubicBezTo>
                        <a:pt x="277" y="6438"/>
                        <a:pt x="386" y="6992"/>
                        <a:pt x="757" y="7355"/>
                      </a:cubicBezTo>
                      <a:lnTo>
                        <a:pt x="1997" y="7676"/>
                      </a:lnTo>
                      <a:cubicBezTo>
                        <a:pt x="2167" y="7406"/>
                        <a:pt x="2357" y="7148"/>
                        <a:pt x="2564" y="690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9" name="Freeform 5468">
                  <a:extLst>
                    <a:ext uri="{FF2B5EF4-FFF2-40B4-BE49-F238E27FC236}">
                      <a16:creationId xmlns:a16="http://schemas.microsoft.com/office/drawing/2014/main" id="{BBB93E9A-690E-CB73-8489-14B9C2022217}"/>
                    </a:ext>
                  </a:extLst>
                </p:cNvPr>
                <p:cNvSpPr/>
                <p:nvPr/>
              </p:nvSpPr>
              <p:spPr>
                <a:xfrm rot="-780000">
                  <a:off x="1843240" y="3860504"/>
                  <a:ext cx="11451" cy="17850"/>
                </a:xfrm>
                <a:custGeom>
                  <a:avLst/>
                  <a:gdLst>
                    <a:gd name="connsiteX0" fmla="*/ 7065 w 11451"/>
                    <a:gd name="connsiteY0" fmla="*/ 1055 h 17850"/>
                    <a:gd name="connsiteX1" fmla="*/ 6001 w 11451"/>
                    <a:gd name="connsiteY1" fmla="*/ 781 h 17850"/>
                    <a:gd name="connsiteX2" fmla="*/ 5537 w 11451"/>
                    <a:gd name="connsiteY2" fmla="*/ 2640 h 17850"/>
                    <a:gd name="connsiteX3" fmla="*/ 4742 w 11451"/>
                    <a:gd name="connsiteY3" fmla="*/ 5018 h 17850"/>
                    <a:gd name="connsiteX4" fmla="*/ 2982 w 11451"/>
                    <a:gd name="connsiteY4" fmla="*/ 6412 h 17850"/>
                    <a:gd name="connsiteX5" fmla="*/ 381 w 11451"/>
                    <a:gd name="connsiteY5" fmla="*/ 9200 h 17850"/>
                    <a:gd name="connsiteX6" fmla="*/ 2564 w 11451"/>
                    <a:gd name="connsiteY6" fmla="*/ 10594 h 17850"/>
                    <a:gd name="connsiteX7" fmla="*/ 6359 w 11451"/>
                    <a:gd name="connsiteY7" fmla="*/ 13944 h 17850"/>
                    <a:gd name="connsiteX8" fmla="*/ 8096 w 11451"/>
                    <a:gd name="connsiteY8" fmla="*/ 15877 h 17850"/>
                    <a:gd name="connsiteX9" fmla="*/ 10102 w 11451"/>
                    <a:gd name="connsiteY9" fmla="*/ 18135 h 17850"/>
                    <a:gd name="connsiteX10" fmla="*/ 11663 w 11451"/>
                    <a:gd name="connsiteY10" fmla="*/ 18358 h 17850"/>
                    <a:gd name="connsiteX11" fmla="*/ 11686 w 11451"/>
                    <a:gd name="connsiteY11" fmla="*/ 16522 h 17850"/>
                    <a:gd name="connsiteX12" fmla="*/ 10943 w 11451"/>
                    <a:gd name="connsiteY12" fmla="*/ 15156 h 17850"/>
                    <a:gd name="connsiteX13" fmla="*/ 9457 w 11451"/>
                    <a:gd name="connsiteY13" fmla="*/ 11388 h 17850"/>
                    <a:gd name="connsiteX14" fmla="*/ 8639 w 11451"/>
                    <a:gd name="connsiteY14" fmla="*/ 9530 h 17850"/>
                    <a:gd name="connsiteX15" fmla="*/ 7399 w 11451"/>
                    <a:gd name="connsiteY15" fmla="*/ 9628 h 17850"/>
                    <a:gd name="connsiteX16" fmla="*/ 4844 w 11451"/>
                    <a:gd name="connsiteY16" fmla="*/ 8564 h 17850"/>
                    <a:gd name="connsiteX17" fmla="*/ 4645 w 11451"/>
                    <a:gd name="connsiteY17" fmla="*/ 5711 h 17850"/>
                    <a:gd name="connsiteX18" fmla="*/ 6800 w 11451"/>
                    <a:gd name="connsiteY18" fmla="*/ 5214 h 17850"/>
                    <a:gd name="connsiteX19" fmla="*/ 8509 w 11451"/>
                    <a:gd name="connsiteY19" fmla="*/ 4150 h 17850"/>
                    <a:gd name="connsiteX20" fmla="*/ 8709 w 11451"/>
                    <a:gd name="connsiteY20" fmla="*/ 3578 h 17850"/>
                    <a:gd name="connsiteX21" fmla="*/ 8388 w 11451"/>
                    <a:gd name="connsiteY21" fmla="*/ 3155 h 17850"/>
                    <a:gd name="connsiteX22" fmla="*/ 7065 w 11451"/>
                    <a:gd name="connsiteY22" fmla="*/ 1055 h 1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51" h="17850">
                      <a:moveTo>
                        <a:pt x="7065" y="1055"/>
                      </a:moveTo>
                      <a:cubicBezTo>
                        <a:pt x="7065" y="707"/>
                        <a:pt x="6345" y="512"/>
                        <a:pt x="6001" y="781"/>
                      </a:cubicBezTo>
                      <a:cubicBezTo>
                        <a:pt x="5452" y="1230"/>
                        <a:pt x="5264" y="1985"/>
                        <a:pt x="5537" y="2640"/>
                      </a:cubicBezTo>
                      <a:cubicBezTo>
                        <a:pt x="5792" y="3521"/>
                        <a:pt x="5475" y="4468"/>
                        <a:pt x="4742" y="5018"/>
                      </a:cubicBezTo>
                      <a:cubicBezTo>
                        <a:pt x="4204" y="5542"/>
                        <a:pt x="3614" y="6009"/>
                        <a:pt x="2982" y="6412"/>
                      </a:cubicBezTo>
                      <a:cubicBezTo>
                        <a:pt x="1921" y="7139"/>
                        <a:pt x="1032" y="8091"/>
                        <a:pt x="381" y="9200"/>
                      </a:cubicBezTo>
                      <a:cubicBezTo>
                        <a:pt x="1202" y="9498"/>
                        <a:pt x="1948" y="9974"/>
                        <a:pt x="2564" y="10594"/>
                      </a:cubicBezTo>
                      <a:cubicBezTo>
                        <a:pt x="3804" y="11760"/>
                        <a:pt x="5118" y="12801"/>
                        <a:pt x="6359" y="13944"/>
                      </a:cubicBezTo>
                      <a:cubicBezTo>
                        <a:pt x="6976" y="14553"/>
                        <a:pt x="7556" y="15198"/>
                        <a:pt x="8096" y="15877"/>
                      </a:cubicBezTo>
                      <a:cubicBezTo>
                        <a:pt x="8700" y="16684"/>
                        <a:pt x="9371" y="17440"/>
                        <a:pt x="10102" y="18135"/>
                      </a:cubicBezTo>
                      <a:cubicBezTo>
                        <a:pt x="10567" y="18506"/>
                        <a:pt x="11394" y="18632"/>
                        <a:pt x="11663" y="18358"/>
                      </a:cubicBezTo>
                      <a:cubicBezTo>
                        <a:pt x="11932" y="18084"/>
                        <a:pt x="11835" y="17168"/>
                        <a:pt x="11686" y="16522"/>
                      </a:cubicBezTo>
                      <a:cubicBezTo>
                        <a:pt x="11538" y="16020"/>
                        <a:pt x="11284" y="15554"/>
                        <a:pt x="10943" y="15156"/>
                      </a:cubicBezTo>
                      <a:cubicBezTo>
                        <a:pt x="10124" y="14053"/>
                        <a:pt x="9611" y="12753"/>
                        <a:pt x="9457" y="11388"/>
                      </a:cubicBezTo>
                      <a:cubicBezTo>
                        <a:pt x="9362" y="10705"/>
                        <a:pt x="9079" y="10061"/>
                        <a:pt x="8639" y="9530"/>
                      </a:cubicBezTo>
                      <a:cubicBezTo>
                        <a:pt x="8416" y="9256"/>
                        <a:pt x="7771" y="9456"/>
                        <a:pt x="7399" y="9628"/>
                      </a:cubicBezTo>
                      <a:cubicBezTo>
                        <a:pt x="6531" y="10092"/>
                        <a:pt x="5713" y="9799"/>
                        <a:pt x="4844" y="8564"/>
                      </a:cubicBezTo>
                      <a:cubicBezTo>
                        <a:pt x="3976" y="7328"/>
                        <a:pt x="3915" y="6240"/>
                        <a:pt x="4645" y="5711"/>
                      </a:cubicBezTo>
                      <a:cubicBezTo>
                        <a:pt x="5286" y="5305"/>
                        <a:pt x="6046" y="5129"/>
                        <a:pt x="6800" y="5214"/>
                      </a:cubicBezTo>
                      <a:cubicBezTo>
                        <a:pt x="7563" y="5377"/>
                        <a:pt x="8319" y="4907"/>
                        <a:pt x="8509" y="4150"/>
                      </a:cubicBezTo>
                      <a:lnTo>
                        <a:pt x="8709" y="3578"/>
                      </a:lnTo>
                      <a:lnTo>
                        <a:pt x="8388" y="3155"/>
                      </a:lnTo>
                      <a:cubicBezTo>
                        <a:pt x="7840" y="2575"/>
                        <a:pt x="7065" y="2496"/>
                        <a:pt x="7065" y="105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0" name="Freeform 5469">
                  <a:extLst>
                    <a:ext uri="{FF2B5EF4-FFF2-40B4-BE49-F238E27FC236}">
                      <a16:creationId xmlns:a16="http://schemas.microsoft.com/office/drawing/2014/main" id="{083031C2-9C67-1733-7C7F-A7DD88955253}"/>
                    </a:ext>
                  </a:extLst>
                </p:cNvPr>
                <p:cNvSpPr/>
                <p:nvPr/>
              </p:nvSpPr>
              <p:spPr>
                <a:xfrm rot="-780000">
                  <a:off x="1790083" y="3877729"/>
                  <a:ext cx="15991" cy="12294"/>
                </a:xfrm>
                <a:custGeom>
                  <a:avLst/>
                  <a:gdLst>
                    <a:gd name="connsiteX0" fmla="*/ 16178 w 15991"/>
                    <a:gd name="connsiteY0" fmla="*/ 8576 h 12294"/>
                    <a:gd name="connsiteX1" fmla="*/ 14320 w 15991"/>
                    <a:gd name="connsiteY1" fmla="*/ 8553 h 12294"/>
                    <a:gd name="connsiteX2" fmla="*/ 10776 w 15991"/>
                    <a:gd name="connsiteY2" fmla="*/ 8158 h 12294"/>
                    <a:gd name="connsiteX3" fmla="*/ 8844 w 15991"/>
                    <a:gd name="connsiteY3" fmla="*/ 5482 h 12294"/>
                    <a:gd name="connsiteX4" fmla="*/ 8249 w 15991"/>
                    <a:gd name="connsiteY4" fmla="*/ 770 h 12294"/>
                    <a:gd name="connsiteX5" fmla="*/ 7483 w 15991"/>
                    <a:gd name="connsiteY5" fmla="*/ 673 h 12294"/>
                    <a:gd name="connsiteX6" fmla="*/ 5648 w 15991"/>
                    <a:gd name="connsiteY6" fmla="*/ 696 h 12294"/>
                    <a:gd name="connsiteX7" fmla="*/ 2452 w 15991"/>
                    <a:gd name="connsiteY7" fmla="*/ 2582 h 12294"/>
                    <a:gd name="connsiteX8" fmla="*/ 372 w 15991"/>
                    <a:gd name="connsiteY8" fmla="*/ 2308 h 12294"/>
                    <a:gd name="connsiteX9" fmla="*/ 1811 w 15991"/>
                    <a:gd name="connsiteY9" fmla="*/ 5384 h 12294"/>
                    <a:gd name="connsiteX10" fmla="*/ 3623 w 15991"/>
                    <a:gd name="connsiteY10" fmla="*/ 4840 h 12294"/>
                    <a:gd name="connsiteX11" fmla="*/ 5681 w 15991"/>
                    <a:gd name="connsiteY11" fmla="*/ 6058 h 12294"/>
                    <a:gd name="connsiteX12" fmla="*/ 5704 w 15991"/>
                    <a:gd name="connsiteY12" fmla="*/ 6132 h 12294"/>
                    <a:gd name="connsiteX13" fmla="*/ 6596 w 15991"/>
                    <a:gd name="connsiteY13" fmla="*/ 6281 h 12294"/>
                    <a:gd name="connsiteX14" fmla="*/ 8704 w 15991"/>
                    <a:gd name="connsiteY14" fmla="*/ 8688 h 12294"/>
                    <a:gd name="connsiteX15" fmla="*/ 8951 w 15991"/>
                    <a:gd name="connsiteY15" fmla="*/ 10523 h 12294"/>
                    <a:gd name="connsiteX16" fmla="*/ 10065 w 15991"/>
                    <a:gd name="connsiteY16" fmla="*/ 11986 h 12294"/>
                    <a:gd name="connsiteX17" fmla="*/ 16364 w 15991"/>
                    <a:gd name="connsiteY17" fmla="*/ 12953 h 12294"/>
                    <a:gd name="connsiteX18" fmla="*/ 15671 w 15991"/>
                    <a:gd name="connsiteY18" fmla="*/ 10500 h 12294"/>
                    <a:gd name="connsiteX19" fmla="*/ 16178 w 15991"/>
                    <a:gd name="connsiteY19" fmla="*/ 8576 h 1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991" h="12294">
                      <a:moveTo>
                        <a:pt x="16178" y="8576"/>
                      </a:moveTo>
                      <a:cubicBezTo>
                        <a:pt x="15566" y="8447"/>
                        <a:pt x="14935" y="8439"/>
                        <a:pt x="14320" y="8553"/>
                      </a:cubicBezTo>
                      <a:cubicBezTo>
                        <a:pt x="13125" y="8600"/>
                        <a:pt x="11931" y="8467"/>
                        <a:pt x="10776" y="8158"/>
                      </a:cubicBezTo>
                      <a:cubicBezTo>
                        <a:pt x="9606" y="7799"/>
                        <a:pt x="8817" y="6705"/>
                        <a:pt x="8844" y="5482"/>
                      </a:cubicBezTo>
                      <a:cubicBezTo>
                        <a:pt x="8695" y="3967"/>
                        <a:pt x="8449" y="2457"/>
                        <a:pt x="8249" y="770"/>
                      </a:cubicBezTo>
                      <a:cubicBezTo>
                        <a:pt x="7785" y="719"/>
                        <a:pt x="7604" y="622"/>
                        <a:pt x="7483" y="673"/>
                      </a:cubicBezTo>
                      <a:cubicBezTo>
                        <a:pt x="6911" y="978"/>
                        <a:pt x="6227" y="986"/>
                        <a:pt x="5648" y="696"/>
                      </a:cubicBezTo>
                      <a:cubicBezTo>
                        <a:pt x="5146" y="1987"/>
                        <a:pt x="3825" y="2767"/>
                        <a:pt x="2452" y="2582"/>
                      </a:cubicBezTo>
                      <a:cubicBezTo>
                        <a:pt x="1760" y="2485"/>
                        <a:pt x="1059" y="2410"/>
                        <a:pt x="372" y="2308"/>
                      </a:cubicBezTo>
                      <a:cubicBezTo>
                        <a:pt x="628" y="3424"/>
                        <a:pt x="1119" y="4473"/>
                        <a:pt x="1811" y="5384"/>
                      </a:cubicBezTo>
                      <a:cubicBezTo>
                        <a:pt x="2347" y="5024"/>
                        <a:pt x="2978" y="4835"/>
                        <a:pt x="3623" y="4840"/>
                      </a:cubicBezTo>
                      <a:cubicBezTo>
                        <a:pt x="4447" y="4947"/>
                        <a:pt x="5191" y="5387"/>
                        <a:pt x="5681" y="6058"/>
                      </a:cubicBezTo>
                      <a:lnTo>
                        <a:pt x="5704" y="6132"/>
                      </a:lnTo>
                      <a:cubicBezTo>
                        <a:pt x="5927" y="6007"/>
                        <a:pt x="6201" y="6007"/>
                        <a:pt x="6596" y="6281"/>
                      </a:cubicBezTo>
                      <a:cubicBezTo>
                        <a:pt x="7634" y="6712"/>
                        <a:pt x="8413" y="7601"/>
                        <a:pt x="8704" y="8688"/>
                      </a:cubicBezTo>
                      <a:cubicBezTo>
                        <a:pt x="8833" y="9292"/>
                        <a:pt x="8916" y="9906"/>
                        <a:pt x="8951" y="10523"/>
                      </a:cubicBezTo>
                      <a:cubicBezTo>
                        <a:pt x="8974" y="11415"/>
                        <a:pt x="9415" y="11889"/>
                        <a:pt x="10065" y="11986"/>
                      </a:cubicBezTo>
                      <a:lnTo>
                        <a:pt x="16364" y="12953"/>
                      </a:lnTo>
                      <a:cubicBezTo>
                        <a:pt x="16076" y="12152"/>
                        <a:pt x="15845" y="11333"/>
                        <a:pt x="15671" y="10500"/>
                      </a:cubicBezTo>
                      <a:cubicBezTo>
                        <a:pt x="15498" y="9814"/>
                        <a:pt x="15689" y="9087"/>
                        <a:pt x="16178" y="85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1" name="Freeform 5470">
                  <a:extLst>
                    <a:ext uri="{FF2B5EF4-FFF2-40B4-BE49-F238E27FC236}">
                      <a16:creationId xmlns:a16="http://schemas.microsoft.com/office/drawing/2014/main" id="{09D8590A-14E9-4911-832F-118EB8B718CA}"/>
                    </a:ext>
                  </a:extLst>
                </p:cNvPr>
                <p:cNvSpPr/>
                <p:nvPr/>
              </p:nvSpPr>
              <p:spPr>
                <a:xfrm rot="-780000">
                  <a:off x="1793816" y="3886406"/>
                  <a:ext cx="5537" cy="5844"/>
                </a:xfrm>
                <a:custGeom>
                  <a:avLst/>
                  <a:gdLst>
                    <a:gd name="connsiteX0" fmla="*/ 372 w 5537"/>
                    <a:gd name="connsiteY0" fmla="*/ 3081 h 5844"/>
                    <a:gd name="connsiteX1" fmla="*/ 1139 w 5537"/>
                    <a:gd name="connsiteY1" fmla="*/ 3875 h 5844"/>
                    <a:gd name="connsiteX2" fmla="*/ 4362 w 5537"/>
                    <a:gd name="connsiteY2" fmla="*/ 6505 h 5844"/>
                    <a:gd name="connsiteX3" fmla="*/ 5876 w 5537"/>
                    <a:gd name="connsiteY3" fmla="*/ 5065 h 5844"/>
                    <a:gd name="connsiteX4" fmla="*/ 4265 w 5537"/>
                    <a:gd name="connsiteY4" fmla="*/ 2741 h 5844"/>
                    <a:gd name="connsiteX5" fmla="*/ 2527 w 5537"/>
                    <a:gd name="connsiteY5" fmla="*/ 660 h 5844"/>
                    <a:gd name="connsiteX6" fmla="*/ 1190 w 5537"/>
                    <a:gd name="connsiteY6" fmla="*/ 1900 h 5844"/>
                    <a:gd name="connsiteX7" fmla="*/ 372 w 5537"/>
                    <a:gd name="connsiteY7" fmla="*/ 3081 h 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7" h="5844">
                      <a:moveTo>
                        <a:pt x="372" y="3081"/>
                      </a:moveTo>
                      <a:cubicBezTo>
                        <a:pt x="580" y="3388"/>
                        <a:pt x="839" y="3657"/>
                        <a:pt x="1139" y="3875"/>
                      </a:cubicBezTo>
                      <a:cubicBezTo>
                        <a:pt x="2202" y="4670"/>
                        <a:pt x="3247" y="5562"/>
                        <a:pt x="4362" y="6505"/>
                      </a:cubicBezTo>
                      <a:cubicBezTo>
                        <a:pt x="4738" y="5906"/>
                        <a:pt x="5259" y="5410"/>
                        <a:pt x="5876" y="5065"/>
                      </a:cubicBezTo>
                      <a:cubicBezTo>
                        <a:pt x="6025" y="4098"/>
                        <a:pt x="5705" y="3852"/>
                        <a:pt x="4265" y="2741"/>
                      </a:cubicBezTo>
                      <a:cubicBezTo>
                        <a:pt x="3502" y="2224"/>
                        <a:pt x="2900" y="1503"/>
                        <a:pt x="2527" y="660"/>
                      </a:cubicBezTo>
                      <a:cubicBezTo>
                        <a:pt x="2106" y="1099"/>
                        <a:pt x="1659" y="1513"/>
                        <a:pt x="1190" y="1900"/>
                      </a:cubicBezTo>
                      <a:cubicBezTo>
                        <a:pt x="809" y="2206"/>
                        <a:pt x="525" y="2616"/>
                        <a:pt x="372" y="308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2" name="Freeform 5471">
                  <a:extLst>
                    <a:ext uri="{FF2B5EF4-FFF2-40B4-BE49-F238E27FC236}">
                      <a16:creationId xmlns:a16="http://schemas.microsoft.com/office/drawing/2014/main" id="{214BEE1F-2219-27F5-1E20-3252FB092C5D}"/>
                    </a:ext>
                  </a:extLst>
                </p:cNvPr>
                <p:cNvSpPr/>
                <p:nvPr/>
              </p:nvSpPr>
              <p:spPr>
                <a:xfrm rot="-780000">
                  <a:off x="1798337" y="3890281"/>
                  <a:ext cx="1514" cy="2281"/>
                </a:xfrm>
                <a:custGeom>
                  <a:avLst/>
                  <a:gdLst>
                    <a:gd name="connsiteX0" fmla="*/ 1367 w 1514"/>
                    <a:gd name="connsiteY0" fmla="*/ 2942 h 2281"/>
                    <a:gd name="connsiteX1" fmla="*/ 1715 w 1514"/>
                    <a:gd name="connsiteY1" fmla="*/ 1678 h 2281"/>
                    <a:gd name="connsiteX2" fmla="*/ 1887 w 1514"/>
                    <a:gd name="connsiteY2" fmla="*/ 661 h 2281"/>
                    <a:gd name="connsiteX3" fmla="*/ 373 w 1514"/>
                    <a:gd name="connsiteY3" fmla="*/ 2101 h 2281"/>
                  </a:gdLst>
                  <a:ahLst/>
                  <a:cxnLst>
                    <a:cxn ang="0">
                      <a:pos x="connsiteX0" y="connsiteY0"/>
                    </a:cxn>
                    <a:cxn ang="0">
                      <a:pos x="connsiteX1" y="connsiteY1"/>
                    </a:cxn>
                    <a:cxn ang="0">
                      <a:pos x="connsiteX2" y="connsiteY2"/>
                    </a:cxn>
                    <a:cxn ang="0">
                      <a:pos x="connsiteX3" y="connsiteY3"/>
                    </a:cxn>
                  </a:cxnLst>
                  <a:rect l="l" t="t" r="r" b="b"/>
                  <a:pathLst>
                    <a:path w="1514" h="2281">
                      <a:moveTo>
                        <a:pt x="1367" y="2942"/>
                      </a:moveTo>
                      <a:cubicBezTo>
                        <a:pt x="1493" y="2519"/>
                        <a:pt x="1613" y="2124"/>
                        <a:pt x="1715" y="1678"/>
                      </a:cubicBezTo>
                      <a:cubicBezTo>
                        <a:pt x="1818" y="1232"/>
                        <a:pt x="1864" y="935"/>
                        <a:pt x="1887" y="661"/>
                      </a:cubicBezTo>
                      <a:cubicBezTo>
                        <a:pt x="1270" y="1006"/>
                        <a:pt x="749" y="1502"/>
                        <a:pt x="373" y="210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3" name="Freeform 5472">
                  <a:extLst>
                    <a:ext uri="{FF2B5EF4-FFF2-40B4-BE49-F238E27FC236}">
                      <a16:creationId xmlns:a16="http://schemas.microsoft.com/office/drawing/2014/main" id="{73E2926E-6029-02EE-D0DB-7D4CC1D64788}"/>
                    </a:ext>
                  </a:extLst>
                </p:cNvPr>
                <p:cNvSpPr/>
                <p:nvPr/>
              </p:nvSpPr>
              <p:spPr>
                <a:xfrm rot="-780000">
                  <a:off x="1844470" y="3888219"/>
                  <a:ext cx="7145" cy="17289"/>
                </a:xfrm>
                <a:custGeom>
                  <a:avLst/>
                  <a:gdLst>
                    <a:gd name="connsiteX0" fmla="*/ 1488 w 7145"/>
                    <a:gd name="connsiteY0" fmla="*/ 15868 h 17289"/>
                    <a:gd name="connsiteX1" fmla="*/ 2881 w 7145"/>
                    <a:gd name="connsiteY1" fmla="*/ 14827 h 17289"/>
                    <a:gd name="connsiteX2" fmla="*/ 3304 w 7145"/>
                    <a:gd name="connsiteY2" fmla="*/ 13986 h 17289"/>
                    <a:gd name="connsiteX3" fmla="*/ 5659 w 7145"/>
                    <a:gd name="connsiteY3" fmla="*/ 11854 h 17289"/>
                    <a:gd name="connsiteX4" fmla="*/ 7173 w 7145"/>
                    <a:gd name="connsiteY4" fmla="*/ 6102 h 17289"/>
                    <a:gd name="connsiteX5" fmla="*/ 6379 w 7145"/>
                    <a:gd name="connsiteY5" fmla="*/ 2705 h 17289"/>
                    <a:gd name="connsiteX6" fmla="*/ 5636 w 7145"/>
                    <a:gd name="connsiteY6" fmla="*/ 847 h 17289"/>
                    <a:gd name="connsiteX7" fmla="*/ 3727 w 7145"/>
                    <a:gd name="connsiteY7" fmla="*/ 721 h 17289"/>
                    <a:gd name="connsiteX8" fmla="*/ 3207 w 7145"/>
                    <a:gd name="connsiteY8" fmla="*/ 2631 h 17289"/>
                    <a:gd name="connsiteX9" fmla="*/ 3778 w 7145"/>
                    <a:gd name="connsiteY9" fmla="*/ 6919 h 17289"/>
                    <a:gd name="connsiteX10" fmla="*/ 3012 w 7145"/>
                    <a:gd name="connsiteY10" fmla="*/ 9795 h 17289"/>
                    <a:gd name="connsiteX11" fmla="*/ 2194 w 7145"/>
                    <a:gd name="connsiteY11" fmla="*/ 10515 h 17289"/>
                    <a:gd name="connsiteX12" fmla="*/ 2143 w 7145"/>
                    <a:gd name="connsiteY12" fmla="*/ 10613 h 17289"/>
                    <a:gd name="connsiteX13" fmla="*/ 1497 w 7145"/>
                    <a:gd name="connsiteY13" fmla="*/ 11802 h 17289"/>
                    <a:gd name="connsiteX14" fmla="*/ 1325 w 7145"/>
                    <a:gd name="connsiteY14" fmla="*/ 13364 h 17289"/>
                    <a:gd name="connsiteX15" fmla="*/ 434 w 7145"/>
                    <a:gd name="connsiteY15" fmla="*/ 17406 h 17289"/>
                    <a:gd name="connsiteX16" fmla="*/ 383 w 7145"/>
                    <a:gd name="connsiteY16" fmla="*/ 17949 h 17289"/>
                    <a:gd name="connsiteX17" fmla="*/ 703 w 7145"/>
                    <a:gd name="connsiteY17" fmla="*/ 16932 h 17289"/>
                    <a:gd name="connsiteX18" fmla="*/ 1488 w 7145"/>
                    <a:gd name="connsiteY18" fmla="*/ 15868 h 1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45" h="17289">
                      <a:moveTo>
                        <a:pt x="1488" y="15868"/>
                      </a:moveTo>
                      <a:cubicBezTo>
                        <a:pt x="1959" y="15496"/>
                        <a:pt x="2423" y="15149"/>
                        <a:pt x="2881" y="14827"/>
                      </a:cubicBezTo>
                      <a:cubicBezTo>
                        <a:pt x="2956" y="14518"/>
                        <a:pt x="3101" y="14231"/>
                        <a:pt x="3304" y="13986"/>
                      </a:cubicBezTo>
                      <a:cubicBezTo>
                        <a:pt x="3997" y="13180"/>
                        <a:pt x="4788" y="12463"/>
                        <a:pt x="5659" y="11854"/>
                      </a:cubicBezTo>
                      <a:cubicBezTo>
                        <a:pt x="7369" y="10475"/>
                        <a:pt x="7983" y="8144"/>
                        <a:pt x="7173" y="6102"/>
                      </a:cubicBezTo>
                      <a:cubicBezTo>
                        <a:pt x="6876" y="4987"/>
                        <a:pt x="6676" y="3844"/>
                        <a:pt x="6379" y="2705"/>
                      </a:cubicBezTo>
                      <a:cubicBezTo>
                        <a:pt x="6207" y="2059"/>
                        <a:pt x="6007" y="1093"/>
                        <a:pt x="5636" y="847"/>
                      </a:cubicBezTo>
                      <a:cubicBezTo>
                        <a:pt x="5139" y="498"/>
                        <a:pt x="4493" y="749"/>
                        <a:pt x="3727" y="721"/>
                      </a:cubicBezTo>
                      <a:cubicBezTo>
                        <a:pt x="3445" y="1323"/>
                        <a:pt x="3269" y="1969"/>
                        <a:pt x="3207" y="2631"/>
                      </a:cubicBezTo>
                      <a:cubicBezTo>
                        <a:pt x="3301" y="4072"/>
                        <a:pt x="3492" y="5504"/>
                        <a:pt x="3778" y="6919"/>
                      </a:cubicBezTo>
                      <a:cubicBezTo>
                        <a:pt x="4169" y="7943"/>
                        <a:pt x="3860" y="9102"/>
                        <a:pt x="3012" y="9795"/>
                      </a:cubicBezTo>
                      <a:cubicBezTo>
                        <a:pt x="2701" y="9988"/>
                        <a:pt x="2424" y="10232"/>
                        <a:pt x="2194" y="10515"/>
                      </a:cubicBezTo>
                      <a:lnTo>
                        <a:pt x="2143" y="10613"/>
                      </a:lnTo>
                      <a:cubicBezTo>
                        <a:pt x="1980" y="11036"/>
                        <a:pt x="1763" y="11435"/>
                        <a:pt x="1497" y="11802"/>
                      </a:cubicBezTo>
                      <a:cubicBezTo>
                        <a:pt x="1345" y="12308"/>
                        <a:pt x="1287" y="12837"/>
                        <a:pt x="1325" y="13364"/>
                      </a:cubicBezTo>
                      <a:cubicBezTo>
                        <a:pt x="1209" y="14745"/>
                        <a:pt x="910" y="16104"/>
                        <a:pt x="434" y="17406"/>
                      </a:cubicBezTo>
                      <a:cubicBezTo>
                        <a:pt x="393" y="17584"/>
                        <a:pt x="376" y="17767"/>
                        <a:pt x="383" y="17949"/>
                      </a:cubicBezTo>
                      <a:cubicBezTo>
                        <a:pt x="450" y="17599"/>
                        <a:pt x="558" y="17258"/>
                        <a:pt x="703" y="16932"/>
                      </a:cubicBezTo>
                      <a:cubicBezTo>
                        <a:pt x="924" y="16549"/>
                        <a:pt x="1187" y="16192"/>
                        <a:pt x="1488" y="158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4" name="Freeform 5473">
                  <a:extLst>
                    <a:ext uri="{FF2B5EF4-FFF2-40B4-BE49-F238E27FC236}">
                      <a16:creationId xmlns:a16="http://schemas.microsoft.com/office/drawing/2014/main" id="{BD1CB51C-655E-D798-6A77-E0EC9BC6C8B6}"/>
                    </a:ext>
                  </a:extLst>
                </p:cNvPr>
                <p:cNvSpPr/>
                <p:nvPr/>
              </p:nvSpPr>
              <p:spPr>
                <a:xfrm rot="-780000">
                  <a:off x="1847296" y="3903916"/>
                  <a:ext cx="7835" cy="8307"/>
                </a:xfrm>
                <a:custGeom>
                  <a:avLst/>
                  <a:gdLst>
                    <a:gd name="connsiteX0" fmla="*/ 6833 w 7835"/>
                    <a:gd name="connsiteY0" fmla="*/ 6243 h 8307"/>
                    <a:gd name="connsiteX1" fmla="*/ 4799 w 7835"/>
                    <a:gd name="connsiteY1" fmla="*/ 3269 h 8307"/>
                    <a:gd name="connsiteX2" fmla="*/ 4279 w 7835"/>
                    <a:gd name="connsiteY2" fmla="*/ 2995 h 8307"/>
                    <a:gd name="connsiteX3" fmla="*/ 3215 w 7835"/>
                    <a:gd name="connsiteY3" fmla="*/ 1680 h 8307"/>
                    <a:gd name="connsiteX4" fmla="*/ 3266 w 7835"/>
                    <a:gd name="connsiteY4" fmla="*/ 811 h 8307"/>
                    <a:gd name="connsiteX5" fmla="*/ 3169 w 7835"/>
                    <a:gd name="connsiteY5" fmla="*/ 663 h 8307"/>
                    <a:gd name="connsiteX6" fmla="*/ 846 w 7835"/>
                    <a:gd name="connsiteY6" fmla="*/ 2549 h 8307"/>
                    <a:gd name="connsiteX7" fmla="*/ 382 w 7835"/>
                    <a:gd name="connsiteY7" fmla="*/ 2749 h 8307"/>
                    <a:gd name="connsiteX8" fmla="*/ 1274 w 7835"/>
                    <a:gd name="connsiteY8" fmla="*/ 3590 h 8307"/>
                    <a:gd name="connsiteX9" fmla="*/ 4525 w 7835"/>
                    <a:gd name="connsiteY9" fmla="*/ 6740 h 8307"/>
                    <a:gd name="connsiteX10" fmla="*/ 7052 w 7835"/>
                    <a:gd name="connsiteY10" fmla="*/ 8227 h 8307"/>
                    <a:gd name="connsiteX11" fmla="*/ 8218 w 7835"/>
                    <a:gd name="connsiteY11" fmla="*/ 8970 h 8307"/>
                    <a:gd name="connsiteX12" fmla="*/ 6833 w 7835"/>
                    <a:gd name="connsiteY12" fmla="*/ 6243 h 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35" h="8307">
                      <a:moveTo>
                        <a:pt x="6833" y="6243"/>
                      </a:moveTo>
                      <a:cubicBezTo>
                        <a:pt x="6096" y="5293"/>
                        <a:pt x="5417" y="4300"/>
                        <a:pt x="4799" y="3269"/>
                      </a:cubicBezTo>
                      <a:cubicBezTo>
                        <a:pt x="4616" y="3198"/>
                        <a:pt x="4441" y="3106"/>
                        <a:pt x="4279" y="2995"/>
                      </a:cubicBezTo>
                      <a:cubicBezTo>
                        <a:pt x="3781" y="2695"/>
                        <a:pt x="3404" y="2230"/>
                        <a:pt x="3215" y="1680"/>
                      </a:cubicBezTo>
                      <a:cubicBezTo>
                        <a:pt x="3158" y="1391"/>
                        <a:pt x="3176" y="1092"/>
                        <a:pt x="3266" y="811"/>
                      </a:cubicBezTo>
                      <a:lnTo>
                        <a:pt x="3169" y="663"/>
                      </a:lnTo>
                      <a:cubicBezTo>
                        <a:pt x="2432" y="1336"/>
                        <a:pt x="1657" y="1966"/>
                        <a:pt x="846" y="2549"/>
                      </a:cubicBezTo>
                      <a:cubicBezTo>
                        <a:pt x="717" y="2664"/>
                        <a:pt x="554" y="2734"/>
                        <a:pt x="382" y="2749"/>
                      </a:cubicBezTo>
                      <a:cubicBezTo>
                        <a:pt x="596" y="3106"/>
                        <a:pt x="905" y="3396"/>
                        <a:pt x="1274" y="3590"/>
                      </a:cubicBezTo>
                      <a:cubicBezTo>
                        <a:pt x="2611" y="4341"/>
                        <a:pt x="3731" y="5426"/>
                        <a:pt x="4525" y="6740"/>
                      </a:cubicBezTo>
                      <a:cubicBezTo>
                        <a:pt x="5425" y="7131"/>
                        <a:pt x="6273" y="7630"/>
                        <a:pt x="7052" y="8227"/>
                      </a:cubicBezTo>
                      <a:cubicBezTo>
                        <a:pt x="7419" y="8506"/>
                        <a:pt x="7809" y="8755"/>
                        <a:pt x="8218" y="8970"/>
                      </a:cubicBezTo>
                      <a:cubicBezTo>
                        <a:pt x="7936" y="7980"/>
                        <a:pt x="7466" y="7054"/>
                        <a:pt x="6833" y="62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5" name="Freeform 5474">
                  <a:extLst>
                    <a:ext uri="{FF2B5EF4-FFF2-40B4-BE49-F238E27FC236}">
                      <a16:creationId xmlns:a16="http://schemas.microsoft.com/office/drawing/2014/main" id="{5D19A6E2-EC1D-E62B-C447-68FF389A057F}"/>
                    </a:ext>
                  </a:extLst>
                </p:cNvPr>
                <p:cNvSpPr/>
                <p:nvPr/>
              </p:nvSpPr>
              <p:spPr>
                <a:xfrm rot="-780000">
                  <a:off x="1802245" y="3894304"/>
                  <a:ext cx="7236" cy="3572"/>
                </a:xfrm>
                <a:custGeom>
                  <a:avLst/>
                  <a:gdLst>
                    <a:gd name="connsiteX0" fmla="*/ 374 w 7236"/>
                    <a:gd name="connsiteY0" fmla="*/ 2961 h 3572"/>
                    <a:gd name="connsiteX1" fmla="*/ 6621 w 7236"/>
                    <a:gd name="connsiteY1" fmla="*/ 4225 h 3572"/>
                    <a:gd name="connsiteX2" fmla="*/ 7610 w 7236"/>
                    <a:gd name="connsiteY2" fmla="*/ 3728 h 3572"/>
                    <a:gd name="connsiteX3" fmla="*/ 6598 w 7236"/>
                    <a:gd name="connsiteY3" fmla="*/ 2371 h 3572"/>
                    <a:gd name="connsiteX4" fmla="*/ 3672 w 7236"/>
                    <a:gd name="connsiteY4" fmla="*/ 661 h 3572"/>
                    <a:gd name="connsiteX5" fmla="*/ 1391 w 7236"/>
                    <a:gd name="connsiteY5" fmla="*/ 2348 h 3572"/>
                    <a:gd name="connsiteX6" fmla="*/ 374 w 7236"/>
                    <a:gd name="connsiteY6" fmla="*/ 2961 h 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 h="3572">
                      <a:moveTo>
                        <a:pt x="374" y="2961"/>
                      </a:moveTo>
                      <a:cubicBezTo>
                        <a:pt x="2455" y="3310"/>
                        <a:pt x="4554" y="3830"/>
                        <a:pt x="6621" y="4225"/>
                      </a:cubicBezTo>
                      <a:cubicBezTo>
                        <a:pt x="6993" y="4299"/>
                        <a:pt x="7290" y="3904"/>
                        <a:pt x="7610" y="3728"/>
                      </a:cubicBezTo>
                      <a:cubicBezTo>
                        <a:pt x="7338" y="3231"/>
                        <a:pt x="6997" y="2774"/>
                        <a:pt x="6598" y="2371"/>
                      </a:cubicBezTo>
                      <a:cubicBezTo>
                        <a:pt x="5632" y="1776"/>
                        <a:pt x="4666" y="1205"/>
                        <a:pt x="3672" y="661"/>
                      </a:cubicBezTo>
                      <a:cubicBezTo>
                        <a:pt x="2995" y="1328"/>
                        <a:pt x="2227" y="1896"/>
                        <a:pt x="1391" y="2348"/>
                      </a:cubicBezTo>
                      <a:cubicBezTo>
                        <a:pt x="1019" y="2566"/>
                        <a:pt x="671" y="2738"/>
                        <a:pt x="374" y="29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6" name="Freeform 5475">
                  <a:extLst>
                    <a:ext uri="{FF2B5EF4-FFF2-40B4-BE49-F238E27FC236}">
                      <a16:creationId xmlns:a16="http://schemas.microsoft.com/office/drawing/2014/main" id="{AFBD7995-30B9-4273-D8BF-EBAC37182426}"/>
                    </a:ext>
                  </a:extLst>
                </p:cNvPr>
                <p:cNvSpPr/>
                <p:nvPr/>
              </p:nvSpPr>
              <p:spPr>
                <a:xfrm rot="-780000">
                  <a:off x="1795208" y="3895182"/>
                  <a:ext cx="4999" cy="2532"/>
                </a:xfrm>
                <a:custGeom>
                  <a:avLst/>
                  <a:gdLst>
                    <a:gd name="connsiteX0" fmla="*/ 5372 w 4999"/>
                    <a:gd name="connsiteY0" fmla="*/ 2841 h 2532"/>
                    <a:gd name="connsiteX1" fmla="*/ 5051 w 4999"/>
                    <a:gd name="connsiteY1" fmla="*/ 2520 h 2532"/>
                    <a:gd name="connsiteX2" fmla="*/ 4211 w 4999"/>
                    <a:gd name="connsiteY2" fmla="*/ 661 h 2532"/>
                    <a:gd name="connsiteX3" fmla="*/ 4136 w 4999"/>
                    <a:gd name="connsiteY3" fmla="*/ 713 h 2532"/>
                    <a:gd name="connsiteX4" fmla="*/ 1015 w 4999"/>
                    <a:gd name="connsiteY4" fmla="*/ 1358 h 2532"/>
                    <a:gd name="connsiteX5" fmla="*/ 718 w 4999"/>
                    <a:gd name="connsiteY5" fmla="*/ 3194 h 2532"/>
                    <a:gd name="connsiteX6" fmla="*/ 4684 w 4999"/>
                    <a:gd name="connsiteY6" fmla="*/ 2920 h 2532"/>
                    <a:gd name="connsiteX7" fmla="*/ 5372 w 4999"/>
                    <a:gd name="connsiteY7" fmla="*/ 2841 h 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9" h="2532">
                      <a:moveTo>
                        <a:pt x="5372" y="2841"/>
                      </a:moveTo>
                      <a:cubicBezTo>
                        <a:pt x="5247" y="2753"/>
                        <a:pt x="5139" y="2644"/>
                        <a:pt x="5051" y="2520"/>
                      </a:cubicBezTo>
                      <a:cubicBezTo>
                        <a:pt x="4669" y="1952"/>
                        <a:pt x="4385" y="1324"/>
                        <a:pt x="4211" y="661"/>
                      </a:cubicBezTo>
                      <a:lnTo>
                        <a:pt x="4136" y="713"/>
                      </a:lnTo>
                      <a:cubicBezTo>
                        <a:pt x="3147" y="1033"/>
                        <a:pt x="2056" y="1108"/>
                        <a:pt x="1015" y="1358"/>
                      </a:cubicBezTo>
                      <a:cubicBezTo>
                        <a:pt x="272" y="1558"/>
                        <a:pt x="174" y="2227"/>
                        <a:pt x="718" y="3194"/>
                      </a:cubicBezTo>
                      <a:cubicBezTo>
                        <a:pt x="2007" y="2828"/>
                        <a:pt x="3358" y="2734"/>
                        <a:pt x="4684" y="2920"/>
                      </a:cubicBezTo>
                      <a:cubicBezTo>
                        <a:pt x="4916" y="2961"/>
                        <a:pt x="5155" y="2934"/>
                        <a:pt x="5372" y="28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7" name="Freeform 5476">
                  <a:extLst>
                    <a:ext uri="{FF2B5EF4-FFF2-40B4-BE49-F238E27FC236}">
                      <a16:creationId xmlns:a16="http://schemas.microsoft.com/office/drawing/2014/main" id="{6D6339ED-0313-D164-42B2-CA74B6DDAC0D}"/>
                    </a:ext>
                  </a:extLst>
                </p:cNvPr>
                <p:cNvSpPr/>
                <p:nvPr/>
              </p:nvSpPr>
              <p:spPr>
                <a:xfrm rot="-780000">
                  <a:off x="1798786" y="3893180"/>
                  <a:ext cx="2331" cy="3629"/>
                </a:xfrm>
                <a:custGeom>
                  <a:avLst/>
                  <a:gdLst>
                    <a:gd name="connsiteX0" fmla="*/ 2282 w 2331"/>
                    <a:gd name="connsiteY0" fmla="*/ 2860 h 3629"/>
                    <a:gd name="connsiteX1" fmla="*/ 2705 w 2331"/>
                    <a:gd name="connsiteY1" fmla="*/ 825 h 3629"/>
                    <a:gd name="connsiteX2" fmla="*/ 2482 w 2331"/>
                    <a:gd name="connsiteY2" fmla="*/ 699 h 3629"/>
                    <a:gd name="connsiteX3" fmla="*/ 1590 w 2331"/>
                    <a:gd name="connsiteY3" fmla="*/ 1071 h 3629"/>
                    <a:gd name="connsiteX4" fmla="*/ 373 w 2331"/>
                    <a:gd name="connsiteY4" fmla="*/ 2112 h 3629"/>
                    <a:gd name="connsiteX5" fmla="*/ 1214 w 2331"/>
                    <a:gd name="connsiteY5" fmla="*/ 3970 h 3629"/>
                    <a:gd name="connsiteX6" fmla="*/ 1534 w 2331"/>
                    <a:gd name="connsiteY6" fmla="*/ 4291 h 3629"/>
                    <a:gd name="connsiteX7" fmla="*/ 2282 w 2331"/>
                    <a:gd name="connsiteY7" fmla="*/ 2860 h 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1" h="3629">
                      <a:moveTo>
                        <a:pt x="2282" y="2860"/>
                      </a:moveTo>
                      <a:cubicBezTo>
                        <a:pt x="2375" y="2172"/>
                        <a:pt x="2517" y="1492"/>
                        <a:pt x="2705" y="825"/>
                      </a:cubicBezTo>
                      <a:lnTo>
                        <a:pt x="2482" y="699"/>
                      </a:lnTo>
                      <a:cubicBezTo>
                        <a:pt x="2208" y="551"/>
                        <a:pt x="1836" y="871"/>
                        <a:pt x="1590" y="1071"/>
                      </a:cubicBezTo>
                      <a:cubicBezTo>
                        <a:pt x="1167" y="1392"/>
                        <a:pt x="847" y="1889"/>
                        <a:pt x="373" y="2112"/>
                      </a:cubicBezTo>
                      <a:cubicBezTo>
                        <a:pt x="548" y="2774"/>
                        <a:pt x="832" y="3402"/>
                        <a:pt x="1214" y="3970"/>
                      </a:cubicBezTo>
                      <a:cubicBezTo>
                        <a:pt x="1302" y="4095"/>
                        <a:pt x="1410" y="4203"/>
                        <a:pt x="1534" y="4291"/>
                      </a:cubicBezTo>
                      <a:cubicBezTo>
                        <a:pt x="1994" y="4077"/>
                        <a:pt x="2171" y="3506"/>
                        <a:pt x="2282" y="286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8" name="Freeform 5477">
                  <a:extLst>
                    <a:ext uri="{FF2B5EF4-FFF2-40B4-BE49-F238E27FC236}">
                      <a16:creationId xmlns:a16="http://schemas.microsoft.com/office/drawing/2014/main" id="{9F5CE47D-7823-74CC-BB60-B03102A1BBF4}"/>
                    </a:ext>
                  </a:extLst>
                </p:cNvPr>
                <p:cNvSpPr/>
                <p:nvPr/>
              </p:nvSpPr>
              <p:spPr>
                <a:xfrm rot="-780000">
                  <a:off x="1880693" y="3875955"/>
                  <a:ext cx="5481" cy="13937"/>
                </a:xfrm>
                <a:custGeom>
                  <a:avLst/>
                  <a:gdLst>
                    <a:gd name="connsiteX0" fmla="*/ 4382 w 5481"/>
                    <a:gd name="connsiteY0" fmla="*/ 10557 h 13937"/>
                    <a:gd name="connsiteX1" fmla="*/ 2696 w 5481"/>
                    <a:gd name="connsiteY1" fmla="*/ 6566 h 13937"/>
                    <a:gd name="connsiteX2" fmla="*/ 3913 w 5481"/>
                    <a:gd name="connsiteY2" fmla="*/ 5377 h 13937"/>
                    <a:gd name="connsiteX3" fmla="*/ 5102 w 5481"/>
                    <a:gd name="connsiteY3" fmla="*/ 6418 h 13937"/>
                    <a:gd name="connsiteX4" fmla="*/ 5845 w 5481"/>
                    <a:gd name="connsiteY4" fmla="*/ 6246 h 13937"/>
                    <a:gd name="connsiteX5" fmla="*/ 5153 w 5481"/>
                    <a:gd name="connsiteY5" fmla="*/ 4657 h 13937"/>
                    <a:gd name="connsiteX6" fmla="*/ 3342 w 5481"/>
                    <a:gd name="connsiteY6" fmla="*/ 4829 h 13937"/>
                    <a:gd name="connsiteX7" fmla="*/ 3217 w 5481"/>
                    <a:gd name="connsiteY7" fmla="*/ 4754 h 13937"/>
                    <a:gd name="connsiteX8" fmla="*/ 1753 w 5481"/>
                    <a:gd name="connsiteY8" fmla="*/ 5275 h 13937"/>
                    <a:gd name="connsiteX9" fmla="*/ 1108 w 5481"/>
                    <a:gd name="connsiteY9" fmla="*/ 2422 h 13937"/>
                    <a:gd name="connsiteX10" fmla="*/ 2348 w 5481"/>
                    <a:gd name="connsiteY10" fmla="*/ 1330 h 13937"/>
                    <a:gd name="connsiteX11" fmla="*/ 1205 w 5481"/>
                    <a:gd name="connsiteY11" fmla="*/ 982 h 13937"/>
                    <a:gd name="connsiteX12" fmla="*/ 1526 w 5481"/>
                    <a:gd name="connsiteY12" fmla="*/ 6585 h 13937"/>
                    <a:gd name="connsiteX13" fmla="*/ 2817 w 5481"/>
                    <a:gd name="connsiteY13" fmla="*/ 10232 h 13937"/>
                    <a:gd name="connsiteX14" fmla="*/ 4875 w 5481"/>
                    <a:gd name="connsiteY14" fmla="*/ 14595 h 13937"/>
                    <a:gd name="connsiteX15" fmla="*/ 5372 w 5481"/>
                    <a:gd name="connsiteY15" fmla="*/ 14000 h 13937"/>
                    <a:gd name="connsiteX16" fmla="*/ 4382 w 5481"/>
                    <a:gd name="connsiteY16" fmla="*/ 10557 h 1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81" h="13937">
                      <a:moveTo>
                        <a:pt x="4382" y="10557"/>
                      </a:moveTo>
                      <a:cubicBezTo>
                        <a:pt x="3503" y="9384"/>
                        <a:pt x="2925" y="8014"/>
                        <a:pt x="2696" y="6566"/>
                      </a:cubicBezTo>
                      <a:cubicBezTo>
                        <a:pt x="2422" y="4931"/>
                        <a:pt x="2822" y="4531"/>
                        <a:pt x="3913" y="5377"/>
                      </a:cubicBezTo>
                      <a:cubicBezTo>
                        <a:pt x="4327" y="5703"/>
                        <a:pt x="4724" y="6051"/>
                        <a:pt x="5102" y="6418"/>
                      </a:cubicBezTo>
                      <a:cubicBezTo>
                        <a:pt x="5567" y="6813"/>
                        <a:pt x="5971" y="7138"/>
                        <a:pt x="5845" y="6246"/>
                      </a:cubicBezTo>
                      <a:cubicBezTo>
                        <a:pt x="5759" y="5664"/>
                        <a:pt x="5520" y="5116"/>
                        <a:pt x="5153" y="4657"/>
                      </a:cubicBezTo>
                      <a:cubicBezTo>
                        <a:pt x="4580" y="4892"/>
                        <a:pt x="3949" y="4952"/>
                        <a:pt x="3342" y="4829"/>
                      </a:cubicBezTo>
                      <a:lnTo>
                        <a:pt x="3217" y="4754"/>
                      </a:lnTo>
                      <a:cubicBezTo>
                        <a:pt x="2645" y="4977"/>
                        <a:pt x="2102" y="5149"/>
                        <a:pt x="1753" y="5275"/>
                      </a:cubicBezTo>
                      <a:cubicBezTo>
                        <a:pt x="588" y="4880"/>
                        <a:pt x="439" y="3514"/>
                        <a:pt x="1108" y="2422"/>
                      </a:cubicBezTo>
                      <a:cubicBezTo>
                        <a:pt x="1438" y="1973"/>
                        <a:pt x="1861" y="1601"/>
                        <a:pt x="2348" y="1330"/>
                      </a:cubicBezTo>
                      <a:cubicBezTo>
                        <a:pt x="1804" y="401"/>
                        <a:pt x="1554" y="587"/>
                        <a:pt x="1205" y="982"/>
                      </a:cubicBezTo>
                      <a:cubicBezTo>
                        <a:pt x="91" y="2273"/>
                        <a:pt x="39" y="2840"/>
                        <a:pt x="1526" y="6585"/>
                      </a:cubicBezTo>
                      <a:cubicBezTo>
                        <a:pt x="2023" y="7798"/>
                        <a:pt x="2292" y="9015"/>
                        <a:pt x="2817" y="10232"/>
                      </a:cubicBezTo>
                      <a:cubicBezTo>
                        <a:pt x="3417" y="11725"/>
                        <a:pt x="4104" y="13182"/>
                        <a:pt x="4875" y="14595"/>
                      </a:cubicBezTo>
                      <a:lnTo>
                        <a:pt x="5372" y="14000"/>
                      </a:lnTo>
                      <a:cubicBezTo>
                        <a:pt x="5051" y="12764"/>
                        <a:pt x="4656" y="11524"/>
                        <a:pt x="4382" y="105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9" name="Freeform 5478">
                  <a:extLst>
                    <a:ext uri="{FF2B5EF4-FFF2-40B4-BE49-F238E27FC236}">
                      <a16:creationId xmlns:a16="http://schemas.microsoft.com/office/drawing/2014/main" id="{E011E1CE-C73D-5F61-2CB7-1AEF04714729}"/>
                    </a:ext>
                  </a:extLst>
                </p:cNvPr>
                <p:cNvSpPr/>
                <p:nvPr/>
              </p:nvSpPr>
              <p:spPr>
                <a:xfrm rot="-780000">
                  <a:off x="1870798" y="3876802"/>
                  <a:ext cx="10301" cy="13141"/>
                </a:xfrm>
                <a:custGeom>
                  <a:avLst/>
                  <a:gdLst>
                    <a:gd name="connsiteX0" fmla="*/ 1170 w 10301"/>
                    <a:gd name="connsiteY0" fmla="*/ 3578 h 13141"/>
                    <a:gd name="connsiteX1" fmla="*/ 1221 w 10301"/>
                    <a:gd name="connsiteY1" fmla="*/ 4098 h 13141"/>
                    <a:gd name="connsiteX2" fmla="*/ 1913 w 10301"/>
                    <a:gd name="connsiteY2" fmla="*/ 4790 h 13141"/>
                    <a:gd name="connsiteX3" fmla="*/ 4343 w 10301"/>
                    <a:gd name="connsiteY3" fmla="*/ 6454 h 13141"/>
                    <a:gd name="connsiteX4" fmla="*/ 5109 w 10301"/>
                    <a:gd name="connsiteY4" fmla="*/ 6059 h 13141"/>
                    <a:gd name="connsiteX5" fmla="*/ 5778 w 10301"/>
                    <a:gd name="connsiteY5" fmla="*/ 7499 h 13141"/>
                    <a:gd name="connsiteX6" fmla="*/ 7441 w 10301"/>
                    <a:gd name="connsiteY6" fmla="*/ 8893 h 13141"/>
                    <a:gd name="connsiteX7" fmla="*/ 9596 w 10301"/>
                    <a:gd name="connsiteY7" fmla="*/ 12912 h 13141"/>
                    <a:gd name="connsiteX8" fmla="*/ 9721 w 10301"/>
                    <a:gd name="connsiteY8" fmla="*/ 13581 h 13141"/>
                    <a:gd name="connsiteX9" fmla="*/ 10144 w 10301"/>
                    <a:gd name="connsiteY9" fmla="*/ 13799 h 13141"/>
                    <a:gd name="connsiteX10" fmla="*/ 9921 w 10301"/>
                    <a:gd name="connsiteY10" fmla="*/ 12684 h 13141"/>
                    <a:gd name="connsiteX11" fmla="*/ 10687 w 10301"/>
                    <a:gd name="connsiteY11" fmla="*/ 12038 h 13141"/>
                    <a:gd name="connsiteX12" fmla="*/ 4886 w 10301"/>
                    <a:gd name="connsiteY12" fmla="*/ 4525 h 13141"/>
                    <a:gd name="connsiteX13" fmla="*/ 3177 w 10301"/>
                    <a:gd name="connsiteY13" fmla="*/ 2713 h 13141"/>
                    <a:gd name="connsiteX14" fmla="*/ 1714 w 10301"/>
                    <a:gd name="connsiteY14" fmla="*/ 3108 h 13141"/>
                    <a:gd name="connsiteX15" fmla="*/ 1616 w 10301"/>
                    <a:gd name="connsiteY15" fmla="*/ 1027 h 13141"/>
                    <a:gd name="connsiteX16" fmla="*/ 474 w 10301"/>
                    <a:gd name="connsiteY16" fmla="*/ 1004 h 13141"/>
                    <a:gd name="connsiteX17" fmla="*/ 450 w 10301"/>
                    <a:gd name="connsiteY17" fmla="*/ 3285 h 13141"/>
                    <a:gd name="connsiteX18" fmla="*/ 576 w 10301"/>
                    <a:gd name="connsiteY18" fmla="*/ 3410 h 13141"/>
                    <a:gd name="connsiteX19" fmla="*/ 1170 w 10301"/>
                    <a:gd name="connsiteY19" fmla="*/ 3578 h 1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01" h="13141">
                      <a:moveTo>
                        <a:pt x="1170" y="3578"/>
                      </a:moveTo>
                      <a:cubicBezTo>
                        <a:pt x="1240" y="3742"/>
                        <a:pt x="1258" y="3923"/>
                        <a:pt x="1221" y="4098"/>
                      </a:cubicBezTo>
                      <a:cubicBezTo>
                        <a:pt x="1433" y="4347"/>
                        <a:pt x="1664" y="4578"/>
                        <a:pt x="1913" y="4790"/>
                      </a:cubicBezTo>
                      <a:cubicBezTo>
                        <a:pt x="2731" y="5385"/>
                        <a:pt x="3548" y="5905"/>
                        <a:pt x="4343" y="6454"/>
                      </a:cubicBezTo>
                      <a:cubicBezTo>
                        <a:pt x="4566" y="6282"/>
                        <a:pt x="4886" y="6031"/>
                        <a:pt x="5109" y="6059"/>
                      </a:cubicBezTo>
                      <a:cubicBezTo>
                        <a:pt x="5532" y="6133"/>
                        <a:pt x="5778" y="6779"/>
                        <a:pt x="5778" y="7499"/>
                      </a:cubicBezTo>
                      <a:cubicBezTo>
                        <a:pt x="6366" y="7921"/>
                        <a:pt x="6922" y="8387"/>
                        <a:pt x="7441" y="8893"/>
                      </a:cubicBezTo>
                      <a:cubicBezTo>
                        <a:pt x="8562" y="9973"/>
                        <a:pt x="9316" y="11379"/>
                        <a:pt x="9596" y="12912"/>
                      </a:cubicBezTo>
                      <a:lnTo>
                        <a:pt x="9721" y="13581"/>
                      </a:lnTo>
                      <a:lnTo>
                        <a:pt x="10144" y="13799"/>
                      </a:lnTo>
                      <a:cubicBezTo>
                        <a:pt x="10046" y="13451"/>
                        <a:pt x="9995" y="13033"/>
                        <a:pt x="9921" y="12684"/>
                      </a:cubicBezTo>
                      <a:lnTo>
                        <a:pt x="10687" y="12038"/>
                      </a:lnTo>
                      <a:cubicBezTo>
                        <a:pt x="9048" y="9320"/>
                        <a:pt x="7101" y="6799"/>
                        <a:pt x="4886" y="4525"/>
                      </a:cubicBezTo>
                      <a:cubicBezTo>
                        <a:pt x="4274" y="3963"/>
                        <a:pt x="3702" y="3358"/>
                        <a:pt x="3177" y="2713"/>
                      </a:cubicBezTo>
                      <a:cubicBezTo>
                        <a:pt x="2633" y="3433"/>
                        <a:pt x="1960" y="3703"/>
                        <a:pt x="1714" y="3108"/>
                      </a:cubicBezTo>
                      <a:cubicBezTo>
                        <a:pt x="1465" y="2442"/>
                        <a:pt x="1431" y="1714"/>
                        <a:pt x="1616" y="1027"/>
                      </a:cubicBezTo>
                      <a:cubicBezTo>
                        <a:pt x="1119" y="632"/>
                        <a:pt x="650" y="455"/>
                        <a:pt x="474" y="1004"/>
                      </a:cubicBezTo>
                      <a:cubicBezTo>
                        <a:pt x="365" y="1759"/>
                        <a:pt x="357" y="2527"/>
                        <a:pt x="450" y="3285"/>
                      </a:cubicBezTo>
                      <a:lnTo>
                        <a:pt x="576" y="3410"/>
                      </a:lnTo>
                      <a:cubicBezTo>
                        <a:pt x="822" y="3299"/>
                        <a:pt x="1022" y="3299"/>
                        <a:pt x="1170" y="35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0" name="Freeform 5479">
                  <a:extLst>
                    <a:ext uri="{FF2B5EF4-FFF2-40B4-BE49-F238E27FC236}">
                      <a16:creationId xmlns:a16="http://schemas.microsoft.com/office/drawing/2014/main" id="{9C95C812-3ECC-9119-5BD1-79B41B2196D5}"/>
                    </a:ext>
                  </a:extLst>
                </p:cNvPr>
                <p:cNvSpPr/>
                <p:nvPr/>
              </p:nvSpPr>
              <p:spPr>
                <a:xfrm rot="-780000">
                  <a:off x="1882571" y="3887956"/>
                  <a:ext cx="1063" cy="1593"/>
                </a:xfrm>
                <a:custGeom>
                  <a:avLst/>
                  <a:gdLst>
                    <a:gd name="connsiteX0" fmla="*/ 388 w 1063"/>
                    <a:gd name="connsiteY0" fmla="*/ 1510 h 1593"/>
                    <a:gd name="connsiteX1" fmla="*/ 1452 w 1063"/>
                    <a:gd name="connsiteY1" fmla="*/ 2253 h 1593"/>
                    <a:gd name="connsiteX2" fmla="*/ 1452 w 1063"/>
                    <a:gd name="connsiteY2" fmla="*/ 2053 h 1593"/>
                    <a:gd name="connsiteX3" fmla="*/ 1057 w 1063"/>
                    <a:gd name="connsiteY3" fmla="*/ 659 h 1593"/>
                    <a:gd name="connsiteX4" fmla="*/ 982 w 1063"/>
                    <a:gd name="connsiteY4" fmla="*/ 882 h 1593"/>
                    <a:gd name="connsiteX5" fmla="*/ 388 w 1063"/>
                    <a:gd name="connsiteY5" fmla="*/ 1510 h 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3" h="1593">
                      <a:moveTo>
                        <a:pt x="388" y="1510"/>
                      </a:moveTo>
                      <a:cubicBezTo>
                        <a:pt x="736" y="1733"/>
                        <a:pt x="1108" y="1974"/>
                        <a:pt x="1452" y="2253"/>
                      </a:cubicBezTo>
                      <a:lnTo>
                        <a:pt x="1452" y="2053"/>
                      </a:lnTo>
                      <a:cubicBezTo>
                        <a:pt x="1382" y="1573"/>
                        <a:pt x="1249" y="1105"/>
                        <a:pt x="1057" y="659"/>
                      </a:cubicBezTo>
                      <a:lnTo>
                        <a:pt x="982" y="882"/>
                      </a:lnTo>
                      <a:cubicBezTo>
                        <a:pt x="847" y="1143"/>
                        <a:pt x="641" y="1361"/>
                        <a:pt x="388" y="151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1" name="Freeform 5480">
                  <a:extLst>
                    <a:ext uri="{FF2B5EF4-FFF2-40B4-BE49-F238E27FC236}">
                      <a16:creationId xmlns:a16="http://schemas.microsoft.com/office/drawing/2014/main" id="{7DADD9CE-8D0A-D920-ED1D-F2BAA68E354A}"/>
                    </a:ext>
                  </a:extLst>
                </p:cNvPr>
                <p:cNvSpPr/>
                <p:nvPr/>
              </p:nvSpPr>
              <p:spPr>
                <a:xfrm rot="-780000">
                  <a:off x="1880223" y="3903201"/>
                  <a:ext cx="2652" cy="4813"/>
                </a:xfrm>
                <a:custGeom>
                  <a:avLst/>
                  <a:gdLst>
                    <a:gd name="connsiteX0" fmla="*/ 3040 w 2652"/>
                    <a:gd name="connsiteY0" fmla="*/ 3910 h 4813"/>
                    <a:gd name="connsiteX1" fmla="*/ 2199 w 2652"/>
                    <a:gd name="connsiteY1" fmla="*/ 2274 h 4813"/>
                    <a:gd name="connsiteX2" fmla="*/ 2148 w 2652"/>
                    <a:gd name="connsiteY2" fmla="*/ 2126 h 4813"/>
                    <a:gd name="connsiteX3" fmla="*/ 885 w 2652"/>
                    <a:gd name="connsiteY3" fmla="*/ 662 h 4813"/>
                    <a:gd name="connsiteX4" fmla="*/ 388 w 2652"/>
                    <a:gd name="connsiteY4" fmla="*/ 2056 h 4813"/>
                    <a:gd name="connsiteX5" fmla="*/ 782 w 2652"/>
                    <a:gd name="connsiteY5" fmla="*/ 2823 h 4813"/>
                    <a:gd name="connsiteX6" fmla="*/ 1897 w 2652"/>
                    <a:gd name="connsiteY6" fmla="*/ 5476 h 4813"/>
                    <a:gd name="connsiteX7" fmla="*/ 2766 w 2652"/>
                    <a:gd name="connsiteY7" fmla="*/ 4309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2" h="4813">
                      <a:moveTo>
                        <a:pt x="3040" y="3910"/>
                      </a:moveTo>
                      <a:lnTo>
                        <a:pt x="2199" y="2274"/>
                      </a:lnTo>
                      <a:lnTo>
                        <a:pt x="2148" y="2126"/>
                      </a:lnTo>
                      <a:lnTo>
                        <a:pt x="885" y="662"/>
                      </a:lnTo>
                      <a:cubicBezTo>
                        <a:pt x="713" y="1127"/>
                        <a:pt x="536" y="1591"/>
                        <a:pt x="388" y="2056"/>
                      </a:cubicBezTo>
                      <a:lnTo>
                        <a:pt x="782" y="2823"/>
                      </a:lnTo>
                      <a:cubicBezTo>
                        <a:pt x="1205" y="3691"/>
                        <a:pt x="1549" y="4584"/>
                        <a:pt x="1897" y="5476"/>
                      </a:cubicBezTo>
                      <a:cubicBezTo>
                        <a:pt x="2216" y="5110"/>
                        <a:pt x="2507" y="4720"/>
                        <a:pt x="2766" y="430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2" name="Freeform 5481">
                  <a:extLst>
                    <a:ext uri="{FF2B5EF4-FFF2-40B4-BE49-F238E27FC236}">
                      <a16:creationId xmlns:a16="http://schemas.microsoft.com/office/drawing/2014/main" id="{3DF00BDE-D7F9-E742-DC66-D3CA4001D711}"/>
                    </a:ext>
                  </a:extLst>
                </p:cNvPr>
                <p:cNvSpPr/>
                <p:nvPr/>
              </p:nvSpPr>
              <p:spPr>
                <a:xfrm rot="-780000">
                  <a:off x="1884249" y="3909284"/>
                  <a:ext cx="2201" cy="1806"/>
                </a:xfrm>
                <a:custGeom>
                  <a:avLst/>
                  <a:gdLst>
                    <a:gd name="connsiteX0" fmla="*/ 2246 w 2201"/>
                    <a:gd name="connsiteY0" fmla="*/ 789 h 1806"/>
                    <a:gd name="connsiteX1" fmla="*/ 2023 w 2201"/>
                    <a:gd name="connsiteY1" fmla="*/ 812 h 1806"/>
                    <a:gd name="connsiteX2" fmla="*/ 1949 w 2201"/>
                    <a:gd name="connsiteY2" fmla="*/ 663 h 1806"/>
                    <a:gd name="connsiteX3" fmla="*/ 388 w 2201"/>
                    <a:gd name="connsiteY3" fmla="*/ 1458 h 1806"/>
                    <a:gd name="connsiteX4" fmla="*/ 1531 w 2201"/>
                    <a:gd name="connsiteY4" fmla="*/ 2387 h 1806"/>
                    <a:gd name="connsiteX5" fmla="*/ 2126 w 2201"/>
                    <a:gd name="connsiteY5" fmla="*/ 2461 h 1806"/>
                    <a:gd name="connsiteX6" fmla="*/ 2590 w 2201"/>
                    <a:gd name="connsiteY6" fmla="*/ 1532 h 1806"/>
                    <a:gd name="connsiteX7" fmla="*/ 2516 w 2201"/>
                    <a:gd name="connsiteY7" fmla="*/ 1286 h 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1" h="1806">
                      <a:moveTo>
                        <a:pt x="2246" y="789"/>
                      </a:moveTo>
                      <a:lnTo>
                        <a:pt x="2023" y="812"/>
                      </a:lnTo>
                      <a:lnTo>
                        <a:pt x="1949" y="663"/>
                      </a:lnTo>
                      <a:cubicBezTo>
                        <a:pt x="1406" y="1309"/>
                        <a:pt x="1132" y="1504"/>
                        <a:pt x="388" y="1458"/>
                      </a:cubicBezTo>
                      <a:cubicBezTo>
                        <a:pt x="690" y="1854"/>
                        <a:pt x="1081" y="2173"/>
                        <a:pt x="1531" y="2387"/>
                      </a:cubicBezTo>
                      <a:cubicBezTo>
                        <a:pt x="1720" y="2458"/>
                        <a:pt x="1924" y="2484"/>
                        <a:pt x="2126" y="2461"/>
                      </a:cubicBezTo>
                      <a:lnTo>
                        <a:pt x="2590" y="1532"/>
                      </a:lnTo>
                      <a:lnTo>
                        <a:pt x="2516" y="1286"/>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3" name="Freeform 5482">
                  <a:extLst>
                    <a:ext uri="{FF2B5EF4-FFF2-40B4-BE49-F238E27FC236}">
                      <a16:creationId xmlns:a16="http://schemas.microsoft.com/office/drawing/2014/main" id="{AA8B8E76-A2C8-4E9A-F2B7-0B353CBD2834}"/>
                    </a:ext>
                  </a:extLst>
                </p:cNvPr>
                <p:cNvSpPr/>
                <p:nvPr/>
              </p:nvSpPr>
              <p:spPr>
                <a:xfrm rot="-780000">
                  <a:off x="1861989" y="3861607"/>
                  <a:ext cx="6894" cy="9412"/>
                </a:xfrm>
                <a:custGeom>
                  <a:avLst/>
                  <a:gdLst>
                    <a:gd name="connsiteX0" fmla="*/ 2698 w 6894"/>
                    <a:gd name="connsiteY0" fmla="*/ 1793 h 9412"/>
                    <a:gd name="connsiteX1" fmla="*/ 1036 w 6894"/>
                    <a:gd name="connsiteY1" fmla="*/ 655 h 9412"/>
                    <a:gd name="connsiteX2" fmla="*/ 1133 w 6894"/>
                    <a:gd name="connsiteY2" fmla="*/ 3582 h 9412"/>
                    <a:gd name="connsiteX3" fmla="*/ 6289 w 6894"/>
                    <a:gd name="connsiteY3" fmla="*/ 9831 h 9412"/>
                    <a:gd name="connsiteX4" fmla="*/ 7157 w 6894"/>
                    <a:gd name="connsiteY4" fmla="*/ 9957 h 9412"/>
                    <a:gd name="connsiteX5" fmla="*/ 5792 w 6894"/>
                    <a:gd name="connsiteY5" fmla="*/ 5520 h 9412"/>
                    <a:gd name="connsiteX6" fmla="*/ 2698 w 6894"/>
                    <a:gd name="connsiteY6" fmla="*/ 1793 h 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4" h="9412">
                      <a:moveTo>
                        <a:pt x="2698" y="1793"/>
                      </a:moveTo>
                      <a:cubicBezTo>
                        <a:pt x="2327" y="1222"/>
                        <a:pt x="1607" y="999"/>
                        <a:pt x="1036" y="655"/>
                      </a:cubicBezTo>
                      <a:cubicBezTo>
                        <a:pt x="195" y="1473"/>
                        <a:pt x="107" y="2290"/>
                        <a:pt x="1133" y="3582"/>
                      </a:cubicBezTo>
                      <a:cubicBezTo>
                        <a:pt x="2796" y="5766"/>
                        <a:pt x="4556" y="7764"/>
                        <a:pt x="6289" y="9831"/>
                      </a:cubicBezTo>
                      <a:cubicBezTo>
                        <a:pt x="6512" y="10077"/>
                        <a:pt x="7032" y="10152"/>
                        <a:pt x="7157" y="9957"/>
                      </a:cubicBezTo>
                      <a:cubicBezTo>
                        <a:pt x="7535" y="8339"/>
                        <a:pt x="7014" y="6644"/>
                        <a:pt x="5792" y="5520"/>
                      </a:cubicBezTo>
                      <a:cubicBezTo>
                        <a:pt x="4604" y="4417"/>
                        <a:pt x="3564" y="3164"/>
                        <a:pt x="2698" y="17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4" name="Freeform 5483">
                  <a:extLst>
                    <a:ext uri="{FF2B5EF4-FFF2-40B4-BE49-F238E27FC236}">
                      <a16:creationId xmlns:a16="http://schemas.microsoft.com/office/drawing/2014/main" id="{C35683D9-FCCC-B24B-3392-71C4D8E3DE95}"/>
                    </a:ext>
                  </a:extLst>
                </p:cNvPr>
                <p:cNvSpPr/>
                <p:nvPr/>
              </p:nvSpPr>
              <p:spPr>
                <a:xfrm rot="-780000">
                  <a:off x="1848173" y="3879532"/>
                  <a:ext cx="3372" cy="991"/>
                </a:xfrm>
                <a:custGeom>
                  <a:avLst/>
                  <a:gdLst>
                    <a:gd name="connsiteX0" fmla="*/ 3754 w 3372"/>
                    <a:gd name="connsiteY0" fmla="*/ 1643 h 991"/>
                    <a:gd name="connsiteX1" fmla="*/ 3754 w 3372"/>
                    <a:gd name="connsiteY1" fmla="*/ 1643 h 991"/>
                    <a:gd name="connsiteX2" fmla="*/ 1919 w 3372"/>
                    <a:gd name="connsiteY2" fmla="*/ 714 h 991"/>
                    <a:gd name="connsiteX3" fmla="*/ 382 w 3372"/>
                    <a:gd name="connsiteY3" fmla="*/ 714 h 991"/>
                    <a:gd name="connsiteX4" fmla="*/ 1311 w 3372"/>
                    <a:gd name="connsiteY4" fmla="*/ 1179 h 991"/>
                    <a:gd name="connsiteX5" fmla="*/ 3754 w 3372"/>
                    <a:gd name="connsiteY5" fmla="*/ 1643 h 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2" h="991">
                      <a:moveTo>
                        <a:pt x="3754" y="1643"/>
                      </a:moveTo>
                      <a:lnTo>
                        <a:pt x="3754" y="1643"/>
                      </a:lnTo>
                      <a:cubicBezTo>
                        <a:pt x="3233" y="1180"/>
                        <a:pt x="2601" y="859"/>
                        <a:pt x="1919" y="714"/>
                      </a:cubicBezTo>
                      <a:cubicBezTo>
                        <a:pt x="1409" y="640"/>
                        <a:pt x="892" y="640"/>
                        <a:pt x="382" y="714"/>
                      </a:cubicBezTo>
                      <a:cubicBezTo>
                        <a:pt x="679" y="863"/>
                        <a:pt x="976" y="1011"/>
                        <a:pt x="1311" y="1179"/>
                      </a:cubicBezTo>
                      <a:cubicBezTo>
                        <a:pt x="2077" y="1526"/>
                        <a:pt x="2914" y="1685"/>
                        <a:pt x="3754" y="16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5" name="Freeform 5484">
                  <a:extLst>
                    <a:ext uri="{FF2B5EF4-FFF2-40B4-BE49-F238E27FC236}">
                      <a16:creationId xmlns:a16="http://schemas.microsoft.com/office/drawing/2014/main" id="{931C0574-AB6C-0CA7-6C1E-124A87472B19}"/>
                    </a:ext>
                  </a:extLst>
                </p:cNvPr>
                <p:cNvSpPr/>
                <p:nvPr/>
              </p:nvSpPr>
              <p:spPr>
                <a:xfrm rot="-780000">
                  <a:off x="1856472" y="3885044"/>
                  <a:ext cx="1091" cy="845"/>
                </a:xfrm>
                <a:custGeom>
                  <a:avLst/>
                  <a:gdLst>
                    <a:gd name="connsiteX0" fmla="*/ 1424 w 1091"/>
                    <a:gd name="connsiteY0" fmla="*/ 1031 h 845"/>
                    <a:gd name="connsiteX1" fmla="*/ 1178 w 1091"/>
                    <a:gd name="connsiteY1" fmla="*/ 659 h 845"/>
                    <a:gd name="connsiteX2" fmla="*/ 904 w 1091"/>
                    <a:gd name="connsiteY2" fmla="*/ 859 h 845"/>
                    <a:gd name="connsiteX3" fmla="*/ 383 w 1091"/>
                    <a:gd name="connsiteY3" fmla="*/ 1231 h 845"/>
                    <a:gd name="connsiteX4" fmla="*/ 1475 w 1091"/>
                    <a:gd name="connsiteY4" fmla="*/ 1505 h 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 h="845">
                      <a:moveTo>
                        <a:pt x="1424" y="1031"/>
                      </a:moveTo>
                      <a:lnTo>
                        <a:pt x="1178" y="659"/>
                      </a:lnTo>
                      <a:lnTo>
                        <a:pt x="904" y="859"/>
                      </a:lnTo>
                      <a:lnTo>
                        <a:pt x="383" y="1231"/>
                      </a:lnTo>
                      <a:cubicBezTo>
                        <a:pt x="732" y="1328"/>
                        <a:pt x="1126" y="1379"/>
                        <a:pt x="1475" y="150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6" name="Freeform 5485">
                  <a:extLst>
                    <a:ext uri="{FF2B5EF4-FFF2-40B4-BE49-F238E27FC236}">
                      <a16:creationId xmlns:a16="http://schemas.microsoft.com/office/drawing/2014/main" id="{25DF44EB-44E1-5730-9C1C-C1310F1D86E1}"/>
                    </a:ext>
                  </a:extLst>
                </p:cNvPr>
                <p:cNvSpPr/>
                <p:nvPr/>
              </p:nvSpPr>
              <p:spPr>
                <a:xfrm rot="-780000">
                  <a:off x="1820880" y="3892052"/>
                  <a:ext cx="2108" cy="2189"/>
                </a:xfrm>
                <a:custGeom>
                  <a:avLst/>
                  <a:gdLst>
                    <a:gd name="connsiteX0" fmla="*/ 377 w 2108"/>
                    <a:gd name="connsiteY0" fmla="*/ 2714 h 2189"/>
                    <a:gd name="connsiteX1" fmla="*/ 2360 w 2108"/>
                    <a:gd name="connsiteY1" fmla="*/ 1822 h 2189"/>
                    <a:gd name="connsiteX2" fmla="*/ 2486 w 2108"/>
                    <a:gd name="connsiteY2" fmla="*/ 1650 h 2189"/>
                    <a:gd name="connsiteX3" fmla="*/ 925 w 2108"/>
                    <a:gd name="connsiteY3" fmla="*/ 661 h 2189"/>
                  </a:gdLst>
                  <a:ahLst/>
                  <a:cxnLst>
                    <a:cxn ang="0">
                      <a:pos x="connsiteX0" y="connsiteY0"/>
                    </a:cxn>
                    <a:cxn ang="0">
                      <a:pos x="connsiteX1" y="connsiteY1"/>
                    </a:cxn>
                    <a:cxn ang="0">
                      <a:pos x="connsiteX2" y="connsiteY2"/>
                    </a:cxn>
                    <a:cxn ang="0">
                      <a:pos x="connsiteX3" y="connsiteY3"/>
                    </a:cxn>
                  </a:cxnLst>
                  <a:rect l="l" t="t" r="r" b="b"/>
                  <a:pathLst>
                    <a:path w="2108" h="2189">
                      <a:moveTo>
                        <a:pt x="377" y="2714"/>
                      </a:moveTo>
                      <a:cubicBezTo>
                        <a:pt x="1120" y="3086"/>
                        <a:pt x="1771" y="2663"/>
                        <a:pt x="2360" y="1822"/>
                      </a:cubicBezTo>
                      <a:lnTo>
                        <a:pt x="2486" y="1650"/>
                      </a:lnTo>
                      <a:cubicBezTo>
                        <a:pt x="2013" y="1251"/>
                        <a:pt x="1488" y="919"/>
                        <a:pt x="925" y="6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7" name="Freeform 5486">
                  <a:extLst>
                    <a:ext uri="{FF2B5EF4-FFF2-40B4-BE49-F238E27FC236}">
                      <a16:creationId xmlns:a16="http://schemas.microsoft.com/office/drawing/2014/main" id="{595E1ED8-5942-C928-D707-4B9789527AAC}"/>
                    </a:ext>
                  </a:extLst>
                </p:cNvPr>
                <p:cNvSpPr/>
                <p:nvPr/>
              </p:nvSpPr>
              <p:spPr>
                <a:xfrm rot="-780000">
                  <a:off x="1819621" y="3892075"/>
                  <a:ext cx="1616" cy="1656"/>
                </a:xfrm>
                <a:custGeom>
                  <a:avLst/>
                  <a:gdLst>
                    <a:gd name="connsiteX0" fmla="*/ 1994 w 1616"/>
                    <a:gd name="connsiteY0" fmla="*/ 938 h 1656"/>
                    <a:gd name="connsiteX1" fmla="*/ 1004 w 1616"/>
                    <a:gd name="connsiteY1" fmla="*/ 664 h 1656"/>
                    <a:gd name="connsiteX2" fmla="*/ 386 w 1616"/>
                    <a:gd name="connsiteY2" fmla="*/ 1681 h 1656"/>
                    <a:gd name="connsiteX3" fmla="*/ 512 w 1616"/>
                    <a:gd name="connsiteY3" fmla="*/ 2146 h 1656"/>
                    <a:gd name="connsiteX4" fmla="*/ 712 w 1616"/>
                    <a:gd name="connsiteY4" fmla="*/ 2318 h 1656"/>
                    <a:gd name="connsiteX5" fmla="*/ 1994 w 1616"/>
                    <a:gd name="connsiteY5" fmla="*/ 938 h 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6" h="1656">
                      <a:moveTo>
                        <a:pt x="1994" y="938"/>
                      </a:moveTo>
                      <a:cubicBezTo>
                        <a:pt x="1678" y="801"/>
                        <a:pt x="1345" y="709"/>
                        <a:pt x="1004" y="664"/>
                      </a:cubicBezTo>
                      <a:cubicBezTo>
                        <a:pt x="684" y="612"/>
                        <a:pt x="312" y="1258"/>
                        <a:pt x="386" y="1681"/>
                      </a:cubicBezTo>
                      <a:lnTo>
                        <a:pt x="512" y="2146"/>
                      </a:lnTo>
                      <a:lnTo>
                        <a:pt x="712" y="2318"/>
                      </a:lnTo>
                      <a:cubicBezTo>
                        <a:pt x="1073" y="1801"/>
                        <a:pt x="1505" y="1336"/>
                        <a:pt x="1994" y="9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8" name="Freeform 5487">
                  <a:extLst>
                    <a:ext uri="{FF2B5EF4-FFF2-40B4-BE49-F238E27FC236}">
                      <a16:creationId xmlns:a16="http://schemas.microsoft.com/office/drawing/2014/main" id="{8C1D4433-4DD7-2949-04D9-4854BFCBB64E}"/>
                    </a:ext>
                  </a:extLst>
                </p:cNvPr>
                <p:cNvSpPr/>
                <p:nvPr/>
              </p:nvSpPr>
              <p:spPr>
                <a:xfrm rot="-780000">
                  <a:off x="1835517" y="3880389"/>
                  <a:ext cx="5938" cy="5166"/>
                </a:xfrm>
                <a:custGeom>
                  <a:avLst/>
                  <a:gdLst>
                    <a:gd name="connsiteX0" fmla="*/ 1928 w 5938"/>
                    <a:gd name="connsiteY0" fmla="*/ 940 h 5166"/>
                    <a:gd name="connsiteX1" fmla="*/ 391 w 5938"/>
                    <a:gd name="connsiteY1" fmla="*/ 1437 h 5166"/>
                    <a:gd name="connsiteX2" fmla="*/ 1260 w 5938"/>
                    <a:gd name="connsiteY2" fmla="*/ 4313 h 5166"/>
                    <a:gd name="connsiteX3" fmla="*/ 1608 w 5938"/>
                    <a:gd name="connsiteY3" fmla="*/ 4113 h 5166"/>
                    <a:gd name="connsiteX4" fmla="*/ 1831 w 5938"/>
                    <a:gd name="connsiteY4" fmla="*/ 4731 h 5166"/>
                    <a:gd name="connsiteX5" fmla="*/ 1928 w 5938"/>
                    <a:gd name="connsiteY5" fmla="*/ 4782 h 5166"/>
                    <a:gd name="connsiteX6" fmla="*/ 5821 w 5938"/>
                    <a:gd name="connsiteY6" fmla="*/ 5823 h 5166"/>
                    <a:gd name="connsiteX7" fmla="*/ 6318 w 5938"/>
                    <a:gd name="connsiteY7" fmla="*/ 5674 h 5166"/>
                    <a:gd name="connsiteX8" fmla="*/ 4706 w 5938"/>
                    <a:gd name="connsiteY8" fmla="*/ 2724 h 5166"/>
                    <a:gd name="connsiteX9" fmla="*/ 4386 w 5938"/>
                    <a:gd name="connsiteY9" fmla="*/ 1985 h 5166"/>
                    <a:gd name="connsiteX10" fmla="*/ 1928 w 5938"/>
                    <a:gd name="connsiteY10" fmla="*/ 940 h 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38" h="5166">
                      <a:moveTo>
                        <a:pt x="1928" y="940"/>
                      </a:moveTo>
                      <a:cubicBezTo>
                        <a:pt x="1334" y="717"/>
                        <a:pt x="442" y="247"/>
                        <a:pt x="391" y="1437"/>
                      </a:cubicBezTo>
                      <a:cubicBezTo>
                        <a:pt x="314" y="2470"/>
                        <a:pt x="624" y="3495"/>
                        <a:pt x="1260" y="4313"/>
                      </a:cubicBezTo>
                      <a:cubicBezTo>
                        <a:pt x="1431" y="4164"/>
                        <a:pt x="1557" y="4067"/>
                        <a:pt x="1608" y="4113"/>
                      </a:cubicBezTo>
                      <a:cubicBezTo>
                        <a:pt x="1738" y="4294"/>
                        <a:pt x="1815" y="4508"/>
                        <a:pt x="1831" y="4731"/>
                      </a:cubicBezTo>
                      <a:lnTo>
                        <a:pt x="1928" y="4782"/>
                      </a:lnTo>
                      <a:cubicBezTo>
                        <a:pt x="3204" y="5207"/>
                        <a:pt x="4504" y="5554"/>
                        <a:pt x="5821" y="5823"/>
                      </a:cubicBezTo>
                      <a:cubicBezTo>
                        <a:pt x="5999" y="5835"/>
                        <a:pt x="6176" y="5782"/>
                        <a:pt x="6318" y="5674"/>
                      </a:cubicBezTo>
                      <a:cubicBezTo>
                        <a:pt x="5522" y="4856"/>
                        <a:pt x="4965" y="3836"/>
                        <a:pt x="4706" y="2724"/>
                      </a:cubicBezTo>
                      <a:cubicBezTo>
                        <a:pt x="4619" y="2470"/>
                        <a:pt x="4511" y="2222"/>
                        <a:pt x="4386" y="1985"/>
                      </a:cubicBezTo>
                      <a:cubicBezTo>
                        <a:pt x="3587" y="1609"/>
                        <a:pt x="2769" y="1265"/>
                        <a:pt x="1928" y="9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9" name="Freeform 5488">
                  <a:extLst>
                    <a:ext uri="{FF2B5EF4-FFF2-40B4-BE49-F238E27FC236}">
                      <a16:creationId xmlns:a16="http://schemas.microsoft.com/office/drawing/2014/main" id="{5DCD000F-32AA-E301-4515-567C443402F8}"/>
                    </a:ext>
                  </a:extLst>
                </p:cNvPr>
                <p:cNvSpPr/>
                <p:nvPr/>
              </p:nvSpPr>
              <p:spPr>
                <a:xfrm rot="-780000">
                  <a:off x="1860878" y="3882632"/>
                  <a:ext cx="3692" cy="2532"/>
                </a:xfrm>
                <a:custGeom>
                  <a:avLst/>
                  <a:gdLst>
                    <a:gd name="connsiteX0" fmla="*/ 1471 w 3692"/>
                    <a:gd name="connsiteY0" fmla="*/ 807 h 2532"/>
                    <a:gd name="connsiteX1" fmla="*/ 779 w 3692"/>
                    <a:gd name="connsiteY1" fmla="*/ 659 h 2532"/>
                    <a:gd name="connsiteX2" fmla="*/ 384 w 3692"/>
                    <a:gd name="connsiteY2" fmla="*/ 1974 h 2532"/>
                    <a:gd name="connsiteX3" fmla="*/ 1150 w 3692"/>
                    <a:gd name="connsiteY3" fmla="*/ 2768 h 2532"/>
                    <a:gd name="connsiteX4" fmla="*/ 2117 w 3692"/>
                    <a:gd name="connsiteY4" fmla="*/ 3191 h 2532"/>
                    <a:gd name="connsiteX5" fmla="*/ 2836 w 3692"/>
                    <a:gd name="connsiteY5" fmla="*/ 2596 h 2532"/>
                    <a:gd name="connsiteX6" fmla="*/ 4077 w 3692"/>
                    <a:gd name="connsiteY6" fmla="*/ 2224 h 2532"/>
                    <a:gd name="connsiteX7" fmla="*/ 2785 w 3692"/>
                    <a:gd name="connsiteY7" fmla="*/ 1383 h 2532"/>
                    <a:gd name="connsiteX8" fmla="*/ 2265 w 3692"/>
                    <a:gd name="connsiteY8" fmla="*/ 1184 h 2532"/>
                    <a:gd name="connsiteX9" fmla="*/ 1471 w 3692"/>
                    <a:gd name="connsiteY9" fmla="*/ 807 h 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2" h="2532">
                      <a:moveTo>
                        <a:pt x="1471" y="807"/>
                      </a:moveTo>
                      <a:lnTo>
                        <a:pt x="779" y="659"/>
                      </a:lnTo>
                      <a:cubicBezTo>
                        <a:pt x="585" y="1076"/>
                        <a:pt x="452" y="1519"/>
                        <a:pt x="384" y="1974"/>
                      </a:cubicBezTo>
                      <a:cubicBezTo>
                        <a:pt x="549" y="2313"/>
                        <a:pt x="818" y="2591"/>
                        <a:pt x="1150" y="2768"/>
                      </a:cubicBezTo>
                      <a:lnTo>
                        <a:pt x="2117" y="3191"/>
                      </a:lnTo>
                      <a:cubicBezTo>
                        <a:pt x="2344" y="2978"/>
                        <a:pt x="2585" y="2780"/>
                        <a:pt x="2836" y="2596"/>
                      </a:cubicBezTo>
                      <a:cubicBezTo>
                        <a:pt x="3200" y="2344"/>
                        <a:pt x="3634" y="2214"/>
                        <a:pt x="4077" y="2224"/>
                      </a:cubicBezTo>
                      <a:cubicBezTo>
                        <a:pt x="3622" y="1982"/>
                        <a:pt x="3190" y="1701"/>
                        <a:pt x="2785" y="1383"/>
                      </a:cubicBezTo>
                      <a:cubicBezTo>
                        <a:pt x="2600" y="1353"/>
                        <a:pt x="2423" y="1285"/>
                        <a:pt x="2265" y="1184"/>
                      </a:cubicBezTo>
                      <a:cubicBezTo>
                        <a:pt x="2008" y="1043"/>
                        <a:pt x="1743" y="917"/>
                        <a:pt x="1471" y="8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0" name="Freeform 5489">
                  <a:extLst>
                    <a:ext uri="{FF2B5EF4-FFF2-40B4-BE49-F238E27FC236}">
                      <a16:creationId xmlns:a16="http://schemas.microsoft.com/office/drawing/2014/main" id="{84B81660-3F87-47E9-2002-DA6E8832EBE6}"/>
                    </a:ext>
                  </a:extLst>
                </p:cNvPr>
                <p:cNvSpPr/>
                <p:nvPr/>
              </p:nvSpPr>
              <p:spPr>
                <a:xfrm rot="-780000">
                  <a:off x="1865769" y="3883598"/>
                  <a:ext cx="3149" cy="1904"/>
                </a:xfrm>
                <a:custGeom>
                  <a:avLst/>
                  <a:gdLst>
                    <a:gd name="connsiteX0" fmla="*/ 2693 w 3149"/>
                    <a:gd name="connsiteY0" fmla="*/ 2564 h 1904"/>
                    <a:gd name="connsiteX1" fmla="*/ 3534 w 3149"/>
                    <a:gd name="connsiteY1" fmla="*/ 1226 h 1904"/>
                    <a:gd name="connsiteX2" fmla="*/ 2243 w 3149"/>
                    <a:gd name="connsiteY2" fmla="*/ 831 h 1904"/>
                    <a:gd name="connsiteX3" fmla="*/ 385 w 3149"/>
                    <a:gd name="connsiteY3" fmla="*/ 659 h 1904"/>
                    <a:gd name="connsiteX4" fmla="*/ 659 w 3149"/>
                    <a:gd name="connsiteY4" fmla="*/ 807 h 1904"/>
                    <a:gd name="connsiteX5" fmla="*/ 2693 w 3149"/>
                    <a:gd name="connsiteY5" fmla="*/ 2564 h 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9" h="1904">
                      <a:moveTo>
                        <a:pt x="2693" y="2564"/>
                      </a:moveTo>
                      <a:cubicBezTo>
                        <a:pt x="2967" y="2099"/>
                        <a:pt x="3237" y="1672"/>
                        <a:pt x="3534" y="1226"/>
                      </a:cubicBezTo>
                      <a:cubicBezTo>
                        <a:pt x="3200" y="880"/>
                        <a:pt x="2713" y="731"/>
                        <a:pt x="2243" y="831"/>
                      </a:cubicBezTo>
                      <a:cubicBezTo>
                        <a:pt x="1619" y="920"/>
                        <a:pt x="982" y="861"/>
                        <a:pt x="385" y="659"/>
                      </a:cubicBezTo>
                      <a:lnTo>
                        <a:pt x="659" y="807"/>
                      </a:lnTo>
                      <a:cubicBezTo>
                        <a:pt x="1413" y="1299"/>
                        <a:pt x="2097" y="1890"/>
                        <a:pt x="2693" y="25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1" name="Freeform 5490">
                  <a:extLst>
                    <a:ext uri="{FF2B5EF4-FFF2-40B4-BE49-F238E27FC236}">
                      <a16:creationId xmlns:a16="http://schemas.microsoft.com/office/drawing/2014/main" id="{9690B885-2112-E911-BCF3-17A726BDC047}"/>
                    </a:ext>
                  </a:extLst>
                </p:cNvPr>
                <p:cNvSpPr/>
                <p:nvPr/>
              </p:nvSpPr>
              <p:spPr>
                <a:xfrm rot="-780000">
                  <a:off x="1833969" y="3840157"/>
                  <a:ext cx="965" cy="1463"/>
                </a:xfrm>
                <a:custGeom>
                  <a:avLst/>
                  <a:gdLst>
                    <a:gd name="connsiteX0" fmla="*/ 727 w 965"/>
                    <a:gd name="connsiteY0" fmla="*/ 675 h 1463"/>
                    <a:gd name="connsiteX1" fmla="*/ 379 w 965"/>
                    <a:gd name="connsiteY1" fmla="*/ 651 h 1463"/>
                    <a:gd name="connsiteX2" fmla="*/ 1220 w 965"/>
                    <a:gd name="connsiteY2" fmla="*/ 2115 h 1463"/>
                    <a:gd name="connsiteX3" fmla="*/ 727 w 965"/>
                    <a:gd name="connsiteY3" fmla="*/ 675 h 1463"/>
                  </a:gdLst>
                  <a:ahLst/>
                  <a:cxnLst>
                    <a:cxn ang="0">
                      <a:pos x="connsiteX0" y="connsiteY0"/>
                    </a:cxn>
                    <a:cxn ang="0">
                      <a:pos x="connsiteX1" y="connsiteY1"/>
                    </a:cxn>
                    <a:cxn ang="0">
                      <a:pos x="connsiteX2" y="connsiteY2"/>
                    </a:cxn>
                    <a:cxn ang="0">
                      <a:pos x="connsiteX3" y="connsiteY3"/>
                    </a:cxn>
                  </a:cxnLst>
                  <a:rect l="l" t="t" r="r" b="b"/>
                  <a:pathLst>
                    <a:path w="965" h="1463">
                      <a:moveTo>
                        <a:pt x="727" y="675"/>
                      </a:moveTo>
                      <a:lnTo>
                        <a:pt x="379" y="651"/>
                      </a:lnTo>
                      <a:lnTo>
                        <a:pt x="1220" y="2115"/>
                      </a:lnTo>
                      <a:cubicBezTo>
                        <a:pt x="1489" y="1372"/>
                        <a:pt x="1322" y="819"/>
                        <a:pt x="727" y="6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2" name="Freeform 5491">
                  <a:extLst>
                    <a:ext uri="{FF2B5EF4-FFF2-40B4-BE49-F238E27FC236}">
                      <a16:creationId xmlns:a16="http://schemas.microsoft.com/office/drawing/2014/main" id="{56C43E9E-A079-E0FB-00CA-1D3206310EBD}"/>
                    </a:ext>
                  </a:extLst>
                </p:cNvPr>
                <p:cNvSpPr/>
                <p:nvPr/>
              </p:nvSpPr>
              <p:spPr>
                <a:xfrm rot="-780000">
                  <a:off x="1835785" y="3839963"/>
                  <a:ext cx="1885" cy="1658"/>
                </a:xfrm>
                <a:custGeom>
                  <a:avLst/>
                  <a:gdLst>
                    <a:gd name="connsiteX0" fmla="*/ 2242 w 1885"/>
                    <a:gd name="connsiteY0" fmla="*/ 800 h 1658"/>
                    <a:gd name="connsiteX1" fmla="*/ 2265 w 1885"/>
                    <a:gd name="connsiteY1" fmla="*/ 651 h 1658"/>
                    <a:gd name="connsiteX2" fmla="*/ 1694 w 1885"/>
                    <a:gd name="connsiteY2" fmla="*/ 1046 h 1658"/>
                    <a:gd name="connsiteX3" fmla="*/ 379 w 1885"/>
                    <a:gd name="connsiteY3" fmla="*/ 2310 h 1658"/>
                    <a:gd name="connsiteX4" fmla="*/ 1694 w 1885"/>
                    <a:gd name="connsiteY4" fmla="*/ 2236 h 1658"/>
                    <a:gd name="connsiteX5" fmla="*/ 2242 w 1885"/>
                    <a:gd name="connsiteY5" fmla="*/ 800 h 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5" h="1658">
                      <a:moveTo>
                        <a:pt x="2242" y="800"/>
                      </a:moveTo>
                      <a:lnTo>
                        <a:pt x="2265" y="651"/>
                      </a:lnTo>
                      <a:lnTo>
                        <a:pt x="1694" y="1046"/>
                      </a:lnTo>
                      <a:cubicBezTo>
                        <a:pt x="1154" y="1347"/>
                        <a:pt x="701" y="1783"/>
                        <a:pt x="379" y="2310"/>
                      </a:cubicBezTo>
                      <a:lnTo>
                        <a:pt x="1694" y="2236"/>
                      </a:lnTo>
                      <a:cubicBezTo>
                        <a:pt x="1923" y="1776"/>
                        <a:pt x="2107" y="1295"/>
                        <a:pt x="2242" y="8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3" name="Freeform 5492">
                  <a:extLst>
                    <a:ext uri="{FF2B5EF4-FFF2-40B4-BE49-F238E27FC236}">
                      <a16:creationId xmlns:a16="http://schemas.microsoft.com/office/drawing/2014/main" id="{84CFFDA6-4F08-EC5F-3D30-10D754E68416}"/>
                    </a:ext>
                  </a:extLst>
                </p:cNvPr>
                <p:cNvSpPr/>
                <p:nvPr/>
              </p:nvSpPr>
              <p:spPr>
                <a:xfrm rot="-780000">
                  <a:off x="1832110" y="3837588"/>
                  <a:ext cx="1538" cy="1467"/>
                </a:xfrm>
                <a:custGeom>
                  <a:avLst/>
                  <a:gdLst>
                    <a:gd name="connsiteX0" fmla="*/ 877 w 1538"/>
                    <a:gd name="connsiteY0" fmla="*/ 655 h 1467"/>
                    <a:gd name="connsiteX1" fmla="*/ 677 w 1538"/>
                    <a:gd name="connsiteY1" fmla="*/ 1844 h 1467"/>
                    <a:gd name="connsiteX2" fmla="*/ 825 w 1538"/>
                    <a:gd name="connsiteY2" fmla="*/ 2119 h 1467"/>
                    <a:gd name="connsiteX3" fmla="*/ 1917 w 1538"/>
                    <a:gd name="connsiteY3" fmla="*/ 780 h 1467"/>
                  </a:gdLst>
                  <a:ahLst/>
                  <a:cxnLst>
                    <a:cxn ang="0">
                      <a:pos x="connsiteX0" y="connsiteY0"/>
                    </a:cxn>
                    <a:cxn ang="0">
                      <a:pos x="connsiteX1" y="connsiteY1"/>
                    </a:cxn>
                    <a:cxn ang="0">
                      <a:pos x="connsiteX2" y="connsiteY2"/>
                    </a:cxn>
                    <a:cxn ang="0">
                      <a:pos x="connsiteX3" y="connsiteY3"/>
                    </a:cxn>
                  </a:cxnLst>
                  <a:rect l="l" t="t" r="r" b="b"/>
                  <a:pathLst>
                    <a:path w="1538" h="1467">
                      <a:moveTo>
                        <a:pt x="877" y="655"/>
                      </a:moveTo>
                      <a:cubicBezTo>
                        <a:pt x="305" y="604"/>
                        <a:pt x="208" y="1050"/>
                        <a:pt x="677" y="1844"/>
                      </a:cubicBezTo>
                      <a:lnTo>
                        <a:pt x="825" y="2119"/>
                      </a:lnTo>
                      <a:cubicBezTo>
                        <a:pt x="1174" y="1654"/>
                        <a:pt x="1545" y="1189"/>
                        <a:pt x="1917" y="7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4" name="Freeform 5493">
                  <a:extLst>
                    <a:ext uri="{FF2B5EF4-FFF2-40B4-BE49-F238E27FC236}">
                      <a16:creationId xmlns:a16="http://schemas.microsoft.com/office/drawing/2014/main" id="{F81FE206-C641-5085-A6FA-5116E0A009C6}"/>
                    </a:ext>
                  </a:extLst>
                </p:cNvPr>
                <p:cNvSpPr/>
                <p:nvPr/>
              </p:nvSpPr>
              <p:spPr>
                <a:xfrm rot="-780000">
                  <a:off x="1835703" y="3919624"/>
                  <a:ext cx="4539" cy="4165"/>
                </a:xfrm>
                <a:custGeom>
                  <a:avLst/>
                  <a:gdLst>
                    <a:gd name="connsiteX0" fmla="*/ 1216 w 4539"/>
                    <a:gd name="connsiteY0" fmla="*/ 4334 h 4165"/>
                    <a:gd name="connsiteX1" fmla="*/ 1759 w 4539"/>
                    <a:gd name="connsiteY1" fmla="*/ 4185 h 4165"/>
                    <a:gd name="connsiteX2" fmla="*/ 4834 w 4539"/>
                    <a:gd name="connsiteY2" fmla="*/ 4831 h 4165"/>
                    <a:gd name="connsiteX3" fmla="*/ 3905 w 4539"/>
                    <a:gd name="connsiteY3" fmla="*/ 1407 h 4165"/>
                    <a:gd name="connsiteX4" fmla="*/ 1945 w 4539"/>
                    <a:gd name="connsiteY4" fmla="*/ 1058 h 4165"/>
                    <a:gd name="connsiteX5" fmla="*/ 1597 w 4539"/>
                    <a:gd name="connsiteY5" fmla="*/ 1207 h 4165"/>
                    <a:gd name="connsiteX6" fmla="*/ 380 w 4539"/>
                    <a:gd name="connsiteY6" fmla="*/ 4157 h 4165"/>
                    <a:gd name="connsiteX7" fmla="*/ 1216 w 4539"/>
                    <a:gd name="connsiteY7" fmla="*/ 4334 h 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9" h="4165">
                      <a:moveTo>
                        <a:pt x="1216" y="4334"/>
                      </a:moveTo>
                      <a:cubicBezTo>
                        <a:pt x="1408" y="4338"/>
                        <a:pt x="1596" y="4286"/>
                        <a:pt x="1759" y="4185"/>
                      </a:cubicBezTo>
                      <a:cubicBezTo>
                        <a:pt x="2600" y="3688"/>
                        <a:pt x="3446" y="3219"/>
                        <a:pt x="4834" y="4831"/>
                      </a:cubicBezTo>
                      <a:cubicBezTo>
                        <a:pt x="5095" y="3607"/>
                        <a:pt x="4749" y="2331"/>
                        <a:pt x="3905" y="1407"/>
                      </a:cubicBezTo>
                      <a:cubicBezTo>
                        <a:pt x="2976" y="241"/>
                        <a:pt x="2512" y="715"/>
                        <a:pt x="1945" y="1058"/>
                      </a:cubicBezTo>
                      <a:lnTo>
                        <a:pt x="1597" y="1207"/>
                      </a:lnTo>
                      <a:cubicBezTo>
                        <a:pt x="1202" y="2201"/>
                        <a:pt x="803" y="3191"/>
                        <a:pt x="380" y="4157"/>
                      </a:cubicBezTo>
                      <a:cubicBezTo>
                        <a:pt x="647" y="4263"/>
                        <a:pt x="929" y="4322"/>
                        <a:pt x="1216" y="43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5" name="Freeform 5494">
                  <a:extLst>
                    <a:ext uri="{FF2B5EF4-FFF2-40B4-BE49-F238E27FC236}">
                      <a16:creationId xmlns:a16="http://schemas.microsoft.com/office/drawing/2014/main" id="{B63ACA30-70A6-9C2E-B6C0-6AA7F74B0020}"/>
                    </a:ext>
                  </a:extLst>
                </p:cNvPr>
                <p:cNvSpPr/>
                <p:nvPr/>
              </p:nvSpPr>
              <p:spPr>
                <a:xfrm rot="-780000">
                  <a:off x="1827382" y="3908147"/>
                  <a:ext cx="2446" cy="2304"/>
                </a:xfrm>
                <a:custGeom>
                  <a:avLst/>
                  <a:gdLst>
                    <a:gd name="connsiteX0" fmla="*/ 704 w 2446"/>
                    <a:gd name="connsiteY0" fmla="*/ 1156 h 2304"/>
                    <a:gd name="connsiteX1" fmla="*/ 2784 w 2446"/>
                    <a:gd name="connsiteY1" fmla="*/ 2968 h 2304"/>
                    <a:gd name="connsiteX2" fmla="*/ 2808 w 2446"/>
                    <a:gd name="connsiteY2" fmla="*/ 2819 h 2304"/>
                    <a:gd name="connsiteX3" fmla="*/ 2534 w 2446"/>
                    <a:gd name="connsiteY3" fmla="*/ 663 h 2304"/>
                    <a:gd name="connsiteX4" fmla="*/ 378 w 2446"/>
                    <a:gd name="connsiteY4" fmla="*/ 1184 h 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 h="2304">
                      <a:moveTo>
                        <a:pt x="704" y="1156"/>
                      </a:moveTo>
                      <a:cubicBezTo>
                        <a:pt x="1569" y="1529"/>
                        <a:pt x="2296" y="2162"/>
                        <a:pt x="2784" y="2968"/>
                      </a:cubicBezTo>
                      <a:lnTo>
                        <a:pt x="2808" y="2819"/>
                      </a:lnTo>
                      <a:cubicBezTo>
                        <a:pt x="2867" y="2089"/>
                        <a:pt x="2774" y="1355"/>
                        <a:pt x="2534" y="663"/>
                      </a:cubicBezTo>
                      <a:cubicBezTo>
                        <a:pt x="1814" y="812"/>
                        <a:pt x="1094" y="1012"/>
                        <a:pt x="378" y="11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6" name="Freeform 5495">
                  <a:extLst>
                    <a:ext uri="{FF2B5EF4-FFF2-40B4-BE49-F238E27FC236}">
                      <a16:creationId xmlns:a16="http://schemas.microsoft.com/office/drawing/2014/main" id="{5B017617-8D45-812B-C471-B7CE0C651072}"/>
                    </a:ext>
                  </a:extLst>
                </p:cNvPr>
                <p:cNvSpPr/>
                <p:nvPr/>
              </p:nvSpPr>
              <p:spPr>
                <a:xfrm rot="-780000">
                  <a:off x="1829263" y="3911117"/>
                  <a:ext cx="496" cy="371"/>
                </a:xfrm>
                <a:custGeom>
                  <a:avLst/>
                  <a:gdLst>
                    <a:gd name="connsiteX0" fmla="*/ 676 w 496"/>
                    <a:gd name="connsiteY0" fmla="*/ 1036 h 371"/>
                    <a:gd name="connsiteX1" fmla="*/ 876 w 496"/>
                    <a:gd name="connsiteY1" fmla="*/ 715 h 371"/>
                    <a:gd name="connsiteX2" fmla="*/ 379 w 496"/>
                    <a:gd name="connsiteY2" fmla="*/ 664 h 371"/>
                  </a:gdLst>
                  <a:ahLst/>
                  <a:cxnLst>
                    <a:cxn ang="0">
                      <a:pos x="connsiteX0" y="connsiteY0"/>
                    </a:cxn>
                    <a:cxn ang="0">
                      <a:pos x="connsiteX1" y="connsiteY1"/>
                    </a:cxn>
                    <a:cxn ang="0">
                      <a:pos x="connsiteX2" y="connsiteY2"/>
                    </a:cxn>
                  </a:cxnLst>
                  <a:rect l="l" t="t" r="r" b="b"/>
                  <a:pathLst>
                    <a:path w="496" h="371">
                      <a:moveTo>
                        <a:pt x="676" y="1036"/>
                      </a:moveTo>
                      <a:lnTo>
                        <a:pt x="876" y="715"/>
                      </a:lnTo>
                      <a:cubicBezTo>
                        <a:pt x="708" y="736"/>
                        <a:pt x="538" y="719"/>
                        <a:pt x="379" y="6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7" name="Freeform 5496">
                  <a:extLst>
                    <a:ext uri="{FF2B5EF4-FFF2-40B4-BE49-F238E27FC236}">
                      <a16:creationId xmlns:a16="http://schemas.microsoft.com/office/drawing/2014/main" id="{5C7075D8-F815-D18C-2ADB-2FD8419EF61F}"/>
                    </a:ext>
                  </a:extLst>
                </p:cNvPr>
                <p:cNvSpPr/>
                <p:nvPr/>
              </p:nvSpPr>
              <p:spPr>
                <a:xfrm rot="-780000">
                  <a:off x="1827407" y="3908633"/>
                  <a:ext cx="2531" cy="2694"/>
                </a:xfrm>
                <a:custGeom>
                  <a:avLst/>
                  <a:gdLst>
                    <a:gd name="connsiteX0" fmla="*/ 504 w 2531"/>
                    <a:gd name="connsiteY0" fmla="*/ 696 h 2694"/>
                    <a:gd name="connsiteX1" fmla="*/ 378 w 2531"/>
                    <a:gd name="connsiteY1" fmla="*/ 719 h 2694"/>
                    <a:gd name="connsiteX2" fmla="*/ 801 w 2531"/>
                    <a:gd name="connsiteY2" fmla="*/ 1811 h 2694"/>
                    <a:gd name="connsiteX3" fmla="*/ 1916 w 2531"/>
                    <a:gd name="connsiteY3" fmla="*/ 3298 h 2694"/>
                    <a:gd name="connsiteX4" fmla="*/ 2413 w 2531"/>
                    <a:gd name="connsiteY4" fmla="*/ 3349 h 2694"/>
                    <a:gd name="connsiteX5" fmla="*/ 2910 w 2531"/>
                    <a:gd name="connsiteY5" fmla="*/ 2480 h 2694"/>
                    <a:gd name="connsiteX6" fmla="*/ 838 w 2531"/>
                    <a:gd name="connsiteY6" fmla="*/ 664 h 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 h="2694">
                      <a:moveTo>
                        <a:pt x="504" y="696"/>
                      </a:moveTo>
                      <a:lnTo>
                        <a:pt x="378" y="719"/>
                      </a:lnTo>
                      <a:cubicBezTo>
                        <a:pt x="527" y="1091"/>
                        <a:pt x="625" y="1463"/>
                        <a:pt x="801" y="1811"/>
                      </a:cubicBezTo>
                      <a:cubicBezTo>
                        <a:pt x="1089" y="2365"/>
                        <a:pt x="1466" y="2867"/>
                        <a:pt x="1916" y="3298"/>
                      </a:cubicBezTo>
                      <a:cubicBezTo>
                        <a:pt x="2075" y="3353"/>
                        <a:pt x="2245" y="3370"/>
                        <a:pt x="2413" y="3349"/>
                      </a:cubicBezTo>
                      <a:cubicBezTo>
                        <a:pt x="2636" y="3096"/>
                        <a:pt x="2805" y="2800"/>
                        <a:pt x="2910" y="2480"/>
                      </a:cubicBezTo>
                      <a:cubicBezTo>
                        <a:pt x="2425" y="1674"/>
                        <a:pt x="1701" y="1039"/>
                        <a:pt x="838" y="6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8" name="Freeform 5497">
                  <a:extLst>
                    <a:ext uri="{FF2B5EF4-FFF2-40B4-BE49-F238E27FC236}">
                      <a16:creationId xmlns:a16="http://schemas.microsoft.com/office/drawing/2014/main" id="{8AC93A62-1938-FCB3-1E04-C00089DE0FE6}"/>
                    </a:ext>
                  </a:extLst>
                </p:cNvPr>
                <p:cNvSpPr/>
                <p:nvPr/>
              </p:nvSpPr>
              <p:spPr>
                <a:xfrm rot="-780000">
                  <a:off x="1834465" y="3890222"/>
                  <a:ext cx="719" cy="915"/>
                </a:xfrm>
                <a:custGeom>
                  <a:avLst/>
                  <a:gdLst>
                    <a:gd name="connsiteX0" fmla="*/ 900 w 719"/>
                    <a:gd name="connsiteY0" fmla="*/ 786 h 915"/>
                    <a:gd name="connsiteX1" fmla="*/ 379 w 719"/>
                    <a:gd name="connsiteY1" fmla="*/ 660 h 915"/>
                    <a:gd name="connsiteX2" fmla="*/ 677 w 719"/>
                    <a:gd name="connsiteY2" fmla="*/ 1032 h 915"/>
                    <a:gd name="connsiteX3" fmla="*/ 1099 w 719"/>
                    <a:gd name="connsiteY3" fmla="*/ 1576 h 915"/>
                    <a:gd name="connsiteX4" fmla="*/ 900 w 719"/>
                    <a:gd name="connsiteY4" fmla="*/ 786 h 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 h="915">
                      <a:moveTo>
                        <a:pt x="900" y="786"/>
                      </a:moveTo>
                      <a:lnTo>
                        <a:pt x="379" y="660"/>
                      </a:lnTo>
                      <a:lnTo>
                        <a:pt x="677" y="1032"/>
                      </a:lnTo>
                      <a:lnTo>
                        <a:pt x="1099" y="1576"/>
                      </a:lnTo>
                      <a:cubicBezTo>
                        <a:pt x="1092" y="1301"/>
                        <a:pt x="1024" y="1031"/>
                        <a:pt x="900" y="7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9" name="Freeform 5498">
                  <a:extLst>
                    <a:ext uri="{FF2B5EF4-FFF2-40B4-BE49-F238E27FC236}">
                      <a16:creationId xmlns:a16="http://schemas.microsoft.com/office/drawing/2014/main" id="{ADFCEEE6-6EEB-EB8F-8AF4-F9F9CF43017D}"/>
                    </a:ext>
                  </a:extLst>
                </p:cNvPr>
                <p:cNvSpPr/>
                <p:nvPr/>
              </p:nvSpPr>
              <p:spPr>
                <a:xfrm rot="-780000">
                  <a:off x="1857581" y="3863266"/>
                  <a:ext cx="2471" cy="6267"/>
                </a:xfrm>
                <a:custGeom>
                  <a:avLst/>
                  <a:gdLst>
                    <a:gd name="connsiteX0" fmla="*/ 1029 w 2471"/>
                    <a:gd name="connsiteY0" fmla="*/ 4400 h 6267"/>
                    <a:gd name="connsiteX1" fmla="*/ 657 w 2471"/>
                    <a:gd name="connsiteY1" fmla="*/ 655 h 6267"/>
                    <a:gd name="connsiteX2" fmla="*/ 383 w 2471"/>
                    <a:gd name="connsiteY2" fmla="*/ 1227 h 6267"/>
                    <a:gd name="connsiteX3" fmla="*/ 848 w 2471"/>
                    <a:gd name="connsiteY3" fmla="*/ 5408 h 6267"/>
                    <a:gd name="connsiteX4" fmla="*/ 2706 w 2471"/>
                    <a:gd name="connsiteY4" fmla="*/ 6872 h 6267"/>
                    <a:gd name="connsiteX5" fmla="*/ 2854 w 2471"/>
                    <a:gd name="connsiteY5" fmla="*/ 4591 h 6267"/>
                    <a:gd name="connsiteX6" fmla="*/ 2534 w 2471"/>
                    <a:gd name="connsiteY6" fmla="*/ 2755 h 6267"/>
                    <a:gd name="connsiteX7" fmla="*/ 2139 w 2471"/>
                    <a:gd name="connsiteY7" fmla="*/ 3499 h 6267"/>
                    <a:gd name="connsiteX8" fmla="*/ 1029 w 2471"/>
                    <a:gd name="connsiteY8" fmla="*/ 4400 h 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 h="6267">
                      <a:moveTo>
                        <a:pt x="1029" y="4400"/>
                      </a:moveTo>
                      <a:cubicBezTo>
                        <a:pt x="880" y="3234"/>
                        <a:pt x="783" y="2021"/>
                        <a:pt x="657" y="655"/>
                      </a:cubicBezTo>
                      <a:cubicBezTo>
                        <a:pt x="489" y="798"/>
                        <a:pt x="390" y="1006"/>
                        <a:pt x="383" y="1227"/>
                      </a:cubicBezTo>
                      <a:cubicBezTo>
                        <a:pt x="395" y="2633"/>
                        <a:pt x="551" y="4034"/>
                        <a:pt x="848" y="5408"/>
                      </a:cubicBezTo>
                      <a:cubicBezTo>
                        <a:pt x="1122" y="6700"/>
                        <a:pt x="1777" y="7072"/>
                        <a:pt x="2706" y="6872"/>
                      </a:cubicBezTo>
                      <a:cubicBezTo>
                        <a:pt x="2806" y="6116"/>
                        <a:pt x="2856" y="5354"/>
                        <a:pt x="2854" y="4591"/>
                      </a:cubicBezTo>
                      <a:cubicBezTo>
                        <a:pt x="2779" y="3974"/>
                        <a:pt x="2672" y="3361"/>
                        <a:pt x="2534" y="2755"/>
                      </a:cubicBezTo>
                      <a:lnTo>
                        <a:pt x="2139" y="3499"/>
                      </a:lnTo>
                      <a:cubicBezTo>
                        <a:pt x="1840" y="3878"/>
                        <a:pt x="1461" y="4186"/>
                        <a:pt x="1029" y="44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0" name="Freeform 5499">
                  <a:extLst>
                    <a:ext uri="{FF2B5EF4-FFF2-40B4-BE49-F238E27FC236}">
                      <a16:creationId xmlns:a16="http://schemas.microsoft.com/office/drawing/2014/main" id="{862BDAEA-15DB-A9CA-D2D9-CD8C6C77751F}"/>
                    </a:ext>
                  </a:extLst>
                </p:cNvPr>
                <p:cNvSpPr/>
                <p:nvPr/>
              </p:nvSpPr>
              <p:spPr>
                <a:xfrm rot="-780000">
                  <a:off x="1854429" y="3838743"/>
                  <a:ext cx="3102" cy="3472"/>
                </a:xfrm>
                <a:custGeom>
                  <a:avLst/>
                  <a:gdLst>
                    <a:gd name="connsiteX0" fmla="*/ 3360 w 3102"/>
                    <a:gd name="connsiteY0" fmla="*/ 1870 h 3472"/>
                    <a:gd name="connsiteX1" fmla="*/ 1279 w 3102"/>
                    <a:gd name="connsiteY1" fmla="*/ 704 h 3472"/>
                    <a:gd name="connsiteX2" fmla="*/ 735 w 3102"/>
                    <a:gd name="connsiteY2" fmla="*/ 2934 h 3472"/>
                    <a:gd name="connsiteX3" fmla="*/ 1924 w 3102"/>
                    <a:gd name="connsiteY3" fmla="*/ 4124 h 3472"/>
                    <a:gd name="connsiteX4" fmla="*/ 3485 w 3102"/>
                    <a:gd name="connsiteY4" fmla="*/ 2014 h 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2" h="3472">
                      <a:moveTo>
                        <a:pt x="3360" y="1870"/>
                      </a:moveTo>
                      <a:cubicBezTo>
                        <a:pt x="2759" y="1335"/>
                        <a:pt x="2049" y="937"/>
                        <a:pt x="1279" y="704"/>
                      </a:cubicBezTo>
                      <a:cubicBezTo>
                        <a:pt x="289" y="430"/>
                        <a:pt x="136" y="1224"/>
                        <a:pt x="735" y="2934"/>
                      </a:cubicBezTo>
                      <a:cubicBezTo>
                        <a:pt x="1130" y="3306"/>
                        <a:pt x="1530" y="3729"/>
                        <a:pt x="1924" y="4124"/>
                      </a:cubicBezTo>
                      <a:cubicBezTo>
                        <a:pt x="2517" y="3477"/>
                        <a:pt x="3040" y="2770"/>
                        <a:pt x="3485" y="20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1" name="Freeform 5500">
                  <a:extLst>
                    <a:ext uri="{FF2B5EF4-FFF2-40B4-BE49-F238E27FC236}">
                      <a16:creationId xmlns:a16="http://schemas.microsoft.com/office/drawing/2014/main" id="{344DFECD-968E-3940-8B62-D8EE2B20F9D3}"/>
                    </a:ext>
                  </a:extLst>
                </p:cNvPr>
                <p:cNvSpPr/>
                <p:nvPr/>
              </p:nvSpPr>
              <p:spPr>
                <a:xfrm rot="-780000">
                  <a:off x="1860766" y="3870272"/>
                  <a:ext cx="3478" cy="2306"/>
                </a:xfrm>
                <a:custGeom>
                  <a:avLst/>
                  <a:gdLst>
                    <a:gd name="connsiteX0" fmla="*/ 3854 w 3478"/>
                    <a:gd name="connsiteY0" fmla="*/ 2180 h 2306"/>
                    <a:gd name="connsiteX1" fmla="*/ 3236 w 3478"/>
                    <a:gd name="connsiteY1" fmla="*/ 657 h 2306"/>
                    <a:gd name="connsiteX2" fmla="*/ 2493 w 3478"/>
                    <a:gd name="connsiteY2" fmla="*/ 1051 h 2306"/>
                    <a:gd name="connsiteX3" fmla="*/ 384 w 3478"/>
                    <a:gd name="connsiteY3" fmla="*/ 1423 h 2306"/>
                    <a:gd name="connsiteX4" fmla="*/ 2836 w 3478"/>
                    <a:gd name="connsiteY4" fmla="*/ 2961 h 2306"/>
                    <a:gd name="connsiteX5" fmla="*/ 2836 w 3478"/>
                    <a:gd name="connsiteY5" fmla="*/ 2961 h 2306"/>
                    <a:gd name="connsiteX6" fmla="*/ 3528 w 3478"/>
                    <a:gd name="connsiteY6" fmla="*/ 2664 h 2306"/>
                    <a:gd name="connsiteX7" fmla="*/ 3854 w 3478"/>
                    <a:gd name="connsiteY7" fmla="*/ 2180 h 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 h="2306">
                      <a:moveTo>
                        <a:pt x="3854" y="2180"/>
                      </a:moveTo>
                      <a:cubicBezTo>
                        <a:pt x="3933" y="2004"/>
                        <a:pt x="3468" y="1186"/>
                        <a:pt x="3236" y="657"/>
                      </a:cubicBezTo>
                      <a:cubicBezTo>
                        <a:pt x="2990" y="782"/>
                        <a:pt x="2516" y="754"/>
                        <a:pt x="2493" y="1051"/>
                      </a:cubicBezTo>
                      <a:cubicBezTo>
                        <a:pt x="2418" y="2417"/>
                        <a:pt x="1452" y="1795"/>
                        <a:pt x="384" y="1423"/>
                      </a:cubicBezTo>
                      <a:cubicBezTo>
                        <a:pt x="1350" y="3207"/>
                        <a:pt x="2195" y="2938"/>
                        <a:pt x="2836" y="2961"/>
                      </a:cubicBezTo>
                      <a:lnTo>
                        <a:pt x="2836" y="2961"/>
                      </a:lnTo>
                      <a:lnTo>
                        <a:pt x="3528" y="2664"/>
                      </a:lnTo>
                      <a:cubicBezTo>
                        <a:pt x="3664" y="2522"/>
                        <a:pt x="3774" y="2359"/>
                        <a:pt x="3854" y="21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2" name="Freeform 5501">
                  <a:extLst>
                    <a:ext uri="{FF2B5EF4-FFF2-40B4-BE49-F238E27FC236}">
                      <a16:creationId xmlns:a16="http://schemas.microsoft.com/office/drawing/2014/main" id="{E8F40E0B-536A-0554-D6D7-018C3B074536}"/>
                    </a:ext>
                  </a:extLst>
                </p:cNvPr>
                <p:cNvSpPr/>
                <p:nvPr/>
              </p:nvSpPr>
              <p:spPr>
                <a:xfrm rot="-780000">
                  <a:off x="1840969" y="3925048"/>
                  <a:ext cx="1630" cy="3967"/>
                </a:xfrm>
                <a:custGeom>
                  <a:avLst/>
                  <a:gdLst>
                    <a:gd name="connsiteX0" fmla="*/ 1362 w 1630"/>
                    <a:gd name="connsiteY0" fmla="*/ 4634 h 3967"/>
                    <a:gd name="connsiteX1" fmla="*/ 2008 w 1630"/>
                    <a:gd name="connsiteY1" fmla="*/ 4063 h 3967"/>
                    <a:gd name="connsiteX2" fmla="*/ 1315 w 1630"/>
                    <a:gd name="connsiteY2" fmla="*/ 889 h 3967"/>
                    <a:gd name="connsiteX3" fmla="*/ 795 w 1630"/>
                    <a:gd name="connsiteY3" fmla="*/ 666 h 3967"/>
                    <a:gd name="connsiteX4" fmla="*/ 670 w 1630"/>
                    <a:gd name="connsiteY4" fmla="*/ 3840 h 3967"/>
                    <a:gd name="connsiteX5" fmla="*/ 1362 w 1630"/>
                    <a:gd name="connsiteY5" fmla="*/ 4634 h 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0" h="3967">
                      <a:moveTo>
                        <a:pt x="1362" y="4634"/>
                      </a:moveTo>
                      <a:cubicBezTo>
                        <a:pt x="1659" y="4583"/>
                        <a:pt x="2054" y="4360"/>
                        <a:pt x="2008" y="4063"/>
                      </a:cubicBezTo>
                      <a:cubicBezTo>
                        <a:pt x="1859" y="3045"/>
                        <a:pt x="1543" y="1953"/>
                        <a:pt x="1315" y="889"/>
                      </a:cubicBezTo>
                      <a:lnTo>
                        <a:pt x="795" y="666"/>
                      </a:lnTo>
                      <a:cubicBezTo>
                        <a:pt x="291" y="1655"/>
                        <a:pt x="245" y="2815"/>
                        <a:pt x="670" y="3840"/>
                      </a:cubicBezTo>
                      <a:cubicBezTo>
                        <a:pt x="811" y="4171"/>
                        <a:pt x="1054" y="4449"/>
                        <a:pt x="1362" y="46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3" name="Freeform 5502">
                  <a:extLst>
                    <a:ext uri="{FF2B5EF4-FFF2-40B4-BE49-F238E27FC236}">
                      <a16:creationId xmlns:a16="http://schemas.microsoft.com/office/drawing/2014/main" id="{C78AB41F-858F-04BD-3F98-38AA4F833AC5}"/>
                    </a:ext>
                  </a:extLst>
                </p:cNvPr>
                <p:cNvSpPr/>
                <p:nvPr/>
              </p:nvSpPr>
              <p:spPr>
                <a:xfrm rot="-780000">
                  <a:off x="1839964" y="3895353"/>
                  <a:ext cx="2357" cy="2676"/>
                </a:xfrm>
                <a:custGeom>
                  <a:avLst/>
                  <a:gdLst>
                    <a:gd name="connsiteX0" fmla="*/ 901 w 2357"/>
                    <a:gd name="connsiteY0" fmla="*/ 661 h 2676"/>
                    <a:gd name="connsiteX1" fmla="*/ 678 w 2357"/>
                    <a:gd name="connsiteY1" fmla="*/ 907 h 2676"/>
                    <a:gd name="connsiteX2" fmla="*/ 380 w 2357"/>
                    <a:gd name="connsiteY2" fmla="*/ 2989 h 2676"/>
                    <a:gd name="connsiteX3" fmla="*/ 2387 w 2357"/>
                    <a:gd name="connsiteY3" fmla="*/ 3337 h 2676"/>
                    <a:gd name="connsiteX4" fmla="*/ 2661 w 2357"/>
                    <a:gd name="connsiteY4" fmla="*/ 1874 h 2676"/>
                    <a:gd name="connsiteX5" fmla="*/ 901 w 2357"/>
                    <a:gd name="connsiteY5" fmla="*/ 661 h 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7" h="2676">
                      <a:moveTo>
                        <a:pt x="901" y="661"/>
                      </a:moveTo>
                      <a:lnTo>
                        <a:pt x="678" y="907"/>
                      </a:lnTo>
                      <a:lnTo>
                        <a:pt x="380" y="2989"/>
                      </a:lnTo>
                      <a:cubicBezTo>
                        <a:pt x="1025" y="3218"/>
                        <a:pt x="1703" y="3336"/>
                        <a:pt x="2387" y="3337"/>
                      </a:cubicBezTo>
                      <a:cubicBezTo>
                        <a:pt x="2661" y="3286"/>
                        <a:pt x="2852" y="2171"/>
                        <a:pt x="2661" y="1874"/>
                      </a:cubicBezTo>
                      <a:cubicBezTo>
                        <a:pt x="2373" y="1428"/>
                        <a:pt x="1755" y="1181"/>
                        <a:pt x="901" y="6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4" name="Freeform 5503">
                  <a:extLst>
                    <a:ext uri="{FF2B5EF4-FFF2-40B4-BE49-F238E27FC236}">
                      <a16:creationId xmlns:a16="http://schemas.microsoft.com/office/drawing/2014/main" id="{8F8B0C0B-D2A8-AE97-0234-D018089020C6}"/>
                    </a:ext>
                  </a:extLst>
                </p:cNvPr>
                <p:cNvSpPr/>
                <p:nvPr/>
              </p:nvSpPr>
              <p:spPr>
                <a:xfrm rot="-780000">
                  <a:off x="1875208" y="3862652"/>
                  <a:ext cx="1065" cy="2629"/>
                </a:xfrm>
                <a:custGeom>
                  <a:avLst/>
                  <a:gdLst>
                    <a:gd name="connsiteX0" fmla="*/ 1434 w 1065"/>
                    <a:gd name="connsiteY0" fmla="*/ 3285 h 2629"/>
                    <a:gd name="connsiteX1" fmla="*/ 1360 w 1065"/>
                    <a:gd name="connsiteY1" fmla="*/ 1747 h 2629"/>
                    <a:gd name="connsiteX2" fmla="*/ 431 w 1065"/>
                    <a:gd name="connsiteY2" fmla="*/ 655 h 2629"/>
                    <a:gd name="connsiteX3" fmla="*/ 454 w 1065"/>
                    <a:gd name="connsiteY3" fmla="*/ 2049 h 2629"/>
                    <a:gd name="connsiteX4" fmla="*/ 1434 w 1065"/>
                    <a:gd name="connsiteY4" fmla="*/ 3285 h 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 h="2629">
                      <a:moveTo>
                        <a:pt x="1434" y="3285"/>
                      </a:moveTo>
                      <a:cubicBezTo>
                        <a:pt x="1473" y="2771"/>
                        <a:pt x="1448" y="2255"/>
                        <a:pt x="1360" y="1747"/>
                      </a:cubicBezTo>
                      <a:cubicBezTo>
                        <a:pt x="1097" y="1345"/>
                        <a:pt x="785" y="979"/>
                        <a:pt x="431" y="655"/>
                      </a:cubicBezTo>
                      <a:cubicBezTo>
                        <a:pt x="365" y="1118"/>
                        <a:pt x="372" y="1588"/>
                        <a:pt x="454" y="2049"/>
                      </a:cubicBezTo>
                      <a:cubicBezTo>
                        <a:pt x="747" y="2487"/>
                        <a:pt x="1074" y="2901"/>
                        <a:pt x="1434" y="32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5" name="Freeform 5504">
                  <a:extLst>
                    <a:ext uri="{FF2B5EF4-FFF2-40B4-BE49-F238E27FC236}">
                      <a16:creationId xmlns:a16="http://schemas.microsoft.com/office/drawing/2014/main" id="{68DA2CFF-8694-FD0F-2818-40CBF5BB12CF}"/>
                    </a:ext>
                  </a:extLst>
                </p:cNvPr>
                <p:cNvSpPr/>
                <p:nvPr/>
              </p:nvSpPr>
              <p:spPr>
                <a:xfrm rot="-780000">
                  <a:off x="1806631" y="3841353"/>
                  <a:ext cx="422" cy="994"/>
                </a:xfrm>
                <a:custGeom>
                  <a:avLst/>
                  <a:gdLst>
                    <a:gd name="connsiteX0" fmla="*/ 448 w 422"/>
                    <a:gd name="connsiteY0" fmla="*/ 1251 h 994"/>
                    <a:gd name="connsiteX1" fmla="*/ 671 w 422"/>
                    <a:gd name="connsiteY1" fmla="*/ 1646 h 994"/>
                    <a:gd name="connsiteX2" fmla="*/ 797 w 422"/>
                    <a:gd name="connsiteY2" fmla="*/ 652 h 994"/>
                    <a:gd name="connsiteX3" fmla="*/ 374 w 422"/>
                    <a:gd name="connsiteY3" fmla="*/ 1117 h 994"/>
                  </a:gdLst>
                  <a:ahLst/>
                  <a:cxnLst>
                    <a:cxn ang="0">
                      <a:pos x="connsiteX0" y="connsiteY0"/>
                    </a:cxn>
                    <a:cxn ang="0">
                      <a:pos x="connsiteX1" y="connsiteY1"/>
                    </a:cxn>
                    <a:cxn ang="0">
                      <a:pos x="connsiteX2" y="connsiteY2"/>
                    </a:cxn>
                    <a:cxn ang="0">
                      <a:pos x="connsiteX3" y="connsiteY3"/>
                    </a:cxn>
                  </a:cxnLst>
                  <a:rect l="l" t="t" r="r" b="b"/>
                  <a:pathLst>
                    <a:path w="422" h="994">
                      <a:moveTo>
                        <a:pt x="448" y="1251"/>
                      </a:moveTo>
                      <a:lnTo>
                        <a:pt x="671" y="1646"/>
                      </a:lnTo>
                      <a:cubicBezTo>
                        <a:pt x="679" y="1311"/>
                        <a:pt x="721" y="978"/>
                        <a:pt x="797" y="652"/>
                      </a:cubicBezTo>
                      <a:lnTo>
                        <a:pt x="374" y="1117"/>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6" name="Freeform 5505">
                  <a:extLst>
                    <a:ext uri="{FF2B5EF4-FFF2-40B4-BE49-F238E27FC236}">
                      <a16:creationId xmlns:a16="http://schemas.microsoft.com/office/drawing/2014/main" id="{BDF43BE0-45B7-7945-4413-4535CA6EDE1D}"/>
                    </a:ext>
                  </a:extLst>
                </p:cNvPr>
                <p:cNvSpPr/>
                <p:nvPr/>
              </p:nvSpPr>
              <p:spPr>
                <a:xfrm rot="-780000">
                  <a:off x="1807067" y="3834644"/>
                  <a:ext cx="464" cy="297"/>
                </a:xfrm>
                <a:custGeom>
                  <a:avLst/>
                  <a:gdLst>
                    <a:gd name="connsiteX0" fmla="*/ 839 w 464"/>
                    <a:gd name="connsiteY0" fmla="*/ 651 h 297"/>
                    <a:gd name="connsiteX1" fmla="*/ 374 w 464"/>
                    <a:gd name="connsiteY1" fmla="*/ 725 h 297"/>
                    <a:gd name="connsiteX2" fmla="*/ 722 w 464"/>
                    <a:gd name="connsiteY2" fmla="*/ 948 h 297"/>
                  </a:gdLst>
                  <a:ahLst/>
                  <a:cxnLst>
                    <a:cxn ang="0">
                      <a:pos x="connsiteX0" y="connsiteY0"/>
                    </a:cxn>
                    <a:cxn ang="0">
                      <a:pos x="connsiteX1" y="connsiteY1"/>
                    </a:cxn>
                    <a:cxn ang="0">
                      <a:pos x="connsiteX2" y="connsiteY2"/>
                    </a:cxn>
                  </a:cxnLst>
                  <a:rect l="l" t="t" r="r" b="b"/>
                  <a:pathLst>
                    <a:path w="464" h="297">
                      <a:moveTo>
                        <a:pt x="839" y="651"/>
                      </a:moveTo>
                      <a:lnTo>
                        <a:pt x="374" y="725"/>
                      </a:lnTo>
                      <a:lnTo>
                        <a:pt x="722" y="94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7" name="Freeform 5506">
                  <a:extLst>
                    <a:ext uri="{FF2B5EF4-FFF2-40B4-BE49-F238E27FC236}">
                      <a16:creationId xmlns:a16="http://schemas.microsoft.com/office/drawing/2014/main" id="{F54E0F5D-4C48-C74A-8DA9-D7A03BF87B4A}"/>
                    </a:ext>
                  </a:extLst>
                </p:cNvPr>
                <p:cNvSpPr/>
                <p:nvPr/>
              </p:nvSpPr>
              <p:spPr>
                <a:xfrm rot="-780000">
                  <a:off x="1824209" y="3846717"/>
                  <a:ext cx="320" cy="171"/>
                </a:xfrm>
                <a:custGeom>
                  <a:avLst/>
                  <a:gdLst>
                    <a:gd name="connsiteX0" fmla="*/ 377 w 320"/>
                    <a:gd name="connsiteY0" fmla="*/ 825 h 171"/>
                    <a:gd name="connsiteX1" fmla="*/ 675 w 320"/>
                    <a:gd name="connsiteY1" fmla="*/ 727 h 171"/>
                    <a:gd name="connsiteX2" fmla="*/ 698 w 320"/>
                    <a:gd name="connsiteY2" fmla="*/ 653 h 171"/>
                  </a:gdLst>
                  <a:ahLst/>
                  <a:cxnLst>
                    <a:cxn ang="0">
                      <a:pos x="connsiteX0" y="connsiteY0"/>
                    </a:cxn>
                    <a:cxn ang="0">
                      <a:pos x="connsiteX1" y="connsiteY1"/>
                    </a:cxn>
                    <a:cxn ang="0">
                      <a:pos x="connsiteX2" y="connsiteY2"/>
                    </a:cxn>
                  </a:cxnLst>
                  <a:rect l="l" t="t" r="r" b="b"/>
                  <a:pathLst>
                    <a:path w="320" h="171">
                      <a:moveTo>
                        <a:pt x="377" y="825"/>
                      </a:moveTo>
                      <a:lnTo>
                        <a:pt x="675" y="727"/>
                      </a:lnTo>
                      <a:lnTo>
                        <a:pt x="698" y="65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8" name="Freeform 5507">
                  <a:extLst>
                    <a:ext uri="{FF2B5EF4-FFF2-40B4-BE49-F238E27FC236}">
                      <a16:creationId xmlns:a16="http://schemas.microsoft.com/office/drawing/2014/main" id="{57B6F28C-3FB0-064E-28D9-D83D3F2B5C2A}"/>
                    </a:ext>
                  </a:extLst>
                </p:cNvPr>
                <p:cNvSpPr/>
                <p:nvPr/>
              </p:nvSpPr>
              <p:spPr>
                <a:xfrm rot="-780000">
                  <a:off x="1807689" y="3834870"/>
                  <a:ext cx="12095" cy="9822"/>
                </a:xfrm>
                <a:custGeom>
                  <a:avLst/>
                  <a:gdLst>
                    <a:gd name="connsiteX0" fmla="*/ 7081 w 12095"/>
                    <a:gd name="connsiteY0" fmla="*/ 4317 h 9822"/>
                    <a:gd name="connsiteX1" fmla="*/ 5395 w 12095"/>
                    <a:gd name="connsiteY1" fmla="*/ 6175 h 9822"/>
                    <a:gd name="connsiteX2" fmla="*/ 1303 w 12095"/>
                    <a:gd name="connsiteY2" fmla="*/ 7569 h 9822"/>
                    <a:gd name="connsiteX3" fmla="*/ 374 w 12095"/>
                    <a:gd name="connsiteY3" fmla="*/ 8461 h 9822"/>
                    <a:gd name="connsiteX4" fmla="*/ 500 w 12095"/>
                    <a:gd name="connsiteY4" fmla="*/ 8661 h 9822"/>
                    <a:gd name="connsiteX5" fmla="*/ 1837 w 12095"/>
                    <a:gd name="connsiteY5" fmla="*/ 10348 h 9822"/>
                    <a:gd name="connsiteX6" fmla="*/ 5553 w 12095"/>
                    <a:gd name="connsiteY6" fmla="*/ 10473 h 9822"/>
                    <a:gd name="connsiteX7" fmla="*/ 6742 w 12095"/>
                    <a:gd name="connsiteY7" fmla="*/ 10273 h 9822"/>
                    <a:gd name="connsiteX8" fmla="*/ 8256 w 12095"/>
                    <a:gd name="connsiteY8" fmla="*/ 8215 h 9822"/>
                    <a:gd name="connsiteX9" fmla="*/ 11006 w 12095"/>
                    <a:gd name="connsiteY9" fmla="*/ 7671 h 9822"/>
                    <a:gd name="connsiteX10" fmla="*/ 12469 w 12095"/>
                    <a:gd name="connsiteY10" fmla="*/ 7523 h 9822"/>
                    <a:gd name="connsiteX11" fmla="*/ 11503 w 12095"/>
                    <a:gd name="connsiteY11" fmla="*/ 4698 h 9822"/>
                    <a:gd name="connsiteX12" fmla="*/ 9246 w 12095"/>
                    <a:gd name="connsiteY12" fmla="*/ 981 h 9822"/>
                    <a:gd name="connsiteX13" fmla="*/ 7648 w 12095"/>
                    <a:gd name="connsiteY13" fmla="*/ 697 h 9822"/>
                    <a:gd name="connsiteX14" fmla="*/ 7574 w 12095"/>
                    <a:gd name="connsiteY14" fmla="*/ 1292 h 9822"/>
                    <a:gd name="connsiteX15" fmla="*/ 7081 w 12095"/>
                    <a:gd name="connsiteY15" fmla="*/ 4317 h 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95" h="9822">
                      <a:moveTo>
                        <a:pt x="7081" y="4317"/>
                      </a:moveTo>
                      <a:cubicBezTo>
                        <a:pt x="6761" y="5632"/>
                        <a:pt x="6115" y="6301"/>
                        <a:pt x="5395" y="6175"/>
                      </a:cubicBezTo>
                      <a:cubicBezTo>
                        <a:pt x="3892" y="6011"/>
                        <a:pt x="2394" y="6522"/>
                        <a:pt x="1303" y="7569"/>
                      </a:cubicBezTo>
                      <a:cubicBezTo>
                        <a:pt x="949" y="7816"/>
                        <a:pt x="636" y="8117"/>
                        <a:pt x="374" y="8461"/>
                      </a:cubicBezTo>
                      <a:lnTo>
                        <a:pt x="500" y="8661"/>
                      </a:lnTo>
                      <a:cubicBezTo>
                        <a:pt x="842" y="9298"/>
                        <a:pt x="1295" y="9869"/>
                        <a:pt x="1837" y="10348"/>
                      </a:cubicBezTo>
                      <a:cubicBezTo>
                        <a:pt x="3061" y="10015"/>
                        <a:pt x="4355" y="10059"/>
                        <a:pt x="5553" y="10473"/>
                      </a:cubicBezTo>
                      <a:cubicBezTo>
                        <a:pt x="5937" y="10347"/>
                        <a:pt x="6338" y="10279"/>
                        <a:pt x="6742" y="10273"/>
                      </a:cubicBezTo>
                      <a:cubicBezTo>
                        <a:pt x="7016" y="9158"/>
                        <a:pt x="7509" y="8415"/>
                        <a:pt x="8256" y="8215"/>
                      </a:cubicBezTo>
                      <a:cubicBezTo>
                        <a:pt x="9144" y="7911"/>
                        <a:pt x="10069" y="7728"/>
                        <a:pt x="11006" y="7671"/>
                      </a:cubicBezTo>
                      <a:cubicBezTo>
                        <a:pt x="11498" y="7671"/>
                        <a:pt x="11988" y="7621"/>
                        <a:pt x="12469" y="7523"/>
                      </a:cubicBezTo>
                      <a:cubicBezTo>
                        <a:pt x="12121" y="6593"/>
                        <a:pt x="11777" y="5636"/>
                        <a:pt x="11503" y="4698"/>
                      </a:cubicBezTo>
                      <a:cubicBezTo>
                        <a:pt x="11291" y="3202"/>
                        <a:pt x="10475" y="1858"/>
                        <a:pt x="9246" y="981"/>
                      </a:cubicBezTo>
                      <a:cubicBezTo>
                        <a:pt x="8770" y="683"/>
                        <a:pt x="8197" y="582"/>
                        <a:pt x="7648" y="697"/>
                      </a:cubicBezTo>
                      <a:lnTo>
                        <a:pt x="7574" y="1292"/>
                      </a:lnTo>
                      <a:cubicBezTo>
                        <a:pt x="7491" y="2312"/>
                        <a:pt x="7326" y="3323"/>
                        <a:pt x="7081" y="431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9" name="Freeform 5508">
                  <a:extLst>
                    <a:ext uri="{FF2B5EF4-FFF2-40B4-BE49-F238E27FC236}">
                      <a16:creationId xmlns:a16="http://schemas.microsoft.com/office/drawing/2014/main" id="{F83E44CD-1203-F35E-7CF9-B9BE25E176CB}"/>
                    </a:ext>
                  </a:extLst>
                </p:cNvPr>
                <p:cNvSpPr/>
                <p:nvPr/>
              </p:nvSpPr>
              <p:spPr>
                <a:xfrm rot="-780000">
                  <a:off x="1821797" y="3846285"/>
                  <a:ext cx="771" cy="612"/>
                </a:xfrm>
                <a:custGeom>
                  <a:avLst/>
                  <a:gdLst>
                    <a:gd name="connsiteX0" fmla="*/ 377 w 771"/>
                    <a:gd name="connsiteY0" fmla="*/ 670 h 612"/>
                    <a:gd name="connsiteX1" fmla="*/ 1097 w 771"/>
                    <a:gd name="connsiteY1" fmla="*/ 1242 h 612"/>
                    <a:gd name="connsiteX2" fmla="*/ 1148 w 771"/>
                    <a:gd name="connsiteY2" fmla="*/ 1265 h 612"/>
                    <a:gd name="connsiteX3" fmla="*/ 1069 w 771"/>
                    <a:gd name="connsiteY3" fmla="*/ 1135 h 612"/>
                    <a:gd name="connsiteX4" fmla="*/ 377 w 771"/>
                    <a:gd name="connsiteY4" fmla="*/ 670 h 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 h="612">
                      <a:moveTo>
                        <a:pt x="377" y="670"/>
                      </a:moveTo>
                      <a:cubicBezTo>
                        <a:pt x="573" y="910"/>
                        <a:pt x="818" y="1105"/>
                        <a:pt x="1097" y="1242"/>
                      </a:cubicBezTo>
                      <a:lnTo>
                        <a:pt x="1148" y="1265"/>
                      </a:lnTo>
                      <a:lnTo>
                        <a:pt x="1069" y="1135"/>
                      </a:lnTo>
                      <a:cubicBezTo>
                        <a:pt x="920" y="874"/>
                        <a:pt x="600" y="577"/>
                        <a:pt x="377" y="6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0" name="Freeform 5509">
                  <a:extLst>
                    <a:ext uri="{FF2B5EF4-FFF2-40B4-BE49-F238E27FC236}">
                      <a16:creationId xmlns:a16="http://schemas.microsoft.com/office/drawing/2014/main" id="{6B91B25A-FF50-B3C7-0DF8-C1A3F69F89F2}"/>
                    </a:ext>
                  </a:extLst>
                </p:cNvPr>
                <p:cNvSpPr/>
                <p:nvPr/>
              </p:nvSpPr>
              <p:spPr>
                <a:xfrm rot="-780000">
                  <a:off x="1806650" y="3841864"/>
                  <a:ext cx="69" cy="134"/>
                </a:xfrm>
                <a:custGeom>
                  <a:avLst/>
                  <a:gdLst>
                    <a:gd name="connsiteX0" fmla="*/ 374 w 69"/>
                    <a:gd name="connsiteY0" fmla="*/ 652 h 134"/>
                    <a:gd name="connsiteX1" fmla="*/ 444 w 69"/>
                    <a:gd name="connsiteY1" fmla="*/ 787 h 134"/>
                    <a:gd name="connsiteX2" fmla="*/ 374 w 69"/>
                    <a:gd name="connsiteY2" fmla="*/ 652 h 134"/>
                  </a:gdLst>
                  <a:ahLst/>
                  <a:cxnLst>
                    <a:cxn ang="0">
                      <a:pos x="connsiteX0" y="connsiteY0"/>
                    </a:cxn>
                    <a:cxn ang="0">
                      <a:pos x="connsiteX1" y="connsiteY1"/>
                    </a:cxn>
                    <a:cxn ang="0">
                      <a:pos x="connsiteX2" y="connsiteY2"/>
                    </a:cxn>
                  </a:cxnLst>
                  <a:rect l="l" t="t" r="r" b="b"/>
                  <a:pathLst>
                    <a:path w="69" h="134">
                      <a:moveTo>
                        <a:pt x="374" y="652"/>
                      </a:moveTo>
                      <a:lnTo>
                        <a:pt x="444" y="787"/>
                      </a:lnTo>
                      <a:lnTo>
                        <a:pt x="374" y="65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1" name="Freeform 5510">
                  <a:extLst>
                    <a:ext uri="{FF2B5EF4-FFF2-40B4-BE49-F238E27FC236}">
                      <a16:creationId xmlns:a16="http://schemas.microsoft.com/office/drawing/2014/main" id="{70B328B7-585D-E025-0698-F1387CD3F6B4}"/>
                    </a:ext>
                  </a:extLst>
                </p:cNvPr>
                <p:cNvSpPr/>
                <p:nvPr/>
              </p:nvSpPr>
              <p:spPr>
                <a:xfrm rot="-780000">
                  <a:off x="1808829" y="3843963"/>
                  <a:ext cx="1337" cy="1709"/>
                </a:xfrm>
                <a:custGeom>
                  <a:avLst/>
                  <a:gdLst>
                    <a:gd name="connsiteX0" fmla="*/ 1712 w 1337"/>
                    <a:gd name="connsiteY0" fmla="*/ 2339 h 1709"/>
                    <a:gd name="connsiteX1" fmla="*/ 375 w 1337"/>
                    <a:gd name="connsiteY1" fmla="*/ 652 h 1709"/>
                    <a:gd name="connsiteX2" fmla="*/ 1712 w 1337"/>
                    <a:gd name="connsiteY2" fmla="*/ 2362 h 1709"/>
                  </a:gdLst>
                  <a:ahLst/>
                  <a:cxnLst>
                    <a:cxn ang="0">
                      <a:pos x="connsiteX0" y="connsiteY0"/>
                    </a:cxn>
                    <a:cxn ang="0">
                      <a:pos x="connsiteX1" y="connsiteY1"/>
                    </a:cxn>
                    <a:cxn ang="0">
                      <a:pos x="connsiteX2" y="connsiteY2"/>
                    </a:cxn>
                  </a:cxnLst>
                  <a:rect l="l" t="t" r="r" b="b"/>
                  <a:pathLst>
                    <a:path w="1337" h="1709">
                      <a:moveTo>
                        <a:pt x="1712" y="2339"/>
                      </a:moveTo>
                      <a:cubicBezTo>
                        <a:pt x="1169" y="1861"/>
                        <a:pt x="716" y="1290"/>
                        <a:pt x="375" y="652"/>
                      </a:cubicBezTo>
                      <a:cubicBezTo>
                        <a:pt x="723" y="1292"/>
                        <a:pt x="1175" y="1870"/>
                        <a:pt x="1712" y="236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2" name="Freeform 5511">
                  <a:extLst>
                    <a:ext uri="{FF2B5EF4-FFF2-40B4-BE49-F238E27FC236}">
                      <a16:creationId xmlns:a16="http://schemas.microsoft.com/office/drawing/2014/main" id="{F59FB0BC-0EDD-4D86-A994-92B0B4FA12B2}"/>
                    </a:ext>
                  </a:extLst>
                </p:cNvPr>
                <p:cNvSpPr/>
                <p:nvPr/>
              </p:nvSpPr>
              <p:spPr>
                <a:xfrm rot="-780000">
                  <a:off x="1816321" y="3859070"/>
                  <a:ext cx="4346" cy="6581"/>
                </a:xfrm>
                <a:custGeom>
                  <a:avLst/>
                  <a:gdLst>
                    <a:gd name="connsiteX0" fmla="*/ 3748 w 4346"/>
                    <a:gd name="connsiteY0" fmla="*/ 1726 h 6581"/>
                    <a:gd name="connsiteX1" fmla="*/ 3525 w 4346"/>
                    <a:gd name="connsiteY1" fmla="*/ 1554 h 6581"/>
                    <a:gd name="connsiteX2" fmla="*/ 2805 w 4346"/>
                    <a:gd name="connsiteY2" fmla="*/ 1131 h 6581"/>
                    <a:gd name="connsiteX3" fmla="*/ 1588 w 4346"/>
                    <a:gd name="connsiteY3" fmla="*/ 667 h 6581"/>
                    <a:gd name="connsiteX4" fmla="*/ 399 w 4346"/>
                    <a:gd name="connsiteY4" fmla="*/ 1833 h 6581"/>
                    <a:gd name="connsiteX5" fmla="*/ 376 w 4346"/>
                    <a:gd name="connsiteY5" fmla="*/ 2600 h 6581"/>
                    <a:gd name="connsiteX6" fmla="*/ 525 w 4346"/>
                    <a:gd name="connsiteY6" fmla="*/ 4086 h 6581"/>
                    <a:gd name="connsiteX7" fmla="*/ 1119 w 4346"/>
                    <a:gd name="connsiteY7" fmla="*/ 5699 h 6581"/>
                    <a:gd name="connsiteX8" fmla="*/ 1319 w 4346"/>
                    <a:gd name="connsiteY8" fmla="*/ 6047 h 6581"/>
                    <a:gd name="connsiteX9" fmla="*/ 1783 w 4346"/>
                    <a:gd name="connsiteY9" fmla="*/ 6567 h 6581"/>
                    <a:gd name="connsiteX10" fmla="*/ 3321 w 4346"/>
                    <a:gd name="connsiteY10" fmla="*/ 6962 h 6581"/>
                    <a:gd name="connsiteX11" fmla="*/ 4287 w 4346"/>
                    <a:gd name="connsiteY11" fmla="*/ 7236 h 6581"/>
                    <a:gd name="connsiteX12" fmla="*/ 4607 w 4346"/>
                    <a:gd name="connsiteY12" fmla="*/ 6344 h 6581"/>
                    <a:gd name="connsiteX13" fmla="*/ 4705 w 4346"/>
                    <a:gd name="connsiteY13" fmla="*/ 5350 h 6581"/>
                    <a:gd name="connsiteX14" fmla="*/ 3748 w 4346"/>
                    <a:gd name="connsiteY14" fmla="*/ 1726 h 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46" h="6581">
                      <a:moveTo>
                        <a:pt x="3748" y="1726"/>
                      </a:moveTo>
                      <a:lnTo>
                        <a:pt x="3525" y="1554"/>
                      </a:lnTo>
                      <a:lnTo>
                        <a:pt x="2805" y="1131"/>
                      </a:lnTo>
                      <a:cubicBezTo>
                        <a:pt x="2427" y="912"/>
                        <a:pt x="2016" y="756"/>
                        <a:pt x="1588" y="667"/>
                      </a:cubicBezTo>
                      <a:cubicBezTo>
                        <a:pt x="822" y="569"/>
                        <a:pt x="497" y="1089"/>
                        <a:pt x="399" y="1833"/>
                      </a:cubicBezTo>
                      <a:cubicBezTo>
                        <a:pt x="376" y="2079"/>
                        <a:pt x="376" y="2330"/>
                        <a:pt x="376" y="2600"/>
                      </a:cubicBezTo>
                      <a:cubicBezTo>
                        <a:pt x="396" y="3098"/>
                        <a:pt x="446" y="3594"/>
                        <a:pt x="525" y="4086"/>
                      </a:cubicBezTo>
                      <a:cubicBezTo>
                        <a:pt x="632" y="4653"/>
                        <a:pt x="833" y="5198"/>
                        <a:pt x="1119" y="5699"/>
                      </a:cubicBezTo>
                      <a:lnTo>
                        <a:pt x="1319" y="6047"/>
                      </a:lnTo>
                      <a:cubicBezTo>
                        <a:pt x="1468" y="6219"/>
                        <a:pt x="1593" y="6395"/>
                        <a:pt x="1783" y="6567"/>
                      </a:cubicBezTo>
                      <a:cubicBezTo>
                        <a:pt x="2278" y="6760"/>
                        <a:pt x="2794" y="6893"/>
                        <a:pt x="3321" y="6962"/>
                      </a:cubicBezTo>
                      <a:cubicBezTo>
                        <a:pt x="3652" y="7019"/>
                        <a:pt x="3976" y="7111"/>
                        <a:pt x="4287" y="7236"/>
                      </a:cubicBezTo>
                      <a:cubicBezTo>
                        <a:pt x="4464" y="6969"/>
                        <a:pt x="4574" y="6663"/>
                        <a:pt x="4607" y="6344"/>
                      </a:cubicBezTo>
                      <a:cubicBezTo>
                        <a:pt x="4658" y="6024"/>
                        <a:pt x="4682" y="5699"/>
                        <a:pt x="4705" y="5350"/>
                      </a:cubicBezTo>
                      <a:cubicBezTo>
                        <a:pt x="4806" y="4069"/>
                        <a:pt x="4469" y="2790"/>
                        <a:pt x="3748" y="17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3" name="Freeform 5512">
                  <a:extLst>
                    <a:ext uri="{FF2B5EF4-FFF2-40B4-BE49-F238E27FC236}">
                      <a16:creationId xmlns:a16="http://schemas.microsoft.com/office/drawing/2014/main" id="{C9F330FB-AAFB-3470-ED83-939900FB585E}"/>
                    </a:ext>
                  </a:extLst>
                </p:cNvPr>
                <p:cNvSpPr/>
                <p:nvPr/>
              </p:nvSpPr>
              <p:spPr>
                <a:xfrm rot="-780000">
                  <a:off x="1815757" y="3859485"/>
                  <a:ext cx="1189" cy="1177"/>
                </a:xfrm>
                <a:custGeom>
                  <a:avLst/>
                  <a:gdLst>
                    <a:gd name="connsiteX0" fmla="*/ 376 w 1189"/>
                    <a:gd name="connsiteY0" fmla="*/ 1833 h 1177"/>
                    <a:gd name="connsiteX1" fmla="*/ 1565 w 1189"/>
                    <a:gd name="connsiteY1" fmla="*/ 667 h 1177"/>
                    <a:gd name="connsiteX2" fmla="*/ 376 w 1189"/>
                    <a:gd name="connsiteY2" fmla="*/ 1833 h 1177"/>
                  </a:gdLst>
                  <a:ahLst/>
                  <a:cxnLst>
                    <a:cxn ang="0">
                      <a:pos x="connsiteX0" y="connsiteY0"/>
                    </a:cxn>
                    <a:cxn ang="0">
                      <a:pos x="connsiteX1" y="connsiteY1"/>
                    </a:cxn>
                    <a:cxn ang="0">
                      <a:pos x="connsiteX2" y="connsiteY2"/>
                    </a:cxn>
                  </a:cxnLst>
                  <a:rect l="l" t="t" r="r" b="b"/>
                  <a:pathLst>
                    <a:path w="1189" h="1177">
                      <a:moveTo>
                        <a:pt x="376" y="1833"/>
                      </a:moveTo>
                      <a:cubicBezTo>
                        <a:pt x="473" y="1090"/>
                        <a:pt x="799" y="569"/>
                        <a:pt x="1565" y="667"/>
                      </a:cubicBezTo>
                      <a:cubicBezTo>
                        <a:pt x="799" y="569"/>
                        <a:pt x="473" y="1090"/>
                        <a:pt x="376" y="183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4" name="Freeform 5513">
                  <a:extLst>
                    <a:ext uri="{FF2B5EF4-FFF2-40B4-BE49-F238E27FC236}">
                      <a16:creationId xmlns:a16="http://schemas.microsoft.com/office/drawing/2014/main" id="{CF31631B-B60A-EDA2-C024-8CD51974E39D}"/>
                    </a:ext>
                  </a:extLst>
                </p:cNvPr>
                <p:cNvSpPr/>
                <p:nvPr/>
              </p:nvSpPr>
              <p:spPr>
                <a:xfrm rot="-780000">
                  <a:off x="1819549" y="3859777"/>
                  <a:ext cx="949" cy="3619"/>
                </a:xfrm>
                <a:custGeom>
                  <a:avLst/>
                  <a:gdLst>
                    <a:gd name="connsiteX0" fmla="*/ 1306 w 949"/>
                    <a:gd name="connsiteY0" fmla="*/ 4274 h 3619"/>
                    <a:gd name="connsiteX1" fmla="*/ 377 w 949"/>
                    <a:gd name="connsiteY1" fmla="*/ 655 h 3619"/>
                    <a:gd name="connsiteX2" fmla="*/ 377 w 949"/>
                    <a:gd name="connsiteY2" fmla="*/ 655 h 3619"/>
                    <a:gd name="connsiteX3" fmla="*/ 1306 w 949"/>
                    <a:gd name="connsiteY3" fmla="*/ 4274 h 3619"/>
                  </a:gdLst>
                  <a:ahLst/>
                  <a:cxnLst>
                    <a:cxn ang="0">
                      <a:pos x="connsiteX0" y="connsiteY0"/>
                    </a:cxn>
                    <a:cxn ang="0">
                      <a:pos x="connsiteX1" y="connsiteY1"/>
                    </a:cxn>
                    <a:cxn ang="0">
                      <a:pos x="connsiteX2" y="connsiteY2"/>
                    </a:cxn>
                    <a:cxn ang="0">
                      <a:pos x="connsiteX3" y="connsiteY3"/>
                    </a:cxn>
                  </a:cxnLst>
                  <a:rect l="l" t="t" r="r" b="b"/>
                  <a:pathLst>
                    <a:path w="949" h="3619">
                      <a:moveTo>
                        <a:pt x="1306" y="4274"/>
                      </a:moveTo>
                      <a:cubicBezTo>
                        <a:pt x="1414" y="2998"/>
                        <a:pt x="1087" y="1722"/>
                        <a:pt x="377" y="655"/>
                      </a:cubicBezTo>
                      <a:lnTo>
                        <a:pt x="377" y="655"/>
                      </a:lnTo>
                      <a:cubicBezTo>
                        <a:pt x="1087" y="1722"/>
                        <a:pt x="1414" y="2998"/>
                        <a:pt x="1306" y="42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5" name="Freeform 5514">
                  <a:extLst>
                    <a:ext uri="{FF2B5EF4-FFF2-40B4-BE49-F238E27FC236}">
                      <a16:creationId xmlns:a16="http://schemas.microsoft.com/office/drawing/2014/main" id="{78F78266-AE37-B2B1-5DCD-42B37AC45738}"/>
                    </a:ext>
                  </a:extLst>
                </p:cNvPr>
                <p:cNvSpPr/>
                <p:nvPr/>
              </p:nvSpPr>
              <p:spPr>
                <a:xfrm rot="-780000">
                  <a:off x="1816221" y="3861502"/>
                  <a:ext cx="148" cy="1486"/>
                </a:xfrm>
                <a:custGeom>
                  <a:avLst/>
                  <a:gdLst>
                    <a:gd name="connsiteX0" fmla="*/ 376 w 148"/>
                    <a:gd name="connsiteY0" fmla="*/ 655 h 1486"/>
                    <a:gd name="connsiteX1" fmla="*/ 525 w 148"/>
                    <a:gd name="connsiteY1" fmla="*/ 2142 h 1486"/>
                    <a:gd name="connsiteX2" fmla="*/ 376 w 148"/>
                    <a:gd name="connsiteY2" fmla="*/ 655 h 1486"/>
                  </a:gdLst>
                  <a:ahLst/>
                  <a:cxnLst>
                    <a:cxn ang="0">
                      <a:pos x="connsiteX0" y="connsiteY0"/>
                    </a:cxn>
                    <a:cxn ang="0">
                      <a:pos x="connsiteX1" y="connsiteY1"/>
                    </a:cxn>
                    <a:cxn ang="0">
                      <a:pos x="connsiteX2" y="connsiteY2"/>
                    </a:cxn>
                  </a:cxnLst>
                  <a:rect l="l" t="t" r="r" b="b"/>
                  <a:pathLst>
                    <a:path w="148" h="1486">
                      <a:moveTo>
                        <a:pt x="376" y="655"/>
                      </a:moveTo>
                      <a:cubicBezTo>
                        <a:pt x="396" y="1153"/>
                        <a:pt x="446" y="1650"/>
                        <a:pt x="525" y="2142"/>
                      </a:cubicBezTo>
                      <a:cubicBezTo>
                        <a:pt x="446" y="1650"/>
                        <a:pt x="396" y="1153"/>
                        <a:pt x="376" y="65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6" name="Freeform 5515">
                  <a:extLst>
                    <a:ext uri="{FF2B5EF4-FFF2-40B4-BE49-F238E27FC236}">
                      <a16:creationId xmlns:a16="http://schemas.microsoft.com/office/drawing/2014/main" id="{FB70C14B-8777-B3B2-0C7B-2C95DDBDEE8A}"/>
                    </a:ext>
                  </a:extLst>
                </p:cNvPr>
                <p:cNvSpPr/>
                <p:nvPr/>
              </p:nvSpPr>
              <p:spPr>
                <a:xfrm rot="-780000">
                  <a:off x="1817513" y="3864363"/>
                  <a:ext cx="199" cy="348"/>
                </a:xfrm>
                <a:custGeom>
                  <a:avLst/>
                  <a:gdLst>
                    <a:gd name="connsiteX0" fmla="*/ 376 w 199"/>
                    <a:gd name="connsiteY0" fmla="*/ 656 h 348"/>
                    <a:gd name="connsiteX1" fmla="*/ 576 w 199"/>
                    <a:gd name="connsiteY1" fmla="*/ 1004 h 348"/>
                  </a:gdLst>
                  <a:ahLst/>
                  <a:cxnLst>
                    <a:cxn ang="0">
                      <a:pos x="connsiteX0" y="connsiteY0"/>
                    </a:cxn>
                    <a:cxn ang="0">
                      <a:pos x="connsiteX1" y="connsiteY1"/>
                    </a:cxn>
                  </a:cxnLst>
                  <a:rect l="l" t="t" r="r" b="b"/>
                  <a:pathLst>
                    <a:path w="199" h="348">
                      <a:moveTo>
                        <a:pt x="376" y="656"/>
                      </a:moveTo>
                      <a:lnTo>
                        <a:pt x="576" y="1004"/>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7" name="Freeform 5516">
                  <a:extLst>
                    <a:ext uri="{FF2B5EF4-FFF2-40B4-BE49-F238E27FC236}">
                      <a16:creationId xmlns:a16="http://schemas.microsoft.com/office/drawing/2014/main" id="{B268F2BF-78F3-0C3E-AE9B-1660883A4A7A}"/>
                    </a:ext>
                  </a:extLst>
                </p:cNvPr>
                <p:cNvSpPr/>
                <p:nvPr/>
              </p:nvSpPr>
              <p:spPr>
                <a:xfrm rot="-780000">
                  <a:off x="1818131" y="3859479"/>
                  <a:ext cx="719" cy="422"/>
                </a:xfrm>
                <a:custGeom>
                  <a:avLst/>
                  <a:gdLst>
                    <a:gd name="connsiteX0" fmla="*/ 1096 w 719"/>
                    <a:gd name="connsiteY0" fmla="*/ 1078 h 422"/>
                    <a:gd name="connsiteX1" fmla="*/ 1096 w 719"/>
                    <a:gd name="connsiteY1" fmla="*/ 1078 h 422"/>
                    <a:gd name="connsiteX2" fmla="*/ 376 w 719"/>
                    <a:gd name="connsiteY2" fmla="*/ 655 h 422"/>
                  </a:gdLst>
                  <a:ahLst/>
                  <a:cxnLst>
                    <a:cxn ang="0">
                      <a:pos x="connsiteX0" y="connsiteY0"/>
                    </a:cxn>
                    <a:cxn ang="0">
                      <a:pos x="connsiteX1" y="connsiteY1"/>
                    </a:cxn>
                    <a:cxn ang="0">
                      <a:pos x="connsiteX2" y="connsiteY2"/>
                    </a:cxn>
                  </a:cxnLst>
                  <a:rect l="l" t="t" r="r" b="b"/>
                  <a:pathLst>
                    <a:path w="719" h="422">
                      <a:moveTo>
                        <a:pt x="1096" y="1078"/>
                      </a:moveTo>
                      <a:lnTo>
                        <a:pt x="1096" y="1078"/>
                      </a:lnTo>
                      <a:lnTo>
                        <a:pt x="376" y="65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8" name="Freeform 5517">
                  <a:extLst>
                    <a:ext uri="{FF2B5EF4-FFF2-40B4-BE49-F238E27FC236}">
                      <a16:creationId xmlns:a16="http://schemas.microsoft.com/office/drawing/2014/main" id="{EACD84B9-FEED-7B58-BB1B-E5868727E4DB}"/>
                    </a:ext>
                  </a:extLst>
                </p:cNvPr>
                <p:cNvSpPr/>
                <p:nvPr/>
              </p:nvSpPr>
              <p:spPr>
                <a:xfrm rot="-780000">
                  <a:off x="1909291" y="3975367"/>
                  <a:ext cx="11560" cy="6100"/>
                </a:xfrm>
                <a:custGeom>
                  <a:avLst/>
                  <a:gdLst>
                    <a:gd name="connsiteX0" fmla="*/ 3083 w 11560"/>
                    <a:gd name="connsiteY0" fmla="*/ 5781 h 6100"/>
                    <a:gd name="connsiteX1" fmla="*/ 5661 w 11560"/>
                    <a:gd name="connsiteY1" fmla="*/ 6775 h 6100"/>
                    <a:gd name="connsiteX2" fmla="*/ 7175 w 11560"/>
                    <a:gd name="connsiteY2" fmla="*/ 5311 h 6100"/>
                    <a:gd name="connsiteX3" fmla="*/ 9702 w 11560"/>
                    <a:gd name="connsiteY3" fmla="*/ 4168 h 6100"/>
                    <a:gd name="connsiteX4" fmla="*/ 10245 w 11560"/>
                    <a:gd name="connsiteY4" fmla="*/ 4740 h 6100"/>
                    <a:gd name="connsiteX5" fmla="*/ 11079 w 11560"/>
                    <a:gd name="connsiteY5" fmla="*/ 3725 h 6100"/>
                    <a:gd name="connsiteX6" fmla="*/ 11234 w 11560"/>
                    <a:gd name="connsiteY6" fmla="*/ 3722 h 6100"/>
                    <a:gd name="connsiteX7" fmla="*/ 11954 w 11560"/>
                    <a:gd name="connsiteY7" fmla="*/ 3969 h 6100"/>
                    <a:gd name="connsiteX8" fmla="*/ 10491 w 11560"/>
                    <a:gd name="connsiteY8" fmla="*/ 2431 h 6100"/>
                    <a:gd name="connsiteX9" fmla="*/ 7639 w 11560"/>
                    <a:gd name="connsiteY9" fmla="*/ 1910 h 6100"/>
                    <a:gd name="connsiteX10" fmla="*/ 5730 w 11560"/>
                    <a:gd name="connsiteY10" fmla="*/ 1664 h 6100"/>
                    <a:gd name="connsiteX11" fmla="*/ 4337 w 11560"/>
                    <a:gd name="connsiteY11" fmla="*/ 675 h 6100"/>
                    <a:gd name="connsiteX12" fmla="*/ 4411 w 11560"/>
                    <a:gd name="connsiteY12" fmla="*/ 800 h 6100"/>
                    <a:gd name="connsiteX13" fmla="*/ 3742 w 11560"/>
                    <a:gd name="connsiteY13" fmla="*/ 3123 h 6100"/>
                    <a:gd name="connsiteX14" fmla="*/ 393 w 11560"/>
                    <a:gd name="connsiteY14" fmla="*/ 4489 h 6100"/>
                    <a:gd name="connsiteX15" fmla="*/ 3083 w 11560"/>
                    <a:gd name="connsiteY15" fmla="*/ 5781 h 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60" h="6100">
                      <a:moveTo>
                        <a:pt x="3083" y="5781"/>
                      </a:moveTo>
                      <a:cubicBezTo>
                        <a:pt x="3872" y="6272"/>
                        <a:pt x="4746" y="6609"/>
                        <a:pt x="5661" y="6775"/>
                      </a:cubicBezTo>
                      <a:cubicBezTo>
                        <a:pt x="6043" y="6174"/>
                        <a:pt x="6562" y="5673"/>
                        <a:pt x="7175" y="5311"/>
                      </a:cubicBezTo>
                      <a:cubicBezTo>
                        <a:pt x="7989" y="4872"/>
                        <a:pt x="8834" y="4490"/>
                        <a:pt x="9702" y="4168"/>
                      </a:cubicBezTo>
                      <a:lnTo>
                        <a:pt x="10245" y="4740"/>
                      </a:lnTo>
                      <a:cubicBezTo>
                        <a:pt x="10195" y="4229"/>
                        <a:pt x="10568" y="3774"/>
                        <a:pt x="11079" y="3725"/>
                      </a:cubicBezTo>
                      <a:cubicBezTo>
                        <a:pt x="11131" y="3720"/>
                        <a:pt x="11183" y="3719"/>
                        <a:pt x="11234" y="3722"/>
                      </a:cubicBezTo>
                      <a:cubicBezTo>
                        <a:pt x="11493" y="3736"/>
                        <a:pt x="11742" y="3821"/>
                        <a:pt x="11954" y="3969"/>
                      </a:cubicBezTo>
                      <a:cubicBezTo>
                        <a:pt x="11560" y="3374"/>
                        <a:pt x="11065" y="2854"/>
                        <a:pt x="10491" y="2431"/>
                      </a:cubicBezTo>
                      <a:cubicBezTo>
                        <a:pt x="9687" y="1792"/>
                        <a:pt x="8617" y="1597"/>
                        <a:pt x="7639" y="1910"/>
                      </a:cubicBezTo>
                      <a:cubicBezTo>
                        <a:pt x="7026" y="2294"/>
                        <a:pt x="6227" y="2191"/>
                        <a:pt x="5730" y="1664"/>
                      </a:cubicBezTo>
                      <a:cubicBezTo>
                        <a:pt x="5288" y="1304"/>
                        <a:pt x="4823" y="973"/>
                        <a:pt x="4337" y="675"/>
                      </a:cubicBezTo>
                      <a:lnTo>
                        <a:pt x="4411" y="800"/>
                      </a:lnTo>
                      <a:cubicBezTo>
                        <a:pt x="4955" y="1766"/>
                        <a:pt x="4908" y="2635"/>
                        <a:pt x="3742" y="3123"/>
                      </a:cubicBezTo>
                      <a:cubicBezTo>
                        <a:pt x="2576" y="3611"/>
                        <a:pt x="1513" y="4052"/>
                        <a:pt x="393" y="4489"/>
                      </a:cubicBezTo>
                      <a:cubicBezTo>
                        <a:pt x="1323" y="4848"/>
                        <a:pt x="2222" y="5280"/>
                        <a:pt x="3083" y="578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9" name="Freeform 5518">
                  <a:extLst>
                    <a:ext uri="{FF2B5EF4-FFF2-40B4-BE49-F238E27FC236}">
                      <a16:creationId xmlns:a16="http://schemas.microsoft.com/office/drawing/2014/main" id="{4E8FC9EC-9A0C-260F-562F-858CC99DF46B}"/>
                    </a:ext>
                  </a:extLst>
                </p:cNvPr>
                <p:cNvSpPr/>
                <p:nvPr/>
              </p:nvSpPr>
              <p:spPr>
                <a:xfrm rot="-780000">
                  <a:off x="1906331" y="3970701"/>
                  <a:ext cx="6535" cy="3366"/>
                </a:xfrm>
                <a:custGeom>
                  <a:avLst/>
                  <a:gdLst>
                    <a:gd name="connsiteX0" fmla="*/ 6654 w 6535"/>
                    <a:gd name="connsiteY0" fmla="*/ 3787 h 3366"/>
                    <a:gd name="connsiteX1" fmla="*/ 6705 w 6535"/>
                    <a:gd name="connsiteY1" fmla="*/ 3564 h 3366"/>
                    <a:gd name="connsiteX2" fmla="*/ 6928 w 6535"/>
                    <a:gd name="connsiteY2" fmla="*/ 3067 h 3366"/>
                    <a:gd name="connsiteX3" fmla="*/ 5813 w 6535"/>
                    <a:gd name="connsiteY3" fmla="*/ 1849 h 3366"/>
                    <a:gd name="connsiteX4" fmla="*/ 4030 w 6535"/>
                    <a:gd name="connsiteY4" fmla="*/ 920 h 3366"/>
                    <a:gd name="connsiteX5" fmla="*/ 3565 w 6535"/>
                    <a:gd name="connsiteY5" fmla="*/ 674 h 3366"/>
                    <a:gd name="connsiteX6" fmla="*/ 518 w 6535"/>
                    <a:gd name="connsiteY6" fmla="*/ 2806 h 3366"/>
                    <a:gd name="connsiteX7" fmla="*/ 393 w 6535"/>
                    <a:gd name="connsiteY7" fmla="*/ 3155 h 3366"/>
                    <a:gd name="connsiteX8" fmla="*/ 1535 w 6535"/>
                    <a:gd name="connsiteY8" fmla="*/ 3475 h 3366"/>
                    <a:gd name="connsiteX9" fmla="*/ 2873 w 6535"/>
                    <a:gd name="connsiteY9" fmla="*/ 3898 h 3366"/>
                    <a:gd name="connsiteX10" fmla="*/ 5502 w 6535"/>
                    <a:gd name="connsiteY10" fmla="*/ 4024 h 3366"/>
                    <a:gd name="connsiteX11" fmla="*/ 6654 w 6535"/>
                    <a:gd name="connsiteY11" fmla="*/ 3787 h 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5" h="3366">
                      <a:moveTo>
                        <a:pt x="6654" y="3787"/>
                      </a:moveTo>
                      <a:lnTo>
                        <a:pt x="6705" y="3564"/>
                      </a:lnTo>
                      <a:lnTo>
                        <a:pt x="6928" y="3067"/>
                      </a:lnTo>
                      <a:cubicBezTo>
                        <a:pt x="6614" y="2612"/>
                        <a:pt x="6239" y="2202"/>
                        <a:pt x="5813" y="1849"/>
                      </a:cubicBezTo>
                      <a:lnTo>
                        <a:pt x="4030" y="920"/>
                      </a:lnTo>
                      <a:lnTo>
                        <a:pt x="3565" y="674"/>
                      </a:lnTo>
                      <a:cubicBezTo>
                        <a:pt x="1531" y="822"/>
                        <a:pt x="593" y="1543"/>
                        <a:pt x="518" y="2806"/>
                      </a:cubicBezTo>
                      <a:lnTo>
                        <a:pt x="393" y="3155"/>
                      </a:lnTo>
                      <a:cubicBezTo>
                        <a:pt x="764" y="3280"/>
                        <a:pt x="1136" y="3378"/>
                        <a:pt x="1535" y="3475"/>
                      </a:cubicBezTo>
                      <a:cubicBezTo>
                        <a:pt x="1993" y="3575"/>
                        <a:pt x="2441" y="3717"/>
                        <a:pt x="2873" y="3898"/>
                      </a:cubicBezTo>
                      <a:cubicBezTo>
                        <a:pt x="3742" y="3898"/>
                        <a:pt x="4731" y="4098"/>
                        <a:pt x="5502" y="4024"/>
                      </a:cubicBezTo>
                      <a:cubicBezTo>
                        <a:pt x="5895" y="3999"/>
                        <a:pt x="6283" y="3919"/>
                        <a:pt x="6654" y="378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0" name="Freeform 5519">
                  <a:extLst>
                    <a:ext uri="{FF2B5EF4-FFF2-40B4-BE49-F238E27FC236}">
                      <a16:creationId xmlns:a16="http://schemas.microsoft.com/office/drawing/2014/main" id="{0B9BACFF-B368-118F-BC6C-1A685463B6F4}"/>
                    </a:ext>
                  </a:extLst>
                </p:cNvPr>
                <p:cNvSpPr/>
                <p:nvPr/>
              </p:nvSpPr>
              <p:spPr>
                <a:xfrm rot="-780000">
                  <a:off x="1892364" y="3956795"/>
                  <a:ext cx="14485" cy="17451"/>
                </a:xfrm>
                <a:custGeom>
                  <a:avLst/>
                  <a:gdLst>
                    <a:gd name="connsiteX0" fmla="*/ 13835 w 14485"/>
                    <a:gd name="connsiteY0" fmla="*/ 16241 h 17451"/>
                    <a:gd name="connsiteX1" fmla="*/ 14876 w 14485"/>
                    <a:gd name="connsiteY1" fmla="*/ 16166 h 17451"/>
                    <a:gd name="connsiteX2" fmla="*/ 14411 w 14485"/>
                    <a:gd name="connsiteY2" fmla="*/ 15869 h 17451"/>
                    <a:gd name="connsiteX3" fmla="*/ 12874 w 14485"/>
                    <a:gd name="connsiteY3" fmla="*/ 9225 h 17451"/>
                    <a:gd name="connsiteX4" fmla="*/ 1671 w 14485"/>
                    <a:gd name="connsiteY4" fmla="*/ 671 h 17451"/>
                    <a:gd name="connsiteX5" fmla="*/ 556 w 14485"/>
                    <a:gd name="connsiteY5" fmla="*/ 1735 h 17451"/>
                    <a:gd name="connsiteX6" fmla="*/ 653 w 14485"/>
                    <a:gd name="connsiteY6" fmla="*/ 3496 h 17451"/>
                    <a:gd name="connsiteX7" fmla="*/ 1963 w 14485"/>
                    <a:gd name="connsiteY7" fmla="*/ 8426 h 17451"/>
                    <a:gd name="connsiteX8" fmla="*/ 1963 w 14485"/>
                    <a:gd name="connsiteY8" fmla="*/ 9615 h 17451"/>
                    <a:gd name="connsiteX9" fmla="*/ 3152 w 14485"/>
                    <a:gd name="connsiteY9" fmla="*/ 8686 h 17451"/>
                    <a:gd name="connsiteX10" fmla="*/ 5475 w 14485"/>
                    <a:gd name="connsiteY10" fmla="*/ 8760 h 17451"/>
                    <a:gd name="connsiteX11" fmla="*/ 6441 w 14485"/>
                    <a:gd name="connsiteY11" fmla="*/ 10201 h 17451"/>
                    <a:gd name="connsiteX12" fmla="*/ 6241 w 14485"/>
                    <a:gd name="connsiteY12" fmla="*/ 10944 h 17451"/>
                    <a:gd name="connsiteX13" fmla="*/ 8076 w 14485"/>
                    <a:gd name="connsiteY13" fmla="*/ 12008 h 17451"/>
                    <a:gd name="connsiteX14" fmla="*/ 9316 w 14485"/>
                    <a:gd name="connsiteY14" fmla="*/ 12626 h 17451"/>
                    <a:gd name="connsiteX15" fmla="*/ 8921 w 14485"/>
                    <a:gd name="connsiteY15" fmla="*/ 12975 h 17451"/>
                    <a:gd name="connsiteX16" fmla="*/ 8824 w 14485"/>
                    <a:gd name="connsiteY16" fmla="*/ 13072 h 17451"/>
                    <a:gd name="connsiteX17" fmla="*/ 8624 w 14485"/>
                    <a:gd name="connsiteY17" fmla="*/ 15628 h 17451"/>
                    <a:gd name="connsiteX18" fmla="*/ 8647 w 14485"/>
                    <a:gd name="connsiteY18" fmla="*/ 17598 h 17451"/>
                    <a:gd name="connsiteX19" fmla="*/ 9269 w 14485"/>
                    <a:gd name="connsiteY19" fmla="*/ 17951 h 17451"/>
                    <a:gd name="connsiteX20" fmla="*/ 9692 w 14485"/>
                    <a:gd name="connsiteY20" fmla="*/ 18123 h 17451"/>
                    <a:gd name="connsiteX21" fmla="*/ 11086 w 14485"/>
                    <a:gd name="connsiteY21" fmla="*/ 17305 h 17451"/>
                    <a:gd name="connsiteX22" fmla="*/ 13835 w 14485"/>
                    <a:gd name="connsiteY22" fmla="*/ 16241 h 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485" h="17451">
                      <a:moveTo>
                        <a:pt x="13835" y="16241"/>
                      </a:moveTo>
                      <a:cubicBezTo>
                        <a:pt x="14207" y="16241"/>
                        <a:pt x="14555" y="16190"/>
                        <a:pt x="14876" y="16166"/>
                      </a:cubicBezTo>
                      <a:lnTo>
                        <a:pt x="14411" y="15869"/>
                      </a:lnTo>
                      <a:cubicBezTo>
                        <a:pt x="11624" y="13885"/>
                        <a:pt x="11090" y="11878"/>
                        <a:pt x="12874" y="9225"/>
                      </a:cubicBezTo>
                      <a:cubicBezTo>
                        <a:pt x="9228" y="6298"/>
                        <a:pt x="5442" y="3422"/>
                        <a:pt x="1671" y="671"/>
                      </a:cubicBezTo>
                      <a:cubicBezTo>
                        <a:pt x="1299" y="1020"/>
                        <a:pt x="927" y="1364"/>
                        <a:pt x="556" y="1735"/>
                      </a:cubicBezTo>
                      <a:cubicBezTo>
                        <a:pt x="305" y="2304"/>
                        <a:pt x="341" y="2959"/>
                        <a:pt x="653" y="3496"/>
                      </a:cubicBezTo>
                      <a:cubicBezTo>
                        <a:pt x="1712" y="4908"/>
                        <a:pt x="2181" y="6675"/>
                        <a:pt x="1963" y="8426"/>
                      </a:cubicBezTo>
                      <a:cubicBezTo>
                        <a:pt x="1900" y="8820"/>
                        <a:pt x="1900" y="9221"/>
                        <a:pt x="1963" y="9615"/>
                      </a:cubicBezTo>
                      <a:cubicBezTo>
                        <a:pt x="2265" y="9200"/>
                        <a:pt x="2677" y="8878"/>
                        <a:pt x="3152" y="8686"/>
                      </a:cubicBezTo>
                      <a:cubicBezTo>
                        <a:pt x="4021" y="8389"/>
                        <a:pt x="5061" y="8221"/>
                        <a:pt x="5475" y="8760"/>
                      </a:cubicBezTo>
                      <a:cubicBezTo>
                        <a:pt x="5822" y="9223"/>
                        <a:pt x="6145" y="9704"/>
                        <a:pt x="6441" y="10201"/>
                      </a:cubicBezTo>
                      <a:cubicBezTo>
                        <a:pt x="6503" y="10467"/>
                        <a:pt x="6428" y="10746"/>
                        <a:pt x="6241" y="10944"/>
                      </a:cubicBezTo>
                      <a:cubicBezTo>
                        <a:pt x="6941" y="11117"/>
                        <a:pt x="7578" y="11486"/>
                        <a:pt x="8076" y="12008"/>
                      </a:cubicBezTo>
                      <a:lnTo>
                        <a:pt x="9316" y="12626"/>
                      </a:lnTo>
                      <a:cubicBezTo>
                        <a:pt x="9172" y="12728"/>
                        <a:pt x="9040" y="12845"/>
                        <a:pt x="8921" y="12975"/>
                      </a:cubicBezTo>
                      <a:lnTo>
                        <a:pt x="8824" y="13072"/>
                      </a:lnTo>
                      <a:cubicBezTo>
                        <a:pt x="9265" y="13889"/>
                        <a:pt x="9187" y="14889"/>
                        <a:pt x="8624" y="15628"/>
                      </a:cubicBezTo>
                      <a:cubicBezTo>
                        <a:pt x="8086" y="16178"/>
                        <a:pt x="8096" y="17060"/>
                        <a:pt x="8647" y="17598"/>
                      </a:cubicBezTo>
                      <a:cubicBezTo>
                        <a:pt x="8820" y="17768"/>
                        <a:pt x="9035" y="17889"/>
                        <a:pt x="9269" y="17951"/>
                      </a:cubicBezTo>
                      <a:lnTo>
                        <a:pt x="9692" y="18123"/>
                      </a:lnTo>
                      <a:cubicBezTo>
                        <a:pt x="10200" y="17933"/>
                        <a:pt x="10672" y="17656"/>
                        <a:pt x="11086" y="17305"/>
                      </a:cubicBezTo>
                      <a:cubicBezTo>
                        <a:pt x="11787" y="16542"/>
                        <a:pt x="12803" y="16149"/>
                        <a:pt x="13835" y="162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1" name="Freeform 5520">
                  <a:extLst>
                    <a:ext uri="{FF2B5EF4-FFF2-40B4-BE49-F238E27FC236}">
                      <a16:creationId xmlns:a16="http://schemas.microsoft.com/office/drawing/2014/main" id="{0FA50C05-4DC8-564F-E517-40D423AB84BE}"/>
                    </a:ext>
                  </a:extLst>
                </p:cNvPr>
                <p:cNvSpPr/>
                <p:nvPr/>
              </p:nvSpPr>
              <p:spPr>
                <a:xfrm rot="-780000">
                  <a:off x="1907156" y="3987467"/>
                  <a:ext cx="3144" cy="2237"/>
                </a:xfrm>
                <a:custGeom>
                  <a:avLst/>
                  <a:gdLst>
                    <a:gd name="connsiteX0" fmla="*/ 393 w 3144"/>
                    <a:gd name="connsiteY0" fmla="*/ 677 h 2237"/>
                    <a:gd name="connsiteX1" fmla="*/ 491 w 3144"/>
                    <a:gd name="connsiteY1" fmla="*/ 1443 h 2237"/>
                    <a:gd name="connsiteX2" fmla="*/ 1657 w 3144"/>
                    <a:gd name="connsiteY2" fmla="*/ 2907 h 2237"/>
                    <a:gd name="connsiteX3" fmla="*/ 3514 w 3144"/>
                    <a:gd name="connsiteY3" fmla="*/ 2112 h 2237"/>
                    <a:gd name="connsiteX4" fmla="*/ 3538 w 3144"/>
                    <a:gd name="connsiteY4" fmla="*/ 2061 h 2237"/>
                    <a:gd name="connsiteX5" fmla="*/ 3073 w 3144"/>
                    <a:gd name="connsiteY5" fmla="*/ 1787 h 2237"/>
                    <a:gd name="connsiteX6" fmla="*/ 393 w 3144"/>
                    <a:gd name="connsiteY6" fmla="*/ 677 h 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 h="2237">
                      <a:moveTo>
                        <a:pt x="393" y="677"/>
                      </a:moveTo>
                      <a:lnTo>
                        <a:pt x="491" y="1443"/>
                      </a:lnTo>
                      <a:cubicBezTo>
                        <a:pt x="616" y="2015"/>
                        <a:pt x="1183" y="2837"/>
                        <a:pt x="1657" y="2907"/>
                      </a:cubicBezTo>
                      <a:cubicBezTo>
                        <a:pt x="2228" y="2981"/>
                        <a:pt x="2920" y="2442"/>
                        <a:pt x="3514" y="2112"/>
                      </a:cubicBezTo>
                      <a:lnTo>
                        <a:pt x="3538" y="2061"/>
                      </a:lnTo>
                      <a:lnTo>
                        <a:pt x="3073" y="1787"/>
                      </a:lnTo>
                      <a:cubicBezTo>
                        <a:pt x="2166" y="1394"/>
                        <a:pt x="1273" y="1024"/>
                        <a:pt x="393" y="6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2" name="Freeform 5521">
                  <a:extLst>
                    <a:ext uri="{FF2B5EF4-FFF2-40B4-BE49-F238E27FC236}">
                      <a16:creationId xmlns:a16="http://schemas.microsoft.com/office/drawing/2014/main" id="{6C826801-8750-7A24-AE6B-AB8EE225149D}"/>
                    </a:ext>
                  </a:extLst>
                </p:cNvPr>
                <p:cNvSpPr/>
                <p:nvPr/>
              </p:nvSpPr>
              <p:spPr>
                <a:xfrm rot="-780000">
                  <a:off x="1909895" y="3971810"/>
                  <a:ext cx="18170" cy="8772"/>
                </a:xfrm>
                <a:custGeom>
                  <a:avLst/>
                  <a:gdLst>
                    <a:gd name="connsiteX0" fmla="*/ 6641 w 18170"/>
                    <a:gd name="connsiteY0" fmla="*/ 4535 h 8772"/>
                    <a:gd name="connsiteX1" fmla="*/ 9493 w 18170"/>
                    <a:gd name="connsiteY1" fmla="*/ 5055 h 8772"/>
                    <a:gd name="connsiteX2" fmla="*/ 10956 w 18170"/>
                    <a:gd name="connsiteY2" fmla="*/ 6593 h 8772"/>
                    <a:gd name="connsiteX3" fmla="*/ 11848 w 18170"/>
                    <a:gd name="connsiteY3" fmla="*/ 7560 h 8772"/>
                    <a:gd name="connsiteX4" fmla="*/ 12368 w 18170"/>
                    <a:gd name="connsiteY4" fmla="*/ 9446 h 8772"/>
                    <a:gd name="connsiteX5" fmla="*/ 18044 w 18170"/>
                    <a:gd name="connsiteY5" fmla="*/ 8563 h 8772"/>
                    <a:gd name="connsiteX6" fmla="*/ 18564 w 18170"/>
                    <a:gd name="connsiteY6" fmla="*/ 8512 h 8772"/>
                    <a:gd name="connsiteX7" fmla="*/ 14226 w 18170"/>
                    <a:gd name="connsiteY7" fmla="*/ 4196 h 8772"/>
                    <a:gd name="connsiteX8" fmla="*/ 13705 w 18170"/>
                    <a:gd name="connsiteY8" fmla="*/ 3675 h 8772"/>
                    <a:gd name="connsiteX9" fmla="*/ 13037 w 18170"/>
                    <a:gd name="connsiteY9" fmla="*/ 3029 h 8772"/>
                    <a:gd name="connsiteX10" fmla="*/ 10310 w 18170"/>
                    <a:gd name="connsiteY10" fmla="*/ 2412 h 8772"/>
                    <a:gd name="connsiteX11" fmla="*/ 9270 w 18170"/>
                    <a:gd name="connsiteY11" fmla="*/ 1840 h 8772"/>
                    <a:gd name="connsiteX12" fmla="*/ 8773 w 18170"/>
                    <a:gd name="connsiteY12" fmla="*/ 1989 h 8772"/>
                    <a:gd name="connsiteX13" fmla="*/ 4188 w 18170"/>
                    <a:gd name="connsiteY13" fmla="*/ 674 h 8772"/>
                    <a:gd name="connsiteX14" fmla="*/ 3022 w 18170"/>
                    <a:gd name="connsiteY14" fmla="*/ 920 h 8772"/>
                    <a:gd name="connsiteX15" fmla="*/ 394 w 18170"/>
                    <a:gd name="connsiteY15" fmla="*/ 795 h 8772"/>
                    <a:gd name="connsiteX16" fmla="*/ 3343 w 18170"/>
                    <a:gd name="connsiteY16" fmla="*/ 3299 h 8772"/>
                    <a:gd name="connsiteX17" fmla="*/ 4736 w 18170"/>
                    <a:gd name="connsiteY17" fmla="*/ 4289 h 8772"/>
                    <a:gd name="connsiteX18" fmla="*/ 6641 w 18170"/>
                    <a:gd name="connsiteY18" fmla="*/ 4535 h 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170" h="8772">
                      <a:moveTo>
                        <a:pt x="6641" y="4535"/>
                      </a:moveTo>
                      <a:cubicBezTo>
                        <a:pt x="7619" y="4222"/>
                        <a:pt x="8688" y="4417"/>
                        <a:pt x="9493" y="5055"/>
                      </a:cubicBezTo>
                      <a:cubicBezTo>
                        <a:pt x="10067" y="5478"/>
                        <a:pt x="10562" y="5999"/>
                        <a:pt x="10956" y="6593"/>
                      </a:cubicBezTo>
                      <a:cubicBezTo>
                        <a:pt x="11420" y="6867"/>
                        <a:pt x="11885" y="7313"/>
                        <a:pt x="11848" y="7560"/>
                      </a:cubicBezTo>
                      <a:cubicBezTo>
                        <a:pt x="11799" y="8230"/>
                        <a:pt x="11982" y="8896"/>
                        <a:pt x="12368" y="9446"/>
                      </a:cubicBezTo>
                      <a:cubicBezTo>
                        <a:pt x="14249" y="9097"/>
                        <a:pt x="16144" y="8800"/>
                        <a:pt x="18044" y="8563"/>
                      </a:cubicBezTo>
                      <a:lnTo>
                        <a:pt x="18564" y="8512"/>
                      </a:lnTo>
                      <a:cubicBezTo>
                        <a:pt x="17170" y="7072"/>
                        <a:pt x="15712" y="5636"/>
                        <a:pt x="14226" y="4196"/>
                      </a:cubicBezTo>
                      <a:cubicBezTo>
                        <a:pt x="14040" y="4035"/>
                        <a:pt x="13866" y="3861"/>
                        <a:pt x="13705" y="3675"/>
                      </a:cubicBezTo>
                      <a:lnTo>
                        <a:pt x="13037" y="3029"/>
                      </a:lnTo>
                      <a:cubicBezTo>
                        <a:pt x="12084" y="3136"/>
                        <a:pt x="11124" y="2918"/>
                        <a:pt x="10310" y="2412"/>
                      </a:cubicBezTo>
                      <a:lnTo>
                        <a:pt x="9270" y="1840"/>
                      </a:lnTo>
                      <a:lnTo>
                        <a:pt x="8773" y="1989"/>
                      </a:lnTo>
                      <a:cubicBezTo>
                        <a:pt x="5549" y="2658"/>
                        <a:pt x="3742" y="2114"/>
                        <a:pt x="4188" y="674"/>
                      </a:cubicBezTo>
                      <a:cubicBezTo>
                        <a:pt x="3813" y="810"/>
                        <a:pt x="3421" y="894"/>
                        <a:pt x="3022" y="920"/>
                      </a:cubicBezTo>
                      <a:cubicBezTo>
                        <a:pt x="2256" y="994"/>
                        <a:pt x="1262" y="795"/>
                        <a:pt x="394" y="795"/>
                      </a:cubicBezTo>
                      <a:cubicBezTo>
                        <a:pt x="1639" y="1259"/>
                        <a:pt x="2682" y="2145"/>
                        <a:pt x="3343" y="3299"/>
                      </a:cubicBezTo>
                      <a:cubicBezTo>
                        <a:pt x="3829" y="3598"/>
                        <a:pt x="4294" y="3929"/>
                        <a:pt x="4736" y="4289"/>
                      </a:cubicBezTo>
                      <a:cubicBezTo>
                        <a:pt x="5232" y="4813"/>
                        <a:pt x="6028" y="4915"/>
                        <a:pt x="6641" y="453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3" name="Freeform 5522">
                  <a:extLst>
                    <a:ext uri="{FF2B5EF4-FFF2-40B4-BE49-F238E27FC236}">
                      <a16:creationId xmlns:a16="http://schemas.microsoft.com/office/drawing/2014/main" id="{CAAAFD18-A66A-ABFF-C19E-B2A28DC49D7D}"/>
                    </a:ext>
                  </a:extLst>
                </p:cNvPr>
                <p:cNvSpPr/>
                <p:nvPr/>
              </p:nvSpPr>
              <p:spPr>
                <a:xfrm rot="-780000">
                  <a:off x="1917308" y="3980660"/>
                  <a:ext cx="2754" cy="1054"/>
                </a:xfrm>
                <a:custGeom>
                  <a:avLst/>
                  <a:gdLst>
                    <a:gd name="connsiteX0" fmla="*/ 395 w 2754"/>
                    <a:gd name="connsiteY0" fmla="*/ 1730 h 1054"/>
                    <a:gd name="connsiteX1" fmla="*/ 1709 w 2754"/>
                    <a:gd name="connsiteY1" fmla="*/ 1605 h 1054"/>
                    <a:gd name="connsiteX2" fmla="*/ 3149 w 2754"/>
                    <a:gd name="connsiteY2" fmla="*/ 675 h 1054"/>
                    <a:gd name="connsiteX3" fmla="*/ 2889 w 2754"/>
                    <a:gd name="connsiteY3" fmla="*/ 940 h 1054"/>
                    <a:gd name="connsiteX4" fmla="*/ 395 w 2754"/>
                    <a:gd name="connsiteY4" fmla="*/ 1730 h 1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 h="1054">
                      <a:moveTo>
                        <a:pt x="395" y="1730"/>
                      </a:moveTo>
                      <a:cubicBezTo>
                        <a:pt x="836" y="1725"/>
                        <a:pt x="1275" y="1683"/>
                        <a:pt x="1709" y="1605"/>
                      </a:cubicBezTo>
                      <a:cubicBezTo>
                        <a:pt x="2309" y="1539"/>
                        <a:pt x="2842" y="1195"/>
                        <a:pt x="3149" y="675"/>
                      </a:cubicBezTo>
                      <a:lnTo>
                        <a:pt x="2889" y="940"/>
                      </a:lnTo>
                      <a:cubicBezTo>
                        <a:pt x="2111" y="1349"/>
                        <a:pt x="1266" y="1616"/>
                        <a:pt x="395" y="173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4" name="Freeform 5523">
                  <a:extLst>
                    <a:ext uri="{FF2B5EF4-FFF2-40B4-BE49-F238E27FC236}">
                      <a16:creationId xmlns:a16="http://schemas.microsoft.com/office/drawing/2014/main" id="{F2AE8BB9-FC0D-A1E8-FB9C-6384017AF0C6}"/>
                    </a:ext>
                  </a:extLst>
                </p:cNvPr>
                <p:cNvSpPr/>
                <p:nvPr/>
              </p:nvSpPr>
              <p:spPr>
                <a:xfrm rot="-780000">
                  <a:off x="1929922" y="3981288"/>
                  <a:ext cx="325" cy="246"/>
                </a:xfrm>
                <a:custGeom>
                  <a:avLst/>
                  <a:gdLst>
                    <a:gd name="connsiteX0" fmla="*/ 397 w 325"/>
                    <a:gd name="connsiteY0" fmla="*/ 750 h 246"/>
                    <a:gd name="connsiteX1" fmla="*/ 671 w 325"/>
                    <a:gd name="connsiteY1" fmla="*/ 922 h 246"/>
                    <a:gd name="connsiteX2" fmla="*/ 722 w 325"/>
                    <a:gd name="connsiteY2" fmla="*/ 675 h 246"/>
                  </a:gdLst>
                  <a:ahLst/>
                  <a:cxnLst>
                    <a:cxn ang="0">
                      <a:pos x="connsiteX0" y="connsiteY0"/>
                    </a:cxn>
                    <a:cxn ang="0">
                      <a:pos x="connsiteX1" y="connsiteY1"/>
                    </a:cxn>
                    <a:cxn ang="0">
                      <a:pos x="connsiteX2" y="connsiteY2"/>
                    </a:cxn>
                  </a:cxnLst>
                  <a:rect l="l" t="t" r="r" b="b"/>
                  <a:pathLst>
                    <a:path w="325" h="246">
                      <a:moveTo>
                        <a:pt x="397" y="750"/>
                      </a:moveTo>
                      <a:lnTo>
                        <a:pt x="671" y="922"/>
                      </a:lnTo>
                      <a:lnTo>
                        <a:pt x="722" y="67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5" name="Freeform 5524">
                  <a:extLst>
                    <a:ext uri="{FF2B5EF4-FFF2-40B4-BE49-F238E27FC236}">
                      <a16:creationId xmlns:a16="http://schemas.microsoft.com/office/drawing/2014/main" id="{33A5A91B-D002-FEC1-742A-AEC0F8C46409}"/>
                    </a:ext>
                  </a:extLst>
                </p:cNvPr>
                <p:cNvSpPr/>
                <p:nvPr/>
              </p:nvSpPr>
              <p:spPr>
                <a:xfrm rot="-780000">
                  <a:off x="1911697" y="3971234"/>
                  <a:ext cx="1435" cy="1217"/>
                </a:xfrm>
                <a:custGeom>
                  <a:avLst/>
                  <a:gdLst>
                    <a:gd name="connsiteX0" fmla="*/ 394 w 1435"/>
                    <a:gd name="connsiteY0" fmla="*/ 674 h 1217"/>
                    <a:gd name="connsiteX1" fmla="*/ 1509 w 1435"/>
                    <a:gd name="connsiteY1" fmla="*/ 1891 h 1217"/>
                    <a:gd name="connsiteX2" fmla="*/ 1829 w 1435"/>
                    <a:gd name="connsiteY2" fmla="*/ 1394 h 1217"/>
                  </a:gdLst>
                  <a:ahLst/>
                  <a:cxnLst>
                    <a:cxn ang="0">
                      <a:pos x="connsiteX0" y="connsiteY0"/>
                    </a:cxn>
                    <a:cxn ang="0">
                      <a:pos x="connsiteX1" y="connsiteY1"/>
                    </a:cxn>
                    <a:cxn ang="0">
                      <a:pos x="connsiteX2" y="connsiteY2"/>
                    </a:cxn>
                  </a:cxnLst>
                  <a:rect l="l" t="t" r="r" b="b"/>
                  <a:pathLst>
                    <a:path w="1435" h="1217">
                      <a:moveTo>
                        <a:pt x="394" y="674"/>
                      </a:moveTo>
                      <a:cubicBezTo>
                        <a:pt x="819" y="1026"/>
                        <a:pt x="1194" y="1436"/>
                        <a:pt x="1509" y="1891"/>
                      </a:cubicBezTo>
                      <a:cubicBezTo>
                        <a:pt x="1589" y="1710"/>
                        <a:pt x="1697" y="1542"/>
                        <a:pt x="1829" y="13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6" name="Freeform 5525">
                  <a:extLst>
                    <a:ext uri="{FF2B5EF4-FFF2-40B4-BE49-F238E27FC236}">
                      <a16:creationId xmlns:a16="http://schemas.microsoft.com/office/drawing/2014/main" id="{7D995BC5-B0B4-59A4-E944-6717EBBF4B8C}"/>
                    </a:ext>
                  </a:extLst>
                </p:cNvPr>
                <p:cNvSpPr/>
                <p:nvPr/>
              </p:nvSpPr>
              <p:spPr>
                <a:xfrm rot="-780000">
                  <a:off x="1905964" y="3980268"/>
                  <a:ext cx="9804" cy="7986"/>
                </a:xfrm>
                <a:custGeom>
                  <a:avLst/>
                  <a:gdLst>
                    <a:gd name="connsiteX0" fmla="*/ 4248 w 9804"/>
                    <a:gd name="connsiteY0" fmla="*/ 7923 h 7986"/>
                    <a:gd name="connsiteX1" fmla="*/ 10147 w 9804"/>
                    <a:gd name="connsiteY1" fmla="*/ 3956 h 7986"/>
                    <a:gd name="connsiteX2" fmla="*/ 10198 w 9804"/>
                    <a:gd name="connsiteY2" fmla="*/ 2961 h 7986"/>
                    <a:gd name="connsiteX3" fmla="*/ 7620 w 9804"/>
                    <a:gd name="connsiteY3" fmla="*/ 1967 h 7986"/>
                    <a:gd name="connsiteX4" fmla="*/ 4945 w 9804"/>
                    <a:gd name="connsiteY4" fmla="*/ 675 h 7986"/>
                    <a:gd name="connsiteX5" fmla="*/ 2418 w 9804"/>
                    <a:gd name="connsiteY5" fmla="*/ 1567 h 7986"/>
                    <a:gd name="connsiteX6" fmla="*/ 408 w 9804"/>
                    <a:gd name="connsiteY6" fmla="*/ 4099 h 7986"/>
                    <a:gd name="connsiteX7" fmla="*/ 434 w 9804"/>
                    <a:gd name="connsiteY7" fmla="*/ 4272 h 7986"/>
                    <a:gd name="connsiteX8" fmla="*/ 657 w 9804"/>
                    <a:gd name="connsiteY8" fmla="*/ 7273 h 7986"/>
                    <a:gd name="connsiteX9" fmla="*/ 3333 w 9804"/>
                    <a:gd name="connsiteY9" fmla="*/ 8388 h 7986"/>
                    <a:gd name="connsiteX10" fmla="*/ 3797 w 9804"/>
                    <a:gd name="connsiteY10" fmla="*/ 8662 h 7986"/>
                    <a:gd name="connsiteX11" fmla="*/ 4248 w 9804"/>
                    <a:gd name="connsiteY11" fmla="*/ 7923 h 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 h="7986">
                      <a:moveTo>
                        <a:pt x="4248" y="7923"/>
                      </a:moveTo>
                      <a:cubicBezTo>
                        <a:pt x="5079" y="5409"/>
                        <a:pt x="7506" y="3777"/>
                        <a:pt x="10147" y="3956"/>
                      </a:cubicBezTo>
                      <a:cubicBezTo>
                        <a:pt x="9947" y="3756"/>
                        <a:pt x="9975" y="3384"/>
                        <a:pt x="10198" y="2961"/>
                      </a:cubicBezTo>
                      <a:cubicBezTo>
                        <a:pt x="9283" y="2795"/>
                        <a:pt x="8409" y="2458"/>
                        <a:pt x="7620" y="1967"/>
                      </a:cubicBezTo>
                      <a:cubicBezTo>
                        <a:pt x="6764" y="1467"/>
                        <a:pt x="5869" y="1035"/>
                        <a:pt x="4945" y="675"/>
                      </a:cubicBezTo>
                      <a:cubicBezTo>
                        <a:pt x="4102" y="985"/>
                        <a:pt x="3260" y="1283"/>
                        <a:pt x="2418" y="1567"/>
                      </a:cubicBezTo>
                      <a:cubicBezTo>
                        <a:pt x="1164" y="1712"/>
                        <a:pt x="264" y="2845"/>
                        <a:pt x="408" y="4099"/>
                      </a:cubicBezTo>
                      <a:cubicBezTo>
                        <a:pt x="415" y="4157"/>
                        <a:pt x="423" y="4214"/>
                        <a:pt x="434" y="4272"/>
                      </a:cubicBezTo>
                      <a:cubicBezTo>
                        <a:pt x="509" y="5266"/>
                        <a:pt x="532" y="6279"/>
                        <a:pt x="657" y="7273"/>
                      </a:cubicBezTo>
                      <a:cubicBezTo>
                        <a:pt x="1549" y="7620"/>
                        <a:pt x="2441" y="7992"/>
                        <a:pt x="3333" y="8388"/>
                      </a:cubicBezTo>
                      <a:lnTo>
                        <a:pt x="3797" y="8662"/>
                      </a:lnTo>
                      <a:cubicBezTo>
                        <a:pt x="4017" y="8465"/>
                        <a:pt x="4173" y="8209"/>
                        <a:pt x="4248" y="792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7" name="Freeform 5526">
                  <a:extLst>
                    <a:ext uri="{FF2B5EF4-FFF2-40B4-BE49-F238E27FC236}">
                      <a16:creationId xmlns:a16="http://schemas.microsoft.com/office/drawing/2014/main" id="{72178498-4BA4-A614-E1C7-48602CC0A776}"/>
                    </a:ext>
                  </a:extLst>
                </p:cNvPr>
                <p:cNvSpPr/>
                <p:nvPr/>
              </p:nvSpPr>
              <p:spPr>
                <a:xfrm rot="-780000">
                  <a:off x="1900751" y="3967774"/>
                  <a:ext cx="1240" cy="1082"/>
                </a:xfrm>
                <a:custGeom>
                  <a:avLst/>
                  <a:gdLst>
                    <a:gd name="connsiteX0" fmla="*/ 1632 w 1240"/>
                    <a:gd name="connsiteY0" fmla="*/ 1291 h 1082"/>
                    <a:gd name="connsiteX1" fmla="*/ 392 w 1240"/>
                    <a:gd name="connsiteY1" fmla="*/ 673 h 1082"/>
                    <a:gd name="connsiteX2" fmla="*/ 424 w 1240"/>
                    <a:gd name="connsiteY2" fmla="*/ 738 h 1082"/>
                    <a:gd name="connsiteX3" fmla="*/ 1116 w 1240"/>
                    <a:gd name="connsiteY3" fmla="*/ 1756 h 1082"/>
                    <a:gd name="connsiteX4" fmla="*/ 1214 w 1240"/>
                    <a:gd name="connsiteY4" fmla="*/ 1658 h 1082"/>
                    <a:gd name="connsiteX5" fmla="*/ 1632 w 1240"/>
                    <a:gd name="connsiteY5" fmla="*/ 1291 h 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 h="1082">
                      <a:moveTo>
                        <a:pt x="1632" y="1291"/>
                      </a:moveTo>
                      <a:lnTo>
                        <a:pt x="392" y="673"/>
                      </a:lnTo>
                      <a:lnTo>
                        <a:pt x="424" y="738"/>
                      </a:lnTo>
                      <a:cubicBezTo>
                        <a:pt x="696" y="1047"/>
                        <a:pt x="929" y="1389"/>
                        <a:pt x="1116" y="1756"/>
                      </a:cubicBezTo>
                      <a:lnTo>
                        <a:pt x="1214" y="1658"/>
                      </a:lnTo>
                      <a:cubicBezTo>
                        <a:pt x="1339" y="1521"/>
                        <a:pt x="1479" y="1398"/>
                        <a:pt x="1632" y="129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8" name="Freeform 5527">
                  <a:extLst>
                    <a:ext uri="{FF2B5EF4-FFF2-40B4-BE49-F238E27FC236}">
                      <a16:creationId xmlns:a16="http://schemas.microsoft.com/office/drawing/2014/main" id="{8A4AFF32-6EEA-27B2-ACCE-F93A5FECEEB3}"/>
                    </a:ext>
                  </a:extLst>
                </p:cNvPr>
                <p:cNvSpPr/>
                <p:nvPr/>
              </p:nvSpPr>
              <p:spPr>
                <a:xfrm rot="-780000">
                  <a:off x="1922837" y="3973821"/>
                  <a:ext cx="520" cy="520"/>
                </a:xfrm>
                <a:custGeom>
                  <a:avLst/>
                  <a:gdLst>
                    <a:gd name="connsiteX0" fmla="*/ 916 w 520"/>
                    <a:gd name="connsiteY0" fmla="*/ 1195 h 520"/>
                    <a:gd name="connsiteX1" fmla="*/ 396 w 520"/>
                    <a:gd name="connsiteY1" fmla="*/ 674 h 520"/>
                    <a:gd name="connsiteX2" fmla="*/ 916 w 520"/>
                    <a:gd name="connsiteY2" fmla="*/ 1195 h 520"/>
                  </a:gdLst>
                  <a:ahLst/>
                  <a:cxnLst>
                    <a:cxn ang="0">
                      <a:pos x="connsiteX0" y="connsiteY0"/>
                    </a:cxn>
                    <a:cxn ang="0">
                      <a:pos x="connsiteX1" y="connsiteY1"/>
                    </a:cxn>
                    <a:cxn ang="0">
                      <a:pos x="connsiteX2" y="connsiteY2"/>
                    </a:cxn>
                  </a:cxnLst>
                  <a:rect l="l" t="t" r="r" b="b"/>
                  <a:pathLst>
                    <a:path w="520" h="520">
                      <a:moveTo>
                        <a:pt x="916" y="1195"/>
                      </a:moveTo>
                      <a:lnTo>
                        <a:pt x="396" y="674"/>
                      </a:lnTo>
                      <a:cubicBezTo>
                        <a:pt x="557" y="860"/>
                        <a:pt x="730" y="1034"/>
                        <a:pt x="916" y="119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9" name="Freeform 5528">
                  <a:extLst>
                    <a:ext uri="{FF2B5EF4-FFF2-40B4-BE49-F238E27FC236}">
                      <a16:creationId xmlns:a16="http://schemas.microsoft.com/office/drawing/2014/main" id="{F7BC4AEE-3969-F19A-D806-FA59F721E119}"/>
                    </a:ext>
                  </a:extLst>
                </p:cNvPr>
                <p:cNvSpPr/>
                <p:nvPr/>
              </p:nvSpPr>
              <p:spPr>
                <a:xfrm rot="-780000">
                  <a:off x="1927992" y="3981589"/>
                  <a:ext cx="2652" cy="3888"/>
                </a:xfrm>
                <a:custGeom>
                  <a:avLst/>
                  <a:gdLst>
                    <a:gd name="connsiteX0" fmla="*/ 1316 w 2652"/>
                    <a:gd name="connsiteY0" fmla="*/ 1791 h 3888"/>
                    <a:gd name="connsiteX1" fmla="*/ 1563 w 2652"/>
                    <a:gd name="connsiteY1" fmla="*/ 2980 h 3888"/>
                    <a:gd name="connsiteX2" fmla="*/ 397 w 2652"/>
                    <a:gd name="connsiteY2" fmla="*/ 4495 h 3888"/>
                    <a:gd name="connsiteX3" fmla="*/ 1140 w 2652"/>
                    <a:gd name="connsiteY3" fmla="*/ 4546 h 3888"/>
                    <a:gd name="connsiteX4" fmla="*/ 2907 w 2652"/>
                    <a:gd name="connsiteY4" fmla="*/ 2600 h 3888"/>
                    <a:gd name="connsiteX5" fmla="*/ 2900 w 2652"/>
                    <a:gd name="connsiteY5" fmla="*/ 2511 h 3888"/>
                    <a:gd name="connsiteX6" fmla="*/ 3049 w 2652"/>
                    <a:gd name="connsiteY6" fmla="*/ 847 h 3888"/>
                    <a:gd name="connsiteX7" fmla="*/ 2775 w 2652"/>
                    <a:gd name="connsiteY7" fmla="*/ 675 h 3888"/>
                    <a:gd name="connsiteX8" fmla="*/ 1316 w 2652"/>
                    <a:gd name="connsiteY8" fmla="*/ 1791 h 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 h="3888">
                      <a:moveTo>
                        <a:pt x="1316" y="1791"/>
                      </a:moveTo>
                      <a:cubicBezTo>
                        <a:pt x="1246" y="2204"/>
                        <a:pt x="1334" y="2629"/>
                        <a:pt x="1563" y="2980"/>
                      </a:cubicBezTo>
                      <a:cubicBezTo>
                        <a:pt x="2027" y="3700"/>
                        <a:pt x="1688" y="4118"/>
                        <a:pt x="397" y="4495"/>
                      </a:cubicBezTo>
                      <a:cubicBezTo>
                        <a:pt x="638" y="4565"/>
                        <a:pt x="891" y="4582"/>
                        <a:pt x="1140" y="4546"/>
                      </a:cubicBezTo>
                      <a:cubicBezTo>
                        <a:pt x="2165" y="4497"/>
                        <a:pt x="2956" y="3626"/>
                        <a:pt x="2907" y="2600"/>
                      </a:cubicBezTo>
                      <a:cubicBezTo>
                        <a:pt x="2905" y="2571"/>
                        <a:pt x="2903" y="2540"/>
                        <a:pt x="2900" y="2511"/>
                      </a:cubicBezTo>
                      <a:cubicBezTo>
                        <a:pt x="2898" y="1953"/>
                        <a:pt x="2948" y="1396"/>
                        <a:pt x="3049" y="847"/>
                      </a:cubicBezTo>
                      <a:lnTo>
                        <a:pt x="2775" y="675"/>
                      </a:lnTo>
                      <a:cubicBezTo>
                        <a:pt x="2013" y="824"/>
                        <a:pt x="1368" y="1270"/>
                        <a:pt x="1316" y="179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0" name="Freeform 5529">
                  <a:extLst>
                    <a:ext uri="{FF2B5EF4-FFF2-40B4-BE49-F238E27FC236}">
                      <a16:creationId xmlns:a16="http://schemas.microsoft.com/office/drawing/2014/main" id="{BFF4B217-E4E8-CF14-02E7-81D925D03FF9}"/>
                    </a:ext>
                  </a:extLst>
                </p:cNvPr>
                <p:cNvSpPr/>
                <p:nvPr/>
              </p:nvSpPr>
              <p:spPr>
                <a:xfrm rot="-780000">
                  <a:off x="1851238" y="3917435"/>
                  <a:ext cx="24690" cy="43092"/>
                </a:xfrm>
                <a:custGeom>
                  <a:avLst/>
                  <a:gdLst>
                    <a:gd name="connsiteX0" fmla="*/ 11248 w 24690"/>
                    <a:gd name="connsiteY0" fmla="*/ 31946 h 43092"/>
                    <a:gd name="connsiteX1" fmla="*/ 12464 w 24690"/>
                    <a:gd name="connsiteY1" fmla="*/ 30014 h 43092"/>
                    <a:gd name="connsiteX2" fmla="*/ 12464 w 24690"/>
                    <a:gd name="connsiteY2" fmla="*/ 29517 h 43092"/>
                    <a:gd name="connsiteX3" fmla="*/ 15066 w 24690"/>
                    <a:gd name="connsiteY3" fmla="*/ 25748 h 43092"/>
                    <a:gd name="connsiteX4" fmla="*/ 17272 w 24690"/>
                    <a:gd name="connsiteY4" fmla="*/ 24610 h 43092"/>
                    <a:gd name="connsiteX5" fmla="*/ 17272 w 24690"/>
                    <a:gd name="connsiteY5" fmla="*/ 24485 h 43092"/>
                    <a:gd name="connsiteX6" fmla="*/ 17444 w 24690"/>
                    <a:gd name="connsiteY6" fmla="*/ 24536 h 43092"/>
                    <a:gd name="connsiteX7" fmla="*/ 23412 w 24690"/>
                    <a:gd name="connsiteY7" fmla="*/ 20740 h 43092"/>
                    <a:gd name="connsiteX8" fmla="*/ 20388 w 24690"/>
                    <a:gd name="connsiteY8" fmla="*/ 19574 h 43092"/>
                    <a:gd name="connsiteX9" fmla="*/ 17807 w 24690"/>
                    <a:gd name="connsiteY9" fmla="*/ 20585 h 43092"/>
                    <a:gd name="connsiteX10" fmla="*/ 17695 w 24690"/>
                    <a:gd name="connsiteY10" fmla="*/ 20926 h 43092"/>
                    <a:gd name="connsiteX11" fmla="*/ 17838 w 24690"/>
                    <a:gd name="connsiteY11" fmla="*/ 20791 h 43092"/>
                    <a:gd name="connsiteX12" fmla="*/ 18136 w 24690"/>
                    <a:gd name="connsiteY12" fmla="*/ 22278 h 43092"/>
                    <a:gd name="connsiteX13" fmla="*/ 16970 w 24690"/>
                    <a:gd name="connsiteY13" fmla="*/ 22998 h 43092"/>
                    <a:gd name="connsiteX14" fmla="*/ 16910 w 24690"/>
                    <a:gd name="connsiteY14" fmla="*/ 22784 h 43092"/>
                    <a:gd name="connsiteX15" fmla="*/ 16445 w 24690"/>
                    <a:gd name="connsiteY15" fmla="*/ 23876 h 43092"/>
                    <a:gd name="connsiteX16" fmla="*/ 14282 w 24690"/>
                    <a:gd name="connsiteY16" fmla="*/ 25054 h 43092"/>
                    <a:gd name="connsiteX17" fmla="*/ 13867 w 24690"/>
                    <a:gd name="connsiteY17" fmla="*/ 24870 h 43092"/>
                    <a:gd name="connsiteX18" fmla="*/ 12307 w 24690"/>
                    <a:gd name="connsiteY18" fmla="*/ 24150 h 43092"/>
                    <a:gd name="connsiteX19" fmla="*/ 8126 w 24690"/>
                    <a:gd name="connsiteY19" fmla="*/ 22886 h 43092"/>
                    <a:gd name="connsiteX20" fmla="*/ 5897 w 24690"/>
                    <a:gd name="connsiteY20" fmla="*/ 21372 h 43092"/>
                    <a:gd name="connsiteX21" fmla="*/ 6988 w 24690"/>
                    <a:gd name="connsiteY21" fmla="*/ 19049 h 43092"/>
                    <a:gd name="connsiteX22" fmla="*/ 8154 w 24690"/>
                    <a:gd name="connsiteY22" fmla="*/ 14658 h 43092"/>
                    <a:gd name="connsiteX23" fmla="*/ 9743 w 24690"/>
                    <a:gd name="connsiteY23" fmla="*/ 12748 h 43092"/>
                    <a:gd name="connsiteX24" fmla="*/ 12372 w 24690"/>
                    <a:gd name="connsiteY24" fmla="*/ 12971 h 43092"/>
                    <a:gd name="connsiteX25" fmla="*/ 12223 w 24690"/>
                    <a:gd name="connsiteY25" fmla="*/ 11336 h 43092"/>
                    <a:gd name="connsiteX26" fmla="*/ 14406 w 24690"/>
                    <a:gd name="connsiteY26" fmla="*/ 11062 h 43092"/>
                    <a:gd name="connsiteX27" fmla="*/ 16292 w 24690"/>
                    <a:gd name="connsiteY27" fmla="*/ 10021 h 43092"/>
                    <a:gd name="connsiteX28" fmla="*/ 17778 w 24690"/>
                    <a:gd name="connsiteY28" fmla="*/ 9180 h 43092"/>
                    <a:gd name="connsiteX29" fmla="*/ 19984 w 24690"/>
                    <a:gd name="connsiteY29" fmla="*/ 8715 h 43092"/>
                    <a:gd name="connsiteX30" fmla="*/ 20779 w 24690"/>
                    <a:gd name="connsiteY30" fmla="*/ 8516 h 43092"/>
                    <a:gd name="connsiteX31" fmla="*/ 21127 w 24690"/>
                    <a:gd name="connsiteY31" fmla="*/ 8051 h 43092"/>
                    <a:gd name="connsiteX32" fmla="*/ 22316 w 24690"/>
                    <a:gd name="connsiteY32" fmla="*/ 6313 h 43092"/>
                    <a:gd name="connsiteX33" fmla="*/ 23408 w 24690"/>
                    <a:gd name="connsiteY33" fmla="*/ 6439 h 43092"/>
                    <a:gd name="connsiteX34" fmla="*/ 24648 w 24690"/>
                    <a:gd name="connsiteY34" fmla="*/ 5510 h 43092"/>
                    <a:gd name="connsiteX35" fmla="*/ 24968 w 24690"/>
                    <a:gd name="connsiteY35" fmla="*/ 4543 h 43092"/>
                    <a:gd name="connsiteX36" fmla="*/ 25066 w 24690"/>
                    <a:gd name="connsiteY36" fmla="*/ 4394 h 43092"/>
                    <a:gd name="connsiteX37" fmla="*/ 25015 w 24690"/>
                    <a:gd name="connsiteY37" fmla="*/ 3674 h 43092"/>
                    <a:gd name="connsiteX38" fmla="*/ 21917 w 24690"/>
                    <a:gd name="connsiteY38" fmla="*/ 1816 h 43092"/>
                    <a:gd name="connsiteX39" fmla="*/ 15744 w 24690"/>
                    <a:gd name="connsiteY39" fmla="*/ 975 h 43092"/>
                    <a:gd name="connsiteX40" fmla="*/ 11828 w 24690"/>
                    <a:gd name="connsiteY40" fmla="*/ 1570 h 43092"/>
                    <a:gd name="connsiteX41" fmla="*/ 7183 w 24690"/>
                    <a:gd name="connsiteY41" fmla="*/ 8511 h 43092"/>
                    <a:gd name="connsiteX42" fmla="*/ 6761 w 24690"/>
                    <a:gd name="connsiteY42" fmla="*/ 10620 h 43092"/>
                    <a:gd name="connsiteX43" fmla="*/ 4503 w 24690"/>
                    <a:gd name="connsiteY43" fmla="*/ 14909 h 43092"/>
                    <a:gd name="connsiteX44" fmla="*/ 2181 w 24690"/>
                    <a:gd name="connsiteY44" fmla="*/ 16224 h 43092"/>
                    <a:gd name="connsiteX45" fmla="*/ 1117 w 24690"/>
                    <a:gd name="connsiteY45" fmla="*/ 20289 h 43092"/>
                    <a:gd name="connsiteX46" fmla="*/ 7959 w 24690"/>
                    <a:gd name="connsiteY46" fmla="*/ 30046 h 43092"/>
                    <a:gd name="connsiteX47" fmla="*/ 6566 w 24690"/>
                    <a:gd name="connsiteY47" fmla="*/ 35450 h 43092"/>
                    <a:gd name="connsiteX48" fmla="*/ 5172 w 24690"/>
                    <a:gd name="connsiteY48" fmla="*/ 38079 h 43092"/>
                    <a:gd name="connsiteX49" fmla="*/ 4503 w 24690"/>
                    <a:gd name="connsiteY49" fmla="*/ 40732 h 43092"/>
                    <a:gd name="connsiteX50" fmla="*/ 6315 w 24690"/>
                    <a:gd name="connsiteY50" fmla="*/ 43706 h 43092"/>
                    <a:gd name="connsiteX51" fmla="*/ 6984 w 24690"/>
                    <a:gd name="connsiteY51" fmla="*/ 43757 h 43092"/>
                    <a:gd name="connsiteX52" fmla="*/ 6612 w 24690"/>
                    <a:gd name="connsiteY52" fmla="*/ 43162 h 43092"/>
                    <a:gd name="connsiteX53" fmla="*/ 7601 w 24690"/>
                    <a:gd name="connsiteY53" fmla="*/ 43162 h 43092"/>
                    <a:gd name="connsiteX54" fmla="*/ 8145 w 24690"/>
                    <a:gd name="connsiteY54" fmla="*/ 43437 h 43092"/>
                    <a:gd name="connsiteX55" fmla="*/ 9682 w 24690"/>
                    <a:gd name="connsiteY55" fmla="*/ 42447 h 43092"/>
                    <a:gd name="connsiteX56" fmla="*/ 8962 w 24690"/>
                    <a:gd name="connsiteY56" fmla="*/ 39966 h 43092"/>
                    <a:gd name="connsiteX57" fmla="*/ 10574 w 24690"/>
                    <a:gd name="connsiteY57" fmla="*/ 34757 h 43092"/>
                    <a:gd name="connsiteX58" fmla="*/ 11889 w 24690"/>
                    <a:gd name="connsiteY58" fmla="*/ 33364 h 43092"/>
                    <a:gd name="connsiteX59" fmla="*/ 11889 w 24690"/>
                    <a:gd name="connsiteY59" fmla="*/ 33340 h 43092"/>
                    <a:gd name="connsiteX60" fmla="*/ 11248 w 24690"/>
                    <a:gd name="connsiteY60" fmla="*/ 31946 h 43092"/>
                    <a:gd name="connsiteX61" fmla="*/ 10974 w 24690"/>
                    <a:gd name="connsiteY61" fmla="*/ 7944 h 43092"/>
                    <a:gd name="connsiteX62" fmla="*/ 14197 w 24690"/>
                    <a:gd name="connsiteY62" fmla="*/ 6578 h 43092"/>
                    <a:gd name="connsiteX63" fmla="*/ 14346 w 24690"/>
                    <a:gd name="connsiteY63" fmla="*/ 6555 h 43092"/>
                    <a:gd name="connsiteX64" fmla="*/ 16775 w 24690"/>
                    <a:gd name="connsiteY64" fmla="*/ 7201 h 43092"/>
                    <a:gd name="connsiteX65" fmla="*/ 14123 w 24690"/>
                    <a:gd name="connsiteY65" fmla="*/ 8836 h 43092"/>
                    <a:gd name="connsiteX66" fmla="*/ 11048 w 24690"/>
                    <a:gd name="connsiteY66" fmla="*/ 8836 h 43092"/>
                    <a:gd name="connsiteX67" fmla="*/ 10974 w 24690"/>
                    <a:gd name="connsiteY67" fmla="*/ 7944 h 4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4690" h="43092">
                      <a:moveTo>
                        <a:pt x="11248" y="31946"/>
                      </a:moveTo>
                      <a:cubicBezTo>
                        <a:pt x="11025" y="30683"/>
                        <a:pt x="11596" y="29986"/>
                        <a:pt x="12464" y="30014"/>
                      </a:cubicBezTo>
                      <a:lnTo>
                        <a:pt x="12464" y="29517"/>
                      </a:lnTo>
                      <a:cubicBezTo>
                        <a:pt x="12540" y="27867"/>
                        <a:pt x="13550" y="26404"/>
                        <a:pt x="15066" y="25748"/>
                      </a:cubicBezTo>
                      <a:cubicBezTo>
                        <a:pt x="15809" y="25400"/>
                        <a:pt x="16529" y="25005"/>
                        <a:pt x="17272" y="24610"/>
                      </a:cubicBezTo>
                      <a:lnTo>
                        <a:pt x="17272" y="24485"/>
                      </a:lnTo>
                      <a:lnTo>
                        <a:pt x="17444" y="24536"/>
                      </a:lnTo>
                      <a:cubicBezTo>
                        <a:pt x="19516" y="23406"/>
                        <a:pt x="21510" y="22137"/>
                        <a:pt x="23412" y="20740"/>
                      </a:cubicBezTo>
                      <a:cubicBezTo>
                        <a:pt x="22423" y="20275"/>
                        <a:pt x="21406" y="19945"/>
                        <a:pt x="20388" y="19574"/>
                      </a:cubicBezTo>
                      <a:cubicBezTo>
                        <a:pt x="19397" y="19140"/>
                        <a:pt x="18241" y="19593"/>
                        <a:pt x="17807" y="20585"/>
                      </a:cubicBezTo>
                      <a:cubicBezTo>
                        <a:pt x="17759" y="20695"/>
                        <a:pt x="17722" y="20809"/>
                        <a:pt x="17695" y="20926"/>
                      </a:cubicBezTo>
                      <a:lnTo>
                        <a:pt x="17838" y="20791"/>
                      </a:lnTo>
                      <a:lnTo>
                        <a:pt x="18136" y="22278"/>
                      </a:lnTo>
                      <a:cubicBezTo>
                        <a:pt x="17541" y="22649"/>
                        <a:pt x="17095" y="23119"/>
                        <a:pt x="16970" y="22998"/>
                      </a:cubicBezTo>
                      <a:lnTo>
                        <a:pt x="16910" y="22784"/>
                      </a:lnTo>
                      <a:cubicBezTo>
                        <a:pt x="16738" y="23156"/>
                        <a:pt x="16612" y="23528"/>
                        <a:pt x="16445" y="23876"/>
                      </a:cubicBezTo>
                      <a:cubicBezTo>
                        <a:pt x="16173" y="24799"/>
                        <a:pt x="15204" y="25327"/>
                        <a:pt x="14282" y="25054"/>
                      </a:cubicBezTo>
                      <a:cubicBezTo>
                        <a:pt x="14136" y="25011"/>
                        <a:pt x="13997" y="24949"/>
                        <a:pt x="13867" y="24870"/>
                      </a:cubicBezTo>
                      <a:cubicBezTo>
                        <a:pt x="13323" y="24686"/>
                        <a:pt x="12800" y="24445"/>
                        <a:pt x="12307" y="24150"/>
                      </a:cubicBezTo>
                      <a:cubicBezTo>
                        <a:pt x="11104" y="23253"/>
                        <a:pt x="9625" y="22806"/>
                        <a:pt x="8126" y="22886"/>
                      </a:cubicBezTo>
                      <a:cubicBezTo>
                        <a:pt x="7182" y="22773"/>
                        <a:pt x="6351" y="22208"/>
                        <a:pt x="5897" y="21372"/>
                      </a:cubicBezTo>
                      <a:cubicBezTo>
                        <a:pt x="5674" y="20828"/>
                        <a:pt x="6361" y="19588"/>
                        <a:pt x="6988" y="19049"/>
                      </a:cubicBezTo>
                      <a:cubicBezTo>
                        <a:pt x="8316" y="18011"/>
                        <a:pt x="8792" y="16218"/>
                        <a:pt x="8154" y="14658"/>
                      </a:cubicBezTo>
                      <a:cubicBezTo>
                        <a:pt x="7690" y="12874"/>
                        <a:pt x="7880" y="12799"/>
                        <a:pt x="9743" y="12748"/>
                      </a:cubicBezTo>
                      <a:cubicBezTo>
                        <a:pt x="10625" y="12720"/>
                        <a:pt x="11507" y="12795"/>
                        <a:pt x="12372" y="12971"/>
                      </a:cubicBezTo>
                      <a:cubicBezTo>
                        <a:pt x="12297" y="12451"/>
                        <a:pt x="12297" y="11880"/>
                        <a:pt x="12223" y="11336"/>
                      </a:cubicBezTo>
                      <a:cubicBezTo>
                        <a:pt x="12958" y="11320"/>
                        <a:pt x="13690" y="11228"/>
                        <a:pt x="14406" y="11062"/>
                      </a:cubicBezTo>
                      <a:cubicBezTo>
                        <a:pt x="15128" y="10920"/>
                        <a:pt x="15787" y="10556"/>
                        <a:pt x="16292" y="10021"/>
                      </a:cubicBezTo>
                      <a:cubicBezTo>
                        <a:pt x="16756" y="8804"/>
                        <a:pt x="17221" y="9329"/>
                        <a:pt x="17778" y="9180"/>
                      </a:cubicBezTo>
                      <a:cubicBezTo>
                        <a:pt x="18526" y="9094"/>
                        <a:pt x="19265" y="8938"/>
                        <a:pt x="19984" y="8715"/>
                      </a:cubicBezTo>
                      <a:lnTo>
                        <a:pt x="20779" y="8516"/>
                      </a:lnTo>
                      <a:lnTo>
                        <a:pt x="21127" y="8051"/>
                      </a:lnTo>
                      <a:cubicBezTo>
                        <a:pt x="21199" y="7306"/>
                        <a:pt x="21648" y="6650"/>
                        <a:pt x="22316" y="6313"/>
                      </a:cubicBezTo>
                      <a:cubicBezTo>
                        <a:pt x="22683" y="6224"/>
                        <a:pt x="23070" y="6269"/>
                        <a:pt x="23408" y="6439"/>
                      </a:cubicBezTo>
                      <a:cubicBezTo>
                        <a:pt x="23878" y="6213"/>
                        <a:pt x="24299" y="5897"/>
                        <a:pt x="24648" y="5510"/>
                      </a:cubicBezTo>
                      <a:cubicBezTo>
                        <a:pt x="24728" y="5179"/>
                        <a:pt x="24836" y="4856"/>
                        <a:pt x="24968" y="4543"/>
                      </a:cubicBezTo>
                      <a:lnTo>
                        <a:pt x="25066" y="4394"/>
                      </a:lnTo>
                      <a:cubicBezTo>
                        <a:pt x="25084" y="4153"/>
                        <a:pt x="25067" y="3910"/>
                        <a:pt x="25015" y="3674"/>
                      </a:cubicBezTo>
                      <a:cubicBezTo>
                        <a:pt x="24620" y="2113"/>
                        <a:pt x="23278" y="1816"/>
                        <a:pt x="21917" y="1816"/>
                      </a:cubicBezTo>
                      <a:cubicBezTo>
                        <a:pt x="19824" y="1945"/>
                        <a:pt x="17726" y="1659"/>
                        <a:pt x="15744" y="975"/>
                      </a:cubicBezTo>
                      <a:cubicBezTo>
                        <a:pt x="14433" y="403"/>
                        <a:pt x="12910" y="634"/>
                        <a:pt x="11828" y="1570"/>
                      </a:cubicBezTo>
                      <a:cubicBezTo>
                        <a:pt x="10045" y="4223"/>
                        <a:pt x="8577" y="6332"/>
                        <a:pt x="7183" y="8511"/>
                      </a:cubicBezTo>
                      <a:cubicBezTo>
                        <a:pt x="6801" y="9143"/>
                        <a:pt x="6651" y="9890"/>
                        <a:pt x="6761" y="10620"/>
                      </a:cubicBezTo>
                      <a:cubicBezTo>
                        <a:pt x="7225" y="12753"/>
                        <a:pt x="5920" y="13873"/>
                        <a:pt x="4503" y="14909"/>
                      </a:cubicBezTo>
                      <a:cubicBezTo>
                        <a:pt x="3757" y="15395"/>
                        <a:pt x="2981" y="15834"/>
                        <a:pt x="2181" y="16224"/>
                      </a:cubicBezTo>
                      <a:cubicBezTo>
                        <a:pt x="221" y="17241"/>
                        <a:pt x="-141" y="18547"/>
                        <a:pt x="1117" y="20289"/>
                      </a:cubicBezTo>
                      <a:lnTo>
                        <a:pt x="7959" y="30046"/>
                      </a:lnTo>
                      <a:cubicBezTo>
                        <a:pt x="9645" y="32453"/>
                        <a:pt x="9222" y="34228"/>
                        <a:pt x="6566" y="35450"/>
                      </a:cubicBezTo>
                      <a:cubicBezTo>
                        <a:pt x="5377" y="36021"/>
                        <a:pt x="4680" y="36542"/>
                        <a:pt x="5172" y="38079"/>
                      </a:cubicBezTo>
                      <a:cubicBezTo>
                        <a:pt x="5395" y="38823"/>
                        <a:pt x="4852" y="39892"/>
                        <a:pt x="4503" y="40732"/>
                      </a:cubicBezTo>
                      <a:cubicBezTo>
                        <a:pt x="3574" y="42991"/>
                        <a:pt x="3909" y="43557"/>
                        <a:pt x="6315" y="43706"/>
                      </a:cubicBezTo>
                      <a:lnTo>
                        <a:pt x="6984" y="43757"/>
                      </a:lnTo>
                      <a:cubicBezTo>
                        <a:pt x="6737" y="43534"/>
                        <a:pt x="6519" y="43186"/>
                        <a:pt x="6612" y="43162"/>
                      </a:cubicBezTo>
                      <a:cubicBezTo>
                        <a:pt x="6930" y="43038"/>
                        <a:pt x="7283" y="43038"/>
                        <a:pt x="7601" y="43162"/>
                      </a:cubicBezTo>
                      <a:lnTo>
                        <a:pt x="8145" y="43437"/>
                      </a:lnTo>
                      <a:cubicBezTo>
                        <a:pt x="8814" y="43190"/>
                        <a:pt x="9483" y="42893"/>
                        <a:pt x="9682" y="42447"/>
                      </a:cubicBezTo>
                      <a:cubicBezTo>
                        <a:pt x="9838" y="41553"/>
                        <a:pt x="9572" y="40638"/>
                        <a:pt x="8962" y="39966"/>
                      </a:cubicBezTo>
                      <a:cubicBezTo>
                        <a:pt x="6807" y="37410"/>
                        <a:pt x="7276" y="35784"/>
                        <a:pt x="10574" y="34757"/>
                      </a:cubicBezTo>
                      <a:cubicBezTo>
                        <a:pt x="11192" y="34504"/>
                        <a:pt x="11671" y="33996"/>
                        <a:pt x="11889" y="33364"/>
                      </a:cubicBezTo>
                      <a:lnTo>
                        <a:pt x="11889" y="33340"/>
                      </a:lnTo>
                      <a:cubicBezTo>
                        <a:pt x="11577" y="32927"/>
                        <a:pt x="11358" y="32452"/>
                        <a:pt x="11248" y="31946"/>
                      </a:cubicBezTo>
                      <a:close/>
                      <a:moveTo>
                        <a:pt x="10974" y="7944"/>
                      </a:moveTo>
                      <a:cubicBezTo>
                        <a:pt x="11849" y="7117"/>
                        <a:pt x="12993" y="6632"/>
                        <a:pt x="14197" y="6578"/>
                      </a:cubicBezTo>
                      <a:lnTo>
                        <a:pt x="14346" y="6555"/>
                      </a:lnTo>
                      <a:cubicBezTo>
                        <a:pt x="15609" y="6383"/>
                        <a:pt x="16798" y="6481"/>
                        <a:pt x="16775" y="7201"/>
                      </a:cubicBezTo>
                      <a:cubicBezTo>
                        <a:pt x="16752" y="7921"/>
                        <a:pt x="15535" y="8265"/>
                        <a:pt x="14123" y="8836"/>
                      </a:cubicBezTo>
                      <a:cubicBezTo>
                        <a:pt x="13100" y="8923"/>
                        <a:pt x="12071" y="8923"/>
                        <a:pt x="11048" y="8836"/>
                      </a:cubicBezTo>
                      <a:cubicBezTo>
                        <a:pt x="10751" y="8813"/>
                        <a:pt x="10751" y="8293"/>
                        <a:pt x="10974" y="794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1" name="Freeform 5530">
                  <a:extLst>
                    <a:ext uri="{FF2B5EF4-FFF2-40B4-BE49-F238E27FC236}">
                      <a16:creationId xmlns:a16="http://schemas.microsoft.com/office/drawing/2014/main" id="{C0476C5D-71BF-9B61-1527-7179F0E29D73}"/>
                    </a:ext>
                  </a:extLst>
                </p:cNvPr>
                <p:cNvSpPr/>
                <p:nvPr/>
              </p:nvSpPr>
              <p:spPr>
                <a:xfrm rot="-780000">
                  <a:off x="1869709" y="3949973"/>
                  <a:ext cx="8236" cy="6126"/>
                </a:xfrm>
                <a:custGeom>
                  <a:avLst/>
                  <a:gdLst>
                    <a:gd name="connsiteX0" fmla="*/ 1386 w 8236"/>
                    <a:gd name="connsiteY0" fmla="*/ 4341 h 6126"/>
                    <a:gd name="connsiteX1" fmla="*/ 6674 w 8236"/>
                    <a:gd name="connsiteY1" fmla="*/ 6474 h 6126"/>
                    <a:gd name="connsiteX2" fmla="*/ 8377 w 8236"/>
                    <a:gd name="connsiteY2" fmla="*/ 5108 h 6126"/>
                    <a:gd name="connsiteX3" fmla="*/ 8623 w 8236"/>
                    <a:gd name="connsiteY3" fmla="*/ 4587 h 6126"/>
                    <a:gd name="connsiteX4" fmla="*/ 2450 w 8236"/>
                    <a:gd name="connsiteY4" fmla="*/ 670 h 6126"/>
                    <a:gd name="connsiteX5" fmla="*/ 1386 w 8236"/>
                    <a:gd name="connsiteY5" fmla="*/ 4341 h 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6" h="6126">
                      <a:moveTo>
                        <a:pt x="1386" y="4341"/>
                      </a:moveTo>
                      <a:cubicBezTo>
                        <a:pt x="2258" y="6391"/>
                        <a:pt x="4625" y="7346"/>
                        <a:pt x="6674" y="6474"/>
                      </a:cubicBezTo>
                      <a:cubicBezTo>
                        <a:pt x="7357" y="6184"/>
                        <a:pt x="7946" y="5711"/>
                        <a:pt x="8377" y="5108"/>
                      </a:cubicBezTo>
                      <a:cubicBezTo>
                        <a:pt x="8493" y="4952"/>
                        <a:pt x="8576" y="4775"/>
                        <a:pt x="8623" y="4587"/>
                      </a:cubicBezTo>
                      <a:cubicBezTo>
                        <a:pt x="6565" y="3249"/>
                        <a:pt x="4508" y="1934"/>
                        <a:pt x="2450" y="670"/>
                      </a:cubicBezTo>
                      <a:cubicBezTo>
                        <a:pt x="-105" y="1660"/>
                        <a:pt x="-77" y="1786"/>
                        <a:pt x="1386" y="43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2" name="Freeform 5531">
                  <a:extLst>
                    <a:ext uri="{FF2B5EF4-FFF2-40B4-BE49-F238E27FC236}">
                      <a16:creationId xmlns:a16="http://schemas.microsoft.com/office/drawing/2014/main" id="{6D1C8A14-6B11-89C1-811D-A132F7FDB5E1}"/>
                    </a:ext>
                  </a:extLst>
                </p:cNvPr>
                <p:cNvSpPr/>
                <p:nvPr/>
              </p:nvSpPr>
              <p:spPr>
                <a:xfrm rot="-780000">
                  <a:off x="1862289" y="3960509"/>
                  <a:ext cx="1553" cy="708"/>
                </a:xfrm>
                <a:custGeom>
                  <a:avLst/>
                  <a:gdLst>
                    <a:gd name="connsiteX0" fmla="*/ 401 w 1553"/>
                    <a:gd name="connsiteY0" fmla="*/ 769 h 708"/>
                    <a:gd name="connsiteX1" fmla="*/ 772 w 1553"/>
                    <a:gd name="connsiteY1" fmla="*/ 1364 h 708"/>
                    <a:gd name="connsiteX2" fmla="*/ 1195 w 1553"/>
                    <a:gd name="connsiteY2" fmla="*/ 1312 h 708"/>
                    <a:gd name="connsiteX3" fmla="*/ 1938 w 1553"/>
                    <a:gd name="connsiteY3" fmla="*/ 1038 h 708"/>
                    <a:gd name="connsiteX4" fmla="*/ 1395 w 1553"/>
                    <a:gd name="connsiteY4" fmla="*/ 764 h 708"/>
                    <a:gd name="connsiteX5" fmla="*/ 401 w 1553"/>
                    <a:gd name="connsiteY5" fmla="*/ 769 h 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3" h="708">
                      <a:moveTo>
                        <a:pt x="401" y="769"/>
                      </a:moveTo>
                      <a:cubicBezTo>
                        <a:pt x="326" y="792"/>
                        <a:pt x="526" y="1141"/>
                        <a:pt x="772" y="1364"/>
                      </a:cubicBezTo>
                      <a:cubicBezTo>
                        <a:pt x="915" y="1398"/>
                        <a:pt x="1065" y="1380"/>
                        <a:pt x="1195" y="1312"/>
                      </a:cubicBezTo>
                      <a:lnTo>
                        <a:pt x="1938" y="1038"/>
                      </a:lnTo>
                      <a:lnTo>
                        <a:pt x="1395" y="764"/>
                      </a:lnTo>
                      <a:cubicBezTo>
                        <a:pt x="1075" y="640"/>
                        <a:pt x="720" y="642"/>
                        <a:pt x="401" y="76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3" name="Freeform 5532">
                  <a:extLst>
                    <a:ext uri="{FF2B5EF4-FFF2-40B4-BE49-F238E27FC236}">
                      <a16:creationId xmlns:a16="http://schemas.microsoft.com/office/drawing/2014/main" id="{D8DD5553-1E4D-CB8D-D70E-BC6E394FA1F8}"/>
                    </a:ext>
                  </a:extLst>
                </p:cNvPr>
                <p:cNvSpPr/>
                <p:nvPr/>
              </p:nvSpPr>
              <p:spPr>
                <a:xfrm rot="-780000">
                  <a:off x="1864202" y="3946706"/>
                  <a:ext cx="1585" cy="3327"/>
                </a:xfrm>
                <a:custGeom>
                  <a:avLst/>
                  <a:gdLst>
                    <a:gd name="connsiteX0" fmla="*/ 1971 w 1585"/>
                    <a:gd name="connsiteY0" fmla="*/ 2009 h 3327"/>
                    <a:gd name="connsiteX1" fmla="*/ 1651 w 1585"/>
                    <a:gd name="connsiteY1" fmla="*/ 670 h 3327"/>
                    <a:gd name="connsiteX2" fmla="*/ 434 w 1585"/>
                    <a:gd name="connsiteY2" fmla="*/ 2603 h 3327"/>
                    <a:gd name="connsiteX3" fmla="*/ 1005 w 1585"/>
                    <a:gd name="connsiteY3" fmla="*/ 3997 h 3327"/>
                    <a:gd name="connsiteX4" fmla="*/ 1971 w 1585"/>
                    <a:gd name="connsiteY4" fmla="*/ 2009 h 3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 h="3327">
                      <a:moveTo>
                        <a:pt x="1971" y="2009"/>
                      </a:moveTo>
                      <a:cubicBezTo>
                        <a:pt x="1786" y="1585"/>
                        <a:pt x="1678" y="1132"/>
                        <a:pt x="1651" y="670"/>
                      </a:cubicBezTo>
                      <a:cubicBezTo>
                        <a:pt x="782" y="647"/>
                        <a:pt x="211" y="1340"/>
                        <a:pt x="434" y="2603"/>
                      </a:cubicBezTo>
                      <a:cubicBezTo>
                        <a:pt x="523" y="3103"/>
                        <a:pt x="718" y="3578"/>
                        <a:pt x="1005" y="3997"/>
                      </a:cubicBezTo>
                      <a:cubicBezTo>
                        <a:pt x="1204" y="3281"/>
                        <a:pt x="1531" y="2607"/>
                        <a:pt x="1971" y="200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4" name="Freeform 5533">
                  <a:extLst>
                    <a:ext uri="{FF2B5EF4-FFF2-40B4-BE49-F238E27FC236}">
                      <a16:creationId xmlns:a16="http://schemas.microsoft.com/office/drawing/2014/main" id="{2422264C-9CF8-13F8-86D4-486A7570DDB3}"/>
                    </a:ext>
                  </a:extLst>
                </p:cNvPr>
                <p:cNvSpPr/>
                <p:nvPr/>
              </p:nvSpPr>
              <p:spPr>
                <a:xfrm rot="-780000">
                  <a:off x="1868322" y="3921318"/>
                  <a:ext cx="2280" cy="1763"/>
                </a:xfrm>
                <a:custGeom>
                  <a:avLst/>
                  <a:gdLst>
                    <a:gd name="connsiteX0" fmla="*/ 386 w 2280"/>
                    <a:gd name="connsiteY0" fmla="*/ 2429 h 1763"/>
                    <a:gd name="connsiteX1" fmla="*/ 2271 w 2280"/>
                    <a:gd name="connsiteY1" fmla="*/ 1035 h 1763"/>
                    <a:gd name="connsiteX2" fmla="*/ 2666 w 2280"/>
                    <a:gd name="connsiteY2" fmla="*/ 836 h 1763"/>
                    <a:gd name="connsiteX3" fmla="*/ 1575 w 2280"/>
                    <a:gd name="connsiteY3" fmla="*/ 710 h 1763"/>
                    <a:gd name="connsiteX4" fmla="*/ 386 w 2280"/>
                    <a:gd name="connsiteY4" fmla="*/ 2429 h 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0" h="1763">
                      <a:moveTo>
                        <a:pt x="386" y="2429"/>
                      </a:moveTo>
                      <a:cubicBezTo>
                        <a:pt x="891" y="1817"/>
                        <a:pt x="1538" y="1338"/>
                        <a:pt x="2271" y="1035"/>
                      </a:cubicBezTo>
                      <a:lnTo>
                        <a:pt x="2666" y="836"/>
                      </a:lnTo>
                      <a:cubicBezTo>
                        <a:pt x="2329" y="666"/>
                        <a:pt x="1942" y="621"/>
                        <a:pt x="1575" y="710"/>
                      </a:cubicBezTo>
                      <a:cubicBezTo>
                        <a:pt x="912" y="1043"/>
                        <a:pt x="463" y="1691"/>
                        <a:pt x="386" y="24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5" name="Freeform 5534">
                  <a:extLst>
                    <a:ext uri="{FF2B5EF4-FFF2-40B4-BE49-F238E27FC236}">
                      <a16:creationId xmlns:a16="http://schemas.microsoft.com/office/drawing/2014/main" id="{B2C11035-655E-FA5C-312D-B0008514EEE9}"/>
                    </a:ext>
                  </a:extLst>
                </p:cNvPr>
                <p:cNvSpPr/>
                <p:nvPr/>
              </p:nvSpPr>
              <p:spPr>
                <a:xfrm rot="-780000">
                  <a:off x="1868532" y="3940167"/>
                  <a:ext cx="176" cy="120"/>
                </a:xfrm>
                <a:custGeom>
                  <a:avLst/>
                  <a:gdLst>
                    <a:gd name="connsiteX0" fmla="*/ 386 w 176"/>
                    <a:gd name="connsiteY0" fmla="*/ 790 h 120"/>
                    <a:gd name="connsiteX1" fmla="*/ 562 w 176"/>
                    <a:gd name="connsiteY1" fmla="*/ 697 h 120"/>
                    <a:gd name="connsiteX2" fmla="*/ 404 w 176"/>
                    <a:gd name="connsiteY2" fmla="*/ 669 h 120"/>
                  </a:gdLst>
                  <a:ahLst/>
                  <a:cxnLst>
                    <a:cxn ang="0">
                      <a:pos x="connsiteX0" y="connsiteY0"/>
                    </a:cxn>
                    <a:cxn ang="0">
                      <a:pos x="connsiteX1" y="connsiteY1"/>
                    </a:cxn>
                    <a:cxn ang="0">
                      <a:pos x="connsiteX2" y="connsiteY2"/>
                    </a:cxn>
                  </a:cxnLst>
                  <a:rect l="l" t="t" r="r" b="b"/>
                  <a:pathLst>
                    <a:path w="176" h="120">
                      <a:moveTo>
                        <a:pt x="386" y="790"/>
                      </a:moveTo>
                      <a:lnTo>
                        <a:pt x="562" y="697"/>
                      </a:lnTo>
                      <a:lnTo>
                        <a:pt x="404" y="66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6" name="Freeform 5535">
                  <a:extLst>
                    <a:ext uri="{FF2B5EF4-FFF2-40B4-BE49-F238E27FC236}">
                      <a16:creationId xmlns:a16="http://schemas.microsoft.com/office/drawing/2014/main" id="{B29E880F-54B6-3DB4-0393-49F214A458BF}"/>
                    </a:ext>
                  </a:extLst>
                </p:cNvPr>
                <p:cNvSpPr/>
                <p:nvPr/>
              </p:nvSpPr>
              <p:spPr>
                <a:xfrm rot="-780000">
                  <a:off x="1796481" y="3909976"/>
                  <a:ext cx="16179" cy="21145"/>
                </a:xfrm>
                <a:custGeom>
                  <a:avLst/>
                  <a:gdLst>
                    <a:gd name="connsiteX0" fmla="*/ 1985 w 16179"/>
                    <a:gd name="connsiteY0" fmla="*/ 18317 h 21145"/>
                    <a:gd name="connsiteX1" fmla="*/ 2579 w 16179"/>
                    <a:gd name="connsiteY1" fmla="*/ 20129 h 21145"/>
                    <a:gd name="connsiteX2" fmla="*/ 2333 w 16179"/>
                    <a:gd name="connsiteY2" fmla="*/ 20404 h 21145"/>
                    <a:gd name="connsiteX3" fmla="*/ 9969 w 16179"/>
                    <a:gd name="connsiteY3" fmla="*/ 17699 h 21145"/>
                    <a:gd name="connsiteX4" fmla="*/ 10341 w 16179"/>
                    <a:gd name="connsiteY4" fmla="*/ 13755 h 21145"/>
                    <a:gd name="connsiteX5" fmla="*/ 10341 w 16179"/>
                    <a:gd name="connsiteY5" fmla="*/ 10382 h 21145"/>
                    <a:gd name="connsiteX6" fmla="*/ 12942 w 16179"/>
                    <a:gd name="connsiteY6" fmla="*/ 7283 h 21145"/>
                    <a:gd name="connsiteX7" fmla="*/ 16439 w 16179"/>
                    <a:gd name="connsiteY7" fmla="*/ 3487 h 21145"/>
                    <a:gd name="connsiteX8" fmla="*/ 14159 w 16179"/>
                    <a:gd name="connsiteY8" fmla="*/ 783 h 21145"/>
                    <a:gd name="connsiteX9" fmla="*/ 11901 w 16179"/>
                    <a:gd name="connsiteY9" fmla="*/ 2097 h 21145"/>
                    <a:gd name="connsiteX10" fmla="*/ 11358 w 16179"/>
                    <a:gd name="connsiteY10" fmla="*/ 3733 h 21145"/>
                    <a:gd name="connsiteX11" fmla="*/ 7540 w 16179"/>
                    <a:gd name="connsiteY11" fmla="*/ 8347 h 21145"/>
                    <a:gd name="connsiteX12" fmla="*/ 6323 w 16179"/>
                    <a:gd name="connsiteY12" fmla="*/ 10902 h 21145"/>
                    <a:gd name="connsiteX13" fmla="*/ 3299 w 16179"/>
                    <a:gd name="connsiteY13" fmla="*/ 14921 h 21145"/>
                    <a:gd name="connsiteX14" fmla="*/ 373 w 16179"/>
                    <a:gd name="connsiteY14" fmla="*/ 16459 h 21145"/>
                    <a:gd name="connsiteX15" fmla="*/ 1413 w 16179"/>
                    <a:gd name="connsiteY15" fmla="*/ 17625 h 21145"/>
                    <a:gd name="connsiteX16" fmla="*/ 1985 w 16179"/>
                    <a:gd name="connsiteY16" fmla="*/ 18317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79" h="21145">
                      <a:moveTo>
                        <a:pt x="1985" y="18317"/>
                      </a:moveTo>
                      <a:cubicBezTo>
                        <a:pt x="2299" y="18877"/>
                        <a:pt x="2501" y="19492"/>
                        <a:pt x="2579" y="20129"/>
                      </a:cubicBezTo>
                      <a:cubicBezTo>
                        <a:pt x="2556" y="20255"/>
                        <a:pt x="2454" y="20329"/>
                        <a:pt x="2333" y="20404"/>
                      </a:cubicBezTo>
                      <a:cubicBezTo>
                        <a:pt x="5803" y="22885"/>
                        <a:pt x="8111" y="22141"/>
                        <a:pt x="9969" y="17699"/>
                      </a:cubicBezTo>
                      <a:cubicBezTo>
                        <a:pt x="10319" y="16416"/>
                        <a:pt x="10445" y="15081"/>
                        <a:pt x="10341" y="13755"/>
                      </a:cubicBezTo>
                      <a:cubicBezTo>
                        <a:pt x="10392" y="12640"/>
                        <a:pt x="10215" y="11497"/>
                        <a:pt x="10341" y="10382"/>
                      </a:cubicBezTo>
                      <a:cubicBezTo>
                        <a:pt x="10557" y="8942"/>
                        <a:pt x="11562" y="7745"/>
                        <a:pt x="12942" y="7283"/>
                      </a:cubicBezTo>
                      <a:cubicBezTo>
                        <a:pt x="14667" y="6679"/>
                        <a:pt x="15979" y="5256"/>
                        <a:pt x="16439" y="3487"/>
                      </a:cubicBezTo>
                      <a:cubicBezTo>
                        <a:pt x="16788" y="1898"/>
                        <a:pt x="16416" y="1554"/>
                        <a:pt x="14159" y="783"/>
                      </a:cubicBezTo>
                      <a:cubicBezTo>
                        <a:pt x="12868" y="360"/>
                        <a:pt x="12347" y="1131"/>
                        <a:pt x="11901" y="2097"/>
                      </a:cubicBezTo>
                      <a:cubicBezTo>
                        <a:pt x="11647" y="2615"/>
                        <a:pt x="11464" y="3166"/>
                        <a:pt x="11358" y="3733"/>
                      </a:cubicBezTo>
                      <a:cubicBezTo>
                        <a:pt x="11246" y="5946"/>
                        <a:pt x="9693" y="7823"/>
                        <a:pt x="7540" y="8347"/>
                      </a:cubicBezTo>
                      <a:cubicBezTo>
                        <a:pt x="6300" y="8644"/>
                        <a:pt x="6202" y="9740"/>
                        <a:pt x="6323" y="10902"/>
                      </a:cubicBezTo>
                      <a:cubicBezTo>
                        <a:pt x="6620" y="13690"/>
                        <a:pt x="6003" y="14475"/>
                        <a:pt x="3299" y="14921"/>
                      </a:cubicBezTo>
                      <a:cubicBezTo>
                        <a:pt x="2157" y="15121"/>
                        <a:pt x="977" y="15242"/>
                        <a:pt x="373" y="16459"/>
                      </a:cubicBezTo>
                      <a:cubicBezTo>
                        <a:pt x="699" y="16866"/>
                        <a:pt x="1046" y="17255"/>
                        <a:pt x="1413" y="17625"/>
                      </a:cubicBezTo>
                      <a:cubicBezTo>
                        <a:pt x="1638" y="17825"/>
                        <a:pt x="1831" y="18059"/>
                        <a:pt x="1985" y="1831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7" name="Freeform 5536">
                  <a:extLst>
                    <a:ext uri="{FF2B5EF4-FFF2-40B4-BE49-F238E27FC236}">
                      <a16:creationId xmlns:a16="http://schemas.microsoft.com/office/drawing/2014/main" id="{744B9538-1C5F-2514-2837-273E4EC6736C}"/>
                    </a:ext>
                  </a:extLst>
                </p:cNvPr>
                <p:cNvSpPr/>
                <p:nvPr/>
              </p:nvSpPr>
              <p:spPr>
                <a:xfrm rot="-780000">
                  <a:off x="1798080" y="3927174"/>
                  <a:ext cx="2428" cy="3944"/>
                </a:xfrm>
                <a:custGeom>
                  <a:avLst/>
                  <a:gdLst>
                    <a:gd name="connsiteX0" fmla="*/ 2059 w 2428"/>
                    <a:gd name="connsiteY0" fmla="*/ 4240 h 3944"/>
                    <a:gd name="connsiteX1" fmla="*/ 2556 w 2428"/>
                    <a:gd name="connsiteY1" fmla="*/ 4612 h 3944"/>
                    <a:gd name="connsiteX2" fmla="*/ 2802 w 2428"/>
                    <a:gd name="connsiteY2" fmla="*/ 4338 h 3944"/>
                    <a:gd name="connsiteX3" fmla="*/ 2207 w 2428"/>
                    <a:gd name="connsiteY3" fmla="*/ 2526 h 3944"/>
                    <a:gd name="connsiteX4" fmla="*/ 1636 w 2428"/>
                    <a:gd name="connsiteY4" fmla="*/ 1833 h 3944"/>
                    <a:gd name="connsiteX5" fmla="*/ 596 w 2428"/>
                    <a:gd name="connsiteY5" fmla="*/ 667 h 3944"/>
                    <a:gd name="connsiteX6" fmla="*/ 498 w 2428"/>
                    <a:gd name="connsiteY6" fmla="*/ 913 h 3944"/>
                    <a:gd name="connsiteX7" fmla="*/ 2059 w 2428"/>
                    <a:gd name="connsiteY7" fmla="*/ 4240 h 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 h="3944">
                      <a:moveTo>
                        <a:pt x="2059" y="4240"/>
                      </a:moveTo>
                      <a:lnTo>
                        <a:pt x="2556" y="4612"/>
                      </a:lnTo>
                      <a:cubicBezTo>
                        <a:pt x="2681" y="4537"/>
                        <a:pt x="2779" y="4463"/>
                        <a:pt x="2802" y="4338"/>
                      </a:cubicBezTo>
                      <a:cubicBezTo>
                        <a:pt x="2723" y="3701"/>
                        <a:pt x="2521" y="3085"/>
                        <a:pt x="2207" y="2526"/>
                      </a:cubicBezTo>
                      <a:cubicBezTo>
                        <a:pt x="2054" y="2267"/>
                        <a:pt x="1861" y="2033"/>
                        <a:pt x="1636" y="1833"/>
                      </a:cubicBezTo>
                      <a:cubicBezTo>
                        <a:pt x="1269" y="1463"/>
                        <a:pt x="921" y="1074"/>
                        <a:pt x="596" y="667"/>
                      </a:cubicBezTo>
                      <a:lnTo>
                        <a:pt x="498" y="913"/>
                      </a:lnTo>
                      <a:cubicBezTo>
                        <a:pt x="99" y="2028"/>
                        <a:pt x="670" y="3162"/>
                        <a:pt x="2059" y="42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8" name="Freeform 5537">
                  <a:extLst>
                    <a:ext uri="{FF2B5EF4-FFF2-40B4-BE49-F238E27FC236}">
                      <a16:creationId xmlns:a16="http://schemas.microsoft.com/office/drawing/2014/main" id="{48AB975F-A876-4BFE-E904-B85BD8D13349}"/>
                    </a:ext>
                  </a:extLst>
                </p:cNvPr>
                <p:cNvSpPr/>
                <p:nvPr/>
              </p:nvSpPr>
              <p:spPr>
                <a:xfrm rot="-780000">
                  <a:off x="1937090" y="3986412"/>
                  <a:ext cx="2598" cy="3401"/>
                </a:xfrm>
                <a:custGeom>
                  <a:avLst/>
                  <a:gdLst>
                    <a:gd name="connsiteX0" fmla="*/ 2883 w 2598"/>
                    <a:gd name="connsiteY0" fmla="*/ 3278 h 3401"/>
                    <a:gd name="connsiteX1" fmla="*/ 2609 w 2598"/>
                    <a:gd name="connsiteY1" fmla="*/ 1791 h 3401"/>
                    <a:gd name="connsiteX2" fmla="*/ 2335 w 2598"/>
                    <a:gd name="connsiteY2" fmla="*/ 727 h 3401"/>
                    <a:gd name="connsiteX3" fmla="*/ 1987 w 2598"/>
                    <a:gd name="connsiteY3" fmla="*/ 676 h 3401"/>
                    <a:gd name="connsiteX4" fmla="*/ 398 w 2598"/>
                    <a:gd name="connsiteY4" fmla="*/ 1322 h 3401"/>
                    <a:gd name="connsiteX5" fmla="*/ 496 w 2598"/>
                    <a:gd name="connsiteY5" fmla="*/ 3752 h 3401"/>
                    <a:gd name="connsiteX6" fmla="*/ 1685 w 2598"/>
                    <a:gd name="connsiteY6" fmla="*/ 3975 h 3401"/>
                    <a:gd name="connsiteX7" fmla="*/ 2883 w 2598"/>
                    <a:gd name="connsiteY7" fmla="*/ 3278 h 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8" h="3401">
                      <a:moveTo>
                        <a:pt x="2883" y="3278"/>
                      </a:moveTo>
                      <a:cubicBezTo>
                        <a:pt x="2723" y="2798"/>
                        <a:pt x="2631" y="2297"/>
                        <a:pt x="2609" y="1791"/>
                      </a:cubicBezTo>
                      <a:cubicBezTo>
                        <a:pt x="2585" y="1422"/>
                        <a:pt x="2493" y="1062"/>
                        <a:pt x="2335" y="727"/>
                      </a:cubicBezTo>
                      <a:lnTo>
                        <a:pt x="1987" y="676"/>
                      </a:lnTo>
                      <a:cubicBezTo>
                        <a:pt x="1467" y="876"/>
                        <a:pt x="946" y="1099"/>
                        <a:pt x="398" y="1322"/>
                      </a:cubicBezTo>
                      <a:lnTo>
                        <a:pt x="496" y="3752"/>
                      </a:lnTo>
                      <a:lnTo>
                        <a:pt x="1685" y="3975"/>
                      </a:lnTo>
                      <a:cubicBezTo>
                        <a:pt x="2781" y="4198"/>
                        <a:pt x="3227" y="4096"/>
                        <a:pt x="2883" y="32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9" name="Freeform 5538">
                  <a:extLst>
                    <a:ext uri="{FF2B5EF4-FFF2-40B4-BE49-F238E27FC236}">
                      <a16:creationId xmlns:a16="http://schemas.microsoft.com/office/drawing/2014/main" id="{745B2419-93DB-1827-9845-D99940A37802}"/>
                    </a:ext>
                  </a:extLst>
                </p:cNvPr>
                <p:cNvSpPr/>
                <p:nvPr/>
              </p:nvSpPr>
              <p:spPr>
                <a:xfrm rot="-780000">
                  <a:off x="1937408" y="3986084"/>
                  <a:ext cx="5452" cy="5531"/>
                </a:xfrm>
                <a:custGeom>
                  <a:avLst/>
                  <a:gdLst>
                    <a:gd name="connsiteX0" fmla="*/ 2229 w 5452"/>
                    <a:gd name="connsiteY0" fmla="*/ 676 h 5531"/>
                    <a:gd name="connsiteX1" fmla="*/ 2503 w 5452"/>
                    <a:gd name="connsiteY1" fmla="*/ 1740 h 5531"/>
                    <a:gd name="connsiteX2" fmla="*/ 2777 w 5452"/>
                    <a:gd name="connsiteY2" fmla="*/ 3227 h 5531"/>
                    <a:gd name="connsiteX3" fmla="*/ 1588 w 5452"/>
                    <a:gd name="connsiteY3" fmla="*/ 3919 h 5531"/>
                    <a:gd name="connsiteX4" fmla="*/ 398 w 5452"/>
                    <a:gd name="connsiteY4" fmla="*/ 3696 h 5531"/>
                    <a:gd name="connsiteX5" fmla="*/ 496 w 5452"/>
                    <a:gd name="connsiteY5" fmla="*/ 4909 h 5531"/>
                    <a:gd name="connsiteX6" fmla="*/ 2628 w 5452"/>
                    <a:gd name="connsiteY6" fmla="*/ 5304 h 5531"/>
                    <a:gd name="connsiteX7" fmla="*/ 1188 w 5452"/>
                    <a:gd name="connsiteY7" fmla="*/ 6196 h 5531"/>
                    <a:gd name="connsiteX8" fmla="*/ 2331 w 5452"/>
                    <a:gd name="connsiteY8" fmla="*/ 6024 h 5531"/>
                    <a:gd name="connsiteX9" fmla="*/ 5851 w 5452"/>
                    <a:gd name="connsiteY9" fmla="*/ 3148 h 5531"/>
                    <a:gd name="connsiteX10" fmla="*/ 4040 w 5452"/>
                    <a:gd name="connsiteY10" fmla="*/ 769 h 5531"/>
                    <a:gd name="connsiteX11" fmla="*/ 2229 w 5452"/>
                    <a:gd name="connsiteY11" fmla="*/ 676 h 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2" h="5531">
                      <a:moveTo>
                        <a:pt x="2229" y="676"/>
                      </a:moveTo>
                      <a:cubicBezTo>
                        <a:pt x="2386" y="1011"/>
                        <a:pt x="2479" y="1371"/>
                        <a:pt x="2503" y="1740"/>
                      </a:cubicBezTo>
                      <a:cubicBezTo>
                        <a:pt x="2524" y="2246"/>
                        <a:pt x="2616" y="2747"/>
                        <a:pt x="2777" y="3227"/>
                      </a:cubicBezTo>
                      <a:cubicBezTo>
                        <a:pt x="3125" y="4045"/>
                        <a:pt x="2679" y="4156"/>
                        <a:pt x="1588" y="3919"/>
                      </a:cubicBezTo>
                      <a:lnTo>
                        <a:pt x="398" y="3696"/>
                      </a:lnTo>
                      <a:lnTo>
                        <a:pt x="496" y="4909"/>
                      </a:lnTo>
                      <a:cubicBezTo>
                        <a:pt x="1216" y="4983"/>
                        <a:pt x="1889" y="5206"/>
                        <a:pt x="2628" y="5304"/>
                      </a:cubicBezTo>
                      <a:lnTo>
                        <a:pt x="1188" y="6196"/>
                      </a:lnTo>
                      <a:cubicBezTo>
                        <a:pt x="1577" y="6236"/>
                        <a:pt x="1970" y="6177"/>
                        <a:pt x="2331" y="6024"/>
                      </a:cubicBezTo>
                      <a:cubicBezTo>
                        <a:pt x="3571" y="5132"/>
                        <a:pt x="4686" y="4114"/>
                        <a:pt x="5851" y="3148"/>
                      </a:cubicBezTo>
                      <a:cubicBezTo>
                        <a:pt x="5280" y="2353"/>
                        <a:pt x="4662" y="1559"/>
                        <a:pt x="4040" y="769"/>
                      </a:cubicBezTo>
                      <a:cubicBezTo>
                        <a:pt x="3435" y="801"/>
                        <a:pt x="2828" y="770"/>
                        <a:pt x="2229"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0" name="Freeform 5539">
                  <a:extLst>
                    <a:ext uri="{FF2B5EF4-FFF2-40B4-BE49-F238E27FC236}">
                      <a16:creationId xmlns:a16="http://schemas.microsoft.com/office/drawing/2014/main" id="{FDB1928E-D87F-FF32-4855-B03B4EFB0662}"/>
                    </a:ext>
                  </a:extLst>
                </p:cNvPr>
                <p:cNvSpPr/>
                <p:nvPr/>
              </p:nvSpPr>
              <p:spPr>
                <a:xfrm rot="-780000">
                  <a:off x="1812683" y="3924120"/>
                  <a:ext cx="10830" cy="13303"/>
                </a:xfrm>
                <a:custGeom>
                  <a:avLst/>
                  <a:gdLst>
                    <a:gd name="connsiteX0" fmla="*/ 9277 w 10830"/>
                    <a:gd name="connsiteY0" fmla="*/ 696 h 13303"/>
                    <a:gd name="connsiteX1" fmla="*/ 7196 w 10830"/>
                    <a:gd name="connsiteY1" fmla="*/ 1161 h 13303"/>
                    <a:gd name="connsiteX2" fmla="*/ 6082 w 10830"/>
                    <a:gd name="connsiteY2" fmla="*/ 3642 h 13303"/>
                    <a:gd name="connsiteX3" fmla="*/ 2784 w 10830"/>
                    <a:gd name="connsiteY3" fmla="*/ 6764 h 13303"/>
                    <a:gd name="connsiteX4" fmla="*/ 554 w 10830"/>
                    <a:gd name="connsiteY4" fmla="*/ 10607 h 13303"/>
                    <a:gd name="connsiteX5" fmla="*/ 680 w 10830"/>
                    <a:gd name="connsiteY5" fmla="*/ 11178 h 13303"/>
                    <a:gd name="connsiteX6" fmla="*/ 1548 w 10830"/>
                    <a:gd name="connsiteY6" fmla="*/ 10337 h 13303"/>
                    <a:gd name="connsiteX7" fmla="*/ 1720 w 10830"/>
                    <a:gd name="connsiteY7" fmla="*/ 11029 h 13303"/>
                    <a:gd name="connsiteX8" fmla="*/ 1051 w 10830"/>
                    <a:gd name="connsiteY8" fmla="*/ 12716 h 13303"/>
                    <a:gd name="connsiteX9" fmla="*/ 3927 w 10830"/>
                    <a:gd name="connsiteY9" fmla="*/ 12693 h 13303"/>
                    <a:gd name="connsiteX10" fmla="*/ 7522 w 10830"/>
                    <a:gd name="connsiteY10" fmla="*/ 11801 h 13303"/>
                    <a:gd name="connsiteX11" fmla="*/ 9133 w 10830"/>
                    <a:gd name="connsiteY11" fmla="*/ 12298 h 13303"/>
                    <a:gd name="connsiteX12" fmla="*/ 11093 w 10830"/>
                    <a:gd name="connsiteY12" fmla="*/ 11926 h 13303"/>
                    <a:gd name="connsiteX13" fmla="*/ 10968 w 10830"/>
                    <a:gd name="connsiteY13" fmla="*/ 10114 h 13303"/>
                    <a:gd name="connsiteX14" fmla="*/ 10471 w 10830"/>
                    <a:gd name="connsiteY14" fmla="*/ 6518 h 13303"/>
                    <a:gd name="connsiteX15" fmla="*/ 10791 w 10830"/>
                    <a:gd name="connsiteY15" fmla="*/ 2648 h 13303"/>
                    <a:gd name="connsiteX16" fmla="*/ 9974 w 10830"/>
                    <a:gd name="connsiteY16" fmla="*/ 1133 h 13303"/>
                    <a:gd name="connsiteX17" fmla="*/ 9277 w 10830"/>
                    <a:gd name="connsiteY17" fmla="*/ 696 h 1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0" h="13303">
                      <a:moveTo>
                        <a:pt x="9277" y="696"/>
                      </a:moveTo>
                      <a:cubicBezTo>
                        <a:pt x="8660" y="548"/>
                        <a:pt x="7814" y="994"/>
                        <a:pt x="7196" y="1161"/>
                      </a:cubicBezTo>
                      <a:cubicBezTo>
                        <a:pt x="6732" y="2225"/>
                        <a:pt x="6356" y="2922"/>
                        <a:pt x="6082" y="3642"/>
                      </a:cubicBezTo>
                      <a:cubicBezTo>
                        <a:pt x="5568" y="5165"/>
                        <a:pt x="4333" y="6335"/>
                        <a:pt x="2784" y="6764"/>
                      </a:cubicBezTo>
                      <a:cubicBezTo>
                        <a:pt x="462" y="7508"/>
                        <a:pt x="81" y="8302"/>
                        <a:pt x="554" y="10607"/>
                      </a:cubicBezTo>
                      <a:lnTo>
                        <a:pt x="680" y="11178"/>
                      </a:lnTo>
                      <a:cubicBezTo>
                        <a:pt x="925" y="10856"/>
                        <a:pt x="1218" y="10572"/>
                        <a:pt x="1548" y="10337"/>
                      </a:cubicBezTo>
                      <a:cubicBezTo>
                        <a:pt x="1623" y="10286"/>
                        <a:pt x="1822" y="10834"/>
                        <a:pt x="1720" y="11029"/>
                      </a:cubicBezTo>
                      <a:cubicBezTo>
                        <a:pt x="1521" y="11601"/>
                        <a:pt x="1298" y="12144"/>
                        <a:pt x="1051" y="12716"/>
                      </a:cubicBezTo>
                      <a:cubicBezTo>
                        <a:pt x="1572" y="14454"/>
                        <a:pt x="2115" y="14328"/>
                        <a:pt x="3927" y="12693"/>
                      </a:cubicBezTo>
                      <a:cubicBezTo>
                        <a:pt x="4850" y="11723"/>
                        <a:pt x="6252" y="11375"/>
                        <a:pt x="7522" y="11801"/>
                      </a:cubicBezTo>
                      <a:cubicBezTo>
                        <a:pt x="8040" y="12023"/>
                        <a:pt x="8580" y="12189"/>
                        <a:pt x="9133" y="12298"/>
                      </a:cubicBezTo>
                      <a:cubicBezTo>
                        <a:pt x="9810" y="12388"/>
                        <a:pt x="10497" y="12257"/>
                        <a:pt x="11093" y="11926"/>
                      </a:cubicBezTo>
                      <a:cubicBezTo>
                        <a:pt x="11367" y="11703"/>
                        <a:pt x="11070" y="10737"/>
                        <a:pt x="10968" y="10114"/>
                      </a:cubicBezTo>
                      <a:cubicBezTo>
                        <a:pt x="10740" y="8925"/>
                        <a:pt x="10574" y="7725"/>
                        <a:pt x="10471" y="6518"/>
                      </a:cubicBezTo>
                      <a:cubicBezTo>
                        <a:pt x="10471" y="5226"/>
                        <a:pt x="10935" y="3916"/>
                        <a:pt x="10791" y="2648"/>
                      </a:cubicBezTo>
                      <a:cubicBezTo>
                        <a:pt x="10692" y="2067"/>
                        <a:pt x="10404" y="1535"/>
                        <a:pt x="9974" y="1133"/>
                      </a:cubicBezTo>
                      <a:cubicBezTo>
                        <a:pt x="9715" y="1035"/>
                        <a:pt x="9478" y="887"/>
                        <a:pt x="9277" y="6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1" name="Freeform 5540">
                  <a:extLst>
                    <a:ext uri="{FF2B5EF4-FFF2-40B4-BE49-F238E27FC236}">
                      <a16:creationId xmlns:a16="http://schemas.microsoft.com/office/drawing/2014/main" id="{431312A3-231F-B0E8-36E2-445E949D434F}"/>
                    </a:ext>
                  </a:extLst>
                </p:cNvPr>
                <p:cNvSpPr/>
                <p:nvPr/>
              </p:nvSpPr>
              <p:spPr>
                <a:xfrm rot="-780000">
                  <a:off x="1820044" y="3923452"/>
                  <a:ext cx="692" cy="422"/>
                </a:xfrm>
                <a:custGeom>
                  <a:avLst/>
                  <a:gdLst>
                    <a:gd name="connsiteX0" fmla="*/ 377 w 692"/>
                    <a:gd name="connsiteY0" fmla="*/ 666 h 422"/>
                    <a:gd name="connsiteX1" fmla="*/ 1069 w 692"/>
                    <a:gd name="connsiteY1" fmla="*/ 1089 h 422"/>
                    <a:gd name="connsiteX2" fmla="*/ 498 w 692"/>
                    <a:gd name="connsiteY2" fmla="*/ 694 h 422"/>
                  </a:gdLst>
                  <a:ahLst/>
                  <a:cxnLst>
                    <a:cxn ang="0">
                      <a:pos x="connsiteX0" y="connsiteY0"/>
                    </a:cxn>
                    <a:cxn ang="0">
                      <a:pos x="connsiteX1" y="connsiteY1"/>
                    </a:cxn>
                    <a:cxn ang="0">
                      <a:pos x="connsiteX2" y="connsiteY2"/>
                    </a:cxn>
                  </a:cxnLst>
                  <a:rect l="l" t="t" r="r" b="b"/>
                  <a:pathLst>
                    <a:path w="692" h="422">
                      <a:moveTo>
                        <a:pt x="377" y="666"/>
                      </a:moveTo>
                      <a:cubicBezTo>
                        <a:pt x="578" y="852"/>
                        <a:pt x="813" y="995"/>
                        <a:pt x="1069" y="1089"/>
                      </a:cubicBezTo>
                      <a:cubicBezTo>
                        <a:pt x="904" y="925"/>
                        <a:pt x="710" y="791"/>
                        <a:pt x="498" y="6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2" name="Freeform 5541">
                  <a:extLst>
                    <a:ext uri="{FF2B5EF4-FFF2-40B4-BE49-F238E27FC236}">
                      <a16:creationId xmlns:a16="http://schemas.microsoft.com/office/drawing/2014/main" id="{1715EAA4-F76A-F06F-E487-9C227A42F686}"/>
                    </a:ext>
                  </a:extLst>
                </p:cNvPr>
                <p:cNvSpPr/>
                <p:nvPr/>
              </p:nvSpPr>
              <p:spPr>
                <a:xfrm rot="-780000">
                  <a:off x="1811905" y="3902019"/>
                  <a:ext cx="11308" cy="11030"/>
                </a:xfrm>
                <a:custGeom>
                  <a:avLst/>
                  <a:gdLst>
                    <a:gd name="connsiteX0" fmla="*/ 1596 w 11308"/>
                    <a:gd name="connsiteY0" fmla="*/ 5593 h 11030"/>
                    <a:gd name="connsiteX1" fmla="*/ 6478 w 11308"/>
                    <a:gd name="connsiteY1" fmla="*/ 9910 h 11030"/>
                    <a:gd name="connsiteX2" fmla="*/ 11462 w 11308"/>
                    <a:gd name="connsiteY2" fmla="*/ 10133 h 11030"/>
                    <a:gd name="connsiteX3" fmla="*/ 11685 w 11308"/>
                    <a:gd name="connsiteY3" fmla="*/ 9561 h 11030"/>
                    <a:gd name="connsiteX4" fmla="*/ 9478 w 11308"/>
                    <a:gd name="connsiteY4" fmla="*/ 3586 h 11030"/>
                    <a:gd name="connsiteX5" fmla="*/ 8489 w 11308"/>
                    <a:gd name="connsiteY5" fmla="*/ 3066 h 11030"/>
                    <a:gd name="connsiteX6" fmla="*/ 2739 w 11308"/>
                    <a:gd name="connsiteY6" fmla="*/ 910 h 11030"/>
                    <a:gd name="connsiteX7" fmla="*/ 658 w 11308"/>
                    <a:gd name="connsiteY7" fmla="*/ 2174 h 11030"/>
                    <a:gd name="connsiteX8" fmla="*/ 435 w 11308"/>
                    <a:gd name="connsiteY8" fmla="*/ 3711 h 11030"/>
                    <a:gd name="connsiteX9" fmla="*/ 1452 w 11308"/>
                    <a:gd name="connsiteY9" fmla="*/ 5559 h 11030"/>
                    <a:gd name="connsiteX10" fmla="*/ 1596 w 11308"/>
                    <a:gd name="connsiteY10" fmla="*/ 5593 h 11030"/>
                    <a:gd name="connsiteX11" fmla="*/ 4383 w 11308"/>
                    <a:gd name="connsiteY11" fmla="*/ 1649 h 11030"/>
                    <a:gd name="connsiteX12" fmla="*/ 5776 w 11308"/>
                    <a:gd name="connsiteY12" fmla="*/ 2113 h 11030"/>
                    <a:gd name="connsiteX13" fmla="*/ 6097 w 11308"/>
                    <a:gd name="connsiteY13" fmla="*/ 6327 h 11030"/>
                    <a:gd name="connsiteX14" fmla="*/ 4704 w 11308"/>
                    <a:gd name="connsiteY14" fmla="*/ 5584 h 11030"/>
                    <a:gd name="connsiteX15" fmla="*/ 4369 w 11308"/>
                    <a:gd name="connsiteY15" fmla="*/ 1639 h 1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8" h="11030">
                      <a:moveTo>
                        <a:pt x="1596" y="5593"/>
                      </a:moveTo>
                      <a:cubicBezTo>
                        <a:pt x="3761" y="6275"/>
                        <a:pt x="5536" y="7844"/>
                        <a:pt x="6478" y="9910"/>
                      </a:cubicBezTo>
                      <a:cubicBezTo>
                        <a:pt x="7741" y="12233"/>
                        <a:pt x="9873" y="12265"/>
                        <a:pt x="11462" y="10133"/>
                      </a:cubicBezTo>
                      <a:cubicBezTo>
                        <a:pt x="11603" y="9976"/>
                        <a:pt x="11682" y="9772"/>
                        <a:pt x="11685" y="9561"/>
                      </a:cubicBezTo>
                      <a:cubicBezTo>
                        <a:pt x="11488" y="7410"/>
                        <a:pt x="10727" y="5348"/>
                        <a:pt x="9478" y="3586"/>
                      </a:cubicBezTo>
                      <a:cubicBezTo>
                        <a:pt x="9159" y="3394"/>
                        <a:pt x="8828" y="3220"/>
                        <a:pt x="8489" y="3066"/>
                      </a:cubicBezTo>
                      <a:cubicBezTo>
                        <a:pt x="6580" y="2322"/>
                        <a:pt x="4671" y="1579"/>
                        <a:pt x="2739" y="910"/>
                      </a:cubicBezTo>
                      <a:cubicBezTo>
                        <a:pt x="1252" y="389"/>
                        <a:pt x="904" y="636"/>
                        <a:pt x="658" y="2174"/>
                      </a:cubicBezTo>
                      <a:lnTo>
                        <a:pt x="435" y="3711"/>
                      </a:lnTo>
                      <a:cubicBezTo>
                        <a:pt x="206" y="4503"/>
                        <a:pt x="661" y="5330"/>
                        <a:pt x="1452" y="5559"/>
                      </a:cubicBezTo>
                      <a:cubicBezTo>
                        <a:pt x="1499" y="5573"/>
                        <a:pt x="1548" y="5584"/>
                        <a:pt x="1596" y="5593"/>
                      </a:cubicBezTo>
                      <a:close/>
                      <a:moveTo>
                        <a:pt x="4383" y="1649"/>
                      </a:moveTo>
                      <a:cubicBezTo>
                        <a:pt x="4806" y="1551"/>
                        <a:pt x="5475" y="1997"/>
                        <a:pt x="5776" y="2113"/>
                      </a:cubicBezTo>
                      <a:cubicBezTo>
                        <a:pt x="6705" y="3674"/>
                        <a:pt x="6817" y="6058"/>
                        <a:pt x="6097" y="6327"/>
                      </a:cubicBezTo>
                      <a:cubicBezTo>
                        <a:pt x="5545" y="6299"/>
                        <a:pt x="5034" y="6027"/>
                        <a:pt x="4704" y="5584"/>
                      </a:cubicBezTo>
                      <a:cubicBezTo>
                        <a:pt x="3775" y="4343"/>
                        <a:pt x="3603" y="1876"/>
                        <a:pt x="4369" y="16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3" name="Freeform 5542">
                  <a:extLst>
                    <a:ext uri="{FF2B5EF4-FFF2-40B4-BE49-F238E27FC236}">
                      <a16:creationId xmlns:a16="http://schemas.microsoft.com/office/drawing/2014/main" id="{6130CE5F-08BE-F4B6-58B8-0139A1F88763}"/>
                    </a:ext>
                  </a:extLst>
                </p:cNvPr>
                <p:cNvSpPr/>
                <p:nvPr/>
              </p:nvSpPr>
              <p:spPr>
                <a:xfrm rot="-780000">
                  <a:off x="1814932" y="3903207"/>
                  <a:ext cx="2677" cy="4688"/>
                </a:xfrm>
                <a:custGeom>
                  <a:avLst/>
                  <a:gdLst>
                    <a:gd name="connsiteX0" fmla="*/ 1189 w 2677"/>
                    <a:gd name="connsiteY0" fmla="*/ 4607 h 4688"/>
                    <a:gd name="connsiteX1" fmla="*/ 2582 w 2677"/>
                    <a:gd name="connsiteY1" fmla="*/ 5351 h 4688"/>
                    <a:gd name="connsiteX2" fmla="*/ 2262 w 2677"/>
                    <a:gd name="connsiteY2" fmla="*/ 1137 h 4688"/>
                    <a:gd name="connsiteX3" fmla="*/ 868 w 2677"/>
                    <a:gd name="connsiteY3" fmla="*/ 672 h 4688"/>
                    <a:gd name="connsiteX4" fmla="*/ 1189 w 2677"/>
                    <a:gd name="connsiteY4" fmla="*/ 4607 h 4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 h="4688">
                      <a:moveTo>
                        <a:pt x="1189" y="4607"/>
                      </a:moveTo>
                      <a:cubicBezTo>
                        <a:pt x="1520" y="5050"/>
                        <a:pt x="2030" y="5322"/>
                        <a:pt x="2582" y="5351"/>
                      </a:cubicBezTo>
                      <a:cubicBezTo>
                        <a:pt x="3302" y="5077"/>
                        <a:pt x="3200" y="2698"/>
                        <a:pt x="2262" y="1137"/>
                      </a:cubicBezTo>
                      <a:cubicBezTo>
                        <a:pt x="1941" y="1039"/>
                        <a:pt x="1272" y="593"/>
                        <a:pt x="868" y="672"/>
                      </a:cubicBezTo>
                      <a:cubicBezTo>
                        <a:pt x="92" y="914"/>
                        <a:pt x="260" y="3390"/>
                        <a:pt x="1189" y="46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4" name="Freeform 5543">
                  <a:extLst>
                    <a:ext uri="{FF2B5EF4-FFF2-40B4-BE49-F238E27FC236}">
                      <a16:creationId xmlns:a16="http://schemas.microsoft.com/office/drawing/2014/main" id="{17818983-903A-9B9A-814D-0E78EEC68E65}"/>
                    </a:ext>
                  </a:extLst>
                </p:cNvPr>
                <p:cNvSpPr/>
                <p:nvPr/>
              </p:nvSpPr>
              <p:spPr>
                <a:xfrm rot="-780000">
                  <a:off x="1855623" y="3978336"/>
                  <a:ext cx="8449" cy="15710"/>
                </a:xfrm>
                <a:custGeom>
                  <a:avLst/>
                  <a:gdLst>
                    <a:gd name="connsiteX0" fmla="*/ 752 w 8449"/>
                    <a:gd name="connsiteY0" fmla="*/ 2345 h 15710"/>
                    <a:gd name="connsiteX1" fmla="*/ 1369 w 8449"/>
                    <a:gd name="connsiteY1" fmla="*/ 3312 h 15710"/>
                    <a:gd name="connsiteX2" fmla="*/ 1741 w 8449"/>
                    <a:gd name="connsiteY2" fmla="*/ 3632 h 15710"/>
                    <a:gd name="connsiteX3" fmla="*/ 1741 w 8449"/>
                    <a:gd name="connsiteY3" fmla="*/ 3507 h 15710"/>
                    <a:gd name="connsiteX4" fmla="*/ 1866 w 8449"/>
                    <a:gd name="connsiteY4" fmla="*/ 2540 h 15710"/>
                    <a:gd name="connsiteX5" fmla="*/ 3678 w 8449"/>
                    <a:gd name="connsiteY5" fmla="*/ 2294 h 15710"/>
                    <a:gd name="connsiteX6" fmla="*/ 5118 w 8449"/>
                    <a:gd name="connsiteY6" fmla="*/ 4947 h 15710"/>
                    <a:gd name="connsiteX7" fmla="*/ 5043 w 8449"/>
                    <a:gd name="connsiteY7" fmla="*/ 5914 h 15710"/>
                    <a:gd name="connsiteX8" fmla="*/ 5508 w 8449"/>
                    <a:gd name="connsiteY8" fmla="*/ 6113 h 15710"/>
                    <a:gd name="connsiteX9" fmla="*/ 4142 w 8449"/>
                    <a:gd name="connsiteY9" fmla="*/ 7628 h 15710"/>
                    <a:gd name="connsiteX10" fmla="*/ 2749 w 8449"/>
                    <a:gd name="connsiteY10" fmla="*/ 7108 h 15710"/>
                    <a:gd name="connsiteX11" fmla="*/ 2749 w 8449"/>
                    <a:gd name="connsiteY11" fmla="*/ 7108 h 15710"/>
                    <a:gd name="connsiteX12" fmla="*/ 1820 w 8449"/>
                    <a:gd name="connsiteY12" fmla="*/ 6141 h 15710"/>
                    <a:gd name="connsiteX13" fmla="*/ 1355 w 8449"/>
                    <a:gd name="connsiteY13" fmla="*/ 7902 h 15710"/>
                    <a:gd name="connsiteX14" fmla="*/ 1481 w 8449"/>
                    <a:gd name="connsiteY14" fmla="*/ 11154 h 15710"/>
                    <a:gd name="connsiteX15" fmla="*/ 2150 w 8449"/>
                    <a:gd name="connsiteY15" fmla="*/ 14899 h 15710"/>
                    <a:gd name="connsiteX16" fmla="*/ 3390 w 8449"/>
                    <a:gd name="connsiteY16" fmla="*/ 16386 h 15710"/>
                    <a:gd name="connsiteX17" fmla="*/ 4430 w 8449"/>
                    <a:gd name="connsiteY17" fmla="*/ 14700 h 15710"/>
                    <a:gd name="connsiteX18" fmla="*/ 5494 w 8449"/>
                    <a:gd name="connsiteY18" fmla="*/ 8724 h 15710"/>
                    <a:gd name="connsiteX19" fmla="*/ 7751 w 8449"/>
                    <a:gd name="connsiteY19" fmla="*/ 5602 h 15710"/>
                    <a:gd name="connsiteX20" fmla="*/ 8295 w 8449"/>
                    <a:gd name="connsiteY20" fmla="*/ 2006 h 15710"/>
                    <a:gd name="connsiteX21" fmla="*/ 1578 w 8449"/>
                    <a:gd name="connsiteY21" fmla="*/ 714 h 15710"/>
                    <a:gd name="connsiteX22" fmla="*/ 423 w 8449"/>
                    <a:gd name="connsiteY22" fmla="*/ 1340 h 15710"/>
                    <a:gd name="connsiteX23" fmla="*/ 752 w 8449"/>
                    <a:gd name="connsiteY23" fmla="*/ 2345 h 1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9" h="15710">
                      <a:moveTo>
                        <a:pt x="752" y="2345"/>
                      </a:moveTo>
                      <a:cubicBezTo>
                        <a:pt x="1000" y="2638"/>
                        <a:pt x="1208" y="2963"/>
                        <a:pt x="1369" y="3312"/>
                      </a:cubicBezTo>
                      <a:lnTo>
                        <a:pt x="1741" y="3632"/>
                      </a:lnTo>
                      <a:lnTo>
                        <a:pt x="1741" y="3507"/>
                      </a:lnTo>
                      <a:lnTo>
                        <a:pt x="1866" y="2540"/>
                      </a:lnTo>
                      <a:cubicBezTo>
                        <a:pt x="2015" y="1546"/>
                        <a:pt x="2707" y="1500"/>
                        <a:pt x="3678" y="2294"/>
                      </a:cubicBezTo>
                      <a:cubicBezTo>
                        <a:pt x="4527" y="2921"/>
                        <a:pt x="5055" y="3893"/>
                        <a:pt x="5118" y="4947"/>
                      </a:cubicBezTo>
                      <a:cubicBezTo>
                        <a:pt x="5140" y="5271"/>
                        <a:pt x="5115" y="5597"/>
                        <a:pt x="5043" y="5914"/>
                      </a:cubicBezTo>
                      <a:cubicBezTo>
                        <a:pt x="5290" y="5988"/>
                        <a:pt x="5508" y="6062"/>
                        <a:pt x="5508" y="6113"/>
                      </a:cubicBezTo>
                      <a:cubicBezTo>
                        <a:pt x="5124" y="6678"/>
                        <a:pt x="4664" y="7188"/>
                        <a:pt x="4142" y="7628"/>
                      </a:cubicBezTo>
                      <a:cubicBezTo>
                        <a:pt x="3450" y="7382"/>
                        <a:pt x="2679" y="7163"/>
                        <a:pt x="2749" y="7108"/>
                      </a:cubicBezTo>
                      <a:lnTo>
                        <a:pt x="2749" y="7108"/>
                      </a:lnTo>
                      <a:cubicBezTo>
                        <a:pt x="2321" y="6925"/>
                        <a:pt x="1986" y="6576"/>
                        <a:pt x="1820" y="6141"/>
                      </a:cubicBezTo>
                      <a:cubicBezTo>
                        <a:pt x="1720" y="6741"/>
                        <a:pt x="1565" y="7331"/>
                        <a:pt x="1355" y="7902"/>
                      </a:cubicBezTo>
                      <a:cubicBezTo>
                        <a:pt x="1167" y="8983"/>
                        <a:pt x="1209" y="10091"/>
                        <a:pt x="1481" y="11154"/>
                      </a:cubicBezTo>
                      <a:cubicBezTo>
                        <a:pt x="1593" y="12420"/>
                        <a:pt x="1817" y="13673"/>
                        <a:pt x="2150" y="14899"/>
                      </a:cubicBezTo>
                      <a:cubicBezTo>
                        <a:pt x="2298" y="15471"/>
                        <a:pt x="2967" y="15889"/>
                        <a:pt x="3390" y="16386"/>
                      </a:cubicBezTo>
                      <a:cubicBezTo>
                        <a:pt x="3831" y="15888"/>
                        <a:pt x="4183" y="15317"/>
                        <a:pt x="4430" y="14700"/>
                      </a:cubicBezTo>
                      <a:cubicBezTo>
                        <a:pt x="4682" y="12691"/>
                        <a:pt x="5037" y="10697"/>
                        <a:pt x="5494" y="8724"/>
                      </a:cubicBezTo>
                      <a:cubicBezTo>
                        <a:pt x="6007" y="7530"/>
                        <a:pt x="6778" y="6464"/>
                        <a:pt x="7751" y="5602"/>
                      </a:cubicBezTo>
                      <a:cubicBezTo>
                        <a:pt x="8940" y="4362"/>
                        <a:pt x="9191" y="3196"/>
                        <a:pt x="8295" y="2006"/>
                      </a:cubicBezTo>
                      <a:cubicBezTo>
                        <a:pt x="6065" y="1541"/>
                        <a:pt x="3831" y="989"/>
                        <a:pt x="1578" y="714"/>
                      </a:cubicBezTo>
                      <a:cubicBezTo>
                        <a:pt x="1087" y="568"/>
                        <a:pt x="569" y="848"/>
                        <a:pt x="423" y="1340"/>
                      </a:cubicBezTo>
                      <a:cubicBezTo>
                        <a:pt x="312" y="1711"/>
                        <a:pt x="443" y="2111"/>
                        <a:pt x="752" y="23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5" name="Freeform 5544">
                  <a:extLst>
                    <a:ext uri="{FF2B5EF4-FFF2-40B4-BE49-F238E27FC236}">
                      <a16:creationId xmlns:a16="http://schemas.microsoft.com/office/drawing/2014/main" id="{83F0D65A-DCBF-1CDF-644F-1DE330EE7D1C}"/>
                    </a:ext>
                  </a:extLst>
                </p:cNvPr>
                <p:cNvSpPr/>
                <p:nvPr/>
              </p:nvSpPr>
              <p:spPr>
                <a:xfrm rot="-780000">
                  <a:off x="1856087" y="3979778"/>
                  <a:ext cx="3384" cy="5359"/>
                </a:xfrm>
                <a:custGeom>
                  <a:avLst/>
                  <a:gdLst>
                    <a:gd name="connsiteX0" fmla="*/ 1378 w 3384"/>
                    <a:gd name="connsiteY0" fmla="*/ 6035 h 5359"/>
                    <a:gd name="connsiteX1" fmla="*/ 1378 w 3384"/>
                    <a:gd name="connsiteY1" fmla="*/ 6035 h 5359"/>
                    <a:gd name="connsiteX2" fmla="*/ 2967 w 3384"/>
                    <a:gd name="connsiteY2" fmla="*/ 4720 h 5359"/>
                    <a:gd name="connsiteX3" fmla="*/ 3687 w 3384"/>
                    <a:gd name="connsiteY3" fmla="*/ 4846 h 5359"/>
                    <a:gd name="connsiteX4" fmla="*/ 3761 w 3384"/>
                    <a:gd name="connsiteY4" fmla="*/ 3879 h 5359"/>
                    <a:gd name="connsiteX5" fmla="*/ 2321 w 3384"/>
                    <a:gd name="connsiteY5" fmla="*/ 1226 h 5359"/>
                    <a:gd name="connsiteX6" fmla="*/ 510 w 3384"/>
                    <a:gd name="connsiteY6" fmla="*/ 1473 h 5359"/>
                    <a:gd name="connsiteX7" fmla="*/ 384 w 3384"/>
                    <a:gd name="connsiteY7" fmla="*/ 2439 h 5359"/>
                    <a:gd name="connsiteX8" fmla="*/ 384 w 3384"/>
                    <a:gd name="connsiteY8" fmla="*/ 2565 h 5359"/>
                    <a:gd name="connsiteX9" fmla="*/ 928 w 3384"/>
                    <a:gd name="connsiteY9" fmla="*/ 3029 h 5359"/>
                    <a:gd name="connsiteX10" fmla="*/ 1573 w 3384"/>
                    <a:gd name="connsiteY10" fmla="*/ 5352 h 5359"/>
                    <a:gd name="connsiteX11" fmla="*/ 482 w 3384"/>
                    <a:gd name="connsiteY11" fmla="*/ 4511 h 5359"/>
                    <a:gd name="connsiteX12" fmla="*/ 431 w 3384"/>
                    <a:gd name="connsiteY12" fmla="*/ 5083 h 5359"/>
                    <a:gd name="connsiteX13" fmla="*/ 1378 w 3384"/>
                    <a:gd name="connsiteY13" fmla="*/ 6035 h 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4" h="5359">
                      <a:moveTo>
                        <a:pt x="1378" y="6035"/>
                      </a:moveTo>
                      <a:lnTo>
                        <a:pt x="1378" y="6035"/>
                      </a:lnTo>
                      <a:cubicBezTo>
                        <a:pt x="1842" y="5523"/>
                        <a:pt x="2377" y="5080"/>
                        <a:pt x="2967" y="4720"/>
                      </a:cubicBezTo>
                      <a:cubicBezTo>
                        <a:pt x="3212" y="4719"/>
                        <a:pt x="3456" y="4762"/>
                        <a:pt x="3687" y="4846"/>
                      </a:cubicBezTo>
                      <a:cubicBezTo>
                        <a:pt x="3759" y="4529"/>
                        <a:pt x="3784" y="4203"/>
                        <a:pt x="3761" y="3879"/>
                      </a:cubicBezTo>
                      <a:cubicBezTo>
                        <a:pt x="3698" y="2825"/>
                        <a:pt x="3171" y="1853"/>
                        <a:pt x="2321" y="1226"/>
                      </a:cubicBezTo>
                      <a:cubicBezTo>
                        <a:pt x="1355" y="432"/>
                        <a:pt x="658" y="483"/>
                        <a:pt x="510" y="1473"/>
                      </a:cubicBezTo>
                      <a:lnTo>
                        <a:pt x="384" y="2439"/>
                      </a:lnTo>
                      <a:lnTo>
                        <a:pt x="384" y="2565"/>
                      </a:lnTo>
                      <a:lnTo>
                        <a:pt x="928" y="3029"/>
                      </a:lnTo>
                      <a:lnTo>
                        <a:pt x="1573" y="5352"/>
                      </a:lnTo>
                      <a:cubicBezTo>
                        <a:pt x="1225" y="5055"/>
                        <a:pt x="830" y="4809"/>
                        <a:pt x="482" y="4511"/>
                      </a:cubicBezTo>
                      <a:lnTo>
                        <a:pt x="431" y="5083"/>
                      </a:lnTo>
                      <a:cubicBezTo>
                        <a:pt x="604" y="5516"/>
                        <a:pt x="946" y="5860"/>
                        <a:pt x="1378" y="603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6" name="Freeform 5545">
                  <a:extLst>
                    <a:ext uri="{FF2B5EF4-FFF2-40B4-BE49-F238E27FC236}">
                      <a16:creationId xmlns:a16="http://schemas.microsoft.com/office/drawing/2014/main" id="{1FF4302B-546D-7D60-E0F5-F82959F37469}"/>
                    </a:ext>
                  </a:extLst>
                </p:cNvPr>
                <p:cNvSpPr/>
                <p:nvPr/>
              </p:nvSpPr>
              <p:spPr>
                <a:xfrm rot="-780000">
                  <a:off x="1855595" y="3981786"/>
                  <a:ext cx="371" cy="892"/>
                </a:xfrm>
                <a:custGeom>
                  <a:avLst/>
                  <a:gdLst>
                    <a:gd name="connsiteX0" fmla="*/ 732 w 371"/>
                    <a:gd name="connsiteY0" fmla="*/ 1568 h 892"/>
                    <a:gd name="connsiteX1" fmla="*/ 756 w 371"/>
                    <a:gd name="connsiteY1" fmla="*/ 997 h 892"/>
                    <a:gd name="connsiteX2" fmla="*/ 384 w 371"/>
                    <a:gd name="connsiteY2" fmla="*/ 676 h 892"/>
                    <a:gd name="connsiteX3" fmla="*/ 732 w 371"/>
                    <a:gd name="connsiteY3" fmla="*/ 1568 h 892"/>
                  </a:gdLst>
                  <a:ahLst/>
                  <a:cxnLst>
                    <a:cxn ang="0">
                      <a:pos x="connsiteX0" y="connsiteY0"/>
                    </a:cxn>
                    <a:cxn ang="0">
                      <a:pos x="connsiteX1" y="connsiteY1"/>
                    </a:cxn>
                    <a:cxn ang="0">
                      <a:pos x="connsiteX2" y="connsiteY2"/>
                    </a:cxn>
                    <a:cxn ang="0">
                      <a:pos x="connsiteX3" y="connsiteY3"/>
                    </a:cxn>
                  </a:cxnLst>
                  <a:rect l="l" t="t" r="r" b="b"/>
                  <a:pathLst>
                    <a:path w="371" h="892">
                      <a:moveTo>
                        <a:pt x="732" y="1568"/>
                      </a:moveTo>
                      <a:lnTo>
                        <a:pt x="756" y="997"/>
                      </a:lnTo>
                      <a:lnTo>
                        <a:pt x="384" y="676"/>
                      </a:lnTo>
                      <a:cubicBezTo>
                        <a:pt x="543" y="955"/>
                        <a:pt x="660" y="1256"/>
                        <a:pt x="732" y="15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7" name="Freeform 5546">
                  <a:extLst>
                    <a:ext uri="{FF2B5EF4-FFF2-40B4-BE49-F238E27FC236}">
                      <a16:creationId xmlns:a16="http://schemas.microsoft.com/office/drawing/2014/main" id="{22D05D31-F3BB-656F-4077-CC1AD36B8BFC}"/>
                    </a:ext>
                  </a:extLst>
                </p:cNvPr>
                <p:cNvSpPr/>
                <p:nvPr/>
              </p:nvSpPr>
              <p:spPr>
                <a:xfrm rot="-780000">
                  <a:off x="1856229" y="3981887"/>
                  <a:ext cx="1212" cy="2787"/>
                </a:xfrm>
                <a:custGeom>
                  <a:avLst/>
                  <a:gdLst>
                    <a:gd name="connsiteX0" fmla="*/ 505 w 1212"/>
                    <a:gd name="connsiteY0" fmla="*/ 2623 h 2787"/>
                    <a:gd name="connsiteX1" fmla="*/ 1596 w 1212"/>
                    <a:gd name="connsiteY1" fmla="*/ 3464 h 2787"/>
                    <a:gd name="connsiteX2" fmla="*/ 951 w 1212"/>
                    <a:gd name="connsiteY2" fmla="*/ 1141 h 2787"/>
                    <a:gd name="connsiteX3" fmla="*/ 407 w 1212"/>
                    <a:gd name="connsiteY3" fmla="*/ 676 h 2787"/>
                    <a:gd name="connsiteX4" fmla="*/ 384 w 1212"/>
                    <a:gd name="connsiteY4" fmla="*/ 1248 h 2787"/>
                    <a:gd name="connsiteX5" fmla="*/ 505 w 1212"/>
                    <a:gd name="connsiteY5" fmla="*/ 2623 h 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 h="2787">
                      <a:moveTo>
                        <a:pt x="505" y="2623"/>
                      </a:moveTo>
                      <a:cubicBezTo>
                        <a:pt x="853" y="2920"/>
                        <a:pt x="1248" y="3167"/>
                        <a:pt x="1596" y="3464"/>
                      </a:cubicBezTo>
                      <a:lnTo>
                        <a:pt x="951" y="1141"/>
                      </a:lnTo>
                      <a:lnTo>
                        <a:pt x="407" y="676"/>
                      </a:lnTo>
                      <a:lnTo>
                        <a:pt x="384" y="1248"/>
                      </a:lnTo>
                      <a:cubicBezTo>
                        <a:pt x="513" y="1694"/>
                        <a:pt x="554" y="2161"/>
                        <a:pt x="505" y="262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8" name="Freeform 5547">
                  <a:extLst>
                    <a:ext uri="{FF2B5EF4-FFF2-40B4-BE49-F238E27FC236}">
                      <a16:creationId xmlns:a16="http://schemas.microsoft.com/office/drawing/2014/main" id="{F3787A20-D4B1-29E1-92BE-F9AADC9638D7}"/>
                    </a:ext>
                  </a:extLst>
                </p:cNvPr>
                <p:cNvSpPr/>
                <p:nvPr/>
              </p:nvSpPr>
              <p:spPr>
                <a:xfrm rot="-780000">
                  <a:off x="1883374" y="3976069"/>
                  <a:ext cx="10436" cy="7803"/>
                </a:xfrm>
                <a:custGeom>
                  <a:avLst/>
                  <a:gdLst>
                    <a:gd name="connsiteX0" fmla="*/ 6334 w 10436"/>
                    <a:gd name="connsiteY0" fmla="*/ 2890 h 7803"/>
                    <a:gd name="connsiteX1" fmla="*/ 6134 w 10436"/>
                    <a:gd name="connsiteY1" fmla="*/ 3090 h 7803"/>
                    <a:gd name="connsiteX2" fmla="*/ 2739 w 10436"/>
                    <a:gd name="connsiteY2" fmla="*/ 4280 h 7803"/>
                    <a:gd name="connsiteX3" fmla="*/ 732 w 10436"/>
                    <a:gd name="connsiteY3" fmla="*/ 4777 h 7803"/>
                    <a:gd name="connsiteX4" fmla="*/ 607 w 10436"/>
                    <a:gd name="connsiteY4" fmla="*/ 7527 h 7803"/>
                    <a:gd name="connsiteX5" fmla="*/ 2985 w 10436"/>
                    <a:gd name="connsiteY5" fmla="*/ 8456 h 7803"/>
                    <a:gd name="connsiteX6" fmla="*/ 9826 w 10436"/>
                    <a:gd name="connsiteY6" fmla="*/ 4911 h 7803"/>
                    <a:gd name="connsiteX7" fmla="*/ 9655 w 10436"/>
                    <a:gd name="connsiteY7" fmla="*/ 4591 h 7803"/>
                    <a:gd name="connsiteX8" fmla="*/ 10718 w 10436"/>
                    <a:gd name="connsiteY8" fmla="*/ 3053 h 7803"/>
                    <a:gd name="connsiteX9" fmla="*/ 10495 w 10436"/>
                    <a:gd name="connsiteY9" fmla="*/ 971 h 7803"/>
                    <a:gd name="connsiteX10" fmla="*/ 8586 w 10436"/>
                    <a:gd name="connsiteY10" fmla="*/ 874 h 7803"/>
                    <a:gd name="connsiteX11" fmla="*/ 6529 w 10436"/>
                    <a:gd name="connsiteY11" fmla="*/ 2658 h 7803"/>
                    <a:gd name="connsiteX12" fmla="*/ 6580 w 10436"/>
                    <a:gd name="connsiteY12" fmla="*/ 2858 h 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36" h="7803">
                      <a:moveTo>
                        <a:pt x="6334" y="2890"/>
                      </a:moveTo>
                      <a:lnTo>
                        <a:pt x="6134" y="3090"/>
                      </a:lnTo>
                      <a:cubicBezTo>
                        <a:pt x="5301" y="4072"/>
                        <a:pt x="4002" y="4527"/>
                        <a:pt x="2739" y="4280"/>
                      </a:cubicBezTo>
                      <a:cubicBezTo>
                        <a:pt x="2070" y="4182"/>
                        <a:pt x="904" y="4377"/>
                        <a:pt x="732" y="4777"/>
                      </a:cubicBezTo>
                      <a:cubicBezTo>
                        <a:pt x="323" y="5639"/>
                        <a:pt x="278" y="6630"/>
                        <a:pt x="607" y="7527"/>
                      </a:cubicBezTo>
                      <a:cubicBezTo>
                        <a:pt x="1189" y="8222"/>
                        <a:pt x="2086" y="8572"/>
                        <a:pt x="2985" y="8456"/>
                      </a:cubicBezTo>
                      <a:cubicBezTo>
                        <a:pt x="5340" y="7462"/>
                        <a:pt x="7546" y="6133"/>
                        <a:pt x="9826" y="4911"/>
                      </a:cubicBezTo>
                      <a:lnTo>
                        <a:pt x="9655" y="4591"/>
                      </a:lnTo>
                      <a:cubicBezTo>
                        <a:pt x="10026" y="4070"/>
                        <a:pt x="10584" y="3624"/>
                        <a:pt x="10718" y="3053"/>
                      </a:cubicBezTo>
                      <a:cubicBezTo>
                        <a:pt x="10917" y="2356"/>
                        <a:pt x="10837" y="1610"/>
                        <a:pt x="10495" y="971"/>
                      </a:cubicBezTo>
                      <a:cubicBezTo>
                        <a:pt x="9918" y="614"/>
                        <a:pt x="9197" y="577"/>
                        <a:pt x="8586" y="874"/>
                      </a:cubicBezTo>
                      <a:cubicBezTo>
                        <a:pt x="7817" y="1365"/>
                        <a:pt x="7124" y="1966"/>
                        <a:pt x="6529" y="2658"/>
                      </a:cubicBezTo>
                      <a:lnTo>
                        <a:pt x="6580" y="285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9" name="Freeform 5548">
                  <a:extLst>
                    <a:ext uri="{FF2B5EF4-FFF2-40B4-BE49-F238E27FC236}">
                      <a16:creationId xmlns:a16="http://schemas.microsoft.com/office/drawing/2014/main" id="{8E1A3AAC-7E83-D400-D717-0A03409CEC8D}"/>
                    </a:ext>
                  </a:extLst>
                </p:cNvPr>
                <p:cNvSpPr/>
                <p:nvPr/>
              </p:nvSpPr>
              <p:spPr>
                <a:xfrm rot="-780000">
                  <a:off x="1888884" y="3977921"/>
                  <a:ext cx="264" cy="213"/>
                </a:xfrm>
                <a:custGeom>
                  <a:avLst/>
                  <a:gdLst>
                    <a:gd name="connsiteX0" fmla="*/ 655 w 264"/>
                    <a:gd name="connsiteY0" fmla="*/ 880 h 213"/>
                    <a:gd name="connsiteX1" fmla="*/ 590 w 264"/>
                    <a:gd name="connsiteY1" fmla="*/ 675 h 213"/>
                    <a:gd name="connsiteX2" fmla="*/ 390 w 264"/>
                    <a:gd name="connsiteY2" fmla="*/ 889 h 213"/>
                  </a:gdLst>
                  <a:ahLst/>
                  <a:cxnLst>
                    <a:cxn ang="0">
                      <a:pos x="connsiteX0" y="connsiteY0"/>
                    </a:cxn>
                    <a:cxn ang="0">
                      <a:pos x="connsiteX1" y="connsiteY1"/>
                    </a:cxn>
                    <a:cxn ang="0">
                      <a:pos x="connsiteX2" y="connsiteY2"/>
                    </a:cxn>
                  </a:cxnLst>
                  <a:rect l="l" t="t" r="r" b="b"/>
                  <a:pathLst>
                    <a:path w="264" h="213">
                      <a:moveTo>
                        <a:pt x="655" y="880"/>
                      </a:moveTo>
                      <a:lnTo>
                        <a:pt x="590" y="675"/>
                      </a:lnTo>
                      <a:lnTo>
                        <a:pt x="390" y="88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0" name="Freeform 5549">
                  <a:extLst>
                    <a:ext uri="{FF2B5EF4-FFF2-40B4-BE49-F238E27FC236}">
                      <a16:creationId xmlns:a16="http://schemas.microsoft.com/office/drawing/2014/main" id="{41924F01-5D93-1EFF-3E1F-772BB55671DE}"/>
                    </a:ext>
                  </a:extLst>
                </p:cNvPr>
                <p:cNvSpPr/>
                <p:nvPr/>
              </p:nvSpPr>
              <p:spPr>
                <a:xfrm rot="-780000">
                  <a:off x="1833715" y="3935803"/>
                  <a:ext cx="8088" cy="7758"/>
                </a:xfrm>
                <a:custGeom>
                  <a:avLst/>
                  <a:gdLst>
                    <a:gd name="connsiteX0" fmla="*/ 548 w 8088"/>
                    <a:gd name="connsiteY0" fmla="*/ 5425 h 7758"/>
                    <a:gd name="connsiteX1" fmla="*/ 1788 w 8088"/>
                    <a:gd name="connsiteY1" fmla="*/ 6220 h 7758"/>
                    <a:gd name="connsiteX2" fmla="*/ 6103 w 8088"/>
                    <a:gd name="connsiteY2" fmla="*/ 8255 h 7758"/>
                    <a:gd name="connsiteX3" fmla="*/ 7664 w 8088"/>
                    <a:gd name="connsiteY3" fmla="*/ 8427 h 7758"/>
                    <a:gd name="connsiteX4" fmla="*/ 8384 w 8088"/>
                    <a:gd name="connsiteY4" fmla="*/ 6104 h 7758"/>
                    <a:gd name="connsiteX5" fmla="*/ 6990 w 8088"/>
                    <a:gd name="connsiteY5" fmla="*/ 4394 h 7758"/>
                    <a:gd name="connsiteX6" fmla="*/ 2810 w 8088"/>
                    <a:gd name="connsiteY6" fmla="*/ 1606 h 7758"/>
                    <a:gd name="connsiteX7" fmla="*/ 1770 w 8088"/>
                    <a:gd name="connsiteY7" fmla="*/ 677 h 7758"/>
                    <a:gd name="connsiteX8" fmla="*/ 478 w 8088"/>
                    <a:gd name="connsiteY8" fmla="*/ 2015 h 7758"/>
                    <a:gd name="connsiteX9" fmla="*/ 548 w 8088"/>
                    <a:gd name="connsiteY9" fmla="*/ 5425 h 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88" h="7758">
                      <a:moveTo>
                        <a:pt x="548" y="5425"/>
                      </a:moveTo>
                      <a:cubicBezTo>
                        <a:pt x="799" y="5885"/>
                        <a:pt x="1266" y="6184"/>
                        <a:pt x="1788" y="6220"/>
                      </a:cubicBezTo>
                      <a:cubicBezTo>
                        <a:pt x="3516" y="5888"/>
                        <a:pt x="5260" y="6710"/>
                        <a:pt x="6103" y="8255"/>
                      </a:cubicBezTo>
                      <a:cubicBezTo>
                        <a:pt x="6252" y="8529"/>
                        <a:pt x="7144" y="8380"/>
                        <a:pt x="7664" y="8427"/>
                      </a:cubicBezTo>
                      <a:cubicBezTo>
                        <a:pt x="7984" y="7409"/>
                        <a:pt x="8235" y="6791"/>
                        <a:pt x="8384" y="6104"/>
                      </a:cubicBezTo>
                      <a:cubicBezTo>
                        <a:pt x="8658" y="4938"/>
                        <a:pt x="8286" y="4343"/>
                        <a:pt x="6990" y="4394"/>
                      </a:cubicBezTo>
                      <a:cubicBezTo>
                        <a:pt x="4389" y="4468"/>
                        <a:pt x="3869" y="4046"/>
                        <a:pt x="2810" y="1606"/>
                      </a:cubicBezTo>
                      <a:cubicBezTo>
                        <a:pt x="2638" y="1184"/>
                        <a:pt x="1881" y="589"/>
                        <a:pt x="1770" y="677"/>
                      </a:cubicBezTo>
                      <a:cubicBezTo>
                        <a:pt x="1226" y="998"/>
                        <a:pt x="553" y="1518"/>
                        <a:pt x="478" y="2015"/>
                      </a:cubicBezTo>
                      <a:cubicBezTo>
                        <a:pt x="327" y="3149"/>
                        <a:pt x="350" y="4299"/>
                        <a:pt x="548" y="54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1" name="Freeform 5550">
                  <a:extLst>
                    <a:ext uri="{FF2B5EF4-FFF2-40B4-BE49-F238E27FC236}">
                      <a16:creationId xmlns:a16="http://schemas.microsoft.com/office/drawing/2014/main" id="{1F66D6CD-1238-BD61-E208-170FFAC8C466}"/>
                    </a:ext>
                  </a:extLst>
                </p:cNvPr>
                <p:cNvSpPr/>
                <p:nvPr/>
              </p:nvSpPr>
              <p:spPr>
                <a:xfrm rot="-780000">
                  <a:off x="1887206" y="4000464"/>
                  <a:ext cx="6460" cy="7594"/>
                </a:xfrm>
                <a:custGeom>
                  <a:avLst/>
                  <a:gdLst>
                    <a:gd name="connsiteX0" fmla="*/ 1189 w 6460"/>
                    <a:gd name="connsiteY0" fmla="*/ 1725 h 7594"/>
                    <a:gd name="connsiteX1" fmla="*/ 423 w 6460"/>
                    <a:gd name="connsiteY1" fmla="*/ 1576 h 7594"/>
                    <a:gd name="connsiteX2" fmla="*/ 646 w 6460"/>
                    <a:gd name="connsiteY2" fmla="*/ 3114 h 7594"/>
                    <a:gd name="connsiteX3" fmla="*/ 2680 w 6460"/>
                    <a:gd name="connsiteY3" fmla="*/ 5595 h 7594"/>
                    <a:gd name="connsiteX4" fmla="*/ 3446 w 6460"/>
                    <a:gd name="connsiteY4" fmla="*/ 5172 h 7594"/>
                    <a:gd name="connsiteX5" fmla="*/ 5602 w 6460"/>
                    <a:gd name="connsiteY5" fmla="*/ 5544 h 7594"/>
                    <a:gd name="connsiteX6" fmla="*/ 5973 w 6460"/>
                    <a:gd name="connsiteY6" fmla="*/ 6236 h 7594"/>
                    <a:gd name="connsiteX7" fmla="*/ 6322 w 6460"/>
                    <a:gd name="connsiteY7" fmla="*/ 6259 h 7594"/>
                    <a:gd name="connsiteX8" fmla="*/ 5281 w 6460"/>
                    <a:gd name="connsiteY8" fmla="*/ 8169 h 7594"/>
                    <a:gd name="connsiteX9" fmla="*/ 6322 w 6460"/>
                    <a:gd name="connsiteY9" fmla="*/ 8169 h 7594"/>
                    <a:gd name="connsiteX10" fmla="*/ 6819 w 6460"/>
                    <a:gd name="connsiteY10" fmla="*/ 6580 h 7594"/>
                    <a:gd name="connsiteX11" fmla="*/ 4612 w 6460"/>
                    <a:gd name="connsiteY11" fmla="*/ 1297 h 7594"/>
                    <a:gd name="connsiteX12" fmla="*/ 4241 w 6460"/>
                    <a:gd name="connsiteY12" fmla="*/ 1423 h 7594"/>
                    <a:gd name="connsiteX13" fmla="*/ 3075 w 6460"/>
                    <a:gd name="connsiteY13" fmla="*/ 679 h 7594"/>
                    <a:gd name="connsiteX14" fmla="*/ 2146 w 6460"/>
                    <a:gd name="connsiteY14" fmla="*/ 753 h 7594"/>
                    <a:gd name="connsiteX15" fmla="*/ 2243 w 6460"/>
                    <a:gd name="connsiteY15" fmla="*/ 851 h 7594"/>
                    <a:gd name="connsiteX16" fmla="*/ 1189 w 6460"/>
                    <a:gd name="connsiteY16" fmla="*/ 1725 h 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60" h="7594">
                      <a:moveTo>
                        <a:pt x="1189" y="1725"/>
                      </a:moveTo>
                      <a:lnTo>
                        <a:pt x="423" y="1576"/>
                      </a:lnTo>
                      <a:cubicBezTo>
                        <a:pt x="339" y="2099"/>
                        <a:pt x="416" y="2636"/>
                        <a:pt x="646" y="3114"/>
                      </a:cubicBezTo>
                      <a:cubicBezTo>
                        <a:pt x="1291" y="3959"/>
                        <a:pt x="1983" y="4800"/>
                        <a:pt x="2680" y="5595"/>
                      </a:cubicBezTo>
                      <a:cubicBezTo>
                        <a:pt x="2901" y="5399"/>
                        <a:pt x="3163" y="5255"/>
                        <a:pt x="3446" y="5172"/>
                      </a:cubicBezTo>
                      <a:cubicBezTo>
                        <a:pt x="4180" y="5176"/>
                        <a:pt x="4909" y="5302"/>
                        <a:pt x="5602" y="5544"/>
                      </a:cubicBezTo>
                      <a:cubicBezTo>
                        <a:pt x="5876" y="5641"/>
                        <a:pt x="5848" y="6008"/>
                        <a:pt x="5973" y="6236"/>
                      </a:cubicBezTo>
                      <a:lnTo>
                        <a:pt x="6322" y="6259"/>
                      </a:lnTo>
                      <a:cubicBezTo>
                        <a:pt x="5973" y="6905"/>
                        <a:pt x="5629" y="7523"/>
                        <a:pt x="5281" y="8169"/>
                      </a:cubicBezTo>
                      <a:cubicBezTo>
                        <a:pt x="5614" y="8308"/>
                        <a:pt x="5989" y="8308"/>
                        <a:pt x="6322" y="8169"/>
                      </a:cubicBezTo>
                      <a:cubicBezTo>
                        <a:pt x="6744" y="7756"/>
                        <a:pt x="6930" y="7159"/>
                        <a:pt x="6819" y="6580"/>
                      </a:cubicBezTo>
                      <a:cubicBezTo>
                        <a:pt x="6201" y="4796"/>
                        <a:pt x="5355" y="3058"/>
                        <a:pt x="4612" y="1297"/>
                      </a:cubicBezTo>
                      <a:lnTo>
                        <a:pt x="4241" y="1423"/>
                      </a:lnTo>
                      <a:cubicBezTo>
                        <a:pt x="3846" y="1176"/>
                        <a:pt x="3474" y="679"/>
                        <a:pt x="3075" y="679"/>
                      </a:cubicBezTo>
                      <a:cubicBezTo>
                        <a:pt x="2764" y="681"/>
                        <a:pt x="2453" y="706"/>
                        <a:pt x="2146" y="753"/>
                      </a:cubicBezTo>
                      <a:lnTo>
                        <a:pt x="2243" y="851"/>
                      </a:lnTo>
                      <a:cubicBezTo>
                        <a:pt x="1920" y="1175"/>
                        <a:pt x="1567" y="1468"/>
                        <a:pt x="1189" y="17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2" name="Freeform 5551">
                  <a:extLst>
                    <a:ext uri="{FF2B5EF4-FFF2-40B4-BE49-F238E27FC236}">
                      <a16:creationId xmlns:a16="http://schemas.microsoft.com/office/drawing/2014/main" id="{08F79FE8-F80F-3B0F-65D3-8AF9B743F9F0}"/>
                    </a:ext>
                  </a:extLst>
                </p:cNvPr>
                <p:cNvSpPr/>
                <p:nvPr/>
              </p:nvSpPr>
              <p:spPr>
                <a:xfrm rot="-780000">
                  <a:off x="1769529" y="3897148"/>
                  <a:ext cx="348" cy="1812"/>
                </a:xfrm>
                <a:custGeom>
                  <a:avLst/>
                  <a:gdLst>
                    <a:gd name="connsiteX0" fmla="*/ 368 w 348"/>
                    <a:gd name="connsiteY0" fmla="*/ 1545 h 1812"/>
                    <a:gd name="connsiteX1" fmla="*/ 442 w 348"/>
                    <a:gd name="connsiteY1" fmla="*/ 2474 h 1812"/>
                    <a:gd name="connsiteX2" fmla="*/ 716 w 348"/>
                    <a:gd name="connsiteY2" fmla="*/ 662 h 1812"/>
                    <a:gd name="connsiteX3" fmla="*/ 368 w 348"/>
                    <a:gd name="connsiteY3" fmla="*/ 1545 h 1812"/>
                  </a:gdLst>
                  <a:ahLst/>
                  <a:cxnLst>
                    <a:cxn ang="0">
                      <a:pos x="connsiteX0" y="connsiteY0"/>
                    </a:cxn>
                    <a:cxn ang="0">
                      <a:pos x="connsiteX1" y="connsiteY1"/>
                    </a:cxn>
                    <a:cxn ang="0">
                      <a:pos x="connsiteX2" y="connsiteY2"/>
                    </a:cxn>
                    <a:cxn ang="0">
                      <a:pos x="connsiteX3" y="connsiteY3"/>
                    </a:cxn>
                  </a:cxnLst>
                  <a:rect l="l" t="t" r="r" b="b"/>
                  <a:pathLst>
                    <a:path w="348" h="1812">
                      <a:moveTo>
                        <a:pt x="368" y="1545"/>
                      </a:moveTo>
                      <a:cubicBezTo>
                        <a:pt x="372" y="1856"/>
                        <a:pt x="396" y="2167"/>
                        <a:pt x="442" y="2474"/>
                      </a:cubicBezTo>
                      <a:lnTo>
                        <a:pt x="716" y="662"/>
                      </a:lnTo>
                      <a:cubicBezTo>
                        <a:pt x="504" y="908"/>
                        <a:pt x="381" y="1220"/>
                        <a:pt x="368" y="15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3" name="Freeform 5552">
                  <a:extLst>
                    <a:ext uri="{FF2B5EF4-FFF2-40B4-BE49-F238E27FC236}">
                      <a16:creationId xmlns:a16="http://schemas.microsoft.com/office/drawing/2014/main" id="{97D9D67B-ECC1-930C-68B6-3323B6693628}"/>
                    </a:ext>
                  </a:extLst>
                </p:cNvPr>
                <p:cNvSpPr/>
                <p:nvPr/>
              </p:nvSpPr>
              <p:spPr>
                <a:xfrm rot="-780000">
                  <a:off x="1772966" y="3895831"/>
                  <a:ext cx="4745" cy="3944"/>
                </a:xfrm>
                <a:custGeom>
                  <a:avLst/>
                  <a:gdLst>
                    <a:gd name="connsiteX0" fmla="*/ 2970 w 4745"/>
                    <a:gd name="connsiteY0" fmla="*/ 4606 h 3944"/>
                    <a:gd name="connsiteX1" fmla="*/ 4804 w 4745"/>
                    <a:gd name="connsiteY1" fmla="*/ 3463 h 3944"/>
                    <a:gd name="connsiteX2" fmla="*/ 4689 w 4745"/>
                    <a:gd name="connsiteY2" fmla="*/ 1700 h 3944"/>
                    <a:gd name="connsiteX3" fmla="*/ 4061 w 4745"/>
                    <a:gd name="connsiteY3" fmla="*/ 1405 h 3944"/>
                    <a:gd name="connsiteX4" fmla="*/ 1906 w 4745"/>
                    <a:gd name="connsiteY4" fmla="*/ 1010 h 3944"/>
                    <a:gd name="connsiteX5" fmla="*/ 369 w 4745"/>
                    <a:gd name="connsiteY5" fmla="*/ 662 h 3944"/>
                    <a:gd name="connsiteX6" fmla="*/ 1535 w 4745"/>
                    <a:gd name="connsiteY6" fmla="*/ 2297 h 3944"/>
                    <a:gd name="connsiteX7" fmla="*/ 2970 w 4745"/>
                    <a:gd name="connsiteY7" fmla="*/ 4606 h 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5" h="3944">
                      <a:moveTo>
                        <a:pt x="2970" y="4606"/>
                      </a:moveTo>
                      <a:cubicBezTo>
                        <a:pt x="3665" y="4381"/>
                        <a:pt x="4295" y="3988"/>
                        <a:pt x="4804" y="3463"/>
                      </a:cubicBezTo>
                      <a:cubicBezTo>
                        <a:pt x="5259" y="2944"/>
                        <a:pt x="5208" y="2155"/>
                        <a:pt x="4689" y="1700"/>
                      </a:cubicBezTo>
                      <a:cubicBezTo>
                        <a:pt x="4512" y="1544"/>
                        <a:pt x="4294" y="1442"/>
                        <a:pt x="4061" y="1405"/>
                      </a:cubicBezTo>
                      <a:cubicBezTo>
                        <a:pt x="3350" y="1238"/>
                        <a:pt x="2631" y="1106"/>
                        <a:pt x="1906" y="1010"/>
                      </a:cubicBezTo>
                      <a:cubicBezTo>
                        <a:pt x="1386" y="885"/>
                        <a:pt x="866" y="764"/>
                        <a:pt x="369" y="662"/>
                      </a:cubicBezTo>
                      <a:cubicBezTo>
                        <a:pt x="809" y="1168"/>
                        <a:pt x="1200" y="1716"/>
                        <a:pt x="1535" y="2297"/>
                      </a:cubicBezTo>
                      <a:cubicBezTo>
                        <a:pt x="2018" y="3092"/>
                        <a:pt x="2482" y="3849"/>
                        <a:pt x="2970" y="460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4" name="Freeform 5553">
                  <a:extLst>
                    <a:ext uri="{FF2B5EF4-FFF2-40B4-BE49-F238E27FC236}">
                      <a16:creationId xmlns:a16="http://schemas.microsoft.com/office/drawing/2014/main" id="{9A415765-2FAE-29FF-ACD8-AA9F96409BFA}"/>
                    </a:ext>
                  </a:extLst>
                </p:cNvPr>
                <p:cNvSpPr/>
                <p:nvPr/>
              </p:nvSpPr>
              <p:spPr>
                <a:xfrm rot="-780000">
                  <a:off x="1769768" y="3895988"/>
                  <a:ext cx="5875" cy="4906"/>
                </a:xfrm>
                <a:custGeom>
                  <a:avLst/>
                  <a:gdLst>
                    <a:gd name="connsiteX0" fmla="*/ 1186 w 5875"/>
                    <a:gd name="connsiteY0" fmla="*/ 4957 h 4906"/>
                    <a:gd name="connsiteX1" fmla="*/ 1831 w 5875"/>
                    <a:gd name="connsiteY1" fmla="*/ 5347 h 4906"/>
                    <a:gd name="connsiteX2" fmla="*/ 6244 w 5875"/>
                    <a:gd name="connsiteY2" fmla="*/ 5050 h 4906"/>
                    <a:gd name="connsiteX3" fmla="*/ 4804 w 5875"/>
                    <a:gd name="connsiteY3" fmla="*/ 2727 h 4906"/>
                    <a:gd name="connsiteX4" fmla="*/ 3638 w 5875"/>
                    <a:gd name="connsiteY4" fmla="*/ 1091 h 4906"/>
                    <a:gd name="connsiteX5" fmla="*/ 1409 w 5875"/>
                    <a:gd name="connsiteY5" fmla="*/ 668 h 4906"/>
                    <a:gd name="connsiteX6" fmla="*/ 642 w 5875"/>
                    <a:gd name="connsiteY6" fmla="*/ 1166 h 4906"/>
                    <a:gd name="connsiteX7" fmla="*/ 368 w 5875"/>
                    <a:gd name="connsiteY7" fmla="*/ 2978 h 4906"/>
                    <a:gd name="connsiteX8" fmla="*/ 1186 w 5875"/>
                    <a:gd name="connsiteY8" fmla="*/ 4957 h 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5" h="4906">
                      <a:moveTo>
                        <a:pt x="1186" y="4957"/>
                      </a:moveTo>
                      <a:cubicBezTo>
                        <a:pt x="1379" y="5121"/>
                        <a:pt x="1597" y="5252"/>
                        <a:pt x="1831" y="5347"/>
                      </a:cubicBezTo>
                      <a:cubicBezTo>
                        <a:pt x="3296" y="5723"/>
                        <a:pt x="4843" y="5619"/>
                        <a:pt x="6244" y="5050"/>
                      </a:cubicBezTo>
                      <a:cubicBezTo>
                        <a:pt x="5747" y="4306"/>
                        <a:pt x="5278" y="3535"/>
                        <a:pt x="4804" y="2727"/>
                      </a:cubicBezTo>
                      <a:cubicBezTo>
                        <a:pt x="4469" y="2145"/>
                        <a:pt x="4079" y="1598"/>
                        <a:pt x="3638" y="1091"/>
                      </a:cubicBezTo>
                      <a:cubicBezTo>
                        <a:pt x="2895" y="943"/>
                        <a:pt x="2152" y="794"/>
                        <a:pt x="1409" y="668"/>
                      </a:cubicBezTo>
                      <a:cubicBezTo>
                        <a:pt x="1186" y="617"/>
                        <a:pt x="865" y="868"/>
                        <a:pt x="642" y="1166"/>
                      </a:cubicBezTo>
                      <a:lnTo>
                        <a:pt x="368" y="2978"/>
                      </a:lnTo>
                      <a:cubicBezTo>
                        <a:pt x="402" y="3712"/>
                        <a:pt x="691" y="4412"/>
                        <a:pt x="1186" y="49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5" name="Freeform 5554">
                  <a:extLst>
                    <a:ext uri="{FF2B5EF4-FFF2-40B4-BE49-F238E27FC236}">
                      <a16:creationId xmlns:a16="http://schemas.microsoft.com/office/drawing/2014/main" id="{E9EF3246-B3A4-BF50-81B4-E0A2C65A68D0}"/>
                    </a:ext>
                  </a:extLst>
                </p:cNvPr>
                <p:cNvSpPr/>
                <p:nvPr/>
              </p:nvSpPr>
              <p:spPr>
                <a:xfrm rot="-780000">
                  <a:off x="1929004" y="4009302"/>
                  <a:ext cx="6459" cy="6435"/>
                </a:xfrm>
                <a:custGeom>
                  <a:avLst/>
                  <a:gdLst>
                    <a:gd name="connsiteX0" fmla="*/ 5714 w 6459"/>
                    <a:gd name="connsiteY0" fmla="*/ 4523 h 6435"/>
                    <a:gd name="connsiteX1" fmla="*/ 6857 w 6459"/>
                    <a:gd name="connsiteY1" fmla="*/ 5489 h 6435"/>
                    <a:gd name="connsiteX2" fmla="*/ 6392 w 6459"/>
                    <a:gd name="connsiteY2" fmla="*/ 4472 h 6435"/>
                    <a:gd name="connsiteX3" fmla="*/ 5463 w 6459"/>
                    <a:gd name="connsiteY3" fmla="*/ 3380 h 6435"/>
                    <a:gd name="connsiteX4" fmla="*/ 4795 w 6459"/>
                    <a:gd name="connsiteY4" fmla="*/ 3552 h 6435"/>
                    <a:gd name="connsiteX5" fmla="*/ 3108 w 6459"/>
                    <a:gd name="connsiteY5" fmla="*/ 1963 h 6435"/>
                    <a:gd name="connsiteX6" fmla="*/ 2937 w 6459"/>
                    <a:gd name="connsiteY6" fmla="*/ 1963 h 6435"/>
                    <a:gd name="connsiteX7" fmla="*/ 1599 w 6459"/>
                    <a:gd name="connsiteY7" fmla="*/ 1591 h 6435"/>
                    <a:gd name="connsiteX8" fmla="*/ 2588 w 6459"/>
                    <a:gd name="connsiteY8" fmla="*/ 750 h 6435"/>
                    <a:gd name="connsiteX9" fmla="*/ 2588 w 6459"/>
                    <a:gd name="connsiteY9" fmla="*/ 727 h 6435"/>
                    <a:gd name="connsiteX10" fmla="*/ 628 w 6459"/>
                    <a:gd name="connsiteY10" fmla="*/ 1024 h 6435"/>
                    <a:gd name="connsiteX11" fmla="*/ 577 w 6459"/>
                    <a:gd name="connsiteY11" fmla="*/ 2734 h 6435"/>
                    <a:gd name="connsiteX12" fmla="*/ 3480 w 6459"/>
                    <a:gd name="connsiteY12" fmla="*/ 6744 h 6435"/>
                    <a:gd name="connsiteX13" fmla="*/ 3852 w 6459"/>
                    <a:gd name="connsiteY13" fmla="*/ 7116 h 6435"/>
                    <a:gd name="connsiteX14" fmla="*/ 5166 w 6459"/>
                    <a:gd name="connsiteY14" fmla="*/ 4439 h 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59" h="6435">
                      <a:moveTo>
                        <a:pt x="5714" y="4523"/>
                      </a:moveTo>
                      <a:lnTo>
                        <a:pt x="6857" y="5489"/>
                      </a:lnTo>
                      <a:cubicBezTo>
                        <a:pt x="6769" y="5123"/>
                        <a:pt x="6612" y="4778"/>
                        <a:pt x="6392" y="4472"/>
                      </a:cubicBezTo>
                      <a:cubicBezTo>
                        <a:pt x="6103" y="4091"/>
                        <a:pt x="5792" y="3727"/>
                        <a:pt x="5463" y="3380"/>
                      </a:cubicBezTo>
                      <a:lnTo>
                        <a:pt x="4795" y="3552"/>
                      </a:lnTo>
                      <a:cubicBezTo>
                        <a:pt x="4148" y="3119"/>
                        <a:pt x="3579" y="2582"/>
                        <a:pt x="3108" y="1963"/>
                      </a:cubicBezTo>
                      <a:lnTo>
                        <a:pt x="2937" y="1963"/>
                      </a:lnTo>
                      <a:cubicBezTo>
                        <a:pt x="2467" y="1950"/>
                        <a:pt x="2008" y="1822"/>
                        <a:pt x="1599" y="1591"/>
                      </a:cubicBezTo>
                      <a:cubicBezTo>
                        <a:pt x="1919" y="1294"/>
                        <a:pt x="2245" y="1020"/>
                        <a:pt x="2588" y="750"/>
                      </a:cubicBezTo>
                      <a:lnTo>
                        <a:pt x="2588" y="727"/>
                      </a:lnTo>
                      <a:cubicBezTo>
                        <a:pt x="1920" y="610"/>
                        <a:pt x="1232" y="714"/>
                        <a:pt x="628" y="1024"/>
                      </a:cubicBezTo>
                      <a:cubicBezTo>
                        <a:pt x="354" y="1173"/>
                        <a:pt x="308" y="2316"/>
                        <a:pt x="577" y="2734"/>
                      </a:cubicBezTo>
                      <a:cubicBezTo>
                        <a:pt x="1458" y="4132"/>
                        <a:pt x="2427" y="5471"/>
                        <a:pt x="3480" y="6744"/>
                      </a:cubicBezTo>
                      <a:cubicBezTo>
                        <a:pt x="3585" y="6886"/>
                        <a:pt x="3710" y="7011"/>
                        <a:pt x="3852" y="7116"/>
                      </a:cubicBezTo>
                      <a:cubicBezTo>
                        <a:pt x="4274" y="6224"/>
                        <a:pt x="4743" y="5332"/>
                        <a:pt x="5166" y="44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6" name="Freeform 5555">
                  <a:extLst>
                    <a:ext uri="{FF2B5EF4-FFF2-40B4-BE49-F238E27FC236}">
                      <a16:creationId xmlns:a16="http://schemas.microsoft.com/office/drawing/2014/main" id="{06D65F59-E4B7-6306-34F3-9814D002EA53}"/>
                    </a:ext>
                  </a:extLst>
                </p:cNvPr>
                <p:cNvSpPr/>
                <p:nvPr/>
              </p:nvSpPr>
              <p:spPr>
                <a:xfrm rot="-780000">
                  <a:off x="1931442" y="4010343"/>
                  <a:ext cx="2354" cy="1714"/>
                </a:xfrm>
                <a:custGeom>
                  <a:avLst/>
                  <a:gdLst>
                    <a:gd name="connsiteX0" fmla="*/ 1327 w 2354"/>
                    <a:gd name="connsiteY0" fmla="*/ 681 h 1714"/>
                    <a:gd name="connsiteX1" fmla="*/ 398 w 2354"/>
                    <a:gd name="connsiteY1" fmla="*/ 806 h 1714"/>
                    <a:gd name="connsiteX2" fmla="*/ 2084 w 2354"/>
                    <a:gd name="connsiteY2" fmla="*/ 2395 h 1714"/>
                    <a:gd name="connsiteX3" fmla="*/ 2753 w 2354"/>
                    <a:gd name="connsiteY3" fmla="*/ 2223 h 1714"/>
                    <a:gd name="connsiteX4" fmla="*/ 1601 w 2354"/>
                    <a:gd name="connsiteY4" fmla="*/ 950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 h="1714">
                      <a:moveTo>
                        <a:pt x="1327" y="681"/>
                      </a:moveTo>
                      <a:lnTo>
                        <a:pt x="398" y="806"/>
                      </a:lnTo>
                      <a:cubicBezTo>
                        <a:pt x="868" y="1425"/>
                        <a:pt x="1438" y="1962"/>
                        <a:pt x="2084" y="2395"/>
                      </a:cubicBezTo>
                      <a:lnTo>
                        <a:pt x="2753" y="2223"/>
                      </a:lnTo>
                      <a:lnTo>
                        <a:pt x="1601" y="95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7" name="Freeform 5556">
                  <a:extLst>
                    <a:ext uri="{FF2B5EF4-FFF2-40B4-BE49-F238E27FC236}">
                      <a16:creationId xmlns:a16="http://schemas.microsoft.com/office/drawing/2014/main" id="{E1C48D07-20FB-C642-0A8C-6345BAE75D8F}"/>
                    </a:ext>
                  </a:extLst>
                </p:cNvPr>
                <p:cNvSpPr/>
                <p:nvPr/>
              </p:nvSpPr>
              <p:spPr>
                <a:xfrm rot="-780000">
                  <a:off x="1932888" y="4012623"/>
                  <a:ext cx="3051" cy="3118"/>
                </a:xfrm>
                <a:custGeom>
                  <a:avLst/>
                  <a:gdLst>
                    <a:gd name="connsiteX0" fmla="*/ 2804 w 3051"/>
                    <a:gd name="connsiteY0" fmla="*/ 3357 h 3118"/>
                    <a:gd name="connsiteX1" fmla="*/ 3398 w 3051"/>
                    <a:gd name="connsiteY1" fmla="*/ 1722 h 3118"/>
                    <a:gd name="connsiteX2" fmla="*/ 2256 w 3051"/>
                    <a:gd name="connsiteY2" fmla="*/ 755 h 3118"/>
                    <a:gd name="connsiteX3" fmla="*/ 1712 w 3051"/>
                    <a:gd name="connsiteY3" fmla="*/ 681 h 3118"/>
                    <a:gd name="connsiteX4" fmla="*/ 398 w 3051"/>
                    <a:gd name="connsiteY4" fmla="*/ 3357 h 3118"/>
                    <a:gd name="connsiteX5" fmla="*/ 2804 w 3051"/>
                    <a:gd name="connsiteY5" fmla="*/ 3357 h 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 h="3118">
                      <a:moveTo>
                        <a:pt x="2804" y="3357"/>
                      </a:moveTo>
                      <a:cubicBezTo>
                        <a:pt x="3324" y="2990"/>
                        <a:pt x="3562" y="2338"/>
                        <a:pt x="3398" y="1722"/>
                      </a:cubicBezTo>
                      <a:lnTo>
                        <a:pt x="2256" y="755"/>
                      </a:lnTo>
                      <a:lnTo>
                        <a:pt x="1712" y="681"/>
                      </a:lnTo>
                      <a:cubicBezTo>
                        <a:pt x="1290" y="1573"/>
                        <a:pt x="821" y="2465"/>
                        <a:pt x="398" y="3357"/>
                      </a:cubicBezTo>
                      <a:cubicBezTo>
                        <a:pt x="1092" y="3947"/>
                        <a:pt x="2110" y="3947"/>
                        <a:pt x="2804" y="33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8" name="Freeform 5557">
                  <a:extLst>
                    <a:ext uri="{FF2B5EF4-FFF2-40B4-BE49-F238E27FC236}">
                      <a16:creationId xmlns:a16="http://schemas.microsoft.com/office/drawing/2014/main" id="{DA73E6CD-0B8A-83C4-1717-E5FEE0091B63}"/>
                    </a:ext>
                  </a:extLst>
                </p:cNvPr>
                <p:cNvSpPr/>
                <p:nvPr/>
              </p:nvSpPr>
              <p:spPr>
                <a:xfrm rot="-780000">
                  <a:off x="1930518" y="4009686"/>
                  <a:ext cx="4644" cy="4646"/>
                </a:xfrm>
                <a:custGeom>
                  <a:avLst/>
                  <a:gdLst>
                    <a:gd name="connsiteX0" fmla="*/ 397 w 4644"/>
                    <a:gd name="connsiteY0" fmla="*/ 680 h 4646"/>
                    <a:gd name="connsiteX1" fmla="*/ 397 w 4644"/>
                    <a:gd name="connsiteY1" fmla="*/ 680 h 4646"/>
                    <a:gd name="connsiteX2" fmla="*/ 397 w 4644"/>
                    <a:gd name="connsiteY2" fmla="*/ 680 h 4646"/>
                  </a:gdLst>
                  <a:ahLst/>
                  <a:cxnLst>
                    <a:cxn ang="0">
                      <a:pos x="connsiteX0" y="connsiteY0"/>
                    </a:cxn>
                    <a:cxn ang="0">
                      <a:pos x="connsiteX1" y="connsiteY1"/>
                    </a:cxn>
                    <a:cxn ang="0">
                      <a:pos x="connsiteX2" y="connsiteY2"/>
                    </a:cxn>
                  </a:cxnLst>
                  <a:rect l="l" t="t" r="r" b="b"/>
                  <a:pathLst>
                    <a:path w="4644" h="4646">
                      <a:moveTo>
                        <a:pt x="397" y="680"/>
                      </a:moveTo>
                      <a:lnTo>
                        <a:pt x="397" y="680"/>
                      </a:lnTo>
                      <a:lnTo>
                        <a:pt x="397" y="68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9" name="Freeform 5558">
                  <a:extLst>
                    <a:ext uri="{FF2B5EF4-FFF2-40B4-BE49-F238E27FC236}">
                      <a16:creationId xmlns:a16="http://schemas.microsoft.com/office/drawing/2014/main" id="{44261888-9EEE-7F49-C9F0-332C1DF9855A}"/>
                    </a:ext>
                  </a:extLst>
                </p:cNvPr>
                <p:cNvSpPr/>
                <p:nvPr/>
              </p:nvSpPr>
              <p:spPr>
                <a:xfrm rot="-780000">
                  <a:off x="1750387" y="3969364"/>
                  <a:ext cx="5551" cy="4562"/>
                </a:xfrm>
                <a:custGeom>
                  <a:avLst/>
                  <a:gdLst>
                    <a:gd name="connsiteX0" fmla="*/ 440 w 5551"/>
                    <a:gd name="connsiteY0" fmla="*/ 1771 h 4562"/>
                    <a:gd name="connsiteX1" fmla="*/ 365 w 5551"/>
                    <a:gd name="connsiteY1" fmla="*/ 1748 h 4562"/>
                    <a:gd name="connsiteX2" fmla="*/ 389 w 5551"/>
                    <a:gd name="connsiteY2" fmla="*/ 1823 h 4562"/>
                    <a:gd name="connsiteX3" fmla="*/ 440 w 5551"/>
                    <a:gd name="connsiteY3" fmla="*/ 2394 h 4562"/>
                    <a:gd name="connsiteX4" fmla="*/ 2028 w 5551"/>
                    <a:gd name="connsiteY4" fmla="*/ 4550 h 4562"/>
                    <a:gd name="connsiteX5" fmla="*/ 5869 w 5551"/>
                    <a:gd name="connsiteY5" fmla="*/ 4476 h 4562"/>
                    <a:gd name="connsiteX6" fmla="*/ 5224 w 5551"/>
                    <a:gd name="connsiteY6" fmla="*/ 2515 h 4562"/>
                    <a:gd name="connsiteX7" fmla="*/ 4727 w 5551"/>
                    <a:gd name="connsiteY7" fmla="*/ 2715 h 4562"/>
                    <a:gd name="connsiteX8" fmla="*/ 3663 w 5551"/>
                    <a:gd name="connsiteY8" fmla="*/ 1321 h 4562"/>
                    <a:gd name="connsiteX9" fmla="*/ 913 w 5551"/>
                    <a:gd name="connsiteY9" fmla="*/ 675 h 4562"/>
                    <a:gd name="connsiteX10" fmla="*/ 440 w 5551"/>
                    <a:gd name="connsiteY10" fmla="*/ 1771 h 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1" h="4562">
                      <a:moveTo>
                        <a:pt x="440" y="1771"/>
                      </a:moveTo>
                      <a:lnTo>
                        <a:pt x="365" y="1748"/>
                      </a:lnTo>
                      <a:lnTo>
                        <a:pt x="389" y="1823"/>
                      </a:lnTo>
                      <a:lnTo>
                        <a:pt x="440" y="2394"/>
                      </a:lnTo>
                      <a:cubicBezTo>
                        <a:pt x="960" y="3114"/>
                        <a:pt x="1480" y="3834"/>
                        <a:pt x="2028" y="4550"/>
                      </a:cubicBezTo>
                      <a:cubicBezTo>
                        <a:pt x="2748" y="5479"/>
                        <a:pt x="5424" y="5479"/>
                        <a:pt x="5869" y="4476"/>
                      </a:cubicBezTo>
                      <a:cubicBezTo>
                        <a:pt x="6092" y="4011"/>
                        <a:pt x="5475" y="3184"/>
                        <a:pt x="5224" y="2515"/>
                      </a:cubicBezTo>
                      <a:lnTo>
                        <a:pt x="4727" y="2715"/>
                      </a:lnTo>
                      <a:cubicBezTo>
                        <a:pt x="4355" y="2250"/>
                        <a:pt x="4007" y="1785"/>
                        <a:pt x="3663" y="1321"/>
                      </a:cubicBezTo>
                      <a:lnTo>
                        <a:pt x="913" y="675"/>
                      </a:lnTo>
                      <a:cubicBezTo>
                        <a:pt x="830" y="1005"/>
                        <a:pt x="584" y="1423"/>
                        <a:pt x="440" y="177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0" name="Freeform 5559">
                  <a:extLst>
                    <a:ext uri="{FF2B5EF4-FFF2-40B4-BE49-F238E27FC236}">
                      <a16:creationId xmlns:a16="http://schemas.microsoft.com/office/drawing/2014/main" id="{1CEB3D47-7398-FA12-D045-90F48F793CF1}"/>
                    </a:ext>
                  </a:extLst>
                </p:cNvPr>
                <p:cNvSpPr/>
                <p:nvPr/>
              </p:nvSpPr>
              <p:spPr>
                <a:xfrm rot="-780000">
                  <a:off x="1747285" y="3967020"/>
                  <a:ext cx="3003" cy="4367"/>
                </a:xfrm>
                <a:custGeom>
                  <a:avLst/>
                  <a:gdLst>
                    <a:gd name="connsiteX0" fmla="*/ 2327 w 3003"/>
                    <a:gd name="connsiteY0" fmla="*/ 2287 h 4367"/>
                    <a:gd name="connsiteX1" fmla="*/ 1338 w 3003"/>
                    <a:gd name="connsiteY1" fmla="*/ 1567 h 4367"/>
                    <a:gd name="connsiteX2" fmla="*/ 1241 w 3003"/>
                    <a:gd name="connsiteY2" fmla="*/ 675 h 4367"/>
                    <a:gd name="connsiteX3" fmla="*/ 474 w 3003"/>
                    <a:gd name="connsiteY3" fmla="*/ 949 h 4367"/>
                    <a:gd name="connsiteX4" fmla="*/ 646 w 3003"/>
                    <a:gd name="connsiteY4" fmla="*/ 2412 h 4367"/>
                    <a:gd name="connsiteX5" fmla="*/ 2086 w 3003"/>
                    <a:gd name="connsiteY5" fmla="*/ 4522 h 4367"/>
                    <a:gd name="connsiteX6" fmla="*/ 2829 w 3003"/>
                    <a:gd name="connsiteY6" fmla="*/ 5019 h 4367"/>
                    <a:gd name="connsiteX7" fmla="*/ 2903 w 3003"/>
                    <a:gd name="connsiteY7" fmla="*/ 5042 h 4367"/>
                    <a:gd name="connsiteX8" fmla="*/ 3368 w 3003"/>
                    <a:gd name="connsiteY8" fmla="*/ 3927 h 4367"/>
                    <a:gd name="connsiteX9" fmla="*/ 2053 w 3003"/>
                    <a:gd name="connsiteY9" fmla="*/ 3606 h 4367"/>
                    <a:gd name="connsiteX10" fmla="*/ 2327 w 3003"/>
                    <a:gd name="connsiteY10" fmla="*/ 2287 h 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 h="4367">
                      <a:moveTo>
                        <a:pt x="2327" y="2287"/>
                      </a:moveTo>
                      <a:cubicBezTo>
                        <a:pt x="1979" y="2064"/>
                        <a:pt x="1659" y="1822"/>
                        <a:pt x="1338" y="1567"/>
                      </a:cubicBezTo>
                      <a:cubicBezTo>
                        <a:pt x="1227" y="1283"/>
                        <a:pt x="1193" y="975"/>
                        <a:pt x="1241" y="675"/>
                      </a:cubicBezTo>
                      <a:cubicBezTo>
                        <a:pt x="962" y="681"/>
                        <a:pt x="693" y="777"/>
                        <a:pt x="474" y="949"/>
                      </a:cubicBezTo>
                      <a:cubicBezTo>
                        <a:pt x="251" y="1223"/>
                        <a:pt x="400" y="2017"/>
                        <a:pt x="646" y="2412"/>
                      </a:cubicBezTo>
                      <a:cubicBezTo>
                        <a:pt x="1110" y="3132"/>
                        <a:pt x="1612" y="3806"/>
                        <a:pt x="2086" y="4522"/>
                      </a:cubicBezTo>
                      <a:cubicBezTo>
                        <a:pt x="2374" y="4617"/>
                        <a:pt x="2631" y="4789"/>
                        <a:pt x="2829" y="5019"/>
                      </a:cubicBezTo>
                      <a:lnTo>
                        <a:pt x="2903" y="5042"/>
                      </a:lnTo>
                      <a:cubicBezTo>
                        <a:pt x="3029" y="4694"/>
                        <a:pt x="3275" y="4271"/>
                        <a:pt x="3368" y="3927"/>
                      </a:cubicBezTo>
                      <a:lnTo>
                        <a:pt x="2053" y="3606"/>
                      </a:lnTo>
                      <a:cubicBezTo>
                        <a:pt x="2156" y="3179"/>
                        <a:pt x="2230" y="2733"/>
                        <a:pt x="2327" y="228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1" name="Freeform 5560">
                  <a:extLst>
                    <a:ext uri="{FF2B5EF4-FFF2-40B4-BE49-F238E27FC236}">
                      <a16:creationId xmlns:a16="http://schemas.microsoft.com/office/drawing/2014/main" id="{656C9C03-B701-A41F-4FBC-94B893CB6A20}"/>
                    </a:ext>
                  </a:extLst>
                </p:cNvPr>
                <p:cNvSpPr/>
                <p:nvPr/>
              </p:nvSpPr>
              <p:spPr>
                <a:xfrm rot="-780000">
                  <a:off x="1748265" y="3967030"/>
                  <a:ext cx="789" cy="1091"/>
                </a:xfrm>
                <a:custGeom>
                  <a:avLst/>
                  <a:gdLst>
                    <a:gd name="connsiteX0" fmla="*/ 1155 w 789"/>
                    <a:gd name="connsiteY0" fmla="*/ 1121 h 1091"/>
                    <a:gd name="connsiteX1" fmla="*/ 611 w 789"/>
                    <a:gd name="connsiteY1" fmla="*/ 749 h 1091"/>
                    <a:gd name="connsiteX2" fmla="*/ 365 w 789"/>
                    <a:gd name="connsiteY2" fmla="*/ 675 h 1091"/>
                    <a:gd name="connsiteX3" fmla="*/ 1057 w 789"/>
                    <a:gd name="connsiteY3" fmla="*/ 1766 h 1091"/>
                  </a:gdLst>
                  <a:ahLst/>
                  <a:cxnLst>
                    <a:cxn ang="0">
                      <a:pos x="connsiteX0" y="connsiteY0"/>
                    </a:cxn>
                    <a:cxn ang="0">
                      <a:pos x="connsiteX1" y="connsiteY1"/>
                    </a:cxn>
                    <a:cxn ang="0">
                      <a:pos x="connsiteX2" y="connsiteY2"/>
                    </a:cxn>
                    <a:cxn ang="0">
                      <a:pos x="connsiteX3" y="connsiteY3"/>
                    </a:cxn>
                  </a:cxnLst>
                  <a:rect l="l" t="t" r="r" b="b"/>
                  <a:pathLst>
                    <a:path w="789" h="1091">
                      <a:moveTo>
                        <a:pt x="1155" y="1121"/>
                      </a:moveTo>
                      <a:lnTo>
                        <a:pt x="611" y="749"/>
                      </a:lnTo>
                      <a:lnTo>
                        <a:pt x="365" y="675"/>
                      </a:lnTo>
                      <a:cubicBezTo>
                        <a:pt x="611" y="1023"/>
                        <a:pt x="829" y="1395"/>
                        <a:pt x="1057" y="17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2" name="Freeform 5561">
                  <a:extLst>
                    <a:ext uri="{FF2B5EF4-FFF2-40B4-BE49-F238E27FC236}">
                      <a16:creationId xmlns:a16="http://schemas.microsoft.com/office/drawing/2014/main" id="{FE9663BA-3979-6760-E64B-B268061B057B}"/>
                    </a:ext>
                  </a:extLst>
                </p:cNvPr>
                <p:cNvSpPr/>
                <p:nvPr/>
              </p:nvSpPr>
              <p:spPr>
                <a:xfrm rot="-780000">
                  <a:off x="1747833" y="3967058"/>
                  <a:ext cx="1179" cy="1621"/>
                </a:xfrm>
                <a:custGeom>
                  <a:avLst/>
                  <a:gdLst>
                    <a:gd name="connsiteX0" fmla="*/ 480 w 1179"/>
                    <a:gd name="connsiteY0" fmla="*/ 1576 h 1621"/>
                    <a:gd name="connsiteX1" fmla="*/ 1470 w 1179"/>
                    <a:gd name="connsiteY1" fmla="*/ 2296 h 1621"/>
                    <a:gd name="connsiteX2" fmla="*/ 1544 w 1179"/>
                    <a:gd name="connsiteY2" fmla="*/ 1799 h 1621"/>
                    <a:gd name="connsiteX3" fmla="*/ 852 w 1179"/>
                    <a:gd name="connsiteY3" fmla="*/ 707 h 1621"/>
                    <a:gd name="connsiteX4" fmla="*/ 387 w 1179"/>
                    <a:gd name="connsiteY4" fmla="*/ 684 h 1621"/>
                    <a:gd name="connsiteX5" fmla="*/ 480 w 1179"/>
                    <a:gd name="connsiteY5" fmla="*/ 1576 h 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9" h="1621">
                      <a:moveTo>
                        <a:pt x="480" y="1576"/>
                      </a:moveTo>
                      <a:cubicBezTo>
                        <a:pt x="801" y="1822"/>
                        <a:pt x="1126" y="2073"/>
                        <a:pt x="1470" y="2296"/>
                      </a:cubicBezTo>
                      <a:lnTo>
                        <a:pt x="1544" y="1799"/>
                      </a:lnTo>
                      <a:cubicBezTo>
                        <a:pt x="1321" y="1427"/>
                        <a:pt x="1079" y="1055"/>
                        <a:pt x="852" y="707"/>
                      </a:cubicBezTo>
                      <a:cubicBezTo>
                        <a:pt x="700" y="674"/>
                        <a:pt x="543" y="666"/>
                        <a:pt x="387" y="684"/>
                      </a:cubicBezTo>
                      <a:cubicBezTo>
                        <a:pt x="338" y="984"/>
                        <a:pt x="370" y="1292"/>
                        <a:pt x="480" y="15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3" name="Freeform 5562">
                  <a:extLst>
                    <a:ext uri="{FF2B5EF4-FFF2-40B4-BE49-F238E27FC236}">
                      <a16:creationId xmlns:a16="http://schemas.microsoft.com/office/drawing/2014/main" id="{D80FBAA9-7C17-49AA-E979-ADE39E2236B2}"/>
                    </a:ext>
                  </a:extLst>
                </p:cNvPr>
                <p:cNvSpPr/>
                <p:nvPr/>
              </p:nvSpPr>
              <p:spPr>
                <a:xfrm rot="-780000">
                  <a:off x="1749683" y="3970866"/>
                  <a:ext cx="645" cy="929"/>
                </a:xfrm>
                <a:custGeom>
                  <a:avLst/>
                  <a:gdLst>
                    <a:gd name="connsiteX0" fmla="*/ 937 w 645"/>
                    <a:gd name="connsiteY0" fmla="*/ 949 h 929"/>
                    <a:gd name="connsiteX1" fmla="*/ 365 w 645"/>
                    <a:gd name="connsiteY1" fmla="*/ 675 h 929"/>
                    <a:gd name="connsiteX2" fmla="*/ 1011 w 645"/>
                    <a:gd name="connsiteY2" fmla="*/ 1604 h 929"/>
                    <a:gd name="connsiteX3" fmla="*/ 960 w 645"/>
                    <a:gd name="connsiteY3" fmla="*/ 1033 h 929"/>
                  </a:gdLst>
                  <a:ahLst/>
                  <a:cxnLst>
                    <a:cxn ang="0">
                      <a:pos x="connsiteX0" y="connsiteY0"/>
                    </a:cxn>
                    <a:cxn ang="0">
                      <a:pos x="connsiteX1" y="connsiteY1"/>
                    </a:cxn>
                    <a:cxn ang="0">
                      <a:pos x="connsiteX2" y="connsiteY2"/>
                    </a:cxn>
                    <a:cxn ang="0">
                      <a:pos x="connsiteX3" y="connsiteY3"/>
                    </a:cxn>
                  </a:cxnLst>
                  <a:rect l="l" t="t" r="r" b="b"/>
                  <a:pathLst>
                    <a:path w="645" h="929">
                      <a:moveTo>
                        <a:pt x="937" y="949"/>
                      </a:moveTo>
                      <a:lnTo>
                        <a:pt x="365" y="675"/>
                      </a:lnTo>
                      <a:lnTo>
                        <a:pt x="1011" y="1604"/>
                      </a:lnTo>
                      <a:lnTo>
                        <a:pt x="960" y="103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4" name="Freeform 5563">
                  <a:extLst>
                    <a:ext uri="{FF2B5EF4-FFF2-40B4-BE49-F238E27FC236}">
                      <a16:creationId xmlns:a16="http://schemas.microsoft.com/office/drawing/2014/main" id="{43FA09D9-7660-6715-ACBC-0222DCD504C1}"/>
                    </a:ext>
                  </a:extLst>
                </p:cNvPr>
                <p:cNvSpPr/>
                <p:nvPr/>
              </p:nvSpPr>
              <p:spPr>
                <a:xfrm rot="-780000">
                  <a:off x="1749438" y="3970676"/>
                  <a:ext cx="743" cy="497"/>
                </a:xfrm>
                <a:custGeom>
                  <a:avLst/>
                  <a:gdLst>
                    <a:gd name="connsiteX0" fmla="*/ 537 w 743"/>
                    <a:gd name="connsiteY0" fmla="*/ 898 h 497"/>
                    <a:gd name="connsiteX1" fmla="*/ 1108 w 743"/>
                    <a:gd name="connsiteY1" fmla="*/ 1172 h 497"/>
                    <a:gd name="connsiteX2" fmla="*/ 365 w 743"/>
                    <a:gd name="connsiteY2" fmla="*/ 675 h 497"/>
                  </a:gdLst>
                  <a:ahLst/>
                  <a:cxnLst>
                    <a:cxn ang="0">
                      <a:pos x="connsiteX0" y="connsiteY0"/>
                    </a:cxn>
                    <a:cxn ang="0">
                      <a:pos x="connsiteX1" y="connsiteY1"/>
                    </a:cxn>
                    <a:cxn ang="0">
                      <a:pos x="connsiteX2" y="connsiteY2"/>
                    </a:cxn>
                  </a:cxnLst>
                  <a:rect l="l" t="t" r="r" b="b"/>
                  <a:pathLst>
                    <a:path w="743" h="497">
                      <a:moveTo>
                        <a:pt x="537" y="898"/>
                      </a:moveTo>
                      <a:lnTo>
                        <a:pt x="1108" y="1172"/>
                      </a:lnTo>
                      <a:cubicBezTo>
                        <a:pt x="910" y="942"/>
                        <a:pt x="653" y="770"/>
                        <a:pt x="365" y="6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5" name="Freeform 5564">
                  <a:extLst>
                    <a:ext uri="{FF2B5EF4-FFF2-40B4-BE49-F238E27FC236}">
                      <a16:creationId xmlns:a16="http://schemas.microsoft.com/office/drawing/2014/main" id="{E5C0A11F-D435-E02E-FADA-D1AFDB20BD1D}"/>
                    </a:ext>
                  </a:extLst>
                </p:cNvPr>
                <p:cNvSpPr/>
                <p:nvPr/>
              </p:nvSpPr>
              <p:spPr>
                <a:xfrm rot="-780000">
                  <a:off x="1749930" y="3968316"/>
                  <a:ext cx="3190" cy="1974"/>
                </a:xfrm>
                <a:custGeom>
                  <a:avLst/>
                  <a:gdLst>
                    <a:gd name="connsiteX0" fmla="*/ 1759 w 3190"/>
                    <a:gd name="connsiteY0" fmla="*/ 675 h 1974"/>
                    <a:gd name="connsiteX1" fmla="*/ 1294 w 3190"/>
                    <a:gd name="connsiteY1" fmla="*/ 1293 h 1974"/>
                    <a:gd name="connsiteX2" fmla="*/ 365 w 3190"/>
                    <a:gd name="connsiteY2" fmla="*/ 772 h 1974"/>
                    <a:gd name="connsiteX3" fmla="*/ 830 w 3190"/>
                    <a:gd name="connsiteY3" fmla="*/ 1539 h 1974"/>
                    <a:gd name="connsiteX4" fmla="*/ 807 w 3190"/>
                    <a:gd name="connsiteY4" fmla="*/ 2004 h 1974"/>
                    <a:gd name="connsiteX5" fmla="*/ 3556 w 3190"/>
                    <a:gd name="connsiteY5" fmla="*/ 2649 h 1974"/>
                    <a:gd name="connsiteX6" fmla="*/ 2293 w 3190"/>
                    <a:gd name="connsiteY6" fmla="*/ 1163 h 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 h="1974">
                      <a:moveTo>
                        <a:pt x="1759" y="675"/>
                      </a:moveTo>
                      <a:cubicBezTo>
                        <a:pt x="1587" y="995"/>
                        <a:pt x="1461" y="1367"/>
                        <a:pt x="1294" y="1293"/>
                      </a:cubicBezTo>
                      <a:cubicBezTo>
                        <a:pt x="997" y="1144"/>
                        <a:pt x="676" y="944"/>
                        <a:pt x="365" y="772"/>
                      </a:cubicBezTo>
                      <a:lnTo>
                        <a:pt x="830" y="1539"/>
                      </a:lnTo>
                      <a:cubicBezTo>
                        <a:pt x="870" y="1693"/>
                        <a:pt x="862" y="1855"/>
                        <a:pt x="807" y="2004"/>
                      </a:cubicBezTo>
                      <a:lnTo>
                        <a:pt x="3556" y="2649"/>
                      </a:lnTo>
                      <a:cubicBezTo>
                        <a:pt x="3162" y="2131"/>
                        <a:pt x="2740" y="1635"/>
                        <a:pt x="2293" y="116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6" name="Freeform 5565">
                  <a:extLst>
                    <a:ext uri="{FF2B5EF4-FFF2-40B4-BE49-F238E27FC236}">
                      <a16:creationId xmlns:a16="http://schemas.microsoft.com/office/drawing/2014/main" id="{C8518F52-5D68-8B83-A545-D89DB0AA8F2F}"/>
                    </a:ext>
                  </a:extLst>
                </p:cNvPr>
                <p:cNvSpPr/>
                <p:nvPr/>
              </p:nvSpPr>
              <p:spPr>
                <a:xfrm rot="-780000">
                  <a:off x="1749006" y="3968435"/>
                  <a:ext cx="1362" cy="1626"/>
                </a:xfrm>
                <a:custGeom>
                  <a:avLst/>
                  <a:gdLst>
                    <a:gd name="connsiteX0" fmla="*/ 365 w 1362"/>
                    <a:gd name="connsiteY0" fmla="*/ 1980 h 1626"/>
                    <a:gd name="connsiteX1" fmla="*/ 1680 w 1362"/>
                    <a:gd name="connsiteY1" fmla="*/ 2301 h 1626"/>
                    <a:gd name="connsiteX2" fmla="*/ 1703 w 1362"/>
                    <a:gd name="connsiteY2" fmla="*/ 1836 h 1626"/>
                    <a:gd name="connsiteX3" fmla="*/ 1238 w 1362"/>
                    <a:gd name="connsiteY3" fmla="*/ 1070 h 1626"/>
                    <a:gd name="connsiteX4" fmla="*/ 644 w 1362"/>
                    <a:gd name="connsiteY4" fmla="*/ 675 h 1626"/>
                    <a:gd name="connsiteX5" fmla="*/ 365 w 1362"/>
                    <a:gd name="connsiteY5" fmla="*/ 1980 h 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2" h="1626">
                      <a:moveTo>
                        <a:pt x="365" y="1980"/>
                      </a:moveTo>
                      <a:lnTo>
                        <a:pt x="1680" y="2301"/>
                      </a:lnTo>
                      <a:cubicBezTo>
                        <a:pt x="1735" y="2152"/>
                        <a:pt x="1743" y="1990"/>
                        <a:pt x="1703" y="1836"/>
                      </a:cubicBezTo>
                      <a:lnTo>
                        <a:pt x="1238" y="1070"/>
                      </a:lnTo>
                      <a:lnTo>
                        <a:pt x="644" y="675"/>
                      </a:lnTo>
                      <a:cubicBezTo>
                        <a:pt x="537" y="1112"/>
                        <a:pt x="463" y="1558"/>
                        <a:pt x="365" y="19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7" name="Freeform 5566">
                  <a:extLst>
                    <a:ext uri="{FF2B5EF4-FFF2-40B4-BE49-F238E27FC236}">
                      <a16:creationId xmlns:a16="http://schemas.microsoft.com/office/drawing/2014/main" id="{94668FBD-B6BF-99D9-8344-10F38D77B9EA}"/>
                    </a:ext>
                  </a:extLst>
                </p:cNvPr>
                <p:cNvSpPr/>
                <p:nvPr/>
              </p:nvSpPr>
              <p:spPr>
                <a:xfrm rot="-780000">
                  <a:off x="1749135" y="3967170"/>
                  <a:ext cx="1909" cy="2067"/>
                </a:xfrm>
                <a:custGeom>
                  <a:avLst/>
                  <a:gdLst>
                    <a:gd name="connsiteX0" fmla="*/ 881 w 1909"/>
                    <a:gd name="connsiteY0" fmla="*/ 2212 h 2067"/>
                    <a:gd name="connsiteX1" fmla="*/ 1810 w 1909"/>
                    <a:gd name="connsiteY1" fmla="*/ 2733 h 2067"/>
                    <a:gd name="connsiteX2" fmla="*/ 2274 w 1909"/>
                    <a:gd name="connsiteY2" fmla="*/ 2115 h 2067"/>
                    <a:gd name="connsiteX3" fmla="*/ 463 w 1909"/>
                    <a:gd name="connsiteY3" fmla="*/ 675 h 2067"/>
                    <a:gd name="connsiteX4" fmla="*/ 365 w 1909"/>
                    <a:gd name="connsiteY4" fmla="*/ 1320 h 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 h="2067">
                      <a:moveTo>
                        <a:pt x="881" y="2212"/>
                      </a:moveTo>
                      <a:cubicBezTo>
                        <a:pt x="1178" y="2384"/>
                        <a:pt x="1498" y="2584"/>
                        <a:pt x="1810" y="2733"/>
                      </a:cubicBezTo>
                      <a:cubicBezTo>
                        <a:pt x="1982" y="2807"/>
                        <a:pt x="2107" y="2436"/>
                        <a:pt x="2274" y="2115"/>
                      </a:cubicBezTo>
                      <a:cubicBezTo>
                        <a:pt x="1704" y="1595"/>
                        <a:pt x="1098" y="1113"/>
                        <a:pt x="463" y="675"/>
                      </a:cubicBezTo>
                      <a:lnTo>
                        <a:pt x="365" y="132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8" name="Freeform 5567">
                  <a:extLst>
                    <a:ext uri="{FF2B5EF4-FFF2-40B4-BE49-F238E27FC236}">
                      <a16:creationId xmlns:a16="http://schemas.microsoft.com/office/drawing/2014/main" id="{38F77C17-012C-FD22-03EB-87D947F75688}"/>
                    </a:ext>
                  </a:extLst>
                </p:cNvPr>
                <p:cNvSpPr/>
                <p:nvPr/>
              </p:nvSpPr>
              <p:spPr>
                <a:xfrm rot="-780000">
                  <a:off x="1749088" y="3967980"/>
                  <a:ext cx="594" cy="892"/>
                </a:xfrm>
                <a:custGeom>
                  <a:avLst/>
                  <a:gdLst>
                    <a:gd name="connsiteX0" fmla="*/ 365 w 594"/>
                    <a:gd name="connsiteY0" fmla="*/ 1172 h 892"/>
                    <a:gd name="connsiteX1" fmla="*/ 960 w 594"/>
                    <a:gd name="connsiteY1" fmla="*/ 1567 h 892"/>
                    <a:gd name="connsiteX2" fmla="*/ 439 w 594"/>
                    <a:gd name="connsiteY2" fmla="*/ 675 h 892"/>
                  </a:gdLst>
                  <a:ahLst/>
                  <a:cxnLst>
                    <a:cxn ang="0">
                      <a:pos x="connsiteX0" y="connsiteY0"/>
                    </a:cxn>
                    <a:cxn ang="0">
                      <a:pos x="connsiteX1" y="connsiteY1"/>
                    </a:cxn>
                    <a:cxn ang="0">
                      <a:pos x="connsiteX2" y="connsiteY2"/>
                    </a:cxn>
                  </a:cxnLst>
                  <a:rect l="l" t="t" r="r" b="b"/>
                  <a:pathLst>
                    <a:path w="594" h="892">
                      <a:moveTo>
                        <a:pt x="365" y="1172"/>
                      </a:moveTo>
                      <a:lnTo>
                        <a:pt x="960" y="1567"/>
                      </a:lnTo>
                      <a:lnTo>
                        <a:pt x="439" y="67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9" name="Freeform 5568">
                  <a:extLst>
                    <a:ext uri="{FF2B5EF4-FFF2-40B4-BE49-F238E27FC236}">
                      <a16:creationId xmlns:a16="http://schemas.microsoft.com/office/drawing/2014/main" id="{24A73B7A-538E-407C-A0AD-169CA9927EE8}"/>
                    </a:ext>
                  </a:extLst>
                </p:cNvPr>
                <p:cNvSpPr/>
                <p:nvPr/>
              </p:nvSpPr>
              <p:spPr>
                <a:xfrm rot="-780000">
                  <a:off x="1956853" y="4010711"/>
                  <a:ext cx="3704" cy="4813"/>
                </a:xfrm>
                <a:custGeom>
                  <a:avLst/>
                  <a:gdLst>
                    <a:gd name="connsiteX0" fmla="*/ 671 w 3704"/>
                    <a:gd name="connsiteY0" fmla="*/ 2009 h 4813"/>
                    <a:gd name="connsiteX1" fmla="*/ 620 w 3704"/>
                    <a:gd name="connsiteY1" fmla="*/ 4565 h 4813"/>
                    <a:gd name="connsiteX2" fmla="*/ 1735 w 3704"/>
                    <a:gd name="connsiteY2" fmla="*/ 5494 h 4813"/>
                    <a:gd name="connsiteX3" fmla="*/ 3128 w 3704"/>
                    <a:gd name="connsiteY3" fmla="*/ 5248 h 4813"/>
                    <a:gd name="connsiteX4" fmla="*/ 3402 w 3704"/>
                    <a:gd name="connsiteY4" fmla="*/ 5076 h 4813"/>
                    <a:gd name="connsiteX5" fmla="*/ 4039 w 3704"/>
                    <a:gd name="connsiteY5" fmla="*/ 4448 h 4813"/>
                    <a:gd name="connsiteX6" fmla="*/ 4062 w 3704"/>
                    <a:gd name="connsiteY6" fmla="*/ 1052 h 4813"/>
                    <a:gd name="connsiteX7" fmla="*/ 1535 w 3704"/>
                    <a:gd name="connsiteY7" fmla="*/ 680 h 4813"/>
                    <a:gd name="connsiteX8" fmla="*/ 671 w 3704"/>
                    <a:gd name="connsiteY8" fmla="*/ 2009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4" h="4813">
                      <a:moveTo>
                        <a:pt x="671" y="2009"/>
                      </a:moveTo>
                      <a:cubicBezTo>
                        <a:pt x="331" y="2824"/>
                        <a:pt x="313" y="3737"/>
                        <a:pt x="620" y="4565"/>
                      </a:cubicBezTo>
                      <a:cubicBezTo>
                        <a:pt x="811" y="5042"/>
                        <a:pt x="1230" y="5392"/>
                        <a:pt x="1735" y="5494"/>
                      </a:cubicBezTo>
                      <a:lnTo>
                        <a:pt x="3128" y="5248"/>
                      </a:lnTo>
                      <a:lnTo>
                        <a:pt x="3402" y="5076"/>
                      </a:lnTo>
                      <a:cubicBezTo>
                        <a:pt x="3626" y="4879"/>
                        <a:pt x="3839" y="4670"/>
                        <a:pt x="4039" y="4448"/>
                      </a:cubicBezTo>
                      <a:cubicBezTo>
                        <a:pt x="4121" y="3318"/>
                        <a:pt x="4129" y="2183"/>
                        <a:pt x="4062" y="1052"/>
                      </a:cubicBezTo>
                      <a:lnTo>
                        <a:pt x="1535" y="680"/>
                      </a:lnTo>
                      <a:cubicBezTo>
                        <a:pt x="1215" y="1102"/>
                        <a:pt x="926" y="1546"/>
                        <a:pt x="671" y="200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0" name="Freeform 5569">
                  <a:extLst>
                    <a:ext uri="{FF2B5EF4-FFF2-40B4-BE49-F238E27FC236}">
                      <a16:creationId xmlns:a16="http://schemas.microsoft.com/office/drawing/2014/main" id="{47F7FA43-B073-9B1B-824F-9772EDAC55D5}"/>
                    </a:ext>
                  </a:extLst>
                </p:cNvPr>
                <p:cNvSpPr/>
                <p:nvPr/>
              </p:nvSpPr>
              <p:spPr>
                <a:xfrm rot="-780000">
                  <a:off x="1941903" y="4031720"/>
                  <a:ext cx="2503" cy="2540"/>
                </a:xfrm>
                <a:custGeom>
                  <a:avLst/>
                  <a:gdLst>
                    <a:gd name="connsiteX0" fmla="*/ 451 w 2503"/>
                    <a:gd name="connsiteY0" fmla="*/ 684 h 2540"/>
                    <a:gd name="connsiteX1" fmla="*/ 400 w 2503"/>
                    <a:gd name="connsiteY1" fmla="*/ 3114 h 2540"/>
                    <a:gd name="connsiteX2" fmla="*/ 2903 w 2503"/>
                    <a:gd name="connsiteY2" fmla="*/ 2742 h 2540"/>
                    <a:gd name="connsiteX3" fmla="*/ 2285 w 2503"/>
                    <a:gd name="connsiteY3" fmla="*/ 2278 h 2540"/>
                    <a:gd name="connsiteX4" fmla="*/ 451 w 2503"/>
                    <a:gd name="connsiteY4" fmla="*/ 684 h 2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 h="2540">
                      <a:moveTo>
                        <a:pt x="451" y="684"/>
                      </a:moveTo>
                      <a:cubicBezTo>
                        <a:pt x="845" y="1451"/>
                        <a:pt x="825" y="2365"/>
                        <a:pt x="400" y="3114"/>
                      </a:cubicBezTo>
                      <a:cubicBezTo>
                        <a:pt x="1249" y="3345"/>
                        <a:pt x="2157" y="3210"/>
                        <a:pt x="2903" y="2742"/>
                      </a:cubicBezTo>
                      <a:lnTo>
                        <a:pt x="2285" y="2278"/>
                      </a:lnTo>
                      <a:cubicBezTo>
                        <a:pt x="1640" y="1748"/>
                        <a:pt x="1050" y="1205"/>
                        <a:pt x="451" y="6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1" name="Freeform 5570">
                  <a:extLst>
                    <a:ext uri="{FF2B5EF4-FFF2-40B4-BE49-F238E27FC236}">
                      <a16:creationId xmlns:a16="http://schemas.microsoft.com/office/drawing/2014/main" id="{FF66440D-1795-3D32-509F-F09103DE9BA4}"/>
                    </a:ext>
                  </a:extLst>
                </p:cNvPr>
                <p:cNvSpPr/>
                <p:nvPr/>
              </p:nvSpPr>
              <p:spPr>
                <a:xfrm rot="-780000">
                  <a:off x="1938586" y="4027610"/>
                  <a:ext cx="952" cy="3224"/>
                </a:xfrm>
                <a:custGeom>
                  <a:avLst/>
                  <a:gdLst>
                    <a:gd name="connsiteX0" fmla="*/ 957 w 952"/>
                    <a:gd name="connsiteY0" fmla="*/ 683 h 3224"/>
                    <a:gd name="connsiteX1" fmla="*/ 808 w 952"/>
                    <a:gd name="connsiteY1" fmla="*/ 3188 h 3224"/>
                    <a:gd name="connsiteX2" fmla="*/ 1351 w 952"/>
                    <a:gd name="connsiteY2" fmla="*/ 3908 h 3224"/>
                    <a:gd name="connsiteX3" fmla="*/ 1351 w 952"/>
                    <a:gd name="connsiteY3" fmla="*/ 3908 h 3224"/>
                    <a:gd name="connsiteX4" fmla="*/ 1105 w 952"/>
                    <a:gd name="connsiteY4" fmla="*/ 3188 h 3224"/>
                    <a:gd name="connsiteX5" fmla="*/ 957 w 952"/>
                    <a:gd name="connsiteY5" fmla="*/ 683 h 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 h="3224">
                      <a:moveTo>
                        <a:pt x="957" y="683"/>
                      </a:moveTo>
                      <a:cubicBezTo>
                        <a:pt x="116" y="1353"/>
                        <a:pt x="362" y="2296"/>
                        <a:pt x="808" y="3188"/>
                      </a:cubicBezTo>
                      <a:cubicBezTo>
                        <a:pt x="944" y="3459"/>
                        <a:pt x="1128" y="3703"/>
                        <a:pt x="1351" y="3908"/>
                      </a:cubicBezTo>
                      <a:lnTo>
                        <a:pt x="1351" y="3908"/>
                      </a:lnTo>
                      <a:cubicBezTo>
                        <a:pt x="1240" y="3679"/>
                        <a:pt x="1157" y="3437"/>
                        <a:pt x="1105" y="3188"/>
                      </a:cubicBezTo>
                      <a:cubicBezTo>
                        <a:pt x="980" y="2347"/>
                        <a:pt x="1077" y="1524"/>
                        <a:pt x="957" y="68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2" name="Freeform 5571">
                  <a:extLst>
                    <a:ext uri="{FF2B5EF4-FFF2-40B4-BE49-F238E27FC236}">
                      <a16:creationId xmlns:a16="http://schemas.microsoft.com/office/drawing/2014/main" id="{71EA925E-449B-1D9E-F457-29EA010A780C}"/>
                    </a:ext>
                  </a:extLst>
                </p:cNvPr>
                <p:cNvSpPr/>
                <p:nvPr/>
              </p:nvSpPr>
              <p:spPr>
                <a:xfrm rot="-780000">
                  <a:off x="1939452" y="4026541"/>
                  <a:ext cx="5546" cy="7385"/>
                </a:xfrm>
                <a:custGeom>
                  <a:avLst/>
                  <a:gdLst>
                    <a:gd name="connsiteX0" fmla="*/ 5880 w 5546"/>
                    <a:gd name="connsiteY0" fmla="*/ 5680 h 7385"/>
                    <a:gd name="connsiteX1" fmla="*/ 3994 w 5546"/>
                    <a:gd name="connsiteY1" fmla="*/ 5063 h 7385"/>
                    <a:gd name="connsiteX2" fmla="*/ 3497 w 5546"/>
                    <a:gd name="connsiteY2" fmla="*/ 2856 h 7385"/>
                    <a:gd name="connsiteX3" fmla="*/ 2828 w 5546"/>
                    <a:gd name="connsiteY3" fmla="*/ 1861 h 7385"/>
                    <a:gd name="connsiteX4" fmla="*/ 571 w 5546"/>
                    <a:gd name="connsiteY4" fmla="*/ 932 h 7385"/>
                    <a:gd name="connsiteX5" fmla="*/ 399 w 5546"/>
                    <a:gd name="connsiteY5" fmla="*/ 1081 h 7385"/>
                    <a:gd name="connsiteX6" fmla="*/ 548 w 5546"/>
                    <a:gd name="connsiteY6" fmla="*/ 3585 h 7385"/>
                    <a:gd name="connsiteX7" fmla="*/ 794 w 5546"/>
                    <a:gd name="connsiteY7" fmla="*/ 4305 h 7385"/>
                    <a:gd name="connsiteX8" fmla="*/ 2257 w 5546"/>
                    <a:gd name="connsiteY8" fmla="*/ 6015 h 7385"/>
                    <a:gd name="connsiteX9" fmla="*/ 4092 w 5546"/>
                    <a:gd name="connsiteY9" fmla="*/ 7604 h 7385"/>
                    <a:gd name="connsiteX10" fmla="*/ 4710 w 5546"/>
                    <a:gd name="connsiteY10" fmla="*/ 8069 h 7385"/>
                    <a:gd name="connsiteX11" fmla="*/ 5676 w 5546"/>
                    <a:gd name="connsiteY11" fmla="*/ 6954 h 7385"/>
                    <a:gd name="connsiteX12" fmla="*/ 5880 w 5546"/>
                    <a:gd name="connsiteY12" fmla="*/ 5680 h 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46" h="7385">
                      <a:moveTo>
                        <a:pt x="5880" y="5680"/>
                      </a:moveTo>
                      <a:cubicBezTo>
                        <a:pt x="4863" y="5778"/>
                        <a:pt x="4120" y="5583"/>
                        <a:pt x="3994" y="5063"/>
                      </a:cubicBezTo>
                      <a:cubicBezTo>
                        <a:pt x="3795" y="4342"/>
                        <a:pt x="3646" y="3599"/>
                        <a:pt x="3497" y="2856"/>
                      </a:cubicBezTo>
                      <a:lnTo>
                        <a:pt x="2828" y="1861"/>
                      </a:lnTo>
                      <a:cubicBezTo>
                        <a:pt x="2285" y="1044"/>
                        <a:pt x="1588" y="272"/>
                        <a:pt x="571" y="932"/>
                      </a:cubicBezTo>
                      <a:lnTo>
                        <a:pt x="399" y="1081"/>
                      </a:lnTo>
                      <a:cubicBezTo>
                        <a:pt x="525" y="1922"/>
                        <a:pt x="422" y="2744"/>
                        <a:pt x="548" y="3585"/>
                      </a:cubicBezTo>
                      <a:cubicBezTo>
                        <a:pt x="600" y="3835"/>
                        <a:pt x="683" y="4076"/>
                        <a:pt x="794" y="4305"/>
                      </a:cubicBezTo>
                      <a:cubicBezTo>
                        <a:pt x="1374" y="4789"/>
                        <a:pt x="1869" y="5367"/>
                        <a:pt x="2257" y="6015"/>
                      </a:cubicBezTo>
                      <a:cubicBezTo>
                        <a:pt x="2852" y="6535"/>
                        <a:pt x="3446" y="7084"/>
                        <a:pt x="4092" y="7604"/>
                      </a:cubicBezTo>
                      <a:lnTo>
                        <a:pt x="4710" y="8069"/>
                      </a:lnTo>
                      <a:cubicBezTo>
                        <a:pt x="5105" y="7768"/>
                        <a:pt x="5434" y="7388"/>
                        <a:pt x="5676" y="6954"/>
                      </a:cubicBezTo>
                      <a:cubicBezTo>
                        <a:pt x="5939" y="6585"/>
                        <a:pt x="6015" y="6114"/>
                        <a:pt x="5880" y="56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3" name="Freeform 5572">
                  <a:extLst>
                    <a:ext uri="{FF2B5EF4-FFF2-40B4-BE49-F238E27FC236}">
                      <a16:creationId xmlns:a16="http://schemas.microsoft.com/office/drawing/2014/main" id="{32E2A5E1-1AB2-EE82-521C-BF5869D647F9}"/>
                    </a:ext>
                  </a:extLst>
                </p:cNvPr>
                <p:cNvSpPr/>
                <p:nvPr/>
              </p:nvSpPr>
              <p:spPr>
                <a:xfrm rot="-780000">
                  <a:off x="1954651" y="4014707"/>
                  <a:ext cx="2116" cy="1759"/>
                </a:xfrm>
                <a:custGeom>
                  <a:avLst/>
                  <a:gdLst>
                    <a:gd name="connsiteX0" fmla="*/ 2408 w 2116"/>
                    <a:gd name="connsiteY0" fmla="*/ 2441 h 1759"/>
                    <a:gd name="connsiteX1" fmla="*/ 2459 w 2116"/>
                    <a:gd name="connsiteY1" fmla="*/ 1400 h 1759"/>
                    <a:gd name="connsiteX2" fmla="*/ 402 w 2116"/>
                    <a:gd name="connsiteY2" fmla="*/ 903 h 1759"/>
                    <a:gd name="connsiteX3" fmla="*/ 2288 w 2116"/>
                    <a:gd name="connsiteY3" fmla="*/ 2343 h 1759"/>
                  </a:gdLst>
                  <a:ahLst/>
                  <a:cxnLst>
                    <a:cxn ang="0">
                      <a:pos x="connsiteX0" y="connsiteY0"/>
                    </a:cxn>
                    <a:cxn ang="0">
                      <a:pos x="connsiteX1" y="connsiteY1"/>
                    </a:cxn>
                    <a:cxn ang="0">
                      <a:pos x="connsiteX2" y="connsiteY2"/>
                    </a:cxn>
                    <a:cxn ang="0">
                      <a:pos x="connsiteX3" y="connsiteY3"/>
                    </a:cxn>
                  </a:cxnLst>
                  <a:rect l="l" t="t" r="r" b="b"/>
                  <a:pathLst>
                    <a:path w="2116" h="1759">
                      <a:moveTo>
                        <a:pt x="2408" y="2441"/>
                      </a:moveTo>
                      <a:cubicBezTo>
                        <a:pt x="2534" y="2108"/>
                        <a:pt x="2552" y="1744"/>
                        <a:pt x="2459" y="1400"/>
                      </a:cubicBezTo>
                      <a:cubicBezTo>
                        <a:pt x="2088" y="471"/>
                        <a:pt x="1196" y="606"/>
                        <a:pt x="402" y="903"/>
                      </a:cubicBezTo>
                      <a:cubicBezTo>
                        <a:pt x="954" y="1475"/>
                        <a:pt x="1590" y="1961"/>
                        <a:pt x="2288" y="23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4" name="Freeform 5573">
                  <a:extLst>
                    <a:ext uri="{FF2B5EF4-FFF2-40B4-BE49-F238E27FC236}">
                      <a16:creationId xmlns:a16="http://schemas.microsoft.com/office/drawing/2014/main" id="{96298A8E-BA04-C059-887E-8F13AAEAE3E9}"/>
                    </a:ext>
                  </a:extLst>
                </p:cNvPr>
                <p:cNvSpPr/>
                <p:nvPr/>
              </p:nvSpPr>
              <p:spPr>
                <a:xfrm rot="-780000">
                  <a:off x="1949749" y="4015505"/>
                  <a:ext cx="7310" cy="4265"/>
                </a:xfrm>
                <a:custGeom>
                  <a:avLst/>
                  <a:gdLst>
                    <a:gd name="connsiteX0" fmla="*/ 3745 w 7310"/>
                    <a:gd name="connsiteY0" fmla="*/ 2419 h 4265"/>
                    <a:gd name="connsiteX1" fmla="*/ 7689 w 7310"/>
                    <a:gd name="connsiteY1" fmla="*/ 2293 h 4265"/>
                    <a:gd name="connsiteX2" fmla="*/ 7712 w 7310"/>
                    <a:gd name="connsiteY2" fmla="*/ 2219 h 4265"/>
                    <a:gd name="connsiteX3" fmla="*/ 7586 w 7310"/>
                    <a:gd name="connsiteY3" fmla="*/ 2122 h 4265"/>
                    <a:gd name="connsiteX4" fmla="*/ 5701 w 7310"/>
                    <a:gd name="connsiteY4" fmla="*/ 681 h 4265"/>
                    <a:gd name="connsiteX5" fmla="*/ 5306 w 7310"/>
                    <a:gd name="connsiteY5" fmla="*/ 853 h 4265"/>
                    <a:gd name="connsiteX6" fmla="*/ 1590 w 7310"/>
                    <a:gd name="connsiteY6" fmla="*/ 2888 h 4265"/>
                    <a:gd name="connsiteX7" fmla="*/ 401 w 7310"/>
                    <a:gd name="connsiteY7" fmla="*/ 4895 h 4265"/>
                    <a:gd name="connsiteX8" fmla="*/ 475 w 7310"/>
                    <a:gd name="connsiteY8" fmla="*/ 4946 h 4265"/>
                    <a:gd name="connsiteX9" fmla="*/ 2036 w 7310"/>
                    <a:gd name="connsiteY9" fmla="*/ 3134 h 4265"/>
                    <a:gd name="connsiteX10" fmla="*/ 3745 w 7310"/>
                    <a:gd name="connsiteY10" fmla="*/ 2419 h 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0" h="4265">
                      <a:moveTo>
                        <a:pt x="3745" y="2419"/>
                      </a:moveTo>
                      <a:cubicBezTo>
                        <a:pt x="5061" y="2476"/>
                        <a:pt x="6379" y="2434"/>
                        <a:pt x="7689" y="2293"/>
                      </a:cubicBezTo>
                      <a:lnTo>
                        <a:pt x="7712" y="2219"/>
                      </a:lnTo>
                      <a:lnTo>
                        <a:pt x="7586" y="2122"/>
                      </a:lnTo>
                      <a:cubicBezTo>
                        <a:pt x="6889" y="1739"/>
                        <a:pt x="6253" y="1254"/>
                        <a:pt x="5701" y="681"/>
                      </a:cubicBezTo>
                      <a:lnTo>
                        <a:pt x="5306" y="853"/>
                      </a:lnTo>
                      <a:cubicBezTo>
                        <a:pt x="4001" y="1403"/>
                        <a:pt x="2756" y="2085"/>
                        <a:pt x="1590" y="2888"/>
                      </a:cubicBezTo>
                      <a:cubicBezTo>
                        <a:pt x="1019" y="3311"/>
                        <a:pt x="772" y="4226"/>
                        <a:pt x="401" y="4895"/>
                      </a:cubicBezTo>
                      <a:lnTo>
                        <a:pt x="475" y="4946"/>
                      </a:lnTo>
                      <a:cubicBezTo>
                        <a:pt x="1064" y="4405"/>
                        <a:pt x="1588" y="3797"/>
                        <a:pt x="2036" y="3134"/>
                      </a:cubicBezTo>
                      <a:cubicBezTo>
                        <a:pt x="2356" y="2568"/>
                        <a:pt x="2802" y="2368"/>
                        <a:pt x="3745" y="24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5" name="Freeform 5574">
                  <a:extLst>
                    <a:ext uri="{FF2B5EF4-FFF2-40B4-BE49-F238E27FC236}">
                      <a16:creationId xmlns:a16="http://schemas.microsoft.com/office/drawing/2014/main" id="{6E7DB62F-C81D-36F2-EF83-48CEB0BEE675}"/>
                    </a:ext>
                  </a:extLst>
                </p:cNvPr>
                <p:cNvSpPr/>
                <p:nvPr/>
              </p:nvSpPr>
              <p:spPr>
                <a:xfrm rot="-780000">
                  <a:off x="1954674" y="4014943"/>
                  <a:ext cx="2011" cy="1537"/>
                </a:xfrm>
                <a:custGeom>
                  <a:avLst/>
                  <a:gdLst>
                    <a:gd name="connsiteX0" fmla="*/ 2413 w 2011"/>
                    <a:gd name="connsiteY0" fmla="*/ 2219 h 1537"/>
                    <a:gd name="connsiteX1" fmla="*/ 2413 w 2011"/>
                    <a:gd name="connsiteY1" fmla="*/ 2219 h 1537"/>
                    <a:gd name="connsiteX2" fmla="*/ 2288 w 2011"/>
                    <a:gd name="connsiteY2" fmla="*/ 2121 h 1537"/>
                    <a:gd name="connsiteX3" fmla="*/ 402 w 2011"/>
                    <a:gd name="connsiteY3" fmla="*/ 681 h 1537"/>
                    <a:gd name="connsiteX4" fmla="*/ 402 w 2011"/>
                    <a:gd name="connsiteY4" fmla="*/ 681 h 1537"/>
                    <a:gd name="connsiteX5" fmla="*/ 2288 w 2011"/>
                    <a:gd name="connsiteY5" fmla="*/ 2121 h 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 h="1537">
                      <a:moveTo>
                        <a:pt x="2413" y="2219"/>
                      </a:moveTo>
                      <a:lnTo>
                        <a:pt x="2413" y="2219"/>
                      </a:lnTo>
                      <a:lnTo>
                        <a:pt x="2288" y="2121"/>
                      </a:lnTo>
                      <a:cubicBezTo>
                        <a:pt x="1590" y="1739"/>
                        <a:pt x="954" y="1254"/>
                        <a:pt x="402" y="681"/>
                      </a:cubicBezTo>
                      <a:lnTo>
                        <a:pt x="402" y="681"/>
                      </a:lnTo>
                      <a:cubicBezTo>
                        <a:pt x="954" y="1254"/>
                        <a:pt x="1590" y="1739"/>
                        <a:pt x="2288" y="212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6" name="Freeform 5575">
                  <a:extLst>
                    <a:ext uri="{FF2B5EF4-FFF2-40B4-BE49-F238E27FC236}">
                      <a16:creationId xmlns:a16="http://schemas.microsoft.com/office/drawing/2014/main" id="{C8FD9C00-78FD-3568-BB74-48585262DB7B}"/>
                    </a:ext>
                  </a:extLst>
                </p:cNvPr>
                <p:cNvSpPr/>
                <p:nvPr/>
              </p:nvSpPr>
              <p:spPr>
                <a:xfrm rot="-780000">
                  <a:off x="1884435" y="3958141"/>
                  <a:ext cx="4837" cy="6784"/>
                </a:xfrm>
                <a:custGeom>
                  <a:avLst/>
                  <a:gdLst>
                    <a:gd name="connsiteX0" fmla="*/ 1973 w 4837"/>
                    <a:gd name="connsiteY0" fmla="*/ 7446 h 6784"/>
                    <a:gd name="connsiteX1" fmla="*/ 5225 w 4837"/>
                    <a:gd name="connsiteY1" fmla="*/ 4194 h 6784"/>
                    <a:gd name="connsiteX2" fmla="*/ 4035 w 4837"/>
                    <a:gd name="connsiteY2" fmla="*/ 1764 h 6784"/>
                    <a:gd name="connsiteX3" fmla="*/ 1481 w 4837"/>
                    <a:gd name="connsiteY3" fmla="*/ 672 h 6784"/>
                    <a:gd name="connsiteX4" fmla="*/ 440 w 4837"/>
                    <a:gd name="connsiteY4" fmla="*/ 3399 h 6784"/>
                    <a:gd name="connsiteX5" fmla="*/ 1973 w 4837"/>
                    <a:gd name="connsiteY5" fmla="*/ 7446 h 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7" h="6784">
                      <a:moveTo>
                        <a:pt x="1973" y="7446"/>
                      </a:moveTo>
                      <a:cubicBezTo>
                        <a:pt x="2740" y="7618"/>
                        <a:pt x="5122" y="5513"/>
                        <a:pt x="5225" y="4194"/>
                      </a:cubicBezTo>
                      <a:cubicBezTo>
                        <a:pt x="5276" y="3427"/>
                        <a:pt x="4481" y="2632"/>
                        <a:pt x="4035" y="1764"/>
                      </a:cubicBezTo>
                      <a:lnTo>
                        <a:pt x="1481" y="672"/>
                      </a:lnTo>
                      <a:cubicBezTo>
                        <a:pt x="1044" y="1544"/>
                        <a:pt x="696" y="2458"/>
                        <a:pt x="440" y="3399"/>
                      </a:cubicBezTo>
                      <a:cubicBezTo>
                        <a:pt x="166" y="5216"/>
                        <a:pt x="1030" y="7200"/>
                        <a:pt x="1973" y="744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7" name="Freeform 5576">
                  <a:extLst>
                    <a:ext uri="{FF2B5EF4-FFF2-40B4-BE49-F238E27FC236}">
                      <a16:creationId xmlns:a16="http://schemas.microsoft.com/office/drawing/2014/main" id="{042EBBCE-86B9-E13B-3A36-48E3B53DB49D}"/>
                    </a:ext>
                  </a:extLst>
                </p:cNvPr>
                <p:cNvSpPr/>
                <p:nvPr/>
              </p:nvSpPr>
              <p:spPr>
                <a:xfrm rot="-780000">
                  <a:off x="1937221" y="4019486"/>
                  <a:ext cx="4991" cy="2824"/>
                </a:xfrm>
                <a:custGeom>
                  <a:avLst/>
                  <a:gdLst>
                    <a:gd name="connsiteX0" fmla="*/ 457 w 4991"/>
                    <a:gd name="connsiteY0" fmla="*/ 682 h 2824"/>
                    <a:gd name="connsiteX1" fmla="*/ 703 w 4991"/>
                    <a:gd name="connsiteY1" fmla="*/ 1946 h 2824"/>
                    <a:gd name="connsiteX2" fmla="*/ 5390 w 4991"/>
                    <a:gd name="connsiteY2" fmla="*/ 3507 h 2824"/>
                    <a:gd name="connsiteX3" fmla="*/ 3235 w 4991"/>
                    <a:gd name="connsiteY3" fmla="*/ 1820 h 2824"/>
                    <a:gd name="connsiteX4" fmla="*/ 457 w 4991"/>
                    <a:gd name="connsiteY4" fmla="*/ 682 h 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 h="2824">
                      <a:moveTo>
                        <a:pt x="457" y="682"/>
                      </a:moveTo>
                      <a:cubicBezTo>
                        <a:pt x="257" y="956"/>
                        <a:pt x="629" y="1648"/>
                        <a:pt x="703" y="1946"/>
                      </a:cubicBezTo>
                      <a:cubicBezTo>
                        <a:pt x="2077" y="2917"/>
                        <a:pt x="3708" y="3460"/>
                        <a:pt x="5390" y="3507"/>
                      </a:cubicBezTo>
                      <a:cubicBezTo>
                        <a:pt x="4823" y="2774"/>
                        <a:pt x="4082" y="2195"/>
                        <a:pt x="3235" y="1820"/>
                      </a:cubicBezTo>
                      <a:cubicBezTo>
                        <a:pt x="2315" y="1402"/>
                        <a:pt x="1386" y="1031"/>
                        <a:pt x="457" y="6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8" name="Freeform 5577">
                  <a:extLst>
                    <a:ext uri="{FF2B5EF4-FFF2-40B4-BE49-F238E27FC236}">
                      <a16:creationId xmlns:a16="http://schemas.microsoft.com/office/drawing/2014/main" id="{6013C6C5-0C28-00BE-2C4E-A898483D31CD}"/>
                    </a:ext>
                  </a:extLst>
                </p:cNvPr>
                <p:cNvSpPr/>
                <p:nvPr/>
              </p:nvSpPr>
              <p:spPr>
                <a:xfrm rot="-780000">
                  <a:off x="1937108" y="4018119"/>
                  <a:ext cx="7273" cy="3962"/>
                </a:xfrm>
                <a:custGeom>
                  <a:avLst/>
                  <a:gdLst>
                    <a:gd name="connsiteX0" fmla="*/ 7663 w 7273"/>
                    <a:gd name="connsiteY0" fmla="*/ 3260 h 3962"/>
                    <a:gd name="connsiteX1" fmla="*/ 6971 w 7273"/>
                    <a:gd name="connsiteY1" fmla="*/ 1648 h 3962"/>
                    <a:gd name="connsiteX2" fmla="*/ 2136 w 7273"/>
                    <a:gd name="connsiteY2" fmla="*/ 682 h 3962"/>
                    <a:gd name="connsiteX3" fmla="*/ 399 w 7273"/>
                    <a:gd name="connsiteY3" fmla="*/ 1797 h 3962"/>
                    <a:gd name="connsiteX4" fmla="*/ 399 w 7273"/>
                    <a:gd name="connsiteY4" fmla="*/ 1797 h 3962"/>
                    <a:gd name="connsiteX5" fmla="*/ 3186 w 7273"/>
                    <a:gd name="connsiteY5" fmla="*/ 2940 h 3962"/>
                    <a:gd name="connsiteX6" fmla="*/ 5341 w 7273"/>
                    <a:gd name="connsiteY6" fmla="*/ 4626 h 3962"/>
                    <a:gd name="connsiteX7" fmla="*/ 6507 w 7273"/>
                    <a:gd name="connsiteY7" fmla="*/ 4603 h 3962"/>
                    <a:gd name="connsiteX8" fmla="*/ 7663 w 7273"/>
                    <a:gd name="connsiteY8" fmla="*/ 3260 h 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3" h="3962">
                      <a:moveTo>
                        <a:pt x="7663" y="3260"/>
                      </a:moveTo>
                      <a:cubicBezTo>
                        <a:pt x="7737" y="2740"/>
                        <a:pt x="7366" y="1774"/>
                        <a:pt x="6971" y="1648"/>
                      </a:cubicBezTo>
                      <a:cubicBezTo>
                        <a:pt x="5396" y="1165"/>
                        <a:pt x="3776" y="841"/>
                        <a:pt x="2136" y="682"/>
                      </a:cubicBezTo>
                      <a:cubicBezTo>
                        <a:pt x="1433" y="811"/>
                        <a:pt x="809" y="1211"/>
                        <a:pt x="399" y="1797"/>
                      </a:cubicBezTo>
                      <a:lnTo>
                        <a:pt x="399" y="1797"/>
                      </a:lnTo>
                      <a:cubicBezTo>
                        <a:pt x="1328" y="2145"/>
                        <a:pt x="2284" y="2517"/>
                        <a:pt x="3186" y="2940"/>
                      </a:cubicBezTo>
                      <a:cubicBezTo>
                        <a:pt x="4033" y="3314"/>
                        <a:pt x="4774" y="3894"/>
                        <a:pt x="5341" y="4626"/>
                      </a:cubicBezTo>
                      <a:cubicBezTo>
                        <a:pt x="5729" y="4656"/>
                        <a:pt x="6120" y="4648"/>
                        <a:pt x="6507" y="4603"/>
                      </a:cubicBezTo>
                      <a:cubicBezTo>
                        <a:pt x="6966" y="4552"/>
                        <a:pt x="7561" y="3758"/>
                        <a:pt x="7663" y="326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9" name="Freeform 5578">
                  <a:extLst>
                    <a:ext uri="{FF2B5EF4-FFF2-40B4-BE49-F238E27FC236}">
                      <a16:creationId xmlns:a16="http://schemas.microsoft.com/office/drawing/2014/main" id="{A8449A13-7CF1-68AE-6D48-815D6064D5C9}"/>
                    </a:ext>
                  </a:extLst>
                </p:cNvPr>
                <p:cNvSpPr/>
                <p:nvPr/>
              </p:nvSpPr>
              <p:spPr>
                <a:xfrm rot="-780000">
                  <a:off x="1839051" y="3949433"/>
                  <a:ext cx="6032" cy="5018"/>
                </a:xfrm>
                <a:custGeom>
                  <a:avLst/>
                  <a:gdLst>
                    <a:gd name="connsiteX0" fmla="*/ 621 w 6032"/>
                    <a:gd name="connsiteY0" fmla="*/ 1685 h 5018"/>
                    <a:gd name="connsiteX1" fmla="*/ 570 w 6032"/>
                    <a:gd name="connsiteY1" fmla="*/ 3618 h 5018"/>
                    <a:gd name="connsiteX2" fmla="*/ 5137 w 6032"/>
                    <a:gd name="connsiteY2" fmla="*/ 5394 h 5018"/>
                    <a:gd name="connsiteX3" fmla="*/ 5280 w 6032"/>
                    <a:gd name="connsiteY3" fmla="*/ 5327 h 5018"/>
                    <a:gd name="connsiteX4" fmla="*/ 6349 w 6032"/>
                    <a:gd name="connsiteY4" fmla="*/ 3366 h 5018"/>
                    <a:gd name="connsiteX5" fmla="*/ 5675 w 6032"/>
                    <a:gd name="connsiteY5" fmla="*/ 2475 h 5018"/>
                    <a:gd name="connsiteX6" fmla="*/ 3046 w 6032"/>
                    <a:gd name="connsiteY6" fmla="*/ 862 h 5018"/>
                    <a:gd name="connsiteX7" fmla="*/ 632 w 6032"/>
                    <a:gd name="connsiteY7" fmla="*/ 1662 h 5018"/>
                    <a:gd name="connsiteX8" fmla="*/ 621 w 6032"/>
                    <a:gd name="connsiteY8" fmla="*/ 1685 h 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2" h="5018">
                      <a:moveTo>
                        <a:pt x="621" y="1685"/>
                      </a:moveTo>
                      <a:cubicBezTo>
                        <a:pt x="320" y="2290"/>
                        <a:pt x="301" y="2997"/>
                        <a:pt x="570" y="3618"/>
                      </a:cubicBezTo>
                      <a:cubicBezTo>
                        <a:pt x="1341" y="5370"/>
                        <a:pt x="3385" y="6165"/>
                        <a:pt x="5137" y="5394"/>
                      </a:cubicBezTo>
                      <a:cubicBezTo>
                        <a:pt x="5185" y="5373"/>
                        <a:pt x="5233" y="5351"/>
                        <a:pt x="5280" y="5327"/>
                      </a:cubicBezTo>
                      <a:cubicBezTo>
                        <a:pt x="6116" y="5081"/>
                        <a:pt x="6595" y="4203"/>
                        <a:pt x="6349" y="3366"/>
                      </a:cubicBezTo>
                      <a:cubicBezTo>
                        <a:pt x="6240" y="2996"/>
                        <a:pt x="6000" y="2680"/>
                        <a:pt x="5675" y="2475"/>
                      </a:cubicBezTo>
                      <a:cubicBezTo>
                        <a:pt x="4880" y="1978"/>
                        <a:pt x="3989" y="1383"/>
                        <a:pt x="3046" y="862"/>
                      </a:cubicBezTo>
                      <a:cubicBezTo>
                        <a:pt x="2159" y="416"/>
                        <a:pt x="1078" y="775"/>
                        <a:pt x="632" y="1662"/>
                      </a:cubicBezTo>
                      <a:cubicBezTo>
                        <a:pt x="629" y="1670"/>
                        <a:pt x="625" y="1677"/>
                        <a:pt x="621" y="16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0" name="Freeform 5579">
                  <a:extLst>
                    <a:ext uri="{FF2B5EF4-FFF2-40B4-BE49-F238E27FC236}">
                      <a16:creationId xmlns:a16="http://schemas.microsoft.com/office/drawing/2014/main" id="{E33E59C2-5114-E313-6330-56CB994CAAC0}"/>
                    </a:ext>
                  </a:extLst>
                </p:cNvPr>
                <p:cNvSpPr/>
                <p:nvPr/>
              </p:nvSpPr>
              <p:spPr>
                <a:xfrm rot="-780000">
                  <a:off x="1895367" y="4005193"/>
                  <a:ext cx="8104" cy="4267"/>
                </a:xfrm>
                <a:custGeom>
                  <a:avLst/>
                  <a:gdLst>
                    <a:gd name="connsiteX0" fmla="*/ 7855 w 8104"/>
                    <a:gd name="connsiteY0" fmla="*/ 3556 h 4267"/>
                    <a:gd name="connsiteX1" fmla="*/ 7632 w 8104"/>
                    <a:gd name="connsiteY1" fmla="*/ 680 h 4267"/>
                    <a:gd name="connsiteX2" fmla="*/ 6095 w 8104"/>
                    <a:gd name="connsiteY2" fmla="*/ 903 h 4267"/>
                    <a:gd name="connsiteX3" fmla="*/ 1706 w 8104"/>
                    <a:gd name="connsiteY3" fmla="*/ 2590 h 4267"/>
                    <a:gd name="connsiteX4" fmla="*/ 391 w 8104"/>
                    <a:gd name="connsiteY4" fmla="*/ 3881 h 4267"/>
                    <a:gd name="connsiteX5" fmla="*/ 1952 w 8104"/>
                    <a:gd name="connsiteY5" fmla="*/ 4945 h 4267"/>
                    <a:gd name="connsiteX6" fmla="*/ 7279 w 8104"/>
                    <a:gd name="connsiteY6" fmla="*/ 3728 h 4267"/>
                    <a:gd name="connsiteX7" fmla="*/ 7855 w 8104"/>
                    <a:gd name="connsiteY7" fmla="*/ 3556 h 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4" h="4267">
                      <a:moveTo>
                        <a:pt x="7855" y="3556"/>
                      </a:moveTo>
                      <a:cubicBezTo>
                        <a:pt x="8784" y="3235"/>
                        <a:pt x="8696" y="1572"/>
                        <a:pt x="7632" y="680"/>
                      </a:cubicBezTo>
                      <a:cubicBezTo>
                        <a:pt x="7114" y="705"/>
                        <a:pt x="6599" y="780"/>
                        <a:pt x="6095" y="903"/>
                      </a:cubicBezTo>
                      <a:cubicBezTo>
                        <a:pt x="4609" y="1400"/>
                        <a:pt x="3146" y="1944"/>
                        <a:pt x="1706" y="2590"/>
                      </a:cubicBezTo>
                      <a:cubicBezTo>
                        <a:pt x="1185" y="2836"/>
                        <a:pt x="837" y="3430"/>
                        <a:pt x="391" y="3881"/>
                      </a:cubicBezTo>
                      <a:cubicBezTo>
                        <a:pt x="911" y="4253"/>
                        <a:pt x="1483" y="4996"/>
                        <a:pt x="1952" y="4945"/>
                      </a:cubicBezTo>
                      <a:cubicBezTo>
                        <a:pt x="3751" y="4651"/>
                        <a:pt x="5531" y="4244"/>
                        <a:pt x="7279" y="3728"/>
                      </a:cubicBezTo>
                      <a:cubicBezTo>
                        <a:pt x="7467" y="3655"/>
                        <a:pt x="7659" y="3598"/>
                        <a:pt x="7855" y="35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1" name="Freeform 5580">
                  <a:extLst>
                    <a:ext uri="{FF2B5EF4-FFF2-40B4-BE49-F238E27FC236}">
                      <a16:creationId xmlns:a16="http://schemas.microsoft.com/office/drawing/2014/main" id="{AD33C731-3319-A196-F089-D2FC103C52B5}"/>
                    </a:ext>
                  </a:extLst>
                </p:cNvPr>
                <p:cNvSpPr/>
                <p:nvPr/>
              </p:nvSpPr>
              <p:spPr>
                <a:xfrm rot="-780000">
                  <a:off x="1902371" y="4007343"/>
                  <a:ext cx="571" cy="171"/>
                </a:xfrm>
                <a:custGeom>
                  <a:avLst/>
                  <a:gdLst>
                    <a:gd name="connsiteX0" fmla="*/ 964 w 571"/>
                    <a:gd name="connsiteY0" fmla="*/ 680 h 171"/>
                    <a:gd name="connsiteX1" fmla="*/ 392 w 571"/>
                    <a:gd name="connsiteY1" fmla="*/ 852 h 171"/>
                    <a:gd name="connsiteX2" fmla="*/ 964 w 571"/>
                    <a:gd name="connsiteY2" fmla="*/ 703 h 171"/>
                  </a:gdLst>
                  <a:ahLst/>
                  <a:cxnLst>
                    <a:cxn ang="0">
                      <a:pos x="connsiteX0" y="connsiteY0"/>
                    </a:cxn>
                    <a:cxn ang="0">
                      <a:pos x="connsiteX1" y="connsiteY1"/>
                    </a:cxn>
                    <a:cxn ang="0">
                      <a:pos x="connsiteX2" y="connsiteY2"/>
                    </a:cxn>
                  </a:cxnLst>
                  <a:rect l="l" t="t" r="r" b="b"/>
                  <a:pathLst>
                    <a:path w="571" h="171">
                      <a:moveTo>
                        <a:pt x="964" y="680"/>
                      </a:moveTo>
                      <a:cubicBezTo>
                        <a:pt x="769" y="723"/>
                        <a:pt x="578" y="780"/>
                        <a:pt x="392" y="852"/>
                      </a:cubicBezTo>
                      <a:lnTo>
                        <a:pt x="964" y="70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2" name="Freeform 5581">
                  <a:extLst>
                    <a:ext uri="{FF2B5EF4-FFF2-40B4-BE49-F238E27FC236}">
                      <a16:creationId xmlns:a16="http://schemas.microsoft.com/office/drawing/2014/main" id="{00352EE0-C1C1-E448-193B-1D326A14FB08}"/>
                    </a:ext>
                  </a:extLst>
                </p:cNvPr>
                <p:cNvSpPr/>
                <p:nvPr/>
              </p:nvSpPr>
              <p:spPr>
                <a:xfrm rot="-780000">
                  <a:off x="1910614" y="4020607"/>
                  <a:ext cx="8414" cy="2959"/>
                </a:xfrm>
                <a:custGeom>
                  <a:avLst/>
                  <a:gdLst>
                    <a:gd name="connsiteX0" fmla="*/ 1509 w 8414"/>
                    <a:gd name="connsiteY0" fmla="*/ 3094 h 2959"/>
                    <a:gd name="connsiteX1" fmla="*/ 394 w 8414"/>
                    <a:gd name="connsiteY1" fmla="*/ 2996 h 2959"/>
                    <a:gd name="connsiteX2" fmla="*/ 1486 w 8414"/>
                    <a:gd name="connsiteY2" fmla="*/ 3642 h 2959"/>
                    <a:gd name="connsiteX3" fmla="*/ 8053 w 8414"/>
                    <a:gd name="connsiteY3" fmla="*/ 2898 h 2959"/>
                    <a:gd name="connsiteX4" fmla="*/ 8077 w 8414"/>
                    <a:gd name="connsiteY4" fmla="*/ 1063 h 2959"/>
                    <a:gd name="connsiteX5" fmla="*/ 7059 w 8414"/>
                    <a:gd name="connsiteY5" fmla="*/ 743 h 2959"/>
                    <a:gd name="connsiteX6" fmla="*/ 3413 w 8414"/>
                    <a:gd name="connsiteY6" fmla="*/ 691 h 2959"/>
                    <a:gd name="connsiteX7" fmla="*/ 3362 w 8414"/>
                    <a:gd name="connsiteY7" fmla="*/ 1858 h 2959"/>
                    <a:gd name="connsiteX8" fmla="*/ 1509 w 8414"/>
                    <a:gd name="connsiteY8" fmla="*/ 3094 h 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4" h="2959">
                      <a:moveTo>
                        <a:pt x="1509" y="3094"/>
                      </a:moveTo>
                      <a:cubicBezTo>
                        <a:pt x="1135" y="3144"/>
                        <a:pt x="754" y="3110"/>
                        <a:pt x="394" y="2996"/>
                      </a:cubicBezTo>
                      <a:cubicBezTo>
                        <a:pt x="519" y="3391"/>
                        <a:pt x="859" y="3642"/>
                        <a:pt x="1486" y="3642"/>
                      </a:cubicBezTo>
                      <a:cubicBezTo>
                        <a:pt x="3695" y="3628"/>
                        <a:pt x="5897" y="3379"/>
                        <a:pt x="8053" y="2898"/>
                      </a:cubicBezTo>
                      <a:cubicBezTo>
                        <a:pt x="9071" y="2675"/>
                        <a:pt x="9043" y="1607"/>
                        <a:pt x="8077" y="1063"/>
                      </a:cubicBezTo>
                      <a:cubicBezTo>
                        <a:pt x="7768" y="876"/>
                        <a:pt x="7419" y="765"/>
                        <a:pt x="7059" y="743"/>
                      </a:cubicBezTo>
                      <a:cubicBezTo>
                        <a:pt x="5842" y="691"/>
                        <a:pt x="4630" y="668"/>
                        <a:pt x="3413" y="691"/>
                      </a:cubicBezTo>
                      <a:cubicBezTo>
                        <a:pt x="3445" y="1081"/>
                        <a:pt x="3428" y="1473"/>
                        <a:pt x="3362" y="1858"/>
                      </a:cubicBezTo>
                      <a:cubicBezTo>
                        <a:pt x="3246" y="2438"/>
                        <a:pt x="2675" y="3010"/>
                        <a:pt x="1509" y="30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3" name="Freeform 5582">
                  <a:extLst>
                    <a:ext uri="{FF2B5EF4-FFF2-40B4-BE49-F238E27FC236}">
                      <a16:creationId xmlns:a16="http://schemas.microsoft.com/office/drawing/2014/main" id="{853E57F9-840F-0C68-0849-7A7EFD32ABC2}"/>
                    </a:ext>
                  </a:extLst>
                </p:cNvPr>
                <p:cNvSpPr/>
                <p:nvPr/>
              </p:nvSpPr>
              <p:spPr>
                <a:xfrm rot="-780000">
                  <a:off x="1824737" y="3939342"/>
                  <a:ext cx="4743" cy="4478"/>
                </a:xfrm>
                <a:custGeom>
                  <a:avLst/>
                  <a:gdLst>
                    <a:gd name="connsiteX0" fmla="*/ 3733 w 4743"/>
                    <a:gd name="connsiteY0" fmla="*/ 1624 h 4478"/>
                    <a:gd name="connsiteX1" fmla="*/ 3756 w 4743"/>
                    <a:gd name="connsiteY1" fmla="*/ 1080 h 4478"/>
                    <a:gd name="connsiteX2" fmla="*/ 783 w 4743"/>
                    <a:gd name="connsiteY2" fmla="*/ 1280 h 4478"/>
                    <a:gd name="connsiteX3" fmla="*/ 1323 w 4743"/>
                    <a:gd name="connsiteY3" fmla="*/ 4381 h 4478"/>
                    <a:gd name="connsiteX4" fmla="*/ 1355 w 4743"/>
                    <a:gd name="connsiteY4" fmla="*/ 4402 h 4478"/>
                    <a:gd name="connsiteX5" fmla="*/ 2544 w 4743"/>
                    <a:gd name="connsiteY5" fmla="*/ 5020 h 4478"/>
                    <a:gd name="connsiteX6" fmla="*/ 2544 w 4743"/>
                    <a:gd name="connsiteY6" fmla="*/ 4969 h 4478"/>
                    <a:gd name="connsiteX7" fmla="*/ 3881 w 4743"/>
                    <a:gd name="connsiteY7" fmla="*/ 3483 h 4478"/>
                    <a:gd name="connsiteX8" fmla="*/ 3733 w 4743"/>
                    <a:gd name="connsiteY8" fmla="*/ 5146 h 4478"/>
                    <a:gd name="connsiteX9" fmla="*/ 4875 w 4743"/>
                    <a:gd name="connsiteY9" fmla="*/ 4649 h 4478"/>
                    <a:gd name="connsiteX10" fmla="*/ 5122 w 4743"/>
                    <a:gd name="connsiteY10" fmla="*/ 3980 h 4478"/>
                    <a:gd name="connsiteX11" fmla="*/ 4081 w 4743"/>
                    <a:gd name="connsiteY11" fmla="*/ 2865 h 4478"/>
                    <a:gd name="connsiteX12" fmla="*/ 3733 w 4743"/>
                    <a:gd name="connsiteY12" fmla="*/ 1624 h 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3" h="4478">
                      <a:moveTo>
                        <a:pt x="3733" y="1624"/>
                      </a:moveTo>
                      <a:lnTo>
                        <a:pt x="3756" y="1080"/>
                      </a:lnTo>
                      <a:cubicBezTo>
                        <a:pt x="2834" y="465"/>
                        <a:pt x="1614" y="547"/>
                        <a:pt x="783" y="1280"/>
                      </a:cubicBezTo>
                      <a:cubicBezTo>
                        <a:pt x="77" y="2286"/>
                        <a:pt x="318" y="3674"/>
                        <a:pt x="1323" y="4381"/>
                      </a:cubicBezTo>
                      <a:cubicBezTo>
                        <a:pt x="1334" y="4388"/>
                        <a:pt x="1344" y="4395"/>
                        <a:pt x="1355" y="4402"/>
                      </a:cubicBezTo>
                      <a:cubicBezTo>
                        <a:pt x="1718" y="4666"/>
                        <a:pt x="2119" y="4875"/>
                        <a:pt x="2544" y="5020"/>
                      </a:cubicBezTo>
                      <a:lnTo>
                        <a:pt x="2544" y="4969"/>
                      </a:lnTo>
                      <a:cubicBezTo>
                        <a:pt x="2921" y="4415"/>
                        <a:pt x="3371" y="3916"/>
                        <a:pt x="3881" y="3483"/>
                      </a:cubicBezTo>
                      <a:cubicBezTo>
                        <a:pt x="3887" y="4040"/>
                        <a:pt x="3837" y="4598"/>
                        <a:pt x="3733" y="5146"/>
                      </a:cubicBezTo>
                      <a:cubicBezTo>
                        <a:pt x="4171" y="5169"/>
                        <a:pt x="4594" y="4985"/>
                        <a:pt x="4875" y="4649"/>
                      </a:cubicBezTo>
                      <a:cubicBezTo>
                        <a:pt x="5018" y="4453"/>
                        <a:pt x="5104" y="4221"/>
                        <a:pt x="5122" y="3980"/>
                      </a:cubicBezTo>
                      <a:cubicBezTo>
                        <a:pt x="4698" y="3688"/>
                        <a:pt x="4343" y="3308"/>
                        <a:pt x="4081" y="2865"/>
                      </a:cubicBezTo>
                      <a:cubicBezTo>
                        <a:pt x="3896" y="2473"/>
                        <a:pt x="3779" y="2054"/>
                        <a:pt x="3733" y="16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4" name="Freeform 5583">
                  <a:extLst>
                    <a:ext uri="{FF2B5EF4-FFF2-40B4-BE49-F238E27FC236}">
                      <a16:creationId xmlns:a16="http://schemas.microsoft.com/office/drawing/2014/main" id="{DE4892C4-4B71-C96E-3681-B9BF98BE1F1E}"/>
                    </a:ext>
                  </a:extLst>
                </p:cNvPr>
                <p:cNvSpPr/>
                <p:nvPr/>
              </p:nvSpPr>
              <p:spPr>
                <a:xfrm rot="-780000">
                  <a:off x="1827957" y="3939365"/>
                  <a:ext cx="1419" cy="2922"/>
                </a:xfrm>
                <a:custGeom>
                  <a:avLst/>
                  <a:gdLst>
                    <a:gd name="connsiteX0" fmla="*/ 825 w 1419"/>
                    <a:gd name="connsiteY0" fmla="*/ 915 h 2922"/>
                    <a:gd name="connsiteX1" fmla="*/ 402 w 1419"/>
                    <a:gd name="connsiteY1" fmla="*/ 669 h 2922"/>
                    <a:gd name="connsiteX2" fmla="*/ 379 w 1419"/>
                    <a:gd name="connsiteY2" fmla="*/ 1213 h 2922"/>
                    <a:gd name="connsiteX3" fmla="*/ 727 w 1419"/>
                    <a:gd name="connsiteY3" fmla="*/ 2476 h 2922"/>
                    <a:gd name="connsiteX4" fmla="*/ 1768 w 1419"/>
                    <a:gd name="connsiteY4" fmla="*/ 3591 h 2922"/>
                    <a:gd name="connsiteX5" fmla="*/ 825 w 1419"/>
                    <a:gd name="connsiteY5" fmla="*/ 915 h 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 h="2922">
                      <a:moveTo>
                        <a:pt x="825" y="915"/>
                      </a:moveTo>
                      <a:lnTo>
                        <a:pt x="402" y="669"/>
                      </a:lnTo>
                      <a:lnTo>
                        <a:pt x="379" y="1213"/>
                      </a:lnTo>
                      <a:cubicBezTo>
                        <a:pt x="422" y="1651"/>
                        <a:pt x="540" y="2078"/>
                        <a:pt x="727" y="2476"/>
                      </a:cubicBezTo>
                      <a:cubicBezTo>
                        <a:pt x="989" y="2919"/>
                        <a:pt x="1344" y="3300"/>
                        <a:pt x="1768" y="3591"/>
                      </a:cubicBezTo>
                      <a:cubicBezTo>
                        <a:pt x="1909" y="2599"/>
                        <a:pt x="1557" y="1600"/>
                        <a:pt x="825" y="91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5" name="Freeform 5584">
                  <a:extLst>
                    <a:ext uri="{FF2B5EF4-FFF2-40B4-BE49-F238E27FC236}">
                      <a16:creationId xmlns:a16="http://schemas.microsoft.com/office/drawing/2014/main" id="{E410EF61-4612-E936-4DCE-E632B58EE2B7}"/>
                    </a:ext>
                  </a:extLst>
                </p:cNvPr>
                <p:cNvSpPr/>
                <p:nvPr/>
              </p:nvSpPr>
              <p:spPr>
                <a:xfrm rot="-780000">
                  <a:off x="1793072" y="3936734"/>
                  <a:ext cx="7522" cy="2813"/>
                </a:xfrm>
                <a:custGeom>
                  <a:avLst/>
                  <a:gdLst>
                    <a:gd name="connsiteX0" fmla="*/ 1738 w 7522"/>
                    <a:gd name="connsiteY0" fmla="*/ 2909 h 2813"/>
                    <a:gd name="connsiteX1" fmla="*/ 4637 w 7522"/>
                    <a:gd name="connsiteY1" fmla="*/ 3035 h 2813"/>
                    <a:gd name="connsiteX2" fmla="*/ 7683 w 7522"/>
                    <a:gd name="connsiteY2" fmla="*/ 2240 h 2813"/>
                    <a:gd name="connsiteX3" fmla="*/ 7855 w 7522"/>
                    <a:gd name="connsiteY3" fmla="*/ 1371 h 2813"/>
                    <a:gd name="connsiteX4" fmla="*/ 6666 w 7522"/>
                    <a:gd name="connsiteY4" fmla="*/ 702 h 2813"/>
                    <a:gd name="connsiteX5" fmla="*/ 5774 w 7522"/>
                    <a:gd name="connsiteY5" fmla="*/ 800 h 2813"/>
                    <a:gd name="connsiteX6" fmla="*/ 1562 w 7522"/>
                    <a:gd name="connsiteY6" fmla="*/ 925 h 2813"/>
                    <a:gd name="connsiteX7" fmla="*/ 373 w 7522"/>
                    <a:gd name="connsiteY7" fmla="*/ 1148 h 2813"/>
                    <a:gd name="connsiteX8" fmla="*/ 1190 w 7522"/>
                    <a:gd name="connsiteY8" fmla="*/ 3035 h 2813"/>
                    <a:gd name="connsiteX9" fmla="*/ 1738 w 7522"/>
                    <a:gd name="connsiteY9" fmla="*/ 2909 h 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2" h="2813">
                      <a:moveTo>
                        <a:pt x="1738" y="2909"/>
                      </a:moveTo>
                      <a:cubicBezTo>
                        <a:pt x="2615" y="2268"/>
                        <a:pt x="3819" y="2320"/>
                        <a:pt x="4637" y="3035"/>
                      </a:cubicBezTo>
                      <a:cubicBezTo>
                        <a:pt x="5603" y="3727"/>
                        <a:pt x="6597" y="3727"/>
                        <a:pt x="7683" y="2240"/>
                      </a:cubicBezTo>
                      <a:cubicBezTo>
                        <a:pt x="7683" y="2189"/>
                        <a:pt x="8004" y="1645"/>
                        <a:pt x="7855" y="1371"/>
                      </a:cubicBezTo>
                      <a:cubicBezTo>
                        <a:pt x="7656" y="1023"/>
                        <a:pt x="7112" y="851"/>
                        <a:pt x="6666" y="702"/>
                      </a:cubicBezTo>
                      <a:cubicBezTo>
                        <a:pt x="6366" y="635"/>
                        <a:pt x="6053" y="670"/>
                        <a:pt x="5774" y="800"/>
                      </a:cubicBezTo>
                      <a:cubicBezTo>
                        <a:pt x="4463" y="1483"/>
                        <a:pt x="2911" y="1529"/>
                        <a:pt x="1562" y="925"/>
                      </a:cubicBezTo>
                      <a:cubicBezTo>
                        <a:pt x="1151" y="853"/>
                        <a:pt x="729" y="932"/>
                        <a:pt x="373" y="1148"/>
                      </a:cubicBezTo>
                      <a:lnTo>
                        <a:pt x="1190" y="3035"/>
                      </a:lnTo>
                      <a:cubicBezTo>
                        <a:pt x="1380" y="3035"/>
                        <a:pt x="1567" y="2991"/>
                        <a:pt x="1738" y="290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6" name="Freeform 5585">
                  <a:extLst>
                    <a:ext uri="{FF2B5EF4-FFF2-40B4-BE49-F238E27FC236}">
                      <a16:creationId xmlns:a16="http://schemas.microsoft.com/office/drawing/2014/main" id="{828DFC8A-4E99-5506-6B1B-FE165EC674C7}"/>
                    </a:ext>
                  </a:extLst>
                </p:cNvPr>
                <p:cNvSpPr/>
                <p:nvPr/>
              </p:nvSpPr>
              <p:spPr>
                <a:xfrm rot="-780000">
                  <a:off x="1792449" y="3938038"/>
                  <a:ext cx="1541" cy="1889"/>
                </a:xfrm>
                <a:custGeom>
                  <a:avLst/>
                  <a:gdLst>
                    <a:gd name="connsiteX0" fmla="*/ 623 w 1541"/>
                    <a:gd name="connsiteY0" fmla="*/ 2309 h 1889"/>
                    <a:gd name="connsiteX1" fmla="*/ 1914 w 1541"/>
                    <a:gd name="connsiteY1" fmla="*/ 2555 h 1889"/>
                    <a:gd name="connsiteX2" fmla="*/ 1097 w 1541"/>
                    <a:gd name="connsiteY2" fmla="*/ 669 h 1889"/>
                    <a:gd name="connsiteX3" fmla="*/ 428 w 1541"/>
                    <a:gd name="connsiteY3" fmla="*/ 1018 h 1889"/>
                    <a:gd name="connsiteX4" fmla="*/ 623 w 1541"/>
                    <a:gd name="connsiteY4" fmla="*/ 2309 h 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 h="1889">
                      <a:moveTo>
                        <a:pt x="623" y="2309"/>
                      </a:moveTo>
                      <a:cubicBezTo>
                        <a:pt x="1028" y="2490"/>
                        <a:pt x="1470" y="2575"/>
                        <a:pt x="1914" y="2555"/>
                      </a:cubicBezTo>
                      <a:lnTo>
                        <a:pt x="1097" y="669"/>
                      </a:lnTo>
                      <a:lnTo>
                        <a:pt x="428" y="1018"/>
                      </a:lnTo>
                      <a:cubicBezTo>
                        <a:pt x="302" y="1097"/>
                        <a:pt x="400" y="2212"/>
                        <a:pt x="623" y="230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7" name="Freeform 5586">
                  <a:extLst>
                    <a:ext uri="{FF2B5EF4-FFF2-40B4-BE49-F238E27FC236}">
                      <a16:creationId xmlns:a16="http://schemas.microsoft.com/office/drawing/2014/main" id="{79EF7C0E-42C1-534C-987D-45C9B6AE3290}"/>
                    </a:ext>
                  </a:extLst>
                </p:cNvPr>
                <p:cNvSpPr/>
                <p:nvPr/>
              </p:nvSpPr>
              <p:spPr>
                <a:xfrm rot="-780000">
                  <a:off x="1773652" y="3907513"/>
                  <a:ext cx="5052" cy="4084"/>
                </a:xfrm>
                <a:custGeom>
                  <a:avLst/>
                  <a:gdLst>
                    <a:gd name="connsiteX0" fmla="*/ 1730 w 5052"/>
                    <a:gd name="connsiteY0" fmla="*/ 4590 h 4084"/>
                    <a:gd name="connsiteX1" fmla="*/ 4981 w 5052"/>
                    <a:gd name="connsiteY1" fmla="*/ 3326 h 4084"/>
                    <a:gd name="connsiteX2" fmla="*/ 5187 w 5052"/>
                    <a:gd name="connsiteY2" fmla="*/ 1743 h 4084"/>
                    <a:gd name="connsiteX3" fmla="*/ 4833 w 5052"/>
                    <a:gd name="connsiteY3" fmla="*/ 1440 h 4084"/>
                    <a:gd name="connsiteX4" fmla="*/ 494 w 5052"/>
                    <a:gd name="connsiteY4" fmla="*/ 1686 h 4084"/>
                    <a:gd name="connsiteX5" fmla="*/ 369 w 5052"/>
                    <a:gd name="connsiteY5" fmla="*/ 1835 h 4084"/>
                    <a:gd name="connsiteX6" fmla="*/ 1730 w 5052"/>
                    <a:gd name="connsiteY6" fmla="*/ 4590 h 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2" h="4084">
                      <a:moveTo>
                        <a:pt x="1730" y="4590"/>
                      </a:moveTo>
                      <a:cubicBezTo>
                        <a:pt x="2794" y="5013"/>
                        <a:pt x="3862" y="4590"/>
                        <a:pt x="4981" y="3326"/>
                      </a:cubicBezTo>
                      <a:cubicBezTo>
                        <a:pt x="5475" y="2946"/>
                        <a:pt x="5568" y="2237"/>
                        <a:pt x="5187" y="1743"/>
                      </a:cubicBezTo>
                      <a:cubicBezTo>
                        <a:pt x="5091" y="1618"/>
                        <a:pt x="4971" y="1515"/>
                        <a:pt x="4833" y="1440"/>
                      </a:cubicBezTo>
                      <a:cubicBezTo>
                        <a:pt x="3564" y="316"/>
                        <a:pt x="1627" y="426"/>
                        <a:pt x="494" y="1686"/>
                      </a:cubicBezTo>
                      <a:lnTo>
                        <a:pt x="369" y="1835"/>
                      </a:lnTo>
                      <a:cubicBezTo>
                        <a:pt x="950" y="2684"/>
                        <a:pt x="1408" y="3612"/>
                        <a:pt x="1730" y="459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8" name="Freeform 5587">
                  <a:extLst>
                    <a:ext uri="{FF2B5EF4-FFF2-40B4-BE49-F238E27FC236}">
                      <a16:creationId xmlns:a16="http://schemas.microsoft.com/office/drawing/2014/main" id="{25D458B3-FBDC-26C0-583E-495541178559}"/>
                    </a:ext>
                  </a:extLst>
                </p:cNvPr>
                <p:cNvSpPr/>
                <p:nvPr/>
              </p:nvSpPr>
              <p:spPr>
                <a:xfrm rot="-780000">
                  <a:off x="1773422" y="3909136"/>
                  <a:ext cx="1752" cy="2750"/>
                </a:xfrm>
                <a:custGeom>
                  <a:avLst/>
                  <a:gdLst>
                    <a:gd name="connsiteX0" fmla="*/ 1253 w 1752"/>
                    <a:gd name="connsiteY0" fmla="*/ 2894 h 2750"/>
                    <a:gd name="connsiteX1" fmla="*/ 2121 w 1752"/>
                    <a:gd name="connsiteY1" fmla="*/ 3415 h 2750"/>
                    <a:gd name="connsiteX2" fmla="*/ 756 w 1752"/>
                    <a:gd name="connsiteY2" fmla="*/ 664 h 2750"/>
                    <a:gd name="connsiteX3" fmla="*/ 1253 w 1752"/>
                    <a:gd name="connsiteY3" fmla="*/ 2894 h 2750"/>
                  </a:gdLst>
                  <a:ahLst/>
                  <a:cxnLst>
                    <a:cxn ang="0">
                      <a:pos x="connsiteX0" y="connsiteY0"/>
                    </a:cxn>
                    <a:cxn ang="0">
                      <a:pos x="connsiteX1" y="connsiteY1"/>
                    </a:cxn>
                    <a:cxn ang="0">
                      <a:pos x="connsiteX2" y="connsiteY2"/>
                    </a:cxn>
                    <a:cxn ang="0">
                      <a:pos x="connsiteX3" y="connsiteY3"/>
                    </a:cxn>
                  </a:cxnLst>
                  <a:rect l="l" t="t" r="r" b="b"/>
                  <a:pathLst>
                    <a:path w="1752" h="2750">
                      <a:moveTo>
                        <a:pt x="1253" y="2894"/>
                      </a:moveTo>
                      <a:cubicBezTo>
                        <a:pt x="1510" y="3118"/>
                        <a:pt x="1804" y="3294"/>
                        <a:pt x="2121" y="3415"/>
                      </a:cubicBezTo>
                      <a:cubicBezTo>
                        <a:pt x="1798" y="2438"/>
                        <a:pt x="1338" y="1512"/>
                        <a:pt x="756" y="664"/>
                      </a:cubicBezTo>
                      <a:cubicBezTo>
                        <a:pt x="134" y="1463"/>
                        <a:pt x="236" y="2077"/>
                        <a:pt x="1253" y="28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9" name="Freeform 5588">
                  <a:extLst>
                    <a:ext uri="{FF2B5EF4-FFF2-40B4-BE49-F238E27FC236}">
                      <a16:creationId xmlns:a16="http://schemas.microsoft.com/office/drawing/2014/main" id="{0786F696-C98B-6BFB-744C-D6A53D6A32E5}"/>
                    </a:ext>
                  </a:extLst>
                </p:cNvPr>
                <p:cNvSpPr/>
                <p:nvPr/>
              </p:nvSpPr>
              <p:spPr>
                <a:xfrm rot="-780000">
                  <a:off x="1947199" y="4005191"/>
                  <a:ext cx="3715" cy="1182"/>
                </a:xfrm>
                <a:custGeom>
                  <a:avLst/>
                  <a:gdLst>
                    <a:gd name="connsiteX0" fmla="*/ 619 w 3715"/>
                    <a:gd name="connsiteY0" fmla="*/ 1376 h 1182"/>
                    <a:gd name="connsiteX1" fmla="*/ 4116 w 3715"/>
                    <a:gd name="connsiteY1" fmla="*/ 1400 h 1182"/>
                    <a:gd name="connsiteX2" fmla="*/ 400 w 3715"/>
                    <a:gd name="connsiteY2" fmla="*/ 679 h 1182"/>
                    <a:gd name="connsiteX3" fmla="*/ 619 w 3715"/>
                    <a:gd name="connsiteY3" fmla="*/ 1376 h 1182"/>
                  </a:gdLst>
                  <a:ahLst/>
                  <a:cxnLst>
                    <a:cxn ang="0">
                      <a:pos x="connsiteX0" y="connsiteY0"/>
                    </a:cxn>
                    <a:cxn ang="0">
                      <a:pos x="connsiteX1" y="connsiteY1"/>
                    </a:cxn>
                    <a:cxn ang="0">
                      <a:pos x="connsiteX2" y="connsiteY2"/>
                    </a:cxn>
                    <a:cxn ang="0">
                      <a:pos x="connsiteX3" y="connsiteY3"/>
                    </a:cxn>
                  </a:cxnLst>
                  <a:rect l="l" t="t" r="r" b="b"/>
                  <a:pathLst>
                    <a:path w="3715" h="1182">
                      <a:moveTo>
                        <a:pt x="619" y="1376"/>
                      </a:moveTo>
                      <a:cubicBezTo>
                        <a:pt x="1162" y="2045"/>
                        <a:pt x="2802" y="1994"/>
                        <a:pt x="4116" y="1400"/>
                      </a:cubicBezTo>
                      <a:cubicBezTo>
                        <a:pt x="2876" y="1125"/>
                        <a:pt x="1636" y="902"/>
                        <a:pt x="400" y="679"/>
                      </a:cubicBezTo>
                      <a:cubicBezTo>
                        <a:pt x="408" y="928"/>
                        <a:pt x="483" y="1169"/>
                        <a:pt x="619" y="13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0" name="Freeform 5589">
                  <a:extLst>
                    <a:ext uri="{FF2B5EF4-FFF2-40B4-BE49-F238E27FC236}">
                      <a16:creationId xmlns:a16="http://schemas.microsoft.com/office/drawing/2014/main" id="{C0112780-056F-6A2C-BE67-D6DA70E02BF4}"/>
                    </a:ext>
                  </a:extLst>
                </p:cNvPr>
                <p:cNvSpPr/>
                <p:nvPr/>
              </p:nvSpPr>
              <p:spPr>
                <a:xfrm rot="-780000">
                  <a:off x="1946834" y="4002895"/>
                  <a:ext cx="4953" cy="2941"/>
                </a:xfrm>
                <a:custGeom>
                  <a:avLst/>
                  <a:gdLst>
                    <a:gd name="connsiteX0" fmla="*/ 5354 w 4953"/>
                    <a:gd name="connsiteY0" fmla="*/ 2761 h 2941"/>
                    <a:gd name="connsiteX1" fmla="*/ 5205 w 4953"/>
                    <a:gd name="connsiteY1" fmla="*/ 1497 h 2941"/>
                    <a:gd name="connsiteX2" fmla="*/ 3765 w 4953"/>
                    <a:gd name="connsiteY2" fmla="*/ 679 h 2941"/>
                    <a:gd name="connsiteX3" fmla="*/ 2599 w 4953"/>
                    <a:gd name="connsiteY3" fmla="*/ 1144 h 2941"/>
                    <a:gd name="connsiteX4" fmla="*/ 1062 w 4953"/>
                    <a:gd name="connsiteY4" fmla="*/ 1269 h 2941"/>
                    <a:gd name="connsiteX5" fmla="*/ 598 w 4953"/>
                    <a:gd name="connsiteY5" fmla="*/ 1734 h 2941"/>
                    <a:gd name="connsiteX6" fmla="*/ 426 w 4953"/>
                    <a:gd name="connsiteY6" fmla="*/ 2900 h 2941"/>
                    <a:gd name="connsiteX7" fmla="*/ 4142 w 4953"/>
                    <a:gd name="connsiteY7" fmla="*/ 3620 h 2941"/>
                    <a:gd name="connsiteX8" fmla="*/ 5354 w 4953"/>
                    <a:gd name="connsiteY8" fmla="*/ 2761 h 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 h="2941">
                      <a:moveTo>
                        <a:pt x="5354" y="2761"/>
                      </a:moveTo>
                      <a:cubicBezTo>
                        <a:pt x="5331" y="2336"/>
                        <a:pt x="5282" y="1914"/>
                        <a:pt x="5205" y="1497"/>
                      </a:cubicBezTo>
                      <a:cubicBezTo>
                        <a:pt x="4709" y="1254"/>
                        <a:pt x="4228" y="981"/>
                        <a:pt x="3765" y="679"/>
                      </a:cubicBezTo>
                      <a:cubicBezTo>
                        <a:pt x="3668" y="925"/>
                        <a:pt x="3301" y="1074"/>
                        <a:pt x="2599" y="1144"/>
                      </a:cubicBezTo>
                      <a:cubicBezTo>
                        <a:pt x="2102" y="1167"/>
                        <a:pt x="1582" y="1218"/>
                        <a:pt x="1062" y="1269"/>
                      </a:cubicBezTo>
                      <a:cubicBezTo>
                        <a:pt x="889" y="1404"/>
                        <a:pt x="733" y="1560"/>
                        <a:pt x="598" y="1734"/>
                      </a:cubicBezTo>
                      <a:cubicBezTo>
                        <a:pt x="421" y="2095"/>
                        <a:pt x="361" y="2503"/>
                        <a:pt x="426" y="2900"/>
                      </a:cubicBezTo>
                      <a:cubicBezTo>
                        <a:pt x="1666" y="3123"/>
                        <a:pt x="2906" y="3365"/>
                        <a:pt x="4142" y="3620"/>
                      </a:cubicBezTo>
                      <a:cubicBezTo>
                        <a:pt x="4598" y="3416"/>
                        <a:pt x="5010" y="3123"/>
                        <a:pt x="5354" y="27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1" name="Freeform 5590">
                  <a:extLst>
                    <a:ext uri="{FF2B5EF4-FFF2-40B4-BE49-F238E27FC236}">
                      <a16:creationId xmlns:a16="http://schemas.microsoft.com/office/drawing/2014/main" id="{44E1E260-7DF3-6994-40CE-6391CB6EB41B}"/>
                    </a:ext>
                  </a:extLst>
                </p:cNvPr>
                <p:cNvSpPr/>
                <p:nvPr/>
              </p:nvSpPr>
              <p:spPr>
                <a:xfrm rot="-780000">
                  <a:off x="1949902" y="4002324"/>
                  <a:ext cx="1439" cy="1063"/>
                </a:xfrm>
                <a:custGeom>
                  <a:avLst/>
                  <a:gdLst>
                    <a:gd name="connsiteX0" fmla="*/ 1613 w 1439"/>
                    <a:gd name="connsiteY0" fmla="*/ 1176 h 1063"/>
                    <a:gd name="connsiteX1" fmla="*/ 424 w 1439"/>
                    <a:gd name="connsiteY1" fmla="*/ 679 h 1063"/>
                    <a:gd name="connsiteX2" fmla="*/ 401 w 1439"/>
                    <a:gd name="connsiteY2" fmla="*/ 925 h 1063"/>
                    <a:gd name="connsiteX3" fmla="*/ 1841 w 1439"/>
                    <a:gd name="connsiteY3" fmla="*/ 1743 h 1063"/>
                    <a:gd name="connsiteX4" fmla="*/ 1613 w 1439"/>
                    <a:gd name="connsiteY4" fmla="*/ 1176 h 1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 h="1063">
                      <a:moveTo>
                        <a:pt x="1613" y="1176"/>
                      </a:moveTo>
                      <a:cubicBezTo>
                        <a:pt x="1297" y="862"/>
                        <a:pt x="870" y="683"/>
                        <a:pt x="424" y="679"/>
                      </a:cubicBezTo>
                      <a:lnTo>
                        <a:pt x="401" y="925"/>
                      </a:lnTo>
                      <a:cubicBezTo>
                        <a:pt x="864" y="1227"/>
                        <a:pt x="1344" y="1500"/>
                        <a:pt x="1841" y="1743"/>
                      </a:cubicBezTo>
                      <a:cubicBezTo>
                        <a:pt x="1817" y="1537"/>
                        <a:pt x="1739" y="1341"/>
                        <a:pt x="1613" y="11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2" name="Freeform 5591">
                  <a:extLst>
                    <a:ext uri="{FF2B5EF4-FFF2-40B4-BE49-F238E27FC236}">
                      <a16:creationId xmlns:a16="http://schemas.microsoft.com/office/drawing/2014/main" id="{85B2472C-D0B1-572C-BCEA-F2759B9939EB}"/>
                    </a:ext>
                  </a:extLst>
                </p:cNvPr>
                <p:cNvSpPr/>
                <p:nvPr/>
              </p:nvSpPr>
              <p:spPr>
                <a:xfrm rot="-780000">
                  <a:off x="1864637" y="3991402"/>
                  <a:ext cx="3985" cy="3837"/>
                </a:xfrm>
                <a:custGeom>
                  <a:avLst/>
                  <a:gdLst>
                    <a:gd name="connsiteX0" fmla="*/ 1004 w 3985"/>
                    <a:gd name="connsiteY0" fmla="*/ 1574 h 3837"/>
                    <a:gd name="connsiteX1" fmla="*/ 654 w 3985"/>
                    <a:gd name="connsiteY1" fmla="*/ 3615 h 3837"/>
                    <a:gd name="connsiteX2" fmla="*/ 1102 w 3985"/>
                    <a:gd name="connsiteY2" fmla="*/ 4028 h 3837"/>
                    <a:gd name="connsiteX3" fmla="*/ 3241 w 3985"/>
                    <a:gd name="connsiteY3" fmla="*/ 4114 h 3837"/>
                    <a:gd name="connsiteX4" fmla="*/ 3554 w 3985"/>
                    <a:gd name="connsiteY4" fmla="*/ 3707 h 3837"/>
                    <a:gd name="connsiteX5" fmla="*/ 4372 w 3985"/>
                    <a:gd name="connsiteY5" fmla="*/ 2267 h 3837"/>
                    <a:gd name="connsiteX6" fmla="*/ 2049 w 3985"/>
                    <a:gd name="connsiteY6" fmla="*/ 678 h 3837"/>
                    <a:gd name="connsiteX7" fmla="*/ 1004 w 3985"/>
                    <a:gd name="connsiteY7" fmla="*/ 1574 h 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5" h="3837">
                      <a:moveTo>
                        <a:pt x="1004" y="1574"/>
                      </a:moveTo>
                      <a:cubicBezTo>
                        <a:pt x="344" y="2041"/>
                        <a:pt x="188" y="2954"/>
                        <a:pt x="654" y="3615"/>
                      </a:cubicBezTo>
                      <a:cubicBezTo>
                        <a:pt x="773" y="3782"/>
                        <a:pt x="925" y="3923"/>
                        <a:pt x="1102" y="4028"/>
                      </a:cubicBezTo>
                      <a:cubicBezTo>
                        <a:pt x="1669" y="4642"/>
                        <a:pt x="2627" y="4681"/>
                        <a:pt x="3241" y="4114"/>
                      </a:cubicBezTo>
                      <a:cubicBezTo>
                        <a:pt x="3368" y="3997"/>
                        <a:pt x="3474" y="3859"/>
                        <a:pt x="3554" y="3707"/>
                      </a:cubicBezTo>
                      <a:cubicBezTo>
                        <a:pt x="3850" y="3241"/>
                        <a:pt x="4123" y="2760"/>
                        <a:pt x="4372" y="2267"/>
                      </a:cubicBezTo>
                      <a:cubicBezTo>
                        <a:pt x="3531" y="1841"/>
                        <a:pt x="2751" y="1307"/>
                        <a:pt x="2049" y="678"/>
                      </a:cubicBezTo>
                      <a:cubicBezTo>
                        <a:pt x="1678" y="950"/>
                        <a:pt x="1329" y="1249"/>
                        <a:pt x="1004" y="15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3" name="Freeform 5592">
                  <a:extLst>
                    <a:ext uri="{FF2B5EF4-FFF2-40B4-BE49-F238E27FC236}">
                      <a16:creationId xmlns:a16="http://schemas.microsoft.com/office/drawing/2014/main" id="{72496C1D-465F-5C78-F31B-6D3BFC5800C5}"/>
                    </a:ext>
                  </a:extLst>
                </p:cNvPr>
                <p:cNvSpPr/>
                <p:nvPr/>
              </p:nvSpPr>
              <p:spPr>
                <a:xfrm rot="-780000">
                  <a:off x="1865876" y="3989964"/>
                  <a:ext cx="3311" cy="2778"/>
                </a:xfrm>
                <a:custGeom>
                  <a:avLst/>
                  <a:gdLst>
                    <a:gd name="connsiteX0" fmla="*/ 3089 w 3311"/>
                    <a:gd name="connsiteY0" fmla="*/ 1793 h 2778"/>
                    <a:gd name="connsiteX1" fmla="*/ 2718 w 3311"/>
                    <a:gd name="connsiteY1" fmla="*/ 1444 h 2778"/>
                    <a:gd name="connsiteX2" fmla="*/ 3484 w 3311"/>
                    <a:gd name="connsiteY2" fmla="*/ 678 h 2778"/>
                    <a:gd name="connsiteX3" fmla="*/ 386 w 3311"/>
                    <a:gd name="connsiteY3" fmla="*/ 1867 h 2778"/>
                    <a:gd name="connsiteX4" fmla="*/ 2708 w 3311"/>
                    <a:gd name="connsiteY4" fmla="*/ 3456 h 2778"/>
                    <a:gd name="connsiteX5" fmla="*/ 3698 w 3311"/>
                    <a:gd name="connsiteY5" fmla="*/ 1546 h 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 h="2778">
                      <a:moveTo>
                        <a:pt x="3089" y="1793"/>
                      </a:moveTo>
                      <a:cubicBezTo>
                        <a:pt x="2964" y="1667"/>
                        <a:pt x="2625" y="1570"/>
                        <a:pt x="2718" y="1444"/>
                      </a:cubicBezTo>
                      <a:cubicBezTo>
                        <a:pt x="2941" y="1198"/>
                        <a:pt x="3215" y="924"/>
                        <a:pt x="3484" y="678"/>
                      </a:cubicBezTo>
                      <a:cubicBezTo>
                        <a:pt x="2360" y="777"/>
                        <a:pt x="1287" y="1189"/>
                        <a:pt x="386" y="1867"/>
                      </a:cubicBezTo>
                      <a:cubicBezTo>
                        <a:pt x="1087" y="2496"/>
                        <a:pt x="1868" y="3030"/>
                        <a:pt x="2708" y="3456"/>
                      </a:cubicBezTo>
                      <a:lnTo>
                        <a:pt x="3698" y="1546"/>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4" name="Freeform 5593">
                  <a:extLst>
                    <a:ext uri="{FF2B5EF4-FFF2-40B4-BE49-F238E27FC236}">
                      <a16:creationId xmlns:a16="http://schemas.microsoft.com/office/drawing/2014/main" id="{01382C74-C61C-EF6A-9AF3-3374665825A5}"/>
                    </a:ext>
                  </a:extLst>
                </p:cNvPr>
                <p:cNvSpPr/>
                <p:nvPr/>
              </p:nvSpPr>
              <p:spPr>
                <a:xfrm rot="-780000">
                  <a:off x="1832513" y="3961722"/>
                  <a:ext cx="3051" cy="3201"/>
                </a:xfrm>
                <a:custGeom>
                  <a:avLst/>
                  <a:gdLst>
                    <a:gd name="connsiteX0" fmla="*/ 2837 w 3051"/>
                    <a:gd name="connsiteY0" fmla="*/ 1514 h 3201"/>
                    <a:gd name="connsiteX1" fmla="*/ 2860 w 3051"/>
                    <a:gd name="connsiteY1" fmla="*/ 1514 h 3201"/>
                    <a:gd name="connsiteX2" fmla="*/ 3357 w 3051"/>
                    <a:gd name="connsiteY2" fmla="*/ 1537 h 3201"/>
                    <a:gd name="connsiteX3" fmla="*/ 3357 w 3051"/>
                    <a:gd name="connsiteY3" fmla="*/ 1537 h 3201"/>
                    <a:gd name="connsiteX4" fmla="*/ 3357 w 3051"/>
                    <a:gd name="connsiteY4" fmla="*/ 1514 h 3201"/>
                    <a:gd name="connsiteX5" fmla="*/ 3380 w 3051"/>
                    <a:gd name="connsiteY5" fmla="*/ 1491 h 3201"/>
                    <a:gd name="connsiteX6" fmla="*/ 3431 w 3051"/>
                    <a:gd name="connsiteY6" fmla="*/ 1416 h 3201"/>
                    <a:gd name="connsiteX7" fmla="*/ 3431 w 3051"/>
                    <a:gd name="connsiteY7" fmla="*/ 1393 h 3201"/>
                    <a:gd name="connsiteX8" fmla="*/ 1025 w 3051"/>
                    <a:gd name="connsiteY8" fmla="*/ 673 h 3201"/>
                    <a:gd name="connsiteX9" fmla="*/ 380 w 3051"/>
                    <a:gd name="connsiteY9" fmla="*/ 1913 h 3201"/>
                    <a:gd name="connsiteX10" fmla="*/ 654 w 3051"/>
                    <a:gd name="connsiteY10" fmla="*/ 3228 h 3201"/>
                    <a:gd name="connsiteX11" fmla="*/ 1522 w 3051"/>
                    <a:gd name="connsiteY11" fmla="*/ 3874 h 3201"/>
                    <a:gd name="connsiteX12" fmla="*/ 1573 w 3051"/>
                    <a:gd name="connsiteY12" fmla="*/ 3702 h 3201"/>
                    <a:gd name="connsiteX13" fmla="*/ 2837 w 3051"/>
                    <a:gd name="connsiteY13" fmla="*/ 1514 h 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51" h="3201">
                      <a:moveTo>
                        <a:pt x="2837" y="1514"/>
                      </a:moveTo>
                      <a:lnTo>
                        <a:pt x="2860" y="1514"/>
                      </a:lnTo>
                      <a:cubicBezTo>
                        <a:pt x="2396" y="1463"/>
                        <a:pt x="3455" y="1565"/>
                        <a:pt x="3357" y="1537"/>
                      </a:cubicBezTo>
                      <a:lnTo>
                        <a:pt x="3357" y="1537"/>
                      </a:lnTo>
                      <a:lnTo>
                        <a:pt x="3357" y="1514"/>
                      </a:lnTo>
                      <a:lnTo>
                        <a:pt x="3380" y="1491"/>
                      </a:lnTo>
                      <a:lnTo>
                        <a:pt x="3431" y="1416"/>
                      </a:lnTo>
                      <a:lnTo>
                        <a:pt x="3431" y="1393"/>
                      </a:lnTo>
                      <a:cubicBezTo>
                        <a:pt x="2637" y="1119"/>
                        <a:pt x="1843" y="873"/>
                        <a:pt x="1025" y="673"/>
                      </a:cubicBezTo>
                      <a:cubicBezTo>
                        <a:pt x="694" y="1014"/>
                        <a:pt x="469" y="1446"/>
                        <a:pt x="380" y="1913"/>
                      </a:cubicBezTo>
                      <a:cubicBezTo>
                        <a:pt x="385" y="2365"/>
                        <a:pt x="478" y="2812"/>
                        <a:pt x="654" y="3228"/>
                      </a:cubicBezTo>
                      <a:cubicBezTo>
                        <a:pt x="919" y="3475"/>
                        <a:pt x="1210" y="3691"/>
                        <a:pt x="1522" y="3874"/>
                      </a:cubicBezTo>
                      <a:lnTo>
                        <a:pt x="1573" y="3702"/>
                      </a:lnTo>
                      <a:cubicBezTo>
                        <a:pt x="1968" y="2973"/>
                        <a:pt x="2414" y="2257"/>
                        <a:pt x="2837" y="15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5" name="Freeform 5594">
                  <a:extLst>
                    <a:ext uri="{FF2B5EF4-FFF2-40B4-BE49-F238E27FC236}">
                      <a16:creationId xmlns:a16="http://schemas.microsoft.com/office/drawing/2014/main" id="{4F0C394C-D912-B99D-F465-D1450B9B668F}"/>
                    </a:ext>
                  </a:extLst>
                </p:cNvPr>
                <p:cNvSpPr/>
                <p:nvPr/>
              </p:nvSpPr>
              <p:spPr>
                <a:xfrm rot="-780000">
                  <a:off x="1833751" y="3962119"/>
                  <a:ext cx="3469" cy="2964"/>
                </a:xfrm>
                <a:custGeom>
                  <a:avLst/>
                  <a:gdLst>
                    <a:gd name="connsiteX0" fmla="*/ 3775 w 3469"/>
                    <a:gd name="connsiteY0" fmla="*/ 2411 h 2964"/>
                    <a:gd name="connsiteX1" fmla="*/ 3850 w 3469"/>
                    <a:gd name="connsiteY1" fmla="*/ 2062 h 2964"/>
                    <a:gd name="connsiteX2" fmla="*/ 3455 w 3469"/>
                    <a:gd name="connsiteY2" fmla="*/ 1096 h 2964"/>
                    <a:gd name="connsiteX3" fmla="*/ 2289 w 3469"/>
                    <a:gd name="connsiteY3" fmla="*/ 673 h 2964"/>
                    <a:gd name="connsiteX4" fmla="*/ 2289 w 3469"/>
                    <a:gd name="connsiteY4" fmla="*/ 696 h 2964"/>
                    <a:gd name="connsiteX5" fmla="*/ 2238 w 3469"/>
                    <a:gd name="connsiteY5" fmla="*/ 770 h 2964"/>
                    <a:gd name="connsiteX6" fmla="*/ 2215 w 3469"/>
                    <a:gd name="connsiteY6" fmla="*/ 794 h 2964"/>
                    <a:gd name="connsiteX7" fmla="*/ 2215 w 3469"/>
                    <a:gd name="connsiteY7" fmla="*/ 836 h 2964"/>
                    <a:gd name="connsiteX8" fmla="*/ 2215 w 3469"/>
                    <a:gd name="connsiteY8" fmla="*/ 836 h 2964"/>
                    <a:gd name="connsiteX9" fmla="*/ 1718 w 3469"/>
                    <a:gd name="connsiteY9" fmla="*/ 812 h 2964"/>
                    <a:gd name="connsiteX10" fmla="*/ 1694 w 3469"/>
                    <a:gd name="connsiteY10" fmla="*/ 812 h 2964"/>
                    <a:gd name="connsiteX11" fmla="*/ 431 w 3469"/>
                    <a:gd name="connsiteY11" fmla="*/ 2996 h 2964"/>
                    <a:gd name="connsiteX12" fmla="*/ 380 w 3469"/>
                    <a:gd name="connsiteY12" fmla="*/ 3168 h 2964"/>
                    <a:gd name="connsiteX13" fmla="*/ 3775 w 3469"/>
                    <a:gd name="connsiteY13" fmla="*/ 2411 h 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9" h="2964">
                      <a:moveTo>
                        <a:pt x="3775" y="2411"/>
                      </a:moveTo>
                      <a:lnTo>
                        <a:pt x="3850" y="2062"/>
                      </a:lnTo>
                      <a:cubicBezTo>
                        <a:pt x="3592" y="1808"/>
                        <a:pt x="3449" y="1458"/>
                        <a:pt x="3455" y="1096"/>
                      </a:cubicBezTo>
                      <a:cubicBezTo>
                        <a:pt x="3060" y="947"/>
                        <a:pt x="2688" y="822"/>
                        <a:pt x="2289" y="673"/>
                      </a:cubicBezTo>
                      <a:lnTo>
                        <a:pt x="2289" y="696"/>
                      </a:lnTo>
                      <a:lnTo>
                        <a:pt x="2238" y="770"/>
                      </a:lnTo>
                      <a:lnTo>
                        <a:pt x="2215" y="794"/>
                      </a:lnTo>
                      <a:lnTo>
                        <a:pt x="2215" y="836"/>
                      </a:lnTo>
                      <a:lnTo>
                        <a:pt x="2215" y="836"/>
                      </a:lnTo>
                      <a:cubicBezTo>
                        <a:pt x="2312" y="859"/>
                        <a:pt x="1286" y="761"/>
                        <a:pt x="1718" y="812"/>
                      </a:cubicBezTo>
                      <a:lnTo>
                        <a:pt x="1694" y="812"/>
                      </a:lnTo>
                      <a:cubicBezTo>
                        <a:pt x="1272" y="1556"/>
                        <a:pt x="826" y="2276"/>
                        <a:pt x="431" y="2996"/>
                      </a:cubicBezTo>
                      <a:lnTo>
                        <a:pt x="380" y="3168"/>
                      </a:lnTo>
                      <a:cubicBezTo>
                        <a:pt x="1820" y="3995"/>
                        <a:pt x="3181" y="3721"/>
                        <a:pt x="3775" y="241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6" name="Freeform 5595">
                  <a:extLst>
                    <a:ext uri="{FF2B5EF4-FFF2-40B4-BE49-F238E27FC236}">
                      <a16:creationId xmlns:a16="http://schemas.microsoft.com/office/drawing/2014/main" id="{FABCD84D-7F30-876B-52EA-B162805AD44E}"/>
                    </a:ext>
                  </a:extLst>
                </p:cNvPr>
                <p:cNvSpPr/>
                <p:nvPr/>
              </p:nvSpPr>
              <p:spPr>
                <a:xfrm rot="-780000">
                  <a:off x="1836656" y="3962208"/>
                  <a:ext cx="417" cy="966"/>
                </a:xfrm>
                <a:custGeom>
                  <a:avLst/>
                  <a:gdLst>
                    <a:gd name="connsiteX0" fmla="*/ 655 w 417"/>
                    <a:gd name="connsiteY0" fmla="*/ 798 h 966"/>
                    <a:gd name="connsiteX1" fmla="*/ 381 w 417"/>
                    <a:gd name="connsiteY1" fmla="*/ 673 h 966"/>
                    <a:gd name="connsiteX2" fmla="*/ 775 w 417"/>
                    <a:gd name="connsiteY2" fmla="*/ 1639 h 966"/>
                    <a:gd name="connsiteX3" fmla="*/ 655 w 417"/>
                    <a:gd name="connsiteY3" fmla="*/ 798 h 966"/>
                  </a:gdLst>
                  <a:ahLst/>
                  <a:cxnLst>
                    <a:cxn ang="0">
                      <a:pos x="connsiteX0" y="connsiteY0"/>
                    </a:cxn>
                    <a:cxn ang="0">
                      <a:pos x="connsiteX1" y="connsiteY1"/>
                    </a:cxn>
                    <a:cxn ang="0">
                      <a:pos x="connsiteX2" y="connsiteY2"/>
                    </a:cxn>
                    <a:cxn ang="0">
                      <a:pos x="connsiteX3" y="connsiteY3"/>
                    </a:cxn>
                  </a:cxnLst>
                  <a:rect l="l" t="t" r="r" b="b"/>
                  <a:pathLst>
                    <a:path w="417" h="966">
                      <a:moveTo>
                        <a:pt x="655" y="798"/>
                      </a:moveTo>
                      <a:lnTo>
                        <a:pt x="381" y="673"/>
                      </a:lnTo>
                      <a:cubicBezTo>
                        <a:pt x="375" y="1035"/>
                        <a:pt x="518" y="1385"/>
                        <a:pt x="775" y="1639"/>
                      </a:cubicBezTo>
                      <a:cubicBezTo>
                        <a:pt x="831" y="1268"/>
                        <a:pt x="780" y="845"/>
                        <a:pt x="655" y="79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7" name="Freeform 5596">
                  <a:extLst>
                    <a:ext uri="{FF2B5EF4-FFF2-40B4-BE49-F238E27FC236}">
                      <a16:creationId xmlns:a16="http://schemas.microsoft.com/office/drawing/2014/main" id="{8F00F6AB-9CDB-A099-B784-0627C97B6D08}"/>
                    </a:ext>
                  </a:extLst>
                </p:cNvPr>
                <p:cNvSpPr/>
                <p:nvPr/>
              </p:nvSpPr>
              <p:spPr>
                <a:xfrm rot="-780000">
                  <a:off x="1818627" y="3941848"/>
                  <a:ext cx="3797" cy="4238"/>
                </a:xfrm>
                <a:custGeom>
                  <a:avLst/>
                  <a:gdLst>
                    <a:gd name="connsiteX0" fmla="*/ 864 w 3797"/>
                    <a:gd name="connsiteY0" fmla="*/ 4908 h 4238"/>
                    <a:gd name="connsiteX1" fmla="*/ 3368 w 3797"/>
                    <a:gd name="connsiteY1" fmla="*/ 4411 h 4238"/>
                    <a:gd name="connsiteX2" fmla="*/ 3419 w 3797"/>
                    <a:gd name="connsiteY2" fmla="*/ 1237 h 4238"/>
                    <a:gd name="connsiteX3" fmla="*/ 1032 w 3797"/>
                    <a:gd name="connsiteY3" fmla="*/ 1097 h 4238"/>
                    <a:gd name="connsiteX4" fmla="*/ 938 w 3797"/>
                    <a:gd name="connsiteY4" fmla="*/ 1186 h 4238"/>
                    <a:gd name="connsiteX5" fmla="*/ 864 w 3797"/>
                    <a:gd name="connsiteY5" fmla="*/ 4908 h 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7" h="4238">
                      <a:moveTo>
                        <a:pt x="864" y="4908"/>
                      </a:moveTo>
                      <a:cubicBezTo>
                        <a:pt x="1721" y="4890"/>
                        <a:pt x="2569" y="4721"/>
                        <a:pt x="3368" y="4411"/>
                      </a:cubicBezTo>
                      <a:cubicBezTo>
                        <a:pt x="4533" y="2896"/>
                        <a:pt x="4334" y="1957"/>
                        <a:pt x="3419" y="1237"/>
                      </a:cubicBezTo>
                      <a:cubicBezTo>
                        <a:pt x="2798" y="539"/>
                        <a:pt x="1730" y="476"/>
                        <a:pt x="1032" y="1097"/>
                      </a:cubicBezTo>
                      <a:cubicBezTo>
                        <a:pt x="1000" y="1125"/>
                        <a:pt x="968" y="1155"/>
                        <a:pt x="938" y="1186"/>
                      </a:cubicBezTo>
                      <a:cubicBezTo>
                        <a:pt x="242" y="1911"/>
                        <a:pt x="167" y="4833"/>
                        <a:pt x="864" y="49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8" name="Freeform 5597">
                  <a:extLst>
                    <a:ext uri="{FF2B5EF4-FFF2-40B4-BE49-F238E27FC236}">
                      <a16:creationId xmlns:a16="http://schemas.microsoft.com/office/drawing/2014/main" id="{95A04FB9-03D1-DBEE-143D-F1A581731560}"/>
                    </a:ext>
                  </a:extLst>
                </p:cNvPr>
                <p:cNvSpPr/>
                <p:nvPr/>
              </p:nvSpPr>
              <p:spPr>
                <a:xfrm rot="-780000">
                  <a:off x="1885129" y="3991107"/>
                  <a:ext cx="3992" cy="4538"/>
                </a:xfrm>
                <a:custGeom>
                  <a:avLst/>
                  <a:gdLst>
                    <a:gd name="connsiteX0" fmla="*/ 3041 w 3992"/>
                    <a:gd name="connsiteY0" fmla="*/ 684 h 4538"/>
                    <a:gd name="connsiteX1" fmla="*/ 1453 w 3992"/>
                    <a:gd name="connsiteY1" fmla="*/ 1613 h 4538"/>
                    <a:gd name="connsiteX2" fmla="*/ 1156 w 3992"/>
                    <a:gd name="connsiteY2" fmla="*/ 1961 h 4538"/>
                    <a:gd name="connsiteX3" fmla="*/ 2270 w 3992"/>
                    <a:gd name="connsiteY3" fmla="*/ 2891 h 4538"/>
                    <a:gd name="connsiteX4" fmla="*/ 2842 w 3992"/>
                    <a:gd name="connsiteY4" fmla="*/ 3039 h 4538"/>
                    <a:gd name="connsiteX5" fmla="*/ 2447 w 3992"/>
                    <a:gd name="connsiteY5" fmla="*/ 3188 h 4538"/>
                    <a:gd name="connsiteX6" fmla="*/ 2572 w 3992"/>
                    <a:gd name="connsiteY6" fmla="*/ 4205 h 4538"/>
                    <a:gd name="connsiteX7" fmla="*/ 1058 w 3992"/>
                    <a:gd name="connsiteY7" fmla="*/ 4331 h 4538"/>
                    <a:gd name="connsiteX8" fmla="*/ 389 w 3992"/>
                    <a:gd name="connsiteY8" fmla="*/ 4034 h 4538"/>
                    <a:gd name="connsiteX9" fmla="*/ 1035 w 3992"/>
                    <a:gd name="connsiteY9" fmla="*/ 4879 h 4538"/>
                    <a:gd name="connsiteX10" fmla="*/ 4184 w 3992"/>
                    <a:gd name="connsiteY10" fmla="*/ 3838 h 4538"/>
                    <a:gd name="connsiteX11" fmla="*/ 4356 w 3992"/>
                    <a:gd name="connsiteY11" fmla="*/ 2003 h 4538"/>
                    <a:gd name="connsiteX12" fmla="*/ 3041 w 3992"/>
                    <a:gd name="connsiteY12" fmla="*/ 684 h 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92" h="4538">
                      <a:moveTo>
                        <a:pt x="3041" y="684"/>
                      </a:moveTo>
                      <a:cubicBezTo>
                        <a:pt x="2577" y="609"/>
                        <a:pt x="1950" y="1227"/>
                        <a:pt x="1453" y="1613"/>
                      </a:cubicBezTo>
                      <a:cubicBezTo>
                        <a:pt x="1334" y="1710"/>
                        <a:pt x="1234" y="1828"/>
                        <a:pt x="1156" y="1961"/>
                      </a:cubicBezTo>
                      <a:cubicBezTo>
                        <a:pt x="1577" y="2206"/>
                        <a:pt x="1954" y="2520"/>
                        <a:pt x="2270" y="2891"/>
                      </a:cubicBezTo>
                      <a:lnTo>
                        <a:pt x="2842" y="3039"/>
                      </a:lnTo>
                      <a:lnTo>
                        <a:pt x="2447" y="3188"/>
                      </a:lnTo>
                      <a:cubicBezTo>
                        <a:pt x="2667" y="3481"/>
                        <a:pt x="2715" y="3868"/>
                        <a:pt x="2572" y="4205"/>
                      </a:cubicBezTo>
                      <a:cubicBezTo>
                        <a:pt x="2373" y="4670"/>
                        <a:pt x="1904" y="4703"/>
                        <a:pt x="1058" y="4331"/>
                      </a:cubicBezTo>
                      <a:lnTo>
                        <a:pt x="389" y="4034"/>
                      </a:lnTo>
                      <a:cubicBezTo>
                        <a:pt x="467" y="4398"/>
                        <a:pt x="704" y="4708"/>
                        <a:pt x="1035" y="4879"/>
                      </a:cubicBezTo>
                      <a:cubicBezTo>
                        <a:pt x="2126" y="5599"/>
                        <a:pt x="3018" y="5125"/>
                        <a:pt x="4184" y="3838"/>
                      </a:cubicBezTo>
                      <a:cubicBezTo>
                        <a:pt x="4362" y="3244"/>
                        <a:pt x="4421" y="2620"/>
                        <a:pt x="4356" y="2003"/>
                      </a:cubicBezTo>
                      <a:cubicBezTo>
                        <a:pt x="4158" y="1376"/>
                        <a:pt x="3668" y="884"/>
                        <a:pt x="3041" y="6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9" name="Freeform 5598">
                  <a:extLst>
                    <a:ext uri="{FF2B5EF4-FFF2-40B4-BE49-F238E27FC236}">
                      <a16:creationId xmlns:a16="http://schemas.microsoft.com/office/drawing/2014/main" id="{12F4D03D-690D-D731-A0D0-5726A1D7308E}"/>
                    </a:ext>
                  </a:extLst>
                </p:cNvPr>
                <p:cNvSpPr/>
                <p:nvPr/>
              </p:nvSpPr>
              <p:spPr>
                <a:xfrm rot="-780000">
                  <a:off x="1885367" y="3993810"/>
                  <a:ext cx="2264" cy="1389"/>
                </a:xfrm>
                <a:custGeom>
                  <a:avLst/>
                  <a:gdLst>
                    <a:gd name="connsiteX0" fmla="*/ 2572 w 2264"/>
                    <a:gd name="connsiteY0" fmla="*/ 1696 h 1389"/>
                    <a:gd name="connsiteX1" fmla="*/ 2447 w 2264"/>
                    <a:gd name="connsiteY1" fmla="*/ 678 h 1389"/>
                    <a:gd name="connsiteX2" fmla="*/ 389 w 2264"/>
                    <a:gd name="connsiteY2" fmla="*/ 1445 h 1389"/>
                    <a:gd name="connsiteX3" fmla="*/ 389 w 2264"/>
                    <a:gd name="connsiteY3" fmla="*/ 1519 h 1389"/>
                    <a:gd name="connsiteX4" fmla="*/ 1058 w 2264"/>
                    <a:gd name="connsiteY4" fmla="*/ 1816 h 1389"/>
                    <a:gd name="connsiteX5" fmla="*/ 2572 w 2264"/>
                    <a:gd name="connsiteY5" fmla="*/ 1696 h 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 h="1389">
                      <a:moveTo>
                        <a:pt x="2572" y="1696"/>
                      </a:moveTo>
                      <a:cubicBezTo>
                        <a:pt x="2715" y="1358"/>
                        <a:pt x="2667" y="971"/>
                        <a:pt x="2447" y="678"/>
                      </a:cubicBezTo>
                      <a:lnTo>
                        <a:pt x="389" y="1445"/>
                      </a:lnTo>
                      <a:lnTo>
                        <a:pt x="389" y="1519"/>
                      </a:lnTo>
                      <a:lnTo>
                        <a:pt x="1058" y="1816"/>
                      </a:lnTo>
                      <a:cubicBezTo>
                        <a:pt x="1904" y="2193"/>
                        <a:pt x="2373" y="2142"/>
                        <a:pt x="2572" y="16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0" name="Freeform 5599">
                  <a:extLst>
                    <a:ext uri="{FF2B5EF4-FFF2-40B4-BE49-F238E27FC236}">
                      <a16:creationId xmlns:a16="http://schemas.microsoft.com/office/drawing/2014/main" id="{04BF50B7-24EC-96B4-D67C-BCE85972065B}"/>
                    </a:ext>
                  </a:extLst>
                </p:cNvPr>
                <p:cNvSpPr/>
                <p:nvPr/>
              </p:nvSpPr>
              <p:spPr>
                <a:xfrm rot="-780000">
                  <a:off x="1885443" y="3992620"/>
                  <a:ext cx="1463" cy="929"/>
                </a:xfrm>
                <a:custGeom>
                  <a:avLst/>
                  <a:gdLst>
                    <a:gd name="connsiteX0" fmla="*/ 389 w 1463"/>
                    <a:gd name="connsiteY0" fmla="*/ 1361 h 929"/>
                    <a:gd name="connsiteX1" fmla="*/ 1852 w 1463"/>
                    <a:gd name="connsiteY1" fmla="*/ 1607 h 929"/>
                    <a:gd name="connsiteX2" fmla="*/ 738 w 1463"/>
                    <a:gd name="connsiteY2" fmla="*/ 678 h 929"/>
                    <a:gd name="connsiteX3" fmla="*/ 515 w 1463"/>
                    <a:gd name="connsiteY3" fmla="*/ 1142 h 929"/>
                  </a:gdLst>
                  <a:ahLst/>
                  <a:cxnLst>
                    <a:cxn ang="0">
                      <a:pos x="connsiteX0" y="connsiteY0"/>
                    </a:cxn>
                    <a:cxn ang="0">
                      <a:pos x="connsiteX1" y="connsiteY1"/>
                    </a:cxn>
                    <a:cxn ang="0">
                      <a:pos x="connsiteX2" y="connsiteY2"/>
                    </a:cxn>
                    <a:cxn ang="0">
                      <a:pos x="connsiteX3" y="connsiteY3"/>
                    </a:cxn>
                  </a:cxnLst>
                  <a:rect l="l" t="t" r="r" b="b"/>
                  <a:pathLst>
                    <a:path w="1463" h="929">
                      <a:moveTo>
                        <a:pt x="389" y="1361"/>
                      </a:moveTo>
                      <a:cubicBezTo>
                        <a:pt x="882" y="1407"/>
                        <a:pt x="1372" y="1489"/>
                        <a:pt x="1852" y="1607"/>
                      </a:cubicBezTo>
                      <a:cubicBezTo>
                        <a:pt x="1536" y="1236"/>
                        <a:pt x="1159" y="922"/>
                        <a:pt x="738" y="678"/>
                      </a:cubicBezTo>
                      <a:lnTo>
                        <a:pt x="515" y="114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1" name="Freeform 5600">
                  <a:extLst>
                    <a:ext uri="{FF2B5EF4-FFF2-40B4-BE49-F238E27FC236}">
                      <a16:creationId xmlns:a16="http://schemas.microsoft.com/office/drawing/2014/main" id="{BBEA07ED-E554-5022-98AD-E2C84CF26662}"/>
                    </a:ext>
                  </a:extLst>
                </p:cNvPr>
                <p:cNvSpPr/>
                <p:nvPr/>
              </p:nvSpPr>
              <p:spPr>
                <a:xfrm rot="-780000">
                  <a:off x="1787805" y="3922190"/>
                  <a:ext cx="3986" cy="4608"/>
                </a:xfrm>
                <a:custGeom>
                  <a:avLst/>
                  <a:gdLst>
                    <a:gd name="connsiteX0" fmla="*/ 1177 w 3986"/>
                    <a:gd name="connsiteY0" fmla="*/ 4791 h 4608"/>
                    <a:gd name="connsiteX1" fmla="*/ 3840 w 3986"/>
                    <a:gd name="connsiteY1" fmla="*/ 4649 h 4608"/>
                    <a:gd name="connsiteX2" fmla="*/ 3927 w 3986"/>
                    <a:gd name="connsiteY2" fmla="*/ 4545 h 4608"/>
                    <a:gd name="connsiteX3" fmla="*/ 3578 w 3986"/>
                    <a:gd name="connsiteY3" fmla="*/ 972 h 4608"/>
                    <a:gd name="connsiteX4" fmla="*/ 926 w 3986"/>
                    <a:gd name="connsiteY4" fmla="*/ 1967 h 4608"/>
                    <a:gd name="connsiteX5" fmla="*/ 1177 w 3986"/>
                    <a:gd name="connsiteY5" fmla="*/ 4791 h 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 h="4608">
                      <a:moveTo>
                        <a:pt x="1177" y="4791"/>
                      </a:moveTo>
                      <a:cubicBezTo>
                        <a:pt x="1952" y="5488"/>
                        <a:pt x="3144" y="5424"/>
                        <a:pt x="3840" y="4649"/>
                      </a:cubicBezTo>
                      <a:cubicBezTo>
                        <a:pt x="3870" y="4615"/>
                        <a:pt x="3899" y="4581"/>
                        <a:pt x="3927" y="4545"/>
                      </a:cubicBezTo>
                      <a:cubicBezTo>
                        <a:pt x="4612" y="3408"/>
                        <a:pt x="4471" y="1955"/>
                        <a:pt x="3578" y="972"/>
                      </a:cubicBezTo>
                      <a:cubicBezTo>
                        <a:pt x="2264" y="103"/>
                        <a:pt x="1595" y="1293"/>
                        <a:pt x="926" y="1967"/>
                      </a:cubicBezTo>
                      <a:cubicBezTo>
                        <a:pt x="39" y="2882"/>
                        <a:pt x="285" y="3899"/>
                        <a:pt x="1177" y="479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2" name="Freeform 5601">
                  <a:extLst>
                    <a:ext uri="{FF2B5EF4-FFF2-40B4-BE49-F238E27FC236}">
                      <a16:creationId xmlns:a16="http://schemas.microsoft.com/office/drawing/2014/main" id="{37CF688B-06E9-DFCF-D045-D0698938F7BB}"/>
                    </a:ext>
                  </a:extLst>
                </p:cNvPr>
                <p:cNvSpPr/>
                <p:nvPr/>
              </p:nvSpPr>
              <p:spPr>
                <a:xfrm rot="-780000">
                  <a:off x="1908646" y="4012457"/>
                  <a:ext cx="4039" cy="4285"/>
                </a:xfrm>
                <a:custGeom>
                  <a:avLst/>
                  <a:gdLst>
                    <a:gd name="connsiteX0" fmla="*/ 994 w 4039"/>
                    <a:gd name="connsiteY0" fmla="*/ 4543 h 4285"/>
                    <a:gd name="connsiteX1" fmla="*/ 3742 w 4039"/>
                    <a:gd name="connsiteY1" fmla="*/ 4227 h 4285"/>
                    <a:gd name="connsiteX2" fmla="*/ 3870 w 4039"/>
                    <a:gd name="connsiteY2" fmla="*/ 4046 h 4285"/>
                    <a:gd name="connsiteX3" fmla="*/ 3572 w 4039"/>
                    <a:gd name="connsiteY3" fmla="*/ 1193 h 4285"/>
                    <a:gd name="connsiteX4" fmla="*/ 1194 w 4039"/>
                    <a:gd name="connsiteY4" fmla="*/ 1490 h 4285"/>
                    <a:gd name="connsiteX5" fmla="*/ 994 w 4039"/>
                    <a:gd name="connsiteY5" fmla="*/ 4543 h 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9" h="4285">
                      <a:moveTo>
                        <a:pt x="994" y="4543"/>
                      </a:moveTo>
                      <a:cubicBezTo>
                        <a:pt x="1840" y="5215"/>
                        <a:pt x="3070" y="5073"/>
                        <a:pt x="3742" y="4227"/>
                      </a:cubicBezTo>
                      <a:cubicBezTo>
                        <a:pt x="3788" y="4169"/>
                        <a:pt x="3830" y="4108"/>
                        <a:pt x="3870" y="4046"/>
                      </a:cubicBezTo>
                      <a:cubicBezTo>
                        <a:pt x="4836" y="2954"/>
                        <a:pt x="4441" y="2038"/>
                        <a:pt x="3572" y="1193"/>
                      </a:cubicBezTo>
                      <a:cubicBezTo>
                        <a:pt x="2704" y="347"/>
                        <a:pt x="1909" y="621"/>
                        <a:pt x="1194" y="1490"/>
                      </a:cubicBezTo>
                      <a:cubicBezTo>
                        <a:pt x="205" y="2656"/>
                        <a:pt x="126" y="3813"/>
                        <a:pt x="994" y="45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3" name="Freeform 5602">
                  <a:extLst>
                    <a:ext uri="{FF2B5EF4-FFF2-40B4-BE49-F238E27FC236}">
                      <a16:creationId xmlns:a16="http://schemas.microsoft.com/office/drawing/2014/main" id="{E261D140-8A5E-AE70-80E5-3A1DE72E31E0}"/>
                    </a:ext>
                  </a:extLst>
                </p:cNvPr>
                <p:cNvSpPr/>
                <p:nvPr/>
              </p:nvSpPr>
              <p:spPr>
                <a:xfrm rot="-780000">
                  <a:off x="1873787" y="3971414"/>
                  <a:ext cx="3378" cy="4428"/>
                </a:xfrm>
                <a:custGeom>
                  <a:avLst/>
                  <a:gdLst>
                    <a:gd name="connsiteX0" fmla="*/ 3297 w 3378"/>
                    <a:gd name="connsiteY0" fmla="*/ 2970 h 4428"/>
                    <a:gd name="connsiteX1" fmla="*/ 3762 w 3378"/>
                    <a:gd name="connsiteY1" fmla="*/ 2747 h 4428"/>
                    <a:gd name="connsiteX2" fmla="*/ 2967 w 3378"/>
                    <a:gd name="connsiteY2" fmla="*/ 763 h 4428"/>
                    <a:gd name="connsiteX3" fmla="*/ 1305 w 3378"/>
                    <a:gd name="connsiteY3" fmla="*/ 1060 h 4428"/>
                    <a:gd name="connsiteX4" fmla="*/ 1107 w 3378"/>
                    <a:gd name="connsiteY4" fmla="*/ 4998 h 4428"/>
                    <a:gd name="connsiteX5" fmla="*/ 1207 w 3378"/>
                    <a:gd name="connsiteY5" fmla="*/ 5102 h 4428"/>
                    <a:gd name="connsiteX6" fmla="*/ 3190 w 3378"/>
                    <a:gd name="connsiteY6" fmla="*/ 4484 h 4428"/>
                    <a:gd name="connsiteX7" fmla="*/ 3362 w 3378"/>
                    <a:gd name="connsiteY7" fmla="*/ 4261 h 4428"/>
                    <a:gd name="connsiteX8" fmla="*/ 3297 w 3378"/>
                    <a:gd name="connsiteY8" fmla="*/ 2970 h 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8" h="4428">
                      <a:moveTo>
                        <a:pt x="3297" y="2970"/>
                      </a:moveTo>
                      <a:lnTo>
                        <a:pt x="3762" y="2747"/>
                      </a:lnTo>
                      <a:cubicBezTo>
                        <a:pt x="3801" y="2001"/>
                        <a:pt x="3511" y="1275"/>
                        <a:pt x="2967" y="763"/>
                      </a:cubicBezTo>
                      <a:cubicBezTo>
                        <a:pt x="2398" y="576"/>
                        <a:pt x="1774" y="688"/>
                        <a:pt x="1305" y="1060"/>
                      </a:cubicBezTo>
                      <a:cubicBezTo>
                        <a:pt x="163" y="2093"/>
                        <a:pt x="75" y="3856"/>
                        <a:pt x="1107" y="4998"/>
                      </a:cubicBezTo>
                      <a:cubicBezTo>
                        <a:pt x="1140" y="5034"/>
                        <a:pt x="1173" y="5068"/>
                        <a:pt x="1207" y="5102"/>
                      </a:cubicBezTo>
                      <a:cubicBezTo>
                        <a:pt x="1901" y="5024"/>
                        <a:pt x="2574" y="4814"/>
                        <a:pt x="3190" y="4484"/>
                      </a:cubicBezTo>
                      <a:lnTo>
                        <a:pt x="3362" y="4261"/>
                      </a:lnTo>
                      <a:cubicBezTo>
                        <a:pt x="2874" y="3792"/>
                        <a:pt x="2828" y="3295"/>
                        <a:pt x="3297" y="29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4" name="Freeform 5603">
                  <a:extLst>
                    <a:ext uri="{FF2B5EF4-FFF2-40B4-BE49-F238E27FC236}">
                      <a16:creationId xmlns:a16="http://schemas.microsoft.com/office/drawing/2014/main" id="{B63ED001-FF48-C47D-C600-8FE83DDA5A70}"/>
                    </a:ext>
                  </a:extLst>
                </p:cNvPr>
                <p:cNvSpPr/>
                <p:nvPr/>
              </p:nvSpPr>
              <p:spPr>
                <a:xfrm rot="-780000">
                  <a:off x="1876501" y="3973179"/>
                  <a:ext cx="792" cy="1514"/>
                </a:xfrm>
                <a:custGeom>
                  <a:avLst/>
                  <a:gdLst>
                    <a:gd name="connsiteX0" fmla="*/ 1177 w 792"/>
                    <a:gd name="connsiteY0" fmla="*/ 674 h 1514"/>
                    <a:gd name="connsiteX1" fmla="*/ 712 w 792"/>
                    <a:gd name="connsiteY1" fmla="*/ 898 h 1514"/>
                    <a:gd name="connsiteX2" fmla="*/ 787 w 792"/>
                    <a:gd name="connsiteY2" fmla="*/ 2189 h 1514"/>
                    <a:gd name="connsiteX3" fmla="*/ 1177 w 792"/>
                    <a:gd name="connsiteY3" fmla="*/ 674 h 1514"/>
                  </a:gdLst>
                  <a:ahLst/>
                  <a:cxnLst>
                    <a:cxn ang="0">
                      <a:pos x="connsiteX0" y="connsiteY0"/>
                    </a:cxn>
                    <a:cxn ang="0">
                      <a:pos x="connsiteX1" y="connsiteY1"/>
                    </a:cxn>
                    <a:cxn ang="0">
                      <a:pos x="connsiteX2" y="connsiteY2"/>
                    </a:cxn>
                    <a:cxn ang="0">
                      <a:pos x="connsiteX3" y="connsiteY3"/>
                    </a:cxn>
                  </a:cxnLst>
                  <a:rect l="l" t="t" r="r" b="b"/>
                  <a:pathLst>
                    <a:path w="792" h="1514">
                      <a:moveTo>
                        <a:pt x="1177" y="674"/>
                      </a:moveTo>
                      <a:lnTo>
                        <a:pt x="712" y="898"/>
                      </a:lnTo>
                      <a:cubicBezTo>
                        <a:pt x="248" y="1218"/>
                        <a:pt x="290" y="1715"/>
                        <a:pt x="787" y="2189"/>
                      </a:cubicBezTo>
                      <a:cubicBezTo>
                        <a:pt x="1069" y="1737"/>
                        <a:pt x="1206" y="1207"/>
                        <a:pt x="1177" y="6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5" name="Freeform 5604">
                  <a:extLst>
                    <a:ext uri="{FF2B5EF4-FFF2-40B4-BE49-F238E27FC236}">
                      <a16:creationId xmlns:a16="http://schemas.microsoft.com/office/drawing/2014/main" id="{67DBE5BB-0743-0B5B-EA8D-D3A3FAB19379}"/>
                    </a:ext>
                  </a:extLst>
                </p:cNvPr>
                <p:cNvSpPr/>
                <p:nvPr/>
              </p:nvSpPr>
              <p:spPr>
                <a:xfrm rot="-780000">
                  <a:off x="1711211" y="3966759"/>
                  <a:ext cx="1386" cy="3275"/>
                </a:xfrm>
                <a:custGeom>
                  <a:avLst/>
                  <a:gdLst>
                    <a:gd name="connsiteX0" fmla="*/ 927 w 1386"/>
                    <a:gd name="connsiteY0" fmla="*/ 1493 h 3275"/>
                    <a:gd name="connsiteX1" fmla="*/ 1248 w 1386"/>
                    <a:gd name="connsiteY1" fmla="*/ 675 h 3275"/>
                    <a:gd name="connsiteX2" fmla="*/ 481 w 1386"/>
                    <a:gd name="connsiteY2" fmla="*/ 2659 h 3275"/>
                    <a:gd name="connsiteX3" fmla="*/ 1745 w 1386"/>
                    <a:gd name="connsiteY3" fmla="*/ 3950 h 3275"/>
                    <a:gd name="connsiteX4" fmla="*/ 927 w 1386"/>
                    <a:gd name="connsiteY4" fmla="*/ 1493 h 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 h="3275">
                      <a:moveTo>
                        <a:pt x="927" y="1493"/>
                      </a:moveTo>
                      <a:lnTo>
                        <a:pt x="1248" y="675"/>
                      </a:lnTo>
                      <a:cubicBezTo>
                        <a:pt x="497" y="1019"/>
                        <a:pt x="157" y="1899"/>
                        <a:pt x="481" y="2659"/>
                      </a:cubicBezTo>
                      <a:cubicBezTo>
                        <a:pt x="577" y="3318"/>
                        <a:pt x="1088" y="3840"/>
                        <a:pt x="1745" y="3950"/>
                      </a:cubicBezTo>
                      <a:cubicBezTo>
                        <a:pt x="965" y="3398"/>
                        <a:pt x="634" y="2402"/>
                        <a:pt x="927" y="14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6" name="Freeform 5605">
                  <a:extLst>
                    <a:ext uri="{FF2B5EF4-FFF2-40B4-BE49-F238E27FC236}">
                      <a16:creationId xmlns:a16="http://schemas.microsoft.com/office/drawing/2014/main" id="{72716937-4A2D-FE62-E515-8F77C02C9EC3}"/>
                    </a:ext>
                  </a:extLst>
                </p:cNvPr>
                <p:cNvSpPr/>
                <p:nvPr/>
              </p:nvSpPr>
              <p:spPr>
                <a:xfrm rot="-780000">
                  <a:off x="1712944" y="3965783"/>
                  <a:ext cx="4870" cy="3498"/>
                </a:xfrm>
                <a:custGeom>
                  <a:avLst/>
                  <a:gdLst>
                    <a:gd name="connsiteX0" fmla="*/ 478 w 4870"/>
                    <a:gd name="connsiteY0" fmla="*/ 4173 h 3498"/>
                    <a:gd name="connsiteX1" fmla="*/ 1049 w 4870"/>
                    <a:gd name="connsiteY1" fmla="*/ 4150 h 3498"/>
                    <a:gd name="connsiteX2" fmla="*/ 5230 w 4870"/>
                    <a:gd name="connsiteY2" fmla="*/ 4025 h 3498"/>
                    <a:gd name="connsiteX3" fmla="*/ 543 w 4870"/>
                    <a:gd name="connsiteY3" fmla="*/ 675 h 3498"/>
                    <a:gd name="connsiteX4" fmla="*/ 418 w 4870"/>
                    <a:gd name="connsiteY4" fmla="*/ 2998 h 3498"/>
                    <a:gd name="connsiteX5" fmla="*/ 478 w 4870"/>
                    <a:gd name="connsiteY5" fmla="*/ 4173 h 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0" h="3498">
                      <a:moveTo>
                        <a:pt x="478" y="4173"/>
                      </a:moveTo>
                      <a:lnTo>
                        <a:pt x="1049" y="4150"/>
                      </a:lnTo>
                      <a:cubicBezTo>
                        <a:pt x="2341" y="4076"/>
                        <a:pt x="3753" y="4076"/>
                        <a:pt x="5230" y="4025"/>
                      </a:cubicBezTo>
                      <a:cubicBezTo>
                        <a:pt x="4114" y="2388"/>
                        <a:pt x="2453" y="1201"/>
                        <a:pt x="543" y="675"/>
                      </a:cubicBezTo>
                      <a:cubicBezTo>
                        <a:pt x="351" y="1433"/>
                        <a:pt x="309" y="2223"/>
                        <a:pt x="418" y="2998"/>
                      </a:cubicBezTo>
                      <a:cubicBezTo>
                        <a:pt x="463" y="3388"/>
                        <a:pt x="483" y="3781"/>
                        <a:pt x="478" y="41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7" name="Freeform 5606">
                  <a:extLst>
                    <a:ext uri="{FF2B5EF4-FFF2-40B4-BE49-F238E27FC236}">
                      <a16:creationId xmlns:a16="http://schemas.microsoft.com/office/drawing/2014/main" id="{3E702D2C-89B6-F050-69A5-4416D1AE0C35}"/>
                    </a:ext>
                  </a:extLst>
                </p:cNvPr>
                <p:cNvSpPr/>
                <p:nvPr/>
              </p:nvSpPr>
              <p:spPr>
                <a:xfrm rot="-780000">
                  <a:off x="1711649" y="3966426"/>
                  <a:ext cx="1563" cy="3547"/>
                </a:xfrm>
                <a:custGeom>
                  <a:avLst/>
                  <a:gdLst>
                    <a:gd name="connsiteX0" fmla="*/ 1796 w 1563"/>
                    <a:gd name="connsiteY0" fmla="*/ 3049 h 3547"/>
                    <a:gd name="connsiteX1" fmla="*/ 1922 w 1563"/>
                    <a:gd name="connsiteY1" fmla="*/ 726 h 3547"/>
                    <a:gd name="connsiteX2" fmla="*/ 1550 w 1563"/>
                    <a:gd name="connsiteY2" fmla="*/ 675 h 3547"/>
                    <a:gd name="connsiteX3" fmla="*/ 784 w 1563"/>
                    <a:gd name="connsiteY3" fmla="*/ 898 h 3547"/>
                    <a:gd name="connsiteX4" fmla="*/ 463 w 1563"/>
                    <a:gd name="connsiteY4" fmla="*/ 1716 h 3547"/>
                    <a:gd name="connsiteX5" fmla="*/ 1281 w 1563"/>
                    <a:gd name="connsiteY5" fmla="*/ 4169 h 3547"/>
                    <a:gd name="connsiteX6" fmla="*/ 1852 w 1563"/>
                    <a:gd name="connsiteY6" fmla="*/ 4220 h 3547"/>
                    <a:gd name="connsiteX7" fmla="*/ 1796 w 1563"/>
                    <a:gd name="connsiteY7" fmla="*/ 3049 h 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3" h="3547">
                      <a:moveTo>
                        <a:pt x="1796" y="3049"/>
                      </a:moveTo>
                      <a:cubicBezTo>
                        <a:pt x="1687" y="2274"/>
                        <a:pt x="1730" y="1485"/>
                        <a:pt x="1922" y="726"/>
                      </a:cubicBezTo>
                      <a:cubicBezTo>
                        <a:pt x="1800" y="697"/>
                        <a:pt x="1675" y="679"/>
                        <a:pt x="1550" y="675"/>
                      </a:cubicBezTo>
                      <a:cubicBezTo>
                        <a:pt x="1286" y="716"/>
                        <a:pt x="1028" y="791"/>
                        <a:pt x="784" y="898"/>
                      </a:cubicBezTo>
                      <a:lnTo>
                        <a:pt x="463" y="1716"/>
                      </a:lnTo>
                      <a:cubicBezTo>
                        <a:pt x="172" y="2624"/>
                        <a:pt x="503" y="3617"/>
                        <a:pt x="1281" y="4169"/>
                      </a:cubicBezTo>
                      <a:cubicBezTo>
                        <a:pt x="1468" y="4211"/>
                        <a:pt x="1660" y="4229"/>
                        <a:pt x="1852" y="4220"/>
                      </a:cubicBezTo>
                      <a:cubicBezTo>
                        <a:pt x="1858" y="3829"/>
                        <a:pt x="1840" y="3438"/>
                        <a:pt x="1796" y="30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8" name="Freeform 5607">
                  <a:extLst>
                    <a:ext uri="{FF2B5EF4-FFF2-40B4-BE49-F238E27FC236}">
                      <a16:creationId xmlns:a16="http://schemas.microsoft.com/office/drawing/2014/main" id="{B7B796D4-B733-0A12-B437-4DA3D5AC0763}"/>
                    </a:ext>
                  </a:extLst>
                </p:cNvPr>
                <p:cNvSpPr/>
                <p:nvPr/>
              </p:nvSpPr>
              <p:spPr>
                <a:xfrm rot="-780000">
                  <a:off x="1809281" y="3948403"/>
                  <a:ext cx="4380" cy="3150"/>
                </a:xfrm>
                <a:custGeom>
                  <a:avLst/>
                  <a:gdLst>
                    <a:gd name="connsiteX0" fmla="*/ 417 w 4380"/>
                    <a:gd name="connsiteY0" fmla="*/ 1586 h 3150"/>
                    <a:gd name="connsiteX1" fmla="*/ 812 w 4380"/>
                    <a:gd name="connsiteY1" fmla="*/ 2901 h 3150"/>
                    <a:gd name="connsiteX2" fmla="*/ 2104 w 4380"/>
                    <a:gd name="connsiteY2" fmla="*/ 3621 h 3150"/>
                    <a:gd name="connsiteX3" fmla="*/ 4756 w 4380"/>
                    <a:gd name="connsiteY3" fmla="*/ 3821 h 3150"/>
                    <a:gd name="connsiteX4" fmla="*/ 4435 w 4380"/>
                    <a:gd name="connsiteY4" fmla="*/ 2952 h 3150"/>
                    <a:gd name="connsiteX5" fmla="*/ 3669 w 4380"/>
                    <a:gd name="connsiteY5" fmla="*/ 3175 h 3150"/>
                    <a:gd name="connsiteX6" fmla="*/ 2303 w 4380"/>
                    <a:gd name="connsiteY6" fmla="*/ 2432 h 3150"/>
                    <a:gd name="connsiteX7" fmla="*/ 1839 w 4380"/>
                    <a:gd name="connsiteY7" fmla="*/ 671 h 3150"/>
                    <a:gd name="connsiteX8" fmla="*/ 1667 w 4380"/>
                    <a:gd name="connsiteY8" fmla="*/ 671 h 3150"/>
                    <a:gd name="connsiteX9" fmla="*/ 417 w 4380"/>
                    <a:gd name="connsiteY9" fmla="*/ 1586 h 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0" h="3150">
                      <a:moveTo>
                        <a:pt x="417" y="1586"/>
                      </a:moveTo>
                      <a:cubicBezTo>
                        <a:pt x="269" y="1907"/>
                        <a:pt x="543" y="2552"/>
                        <a:pt x="812" y="2901"/>
                      </a:cubicBezTo>
                      <a:cubicBezTo>
                        <a:pt x="1156" y="3271"/>
                        <a:pt x="1608" y="3523"/>
                        <a:pt x="2104" y="3621"/>
                      </a:cubicBezTo>
                      <a:cubicBezTo>
                        <a:pt x="2983" y="3738"/>
                        <a:pt x="3869" y="3805"/>
                        <a:pt x="4756" y="3821"/>
                      </a:cubicBezTo>
                      <a:lnTo>
                        <a:pt x="4435" y="2952"/>
                      </a:lnTo>
                      <a:cubicBezTo>
                        <a:pt x="4161" y="3026"/>
                        <a:pt x="3938" y="3124"/>
                        <a:pt x="3669" y="3175"/>
                      </a:cubicBezTo>
                      <a:cubicBezTo>
                        <a:pt x="3135" y="3111"/>
                        <a:pt x="2646" y="2846"/>
                        <a:pt x="2303" y="2432"/>
                      </a:cubicBezTo>
                      <a:cubicBezTo>
                        <a:pt x="2056" y="1873"/>
                        <a:pt x="1899" y="1278"/>
                        <a:pt x="1839" y="671"/>
                      </a:cubicBezTo>
                      <a:lnTo>
                        <a:pt x="1667" y="671"/>
                      </a:lnTo>
                      <a:cubicBezTo>
                        <a:pt x="1136" y="776"/>
                        <a:pt x="678" y="1111"/>
                        <a:pt x="417" y="15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9" name="Freeform 5608">
                  <a:extLst>
                    <a:ext uri="{FF2B5EF4-FFF2-40B4-BE49-F238E27FC236}">
                      <a16:creationId xmlns:a16="http://schemas.microsoft.com/office/drawing/2014/main" id="{047C868E-CA1A-E256-8DF3-B5B2BA0C8016}"/>
                    </a:ext>
                  </a:extLst>
                </p:cNvPr>
                <p:cNvSpPr/>
                <p:nvPr/>
              </p:nvSpPr>
              <p:spPr>
                <a:xfrm rot="-780000">
                  <a:off x="1810676" y="3948280"/>
                  <a:ext cx="2577" cy="2504"/>
                </a:xfrm>
                <a:custGeom>
                  <a:avLst/>
                  <a:gdLst>
                    <a:gd name="connsiteX0" fmla="*/ 2187 w 2577"/>
                    <a:gd name="connsiteY0" fmla="*/ 3175 h 2504"/>
                    <a:gd name="connsiteX1" fmla="*/ 2954 w 2577"/>
                    <a:gd name="connsiteY1" fmla="*/ 2952 h 2504"/>
                    <a:gd name="connsiteX2" fmla="*/ 2262 w 2577"/>
                    <a:gd name="connsiteY2" fmla="*/ 1168 h 2504"/>
                    <a:gd name="connsiteX3" fmla="*/ 376 w 2577"/>
                    <a:gd name="connsiteY3" fmla="*/ 671 h 2504"/>
                    <a:gd name="connsiteX4" fmla="*/ 840 w 2577"/>
                    <a:gd name="connsiteY4" fmla="*/ 2432 h 2504"/>
                    <a:gd name="connsiteX5" fmla="*/ 2187 w 2577"/>
                    <a:gd name="connsiteY5" fmla="*/ 3175 h 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 h="2504">
                      <a:moveTo>
                        <a:pt x="2187" y="3175"/>
                      </a:moveTo>
                      <a:cubicBezTo>
                        <a:pt x="2461" y="3124"/>
                        <a:pt x="2684" y="3026"/>
                        <a:pt x="2954" y="2952"/>
                      </a:cubicBezTo>
                      <a:lnTo>
                        <a:pt x="2262" y="1168"/>
                      </a:lnTo>
                      <a:cubicBezTo>
                        <a:pt x="1652" y="936"/>
                        <a:pt x="1020" y="770"/>
                        <a:pt x="376" y="671"/>
                      </a:cubicBezTo>
                      <a:cubicBezTo>
                        <a:pt x="436" y="1278"/>
                        <a:pt x="593" y="1873"/>
                        <a:pt x="840" y="2432"/>
                      </a:cubicBezTo>
                      <a:cubicBezTo>
                        <a:pt x="1179" y="2841"/>
                        <a:pt x="1660" y="3107"/>
                        <a:pt x="2187" y="31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0" name="Freeform 5609">
                  <a:extLst>
                    <a:ext uri="{FF2B5EF4-FFF2-40B4-BE49-F238E27FC236}">
                      <a16:creationId xmlns:a16="http://schemas.microsoft.com/office/drawing/2014/main" id="{78AD1E99-08D5-0456-30AA-FFE3C8FCE2B3}"/>
                    </a:ext>
                  </a:extLst>
                </p:cNvPr>
                <p:cNvSpPr/>
                <p:nvPr/>
              </p:nvSpPr>
              <p:spPr>
                <a:xfrm rot="-780000">
                  <a:off x="1720436" y="3939243"/>
                  <a:ext cx="320" cy="171"/>
                </a:xfrm>
                <a:custGeom>
                  <a:avLst/>
                  <a:gdLst>
                    <a:gd name="connsiteX0" fmla="*/ 434 w 320"/>
                    <a:gd name="connsiteY0" fmla="*/ 842 h 171"/>
                    <a:gd name="connsiteX1" fmla="*/ 680 w 320"/>
                    <a:gd name="connsiteY1" fmla="*/ 693 h 171"/>
                    <a:gd name="connsiteX2" fmla="*/ 360 w 320"/>
                    <a:gd name="connsiteY2" fmla="*/ 670 h 171"/>
                  </a:gdLst>
                  <a:ahLst/>
                  <a:cxnLst>
                    <a:cxn ang="0">
                      <a:pos x="connsiteX0" y="connsiteY0"/>
                    </a:cxn>
                    <a:cxn ang="0">
                      <a:pos x="connsiteX1" y="connsiteY1"/>
                    </a:cxn>
                    <a:cxn ang="0">
                      <a:pos x="connsiteX2" y="connsiteY2"/>
                    </a:cxn>
                  </a:cxnLst>
                  <a:rect l="l" t="t" r="r" b="b"/>
                  <a:pathLst>
                    <a:path w="320" h="171">
                      <a:moveTo>
                        <a:pt x="434" y="842"/>
                      </a:moveTo>
                      <a:lnTo>
                        <a:pt x="680" y="693"/>
                      </a:lnTo>
                      <a:lnTo>
                        <a:pt x="360" y="67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1" name="Freeform 5610">
                  <a:extLst>
                    <a:ext uri="{FF2B5EF4-FFF2-40B4-BE49-F238E27FC236}">
                      <a16:creationId xmlns:a16="http://schemas.microsoft.com/office/drawing/2014/main" id="{A03890A7-158F-91D3-CDAB-9CB9E86AC5A0}"/>
                    </a:ext>
                  </a:extLst>
                </p:cNvPr>
                <p:cNvSpPr/>
                <p:nvPr/>
              </p:nvSpPr>
              <p:spPr>
                <a:xfrm rot="-780000">
                  <a:off x="1719259" y="3939307"/>
                  <a:ext cx="1286" cy="518"/>
                </a:xfrm>
                <a:custGeom>
                  <a:avLst/>
                  <a:gdLst>
                    <a:gd name="connsiteX0" fmla="*/ 360 w 1286"/>
                    <a:gd name="connsiteY0" fmla="*/ 670 h 518"/>
                    <a:gd name="connsiteX1" fmla="*/ 457 w 1286"/>
                    <a:gd name="connsiteY1" fmla="*/ 967 h 518"/>
                    <a:gd name="connsiteX2" fmla="*/ 1646 w 1286"/>
                    <a:gd name="connsiteY2" fmla="*/ 944 h 518"/>
                    <a:gd name="connsiteX3" fmla="*/ 1572 w 1286"/>
                    <a:gd name="connsiteY3" fmla="*/ 772 h 518"/>
                  </a:gdLst>
                  <a:ahLst/>
                  <a:cxnLst>
                    <a:cxn ang="0">
                      <a:pos x="connsiteX0" y="connsiteY0"/>
                    </a:cxn>
                    <a:cxn ang="0">
                      <a:pos x="connsiteX1" y="connsiteY1"/>
                    </a:cxn>
                    <a:cxn ang="0">
                      <a:pos x="connsiteX2" y="connsiteY2"/>
                    </a:cxn>
                    <a:cxn ang="0">
                      <a:pos x="connsiteX3" y="connsiteY3"/>
                    </a:cxn>
                  </a:cxnLst>
                  <a:rect l="l" t="t" r="r" b="b"/>
                  <a:pathLst>
                    <a:path w="1286" h="518">
                      <a:moveTo>
                        <a:pt x="360" y="670"/>
                      </a:moveTo>
                      <a:lnTo>
                        <a:pt x="457" y="967"/>
                      </a:lnTo>
                      <a:cubicBezTo>
                        <a:pt x="703" y="1288"/>
                        <a:pt x="1126" y="1241"/>
                        <a:pt x="1646" y="944"/>
                      </a:cubicBezTo>
                      <a:lnTo>
                        <a:pt x="1572" y="77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2" name="Freeform 5611">
                  <a:extLst>
                    <a:ext uri="{FF2B5EF4-FFF2-40B4-BE49-F238E27FC236}">
                      <a16:creationId xmlns:a16="http://schemas.microsoft.com/office/drawing/2014/main" id="{DFE68DD7-E63C-CF91-4F7B-5AF2FB3DA23C}"/>
                    </a:ext>
                  </a:extLst>
                </p:cNvPr>
                <p:cNvSpPr/>
                <p:nvPr/>
              </p:nvSpPr>
              <p:spPr>
                <a:xfrm rot="-780000">
                  <a:off x="1872180" y="4055972"/>
                  <a:ext cx="3144" cy="3178"/>
                </a:xfrm>
                <a:custGeom>
                  <a:avLst/>
                  <a:gdLst>
                    <a:gd name="connsiteX0" fmla="*/ 3503 w 3144"/>
                    <a:gd name="connsiteY0" fmla="*/ 3445 h 3178"/>
                    <a:gd name="connsiteX1" fmla="*/ 3526 w 3144"/>
                    <a:gd name="connsiteY1" fmla="*/ 1782 h 3178"/>
                    <a:gd name="connsiteX2" fmla="*/ 2983 w 3144"/>
                    <a:gd name="connsiteY2" fmla="*/ 1508 h 3178"/>
                    <a:gd name="connsiteX3" fmla="*/ 3331 w 3144"/>
                    <a:gd name="connsiteY3" fmla="*/ 1187 h 3178"/>
                    <a:gd name="connsiteX4" fmla="*/ 777 w 3144"/>
                    <a:gd name="connsiteY4" fmla="*/ 1251 h 3178"/>
                    <a:gd name="connsiteX5" fmla="*/ 605 w 3144"/>
                    <a:gd name="connsiteY5" fmla="*/ 1461 h 3178"/>
                    <a:gd name="connsiteX6" fmla="*/ 456 w 3144"/>
                    <a:gd name="connsiteY6" fmla="*/ 3868 h 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 h="3178">
                      <a:moveTo>
                        <a:pt x="3503" y="3445"/>
                      </a:moveTo>
                      <a:cubicBezTo>
                        <a:pt x="3480" y="2799"/>
                        <a:pt x="3554" y="2205"/>
                        <a:pt x="3526" y="1782"/>
                      </a:cubicBezTo>
                      <a:cubicBezTo>
                        <a:pt x="3206" y="1684"/>
                        <a:pt x="2955" y="1610"/>
                        <a:pt x="2983" y="1508"/>
                      </a:cubicBezTo>
                      <a:cubicBezTo>
                        <a:pt x="3011" y="1405"/>
                        <a:pt x="3155" y="1308"/>
                        <a:pt x="3331" y="1187"/>
                      </a:cubicBezTo>
                      <a:cubicBezTo>
                        <a:pt x="2608" y="499"/>
                        <a:pt x="1464" y="527"/>
                        <a:pt x="777" y="1251"/>
                      </a:cubicBezTo>
                      <a:cubicBezTo>
                        <a:pt x="714" y="1316"/>
                        <a:pt x="657" y="1387"/>
                        <a:pt x="605" y="1461"/>
                      </a:cubicBezTo>
                      <a:cubicBezTo>
                        <a:pt x="210" y="2005"/>
                        <a:pt x="479" y="3050"/>
                        <a:pt x="456" y="38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3" name="Freeform 5612">
                  <a:extLst>
                    <a:ext uri="{FF2B5EF4-FFF2-40B4-BE49-F238E27FC236}">
                      <a16:creationId xmlns:a16="http://schemas.microsoft.com/office/drawing/2014/main" id="{7771C3A4-8575-420B-BFDA-C037D0B9D648}"/>
                    </a:ext>
                  </a:extLst>
                </p:cNvPr>
                <p:cNvSpPr/>
                <p:nvPr/>
              </p:nvSpPr>
              <p:spPr>
                <a:xfrm rot="-780000">
                  <a:off x="1856224" y="3964068"/>
                  <a:ext cx="2737" cy="3056"/>
                </a:xfrm>
                <a:custGeom>
                  <a:avLst/>
                  <a:gdLst>
                    <a:gd name="connsiteX0" fmla="*/ 3121 w 2737"/>
                    <a:gd name="connsiteY0" fmla="*/ 3729 h 3056"/>
                    <a:gd name="connsiteX1" fmla="*/ 2401 w 2737"/>
                    <a:gd name="connsiteY1" fmla="*/ 705 h 3056"/>
                    <a:gd name="connsiteX2" fmla="*/ 543 w 2737"/>
                    <a:gd name="connsiteY2" fmla="*/ 1100 h 3056"/>
                    <a:gd name="connsiteX3" fmla="*/ 566 w 2737"/>
                    <a:gd name="connsiteY3" fmla="*/ 3358 h 3056"/>
                  </a:gdLst>
                  <a:ahLst/>
                  <a:cxnLst>
                    <a:cxn ang="0">
                      <a:pos x="connsiteX0" y="connsiteY0"/>
                    </a:cxn>
                    <a:cxn ang="0">
                      <a:pos x="connsiteX1" y="connsiteY1"/>
                    </a:cxn>
                    <a:cxn ang="0">
                      <a:pos x="connsiteX2" y="connsiteY2"/>
                    </a:cxn>
                    <a:cxn ang="0">
                      <a:pos x="connsiteX3" y="connsiteY3"/>
                    </a:cxn>
                  </a:cxnLst>
                  <a:rect l="l" t="t" r="r" b="b"/>
                  <a:pathLst>
                    <a:path w="2737" h="3056">
                      <a:moveTo>
                        <a:pt x="3121" y="3729"/>
                      </a:moveTo>
                      <a:cubicBezTo>
                        <a:pt x="2957" y="2704"/>
                        <a:pt x="2717" y="1693"/>
                        <a:pt x="2401" y="705"/>
                      </a:cubicBezTo>
                      <a:cubicBezTo>
                        <a:pt x="1754" y="604"/>
                        <a:pt x="1093" y="745"/>
                        <a:pt x="543" y="1100"/>
                      </a:cubicBezTo>
                      <a:cubicBezTo>
                        <a:pt x="195" y="1522"/>
                        <a:pt x="520" y="2438"/>
                        <a:pt x="566" y="335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4" name="Freeform 5613">
                  <a:extLst>
                    <a:ext uri="{FF2B5EF4-FFF2-40B4-BE49-F238E27FC236}">
                      <a16:creationId xmlns:a16="http://schemas.microsoft.com/office/drawing/2014/main" id="{0B15BC70-8B8B-9282-0042-2B4CA3E5F770}"/>
                    </a:ext>
                  </a:extLst>
                </p:cNvPr>
                <p:cNvSpPr/>
                <p:nvPr/>
              </p:nvSpPr>
              <p:spPr>
                <a:xfrm rot="-780000">
                  <a:off x="1938939" y="4034725"/>
                  <a:ext cx="891" cy="571"/>
                </a:xfrm>
                <a:custGeom>
                  <a:avLst/>
                  <a:gdLst>
                    <a:gd name="connsiteX0" fmla="*/ 1268 w 891"/>
                    <a:gd name="connsiteY0" fmla="*/ 1056 h 571"/>
                    <a:gd name="connsiteX1" fmla="*/ 399 w 891"/>
                    <a:gd name="connsiteY1" fmla="*/ 685 h 571"/>
                    <a:gd name="connsiteX2" fmla="*/ 1291 w 891"/>
                    <a:gd name="connsiteY2" fmla="*/ 1256 h 571"/>
                  </a:gdLst>
                  <a:ahLst/>
                  <a:cxnLst>
                    <a:cxn ang="0">
                      <a:pos x="connsiteX0" y="connsiteY0"/>
                    </a:cxn>
                    <a:cxn ang="0">
                      <a:pos x="connsiteX1" y="connsiteY1"/>
                    </a:cxn>
                    <a:cxn ang="0">
                      <a:pos x="connsiteX2" y="connsiteY2"/>
                    </a:cxn>
                  </a:cxnLst>
                  <a:rect l="l" t="t" r="r" b="b"/>
                  <a:pathLst>
                    <a:path w="891" h="571">
                      <a:moveTo>
                        <a:pt x="1268" y="1056"/>
                      </a:moveTo>
                      <a:cubicBezTo>
                        <a:pt x="995" y="896"/>
                        <a:pt x="703" y="771"/>
                        <a:pt x="399" y="685"/>
                      </a:cubicBezTo>
                      <a:cubicBezTo>
                        <a:pt x="709" y="855"/>
                        <a:pt x="1007" y="1046"/>
                        <a:pt x="1291" y="12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5" name="Freeform 5614">
                  <a:extLst>
                    <a:ext uri="{FF2B5EF4-FFF2-40B4-BE49-F238E27FC236}">
                      <a16:creationId xmlns:a16="http://schemas.microsoft.com/office/drawing/2014/main" id="{B4803976-A8C1-4A3D-A1D7-2AB528F671D4}"/>
                    </a:ext>
                  </a:extLst>
                </p:cNvPr>
                <p:cNvSpPr/>
                <p:nvPr/>
              </p:nvSpPr>
              <p:spPr>
                <a:xfrm rot="-780000">
                  <a:off x="1935611" y="4034994"/>
                  <a:ext cx="4512" cy="2111"/>
                </a:xfrm>
                <a:custGeom>
                  <a:avLst/>
                  <a:gdLst>
                    <a:gd name="connsiteX0" fmla="*/ 401 w 4512"/>
                    <a:gd name="connsiteY0" fmla="*/ 2151 h 2111"/>
                    <a:gd name="connsiteX1" fmla="*/ 476 w 4512"/>
                    <a:gd name="connsiteY1" fmla="*/ 2225 h 2111"/>
                    <a:gd name="connsiteX2" fmla="*/ 1567 w 4512"/>
                    <a:gd name="connsiteY2" fmla="*/ 2522 h 2111"/>
                    <a:gd name="connsiteX3" fmla="*/ 2185 w 4512"/>
                    <a:gd name="connsiteY3" fmla="*/ 2796 h 2111"/>
                    <a:gd name="connsiteX4" fmla="*/ 4911 w 4512"/>
                    <a:gd name="connsiteY4" fmla="*/ 1867 h 2111"/>
                    <a:gd name="connsiteX5" fmla="*/ 4814 w 4512"/>
                    <a:gd name="connsiteY5" fmla="*/ 1347 h 2111"/>
                    <a:gd name="connsiteX6" fmla="*/ 3922 w 4512"/>
                    <a:gd name="connsiteY6" fmla="*/ 775 h 2111"/>
                    <a:gd name="connsiteX7" fmla="*/ 875 w 4512"/>
                    <a:gd name="connsiteY7" fmla="*/ 1170 h 2111"/>
                    <a:gd name="connsiteX8" fmla="*/ 401 w 4512"/>
                    <a:gd name="connsiteY8" fmla="*/ 2151 h 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2" h="2111">
                      <a:moveTo>
                        <a:pt x="401" y="2151"/>
                      </a:moveTo>
                      <a:lnTo>
                        <a:pt x="476" y="2225"/>
                      </a:lnTo>
                      <a:cubicBezTo>
                        <a:pt x="847" y="2293"/>
                        <a:pt x="1212" y="2393"/>
                        <a:pt x="1567" y="2522"/>
                      </a:cubicBezTo>
                      <a:lnTo>
                        <a:pt x="2185" y="2796"/>
                      </a:lnTo>
                      <a:cubicBezTo>
                        <a:pt x="3114" y="2522"/>
                        <a:pt x="3996" y="2178"/>
                        <a:pt x="4911" y="1867"/>
                      </a:cubicBezTo>
                      <a:lnTo>
                        <a:pt x="4814" y="1347"/>
                      </a:lnTo>
                      <a:cubicBezTo>
                        <a:pt x="4530" y="1136"/>
                        <a:pt x="4232" y="945"/>
                        <a:pt x="3922" y="775"/>
                      </a:cubicBezTo>
                      <a:cubicBezTo>
                        <a:pt x="2891" y="573"/>
                        <a:pt x="1821" y="712"/>
                        <a:pt x="875" y="1170"/>
                      </a:cubicBezTo>
                      <a:cubicBezTo>
                        <a:pt x="554" y="1389"/>
                        <a:pt x="374" y="1763"/>
                        <a:pt x="401" y="215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6" name="Freeform 5615">
                  <a:extLst>
                    <a:ext uri="{FF2B5EF4-FFF2-40B4-BE49-F238E27FC236}">
                      <a16:creationId xmlns:a16="http://schemas.microsoft.com/office/drawing/2014/main" id="{2ACE7F08-EC00-EFB2-15D1-3A247933573A}"/>
                    </a:ext>
                  </a:extLst>
                </p:cNvPr>
                <p:cNvSpPr/>
                <p:nvPr/>
              </p:nvSpPr>
              <p:spPr>
                <a:xfrm rot="-780000">
                  <a:off x="1935916" y="4036810"/>
                  <a:ext cx="1709" cy="755"/>
                </a:xfrm>
                <a:custGeom>
                  <a:avLst/>
                  <a:gdLst>
                    <a:gd name="connsiteX0" fmla="*/ 1462 w 1709"/>
                    <a:gd name="connsiteY0" fmla="*/ 1429 h 755"/>
                    <a:gd name="connsiteX1" fmla="*/ 2108 w 1709"/>
                    <a:gd name="connsiteY1" fmla="*/ 1257 h 755"/>
                    <a:gd name="connsiteX2" fmla="*/ 1490 w 1709"/>
                    <a:gd name="connsiteY2" fmla="*/ 982 h 755"/>
                    <a:gd name="connsiteX3" fmla="*/ 399 w 1709"/>
                    <a:gd name="connsiteY3" fmla="*/ 685 h 755"/>
                    <a:gd name="connsiteX4" fmla="*/ 1462 w 1709"/>
                    <a:gd name="connsiteY4" fmla="*/ 1429 h 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 h="755">
                      <a:moveTo>
                        <a:pt x="1462" y="1429"/>
                      </a:moveTo>
                      <a:lnTo>
                        <a:pt x="2108" y="1257"/>
                      </a:lnTo>
                      <a:lnTo>
                        <a:pt x="1490" y="982"/>
                      </a:lnTo>
                      <a:cubicBezTo>
                        <a:pt x="1135" y="853"/>
                        <a:pt x="770" y="753"/>
                        <a:pt x="399" y="685"/>
                      </a:cubicBezTo>
                      <a:cubicBezTo>
                        <a:pt x="645" y="1057"/>
                        <a:pt x="1142" y="1521"/>
                        <a:pt x="1462" y="14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7" name="Freeform 5616">
                  <a:extLst>
                    <a:ext uri="{FF2B5EF4-FFF2-40B4-BE49-F238E27FC236}">
                      <a16:creationId xmlns:a16="http://schemas.microsoft.com/office/drawing/2014/main" id="{F178E086-413A-99E1-179B-5962BA44D144}"/>
                    </a:ext>
                  </a:extLst>
                </p:cNvPr>
                <p:cNvSpPr/>
                <p:nvPr/>
              </p:nvSpPr>
              <p:spPr>
                <a:xfrm rot="-780000">
                  <a:off x="1937006" y="4036983"/>
                  <a:ext cx="617" cy="274"/>
                </a:xfrm>
                <a:custGeom>
                  <a:avLst/>
                  <a:gdLst>
                    <a:gd name="connsiteX0" fmla="*/ 1017 w 617"/>
                    <a:gd name="connsiteY0" fmla="*/ 959 h 274"/>
                    <a:gd name="connsiteX1" fmla="*/ 399 w 617"/>
                    <a:gd name="connsiteY1" fmla="*/ 685 h 274"/>
                    <a:gd name="connsiteX2" fmla="*/ 1017 w 617"/>
                    <a:gd name="connsiteY2" fmla="*/ 959 h 274"/>
                  </a:gdLst>
                  <a:ahLst/>
                  <a:cxnLst>
                    <a:cxn ang="0">
                      <a:pos x="connsiteX0" y="connsiteY0"/>
                    </a:cxn>
                    <a:cxn ang="0">
                      <a:pos x="connsiteX1" y="connsiteY1"/>
                    </a:cxn>
                    <a:cxn ang="0">
                      <a:pos x="connsiteX2" y="connsiteY2"/>
                    </a:cxn>
                  </a:cxnLst>
                  <a:rect l="l" t="t" r="r" b="b"/>
                  <a:pathLst>
                    <a:path w="617" h="274">
                      <a:moveTo>
                        <a:pt x="1017" y="959"/>
                      </a:moveTo>
                      <a:lnTo>
                        <a:pt x="399" y="685"/>
                      </a:lnTo>
                      <a:lnTo>
                        <a:pt x="1017" y="95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8" name="Freeform 5617">
                  <a:extLst>
                    <a:ext uri="{FF2B5EF4-FFF2-40B4-BE49-F238E27FC236}">
                      <a16:creationId xmlns:a16="http://schemas.microsoft.com/office/drawing/2014/main" id="{016FF4CE-039F-34E8-84BB-C0AAA1523322}"/>
                    </a:ext>
                  </a:extLst>
                </p:cNvPr>
                <p:cNvSpPr/>
                <p:nvPr/>
              </p:nvSpPr>
              <p:spPr>
                <a:xfrm rot="-780000">
                  <a:off x="1876553" y="3997840"/>
                  <a:ext cx="3174" cy="2431"/>
                </a:xfrm>
                <a:custGeom>
                  <a:avLst/>
                  <a:gdLst>
                    <a:gd name="connsiteX0" fmla="*/ 3489 w 3174"/>
                    <a:gd name="connsiteY0" fmla="*/ 1225 h 2431"/>
                    <a:gd name="connsiteX1" fmla="*/ 443 w 3174"/>
                    <a:gd name="connsiteY1" fmla="*/ 1397 h 2431"/>
                    <a:gd name="connsiteX2" fmla="*/ 791 w 3174"/>
                    <a:gd name="connsiteY2" fmla="*/ 3061 h 2431"/>
                    <a:gd name="connsiteX3" fmla="*/ 3541 w 3174"/>
                    <a:gd name="connsiteY3" fmla="*/ 2889 h 2431"/>
                    <a:gd name="connsiteX4" fmla="*/ 3489 w 3174"/>
                    <a:gd name="connsiteY4" fmla="*/ 1225 h 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 h="2431">
                      <a:moveTo>
                        <a:pt x="3489" y="1225"/>
                      </a:moveTo>
                      <a:cubicBezTo>
                        <a:pt x="2124" y="580"/>
                        <a:pt x="1083" y="357"/>
                        <a:pt x="443" y="1397"/>
                      </a:cubicBezTo>
                      <a:cubicBezTo>
                        <a:pt x="304" y="1976"/>
                        <a:pt x="432" y="2586"/>
                        <a:pt x="791" y="3061"/>
                      </a:cubicBezTo>
                      <a:cubicBezTo>
                        <a:pt x="1710" y="3164"/>
                        <a:pt x="2641" y="3106"/>
                        <a:pt x="3541" y="2889"/>
                      </a:cubicBezTo>
                      <a:cubicBezTo>
                        <a:pt x="3582" y="2334"/>
                        <a:pt x="3564" y="1776"/>
                        <a:pt x="3489" y="12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9" name="Freeform 5618">
                  <a:extLst>
                    <a:ext uri="{FF2B5EF4-FFF2-40B4-BE49-F238E27FC236}">
                      <a16:creationId xmlns:a16="http://schemas.microsoft.com/office/drawing/2014/main" id="{1385EF81-DFD1-659B-0009-6B2807EAC9ED}"/>
                    </a:ext>
                  </a:extLst>
                </p:cNvPr>
                <p:cNvSpPr/>
                <p:nvPr/>
              </p:nvSpPr>
              <p:spPr>
                <a:xfrm rot="-780000">
                  <a:off x="1847232" y="4028074"/>
                  <a:ext cx="3090" cy="3781"/>
                </a:xfrm>
                <a:custGeom>
                  <a:avLst/>
                  <a:gdLst>
                    <a:gd name="connsiteX0" fmla="*/ 3184 w 3090"/>
                    <a:gd name="connsiteY0" fmla="*/ 693 h 3781"/>
                    <a:gd name="connsiteX1" fmla="*/ 1623 w 3090"/>
                    <a:gd name="connsiteY1" fmla="*/ 968 h 3781"/>
                    <a:gd name="connsiteX2" fmla="*/ 383 w 3090"/>
                    <a:gd name="connsiteY2" fmla="*/ 4169 h 3781"/>
                    <a:gd name="connsiteX3" fmla="*/ 1029 w 3090"/>
                    <a:gd name="connsiteY3" fmla="*/ 4466 h 3781"/>
                    <a:gd name="connsiteX4" fmla="*/ 2468 w 3090"/>
                    <a:gd name="connsiteY4" fmla="*/ 2854 h 3781"/>
                    <a:gd name="connsiteX5" fmla="*/ 1725 w 3090"/>
                    <a:gd name="connsiteY5" fmla="*/ 2608 h 3781"/>
                    <a:gd name="connsiteX6" fmla="*/ 2691 w 3090"/>
                    <a:gd name="connsiteY6" fmla="*/ 1888 h 3781"/>
                    <a:gd name="connsiteX7" fmla="*/ 3286 w 3090"/>
                    <a:gd name="connsiteY7" fmla="*/ 1911 h 3781"/>
                    <a:gd name="connsiteX8" fmla="*/ 3435 w 3090"/>
                    <a:gd name="connsiteY8" fmla="*/ 1711 h 3781"/>
                    <a:gd name="connsiteX9" fmla="*/ 3184 w 3090"/>
                    <a:gd name="connsiteY9" fmla="*/ 693 h 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0" h="3781">
                      <a:moveTo>
                        <a:pt x="3184" y="693"/>
                      </a:moveTo>
                      <a:cubicBezTo>
                        <a:pt x="2664" y="670"/>
                        <a:pt x="1790" y="670"/>
                        <a:pt x="1623" y="968"/>
                      </a:cubicBezTo>
                      <a:cubicBezTo>
                        <a:pt x="1129" y="2001"/>
                        <a:pt x="714" y="3072"/>
                        <a:pt x="383" y="4169"/>
                      </a:cubicBezTo>
                      <a:lnTo>
                        <a:pt x="1029" y="4466"/>
                      </a:lnTo>
                      <a:lnTo>
                        <a:pt x="2468" y="2854"/>
                      </a:lnTo>
                      <a:lnTo>
                        <a:pt x="1725" y="2608"/>
                      </a:lnTo>
                      <a:cubicBezTo>
                        <a:pt x="2046" y="2334"/>
                        <a:pt x="2417" y="1915"/>
                        <a:pt x="2691" y="1888"/>
                      </a:cubicBezTo>
                      <a:cubicBezTo>
                        <a:pt x="2890" y="1871"/>
                        <a:pt x="3089" y="1879"/>
                        <a:pt x="3286" y="1911"/>
                      </a:cubicBezTo>
                      <a:lnTo>
                        <a:pt x="3435" y="1711"/>
                      </a:lnTo>
                      <a:cubicBezTo>
                        <a:pt x="3579" y="1511"/>
                        <a:pt x="3281" y="693"/>
                        <a:pt x="3184" y="6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0" name="Freeform 5619">
                  <a:extLst>
                    <a:ext uri="{FF2B5EF4-FFF2-40B4-BE49-F238E27FC236}">
                      <a16:creationId xmlns:a16="http://schemas.microsoft.com/office/drawing/2014/main" id="{F3E3C761-DC4C-CB94-A9E8-E14E03629461}"/>
                    </a:ext>
                  </a:extLst>
                </p:cNvPr>
                <p:cNvSpPr/>
                <p:nvPr/>
              </p:nvSpPr>
              <p:spPr>
                <a:xfrm rot="-780000">
                  <a:off x="1817615" y="3984915"/>
                  <a:ext cx="1751" cy="2636"/>
                </a:xfrm>
                <a:custGeom>
                  <a:avLst/>
                  <a:gdLst>
                    <a:gd name="connsiteX0" fmla="*/ 689 w 1751"/>
                    <a:gd name="connsiteY0" fmla="*/ 2222 h 2636"/>
                    <a:gd name="connsiteX1" fmla="*/ 2128 w 1751"/>
                    <a:gd name="connsiteY1" fmla="*/ 982 h 2636"/>
                    <a:gd name="connsiteX2" fmla="*/ 2054 w 1751"/>
                    <a:gd name="connsiteY2" fmla="*/ 782 h 2636"/>
                    <a:gd name="connsiteX3" fmla="*/ 568 w 1751"/>
                    <a:gd name="connsiteY3" fmla="*/ 833 h 2636"/>
                    <a:gd name="connsiteX4" fmla="*/ 419 w 1751"/>
                    <a:gd name="connsiteY4" fmla="*/ 3240 h 2636"/>
                    <a:gd name="connsiteX5" fmla="*/ 884 w 1751"/>
                    <a:gd name="connsiteY5" fmla="*/ 3314 h 2636"/>
                    <a:gd name="connsiteX6" fmla="*/ 689 w 1751"/>
                    <a:gd name="connsiteY6" fmla="*/ 2222 h 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1" h="2636">
                      <a:moveTo>
                        <a:pt x="689" y="2222"/>
                      </a:moveTo>
                      <a:cubicBezTo>
                        <a:pt x="1153" y="1799"/>
                        <a:pt x="1618" y="1376"/>
                        <a:pt x="2128" y="982"/>
                      </a:cubicBezTo>
                      <a:lnTo>
                        <a:pt x="2054" y="782"/>
                      </a:lnTo>
                      <a:cubicBezTo>
                        <a:pt x="1980" y="582"/>
                        <a:pt x="591" y="707"/>
                        <a:pt x="568" y="833"/>
                      </a:cubicBezTo>
                      <a:cubicBezTo>
                        <a:pt x="382" y="1621"/>
                        <a:pt x="332" y="2435"/>
                        <a:pt x="419" y="3240"/>
                      </a:cubicBezTo>
                      <a:cubicBezTo>
                        <a:pt x="442" y="3291"/>
                        <a:pt x="619" y="3291"/>
                        <a:pt x="884" y="3314"/>
                      </a:cubicBezTo>
                      <a:cubicBezTo>
                        <a:pt x="591" y="2868"/>
                        <a:pt x="466" y="2417"/>
                        <a:pt x="689" y="222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1" name="Freeform 5620">
                  <a:extLst>
                    <a:ext uri="{FF2B5EF4-FFF2-40B4-BE49-F238E27FC236}">
                      <a16:creationId xmlns:a16="http://schemas.microsoft.com/office/drawing/2014/main" id="{7DCF1050-D3DF-624C-FF84-51C366E7316C}"/>
                    </a:ext>
                  </a:extLst>
                </p:cNvPr>
                <p:cNvSpPr/>
                <p:nvPr/>
              </p:nvSpPr>
              <p:spPr>
                <a:xfrm rot="-780000">
                  <a:off x="1817850" y="3985158"/>
                  <a:ext cx="1850" cy="2383"/>
                </a:xfrm>
                <a:custGeom>
                  <a:avLst/>
                  <a:gdLst>
                    <a:gd name="connsiteX0" fmla="*/ 1931 w 1850"/>
                    <a:gd name="connsiteY0" fmla="*/ 677 h 2383"/>
                    <a:gd name="connsiteX1" fmla="*/ 491 w 1850"/>
                    <a:gd name="connsiteY1" fmla="*/ 1918 h 2383"/>
                    <a:gd name="connsiteX2" fmla="*/ 691 w 1850"/>
                    <a:gd name="connsiteY2" fmla="*/ 3010 h 2383"/>
                    <a:gd name="connsiteX3" fmla="*/ 2228 w 1850"/>
                    <a:gd name="connsiteY3" fmla="*/ 3061 h 2383"/>
                    <a:gd name="connsiteX4" fmla="*/ 1931 w 1850"/>
                    <a:gd name="connsiteY4" fmla="*/ 677 h 2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 h="2383">
                      <a:moveTo>
                        <a:pt x="1931" y="677"/>
                      </a:moveTo>
                      <a:cubicBezTo>
                        <a:pt x="1434" y="1072"/>
                        <a:pt x="942" y="1495"/>
                        <a:pt x="491" y="1918"/>
                      </a:cubicBezTo>
                      <a:cubicBezTo>
                        <a:pt x="268" y="2117"/>
                        <a:pt x="394" y="2563"/>
                        <a:pt x="691" y="3010"/>
                      </a:cubicBezTo>
                      <a:cubicBezTo>
                        <a:pt x="1062" y="3010"/>
                        <a:pt x="1620" y="3010"/>
                        <a:pt x="2228" y="3061"/>
                      </a:cubicBezTo>
                      <a:cubicBezTo>
                        <a:pt x="2193" y="2260"/>
                        <a:pt x="2094" y="1462"/>
                        <a:pt x="1931" y="6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2" name="Freeform 5621">
                  <a:extLst>
                    <a:ext uri="{FF2B5EF4-FFF2-40B4-BE49-F238E27FC236}">
                      <a16:creationId xmlns:a16="http://schemas.microsoft.com/office/drawing/2014/main" id="{D69FB9F5-388D-CEC8-9E55-D4D87180C9CE}"/>
                    </a:ext>
                  </a:extLst>
                </p:cNvPr>
                <p:cNvSpPr/>
                <p:nvPr/>
              </p:nvSpPr>
              <p:spPr>
                <a:xfrm rot="-780000">
                  <a:off x="1837591" y="3987437"/>
                  <a:ext cx="2180" cy="4511"/>
                </a:xfrm>
                <a:custGeom>
                  <a:avLst/>
                  <a:gdLst>
                    <a:gd name="connsiteX0" fmla="*/ 2541 w 2180"/>
                    <a:gd name="connsiteY0" fmla="*/ 4125 h 4511"/>
                    <a:gd name="connsiteX1" fmla="*/ 1175 w 2180"/>
                    <a:gd name="connsiteY1" fmla="*/ 677 h 4511"/>
                    <a:gd name="connsiteX2" fmla="*/ 381 w 2180"/>
                    <a:gd name="connsiteY2" fmla="*/ 998 h 4511"/>
                    <a:gd name="connsiteX3" fmla="*/ 1222 w 2180"/>
                    <a:gd name="connsiteY3" fmla="*/ 4668 h 4511"/>
                    <a:gd name="connsiteX4" fmla="*/ 2211 w 2180"/>
                    <a:gd name="connsiteY4" fmla="*/ 5189 h 4511"/>
                    <a:gd name="connsiteX5" fmla="*/ 2541 w 2180"/>
                    <a:gd name="connsiteY5" fmla="*/ 4125 h 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 h="4511">
                      <a:moveTo>
                        <a:pt x="2541" y="4125"/>
                      </a:moveTo>
                      <a:cubicBezTo>
                        <a:pt x="2169" y="2959"/>
                        <a:pt x="1649" y="1802"/>
                        <a:pt x="1175" y="677"/>
                      </a:cubicBezTo>
                      <a:lnTo>
                        <a:pt x="381" y="998"/>
                      </a:lnTo>
                      <a:cubicBezTo>
                        <a:pt x="655" y="2238"/>
                        <a:pt x="878" y="3479"/>
                        <a:pt x="1222" y="4668"/>
                      </a:cubicBezTo>
                      <a:cubicBezTo>
                        <a:pt x="1296" y="4943"/>
                        <a:pt x="1867" y="5017"/>
                        <a:pt x="2211" y="5189"/>
                      </a:cubicBezTo>
                      <a:cubicBezTo>
                        <a:pt x="2346" y="4845"/>
                        <a:pt x="2643" y="4422"/>
                        <a:pt x="2541" y="41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3" name="Freeform 5622">
                  <a:extLst>
                    <a:ext uri="{FF2B5EF4-FFF2-40B4-BE49-F238E27FC236}">
                      <a16:creationId xmlns:a16="http://schemas.microsoft.com/office/drawing/2014/main" id="{D23520A2-928C-7889-C1EE-7BCBC676635A}"/>
                    </a:ext>
                  </a:extLst>
                </p:cNvPr>
                <p:cNvSpPr/>
                <p:nvPr/>
              </p:nvSpPr>
              <p:spPr>
                <a:xfrm rot="-780000">
                  <a:off x="1834016" y="3977808"/>
                  <a:ext cx="1765" cy="3201"/>
                </a:xfrm>
                <a:custGeom>
                  <a:avLst/>
                  <a:gdLst>
                    <a:gd name="connsiteX0" fmla="*/ 1551 w 1765"/>
                    <a:gd name="connsiteY0" fmla="*/ 3826 h 3201"/>
                    <a:gd name="connsiteX1" fmla="*/ 2145 w 1765"/>
                    <a:gd name="connsiteY1" fmla="*/ 973 h 3201"/>
                    <a:gd name="connsiteX2" fmla="*/ 1681 w 1765"/>
                    <a:gd name="connsiteY2" fmla="*/ 676 h 3201"/>
                    <a:gd name="connsiteX3" fmla="*/ 752 w 1765"/>
                    <a:gd name="connsiteY3" fmla="*/ 1071 h 3201"/>
                    <a:gd name="connsiteX4" fmla="*/ 380 w 1765"/>
                    <a:gd name="connsiteY4" fmla="*/ 3858 h 3201"/>
                    <a:gd name="connsiteX5" fmla="*/ 1551 w 1765"/>
                    <a:gd name="connsiteY5" fmla="*/ 3826 h 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 h="3201">
                      <a:moveTo>
                        <a:pt x="1551" y="3826"/>
                      </a:moveTo>
                      <a:cubicBezTo>
                        <a:pt x="1825" y="2897"/>
                        <a:pt x="1973" y="1916"/>
                        <a:pt x="2145" y="973"/>
                      </a:cubicBezTo>
                      <a:lnTo>
                        <a:pt x="1681" y="676"/>
                      </a:lnTo>
                      <a:cubicBezTo>
                        <a:pt x="1360" y="801"/>
                        <a:pt x="789" y="875"/>
                        <a:pt x="752" y="1071"/>
                      </a:cubicBezTo>
                      <a:cubicBezTo>
                        <a:pt x="579" y="1992"/>
                        <a:pt x="455" y="2923"/>
                        <a:pt x="380" y="3858"/>
                      </a:cubicBezTo>
                      <a:cubicBezTo>
                        <a:pt x="780" y="3849"/>
                        <a:pt x="1527" y="3923"/>
                        <a:pt x="1551" y="38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4" name="Freeform 5623">
                  <a:extLst>
                    <a:ext uri="{FF2B5EF4-FFF2-40B4-BE49-F238E27FC236}">
                      <a16:creationId xmlns:a16="http://schemas.microsoft.com/office/drawing/2014/main" id="{33654684-E698-A64D-4A16-F52B9B121B7B}"/>
                    </a:ext>
                  </a:extLst>
                </p:cNvPr>
                <p:cNvSpPr/>
                <p:nvPr/>
              </p:nvSpPr>
              <p:spPr>
                <a:xfrm rot="-780000">
                  <a:off x="1857887" y="4012017"/>
                  <a:ext cx="2190" cy="2219"/>
                </a:xfrm>
                <a:custGeom>
                  <a:avLst/>
                  <a:gdLst>
                    <a:gd name="connsiteX0" fmla="*/ 2442 w 2190"/>
                    <a:gd name="connsiteY0" fmla="*/ 2608 h 2219"/>
                    <a:gd name="connsiteX1" fmla="*/ 2270 w 2190"/>
                    <a:gd name="connsiteY1" fmla="*/ 796 h 2219"/>
                    <a:gd name="connsiteX2" fmla="*/ 385 w 2190"/>
                    <a:gd name="connsiteY2" fmla="*/ 745 h 2219"/>
                    <a:gd name="connsiteX3" fmla="*/ 682 w 2190"/>
                    <a:gd name="connsiteY3" fmla="*/ 2901 h 2219"/>
                    <a:gd name="connsiteX4" fmla="*/ 2442 w 2190"/>
                    <a:gd name="connsiteY4" fmla="*/ 2608 h 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 h="2219">
                      <a:moveTo>
                        <a:pt x="2442" y="2608"/>
                      </a:moveTo>
                      <a:cubicBezTo>
                        <a:pt x="2668" y="2010"/>
                        <a:pt x="2604" y="1341"/>
                        <a:pt x="2270" y="796"/>
                      </a:cubicBezTo>
                      <a:cubicBezTo>
                        <a:pt x="2173" y="573"/>
                        <a:pt x="1281" y="745"/>
                        <a:pt x="385" y="745"/>
                      </a:cubicBezTo>
                      <a:lnTo>
                        <a:pt x="682" y="2901"/>
                      </a:lnTo>
                      <a:cubicBezTo>
                        <a:pt x="1300" y="2826"/>
                        <a:pt x="2219" y="2956"/>
                        <a:pt x="2442" y="26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5" name="Freeform 5624">
                  <a:extLst>
                    <a:ext uri="{FF2B5EF4-FFF2-40B4-BE49-F238E27FC236}">
                      <a16:creationId xmlns:a16="http://schemas.microsoft.com/office/drawing/2014/main" id="{1AE4DF54-5895-3F68-5087-D8E12539EB3E}"/>
                    </a:ext>
                  </a:extLst>
                </p:cNvPr>
                <p:cNvSpPr/>
                <p:nvPr/>
              </p:nvSpPr>
              <p:spPr>
                <a:xfrm rot="-780000">
                  <a:off x="1897351" y="3993755"/>
                  <a:ext cx="2140" cy="2491"/>
                </a:xfrm>
                <a:custGeom>
                  <a:avLst/>
                  <a:gdLst>
                    <a:gd name="connsiteX0" fmla="*/ 674 w 2140"/>
                    <a:gd name="connsiteY0" fmla="*/ 2797 h 2491"/>
                    <a:gd name="connsiteX1" fmla="*/ 2531 w 2140"/>
                    <a:gd name="connsiteY1" fmla="*/ 3169 h 2491"/>
                    <a:gd name="connsiteX2" fmla="*/ 2007 w 2140"/>
                    <a:gd name="connsiteY2" fmla="*/ 781 h 2491"/>
                    <a:gd name="connsiteX3" fmla="*/ 395 w 2140"/>
                    <a:gd name="connsiteY3" fmla="*/ 832 h 2491"/>
                    <a:gd name="connsiteX4" fmla="*/ 674 w 2140"/>
                    <a:gd name="connsiteY4" fmla="*/ 2797 h 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 h="2491">
                      <a:moveTo>
                        <a:pt x="674" y="2797"/>
                      </a:moveTo>
                      <a:cubicBezTo>
                        <a:pt x="799" y="3071"/>
                        <a:pt x="1603" y="2997"/>
                        <a:pt x="2531" y="3169"/>
                      </a:cubicBezTo>
                      <a:cubicBezTo>
                        <a:pt x="2493" y="2349"/>
                        <a:pt x="2315" y="1541"/>
                        <a:pt x="2007" y="781"/>
                      </a:cubicBezTo>
                      <a:cubicBezTo>
                        <a:pt x="1835" y="535"/>
                        <a:pt x="966" y="804"/>
                        <a:pt x="395" y="832"/>
                      </a:cubicBezTo>
                      <a:cubicBezTo>
                        <a:pt x="372" y="1498"/>
                        <a:pt x="466" y="2164"/>
                        <a:pt x="674" y="279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6" name="Freeform 5625">
                  <a:extLst>
                    <a:ext uri="{FF2B5EF4-FFF2-40B4-BE49-F238E27FC236}">
                      <a16:creationId xmlns:a16="http://schemas.microsoft.com/office/drawing/2014/main" id="{C7596226-DC2E-D459-A27A-7A9389B6BE48}"/>
                    </a:ext>
                  </a:extLst>
                </p:cNvPr>
                <p:cNvSpPr/>
                <p:nvPr/>
              </p:nvSpPr>
              <p:spPr>
                <a:xfrm rot="-780000">
                  <a:off x="1871136" y="4046542"/>
                  <a:ext cx="2300" cy="1463"/>
                </a:xfrm>
                <a:custGeom>
                  <a:avLst/>
                  <a:gdLst>
                    <a:gd name="connsiteX0" fmla="*/ 2488 w 2300"/>
                    <a:gd name="connsiteY0" fmla="*/ 2151 h 1463"/>
                    <a:gd name="connsiteX1" fmla="*/ 2688 w 2300"/>
                    <a:gd name="connsiteY1" fmla="*/ 687 h 1463"/>
                    <a:gd name="connsiteX2" fmla="*/ 482 w 2300"/>
                    <a:gd name="connsiteY2" fmla="*/ 1231 h 1463"/>
                    <a:gd name="connsiteX3" fmla="*/ 407 w 2300"/>
                    <a:gd name="connsiteY3" fmla="*/ 1877 h 1463"/>
                    <a:gd name="connsiteX4" fmla="*/ 1847 w 2300"/>
                    <a:gd name="connsiteY4" fmla="*/ 2026 h 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 h="1463">
                      <a:moveTo>
                        <a:pt x="2488" y="2151"/>
                      </a:moveTo>
                      <a:cubicBezTo>
                        <a:pt x="2563" y="1803"/>
                        <a:pt x="2586" y="1282"/>
                        <a:pt x="2688" y="687"/>
                      </a:cubicBezTo>
                      <a:cubicBezTo>
                        <a:pt x="1926" y="739"/>
                        <a:pt x="1180" y="923"/>
                        <a:pt x="482" y="1231"/>
                      </a:cubicBezTo>
                      <a:cubicBezTo>
                        <a:pt x="356" y="1305"/>
                        <a:pt x="384" y="1580"/>
                        <a:pt x="407" y="1877"/>
                      </a:cubicBezTo>
                      <a:cubicBezTo>
                        <a:pt x="890" y="1892"/>
                        <a:pt x="1372" y="1941"/>
                        <a:pt x="1847" y="20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7" name="Freeform 5626">
                  <a:extLst>
                    <a:ext uri="{FF2B5EF4-FFF2-40B4-BE49-F238E27FC236}">
                      <a16:creationId xmlns:a16="http://schemas.microsoft.com/office/drawing/2014/main" id="{B93562D0-A9D9-4FC3-7ACA-70AF61ECDA43}"/>
                    </a:ext>
                  </a:extLst>
                </p:cNvPr>
                <p:cNvSpPr/>
                <p:nvPr/>
              </p:nvSpPr>
              <p:spPr>
                <a:xfrm rot="-780000">
                  <a:off x="1871362" y="4047746"/>
                  <a:ext cx="2080" cy="817"/>
                </a:xfrm>
                <a:custGeom>
                  <a:avLst/>
                  <a:gdLst>
                    <a:gd name="connsiteX0" fmla="*/ 2296 w 2080"/>
                    <a:gd name="connsiteY0" fmla="*/ 1343 h 817"/>
                    <a:gd name="connsiteX1" fmla="*/ 2468 w 2080"/>
                    <a:gd name="connsiteY1" fmla="*/ 948 h 817"/>
                    <a:gd name="connsiteX2" fmla="*/ 1827 w 2080"/>
                    <a:gd name="connsiteY2" fmla="*/ 836 h 817"/>
                    <a:gd name="connsiteX3" fmla="*/ 387 w 2080"/>
                    <a:gd name="connsiteY3" fmla="*/ 688 h 817"/>
                    <a:gd name="connsiteX4" fmla="*/ 462 w 2080"/>
                    <a:gd name="connsiteY4" fmla="*/ 1482 h 817"/>
                    <a:gd name="connsiteX5" fmla="*/ 2296 w 2080"/>
                    <a:gd name="connsiteY5" fmla="*/ 1343 h 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0" h="817">
                      <a:moveTo>
                        <a:pt x="2296" y="1343"/>
                      </a:moveTo>
                      <a:cubicBezTo>
                        <a:pt x="2392" y="1231"/>
                        <a:pt x="2451" y="1094"/>
                        <a:pt x="2468" y="948"/>
                      </a:cubicBezTo>
                      <a:lnTo>
                        <a:pt x="1827" y="836"/>
                      </a:lnTo>
                      <a:cubicBezTo>
                        <a:pt x="1352" y="752"/>
                        <a:pt x="870" y="703"/>
                        <a:pt x="387" y="688"/>
                      </a:cubicBezTo>
                      <a:cubicBezTo>
                        <a:pt x="411" y="962"/>
                        <a:pt x="462" y="1231"/>
                        <a:pt x="462" y="1482"/>
                      </a:cubicBezTo>
                      <a:cubicBezTo>
                        <a:pt x="1077" y="1538"/>
                        <a:pt x="1697" y="1491"/>
                        <a:pt x="2296" y="13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8" name="Freeform 5627">
                  <a:extLst>
                    <a:ext uri="{FF2B5EF4-FFF2-40B4-BE49-F238E27FC236}">
                      <a16:creationId xmlns:a16="http://schemas.microsoft.com/office/drawing/2014/main" id="{B74A303B-5B22-623F-8D2A-87B85584552B}"/>
                    </a:ext>
                  </a:extLst>
                </p:cNvPr>
                <p:cNvSpPr/>
                <p:nvPr/>
              </p:nvSpPr>
              <p:spPr>
                <a:xfrm rot="-780000">
                  <a:off x="1804143" y="3960531"/>
                  <a:ext cx="868" cy="1189"/>
                </a:xfrm>
                <a:custGeom>
                  <a:avLst/>
                  <a:gdLst>
                    <a:gd name="connsiteX0" fmla="*/ 574 w 868"/>
                    <a:gd name="connsiteY0" fmla="*/ 673 h 1189"/>
                    <a:gd name="connsiteX1" fmla="*/ 375 w 868"/>
                    <a:gd name="connsiteY1" fmla="*/ 1862 h 1189"/>
                    <a:gd name="connsiteX2" fmla="*/ 1243 w 868"/>
                    <a:gd name="connsiteY2" fmla="*/ 1639 h 1189"/>
                    <a:gd name="connsiteX3" fmla="*/ 1118 w 868"/>
                    <a:gd name="connsiteY3" fmla="*/ 1495 h 1189"/>
                    <a:gd name="connsiteX4" fmla="*/ 574 w 868"/>
                    <a:gd name="connsiteY4" fmla="*/ 673 h 1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 h="1189">
                      <a:moveTo>
                        <a:pt x="574" y="673"/>
                      </a:moveTo>
                      <a:lnTo>
                        <a:pt x="375" y="1862"/>
                      </a:lnTo>
                      <a:lnTo>
                        <a:pt x="1243" y="1639"/>
                      </a:lnTo>
                      <a:lnTo>
                        <a:pt x="1118" y="1495"/>
                      </a:lnTo>
                      <a:cubicBezTo>
                        <a:pt x="918" y="1244"/>
                        <a:pt x="746" y="947"/>
                        <a:pt x="574" y="6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9" name="Freeform 5628">
                  <a:extLst>
                    <a:ext uri="{FF2B5EF4-FFF2-40B4-BE49-F238E27FC236}">
                      <a16:creationId xmlns:a16="http://schemas.microsoft.com/office/drawing/2014/main" id="{2A895004-D505-B8C6-CF48-42F3E4BBAEA6}"/>
                    </a:ext>
                  </a:extLst>
                </p:cNvPr>
                <p:cNvSpPr/>
                <p:nvPr/>
              </p:nvSpPr>
              <p:spPr>
                <a:xfrm rot="-780000">
                  <a:off x="1804199" y="3959510"/>
                  <a:ext cx="1831" cy="1835"/>
                </a:xfrm>
                <a:custGeom>
                  <a:avLst/>
                  <a:gdLst>
                    <a:gd name="connsiteX0" fmla="*/ 2135 w 1831"/>
                    <a:gd name="connsiteY0" fmla="*/ 2136 h 1835"/>
                    <a:gd name="connsiteX1" fmla="*/ 1963 w 1831"/>
                    <a:gd name="connsiteY1" fmla="*/ 896 h 1835"/>
                    <a:gd name="connsiteX2" fmla="*/ 500 w 1831"/>
                    <a:gd name="connsiteY2" fmla="*/ 673 h 1835"/>
                    <a:gd name="connsiteX3" fmla="*/ 375 w 1831"/>
                    <a:gd name="connsiteY3" fmla="*/ 1542 h 1835"/>
                    <a:gd name="connsiteX4" fmla="*/ 918 w 1831"/>
                    <a:gd name="connsiteY4" fmla="*/ 2383 h 1835"/>
                    <a:gd name="connsiteX5" fmla="*/ 1044 w 1831"/>
                    <a:gd name="connsiteY5" fmla="*/ 2508 h 1835"/>
                    <a:gd name="connsiteX6" fmla="*/ 2135 w 1831"/>
                    <a:gd name="connsiteY6" fmla="*/ 2136 h 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1" h="1835">
                      <a:moveTo>
                        <a:pt x="2135" y="2136"/>
                      </a:moveTo>
                      <a:cubicBezTo>
                        <a:pt x="2273" y="1719"/>
                        <a:pt x="2209" y="1260"/>
                        <a:pt x="1963" y="896"/>
                      </a:cubicBezTo>
                      <a:cubicBezTo>
                        <a:pt x="1615" y="649"/>
                        <a:pt x="997" y="747"/>
                        <a:pt x="500" y="673"/>
                      </a:cubicBezTo>
                      <a:lnTo>
                        <a:pt x="375" y="1542"/>
                      </a:lnTo>
                      <a:cubicBezTo>
                        <a:pt x="547" y="1816"/>
                        <a:pt x="723" y="2113"/>
                        <a:pt x="918" y="2383"/>
                      </a:cubicBezTo>
                      <a:lnTo>
                        <a:pt x="1044" y="2508"/>
                      </a:lnTo>
                      <a:cubicBezTo>
                        <a:pt x="1428" y="2457"/>
                        <a:pt x="1799" y="2330"/>
                        <a:pt x="2135" y="213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0" name="Freeform 5629">
                  <a:extLst>
                    <a:ext uri="{FF2B5EF4-FFF2-40B4-BE49-F238E27FC236}">
                      <a16:creationId xmlns:a16="http://schemas.microsoft.com/office/drawing/2014/main" id="{2CD655A9-797E-AD30-BDDE-E0B4479131E3}"/>
                    </a:ext>
                  </a:extLst>
                </p:cNvPr>
                <p:cNvSpPr/>
                <p:nvPr/>
              </p:nvSpPr>
              <p:spPr>
                <a:xfrm rot="-780000">
                  <a:off x="1854170" y="4037144"/>
                  <a:ext cx="3121" cy="1230"/>
                </a:xfrm>
                <a:custGeom>
                  <a:avLst/>
                  <a:gdLst>
                    <a:gd name="connsiteX0" fmla="*/ 3506 w 3121"/>
                    <a:gd name="connsiteY0" fmla="*/ 686 h 1230"/>
                    <a:gd name="connsiteX1" fmla="*/ 384 w 3121"/>
                    <a:gd name="connsiteY1" fmla="*/ 858 h 1230"/>
                    <a:gd name="connsiteX2" fmla="*/ 3506 w 3121"/>
                    <a:gd name="connsiteY2" fmla="*/ 686 h 1230"/>
                  </a:gdLst>
                  <a:ahLst/>
                  <a:cxnLst>
                    <a:cxn ang="0">
                      <a:pos x="connsiteX0" y="connsiteY0"/>
                    </a:cxn>
                    <a:cxn ang="0">
                      <a:pos x="connsiteX1" y="connsiteY1"/>
                    </a:cxn>
                    <a:cxn ang="0">
                      <a:pos x="connsiteX2" y="connsiteY2"/>
                    </a:cxn>
                  </a:cxnLst>
                  <a:rect l="l" t="t" r="r" b="b"/>
                  <a:pathLst>
                    <a:path w="3121" h="1230">
                      <a:moveTo>
                        <a:pt x="3506" y="686"/>
                      </a:moveTo>
                      <a:lnTo>
                        <a:pt x="384" y="858"/>
                      </a:lnTo>
                      <a:cubicBezTo>
                        <a:pt x="1871" y="2307"/>
                        <a:pt x="2739" y="2284"/>
                        <a:pt x="3506" y="6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1" name="Freeform 5630">
                  <a:extLst>
                    <a:ext uri="{FF2B5EF4-FFF2-40B4-BE49-F238E27FC236}">
                      <a16:creationId xmlns:a16="http://schemas.microsoft.com/office/drawing/2014/main" id="{AEE62B00-5841-42F7-D100-E50427C8AB00}"/>
                    </a:ext>
                  </a:extLst>
                </p:cNvPr>
                <p:cNvSpPr/>
                <p:nvPr/>
              </p:nvSpPr>
              <p:spPr>
                <a:xfrm rot="-780000">
                  <a:off x="1883387" y="3904522"/>
                  <a:ext cx="4612" cy="4453"/>
                </a:xfrm>
                <a:custGeom>
                  <a:avLst/>
                  <a:gdLst>
                    <a:gd name="connsiteX0" fmla="*/ 2892 w 4612"/>
                    <a:gd name="connsiteY0" fmla="*/ 994 h 4453"/>
                    <a:gd name="connsiteX1" fmla="*/ 388 w 4612"/>
                    <a:gd name="connsiteY1" fmla="*/ 1417 h 4453"/>
                    <a:gd name="connsiteX2" fmla="*/ 853 w 4612"/>
                    <a:gd name="connsiteY2" fmla="*/ 2709 h 4453"/>
                    <a:gd name="connsiteX3" fmla="*/ 2167 w 4612"/>
                    <a:gd name="connsiteY3" fmla="*/ 5116 h 4453"/>
                    <a:gd name="connsiteX4" fmla="*/ 2293 w 4612"/>
                    <a:gd name="connsiteY4" fmla="*/ 4967 h 4453"/>
                    <a:gd name="connsiteX5" fmla="*/ 4132 w 4612"/>
                    <a:gd name="connsiteY5" fmla="*/ 3187 h 4453"/>
                    <a:gd name="connsiteX6" fmla="*/ 5000 w 4612"/>
                    <a:gd name="connsiteY6" fmla="*/ 1152 h 4453"/>
                    <a:gd name="connsiteX7" fmla="*/ 2892 w 4612"/>
                    <a:gd name="connsiteY7" fmla="*/ 994 h 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2" h="4453">
                      <a:moveTo>
                        <a:pt x="2892" y="994"/>
                      </a:moveTo>
                      <a:cubicBezTo>
                        <a:pt x="1354" y="497"/>
                        <a:pt x="1006" y="497"/>
                        <a:pt x="388" y="1417"/>
                      </a:cubicBezTo>
                      <a:cubicBezTo>
                        <a:pt x="492" y="1865"/>
                        <a:pt x="648" y="2298"/>
                        <a:pt x="853" y="2709"/>
                      </a:cubicBezTo>
                      <a:cubicBezTo>
                        <a:pt x="1275" y="3527"/>
                        <a:pt x="1721" y="4321"/>
                        <a:pt x="2167" y="5116"/>
                      </a:cubicBezTo>
                      <a:lnTo>
                        <a:pt x="2293" y="4967"/>
                      </a:lnTo>
                      <a:cubicBezTo>
                        <a:pt x="2843" y="4312"/>
                        <a:pt x="3460" y="3716"/>
                        <a:pt x="4132" y="3187"/>
                      </a:cubicBezTo>
                      <a:cubicBezTo>
                        <a:pt x="4429" y="2518"/>
                        <a:pt x="4726" y="1849"/>
                        <a:pt x="5000" y="1152"/>
                      </a:cubicBezTo>
                      <a:cubicBezTo>
                        <a:pt x="4296" y="1294"/>
                        <a:pt x="3567" y="1239"/>
                        <a:pt x="2892" y="9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2" name="Freeform 5631">
                  <a:extLst>
                    <a:ext uri="{FF2B5EF4-FFF2-40B4-BE49-F238E27FC236}">
                      <a16:creationId xmlns:a16="http://schemas.microsoft.com/office/drawing/2014/main" id="{A8DF0C8B-4C50-CF1B-6794-3FA99CC49CB3}"/>
                    </a:ext>
                  </a:extLst>
                </p:cNvPr>
                <p:cNvSpPr/>
                <p:nvPr/>
              </p:nvSpPr>
              <p:spPr>
                <a:xfrm rot="-780000">
                  <a:off x="1941510" y="4025223"/>
                  <a:ext cx="3590" cy="976"/>
                </a:xfrm>
                <a:custGeom>
                  <a:avLst/>
                  <a:gdLst>
                    <a:gd name="connsiteX0" fmla="*/ 3897 w 3590"/>
                    <a:gd name="connsiteY0" fmla="*/ 883 h 976"/>
                    <a:gd name="connsiteX1" fmla="*/ 3800 w 3590"/>
                    <a:gd name="connsiteY1" fmla="*/ 683 h 976"/>
                    <a:gd name="connsiteX2" fmla="*/ 548 w 3590"/>
                    <a:gd name="connsiteY2" fmla="*/ 929 h 976"/>
                    <a:gd name="connsiteX3" fmla="*/ 400 w 3590"/>
                    <a:gd name="connsiteY3" fmla="*/ 1004 h 976"/>
                    <a:gd name="connsiteX4" fmla="*/ 2583 w 3590"/>
                    <a:gd name="connsiteY4" fmla="*/ 1547 h 976"/>
                    <a:gd name="connsiteX5" fmla="*/ 3897 w 3590"/>
                    <a:gd name="connsiteY5" fmla="*/ 883 h 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0" h="976">
                      <a:moveTo>
                        <a:pt x="3897" y="883"/>
                      </a:moveTo>
                      <a:lnTo>
                        <a:pt x="3800" y="683"/>
                      </a:lnTo>
                      <a:cubicBezTo>
                        <a:pt x="2736" y="706"/>
                        <a:pt x="1644" y="832"/>
                        <a:pt x="548" y="929"/>
                      </a:cubicBezTo>
                      <a:lnTo>
                        <a:pt x="400" y="1004"/>
                      </a:lnTo>
                      <a:cubicBezTo>
                        <a:pt x="1143" y="1176"/>
                        <a:pt x="1863" y="1375"/>
                        <a:pt x="2583" y="1547"/>
                      </a:cubicBezTo>
                      <a:cubicBezTo>
                        <a:pt x="3697" y="1798"/>
                        <a:pt x="4218" y="1649"/>
                        <a:pt x="3897" y="88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3" name="Freeform 5632">
                  <a:extLst>
                    <a:ext uri="{FF2B5EF4-FFF2-40B4-BE49-F238E27FC236}">
                      <a16:creationId xmlns:a16="http://schemas.microsoft.com/office/drawing/2014/main" id="{3746366C-7272-86DB-C7DF-11B578D09549}"/>
                    </a:ext>
                  </a:extLst>
                </p:cNvPr>
                <p:cNvSpPr/>
                <p:nvPr/>
              </p:nvSpPr>
              <p:spPr>
                <a:xfrm rot="-780000">
                  <a:off x="1942903" y="4034702"/>
                  <a:ext cx="7013" cy="2913"/>
                </a:xfrm>
                <a:custGeom>
                  <a:avLst/>
                  <a:gdLst>
                    <a:gd name="connsiteX0" fmla="*/ 1561 w 7013"/>
                    <a:gd name="connsiteY0" fmla="*/ 3598 h 2913"/>
                    <a:gd name="connsiteX1" fmla="*/ 7214 w 7013"/>
                    <a:gd name="connsiteY1" fmla="*/ 2422 h 2913"/>
                    <a:gd name="connsiteX2" fmla="*/ 7413 w 7013"/>
                    <a:gd name="connsiteY2" fmla="*/ 2297 h 2913"/>
                    <a:gd name="connsiteX3" fmla="*/ 4984 w 7013"/>
                    <a:gd name="connsiteY3" fmla="*/ 685 h 2913"/>
                    <a:gd name="connsiteX4" fmla="*/ 3150 w 7013"/>
                    <a:gd name="connsiteY4" fmla="*/ 1256 h 2913"/>
                    <a:gd name="connsiteX5" fmla="*/ 400 w 7013"/>
                    <a:gd name="connsiteY5" fmla="*/ 3115 h 2913"/>
                    <a:gd name="connsiteX6" fmla="*/ 748 w 7013"/>
                    <a:gd name="connsiteY6" fmla="*/ 3263 h 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3" h="2913">
                      <a:moveTo>
                        <a:pt x="1561" y="3598"/>
                      </a:moveTo>
                      <a:cubicBezTo>
                        <a:pt x="3477" y="3379"/>
                        <a:pt x="5369" y="2986"/>
                        <a:pt x="7214" y="2422"/>
                      </a:cubicBezTo>
                      <a:lnTo>
                        <a:pt x="7413" y="2297"/>
                      </a:lnTo>
                      <a:lnTo>
                        <a:pt x="4984" y="685"/>
                      </a:lnTo>
                      <a:cubicBezTo>
                        <a:pt x="4389" y="923"/>
                        <a:pt x="3775" y="1114"/>
                        <a:pt x="3150" y="1256"/>
                      </a:cubicBezTo>
                      <a:cubicBezTo>
                        <a:pt x="1686" y="1628"/>
                        <a:pt x="623" y="2185"/>
                        <a:pt x="400" y="3115"/>
                      </a:cubicBezTo>
                      <a:lnTo>
                        <a:pt x="748" y="326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4" name="Freeform 5633">
                  <a:extLst>
                    <a:ext uri="{FF2B5EF4-FFF2-40B4-BE49-F238E27FC236}">
                      <a16:creationId xmlns:a16="http://schemas.microsoft.com/office/drawing/2014/main" id="{AE20227A-5671-38BA-D758-3540625B08A5}"/>
                    </a:ext>
                  </a:extLst>
                </p:cNvPr>
                <p:cNvSpPr/>
                <p:nvPr/>
              </p:nvSpPr>
              <p:spPr>
                <a:xfrm rot="-780000">
                  <a:off x="1940271" y="3996872"/>
                  <a:ext cx="8584" cy="7638"/>
                </a:xfrm>
                <a:custGeom>
                  <a:avLst/>
                  <a:gdLst>
                    <a:gd name="connsiteX0" fmla="*/ 8984 w 8584"/>
                    <a:gd name="connsiteY0" fmla="*/ 7424 h 7638"/>
                    <a:gd name="connsiteX1" fmla="*/ 7767 w 8584"/>
                    <a:gd name="connsiteY1" fmla="*/ 6360 h 7638"/>
                    <a:gd name="connsiteX2" fmla="*/ 5040 w 8584"/>
                    <a:gd name="connsiteY2" fmla="*/ 3062 h 7638"/>
                    <a:gd name="connsiteX3" fmla="*/ 3378 w 8584"/>
                    <a:gd name="connsiteY3" fmla="*/ 1101 h 7638"/>
                    <a:gd name="connsiteX4" fmla="*/ 2760 w 8584"/>
                    <a:gd name="connsiteY4" fmla="*/ 678 h 7638"/>
                    <a:gd name="connsiteX5" fmla="*/ 999 w 8584"/>
                    <a:gd name="connsiteY5" fmla="*/ 2193 h 7638"/>
                    <a:gd name="connsiteX6" fmla="*/ 725 w 8584"/>
                    <a:gd name="connsiteY6" fmla="*/ 3285 h 7638"/>
                    <a:gd name="connsiteX7" fmla="*/ 4074 w 8584"/>
                    <a:gd name="connsiteY7" fmla="*/ 7796 h 7638"/>
                    <a:gd name="connsiteX8" fmla="*/ 5440 w 8584"/>
                    <a:gd name="connsiteY8" fmla="*/ 8316 h 7638"/>
                    <a:gd name="connsiteX9" fmla="*/ 6680 w 8584"/>
                    <a:gd name="connsiteY9" fmla="*/ 8242 h 7638"/>
                    <a:gd name="connsiteX10" fmla="*/ 8984 w 8584"/>
                    <a:gd name="connsiteY10" fmla="*/ 7424 h 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84" h="7638">
                      <a:moveTo>
                        <a:pt x="8984" y="7424"/>
                      </a:moveTo>
                      <a:cubicBezTo>
                        <a:pt x="8550" y="7104"/>
                        <a:pt x="8143" y="6748"/>
                        <a:pt x="7767" y="6360"/>
                      </a:cubicBezTo>
                      <a:cubicBezTo>
                        <a:pt x="6761" y="5344"/>
                        <a:pt x="5849" y="4240"/>
                        <a:pt x="5040" y="3062"/>
                      </a:cubicBezTo>
                      <a:cubicBezTo>
                        <a:pt x="4590" y="2327"/>
                        <a:pt x="4029" y="1665"/>
                        <a:pt x="3378" y="1101"/>
                      </a:cubicBezTo>
                      <a:cubicBezTo>
                        <a:pt x="3182" y="946"/>
                        <a:pt x="2975" y="805"/>
                        <a:pt x="2760" y="678"/>
                      </a:cubicBezTo>
                      <a:cubicBezTo>
                        <a:pt x="2224" y="1239"/>
                        <a:pt x="1634" y="1746"/>
                        <a:pt x="999" y="2193"/>
                      </a:cubicBezTo>
                      <a:cubicBezTo>
                        <a:pt x="382" y="2657"/>
                        <a:pt x="159" y="3010"/>
                        <a:pt x="725" y="3285"/>
                      </a:cubicBezTo>
                      <a:cubicBezTo>
                        <a:pt x="2558" y="4094"/>
                        <a:pt x="3830" y="5807"/>
                        <a:pt x="4074" y="7796"/>
                      </a:cubicBezTo>
                      <a:cubicBezTo>
                        <a:pt x="4125" y="8042"/>
                        <a:pt x="4892" y="8293"/>
                        <a:pt x="5440" y="8316"/>
                      </a:cubicBezTo>
                      <a:cubicBezTo>
                        <a:pt x="5854" y="8315"/>
                        <a:pt x="6268" y="8291"/>
                        <a:pt x="6680" y="8242"/>
                      </a:cubicBezTo>
                      <a:cubicBezTo>
                        <a:pt x="7355" y="7757"/>
                        <a:pt x="8154" y="7473"/>
                        <a:pt x="8984" y="742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5" name="Freeform 5634">
                  <a:extLst>
                    <a:ext uri="{FF2B5EF4-FFF2-40B4-BE49-F238E27FC236}">
                      <a16:creationId xmlns:a16="http://schemas.microsoft.com/office/drawing/2014/main" id="{B1BB1126-1664-2627-7DA5-B2CFEA6DCC9E}"/>
                    </a:ext>
                  </a:extLst>
                </p:cNvPr>
                <p:cNvSpPr/>
                <p:nvPr/>
              </p:nvSpPr>
              <p:spPr>
                <a:xfrm rot="-780000">
                  <a:off x="1949620" y="4015949"/>
                  <a:ext cx="11978" cy="5326"/>
                </a:xfrm>
                <a:custGeom>
                  <a:avLst/>
                  <a:gdLst>
                    <a:gd name="connsiteX0" fmla="*/ 11511 w 11978"/>
                    <a:gd name="connsiteY0" fmla="*/ 853 h 5326"/>
                    <a:gd name="connsiteX1" fmla="*/ 10118 w 11978"/>
                    <a:gd name="connsiteY1" fmla="*/ 1099 h 5326"/>
                    <a:gd name="connsiteX2" fmla="*/ 8186 w 11978"/>
                    <a:gd name="connsiteY2" fmla="*/ 1346 h 5326"/>
                    <a:gd name="connsiteX3" fmla="*/ 8905 w 11978"/>
                    <a:gd name="connsiteY3" fmla="*/ 2386 h 5326"/>
                    <a:gd name="connsiteX4" fmla="*/ 7568 w 11978"/>
                    <a:gd name="connsiteY4" fmla="*/ 2907 h 5326"/>
                    <a:gd name="connsiteX5" fmla="*/ 7368 w 11978"/>
                    <a:gd name="connsiteY5" fmla="*/ 2884 h 5326"/>
                    <a:gd name="connsiteX6" fmla="*/ 2904 w 11978"/>
                    <a:gd name="connsiteY6" fmla="*/ 4844 h 5326"/>
                    <a:gd name="connsiteX7" fmla="*/ 2036 w 11978"/>
                    <a:gd name="connsiteY7" fmla="*/ 4598 h 5326"/>
                    <a:gd name="connsiteX8" fmla="*/ 401 w 11978"/>
                    <a:gd name="connsiteY8" fmla="*/ 5063 h 5326"/>
                    <a:gd name="connsiteX9" fmla="*/ 972 w 11978"/>
                    <a:gd name="connsiteY9" fmla="*/ 5309 h 5326"/>
                    <a:gd name="connsiteX10" fmla="*/ 2138 w 11978"/>
                    <a:gd name="connsiteY10" fmla="*/ 5732 h 5326"/>
                    <a:gd name="connsiteX11" fmla="*/ 5362 w 11978"/>
                    <a:gd name="connsiteY11" fmla="*/ 5532 h 5326"/>
                    <a:gd name="connsiteX12" fmla="*/ 9825 w 11978"/>
                    <a:gd name="connsiteY12" fmla="*/ 4491 h 5326"/>
                    <a:gd name="connsiteX13" fmla="*/ 11785 w 11978"/>
                    <a:gd name="connsiteY13" fmla="*/ 4027 h 5326"/>
                    <a:gd name="connsiteX14" fmla="*/ 12380 w 11978"/>
                    <a:gd name="connsiteY14" fmla="*/ 681 h 5326"/>
                    <a:gd name="connsiteX15" fmla="*/ 12357 w 11978"/>
                    <a:gd name="connsiteY15" fmla="*/ 681 h 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78" h="5326">
                      <a:moveTo>
                        <a:pt x="11511" y="853"/>
                      </a:moveTo>
                      <a:cubicBezTo>
                        <a:pt x="11088" y="1091"/>
                        <a:pt x="10597" y="1177"/>
                        <a:pt x="10118" y="1099"/>
                      </a:cubicBezTo>
                      <a:cubicBezTo>
                        <a:pt x="9472" y="1197"/>
                        <a:pt x="8827" y="1271"/>
                        <a:pt x="8186" y="1346"/>
                      </a:cubicBezTo>
                      <a:cubicBezTo>
                        <a:pt x="8608" y="1666"/>
                        <a:pt x="8980" y="2163"/>
                        <a:pt x="8905" y="2386"/>
                      </a:cubicBezTo>
                      <a:cubicBezTo>
                        <a:pt x="8780" y="2707"/>
                        <a:pt x="8162" y="2884"/>
                        <a:pt x="7568" y="2907"/>
                      </a:cubicBezTo>
                      <a:lnTo>
                        <a:pt x="7368" y="2884"/>
                      </a:lnTo>
                      <a:cubicBezTo>
                        <a:pt x="6180" y="4075"/>
                        <a:pt x="4586" y="4775"/>
                        <a:pt x="2904" y="4844"/>
                      </a:cubicBezTo>
                      <a:cubicBezTo>
                        <a:pt x="2603" y="4812"/>
                        <a:pt x="2309" y="4729"/>
                        <a:pt x="2036" y="4598"/>
                      </a:cubicBezTo>
                      <a:cubicBezTo>
                        <a:pt x="1616" y="5038"/>
                        <a:pt x="990" y="5216"/>
                        <a:pt x="401" y="5063"/>
                      </a:cubicBezTo>
                      <a:cubicBezTo>
                        <a:pt x="561" y="5203"/>
                        <a:pt x="761" y="5288"/>
                        <a:pt x="972" y="5309"/>
                      </a:cubicBezTo>
                      <a:cubicBezTo>
                        <a:pt x="1395" y="5434"/>
                        <a:pt x="1766" y="5583"/>
                        <a:pt x="2138" y="5732"/>
                      </a:cubicBezTo>
                      <a:cubicBezTo>
                        <a:pt x="3187" y="6160"/>
                        <a:pt x="4374" y="6087"/>
                        <a:pt x="5362" y="5532"/>
                      </a:cubicBezTo>
                      <a:cubicBezTo>
                        <a:pt x="6761" y="4880"/>
                        <a:pt x="8281" y="4525"/>
                        <a:pt x="9825" y="4491"/>
                      </a:cubicBezTo>
                      <a:cubicBezTo>
                        <a:pt x="10501" y="4454"/>
                        <a:pt x="11165" y="4296"/>
                        <a:pt x="11785" y="4027"/>
                      </a:cubicBezTo>
                      <a:cubicBezTo>
                        <a:pt x="12088" y="2932"/>
                        <a:pt x="12287" y="1813"/>
                        <a:pt x="12380" y="681"/>
                      </a:cubicBezTo>
                      <a:lnTo>
                        <a:pt x="12357" y="68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6" name="Freeform 5635">
                  <a:extLst>
                    <a:ext uri="{FF2B5EF4-FFF2-40B4-BE49-F238E27FC236}">
                      <a16:creationId xmlns:a16="http://schemas.microsoft.com/office/drawing/2014/main" id="{DF463493-5592-7D43-005B-C703EB9BEAC6}"/>
                    </a:ext>
                  </a:extLst>
                </p:cNvPr>
                <p:cNvSpPr/>
                <p:nvPr/>
              </p:nvSpPr>
              <p:spPr>
                <a:xfrm rot="-780000">
                  <a:off x="1942162" y="4023401"/>
                  <a:ext cx="19147" cy="11531"/>
                </a:xfrm>
                <a:custGeom>
                  <a:avLst/>
                  <a:gdLst>
                    <a:gd name="connsiteX0" fmla="*/ 7378 w 19147"/>
                    <a:gd name="connsiteY0" fmla="*/ 11722 h 11531"/>
                    <a:gd name="connsiteX1" fmla="*/ 9905 w 19147"/>
                    <a:gd name="connsiteY1" fmla="*/ 11076 h 11531"/>
                    <a:gd name="connsiteX2" fmla="*/ 19250 w 19147"/>
                    <a:gd name="connsiteY2" fmla="*/ 2992 h 11531"/>
                    <a:gd name="connsiteX3" fmla="*/ 19547 w 19147"/>
                    <a:gd name="connsiteY3" fmla="*/ 2448 h 11531"/>
                    <a:gd name="connsiteX4" fmla="*/ 19050 w 19147"/>
                    <a:gd name="connsiteY4" fmla="*/ 2025 h 11531"/>
                    <a:gd name="connsiteX5" fmla="*/ 14735 w 19147"/>
                    <a:gd name="connsiteY5" fmla="*/ 2490 h 11531"/>
                    <a:gd name="connsiteX6" fmla="*/ 12306 w 19147"/>
                    <a:gd name="connsiteY6" fmla="*/ 3182 h 11531"/>
                    <a:gd name="connsiteX7" fmla="*/ 9110 w 19147"/>
                    <a:gd name="connsiteY7" fmla="*/ 4548 h 11531"/>
                    <a:gd name="connsiteX8" fmla="*/ 6533 w 19147"/>
                    <a:gd name="connsiteY8" fmla="*/ 4228 h 11531"/>
                    <a:gd name="connsiteX9" fmla="*/ 5985 w 19147"/>
                    <a:gd name="connsiteY9" fmla="*/ 1965 h 11531"/>
                    <a:gd name="connsiteX10" fmla="*/ 5464 w 19147"/>
                    <a:gd name="connsiteY10" fmla="*/ 701 h 11531"/>
                    <a:gd name="connsiteX11" fmla="*/ 4150 w 19147"/>
                    <a:gd name="connsiteY11" fmla="*/ 701 h 11531"/>
                    <a:gd name="connsiteX12" fmla="*/ 4247 w 19147"/>
                    <a:gd name="connsiteY12" fmla="*/ 901 h 11531"/>
                    <a:gd name="connsiteX13" fmla="*/ 2933 w 19147"/>
                    <a:gd name="connsiteY13" fmla="*/ 1570 h 11531"/>
                    <a:gd name="connsiteX14" fmla="*/ 750 w 19147"/>
                    <a:gd name="connsiteY14" fmla="*/ 1026 h 11531"/>
                    <a:gd name="connsiteX15" fmla="*/ 402 w 19147"/>
                    <a:gd name="connsiteY15" fmla="*/ 1547 h 11531"/>
                    <a:gd name="connsiteX16" fmla="*/ 796 w 19147"/>
                    <a:gd name="connsiteY16" fmla="*/ 3828 h 11531"/>
                    <a:gd name="connsiteX17" fmla="*/ 1962 w 19147"/>
                    <a:gd name="connsiteY17" fmla="*/ 5268 h 11531"/>
                    <a:gd name="connsiteX18" fmla="*/ 3179 w 19147"/>
                    <a:gd name="connsiteY18" fmla="*/ 6662 h 11531"/>
                    <a:gd name="connsiteX19" fmla="*/ 3574 w 19147"/>
                    <a:gd name="connsiteY19" fmla="*/ 6611 h 11531"/>
                    <a:gd name="connsiteX20" fmla="*/ 4814 w 19147"/>
                    <a:gd name="connsiteY20" fmla="*/ 6337 h 11531"/>
                    <a:gd name="connsiteX21" fmla="*/ 7689 w 19147"/>
                    <a:gd name="connsiteY21" fmla="*/ 5942 h 11531"/>
                    <a:gd name="connsiteX22" fmla="*/ 7689 w 19147"/>
                    <a:gd name="connsiteY22" fmla="*/ 8595 h 11531"/>
                    <a:gd name="connsiteX23" fmla="*/ 4294 w 19147"/>
                    <a:gd name="connsiteY23" fmla="*/ 10602 h 11531"/>
                    <a:gd name="connsiteX24" fmla="*/ 6723 w 19147"/>
                    <a:gd name="connsiteY24" fmla="*/ 12214 h 11531"/>
                    <a:gd name="connsiteX25" fmla="*/ 7378 w 19147"/>
                    <a:gd name="connsiteY25" fmla="*/ 11722 h 1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147" h="11531">
                      <a:moveTo>
                        <a:pt x="7378" y="11722"/>
                      </a:moveTo>
                      <a:cubicBezTo>
                        <a:pt x="8138" y="11261"/>
                        <a:pt x="9017" y="11036"/>
                        <a:pt x="9905" y="11076"/>
                      </a:cubicBezTo>
                      <a:cubicBezTo>
                        <a:pt x="13752" y="9368"/>
                        <a:pt x="17005" y="6554"/>
                        <a:pt x="19250" y="2992"/>
                      </a:cubicBezTo>
                      <a:lnTo>
                        <a:pt x="19547" y="2448"/>
                      </a:lnTo>
                      <a:lnTo>
                        <a:pt x="19050" y="2025"/>
                      </a:lnTo>
                      <a:cubicBezTo>
                        <a:pt x="17610" y="2197"/>
                        <a:pt x="16175" y="2272"/>
                        <a:pt x="14735" y="2490"/>
                      </a:cubicBezTo>
                      <a:cubicBezTo>
                        <a:pt x="13902" y="2630"/>
                        <a:pt x="13088" y="2862"/>
                        <a:pt x="12306" y="3182"/>
                      </a:cubicBezTo>
                      <a:cubicBezTo>
                        <a:pt x="11191" y="3605"/>
                        <a:pt x="10225" y="4149"/>
                        <a:pt x="9110" y="4548"/>
                      </a:cubicBezTo>
                      <a:cubicBezTo>
                        <a:pt x="7847" y="5013"/>
                        <a:pt x="6830" y="4845"/>
                        <a:pt x="6533" y="4228"/>
                      </a:cubicBezTo>
                      <a:cubicBezTo>
                        <a:pt x="6277" y="3493"/>
                        <a:pt x="6093" y="2735"/>
                        <a:pt x="5985" y="1965"/>
                      </a:cubicBezTo>
                      <a:cubicBezTo>
                        <a:pt x="5859" y="1500"/>
                        <a:pt x="5887" y="701"/>
                        <a:pt x="5464" y="701"/>
                      </a:cubicBezTo>
                      <a:cubicBezTo>
                        <a:pt x="5027" y="676"/>
                        <a:pt x="4588" y="676"/>
                        <a:pt x="4150" y="701"/>
                      </a:cubicBezTo>
                      <a:lnTo>
                        <a:pt x="4247" y="901"/>
                      </a:lnTo>
                      <a:cubicBezTo>
                        <a:pt x="4568" y="1667"/>
                        <a:pt x="4048" y="1830"/>
                        <a:pt x="2933" y="1570"/>
                      </a:cubicBezTo>
                      <a:cubicBezTo>
                        <a:pt x="2213" y="1398"/>
                        <a:pt x="1493" y="1198"/>
                        <a:pt x="750" y="1026"/>
                      </a:cubicBezTo>
                      <a:cubicBezTo>
                        <a:pt x="578" y="1152"/>
                        <a:pt x="378" y="1421"/>
                        <a:pt x="402" y="1547"/>
                      </a:cubicBezTo>
                      <a:cubicBezTo>
                        <a:pt x="527" y="2290"/>
                        <a:pt x="648" y="3061"/>
                        <a:pt x="796" y="3828"/>
                      </a:cubicBezTo>
                      <a:cubicBezTo>
                        <a:pt x="1129" y="4351"/>
                        <a:pt x="1520" y="4834"/>
                        <a:pt x="1962" y="5268"/>
                      </a:cubicBezTo>
                      <a:cubicBezTo>
                        <a:pt x="2479" y="5623"/>
                        <a:pt x="2897" y="6102"/>
                        <a:pt x="3179" y="6662"/>
                      </a:cubicBezTo>
                      <a:lnTo>
                        <a:pt x="3574" y="6611"/>
                      </a:lnTo>
                      <a:cubicBezTo>
                        <a:pt x="3997" y="6537"/>
                        <a:pt x="4391" y="6439"/>
                        <a:pt x="4814" y="6337"/>
                      </a:cubicBezTo>
                      <a:cubicBezTo>
                        <a:pt x="5743" y="6114"/>
                        <a:pt x="6723" y="5319"/>
                        <a:pt x="7689" y="5942"/>
                      </a:cubicBezTo>
                      <a:cubicBezTo>
                        <a:pt x="8804" y="6634"/>
                        <a:pt x="8781" y="7605"/>
                        <a:pt x="7689" y="8595"/>
                      </a:cubicBezTo>
                      <a:cubicBezTo>
                        <a:pt x="6679" y="9451"/>
                        <a:pt x="5531" y="10130"/>
                        <a:pt x="4294" y="10602"/>
                      </a:cubicBezTo>
                      <a:lnTo>
                        <a:pt x="6723" y="12214"/>
                      </a:lnTo>
                      <a:cubicBezTo>
                        <a:pt x="6925" y="12030"/>
                        <a:pt x="7145" y="11865"/>
                        <a:pt x="7378" y="117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7" name="Freeform 5636">
                  <a:extLst>
                    <a:ext uri="{FF2B5EF4-FFF2-40B4-BE49-F238E27FC236}">
                      <a16:creationId xmlns:a16="http://schemas.microsoft.com/office/drawing/2014/main" id="{9B5B835B-BE99-DF8E-DF7B-7ACB63A9D629}"/>
                    </a:ext>
                  </a:extLst>
                </p:cNvPr>
                <p:cNvSpPr/>
                <p:nvPr/>
              </p:nvSpPr>
              <p:spPr>
                <a:xfrm rot="-780000">
                  <a:off x="1943211" y="4037750"/>
                  <a:ext cx="1216" cy="645"/>
                </a:xfrm>
                <a:custGeom>
                  <a:avLst/>
                  <a:gdLst>
                    <a:gd name="connsiteX0" fmla="*/ 474 w 1216"/>
                    <a:gd name="connsiteY0" fmla="*/ 1331 h 645"/>
                    <a:gd name="connsiteX1" fmla="*/ 1617 w 1216"/>
                    <a:gd name="connsiteY1" fmla="*/ 1182 h 645"/>
                    <a:gd name="connsiteX2" fmla="*/ 799 w 1216"/>
                    <a:gd name="connsiteY2" fmla="*/ 834 h 645"/>
                    <a:gd name="connsiteX3" fmla="*/ 451 w 1216"/>
                    <a:gd name="connsiteY3" fmla="*/ 685 h 645"/>
                    <a:gd name="connsiteX4" fmla="*/ 400 w 1216"/>
                    <a:gd name="connsiteY4" fmla="*/ 1057 h 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 h="645">
                      <a:moveTo>
                        <a:pt x="474" y="1331"/>
                      </a:moveTo>
                      <a:lnTo>
                        <a:pt x="1617" y="1182"/>
                      </a:lnTo>
                      <a:lnTo>
                        <a:pt x="799" y="834"/>
                      </a:lnTo>
                      <a:lnTo>
                        <a:pt x="451" y="685"/>
                      </a:lnTo>
                      <a:lnTo>
                        <a:pt x="400" y="105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8" name="Freeform 5637">
                  <a:extLst>
                    <a:ext uri="{FF2B5EF4-FFF2-40B4-BE49-F238E27FC236}">
                      <a16:creationId xmlns:a16="http://schemas.microsoft.com/office/drawing/2014/main" id="{C532CEDE-B92F-2E7A-3F21-D7D7A3007B40}"/>
                    </a:ext>
                  </a:extLst>
                </p:cNvPr>
                <p:cNvSpPr/>
                <p:nvPr/>
              </p:nvSpPr>
              <p:spPr>
                <a:xfrm rot="-780000">
                  <a:off x="1942164" y="3993613"/>
                  <a:ext cx="10093" cy="9348"/>
                </a:xfrm>
                <a:custGeom>
                  <a:avLst/>
                  <a:gdLst>
                    <a:gd name="connsiteX0" fmla="*/ 2680 w 10093"/>
                    <a:gd name="connsiteY0" fmla="*/ 5663 h 9348"/>
                    <a:gd name="connsiteX1" fmla="*/ 5406 w 10093"/>
                    <a:gd name="connsiteY1" fmla="*/ 8962 h 9348"/>
                    <a:gd name="connsiteX2" fmla="*/ 6623 w 10093"/>
                    <a:gd name="connsiteY2" fmla="*/ 10026 h 9348"/>
                    <a:gd name="connsiteX3" fmla="*/ 7046 w 10093"/>
                    <a:gd name="connsiteY3" fmla="*/ 10026 h 9348"/>
                    <a:gd name="connsiteX4" fmla="*/ 7023 w 10093"/>
                    <a:gd name="connsiteY4" fmla="*/ 9877 h 9348"/>
                    <a:gd name="connsiteX5" fmla="*/ 6452 w 10093"/>
                    <a:gd name="connsiteY5" fmla="*/ 8167 h 9348"/>
                    <a:gd name="connsiteX6" fmla="*/ 7766 w 10093"/>
                    <a:gd name="connsiteY6" fmla="*/ 6555 h 9348"/>
                    <a:gd name="connsiteX7" fmla="*/ 10493 w 10093"/>
                    <a:gd name="connsiteY7" fmla="*/ 5514 h 9348"/>
                    <a:gd name="connsiteX8" fmla="*/ 8904 w 10093"/>
                    <a:gd name="connsiteY8" fmla="*/ 2587 h 9348"/>
                    <a:gd name="connsiteX9" fmla="*/ 6400 w 10093"/>
                    <a:gd name="connsiteY9" fmla="*/ 2192 h 9348"/>
                    <a:gd name="connsiteX10" fmla="*/ 3614 w 10093"/>
                    <a:gd name="connsiteY10" fmla="*/ 677 h 9348"/>
                    <a:gd name="connsiteX11" fmla="*/ 864 w 10093"/>
                    <a:gd name="connsiteY11" fmla="*/ 2759 h 9348"/>
                    <a:gd name="connsiteX12" fmla="*/ 399 w 10093"/>
                    <a:gd name="connsiteY12" fmla="*/ 3279 h 9348"/>
                    <a:gd name="connsiteX13" fmla="*/ 1017 w 10093"/>
                    <a:gd name="connsiteY13" fmla="*/ 3702 h 9348"/>
                    <a:gd name="connsiteX14" fmla="*/ 2680 w 10093"/>
                    <a:gd name="connsiteY14" fmla="*/ 5663 h 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3" h="9348">
                      <a:moveTo>
                        <a:pt x="2680" y="5663"/>
                      </a:moveTo>
                      <a:cubicBezTo>
                        <a:pt x="3488" y="6842"/>
                        <a:pt x="4401" y="7946"/>
                        <a:pt x="5406" y="8962"/>
                      </a:cubicBezTo>
                      <a:cubicBezTo>
                        <a:pt x="5782" y="9349"/>
                        <a:pt x="6189" y="9705"/>
                        <a:pt x="6623" y="10026"/>
                      </a:cubicBezTo>
                      <a:lnTo>
                        <a:pt x="7046" y="10026"/>
                      </a:lnTo>
                      <a:lnTo>
                        <a:pt x="7023" y="9877"/>
                      </a:lnTo>
                      <a:cubicBezTo>
                        <a:pt x="6800" y="9305"/>
                        <a:pt x="6628" y="8734"/>
                        <a:pt x="6452" y="8167"/>
                      </a:cubicBezTo>
                      <a:cubicBezTo>
                        <a:pt x="6275" y="7600"/>
                        <a:pt x="6800" y="7024"/>
                        <a:pt x="7766" y="6555"/>
                      </a:cubicBezTo>
                      <a:cubicBezTo>
                        <a:pt x="8644" y="6131"/>
                        <a:pt x="9556" y="5783"/>
                        <a:pt x="10493" y="5514"/>
                      </a:cubicBezTo>
                      <a:cubicBezTo>
                        <a:pt x="9996" y="4520"/>
                        <a:pt x="9452" y="3553"/>
                        <a:pt x="8904" y="2587"/>
                      </a:cubicBezTo>
                      <a:cubicBezTo>
                        <a:pt x="8060" y="2522"/>
                        <a:pt x="7223" y="2390"/>
                        <a:pt x="6400" y="2192"/>
                      </a:cubicBezTo>
                      <a:cubicBezTo>
                        <a:pt x="5399" y="1834"/>
                        <a:pt x="4459" y="1324"/>
                        <a:pt x="3614" y="677"/>
                      </a:cubicBezTo>
                      <a:cubicBezTo>
                        <a:pt x="2520" y="1100"/>
                        <a:pt x="1568" y="1821"/>
                        <a:pt x="864" y="2759"/>
                      </a:cubicBezTo>
                      <a:lnTo>
                        <a:pt x="399" y="3279"/>
                      </a:lnTo>
                      <a:cubicBezTo>
                        <a:pt x="615" y="3406"/>
                        <a:pt x="821" y="3547"/>
                        <a:pt x="1017" y="3702"/>
                      </a:cubicBezTo>
                      <a:cubicBezTo>
                        <a:pt x="1669" y="4266"/>
                        <a:pt x="2230" y="4928"/>
                        <a:pt x="2680" y="56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9" name="Freeform 5638">
                  <a:extLst>
                    <a:ext uri="{FF2B5EF4-FFF2-40B4-BE49-F238E27FC236}">
                      <a16:creationId xmlns:a16="http://schemas.microsoft.com/office/drawing/2014/main" id="{111EC509-FE82-F6CA-D2FC-2D6F08FEBD92}"/>
                    </a:ext>
                  </a:extLst>
                </p:cNvPr>
                <p:cNvSpPr/>
                <p:nvPr/>
              </p:nvSpPr>
              <p:spPr>
                <a:xfrm rot="-780000">
                  <a:off x="1956284" y="4016276"/>
                  <a:ext cx="1545" cy="1556"/>
                </a:xfrm>
                <a:custGeom>
                  <a:avLst/>
                  <a:gdLst>
                    <a:gd name="connsiteX0" fmla="*/ 1215 w 1545"/>
                    <a:gd name="connsiteY0" fmla="*/ 681 h 1556"/>
                    <a:gd name="connsiteX1" fmla="*/ 1117 w 1545"/>
                    <a:gd name="connsiteY1" fmla="*/ 705 h 1556"/>
                    <a:gd name="connsiteX2" fmla="*/ 723 w 1545"/>
                    <a:gd name="connsiteY2" fmla="*/ 1968 h 1556"/>
                    <a:gd name="connsiteX3" fmla="*/ 402 w 1545"/>
                    <a:gd name="connsiteY3" fmla="*/ 2215 h 1556"/>
                    <a:gd name="connsiteX4" fmla="*/ 602 w 1545"/>
                    <a:gd name="connsiteY4" fmla="*/ 2238 h 1556"/>
                    <a:gd name="connsiteX5" fmla="*/ 1939 w 1545"/>
                    <a:gd name="connsiteY5" fmla="*/ 1717 h 1556"/>
                    <a:gd name="connsiteX6" fmla="*/ 1215 w 1545"/>
                    <a:gd name="connsiteY6" fmla="*/ 681 h 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 h="1556">
                      <a:moveTo>
                        <a:pt x="1215" y="681"/>
                      </a:moveTo>
                      <a:lnTo>
                        <a:pt x="1117" y="705"/>
                      </a:lnTo>
                      <a:cubicBezTo>
                        <a:pt x="960" y="1117"/>
                        <a:pt x="828" y="1539"/>
                        <a:pt x="723" y="1968"/>
                      </a:cubicBezTo>
                      <a:lnTo>
                        <a:pt x="402" y="2215"/>
                      </a:lnTo>
                      <a:lnTo>
                        <a:pt x="602" y="2238"/>
                      </a:lnTo>
                      <a:cubicBezTo>
                        <a:pt x="1196" y="2215"/>
                        <a:pt x="1819" y="2038"/>
                        <a:pt x="1939" y="1717"/>
                      </a:cubicBezTo>
                      <a:cubicBezTo>
                        <a:pt x="2009" y="1480"/>
                        <a:pt x="1638" y="983"/>
                        <a:pt x="1215" y="6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0" name="Freeform 5639">
                  <a:extLst>
                    <a:ext uri="{FF2B5EF4-FFF2-40B4-BE49-F238E27FC236}">
                      <a16:creationId xmlns:a16="http://schemas.microsoft.com/office/drawing/2014/main" id="{1F315CAB-8E69-AB95-07CE-9EB5DF3DDDD6}"/>
                    </a:ext>
                  </a:extLst>
                </p:cNvPr>
                <p:cNvSpPr/>
                <p:nvPr/>
              </p:nvSpPr>
              <p:spPr>
                <a:xfrm rot="-780000">
                  <a:off x="1949938" y="4020440"/>
                  <a:ext cx="1734" cy="1071"/>
                </a:xfrm>
                <a:custGeom>
                  <a:avLst/>
                  <a:gdLst>
                    <a:gd name="connsiteX0" fmla="*/ 2136 w 1734"/>
                    <a:gd name="connsiteY0" fmla="*/ 1254 h 1071"/>
                    <a:gd name="connsiteX1" fmla="*/ 970 w 1734"/>
                    <a:gd name="connsiteY1" fmla="*/ 682 h 1071"/>
                    <a:gd name="connsiteX2" fmla="*/ 798 w 1734"/>
                    <a:gd name="connsiteY2" fmla="*/ 854 h 1071"/>
                    <a:gd name="connsiteX3" fmla="*/ 501 w 1734"/>
                    <a:gd name="connsiteY3" fmla="*/ 1695 h 1071"/>
                    <a:gd name="connsiteX4" fmla="*/ 2136 w 1734"/>
                    <a:gd name="connsiteY4" fmla="*/ 1254 h 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 h="1071">
                      <a:moveTo>
                        <a:pt x="2136" y="1254"/>
                      </a:moveTo>
                      <a:cubicBezTo>
                        <a:pt x="1741" y="1082"/>
                        <a:pt x="1370" y="859"/>
                        <a:pt x="970" y="682"/>
                      </a:cubicBezTo>
                      <a:lnTo>
                        <a:pt x="798" y="854"/>
                      </a:lnTo>
                      <a:cubicBezTo>
                        <a:pt x="450" y="1202"/>
                        <a:pt x="278" y="1472"/>
                        <a:pt x="501" y="1695"/>
                      </a:cubicBezTo>
                      <a:cubicBezTo>
                        <a:pt x="1086" y="1854"/>
                        <a:pt x="1711" y="1685"/>
                        <a:pt x="2136" y="12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1" name="Freeform 5640">
                  <a:extLst>
                    <a:ext uri="{FF2B5EF4-FFF2-40B4-BE49-F238E27FC236}">
                      <a16:creationId xmlns:a16="http://schemas.microsoft.com/office/drawing/2014/main" id="{DF00286E-358D-B01F-69D8-F3EC96089F7C}"/>
                    </a:ext>
                  </a:extLst>
                </p:cNvPr>
                <p:cNvSpPr/>
                <p:nvPr/>
              </p:nvSpPr>
              <p:spPr>
                <a:xfrm rot="-780000">
                  <a:off x="1956454" y="4017929"/>
                  <a:ext cx="213" cy="4646"/>
                </a:xfrm>
                <a:custGeom>
                  <a:avLst/>
                  <a:gdLst>
                    <a:gd name="connsiteX0" fmla="*/ 402 w 213"/>
                    <a:gd name="connsiteY0" fmla="*/ 682 h 4646"/>
                    <a:gd name="connsiteX1" fmla="*/ 616 w 213"/>
                    <a:gd name="connsiteY1" fmla="*/ 682 h 4646"/>
                    <a:gd name="connsiteX2" fmla="*/ 402 w 213"/>
                    <a:gd name="connsiteY2" fmla="*/ 682 h 4646"/>
                  </a:gdLst>
                  <a:ahLst/>
                  <a:cxnLst>
                    <a:cxn ang="0">
                      <a:pos x="connsiteX0" y="connsiteY0"/>
                    </a:cxn>
                    <a:cxn ang="0">
                      <a:pos x="connsiteX1" y="connsiteY1"/>
                    </a:cxn>
                    <a:cxn ang="0">
                      <a:pos x="connsiteX2" y="connsiteY2"/>
                    </a:cxn>
                  </a:cxnLst>
                  <a:rect l="l" t="t" r="r" b="b"/>
                  <a:pathLst>
                    <a:path w="213" h="4646">
                      <a:moveTo>
                        <a:pt x="402" y="682"/>
                      </a:moveTo>
                      <a:lnTo>
                        <a:pt x="616" y="682"/>
                      </a:lnTo>
                      <a:lnTo>
                        <a:pt x="402" y="68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2" name="Freeform 5641">
                  <a:extLst>
                    <a:ext uri="{FF2B5EF4-FFF2-40B4-BE49-F238E27FC236}">
                      <a16:creationId xmlns:a16="http://schemas.microsoft.com/office/drawing/2014/main" id="{14595D5B-45B0-FA1A-7B79-70C2DDF17235}"/>
                    </a:ext>
                  </a:extLst>
                </p:cNvPr>
                <p:cNvSpPr/>
                <p:nvPr/>
              </p:nvSpPr>
              <p:spPr>
                <a:xfrm rot="-780000">
                  <a:off x="1957024" y="4016173"/>
                  <a:ext cx="729" cy="1040"/>
                </a:xfrm>
                <a:custGeom>
                  <a:avLst/>
                  <a:gdLst>
                    <a:gd name="connsiteX0" fmla="*/ 1122 w 729"/>
                    <a:gd name="connsiteY0" fmla="*/ 1722 h 1040"/>
                    <a:gd name="connsiteX1" fmla="*/ 402 w 729"/>
                    <a:gd name="connsiteY1" fmla="*/ 681 h 1040"/>
                    <a:gd name="connsiteX2" fmla="*/ 402 w 729"/>
                    <a:gd name="connsiteY2" fmla="*/ 681 h 1040"/>
                    <a:gd name="connsiteX3" fmla="*/ 1122 w 729"/>
                    <a:gd name="connsiteY3" fmla="*/ 1722 h 1040"/>
                  </a:gdLst>
                  <a:ahLst/>
                  <a:cxnLst>
                    <a:cxn ang="0">
                      <a:pos x="connsiteX0" y="connsiteY0"/>
                    </a:cxn>
                    <a:cxn ang="0">
                      <a:pos x="connsiteX1" y="connsiteY1"/>
                    </a:cxn>
                    <a:cxn ang="0">
                      <a:pos x="connsiteX2" y="connsiteY2"/>
                    </a:cxn>
                    <a:cxn ang="0">
                      <a:pos x="connsiteX3" y="connsiteY3"/>
                    </a:cxn>
                  </a:cxnLst>
                  <a:rect l="l" t="t" r="r" b="b"/>
                  <a:pathLst>
                    <a:path w="729" h="1040">
                      <a:moveTo>
                        <a:pt x="1122" y="1722"/>
                      </a:moveTo>
                      <a:cubicBezTo>
                        <a:pt x="1196" y="1499"/>
                        <a:pt x="825" y="1002"/>
                        <a:pt x="402" y="681"/>
                      </a:cubicBezTo>
                      <a:lnTo>
                        <a:pt x="402" y="681"/>
                      </a:lnTo>
                      <a:cubicBezTo>
                        <a:pt x="825" y="1002"/>
                        <a:pt x="1196" y="1499"/>
                        <a:pt x="1122" y="17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3" name="Freeform 5642">
                  <a:extLst>
                    <a:ext uri="{FF2B5EF4-FFF2-40B4-BE49-F238E27FC236}">
                      <a16:creationId xmlns:a16="http://schemas.microsoft.com/office/drawing/2014/main" id="{093D5835-64DC-5C92-6239-C77E64FEB99D}"/>
                    </a:ext>
                  </a:extLst>
                </p:cNvPr>
                <p:cNvSpPr/>
                <p:nvPr/>
              </p:nvSpPr>
              <p:spPr>
                <a:xfrm rot="-780000">
                  <a:off x="1959604" y="4022665"/>
                  <a:ext cx="771" cy="497"/>
                </a:xfrm>
                <a:custGeom>
                  <a:avLst/>
                  <a:gdLst>
                    <a:gd name="connsiteX0" fmla="*/ 602 w 771"/>
                    <a:gd name="connsiteY0" fmla="*/ 734 h 497"/>
                    <a:gd name="connsiteX1" fmla="*/ 403 w 771"/>
                    <a:gd name="connsiteY1" fmla="*/ 757 h 497"/>
                    <a:gd name="connsiteX2" fmla="*/ 900 w 771"/>
                    <a:gd name="connsiteY2" fmla="*/ 1180 h 497"/>
                    <a:gd name="connsiteX3" fmla="*/ 1174 w 771"/>
                    <a:gd name="connsiteY3" fmla="*/ 682 h 497"/>
                  </a:gdLst>
                  <a:ahLst/>
                  <a:cxnLst>
                    <a:cxn ang="0">
                      <a:pos x="connsiteX0" y="connsiteY0"/>
                    </a:cxn>
                    <a:cxn ang="0">
                      <a:pos x="connsiteX1" y="connsiteY1"/>
                    </a:cxn>
                    <a:cxn ang="0">
                      <a:pos x="connsiteX2" y="connsiteY2"/>
                    </a:cxn>
                    <a:cxn ang="0">
                      <a:pos x="connsiteX3" y="connsiteY3"/>
                    </a:cxn>
                  </a:cxnLst>
                  <a:rect l="l" t="t" r="r" b="b"/>
                  <a:pathLst>
                    <a:path w="771" h="497">
                      <a:moveTo>
                        <a:pt x="602" y="734"/>
                      </a:moveTo>
                      <a:lnTo>
                        <a:pt x="403" y="757"/>
                      </a:lnTo>
                      <a:lnTo>
                        <a:pt x="900" y="1180"/>
                      </a:lnTo>
                      <a:lnTo>
                        <a:pt x="1174" y="68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4" name="Freeform 5643">
                  <a:extLst>
                    <a:ext uri="{FF2B5EF4-FFF2-40B4-BE49-F238E27FC236}">
                      <a16:creationId xmlns:a16="http://schemas.microsoft.com/office/drawing/2014/main" id="{BA98616F-9874-F031-D850-A9B5C586EAA8}"/>
                    </a:ext>
                  </a:extLst>
                </p:cNvPr>
                <p:cNvSpPr/>
                <p:nvPr/>
              </p:nvSpPr>
              <p:spPr>
                <a:xfrm rot="-780000">
                  <a:off x="1883386" y="3905594"/>
                  <a:ext cx="1927" cy="3847"/>
                </a:xfrm>
                <a:custGeom>
                  <a:avLst/>
                  <a:gdLst>
                    <a:gd name="connsiteX0" fmla="*/ 2190 w 1927"/>
                    <a:gd name="connsiteY0" fmla="*/ 4510 h 3847"/>
                    <a:gd name="connsiteX1" fmla="*/ 2316 w 1927"/>
                    <a:gd name="connsiteY1" fmla="*/ 4361 h 3847"/>
                    <a:gd name="connsiteX2" fmla="*/ 1001 w 1927"/>
                    <a:gd name="connsiteY2" fmla="*/ 1954 h 3847"/>
                    <a:gd name="connsiteX3" fmla="*/ 537 w 1927"/>
                    <a:gd name="connsiteY3" fmla="*/ 663 h 3847"/>
                    <a:gd name="connsiteX4" fmla="*/ 388 w 1927"/>
                    <a:gd name="connsiteY4" fmla="*/ 937 h 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7" h="3847">
                      <a:moveTo>
                        <a:pt x="2190" y="4510"/>
                      </a:moveTo>
                      <a:lnTo>
                        <a:pt x="2316" y="4361"/>
                      </a:lnTo>
                      <a:cubicBezTo>
                        <a:pt x="1851" y="3566"/>
                        <a:pt x="1424" y="2772"/>
                        <a:pt x="1001" y="1954"/>
                      </a:cubicBezTo>
                      <a:cubicBezTo>
                        <a:pt x="796" y="1543"/>
                        <a:pt x="640" y="1110"/>
                        <a:pt x="537" y="663"/>
                      </a:cubicBezTo>
                      <a:lnTo>
                        <a:pt x="388" y="93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5" name="Freeform 5644">
                  <a:extLst>
                    <a:ext uri="{FF2B5EF4-FFF2-40B4-BE49-F238E27FC236}">
                      <a16:creationId xmlns:a16="http://schemas.microsoft.com/office/drawing/2014/main" id="{B2907259-B125-5433-010C-FAF0CDCD5A25}"/>
                    </a:ext>
                  </a:extLst>
                </p:cNvPr>
                <p:cNvSpPr/>
                <p:nvPr/>
              </p:nvSpPr>
              <p:spPr>
                <a:xfrm rot="-780000">
                  <a:off x="1887786" y="3894300"/>
                  <a:ext cx="1035" cy="1709"/>
                </a:xfrm>
                <a:custGeom>
                  <a:avLst/>
                  <a:gdLst>
                    <a:gd name="connsiteX0" fmla="*/ 389 w 1035"/>
                    <a:gd name="connsiteY0" fmla="*/ 2347 h 1709"/>
                    <a:gd name="connsiteX1" fmla="*/ 960 w 1035"/>
                    <a:gd name="connsiteY1" fmla="*/ 2370 h 1709"/>
                    <a:gd name="connsiteX2" fmla="*/ 1425 w 1035"/>
                    <a:gd name="connsiteY2" fmla="*/ 660 h 1709"/>
                    <a:gd name="connsiteX3" fmla="*/ 1253 w 1035"/>
                    <a:gd name="connsiteY3" fmla="*/ 809 h 1709"/>
                    <a:gd name="connsiteX4" fmla="*/ 389 w 1035"/>
                    <a:gd name="connsiteY4" fmla="*/ 2347 h 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 h="1709">
                      <a:moveTo>
                        <a:pt x="389" y="2347"/>
                      </a:moveTo>
                      <a:cubicBezTo>
                        <a:pt x="663" y="2347"/>
                        <a:pt x="853" y="2370"/>
                        <a:pt x="960" y="2370"/>
                      </a:cubicBezTo>
                      <a:cubicBezTo>
                        <a:pt x="1132" y="1799"/>
                        <a:pt x="1281" y="1227"/>
                        <a:pt x="1425" y="660"/>
                      </a:cubicBezTo>
                      <a:lnTo>
                        <a:pt x="1253" y="809"/>
                      </a:lnTo>
                      <a:cubicBezTo>
                        <a:pt x="893" y="1278"/>
                        <a:pt x="602" y="1796"/>
                        <a:pt x="389" y="23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6" name="Freeform 5645">
                  <a:extLst>
                    <a:ext uri="{FF2B5EF4-FFF2-40B4-BE49-F238E27FC236}">
                      <a16:creationId xmlns:a16="http://schemas.microsoft.com/office/drawing/2014/main" id="{56B675B2-D3D0-0D92-6980-9FB144C25B8B}"/>
                    </a:ext>
                  </a:extLst>
                </p:cNvPr>
                <p:cNvSpPr/>
                <p:nvPr/>
              </p:nvSpPr>
              <p:spPr>
                <a:xfrm rot="-780000">
                  <a:off x="1881142" y="3907904"/>
                  <a:ext cx="2841" cy="2755"/>
                </a:xfrm>
                <a:custGeom>
                  <a:avLst/>
                  <a:gdLst>
                    <a:gd name="connsiteX0" fmla="*/ 1831 w 2841"/>
                    <a:gd name="connsiteY0" fmla="*/ 663 h 2755"/>
                    <a:gd name="connsiteX1" fmla="*/ 902 w 2841"/>
                    <a:gd name="connsiteY1" fmla="*/ 1629 h 2755"/>
                    <a:gd name="connsiteX2" fmla="*/ 1148 w 2841"/>
                    <a:gd name="connsiteY2" fmla="*/ 3023 h 2755"/>
                    <a:gd name="connsiteX3" fmla="*/ 2486 w 2841"/>
                    <a:gd name="connsiteY3" fmla="*/ 3344 h 2755"/>
                    <a:gd name="connsiteX4" fmla="*/ 3229 w 2841"/>
                    <a:gd name="connsiteY4" fmla="*/ 3418 h 2755"/>
                    <a:gd name="connsiteX5" fmla="*/ 2188 w 2841"/>
                    <a:gd name="connsiteY5" fmla="*/ 1560 h 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1" h="2755">
                      <a:moveTo>
                        <a:pt x="1831" y="663"/>
                      </a:moveTo>
                      <a:cubicBezTo>
                        <a:pt x="1534" y="984"/>
                        <a:pt x="1213" y="1332"/>
                        <a:pt x="902" y="1629"/>
                      </a:cubicBezTo>
                      <a:cubicBezTo>
                        <a:pt x="135" y="2322"/>
                        <a:pt x="233" y="2796"/>
                        <a:pt x="1148" y="3023"/>
                      </a:cubicBezTo>
                      <a:cubicBezTo>
                        <a:pt x="1613" y="3121"/>
                        <a:pt x="2040" y="3246"/>
                        <a:pt x="2486" y="3344"/>
                      </a:cubicBezTo>
                      <a:lnTo>
                        <a:pt x="3229" y="3418"/>
                      </a:lnTo>
                      <a:cubicBezTo>
                        <a:pt x="2785" y="2858"/>
                        <a:pt x="2434" y="2231"/>
                        <a:pt x="2188" y="15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7" name="Freeform 5646">
                  <a:extLst>
                    <a:ext uri="{FF2B5EF4-FFF2-40B4-BE49-F238E27FC236}">
                      <a16:creationId xmlns:a16="http://schemas.microsoft.com/office/drawing/2014/main" id="{A839092F-3F18-C17B-0AA3-1F1C85BF980C}"/>
                    </a:ext>
                  </a:extLst>
                </p:cNvPr>
                <p:cNvSpPr/>
                <p:nvPr/>
              </p:nvSpPr>
              <p:spPr>
                <a:xfrm rot="-780000">
                  <a:off x="1882383" y="3906006"/>
                  <a:ext cx="2940" cy="4379"/>
                </a:xfrm>
                <a:custGeom>
                  <a:avLst/>
                  <a:gdLst>
                    <a:gd name="connsiteX0" fmla="*/ 3328 w 2940"/>
                    <a:gd name="connsiteY0" fmla="*/ 4226 h 4379"/>
                    <a:gd name="connsiteX1" fmla="*/ 1531 w 2940"/>
                    <a:gd name="connsiteY1" fmla="*/ 663 h 4379"/>
                    <a:gd name="connsiteX2" fmla="*/ 1257 w 2940"/>
                    <a:gd name="connsiteY2" fmla="*/ 1085 h 4379"/>
                    <a:gd name="connsiteX3" fmla="*/ 388 w 2940"/>
                    <a:gd name="connsiteY3" fmla="*/ 2252 h 4379"/>
                    <a:gd name="connsiteX4" fmla="*/ 736 w 2940"/>
                    <a:gd name="connsiteY4" fmla="*/ 3181 h 4379"/>
                    <a:gd name="connsiteX5" fmla="*/ 1777 w 2940"/>
                    <a:gd name="connsiteY5" fmla="*/ 5039 h 4379"/>
                    <a:gd name="connsiteX6" fmla="*/ 3328 w 2940"/>
                    <a:gd name="connsiteY6" fmla="*/ 4226 h 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0" h="4379">
                      <a:moveTo>
                        <a:pt x="3328" y="4226"/>
                      </a:moveTo>
                      <a:lnTo>
                        <a:pt x="1531" y="663"/>
                      </a:lnTo>
                      <a:lnTo>
                        <a:pt x="1257" y="1085"/>
                      </a:lnTo>
                      <a:cubicBezTo>
                        <a:pt x="997" y="1496"/>
                        <a:pt x="707" y="1886"/>
                        <a:pt x="388" y="2252"/>
                      </a:cubicBezTo>
                      <a:lnTo>
                        <a:pt x="736" y="3181"/>
                      </a:lnTo>
                      <a:cubicBezTo>
                        <a:pt x="982" y="3852"/>
                        <a:pt x="1333" y="4479"/>
                        <a:pt x="1777" y="5039"/>
                      </a:cubicBezTo>
                      <a:cubicBezTo>
                        <a:pt x="2511" y="5067"/>
                        <a:pt x="2785" y="4867"/>
                        <a:pt x="3328" y="42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8" name="Freeform 5647">
                  <a:extLst>
                    <a:ext uri="{FF2B5EF4-FFF2-40B4-BE49-F238E27FC236}">
                      <a16:creationId xmlns:a16="http://schemas.microsoft.com/office/drawing/2014/main" id="{E34B702B-EB73-FB5A-67C5-FAF92EAE0EFB}"/>
                    </a:ext>
                  </a:extLst>
                </p:cNvPr>
                <p:cNvSpPr/>
                <p:nvPr/>
              </p:nvSpPr>
              <p:spPr>
                <a:xfrm rot="-780000">
                  <a:off x="1958696" y="4015190"/>
                  <a:ext cx="1393" cy="274"/>
                </a:xfrm>
                <a:custGeom>
                  <a:avLst/>
                  <a:gdLst>
                    <a:gd name="connsiteX0" fmla="*/ 1796 w 1393"/>
                    <a:gd name="connsiteY0" fmla="*/ 681 h 274"/>
                    <a:gd name="connsiteX1" fmla="*/ 402 w 1393"/>
                    <a:gd name="connsiteY1" fmla="*/ 927 h 274"/>
                    <a:gd name="connsiteX2" fmla="*/ 1796 w 1393"/>
                    <a:gd name="connsiteY2" fmla="*/ 681 h 274"/>
                  </a:gdLst>
                  <a:ahLst/>
                  <a:cxnLst>
                    <a:cxn ang="0">
                      <a:pos x="connsiteX0" y="connsiteY0"/>
                    </a:cxn>
                    <a:cxn ang="0">
                      <a:pos x="connsiteX1" y="connsiteY1"/>
                    </a:cxn>
                    <a:cxn ang="0">
                      <a:pos x="connsiteX2" y="connsiteY2"/>
                    </a:cxn>
                  </a:cxnLst>
                  <a:rect l="l" t="t" r="r" b="b"/>
                  <a:pathLst>
                    <a:path w="1393" h="274">
                      <a:moveTo>
                        <a:pt x="1796" y="681"/>
                      </a:moveTo>
                      <a:lnTo>
                        <a:pt x="402" y="927"/>
                      </a:lnTo>
                      <a:cubicBezTo>
                        <a:pt x="881" y="1005"/>
                        <a:pt x="1373" y="919"/>
                        <a:pt x="1796" y="6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9" name="Freeform 5648">
                  <a:extLst>
                    <a:ext uri="{FF2B5EF4-FFF2-40B4-BE49-F238E27FC236}">
                      <a16:creationId xmlns:a16="http://schemas.microsoft.com/office/drawing/2014/main" id="{D270BD07-79C6-DF3C-ABEA-F581C4AF096F}"/>
                    </a:ext>
                  </a:extLst>
                </p:cNvPr>
                <p:cNvSpPr/>
                <p:nvPr/>
              </p:nvSpPr>
              <p:spPr>
                <a:xfrm rot="-780000">
                  <a:off x="1942483" y="4028362"/>
                  <a:ext cx="2382" cy="2859"/>
                </a:xfrm>
                <a:custGeom>
                  <a:avLst/>
                  <a:gdLst>
                    <a:gd name="connsiteX0" fmla="*/ 2783 w 2382"/>
                    <a:gd name="connsiteY0" fmla="*/ 3518 h 2859"/>
                    <a:gd name="connsiteX1" fmla="*/ 1566 w 2382"/>
                    <a:gd name="connsiteY1" fmla="*/ 2124 h 2859"/>
                    <a:gd name="connsiteX2" fmla="*/ 400 w 2382"/>
                    <a:gd name="connsiteY2" fmla="*/ 684 h 2859"/>
                    <a:gd name="connsiteX3" fmla="*/ 897 w 2382"/>
                    <a:gd name="connsiteY3" fmla="*/ 2891 h 2859"/>
                    <a:gd name="connsiteX4" fmla="*/ 2783 w 2382"/>
                    <a:gd name="connsiteY4" fmla="*/ 3518 h 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 h="2859">
                      <a:moveTo>
                        <a:pt x="2783" y="3518"/>
                      </a:moveTo>
                      <a:cubicBezTo>
                        <a:pt x="2501" y="2958"/>
                        <a:pt x="2082" y="2478"/>
                        <a:pt x="1566" y="2124"/>
                      </a:cubicBezTo>
                      <a:cubicBezTo>
                        <a:pt x="1124" y="1689"/>
                        <a:pt x="733" y="1206"/>
                        <a:pt x="400" y="684"/>
                      </a:cubicBezTo>
                      <a:cubicBezTo>
                        <a:pt x="548" y="1427"/>
                        <a:pt x="697" y="2170"/>
                        <a:pt x="897" y="2891"/>
                      </a:cubicBezTo>
                      <a:cubicBezTo>
                        <a:pt x="1022" y="3420"/>
                        <a:pt x="1770" y="3620"/>
                        <a:pt x="2783" y="351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0" name="Freeform 5649">
                  <a:extLst>
                    <a:ext uri="{FF2B5EF4-FFF2-40B4-BE49-F238E27FC236}">
                      <a16:creationId xmlns:a16="http://schemas.microsoft.com/office/drawing/2014/main" id="{DC796D13-49CE-DA92-9EB1-3E4DAB1D6CB9}"/>
                    </a:ext>
                  </a:extLst>
                </p:cNvPr>
                <p:cNvSpPr/>
                <p:nvPr/>
              </p:nvSpPr>
              <p:spPr>
                <a:xfrm rot="-780000">
                  <a:off x="1951372" y="4018090"/>
                  <a:ext cx="5332" cy="2397"/>
                </a:xfrm>
                <a:custGeom>
                  <a:avLst/>
                  <a:gdLst>
                    <a:gd name="connsiteX0" fmla="*/ 1019 w 5332"/>
                    <a:gd name="connsiteY0" fmla="*/ 1593 h 2397"/>
                    <a:gd name="connsiteX1" fmla="*/ 647 w 5332"/>
                    <a:gd name="connsiteY1" fmla="*/ 2485 h 2397"/>
                    <a:gd name="connsiteX2" fmla="*/ 401 w 5332"/>
                    <a:gd name="connsiteY2" fmla="*/ 2833 h 2397"/>
                    <a:gd name="connsiteX3" fmla="*/ 1270 w 5332"/>
                    <a:gd name="connsiteY3" fmla="*/ 3079 h 2397"/>
                    <a:gd name="connsiteX4" fmla="*/ 5733 w 5332"/>
                    <a:gd name="connsiteY4" fmla="*/ 1119 h 2397"/>
                    <a:gd name="connsiteX5" fmla="*/ 3899 w 5332"/>
                    <a:gd name="connsiteY5" fmla="*/ 770 h 2397"/>
                    <a:gd name="connsiteX6" fmla="*/ 1019 w 5332"/>
                    <a:gd name="connsiteY6" fmla="*/ 1593 h 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2" h="2397">
                      <a:moveTo>
                        <a:pt x="1019" y="1593"/>
                      </a:moveTo>
                      <a:cubicBezTo>
                        <a:pt x="894" y="1890"/>
                        <a:pt x="796" y="2187"/>
                        <a:pt x="647" y="2485"/>
                      </a:cubicBezTo>
                      <a:cubicBezTo>
                        <a:pt x="595" y="2619"/>
                        <a:pt x="510" y="2739"/>
                        <a:pt x="401" y="2833"/>
                      </a:cubicBezTo>
                      <a:cubicBezTo>
                        <a:pt x="675" y="2964"/>
                        <a:pt x="968" y="3047"/>
                        <a:pt x="1270" y="3079"/>
                      </a:cubicBezTo>
                      <a:cubicBezTo>
                        <a:pt x="2951" y="3010"/>
                        <a:pt x="4545" y="2310"/>
                        <a:pt x="5733" y="1119"/>
                      </a:cubicBezTo>
                      <a:cubicBezTo>
                        <a:pt x="5116" y="1034"/>
                        <a:pt x="4504" y="918"/>
                        <a:pt x="3899" y="770"/>
                      </a:cubicBezTo>
                      <a:cubicBezTo>
                        <a:pt x="2333" y="529"/>
                        <a:pt x="1367" y="775"/>
                        <a:pt x="1019" y="15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1" name="Freeform 5650">
                  <a:extLst>
                    <a:ext uri="{FF2B5EF4-FFF2-40B4-BE49-F238E27FC236}">
                      <a16:creationId xmlns:a16="http://schemas.microsoft.com/office/drawing/2014/main" id="{E1984882-ACDB-0072-44F7-B255D4243D9A}"/>
                    </a:ext>
                  </a:extLst>
                </p:cNvPr>
                <p:cNvSpPr/>
                <p:nvPr/>
              </p:nvSpPr>
              <p:spPr>
                <a:xfrm rot="-780000">
                  <a:off x="1950061" y="4017090"/>
                  <a:ext cx="7213" cy="3229"/>
                </a:xfrm>
                <a:custGeom>
                  <a:avLst/>
                  <a:gdLst>
                    <a:gd name="connsiteX0" fmla="*/ 2189 w 7213"/>
                    <a:gd name="connsiteY0" fmla="*/ 2661 h 3229"/>
                    <a:gd name="connsiteX1" fmla="*/ 5064 w 7213"/>
                    <a:gd name="connsiteY1" fmla="*/ 1843 h 3229"/>
                    <a:gd name="connsiteX2" fmla="*/ 6899 w 7213"/>
                    <a:gd name="connsiteY2" fmla="*/ 2192 h 3229"/>
                    <a:gd name="connsiteX3" fmla="*/ 7220 w 7213"/>
                    <a:gd name="connsiteY3" fmla="*/ 1945 h 3229"/>
                    <a:gd name="connsiteX4" fmla="*/ 7614 w 7213"/>
                    <a:gd name="connsiteY4" fmla="*/ 682 h 3229"/>
                    <a:gd name="connsiteX5" fmla="*/ 3671 w 7213"/>
                    <a:gd name="connsiteY5" fmla="*/ 807 h 3229"/>
                    <a:gd name="connsiteX6" fmla="*/ 1962 w 7213"/>
                    <a:gd name="connsiteY6" fmla="*/ 1527 h 3229"/>
                    <a:gd name="connsiteX7" fmla="*/ 401 w 7213"/>
                    <a:gd name="connsiteY7" fmla="*/ 3339 h 3229"/>
                    <a:gd name="connsiteX8" fmla="*/ 1567 w 7213"/>
                    <a:gd name="connsiteY8" fmla="*/ 3911 h 3229"/>
                    <a:gd name="connsiteX9" fmla="*/ 1813 w 7213"/>
                    <a:gd name="connsiteY9" fmla="*/ 3562 h 3229"/>
                    <a:gd name="connsiteX10" fmla="*/ 2189 w 7213"/>
                    <a:gd name="connsiteY10" fmla="*/ 2661 h 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13" h="3229">
                      <a:moveTo>
                        <a:pt x="2189" y="2661"/>
                      </a:moveTo>
                      <a:cubicBezTo>
                        <a:pt x="2538" y="1843"/>
                        <a:pt x="3504" y="1597"/>
                        <a:pt x="5064" y="1843"/>
                      </a:cubicBezTo>
                      <a:cubicBezTo>
                        <a:pt x="5670" y="1990"/>
                        <a:pt x="6282" y="2107"/>
                        <a:pt x="6899" y="2192"/>
                      </a:cubicBezTo>
                      <a:lnTo>
                        <a:pt x="7220" y="1945"/>
                      </a:lnTo>
                      <a:cubicBezTo>
                        <a:pt x="7325" y="1516"/>
                        <a:pt x="7457" y="1094"/>
                        <a:pt x="7614" y="682"/>
                      </a:cubicBezTo>
                      <a:cubicBezTo>
                        <a:pt x="6305" y="822"/>
                        <a:pt x="4987" y="864"/>
                        <a:pt x="3671" y="807"/>
                      </a:cubicBezTo>
                      <a:cubicBezTo>
                        <a:pt x="2742" y="756"/>
                        <a:pt x="2277" y="956"/>
                        <a:pt x="1962" y="1527"/>
                      </a:cubicBezTo>
                      <a:cubicBezTo>
                        <a:pt x="1513" y="2190"/>
                        <a:pt x="990" y="2798"/>
                        <a:pt x="401" y="3339"/>
                      </a:cubicBezTo>
                      <a:cubicBezTo>
                        <a:pt x="796" y="3511"/>
                        <a:pt x="1167" y="3734"/>
                        <a:pt x="1567" y="3911"/>
                      </a:cubicBezTo>
                      <a:cubicBezTo>
                        <a:pt x="1676" y="3816"/>
                        <a:pt x="1760" y="3696"/>
                        <a:pt x="1813" y="3562"/>
                      </a:cubicBezTo>
                      <a:cubicBezTo>
                        <a:pt x="1966" y="3256"/>
                        <a:pt x="2068" y="2958"/>
                        <a:pt x="2189" y="266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2" name="Freeform 5651">
                  <a:extLst>
                    <a:ext uri="{FF2B5EF4-FFF2-40B4-BE49-F238E27FC236}">
                      <a16:creationId xmlns:a16="http://schemas.microsoft.com/office/drawing/2014/main" id="{D9EAF643-DD43-4F33-9354-90472B9370AA}"/>
                    </a:ext>
                  </a:extLst>
                </p:cNvPr>
                <p:cNvSpPr/>
                <p:nvPr/>
              </p:nvSpPr>
              <p:spPr>
                <a:xfrm rot="-780000">
                  <a:off x="1954633" y="4017809"/>
                  <a:ext cx="1834" cy="348"/>
                </a:xfrm>
                <a:custGeom>
                  <a:avLst/>
                  <a:gdLst>
                    <a:gd name="connsiteX0" fmla="*/ 402 w 1834"/>
                    <a:gd name="connsiteY0" fmla="*/ 682 h 348"/>
                    <a:gd name="connsiteX1" fmla="*/ 2236 w 1834"/>
                    <a:gd name="connsiteY1" fmla="*/ 1030 h 348"/>
                    <a:gd name="connsiteX2" fmla="*/ 2236 w 1834"/>
                    <a:gd name="connsiteY2" fmla="*/ 1030 h 348"/>
                    <a:gd name="connsiteX3" fmla="*/ 402 w 1834"/>
                    <a:gd name="connsiteY3" fmla="*/ 682 h 348"/>
                  </a:gdLst>
                  <a:ahLst/>
                  <a:cxnLst>
                    <a:cxn ang="0">
                      <a:pos x="connsiteX0" y="connsiteY0"/>
                    </a:cxn>
                    <a:cxn ang="0">
                      <a:pos x="connsiteX1" y="connsiteY1"/>
                    </a:cxn>
                    <a:cxn ang="0">
                      <a:pos x="connsiteX2" y="connsiteY2"/>
                    </a:cxn>
                    <a:cxn ang="0">
                      <a:pos x="connsiteX3" y="connsiteY3"/>
                    </a:cxn>
                  </a:cxnLst>
                  <a:rect l="l" t="t" r="r" b="b"/>
                  <a:pathLst>
                    <a:path w="1834" h="348">
                      <a:moveTo>
                        <a:pt x="402" y="682"/>
                      </a:moveTo>
                      <a:cubicBezTo>
                        <a:pt x="1007" y="829"/>
                        <a:pt x="1619" y="946"/>
                        <a:pt x="2236" y="1030"/>
                      </a:cubicBezTo>
                      <a:lnTo>
                        <a:pt x="2236" y="1030"/>
                      </a:lnTo>
                      <a:cubicBezTo>
                        <a:pt x="1619" y="946"/>
                        <a:pt x="1007" y="829"/>
                        <a:pt x="402" y="6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3" name="Freeform 5652">
                  <a:extLst>
                    <a:ext uri="{FF2B5EF4-FFF2-40B4-BE49-F238E27FC236}">
                      <a16:creationId xmlns:a16="http://schemas.microsoft.com/office/drawing/2014/main" id="{85898C6B-08C9-5590-6B6F-E8BDE216E896}"/>
                    </a:ext>
                  </a:extLst>
                </p:cNvPr>
                <p:cNvSpPr/>
                <p:nvPr/>
              </p:nvSpPr>
              <p:spPr>
                <a:xfrm rot="-780000">
                  <a:off x="1947203" y="4002783"/>
                  <a:ext cx="2717" cy="817"/>
                </a:xfrm>
                <a:custGeom>
                  <a:avLst/>
                  <a:gdLst>
                    <a:gd name="connsiteX0" fmla="*/ 3118 w 2717"/>
                    <a:gd name="connsiteY0" fmla="*/ 925 h 817"/>
                    <a:gd name="connsiteX1" fmla="*/ 2723 w 2717"/>
                    <a:gd name="connsiteY1" fmla="*/ 679 h 817"/>
                    <a:gd name="connsiteX2" fmla="*/ 400 w 2717"/>
                    <a:gd name="connsiteY2" fmla="*/ 1497 h 817"/>
                    <a:gd name="connsiteX3" fmla="*/ 1938 w 2717"/>
                    <a:gd name="connsiteY3" fmla="*/ 1371 h 817"/>
                    <a:gd name="connsiteX4" fmla="*/ 3118 w 2717"/>
                    <a:gd name="connsiteY4" fmla="*/ 925 h 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 h="817">
                      <a:moveTo>
                        <a:pt x="3118" y="925"/>
                      </a:moveTo>
                      <a:lnTo>
                        <a:pt x="2723" y="679"/>
                      </a:lnTo>
                      <a:cubicBezTo>
                        <a:pt x="1886" y="725"/>
                        <a:pt x="1081" y="1008"/>
                        <a:pt x="400" y="1497"/>
                      </a:cubicBezTo>
                      <a:cubicBezTo>
                        <a:pt x="921" y="1446"/>
                        <a:pt x="1441" y="1399"/>
                        <a:pt x="1938" y="1371"/>
                      </a:cubicBezTo>
                      <a:cubicBezTo>
                        <a:pt x="2672" y="1325"/>
                        <a:pt x="3020" y="1190"/>
                        <a:pt x="3118" y="9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4" name="Freeform 5653">
                  <a:extLst>
                    <a:ext uri="{FF2B5EF4-FFF2-40B4-BE49-F238E27FC236}">
                      <a16:creationId xmlns:a16="http://schemas.microsoft.com/office/drawing/2014/main" id="{131C1E92-233D-4838-8185-D31DD453695F}"/>
                    </a:ext>
                  </a:extLst>
                </p:cNvPr>
                <p:cNvSpPr/>
                <p:nvPr/>
              </p:nvSpPr>
              <p:spPr>
                <a:xfrm rot="-780000">
                  <a:off x="1949426" y="4002527"/>
                  <a:ext cx="418" cy="246"/>
                </a:xfrm>
                <a:custGeom>
                  <a:avLst/>
                  <a:gdLst>
                    <a:gd name="connsiteX0" fmla="*/ 401 w 418"/>
                    <a:gd name="connsiteY0" fmla="*/ 679 h 246"/>
                    <a:gd name="connsiteX1" fmla="*/ 796 w 418"/>
                    <a:gd name="connsiteY1" fmla="*/ 925 h 246"/>
                    <a:gd name="connsiteX2" fmla="*/ 819 w 418"/>
                    <a:gd name="connsiteY2" fmla="*/ 679 h 246"/>
                  </a:gdLst>
                  <a:ahLst/>
                  <a:cxnLst>
                    <a:cxn ang="0">
                      <a:pos x="connsiteX0" y="connsiteY0"/>
                    </a:cxn>
                    <a:cxn ang="0">
                      <a:pos x="connsiteX1" y="connsiteY1"/>
                    </a:cxn>
                    <a:cxn ang="0">
                      <a:pos x="connsiteX2" y="connsiteY2"/>
                    </a:cxn>
                  </a:cxnLst>
                  <a:rect l="l" t="t" r="r" b="b"/>
                  <a:pathLst>
                    <a:path w="418" h="246">
                      <a:moveTo>
                        <a:pt x="401" y="679"/>
                      </a:moveTo>
                      <a:lnTo>
                        <a:pt x="796" y="925"/>
                      </a:lnTo>
                      <a:lnTo>
                        <a:pt x="819" y="67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5" name="Freeform 5654">
                  <a:extLst>
                    <a:ext uri="{FF2B5EF4-FFF2-40B4-BE49-F238E27FC236}">
                      <a16:creationId xmlns:a16="http://schemas.microsoft.com/office/drawing/2014/main" id="{D766BF51-F0CB-82BB-EE90-FE0142E5A383}"/>
                    </a:ext>
                  </a:extLst>
                </p:cNvPr>
                <p:cNvSpPr/>
                <p:nvPr/>
              </p:nvSpPr>
              <p:spPr>
                <a:xfrm rot="-780000">
                  <a:off x="1912206" y="3999525"/>
                  <a:ext cx="4018" cy="2745"/>
                </a:xfrm>
                <a:custGeom>
                  <a:avLst/>
                  <a:gdLst>
                    <a:gd name="connsiteX0" fmla="*/ 2280 w 4018"/>
                    <a:gd name="connsiteY0" fmla="*/ 3374 h 2745"/>
                    <a:gd name="connsiteX1" fmla="*/ 2503 w 4018"/>
                    <a:gd name="connsiteY1" fmla="*/ 3425 h 2745"/>
                    <a:gd name="connsiteX2" fmla="*/ 3148 w 4018"/>
                    <a:gd name="connsiteY2" fmla="*/ 3202 h 2745"/>
                    <a:gd name="connsiteX3" fmla="*/ 4412 w 4018"/>
                    <a:gd name="connsiteY3" fmla="*/ 2737 h 2745"/>
                    <a:gd name="connsiteX4" fmla="*/ 4263 w 4018"/>
                    <a:gd name="connsiteY4" fmla="*/ 2142 h 2745"/>
                    <a:gd name="connsiteX5" fmla="*/ 2377 w 4018"/>
                    <a:gd name="connsiteY5" fmla="*/ 679 h 2745"/>
                    <a:gd name="connsiteX6" fmla="*/ 492 w 4018"/>
                    <a:gd name="connsiteY6" fmla="*/ 2389 h 2745"/>
                    <a:gd name="connsiteX7" fmla="*/ 394 w 4018"/>
                    <a:gd name="connsiteY7" fmla="*/ 2560 h 2745"/>
                    <a:gd name="connsiteX8" fmla="*/ 2280 w 4018"/>
                    <a:gd name="connsiteY8" fmla="*/ 3374 h 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8" h="2745">
                      <a:moveTo>
                        <a:pt x="2280" y="3374"/>
                      </a:moveTo>
                      <a:lnTo>
                        <a:pt x="2503" y="3425"/>
                      </a:lnTo>
                      <a:cubicBezTo>
                        <a:pt x="2723" y="3366"/>
                        <a:pt x="2939" y="3291"/>
                        <a:pt x="3148" y="3202"/>
                      </a:cubicBezTo>
                      <a:cubicBezTo>
                        <a:pt x="3560" y="3022"/>
                        <a:pt x="3982" y="2868"/>
                        <a:pt x="4412" y="2737"/>
                      </a:cubicBezTo>
                      <a:cubicBezTo>
                        <a:pt x="4422" y="2528"/>
                        <a:pt x="4370" y="2322"/>
                        <a:pt x="4263" y="2142"/>
                      </a:cubicBezTo>
                      <a:cubicBezTo>
                        <a:pt x="3755" y="1517"/>
                        <a:pt x="3109" y="1017"/>
                        <a:pt x="2377" y="679"/>
                      </a:cubicBezTo>
                      <a:cubicBezTo>
                        <a:pt x="1721" y="1217"/>
                        <a:pt x="1091" y="1787"/>
                        <a:pt x="492" y="2389"/>
                      </a:cubicBezTo>
                      <a:lnTo>
                        <a:pt x="394" y="2560"/>
                      </a:lnTo>
                      <a:cubicBezTo>
                        <a:pt x="992" y="2898"/>
                        <a:pt x="1624" y="3171"/>
                        <a:pt x="2280" y="33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6" name="Freeform 5655">
                  <a:extLst>
                    <a:ext uri="{FF2B5EF4-FFF2-40B4-BE49-F238E27FC236}">
                      <a16:creationId xmlns:a16="http://schemas.microsoft.com/office/drawing/2014/main" id="{5175A227-DD7A-98E4-D575-1526960BE16A}"/>
                    </a:ext>
                  </a:extLst>
                </p:cNvPr>
                <p:cNvSpPr/>
                <p:nvPr/>
              </p:nvSpPr>
              <p:spPr>
                <a:xfrm rot="-780000">
                  <a:off x="1919663" y="3989210"/>
                  <a:ext cx="2646" cy="1561"/>
                </a:xfrm>
                <a:custGeom>
                  <a:avLst/>
                  <a:gdLst>
                    <a:gd name="connsiteX0" fmla="*/ 3029 w 2646"/>
                    <a:gd name="connsiteY0" fmla="*/ 677 h 1561"/>
                    <a:gd name="connsiteX1" fmla="*/ 1636 w 2646"/>
                    <a:gd name="connsiteY1" fmla="*/ 1397 h 1561"/>
                    <a:gd name="connsiteX2" fmla="*/ 395 w 2646"/>
                    <a:gd name="connsiteY2" fmla="*/ 2238 h 1561"/>
                    <a:gd name="connsiteX3" fmla="*/ 1064 w 2646"/>
                    <a:gd name="connsiteY3" fmla="*/ 2215 h 1561"/>
                    <a:gd name="connsiteX4" fmla="*/ 3029 w 2646"/>
                    <a:gd name="connsiteY4" fmla="*/ 677 h 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 h="1561">
                      <a:moveTo>
                        <a:pt x="3029" y="677"/>
                      </a:moveTo>
                      <a:cubicBezTo>
                        <a:pt x="2623" y="1017"/>
                        <a:pt x="2147" y="1263"/>
                        <a:pt x="1636" y="1397"/>
                      </a:cubicBezTo>
                      <a:cubicBezTo>
                        <a:pt x="841" y="1620"/>
                        <a:pt x="446" y="1917"/>
                        <a:pt x="395" y="2238"/>
                      </a:cubicBezTo>
                      <a:lnTo>
                        <a:pt x="1064" y="2215"/>
                      </a:lnTo>
                      <a:cubicBezTo>
                        <a:pt x="2434" y="2117"/>
                        <a:pt x="3150" y="1495"/>
                        <a:pt x="3029" y="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7" name="Freeform 5656">
                  <a:extLst>
                    <a:ext uri="{FF2B5EF4-FFF2-40B4-BE49-F238E27FC236}">
                      <a16:creationId xmlns:a16="http://schemas.microsoft.com/office/drawing/2014/main" id="{6CDCDBAD-21FC-CB34-0499-B915EF31B763}"/>
                    </a:ext>
                  </a:extLst>
                </p:cNvPr>
                <p:cNvSpPr/>
                <p:nvPr/>
              </p:nvSpPr>
              <p:spPr>
                <a:xfrm rot="-780000">
                  <a:off x="1922798" y="3998283"/>
                  <a:ext cx="4658" cy="1680"/>
                </a:xfrm>
                <a:custGeom>
                  <a:avLst/>
                  <a:gdLst>
                    <a:gd name="connsiteX0" fmla="*/ 4037 w 4658"/>
                    <a:gd name="connsiteY0" fmla="*/ 678 h 1680"/>
                    <a:gd name="connsiteX1" fmla="*/ 1585 w 4658"/>
                    <a:gd name="connsiteY1" fmla="*/ 1199 h 1680"/>
                    <a:gd name="connsiteX2" fmla="*/ 396 w 4658"/>
                    <a:gd name="connsiteY2" fmla="*/ 1794 h 1680"/>
                    <a:gd name="connsiteX3" fmla="*/ 1957 w 4658"/>
                    <a:gd name="connsiteY3" fmla="*/ 2258 h 1680"/>
                    <a:gd name="connsiteX4" fmla="*/ 4363 w 4658"/>
                    <a:gd name="connsiteY4" fmla="*/ 1538 h 1680"/>
                    <a:gd name="connsiteX5" fmla="*/ 5055 w 4658"/>
                    <a:gd name="connsiteY5" fmla="*/ 920 h 1680"/>
                    <a:gd name="connsiteX6" fmla="*/ 4037 w 4658"/>
                    <a:gd name="connsiteY6" fmla="*/ 678 h 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 h="1680">
                      <a:moveTo>
                        <a:pt x="4037" y="678"/>
                      </a:moveTo>
                      <a:cubicBezTo>
                        <a:pt x="3198" y="724"/>
                        <a:pt x="2371" y="900"/>
                        <a:pt x="1585" y="1199"/>
                      </a:cubicBezTo>
                      <a:cubicBezTo>
                        <a:pt x="1170" y="1357"/>
                        <a:pt x="772" y="1556"/>
                        <a:pt x="396" y="1794"/>
                      </a:cubicBezTo>
                      <a:cubicBezTo>
                        <a:pt x="898" y="2004"/>
                        <a:pt x="1421" y="2159"/>
                        <a:pt x="1957" y="2258"/>
                      </a:cubicBezTo>
                      <a:cubicBezTo>
                        <a:pt x="2830" y="2529"/>
                        <a:pt x="3781" y="2244"/>
                        <a:pt x="4363" y="1538"/>
                      </a:cubicBezTo>
                      <a:cubicBezTo>
                        <a:pt x="4544" y="1282"/>
                        <a:pt x="4781" y="1071"/>
                        <a:pt x="5055" y="920"/>
                      </a:cubicBezTo>
                      <a:cubicBezTo>
                        <a:pt x="4731" y="783"/>
                        <a:pt x="4388" y="702"/>
                        <a:pt x="4037" y="67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8" name="Freeform 5657">
                  <a:extLst>
                    <a:ext uri="{FF2B5EF4-FFF2-40B4-BE49-F238E27FC236}">
                      <a16:creationId xmlns:a16="http://schemas.microsoft.com/office/drawing/2014/main" id="{E720DFB7-6E74-FBC9-32C2-E2BABAF6513D}"/>
                    </a:ext>
                  </a:extLst>
                </p:cNvPr>
                <p:cNvSpPr/>
                <p:nvPr/>
              </p:nvSpPr>
              <p:spPr>
                <a:xfrm rot="-780000">
                  <a:off x="1920774" y="3979974"/>
                  <a:ext cx="2777" cy="1273"/>
                </a:xfrm>
                <a:custGeom>
                  <a:avLst/>
                  <a:gdLst>
                    <a:gd name="connsiteX0" fmla="*/ 3173 w 2777"/>
                    <a:gd name="connsiteY0" fmla="*/ 1470 h 1273"/>
                    <a:gd name="connsiteX1" fmla="*/ 2555 w 2777"/>
                    <a:gd name="connsiteY1" fmla="*/ 675 h 1273"/>
                    <a:gd name="connsiteX2" fmla="*/ 1538 w 2777"/>
                    <a:gd name="connsiteY2" fmla="*/ 847 h 1273"/>
                    <a:gd name="connsiteX3" fmla="*/ 447 w 2777"/>
                    <a:gd name="connsiteY3" fmla="*/ 1776 h 1273"/>
                    <a:gd name="connsiteX4" fmla="*/ 395 w 2777"/>
                    <a:gd name="connsiteY4" fmla="*/ 1948 h 1273"/>
                    <a:gd name="connsiteX5" fmla="*/ 3173 w 2777"/>
                    <a:gd name="connsiteY5" fmla="*/ 1470 h 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 h="1273">
                      <a:moveTo>
                        <a:pt x="3173" y="1470"/>
                      </a:moveTo>
                      <a:cubicBezTo>
                        <a:pt x="2946" y="1222"/>
                        <a:pt x="2739" y="956"/>
                        <a:pt x="2555" y="675"/>
                      </a:cubicBezTo>
                      <a:lnTo>
                        <a:pt x="1538" y="847"/>
                      </a:lnTo>
                      <a:cubicBezTo>
                        <a:pt x="1061" y="992"/>
                        <a:pt x="665" y="1329"/>
                        <a:pt x="447" y="1776"/>
                      </a:cubicBezTo>
                      <a:lnTo>
                        <a:pt x="395" y="1948"/>
                      </a:lnTo>
                      <a:cubicBezTo>
                        <a:pt x="1263" y="1547"/>
                        <a:pt x="2221" y="1382"/>
                        <a:pt x="3173" y="147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9" name="Freeform 5658">
                  <a:extLst>
                    <a:ext uri="{FF2B5EF4-FFF2-40B4-BE49-F238E27FC236}">
                      <a16:creationId xmlns:a16="http://schemas.microsoft.com/office/drawing/2014/main" id="{CCCDCB79-3D05-4022-C10A-A642B0188962}"/>
                    </a:ext>
                  </a:extLst>
                </p:cNvPr>
                <p:cNvSpPr/>
                <p:nvPr/>
              </p:nvSpPr>
              <p:spPr>
                <a:xfrm rot="-780000">
                  <a:off x="1912284" y="4001606"/>
                  <a:ext cx="2274" cy="975"/>
                </a:xfrm>
                <a:custGeom>
                  <a:avLst/>
                  <a:gdLst>
                    <a:gd name="connsiteX0" fmla="*/ 560 w 2274"/>
                    <a:gd name="connsiteY0" fmla="*/ 1525 h 975"/>
                    <a:gd name="connsiteX1" fmla="*/ 2446 w 2274"/>
                    <a:gd name="connsiteY1" fmla="*/ 1599 h 975"/>
                    <a:gd name="connsiteX2" fmla="*/ 2669 w 2274"/>
                    <a:gd name="connsiteY2" fmla="*/ 1548 h 975"/>
                    <a:gd name="connsiteX3" fmla="*/ 2446 w 2274"/>
                    <a:gd name="connsiteY3" fmla="*/ 1497 h 975"/>
                    <a:gd name="connsiteX4" fmla="*/ 560 w 2274"/>
                    <a:gd name="connsiteY4" fmla="*/ 679 h 975"/>
                    <a:gd name="connsiteX5" fmla="*/ 560 w 2274"/>
                    <a:gd name="connsiteY5" fmla="*/ 1525 h 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 h="975">
                      <a:moveTo>
                        <a:pt x="560" y="1525"/>
                      </a:moveTo>
                      <a:cubicBezTo>
                        <a:pt x="1178" y="1668"/>
                        <a:pt x="1818" y="1693"/>
                        <a:pt x="2446" y="1599"/>
                      </a:cubicBezTo>
                      <a:lnTo>
                        <a:pt x="2669" y="1548"/>
                      </a:lnTo>
                      <a:lnTo>
                        <a:pt x="2446" y="1497"/>
                      </a:lnTo>
                      <a:cubicBezTo>
                        <a:pt x="1790" y="1292"/>
                        <a:pt x="1158" y="1018"/>
                        <a:pt x="560" y="679"/>
                      </a:cubicBezTo>
                      <a:cubicBezTo>
                        <a:pt x="365" y="1004"/>
                        <a:pt x="314" y="1404"/>
                        <a:pt x="560" y="15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0" name="Freeform 5659">
                  <a:extLst>
                    <a:ext uri="{FF2B5EF4-FFF2-40B4-BE49-F238E27FC236}">
                      <a16:creationId xmlns:a16="http://schemas.microsoft.com/office/drawing/2014/main" id="{1A63FC43-8A15-567B-1C68-B68A481034E4}"/>
                    </a:ext>
                  </a:extLst>
                </p:cNvPr>
                <p:cNvSpPr/>
                <p:nvPr/>
              </p:nvSpPr>
              <p:spPr>
                <a:xfrm rot="-780000">
                  <a:off x="1928254" y="3998988"/>
                  <a:ext cx="554" cy="840"/>
                </a:xfrm>
                <a:custGeom>
                  <a:avLst/>
                  <a:gdLst>
                    <a:gd name="connsiteX0" fmla="*/ 940 w 554"/>
                    <a:gd name="connsiteY0" fmla="*/ 679 h 840"/>
                    <a:gd name="connsiteX1" fmla="*/ 397 w 554"/>
                    <a:gd name="connsiteY1" fmla="*/ 1520 h 840"/>
                    <a:gd name="connsiteX2" fmla="*/ 861 w 554"/>
                    <a:gd name="connsiteY2" fmla="*/ 1171 h 840"/>
                    <a:gd name="connsiteX3" fmla="*/ 940 w 554"/>
                    <a:gd name="connsiteY3" fmla="*/ 679 h 840"/>
                  </a:gdLst>
                  <a:ahLst/>
                  <a:cxnLst>
                    <a:cxn ang="0">
                      <a:pos x="connsiteX0" y="connsiteY0"/>
                    </a:cxn>
                    <a:cxn ang="0">
                      <a:pos x="connsiteX1" y="connsiteY1"/>
                    </a:cxn>
                    <a:cxn ang="0">
                      <a:pos x="connsiteX2" y="connsiteY2"/>
                    </a:cxn>
                    <a:cxn ang="0">
                      <a:pos x="connsiteX3" y="connsiteY3"/>
                    </a:cxn>
                  </a:cxnLst>
                  <a:rect l="l" t="t" r="r" b="b"/>
                  <a:pathLst>
                    <a:path w="554" h="840">
                      <a:moveTo>
                        <a:pt x="940" y="679"/>
                      </a:moveTo>
                      <a:cubicBezTo>
                        <a:pt x="681" y="900"/>
                        <a:pt x="492" y="1192"/>
                        <a:pt x="397" y="1520"/>
                      </a:cubicBezTo>
                      <a:cubicBezTo>
                        <a:pt x="579" y="1444"/>
                        <a:pt x="738" y="1324"/>
                        <a:pt x="861" y="1171"/>
                      </a:cubicBezTo>
                      <a:cubicBezTo>
                        <a:pt x="941" y="1020"/>
                        <a:pt x="969" y="847"/>
                        <a:pt x="940" y="67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1" name="Freeform 5660">
                  <a:extLst>
                    <a:ext uri="{FF2B5EF4-FFF2-40B4-BE49-F238E27FC236}">
                      <a16:creationId xmlns:a16="http://schemas.microsoft.com/office/drawing/2014/main" id="{56C05F7D-E12A-E0C3-4FAA-5DFFEC4ABB0A}"/>
                    </a:ext>
                  </a:extLst>
                </p:cNvPr>
                <p:cNvSpPr/>
                <p:nvPr/>
              </p:nvSpPr>
              <p:spPr>
                <a:xfrm rot="-780000">
                  <a:off x="1934665" y="3985363"/>
                  <a:ext cx="3766" cy="1406"/>
                </a:xfrm>
                <a:custGeom>
                  <a:avLst/>
                  <a:gdLst>
                    <a:gd name="connsiteX0" fmla="*/ 3176 w 3766"/>
                    <a:gd name="connsiteY0" fmla="*/ 1092 h 1406"/>
                    <a:gd name="connsiteX1" fmla="*/ 695 w 3766"/>
                    <a:gd name="connsiteY1" fmla="*/ 893 h 1406"/>
                    <a:gd name="connsiteX2" fmla="*/ 398 w 3766"/>
                    <a:gd name="connsiteY2" fmla="*/ 967 h 1406"/>
                    <a:gd name="connsiteX3" fmla="*/ 3324 w 3766"/>
                    <a:gd name="connsiteY3" fmla="*/ 1957 h 1406"/>
                    <a:gd name="connsiteX4" fmla="*/ 3919 w 3766"/>
                    <a:gd name="connsiteY4" fmla="*/ 2082 h 1406"/>
                    <a:gd name="connsiteX5" fmla="*/ 4165 w 3766"/>
                    <a:gd name="connsiteY5" fmla="*/ 1957 h 1406"/>
                    <a:gd name="connsiteX6" fmla="*/ 3176 w 3766"/>
                    <a:gd name="connsiteY6" fmla="*/ 1092 h 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 h="1406">
                      <a:moveTo>
                        <a:pt x="3176" y="1092"/>
                      </a:moveTo>
                      <a:cubicBezTo>
                        <a:pt x="2433" y="619"/>
                        <a:pt x="1504" y="545"/>
                        <a:pt x="695" y="893"/>
                      </a:cubicBezTo>
                      <a:lnTo>
                        <a:pt x="398" y="967"/>
                      </a:lnTo>
                      <a:cubicBezTo>
                        <a:pt x="1327" y="1315"/>
                        <a:pt x="2307" y="1659"/>
                        <a:pt x="3324" y="1957"/>
                      </a:cubicBezTo>
                      <a:lnTo>
                        <a:pt x="3919" y="2082"/>
                      </a:lnTo>
                      <a:lnTo>
                        <a:pt x="4165" y="1957"/>
                      </a:lnTo>
                      <a:cubicBezTo>
                        <a:pt x="3910" y="1592"/>
                        <a:pt x="3571" y="1296"/>
                        <a:pt x="3176" y="10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2" name="Freeform 5661">
                  <a:extLst>
                    <a:ext uri="{FF2B5EF4-FFF2-40B4-BE49-F238E27FC236}">
                      <a16:creationId xmlns:a16="http://schemas.microsoft.com/office/drawing/2014/main" id="{D88FF0B2-709C-344D-A808-9C2F7DF49844}"/>
                    </a:ext>
                  </a:extLst>
                </p:cNvPr>
                <p:cNvSpPr/>
                <p:nvPr/>
              </p:nvSpPr>
              <p:spPr>
                <a:xfrm rot="-780000">
                  <a:off x="1930155" y="3978562"/>
                  <a:ext cx="4287" cy="4418"/>
                </a:xfrm>
                <a:custGeom>
                  <a:avLst/>
                  <a:gdLst>
                    <a:gd name="connsiteX0" fmla="*/ 4684 w 4287"/>
                    <a:gd name="connsiteY0" fmla="*/ 4647 h 4418"/>
                    <a:gd name="connsiteX1" fmla="*/ 4610 w 4287"/>
                    <a:gd name="connsiteY1" fmla="*/ 4596 h 4418"/>
                    <a:gd name="connsiteX2" fmla="*/ 4336 w 4287"/>
                    <a:gd name="connsiteY2" fmla="*/ 3927 h 4418"/>
                    <a:gd name="connsiteX3" fmla="*/ 1386 w 4287"/>
                    <a:gd name="connsiteY3" fmla="*/ 675 h 4418"/>
                    <a:gd name="connsiteX4" fmla="*/ 397 w 4287"/>
                    <a:gd name="connsiteY4" fmla="*/ 2882 h 4418"/>
                    <a:gd name="connsiteX5" fmla="*/ 1215 w 4287"/>
                    <a:gd name="connsiteY5" fmla="*/ 2956 h 4418"/>
                    <a:gd name="connsiteX6" fmla="*/ 3323 w 4287"/>
                    <a:gd name="connsiteY6" fmla="*/ 3923 h 4418"/>
                    <a:gd name="connsiteX7" fmla="*/ 3309 w 4287"/>
                    <a:gd name="connsiteY7" fmla="*/ 4685 h 4418"/>
                    <a:gd name="connsiteX8" fmla="*/ 3272 w 4287"/>
                    <a:gd name="connsiteY8" fmla="*/ 4717 h 4418"/>
                    <a:gd name="connsiteX9" fmla="*/ 3147 w 4287"/>
                    <a:gd name="connsiteY9" fmla="*/ 4815 h 4418"/>
                    <a:gd name="connsiteX10" fmla="*/ 4438 w 4287"/>
                    <a:gd name="connsiteY10" fmla="*/ 5089 h 4418"/>
                    <a:gd name="connsiteX11" fmla="*/ 4684 w 4287"/>
                    <a:gd name="connsiteY11" fmla="*/ 4647 h 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7" h="4418">
                      <a:moveTo>
                        <a:pt x="4684" y="4647"/>
                      </a:moveTo>
                      <a:lnTo>
                        <a:pt x="4610" y="4596"/>
                      </a:lnTo>
                      <a:cubicBezTo>
                        <a:pt x="4417" y="4430"/>
                        <a:pt x="4315" y="4181"/>
                        <a:pt x="4336" y="3927"/>
                      </a:cubicBezTo>
                      <a:cubicBezTo>
                        <a:pt x="3407" y="2863"/>
                        <a:pt x="2404" y="1771"/>
                        <a:pt x="1386" y="675"/>
                      </a:cubicBezTo>
                      <a:cubicBezTo>
                        <a:pt x="903" y="1332"/>
                        <a:pt x="566" y="2084"/>
                        <a:pt x="397" y="2882"/>
                      </a:cubicBezTo>
                      <a:cubicBezTo>
                        <a:pt x="672" y="2856"/>
                        <a:pt x="949" y="2881"/>
                        <a:pt x="1215" y="2956"/>
                      </a:cubicBezTo>
                      <a:cubicBezTo>
                        <a:pt x="1965" y="3162"/>
                        <a:pt x="2677" y="3488"/>
                        <a:pt x="3323" y="3923"/>
                      </a:cubicBezTo>
                      <a:cubicBezTo>
                        <a:pt x="3530" y="4137"/>
                        <a:pt x="3523" y="4478"/>
                        <a:pt x="3309" y="4685"/>
                      </a:cubicBezTo>
                      <a:cubicBezTo>
                        <a:pt x="3297" y="4696"/>
                        <a:pt x="3285" y="4707"/>
                        <a:pt x="3272" y="4717"/>
                      </a:cubicBezTo>
                      <a:lnTo>
                        <a:pt x="3147" y="4815"/>
                      </a:lnTo>
                      <a:cubicBezTo>
                        <a:pt x="3544" y="5022"/>
                        <a:pt x="3991" y="5117"/>
                        <a:pt x="4438" y="5089"/>
                      </a:cubicBezTo>
                      <a:cubicBezTo>
                        <a:pt x="4587" y="5042"/>
                        <a:pt x="4661" y="4870"/>
                        <a:pt x="4684" y="46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3" name="Freeform 5662">
                  <a:extLst>
                    <a:ext uri="{FF2B5EF4-FFF2-40B4-BE49-F238E27FC236}">
                      <a16:creationId xmlns:a16="http://schemas.microsoft.com/office/drawing/2014/main" id="{96D7F91D-F09D-19E1-9DF4-310B0C257A01}"/>
                    </a:ext>
                  </a:extLst>
                </p:cNvPr>
                <p:cNvSpPr/>
                <p:nvPr/>
              </p:nvSpPr>
              <p:spPr>
                <a:xfrm rot="-780000">
                  <a:off x="1913927" y="3997934"/>
                  <a:ext cx="4040" cy="3238"/>
                </a:xfrm>
                <a:custGeom>
                  <a:avLst/>
                  <a:gdLst>
                    <a:gd name="connsiteX0" fmla="*/ 2429 w 4040"/>
                    <a:gd name="connsiteY0" fmla="*/ 3917 h 3238"/>
                    <a:gd name="connsiteX1" fmla="*/ 4435 w 4040"/>
                    <a:gd name="connsiteY1" fmla="*/ 3494 h 3238"/>
                    <a:gd name="connsiteX2" fmla="*/ 3641 w 4040"/>
                    <a:gd name="connsiteY2" fmla="*/ 2565 h 3238"/>
                    <a:gd name="connsiteX3" fmla="*/ 2675 w 4040"/>
                    <a:gd name="connsiteY3" fmla="*/ 678 h 3238"/>
                    <a:gd name="connsiteX4" fmla="*/ 743 w 4040"/>
                    <a:gd name="connsiteY4" fmla="*/ 1547 h 3238"/>
                    <a:gd name="connsiteX5" fmla="*/ 394 w 4040"/>
                    <a:gd name="connsiteY5" fmla="*/ 1845 h 3238"/>
                    <a:gd name="connsiteX6" fmla="*/ 2280 w 4040"/>
                    <a:gd name="connsiteY6" fmla="*/ 3308 h 3238"/>
                    <a:gd name="connsiteX7" fmla="*/ 2429 w 4040"/>
                    <a:gd name="connsiteY7" fmla="*/ 3917 h 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0" h="3238">
                      <a:moveTo>
                        <a:pt x="2429" y="3917"/>
                      </a:moveTo>
                      <a:cubicBezTo>
                        <a:pt x="3079" y="3699"/>
                        <a:pt x="3752" y="3556"/>
                        <a:pt x="4435" y="3494"/>
                      </a:cubicBezTo>
                      <a:cubicBezTo>
                        <a:pt x="4116" y="3236"/>
                        <a:pt x="3847" y="2921"/>
                        <a:pt x="3641" y="2565"/>
                      </a:cubicBezTo>
                      <a:cubicBezTo>
                        <a:pt x="3344" y="1947"/>
                        <a:pt x="2996" y="1301"/>
                        <a:pt x="2675" y="678"/>
                      </a:cubicBezTo>
                      <a:cubicBezTo>
                        <a:pt x="1954" y="753"/>
                        <a:pt x="1277" y="1058"/>
                        <a:pt x="743" y="1547"/>
                      </a:cubicBezTo>
                      <a:lnTo>
                        <a:pt x="394" y="1845"/>
                      </a:lnTo>
                      <a:cubicBezTo>
                        <a:pt x="1126" y="2182"/>
                        <a:pt x="1772" y="2683"/>
                        <a:pt x="2280" y="3308"/>
                      </a:cubicBezTo>
                      <a:cubicBezTo>
                        <a:pt x="2390" y="3492"/>
                        <a:pt x="2441" y="3704"/>
                        <a:pt x="2429" y="39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4" name="Freeform 5663">
                  <a:extLst>
                    <a:ext uri="{FF2B5EF4-FFF2-40B4-BE49-F238E27FC236}">
                      <a16:creationId xmlns:a16="http://schemas.microsoft.com/office/drawing/2014/main" id="{1EE6D126-5D8D-AC2F-4666-C6F764D6BEDA}"/>
                    </a:ext>
                  </a:extLst>
                </p:cNvPr>
                <p:cNvSpPr/>
                <p:nvPr/>
              </p:nvSpPr>
              <p:spPr>
                <a:xfrm rot="-780000">
                  <a:off x="1919463" y="3982973"/>
                  <a:ext cx="9166" cy="11457"/>
                </a:xfrm>
                <a:custGeom>
                  <a:avLst/>
                  <a:gdLst>
                    <a:gd name="connsiteX0" fmla="*/ 588 w 9166"/>
                    <a:gd name="connsiteY0" fmla="*/ 8249 h 11457"/>
                    <a:gd name="connsiteX1" fmla="*/ 2622 w 9166"/>
                    <a:gd name="connsiteY1" fmla="*/ 10033 h 11457"/>
                    <a:gd name="connsiteX2" fmla="*/ 7160 w 9166"/>
                    <a:gd name="connsiteY2" fmla="*/ 11669 h 11457"/>
                    <a:gd name="connsiteX3" fmla="*/ 8326 w 9166"/>
                    <a:gd name="connsiteY3" fmla="*/ 12133 h 11457"/>
                    <a:gd name="connsiteX4" fmla="*/ 6342 w 9166"/>
                    <a:gd name="connsiteY4" fmla="*/ 9531 h 11457"/>
                    <a:gd name="connsiteX5" fmla="*/ 5697 w 9166"/>
                    <a:gd name="connsiteY5" fmla="*/ 8537 h 11457"/>
                    <a:gd name="connsiteX6" fmla="*/ 9538 w 9166"/>
                    <a:gd name="connsiteY6" fmla="*/ 4546 h 11457"/>
                    <a:gd name="connsiteX7" fmla="*/ 9561 w 9166"/>
                    <a:gd name="connsiteY7" fmla="*/ 4546 h 11457"/>
                    <a:gd name="connsiteX8" fmla="*/ 7132 w 9166"/>
                    <a:gd name="connsiteY8" fmla="*/ 4151 h 11457"/>
                    <a:gd name="connsiteX9" fmla="*/ 3114 w 9166"/>
                    <a:gd name="connsiteY9" fmla="*/ 1893 h 11457"/>
                    <a:gd name="connsiteX10" fmla="*/ 2348 w 9166"/>
                    <a:gd name="connsiteY10" fmla="*/ 676 h 11457"/>
                    <a:gd name="connsiteX11" fmla="*/ 1419 w 9166"/>
                    <a:gd name="connsiteY11" fmla="*/ 1419 h 11457"/>
                    <a:gd name="connsiteX12" fmla="*/ 1396 w 9166"/>
                    <a:gd name="connsiteY12" fmla="*/ 3129 h 11457"/>
                    <a:gd name="connsiteX13" fmla="*/ 3602 w 9166"/>
                    <a:gd name="connsiteY13" fmla="*/ 4913 h 11457"/>
                    <a:gd name="connsiteX14" fmla="*/ 3031 w 9166"/>
                    <a:gd name="connsiteY14" fmla="*/ 6177 h 11457"/>
                    <a:gd name="connsiteX15" fmla="*/ 1071 w 9166"/>
                    <a:gd name="connsiteY15" fmla="*/ 7715 h 11457"/>
                    <a:gd name="connsiteX16" fmla="*/ 402 w 9166"/>
                    <a:gd name="connsiteY16" fmla="*/ 7738 h 11457"/>
                    <a:gd name="connsiteX17" fmla="*/ 588 w 9166"/>
                    <a:gd name="connsiteY17" fmla="*/ 8249 h 1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66" h="11457">
                      <a:moveTo>
                        <a:pt x="588" y="8249"/>
                      </a:moveTo>
                      <a:cubicBezTo>
                        <a:pt x="1208" y="8907"/>
                        <a:pt x="1889" y="9504"/>
                        <a:pt x="2622" y="10033"/>
                      </a:cubicBezTo>
                      <a:cubicBezTo>
                        <a:pt x="4170" y="10476"/>
                        <a:pt x="5686" y="11022"/>
                        <a:pt x="7160" y="11669"/>
                      </a:cubicBezTo>
                      <a:cubicBezTo>
                        <a:pt x="7624" y="11869"/>
                        <a:pt x="7977" y="12017"/>
                        <a:pt x="8326" y="12133"/>
                      </a:cubicBezTo>
                      <a:cubicBezTo>
                        <a:pt x="7657" y="11264"/>
                        <a:pt x="6988" y="10396"/>
                        <a:pt x="6342" y="9531"/>
                      </a:cubicBezTo>
                      <a:cubicBezTo>
                        <a:pt x="6087" y="9228"/>
                        <a:pt x="5871" y="8894"/>
                        <a:pt x="5697" y="8537"/>
                      </a:cubicBezTo>
                      <a:cubicBezTo>
                        <a:pt x="4879" y="6679"/>
                        <a:pt x="5971" y="5461"/>
                        <a:pt x="9538" y="4546"/>
                      </a:cubicBezTo>
                      <a:lnTo>
                        <a:pt x="9561" y="4546"/>
                      </a:lnTo>
                      <a:cubicBezTo>
                        <a:pt x="8763" y="4350"/>
                        <a:pt x="7951" y="4218"/>
                        <a:pt x="7132" y="4151"/>
                      </a:cubicBezTo>
                      <a:cubicBezTo>
                        <a:pt x="5556" y="3933"/>
                        <a:pt x="4121" y="3126"/>
                        <a:pt x="3114" y="1893"/>
                      </a:cubicBezTo>
                      <a:cubicBezTo>
                        <a:pt x="2781" y="1542"/>
                        <a:pt x="2521" y="1128"/>
                        <a:pt x="2348" y="676"/>
                      </a:cubicBezTo>
                      <a:cubicBezTo>
                        <a:pt x="2070" y="961"/>
                        <a:pt x="1758" y="1211"/>
                        <a:pt x="1419" y="1419"/>
                      </a:cubicBezTo>
                      <a:cubicBezTo>
                        <a:pt x="128" y="2288"/>
                        <a:pt x="156" y="2585"/>
                        <a:pt x="1396" y="3129"/>
                      </a:cubicBezTo>
                      <a:cubicBezTo>
                        <a:pt x="2436" y="3594"/>
                        <a:pt x="3602" y="3947"/>
                        <a:pt x="3602" y="4913"/>
                      </a:cubicBezTo>
                      <a:cubicBezTo>
                        <a:pt x="3625" y="5401"/>
                        <a:pt x="3413" y="5872"/>
                        <a:pt x="3031" y="6177"/>
                      </a:cubicBezTo>
                      <a:cubicBezTo>
                        <a:pt x="3156" y="6995"/>
                        <a:pt x="2436" y="7617"/>
                        <a:pt x="1071" y="7715"/>
                      </a:cubicBezTo>
                      <a:lnTo>
                        <a:pt x="402" y="7738"/>
                      </a:lnTo>
                      <a:cubicBezTo>
                        <a:pt x="373" y="7929"/>
                        <a:pt x="443" y="8121"/>
                        <a:pt x="588" y="824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5" name="Freeform 5664">
                  <a:extLst>
                    <a:ext uri="{FF2B5EF4-FFF2-40B4-BE49-F238E27FC236}">
                      <a16:creationId xmlns:a16="http://schemas.microsoft.com/office/drawing/2014/main" id="{75D4E149-380B-85F5-1C00-D69A5D6D0F2B}"/>
                    </a:ext>
                  </a:extLst>
                </p:cNvPr>
                <p:cNvSpPr/>
                <p:nvPr/>
              </p:nvSpPr>
              <p:spPr>
                <a:xfrm rot="-780000">
                  <a:off x="1934995" y="3997056"/>
                  <a:ext cx="1034" cy="3340"/>
                </a:xfrm>
                <a:custGeom>
                  <a:avLst/>
                  <a:gdLst>
                    <a:gd name="connsiteX0" fmla="*/ 547 w 1034"/>
                    <a:gd name="connsiteY0" fmla="*/ 1617 h 3340"/>
                    <a:gd name="connsiteX1" fmla="*/ 496 w 1034"/>
                    <a:gd name="connsiteY1" fmla="*/ 3326 h 3340"/>
                    <a:gd name="connsiteX2" fmla="*/ 398 w 1034"/>
                    <a:gd name="connsiteY2" fmla="*/ 4019 h 3340"/>
                    <a:gd name="connsiteX3" fmla="*/ 1415 w 1034"/>
                    <a:gd name="connsiteY3" fmla="*/ 3001 h 3340"/>
                    <a:gd name="connsiteX4" fmla="*/ 1044 w 1034"/>
                    <a:gd name="connsiteY4" fmla="*/ 678 h 3340"/>
                    <a:gd name="connsiteX5" fmla="*/ 547 w 1034"/>
                    <a:gd name="connsiteY5" fmla="*/ 1617 h 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 h="3340">
                      <a:moveTo>
                        <a:pt x="547" y="1617"/>
                      </a:moveTo>
                      <a:cubicBezTo>
                        <a:pt x="580" y="2187"/>
                        <a:pt x="563" y="2759"/>
                        <a:pt x="496" y="3326"/>
                      </a:cubicBezTo>
                      <a:cubicBezTo>
                        <a:pt x="429" y="3551"/>
                        <a:pt x="396" y="3785"/>
                        <a:pt x="398" y="4019"/>
                      </a:cubicBezTo>
                      <a:cubicBezTo>
                        <a:pt x="1192" y="3819"/>
                        <a:pt x="1513" y="3475"/>
                        <a:pt x="1415" y="3001"/>
                      </a:cubicBezTo>
                      <a:cubicBezTo>
                        <a:pt x="1290" y="2235"/>
                        <a:pt x="1216" y="1440"/>
                        <a:pt x="1044" y="678"/>
                      </a:cubicBezTo>
                      <a:cubicBezTo>
                        <a:pt x="718" y="876"/>
                        <a:pt x="527" y="1236"/>
                        <a:pt x="547" y="16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6" name="Freeform 5665">
                  <a:extLst>
                    <a:ext uri="{FF2B5EF4-FFF2-40B4-BE49-F238E27FC236}">
                      <a16:creationId xmlns:a16="http://schemas.microsoft.com/office/drawing/2014/main" id="{0D1E8F3F-40FC-F072-06D6-56ECD3EAE623}"/>
                    </a:ext>
                  </a:extLst>
                </p:cNvPr>
                <p:cNvSpPr/>
                <p:nvPr/>
              </p:nvSpPr>
              <p:spPr>
                <a:xfrm rot="-780000">
                  <a:off x="1927694" y="4003992"/>
                  <a:ext cx="1532" cy="864"/>
                </a:xfrm>
                <a:custGeom>
                  <a:avLst/>
                  <a:gdLst>
                    <a:gd name="connsiteX0" fmla="*/ 443 w 1532"/>
                    <a:gd name="connsiteY0" fmla="*/ 679 h 864"/>
                    <a:gd name="connsiteX1" fmla="*/ 1112 w 1532"/>
                    <a:gd name="connsiteY1" fmla="*/ 1446 h 864"/>
                    <a:gd name="connsiteX2" fmla="*/ 1929 w 1532"/>
                    <a:gd name="connsiteY2" fmla="*/ 1544 h 864"/>
                    <a:gd name="connsiteX3" fmla="*/ 740 w 1532"/>
                    <a:gd name="connsiteY3" fmla="*/ 875 h 864"/>
                  </a:gdLst>
                  <a:ahLst/>
                  <a:cxnLst>
                    <a:cxn ang="0">
                      <a:pos x="connsiteX0" y="connsiteY0"/>
                    </a:cxn>
                    <a:cxn ang="0">
                      <a:pos x="connsiteX1" y="connsiteY1"/>
                    </a:cxn>
                    <a:cxn ang="0">
                      <a:pos x="connsiteX2" y="connsiteY2"/>
                    </a:cxn>
                    <a:cxn ang="0">
                      <a:pos x="connsiteX3" y="connsiteY3"/>
                    </a:cxn>
                  </a:cxnLst>
                  <a:rect l="l" t="t" r="r" b="b"/>
                  <a:pathLst>
                    <a:path w="1532" h="864">
                      <a:moveTo>
                        <a:pt x="443" y="679"/>
                      </a:moveTo>
                      <a:cubicBezTo>
                        <a:pt x="318" y="1028"/>
                        <a:pt x="420" y="1297"/>
                        <a:pt x="1112" y="1446"/>
                      </a:cubicBezTo>
                      <a:cubicBezTo>
                        <a:pt x="1379" y="1514"/>
                        <a:pt x="1654" y="1546"/>
                        <a:pt x="1929" y="1544"/>
                      </a:cubicBezTo>
                      <a:cubicBezTo>
                        <a:pt x="1558" y="1321"/>
                        <a:pt x="1163" y="1121"/>
                        <a:pt x="740" y="8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7" name="Freeform 5666">
                  <a:extLst>
                    <a:ext uri="{FF2B5EF4-FFF2-40B4-BE49-F238E27FC236}">
                      <a16:creationId xmlns:a16="http://schemas.microsoft.com/office/drawing/2014/main" id="{4254478A-F97C-DAA1-FB18-D70CC3A52E6B}"/>
                    </a:ext>
                  </a:extLst>
                </p:cNvPr>
                <p:cNvSpPr/>
                <p:nvPr/>
              </p:nvSpPr>
              <p:spPr>
                <a:xfrm rot="-780000">
                  <a:off x="1920244" y="3980384"/>
                  <a:ext cx="7608" cy="6298"/>
                </a:xfrm>
                <a:custGeom>
                  <a:avLst/>
                  <a:gdLst>
                    <a:gd name="connsiteX0" fmla="*/ 6801 w 7608"/>
                    <a:gd name="connsiteY0" fmla="*/ 5348 h 6298"/>
                    <a:gd name="connsiteX1" fmla="*/ 5166 w 7608"/>
                    <a:gd name="connsiteY1" fmla="*/ 1631 h 6298"/>
                    <a:gd name="connsiteX2" fmla="*/ 4422 w 7608"/>
                    <a:gd name="connsiteY2" fmla="*/ 701 h 6298"/>
                    <a:gd name="connsiteX3" fmla="*/ 1636 w 7608"/>
                    <a:gd name="connsiteY3" fmla="*/ 1166 h 6298"/>
                    <a:gd name="connsiteX4" fmla="*/ 395 w 7608"/>
                    <a:gd name="connsiteY4" fmla="*/ 3127 h 6298"/>
                    <a:gd name="connsiteX5" fmla="*/ 1162 w 7608"/>
                    <a:gd name="connsiteY5" fmla="*/ 4344 h 6298"/>
                    <a:gd name="connsiteX6" fmla="*/ 5180 w 7608"/>
                    <a:gd name="connsiteY6" fmla="*/ 6602 h 6298"/>
                    <a:gd name="connsiteX7" fmla="*/ 7609 w 7608"/>
                    <a:gd name="connsiteY7" fmla="*/ 6974 h 6298"/>
                    <a:gd name="connsiteX8" fmla="*/ 8004 w 7608"/>
                    <a:gd name="connsiteY8" fmla="*/ 6876 h 6298"/>
                    <a:gd name="connsiteX9" fmla="*/ 6801 w 7608"/>
                    <a:gd name="connsiteY9" fmla="*/ 5348 h 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8" h="6298">
                      <a:moveTo>
                        <a:pt x="6801" y="5348"/>
                      </a:moveTo>
                      <a:cubicBezTo>
                        <a:pt x="6442" y="4035"/>
                        <a:pt x="5891" y="2782"/>
                        <a:pt x="5166" y="1631"/>
                      </a:cubicBezTo>
                      <a:cubicBezTo>
                        <a:pt x="4943" y="1310"/>
                        <a:pt x="4669" y="985"/>
                        <a:pt x="4422" y="701"/>
                      </a:cubicBezTo>
                      <a:cubicBezTo>
                        <a:pt x="3469" y="608"/>
                        <a:pt x="2507" y="768"/>
                        <a:pt x="1636" y="1166"/>
                      </a:cubicBezTo>
                      <a:cubicBezTo>
                        <a:pt x="1446" y="1937"/>
                        <a:pt x="1011" y="2625"/>
                        <a:pt x="395" y="3127"/>
                      </a:cubicBezTo>
                      <a:cubicBezTo>
                        <a:pt x="568" y="3579"/>
                        <a:pt x="829" y="3993"/>
                        <a:pt x="1162" y="4344"/>
                      </a:cubicBezTo>
                      <a:cubicBezTo>
                        <a:pt x="2168" y="5577"/>
                        <a:pt x="3603" y="6384"/>
                        <a:pt x="5180" y="6602"/>
                      </a:cubicBezTo>
                      <a:cubicBezTo>
                        <a:pt x="5996" y="6674"/>
                        <a:pt x="6808" y="6798"/>
                        <a:pt x="7609" y="6974"/>
                      </a:cubicBezTo>
                      <a:lnTo>
                        <a:pt x="8004" y="6876"/>
                      </a:lnTo>
                      <a:cubicBezTo>
                        <a:pt x="7344" y="6714"/>
                        <a:pt x="7075" y="6068"/>
                        <a:pt x="6801" y="53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8" name="Freeform 5667">
                  <a:extLst>
                    <a:ext uri="{FF2B5EF4-FFF2-40B4-BE49-F238E27FC236}">
                      <a16:creationId xmlns:a16="http://schemas.microsoft.com/office/drawing/2014/main" id="{BBD50559-8FE9-5D4D-8C8E-FDA0FD4F4330}"/>
                    </a:ext>
                  </a:extLst>
                </p:cNvPr>
                <p:cNvSpPr/>
                <p:nvPr/>
              </p:nvSpPr>
              <p:spPr>
                <a:xfrm rot="-780000">
                  <a:off x="1930698" y="3982020"/>
                  <a:ext cx="8616" cy="4934"/>
                </a:xfrm>
                <a:custGeom>
                  <a:avLst/>
                  <a:gdLst>
                    <a:gd name="connsiteX0" fmla="*/ 6733 w 8616"/>
                    <a:gd name="connsiteY0" fmla="*/ 4741 h 4934"/>
                    <a:gd name="connsiteX1" fmla="*/ 7722 w 8616"/>
                    <a:gd name="connsiteY1" fmla="*/ 5610 h 4934"/>
                    <a:gd name="connsiteX2" fmla="*/ 9014 w 8616"/>
                    <a:gd name="connsiteY2" fmla="*/ 5089 h 4934"/>
                    <a:gd name="connsiteX3" fmla="*/ 5790 w 8616"/>
                    <a:gd name="connsiteY3" fmla="*/ 1219 h 4934"/>
                    <a:gd name="connsiteX4" fmla="*/ 5047 w 8616"/>
                    <a:gd name="connsiteY4" fmla="*/ 676 h 4934"/>
                    <a:gd name="connsiteX5" fmla="*/ 4801 w 8616"/>
                    <a:gd name="connsiteY5" fmla="*/ 1140 h 4934"/>
                    <a:gd name="connsiteX6" fmla="*/ 3510 w 8616"/>
                    <a:gd name="connsiteY6" fmla="*/ 866 h 4934"/>
                    <a:gd name="connsiteX7" fmla="*/ 2047 w 8616"/>
                    <a:gd name="connsiteY7" fmla="*/ 1795 h 4934"/>
                    <a:gd name="connsiteX8" fmla="*/ 1475 w 8616"/>
                    <a:gd name="connsiteY8" fmla="*/ 3654 h 4934"/>
                    <a:gd name="connsiteX9" fmla="*/ 3956 w 8616"/>
                    <a:gd name="connsiteY9" fmla="*/ 4620 h 4934"/>
                    <a:gd name="connsiteX10" fmla="*/ 4253 w 8616"/>
                    <a:gd name="connsiteY10" fmla="*/ 4546 h 4934"/>
                    <a:gd name="connsiteX11" fmla="*/ 6733 w 8616"/>
                    <a:gd name="connsiteY11" fmla="*/ 4741 h 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16" h="4934">
                      <a:moveTo>
                        <a:pt x="6733" y="4741"/>
                      </a:moveTo>
                      <a:cubicBezTo>
                        <a:pt x="7129" y="4945"/>
                        <a:pt x="7468" y="5244"/>
                        <a:pt x="7722" y="5610"/>
                      </a:cubicBezTo>
                      <a:lnTo>
                        <a:pt x="9014" y="5089"/>
                      </a:lnTo>
                      <a:cubicBezTo>
                        <a:pt x="7997" y="3798"/>
                        <a:pt x="6905" y="2511"/>
                        <a:pt x="5790" y="1219"/>
                      </a:cubicBezTo>
                      <a:lnTo>
                        <a:pt x="5047" y="676"/>
                      </a:lnTo>
                      <a:cubicBezTo>
                        <a:pt x="5024" y="899"/>
                        <a:pt x="4950" y="1070"/>
                        <a:pt x="4801" y="1140"/>
                      </a:cubicBezTo>
                      <a:cubicBezTo>
                        <a:pt x="4354" y="1168"/>
                        <a:pt x="3907" y="1073"/>
                        <a:pt x="3510" y="866"/>
                      </a:cubicBezTo>
                      <a:cubicBezTo>
                        <a:pt x="3072" y="1248"/>
                        <a:pt x="2579" y="1562"/>
                        <a:pt x="2047" y="1795"/>
                      </a:cubicBezTo>
                      <a:cubicBezTo>
                        <a:pt x="63" y="2636"/>
                        <a:pt x="-136" y="2985"/>
                        <a:pt x="1475" y="3654"/>
                      </a:cubicBezTo>
                      <a:cubicBezTo>
                        <a:pt x="2270" y="3974"/>
                        <a:pt x="3110" y="4323"/>
                        <a:pt x="3956" y="4620"/>
                      </a:cubicBezTo>
                      <a:lnTo>
                        <a:pt x="4253" y="4546"/>
                      </a:lnTo>
                      <a:cubicBezTo>
                        <a:pt x="5061" y="4196"/>
                        <a:pt x="5990" y="4269"/>
                        <a:pt x="6733" y="474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9" name="Freeform 5668">
                  <a:extLst>
                    <a:ext uri="{FF2B5EF4-FFF2-40B4-BE49-F238E27FC236}">
                      <a16:creationId xmlns:a16="http://schemas.microsoft.com/office/drawing/2014/main" id="{D40AA94E-FDBD-46C7-4FDE-D57D0F5C62CD}"/>
                    </a:ext>
                  </a:extLst>
                </p:cNvPr>
                <p:cNvSpPr/>
                <p:nvPr/>
              </p:nvSpPr>
              <p:spPr>
                <a:xfrm rot="-780000">
                  <a:off x="1916294" y="3992201"/>
                  <a:ext cx="19108" cy="13134"/>
                </a:xfrm>
                <a:custGeom>
                  <a:avLst/>
                  <a:gdLst>
                    <a:gd name="connsiteX0" fmla="*/ 17720 w 19108"/>
                    <a:gd name="connsiteY0" fmla="*/ 5951 h 13134"/>
                    <a:gd name="connsiteX1" fmla="*/ 15267 w 19108"/>
                    <a:gd name="connsiteY1" fmla="*/ 4785 h 13134"/>
                    <a:gd name="connsiteX2" fmla="*/ 13804 w 19108"/>
                    <a:gd name="connsiteY2" fmla="*/ 2777 h 13134"/>
                    <a:gd name="connsiteX3" fmla="*/ 12638 w 19108"/>
                    <a:gd name="connsiteY3" fmla="*/ 2313 h 13134"/>
                    <a:gd name="connsiteX4" fmla="*/ 8101 w 19108"/>
                    <a:gd name="connsiteY4" fmla="*/ 677 h 13134"/>
                    <a:gd name="connsiteX5" fmla="*/ 8300 w 19108"/>
                    <a:gd name="connsiteY5" fmla="*/ 826 h 13134"/>
                    <a:gd name="connsiteX6" fmla="*/ 9517 w 19108"/>
                    <a:gd name="connsiteY6" fmla="*/ 3530 h 13134"/>
                    <a:gd name="connsiteX7" fmla="*/ 7511 w 19108"/>
                    <a:gd name="connsiteY7" fmla="*/ 4548 h 13134"/>
                    <a:gd name="connsiteX8" fmla="*/ 1709 w 19108"/>
                    <a:gd name="connsiteY8" fmla="*/ 4176 h 13134"/>
                    <a:gd name="connsiteX9" fmla="*/ 395 w 19108"/>
                    <a:gd name="connsiteY9" fmla="*/ 4176 h 13134"/>
                    <a:gd name="connsiteX10" fmla="*/ 1361 w 19108"/>
                    <a:gd name="connsiteY10" fmla="*/ 6062 h 13134"/>
                    <a:gd name="connsiteX11" fmla="*/ 2155 w 19108"/>
                    <a:gd name="connsiteY11" fmla="*/ 6992 h 13134"/>
                    <a:gd name="connsiteX12" fmla="*/ 6270 w 19108"/>
                    <a:gd name="connsiteY12" fmla="*/ 7512 h 13134"/>
                    <a:gd name="connsiteX13" fmla="*/ 6842 w 19108"/>
                    <a:gd name="connsiteY13" fmla="*/ 7735 h 13134"/>
                    <a:gd name="connsiteX14" fmla="*/ 8031 w 19108"/>
                    <a:gd name="connsiteY14" fmla="*/ 7140 h 13134"/>
                    <a:gd name="connsiteX15" fmla="*/ 10483 w 19108"/>
                    <a:gd name="connsiteY15" fmla="*/ 6620 h 13134"/>
                    <a:gd name="connsiteX16" fmla="*/ 11501 w 19108"/>
                    <a:gd name="connsiteY16" fmla="*/ 6866 h 13134"/>
                    <a:gd name="connsiteX17" fmla="*/ 12615 w 19108"/>
                    <a:gd name="connsiteY17" fmla="*/ 6792 h 13134"/>
                    <a:gd name="connsiteX18" fmla="*/ 12987 w 19108"/>
                    <a:gd name="connsiteY18" fmla="*/ 7833 h 13134"/>
                    <a:gd name="connsiteX19" fmla="*/ 12690 w 19108"/>
                    <a:gd name="connsiteY19" fmla="*/ 8079 h 13134"/>
                    <a:gd name="connsiteX20" fmla="*/ 12615 w 19108"/>
                    <a:gd name="connsiteY20" fmla="*/ 8576 h 13134"/>
                    <a:gd name="connsiteX21" fmla="*/ 12151 w 19108"/>
                    <a:gd name="connsiteY21" fmla="*/ 8924 h 13134"/>
                    <a:gd name="connsiteX22" fmla="*/ 12025 w 19108"/>
                    <a:gd name="connsiteY22" fmla="*/ 10142 h 13134"/>
                    <a:gd name="connsiteX23" fmla="*/ 10785 w 19108"/>
                    <a:gd name="connsiteY23" fmla="*/ 12423 h 13134"/>
                    <a:gd name="connsiteX24" fmla="*/ 10511 w 19108"/>
                    <a:gd name="connsiteY24" fmla="*/ 12943 h 13134"/>
                    <a:gd name="connsiteX25" fmla="*/ 10808 w 19108"/>
                    <a:gd name="connsiteY25" fmla="*/ 13143 h 13134"/>
                    <a:gd name="connsiteX26" fmla="*/ 11998 w 19108"/>
                    <a:gd name="connsiteY26" fmla="*/ 13812 h 13134"/>
                    <a:gd name="connsiteX27" fmla="*/ 13809 w 19108"/>
                    <a:gd name="connsiteY27" fmla="*/ 13166 h 13134"/>
                    <a:gd name="connsiteX28" fmla="*/ 18519 w 19108"/>
                    <a:gd name="connsiteY28" fmla="*/ 11159 h 13134"/>
                    <a:gd name="connsiteX29" fmla="*/ 18858 w 19108"/>
                    <a:gd name="connsiteY29" fmla="*/ 11062 h 13134"/>
                    <a:gd name="connsiteX30" fmla="*/ 18955 w 19108"/>
                    <a:gd name="connsiteY30" fmla="*/ 10369 h 13134"/>
                    <a:gd name="connsiteX31" fmla="*/ 19006 w 19108"/>
                    <a:gd name="connsiteY31" fmla="*/ 8660 h 13134"/>
                    <a:gd name="connsiteX32" fmla="*/ 19503 w 19108"/>
                    <a:gd name="connsiteY32" fmla="*/ 7730 h 13134"/>
                    <a:gd name="connsiteX33" fmla="*/ 19229 w 19108"/>
                    <a:gd name="connsiteY33" fmla="*/ 6801 h 13134"/>
                    <a:gd name="connsiteX34" fmla="*/ 17720 w 19108"/>
                    <a:gd name="connsiteY34" fmla="*/ 5951 h 1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108" h="13134">
                      <a:moveTo>
                        <a:pt x="17720" y="5951"/>
                      </a:moveTo>
                      <a:cubicBezTo>
                        <a:pt x="16761" y="5984"/>
                        <a:pt x="15847" y="5549"/>
                        <a:pt x="15267" y="4785"/>
                      </a:cubicBezTo>
                      <a:cubicBezTo>
                        <a:pt x="14803" y="4092"/>
                        <a:pt x="14301" y="3447"/>
                        <a:pt x="13804" y="2777"/>
                      </a:cubicBezTo>
                      <a:cubicBezTo>
                        <a:pt x="13456" y="2652"/>
                        <a:pt x="13084" y="2503"/>
                        <a:pt x="12638" y="2313"/>
                      </a:cubicBezTo>
                      <a:cubicBezTo>
                        <a:pt x="11164" y="1667"/>
                        <a:pt x="9648" y="1120"/>
                        <a:pt x="8101" y="677"/>
                      </a:cubicBezTo>
                      <a:lnTo>
                        <a:pt x="8300" y="826"/>
                      </a:lnTo>
                      <a:cubicBezTo>
                        <a:pt x="9392" y="1569"/>
                        <a:pt x="9963" y="2387"/>
                        <a:pt x="9517" y="3530"/>
                      </a:cubicBezTo>
                      <a:cubicBezTo>
                        <a:pt x="9271" y="4176"/>
                        <a:pt x="8649" y="4594"/>
                        <a:pt x="7511" y="4548"/>
                      </a:cubicBezTo>
                      <a:cubicBezTo>
                        <a:pt x="5551" y="4450"/>
                        <a:pt x="3567" y="4376"/>
                        <a:pt x="1709" y="4176"/>
                      </a:cubicBezTo>
                      <a:cubicBezTo>
                        <a:pt x="1273" y="4114"/>
                        <a:pt x="831" y="4114"/>
                        <a:pt x="395" y="4176"/>
                      </a:cubicBezTo>
                      <a:cubicBezTo>
                        <a:pt x="715" y="4794"/>
                        <a:pt x="1064" y="5440"/>
                        <a:pt x="1361" y="6062"/>
                      </a:cubicBezTo>
                      <a:cubicBezTo>
                        <a:pt x="1566" y="6418"/>
                        <a:pt x="1836" y="6733"/>
                        <a:pt x="2155" y="6992"/>
                      </a:cubicBezTo>
                      <a:cubicBezTo>
                        <a:pt x="3549" y="6847"/>
                        <a:pt x="4957" y="7025"/>
                        <a:pt x="6270" y="7512"/>
                      </a:cubicBezTo>
                      <a:lnTo>
                        <a:pt x="6842" y="7735"/>
                      </a:lnTo>
                      <a:cubicBezTo>
                        <a:pt x="7217" y="7498"/>
                        <a:pt x="7616" y="7298"/>
                        <a:pt x="8031" y="7140"/>
                      </a:cubicBezTo>
                      <a:cubicBezTo>
                        <a:pt x="8816" y="6841"/>
                        <a:pt x="9644" y="6665"/>
                        <a:pt x="10483" y="6620"/>
                      </a:cubicBezTo>
                      <a:cubicBezTo>
                        <a:pt x="10834" y="6645"/>
                        <a:pt x="11178" y="6728"/>
                        <a:pt x="11501" y="6866"/>
                      </a:cubicBezTo>
                      <a:cubicBezTo>
                        <a:pt x="11850" y="6705"/>
                        <a:pt x="12247" y="6678"/>
                        <a:pt x="12615" y="6792"/>
                      </a:cubicBezTo>
                      <a:cubicBezTo>
                        <a:pt x="13038" y="6917"/>
                        <a:pt x="13284" y="7633"/>
                        <a:pt x="12987" y="7833"/>
                      </a:cubicBezTo>
                      <a:lnTo>
                        <a:pt x="12690" y="8079"/>
                      </a:lnTo>
                      <a:cubicBezTo>
                        <a:pt x="12720" y="8248"/>
                        <a:pt x="12694" y="8423"/>
                        <a:pt x="12615" y="8576"/>
                      </a:cubicBezTo>
                      <a:cubicBezTo>
                        <a:pt x="12492" y="8729"/>
                        <a:pt x="12332" y="8849"/>
                        <a:pt x="12151" y="8924"/>
                      </a:cubicBezTo>
                      <a:cubicBezTo>
                        <a:pt x="12083" y="9327"/>
                        <a:pt x="12041" y="9734"/>
                        <a:pt x="12025" y="10142"/>
                      </a:cubicBezTo>
                      <a:cubicBezTo>
                        <a:pt x="11749" y="10969"/>
                        <a:pt x="11329" y="11741"/>
                        <a:pt x="10785" y="12423"/>
                      </a:cubicBezTo>
                      <a:cubicBezTo>
                        <a:pt x="10665" y="12580"/>
                        <a:pt x="10573" y="12756"/>
                        <a:pt x="10511" y="12943"/>
                      </a:cubicBezTo>
                      <a:lnTo>
                        <a:pt x="10808" y="13143"/>
                      </a:lnTo>
                      <a:cubicBezTo>
                        <a:pt x="11231" y="13389"/>
                        <a:pt x="11626" y="13608"/>
                        <a:pt x="11998" y="13812"/>
                      </a:cubicBezTo>
                      <a:cubicBezTo>
                        <a:pt x="12653" y="13787"/>
                        <a:pt x="13285" y="13561"/>
                        <a:pt x="13809" y="13166"/>
                      </a:cubicBezTo>
                      <a:cubicBezTo>
                        <a:pt x="15169" y="12085"/>
                        <a:pt x="16797" y="11392"/>
                        <a:pt x="18519" y="11159"/>
                      </a:cubicBezTo>
                      <a:lnTo>
                        <a:pt x="18858" y="11062"/>
                      </a:lnTo>
                      <a:cubicBezTo>
                        <a:pt x="18856" y="10827"/>
                        <a:pt x="18888" y="10594"/>
                        <a:pt x="18955" y="10369"/>
                      </a:cubicBezTo>
                      <a:cubicBezTo>
                        <a:pt x="19023" y="9802"/>
                        <a:pt x="19040" y="9230"/>
                        <a:pt x="19006" y="8660"/>
                      </a:cubicBezTo>
                      <a:cubicBezTo>
                        <a:pt x="18991" y="8282"/>
                        <a:pt x="19181" y="7926"/>
                        <a:pt x="19503" y="7730"/>
                      </a:cubicBezTo>
                      <a:cubicBezTo>
                        <a:pt x="19435" y="7414"/>
                        <a:pt x="19343" y="7104"/>
                        <a:pt x="19229" y="6801"/>
                      </a:cubicBezTo>
                      <a:cubicBezTo>
                        <a:pt x="19109" y="6388"/>
                        <a:pt x="18389" y="6016"/>
                        <a:pt x="17720" y="59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0" name="Freeform 5669">
                  <a:extLst>
                    <a:ext uri="{FF2B5EF4-FFF2-40B4-BE49-F238E27FC236}">
                      <a16:creationId xmlns:a16="http://schemas.microsoft.com/office/drawing/2014/main" id="{FCFF35A9-E9BB-B8F9-6DCB-4608DA266879}"/>
                    </a:ext>
                  </a:extLst>
                </p:cNvPr>
                <p:cNvSpPr/>
                <p:nvPr/>
              </p:nvSpPr>
              <p:spPr>
                <a:xfrm rot="-780000">
                  <a:off x="1922927" y="3977954"/>
                  <a:ext cx="7905" cy="4093"/>
                </a:xfrm>
                <a:custGeom>
                  <a:avLst/>
                  <a:gdLst>
                    <a:gd name="connsiteX0" fmla="*/ 3494 w 7905"/>
                    <a:gd name="connsiteY0" fmla="*/ 2956 h 4093"/>
                    <a:gd name="connsiteX1" fmla="*/ 6991 w 7905"/>
                    <a:gd name="connsiteY1" fmla="*/ 4768 h 4093"/>
                    <a:gd name="connsiteX2" fmla="*/ 7312 w 7905"/>
                    <a:gd name="connsiteY2" fmla="*/ 4694 h 4093"/>
                    <a:gd name="connsiteX3" fmla="*/ 8301 w 7905"/>
                    <a:gd name="connsiteY3" fmla="*/ 2487 h 4093"/>
                    <a:gd name="connsiteX4" fmla="*/ 6592 w 7905"/>
                    <a:gd name="connsiteY4" fmla="*/ 675 h 4093"/>
                    <a:gd name="connsiteX5" fmla="*/ 6072 w 7905"/>
                    <a:gd name="connsiteY5" fmla="*/ 726 h 4093"/>
                    <a:gd name="connsiteX6" fmla="*/ 396 w 7905"/>
                    <a:gd name="connsiteY6" fmla="*/ 1618 h 4093"/>
                    <a:gd name="connsiteX7" fmla="*/ 1014 w 7905"/>
                    <a:gd name="connsiteY7" fmla="*/ 2413 h 4093"/>
                    <a:gd name="connsiteX8" fmla="*/ 3494 w 7905"/>
                    <a:gd name="connsiteY8" fmla="*/ 2956 h 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5" h="4093">
                      <a:moveTo>
                        <a:pt x="3494" y="2956"/>
                      </a:moveTo>
                      <a:cubicBezTo>
                        <a:pt x="4723" y="3430"/>
                        <a:pt x="5896" y="4037"/>
                        <a:pt x="6991" y="4768"/>
                      </a:cubicBezTo>
                      <a:lnTo>
                        <a:pt x="7312" y="4694"/>
                      </a:lnTo>
                      <a:cubicBezTo>
                        <a:pt x="7481" y="3896"/>
                        <a:pt x="7818" y="3144"/>
                        <a:pt x="8301" y="2487"/>
                      </a:cubicBezTo>
                      <a:cubicBezTo>
                        <a:pt x="7730" y="1892"/>
                        <a:pt x="7159" y="1297"/>
                        <a:pt x="6592" y="675"/>
                      </a:cubicBezTo>
                      <a:lnTo>
                        <a:pt x="6072" y="726"/>
                      </a:lnTo>
                      <a:cubicBezTo>
                        <a:pt x="4163" y="972"/>
                        <a:pt x="2277" y="1270"/>
                        <a:pt x="396" y="1618"/>
                      </a:cubicBezTo>
                      <a:cubicBezTo>
                        <a:pt x="580" y="1899"/>
                        <a:pt x="787" y="2165"/>
                        <a:pt x="1014" y="2413"/>
                      </a:cubicBezTo>
                      <a:cubicBezTo>
                        <a:pt x="1859" y="2498"/>
                        <a:pt x="2691" y="2680"/>
                        <a:pt x="3494" y="29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1" name="Freeform 5670">
                  <a:extLst>
                    <a:ext uri="{FF2B5EF4-FFF2-40B4-BE49-F238E27FC236}">
                      <a16:creationId xmlns:a16="http://schemas.microsoft.com/office/drawing/2014/main" id="{2785B49B-D8EC-06BD-242A-D454361F5700}"/>
                    </a:ext>
                  </a:extLst>
                </p:cNvPr>
                <p:cNvSpPr/>
                <p:nvPr/>
              </p:nvSpPr>
              <p:spPr>
                <a:xfrm rot="-780000">
                  <a:off x="1924184" y="3979697"/>
                  <a:ext cx="5977" cy="6184"/>
                </a:xfrm>
                <a:custGeom>
                  <a:avLst/>
                  <a:gdLst>
                    <a:gd name="connsiteX0" fmla="*/ 5157 w 5977"/>
                    <a:gd name="connsiteY0" fmla="*/ 5335 h 6184"/>
                    <a:gd name="connsiteX1" fmla="*/ 4911 w 5977"/>
                    <a:gd name="connsiteY1" fmla="*/ 4146 h 6184"/>
                    <a:gd name="connsiteX2" fmla="*/ 6374 w 5977"/>
                    <a:gd name="connsiteY2" fmla="*/ 3031 h 6184"/>
                    <a:gd name="connsiteX3" fmla="*/ 2876 w 5977"/>
                    <a:gd name="connsiteY3" fmla="*/ 1219 h 6184"/>
                    <a:gd name="connsiteX4" fmla="*/ 396 w 5977"/>
                    <a:gd name="connsiteY4" fmla="*/ 675 h 6184"/>
                    <a:gd name="connsiteX5" fmla="*/ 1139 w 5977"/>
                    <a:gd name="connsiteY5" fmla="*/ 1604 h 6184"/>
                    <a:gd name="connsiteX6" fmla="*/ 2774 w 5977"/>
                    <a:gd name="connsiteY6" fmla="*/ 5321 h 6184"/>
                    <a:gd name="connsiteX7" fmla="*/ 3991 w 5977"/>
                    <a:gd name="connsiteY7" fmla="*/ 6859 h 6184"/>
                    <a:gd name="connsiteX8" fmla="*/ 5157 w 5977"/>
                    <a:gd name="connsiteY8" fmla="*/ 5335 h 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7" h="6184">
                      <a:moveTo>
                        <a:pt x="5157" y="5335"/>
                      </a:moveTo>
                      <a:cubicBezTo>
                        <a:pt x="4928" y="4984"/>
                        <a:pt x="4840" y="4559"/>
                        <a:pt x="4911" y="4146"/>
                      </a:cubicBezTo>
                      <a:cubicBezTo>
                        <a:pt x="4962" y="3626"/>
                        <a:pt x="5603" y="3179"/>
                        <a:pt x="6374" y="3031"/>
                      </a:cubicBezTo>
                      <a:cubicBezTo>
                        <a:pt x="5278" y="2300"/>
                        <a:pt x="4105" y="1692"/>
                        <a:pt x="2876" y="1219"/>
                      </a:cubicBezTo>
                      <a:cubicBezTo>
                        <a:pt x="2073" y="943"/>
                        <a:pt x="1241" y="760"/>
                        <a:pt x="396" y="675"/>
                      </a:cubicBezTo>
                      <a:cubicBezTo>
                        <a:pt x="642" y="973"/>
                        <a:pt x="916" y="1293"/>
                        <a:pt x="1139" y="1604"/>
                      </a:cubicBezTo>
                      <a:cubicBezTo>
                        <a:pt x="1865" y="2756"/>
                        <a:pt x="2416" y="4008"/>
                        <a:pt x="2774" y="5321"/>
                      </a:cubicBezTo>
                      <a:cubicBezTo>
                        <a:pt x="3048" y="6042"/>
                        <a:pt x="3318" y="6687"/>
                        <a:pt x="3991" y="6859"/>
                      </a:cubicBezTo>
                      <a:cubicBezTo>
                        <a:pt x="5278" y="6478"/>
                        <a:pt x="5626" y="6055"/>
                        <a:pt x="5157" y="533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2" name="Freeform 5671">
                  <a:extLst>
                    <a:ext uri="{FF2B5EF4-FFF2-40B4-BE49-F238E27FC236}">
                      <a16:creationId xmlns:a16="http://schemas.microsoft.com/office/drawing/2014/main" id="{D0FB4D88-DF7D-A112-CDD7-F758C9516E9B}"/>
                    </a:ext>
                  </a:extLst>
                </p:cNvPr>
                <p:cNvSpPr/>
                <p:nvPr/>
              </p:nvSpPr>
              <p:spPr>
                <a:xfrm rot="-780000">
                  <a:off x="1938303" y="3986220"/>
                  <a:ext cx="348" cy="176"/>
                </a:xfrm>
                <a:custGeom>
                  <a:avLst/>
                  <a:gdLst>
                    <a:gd name="connsiteX0" fmla="*/ 645 w 348"/>
                    <a:gd name="connsiteY0" fmla="*/ 676 h 176"/>
                    <a:gd name="connsiteX1" fmla="*/ 399 w 348"/>
                    <a:gd name="connsiteY1" fmla="*/ 802 h 176"/>
                    <a:gd name="connsiteX2" fmla="*/ 747 w 348"/>
                    <a:gd name="connsiteY2" fmla="*/ 853 h 176"/>
                  </a:gdLst>
                  <a:ahLst/>
                  <a:cxnLst>
                    <a:cxn ang="0">
                      <a:pos x="connsiteX0" y="connsiteY0"/>
                    </a:cxn>
                    <a:cxn ang="0">
                      <a:pos x="connsiteX1" y="connsiteY1"/>
                    </a:cxn>
                    <a:cxn ang="0">
                      <a:pos x="connsiteX2" y="connsiteY2"/>
                    </a:cxn>
                  </a:cxnLst>
                  <a:rect l="l" t="t" r="r" b="b"/>
                  <a:pathLst>
                    <a:path w="348" h="176">
                      <a:moveTo>
                        <a:pt x="645" y="676"/>
                      </a:moveTo>
                      <a:lnTo>
                        <a:pt x="399" y="802"/>
                      </a:lnTo>
                      <a:lnTo>
                        <a:pt x="747" y="85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3" name="Freeform 5672">
                  <a:extLst>
                    <a:ext uri="{FF2B5EF4-FFF2-40B4-BE49-F238E27FC236}">
                      <a16:creationId xmlns:a16="http://schemas.microsoft.com/office/drawing/2014/main" id="{71E7D083-A3A1-DDAD-F215-465B8F0DE2CF}"/>
                    </a:ext>
                  </a:extLst>
                </p:cNvPr>
                <p:cNvSpPr/>
                <p:nvPr/>
              </p:nvSpPr>
              <p:spPr>
                <a:xfrm rot="-780000">
                  <a:off x="1938453" y="3985475"/>
                  <a:ext cx="1909" cy="805"/>
                </a:xfrm>
                <a:custGeom>
                  <a:avLst/>
                  <a:gdLst>
                    <a:gd name="connsiteX0" fmla="*/ 399 w 1909"/>
                    <a:gd name="connsiteY0" fmla="*/ 1201 h 805"/>
                    <a:gd name="connsiteX1" fmla="*/ 496 w 1909"/>
                    <a:gd name="connsiteY1" fmla="*/ 1373 h 805"/>
                    <a:gd name="connsiteX2" fmla="*/ 2308 w 1909"/>
                    <a:gd name="connsiteY2" fmla="*/ 1471 h 805"/>
                    <a:gd name="connsiteX3" fmla="*/ 1690 w 1909"/>
                    <a:gd name="connsiteY3" fmla="*/ 676 h 805"/>
                  </a:gdLst>
                  <a:ahLst/>
                  <a:cxnLst>
                    <a:cxn ang="0">
                      <a:pos x="connsiteX0" y="connsiteY0"/>
                    </a:cxn>
                    <a:cxn ang="0">
                      <a:pos x="connsiteX1" y="connsiteY1"/>
                    </a:cxn>
                    <a:cxn ang="0">
                      <a:pos x="connsiteX2" y="connsiteY2"/>
                    </a:cxn>
                    <a:cxn ang="0">
                      <a:pos x="connsiteX3" y="connsiteY3"/>
                    </a:cxn>
                  </a:cxnLst>
                  <a:rect l="l" t="t" r="r" b="b"/>
                  <a:pathLst>
                    <a:path w="1909" h="805">
                      <a:moveTo>
                        <a:pt x="399" y="1201"/>
                      </a:moveTo>
                      <a:lnTo>
                        <a:pt x="496" y="1373"/>
                      </a:lnTo>
                      <a:cubicBezTo>
                        <a:pt x="1095" y="1468"/>
                        <a:pt x="1702" y="1501"/>
                        <a:pt x="2308" y="1471"/>
                      </a:cubicBezTo>
                      <a:lnTo>
                        <a:pt x="1690" y="67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4" name="Freeform 5673">
                  <a:extLst>
                    <a:ext uri="{FF2B5EF4-FFF2-40B4-BE49-F238E27FC236}">
                      <a16:creationId xmlns:a16="http://schemas.microsoft.com/office/drawing/2014/main" id="{407EF2C9-2322-12AF-BA18-465599D8AA7E}"/>
                    </a:ext>
                  </a:extLst>
                </p:cNvPr>
                <p:cNvSpPr/>
                <p:nvPr/>
              </p:nvSpPr>
              <p:spPr>
                <a:xfrm rot="-780000">
                  <a:off x="1901278" y="3973433"/>
                  <a:ext cx="5364" cy="2210"/>
                </a:xfrm>
                <a:custGeom>
                  <a:avLst/>
                  <a:gdLst>
                    <a:gd name="connsiteX0" fmla="*/ 2129 w 5364"/>
                    <a:gd name="connsiteY0" fmla="*/ 1041 h 2210"/>
                    <a:gd name="connsiteX1" fmla="*/ 1511 w 5364"/>
                    <a:gd name="connsiteY1" fmla="*/ 2705 h 2210"/>
                    <a:gd name="connsiteX2" fmla="*/ 2287 w 5364"/>
                    <a:gd name="connsiteY2" fmla="*/ 2867 h 2210"/>
                    <a:gd name="connsiteX3" fmla="*/ 4767 w 5364"/>
                    <a:gd name="connsiteY3" fmla="*/ 2668 h 2210"/>
                    <a:gd name="connsiteX4" fmla="*/ 5757 w 5364"/>
                    <a:gd name="connsiteY4" fmla="*/ 1738 h 2210"/>
                    <a:gd name="connsiteX5" fmla="*/ 2905 w 5364"/>
                    <a:gd name="connsiteY5" fmla="*/ 674 h 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4" h="2210">
                      <a:moveTo>
                        <a:pt x="2129" y="1041"/>
                      </a:moveTo>
                      <a:cubicBezTo>
                        <a:pt x="-3" y="1971"/>
                        <a:pt x="-128" y="2254"/>
                        <a:pt x="1511" y="2705"/>
                      </a:cubicBezTo>
                      <a:cubicBezTo>
                        <a:pt x="1756" y="2811"/>
                        <a:pt x="2020" y="2866"/>
                        <a:pt x="2287" y="2867"/>
                      </a:cubicBezTo>
                      <a:cubicBezTo>
                        <a:pt x="3119" y="2920"/>
                        <a:pt x="3954" y="2853"/>
                        <a:pt x="4767" y="2668"/>
                      </a:cubicBezTo>
                      <a:cubicBezTo>
                        <a:pt x="5195" y="2483"/>
                        <a:pt x="5545" y="2154"/>
                        <a:pt x="5757" y="1738"/>
                      </a:cubicBezTo>
                      <a:cubicBezTo>
                        <a:pt x="4789" y="1432"/>
                        <a:pt x="3837" y="1076"/>
                        <a:pt x="2905" y="6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5" name="Freeform 5674">
                  <a:extLst>
                    <a:ext uri="{FF2B5EF4-FFF2-40B4-BE49-F238E27FC236}">
                      <a16:creationId xmlns:a16="http://schemas.microsoft.com/office/drawing/2014/main" id="{1135437D-A043-4305-67FA-7DF022C6E1E2}"/>
                    </a:ext>
                  </a:extLst>
                </p:cNvPr>
                <p:cNvSpPr/>
                <p:nvPr/>
              </p:nvSpPr>
              <p:spPr>
                <a:xfrm rot="-780000">
                  <a:off x="1914022" y="3970470"/>
                  <a:ext cx="5058" cy="2406"/>
                </a:xfrm>
                <a:custGeom>
                  <a:avLst/>
                  <a:gdLst>
                    <a:gd name="connsiteX0" fmla="*/ 2475 w 5058"/>
                    <a:gd name="connsiteY0" fmla="*/ 725 h 2406"/>
                    <a:gd name="connsiteX1" fmla="*/ 394 w 5058"/>
                    <a:gd name="connsiteY1" fmla="*/ 799 h 2406"/>
                    <a:gd name="connsiteX2" fmla="*/ 4932 w 5058"/>
                    <a:gd name="connsiteY2" fmla="*/ 3080 h 2406"/>
                    <a:gd name="connsiteX3" fmla="*/ 5253 w 5058"/>
                    <a:gd name="connsiteY3" fmla="*/ 2783 h 2406"/>
                    <a:gd name="connsiteX4" fmla="*/ 5452 w 5058"/>
                    <a:gd name="connsiteY4" fmla="*/ 2560 h 2406"/>
                    <a:gd name="connsiteX5" fmla="*/ 3344 w 5058"/>
                    <a:gd name="connsiteY5" fmla="*/ 674 h 2406"/>
                    <a:gd name="connsiteX6" fmla="*/ 2475 w 5058"/>
                    <a:gd name="connsiteY6" fmla="*/ 725 h 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 h="2406">
                      <a:moveTo>
                        <a:pt x="2475" y="725"/>
                      </a:moveTo>
                      <a:cubicBezTo>
                        <a:pt x="1781" y="701"/>
                        <a:pt x="1085" y="726"/>
                        <a:pt x="394" y="799"/>
                      </a:cubicBezTo>
                      <a:lnTo>
                        <a:pt x="4932" y="3080"/>
                      </a:lnTo>
                      <a:lnTo>
                        <a:pt x="5253" y="2783"/>
                      </a:lnTo>
                      <a:lnTo>
                        <a:pt x="5452" y="2560"/>
                      </a:lnTo>
                      <a:cubicBezTo>
                        <a:pt x="4760" y="1942"/>
                        <a:pt x="4059" y="1296"/>
                        <a:pt x="3344" y="674"/>
                      </a:cubicBezTo>
                      <a:cubicBezTo>
                        <a:pt x="3093" y="697"/>
                        <a:pt x="2772" y="697"/>
                        <a:pt x="2475" y="7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6" name="Freeform 5675">
                  <a:extLst>
                    <a:ext uri="{FF2B5EF4-FFF2-40B4-BE49-F238E27FC236}">
                      <a16:creationId xmlns:a16="http://schemas.microsoft.com/office/drawing/2014/main" id="{6F58421B-5D56-D8BE-AA78-12D21C3DB410}"/>
                    </a:ext>
                  </a:extLst>
                </p:cNvPr>
                <p:cNvSpPr/>
                <p:nvPr/>
              </p:nvSpPr>
              <p:spPr>
                <a:xfrm rot="-780000">
                  <a:off x="1907888" y="3967481"/>
                  <a:ext cx="5606" cy="2871"/>
                </a:xfrm>
                <a:custGeom>
                  <a:avLst/>
                  <a:gdLst>
                    <a:gd name="connsiteX0" fmla="*/ 1740 w 5606"/>
                    <a:gd name="connsiteY0" fmla="*/ 3447 h 2871"/>
                    <a:gd name="connsiteX1" fmla="*/ 2284 w 5606"/>
                    <a:gd name="connsiteY1" fmla="*/ 3521 h 2871"/>
                    <a:gd name="connsiteX2" fmla="*/ 2748 w 5606"/>
                    <a:gd name="connsiteY2" fmla="*/ 3521 h 2871"/>
                    <a:gd name="connsiteX3" fmla="*/ 4606 w 5606"/>
                    <a:gd name="connsiteY3" fmla="*/ 3057 h 2871"/>
                    <a:gd name="connsiteX4" fmla="*/ 5999 w 5606"/>
                    <a:gd name="connsiteY4" fmla="*/ 2485 h 2871"/>
                    <a:gd name="connsiteX5" fmla="*/ 3891 w 5606"/>
                    <a:gd name="connsiteY5" fmla="*/ 673 h 2871"/>
                    <a:gd name="connsiteX6" fmla="*/ 3891 w 5606"/>
                    <a:gd name="connsiteY6" fmla="*/ 724 h 2871"/>
                    <a:gd name="connsiteX7" fmla="*/ 393 w 5606"/>
                    <a:gd name="connsiteY7" fmla="*/ 3047 h 2871"/>
                    <a:gd name="connsiteX8" fmla="*/ 1234 w 5606"/>
                    <a:gd name="connsiteY8" fmla="*/ 3545 h 2871"/>
                    <a:gd name="connsiteX9" fmla="*/ 1879 w 5606"/>
                    <a:gd name="connsiteY9" fmla="*/ 3493 h 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6" h="2871">
                      <a:moveTo>
                        <a:pt x="1740" y="3447"/>
                      </a:moveTo>
                      <a:lnTo>
                        <a:pt x="2284" y="3521"/>
                      </a:lnTo>
                      <a:lnTo>
                        <a:pt x="2748" y="3521"/>
                      </a:lnTo>
                      <a:cubicBezTo>
                        <a:pt x="3393" y="3500"/>
                        <a:pt x="4027" y="3342"/>
                        <a:pt x="4606" y="3057"/>
                      </a:cubicBezTo>
                      <a:cubicBezTo>
                        <a:pt x="5056" y="2834"/>
                        <a:pt x="5522" y="2643"/>
                        <a:pt x="5999" y="2485"/>
                      </a:cubicBezTo>
                      <a:cubicBezTo>
                        <a:pt x="5307" y="1867"/>
                        <a:pt x="4606" y="1268"/>
                        <a:pt x="3891" y="673"/>
                      </a:cubicBezTo>
                      <a:lnTo>
                        <a:pt x="3891" y="724"/>
                      </a:lnTo>
                      <a:cubicBezTo>
                        <a:pt x="3644" y="2039"/>
                        <a:pt x="2497" y="2783"/>
                        <a:pt x="393" y="3047"/>
                      </a:cubicBezTo>
                      <a:cubicBezTo>
                        <a:pt x="667" y="3219"/>
                        <a:pt x="964" y="3368"/>
                        <a:pt x="1234" y="3545"/>
                      </a:cubicBezTo>
                      <a:lnTo>
                        <a:pt x="1879" y="349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7" name="Freeform 5676">
                  <a:extLst>
                    <a:ext uri="{FF2B5EF4-FFF2-40B4-BE49-F238E27FC236}">
                      <a16:creationId xmlns:a16="http://schemas.microsoft.com/office/drawing/2014/main" id="{57EFD9CB-4BE5-EA1C-63E1-F371D766195B}"/>
                    </a:ext>
                  </a:extLst>
                </p:cNvPr>
                <p:cNvSpPr/>
                <p:nvPr/>
              </p:nvSpPr>
              <p:spPr>
                <a:xfrm rot="-780000">
                  <a:off x="1913295" y="3970738"/>
                  <a:ext cx="5355" cy="2801"/>
                </a:xfrm>
                <a:custGeom>
                  <a:avLst/>
                  <a:gdLst>
                    <a:gd name="connsiteX0" fmla="*/ 1212 w 5355"/>
                    <a:gd name="connsiteY0" fmla="*/ 674 h 2801"/>
                    <a:gd name="connsiteX1" fmla="*/ 394 w 5355"/>
                    <a:gd name="connsiteY1" fmla="*/ 1096 h 2801"/>
                    <a:gd name="connsiteX2" fmla="*/ 4881 w 5355"/>
                    <a:gd name="connsiteY2" fmla="*/ 3475 h 2801"/>
                    <a:gd name="connsiteX3" fmla="*/ 5750 w 5355"/>
                    <a:gd name="connsiteY3" fmla="*/ 2955 h 2801"/>
                  </a:gdLst>
                  <a:ahLst/>
                  <a:cxnLst>
                    <a:cxn ang="0">
                      <a:pos x="connsiteX0" y="connsiteY0"/>
                    </a:cxn>
                    <a:cxn ang="0">
                      <a:pos x="connsiteX1" y="connsiteY1"/>
                    </a:cxn>
                    <a:cxn ang="0">
                      <a:pos x="connsiteX2" y="connsiteY2"/>
                    </a:cxn>
                    <a:cxn ang="0">
                      <a:pos x="connsiteX3" y="connsiteY3"/>
                    </a:cxn>
                  </a:cxnLst>
                  <a:rect l="l" t="t" r="r" b="b"/>
                  <a:pathLst>
                    <a:path w="5355" h="2801">
                      <a:moveTo>
                        <a:pt x="1212" y="674"/>
                      </a:moveTo>
                      <a:cubicBezTo>
                        <a:pt x="895" y="704"/>
                        <a:pt x="602" y="855"/>
                        <a:pt x="394" y="1096"/>
                      </a:cubicBezTo>
                      <a:cubicBezTo>
                        <a:pt x="1880" y="1863"/>
                        <a:pt x="3395" y="2658"/>
                        <a:pt x="4881" y="3475"/>
                      </a:cubicBezTo>
                      <a:cubicBezTo>
                        <a:pt x="5187" y="3332"/>
                        <a:pt x="5478" y="3157"/>
                        <a:pt x="5750" y="29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8" name="Freeform 5677">
                  <a:extLst>
                    <a:ext uri="{FF2B5EF4-FFF2-40B4-BE49-F238E27FC236}">
                      <a16:creationId xmlns:a16="http://schemas.microsoft.com/office/drawing/2014/main" id="{FBFDE9E7-DB69-171E-8C39-4B39F000527B}"/>
                    </a:ext>
                  </a:extLst>
                </p:cNvPr>
                <p:cNvSpPr/>
                <p:nvPr/>
              </p:nvSpPr>
              <p:spPr>
                <a:xfrm rot="-780000">
                  <a:off x="1909574" y="3970486"/>
                  <a:ext cx="543" cy="74"/>
                </a:xfrm>
                <a:custGeom>
                  <a:avLst/>
                  <a:gdLst>
                    <a:gd name="connsiteX0" fmla="*/ 542 w 543"/>
                    <a:gd name="connsiteY0" fmla="*/ 748 h 74"/>
                    <a:gd name="connsiteX1" fmla="*/ 937 w 543"/>
                    <a:gd name="connsiteY1" fmla="*/ 748 h 74"/>
                    <a:gd name="connsiteX2" fmla="*/ 393 w 543"/>
                    <a:gd name="connsiteY2" fmla="*/ 674 h 74"/>
                  </a:gdLst>
                  <a:ahLst/>
                  <a:cxnLst>
                    <a:cxn ang="0">
                      <a:pos x="connsiteX0" y="connsiteY0"/>
                    </a:cxn>
                    <a:cxn ang="0">
                      <a:pos x="connsiteX1" y="connsiteY1"/>
                    </a:cxn>
                    <a:cxn ang="0">
                      <a:pos x="connsiteX2" y="connsiteY2"/>
                    </a:cxn>
                  </a:cxnLst>
                  <a:rect l="l" t="t" r="r" b="b"/>
                  <a:pathLst>
                    <a:path w="543" h="74">
                      <a:moveTo>
                        <a:pt x="542" y="748"/>
                      </a:moveTo>
                      <a:lnTo>
                        <a:pt x="937" y="748"/>
                      </a:lnTo>
                      <a:lnTo>
                        <a:pt x="393" y="67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9" name="Freeform 5678">
                  <a:extLst>
                    <a:ext uri="{FF2B5EF4-FFF2-40B4-BE49-F238E27FC236}">
                      <a16:creationId xmlns:a16="http://schemas.microsoft.com/office/drawing/2014/main" id="{FD3DF120-F03D-1DF3-E149-B476C819C0C5}"/>
                    </a:ext>
                  </a:extLst>
                </p:cNvPr>
                <p:cNvSpPr/>
                <p:nvPr/>
              </p:nvSpPr>
              <p:spPr>
                <a:xfrm rot="-780000">
                  <a:off x="1903415" y="3970935"/>
                  <a:ext cx="6001" cy="2973"/>
                </a:xfrm>
                <a:custGeom>
                  <a:avLst/>
                  <a:gdLst>
                    <a:gd name="connsiteX0" fmla="*/ 3346 w 6001"/>
                    <a:gd name="connsiteY0" fmla="*/ 3304 h 2973"/>
                    <a:gd name="connsiteX1" fmla="*/ 6393 w 6001"/>
                    <a:gd name="connsiteY1" fmla="*/ 1171 h 2973"/>
                    <a:gd name="connsiteX2" fmla="*/ 5553 w 6001"/>
                    <a:gd name="connsiteY2" fmla="*/ 674 h 2973"/>
                    <a:gd name="connsiteX3" fmla="*/ 4512 w 6001"/>
                    <a:gd name="connsiteY3" fmla="*/ 748 h 2973"/>
                    <a:gd name="connsiteX4" fmla="*/ 1786 w 6001"/>
                    <a:gd name="connsiteY4" fmla="*/ 1766 h 2973"/>
                    <a:gd name="connsiteX5" fmla="*/ 392 w 6001"/>
                    <a:gd name="connsiteY5" fmla="*/ 2583 h 2973"/>
                    <a:gd name="connsiteX6" fmla="*/ 3244 w 6001"/>
                    <a:gd name="connsiteY6" fmla="*/ 3647 h 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 h="2973">
                      <a:moveTo>
                        <a:pt x="3346" y="3304"/>
                      </a:moveTo>
                      <a:cubicBezTo>
                        <a:pt x="3421" y="2040"/>
                        <a:pt x="4364" y="1320"/>
                        <a:pt x="6393" y="1171"/>
                      </a:cubicBezTo>
                      <a:cubicBezTo>
                        <a:pt x="6119" y="999"/>
                        <a:pt x="5822" y="850"/>
                        <a:pt x="5553" y="674"/>
                      </a:cubicBezTo>
                      <a:cubicBezTo>
                        <a:pt x="5232" y="697"/>
                        <a:pt x="4884" y="748"/>
                        <a:pt x="4512" y="748"/>
                      </a:cubicBezTo>
                      <a:cubicBezTo>
                        <a:pt x="3496" y="652"/>
                        <a:pt x="2491" y="1027"/>
                        <a:pt x="1786" y="1766"/>
                      </a:cubicBezTo>
                      <a:cubicBezTo>
                        <a:pt x="1372" y="2116"/>
                        <a:pt x="901" y="2393"/>
                        <a:pt x="392" y="2583"/>
                      </a:cubicBezTo>
                      <a:cubicBezTo>
                        <a:pt x="1325" y="2985"/>
                        <a:pt x="2276" y="3341"/>
                        <a:pt x="3244" y="36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0" name="Freeform 5679">
                  <a:extLst>
                    <a:ext uri="{FF2B5EF4-FFF2-40B4-BE49-F238E27FC236}">
                      <a16:creationId xmlns:a16="http://schemas.microsoft.com/office/drawing/2014/main" id="{81F8BE25-8D71-8963-964B-FAB1A62DC9F7}"/>
                    </a:ext>
                  </a:extLst>
                </p:cNvPr>
                <p:cNvSpPr/>
                <p:nvPr/>
              </p:nvSpPr>
              <p:spPr>
                <a:xfrm rot="-780000">
                  <a:off x="1912746" y="3972349"/>
                  <a:ext cx="402" cy="720"/>
                </a:xfrm>
                <a:custGeom>
                  <a:avLst/>
                  <a:gdLst>
                    <a:gd name="connsiteX0" fmla="*/ 793 w 402"/>
                    <a:gd name="connsiteY0" fmla="*/ 948 h 720"/>
                    <a:gd name="connsiteX1" fmla="*/ 668 w 402"/>
                    <a:gd name="connsiteY1" fmla="*/ 674 h 720"/>
                    <a:gd name="connsiteX2" fmla="*/ 445 w 402"/>
                    <a:gd name="connsiteY2" fmla="*/ 1171 h 720"/>
                    <a:gd name="connsiteX3" fmla="*/ 394 w 402"/>
                    <a:gd name="connsiteY3" fmla="*/ 1394 h 720"/>
                    <a:gd name="connsiteX4" fmla="*/ 793 w 402"/>
                    <a:gd name="connsiteY4" fmla="*/ 948 h 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 h="720">
                      <a:moveTo>
                        <a:pt x="793" y="948"/>
                      </a:moveTo>
                      <a:lnTo>
                        <a:pt x="668" y="674"/>
                      </a:lnTo>
                      <a:lnTo>
                        <a:pt x="445" y="1171"/>
                      </a:lnTo>
                      <a:lnTo>
                        <a:pt x="394" y="1394"/>
                      </a:lnTo>
                      <a:cubicBezTo>
                        <a:pt x="645" y="1273"/>
                        <a:pt x="821" y="1143"/>
                        <a:pt x="793" y="9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1" name="Freeform 5680">
                  <a:extLst>
                    <a:ext uri="{FF2B5EF4-FFF2-40B4-BE49-F238E27FC236}">
                      <a16:creationId xmlns:a16="http://schemas.microsoft.com/office/drawing/2014/main" id="{81924231-5C33-B3C1-C11A-986D3F76DEDF}"/>
                    </a:ext>
                  </a:extLst>
                </p:cNvPr>
                <p:cNvSpPr/>
                <p:nvPr/>
              </p:nvSpPr>
              <p:spPr>
                <a:xfrm rot="-780000">
                  <a:off x="1912749" y="3971341"/>
                  <a:ext cx="5152" cy="2811"/>
                </a:xfrm>
                <a:custGeom>
                  <a:avLst/>
                  <a:gdLst>
                    <a:gd name="connsiteX0" fmla="*/ 735 w 5152"/>
                    <a:gd name="connsiteY0" fmla="*/ 1148 h 2811"/>
                    <a:gd name="connsiteX1" fmla="*/ 860 w 5152"/>
                    <a:gd name="connsiteY1" fmla="*/ 1422 h 2811"/>
                    <a:gd name="connsiteX2" fmla="*/ 465 w 5152"/>
                    <a:gd name="connsiteY2" fmla="*/ 1886 h 2811"/>
                    <a:gd name="connsiteX3" fmla="*/ 5050 w 5152"/>
                    <a:gd name="connsiteY3" fmla="*/ 3201 h 2811"/>
                    <a:gd name="connsiteX4" fmla="*/ 5547 w 5152"/>
                    <a:gd name="connsiteY4" fmla="*/ 3053 h 2811"/>
                    <a:gd name="connsiteX5" fmla="*/ 1060 w 5152"/>
                    <a:gd name="connsiteY5" fmla="*/ 674 h 2811"/>
                    <a:gd name="connsiteX6" fmla="*/ 735 w 5152"/>
                    <a:gd name="connsiteY6" fmla="*/ 1148 h 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2" h="2811">
                      <a:moveTo>
                        <a:pt x="735" y="1148"/>
                      </a:moveTo>
                      <a:lnTo>
                        <a:pt x="860" y="1422"/>
                      </a:lnTo>
                      <a:cubicBezTo>
                        <a:pt x="884" y="1622"/>
                        <a:pt x="712" y="1742"/>
                        <a:pt x="465" y="1886"/>
                      </a:cubicBezTo>
                      <a:cubicBezTo>
                        <a:pt x="1" y="3327"/>
                        <a:pt x="1831" y="3870"/>
                        <a:pt x="5050" y="3201"/>
                      </a:cubicBezTo>
                      <a:lnTo>
                        <a:pt x="5547" y="3053"/>
                      </a:lnTo>
                      <a:cubicBezTo>
                        <a:pt x="4061" y="2235"/>
                        <a:pt x="2546" y="1440"/>
                        <a:pt x="1060" y="674"/>
                      </a:cubicBezTo>
                      <a:cubicBezTo>
                        <a:pt x="928" y="815"/>
                        <a:pt x="819" y="974"/>
                        <a:pt x="735" y="11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2" name="Freeform 5681">
                  <a:extLst>
                    <a:ext uri="{FF2B5EF4-FFF2-40B4-BE49-F238E27FC236}">
                      <a16:creationId xmlns:a16="http://schemas.microsoft.com/office/drawing/2014/main" id="{3B1676ED-DC2D-D5B2-E288-DD93B9CCF3C8}"/>
                    </a:ext>
                  </a:extLst>
                </p:cNvPr>
                <p:cNvSpPr/>
                <p:nvPr/>
              </p:nvSpPr>
              <p:spPr>
                <a:xfrm rot="-780000">
                  <a:off x="1867036" y="3897431"/>
                  <a:ext cx="10343" cy="9323"/>
                </a:xfrm>
                <a:custGeom>
                  <a:avLst/>
                  <a:gdLst>
                    <a:gd name="connsiteX0" fmla="*/ 7136 w 10343"/>
                    <a:gd name="connsiteY0" fmla="*/ 6409 h 9323"/>
                    <a:gd name="connsiteX1" fmla="*/ 7038 w 10343"/>
                    <a:gd name="connsiteY1" fmla="*/ 5317 h 9323"/>
                    <a:gd name="connsiteX2" fmla="*/ 7503 w 10343"/>
                    <a:gd name="connsiteY2" fmla="*/ 3853 h 9323"/>
                    <a:gd name="connsiteX3" fmla="*/ 8896 w 10343"/>
                    <a:gd name="connsiteY3" fmla="*/ 3704 h 9323"/>
                    <a:gd name="connsiteX4" fmla="*/ 9639 w 10343"/>
                    <a:gd name="connsiteY4" fmla="*/ 4550 h 9323"/>
                    <a:gd name="connsiteX5" fmla="*/ 10234 w 10343"/>
                    <a:gd name="connsiteY5" fmla="*/ 3584 h 9323"/>
                    <a:gd name="connsiteX6" fmla="*/ 9588 w 10343"/>
                    <a:gd name="connsiteY6" fmla="*/ 1056 h 9323"/>
                    <a:gd name="connsiteX7" fmla="*/ 7382 w 10343"/>
                    <a:gd name="connsiteY7" fmla="*/ 661 h 9323"/>
                    <a:gd name="connsiteX8" fmla="*/ 4595 w 10343"/>
                    <a:gd name="connsiteY8" fmla="*/ 3858 h 9323"/>
                    <a:gd name="connsiteX9" fmla="*/ 2240 w 10343"/>
                    <a:gd name="connsiteY9" fmla="*/ 6088 h 9323"/>
                    <a:gd name="connsiteX10" fmla="*/ 406 w 10343"/>
                    <a:gd name="connsiteY10" fmla="*/ 9136 h 9323"/>
                    <a:gd name="connsiteX11" fmla="*/ 754 w 10343"/>
                    <a:gd name="connsiteY11" fmla="*/ 9981 h 9323"/>
                    <a:gd name="connsiteX12" fmla="*/ 1845 w 10343"/>
                    <a:gd name="connsiteY12" fmla="*/ 9684 h 9323"/>
                    <a:gd name="connsiteX13" fmla="*/ 6184 w 10343"/>
                    <a:gd name="connsiteY13" fmla="*/ 7826 h 9323"/>
                    <a:gd name="connsiteX14" fmla="*/ 6555 w 10343"/>
                    <a:gd name="connsiteY14" fmla="*/ 7826 h 9323"/>
                    <a:gd name="connsiteX15" fmla="*/ 6430 w 10343"/>
                    <a:gd name="connsiteY15" fmla="*/ 7454 h 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43" h="9323">
                      <a:moveTo>
                        <a:pt x="7136" y="6409"/>
                      </a:moveTo>
                      <a:cubicBezTo>
                        <a:pt x="7069" y="6048"/>
                        <a:pt x="7036" y="5683"/>
                        <a:pt x="7038" y="5317"/>
                      </a:cubicBezTo>
                      <a:cubicBezTo>
                        <a:pt x="6992" y="4787"/>
                        <a:pt x="7159" y="4259"/>
                        <a:pt x="7503" y="3853"/>
                      </a:cubicBezTo>
                      <a:cubicBezTo>
                        <a:pt x="7874" y="3556"/>
                        <a:pt x="8645" y="3389"/>
                        <a:pt x="8896" y="3704"/>
                      </a:cubicBezTo>
                      <a:lnTo>
                        <a:pt x="9639" y="4550"/>
                      </a:lnTo>
                      <a:cubicBezTo>
                        <a:pt x="9839" y="4229"/>
                        <a:pt x="10011" y="3904"/>
                        <a:pt x="10234" y="3584"/>
                      </a:cubicBezTo>
                      <a:cubicBezTo>
                        <a:pt x="11028" y="2417"/>
                        <a:pt x="10903" y="1428"/>
                        <a:pt x="9588" y="1056"/>
                      </a:cubicBezTo>
                      <a:cubicBezTo>
                        <a:pt x="8863" y="873"/>
                        <a:pt x="8126" y="741"/>
                        <a:pt x="7382" y="661"/>
                      </a:cubicBezTo>
                      <a:cubicBezTo>
                        <a:pt x="6393" y="1702"/>
                        <a:pt x="5547" y="2817"/>
                        <a:pt x="4595" y="3858"/>
                      </a:cubicBezTo>
                      <a:cubicBezTo>
                        <a:pt x="3903" y="4624"/>
                        <a:pt x="2909" y="5298"/>
                        <a:pt x="2240" y="6088"/>
                      </a:cubicBezTo>
                      <a:cubicBezTo>
                        <a:pt x="1497" y="7019"/>
                        <a:pt x="880" y="8043"/>
                        <a:pt x="406" y="9136"/>
                      </a:cubicBezTo>
                      <a:cubicBezTo>
                        <a:pt x="330" y="9463"/>
                        <a:pt x="470" y="9802"/>
                        <a:pt x="754" y="9981"/>
                      </a:cubicBezTo>
                      <a:cubicBezTo>
                        <a:pt x="1141" y="10007"/>
                        <a:pt x="1525" y="9902"/>
                        <a:pt x="1845" y="9684"/>
                      </a:cubicBezTo>
                      <a:cubicBezTo>
                        <a:pt x="3066" y="8633"/>
                        <a:pt x="4581" y="7985"/>
                        <a:pt x="6184" y="7826"/>
                      </a:cubicBezTo>
                      <a:lnTo>
                        <a:pt x="6555" y="7826"/>
                      </a:lnTo>
                      <a:lnTo>
                        <a:pt x="6430" y="745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3" name="Freeform 5682">
                  <a:extLst>
                    <a:ext uri="{FF2B5EF4-FFF2-40B4-BE49-F238E27FC236}">
                      <a16:creationId xmlns:a16="http://schemas.microsoft.com/office/drawing/2014/main" id="{16E2AC4D-532E-1963-DE68-019EFB5DBA27}"/>
                    </a:ext>
                  </a:extLst>
                </p:cNvPr>
                <p:cNvSpPr/>
                <p:nvPr/>
              </p:nvSpPr>
              <p:spPr>
                <a:xfrm rot="-780000">
                  <a:off x="1873818" y="3903393"/>
                  <a:ext cx="1658" cy="840"/>
                </a:xfrm>
                <a:custGeom>
                  <a:avLst/>
                  <a:gdLst>
                    <a:gd name="connsiteX0" fmla="*/ 1102 w 1658"/>
                    <a:gd name="connsiteY0" fmla="*/ 737 h 840"/>
                    <a:gd name="connsiteX1" fmla="*/ 1079 w 1658"/>
                    <a:gd name="connsiteY1" fmla="*/ 662 h 840"/>
                    <a:gd name="connsiteX2" fmla="*/ 387 w 1658"/>
                    <a:gd name="connsiteY2" fmla="*/ 1355 h 840"/>
                    <a:gd name="connsiteX3" fmla="*/ 1947 w 1658"/>
                    <a:gd name="connsiteY3" fmla="*/ 1503 h 840"/>
                    <a:gd name="connsiteX4" fmla="*/ 2045 w 1658"/>
                    <a:gd name="connsiteY4" fmla="*/ 1155 h 840"/>
                    <a:gd name="connsiteX5" fmla="*/ 1102 w 1658"/>
                    <a:gd name="connsiteY5" fmla="*/ 737 h 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 h="840">
                      <a:moveTo>
                        <a:pt x="1102" y="737"/>
                      </a:moveTo>
                      <a:lnTo>
                        <a:pt x="1079" y="662"/>
                      </a:lnTo>
                      <a:lnTo>
                        <a:pt x="387" y="1355"/>
                      </a:lnTo>
                      <a:cubicBezTo>
                        <a:pt x="910" y="1355"/>
                        <a:pt x="1433" y="1405"/>
                        <a:pt x="1947" y="1503"/>
                      </a:cubicBezTo>
                      <a:lnTo>
                        <a:pt x="2045" y="1155"/>
                      </a:lnTo>
                      <a:cubicBezTo>
                        <a:pt x="1690" y="1135"/>
                        <a:pt x="1354" y="987"/>
                        <a:pt x="1102" y="7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4" name="Freeform 5683">
                  <a:extLst>
                    <a:ext uri="{FF2B5EF4-FFF2-40B4-BE49-F238E27FC236}">
                      <a16:creationId xmlns:a16="http://schemas.microsoft.com/office/drawing/2014/main" id="{9E76CF72-CDC1-DBE9-DB6B-E9A9E6B35FE7}"/>
                    </a:ext>
                  </a:extLst>
                </p:cNvPr>
                <p:cNvSpPr/>
                <p:nvPr/>
              </p:nvSpPr>
              <p:spPr>
                <a:xfrm rot="-780000">
                  <a:off x="1876510" y="3892903"/>
                  <a:ext cx="2726" cy="2727"/>
                </a:xfrm>
                <a:custGeom>
                  <a:avLst/>
                  <a:gdLst>
                    <a:gd name="connsiteX0" fmla="*/ 387 w 2726"/>
                    <a:gd name="connsiteY0" fmla="*/ 660 h 2727"/>
                    <a:gd name="connsiteX1" fmla="*/ 387 w 2726"/>
                    <a:gd name="connsiteY1" fmla="*/ 660 h 2727"/>
                    <a:gd name="connsiteX2" fmla="*/ 3113 w 2726"/>
                    <a:gd name="connsiteY2" fmla="*/ 3388 h 2727"/>
                    <a:gd name="connsiteX3" fmla="*/ 3113 w 2726"/>
                    <a:gd name="connsiteY3" fmla="*/ 3388 h 2727"/>
                    <a:gd name="connsiteX4" fmla="*/ 387 w 2726"/>
                    <a:gd name="connsiteY4" fmla="*/ 660 h 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 h="2727">
                      <a:moveTo>
                        <a:pt x="387" y="660"/>
                      </a:moveTo>
                      <a:lnTo>
                        <a:pt x="387" y="660"/>
                      </a:lnTo>
                      <a:cubicBezTo>
                        <a:pt x="1051" y="1785"/>
                        <a:pt x="1989" y="2723"/>
                        <a:pt x="3113" y="3388"/>
                      </a:cubicBezTo>
                      <a:lnTo>
                        <a:pt x="3113" y="3388"/>
                      </a:lnTo>
                      <a:cubicBezTo>
                        <a:pt x="1989" y="2723"/>
                        <a:pt x="1051" y="1785"/>
                        <a:pt x="387" y="6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5" name="Freeform 5684">
                  <a:extLst>
                    <a:ext uri="{FF2B5EF4-FFF2-40B4-BE49-F238E27FC236}">
                      <a16:creationId xmlns:a16="http://schemas.microsoft.com/office/drawing/2014/main" id="{216A979F-8C8A-FC52-E967-6F569B6F067F}"/>
                    </a:ext>
                  </a:extLst>
                </p:cNvPr>
                <p:cNvSpPr/>
                <p:nvPr/>
              </p:nvSpPr>
              <p:spPr>
                <a:xfrm rot="-780000">
                  <a:off x="1873670" y="3899685"/>
                  <a:ext cx="2608" cy="4078"/>
                </a:xfrm>
                <a:custGeom>
                  <a:avLst/>
                  <a:gdLst>
                    <a:gd name="connsiteX0" fmla="*/ 2995 w 2608"/>
                    <a:gd name="connsiteY0" fmla="*/ 1665 h 4078"/>
                    <a:gd name="connsiteX1" fmla="*/ 2252 w 2608"/>
                    <a:gd name="connsiteY1" fmla="*/ 824 h 4078"/>
                    <a:gd name="connsiteX2" fmla="*/ 859 w 2608"/>
                    <a:gd name="connsiteY2" fmla="*/ 972 h 4078"/>
                    <a:gd name="connsiteX3" fmla="*/ 394 w 2608"/>
                    <a:gd name="connsiteY3" fmla="*/ 2436 h 4078"/>
                    <a:gd name="connsiteX4" fmla="*/ 492 w 2608"/>
                    <a:gd name="connsiteY4" fmla="*/ 3528 h 4078"/>
                    <a:gd name="connsiteX5" fmla="*/ 1332 w 2608"/>
                    <a:gd name="connsiteY5" fmla="*/ 2362 h 4078"/>
                    <a:gd name="connsiteX6" fmla="*/ 1950 w 2608"/>
                    <a:gd name="connsiteY6" fmla="*/ 2310 h 4078"/>
                    <a:gd name="connsiteX7" fmla="*/ 1676 w 2608"/>
                    <a:gd name="connsiteY7" fmla="*/ 3202 h 4078"/>
                    <a:gd name="connsiteX8" fmla="*/ 747 w 2608"/>
                    <a:gd name="connsiteY8" fmla="*/ 4243 h 4078"/>
                    <a:gd name="connsiteX9" fmla="*/ 770 w 2608"/>
                    <a:gd name="connsiteY9" fmla="*/ 4318 h 4078"/>
                    <a:gd name="connsiteX10" fmla="*/ 1699 w 2608"/>
                    <a:gd name="connsiteY10" fmla="*/ 4740 h 4078"/>
                    <a:gd name="connsiteX11" fmla="*/ 2995 w 2608"/>
                    <a:gd name="connsiteY11" fmla="*/ 1665 h 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8" h="4078">
                      <a:moveTo>
                        <a:pt x="2995" y="1665"/>
                      </a:moveTo>
                      <a:lnTo>
                        <a:pt x="2252" y="824"/>
                      </a:lnTo>
                      <a:cubicBezTo>
                        <a:pt x="1978" y="526"/>
                        <a:pt x="1212" y="675"/>
                        <a:pt x="859" y="972"/>
                      </a:cubicBezTo>
                      <a:cubicBezTo>
                        <a:pt x="515" y="1378"/>
                        <a:pt x="347" y="1906"/>
                        <a:pt x="394" y="2436"/>
                      </a:cubicBezTo>
                      <a:cubicBezTo>
                        <a:pt x="392" y="2802"/>
                        <a:pt x="425" y="3168"/>
                        <a:pt x="492" y="3528"/>
                      </a:cubicBezTo>
                      <a:cubicBezTo>
                        <a:pt x="746" y="3121"/>
                        <a:pt x="1027" y="2731"/>
                        <a:pt x="1332" y="2362"/>
                      </a:cubicBezTo>
                      <a:cubicBezTo>
                        <a:pt x="1481" y="2162"/>
                        <a:pt x="1755" y="2310"/>
                        <a:pt x="1950" y="2310"/>
                      </a:cubicBezTo>
                      <a:cubicBezTo>
                        <a:pt x="1915" y="2622"/>
                        <a:pt x="1822" y="2925"/>
                        <a:pt x="1676" y="3202"/>
                      </a:cubicBezTo>
                      <a:cubicBezTo>
                        <a:pt x="1379" y="3574"/>
                        <a:pt x="1058" y="3895"/>
                        <a:pt x="747" y="4243"/>
                      </a:cubicBezTo>
                      <a:lnTo>
                        <a:pt x="770" y="4318"/>
                      </a:lnTo>
                      <a:cubicBezTo>
                        <a:pt x="1019" y="4566"/>
                        <a:pt x="1349" y="4716"/>
                        <a:pt x="1699" y="4740"/>
                      </a:cubicBezTo>
                      <a:cubicBezTo>
                        <a:pt x="1998" y="3664"/>
                        <a:pt x="2433" y="2630"/>
                        <a:pt x="2995" y="16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6" name="Freeform 5685">
                  <a:extLst>
                    <a:ext uri="{FF2B5EF4-FFF2-40B4-BE49-F238E27FC236}">
                      <a16:creationId xmlns:a16="http://schemas.microsoft.com/office/drawing/2014/main" id="{04C9EE48-3EBE-CBB9-C6AB-C237D1AA3E33}"/>
                    </a:ext>
                  </a:extLst>
                </p:cNvPr>
                <p:cNvSpPr/>
                <p:nvPr/>
              </p:nvSpPr>
              <p:spPr>
                <a:xfrm rot="-780000">
                  <a:off x="1875435" y="3903310"/>
                  <a:ext cx="3367" cy="899"/>
                </a:xfrm>
                <a:custGeom>
                  <a:avLst/>
                  <a:gdLst>
                    <a:gd name="connsiteX0" fmla="*/ 2663 w 3367"/>
                    <a:gd name="connsiteY0" fmla="*/ 1554 h 899"/>
                    <a:gd name="connsiteX1" fmla="*/ 3754 w 3367"/>
                    <a:gd name="connsiteY1" fmla="*/ 1503 h 899"/>
                    <a:gd name="connsiteX2" fmla="*/ 3754 w 3367"/>
                    <a:gd name="connsiteY2" fmla="*/ 1457 h 899"/>
                    <a:gd name="connsiteX3" fmla="*/ 1079 w 3367"/>
                    <a:gd name="connsiteY3" fmla="*/ 713 h 899"/>
                    <a:gd name="connsiteX4" fmla="*/ 484 w 3367"/>
                    <a:gd name="connsiteY4" fmla="*/ 662 h 899"/>
                    <a:gd name="connsiteX5" fmla="*/ 387 w 3367"/>
                    <a:gd name="connsiteY5" fmla="*/ 1011 h 899"/>
                    <a:gd name="connsiteX6" fmla="*/ 484 w 3367"/>
                    <a:gd name="connsiteY6" fmla="*/ 1011 h 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7" h="899">
                      <a:moveTo>
                        <a:pt x="2663" y="1554"/>
                      </a:moveTo>
                      <a:cubicBezTo>
                        <a:pt x="3027" y="1573"/>
                        <a:pt x="3393" y="1556"/>
                        <a:pt x="3754" y="1503"/>
                      </a:cubicBezTo>
                      <a:lnTo>
                        <a:pt x="3754" y="1457"/>
                      </a:lnTo>
                      <a:cubicBezTo>
                        <a:pt x="3085" y="690"/>
                        <a:pt x="2417" y="588"/>
                        <a:pt x="1079" y="713"/>
                      </a:cubicBezTo>
                      <a:cubicBezTo>
                        <a:pt x="879" y="719"/>
                        <a:pt x="680" y="702"/>
                        <a:pt x="484" y="662"/>
                      </a:cubicBezTo>
                      <a:lnTo>
                        <a:pt x="387" y="1011"/>
                      </a:lnTo>
                      <a:lnTo>
                        <a:pt x="484" y="101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7" name="Freeform 5686">
                  <a:extLst>
                    <a:ext uri="{FF2B5EF4-FFF2-40B4-BE49-F238E27FC236}">
                      <a16:creationId xmlns:a16="http://schemas.microsoft.com/office/drawing/2014/main" id="{C4188A37-4178-5C66-B5AC-99C35302E4E8}"/>
                    </a:ext>
                  </a:extLst>
                </p:cNvPr>
                <p:cNvSpPr/>
                <p:nvPr/>
              </p:nvSpPr>
              <p:spPr>
                <a:xfrm rot="-780000">
                  <a:off x="1873262" y="3893273"/>
                  <a:ext cx="6967" cy="9626"/>
                </a:xfrm>
                <a:custGeom>
                  <a:avLst/>
                  <a:gdLst>
                    <a:gd name="connsiteX0" fmla="*/ 3238 w 6967"/>
                    <a:gd name="connsiteY0" fmla="*/ 6617 h 9626"/>
                    <a:gd name="connsiteX1" fmla="*/ 2644 w 6967"/>
                    <a:gd name="connsiteY1" fmla="*/ 7583 h 9626"/>
                    <a:gd name="connsiteX2" fmla="*/ 5022 w 6967"/>
                    <a:gd name="connsiteY2" fmla="*/ 10287 h 9626"/>
                    <a:gd name="connsiteX3" fmla="*/ 5445 w 6967"/>
                    <a:gd name="connsiteY3" fmla="*/ 7560 h 9626"/>
                    <a:gd name="connsiteX4" fmla="*/ 6559 w 6967"/>
                    <a:gd name="connsiteY4" fmla="*/ 5302 h 9626"/>
                    <a:gd name="connsiteX5" fmla="*/ 7354 w 6967"/>
                    <a:gd name="connsiteY5" fmla="*/ 4782 h 9626"/>
                    <a:gd name="connsiteX6" fmla="*/ 7205 w 6967"/>
                    <a:gd name="connsiteY6" fmla="*/ 3388 h 9626"/>
                    <a:gd name="connsiteX7" fmla="*/ 4478 w 6967"/>
                    <a:gd name="connsiteY7" fmla="*/ 660 h 9626"/>
                    <a:gd name="connsiteX8" fmla="*/ 2644 w 6967"/>
                    <a:gd name="connsiteY8" fmla="*/ 981 h 9626"/>
                    <a:gd name="connsiteX9" fmla="*/ 1106 w 6967"/>
                    <a:gd name="connsiteY9" fmla="*/ 2988 h 9626"/>
                    <a:gd name="connsiteX10" fmla="*/ 386 w 6967"/>
                    <a:gd name="connsiteY10" fmla="*/ 3708 h 9626"/>
                    <a:gd name="connsiteX11" fmla="*/ 2593 w 6967"/>
                    <a:gd name="connsiteY11" fmla="*/ 4103 h 9626"/>
                    <a:gd name="connsiteX12" fmla="*/ 3238 w 6967"/>
                    <a:gd name="connsiteY12" fmla="*/ 6617 h 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7" h="9626">
                      <a:moveTo>
                        <a:pt x="3238" y="6617"/>
                      </a:moveTo>
                      <a:cubicBezTo>
                        <a:pt x="3015" y="6937"/>
                        <a:pt x="2843" y="7263"/>
                        <a:pt x="2644" y="7583"/>
                      </a:cubicBezTo>
                      <a:cubicBezTo>
                        <a:pt x="3461" y="8475"/>
                        <a:pt x="4255" y="9367"/>
                        <a:pt x="5022" y="10287"/>
                      </a:cubicBezTo>
                      <a:cubicBezTo>
                        <a:pt x="5251" y="9394"/>
                        <a:pt x="5392" y="8481"/>
                        <a:pt x="5445" y="7560"/>
                      </a:cubicBezTo>
                      <a:cubicBezTo>
                        <a:pt x="5458" y="6678"/>
                        <a:pt x="5868" y="5849"/>
                        <a:pt x="6559" y="5302"/>
                      </a:cubicBezTo>
                      <a:lnTo>
                        <a:pt x="7354" y="4782"/>
                      </a:lnTo>
                      <a:cubicBezTo>
                        <a:pt x="7268" y="4322"/>
                        <a:pt x="7219" y="3856"/>
                        <a:pt x="7205" y="3388"/>
                      </a:cubicBezTo>
                      <a:cubicBezTo>
                        <a:pt x="6081" y="2723"/>
                        <a:pt x="5143" y="1785"/>
                        <a:pt x="4478" y="660"/>
                      </a:cubicBezTo>
                      <a:lnTo>
                        <a:pt x="2644" y="981"/>
                      </a:lnTo>
                      <a:cubicBezTo>
                        <a:pt x="2327" y="1779"/>
                        <a:pt x="1794" y="2474"/>
                        <a:pt x="1106" y="2988"/>
                      </a:cubicBezTo>
                      <a:lnTo>
                        <a:pt x="386" y="3708"/>
                      </a:lnTo>
                      <a:cubicBezTo>
                        <a:pt x="1130" y="3787"/>
                        <a:pt x="1867" y="3919"/>
                        <a:pt x="2593" y="4103"/>
                      </a:cubicBezTo>
                      <a:cubicBezTo>
                        <a:pt x="3893" y="4461"/>
                        <a:pt x="4019" y="5451"/>
                        <a:pt x="3238" y="66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8" name="Freeform 5687">
                  <a:extLst>
                    <a:ext uri="{FF2B5EF4-FFF2-40B4-BE49-F238E27FC236}">
                      <a16:creationId xmlns:a16="http://schemas.microsoft.com/office/drawing/2014/main" id="{FA8C46AE-CC6F-81C9-EB4D-9E40563EDD39}"/>
                    </a:ext>
                  </a:extLst>
                </p:cNvPr>
                <p:cNvSpPr/>
                <p:nvPr/>
              </p:nvSpPr>
              <p:spPr>
                <a:xfrm rot="-780000">
                  <a:off x="1879704" y="3898347"/>
                  <a:ext cx="3631" cy="4624"/>
                </a:xfrm>
                <a:custGeom>
                  <a:avLst/>
                  <a:gdLst>
                    <a:gd name="connsiteX0" fmla="*/ 388 w 3631"/>
                    <a:gd name="connsiteY0" fmla="*/ 5126 h 4624"/>
                    <a:gd name="connsiteX1" fmla="*/ 852 w 3631"/>
                    <a:gd name="connsiteY1" fmla="*/ 5252 h 4624"/>
                    <a:gd name="connsiteX2" fmla="*/ 2441 w 3631"/>
                    <a:gd name="connsiteY2" fmla="*/ 4657 h 4624"/>
                    <a:gd name="connsiteX3" fmla="*/ 3035 w 3631"/>
                    <a:gd name="connsiteY3" fmla="*/ 4457 h 4624"/>
                    <a:gd name="connsiteX4" fmla="*/ 3532 w 3631"/>
                    <a:gd name="connsiteY4" fmla="*/ 4360 h 4624"/>
                    <a:gd name="connsiteX5" fmla="*/ 3997 w 3631"/>
                    <a:gd name="connsiteY5" fmla="*/ 3863 h 4624"/>
                    <a:gd name="connsiteX6" fmla="*/ 3304 w 3631"/>
                    <a:gd name="connsiteY6" fmla="*/ 2422 h 4624"/>
                    <a:gd name="connsiteX7" fmla="*/ 2162 w 3631"/>
                    <a:gd name="connsiteY7" fmla="*/ 661 h 4624"/>
                    <a:gd name="connsiteX8" fmla="*/ 2139 w 3631"/>
                    <a:gd name="connsiteY8" fmla="*/ 685 h 4624"/>
                    <a:gd name="connsiteX9" fmla="*/ 388 w 3631"/>
                    <a:gd name="connsiteY9" fmla="*/ 5126 h 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1" h="4624">
                      <a:moveTo>
                        <a:pt x="388" y="5126"/>
                      </a:moveTo>
                      <a:lnTo>
                        <a:pt x="852" y="5252"/>
                      </a:lnTo>
                      <a:cubicBezTo>
                        <a:pt x="1452" y="5379"/>
                        <a:pt x="2071" y="5147"/>
                        <a:pt x="2441" y="4657"/>
                      </a:cubicBezTo>
                      <a:cubicBezTo>
                        <a:pt x="2612" y="4360"/>
                        <a:pt x="2863" y="4485"/>
                        <a:pt x="3035" y="4457"/>
                      </a:cubicBezTo>
                      <a:cubicBezTo>
                        <a:pt x="3207" y="4429"/>
                        <a:pt x="3407" y="4480"/>
                        <a:pt x="3532" y="4360"/>
                      </a:cubicBezTo>
                      <a:cubicBezTo>
                        <a:pt x="3755" y="4188"/>
                        <a:pt x="3927" y="4113"/>
                        <a:pt x="3997" y="3863"/>
                      </a:cubicBezTo>
                      <a:cubicBezTo>
                        <a:pt x="4094" y="3491"/>
                        <a:pt x="3871" y="3096"/>
                        <a:pt x="3304" y="2422"/>
                      </a:cubicBezTo>
                      <a:cubicBezTo>
                        <a:pt x="2841" y="1893"/>
                        <a:pt x="2456" y="1300"/>
                        <a:pt x="2162" y="661"/>
                      </a:cubicBezTo>
                      <a:lnTo>
                        <a:pt x="2139" y="685"/>
                      </a:lnTo>
                      <a:cubicBezTo>
                        <a:pt x="1604" y="2167"/>
                        <a:pt x="959" y="3635"/>
                        <a:pt x="388" y="51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9" name="Freeform 5688">
                  <a:extLst>
                    <a:ext uri="{FF2B5EF4-FFF2-40B4-BE49-F238E27FC236}">
                      <a16:creationId xmlns:a16="http://schemas.microsoft.com/office/drawing/2014/main" id="{4B748917-B828-FA60-D58E-2C7231120414}"/>
                    </a:ext>
                  </a:extLst>
                </p:cNvPr>
                <p:cNvSpPr/>
                <p:nvPr/>
              </p:nvSpPr>
              <p:spPr>
                <a:xfrm rot="-780000">
                  <a:off x="1875192" y="3900241"/>
                  <a:ext cx="3641" cy="3870"/>
                </a:xfrm>
                <a:custGeom>
                  <a:avLst/>
                  <a:gdLst>
                    <a:gd name="connsiteX0" fmla="*/ 1650 w 3641"/>
                    <a:gd name="connsiteY0" fmla="*/ 662 h 3870"/>
                    <a:gd name="connsiteX1" fmla="*/ 387 w 3641"/>
                    <a:gd name="connsiteY1" fmla="*/ 3737 h 3870"/>
                    <a:gd name="connsiteX2" fmla="*/ 981 w 3641"/>
                    <a:gd name="connsiteY2" fmla="*/ 3789 h 3870"/>
                    <a:gd name="connsiteX3" fmla="*/ 3657 w 3641"/>
                    <a:gd name="connsiteY3" fmla="*/ 4532 h 3870"/>
                    <a:gd name="connsiteX4" fmla="*/ 4028 w 3641"/>
                    <a:gd name="connsiteY4" fmla="*/ 3366 h 3870"/>
                    <a:gd name="connsiteX5" fmla="*/ 1650 w 3641"/>
                    <a:gd name="connsiteY5" fmla="*/ 662 h 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1" h="3870">
                      <a:moveTo>
                        <a:pt x="1650" y="662"/>
                      </a:moveTo>
                      <a:cubicBezTo>
                        <a:pt x="1099" y="1629"/>
                        <a:pt x="675" y="2662"/>
                        <a:pt x="387" y="3737"/>
                      </a:cubicBezTo>
                      <a:cubicBezTo>
                        <a:pt x="582" y="3777"/>
                        <a:pt x="782" y="3794"/>
                        <a:pt x="981" y="3789"/>
                      </a:cubicBezTo>
                      <a:cubicBezTo>
                        <a:pt x="2319" y="3663"/>
                        <a:pt x="2988" y="3765"/>
                        <a:pt x="3657" y="4532"/>
                      </a:cubicBezTo>
                      <a:cubicBezTo>
                        <a:pt x="3806" y="4152"/>
                        <a:pt x="3931" y="3763"/>
                        <a:pt x="4028" y="3366"/>
                      </a:cubicBezTo>
                      <a:cubicBezTo>
                        <a:pt x="3239" y="2446"/>
                        <a:pt x="2444" y="1544"/>
                        <a:pt x="1650" y="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0" name="Freeform 5689">
                  <a:extLst>
                    <a:ext uri="{FF2B5EF4-FFF2-40B4-BE49-F238E27FC236}">
                      <a16:creationId xmlns:a16="http://schemas.microsoft.com/office/drawing/2014/main" id="{09881999-7951-61E6-9CE9-28CD2A864EBA}"/>
                    </a:ext>
                  </a:extLst>
                </p:cNvPr>
                <p:cNvSpPr/>
                <p:nvPr/>
              </p:nvSpPr>
              <p:spPr>
                <a:xfrm rot="-780000">
                  <a:off x="1876446" y="3892382"/>
                  <a:ext cx="3000" cy="3224"/>
                </a:xfrm>
                <a:custGeom>
                  <a:avLst/>
                  <a:gdLst>
                    <a:gd name="connsiteX0" fmla="*/ 3141 w 3000"/>
                    <a:gd name="connsiteY0" fmla="*/ 1850 h 3224"/>
                    <a:gd name="connsiteX1" fmla="*/ 3387 w 3000"/>
                    <a:gd name="connsiteY1" fmla="*/ 660 h 3224"/>
                    <a:gd name="connsiteX2" fmla="*/ 387 w 3000"/>
                    <a:gd name="connsiteY2" fmla="*/ 1157 h 3224"/>
                    <a:gd name="connsiteX3" fmla="*/ 3113 w 3000"/>
                    <a:gd name="connsiteY3" fmla="*/ 3885 h 3224"/>
                    <a:gd name="connsiteX4" fmla="*/ 3141 w 3000"/>
                    <a:gd name="connsiteY4" fmla="*/ 1850 h 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 h="3224">
                      <a:moveTo>
                        <a:pt x="3141" y="1850"/>
                      </a:moveTo>
                      <a:cubicBezTo>
                        <a:pt x="3171" y="1444"/>
                        <a:pt x="3253" y="1044"/>
                        <a:pt x="3387" y="660"/>
                      </a:cubicBezTo>
                      <a:lnTo>
                        <a:pt x="387" y="1157"/>
                      </a:lnTo>
                      <a:cubicBezTo>
                        <a:pt x="1051" y="2282"/>
                        <a:pt x="1989" y="3220"/>
                        <a:pt x="3113" y="3885"/>
                      </a:cubicBezTo>
                      <a:cubicBezTo>
                        <a:pt x="3085" y="3206"/>
                        <a:pt x="3095" y="2527"/>
                        <a:pt x="3141" y="185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1" name="Freeform 5690">
                  <a:extLst>
                    <a:ext uri="{FF2B5EF4-FFF2-40B4-BE49-F238E27FC236}">
                      <a16:creationId xmlns:a16="http://schemas.microsoft.com/office/drawing/2014/main" id="{3FAC9C99-A23C-17DB-EA67-DB71B7C3504E}"/>
                    </a:ext>
                  </a:extLst>
                </p:cNvPr>
                <p:cNvSpPr/>
                <p:nvPr/>
              </p:nvSpPr>
              <p:spPr>
                <a:xfrm rot="-780000">
                  <a:off x="1946561" y="4005729"/>
                  <a:ext cx="12345" cy="5778"/>
                </a:xfrm>
                <a:custGeom>
                  <a:avLst/>
                  <a:gdLst>
                    <a:gd name="connsiteX0" fmla="*/ 11083 w 12345"/>
                    <a:gd name="connsiteY0" fmla="*/ 6458 h 5778"/>
                    <a:gd name="connsiteX1" fmla="*/ 12746 w 12345"/>
                    <a:gd name="connsiteY1" fmla="*/ 5566 h 5778"/>
                    <a:gd name="connsiteX2" fmla="*/ 10020 w 12345"/>
                    <a:gd name="connsiteY2" fmla="*/ 1723 h 5778"/>
                    <a:gd name="connsiteX3" fmla="*/ 7070 w 12345"/>
                    <a:gd name="connsiteY3" fmla="*/ 1078 h 5778"/>
                    <a:gd name="connsiteX4" fmla="*/ 4887 w 12345"/>
                    <a:gd name="connsiteY4" fmla="*/ 1101 h 5778"/>
                    <a:gd name="connsiteX5" fmla="*/ 400 w 12345"/>
                    <a:gd name="connsiteY5" fmla="*/ 3285 h 5778"/>
                    <a:gd name="connsiteX6" fmla="*/ 3373 w 12345"/>
                    <a:gd name="connsiteY6" fmla="*/ 3805 h 5778"/>
                    <a:gd name="connsiteX7" fmla="*/ 4362 w 12345"/>
                    <a:gd name="connsiteY7" fmla="*/ 3902 h 5778"/>
                    <a:gd name="connsiteX8" fmla="*/ 4683 w 12345"/>
                    <a:gd name="connsiteY8" fmla="*/ 3731 h 5778"/>
                    <a:gd name="connsiteX9" fmla="*/ 9072 w 12345"/>
                    <a:gd name="connsiteY9" fmla="*/ 3484 h 5778"/>
                    <a:gd name="connsiteX10" fmla="*/ 9072 w 12345"/>
                    <a:gd name="connsiteY10" fmla="*/ 4725 h 5778"/>
                    <a:gd name="connsiteX11" fmla="*/ 8454 w 12345"/>
                    <a:gd name="connsiteY11" fmla="*/ 5097 h 5778"/>
                    <a:gd name="connsiteX12" fmla="*/ 9941 w 12345"/>
                    <a:gd name="connsiteY12" fmla="*/ 5914 h 5778"/>
                    <a:gd name="connsiteX13" fmla="*/ 11083 w 12345"/>
                    <a:gd name="connsiteY13" fmla="*/ 6458 h 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5" h="5778">
                      <a:moveTo>
                        <a:pt x="11083" y="6458"/>
                      </a:moveTo>
                      <a:cubicBezTo>
                        <a:pt x="11549" y="6018"/>
                        <a:pt x="12123" y="5710"/>
                        <a:pt x="12746" y="5566"/>
                      </a:cubicBezTo>
                      <a:cubicBezTo>
                        <a:pt x="12517" y="3917"/>
                        <a:pt x="11500" y="2484"/>
                        <a:pt x="10020" y="1723"/>
                      </a:cubicBezTo>
                      <a:cubicBezTo>
                        <a:pt x="8385" y="2146"/>
                        <a:pt x="8185" y="2021"/>
                        <a:pt x="7070" y="1078"/>
                      </a:cubicBezTo>
                      <a:cubicBezTo>
                        <a:pt x="6476" y="580"/>
                        <a:pt x="5955" y="506"/>
                        <a:pt x="4887" y="1101"/>
                      </a:cubicBezTo>
                      <a:cubicBezTo>
                        <a:pt x="3494" y="1844"/>
                        <a:pt x="1989" y="2541"/>
                        <a:pt x="400" y="3285"/>
                      </a:cubicBezTo>
                      <a:cubicBezTo>
                        <a:pt x="1368" y="3569"/>
                        <a:pt x="2366" y="3744"/>
                        <a:pt x="3373" y="3805"/>
                      </a:cubicBezTo>
                      <a:cubicBezTo>
                        <a:pt x="3693" y="3828"/>
                        <a:pt x="4042" y="3879"/>
                        <a:pt x="4362" y="3902"/>
                      </a:cubicBezTo>
                      <a:lnTo>
                        <a:pt x="4683" y="3731"/>
                      </a:lnTo>
                      <a:cubicBezTo>
                        <a:pt x="6517" y="2736"/>
                        <a:pt x="8152" y="2639"/>
                        <a:pt x="9072" y="3484"/>
                      </a:cubicBezTo>
                      <a:cubicBezTo>
                        <a:pt x="9467" y="3856"/>
                        <a:pt x="9890" y="4204"/>
                        <a:pt x="9072" y="4725"/>
                      </a:cubicBezTo>
                      <a:lnTo>
                        <a:pt x="8454" y="5097"/>
                      </a:lnTo>
                      <a:cubicBezTo>
                        <a:pt x="8950" y="5344"/>
                        <a:pt x="9445" y="5617"/>
                        <a:pt x="9941" y="5914"/>
                      </a:cubicBezTo>
                      <a:cubicBezTo>
                        <a:pt x="10298" y="6141"/>
                        <a:pt x="10682" y="6324"/>
                        <a:pt x="11083" y="64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2" name="Freeform 5691">
                  <a:extLst>
                    <a:ext uri="{FF2B5EF4-FFF2-40B4-BE49-F238E27FC236}">
                      <a16:creationId xmlns:a16="http://schemas.microsoft.com/office/drawing/2014/main" id="{E50E2988-40E8-85B0-830F-34754868E2AF}"/>
                    </a:ext>
                  </a:extLst>
                </p:cNvPr>
                <p:cNvSpPr/>
                <p:nvPr/>
              </p:nvSpPr>
              <p:spPr>
                <a:xfrm rot="-780000">
                  <a:off x="1947379" y="4010261"/>
                  <a:ext cx="10659" cy="3791"/>
                </a:xfrm>
                <a:custGeom>
                  <a:avLst/>
                  <a:gdLst>
                    <a:gd name="connsiteX0" fmla="*/ 5533 w 10659"/>
                    <a:gd name="connsiteY0" fmla="*/ 3259 h 3791"/>
                    <a:gd name="connsiteX1" fmla="*/ 5705 w 10659"/>
                    <a:gd name="connsiteY1" fmla="*/ 3013 h 3791"/>
                    <a:gd name="connsiteX2" fmla="*/ 8900 w 10659"/>
                    <a:gd name="connsiteY2" fmla="*/ 2195 h 3791"/>
                    <a:gd name="connsiteX3" fmla="*/ 10638 w 10659"/>
                    <a:gd name="connsiteY3" fmla="*/ 2469 h 3791"/>
                    <a:gd name="connsiteX4" fmla="*/ 11060 w 10659"/>
                    <a:gd name="connsiteY4" fmla="*/ 2004 h 3791"/>
                    <a:gd name="connsiteX5" fmla="*/ 9918 w 10659"/>
                    <a:gd name="connsiteY5" fmla="*/ 1498 h 3791"/>
                    <a:gd name="connsiteX6" fmla="*/ 8431 w 10659"/>
                    <a:gd name="connsiteY6" fmla="*/ 680 h 3791"/>
                    <a:gd name="connsiteX7" fmla="*/ 6053 w 10659"/>
                    <a:gd name="connsiteY7" fmla="*/ 1326 h 3791"/>
                    <a:gd name="connsiteX8" fmla="*/ 4242 w 10659"/>
                    <a:gd name="connsiteY8" fmla="*/ 1052 h 3791"/>
                    <a:gd name="connsiteX9" fmla="*/ 2481 w 10659"/>
                    <a:gd name="connsiteY9" fmla="*/ 1572 h 3791"/>
                    <a:gd name="connsiteX10" fmla="*/ 400 w 10659"/>
                    <a:gd name="connsiteY10" fmla="*/ 4472 h 3791"/>
                    <a:gd name="connsiteX11" fmla="*/ 4441 w 10659"/>
                    <a:gd name="connsiteY11" fmla="*/ 3208 h 3791"/>
                    <a:gd name="connsiteX12" fmla="*/ 5533 w 10659"/>
                    <a:gd name="connsiteY12" fmla="*/ 3259 h 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59" h="3791">
                      <a:moveTo>
                        <a:pt x="5533" y="3259"/>
                      </a:moveTo>
                      <a:lnTo>
                        <a:pt x="5705" y="3013"/>
                      </a:lnTo>
                      <a:cubicBezTo>
                        <a:pt x="6554" y="2201"/>
                        <a:pt x="7766" y="1891"/>
                        <a:pt x="8900" y="2195"/>
                      </a:cubicBezTo>
                      <a:cubicBezTo>
                        <a:pt x="9472" y="2320"/>
                        <a:pt x="10066" y="2395"/>
                        <a:pt x="10638" y="2469"/>
                      </a:cubicBezTo>
                      <a:lnTo>
                        <a:pt x="11060" y="2004"/>
                      </a:lnTo>
                      <a:cubicBezTo>
                        <a:pt x="10660" y="1882"/>
                        <a:pt x="10277" y="1712"/>
                        <a:pt x="9918" y="1498"/>
                      </a:cubicBezTo>
                      <a:cubicBezTo>
                        <a:pt x="9422" y="1188"/>
                        <a:pt x="8927" y="916"/>
                        <a:pt x="8431" y="680"/>
                      </a:cubicBezTo>
                      <a:cubicBezTo>
                        <a:pt x="7741" y="1172"/>
                        <a:pt x="6897" y="1401"/>
                        <a:pt x="6053" y="1326"/>
                      </a:cubicBezTo>
                      <a:cubicBezTo>
                        <a:pt x="5442" y="1289"/>
                        <a:pt x="4836" y="1197"/>
                        <a:pt x="4242" y="1052"/>
                      </a:cubicBezTo>
                      <a:cubicBezTo>
                        <a:pt x="3604" y="831"/>
                        <a:pt x="2897" y="1040"/>
                        <a:pt x="2481" y="1572"/>
                      </a:cubicBezTo>
                      <a:lnTo>
                        <a:pt x="400" y="4472"/>
                      </a:lnTo>
                      <a:cubicBezTo>
                        <a:pt x="1692" y="4007"/>
                        <a:pt x="3076" y="3580"/>
                        <a:pt x="4441" y="3208"/>
                      </a:cubicBezTo>
                      <a:cubicBezTo>
                        <a:pt x="4804" y="3142"/>
                        <a:pt x="5178" y="3159"/>
                        <a:pt x="5533" y="32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3" name="Freeform 5692">
                  <a:extLst>
                    <a:ext uri="{FF2B5EF4-FFF2-40B4-BE49-F238E27FC236}">
                      <a16:creationId xmlns:a16="http://schemas.microsoft.com/office/drawing/2014/main" id="{CBABC92B-8058-BFFA-3217-4CA2A66B5FFF}"/>
                    </a:ext>
                  </a:extLst>
                </p:cNvPr>
                <p:cNvSpPr/>
                <p:nvPr/>
              </p:nvSpPr>
              <p:spPr>
                <a:xfrm rot="-780000">
                  <a:off x="1946434" y="4009306"/>
                  <a:ext cx="4268" cy="1294"/>
                </a:xfrm>
                <a:custGeom>
                  <a:avLst/>
                  <a:gdLst>
                    <a:gd name="connsiteX0" fmla="*/ 721 w 4268"/>
                    <a:gd name="connsiteY0" fmla="*/ 680 h 1294"/>
                    <a:gd name="connsiteX1" fmla="*/ 400 w 4268"/>
                    <a:gd name="connsiteY1" fmla="*/ 852 h 1294"/>
                    <a:gd name="connsiteX2" fmla="*/ 1417 w 4268"/>
                    <a:gd name="connsiteY2" fmla="*/ 1424 h 1294"/>
                    <a:gd name="connsiteX3" fmla="*/ 4669 w 4268"/>
                    <a:gd name="connsiteY3" fmla="*/ 1298 h 1294"/>
                    <a:gd name="connsiteX4" fmla="*/ 3679 w 4268"/>
                    <a:gd name="connsiteY4" fmla="*/ 1201 h 1294"/>
                    <a:gd name="connsiteX5" fmla="*/ 721 w 4268"/>
                    <a:gd name="connsiteY5" fmla="*/ 680 h 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8" h="1294">
                      <a:moveTo>
                        <a:pt x="721" y="680"/>
                      </a:moveTo>
                      <a:lnTo>
                        <a:pt x="400" y="852"/>
                      </a:lnTo>
                      <a:cubicBezTo>
                        <a:pt x="728" y="1063"/>
                        <a:pt x="1067" y="1253"/>
                        <a:pt x="1417" y="1424"/>
                      </a:cubicBezTo>
                      <a:cubicBezTo>
                        <a:pt x="2932" y="2167"/>
                        <a:pt x="3052" y="2190"/>
                        <a:pt x="4669" y="1298"/>
                      </a:cubicBezTo>
                      <a:cubicBezTo>
                        <a:pt x="4348" y="1275"/>
                        <a:pt x="4000" y="1224"/>
                        <a:pt x="3679" y="1201"/>
                      </a:cubicBezTo>
                      <a:cubicBezTo>
                        <a:pt x="2677" y="1138"/>
                        <a:pt x="1684" y="964"/>
                        <a:pt x="721" y="6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4" name="Freeform 5693">
                  <a:extLst>
                    <a:ext uri="{FF2B5EF4-FFF2-40B4-BE49-F238E27FC236}">
                      <a16:creationId xmlns:a16="http://schemas.microsoft.com/office/drawing/2014/main" id="{E990308D-2CCE-05A1-88C9-85A8BA5BD3D0}"/>
                    </a:ext>
                  </a:extLst>
                </p:cNvPr>
                <p:cNvSpPr/>
                <p:nvPr/>
              </p:nvSpPr>
              <p:spPr>
                <a:xfrm rot="-780000">
                  <a:off x="1956011" y="4005138"/>
                  <a:ext cx="2972" cy="4367"/>
                </a:xfrm>
                <a:custGeom>
                  <a:avLst/>
                  <a:gdLst>
                    <a:gd name="connsiteX0" fmla="*/ 402 w 2972"/>
                    <a:gd name="connsiteY0" fmla="*/ 1204 h 4367"/>
                    <a:gd name="connsiteX1" fmla="*/ 3128 w 2972"/>
                    <a:gd name="connsiteY1" fmla="*/ 5047 h 4367"/>
                    <a:gd name="connsiteX2" fmla="*/ 3375 w 2972"/>
                    <a:gd name="connsiteY2" fmla="*/ 5024 h 4367"/>
                    <a:gd name="connsiteX3" fmla="*/ 2831 w 2972"/>
                    <a:gd name="connsiteY3" fmla="*/ 2073 h 4367"/>
                    <a:gd name="connsiteX4" fmla="*/ 2436 w 2972"/>
                    <a:gd name="connsiteY4" fmla="*/ 679 h 4367"/>
                    <a:gd name="connsiteX5" fmla="*/ 1345 w 2972"/>
                    <a:gd name="connsiteY5" fmla="*/ 953 h 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 h="4367">
                      <a:moveTo>
                        <a:pt x="402" y="1204"/>
                      </a:moveTo>
                      <a:cubicBezTo>
                        <a:pt x="1882" y="1965"/>
                        <a:pt x="2899" y="3398"/>
                        <a:pt x="3128" y="5047"/>
                      </a:cubicBezTo>
                      <a:lnTo>
                        <a:pt x="3375" y="5024"/>
                      </a:lnTo>
                      <a:cubicBezTo>
                        <a:pt x="3226" y="4057"/>
                        <a:pt x="3054" y="3063"/>
                        <a:pt x="2831" y="2073"/>
                      </a:cubicBezTo>
                      <a:cubicBezTo>
                        <a:pt x="2706" y="1609"/>
                        <a:pt x="2585" y="1144"/>
                        <a:pt x="2436" y="679"/>
                      </a:cubicBezTo>
                      <a:cubicBezTo>
                        <a:pt x="2088" y="754"/>
                        <a:pt x="1744" y="851"/>
                        <a:pt x="1345" y="9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5" name="Freeform 5694">
                  <a:extLst>
                    <a:ext uri="{FF2B5EF4-FFF2-40B4-BE49-F238E27FC236}">
                      <a16:creationId xmlns:a16="http://schemas.microsoft.com/office/drawing/2014/main" id="{528E57B2-974A-9D6C-9D2A-72227373962E}"/>
                    </a:ext>
                  </a:extLst>
                </p:cNvPr>
                <p:cNvSpPr/>
                <p:nvPr/>
              </p:nvSpPr>
              <p:spPr>
                <a:xfrm rot="-780000">
                  <a:off x="1946563" y="4013457"/>
                  <a:ext cx="6653" cy="4270"/>
                </a:xfrm>
                <a:custGeom>
                  <a:avLst/>
                  <a:gdLst>
                    <a:gd name="connsiteX0" fmla="*/ 1745 w 6653"/>
                    <a:gd name="connsiteY0" fmla="*/ 4902 h 4270"/>
                    <a:gd name="connsiteX1" fmla="*/ 5540 w 6653"/>
                    <a:gd name="connsiteY1" fmla="*/ 3193 h 4270"/>
                    <a:gd name="connsiteX2" fmla="*/ 7054 w 6653"/>
                    <a:gd name="connsiteY2" fmla="*/ 786 h 4270"/>
                    <a:gd name="connsiteX3" fmla="*/ 5962 w 6653"/>
                    <a:gd name="connsiteY3" fmla="*/ 712 h 4270"/>
                    <a:gd name="connsiteX4" fmla="*/ 1921 w 6653"/>
                    <a:gd name="connsiteY4" fmla="*/ 1975 h 4270"/>
                    <a:gd name="connsiteX5" fmla="*/ 556 w 6653"/>
                    <a:gd name="connsiteY5" fmla="*/ 3936 h 4270"/>
                    <a:gd name="connsiteX6" fmla="*/ 1745 w 6653"/>
                    <a:gd name="connsiteY6" fmla="*/ 4902 h 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3" h="4270">
                      <a:moveTo>
                        <a:pt x="1745" y="4902"/>
                      </a:moveTo>
                      <a:cubicBezTo>
                        <a:pt x="4940" y="5028"/>
                        <a:pt x="4843" y="5051"/>
                        <a:pt x="5540" y="3193"/>
                      </a:cubicBezTo>
                      <a:cubicBezTo>
                        <a:pt x="5926" y="2321"/>
                        <a:pt x="6436" y="1511"/>
                        <a:pt x="7054" y="786"/>
                      </a:cubicBezTo>
                      <a:cubicBezTo>
                        <a:pt x="6700" y="679"/>
                        <a:pt x="6327" y="653"/>
                        <a:pt x="5962" y="712"/>
                      </a:cubicBezTo>
                      <a:cubicBezTo>
                        <a:pt x="4597" y="1083"/>
                        <a:pt x="3213" y="1506"/>
                        <a:pt x="1921" y="1975"/>
                      </a:cubicBezTo>
                      <a:cubicBezTo>
                        <a:pt x="1457" y="2644"/>
                        <a:pt x="992" y="3290"/>
                        <a:pt x="556" y="3936"/>
                      </a:cubicBezTo>
                      <a:cubicBezTo>
                        <a:pt x="119" y="4582"/>
                        <a:pt x="630" y="4879"/>
                        <a:pt x="1745" y="49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6" name="Freeform 5695">
                  <a:extLst>
                    <a:ext uri="{FF2B5EF4-FFF2-40B4-BE49-F238E27FC236}">
                      <a16:creationId xmlns:a16="http://schemas.microsoft.com/office/drawing/2014/main" id="{5E1653C7-0879-EC56-FE4A-200EE82A8F8A}"/>
                    </a:ext>
                  </a:extLst>
                </p:cNvPr>
                <p:cNvSpPr/>
                <p:nvPr/>
              </p:nvSpPr>
              <p:spPr>
                <a:xfrm rot="-780000">
                  <a:off x="1951581" y="4012886"/>
                  <a:ext cx="1091" cy="104"/>
                </a:xfrm>
                <a:custGeom>
                  <a:avLst/>
                  <a:gdLst>
                    <a:gd name="connsiteX0" fmla="*/ 401 w 1091"/>
                    <a:gd name="connsiteY0" fmla="*/ 711 h 104"/>
                    <a:gd name="connsiteX1" fmla="*/ 1493 w 1091"/>
                    <a:gd name="connsiteY1" fmla="*/ 786 h 104"/>
                    <a:gd name="connsiteX2" fmla="*/ 1493 w 1091"/>
                    <a:gd name="connsiteY2" fmla="*/ 786 h 104"/>
                    <a:gd name="connsiteX3" fmla="*/ 401 w 1091"/>
                    <a:gd name="connsiteY3" fmla="*/ 711 h 104"/>
                  </a:gdLst>
                  <a:ahLst/>
                  <a:cxnLst>
                    <a:cxn ang="0">
                      <a:pos x="connsiteX0" y="connsiteY0"/>
                    </a:cxn>
                    <a:cxn ang="0">
                      <a:pos x="connsiteX1" y="connsiteY1"/>
                    </a:cxn>
                    <a:cxn ang="0">
                      <a:pos x="connsiteX2" y="connsiteY2"/>
                    </a:cxn>
                    <a:cxn ang="0">
                      <a:pos x="connsiteX3" y="connsiteY3"/>
                    </a:cxn>
                  </a:cxnLst>
                  <a:rect l="l" t="t" r="r" b="b"/>
                  <a:pathLst>
                    <a:path w="1091" h="104">
                      <a:moveTo>
                        <a:pt x="401" y="711"/>
                      </a:moveTo>
                      <a:cubicBezTo>
                        <a:pt x="766" y="653"/>
                        <a:pt x="1139" y="678"/>
                        <a:pt x="1493" y="786"/>
                      </a:cubicBezTo>
                      <a:lnTo>
                        <a:pt x="1493" y="786"/>
                      </a:lnTo>
                      <a:cubicBezTo>
                        <a:pt x="1139" y="678"/>
                        <a:pt x="766" y="653"/>
                        <a:pt x="401" y="7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7" name="Freeform 5696">
                  <a:extLst>
                    <a:ext uri="{FF2B5EF4-FFF2-40B4-BE49-F238E27FC236}">
                      <a16:creationId xmlns:a16="http://schemas.microsoft.com/office/drawing/2014/main" id="{163F8564-3D27-B1FE-87C5-1B2A07E4190D}"/>
                    </a:ext>
                  </a:extLst>
                </p:cNvPr>
                <p:cNvSpPr/>
                <p:nvPr/>
              </p:nvSpPr>
              <p:spPr>
                <a:xfrm rot="-780000">
                  <a:off x="1957676" y="4009346"/>
                  <a:ext cx="1691" cy="1066"/>
                </a:xfrm>
                <a:custGeom>
                  <a:avLst/>
                  <a:gdLst>
                    <a:gd name="connsiteX0" fmla="*/ 2088 w 1691"/>
                    <a:gd name="connsiteY0" fmla="*/ 806 h 1066"/>
                    <a:gd name="connsiteX1" fmla="*/ 2065 w 1691"/>
                    <a:gd name="connsiteY1" fmla="*/ 680 h 1066"/>
                    <a:gd name="connsiteX2" fmla="*/ 402 w 1691"/>
                    <a:gd name="connsiteY2" fmla="*/ 1572 h 1066"/>
                    <a:gd name="connsiteX3" fmla="*/ 2088 w 1691"/>
                    <a:gd name="connsiteY3" fmla="*/ 806 h 1066"/>
                  </a:gdLst>
                  <a:ahLst/>
                  <a:cxnLst>
                    <a:cxn ang="0">
                      <a:pos x="connsiteX0" y="connsiteY0"/>
                    </a:cxn>
                    <a:cxn ang="0">
                      <a:pos x="connsiteX1" y="connsiteY1"/>
                    </a:cxn>
                    <a:cxn ang="0">
                      <a:pos x="connsiteX2" y="connsiteY2"/>
                    </a:cxn>
                    <a:cxn ang="0">
                      <a:pos x="connsiteX3" y="connsiteY3"/>
                    </a:cxn>
                  </a:cxnLst>
                  <a:rect l="l" t="t" r="r" b="b"/>
                  <a:pathLst>
                    <a:path w="1691" h="1066">
                      <a:moveTo>
                        <a:pt x="2088" y="806"/>
                      </a:moveTo>
                      <a:lnTo>
                        <a:pt x="2065" y="680"/>
                      </a:lnTo>
                      <a:cubicBezTo>
                        <a:pt x="1441" y="825"/>
                        <a:pt x="868" y="1133"/>
                        <a:pt x="402" y="1572"/>
                      </a:cubicBezTo>
                      <a:cubicBezTo>
                        <a:pt x="1494" y="1972"/>
                        <a:pt x="2163" y="1670"/>
                        <a:pt x="2088" y="8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8" name="Freeform 5697">
                  <a:extLst>
                    <a:ext uri="{FF2B5EF4-FFF2-40B4-BE49-F238E27FC236}">
                      <a16:creationId xmlns:a16="http://schemas.microsoft.com/office/drawing/2014/main" id="{F13B55FA-9D1C-8455-289C-13BD5A652D98}"/>
                    </a:ext>
                  </a:extLst>
                </p:cNvPr>
                <p:cNvSpPr/>
                <p:nvPr/>
              </p:nvSpPr>
              <p:spPr>
                <a:xfrm rot="-780000">
                  <a:off x="1957330" y="4009324"/>
                  <a:ext cx="2526" cy="1737"/>
                </a:xfrm>
                <a:custGeom>
                  <a:avLst/>
                  <a:gdLst>
                    <a:gd name="connsiteX0" fmla="*/ 2511 w 2526"/>
                    <a:gd name="connsiteY0" fmla="*/ 815 h 1737"/>
                    <a:gd name="connsiteX1" fmla="*/ 825 w 2526"/>
                    <a:gd name="connsiteY1" fmla="*/ 1581 h 1737"/>
                    <a:gd name="connsiteX2" fmla="*/ 402 w 2526"/>
                    <a:gd name="connsiteY2" fmla="*/ 2046 h 1737"/>
                    <a:gd name="connsiteX3" fmla="*/ 2929 w 2526"/>
                    <a:gd name="connsiteY3" fmla="*/ 2418 h 1737"/>
                    <a:gd name="connsiteX4" fmla="*/ 2729 w 2526"/>
                    <a:gd name="connsiteY4" fmla="*/ 680 h 1737"/>
                    <a:gd name="connsiteX5" fmla="*/ 2483 w 2526"/>
                    <a:gd name="connsiteY5" fmla="*/ 703 h 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6" h="1737">
                      <a:moveTo>
                        <a:pt x="2511" y="815"/>
                      </a:moveTo>
                      <a:cubicBezTo>
                        <a:pt x="2585" y="1684"/>
                        <a:pt x="1916" y="1981"/>
                        <a:pt x="825" y="1581"/>
                      </a:cubicBezTo>
                      <a:lnTo>
                        <a:pt x="402" y="2046"/>
                      </a:lnTo>
                      <a:lnTo>
                        <a:pt x="2929" y="2418"/>
                      </a:lnTo>
                      <a:cubicBezTo>
                        <a:pt x="2878" y="1846"/>
                        <a:pt x="2804" y="1252"/>
                        <a:pt x="2729" y="680"/>
                      </a:cubicBezTo>
                      <a:lnTo>
                        <a:pt x="2483" y="70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9" name="Freeform 5698">
                  <a:extLst>
                    <a:ext uri="{FF2B5EF4-FFF2-40B4-BE49-F238E27FC236}">
                      <a16:creationId xmlns:a16="http://schemas.microsoft.com/office/drawing/2014/main" id="{CEEB0500-8DE9-C059-D351-5BFEC70B5FD0}"/>
                    </a:ext>
                  </a:extLst>
                </p:cNvPr>
                <p:cNvSpPr/>
                <p:nvPr/>
              </p:nvSpPr>
              <p:spPr>
                <a:xfrm rot="-780000">
                  <a:off x="1938096" y="4005956"/>
                  <a:ext cx="7481" cy="9445"/>
                </a:xfrm>
                <a:custGeom>
                  <a:avLst/>
                  <a:gdLst>
                    <a:gd name="connsiteX0" fmla="*/ 7259 w 7481"/>
                    <a:gd name="connsiteY0" fmla="*/ 4071 h 9445"/>
                    <a:gd name="connsiteX1" fmla="*/ 7854 w 7481"/>
                    <a:gd name="connsiteY1" fmla="*/ 1544 h 9445"/>
                    <a:gd name="connsiteX2" fmla="*/ 7830 w 7481"/>
                    <a:gd name="connsiteY2" fmla="*/ 1223 h 9445"/>
                    <a:gd name="connsiteX3" fmla="*/ 6047 w 7481"/>
                    <a:gd name="connsiteY3" fmla="*/ 903 h 9445"/>
                    <a:gd name="connsiteX4" fmla="*/ 1709 w 7481"/>
                    <a:gd name="connsiteY4" fmla="*/ 680 h 9445"/>
                    <a:gd name="connsiteX5" fmla="*/ 1091 w 7481"/>
                    <a:gd name="connsiteY5" fmla="*/ 2315 h 9445"/>
                    <a:gd name="connsiteX6" fmla="*/ 1068 w 7481"/>
                    <a:gd name="connsiteY6" fmla="*/ 2441 h 9445"/>
                    <a:gd name="connsiteX7" fmla="*/ 3571 w 7481"/>
                    <a:gd name="connsiteY7" fmla="*/ 3927 h 9445"/>
                    <a:gd name="connsiteX8" fmla="*/ 3297 w 7481"/>
                    <a:gd name="connsiteY8" fmla="*/ 5414 h 9445"/>
                    <a:gd name="connsiteX9" fmla="*/ 399 w 7481"/>
                    <a:gd name="connsiteY9" fmla="*/ 9085 h 9445"/>
                    <a:gd name="connsiteX10" fmla="*/ 1017 w 7481"/>
                    <a:gd name="connsiteY10" fmla="*/ 9605 h 9445"/>
                    <a:gd name="connsiteX11" fmla="*/ 1983 w 7481"/>
                    <a:gd name="connsiteY11" fmla="*/ 10125 h 9445"/>
                    <a:gd name="connsiteX12" fmla="*/ 4115 w 7481"/>
                    <a:gd name="connsiteY12" fmla="*/ 8662 h 9445"/>
                    <a:gd name="connsiteX13" fmla="*/ 3915 w 7481"/>
                    <a:gd name="connsiteY13" fmla="*/ 8118 h 9445"/>
                    <a:gd name="connsiteX14" fmla="*/ 7733 w 7481"/>
                    <a:gd name="connsiteY14" fmla="*/ 5293 h 9445"/>
                    <a:gd name="connsiteX15" fmla="*/ 7259 w 7481"/>
                    <a:gd name="connsiteY15" fmla="*/ 4071 h 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81" h="9445">
                      <a:moveTo>
                        <a:pt x="7259" y="4071"/>
                      </a:moveTo>
                      <a:cubicBezTo>
                        <a:pt x="7357" y="3254"/>
                        <a:pt x="7724" y="2385"/>
                        <a:pt x="7854" y="1544"/>
                      </a:cubicBezTo>
                      <a:cubicBezTo>
                        <a:pt x="7896" y="1439"/>
                        <a:pt x="7888" y="1321"/>
                        <a:pt x="7830" y="1223"/>
                      </a:cubicBezTo>
                      <a:lnTo>
                        <a:pt x="6047" y="903"/>
                      </a:lnTo>
                      <a:cubicBezTo>
                        <a:pt x="4598" y="1058"/>
                        <a:pt x="3134" y="983"/>
                        <a:pt x="1709" y="680"/>
                      </a:cubicBezTo>
                      <a:cubicBezTo>
                        <a:pt x="1314" y="954"/>
                        <a:pt x="1188" y="1474"/>
                        <a:pt x="1091" y="2315"/>
                      </a:cubicBezTo>
                      <a:lnTo>
                        <a:pt x="1068" y="2441"/>
                      </a:lnTo>
                      <a:cubicBezTo>
                        <a:pt x="2134" y="2351"/>
                        <a:pt x="3139" y="2948"/>
                        <a:pt x="3571" y="3927"/>
                      </a:cubicBezTo>
                      <a:cubicBezTo>
                        <a:pt x="3734" y="4438"/>
                        <a:pt x="3631" y="4996"/>
                        <a:pt x="3297" y="5414"/>
                      </a:cubicBezTo>
                      <a:cubicBezTo>
                        <a:pt x="2405" y="6655"/>
                        <a:pt x="1365" y="7867"/>
                        <a:pt x="399" y="9085"/>
                      </a:cubicBezTo>
                      <a:cubicBezTo>
                        <a:pt x="599" y="9257"/>
                        <a:pt x="794" y="9433"/>
                        <a:pt x="1017" y="9605"/>
                      </a:cubicBezTo>
                      <a:cubicBezTo>
                        <a:pt x="1317" y="9816"/>
                        <a:pt x="1641" y="9991"/>
                        <a:pt x="1983" y="10125"/>
                      </a:cubicBezTo>
                      <a:cubicBezTo>
                        <a:pt x="2703" y="9628"/>
                        <a:pt x="3423" y="9159"/>
                        <a:pt x="4115" y="8662"/>
                      </a:cubicBezTo>
                      <a:cubicBezTo>
                        <a:pt x="4066" y="8475"/>
                        <a:pt x="3999" y="8292"/>
                        <a:pt x="3915" y="8118"/>
                      </a:cubicBezTo>
                      <a:cubicBezTo>
                        <a:pt x="2675" y="5688"/>
                        <a:pt x="4979" y="4866"/>
                        <a:pt x="7733" y="5293"/>
                      </a:cubicBezTo>
                      <a:cubicBezTo>
                        <a:pt x="7584" y="4866"/>
                        <a:pt x="7236" y="4494"/>
                        <a:pt x="7259" y="407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0" name="Freeform 5699">
                  <a:extLst>
                    <a:ext uri="{FF2B5EF4-FFF2-40B4-BE49-F238E27FC236}">
                      <a16:creationId xmlns:a16="http://schemas.microsoft.com/office/drawing/2014/main" id="{67BF6797-FB23-AF97-8E4D-18D9348210F6}"/>
                    </a:ext>
                  </a:extLst>
                </p:cNvPr>
                <p:cNvSpPr/>
                <p:nvPr/>
              </p:nvSpPr>
              <p:spPr>
                <a:xfrm rot="-780000">
                  <a:off x="1938281" y="4015008"/>
                  <a:ext cx="2529" cy="1956"/>
                </a:xfrm>
                <a:custGeom>
                  <a:avLst/>
                  <a:gdLst>
                    <a:gd name="connsiteX0" fmla="*/ 1344 w 2529"/>
                    <a:gd name="connsiteY0" fmla="*/ 681 h 1956"/>
                    <a:gd name="connsiteX1" fmla="*/ 476 w 2529"/>
                    <a:gd name="connsiteY1" fmla="*/ 1745 h 1956"/>
                    <a:gd name="connsiteX2" fmla="*/ 550 w 2529"/>
                    <a:gd name="connsiteY2" fmla="*/ 2637 h 1956"/>
                    <a:gd name="connsiteX3" fmla="*/ 2185 w 2529"/>
                    <a:gd name="connsiteY3" fmla="*/ 2173 h 1956"/>
                    <a:gd name="connsiteX4" fmla="*/ 2928 w 2529"/>
                    <a:gd name="connsiteY4" fmla="*/ 1708 h 1956"/>
                    <a:gd name="connsiteX5" fmla="*/ 1962 w 2529"/>
                    <a:gd name="connsiteY5" fmla="*/ 1188 h 1956"/>
                    <a:gd name="connsiteX6" fmla="*/ 1344 w 2529"/>
                    <a:gd name="connsiteY6" fmla="*/ 681 h 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 h="1956">
                      <a:moveTo>
                        <a:pt x="1344" y="681"/>
                      </a:moveTo>
                      <a:lnTo>
                        <a:pt x="476" y="1745"/>
                      </a:lnTo>
                      <a:cubicBezTo>
                        <a:pt x="276" y="2019"/>
                        <a:pt x="527" y="2340"/>
                        <a:pt x="550" y="2637"/>
                      </a:cubicBezTo>
                      <a:cubicBezTo>
                        <a:pt x="1114" y="2558"/>
                        <a:pt x="1664" y="2402"/>
                        <a:pt x="2185" y="2173"/>
                      </a:cubicBezTo>
                      <a:lnTo>
                        <a:pt x="2928" y="1708"/>
                      </a:lnTo>
                      <a:cubicBezTo>
                        <a:pt x="2586" y="1574"/>
                        <a:pt x="2262" y="1399"/>
                        <a:pt x="1962" y="1188"/>
                      </a:cubicBezTo>
                      <a:cubicBezTo>
                        <a:pt x="1744" y="1030"/>
                        <a:pt x="1544" y="853"/>
                        <a:pt x="1344" y="6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1" name="Freeform 5700">
                  <a:extLst>
                    <a:ext uri="{FF2B5EF4-FFF2-40B4-BE49-F238E27FC236}">
                      <a16:creationId xmlns:a16="http://schemas.microsoft.com/office/drawing/2014/main" id="{E2F72747-4428-6740-E30B-F758CA8B5947}"/>
                    </a:ext>
                  </a:extLst>
                </p:cNvPr>
                <p:cNvSpPr/>
                <p:nvPr/>
              </p:nvSpPr>
              <p:spPr>
                <a:xfrm rot="-780000">
                  <a:off x="1942688" y="4005586"/>
                  <a:ext cx="1783" cy="391"/>
                </a:xfrm>
                <a:custGeom>
                  <a:avLst/>
                  <a:gdLst>
                    <a:gd name="connsiteX0" fmla="*/ 646 w 1783"/>
                    <a:gd name="connsiteY0" fmla="*/ 727 h 391"/>
                    <a:gd name="connsiteX1" fmla="*/ 400 w 1783"/>
                    <a:gd name="connsiteY1" fmla="*/ 750 h 391"/>
                    <a:gd name="connsiteX2" fmla="*/ 2183 w 1783"/>
                    <a:gd name="connsiteY2" fmla="*/ 1071 h 391"/>
                    <a:gd name="connsiteX3" fmla="*/ 646 w 1783"/>
                    <a:gd name="connsiteY3" fmla="*/ 727 h 391"/>
                  </a:gdLst>
                  <a:ahLst/>
                  <a:cxnLst>
                    <a:cxn ang="0">
                      <a:pos x="connsiteX0" y="connsiteY0"/>
                    </a:cxn>
                    <a:cxn ang="0">
                      <a:pos x="connsiteX1" y="connsiteY1"/>
                    </a:cxn>
                    <a:cxn ang="0">
                      <a:pos x="connsiteX2" y="connsiteY2"/>
                    </a:cxn>
                    <a:cxn ang="0">
                      <a:pos x="connsiteX3" y="connsiteY3"/>
                    </a:cxn>
                  </a:cxnLst>
                  <a:rect l="l" t="t" r="r" b="b"/>
                  <a:pathLst>
                    <a:path w="1783" h="391">
                      <a:moveTo>
                        <a:pt x="646" y="727"/>
                      </a:moveTo>
                      <a:lnTo>
                        <a:pt x="400" y="750"/>
                      </a:lnTo>
                      <a:lnTo>
                        <a:pt x="2183" y="1071"/>
                      </a:lnTo>
                      <a:cubicBezTo>
                        <a:pt x="2081" y="727"/>
                        <a:pt x="1514" y="602"/>
                        <a:pt x="646" y="72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2" name="Freeform 5701">
                  <a:extLst>
                    <a:ext uri="{FF2B5EF4-FFF2-40B4-BE49-F238E27FC236}">
                      <a16:creationId xmlns:a16="http://schemas.microsoft.com/office/drawing/2014/main" id="{3CAA8854-2DED-327E-8A00-37CC25D1FF4F}"/>
                    </a:ext>
                  </a:extLst>
                </p:cNvPr>
                <p:cNvSpPr/>
                <p:nvPr/>
              </p:nvSpPr>
              <p:spPr>
                <a:xfrm rot="-780000">
                  <a:off x="1941569" y="4010060"/>
                  <a:ext cx="4307" cy="3477"/>
                </a:xfrm>
                <a:custGeom>
                  <a:avLst/>
                  <a:gdLst>
                    <a:gd name="connsiteX0" fmla="*/ 743 w 4307"/>
                    <a:gd name="connsiteY0" fmla="*/ 3614 h 3477"/>
                    <a:gd name="connsiteX1" fmla="*/ 943 w 4307"/>
                    <a:gd name="connsiteY1" fmla="*/ 4158 h 3477"/>
                    <a:gd name="connsiteX2" fmla="*/ 4589 w 4307"/>
                    <a:gd name="connsiteY2" fmla="*/ 1579 h 3477"/>
                    <a:gd name="connsiteX3" fmla="*/ 4589 w 4307"/>
                    <a:gd name="connsiteY3" fmla="*/ 836 h 3477"/>
                    <a:gd name="connsiteX4" fmla="*/ 4566 w 4307"/>
                    <a:gd name="connsiteY4" fmla="*/ 785 h 3477"/>
                    <a:gd name="connsiteX5" fmla="*/ 743 w 4307"/>
                    <a:gd name="connsiteY5" fmla="*/ 3614 h 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7" h="3477">
                      <a:moveTo>
                        <a:pt x="743" y="3614"/>
                      </a:moveTo>
                      <a:cubicBezTo>
                        <a:pt x="828" y="3788"/>
                        <a:pt x="894" y="3971"/>
                        <a:pt x="943" y="4158"/>
                      </a:cubicBezTo>
                      <a:cubicBezTo>
                        <a:pt x="2183" y="3317"/>
                        <a:pt x="3395" y="2448"/>
                        <a:pt x="4589" y="1579"/>
                      </a:cubicBezTo>
                      <a:cubicBezTo>
                        <a:pt x="4812" y="1407"/>
                        <a:pt x="4663" y="1059"/>
                        <a:pt x="4589" y="836"/>
                      </a:cubicBezTo>
                      <a:lnTo>
                        <a:pt x="4566" y="785"/>
                      </a:lnTo>
                      <a:cubicBezTo>
                        <a:pt x="1812" y="367"/>
                        <a:pt x="-497" y="1184"/>
                        <a:pt x="743" y="361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3" name="Freeform 5702">
                  <a:extLst>
                    <a:ext uri="{FF2B5EF4-FFF2-40B4-BE49-F238E27FC236}">
                      <a16:creationId xmlns:a16="http://schemas.microsoft.com/office/drawing/2014/main" id="{58EE5CB9-928B-80DA-6DC3-5C433CFB1E13}"/>
                    </a:ext>
                  </a:extLst>
                </p:cNvPr>
                <p:cNvSpPr/>
                <p:nvPr/>
              </p:nvSpPr>
              <p:spPr>
                <a:xfrm rot="-780000">
                  <a:off x="1930359" y="4007075"/>
                  <a:ext cx="8374" cy="2764"/>
                </a:xfrm>
                <a:custGeom>
                  <a:avLst/>
                  <a:gdLst>
                    <a:gd name="connsiteX0" fmla="*/ 1842 w 8374"/>
                    <a:gd name="connsiteY0" fmla="*/ 3444 h 2764"/>
                    <a:gd name="connsiteX1" fmla="*/ 6022 w 8374"/>
                    <a:gd name="connsiteY1" fmla="*/ 2980 h 2764"/>
                    <a:gd name="connsiteX2" fmla="*/ 8131 w 8374"/>
                    <a:gd name="connsiteY2" fmla="*/ 2905 h 2764"/>
                    <a:gd name="connsiteX3" fmla="*/ 8154 w 8374"/>
                    <a:gd name="connsiteY3" fmla="*/ 2780 h 2764"/>
                    <a:gd name="connsiteX4" fmla="*/ 8772 w 8374"/>
                    <a:gd name="connsiteY4" fmla="*/ 1145 h 2764"/>
                    <a:gd name="connsiteX5" fmla="*/ 8749 w 8374"/>
                    <a:gd name="connsiteY5" fmla="*/ 1145 h 2764"/>
                    <a:gd name="connsiteX6" fmla="*/ 2404 w 8374"/>
                    <a:gd name="connsiteY6" fmla="*/ 680 h 2764"/>
                    <a:gd name="connsiteX7" fmla="*/ 397 w 8374"/>
                    <a:gd name="connsiteY7" fmla="*/ 2315 h 2764"/>
                    <a:gd name="connsiteX8" fmla="*/ 523 w 8374"/>
                    <a:gd name="connsiteY8" fmla="*/ 2339 h 2764"/>
                    <a:gd name="connsiteX9" fmla="*/ 1842 w 8374"/>
                    <a:gd name="connsiteY9" fmla="*/ 3444 h 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4" h="2764">
                      <a:moveTo>
                        <a:pt x="1842" y="3444"/>
                      </a:moveTo>
                      <a:cubicBezTo>
                        <a:pt x="3235" y="3319"/>
                        <a:pt x="4629" y="3124"/>
                        <a:pt x="6022" y="2980"/>
                      </a:cubicBezTo>
                      <a:cubicBezTo>
                        <a:pt x="6721" y="2885"/>
                        <a:pt x="7427" y="2859"/>
                        <a:pt x="8131" y="2905"/>
                      </a:cubicBezTo>
                      <a:lnTo>
                        <a:pt x="8154" y="2780"/>
                      </a:lnTo>
                      <a:cubicBezTo>
                        <a:pt x="8252" y="1934"/>
                        <a:pt x="8377" y="1414"/>
                        <a:pt x="8772" y="1145"/>
                      </a:cubicBezTo>
                      <a:lnTo>
                        <a:pt x="8749" y="1145"/>
                      </a:lnTo>
                      <a:cubicBezTo>
                        <a:pt x="6863" y="870"/>
                        <a:pt x="4759" y="847"/>
                        <a:pt x="2404" y="680"/>
                      </a:cubicBezTo>
                      <a:cubicBezTo>
                        <a:pt x="1684" y="1275"/>
                        <a:pt x="1038" y="1795"/>
                        <a:pt x="397" y="2315"/>
                      </a:cubicBezTo>
                      <a:lnTo>
                        <a:pt x="523" y="2339"/>
                      </a:lnTo>
                      <a:cubicBezTo>
                        <a:pt x="1041" y="2602"/>
                        <a:pt x="1492" y="2980"/>
                        <a:pt x="1842" y="344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4" name="Freeform 5703">
                  <a:extLst>
                    <a:ext uri="{FF2B5EF4-FFF2-40B4-BE49-F238E27FC236}">
                      <a16:creationId xmlns:a16="http://schemas.microsoft.com/office/drawing/2014/main" id="{77FBC1DD-5518-867A-BD0D-7812AC2F1352}"/>
                    </a:ext>
                  </a:extLst>
                </p:cNvPr>
                <p:cNvSpPr/>
                <p:nvPr/>
              </p:nvSpPr>
              <p:spPr>
                <a:xfrm rot="-780000">
                  <a:off x="1929679" y="4009735"/>
                  <a:ext cx="1509" cy="1212"/>
                </a:xfrm>
                <a:custGeom>
                  <a:avLst/>
                  <a:gdLst>
                    <a:gd name="connsiteX0" fmla="*/ 1387 w 1509"/>
                    <a:gd name="connsiteY0" fmla="*/ 680 h 1212"/>
                    <a:gd name="connsiteX1" fmla="*/ 397 w 1509"/>
                    <a:gd name="connsiteY1" fmla="*/ 1521 h 1212"/>
                    <a:gd name="connsiteX2" fmla="*/ 1735 w 1509"/>
                    <a:gd name="connsiteY2" fmla="*/ 1893 h 1212"/>
                    <a:gd name="connsiteX3" fmla="*/ 1907 w 1509"/>
                    <a:gd name="connsiteY3" fmla="*/ 1893 h 1212"/>
                    <a:gd name="connsiteX4" fmla="*/ 1387 w 1509"/>
                    <a:gd name="connsiteY4" fmla="*/ 680 h 1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 h="1212">
                      <a:moveTo>
                        <a:pt x="1387" y="680"/>
                      </a:moveTo>
                      <a:cubicBezTo>
                        <a:pt x="1038" y="955"/>
                        <a:pt x="718" y="1224"/>
                        <a:pt x="397" y="1521"/>
                      </a:cubicBezTo>
                      <a:cubicBezTo>
                        <a:pt x="806" y="1752"/>
                        <a:pt x="1266" y="1880"/>
                        <a:pt x="1735" y="1893"/>
                      </a:cubicBezTo>
                      <a:lnTo>
                        <a:pt x="1907" y="1893"/>
                      </a:lnTo>
                      <a:cubicBezTo>
                        <a:pt x="1656" y="1527"/>
                        <a:pt x="1479" y="1115"/>
                        <a:pt x="1387" y="6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5" name="Freeform 5704">
                  <a:extLst>
                    <a:ext uri="{FF2B5EF4-FFF2-40B4-BE49-F238E27FC236}">
                      <a16:creationId xmlns:a16="http://schemas.microsoft.com/office/drawing/2014/main" id="{B7B25278-40AD-7AC3-3DDE-F807FB37007B}"/>
                    </a:ext>
                  </a:extLst>
                </p:cNvPr>
                <p:cNvSpPr/>
                <p:nvPr/>
              </p:nvSpPr>
              <p:spPr>
                <a:xfrm rot="-780000">
                  <a:off x="1930627" y="4009476"/>
                  <a:ext cx="1449" cy="1240"/>
                </a:xfrm>
                <a:custGeom>
                  <a:avLst/>
                  <a:gdLst>
                    <a:gd name="connsiteX0" fmla="*/ 523 w 1449"/>
                    <a:gd name="connsiteY0" fmla="*/ 704 h 1240"/>
                    <a:gd name="connsiteX1" fmla="*/ 397 w 1449"/>
                    <a:gd name="connsiteY1" fmla="*/ 680 h 1240"/>
                    <a:gd name="connsiteX2" fmla="*/ 397 w 1449"/>
                    <a:gd name="connsiteY2" fmla="*/ 704 h 1240"/>
                    <a:gd name="connsiteX3" fmla="*/ 918 w 1449"/>
                    <a:gd name="connsiteY3" fmla="*/ 1921 h 1240"/>
                    <a:gd name="connsiteX4" fmla="*/ 1847 w 1449"/>
                    <a:gd name="connsiteY4" fmla="*/ 1795 h 1240"/>
                    <a:gd name="connsiteX5" fmla="*/ 523 w 1449"/>
                    <a:gd name="connsiteY5" fmla="*/ 704 h 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 h="1240">
                      <a:moveTo>
                        <a:pt x="523" y="704"/>
                      </a:moveTo>
                      <a:lnTo>
                        <a:pt x="397" y="680"/>
                      </a:lnTo>
                      <a:lnTo>
                        <a:pt x="397" y="704"/>
                      </a:lnTo>
                      <a:cubicBezTo>
                        <a:pt x="489" y="1139"/>
                        <a:pt x="666" y="1553"/>
                        <a:pt x="918" y="1921"/>
                      </a:cubicBezTo>
                      <a:lnTo>
                        <a:pt x="1847" y="1795"/>
                      </a:lnTo>
                      <a:cubicBezTo>
                        <a:pt x="1494" y="1336"/>
                        <a:pt x="1041" y="963"/>
                        <a:pt x="523" y="7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6" name="Freeform 5705">
                  <a:extLst>
                    <a:ext uri="{FF2B5EF4-FFF2-40B4-BE49-F238E27FC236}">
                      <a16:creationId xmlns:a16="http://schemas.microsoft.com/office/drawing/2014/main" id="{37FFB768-0D8F-772F-06F1-119CACDBFA11}"/>
                    </a:ext>
                  </a:extLst>
                </p:cNvPr>
                <p:cNvSpPr/>
                <p:nvPr/>
              </p:nvSpPr>
              <p:spPr>
                <a:xfrm rot="-780000">
                  <a:off x="1860835" y="3924496"/>
                  <a:ext cx="9614" cy="7521"/>
                </a:xfrm>
                <a:custGeom>
                  <a:avLst/>
                  <a:gdLst>
                    <a:gd name="connsiteX0" fmla="*/ 9381 w 9614"/>
                    <a:gd name="connsiteY0" fmla="*/ 1461 h 7521"/>
                    <a:gd name="connsiteX1" fmla="*/ 9107 w 9614"/>
                    <a:gd name="connsiteY1" fmla="*/ 666 h 7521"/>
                    <a:gd name="connsiteX2" fmla="*/ 8787 w 9614"/>
                    <a:gd name="connsiteY2" fmla="*/ 740 h 7521"/>
                    <a:gd name="connsiteX3" fmla="*/ 7969 w 9614"/>
                    <a:gd name="connsiteY3" fmla="*/ 3147 h 7521"/>
                    <a:gd name="connsiteX4" fmla="*/ 6952 w 9614"/>
                    <a:gd name="connsiteY4" fmla="*/ 6246 h 7521"/>
                    <a:gd name="connsiteX5" fmla="*/ 4889 w 9614"/>
                    <a:gd name="connsiteY5" fmla="*/ 7333 h 7521"/>
                    <a:gd name="connsiteX6" fmla="*/ 4226 w 9614"/>
                    <a:gd name="connsiteY6" fmla="*/ 6938 h 7521"/>
                    <a:gd name="connsiteX7" fmla="*/ 384 w 9614"/>
                    <a:gd name="connsiteY7" fmla="*/ 5201 h 7521"/>
                    <a:gd name="connsiteX8" fmla="*/ 705 w 9614"/>
                    <a:gd name="connsiteY8" fmla="*/ 6418 h 7521"/>
                    <a:gd name="connsiteX9" fmla="*/ 3455 w 9614"/>
                    <a:gd name="connsiteY9" fmla="*/ 8007 h 7521"/>
                    <a:gd name="connsiteX10" fmla="*/ 6604 w 9614"/>
                    <a:gd name="connsiteY10" fmla="*/ 7784 h 7521"/>
                    <a:gd name="connsiteX11" fmla="*/ 8759 w 9614"/>
                    <a:gd name="connsiteY11" fmla="*/ 5033 h 7521"/>
                    <a:gd name="connsiteX12" fmla="*/ 9999 w 9614"/>
                    <a:gd name="connsiteY12" fmla="*/ 1832 h 7521"/>
                    <a:gd name="connsiteX13" fmla="*/ 9381 w 9614"/>
                    <a:gd name="connsiteY13" fmla="*/ 1461 h 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14" h="7521">
                      <a:moveTo>
                        <a:pt x="9381" y="1461"/>
                      </a:moveTo>
                      <a:cubicBezTo>
                        <a:pt x="9211" y="1230"/>
                        <a:pt x="9115" y="953"/>
                        <a:pt x="9107" y="666"/>
                      </a:cubicBezTo>
                      <a:lnTo>
                        <a:pt x="8787" y="740"/>
                      </a:lnTo>
                      <a:cubicBezTo>
                        <a:pt x="8350" y="1477"/>
                        <a:pt x="8071" y="2297"/>
                        <a:pt x="7969" y="3147"/>
                      </a:cubicBezTo>
                      <a:cubicBezTo>
                        <a:pt x="7792" y="4226"/>
                        <a:pt x="7449" y="5272"/>
                        <a:pt x="6952" y="6246"/>
                      </a:cubicBezTo>
                      <a:cubicBezTo>
                        <a:pt x="6683" y="7116"/>
                        <a:pt x="5759" y="7603"/>
                        <a:pt x="4889" y="7333"/>
                      </a:cubicBezTo>
                      <a:cubicBezTo>
                        <a:pt x="4640" y="7256"/>
                        <a:pt x="4412" y="7121"/>
                        <a:pt x="4226" y="6938"/>
                      </a:cubicBezTo>
                      <a:cubicBezTo>
                        <a:pt x="3079" y="6101"/>
                        <a:pt x="1771" y="5509"/>
                        <a:pt x="384" y="5201"/>
                      </a:cubicBezTo>
                      <a:cubicBezTo>
                        <a:pt x="408" y="5624"/>
                        <a:pt x="517" y="6038"/>
                        <a:pt x="705" y="6418"/>
                      </a:cubicBezTo>
                      <a:cubicBezTo>
                        <a:pt x="1387" y="7277"/>
                        <a:pt x="2370" y="7844"/>
                        <a:pt x="3455" y="8007"/>
                      </a:cubicBezTo>
                      <a:cubicBezTo>
                        <a:pt x="4498" y="8309"/>
                        <a:pt x="5614" y="8230"/>
                        <a:pt x="6604" y="7784"/>
                      </a:cubicBezTo>
                      <a:cubicBezTo>
                        <a:pt x="7519" y="7040"/>
                        <a:pt x="8255" y="6100"/>
                        <a:pt x="8759" y="5033"/>
                      </a:cubicBezTo>
                      <a:cubicBezTo>
                        <a:pt x="9302" y="4067"/>
                        <a:pt x="9502" y="2901"/>
                        <a:pt x="9999" y="1832"/>
                      </a:cubicBezTo>
                      <a:cubicBezTo>
                        <a:pt x="9761" y="1771"/>
                        <a:pt x="9547" y="1642"/>
                        <a:pt x="9381" y="146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7" name="Freeform 5706">
                  <a:extLst>
                    <a:ext uri="{FF2B5EF4-FFF2-40B4-BE49-F238E27FC236}">
                      <a16:creationId xmlns:a16="http://schemas.microsoft.com/office/drawing/2014/main" id="{4687D055-7C0C-FC11-45FE-0A8D42257B69}"/>
                    </a:ext>
                  </a:extLst>
                </p:cNvPr>
                <p:cNvSpPr/>
                <p:nvPr/>
              </p:nvSpPr>
              <p:spPr>
                <a:xfrm rot="-780000">
                  <a:off x="1870819" y="3920781"/>
                  <a:ext cx="5917" cy="1306"/>
                </a:xfrm>
                <a:custGeom>
                  <a:avLst/>
                  <a:gdLst>
                    <a:gd name="connsiteX0" fmla="*/ 1747 w 5917"/>
                    <a:gd name="connsiteY0" fmla="*/ 1781 h 1306"/>
                    <a:gd name="connsiteX1" fmla="*/ 3507 w 5917"/>
                    <a:gd name="connsiteY1" fmla="*/ 1781 h 1306"/>
                    <a:gd name="connsiteX2" fmla="*/ 5690 w 5917"/>
                    <a:gd name="connsiteY2" fmla="*/ 1112 h 1306"/>
                    <a:gd name="connsiteX3" fmla="*/ 6155 w 5917"/>
                    <a:gd name="connsiteY3" fmla="*/ 814 h 1306"/>
                    <a:gd name="connsiteX4" fmla="*/ 6304 w 5917"/>
                    <a:gd name="connsiteY4" fmla="*/ 740 h 1306"/>
                    <a:gd name="connsiteX5" fmla="*/ 5435 w 5917"/>
                    <a:gd name="connsiteY5" fmla="*/ 666 h 1306"/>
                    <a:gd name="connsiteX6" fmla="*/ 3010 w 5917"/>
                    <a:gd name="connsiteY6" fmla="*/ 1182 h 1306"/>
                    <a:gd name="connsiteX7" fmla="*/ 507 w 5917"/>
                    <a:gd name="connsiteY7" fmla="*/ 1874 h 1306"/>
                    <a:gd name="connsiteX8" fmla="*/ 409 w 5917"/>
                    <a:gd name="connsiteY8" fmla="*/ 1897 h 1306"/>
                    <a:gd name="connsiteX9" fmla="*/ 386 w 5917"/>
                    <a:gd name="connsiteY9" fmla="*/ 1971 h 1306"/>
                    <a:gd name="connsiteX10" fmla="*/ 1747 w 5917"/>
                    <a:gd name="connsiteY10" fmla="*/ 1781 h 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17" h="1306">
                      <a:moveTo>
                        <a:pt x="1747" y="1781"/>
                      </a:moveTo>
                      <a:cubicBezTo>
                        <a:pt x="2342" y="1804"/>
                        <a:pt x="2913" y="1781"/>
                        <a:pt x="3507" y="1781"/>
                      </a:cubicBezTo>
                      <a:cubicBezTo>
                        <a:pt x="4294" y="1847"/>
                        <a:pt x="5076" y="1608"/>
                        <a:pt x="5690" y="1112"/>
                      </a:cubicBezTo>
                      <a:cubicBezTo>
                        <a:pt x="5862" y="763"/>
                        <a:pt x="6039" y="838"/>
                        <a:pt x="6155" y="814"/>
                      </a:cubicBezTo>
                      <a:lnTo>
                        <a:pt x="6304" y="740"/>
                      </a:lnTo>
                      <a:cubicBezTo>
                        <a:pt x="6030" y="740"/>
                        <a:pt x="5909" y="666"/>
                        <a:pt x="5435" y="666"/>
                      </a:cubicBezTo>
                      <a:cubicBezTo>
                        <a:pt x="4598" y="655"/>
                        <a:pt x="3770" y="831"/>
                        <a:pt x="3010" y="1182"/>
                      </a:cubicBezTo>
                      <a:cubicBezTo>
                        <a:pt x="2467" y="1381"/>
                        <a:pt x="1399" y="1646"/>
                        <a:pt x="507" y="1874"/>
                      </a:cubicBezTo>
                      <a:lnTo>
                        <a:pt x="409" y="1897"/>
                      </a:lnTo>
                      <a:lnTo>
                        <a:pt x="386" y="1971"/>
                      </a:lnTo>
                      <a:cubicBezTo>
                        <a:pt x="820" y="1806"/>
                        <a:pt x="1285" y="1741"/>
                        <a:pt x="1747" y="17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8" name="Freeform 5707">
                  <a:extLst>
                    <a:ext uri="{FF2B5EF4-FFF2-40B4-BE49-F238E27FC236}">
                      <a16:creationId xmlns:a16="http://schemas.microsoft.com/office/drawing/2014/main" id="{DB8AF2F5-088D-25EE-4136-7EC7AE0C2D60}"/>
                    </a:ext>
                  </a:extLst>
                </p:cNvPr>
                <p:cNvSpPr/>
                <p:nvPr/>
              </p:nvSpPr>
              <p:spPr>
                <a:xfrm rot="-780000">
                  <a:off x="1868662" y="3922940"/>
                  <a:ext cx="2601" cy="1635"/>
                </a:xfrm>
                <a:custGeom>
                  <a:avLst/>
                  <a:gdLst>
                    <a:gd name="connsiteX0" fmla="*/ 386 w 2601"/>
                    <a:gd name="connsiteY0" fmla="*/ 1135 h 1635"/>
                    <a:gd name="connsiteX1" fmla="*/ 660 w 2601"/>
                    <a:gd name="connsiteY1" fmla="*/ 1929 h 1635"/>
                    <a:gd name="connsiteX2" fmla="*/ 1278 w 2601"/>
                    <a:gd name="connsiteY2" fmla="*/ 2301 h 1635"/>
                    <a:gd name="connsiteX3" fmla="*/ 1278 w 2601"/>
                    <a:gd name="connsiteY3" fmla="*/ 2278 h 1635"/>
                    <a:gd name="connsiteX4" fmla="*/ 2964 w 2601"/>
                    <a:gd name="connsiteY4" fmla="*/ 740 h 1635"/>
                    <a:gd name="connsiteX5" fmla="*/ 2987 w 2601"/>
                    <a:gd name="connsiteY5" fmla="*/ 666 h 1635"/>
                    <a:gd name="connsiteX6" fmla="*/ 729 w 2601"/>
                    <a:gd name="connsiteY6" fmla="*/ 1088 h 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1" h="1635">
                      <a:moveTo>
                        <a:pt x="386" y="1135"/>
                      </a:moveTo>
                      <a:cubicBezTo>
                        <a:pt x="393" y="1422"/>
                        <a:pt x="489" y="1699"/>
                        <a:pt x="660" y="1929"/>
                      </a:cubicBezTo>
                      <a:cubicBezTo>
                        <a:pt x="825" y="2111"/>
                        <a:pt x="1040" y="2240"/>
                        <a:pt x="1278" y="2301"/>
                      </a:cubicBezTo>
                      <a:lnTo>
                        <a:pt x="1278" y="2278"/>
                      </a:lnTo>
                      <a:cubicBezTo>
                        <a:pt x="1594" y="1548"/>
                        <a:pt x="2208" y="989"/>
                        <a:pt x="2964" y="740"/>
                      </a:cubicBezTo>
                      <a:lnTo>
                        <a:pt x="2987" y="666"/>
                      </a:lnTo>
                      <a:cubicBezTo>
                        <a:pt x="1946" y="889"/>
                        <a:pt x="1449" y="986"/>
                        <a:pt x="729" y="108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9" name="Freeform 5708">
                  <a:extLst>
                    <a:ext uri="{FF2B5EF4-FFF2-40B4-BE49-F238E27FC236}">
                      <a16:creationId xmlns:a16="http://schemas.microsoft.com/office/drawing/2014/main" id="{EB93A8B2-D258-6223-81D8-F5B6974C42A3}"/>
                    </a:ext>
                  </a:extLst>
                </p:cNvPr>
                <p:cNvSpPr/>
                <p:nvPr/>
              </p:nvSpPr>
              <p:spPr>
                <a:xfrm rot="-780000">
                  <a:off x="1860630" y="3924756"/>
                  <a:ext cx="8551" cy="6666"/>
                </a:xfrm>
                <a:custGeom>
                  <a:avLst/>
                  <a:gdLst>
                    <a:gd name="connsiteX0" fmla="*/ 4374 w 8551"/>
                    <a:gd name="connsiteY0" fmla="*/ 6864 h 6666"/>
                    <a:gd name="connsiteX1" fmla="*/ 6706 w 8551"/>
                    <a:gd name="connsiteY1" fmla="*/ 6835 h 6666"/>
                    <a:gd name="connsiteX2" fmla="*/ 7101 w 8551"/>
                    <a:gd name="connsiteY2" fmla="*/ 6172 h 6666"/>
                    <a:gd name="connsiteX3" fmla="*/ 8118 w 8551"/>
                    <a:gd name="connsiteY3" fmla="*/ 3073 h 6666"/>
                    <a:gd name="connsiteX4" fmla="*/ 8935 w 8551"/>
                    <a:gd name="connsiteY4" fmla="*/ 666 h 6666"/>
                    <a:gd name="connsiteX5" fmla="*/ 8146 w 8551"/>
                    <a:gd name="connsiteY5" fmla="*/ 824 h 6666"/>
                    <a:gd name="connsiteX6" fmla="*/ 5940 w 8551"/>
                    <a:gd name="connsiteY6" fmla="*/ 1289 h 6666"/>
                    <a:gd name="connsiteX7" fmla="*/ 4453 w 8551"/>
                    <a:gd name="connsiteY7" fmla="*/ 2130 h 6666"/>
                    <a:gd name="connsiteX8" fmla="*/ 2567 w 8551"/>
                    <a:gd name="connsiteY8" fmla="*/ 3170 h 6666"/>
                    <a:gd name="connsiteX9" fmla="*/ 384 w 8551"/>
                    <a:gd name="connsiteY9" fmla="*/ 3444 h 6666"/>
                    <a:gd name="connsiteX10" fmla="*/ 533 w 8551"/>
                    <a:gd name="connsiteY10" fmla="*/ 5080 h 6666"/>
                    <a:gd name="connsiteX11" fmla="*/ 4374 w 8551"/>
                    <a:gd name="connsiteY11" fmla="*/ 6864 h 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1" h="6666">
                      <a:moveTo>
                        <a:pt x="4374" y="6864"/>
                      </a:moveTo>
                      <a:cubicBezTo>
                        <a:pt x="5026" y="7500"/>
                        <a:pt x="6070" y="7488"/>
                        <a:pt x="6706" y="6835"/>
                      </a:cubicBezTo>
                      <a:cubicBezTo>
                        <a:pt x="6888" y="6649"/>
                        <a:pt x="7024" y="6421"/>
                        <a:pt x="7101" y="6172"/>
                      </a:cubicBezTo>
                      <a:cubicBezTo>
                        <a:pt x="7598" y="5197"/>
                        <a:pt x="7941" y="4152"/>
                        <a:pt x="8118" y="3073"/>
                      </a:cubicBezTo>
                      <a:cubicBezTo>
                        <a:pt x="8220" y="2223"/>
                        <a:pt x="8498" y="1402"/>
                        <a:pt x="8935" y="666"/>
                      </a:cubicBezTo>
                      <a:lnTo>
                        <a:pt x="8146" y="824"/>
                      </a:lnTo>
                      <a:cubicBezTo>
                        <a:pt x="7426" y="1047"/>
                        <a:pt x="6688" y="1202"/>
                        <a:pt x="5940" y="1289"/>
                      </a:cubicBezTo>
                      <a:cubicBezTo>
                        <a:pt x="5368" y="1437"/>
                        <a:pt x="4922" y="917"/>
                        <a:pt x="4453" y="2130"/>
                      </a:cubicBezTo>
                      <a:cubicBezTo>
                        <a:pt x="3948" y="2664"/>
                        <a:pt x="3289" y="3028"/>
                        <a:pt x="2567" y="3170"/>
                      </a:cubicBezTo>
                      <a:cubicBezTo>
                        <a:pt x="1851" y="3336"/>
                        <a:pt x="1120" y="3428"/>
                        <a:pt x="384" y="3444"/>
                      </a:cubicBezTo>
                      <a:cubicBezTo>
                        <a:pt x="459" y="3988"/>
                        <a:pt x="459" y="4560"/>
                        <a:pt x="533" y="5080"/>
                      </a:cubicBezTo>
                      <a:cubicBezTo>
                        <a:pt x="1923" y="5402"/>
                        <a:pt x="3231" y="6010"/>
                        <a:pt x="4374" y="68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0" name="Freeform 5709">
                  <a:extLst>
                    <a:ext uri="{FF2B5EF4-FFF2-40B4-BE49-F238E27FC236}">
                      <a16:creationId xmlns:a16="http://schemas.microsoft.com/office/drawing/2014/main" id="{51E458A6-FB70-4777-5698-381571CF3D07}"/>
                    </a:ext>
                  </a:extLst>
                </p:cNvPr>
                <p:cNvSpPr/>
                <p:nvPr/>
              </p:nvSpPr>
              <p:spPr>
                <a:xfrm rot="-780000">
                  <a:off x="1944937" y="3990675"/>
                  <a:ext cx="1727" cy="1217"/>
                </a:xfrm>
                <a:custGeom>
                  <a:avLst/>
                  <a:gdLst>
                    <a:gd name="connsiteX0" fmla="*/ 1463 w 1727"/>
                    <a:gd name="connsiteY0" fmla="*/ 802 h 1217"/>
                    <a:gd name="connsiteX1" fmla="*/ 400 w 1727"/>
                    <a:gd name="connsiteY1" fmla="*/ 677 h 1217"/>
                    <a:gd name="connsiteX2" fmla="*/ 1166 w 1727"/>
                    <a:gd name="connsiteY2" fmla="*/ 1471 h 1217"/>
                    <a:gd name="connsiteX3" fmla="*/ 1663 w 1727"/>
                    <a:gd name="connsiteY3" fmla="*/ 1894 h 1217"/>
                    <a:gd name="connsiteX4" fmla="*/ 2128 w 1727"/>
                    <a:gd name="connsiteY4" fmla="*/ 1746 h 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 h="1217">
                      <a:moveTo>
                        <a:pt x="1463" y="802"/>
                      </a:moveTo>
                      <a:lnTo>
                        <a:pt x="400" y="677"/>
                      </a:lnTo>
                      <a:cubicBezTo>
                        <a:pt x="637" y="959"/>
                        <a:pt x="893" y="1224"/>
                        <a:pt x="1166" y="1471"/>
                      </a:cubicBezTo>
                      <a:lnTo>
                        <a:pt x="1663" y="1894"/>
                      </a:lnTo>
                      <a:lnTo>
                        <a:pt x="2128" y="174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1" name="Freeform 5710">
                  <a:extLst>
                    <a:ext uri="{FF2B5EF4-FFF2-40B4-BE49-F238E27FC236}">
                      <a16:creationId xmlns:a16="http://schemas.microsoft.com/office/drawing/2014/main" id="{D3125D24-1D24-5EC9-379A-F66275128849}"/>
                    </a:ext>
                  </a:extLst>
                </p:cNvPr>
                <p:cNvSpPr/>
                <p:nvPr/>
              </p:nvSpPr>
              <p:spPr>
                <a:xfrm rot="-780000">
                  <a:off x="1942761" y="3989185"/>
                  <a:ext cx="3307" cy="3212"/>
                </a:xfrm>
                <a:custGeom>
                  <a:avLst/>
                  <a:gdLst>
                    <a:gd name="connsiteX0" fmla="*/ 2434 w 3307"/>
                    <a:gd name="connsiteY0" fmla="*/ 2461 h 3212"/>
                    <a:gd name="connsiteX1" fmla="*/ 3497 w 3307"/>
                    <a:gd name="connsiteY1" fmla="*/ 2586 h 3212"/>
                    <a:gd name="connsiteX2" fmla="*/ 2183 w 3307"/>
                    <a:gd name="connsiteY2" fmla="*/ 677 h 3212"/>
                    <a:gd name="connsiteX3" fmla="*/ 2137 w 3307"/>
                    <a:gd name="connsiteY3" fmla="*/ 677 h 3212"/>
                    <a:gd name="connsiteX4" fmla="*/ 399 w 3307"/>
                    <a:gd name="connsiteY4" fmla="*/ 1471 h 3212"/>
                    <a:gd name="connsiteX5" fmla="*/ 2369 w 3307"/>
                    <a:gd name="connsiteY5" fmla="*/ 3855 h 3212"/>
                    <a:gd name="connsiteX6" fmla="*/ 3558 w 3307"/>
                    <a:gd name="connsiteY6" fmla="*/ 3729 h 3212"/>
                    <a:gd name="connsiteX7" fmla="*/ 3707 w 3307"/>
                    <a:gd name="connsiteY7" fmla="*/ 3678 h 3212"/>
                    <a:gd name="connsiteX8" fmla="*/ 3210 w 3307"/>
                    <a:gd name="connsiteY8" fmla="*/ 3255 h 3212"/>
                    <a:gd name="connsiteX9" fmla="*/ 2434 w 3307"/>
                    <a:gd name="connsiteY9" fmla="*/ 2461 h 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7" h="3212">
                      <a:moveTo>
                        <a:pt x="2434" y="2461"/>
                      </a:moveTo>
                      <a:lnTo>
                        <a:pt x="3497" y="2586"/>
                      </a:lnTo>
                      <a:cubicBezTo>
                        <a:pt x="3075" y="1968"/>
                        <a:pt x="2629" y="1323"/>
                        <a:pt x="2183" y="677"/>
                      </a:cubicBezTo>
                      <a:lnTo>
                        <a:pt x="2137" y="677"/>
                      </a:lnTo>
                      <a:cubicBezTo>
                        <a:pt x="1539" y="898"/>
                        <a:pt x="958" y="1164"/>
                        <a:pt x="399" y="1471"/>
                      </a:cubicBezTo>
                      <a:cubicBezTo>
                        <a:pt x="1015" y="2299"/>
                        <a:pt x="1673" y="3094"/>
                        <a:pt x="2369" y="3855"/>
                      </a:cubicBezTo>
                      <a:cubicBezTo>
                        <a:pt x="2769" y="3928"/>
                        <a:pt x="3182" y="3884"/>
                        <a:pt x="3558" y="3729"/>
                      </a:cubicBezTo>
                      <a:lnTo>
                        <a:pt x="3707" y="3678"/>
                      </a:lnTo>
                      <a:lnTo>
                        <a:pt x="3210" y="3255"/>
                      </a:lnTo>
                      <a:cubicBezTo>
                        <a:pt x="2933" y="3009"/>
                        <a:pt x="2674" y="2743"/>
                        <a:pt x="2434" y="246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2" name="Freeform 5711">
                  <a:extLst>
                    <a:ext uri="{FF2B5EF4-FFF2-40B4-BE49-F238E27FC236}">
                      <a16:creationId xmlns:a16="http://schemas.microsoft.com/office/drawing/2014/main" id="{4385B0CA-844C-9233-D072-2F8D6FDF1216}"/>
                    </a:ext>
                  </a:extLst>
                </p:cNvPr>
                <p:cNvSpPr/>
                <p:nvPr/>
              </p:nvSpPr>
              <p:spPr>
                <a:xfrm rot="-780000">
                  <a:off x="1877644" y="3985636"/>
                  <a:ext cx="13120" cy="7114"/>
                </a:xfrm>
                <a:custGeom>
                  <a:avLst/>
                  <a:gdLst>
                    <a:gd name="connsiteX0" fmla="*/ 2222 w 13120"/>
                    <a:gd name="connsiteY0" fmla="*/ 4966 h 7114"/>
                    <a:gd name="connsiteX1" fmla="*/ 512 w 13120"/>
                    <a:gd name="connsiteY1" fmla="*/ 6676 h 7114"/>
                    <a:gd name="connsiteX2" fmla="*/ 461 w 13120"/>
                    <a:gd name="connsiteY2" fmla="*/ 7791 h 7114"/>
                    <a:gd name="connsiteX3" fmla="*/ 2319 w 13120"/>
                    <a:gd name="connsiteY3" fmla="*/ 7196 h 7114"/>
                    <a:gd name="connsiteX4" fmla="*/ 7006 w 13120"/>
                    <a:gd name="connsiteY4" fmla="*/ 4371 h 7114"/>
                    <a:gd name="connsiteX5" fmla="*/ 10722 w 13120"/>
                    <a:gd name="connsiteY5" fmla="*/ 3354 h 7114"/>
                    <a:gd name="connsiteX6" fmla="*/ 13508 w 13120"/>
                    <a:gd name="connsiteY6" fmla="*/ 2039 h 7114"/>
                    <a:gd name="connsiteX7" fmla="*/ 9616 w 13120"/>
                    <a:gd name="connsiteY7" fmla="*/ 724 h 7114"/>
                    <a:gd name="connsiteX8" fmla="*/ 7981 w 13120"/>
                    <a:gd name="connsiteY8" fmla="*/ 1295 h 7114"/>
                    <a:gd name="connsiteX9" fmla="*/ 5129 w 13120"/>
                    <a:gd name="connsiteY9" fmla="*/ 3354 h 7114"/>
                    <a:gd name="connsiteX10" fmla="*/ 5227 w 13120"/>
                    <a:gd name="connsiteY10" fmla="*/ 4720 h 7114"/>
                    <a:gd name="connsiteX11" fmla="*/ 2222 w 13120"/>
                    <a:gd name="connsiteY11" fmla="*/ 4966 h 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0" h="7114">
                      <a:moveTo>
                        <a:pt x="2222" y="4966"/>
                      </a:moveTo>
                      <a:cubicBezTo>
                        <a:pt x="1552" y="5426"/>
                        <a:pt x="972" y="6005"/>
                        <a:pt x="512" y="6676"/>
                      </a:cubicBezTo>
                      <a:cubicBezTo>
                        <a:pt x="266" y="7024"/>
                        <a:pt x="461" y="7419"/>
                        <a:pt x="461" y="7791"/>
                      </a:cubicBezTo>
                      <a:cubicBezTo>
                        <a:pt x="1096" y="7644"/>
                        <a:pt x="1718" y="7446"/>
                        <a:pt x="2319" y="7196"/>
                      </a:cubicBezTo>
                      <a:cubicBezTo>
                        <a:pt x="3931" y="6267"/>
                        <a:pt x="5320" y="5189"/>
                        <a:pt x="7006" y="4371"/>
                      </a:cubicBezTo>
                      <a:cubicBezTo>
                        <a:pt x="8197" y="3878"/>
                        <a:pt x="9445" y="3536"/>
                        <a:pt x="10722" y="3354"/>
                      </a:cubicBezTo>
                      <a:cubicBezTo>
                        <a:pt x="12384" y="3005"/>
                        <a:pt x="13374" y="2587"/>
                        <a:pt x="13508" y="2039"/>
                      </a:cubicBezTo>
                      <a:cubicBezTo>
                        <a:pt x="12245" y="1616"/>
                        <a:pt x="11028" y="1110"/>
                        <a:pt x="9616" y="724"/>
                      </a:cubicBezTo>
                      <a:cubicBezTo>
                        <a:pt x="9022" y="552"/>
                        <a:pt x="8028" y="873"/>
                        <a:pt x="7981" y="1295"/>
                      </a:cubicBezTo>
                      <a:cubicBezTo>
                        <a:pt x="7856" y="2090"/>
                        <a:pt x="6741" y="2736"/>
                        <a:pt x="5129" y="3354"/>
                      </a:cubicBezTo>
                      <a:cubicBezTo>
                        <a:pt x="5204" y="3851"/>
                        <a:pt x="5153" y="4348"/>
                        <a:pt x="5227" y="4720"/>
                      </a:cubicBezTo>
                      <a:cubicBezTo>
                        <a:pt x="4776" y="5807"/>
                        <a:pt x="4005" y="5858"/>
                        <a:pt x="2222" y="49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3" name="Freeform 5712">
                  <a:extLst>
                    <a:ext uri="{FF2B5EF4-FFF2-40B4-BE49-F238E27FC236}">
                      <a16:creationId xmlns:a16="http://schemas.microsoft.com/office/drawing/2014/main" id="{4C6A68E0-BF83-3B7C-279A-FC758930642A}"/>
                    </a:ext>
                  </a:extLst>
                </p:cNvPr>
                <p:cNvSpPr/>
                <p:nvPr/>
              </p:nvSpPr>
              <p:spPr>
                <a:xfrm rot="-780000">
                  <a:off x="1879614" y="3989030"/>
                  <a:ext cx="3023" cy="2235"/>
                </a:xfrm>
                <a:custGeom>
                  <a:avLst/>
                  <a:gdLst>
                    <a:gd name="connsiteX0" fmla="*/ 686 w 3023"/>
                    <a:gd name="connsiteY0" fmla="*/ 2090 h 2235"/>
                    <a:gd name="connsiteX1" fmla="*/ 388 w 3023"/>
                    <a:gd name="connsiteY1" fmla="*/ 2289 h 2235"/>
                    <a:gd name="connsiteX2" fmla="*/ 3412 w 3023"/>
                    <a:gd name="connsiteY2" fmla="*/ 2043 h 2235"/>
                    <a:gd name="connsiteX3" fmla="*/ 3315 w 3023"/>
                    <a:gd name="connsiteY3" fmla="*/ 677 h 2235"/>
                    <a:gd name="connsiteX4" fmla="*/ 2818 w 3023"/>
                    <a:gd name="connsiteY4" fmla="*/ 877 h 2235"/>
                    <a:gd name="connsiteX5" fmla="*/ 686 w 3023"/>
                    <a:gd name="connsiteY5" fmla="*/ 2090 h 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3" h="2235">
                      <a:moveTo>
                        <a:pt x="686" y="2090"/>
                      </a:moveTo>
                      <a:lnTo>
                        <a:pt x="388" y="2289"/>
                      </a:lnTo>
                      <a:cubicBezTo>
                        <a:pt x="2172" y="3182"/>
                        <a:pt x="2943" y="3130"/>
                        <a:pt x="3412" y="2043"/>
                      </a:cubicBezTo>
                      <a:cubicBezTo>
                        <a:pt x="3338" y="1671"/>
                        <a:pt x="3389" y="1174"/>
                        <a:pt x="3315" y="677"/>
                      </a:cubicBezTo>
                      <a:lnTo>
                        <a:pt x="2818" y="877"/>
                      </a:lnTo>
                      <a:cubicBezTo>
                        <a:pt x="2063" y="1198"/>
                        <a:pt x="1348" y="1605"/>
                        <a:pt x="686" y="209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4" name="Freeform 5713">
                  <a:extLst>
                    <a:ext uri="{FF2B5EF4-FFF2-40B4-BE49-F238E27FC236}">
                      <a16:creationId xmlns:a16="http://schemas.microsoft.com/office/drawing/2014/main" id="{721CD151-FFCE-6D92-5DB5-49853B5456CB}"/>
                    </a:ext>
                  </a:extLst>
                </p:cNvPr>
                <p:cNvSpPr/>
                <p:nvPr/>
              </p:nvSpPr>
              <p:spPr>
                <a:xfrm rot="-780000">
                  <a:off x="1857180" y="3900302"/>
                  <a:ext cx="3247" cy="2038"/>
                </a:xfrm>
                <a:custGeom>
                  <a:avLst/>
                  <a:gdLst>
                    <a:gd name="connsiteX0" fmla="*/ 1001 w 3247"/>
                    <a:gd name="connsiteY0" fmla="*/ 2497 h 2038"/>
                    <a:gd name="connsiteX1" fmla="*/ 3630 w 3247"/>
                    <a:gd name="connsiteY1" fmla="*/ 1182 h 2038"/>
                    <a:gd name="connsiteX2" fmla="*/ 3607 w 3247"/>
                    <a:gd name="connsiteY2" fmla="*/ 662 h 2038"/>
                    <a:gd name="connsiteX3" fmla="*/ 658 w 3247"/>
                    <a:gd name="connsiteY3" fmla="*/ 1159 h 2038"/>
                    <a:gd name="connsiteX4" fmla="*/ 384 w 3247"/>
                    <a:gd name="connsiteY4" fmla="*/ 2125 h 2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 h="2038">
                      <a:moveTo>
                        <a:pt x="1001" y="2497"/>
                      </a:moveTo>
                      <a:cubicBezTo>
                        <a:pt x="2167" y="3092"/>
                        <a:pt x="3677" y="2297"/>
                        <a:pt x="3630" y="1182"/>
                      </a:cubicBezTo>
                      <a:lnTo>
                        <a:pt x="3607" y="662"/>
                      </a:lnTo>
                      <a:lnTo>
                        <a:pt x="658" y="1159"/>
                      </a:lnTo>
                      <a:cubicBezTo>
                        <a:pt x="589" y="1487"/>
                        <a:pt x="498" y="1810"/>
                        <a:pt x="384" y="21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5" name="Freeform 5714">
                  <a:extLst>
                    <a:ext uri="{FF2B5EF4-FFF2-40B4-BE49-F238E27FC236}">
                      <a16:creationId xmlns:a16="http://schemas.microsoft.com/office/drawing/2014/main" id="{813877B3-C241-D926-1F92-2C237099CAD0}"/>
                    </a:ext>
                  </a:extLst>
                </p:cNvPr>
                <p:cNvSpPr/>
                <p:nvPr/>
              </p:nvSpPr>
              <p:spPr>
                <a:xfrm rot="-780000">
                  <a:off x="1856159" y="3901250"/>
                  <a:ext cx="1337" cy="966"/>
                </a:xfrm>
                <a:custGeom>
                  <a:avLst/>
                  <a:gdLst>
                    <a:gd name="connsiteX0" fmla="*/ 383 w 1337"/>
                    <a:gd name="connsiteY0" fmla="*/ 885 h 966"/>
                    <a:gd name="connsiteX1" fmla="*/ 1447 w 1337"/>
                    <a:gd name="connsiteY1" fmla="*/ 1628 h 966"/>
                    <a:gd name="connsiteX2" fmla="*/ 1721 w 1337"/>
                    <a:gd name="connsiteY2" fmla="*/ 662 h 966"/>
                  </a:gdLst>
                  <a:ahLst/>
                  <a:cxnLst>
                    <a:cxn ang="0">
                      <a:pos x="connsiteX0" y="connsiteY0"/>
                    </a:cxn>
                    <a:cxn ang="0">
                      <a:pos x="connsiteX1" y="connsiteY1"/>
                    </a:cxn>
                    <a:cxn ang="0">
                      <a:pos x="connsiteX2" y="connsiteY2"/>
                    </a:cxn>
                  </a:cxnLst>
                  <a:rect l="l" t="t" r="r" b="b"/>
                  <a:pathLst>
                    <a:path w="1337" h="966">
                      <a:moveTo>
                        <a:pt x="383" y="885"/>
                      </a:moveTo>
                      <a:cubicBezTo>
                        <a:pt x="724" y="1153"/>
                        <a:pt x="1079" y="1401"/>
                        <a:pt x="1447" y="1628"/>
                      </a:cubicBezTo>
                      <a:cubicBezTo>
                        <a:pt x="1561" y="1313"/>
                        <a:pt x="1653" y="990"/>
                        <a:pt x="1721" y="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6" name="Freeform 5715">
                  <a:extLst>
                    <a:ext uri="{FF2B5EF4-FFF2-40B4-BE49-F238E27FC236}">
                      <a16:creationId xmlns:a16="http://schemas.microsoft.com/office/drawing/2014/main" id="{DAED5FAE-5527-DC7E-D493-878954BBEDBE}"/>
                    </a:ext>
                  </a:extLst>
                </p:cNvPr>
                <p:cNvSpPr/>
                <p:nvPr/>
              </p:nvSpPr>
              <p:spPr>
                <a:xfrm rot="-780000">
                  <a:off x="1857209" y="3901130"/>
                  <a:ext cx="274" cy="966"/>
                </a:xfrm>
                <a:custGeom>
                  <a:avLst/>
                  <a:gdLst>
                    <a:gd name="connsiteX0" fmla="*/ 384 w 274"/>
                    <a:gd name="connsiteY0" fmla="*/ 1628 h 966"/>
                    <a:gd name="connsiteX1" fmla="*/ 384 w 274"/>
                    <a:gd name="connsiteY1" fmla="*/ 1628 h 966"/>
                    <a:gd name="connsiteX2" fmla="*/ 658 w 274"/>
                    <a:gd name="connsiteY2" fmla="*/ 662 h 966"/>
                    <a:gd name="connsiteX3" fmla="*/ 658 w 274"/>
                    <a:gd name="connsiteY3" fmla="*/ 662 h 966"/>
                    <a:gd name="connsiteX4" fmla="*/ 384 w 274"/>
                    <a:gd name="connsiteY4" fmla="*/ 1628 h 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 h="966">
                      <a:moveTo>
                        <a:pt x="384" y="1628"/>
                      </a:moveTo>
                      <a:lnTo>
                        <a:pt x="384" y="1628"/>
                      </a:lnTo>
                      <a:cubicBezTo>
                        <a:pt x="498" y="1313"/>
                        <a:pt x="589" y="990"/>
                        <a:pt x="658" y="662"/>
                      </a:cubicBezTo>
                      <a:lnTo>
                        <a:pt x="658" y="662"/>
                      </a:lnTo>
                      <a:cubicBezTo>
                        <a:pt x="589" y="990"/>
                        <a:pt x="498" y="1313"/>
                        <a:pt x="384" y="16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7" name="Freeform 5716">
                  <a:extLst>
                    <a:ext uri="{FF2B5EF4-FFF2-40B4-BE49-F238E27FC236}">
                      <a16:creationId xmlns:a16="http://schemas.microsoft.com/office/drawing/2014/main" id="{64B7278D-ACD3-4F3F-6176-6A1C41122787}"/>
                    </a:ext>
                  </a:extLst>
                </p:cNvPr>
                <p:cNvSpPr/>
                <p:nvPr/>
              </p:nvSpPr>
              <p:spPr>
                <a:xfrm rot="-780000">
                  <a:off x="1863011" y="3908182"/>
                  <a:ext cx="13319" cy="7058"/>
                </a:xfrm>
                <a:custGeom>
                  <a:avLst/>
                  <a:gdLst>
                    <a:gd name="connsiteX0" fmla="*/ 2278 w 13319"/>
                    <a:gd name="connsiteY0" fmla="*/ 7637 h 7058"/>
                    <a:gd name="connsiteX1" fmla="*/ 3718 w 13319"/>
                    <a:gd name="connsiteY1" fmla="*/ 6671 h 7058"/>
                    <a:gd name="connsiteX2" fmla="*/ 4336 w 13319"/>
                    <a:gd name="connsiteY2" fmla="*/ 6206 h 7058"/>
                    <a:gd name="connsiteX3" fmla="*/ 4113 w 13319"/>
                    <a:gd name="connsiteY3" fmla="*/ 6183 h 7058"/>
                    <a:gd name="connsiteX4" fmla="*/ 3690 w 13319"/>
                    <a:gd name="connsiteY4" fmla="*/ 4594 h 7058"/>
                    <a:gd name="connsiteX5" fmla="*/ 3788 w 13319"/>
                    <a:gd name="connsiteY5" fmla="*/ 4320 h 7058"/>
                    <a:gd name="connsiteX6" fmla="*/ 6640 w 13319"/>
                    <a:gd name="connsiteY6" fmla="*/ 2387 h 7058"/>
                    <a:gd name="connsiteX7" fmla="*/ 6640 w 13319"/>
                    <a:gd name="connsiteY7" fmla="*/ 4022 h 7058"/>
                    <a:gd name="connsiteX8" fmla="*/ 5376 w 13319"/>
                    <a:gd name="connsiteY8" fmla="*/ 5658 h 7058"/>
                    <a:gd name="connsiteX9" fmla="*/ 10086 w 13319"/>
                    <a:gd name="connsiteY9" fmla="*/ 6304 h 7058"/>
                    <a:gd name="connsiteX10" fmla="*/ 12218 w 13319"/>
                    <a:gd name="connsiteY10" fmla="*/ 6503 h 7058"/>
                    <a:gd name="connsiteX11" fmla="*/ 13704 w 13319"/>
                    <a:gd name="connsiteY11" fmla="*/ 5240 h 7058"/>
                    <a:gd name="connsiteX12" fmla="*/ 12264 w 13319"/>
                    <a:gd name="connsiteY12" fmla="*/ 4310 h 7058"/>
                    <a:gd name="connsiteX13" fmla="*/ 10825 w 13319"/>
                    <a:gd name="connsiteY13" fmla="*/ 3888 h 7058"/>
                    <a:gd name="connsiteX14" fmla="*/ 7030 w 13319"/>
                    <a:gd name="connsiteY14" fmla="*/ 1309 h 7058"/>
                    <a:gd name="connsiteX15" fmla="*/ 6607 w 13319"/>
                    <a:gd name="connsiteY15" fmla="*/ 663 h 7058"/>
                    <a:gd name="connsiteX16" fmla="*/ 6259 w 13319"/>
                    <a:gd name="connsiteY16" fmla="*/ 909 h 7058"/>
                    <a:gd name="connsiteX17" fmla="*/ 4995 w 13319"/>
                    <a:gd name="connsiteY17" fmla="*/ 984 h 7058"/>
                    <a:gd name="connsiteX18" fmla="*/ 1498 w 13319"/>
                    <a:gd name="connsiteY18" fmla="*/ 4431 h 7058"/>
                    <a:gd name="connsiteX19" fmla="*/ 406 w 13319"/>
                    <a:gd name="connsiteY19" fmla="*/ 6564 h 7058"/>
                    <a:gd name="connsiteX20" fmla="*/ 2278 w 13319"/>
                    <a:gd name="connsiteY20" fmla="*/ 7637 h 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19" h="7058">
                      <a:moveTo>
                        <a:pt x="2278" y="7637"/>
                      </a:moveTo>
                      <a:cubicBezTo>
                        <a:pt x="2627" y="7414"/>
                        <a:pt x="3207" y="7066"/>
                        <a:pt x="3718" y="6671"/>
                      </a:cubicBezTo>
                      <a:cubicBezTo>
                        <a:pt x="3918" y="6499"/>
                        <a:pt x="4141" y="6350"/>
                        <a:pt x="4336" y="6206"/>
                      </a:cubicBezTo>
                      <a:lnTo>
                        <a:pt x="4113" y="6183"/>
                      </a:lnTo>
                      <a:cubicBezTo>
                        <a:pt x="3816" y="5937"/>
                        <a:pt x="3816" y="5142"/>
                        <a:pt x="3690" y="4594"/>
                      </a:cubicBezTo>
                      <a:lnTo>
                        <a:pt x="3788" y="4320"/>
                      </a:lnTo>
                      <a:cubicBezTo>
                        <a:pt x="4252" y="3302"/>
                        <a:pt x="5869" y="2038"/>
                        <a:pt x="6640" y="2387"/>
                      </a:cubicBezTo>
                      <a:cubicBezTo>
                        <a:pt x="6715" y="2930"/>
                        <a:pt x="6715" y="3480"/>
                        <a:pt x="6640" y="4022"/>
                      </a:cubicBezTo>
                      <a:cubicBezTo>
                        <a:pt x="6373" y="4671"/>
                        <a:pt x="5936" y="5236"/>
                        <a:pt x="5376" y="5658"/>
                      </a:cubicBezTo>
                      <a:cubicBezTo>
                        <a:pt x="6929" y="4883"/>
                        <a:pt x="8799" y="5139"/>
                        <a:pt x="10086" y="6304"/>
                      </a:cubicBezTo>
                      <a:cubicBezTo>
                        <a:pt x="10745" y="6640"/>
                        <a:pt x="11508" y="6712"/>
                        <a:pt x="12218" y="6503"/>
                      </a:cubicBezTo>
                      <a:cubicBezTo>
                        <a:pt x="12789" y="6331"/>
                        <a:pt x="13235" y="5709"/>
                        <a:pt x="13704" y="5240"/>
                      </a:cubicBezTo>
                      <a:cubicBezTo>
                        <a:pt x="13247" y="4896"/>
                        <a:pt x="12766" y="4585"/>
                        <a:pt x="12264" y="4310"/>
                      </a:cubicBezTo>
                      <a:cubicBezTo>
                        <a:pt x="11811" y="4092"/>
                        <a:pt x="11324" y="3949"/>
                        <a:pt x="10825" y="3888"/>
                      </a:cubicBezTo>
                      <a:cubicBezTo>
                        <a:pt x="9181" y="3794"/>
                        <a:pt x="7723" y="2803"/>
                        <a:pt x="7030" y="1309"/>
                      </a:cubicBezTo>
                      <a:cubicBezTo>
                        <a:pt x="6927" y="1071"/>
                        <a:pt x="6784" y="852"/>
                        <a:pt x="6607" y="663"/>
                      </a:cubicBezTo>
                      <a:cubicBezTo>
                        <a:pt x="6513" y="772"/>
                        <a:pt x="6393" y="857"/>
                        <a:pt x="6259" y="909"/>
                      </a:cubicBezTo>
                      <a:cubicBezTo>
                        <a:pt x="5851" y="1042"/>
                        <a:pt x="5416" y="1067"/>
                        <a:pt x="4995" y="984"/>
                      </a:cubicBezTo>
                      <a:cubicBezTo>
                        <a:pt x="3881" y="2173"/>
                        <a:pt x="2589" y="3265"/>
                        <a:pt x="1498" y="4431"/>
                      </a:cubicBezTo>
                      <a:cubicBezTo>
                        <a:pt x="954" y="5034"/>
                        <a:pt x="578" y="5770"/>
                        <a:pt x="406" y="6564"/>
                      </a:cubicBezTo>
                      <a:cubicBezTo>
                        <a:pt x="244" y="7512"/>
                        <a:pt x="1010" y="7911"/>
                        <a:pt x="2278" y="76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8" name="Freeform 5717">
                  <a:extLst>
                    <a:ext uri="{FF2B5EF4-FFF2-40B4-BE49-F238E27FC236}">
                      <a16:creationId xmlns:a16="http://schemas.microsoft.com/office/drawing/2014/main" id="{2882A304-EB80-DED7-51A9-7F89B7E01FF0}"/>
                    </a:ext>
                  </a:extLst>
                </p:cNvPr>
                <p:cNvSpPr/>
                <p:nvPr/>
              </p:nvSpPr>
              <p:spPr>
                <a:xfrm rot="-780000">
                  <a:off x="1900901" y="3991546"/>
                  <a:ext cx="5403" cy="2586"/>
                </a:xfrm>
                <a:custGeom>
                  <a:avLst/>
                  <a:gdLst>
                    <a:gd name="connsiteX0" fmla="*/ 3859 w 5403"/>
                    <a:gd name="connsiteY0" fmla="*/ 885 h 2586"/>
                    <a:gd name="connsiteX1" fmla="*/ 2298 w 5403"/>
                    <a:gd name="connsiteY1" fmla="*/ 713 h 2586"/>
                    <a:gd name="connsiteX2" fmla="*/ 412 w 5403"/>
                    <a:gd name="connsiteY2" fmla="*/ 2107 h 2586"/>
                    <a:gd name="connsiteX3" fmla="*/ 1555 w 5403"/>
                    <a:gd name="connsiteY3" fmla="*/ 3222 h 2586"/>
                    <a:gd name="connsiteX4" fmla="*/ 5796 w 5403"/>
                    <a:gd name="connsiteY4" fmla="*/ 3246 h 2586"/>
                    <a:gd name="connsiteX5" fmla="*/ 4087 w 5403"/>
                    <a:gd name="connsiteY5" fmla="*/ 1852 h 2586"/>
                    <a:gd name="connsiteX6" fmla="*/ 3859 w 5403"/>
                    <a:gd name="connsiteY6" fmla="*/ 885 h 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3" h="2586">
                      <a:moveTo>
                        <a:pt x="3859" y="885"/>
                      </a:moveTo>
                      <a:cubicBezTo>
                        <a:pt x="3363" y="691"/>
                        <a:pt x="2825" y="631"/>
                        <a:pt x="2298" y="713"/>
                      </a:cubicBezTo>
                      <a:cubicBezTo>
                        <a:pt x="1538" y="966"/>
                        <a:pt x="877" y="1454"/>
                        <a:pt x="412" y="2107"/>
                      </a:cubicBezTo>
                      <a:cubicBezTo>
                        <a:pt x="264" y="2502"/>
                        <a:pt x="956" y="3199"/>
                        <a:pt x="1555" y="3222"/>
                      </a:cubicBezTo>
                      <a:cubicBezTo>
                        <a:pt x="2949" y="3273"/>
                        <a:pt x="4342" y="3273"/>
                        <a:pt x="5796" y="3246"/>
                      </a:cubicBezTo>
                      <a:cubicBezTo>
                        <a:pt x="5182" y="2838"/>
                        <a:pt x="4609" y="2371"/>
                        <a:pt x="4087" y="1852"/>
                      </a:cubicBezTo>
                      <a:cubicBezTo>
                        <a:pt x="3884" y="1573"/>
                        <a:pt x="3802" y="1225"/>
                        <a:pt x="3859" y="8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9" name="Freeform 5718">
                  <a:extLst>
                    <a:ext uri="{FF2B5EF4-FFF2-40B4-BE49-F238E27FC236}">
                      <a16:creationId xmlns:a16="http://schemas.microsoft.com/office/drawing/2014/main" id="{741632AD-2096-4B4B-DA8C-93C981073601}"/>
                    </a:ext>
                  </a:extLst>
                </p:cNvPr>
                <p:cNvSpPr/>
                <p:nvPr/>
              </p:nvSpPr>
              <p:spPr>
                <a:xfrm rot="-780000">
                  <a:off x="1906079" y="3990337"/>
                  <a:ext cx="6224" cy="2431"/>
                </a:xfrm>
                <a:custGeom>
                  <a:avLst/>
                  <a:gdLst>
                    <a:gd name="connsiteX0" fmla="*/ 3082 w 6224"/>
                    <a:gd name="connsiteY0" fmla="*/ 3109 h 2431"/>
                    <a:gd name="connsiteX1" fmla="*/ 3547 w 6224"/>
                    <a:gd name="connsiteY1" fmla="*/ 3109 h 2431"/>
                    <a:gd name="connsiteX2" fmla="*/ 3644 w 6224"/>
                    <a:gd name="connsiteY2" fmla="*/ 2886 h 2431"/>
                    <a:gd name="connsiteX3" fmla="*/ 5428 w 6224"/>
                    <a:gd name="connsiteY3" fmla="*/ 2365 h 2431"/>
                    <a:gd name="connsiteX4" fmla="*/ 6617 w 6224"/>
                    <a:gd name="connsiteY4" fmla="*/ 1250 h 2431"/>
                    <a:gd name="connsiteX5" fmla="*/ 5279 w 6224"/>
                    <a:gd name="connsiteY5" fmla="*/ 679 h 2431"/>
                    <a:gd name="connsiteX6" fmla="*/ 2028 w 6224"/>
                    <a:gd name="connsiteY6" fmla="*/ 1176 h 2431"/>
                    <a:gd name="connsiteX7" fmla="*/ 393 w 6224"/>
                    <a:gd name="connsiteY7" fmla="*/ 1324 h 2431"/>
                    <a:gd name="connsiteX8" fmla="*/ 518 w 6224"/>
                    <a:gd name="connsiteY8" fmla="*/ 1450 h 2431"/>
                    <a:gd name="connsiteX9" fmla="*/ 3082 w 6224"/>
                    <a:gd name="connsiteY9" fmla="*/ 3109 h 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4" h="2431">
                      <a:moveTo>
                        <a:pt x="3082" y="3109"/>
                      </a:moveTo>
                      <a:lnTo>
                        <a:pt x="3547" y="3109"/>
                      </a:lnTo>
                      <a:lnTo>
                        <a:pt x="3644" y="2886"/>
                      </a:lnTo>
                      <a:cubicBezTo>
                        <a:pt x="4256" y="2778"/>
                        <a:pt x="4854" y="2604"/>
                        <a:pt x="5428" y="2365"/>
                      </a:cubicBezTo>
                      <a:cubicBezTo>
                        <a:pt x="5971" y="2068"/>
                        <a:pt x="6594" y="1571"/>
                        <a:pt x="6617" y="1250"/>
                      </a:cubicBezTo>
                      <a:cubicBezTo>
                        <a:pt x="6640" y="929"/>
                        <a:pt x="5823" y="655"/>
                        <a:pt x="5279" y="679"/>
                      </a:cubicBezTo>
                      <a:cubicBezTo>
                        <a:pt x="4185" y="763"/>
                        <a:pt x="3098" y="929"/>
                        <a:pt x="2028" y="1176"/>
                      </a:cubicBezTo>
                      <a:cubicBezTo>
                        <a:pt x="1491" y="1295"/>
                        <a:pt x="942" y="1344"/>
                        <a:pt x="393" y="1324"/>
                      </a:cubicBezTo>
                      <a:lnTo>
                        <a:pt x="518" y="1450"/>
                      </a:lnTo>
                      <a:cubicBezTo>
                        <a:pt x="1176" y="2260"/>
                        <a:pt x="2074" y="2840"/>
                        <a:pt x="3082" y="31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0" name="Freeform 5719">
                  <a:extLst>
                    <a:ext uri="{FF2B5EF4-FFF2-40B4-BE49-F238E27FC236}">
                      <a16:creationId xmlns:a16="http://schemas.microsoft.com/office/drawing/2014/main" id="{610258E9-C637-CFD6-3943-5A9DD91DA6C8}"/>
                    </a:ext>
                  </a:extLst>
                </p:cNvPr>
                <p:cNvSpPr/>
                <p:nvPr/>
              </p:nvSpPr>
              <p:spPr>
                <a:xfrm rot="-780000">
                  <a:off x="1904297" y="3991067"/>
                  <a:ext cx="4574" cy="2323"/>
                </a:xfrm>
                <a:custGeom>
                  <a:avLst/>
                  <a:gdLst>
                    <a:gd name="connsiteX0" fmla="*/ 2413 w 4574"/>
                    <a:gd name="connsiteY0" fmla="*/ 1323 h 2323"/>
                    <a:gd name="connsiteX1" fmla="*/ 2288 w 4574"/>
                    <a:gd name="connsiteY1" fmla="*/ 1198 h 2323"/>
                    <a:gd name="connsiteX2" fmla="*/ 653 w 4574"/>
                    <a:gd name="connsiteY2" fmla="*/ 775 h 2323"/>
                    <a:gd name="connsiteX3" fmla="*/ 406 w 4574"/>
                    <a:gd name="connsiteY3" fmla="*/ 677 h 2323"/>
                    <a:gd name="connsiteX4" fmla="*/ 629 w 4574"/>
                    <a:gd name="connsiteY4" fmla="*/ 1607 h 2323"/>
                    <a:gd name="connsiteX5" fmla="*/ 2339 w 4574"/>
                    <a:gd name="connsiteY5" fmla="*/ 3000 h 2323"/>
                    <a:gd name="connsiteX6" fmla="*/ 4968 w 4574"/>
                    <a:gd name="connsiteY6" fmla="*/ 2949 h 2323"/>
                    <a:gd name="connsiteX7" fmla="*/ 2413 w 4574"/>
                    <a:gd name="connsiteY7" fmla="*/ 1323 h 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4" h="2323">
                      <a:moveTo>
                        <a:pt x="2413" y="1323"/>
                      </a:moveTo>
                      <a:lnTo>
                        <a:pt x="2288" y="1198"/>
                      </a:lnTo>
                      <a:cubicBezTo>
                        <a:pt x="1717" y="1187"/>
                        <a:pt x="1157" y="1042"/>
                        <a:pt x="653" y="775"/>
                      </a:cubicBezTo>
                      <a:lnTo>
                        <a:pt x="406" y="677"/>
                      </a:lnTo>
                      <a:cubicBezTo>
                        <a:pt x="358" y="1004"/>
                        <a:pt x="438" y="1337"/>
                        <a:pt x="629" y="1607"/>
                      </a:cubicBezTo>
                      <a:cubicBezTo>
                        <a:pt x="1152" y="2126"/>
                        <a:pt x="1725" y="2593"/>
                        <a:pt x="2339" y="3000"/>
                      </a:cubicBezTo>
                      <a:lnTo>
                        <a:pt x="4968" y="2949"/>
                      </a:lnTo>
                      <a:cubicBezTo>
                        <a:pt x="3967" y="2688"/>
                        <a:pt x="3073" y="2120"/>
                        <a:pt x="2413" y="132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1" name="Freeform 5720">
                  <a:extLst>
                    <a:ext uri="{FF2B5EF4-FFF2-40B4-BE49-F238E27FC236}">
                      <a16:creationId xmlns:a16="http://schemas.microsoft.com/office/drawing/2014/main" id="{D0B77C42-3021-0FFB-D689-F00066AA47BB}"/>
                    </a:ext>
                  </a:extLst>
                </p:cNvPr>
                <p:cNvSpPr/>
                <p:nvPr/>
              </p:nvSpPr>
              <p:spPr>
                <a:xfrm rot="-780000">
                  <a:off x="1884587" y="4074331"/>
                  <a:ext cx="2603" cy="5975"/>
                </a:xfrm>
                <a:custGeom>
                  <a:avLst/>
                  <a:gdLst>
                    <a:gd name="connsiteX0" fmla="*/ 2076 w 2603"/>
                    <a:gd name="connsiteY0" fmla="*/ 6049 h 5975"/>
                    <a:gd name="connsiteX1" fmla="*/ 2647 w 2603"/>
                    <a:gd name="connsiteY1" fmla="*/ 6667 h 5975"/>
                    <a:gd name="connsiteX2" fmla="*/ 2448 w 2603"/>
                    <a:gd name="connsiteY2" fmla="*/ 2699 h 5975"/>
                    <a:gd name="connsiteX3" fmla="*/ 1630 w 2603"/>
                    <a:gd name="connsiteY3" fmla="*/ 4140 h 5975"/>
                    <a:gd name="connsiteX4" fmla="*/ 1978 w 2603"/>
                    <a:gd name="connsiteY4" fmla="*/ 2007 h 5975"/>
                    <a:gd name="connsiteX5" fmla="*/ 390 w 2603"/>
                    <a:gd name="connsiteY5" fmla="*/ 692 h 5975"/>
                    <a:gd name="connsiteX6" fmla="*/ 636 w 2603"/>
                    <a:gd name="connsiteY6" fmla="*/ 3814 h 5975"/>
                    <a:gd name="connsiteX7" fmla="*/ 2076 w 2603"/>
                    <a:gd name="connsiteY7" fmla="*/ 6049 h 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 h="5975">
                      <a:moveTo>
                        <a:pt x="2076" y="6049"/>
                      </a:moveTo>
                      <a:cubicBezTo>
                        <a:pt x="2298" y="6224"/>
                        <a:pt x="2490" y="6433"/>
                        <a:pt x="2647" y="6667"/>
                      </a:cubicBezTo>
                      <a:cubicBezTo>
                        <a:pt x="3171" y="5380"/>
                        <a:pt x="3098" y="3927"/>
                        <a:pt x="2448" y="2699"/>
                      </a:cubicBezTo>
                      <a:cubicBezTo>
                        <a:pt x="2099" y="3629"/>
                        <a:pt x="1779" y="4363"/>
                        <a:pt x="1630" y="4140"/>
                      </a:cubicBezTo>
                      <a:cubicBezTo>
                        <a:pt x="1577" y="3411"/>
                        <a:pt x="1696" y="2681"/>
                        <a:pt x="1978" y="2007"/>
                      </a:cubicBezTo>
                      <a:cubicBezTo>
                        <a:pt x="1535" y="1475"/>
                        <a:pt x="996" y="1029"/>
                        <a:pt x="390" y="692"/>
                      </a:cubicBezTo>
                      <a:cubicBezTo>
                        <a:pt x="488" y="1733"/>
                        <a:pt x="613" y="2774"/>
                        <a:pt x="636" y="3814"/>
                      </a:cubicBezTo>
                      <a:cubicBezTo>
                        <a:pt x="730" y="4747"/>
                        <a:pt x="1265" y="5579"/>
                        <a:pt x="2076" y="604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2" name="Freeform 5721">
                  <a:extLst>
                    <a:ext uri="{FF2B5EF4-FFF2-40B4-BE49-F238E27FC236}">
                      <a16:creationId xmlns:a16="http://schemas.microsoft.com/office/drawing/2014/main" id="{315D1826-5630-7F57-2DF7-B968EF3B0B4F}"/>
                    </a:ext>
                  </a:extLst>
                </p:cNvPr>
                <p:cNvSpPr/>
                <p:nvPr/>
              </p:nvSpPr>
              <p:spPr>
                <a:xfrm rot="-780000">
                  <a:off x="1883609" y="4083942"/>
                  <a:ext cx="1704" cy="1059"/>
                </a:xfrm>
                <a:custGeom>
                  <a:avLst/>
                  <a:gdLst>
                    <a:gd name="connsiteX0" fmla="*/ 636 w 1704"/>
                    <a:gd name="connsiteY0" fmla="*/ 1530 h 1059"/>
                    <a:gd name="connsiteX1" fmla="*/ 808 w 1704"/>
                    <a:gd name="connsiteY1" fmla="*/ 1405 h 1059"/>
                    <a:gd name="connsiteX2" fmla="*/ 1054 w 1704"/>
                    <a:gd name="connsiteY2" fmla="*/ 1753 h 1059"/>
                    <a:gd name="connsiteX3" fmla="*/ 2095 w 1704"/>
                    <a:gd name="connsiteY3" fmla="*/ 1159 h 1059"/>
                    <a:gd name="connsiteX4" fmla="*/ 854 w 1704"/>
                    <a:gd name="connsiteY4" fmla="*/ 694 h 1059"/>
                    <a:gd name="connsiteX5" fmla="*/ 390 w 1704"/>
                    <a:gd name="connsiteY5" fmla="*/ 1340 h 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 h="1059">
                      <a:moveTo>
                        <a:pt x="636" y="1530"/>
                      </a:moveTo>
                      <a:lnTo>
                        <a:pt x="808" y="1405"/>
                      </a:lnTo>
                      <a:lnTo>
                        <a:pt x="1054" y="1753"/>
                      </a:lnTo>
                      <a:cubicBezTo>
                        <a:pt x="1375" y="1553"/>
                        <a:pt x="1746" y="1358"/>
                        <a:pt x="2095" y="1159"/>
                      </a:cubicBezTo>
                      <a:cubicBezTo>
                        <a:pt x="1692" y="975"/>
                        <a:pt x="1278" y="820"/>
                        <a:pt x="854" y="694"/>
                      </a:cubicBezTo>
                      <a:lnTo>
                        <a:pt x="390" y="134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3" name="Freeform 5722">
                  <a:extLst>
                    <a:ext uri="{FF2B5EF4-FFF2-40B4-BE49-F238E27FC236}">
                      <a16:creationId xmlns:a16="http://schemas.microsoft.com/office/drawing/2014/main" id="{CA6BAB7C-D8CB-51C1-A19E-4900514D207A}"/>
                    </a:ext>
                  </a:extLst>
                </p:cNvPr>
                <p:cNvSpPr/>
                <p:nvPr/>
              </p:nvSpPr>
              <p:spPr>
                <a:xfrm rot="-780000">
                  <a:off x="1882893" y="4074091"/>
                  <a:ext cx="4347" cy="10041"/>
                </a:xfrm>
                <a:custGeom>
                  <a:avLst/>
                  <a:gdLst>
                    <a:gd name="connsiteX0" fmla="*/ 831 w 4347"/>
                    <a:gd name="connsiteY0" fmla="*/ 717 h 10041"/>
                    <a:gd name="connsiteX1" fmla="*/ 510 w 4347"/>
                    <a:gd name="connsiteY1" fmla="*/ 2111 h 10041"/>
                    <a:gd name="connsiteX2" fmla="*/ 562 w 4347"/>
                    <a:gd name="connsiteY2" fmla="*/ 2706 h 10041"/>
                    <a:gd name="connsiteX3" fmla="*/ 1778 w 4347"/>
                    <a:gd name="connsiteY3" fmla="*/ 4044 h 10041"/>
                    <a:gd name="connsiteX4" fmla="*/ 1630 w 4347"/>
                    <a:gd name="connsiteY4" fmla="*/ 8606 h 10041"/>
                    <a:gd name="connsiteX5" fmla="*/ 390 w 4347"/>
                    <a:gd name="connsiteY5" fmla="*/ 10270 h 10041"/>
                    <a:gd name="connsiteX6" fmla="*/ 1630 w 4347"/>
                    <a:gd name="connsiteY6" fmla="*/ 10734 h 10041"/>
                    <a:gd name="connsiteX7" fmla="*/ 2847 w 4347"/>
                    <a:gd name="connsiteY7" fmla="*/ 9893 h 10041"/>
                    <a:gd name="connsiteX8" fmla="*/ 2972 w 4347"/>
                    <a:gd name="connsiteY8" fmla="*/ 9745 h 10041"/>
                    <a:gd name="connsiteX9" fmla="*/ 3074 w 4347"/>
                    <a:gd name="connsiteY9" fmla="*/ 9480 h 10041"/>
                    <a:gd name="connsiteX10" fmla="*/ 3743 w 4347"/>
                    <a:gd name="connsiteY10" fmla="*/ 8411 h 10041"/>
                    <a:gd name="connsiteX11" fmla="*/ 3943 w 4347"/>
                    <a:gd name="connsiteY11" fmla="*/ 8090 h 10041"/>
                    <a:gd name="connsiteX12" fmla="*/ 3743 w 4347"/>
                    <a:gd name="connsiteY12" fmla="*/ 8411 h 10041"/>
                    <a:gd name="connsiteX13" fmla="*/ 3520 w 4347"/>
                    <a:gd name="connsiteY13" fmla="*/ 9154 h 10041"/>
                    <a:gd name="connsiteX14" fmla="*/ 4737 w 4347"/>
                    <a:gd name="connsiteY14" fmla="*/ 7119 h 10041"/>
                    <a:gd name="connsiteX15" fmla="*/ 4166 w 4347"/>
                    <a:gd name="connsiteY15" fmla="*/ 6501 h 10041"/>
                    <a:gd name="connsiteX16" fmla="*/ 2726 w 4347"/>
                    <a:gd name="connsiteY16" fmla="*/ 4271 h 10041"/>
                    <a:gd name="connsiteX17" fmla="*/ 2480 w 4347"/>
                    <a:gd name="connsiteY17" fmla="*/ 1149 h 10041"/>
                    <a:gd name="connsiteX18" fmla="*/ 1662 w 4347"/>
                    <a:gd name="connsiteY18" fmla="*/ 777 h 10041"/>
                    <a:gd name="connsiteX19" fmla="*/ 831 w 4347"/>
                    <a:gd name="connsiteY19" fmla="*/ 717 h 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7" h="10041">
                      <a:moveTo>
                        <a:pt x="831" y="717"/>
                      </a:moveTo>
                      <a:cubicBezTo>
                        <a:pt x="660" y="1164"/>
                        <a:pt x="552" y="1634"/>
                        <a:pt x="510" y="2111"/>
                      </a:cubicBezTo>
                      <a:lnTo>
                        <a:pt x="562" y="2706"/>
                      </a:lnTo>
                      <a:cubicBezTo>
                        <a:pt x="933" y="3170"/>
                        <a:pt x="1379" y="3574"/>
                        <a:pt x="1778" y="4044"/>
                      </a:cubicBezTo>
                      <a:cubicBezTo>
                        <a:pt x="3218" y="5781"/>
                        <a:pt x="3172" y="6697"/>
                        <a:pt x="1630" y="8606"/>
                      </a:cubicBezTo>
                      <a:cubicBezTo>
                        <a:pt x="1207" y="9150"/>
                        <a:pt x="789" y="9721"/>
                        <a:pt x="390" y="10270"/>
                      </a:cubicBezTo>
                      <a:cubicBezTo>
                        <a:pt x="813" y="10396"/>
                        <a:pt x="1228" y="10551"/>
                        <a:pt x="1630" y="10734"/>
                      </a:cubicBezTo>
                      <a:cubicBezTo>
                        <a:pt x="2062" y="10494"/>
                        <a:pt x="2470" y="10213"/>
                        <a:pt x="2847" y="9893"/>
                      </a:cubicBezTo>
                      <a:lnTo>
                        <a:pt x="2972" y="9745"/>
                      </a:lnTo>
                      <a:lnTo>
                        <a:pt x="3074" y="9480"/>
                      </a:lnTo>
                      <a:cubicBezTo>
                        <a:pt x="3191" y="9067"/>
                        <a:pt x="3423" y="8696"/>
                        <a:pt x="3743" y="8411"/>
                      </a:cubicBezTo>
                      <a:cubicBezTo>
                        <a:pt x="3869" y="7988"/>
                        <a:pt x="3943" y="7840"/>
                        <a:pt x="3943" y="8090"/>
                      </a:cubicBezTo>
                      <a:lnTo>
                        <a:pt x="3743" y="8411"/>
                      </a:lnTo>
                      <a:lnTo>
                        <a:pt x="3520" y="9154"/>
                      </a:lnTo>
                      <a:cubicBezTo>
                        <a:pt x="4044" y="8554"/>
                        <a:pt x="4456" y="7865"/>
                        <a:pt x="4737" y="7119"/>
                      </a:cubicBezTo>
                      <a:cubicBezTo>
                        <a:pt x="4580" y="6885"/>
                        <a:pt x="4388" y="6676"/>
                        <a:pt x="4166" y="6501"/>
                      </a:cubicBezTo>
                      <a:cubicBezTo>
                        <a:pt x="3357" y="6032"/>
                        <a:pt x="2821" y="5202"/>
                        <a:pt x="2726" y="4271"/>
                      </a:cubicBezTo>
                      <a:cubicBezTo>
                        <a:pt x="2703" y="3231"/>
                        <a:pt x="2577" y="2190"/>
                        <a:pt x="2480" y="1149"/>
                      </a:cubicBezTo>
                      <a:cubicBezTo>
                        <a:pt x="2214" y="1010"/>
                        <a:pt x="1941" y="886"/>
                        <a:pt x="1662" y="777"/>
                      </a:cubicBezTo>
                      <a:cubicBezTo>
                        <a:pt x="1394" y="690"/>
                        <a:pt x="1109" y="670"/>
                        <a:pt x="831" y="7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4" name="Freeform 5723">
                  <a:extLst>
                    <a:ext uri="{FF2B5EF4-FFF2-40B4-BE49-F238E27FC236}">
                      <a16:creationId xmlns:a16="http://schemas.microsoft.com/office/drawing/2014/main" id="{9E82C705-D688-76BA-1450-000AAA04AF63}"/>
                    </a:ext>
                  </a:extLst>
                </p:cNvPr>
                <p:cNvSpPr/>
                <p:nvPr/>
              </p:nvSpPr>
              <p:spPr>
                <a:xfrm rot="-780000">
                  <a:off x="1881620" y="4074702"/>
                  <a:ext cx="864" cy="1988"/>
                </a:xfrm>
                <a:custGeom>
                  <a:avLst/>
                  <a:gdLst>
                    <a:gd name="connsiteX0" fmla="*/ 488 w 864"/>
                    <a:gd name="connsiteY0" fmla="*/ 2035 h 1988"/>
                    <a:gd name="connsiteX1" fmla="*/ 985 w 864"/>
                    <a:gd name="connsiteY1" fmla="*/ 2681 h 1988"/>
                    <a:gd name="connsiteX2" fmla="*/ 934 w 864"/>
                    <a:gd name="connsiteY2" fmla="*/ 2086 h 1988"/>
                    <a:gd name="connsiteX3" fmla="*/ 1254 w 864"/>
                    <a:gd name="connsiteY3" fmla="*/ 692 h 1988"/>
                    <a:gd name="connsiteX4" fmla="*/ 511 w 864"/>
                    <a:gd name="connsiteY4" fmla="*/ 743 h 1988"/>
                    <a:gd name="connsiteX5" fmla="*/ 488 w 864"/>
                    <a:gd name="connsiteY5" fmla="*/ 2035 h 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 h="1988">
                      <a:moveTo>
                        <a:pt x="488" y="2035"/>
                      </a:moveTo>
                      <a:cubicBezTo>
                        <a:pt x="623" y="2272"/>
                        <a:pt x="790" y="2489"/>
                        <a:pt x="985" y="2681"/>
                      </a:cubicBezTo>
                      <a:lnTo>
                        <a:pt x="934" y="2086"/>
                      </a:lnTo>
                      <a:cubicBezTo>
                        <a:pt x="975" y="1609"/>
                        <a:pt x="1083" y="1140"/>
                        <a:pt x="1254" y="692"/>
                      </a:cubicBezTo>
                      <a:lnTo>
                        <a:pt x="511" y="743"/>
                      </a:lnTo>
                      <a:cubicBezTo>
                        <a:pt x="488" y="1166"/>
                        <a:pt x="265" y="1714"/>
                        <a:pt x="488" y="203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5" name="Freeform 5724">
                  <a:extLst>
                    <a:ext uri="{FF2B5EF4-FFF2-40B4-BE49-F238E27FC236}">
                      <a16:creationId xmlns:a16="http://schemas.microsoft.com/office/drawing/2014/main" id="{6279964A-9B94-FF90-EB6D-CF23AC1E801C}"/>
                    </a:ext>
                  </a:extLst>
                </p:cNvPr>
                <p:cNvSpPr/>
                <p:nvPr/>
              </p:nvSpPr>
              <p:spPr>
                <a:xfrm rot="-780000">
                  <a:off x="1886205" y="4081566"/>
                  <a:ext cx="766" cy="1314"/>
                </a:xfrm>
                <a:custGeom>
                  <a:avLst/>
                  <a:gdLst>
                    <a:gd name="connsiteX0" fmla="*/ 1157 w 766"/>
                    <a:gd name="connsiteY0" fmla="*/ 693 h 1314"/>
                    <a:gd name="connsiteX1" fmla="*/ 488 w 766"/>
                    <a:gd name="connsiteY1" fmla="*/ 1762 h 1314"/>
                    <a:gd name="connsiteX2" fmla="*/ 390 w 766"/>
                    <a:gd name="connsiteY2" fmla="*/ 2008 h 1314"/>
                    <a:gd name="connsiteX3" fmla="*/ 934 w 766"/>
                    <a:gd name="connsiteY3" fmla="*/ 1437 h 1314"/>
                  </a:gdLst>
                  <a:ahLst/>
                  <a:cxnLst>
                    <a:cxn ang="0">
                      <a:pos x="connsiteX0" y="connsiteY0"/>
                    </a:cxn>
                    <a:cxn ang="0">
                      <a:pos x="connsiteX1" y="connsiteY1"/>
                    </a:cxn>
                    <a:cxn ang="0">
                      <a:pos x="connsiteX2" y="connsiteY2"/>
                    </a:cxn>
                    <a:cxn ang="0">
                      <a:pos x="connsiteX3" y="connsiteY3"/>
                    </a:cxn>
                  </a:cxnLst>
                  <a:rect l="l" t="t" r="r" b="b"/>
                  <a:pathLst>
                    <a:path w="766" h="1314">
                      <a:moveTo>
                        <a:pt x="1157" y="693"/>
                      </a:moveTo>
                      <a:cubicBezTo>
                        <a:pt x="837" y="979"/>
                        <a:pt x="605" y="1350"/>
                        <a:pt x="488" y="1762"/>
                      </a:cubicBezTo>
                      <a:lnTo>
                        <a:pt x="390" y="2008"/>
                      </a:lnTo>
                      <a:lnTo>
                        <a:pt x="934" y="143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6" name="Freeform 5725">
                  <a:extLst>
                    <a:ext uri="{FF2B5EF4-FFF2-40B4-BE49-F238E27FC236}">
                      <a16:creationId xmlns:a16="http://schemas.microsoft.com/office/drawing/2014/main" id="{8772A834-C81F-D341-D44F-3A52B64C3184}"/>
                    </a:ext>
                  </a:extLst>
                </p:cNvPr>
                <p:cNvSpPr/>
                <p:nvPr/>
              </p:nvSpPr>
              <p:spPr>
                <a:xfrm rot="-780000">
                  <a:off x="1886766" y="4081039"/>
                  <a:ext cx="199" cy="439"/>
                </a:xfrm>
                <a:custGeom>
                  <a:avLst/>
                  <a:gdLst>
                    <a:gd name="connsiteX0" fmla="*/ 390 w 199"/>
                    <a:gd name="connsiteY0" fmla="*/ 1133 h 439"/>
                    <a:gd name="connsiteX1" fmla="*/ 590 w 199"/>
                    <a:gd name="connsiteY1" fmla="*/ 813 h 439"/>
                    <a:gd name="connsiteX2" fmla="*/ 390 w 199"/>
                    <a:gd name="connsiteY2" fmla="*/ 1133 h 439"/>
                  </a:gdLst>
                  <a:ahLst/>
                  <a:cxnLst>
                    <a:cxn ang="0">
                      <a:pos x="connsiteX0" y="connsiteY0"/>
                    </a:cxn>
                    <a:cxn ang="0">
                      <a:pos x="connsiteX1" y="connsiteY1"/>
                    </a:cxn>
                    <a:cxn ang="0">
                      <a:pos x="connsiteX2" y="connsiteY2"/>
                    </a:cxn>
                  </a:cxnLst>
                  <a:rect l="l" t="t" r="r" b="b"/>
                  <a:pathLst>
                    <a:path w="199" h="439">
                      <a:moveTo>
                        <a:pt x="390" y="1133"/>
                      </a:moveTo>
                      <a:lnTo>
                        <a:pt x="590" y="813"/>
                      </a:lnTo>
                      <a:cubicBezTo>
                        <a:pt x="595" y="566"/>
                        <a:pt x="516" y="715"/>
                        <a:pt x="390" y="113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7" name="Freeform 5726">
                  <a:extLst>
                    <a:ext uri="{FF2B5EF4-FFF2-40B4-BE49-F238E27FC236}">
                      <a16:creationId xmlns:a16="http://schemas.microsoft.com/office/drawing/2014/main" id="{9BC12708-38EC-C6CD-4BDB-DC323F0EA631}"/>
                    </a:ext>
                  </a:extLst>
                </p:cNvPr>
                <p:cNvSpPr/>
                <p:nvPr/>
              </p:nvSpPr>
              <p:spPr>
                <a:xfrm rot="-780000">
                  <a:off x="1883952" y="4084733"/>
                  <a:ext cx="408" cy="404"/>
                </a:xfrm>
                <a:custGeom>
                  <a:avLst/>
                  <a:gdLst>
                    <a:gd name="connsiteX0" fmla="*/ 390 w 408"/>
                    <a:gd name="connsiteY0" fmla="*/ 824 h 404"/>
                    <a:gd name="connsiteX1" fmla="*/ 738 w 408"/>
                    <a:gd name="connsiteY1" fmla="*/ 1098 h 404"/>
                    <a:gd name="connsiteX2" fmla="*/ 799 w 408"/>
                    <a:gd name="connsiteY2" fmla="*/ 1042 h 404"/>
                    <a:gd name="connsiteX3" fmla="*/ 553 w 408"/>
                    <a:gd name="connsiteY3" fmla="*/ 694 h 404"/>
                  </a:gdLst>
                  <a:ahLst/>
                  <a:cxnLst>
                    <a:cxn ang="0">
                      <a:pos x="connsiteX0" y="connsiteY0"/>
                    </a:cxn>
                    <a:cxn ang="0">
                      <a:pos x="connsiteX1" y="connsiteY1"/>
                    </a:cxn>
                    <a:cxn ang="0">
                      <a:pos x="connsiteX2" y="connsiteY2"/>
                    </a:cxn>
                    <a:cxn ang="0">
                      <a:pos x="connsiteX3" y="connsiteY3"/>
                    </a:cxn>
                  </a:cxnLst>
                  <a:rect l="l" t="t" r="r" b="b"/>
                  <a:pathLst>
                    <a:path w="408" h="404">
                      <a:moveTo>
                        <a:pt x="390" y="824"/>
                      </a:moveTo>
                      <a:lnTo>
                        <a:pt x="738" y="1098"/>
                      </a:lnTo>
                      <a:lnTo>
                        <a:pt x="799" y="1042"/>
                      </a:lnTo>
                      <a:lnTo>
                        <a:pt x="553" y="69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8" name="Freeform 5727">
                  <a:extLst>
                    <a:ext uri="{FF2B5EF4-FFF2-40B4-BE49-F238E27FC236}">
                      <a16:creationId xmlns:a16="http://schemas.microsoft.com/office/drawing/2014/main" id="{8799317F-8683-2D22-3B4A-97B5EEA767BD}"/>
                    </a:ext>
                  </a:extLst>
                </p:cNvPr>
                <p:cNvSpPr/>
                <p:nvPr/>
              </p:nvSpPr>
              <p:spPr>
                <a:xfrm rot="-780000">
                  <a:off x="1885679" y="4075583"/>
                  <a:ext cx="825" cy="2173"/>
                </a:xfrm>
                <a:custGeom>
                  <a:avLst/>
                  <a:gdLst>
                    <a:gd name="connsiteX0" fmla="*/ 1215 w 825"/>
                    <a:gd name="connsiteY0" fmla="*/ 1385 h 2173"/>
                    <a:gd name="connsiteX1" fmla="*/ 751 w 825"/>
                    <a:gd name="connsiteY1" fmla="*/ 692 h 2173"/>
                    <a:gd name="connsiteX2" fmla="*/ 402 w 825"/>
                    <a:gd name="connsiteY2" fmla="*/ 2825 h 2173"/>
                    <a:gd name="connsiteX3" fmla="*/ 1215 w 825"/>
                    <a:gd name="connsiteY3" fmla="*/ 1385 h 2173"/>
                  </a:gdLst>
                  <a:ahLst/>
                  <a:cxnLst>
                    <a:cxn ang="0">
                      <a:pos x="connsiteX0" y="connsiteY0"/>
                    </a:cxn>
                    <a:cxn ang="0">
                      <a:pos x="connsiteX1" y="connsiteY1"/>
                    </a:cxn>
                    <a:cxn ang="0">
                      <a:pos x="connsiteX2" y="connsiteY2"/>
                    </a:cxn>
                    <a:cxn ang="0">
                      <a:pos x="connsiteX3" y="connsiteY3"/>
                    </a:cxn>
                  </a:cxnLst>
                  <a:rect l="l" t="t" r="r" b="b"/>
                  <a:pathLst>
                    <a:path w="825" h="2173">
                      <a:moveTo>
                        <a:pt x="1215" y="1385"/>
                      </a:moveTo>
                      <a:cubicBezTo>
                        <a:pt x="1075" y="1144"/>
                        <a:pt x="920" y="914"/>
                        <a:pt x="751" y="692"/>
                      </a:cubicBezTo>
                      <a:cubicBezTo>
                        <a:pt x="469" y="1366"/>
                        <a:pt x="349" y="2096"/>
                        <a:pt x="402" y="2825"/>
                      </a:cubicBezTo>
                      <a:cubicBezTo>
                        <a:pt x="565" y="3048"/>
                        <a:pt x="867" y="2328"/>
                        <a:pt x="1215" y="13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9" name="Freeform 5728">
                  <a:extLst>
                    <a:ext uri="{FF2B5EF4-FFF2-40B4-BE49-F238E27FC236}">
                      <a16:creationId xmlns:a16="http://schemas.microsoft.com/office/drawing/2014/main" id="{C7BF42C5-A3FE-73FE-22FD-9659A83BAAD3}"/>
                    </a:ext>
                  </a:extLst>
                </p:cNvPr>
                <p:cNvSpPr/>
                <p:nvPr/>
              </p:nvSpPr>
              <p:spPr>
                <a:xfrm rot="-780000">
                  <a:off x="1889657" y="4005286"/>
                  <a:ext cx="3184" cy="4595"/>
                </a:xfrm>
                <a:custGeom>
                  <a:avLst/>
                  <a:gdLst>
                    <a:gd name="connsiteX0" fmla="*/ 3153 w 3184"/>
                    <a:gd name="connsiteY0" fmla="*/ 3003 h 4595"/>
                    <a:gd name="connsiteX1" fmla="*/ 997 w 3184"/>
                    <a:gd name="connsiteY1" fmla="*/ 680 h 4595"/>
                    <a:gd name="connsiteX2" fmla="*/ 533 w 3184"/>
                    <a:gd name="connsiteY2" fmla="*/ 1251 h 4595"/>
                    <a:gd name="connsiteX3" fmla="*/ 459 w 3184"/>
                    <a:gd name="connsiteY3" fmla="*/ 4773 h 4595"/>
                    <a:gd name="connsiteX4" fmla="*/ 1387 w 3184"/>
                    <a:gd name="connsiteY4" fmla="*/ 5270 h 4595"/>
                    <a:gd name="connsiteX5" fmla="*/ 2781 w 3184"/>
                    <a:gd name="connsiteY5" fmla="*/ 4601 h 4595"/>
                    <a:gd name="connsiteX6" fmla="*/ 3575 w 3184"/>
                    <a:gd name="connsiteY6" fmla="*/ 3263 h 4595"/>
                    <a:gd name="connsiteX7" fmla="*/ 3153 w 3184"/>
                    <a:gd name="connsiteY7" fmla="*/ 3003 h 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 h="4595">
                      <a:moveTo>
                        <a:pt x="3153" y="3003"/>
                      </a:moveTo>
                      <a:cubicBezTo>
                        <a:pt x="2433" y="2260"/>
                        <a:pt x="1713" y="1465"/>
                        <a:pt x="997" y="680"/>
                      </a:cubicBezTo>
                      <a:cubicBezTo>
                        <a:pt x="794" y="825"/>
                        <a:pt x="634" y="1023"/>
                        <a:pt x="533" y="1251"/>
                      </a:cubicBezTo>
                      <a:cubicBezTo>
                        <a:pt x="372" y="2419"/>
                        <a:pt x="347" y="3601"/>
                        <a:pt x="459" y="4773"/>
                      </a:cubicBezTo>
                      <a:cubicBezTo>
                        <a:pt x="459" y="5020"/>
                        <a:pt x="1053" y="5317"/>
                        <a:pt x="1387" y="5270"/>
                      </a:cubicBezTo>
                      <a:cubicBezTo>
                        <a:pt x="1909" y="5193"/>
                        <a:pt x="2395" y="4960"/>
                        <a:pt x="2781" y="4601"/>
                      </a:cubicBezTo>
                      <a:cubicBezTo>
                        <a:pt x="3078" y="4137"/>
                        <a:pt x="3324" y="3709"/>
                        <a:pt x="3575" y="3263"/>
                      </a:cubicBezTo>
                      <a:cubicBezTo>
                        <a:pt x="3416" y="3210"/>
                        <a:pt x="3272" y="3121"/>
                        <a:pt x="3153" y="30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0" name="Freeform 5729">
                  <a:extLst>
                    <a:ext uri="{FF2B5EF4-FFF2-40B4-BE49-F238E27FC236}">
                      <a16:creationId xmlns:a16="http://schemas.microsoft.com/office/drawing/2014/main" id="{74ABAB68-6EF2-4865-0407-641C2626AB05}"/>
                    </a:ext>
                  </a:extLst>
                </p:cNvPr>
                <p:cNvSpPr/>
                <p:nvPr/>
              </p:nvSpPr>
              <p:spPr>
                <a:xfrm rot="-780000">
                  <a:off x="1889971" y="4004699"/>
                  <a:ext cx="3660" cy="2992"/>
                </a:xfrm>
                <a:custGeom>
                  <a:avLst/>
                  <a:gdLst>
                    <a:gd name="connsiteX0" fmla="*/ 3683 w 3660"/>
                    <a:gd name="connsiteY0" fmla="*/ 1744 h 2992"/>
                    <a:gd name="connsiteX1" fmla="*/ 3312 w 3660"/>
                    <a:gd name="connsiteY1" fmla="*/ 1052 h 2992"/>
                    <a:gd name="connsiteX2" fmla="*/ 1157 w 3660"/>
                    <a:gd name="connsiteY2" fmla="*/ 680 h 2992"/>
                    <a:gd name="connsiteX3" fmla="*/ 390 w 3660"/>
                    <a:gd name="connsiteY3" fmla="*/ 1103 h 2992"/>
                    <a:gd name="connsiteX4" fmla="*/ 2545 w 3660"/>
                    <a:gd name="connsiteY4" fmla="*/ 3426 h 2992"/>
                    <a:gd name="connsiteX5" fmla="*/ 3010 w 3660"/>
                    <a:gd name="connsiteY5" fmla="*/ 3672 h 2992"/>
                    <a:gd name="connsiteX6" fmla="*/ 4050 w 3660"/>
                    <a:gd name="connsiteY6" fmla="*/ 1762 h 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0" h="2992">
                      <a:moveTo>
                        <a:pt x="3683" y="1744"/>
                      </a:moveTo>
                      <a:cubicBezTo>
                        <a:pt x="3558" y="1498"/>
                        <a:pt x="3586" y="1149"/>
                        <a:pt x="3312" y="1052"/>
                      </a:cubicBezTo>
                      <a:cubicBezTo>
                        <a:pt x="2619" y="810"/>
                        <a:pt x="1891" y="685"/>
                        <a:pt x="1157" y="680"/>
                      </a:cubicBezTo>
                      <a:cubicBezTo>
                        <a:pt x="873" y="763"/>
                        <a:pt x="612" y="907"/>
                        <a:pt x="390" y="1103"/>
                      </a:cubicBezTo>
                      <a:cubicBezTo>
                        <a:pt x="1110" y="1897"/>
                        <a:pt x="1830" y="2692"/>
                        <a:pt x="2545" y="3426"/>
                      </a:cubicBezTo>
                      <a:cubicBezTo>
                        <a:pt x="2678" y="3544"/>
                        <a:pt x="2838" y="3628"/>
                        <a:pt x="3010" y="3672"/>
                      </a:cubicBezTo>
                      <a:cubicBezTo>
                        <a:pt x="3358" y="3026"/>
                        <a:pt x="3702" y="2408"/>
                        <a:pt x="4050" y="17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1" name="Freeform 5730">
                  <a:extLst>
                    <a:ext uri="{FF2B5EF4-FFF2-40B4-BE49-F238E27FC236}">
                      <a16:creationId xmlns:a16="http://schemas.microsoft.com/office/drawing/2014/main" id="{463B03DD-EDD2-0937-9115-B5FD7C4B708E}"/>
                    </a:ext>
                  </a:extLst>
                </p:cNvPr>
                <p:cNvSpPr/>
                <p:nvPr/>
              </p:nvSpPr>
              <p:spPr>
                <a:xfrm rot="-780000">
                  <a:off x="1933116" y="4026475"/>
                  <a:ext cx="5680" cy="3321"/>
                </a:xfrm>
                <a:custGeom>
                  <a:avLst/>
                  <a:gdLst>
                    <a:gd name="connsiteX0" fmla="*/ 2284 w 5680"/>
                    <a:gd name="connsiteY0" fmla="*/ 4005 h 3321"/>
                    <a:gd name="connsiteX1" fmla="*/ 6051 w 5680"/>
                    <a:gd name="connsiteY1" fmla="*/ 1477 h 3321"/>
                    <a:gd name="connsiteX2" fmla="*/ 5308 w 5680"/>
                    <a:gd name="connsiteY2" fmla="*/ 734 h 3321"/>
                    <a:gd name="connsiteX3" fmla="*/ 2010 w 5680"/>
                    <a:gd name="connsiteY3" fmla="*/ 710 h 3321"/>
                    <a:gd name="connsiteX4" fmla="*/ 398 w 5680"/>
                    <a:gd name="connsiteY4" fmla="*/ 1951 h 3321"/>
                    <a:gd name="connsiteX5" fmla="*/ 2182 w 5680"/>
                    <a:gd name="connsiteY5" fmla="*/ 3912 h 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0" h="3321">
                      <a:moveTo>
                        <a:pt x="2284" y="4005"/>
                      </a:moveTo>
                      <a:cubicBezTo>
                        <a:pt x="3772" y="3575"/>
                        <a:pt x="5089" y="2692"/>
                        <a:pt x="6051" y="1477"/>
                      </a:cubicBezTo>
                      <a:cubicBezTo>
                        <a:pt x="6199" y="1254"/>
                        <a:pt x="5730" y="785"/>
                        <a:pt x="5308" y="734"/>
                      </a:cubicBezTo>
                      <a:cubicBezTo>
                        <a:pt x="4244" y="636"/>
                        <a:pt x="3050" y="710"/>
                        <a:pt x="2010" y="710"/>
                      </a:cubicBezTo>
                      <a:cubicBezTo>
                        <a:pt x="918" y="1082"/>
                        <a:pt x="523" y="1528"/>
                        <a:pt x="398" y="1951"/>
                      </a:cubicBezTo>
                      <a:cubicBezTo>
                        <a:pt x="853" y="2719"/>
                        <a:pt x="1460" y="3386"/>
                        <a:pt x="2182" y="39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2" name="Freeform 5731">
                  <a:extLst>
                    <a:ext uri="{FF2B5EF4-FFF2-40B4-BE49-F238E27FC236}">
                      <a16:creationId xmlns:a16="http://schemas.microsoft.com/office/drawing/2014/main" id="{C161559A-9082-A56D-972D-16DA6ADA5F59}"/>
                    </a:ext>
                  </a:extLst>
                </p:cNvPr>
                <p:cNvSpPr/>
                <p:nvPr/>
              </p:nvSpPr>
              <p:spPr>
                <a:xfrm rot="-780000">
                  <a:off x="1933117" y="4028170"/>
                  <a:ext cx="2096" cy="2222"/>
                </a:xfrm>
                <a:custGeom>
                  <a:avLst/>
                  <a:gdLst>
                    <a:gd name="connsiteX0" fmla="*/ 1329 w 2096"/>
                    <a:gd name="connsiteY0" fmla="*/ 2886 h 2222"/>
                    <a:gd name="connsiteX1" fmla="*/ 2369 w 2096"/>
                    <a:gd name="connsiteY1" fmla="*/ 2788 h 2222"/>
                    <a:gd name="connsiteX2" fmla="*/ 2495 w 2096"/>
                    <a:gd name="connsiteY2" fmla="*/ 2742 h 2222"/>
                    <a:gd name="connsiteX3" fmla="*/ 2397 w 2096"/>
                    <a:gd name="connsiteY3" fmla="*/ 2644 h 2222"/>
                    <a:gd name="connsiteX4" fmla="*/ 614 w 2096"/>
                    <a:gd name="connsiteY4" fmla="*/ 684 h 2222"/>
                    <a:gd name="connsiteX5" fmla="*/ 414 w 2096"/>
                    <a:gd name="connsiteY5" fmla="*/ 1799 h 2222"/>
                    <a:gd name="connsiteX6" fmla="*/ 1329 w 2096"/>
                    <a:gd name="connsiteY6" fmla="*/ 2886 h 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6" h="2222">
                      <a:moveTo>
                        <a:pt x="1329" y="2886"/>
                      </a:moveTo>
                      <a:cubicBezTo>
                        <a:pt x="1679" y="2933"/>
                        <a:pt x="2035" y="2899"/>
                        <a:pt x="2369" y="2788"/>
                      </a:cubicBezTo>
                      <a:lnTo>
                        <a:pt x="2495" y="2742"/>
                      </a:lnTo>
                      <a:lnTo>
                        <a:pt x="2397" y="2644"/>
                      </a:lnTo>
                      <a:cubicBezTo>
                        <a:pt x="1676" y="2119"/>
                        <a:pt x="1069" y="1452"/>
                        <a:pt x="614" y="684"/>
                      </a:cubicBezTo>
                      <a:cubicBezTo>
                        <a:pt x="525" y="1051"/>
                        <a:pt x="459" y="1423"/>
                        <a:pt x="414" y="1799"/>
                      </a:cubicBezTo>
                      <a:cubicBezTo>
                        <a:pt x="289" y="2194"/>
                        <a:pt x="934" y="2565"/>
                        <a:pt x="1329" y="28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3" name="Freeform 5732">
                  <a:extLst>
                    <a:ext uri="{FF2B5EF4-FFF2-40B4-BE49-F238E27FC236}">
                      <a16:creationId xmlns:a16="http://schemas.microsoft.com/office/drawing/2014/main" id="{9503A103-F3D9-7D5C-7A5B-3292BCE6F11B}"/>
                    </a:ext>
                  </a:extLst>
                </p:cNvPr>
                <p:cNvSpPr/>
                <p:nvPr/>
              </p:nvSpPr>
              <p:spPr>
                <a:xfrm rot="-780000">
                  <a:off x="1870800" y="3917558"/>
                  <a:ext cx="4534" cy="3703"/>
                </a:xfrm>
                <a:custGeom>
                  <a:avLst/>
                  <a:gdLst>
                    <a:gd name="connsiteX0" fmla="*/ 884 w 4534"/>
                    <a:gd name="connsiteY0" fmla="*/ 2755 h 3703"/>
                    <a:gd name="connsiteX1" fmla="*/ 387 w 4534"/>
                    <a:gd name="connsiteY1" fmla="*/ 4293 h 3703"/>
                    <a:gd name="connsiteX2" fmla="*/ 1005 w 4534"/>
                    <a:gd name="connsiteY2" fmla="*/ 4344 h 3703"/>
                    <a:gd name="connsiteX3" fmla="*/ 3457 w 4534"/>
                    <a:gd name="connsiteY3" fmla="*/ 3726 h 3703"/>
                    <a:gd name="connsiteX4" fmla="*/ 4920 w 4534"/>
                    <a:gd name="connsiteY4" fmla="*/ 1989 h 3703"/>
                    <a:gd name="connsiteX5" fmla="*/ 4252 w 4534"/>
                    <a:gd name="connsiteY5" fmla="*/ 1222 h 3703"/>
                    <a:gd name="connsiteX6" fmla="*/ 2988 w 4534"/>
                    <a:gd name="connsiteY6" fmla="*/ 678 h 3703"/>
                    <a:gd name="connsiteX7" fmla="*/ 1302 w 4534"/>
                    <a:gd name="connsiteY7" fmla="*/ 1645 h 3703"/>
                    <a:gd name="connsiteX8" fmla="*/ 884 w 4534"/>
                    <a:gd name="connsiteY8" fmla="*/ 2755 h 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4" h="3703">
                      <a:moveTo>
                        <a:pt x="884" y="2755"/>
                      </a:moveTo>
                      <a:cubicBezTo>
                        <a:pt x="684" y="3373"/>
                        <a:pt x="564" y="3898"/>
                        <a:pt x="387" y="4293"/>
                      </a:cubicBezTo>
                      <a:cubicBezTo>
                        <a:pt x="364" y="4368"/>
                        <a:pt x="759" y="4391"/>
                        <a:pt x="1005" y="4344"/>
                      </a:cubicBezTo>
                      <a:cubicBezTo>
                        <a:pt x="1837" y="4199"/>
                        <a:pt x="2656" y="3993"/>
                        <a:pt x="3457" y="3726"/>
                      </a:cubicBezTo>
                      <a:cubicBezTo>
                        <a:pt x="4091" y="3288"/>
                        <a:pt x="4596" y="2688"/>
                        <a:pt x="4920" y="1989"/>
                      </a:cubicBezTo>
                      <a:cubicBezTo>
                        <a:pt x="4646" y="1715"/>
                        <a:pt x="4549" y="1371"/>
                        <a:pt x="4252" y="1222"/>
                      </a:cubicBezTo>
                      <a:cubicBezTo>
                        <a:pt x="3954" y="1073"/>
                        <a:pt x="3285" y="576"/>
                        <a:pt x="2988" y="678"/>
                      </a:cubicBezTo>
                      <a:cubicBezTo>
                        <a:pt x="2358" y="864"/>
                        <a:pt x="1780" y="1195"/>
                        <a:pt x="1302" y="1645"/>
                      </a:cubicBezTo>
                      <a:cubicBezTo>
                        <a:pt x="1288" y="2051"/>
                        <a:pt x="1141" y="2441"/>
                        <a:pt x="884" y="27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4" name="Freeform 5733">
                  <a:extLst>
                    <a:ext uri="{FF2B5EF4-FFF2-40B4-BE49-F238E27FC236}">
                      <a16:creationId xmlns:a16="http://schemas.microsoft.com/office/drawing/2014/main" id="{CB507121-C335-3B3C-A659-ADC6B70BFFA9}"/>
                    </a:ext>
                  </a:extLst>
                </p:cNvPr>
                <p:cNvSpPr/>
                <p:nvPr/>
              </p:nvSpPr>
              <p:spPr>
                <a:xfrm rot="-780000">
                  <a:off x="1871275" y="3918890"/>
                  <a:ext cx="422" cy="1115"/>
                </a:xfrm>
                <a:custGeom>
                  <a:avLst/>
                  <a:gdLst>
                    <a:gd name="connsiteX0" fmla="*/ 386 w 422"/>
                    <a:gd name="connsiteY0" fmla="*/ 1780 h 1115"/>
                    <a:gd name="connsiteX1" fmla="*/ 809 w 422"/>
                    <a:gd name="connsiteY1" fmla="*/ 665 h 1115"/>
                    <a:gd name="connsiteX2" fmla="*/ 711 w 422"/>
                    <a:gd name="connsiteY2" fmla="*/ 814 h 1115"/>
                    <a:gd name="connsiteX3" fmla="*/ 386 w 422"/>
                    <a:gd name="connsiteY3" fmla="*/ 1780 h 1115"/>
                  </a:gdLst>
                  <a:ahLst/>
                  <a:cxnLst>
                    <a:cxn ang="0">
                      <a:pos x="connsiteX0" y="connsiteY0"/>
                    </a:cxn>
                    <a:cxn ang="0">
                      <a:pos x="connsiteX1" y="connsiteY1"/>
                    </a:cxn>
                    <a:cxn ang="0">
                      <a:pos x="connsiteX2" y="connsiteY2"/>
                    </a:cxn>
                    <a:cxn ang="0">
                      <a:pos x="connsiteX3" y="connsiteY3"/>
                    </a:cxn>
                  </a:cxnLst>
                  <a:rect l="l" t="t" r="r" b="b"/>
                  <a:pathLst>
                    <a:path w="422" h="1115">
                      <a:moveTo>
                        <a:pt x="386" y="1780"/>
                      </a:moveTo>
                      <a:cubicBezTo>
                        <a:pt x="646" y="1465"/>
                        <a:pt x="794" y="1073"/>
                        <a:pt x="809" y="665"/>
                      </a:cubicBezTo>
                      <a:lnTo>
                        <a:pt x="711" y="814"/>
                      </a:lnTo>
                      <a:cubicBezTo>
                        <a:pt x="577" y="1126"/>
                        <a:pt x="468" y="1450"/>
                        <a:pt x="386" y="17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5" name="Freeform 5734">
                  <a:extLst>
                    <a:ext uri="{FF2B5EF4-FFF2-40B4-BE49-F238E27FC236}">
                      <a16:creationId xmlns:a16="http://schemas.microsoft.com/office/drawing/2014/main" id="{6D26C72B-0E03-066D-119F-583B70F8BF92}"/>
                    </a:ext>
                  </a:extLst>
                </p:cNvPr>
                <p:cNvSpPr/>
                <p:nvPr/>
              </p:nvSpPr>
              <p:spPr>
                <a:xfrm rot="-780000">
                  <a:off x="1909737" y="4019385"/>
                  <a:ext cx="3698" cy="4258"/>
                </a:xfrm>
                <a:custGeom>
                  <a:avLst/>
                  <a:gdLst>
                    <a:gd name="connsiteX0" fmla="*/ 939 w 3698"/>
                    <a:gd name="connsiteY0" fmla="*/ 1498 h 4258"/>
                    <a:gd name="connsiteX1" fmla="*/ 395 w 3698"/>
                    <a:gd name="connsiteY1" fmla="*/ 4174 h 4258"/>
                    <a:gd name="connsiteX2" fmla="*/ 1064 w 3698"/>
                    <a:gd name="connsiteY2" fmla="*/ 4941 h 4258"/>
                    <a:gd name="connsiteX3" fmla="*/ 1710 w 3698"/>
                    <a:gd name="connsiteY3" fmla="*/ 3231 h 4258"/>
                    <a:gd name="connsiteX4" fmla="*/ 2950 w 3698"/>
                    <a:gd name="connsiteY4" fmla="*/ 2659 h 4258"/>
                    <a:gd name="connsiteX5" fmla="*/ 4093 w 3698"/>
                    <a:gd name="connsiteY5" fmla="*/ 2636 h 4258"/>
                    <a:gd name="connsiteX6" fmla="*/ 4093 w 3698"/>
                    <a:gd name="connsiteY6" fmla="*/ 2144 h 4258"/>
                    <a:gd name="connsiteX7" fmla="*/ 3819 w 3698"/>
                    <a:gd name="connsiteY7" fmla="*/ 1080 h 4258"/>
                    <a:gd name="connsiteX8" fmla="*/ 2109 w 3698"/>
                    <a:gd name="connsiteY8" fmla="*/ 685 h 4258"/>
                    <a:gd name="connsiteX9" fmla="*/ 939 w 3698"/>
                    <a:gd name="connsiteY9" fmla="*/ 1498 h 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8" h="4258">
                      <a:moveTo>
                        <a:pt x="939" y="1498"/>
                      </a:moveTo>
                      <a:cubicBezTo>
                        <a:pt x="668" y="2369"/>
                        <a:pt x="486" y="3266"/>
                        <a:pt x="395" y="4174"/>
                      </a:cubicBezTo>
                      <a:cubicBezTo>
                        <a:pt x="372" y="4546"/>
                        <a:pt x="618" y="4820"/>
                        <a:pt x="1064" y="4941"/>
                      </a:cubicBezTo>
                      <a:cubicBezTo>
                        <a:pt x="982" y="4299"/>
                        <a:pt x="1224" y="3658"/>
                        <a:pt x="1710" y="3231"/>
                      </a:cubicBezTo>
                      <a:cubicBezTo>
                        <a:pt x="2078" y="2954"/>
                        <a:pt x="2501" y="2759"/>
                        <a:pt x="2950" y="2659"/>
                      </a:cubicBezTo>
                      <a:cubicBezTo>
                        <a:pt x="3322" y="2636"/>
                        <a:pt x="3716" y="2636"/>
                        <a:pt x="4093" y="2636"/>
                      </a:cubicBezTo>
                      <a:lnTo>
                        <a:pt x="4093" y="2144"/>
                      </a:lnTo>
                      <a:cubicBezTo>
                        <a:pt x="4018" y="1749"/>
                        <a:pt x="4144" y="1303"/>
                        <a:pt x="3819" y="1080"/>
                      </a:cubicBezTo>
                      <a:cubicBezTo>
                        <a:pt x="3294" y="798"/>
                        <a:pt x="2704" y="662"/>
                        <a:pt x="2109" y="685"/>
                      </a:cubicBezTo>
                      <a:cubicBezTo>
                        <a:pt x="1640" y="818"/>
                        <a:pt x="1228" y="1104"/>
                        <a:pt x="939" y="149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6" name="Freeform 5735">
                  <a:extLst>
                    <a:ext uri="{FF2B5EF4-FFF2-40B4-BE49-F238E27FC236}">
                      <a16:creationId xmlns:a16="http://schemas.microsoft.com/office/drawing/2014/main" id="{463AEF2E-266A-A47A-F09F-7DD6F6728624}"/>
                    </a:ext>
                  </a:extLst>
                </p:cNvPr>
                <p:cNvSpPr/>
                <p:nvPr/>
              </p:nvSpPr>
              <p:spPr>
                <a:xfrm rot="-780000">
                  <a:off x="1910612" y="4021238"/>
                  <a:ext cx="3055" cy="2429"/>
                </a:xfrm>
                <a:custGeom>
                  <a:avLst/>
                  <a:gdLst>
                    <a:gd name="connsiteX0" fmla="*/ 1056 w 3055"/>
                    <a:gd name="connsiteY0" fmla="*/ 1282 h 2429"/>
                    <a:gd name="connsiteX1" fmla="*/ 410 w 3055"/>
                    <a:gd name="connsiteY1" fmla="*/ 2992 h 2429"/>
                    <a:gd name="connsiteX2" fmla="*/ 1525 w 3055"/>
                    <a:gd name="connsiteY2" fmla="*/ 3089 h 2429"/>
                    <a:gd name="connsiteX3" fmla="*/ 3383 w 3055"/>
                    <a:gd name="connsiteY3" fmla="*/ 1849 h 2429"/>
                    <a:gd name="connsiteX4" fmla="*/ 3434 w 3055"/>
                    <a:gd name="connsiteY4" fmla="*/ 683 h 2429"/>
                    <a:gd name="connsiteX5" fmla="*/ 2291 w 3055"/>
                    <a:gd name="connsiteY5" fmla="*/ 706 h 2429"/>
                    <a:gd name="connsiteX6" fmla="*/ 1056 w 3055"/>
                    <a:gd name="connsiteY6" fmla="*/ 1282 h 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5" h="2429">
                      <a:moveTo>
                        <a:pt x="1056" y="1282"/>
                      </a:moveTo>
                      <a:cubicBezTo>
                        <a:pt x="570" y="1709"/>
                        <a:pt x="328" y="2350"/>
                        <a:pt x="410" y="2992"/>
                      </a:cubicBezTo>
                      <a:cubicBezTo>
                        <a:pt x="770" y="3106"/>
                        <a:pt x="1150" y="3140"/>
                        <a:pt x="1525" y="3089"/>
                      </a:cubicBezTo>
                      <a:cubicBezTo>
                        <a:pt x="2690" y="2992"/>
                        <a:pt x="3262" y="2420"/>
                        <a:pt x="3383" y="1849"/>
                      </a:cubicBezTo>
                      <a:cubicBezTo>
                        <a:pt x="3448" y="1464"/>
                        <a:pt x="3466" y="1072"/>
                        <a:pt x="3434" y="683"/>
                      </a:cubicBezTo>
                      <a:cubicBezTo>
                        <a:pt x="3062" y="683"/>
                        <a:pt x="2667" y="683"/>
                        <a:pt x="2291" y="706"/>
                      </a:cubicBezTo>
                      <a:cubicBezTo>
                        <a:pt x="1843" y="807"/>
                        <a:pt x="1421" y="1004"/>
                        <a:pt x="1056" y="12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7" name="Freeform 5736">
                  <a:extLst>
                    <a:ext uri="{FF2B5EF4-FFF2-40B4-BE49-F238E27FC236}">
                      <a16:creationId xmlns:a16="http://schemas.microsoft.com/office/drawing/2014/main" id="{479F356D-DD9A-8C0F-A656-4556F9BFA9EF}"/>
                    </a:ext>
                  </a:extLst>
                </p:cNvPr>
                <p:cNvSpPr/>
                <p:nvPr/>
              </p:nvSpPr>
              <p:spPr>
                <a:xfrm rot="-780000">
                  <a:off x="1822839" y="3950000"/>
                  <a:ext cx="3734" cy="10364"/>
                </a:xfrm>
                <a:custGeom>
                  <a:avLst/>
                  <a:gdLst>
                    <a:gd name="connsiteX0" fmla="*/ 4112 w 3734"/>
                    <a:gd name="connsiteY0" fmla="*/ 9104 h 10364"/>
                    <a:gd name="connsiteX1" fmla="*/ 3615 w 3734"/>
                    <a:gd name="connsiteY1" fmla="*/ 9006 h 10364"/>
                    <a:gd name="connsiteX2" fmla="*/ 3490 w 3734"/>
                    <a:gd name="connsiteY2" fmla="*/ 5359 h 10364"/>
                    <a:gd name="connsiteX3" fmla="*/ 2561 w 3734"/>
                    <a:gd name="connsiteY3" fmla="*/ 1563 h 10364"/>
                    <a:gd name="connsiteX4" fmla="*/ 1270 w 3734"/>
                    <a:gd name="connsiteY4" fmla="*/ 671 h 10364"/>
                    <a:gd name="connsiteX5" fmla="*/ 527 w 3734"/>
                    <a:gd name="connsiteY5" fmla="*/ 2065 h 10364"/>
                    <a:gd name="connsiteX6" fmla="*/ 378 w 3734"/>
                    <a:gd name="connsiteY6" fmla="*/ 6827 h 10364"/>
                    <a:gd name="connsiteX7" fmla="*/ 773 w 3734"/>
                    <a:gd name="connsiteY7" fmla="*/ 6009 h 10364"/>
                    <a:gd name="connsiteX8" fmla="*/ 2021 w 3734"/>
                    <a:gd name="connsiteY8" fmla="*/ 10436 h 10364"/>
                    <a:gd name="connsiteX9" fmla="*/ 1832 w 3734"/>
                    <a:gd name="connsiteY9" fmla="*/ 10735 h 10364"/>
                    <a:gd name="connsiteX10" fmla="*/ 3467 w 3734"/>
                    <a:gd name="connsiteY10" fmla="*/ 10934 h 10364"/>
                    <a:gd name="connsiteX11" fmla="*/ 4112 w 3734"/>
                    <a:gd name="connsiteY11" fmla="*/ 9104 h 1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34" h="10364">
                      <a:moveTo>
                        <a:pt x="4112" y="9104"/>
                      </a:moveTo>
                      <a:lnTo>
                        <a:pt x="3615" y="9006"/>
                      </a:lnTo>
                      <a:cubicBezTo>
                        <a:pt x="3635" y="7789"/>
                        <a:pt x="3593" y="6572"/>
                        <a:pt x="3490" y="5359"/>
                      </a:cubicBezTo>
                      <a:cubicBezTo>
                        <a:pt x="3310" y="4065"/>
                        <a:pt x="2998" y="2794"/>
                        <a:pt x="2561" y="1563"/>
                      </a:cubicBezTo>
                      <a:cubicBezTo>
                        <a:pt x="2320" y="1057"/>
                        <a:pt x="1828" y="717"/>
                        <a:pt x="1270" y="671"/>
                      </a:cubicBezTo>
                      <a:cubicBezTo>
                        <a:pt x="921" y="745"/>
                        <a:pt x="550" y="1540"/>
                        <a:pt x="527" y="2065"/>
                      </a:cubicBezTo>
                      <a:cubicBezTo>
                        <a:pt x="452" y="3700"/>
                        <a:pt x="403" y="5288"/>
                        <a:pt x="378" y="6827"/>
                      </a:cubicBezTo>
                      <a:lnTo>
                        <a:pt x="773" y="6009"/>
                      </a:lnTo>
                      <a:cubicBezTo>
                        <a:pt x="2339" y="6887"/>
                        <a:pt x="2898" y="8869"/>
                        <a:pt x="2021" y="10436"/>
                      </a:cubicBezTo>
                      <a:cubicBezTo>
                        <a:pt x="1963" y="10539"/>
                        <a:pt x="1900" y="10639"/>
                        <a:pt x="1832" y="10735"/>
                      </a:cubicBezTo>
                      <a:cubicBezTo>
                        <a:pt x="2318" y="11046"/>
                        <a:pt x="2920" y="11120"/>
                        <a:pt x="3467" y="10934"/>
                      </a:cubicBezTo>
                      <a:cubicBezTo>
                        <a:pt x="3889" y="10707"/>
                        <a:pt x="3913" y="9768"/>
                        <a:pt x="4112" y="91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8" name="Freeform 5737">
                  <a:extLst>
                    <a:ext uri="{FF2B5EF4-FFF2-40B4-BE49-F238E27FC236}">
                      <a16:creationId xmlns:a16="http://schemas.microsoft.com/office/drawing/2014/main" id="{7D909FFD-AB7C-B2FF-8A17-1BC07DAADF8D}"/>
                    </a:ext>
                  </a:extLst>
                </p:cNvPr>
                <p:cNvSpPr/>
                <p:nvPr/>
              </p:nvSpPr>
              <p:spPr>
                <a:xfrm rot="-780000">
                  <a:off x="1823409" y="3955490"/>
                  <a:ext cx="2053" cy="4683"/>
                </a:xfrm>
                <a:custGeom>
                  <a:avLst/>
                  <a:gdLst>
                    <a:gd name="connsiteX0" fmla="*/ 783 w 2053"/>
                    <a:gd name="connsiteY0" fmla="*/ 672 h 4683"/>
                    <a:gd name="connsiteX1" fmla="*/ 388 w 2053"/>
                    <a:gd name="connsiteY1" fmla="*/ 1490 h 4683"/>
                    <a:gd name="connsiteX2" fmla="*/ 388 w 2053"/>
                    <a:gd name="connsiteY2" fmla="*/ 3571 h 4683"/>
                    <a:gd name="connsiteX3" fmla="*/ 1852 w 2053"/>
                    <a:gd name="connsiteY3" fmla="*/ 5355 h 4683"/>
                    <a:gd name="connsiteX4" fmla="*/ 1033 w 2053"/>
                    <a:gd name="connsiteY4" fmla="*/ 829 h 4683"/>
                    <a:gd name="connsiteX5" fmla="*/ 783 w 2053"/>
                    <a:gd name="connsiteY5" fmla="*/ 672 h 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 h="4683">
                      <a:moveTo>
                        <a:pt x="783" y="672"/>
                      </a:moveTo>
                      <a:lnTo>
                        <a:pt x="388" y="1490"/>
                      </a:lnTo>
                      <a:cubicBezTo>
                        <a:pt x="388" y="2182"/>
                        <a:pt x="365" y="2883"/>
                        <a:pt x="388" y="3571"/>
                      </a:cubicBezTo>
                      <a:cubicBezTo>
                        <a:pt x="412" y="4259"/>
                        <a:pt x="1081" y="4965"/>
                        <a:pt x="1852" y="5355"/>
                      </a:cubicBezTo>
                      <a:cubicBezTo>
                        <a:pt x="2875" y="3880"/>
                        <a:pt x="2509" y="1853"/>
                        <a:pt x="1033" y="829"/>
                      </a:cubicBezTo>
                      <a:cubicBezTo>
                        <a:pt x="952" y="773"/>
                        <a:pt x="869" y="721"/>
                        <a:pt x="783" y="6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9" name="Freeform 5738">
                  <a:extLst>
                    <a:ext uri="{FF2B5EF4-FFF2-40B4-BE49-F238E27FC236}">
                      <a16:creationId xmlns:a16="http://schemas.microsoft.com/office/drawing/2014/main" id="{D9FB6E85-B194-016C-F3CB-CA44041F5D0B}"/>
                    </a:ext>
                  </a:extLst>
                </p:cNvPr>
                <p:cNvSpPr/>
                <p:nvPr/>
              </p:nvSpPr>
              <p:spPr>
                <a:xfrm rot="-780000">
                  <a:off x="1925598" y="4025924"/>
                  <a:ext cx="6582" cy="2691"/>
                </a:xfrm>
                <a:custGeom>
                  <a:avLst/>
                  <a:gdLst>
                    <a:gd name="connsiteX0" fmla="*/ 2184 w 6582"/>
                    <a:gd name="connsiteY0" fmla="*/ 3359 h 2691"/>
                    <a:gd name="connsiteX1" fmla="*/ 4042 w 6582"/>
                    <a:gd name="connsiteY1" fmla="*/ 3085 h 2691"/>
                    <a:gd name="connsiteX2" fmla="*/ 6828 w 6582"/>
                    <a:gd name="connsiteY2" fmla="*/ 1124 h 2691"/>
                    <a:gd name="connsiteX3" fmla="*/ 6531 w 6582"/>
                    <a:gd name="connsiteY3" fmla="*/ 803 h 2691"/>
                    <a:gd name="connsiteX4" fmla="*/ 2244 w 6582"/>
                    <a:gd name="connsiteY4" fmla="*/ 1226 h 2691"/>
                    <a:gd name="connsiteX5" fmla="*/ 507 w 6582"/>
                    <a:gd name="connsiteY5" fmla="*/ 2416 h 2691"/>
                    <a:gd name="connsiteX6" fmla="*/ 2184 w 6582"/>
                    <a:gd name="connsiteY6" fmla="*/ 3359 h 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2" h="2691">
                      <a:moveTo>
                        <a:pt x="2184" y="3359"/>
                      </a:moveTo>
                      <a:cubicBezTo>
                        <a:pt x="2778" y="3308"/>
                        <a:pt x="3424" y="3187"/>
                        <a:pt x="4042" y="3085"/>
                      </a:cubicBezTo>
                      <a:cubicBezTo>
                        <a:pt x="6768" y="2541"/>
                        <a:pt x="7293" y="2155"/>
                        <a:pt x="6828" y="1124"/>
                      </a:cubicBezTo>
                      <a:cubicBezTo>
                        <a:pt x="6789" y="974"/>
                        <a:pt x="6677" y="854"/>
                        <a:pt x="6531" y="803"/>
                      </a:cubicBezTo>
                      <a:cubicBezTo>
                        <a:pt x="5090" y="552"/>
                        <a:pt x="3608" y="697"/>
                        <a:pt x="2244" y="1226"/>
                      </a:cubicBezTo>
                      <a:cubicBezTo>
                        <a:pt x="1562" y="1447"/>
                        <a:pt x="959" y="1860"/>
                        <a:pt x="507" y="2416"/>
                      </a:cubicBezTo>
                      <a:cubicBezTo>
                        <a:pt x="75" y="3043"/>
                        <a:pt x="971" y="3466"/>
                        <a:pt x="2184" y="33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0" name="Freeform 5739">
                  <a:extLst>
                    <a:ext uri="{FF2B5EF4-FFF2-40B4-BE49-F238E27FC236}">
                      <a16:creationId xmlns:a16="http://schemas.microsoft.com/office/drawing/2014/main" id="{E4967CAA-1A03-790B-8D1A-340AAB3EAC42}"/>
                    </a:ext>
                  </a:extLst>
                </p:cNvPr>
                <p:cNvSpPr/>
                <p:nvPr/>
              </p:nvSpPr>
              <p:spPr>
                <a:xfrm rot="-780000">
                  <a:off x="1902213" y="4031872"/>
                  <a:ext cx="4916" cy="4355"/>
                </a:xfrm>
                <a:custGeom>
                  <a:avLst/>
                  <a:gdLst>
                    <a:gd name="connsiteX0" fmla="*/ 4954 w 4916"/>
                    <a:gd name="connsiteY0" fmla="*/ 3268 h 4355"/>
                    <a:gd name="connsiteX1" fmla="*/ 5251 w 4916"/>
                    <a:gd name="connsiteY1" fmla="*/ 1679 h 4355"/>
                    <a:gd name="connsiteX2" fmla="*/ 4211 w 4916"/>
                    <a:gd name="connsiteY2" fmla="*/ 690 h 4355"/>
                    <a:gd name="connsiteX3" fmla="*/ 2204 w 4916"/>
                    <a:gd name="connsiteY3" fmla="*/ 1856 h 4355"/>
                    <a:gd name="connsiteX4" fmla="*/ 2130 w 4916"/>
                    <a:gd name="connsiteY4" fmla="*/ 2320 h 4355"/>
                    <a:gd name="connsiteX5" fmla="*/ 393 w 4916"/>
                    <a:gd name="connsiteY5" fmla="*/ 4578 h 4355"/>
                    <a:gd name="connsiteX6" fmla="*/ 3913 w 4916"/>
                    <a:gd name="connsiteY6" fmla="*/ 4750 h 4355"/>
                    <a:gd name="connsiteX7" fmla="*/ 4954 w 4916"/>
                    <a:gd name="connsiteY7" fmla="*/ 3268 h 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 h="4355">
                      <a:moveTo>
                        <a:pt x="4954" y="3268"/>
                      </a:moveTo>
                      <a:cubicBezTo>
                        <a:pt x="4934" y="2723"/>
                        <a:pt x="5035" y="2180"/>
                        <a:pt x="5251" y="1679"/>
                      </a:cubicBezTo>
                      <a:cubicBezTo>
                        <a:pt x="5377" y="1159"/>
                        <a:pt x="5400" y="639"/>
                        <a:pt x="4211" y="690"/>
                      </a:cubicBezTo>
                      <a:cubicBezTo>
                        <a:pt x="3366" y="631"/>
                        <a:pt x="2571" y="1093"/>
                        <a:pt x="2204" y="1856"/>
                      </a:cubicBezTo>
                      <a:cubicBezTo>
                        <a:pt x="2133" y="1999"/>
                        <a:pt x="2107" y="2162"/>
                        <a:pt x="2130" y="2320"/>
                      </a:cubicBezTo>
                      <a:cubicBezTo>
                        <a:pt x="2278" y="3115"/>
                        <a:pt x="2404" y="3909"/>
                        <a:pt x="393" y="4578"/>
                      </a:cubicBezTo>
                      <a:cubicBezTo>
                        <a:pt x="1490" y="5127"/>
                        <a:pt x="2768" y="5189"/>
                        <a:pt x="3913" y="4750"/>
                      </a:cubicBezTo>
                      <a:cubicBezTo>
                        <a:pt x="5325" y="4309"/>
                        <a:pt x="5051" y="3812"/>
                        <a:pt x="4954" y="326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1" name="Freeform 5740">
                  <a:extLst>
                    <a:ext uri="{FF2B5EF4-FFF2-40B4-BE49-F238E27FC236}">
                      <a16:creationId xmlns:a16="http://schemas.microsoft.com/office/drawing/2014/main" id="{EE3F47C4-A451-634C-1481-5B6D47018BD8}"/>
                    </a:ext>
                  </a:extLst>
                </p:cNvPr>
                <p:cNvSpPr/>
                <p:nvPr/>
              </p:nvSpPr>
              <p:spPr>
                <a:xfrm rot="-780000">
                  <a:off x="1917439" y="4028404"/>
                  <a:ext cx="7965" cy="2022"/>
                </a:xfrm>
                <a:custGeom>
                  <a:avLst/>
                  <a:gdLst>
                    <a:gd name="connsiteX0" fmla="*/ 6345 w 7965"/>
                    <a:gd name="connsiteY0" fmla="*/ 2499 h 2022"/>
                    <a:gd name="connsiteX1" fmla="*/ 8278 w 7965"/>
                    <a:gd name="connsiteY1" fmla="*/ 1504 h 2022"/>
                    <a:gd name="connsiteX2" fmla="*/ 6689 w 7965"/>
                    <a:gd name="connsiteY2" fmla="*/ 738 h 2022"/>
                    <a:gd name="connsiteX3" fmla="*/ 2625 w 7965"/>
                    <a:gd name="connsiteY3" fmla="*/ 761 h 2022"/>
                    <a:gd name="connsiteX4" fmla="*/ 395 w 7965"/>
                    <a:gd name="connsiteY4" fmla="*/ 1407 h 2022"/>
                    <a:gd name="connsiteX5" fmla="*/ 1385 w 7965"/>
                    <a:gd name="connsiteY5" fmla="*/ 2336 h 2022"/>
                    <a:gd name="connsiteX6" fmla="*/ 6345 w 7965"/>
                    <a:gd name="connsiteY6" fmla="*/ 2499 h 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5" h="2022">
                      <a:moveTo>
                        <a:pt x="6345" y="2499"/>
                      </a:moveTo>
                      <a:cubicBezTo>
                        <a:pt x="7014" y="2178"/>
                        <a:pt x="8055" y="1881"/>
                        <a:pt x="8278" y="1504"/>
                      </a:cubicBezTo>
                      <a:cubicBezTo>
                        <a:pt x="8672" y="886"/>
                        <a:pt x="7585" y="761"/>
                        <a:pt x="6689" y="738"/>
                      </a:cubicBezTo>
                      <a:cubicBezTo>
                        <a:pt x="5335" y="659"/>
                        <a:pt x="3978" y="667"/>
                        <a:pt x="2625" y="761"/>
                      </a:cubicBezTo>
                      <a:cubicBezTo>
                        <a:pt x="1862" y="902"/>
                        <a:pt x="1115" y="1118"/>
                        <a:pt x="395" y="1407"/>
                      </a:cubicBezTo>
                      <a:cubicBezTo>
                        <a:pt x="716" y="1727"/>
                        <a:pt x="860" y="2127"/>
                        <a:pt x="1385" y="2336"/>
                      </a:cubicBezTo>
                      <a:cubicBezTo>
                        <a:pt x="3004" y="2766"/>
                        <a:pt x="4701" y="2822"/>
                        <a:pt x="6345" y="24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2" name="Freeform 5741">
                  <a:extLst>
                    <a:ext uri="{FF2B5EF4-FFF2-40B4-BE49-F238E27FC236}">
                      <a16:creationId xmlns:a16="http://schemas.microsoft.com/office/drawing/2014/main" id="{ED63985D-C263-97CE-3192-59CE08F8AB3F}"/>
                    </a:ext>
                  </a:extLst>
                </p:cNvPr>
                <p:cNvSpPr/>
                <p:nvPr/>
              </p:nvSpPr>
              <p:spPr>
                <a:xfrm rot="-780000">
                  <a:off x="1919318" y="3978425"/>
                  <a:ext cx="520" cy="520"/>
                </a:xfrm>
                <a:custGeom>
                  <a:avLst/>
                  <a:gdLst>
                    <a:gd name="connsiteX0" fmla="*/ 451 w 520"/>
                    <a:gd name="connsiteY0" fmla="*/ 1098 h 520"/>
                    <a:gd name="connsiteX1" fmla="*/ 915 w 520"/>
                    <a:gd name="connsiteY1" fmla="*/ 1195 h 520"/>
                    <a:gd name="connsiteX2" fmla="*/ 395 w 520"/>
                    <a:gd name="connsiteY2" fmla="*/ 675 h 520"/>
                  </a:gdLst>
                  <a:ahLst/>
                  <a:cxnLst>
                    <a:cxn ang="0">
                      <a:pos x="connsiteX0" y="connsiteY0"/>
                    </a:cxn>
                    <a:cxn ang="0">
                      <a:pos x="connsiteX1" y="connsiteY1"/>
                    </a:cxn>
                    <a:cxn ang="0">
                      <a:pos x="connsiteX2" y="connsiteY2"/>
                    </a:cxn>
                  </a:cxnLst>
                  <a:rect l="l" t="t" r="r" b="b"/>
                  <a:pathLst>
                    <a:path w="520" h="520">
                      <a:moveTo>
                        <a:pt x="451" y="1098"/>
                      </a:moveTo>
                      <a:lnTo>
                        <a:pt x="915" y="1195"/>
                      </a:lnTo>
                      <a:lnTo>
                        <a:pt x="395" y="67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3" name="Freeform 5742">
                  <a:extLst>
                    <a:ext uri="{FF2B5EF4-FFF2-40B4-BE49-F238E27FC236}">
                      <a16:creationId xmlns:a16="http://schemas.microsoft.com/office/drawing/2014/main" id="{EA021820-8A27-6CB6-533D-270F23F16208}"/>
                    </a:ext>
                  </a:extLst>
                </p:cNvPr>
                <p:cNvSpPr/>
                <p:nvPr/>
              </p:nvSpPr>
              <p:spPr>
                <a:xfrm rot="-780000">
                  <a:off x="1919599" y="3978799"/>
                  <a:ext cx="589" cy="1537"/>
                </a:xfrm>
                <a:custGeom>
                  <a:avLst/>
                  <a:gdLst>
                    <a:gd name="connsiteX0" fmla="*/ 470 w 589"/>
                    <a:gd name="connsiteY0" fmla="*/ 1024 h 1537"/>
                    <a:gd name="connsiteX1" fmla="*/ 521 w 589"/>
                    <a:gd name="connsiteY1" fmla="*/ 2213 h 1537"/>
                    <a:gd name="connsiteX2" fmla="*/ 985 w 589"/>
                    <a:gd name="connsiteY2" fmla="*/ 921 h 1537"/>
                    <a:gd name="connsiteX3" fmla="*/ 860 w 589"/>
                    <a:gd name="connsiteY3" fmla="*/ 773 h 1537"/>
                    <a:gd name="connsiteX4" fmla="*/ 395 w 589"/>
                    <a:gd name="connsiteY4" fmla="*/ 675 h 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 h="1537">
                      <a:moveTo>
                        <a:pt x="470" y="1024"/>
                      </a:moveTo>
                      <a:cubicBezTo>
                        <a:pt x="633" y="1400"/>
                        <a:pt x="651" y="1824"/>
                        <a:pt x="521" y="2213"/>
                      </a:cubicBezTo>
                      <a:cubicBezTo>
                        <a:pt x="720" y="1800"/>
                        <a:pt x="876" y="1367"/>
                        <a:pt x="985" y="921"/>
                      </a:cubicBezTo>
                      <a:lnTo>
                        <a:pt x="860" y="773"/>
                      </a:lnTo>
                      <a:lnTo>
                        <a:pt x="395" y="67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4" name="Freeform 5743">
                  <a:extLst>
                    <a:ext uri="{FF2B5EF4-FFF2-40B4-BE49-F238E27FC236}">
                      <a16:creationId xmlns:a16="http://schemas.microsoft.com/office/drawing/2014/main" id="{766C9910-C340-5A67-11B8-1FAF3707DA06}"/>
                    </a:ext>
                  </a:extLst>
                </p:cNvPr>
                <p:cNvSpPr/>
                <p:nvPr/>
              </p:nvSpPr>
              <p:spPr>
                <a:xfrm rot="-780000">
                  <a:off x="1915425" y="3982237"/>
                  <a:ext cx="2080" cy="164"/>
                </a:xfrm>
                <a:custGeom>
                  <a:avLst/>
                  <a:gdLst>
                    <a:gd name="connsiteX0" fmla="*/ 395 w 2080"/>
                    <a:gd name="connsiteY0" fmla="*/ 700 h 164"/>
                    <a:gd name="connsiteX1" fmla="*/ 418 w 2080"/>
                    <a:gd name="connsiteY1" fmla="*/ 752 h 164"/>
                    <a:gd name="connsiteX2" fmla="*/ 2475 w 2080"/>
                    <a:gd name="connsiteY2" fmla="*/ 700 h 164"/>
                    <a:gd name="connsiteX3" fmla="*/ 961 w 2080"/>
                    <a:gd name="connsiteY3" fmla="*/ 677 h 164"/>
                    <a:gd name="connsiteX4" fmla="*/ 395 w 2080"/>
                    <a:gd name="connsiteY4" fmla="*/ 700 h 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 h="164">
                      <a:moveTo>
                        <a:pt x="395" y="700"/>
                      </a:moveTo>
                      <a:lnTo>
                        <a:pt x="418" y="752"/>
                      </a:lnTo>
                      <a:cubicBezTo>
                        <a:pt x="1099" y="885"/>
                        <a:pt x="1801" y="868"/>
                        <a:pt x="2475" y="700"/>
                      </a:cubicBezTo>
                      <a:cubicBezTo>
                        <a:pt x="1978" y="700"/>
                        <a:pt x="1458" y="677"/>
                        <a:pt x="961" y="677"/>
                      </a:cubicBezTo>
                      <a:cubicBezTo>
                        <a:pt x="772" y="672"/>
                        <a:pt x="583" y="680"/>
                        <a:pt x="395" y="7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5" name="Freeform 5744">
                  <a:extLst>
                    <a:ext uri="{FF2B5EF4-FFF2-40B4-BE49-F238E27FC236}">
                      <a16:creationId xmlns:a16="http://schemas.microsoft.com/office/drawing/2014/main" id="{9A33F0BC-D6CE-34B1-91AE-B8D6F30ECBD5}"/>
                    </a:ext>
                  </a:extLst>
                </p:cNvPr>
                <p:cNvSpPr/>
                <p:nvPr/>
              </p:nvSpPr>
              <p:spPr>
                <a:xfrm rot="-780000">
                  <a:off x="1914910" y="3978405"/>
                  <a:ext cx="4635" cy="2660"/>
                </a:xfrm>
                <a:custGeom>
                  <a:avLst/>
                  <a:gdLst>
                    <a:gd name="connsiteX0" fmla="*/ 2996 w 4635"/>
                    <a:gd name="connsiteY0" fmla="*/ 1967 h 2660"/>
                    <a:gd name="connsiteX1" fmla="*/ 4881 w 4635"/>
                    <a:gd name="connsiteY1" fmla="*/ 1646 h 2660"/>
                    <a:gd name="connsiteX2" fmla="*/ 5030 w 4635"/>
                    <a:gd name="connsiteY2" fmla="*/ 1669 h 2660"/>
                    <a:gd name="connsiteX3" fmla="*/ 4979 w 4635"/>
                    <a:gd name="connsiteY3" fmla="*/ 1247 h 2660"/>
                    <a:gd name="connsiteX4" fmla="*/ 4435 w 4635"/>
                    <a:gd name="connsiteY4" fmla="*/ 675 h 2660"/>
                    <a:gd name="connsiteX5" fmla="*/ 1909 w 4635"/>
                    <a:gd name="connsiteY5" fmla="*/ 1818 h 2660"/>
                    <a:gd name="connsiteX6" fmla="*/ 394 w 4635"/>
                    <a:gd name="connsiteY6" fmla="*/ 3282 h 2660"/>
                    <a:gd name="connsiteX7" fmla="*/ 2996 w 4635"/>
                    <a:gd name="connsiteY7" fmla="*/ 1967 h 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5" h="2660">
                      <a:moveTo>
                        <a:pt x="2996" y="1967"/>
                      </a:moveTo>
                      <a:cubicBezTo>
                        <a:pt x="3167" y="1247"/>
                        <a:pt x="3864" y="1349"/>
                        <a:pt x="4881" y="1646"/>
                      </a:cubicBezTo>
                      <a:lnTo>
                        <a:pt x="5030" y="1669"/>
                      </a:lnTo>
                      <a:lnTo>
                        <a:pt x="4979" y="1247"/>
                      </a:lnTo>
                      <a:lnTo>
                        <a:pt x="4435" y="675"/>
                      </a:lnTo>
                      <a:cubicBezTo>
                        <a:pt x="3568" y="997"/>
                        <a:pt x="2723" y="1378"/>
                        <a:pt x="1909" y="1818"/>
                      </a:cubicBezTo>
                      <a:cubicBezTo>
                        <a:pt x="1295" y="2179"/>
                        <a:pt x="777" y="2681"/>
                        <a:pt x="394" y="3282"/>
                      </a:cubicBezTo>
                      <a:cubicBezTo>
                        <a:pt x="1783" y="3505"/>
                        <a:pt x="2749" y="3035"/>
                        <a:pt x="2996" y="19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6" name="Freeform 5745">
                  <a:extLst>
                    <a:ext uri="{FF2B5EF4-FFF2-40B4-BE49-F238E27FC236}">
                      <a16:creationId xmlns:a16="http://schemas.microsoft.com/office/drawing/2014/main" id="{6F0B7501-F54F-4908-96AC-7E6DC652529E}"/>
                    </a:ext>
                  </a:extLst>
                </p:cNvPr>
                <p:cNvSpPr/>
                <p:nvPr/>
              </p:nvSpPr>
              <p:spPr>
                <a:xfrm rot="-780000">
                  <a:off x="1914916" y="3979129"/>
                  <a:ext cx="5053" cy="2854"/>
                </a:xfrm>
                <a:custGeom>
                  <a:avLst/>
                  <a:gdLst>
                    <a:gd name="connsiteX0" fmla="*/ 5213 w 5053"/>
                    <a:gd name="connsiteY0" fmla="*/ 923 h 2854"/>
                    <a:gd name="connsiteX1" fmla="*/ 5065 w 5053"/>
                    <a:gd name="connsiteY1" fmla="*/ 899 h 2854"/>
                    <a:gd name="connsiteX2" fmla="*/ 3179 w 5053"/>
                    <a:gd name="connsiteY2" fmla="*/ 1220 h 2854"/>
                    <a:gd name="connsiteX3" fmla="*/ 578 w 5053"/>
                    <a:gd name="connsiteY3" fmla="*/ 2535 h 2854"/>
                    <a:gd name="connsiteX4" fmla="*/ 527 w 5053"/>
                    <a:gd name="connsiteY4" fmla="*/ 3529 h 2854"/>
                    <a:gd name="connsiteX5" fmla="*/ 1098 w 5053"/>
                    <a:gd name="connsiteY5" fmla="*/ 3506 h 2854"/>
                    <a:gd name="connsiteX6" fmla="*/ 2612 w 5053"/>
                    <a:gd name="connsiteY6" fmla="*/ 3529 h 2854"/>
                    <a:gd name="connsiteX7" fmla="*/ 5116 w 5053"/>
                    <a:gd name="connsiteY7" fmla="*/ 2735 h 2854"/>
                    <a:gd name="connsiteX8" fmla="*/ 5362 w 5053"/>
                    <a:gd name="connsiteY8" fmla="*/ 2461 h 2854"/>
                    <a:gd name="connsiteX9" fmla="*/ 5311 w 5053"/>
                    <a:gd name="connsiteY9" fmla="*/ 1271 h 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3" h="2854">
                      <a:moveTo>
                        <a:pt x="5213" y="923"/>
                      </a:moveTo>
                      <a:lnTo>
                        <a:pt x="5065" y="899"/>
                      </a:lnTo>
                      <a:cubicBezTo>
                        <a:pt x="4048" y="602"/>
                        <a:pt x="3356" y="504"/>
                        <a:pt x="3179" y="1220"/>
                      </a:cubicBezTo>
                      <a:cubicBezTo>
                        <a:pt x="2933" y="2284"/>
                        <a:pt x="1962" y="2758"/>
                        <a:pt x="578" y="2535"/>
                      </a:cubicBezTo>
                      <a:cubicBezTo>
                        <a:pt x="355" y="2958"/>
                        <a:pt x="332" y="3329"/>
                        <a:pt x="527" y="3529"/>
                      </a:cubicBezTo>
                      <a:cubicBezTo>
                        <a:pt x="717" y="3508"/>
                        <a:pt x="907" y="3501"/>
                        <a:pt x="1098" y="3506"/>
                      </a:cubicBezTo>
                      <a:cubicBezTo>
                        <a:pt x="1595" y="3506"/>
                        <a:pt x="2115" y="3529"/>
                        <a:pt x="2612" y="3529"/>
                      </a:cubicBezTo>
                      <a:cubicBezTo>
                        <a:pt x="3487" y="3415"/>
                        <a:pt x="4335" y="3146"/>
                        <a:pt x="5116" y="2735"/>
                      </a:cubicBezTo>
                      <a:lnTo>
                        <a:pt x="5362" y="2461"/>
                      </a:lnTo>
                      <a:cubicBezTo>
                        <a:pt x="5492" y="2071"/>
                        <a:pt x="5474" y="1647"/>
                        <a:pt x="5311" y="127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7" name="Freeform 5746">
                  <a:extLst>
                    <a:ext uri="{FF2B5EF4-FFF2-40B4-BE49-F238E27FC236}">
                      <a16:creationId xmlns:a16="http://schemas.microsoft.com/office/drawing/2014/main" id="{11C98AFF-6F37-0BD4-2ACF-D77654F9D5B0}"/>
                    </a:ext>
                  </a:extLst>
                </p:cNvPr>
                <p:cNvSpPr/>
                <p:nvPr/>
              </p:nvSpPr>
              <p:spPr>
                <a:xfrm rot="-780000">
                  <a:off x="1908957" y="4026558"/>
                  <a:ext cx="3100" cy="1464"/>
                </a:xfrm>
                <a:custGeom>
                  <a:avLst/>
                  <a:gdLst>
                    <a:gd name="connsiteX0" fmla="*/ 1550 w 3100"/>
                    <a:gd name="connsiteY0" fmla="*/ 2137 h 1464"/>
                    <a:gd name="connsiteX1" fmla="*/ 3260 w 3100"/>
                    <a:gd name="connsiteY1" fmla="*/ 1714 h 1464"/>
                    <a:gd name="connsiteX2" fmla="*/ 3459 w 3100"/>
                    <a:gd name="connsiteY2" fmla="*/ 971 h 1464"/>
                    <a:gd name="connsiteX3" fmla="*/ 2995 w 3100"/>
                    <a:gd name="connsiteY3" fmla="*/ 748 h 1464"/>
                    <a:gd name="connsiteX4" fmla="*/ 1012 w 3100"/>
                    <a:gd name="connsiteY4" fmla="*/ 845 h 1464"/>
                    <a:gd name="connsiteX5" fmla="*/ 394 w 3100"/>
                    <a:gd name="connsiteY5" fmla="*/ 1463 h 1464"/>
                    <a:gd name="connsiteX6" fmla="*/ 1550 w 3100"/>
                    <a:gd name="connsiteY6" fmla="*/ 2137 h 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0" h="1464">
                      <a:moveTo>
                        <a:pt x="1550" y="2137"/>
                      </a:moveTo>
                      <a:cubicBezTo>
                        <a:pt x="2151" y="2191"/>
                        <a:pt x="2753" y="2042"/>
                        <a:pt x="3260" y="1714"/>
                      </a:cubicBezTo>
                      <a:cubicBezTo>
                        <a:pt x="3467" y="1528"/>
                        <a:pt x="3546" y="1236"/>
                        <a:pt x="3459" y="971"/>
                      </a:cubicBezTo>
                      <a:lnTo>
                        <a:pt x="2995" y="748"/>
                      </a:lnTo>
                      <a:cubicBezTo>
                        <a:pt x="2334" y="637"/>
                        <a:pt x="1658" y="670"/>
                        <a:pt x="1012" y="845"/>
                      </a:cubicBezTo>
                      <a:cubicBezTo>
                        <a:pt x="714" y="920"/>
                        <a:pt x="515" y="1310"/>
                        <a:pt x="394" y="1463"/>
                      </a:cubicBezTo>
                      <a:cubicBezTo>
                        <a:pt x="723" y="1773"/>
                        <a:pt x="1118" y="2004"/>
                        <a:pt x="1550" y="21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8" name="Freeform 5747">
                  <a:extLst>
                    <a:ext uri="{FF2B5EF4-FFF2-40B4-BE49-F238E27FC236}">
                      <a16:creationId xmlns:a16="http://schemas.microsoft.com/office/drawing/2014/main" id="{DB882FD7-3335-486F-8A0D-4F1B8A5ED662}"/>
                    </a:ext>
                  </a:extLst>
                </p:cNvPr>
                <p:cNvSpPr/>
                <p:nvPr/>
              </p:nvSpPr>
              <p:spPr>
                <a:xfrm rot="-780000">
                  <a:off x="1909101" y="4026556"/>
                  <a:ext cx="5608" cy="2721"/>
                </a:xfrm>
                <a:custGeom>
                  <a:avLst/>
                  <a:gdLst>
                    <a:gd name="connsiteX0" fmla="*/ 3641 w 5608"/>
                    <a:gd name="connsiteY0" fmla="*/ 3402 h 2721"/>
                    <a:gd name="connsiteX1" fmla="*/ 5378 w 5608"/>
                    <a:gd name="connsiteY1" fmla="*/ 3053 h 2721"/>
                    <a:gd name="connsiteX2" fmla="*/ 5949 w 5608"/>
                    <a:gd name="connsiteY2" fmla="*/ 2124 h 2721"/>
                    <a:gd name="connsiteX3" fmla="*/ 3497 w 5608"/>
                    <a:gd name="connsiteY3" fmla="*/ 684 h 2721"/>
                    <a:gd name="connsiteX4" fmla="*/ 3297 w 5608"/>
                    <a:gd name="connsiteY4" fmla="*/ 1427 h 2721"/>
                    <a:gd name="connsiteX5" fmla="*/ 1588 w 5608"/>
                    <a:gd name="connsiteY5" fmla="*/ 1850 h 2721"/>
                    <a:gd name="connsiteX6" fmla="*/ 445 w 5608"/>
                    <a:gd name="connsiteY6" fmla="*/ 1181 h 2721"/>
                    <a:gd name="connsiteX7" fmla="*/ 394 w 5608"/>
                    <a:gd name="connsiteY7" fmla="*/ 1232 h 2721"/>
                    <a:gd name="connsiteX8" fmla="*/ 3641 w 5608"/>
                    <a:gd name="connsiteY8" fmla="*/ 3402 h 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8" h="2721">
                      <a:moveTo>
                        <a:pt x="3641" y="3402"/>
                      </a:moveTo>
                      <a:cubicBezTo>
                        <a:pt x="4239" y="3426"/>
                        <a:pt x="4835" y="3306"/>
                        <a:pt x="5378" y="3053"/>
                      </a:cubicBezTo>
                      <a:cubicBezTo>
                        <a:pt x="5772" y="2830"/>
                        <a:pt x="6144" y="2259"/>
                        <a:pt x="5949" y="2124"/>
                      </a:cubicBezTo>
                      <a:cubicBezTo>
                        <a:pt x="5186" y="1556"/>
                        <a:pt x="4364" y="1073"/>
                        <a:pt x="3497" y="684"/>
                      </a:cubicBezTo>
                      <a:cubicBezTo>
                        <a:pt x="3583" y="949"/>
                        <a:pt x="3504" y="1241"/>
                        <a:pt x="3297" y="1427"/>
                      </a:cubicBezTo>
                      <a:cubicBezTo>
                        <a:pt x="2790" y="1755"/>
                        <a:pt x="2189" y="1904"/>
                        <a:pt x="1588" y="1850"/>
                      </a:cubicBezTo>
                      <a:cubicBezTo>
                        <a:pt x="1161" y="1716"/>
                        <a:pt x="770" y="1487"/>
                        <a:pt x="445" y="1181"/>
                      </a:cubicBezTo>
                      <a:lnTo>
                        <a:pt x="394" y="1232"/>
                      </a:lnTo>
                      <a:cubicBezTo>
                        <a:pt x="1094" y="2407"/>
                        <a:pt x="2287" y="3204"/>
                        <a:pt x="3641" y="34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9" name="Freeform 5748">
                  <a:extLst>
                    <a:ext uri="{FF2B5EF4-FFF2-40B4-BE49-F238E27FC236}">
                      <a16:creationId xmlns:a16="http://schemas.microsoft.com/office/drawing/2014/main" id="{E83E60F7-D7DF-03CB-8E08-55A895D6008B}"/>
                    </a:ext>
                  </a:extLst>
                </p:cNvPr>
                <p:cNvSpPr/>
                <p:nvPr/>
              </p:nvSpPr>
              <p:spPr>
                <a:xfrm rot="-780000">
                  <a:off x="1930445" y="4034351"/>
                  <a:ext cx="4709" cy="3374"/>
                </a:xfrm>
                <a:custGeom>
                  <a:avLst/>
                  <a:gdLst>
                    <a:gd name="connsiteX0" fmla="*/ 2262 w 4709"/>
                    <a:gd name="connsiteY0" fmla="*/ 3961 h 3374"/>
                    <a:gd name="connsiteX1" fmla="*/ 3191 w 4709"/>
                    <a:gd name="connsiteY1" fmla="*/ 4035 h 3374"/>
                    <a:gd name="connsiteX2" fmla="*/ 5077 w 4709"/>
                    <a:gd name="connsiteY2" fmla="*/ 2126 h 3374"/>
                    <a:gd name="connsiteX3" fmla="*/ 2522 w 4709"/>
                    <a:gd name="connsiteY3" fmla="*/ 685 h 3374"/>
                    <a:gd name="connsiteX4" fmla="*/ 441 w 4709"/>
                    <a:gd name="connsiteY4" fmla="*/ 2618 h 3374"/>
                    <a:gd name="connsiteX5" fmla="*/ 2262 w 4709"/>
                    <a:gd name="connsiteY5" fmla="*/ 3961 h 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9" h="3374">
                      <a:moveTo>
                        <a:pt x="2262" y="3961"/>
                      </a:moveTo>
                      <a:cubicBezTo>
                        <a:pt x="2561" y="4058"/>
                        <a:pt x="2880" y="4084"/>
                        <a:pt x="3191" y="4035"/>
                      </a:cubicBezTo>
                      <a:cubicBezTo>
                        <a:pt x="3860" y="3343"/>
                        <a:pt x="4779" y="2771"/>
                        <a:pt x="5077" y="2126"/>
                      </a:cubicBezTo>
                      <a:cubicBezTo>
                        <a:pt x="5374" y="1480"/>
                        <a:pt x="3465" y="662"/>
                        <a:pt x="2522" y="685"/>
                      </a:cubicBezTo>
                      <a:cubicBezTo>
                        <a:pt x="1231" y="708"/>
                        <a:pt x="167" y="1526"/>
                        <a:pt x="441" y="2618"/>
                      </a:cubicBezTo>
                      <a:cubicBezTo>
                        <a:pt x="827" y="2915"/>
                        <a:pt x="1495" y="3464"/>
                        <a:pt x="2262" y="396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0" name="Freeform 5749">
                  <a:extLst>
                    <a:ext uri="{FF2B5EF4-FFF2-40B4-BE49-F238E27FC236}">
                      <a16:creationId xmlns:a16="http://schemas.microsoft.com/office/drawing/2014/main" id="{5CB997D5-E5EC-5817-996C-B92CD56402FA}"/>
                    </a:ext>
                  </a:extLst>
                </p:cNvPr>
                <p:cNvSpPr/>
                <p:nvPr/>
              </p:nvSpPr>
              <p:spPr>
                <a:xfrm rot="-780000">
                  <a:off x="1898181" y="3967282"/>
                  <a:ext cx="422" cy="171"/>
                </a:xfrm>
                <a:custGeom>
                  <a:avLst/>
                  <a:gdLst>
                    <a:gd name="connsiteX0" fmla="*/ 717 w 422"/>
                    <a:gd name="connsiteY0" fmla="*/ 845 h 171"/>
                    <a:gd name="connsiteX1" fmla="*/ 814 w 422"/>
                    <a:gd name="connsiteY1" fmla="*/ 748 h 171"/>
                    <a:gd name="connsiteX2" fmla="*/ 391 w 422"/>
                    <a:gd name="connsiteY2" fmla="*/ 673 h 171"/>
                  </a:gdLst>
                  <a:ahLst/>
                  <a:cxnLst>
                    <a:cxn ang="0">
                      <a:pos x="connsiteX0" y="connsiteY0"/>
                    </a:cxn>
                    <a:cxn ang="0">
                      <a:pos x="connsiteX1" y="connsiteY1"/>
                    </a:cxn>
                    <a:cxn ang="0">
                      <a:pos x="connsiteX2" y="connsiteY2"/>
                    </a:cxn>
                  </a:cxnLst>
                  <a:rect l="l" t="t" r="r" b="b"/>
                  <a:pathLst>
                    <a:path w="422" h="171">
                      <a:moveTo>
                        <a:pt x="717" y="845"/>
                      </a:moveTo>
                      <a:lnTo>
                        <a:pt x="814" y="748"/>
                      </a:lnTo>
                      <a:lnTo>
                        <a:pt x="391" y="67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1" name="Freeform 5750">
                  <a:extLst>
                    <a:ext uri="{FF2B5EF4-FFF2-40B4-BE49-F238E27FC236}">
                      <a16:creationId xmlns:a16="http://schemas.microsoft.com/office/drawing/2014/main" id="{A83836E9-1240-4C67-5019-FD966FCD43D6}"/>
                    </a:ext>
                  </a:extLst>
                </p:cNvPr>
                <p:cNvSpPr/>
                <p:nvPr/>
              </p:nvSpPr>
              <p:spPr>
                <a:xfrm rot="-780000">
                  <a:off x="1894017" y="3966959"/>
                  <a:ext cx="571" cy="664"/>
                </a:xfrm>
                <a:custGeom>
                  <a:avLst/>
                  <a:gdLst>
                    <a:gd name="connsiteX0" fmla="*/ 567 w 571"/>
                    <a:gd name="connsiteY0" fmla="*/ 673 h 664"/>
                    <a:gd name="connsiteX1" fmla="*/ 516 w 571"/>
                    <a:gd name="connsiteY1" fmla="*/ 771 h 664"/>
                    <a:gd name="connsiteX2" fmla="*/ 391 w 571"/>
                    <a:gd name="connsiteY2" fmla="*/ 1314 h 664"/>
                    <a:gd name="connsiteX3" fmla="*/ 962 w 571"/>
                    <a:gd name="connsiteY3" fmla="*/ 1338 h 664"/>
                    <a:gd name="connsiteX4" fmla="*/ 567 w 571"/>
                    <a:gd name="connsiteY4" fmla="*/ 673 h 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 h="664">
                      <a:moveTo>
                        <a:pt x="567" y="673"/>
                      </a:moveTo>
                      <a:lnTo>
                        <a:pt x="516" y="771"/>
                      </a:lnTo>
                      <a:cubicBezTo>
                        <a:pt x="431" y="939"/>
                        <a:pt x="388" y="1126"/>
                        <a:pt x="391" y="1314"/>
                      </a:cubicBezTo>
                      <a:lnTo>
                        <a:pt x="962" y="1338"/>
                      </a:lnTo>
                      <a:cubicBezTo>
                        <a:pt x="740" y="1184"/>
                        <a:pt x="596" y="941"/>
                        <a:pt x="567" y="6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2" name="Freeform 5751">
                  <a:extLst>
                    <a:ext uri="{FF2B5EF4-FFF2-40B4-BE49-F238E27FC236}">
                      <a16:creationId xmlns:a16="http://schemas.microsoft.com/office/drawing/2014/main" id="{3B8C89F7-6CA6-CE0A-AF6A-1CE24E7FA514}"/>
                    </a:ext>
                  </a:extLst>
                </p:cNvPr>
                <p:cNvSpPr/>
                <p:nvPr/>
              </p:nvSpPr>
              <p:spPr>
                <a:xfrm rot="-780000">
                  <a:off x="1894203" y="3967156"/>
                  <a:ext cx="4361" cy="1363"/>
                </a:xfrm>
                <a:custGeom>
                  <a:avLst/>
                  <a:gdLst>
                    <a:gd name="connsiteX0" fmla="*/ 2941 w 4361"/>
                    <a:gd name="connsiteY0" fmla="*/ 2030 h 1363"/>
                    <a:gd name="connsiteX1" fmla="*/ 4752 w 4361"/>
                    <a:gd name="connsiteY1" fmla="*/ 1435 h 1363"/>
                    <a:gd name="connsiteX2" fmla="*/ 4432 w 4361"/>
                    <a:gd name="connsiteY2" fmla="*/ 1263 h 1363"/>
                    <a:gd name="connsiteX3" fmla="*/ 2523 w 4361"/>
                    <a:gd name="connsiteY3" fmla="*/ 1091 h 1363"/>
                    <a:gd name="connsiteX4" fmla="*/ 962 w 4361"/>
                    <a:gd name="connsiteY4" fmla="*/ 696 h 1363"/>
                    <a:gd name="connsiteX5" fmla="*/ 391 w 4361"/>
                    <a:gd name="connsiteY5" fmla="*/ 673 h 1363"/>
                    <a:gd name="connsiteX6" fmla="*/ 2941 w 4361"/>
                    <a:gd name="connsiteY6" fmla="*/ 2030 h 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1" h="1363">
                      <a:moveTo>
                        <a:pt x="2941" y="2030"/>
                      </a:moveTo>
                      <a:cubicBezTo>
                        <a:pt x="3595" y="2046"/>
                        <a:pt x="4235" y="1836"/>
                        <a:pt x="4752" y="1435"/>
                      </a:cubicBezTo>
                      <a:lnTo>
                        <a:pt x="4432" y="1263"/>
                      </a:lnTo>
                      <a:cubicBezTo>
                        <a:pt x="3814" y="1166"/>
                        <a:pt x="3168" y="1138"/>
                        <a:pt x="2523" y="1091"/>
                      </a:cubicBezTo>
                      <a:cubicBezTo>
                        <a:pt x="1975" y="1116"/>
                        <a:pt x="1432" y="979"/>
                        <a:pt x="962" y="696"/>
                      </a:cubicBezTo>
                      <a:lnTo>
                        <a:pt x="391" y="673"/>
                      </a:lnTo>
                      <a:cubicBezTo>
                        <a:pt x="386" y="1556"/>
                        <a:pt x="1403" y="2104"/>
                        <a:pt x="2941" y="203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3" name="Freeform 5752">
                  <a:extLst>
                    <a:ext uri="{FF2B5EF4-FFF2-40B4-BE49-F238E27FC236}">
                      <a16:creationId xmlns:a16="http://schemas.microsoft.com/office/drawing/2014/main" id="{581DDAD3-F055-3488-EC4C-16EBB2B74B54}"/>
                    </a:ext>
                  </a:extLst>
                </p:cNvPr>
                <p:cNvSpPr/>
                <p:nvPr/>
              </p:nvSpPr>
              <p:spPr>
                <a:xfrm rot="-780000">
                  <a:off x="1894093" y="3965277"/>
                  <a:ext cx="4499" cy="2537"/>
                </a:xfrm>
                <a:custGeom>
                  <a:avLst/>
                  <a:gdLst>
                    <a:gd name="connsiteX0" fmla="*/ 776 w 4499"/>
                    <a:gd name="connsiteY0" fmla="*/ 2546 h 2537"/>
                    <a:gd name="connsiteX1" fmla="*/ 1668 w 4499"/>
                    <a:gd name="connsiteY1" fmla="*/ 2620 h 2537"/>
                    <a:gd name="connsiteX2" fmla="*/ 3377 w 4499"/>
                    <a:gd name="connsiteY2" fmla="*/ 2671 h 2537"/>
                    <a:gd name="connsiteX3" fmla="*/ 4246 w 4499"/>
                    <a:gd name="connsiteY3" fmla="*/ 3136 h 2537"/>
                    <a:gd name="connsiteX4" fmla="*/ 4668 w 4499"/>
                    <a:gd name="connsiteY4" fmla="*/ 3210 h 2537"/>
                    <a:gd name="connsiteX5" fmla="*/ 4868 w 4499"/>
                    <a:gd name="connsiteY5" fmla="*/ 2467 h 2537"/>
                    <a:gd name="connsiteX6" fmla="*/ 3902 w 4499"/>
                    <a:gd name="connsiteY6" fmla="*/ 1026 h 2537"/>
                    <a:gd name="connsiteX7" fmla="*/ 1580 w 4499"/>
                    <a:gd name="connsiteY7" fmla="*/ 952 h 2537"/>
                    <a:gd name="connsiteX8" fmla="*/ 391 w 4499"/>
                    <a:gd name="connsiteY8" fmla="*/ 1881 h 2537"/>
                    <a:gd name="connsiteX9" fmla="*/ 776 w 4499"/>
                    <a:gd name="connsiteY9" fmla="*/ 2546 h 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9" h="2537">
                      <a:moveTo>
                        <a:pt x="776" y="2546"/>
                      </a:moveTo>
                      <a:lnTo>
                        <a:pt x="1668" y="2620"/>
                      </a:lnTo>
                      <a:cubicBezTo>
                        <a:pt x="2708" y="2746"/>
                        <a:pt x="3256" y="2820"/>
                        <a:pt x="3377" y="2671"/>
                      </a:cubicBezTo>
                      <a:lnTo>
                        <a:pt x="4246" y="3136"/>
                      </a:lnTo>
                      <a:lnTo>
                        <a:pt x="4668" y="3210"/>
                      </a:lnTo>
                      <a:cubicBezTo>
                        <a:pt x="4856" y="3012"/>
                        <a:pt x="4931" y="2733"/>
                        <a:pt x="4868" y="2467"/>
                      </a:cubicBezTo>
                      <a:cubicBezTo>
                        <a:pt x="4572" y="1970"/>
                        <a:pt x="4250" y="1489"/>
                        <a:pt x="3902" y="1026"/>
                      </a:cubicBezTo>
                      <a:cubicBezTo>
                        <a:pt x="3479" y="483"/>
                        <a:pt x="2439" y="655"/>
                        <a:pt x="1580" y="952"/>
                      </a:cubicBezTo>
                      <a:cubicBezTo>
                        <a:pt x="1104" y="1144"/>
                        <a:pt x="692" y="1466"/>
                        <a:pt x="391" y="1881"/>
                      </a:cubicBezTo>
                      <a:cubicBezTo>
                        <a:pt x="417" y="2148"/>
                        <a:pt x="558" y="2390"/>
                        <a:pt x="776" y="25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4" name="Freeform 5753">
                  <a:extLst>
                    <a:ext uri="{FF2B5EF4-FFF2-40B4-BE49-F238E27FC236}">
                      <a16:creationId xmlns:a16="http://schemas.microsoft.com/office/drawing/2014/main" id="{71444DD5-D833-AF64-B5AF-2D9A3D0862A0}"/>
                    </a:ext>
                  </a:extLst>
                </p:cNvPr>
                <p:cNvSpPr/>
                <p:nvPr/>
              </p:nvSpPr>
              <p:spPr>
                <a:xfrm rot="-780000">
                  <a:off x="1894680" y="3967157"/>
                  <a:ext cx="3469" cy="557"/>
                </a:xfrm>
                <a:custGeom>
                  <a:avLst/>
                  <a:gdLst>
                    <a:gd name="connsiteX0" fmla="*/ 1283 w 3469"/>
                    <a:gd name="connsiteY0" fmla="*/ 748 h 557"/>
                    <a:gd name="connsiteX1" fmla="*/ 391 w 3469"/>
                    <a:gd name="connsiteY1" fmla="*/ 673 h 557"/>
                    <a:gd name="connsiteX2" fmla="*/ 1951 w 3469"/>
                    <a:gd name="connsiteY2" fmla="*/ 1059 h 557"/>
                    <a:gd name="connsiteX3" fmla="*/ 3860 w 3469"/>
                    <a:gd name="connsiteY3" fmla="*/ 1231 h 557"/>
                    <a:gd name="connsiteX4" fmla="*/ 2992 w 3469"/>
                    <a:gd name="connsiteY4" fmla="*/ 766 h 557"/>
                    <a:gd name="connsiteX5" fmla="*/ 1283 w 3469"/>
                    <a:gd name="connsiteY5" fmla="*/ 748 h 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9" h="557">
                      <a:moveTo>
                        <a:pt x="1283" y="748"/>
                      </a:moveTo>
                      <a:lnTo>
                        <a:pt x="391" y="673"/>
                      </a:lnTo>
                      <a:cubicBezTo>
                        <a:pt x="862" y="952"/>
                        <a:pt x="1405" y="1086"/>
                        <a:pt x="1951" y="1059"/>
                      </a:cubicBezTo>
                      <a:cubicBezTo>
                        <a:pt x="2597" y="1110"/>
                        <a:pt x="3243" y="1133"/>
                        <a:pt x="3860" y="1231"/>
                      </a:cubicBezTo>
                      <a:lnTo>
                        <a:pt x="2992" y="766"/>
                      </a:lnTo>
                      <a:cubicBezTo>
                        <a:pt x="2871" y="947"/>
                        <a:pt x="2323" y="873"/>
                        <a:pt x="1283" y="7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5" name="Freeform 5754">
                  <a:extLst>
                    <a:ext uri="{FF2B5EF4-FFF2-40B4-BE49-F238E27FC236}">
                      <a16:creationId xmlns:a16="http://schemas.microsoft.com/office/drawing/2014/main" id="{34F71DC2-E236-3EC4-6B89-298357AE74C8}"/>
                    </a:ext>
                  </a:extLst>
                </p:cNvPr>
                <p:cNvSpPr/>
                <p:nvPr/>
              </p:nvSpPr>
              <p:spPr>
                <a:xfrm rot="-780000">
                  <a:off x="1891887" y="4011799"/>
                  <a:ext cx="1091" cy="645"/>
                </a:xfrm>
                <a:custGeom>
                  <a:avLst/>
                  <a:gdLst>
                    <a:gd name="connsiteX0" fmla="*/ 391 w 1091"/>
                    <a:gd name="connsiteY0" fmla="*/ 1127 h 645"/>
                    <a:gd name="connsiteX1" fmla="*/ 1482 w 1091"/>
                    <a:gd name="connsiteY1" fmla="*/ 1327 h 645"/>
                    <a:gd name="connsiteX2" fmla="*/ 465 w 1091"/>
                    <a:gd name="connsiteY2" fmla="*/ 681 h 645"/>
                  </a:gdLst>
                  <a:ahLst/>
                  <a:cxnLst>
                    <a:cxn ang="0">
                      <a:pos x="connsiteX0" y="connsiteY0"/>
                    </a:cxn>
                    <a:cxn ang="0">
                      <a:pos x="connsiteX1" y="connsiteY1"/>
                    </a:cxn>
                    <a:cxn ang="0">
                      <a:pos x="connsiteX2" y="connsiteY2"/>
                    </a:cxn>
                  </a:cxnLst>
                  <a:rect l="l" t="t" r="r" b="b"/>
                  <a:pathLst>
                    <a:path w="1091" h="645">
                      <a:moveTo>
                        <a:pt x="391" y="1127"/>
                      </a:moveTo>
                      <a:lnTo>
                        <a:pt x="1482" y="1327"/>
                      </a:lnTo>
                      <a:cubicBezTo>
                        <a:pt x="1134" y="1127"/>
                        <a:pt x="790" y="904"/>
                        <a:pt x="465" y="6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6" name="Freeform 5755">
                  <a:extLst>
                    <a:ext uri="{FF2B5EF4-FFF2-40B4-BE49-F238E27FC236}">
                      <a16:creationId xmlns:a16="http://schemas.microsoft.com/office/drawing/2014/main" id="{1D0BFA99-410D-D928-93E4-53395943320B}"/>
                    </a:ext>
                  </a:extLst>
                </p:cNvPr>
                <p:cNvSpPr/>
                <p:nvPr/>
              </p:nvSpPr>
              <p:spPr>
                <a:xfrm rot="-780000">
                  <a:off x="1896815" y="4009986"/>
                  <a:ext cx="1558" cy="1612"/>
                </a:xfrm>
                <a:custGeom>
                  <a:avLst/>
                  <a:gdLst>
                    <a:gd name="connsiteX0" fmla="*/ 912 w 1558"/>
                    <a:gd name="connsiteY0" fmla="*/ 1475 h 1612"/>
                    <a:gd name="connsiteX1" fmla="*/ 1060 w 1558"/>
                    <a:gd name="connsiteY1" fmla="*/ 2293 h 1612"/>
                    <a:gd name="connsiteX2" fmla="*/ 1929 w 1558"/>
                    <a:gd name="connsiteY2" fmla="*/ 978 h 1612"/>
                    <a:gd name="connsiteX3" fmla="*/ 666 w 1558"/>
                    <a:gd name="connsiteY3" fmla="*/ 704 h 1612"/>
                    <a:gd name="connsiteX4" fmla="*/ 392 w 1558"/>
                    <a:gd name="connsiteY4" fmla="*/ 681 h 1612"/>
                    <a:gd name="connsiteX5" fmla="*/ 912 w 1558"/>
                    <a:gd name="connsiteY5" fmla="*/ 1475 h 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 h="1612">
                      <a:moveTo>
                        <a:pt x="912" y="1475"/>
                      </a:moveTo>
                      <a:cubicBezTo>
                        <a:pt x="989" y="1742"/>
                        <a:pt x="1038" y="2016"/>
                        <a:pt x="1060" y="2293"/>
                      </a:cubicBezTo>
                      <a:cubicBezTo>
                        <a:pt x="1632" y="1996"/>
                        <a:pt x="2050" y="1475"/>
                        <a:pt x="1929" y="978"/>
                      </a:cubicBezTo>
                      <a:cubicBezTo>
                        <a:pt x="1516" y="852"/>
                        <a:pt x="1094" y="760"/>
                        <a:pt x="666" y="704"/>
                      </a:cubicBezTo>
                      <a:lnTo>
                        <a:pt x="392" y="681"/>
                      </a:lnTo>
                      <a:cubicBezTo>
                        <a:pt x="662" y="868"/>
                        <a:pt x="849" y="1153"/>
                        <a:pt x="912" y="14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7" name="Freeform 5756">
                  <a:extLst>
                    <a:ext uri="{FF2B5EF4-FFF2-40B4-BE49-F238E27FC236}">
                      <a16:creationId xmlns:a16="http://schemas.microsoft.com/office/drawing/2014/main" id="{91C01BE9-1615-309C-DC7B-D5D6A008E161}"/>
                    </a:ext>
                  </a:extLst>
                </p:cNvPr>
                <p:cNvSpPr/>
                <p:nvPr/>
              </p:nvSpPr>
              <p:spPr>
                <a:xfrm rot="-780000">
                  <a:off x="1891863" y="4010399"/>
                  <a:ext cx="5703" cy="2058"/>
                </a:xfrm>
                <a:custGeom>
                  <a:avLst/>
                  <a:gdLst>
                    <a:gd name="connsiteX0" fmla="*/ 488 w 5703"/>
                    <a:gd name="connsiteY0" fmla="*/ 806 h 2058"/>
                    <a:gd name="connsiteX1" fmla="*/ 465 w 5703"/>
                    <a:gd name="connsiteY1" fmla="*/ 1006 h 2058"/>
                    <a:gd name="connsiteX2" fmla="*/ 391 w 5703"/>
                    <a:gd name="connsiteY2" fmla="*/ 1550 h 2058"/>
                    <a:gd name="connsiteX3" fmla="*/ 1408 w 5703"/>
                    <a:gd name="connsiteY3" fmla="*/ 2196 h 2058"/>
                    <a:gd name="connsiteX4" fmla="*/ 5226 w 5703"/>
                    <a:gd name="connsiteY4" fmla="*/ 2739 h 2058"/>
                    <a:gd name="connsiteX5" fmla="*/ 6094 w 5703"/>
                    <a:gd name="connsiteY5" fmla="*/ 2539 h 2058"/>
                    <a:gd name="connsiteX6" fmla="*/ 5946 w 5703"/>
                    <a:gd name="connsiteY6" fmla="*/ 1722 h 2058"/>
                    <a:gd name="connsiteX7" fmla="*/ 5426 w 5703"/>
                    <a:gd name="connsiteY7" fmla="*/ 927 h 2058"/>
                    <a:gd name="connsiteX8" fmla="*/ 1385 w 5703"/>
                    <a:gd name="connsiteY8" fmla="*/ 681 h 2058"/>
                    <a:gd name="connsiteX9" fmla="*/ 488 w 5703"/>
                    <a:gd name="connsiteY9" fmla="*/ 806 h 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3" h="2058">
                      <a:moveTo>
                        <a:pt x="488" y="806"/>
                      </a:moveTo>
                      <a:lnTo>
                        <a:pt x="465" y="1006"/>
                      </a:lnTo>
                      <a:lnTo>
                        <a:pt x="391" y="1550"/>
                      </a:lnTo>
                      <a:cubicBezTo>
                        <a:pt x="711" y="1773"/>
                        <a:pt x="1060" y="2014"/>
                        <a:pt x="1408" y="2196"/>
                      </a:cubicBezTo>
                      <a:cubicBezTo>
                        <a:pt x="2648" y="2419"/>
                        <a:pt x="3911" y="2618"/>
                        <a:pt x="5226" y="2739"/>
                      </a:cubicBezTo>
                      <a:cubicBezTo>
                        <a:pt x="5528" y="2747"/>
                        <a:pt x="5826" y="2678"/>
                        <a:pt x="6094" y="2539"/>
                      </a:cubicBezTo>
                      <a:cubicBezTo>
                        <a:pt x="6073" y="2262"/>
                        <a:pt x="6023" y="1988"/>
                        <a:pt x="5946" y="1722"/>
                      </a:cubicBezTo>
                      <a:cubicBezTo>
                        <a:pt x="5883" y="1399"/>
                        <a:pt x="5696" y="1114"/>
                        <a:pt x="5426" y="927"/>
                      </a:cubicBezTo>
                      <a:cubicBezTo>
                        <a:pt x="4111" y="830"/>
                        <a:pt x="2750" y="704"/>
                        <a:pt x="1385" y="681"/>
                      </a:cubicBezTo>
                      <a:cubicBezTo>
                        <a:pt x="1082" y="687"/>
                        <a:pt x="781" y="730"/>
                        <a:pt x="488" y="8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8" name="Freeform 5757">
                  <a:extLst>
                    <a:ext uri="{FF2B5EF4-FFF2-40B4-BE49-F238E27FC236}">
                      <a16:creationId xmlns:a16="http://schemas.microsoft.com/office/drawing/2014/main" id="{321A8B06-3A0F-D827-61B4-ABE5CA97FD95}"/>
                    </a:ext>
                  </a:extLst>
                </p:cNvPr>
                <p:cNvSpPr/>
                <p:nvPr/>
              </p:nvSpPr>
              <p:spPr>
                <a:xfrm rot="-780000">
                  <a:off x="1891056" y="4011465"/>
                  <a:ext cx="859" cy="1003"/>
                </a:xfrm>
                <a:custGeom>
                  <a:avLst/>
                  <a:gdLst>
                    <a:gd name="connsiteX0" fmla="*/ 762 w 859"/>
                    <a:gd name="connsiteY0" fmla="*/ 904 h 1003"/>
                    <a:gd name="connsiteX1" fmla="*/ 442 w 859"/>
                    <a:gd name="connsiteY1" fmla="*/ 681 h 1003"/>
                    <a:gd name="connsiteX2" fmla="*/ 391 w 859"/>
                    <a:gd name="connsiteY2" fmla="*/ 681 h 1003"/>
                    <a:gd name="connsiteX3" fmla="*/ 855 w 859"/>
                    <a:gd name="connsiteY3" fmla="*/ 1610 h 1003"/>
                    <a:gd name="connsiteX4" fmla="*/ 1175 w 859"/>
                    <a:gd name="connsiteY4" fmla="*/ 1685 h 1003"/>
                    <a:gd name="connsiteX5" fmla="*/ 1250 w 859"/>
                    <a:gd name="connsiteY5" fmla="*/ 1220 h 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 h="1003">
                      <a:moveTo>
                        <a:pt x="762" y="904"/>
                      </a:moveTo>
                      <a:lnTo>
                        <a:pt x="442" y="681"/>
                      </a:lnTo>
                      <a:lnTo>
                        <a:pt x="391" y="681"/>
                      </a:lnTo>
                      <a:cubicBezTo>
                        <a:pt x="539" y="1002"/>
                        <a:pt x="465" y="1522"/>
                        <a:pt x="855" y="1610"/>
                      </a:cubicBezTo>
                      <a:lnTo>
                        <a:pt x="1175" y="1685"/>
                      </a:lnTo>
                      <a:lnTo>
                        <a:pt x="1250" y="122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9" name="Freeform 5758">
                  <a:extLst>
                    <a:ext uri="{FF2B5EF4-FFF2-40B4-BE49-F238E27FC236}">
                      <a16:creationId xmlns:a16="http://schemas.microsoft.com/office/drawing/2014/main" id="{32E2B7C4-6A4E-AAF3-5B46-49C8F69F36AD}"/>
                    </a:ext>
                  </a:extLst>
                </p:cNvPr>
                <p:cNvSpPr/>
                <p:nvPr/>
              </p:nvSpPr>
              <p:spPr>
                <a:xfrm rot="-780000">
                  <a:off x="1891027" y="4011278"/>
                  <a:ext cx="891" cy="743"/>
                </a:xfrm>
                <a:custGeom>
                  <a:avLst/>
                  <a:gdLst>
                    <a:gd name="connsiteX0" fmla="*/ 720 w 891"/>
                    <a:gd name="connsiteY0" fmla="*/ 1104 h 743"/>
                    <a:gd name="connsiteX1" fmla="*/ 1185 w 891"/>
                    <a:gd name="connsiteY1" fmla="*/ 1424 h 743"/>
                    <a:gd name="connsiteX2" fmla="*/ 1259 w 891"/>
                    <a:gd name="connsiteY2" fmla="*/ 881 h 743"/>
                    <a:gd name="connsiteX3" fmla="*/ 1282 w 891"/>
                    <a:gd name="connsiteY3" fmla="*/ 681 h 743"/>
                    <a:gd name="connsiteX4" fmla="*/ 391 w 891"/>
                    <a:gd name="connsiteY4" fmla="*/ 881 h 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 h="743">
                      <a:moveTo>
                        <a:pt x="720" y="1104"/>
                      </a:moveTo>
                      <a:lnTo>
                        <a:pt x="1185" y="1424"/>
                      </a:lnTo>
                      <a:lnTo>
                        <a:pt x="1259" y="881"/>
                      </a:lnTo>
                      <a:lnTo>
                        <a:pt x="1282" y="681"/>
                      </a:lnTo>
                      <a:lnTo>
                        <a:pt x="391" y="88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0" name="Freeform 5759">
                  <a:extLst>
                    <a:ext uri="{FF2B5EF4-FFF2-40B4-BE49-F238E27FC236}">
                      <a16:creationId xmlns:a16="http://schemas.microsoft.com/office/drawing/2014/main" id="{E906B560-F730-DC52-BDE9-A7516F59F3F1}"/>
                    </a:ext>
                  </a:extLst>
                </p:cNvPr>
                <p:cNvSpPr/>
                <p:nvPr/>
              </p:nvSpPr>
              <p:spPr>
                <a:xfrm rot="-780000">
                  <a:off x="1858382" y="3923385"/>
                  <a:ext cx="5960" cy="2417"/>
                </a:xfrm>
                <a:custGeom>
                  <a:avLst/>
                  <a:gdLst>
                    <a:gd name="connsiteX0" fmla="*/ 617 w 5960"/>
                    <a:gd name="connsiteY0" fmla="*/ 3018 h 2417"/>
                    <a:gd name="connsiteX1" fmla="*/ 3692 w 5960"/>
                    <a:gd name="connsiteY1" fmla="*/ 3018 h 2417"/>
                    <a:gd name="connsiteX2" fmla="*/ 6344 w 5960"/>
                    <a:gd name="connsiteY2" fmla="*/ 1383 h 2417"/>
                    <a:gd name="connsiteX3" fmla="*/ 3915 w 5960"/>
                    <a:gd name="connsiteY3" fmla="*/ 737 h 2417"/>
                    <a:gd name="connsiteX4" fmla="*/ 3766 w 5960"/>
                    <a:gd name="connsiteY4" fmla="*/ 760 h 2417"/>
                    <a:gd name="connsiteX5" fmla="*/ 543 w 5960"/>
                    <a:gd name="connsiteY5" fmla="*/ 2126 h 2417"/>
                    <a:gd name="connsiteX6" fmla="*/ 617 w 5960"/>
                    <a:gd name="connsiteY6" fmla="*/ 3018 h 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0" h="2417">
                      <a:moveTo>
                        <a:pt x="617" y="3018"/>
                      </a:moveTo>
                      <a:cubicBezTo>
                        <a:pt x="1640" y="3105"/>
                        <a:pt x="2669" y="3105"/>
                        <a:pt x="3692" y="3018"/>
                      </a:cubicBezTo>
                      <a:cubicBezTo>
                        <a:pt x="5085" y="2447"/>
                        <a:pt x="6344" y="2089"/>
                        <a:pt x="6344" y="1383"/>
                      </a:cubicBezTo>
                      <a:cubicBezTo>
                        <a:pt x="6344" y="677"/>
                        <a:pt x="5178" y="565"/>
                        <a:pt x="3915" y="737"/>
                      </a:cubicBezTo>
                      <a:lnTo>
                        <a:pt x="3766" y="760"/>
                      </a:lnTo>
                      <a:cubicBezTo>
                        <a:pt x="2563" y="814"/>
                        <a:pt x="1419" y="1299"/>
                        <a:pt x="543" y="2126"/>
                      </a:cubicBezTo>
                      <a:cubicBezTo>
                        <a:pt x="320" y="2470"/>
                        <a:pt x="320" y="2995"/>
                        <a:pt x="617" y="301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1" name="Freeform 5760">
                  <a:extLst>
                    <a:ext uri="{FF2B5EF4-FFF2-40B4-BE49-F238E27FC236}">
                      <a16:creationId xmlns:a16="http://schemas.microsoft.com/office/drawing/2014/main" id="{D100D9D6-D649-8FB9-D383-0B78951F6A9B}"/>
                    </a:ext>
                  </a:extLst>
                </p:cNvPr>
                <p:cNvSpPr/>
                <p:nvPr/>
              </p:nvSpPr>
              <p:spPr>
                <a:xfrm rot="-780000">
                  <a:off x="1890436" y="4022124"/>
                  <a:ext cx="7091" cy="2563"/>
                </a:xfrm>
                <a:custGeom>
                  <a:avLst/>
                  <a:gdLst>
                    <a:gd name="connsiteX0" fmla="*/ 2086 w 7091"/>
                    <a:gd name="connsiteY0" fmla="*/ 716 h 2563"/>
                    <a:gd name="connsiteX1" fmla="*/ 846 w 7091"/>
                    <a:gd name="connsiteY1" fmla="*/ 1980 h 2563"/>
                    <a:gd name="connsiteX2" fmla="*/ 6151 w 7091"/>
                    <a:gd name="connsiteY2" fmla="*/ 3220 h 2563"/>
                    <a:gd name="connsiteX3" fmla="*/ 7391 w 7091"/>
                    <a:gd name="connsiteY3" fmla="*/ 2328 h 2563"/>
                    <a:gd name="connsiteX4" fmla="*/ 6847 w 7091"/>
                    <a:gd name="connsiteY4" fmla="*/ 1933 h 2563"/>
                    <a:gd name="connsiteX5" fmla="*/ 3378 w 7091"/>
                    <a:gd name="connsiteY5" fmla="*/ 744 h 2563"/>
                    <a:gd name="connsiteX6" fmla="*/ 2086 w 7091"/>
                    <a:gd name="connsiteY6" fmla="*/ 716 h 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 h="2563">
                      <a:moveTo>
                        <a:pt x="2086" y="716"/>
                      </a:moveTo>
                      <a:cubicBezTo>
                        <a:pt x="475" y="1037"/>
                        <a:pt x="-97" y="1645"/>
                        <a:pt x="846" y="1980"/>
                      </a:cubicBezTo>
                      <a:cubicBezTo>
                        <a:pt x="2580" y="2529"/>
                        <a:pt x="4353" y="2943"/>
                        <a:pt x="6151" y="3220"/>
                      </a:cubicBezTo>
                      <a:cubicBezTo>
                        <a:pt x="7042" y="3369"/>
                        <a:pt x="7739" y="2849"/>
                        <a:pt x="7391" y="2328"/>
                      </a:cubicBezTo>
                      <a:cubicBezTo>
                        <a:pt x="7253" y="2146"/>
                        <a:pt x="7063" y="2009"/>
                        <a:pt x="6847" y="1933"/>
                      </a:cubicBezTo>
                      <a:cubicBezTo>
                        <a:pt x="5733" y="1511"/>
                        <a:pt x="4590" y="1092"/>
                        <a:pt x="3378" y="744"/>
                      </a:cubicBezTo>
                      <a:cubicBezTo>
                        <a:pt x="2951" y="673"/>
                        <a:pt x="2516" y="664"/>
                        <a:pt x="2086" y="7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2" name="Freeform 5761">
                  <a:extLst>
                    <a:ext uri="{FF2B5EF4-FFF2-40B4-BE49-F238E27FC236}">
                      <a16:creationId xmlns:a16="http://schemas.microsoft.com/office/drawing/2014/main" id="{D787F7AA-1D06-BC1D-ECFD-550BCF7851FD}"/>
                    </a:ext>
                  </a:extLst>
                </p:cNvPr>
                <p:cNvSpPr/>
                <p:nvPr/>
              </p:nvSpPr>
              <p:spPr>
                <a:xfrm rot="-780000">
                  <a:off x="1850906" y="3930748"/>
                  <a:ext cx="4169" cy="878"/>
                </a:xfrm>
                <a:custGeom>
                  <a:avLst/>
                  <a:gdLst>
                    <a:gd name="connsiteX0" fmla="*/ 1766 w 4169"/>
                    <a:gd name="connsiteY0" fmla="*/ 1282 h 878"/>
                    <a:gd name="connsiteX1" fmla="*/ 3006 w 4169"/>
                    <a:gd name="connsiteY1" fmla="*/ 910 h 878"/>
                    <a:gd name="connsiteX2" fmla="*/ 4543 w 4169"/>
                    <a:gd name="connsiteY2" fmla="*/ 687 h 878"/>
                    <a:gd name="connsiteX3" fmla="*/ 4552 w 4169"/>
                    <a:gd name="connsiteY3" fmla="*/ 687 h 878"/>
                    <a:gd name="connsiteX4" fmla="*/ 1923 w 4169"/>
                    <a:gd name="connsiteY4" fmla="*/ 859 h 878"/>
                    <a:gd name="connsiteX5" fmla="*/ 460 w 4169"/>
                    <a:gd name="connsiteY5" fmla="*/ 1477 h 878"/>
                    <a:gd name="connsiteX6" fmla="*/ 1766 w 4169"/>
                    <a:gd name="connsiteY6" fmla="*/ 1282 h 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9" h="878">
                      <a:moveTo>
                        <a:pt x="1766" y="1282"/>
                      </a:moveTo>
                      <a:cubicBezTo>
                        <a:pt x="1914" y="1259"/>
                        <a:pt x="2606" y="985"/>
                        <a:pt x="3006" y="910"/>
                      </a:cubicBezTo>
                      <a:lnTo>
                        <a:pt x="4543" y="687"/>
                      </a:lnTo>
                      <a:lnTo>
                        <a:pt x="4552" y="687"/>
                      </a:lnTo>
                      <a:cubicBezTo>
                        <a:pt x="3672" y="632"/>
                        <a:pt x="2789" y="690"/>
                        <a:pt x="1923" y="859"/>
                      </a:cubicBezTo>
                      <a:cubicBezTo>
                        <a:pt x="734" y="1059"/>
                        <a:pt x="163" y="1357"/>
                        <a:pt x="460" y="1477"/>
                      </a:cubicBezTo>
                      <a:cubicBezTo>
                        <a:pt x="902" y="1614"/>
                        <a:pt x="1383" y="1543"/>
                        <a:pt x="1766" y="12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3" name="Freeform 5762">
                  <a:extLst>
                    <a:ext uri="{FF2B5EF4-FFF2-40B4-BE49-F238E27FC236}">
                      <a16:creationId xmlns:a16="http://schemas.microsoft.com/office/drawing/2014/main" id="{5AAC46DC-ED89-67E5-86F5-DE1317642614}"/>
                    </a:ext>
                  </a:extLst>
                </p:cNvPr>
                <p:cNvSpPr/>
                <p:nvPr/>
              </p:nvSpPr>
              <p:spPr>
                <a:xfrm rot="-780000">
                  <a:off x="1854944" y="3930253"/>
                  <a:ext cx="154" cy="29"/>
                </a:xfrm>
                <a:custGeom>
                  <a:avLst/>
                  <a:gdLst>
                    <a:gd name="connsiteX0" fmla="*/ 383 w 154"/>
                    <a:gd name="connsiteY0" fmla="*/ 674 h 29"/>
                    <a:gd name="connsiteX1" fmla="*/ 532 w 154"/>
                    <a:gd name="connsiteY1" fmla="*/ 697 h 29"/>
                    <a:gd name="connsiteX2" fmla="*/ 383 w 154"/>
                    <a:gd name="connsiteY2" fmla="*/ 674 h 29"/>
                  </a:gdLst>
                  <a:ahLst/>
                  <a:cxnLst>
                    <a:cxn ang="0">
                      <a:pos x="connsiteX0" y="connsiteY0"/>
                    </a:cxn>
                    <a:cxn ang="0">
                      <a:pos x="connsiteX1" y="connsiteY1"/>
                    </a:cxn>
                    <a:cxn ang="0">
                      <a:pos x="connsiteX2" y="connsiteY2"/>
                    </a:cxn>
                  </a:cxnLst>
                  <a:rect l="l" t="t" r="r" b="b"/>
                  <a:pathLst>
                    <a:path w="154" h="29">
                      <a:moveTo>
                        <a:pt x="383" y="674"/>
                      </a:moveTo>
                      <a:lnTo>
                        <a:pt x="532" y="697"/>
                      </a:lnTo>
                      <a:cubicBezTo>
                        <a:pt x="532" y="697"/>
                        <a:pt x="583" y="650"/>
                        <a:pt x="383" y="6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4" name="Freeform 5763">
                  <a:extLst>
                    <a:ext uri="{FF2B5EF4-FFF2-40B4-BE49-F238E27FC236}">
                      <a16:creationId xmlns:a16="http://schemas.microsoft.com/office/drawing/2014/main" id="{1B0B30B9-A214-905E-A825-A2C26F956A2C}"/>
                    </a:ext>
                  </a:extLst>
                </p:cNvPr>
                <p:cNvSpPr/>
                <p:nvPr/>
              </p:nvSpPr>
              <p:spPr>
                <a:xfrm rot="-780000">
                  <a:off x="1886213" y="4105927"/>
                  <a:ext cx="3668" cy="6978"/>
                </a:xfrm>
                <a:custGeom>
                  <a:avLst/>
                  <a:gdLst>
                    <a:gd name="connsiteX0" fmla="*/ 2718 w 3668"/>
                    <a:gd name="connsiteY0" fmla="*/ 786 h 6978"/>
                    <a:gd name="connsiteX1" fmla="*/ 660 w 3668"/>
                    <a:gd name="connsiteY1" fmla="*/ 3067 h 6978"/>
                    <a:gd name="connsiteX2" fmla="*/ 562 w 3668"/>
                    <a:gd name="connsiteY2" fmla="*/ 3908 h 6978"/>
                    <a:gd name="connsiteX3" fmla="*/ 391 w 3668"/>
                    <a:gd name="connsiteY3" fmla="*/ 5767 h 6978"/>
                    <a:gd name="connsiteX4" fmla="*/ 3512 w 3668"/>
                    <a:gd name="connsiteY4" fmla="*/ 7676 h 6978"/>
                    <a:gd name="connsiteX5" fmla="*/ 3609 w 3668"/>
                    <a:gd name="connsiteY5" fmla="*/ 6538 h 6978"/>
                    <a:gd name="connsiteX6" fmla="*/ 2095 w 3668"/>
                    <a:gd name="connsiteY6" fmla="*/ 5321 h 6978"/>
                    <a:gd name="connsiteX7" fmla="*/ 1352 w 3668"/>
                    <a:gd name="connsiteY7" fmla="*/ 4326 h 6978"/>
                    <a:gd name="connsiteX8" fmla="*/ 1747 w 3668"/>
                    <a:gd name="connsiteY8" fmla="*/ 3262 h 6978"/>
                    <a:gd name="connsiteX9" fmla="*/ 3976 w 3668"/>
                    <a:gd name="connsiteY9" fmla="*/ 2668 h 6978"/>
                    <a:gd name="connsiteX10" fmla="*/ 4051 w 3668"/>
                    <a:gd name="connsiteY10" fmla="*/ 1738 h 6978"/>
                    <a:gd name="connsiteX11" fmla="*/ 4000 w 3668"/>
                    <a:gd name="connsiteY11" fmla="*/ 1241 h 6978"/>
                    <a:gd name="connsiteX12" fmla="*/ 3159 w 3668"/>
                    <a:gd name="connsiteY12" fmla="*/ 698 h 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8" h="6978">
                      <a:moveTo>
                        <a:pt x="2718" y="786"/>
                      </a:moveTo>
                      <a:cubicBezTo>
                        <a:pt x="1790" y="1288"/>
                        <a:pt x="1064" y="2093"/>
                        <a:pt x="660" y="3067"/>
                      </a:cubicBezTo>
                      <a:lnTo>
                        <a:pt x="562" y="3908"/>
                      </a:lnTo>
                      <a:cubicBezTo>
                        <a:pt x="554" y="4531"/>
                        <a:pt x="497" y="5153"/>
                        <a:pt x="391" y="5767"/>
                      </a:cubicBezTo>
                      <a:cubicBezTo>
                        <a:pt x="1054" y="6878"/>
                        <a:pt x="2221" y="7592"/>
                        <a:pt x="3512" y="7676"/>
                      </a:cubicBezTo>
                      <a:cubicBezTo>
                        <a:pt x="3535" y="7281"/>
                        <a:pt x="3586" y="6910"/>
                        <a:pt x="3609" y="6538"/>
                      </a:cubicBezTo>
                      <a:cubicBezTo>
                        <a:pt x="2999" y="6284"/>
                        <a:pt x="2474" y="5862"/>
                        <a:pt x="2095" y="5321"/>
                      </a:cubicBezTo>
                      <a:cubicBezTo>
                        <a:pt x="1880" y="4966"/>
                        <a:pt x="1631" y="4633"/>
                        <a:pt x="1352" y="4326"/>
                      </a:cubicBezTo>
                      <a:cubicBezTo>
                        <a:pt x="706" y="3657"/>
                        <a:pt x="1004" y="3397"/>
                        <a:pt x="1747" y="3262"/>
                      </a:cubicBezTo>
                      <a:cubicBezTo>
                        <a:pt x="2507" y="3135"/>
                        <a:pt x="3254" y="2936"/>
                        <a:pt x="3976" y="2668"/>
                      </a:cubicBezTo>
                      <a:lnTo>
                        <a:pt x="4051" y="1738"/>
                      </a:lnTo>
                      <a:cubicBezTo>
                        <a:pt x="4072" y="1571"/>
                        <a:pt x="4055" y="1401"/>
                        <a:pt x="4000" y="1241"/>
                      </a:cubicBezTo>
                      <a:lnTo>
                        <a:pt x="3159" y="69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5" name="Freeform 5764">
                  <a:extLst>
                    <a:ext uri="{FF2B5EF4-FFF2-40B4-BE49-F238E27FC236}">
                      <a16:creationId xmlns:a16="http://schemas.microsoft.com/office/drawing/2014/main" id="{451E08D9-DBBA-A9AC-522D-522960F30785}"/>
                    </a:ext>
                  </a:extLst>
                </p:cNvPr>
                <p:cNvSpPr/>
                <p:nvPr/>
              </p:nvSpPr>
              <p:spPr>
                <a:xfrm rot="-780000">
                  <a:off x="1886913" y="4107835"/>
                  <a:ext cx="2983" cy="3870"/>
                </a:xfrm>
                <a:custGeom>
                  <a:avLst/>
                  <a:gdLst>
                    <a:gd name="connsiteX0" fmla="*/ 1140 w 2983"/>
                    <a:gd name="connsiteY0" fmla="*/ 1293 h 3870"/>
                    <a:gd name="connsiteX1" fmla="*/ 746 w 2983"/>
                    <a:gd name="connsiteY1" fmla="*/ 2357 h 3870"/>
                    <a:gd name="connsiteX2" fmla="*/ 1489 w 2983"/>
                    <a:gd name="connsiteY2" fmla="*/ 3351 h 3870"/>
                    <a:gd name="connsiteX3" fmla="*/ 3003 w 2983"/>
                    <a:gd name="connsiteY3" fmla="*/ 4568 h 3870"/>
                    <a:gd name="connsiteX4" fmla="*/ 3374 w 2983"/>
                    <a:gd name="connsiteY4" fmla="*/ 698 h 3870"/>
                    <a:gd name="connsiteX5" fmla="*/ 1140 w 2983"/>
                    <a:gd name="connsiteY5" fmla="*/ 1293 h 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 h="3870">
                      <a:moveTo>
                        <a:pt x="1140" y="1293"/>
                      </a:moveTo>
                      <a:cubicBezTo>
                        <a:pt x="397" y="1441"/>
                        <a:pt x="100" y="1688"/>
                        <a:pt x="746" y="2357"/>
                      </a:cubicBezTo>
                      <a:cubicBezTo>
                        <a:pt x="1025" y="2663"/>
                        <a:pt x="1273" y="2997"/>
                        <a:pt x="1489" y="3351"/>
                      </a:cubicBezTo>
                      <a:cubicBezTo>
                        <a:pt x="1868" y="3892"/>
                        <a:pt x="2393" y="4315"/>
                        <a:pt x="3003" y="4568"/>
                      </a:cubicBezTo>
                      <a:cubicBezTo>
                        <a:pt x="3127" y="3255"/>
                        <a:pt x="3251" y="1965"/>
                        <a:pt x="3374" y="698"/>
                      </a:cubicBezTo>
                      <a:cubicBezTo>
                        <a:pt x="2650" y="966"/>
                        <a:pt x="1902" y="1165"/>
                        <a:pt x="1140" y="12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6" name="Freeform 5765">
                  <a:extLst>
                    <a:ext uri="{FF2B5EF4-FFF2-40B4-BE49-F238E27FC236}">
                      <a16:creationId xmlns:a16="http://schemas.microsoft.com/office/drawing/2014/main" id="{795B8E34-8F2C-C81D-E60B-4BB926191609}"/>
                    </a:ext>
                  </a:extLst>
                </p:cNvPr>
                <p:cNvSpPr/>
                <p:nvPr/>
              </p:nvSpPr>
              <p:spPr>
                <a:xfrm rot="-780000">
                  <a:off x="1888228" y="4105702"/>
                  <a:ext cx="840" cy="554"/>
                </a:xfrm>
                <a:custGeom>
                  <a:avLst/>
                  <a:gdLst>
                    <a:gd name="connsiteX0" fmla="*/ 391 w 840"/>
                    <a:gd name="connsiteY0" fmla="*/ 709 h 554"/>
                    <a:gd name="connsiteX1" fmla="*/ 1232 w 840"/>
                    <a:gd name="connsiteY1" fmla="*/ 1252 h 554"/>
                    <a:gd name="connsiteX2" fmla="*/ 391 w 840"/>
                    <a:gd name="connsiteY2" fmla="*/ 709 h 554"/>
                  </a:gdLst>
                  <a:ahLst/>
                  <a:cxnLst>
                    <a:cxn ang="0">
                      <a:pos x="connsiteX0" y="connsiteY0"/>
                    </a:cxn>
                    <a:cxn ang="0">
                      <a:pos x="connsiteX1" y="connsiteY1"/>
                    </a:cxn>
                    <a:cxn ang="0">
                      <a:pos x="connsiteX2" y="connsiteY2"/>
                    </a:cxn>
                  </a:cxnLst>
                  <a:rect l="l" t="t" r="r" b="b"/>
                  <a:pathLst>
                    <a:path w="840" h="554">
                      <a:moveTo>
                        <a:pt x="391" y="709"/>
                      </a:moveTo>
                      <a:lnTo>
                        <a:pt x="1232" y="1252"/>
                      </a:lnTo>
                      <a:cubicBezTo>
                        <a:pt x="1136" y="880"/>
                        <a:pt x="770" y="643"/>
                        <a:pt x="391" y="7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7" name="Freeform 5766">
                  <a:extLst>
                    <a:ext uri="{FF2B5EF4-FFF2-40B4-BE49-F238E27FC236}">
                      <a16:creationId xmlns:a16="http://schemas.microsoft.com/office/drawing/2014/main" id="{00B5CFDA-F22D-4B6E-05D5-7229D34FB478}"/>
                    </a:ext>
                  </a:extLst>
                </p:cNvPr>
                <p:cNvSpPr/>
                <p:nvPr/>
              </p:nvSpPr>
              <p:spPr>
                <a:xfrm rot="-780000">
                  <a:off x="1886115" y="4108695"/>
                  <a:ext cx="464" cy="2699"/>
                </a:xfrm>
                <a:custGeom>
                  <a:avLst/>
                  <a:gdLst>
                    <a:gd name="connsiteX0" fmla="*/ 855 w 464"/>
                    <a:gd name="connsiteY0" fmla="*/ 698 h 2699"/>
                    <a:gd name="connsiteX1" fmla="*/ 391 w 464"/>
                    <a:gd name="connsiteY1" fmla="*/ 2557 h 2699"/>
                    <a:gd name="connsiteX2" fmla="*/ 590 w 464"/>
                    <a:gd name="connsiteY2" fmla="*/ 3398 h 2699"/>
                    <a:gd name="connsiteX3" fmla="*/ 762 w 464"/>
                    <a:gd name="connsiteY3" fmla="*/ 1539 h 2699"/>
                  </a:gdLst>
                  <a:ahLst/>
                  <a:cxnLst>
                    <a:cxn ang="0">
                      <a:pos x="connsiteX0" y="connsiteY0"/>
                    </a:cxn>
                    <a:cxn ang="0">
                      <a:pos x="connsiteX1" y="connsiteY1"/>
                    </a:cxn>
                    <a:cxn ang="0">
                      <a:pos x="connsiteX2" y="connsiteY2"/>
                    </a:cxn>
                    <a:cxn ang="0">
                      <a:pos x="connsiteX3" y="connsiteY3"/>
                    </a:cxn>
                  </a:cxnLst>
                  <a:rect l="l" t="t" r="r" b="b"/>
                  <a:pathLst>
                    <a:path w="464" h="2699">
                      <a:moveTo>
                        <a:pt x="855" y="698"/>
                      </a:moveTo>
                      <a:cubicBezTo>
                        <a:pt x="551" y="1271"/>
                        <a:pt x="391" y="1909"/>
                        <a:pt x="391" y="2557"/>
                      </a:cubicBezTo>
                      <a:cubicBezTo>
                        <a:pt x="416" y="2845"/>
                        <a:pt x="483" y="3129"/>
                        <a:pt x="590" y="3398"/>
                      </a:cubicBezTo>
                      <a:cubicBezTo>
                        <a:pt x="697" y="2784"/>
                        <a:pt x="754" y="2162"/>
                        <a:pt x="762" y="15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8" name="Freeform 5767">
                  <a:extLst>
                    <a:ext uri="{FF2B5EF4-FFF2-40B4-BE49-F238E27FC236}">
                      <a16:creationId xmlns:a16="http://schemas.microsoft.com/office/drawing/2014/main" id="{010CB73A-B260-4375-F141-3754A4C263A5}"/>
                    </a:ext>
                  </a:extLst>
                </p:cNvPr>
                <p:cNvSpPr/>
                <p:nvPr/>
              </p:nvSpPr>
              <p:spPr>
                <a:xfrm rot="-780000">
                  <a:off x="1868639" y="4049844"/>
                  <a:ext cx="3686" cy="3044"/>
                </a:xfrm>
                <a:custGeom>
                  <a:avLst/>
                  <a:gdLst>
                    <a:gd name="connsiteX0" fmla="*/ 387 w 3686"/>
                    <a:gd name="connsiteY0" fmla="*/ 1572 h 3044"/>
                    <a:gd name="connsiteX1" fmla="*/ 684 w 3686"/>
                    <a:gd name="connsiteY1" fmla="*/ 1549 h 3044"/>
                    <a:gd name="connsiteX2" fmla="*/ 1330 w 3686"/>
                    <a:gd name="connsiteY2" fmla="*/ 3384 h 3044"/>
                    <a:gd name="connsiteX3" fmla="*/ 1948 w 3686"/>
                    <a:gd name="connsiteY3" fmla="*/ 3732 h 3044"/>
                    <a:gd name="connsiteX4" fmla="*/ 2965 w 3686"/>
                    <a:gd name="connsiteY4" fmla="*/ 3361 h 3044"/>
                    <a:gd name="connsiteX5" fmla="*/ 2616 w 3686"/>
                    <a:gd name="connsiteY5" fmla="*/ 731 h 3044"/>
                    <a:gd name="connsiteX6" fmla="*/ 1056 w 3686"/>
                    <a:gd name="connsiteY6" fmla="*/ 828 h 3044"/>
                    <a:gd name="connsiteX7" fmla="*/ 387 w 3686"/>
                    <a:gd name="connsiteY7" fmla="*/ 1572 h 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6" h="3044">
                      <a:moveTo>
                        <a:pt x="387" y="1572"/>
                      </a:moveTo>
                      <a:lnTo>
                        <a:pt x="684" y="1549"/>
                      </a:lnTo>
                      <a:cubicBezTo>
                        <a:pt x="884" y="2167"/>
                        <a:pt x="1079" y="2812"/>
                        <a:pt x="1330" y="3384"/>
                      </a:cubicBezTo>
                      <a:cubicBezTo>
                        <a:pt x="1463" y="3598"/>
                        <a:pt x="1696" y="3729"/>
                        <a:pt x="1948" y="3732"/>
                      </a:cubicBezTo>
                      <a:cubicBezTo>
                        <a:pt x="2306" y="3668"/>
                        <a:pt x="2650" y="3542"/>
                        <a:pt x="2965" y="3361"/>
                      </a:cubicBezTo>
                      <a:cubicBezTo>
                        <a:pt x="4577" y="2297"/>
                        <a:pt x="4405" y="982"/>
                        <a:pt x="2616" y="731"/>
                      </a:cubicBezTo>
                      <a:cubicBezTo>
                        <a:pt x="2095" y="650"/>
                        <a:pt x="1563" y="683"/>
                        <a:pt x="1056" y="828"/>
                      </a:cubicBezTo>
                      <a:cubicBezTo>
                        <a:pt x="684" y="949"/>
                        <a:pt x="587" y="1321"/>
                        <a:pt x="387" y="15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9" name="Freeform 5768">
                  <a:extLst>
                    <a:ext uri="{FF2B5EF4-FFF2-40B4-BE49-F238E27FC236}">
                      <a16:creationId xmlns:a16="http://schemas.microsoft.com/office/drawing/2014/main" id="{AA368809-3D3D-AFCC-0E9F-4F77EC181F94}"/>
                    </a:ext>
                  </a:extLst>
                </p:cNvPr>
                <p:cNvSpPr/>
                <p:nvPr/>
              </p:nvSpPr>
              <p:spPr>
                <a:xfrm rot="-780000">
                  <a:off x="1878651" y="3920322"/>
                  <a:ext cx="4217" cy="3527"/>
                </a:xfrm>
                <a:custGeom>
                  <a:avLst/>
                  <a:gdLst>
                    <a:gd name="connsiteX0" fmla="*/ 1725 w 4217"/>
                    <a:gd name="connsiteY0" fmla="*/ 736 h 3527"/>
                    <a:gd name="connsiteX1" fmla="*/ 1005 w 4217"/>
                    <a:gd name="connsiteY1" fmla="*/ 959 h 3527"/>
                    <a:gd name="connsiteX2" fmla="*/ 782 w 4217"/>
                    <a:gd name="connsiteY2" fmla="*/ 2051 h 3527"/>
                    <a:gd name="connsiteX3" fmla="*/ 388 w 4217"/>
                    <a:gd name="connsiteY3" fmla="*/ 2000 h 3527"/>
                    <a:gd name="connsiteX4" fmla="*/ 439 w 4217"/>
                    <a:gd name="connsiteY4" fmla="*/ 2571 h 3527"/>
                    <a:gd name="connsiteX5" fmla="*/ 2547 w 4217"/>
                    <a:gd name="connsiteY5" fmla="*/ 4183 h 3527"/>
                    <a:gd name="connsiteX6" fmla="*/ 4605 w 4217"/>
                    <a:gd name="connsiteY6" fmla="*/ 1628 h 3527"/>
                    <a:gd name="connsiteX7" fmla="*/ 1725 w 4217"/>
                    <a:gd name="connsiteY7" fmla="*/ 736 h 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7" h="3527">
                      <a:moveTo>
                        <a:pt x="1725" y="736"/>
                      </a:moveTo>
                      <a:cubicBezTo>
                        <a:pt x="1475" y="773"/>
                        <a:pt x="1232" y="848"/>
                        <a:pt x="1005" y="959"/>
                      </a:cubicBezTo>
                      <a:cubicBezTo>
                        <a:pt x="965" y="1329"/>
                        <a:pt x="890" y="1694"/>
                        <a:pt x="782" y="2051"/>
                      </a:cubicBezTo>
                      <a:lnTo>
                        <a:pt x="388" y="2000"/>
                      </a:lnTo>
                      <a:lnTo>
                        <a:pt x="439" y="2571"/>
                      </a:lnTo>
                      <a:cubicBezTo>
                        <a:pt x="611" y="3578"/>
                        <a:pt x="1531" y="4281"/>
                        <a:pt x="2547" y="4183"/>
                      </a:cubicBezTo>
                      <a:cubicBezTo>
                        <a:pt x="3267" y="3366"/>
                        <a:pt x="3941" y="2497"/>
                        <a:pt x="4605" y="1628"/>
                      </a:cubicBezTo>
                      <a:cubicBezTo>
                        <a:pt x="3869" y="845"/>
                        <a:pt x="2775" y="506"/>
                        <a:pt x="1725" y="73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0" name="Freeform 5769">
                  <a:extLst>
                    <a:ext uri="{FF2B5EF4-FFF2-40B4-BE49-F238E27FC236}">
                      <a16:creationId xmlns:a16="http://schemas.microsoft.com/office/drawing/2014/main" id="{00EC0278-EB35-0B85-048C-0E12F97C785B}"/>
                    </a:ext>
                  </a:extLst>
                </p:cNvPr>
                <p:cNvSpPr/>
                <p:nvPr/>
              </p:nvSpPr>
              <p:spPr>
                <a:xfrm rot="-780000">
                  <a:off x="1878482" y="3921045"/>
                  <a:ext cx="624" cy="1091"/>
                </a:xfrm>
                <a:custGeom>
                  <a:avLst/>
                  <a:gdLst>
                    <a:gd name="connsiteX0" fmla="*/ 1012 w 624"/>
                    <a:gd name="connsiteY0" fmla="*/ 665 h 1091"/>
                    <a:gd name="connsiteX1" fmla="*/ 395 w 624"/>
                    <a:gd name="connsiteY1" fmla="*/ 1706 h 1091"/>
                    <a:gd name="connsiteX2" fmla="*/ 789 w 624"/>
                    <a:gd name="connsiteY2" fmla="*/ 1757 h 1091"/>
                    <a:gd name="connsiteX3" fmla="*/ 1012 w 624"/>
                    <a:gd name="connsiteY3" fmla="*/ 665 h 1091"/>
                  </a:gdLst>
                  <a:ahLst/>
                  <a:cxnLst>
                    <a:cxn ang="0">
                      <a:pos x="connsiteX0" y="connsiteY0"/>
                    </a:cxn>
                    <a:cxn ang="0">
                      <a:pos x="connsiteX1" y="connsiteY1"/>
                    </a:cxn>
                    <a:cxn ang="0">
                      <a:pos x="connsiteX2" y="connsiteY2"/>
                    </a:cxn>
                    <a:cxn ang="0">
                      <a:pos x="connsiteX3" y="connsiteY3"/>
                    </a:cxn>
                  </a:cxnLst>
                  <a:rect l="l" t="t" r="r" b="b"/>
                  <a:pathLst>
                    <a:path w="624" h="1091">
                      <a:moveTo>
                        <a:pt x="1012" y="665"/>
                      </a:moveTo>
                      <a:cubicBezTo>
                        <a:pt x="595" y="833"/>
                        <a:pt x="341" y="1259"/>
                        <a:pt x="395" y="1706"/>
                      </a:cubicBezTo>
                      <a:lnTo>
                        <a:pt x="789" y="1757"/>
                      </a:lnTo>
                      <a:cubicBezTo>
                        <a:pt x="897" y="1401"/>
                        <a:pt x="972" y="1035"/>
                        <a:pt x="1012" y="6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1" name="Freeform 5770">
                  <a:extLst>
                    <a:ext uri="{FF2B5EF4-FFF2-40B4-BE49-F238E27FC236}">
                      <a16:creationId xmlns:a16="http://schemas.microsoft.com/office/drawing/2014/main" id="{F712D20C-3E7C-ACC5-364A-1430FECAA542}"/>
                    </a:ext>
                  </a:extLst>
                </p:cNvPr>
                <p:cNvSpPr/>
                <p:nvPr/>
              </p:nvSpPr>
              <p:spPr>
                <a:xfrm rot="-780000">
                  <a:off x="1925562" y="4019554"/>
                  <a:ext cx="4938" cy="1961"/>
                </a:xfrm>
                <a:custGeom>
                  <a:avLst/>
                  <a:gdLst>
                    <a:gd name="connsiteX0" fmla="*/ 4403 w 4938"/>
                    <a:gd name="connsiteY0" fmla="*/ 2542 h 1961"/>
                    <a:gd name="connsiteX1" fmla="*/ 5332 w 4938"/>
                    <a:gd name="connsiteY1" fmla="*/ 1547 h 1961"/>
                    <a:gd name="connsiteX2" fmla="*/ 1616 w 4938"/>
                    <a:gd name="connsiteY2" fmla="*/ 827 h 1961"/>
                    <a:gd name="connsiteX3" fmla="*/ 399 w 4938"/>
                    <a:gd name="connsiteY3" fmla="*/ 1756 h 1961"/>
                    <a:gd name="connsiteX4" fmla="*/ 720 w 4938"/>
                    <a:gd name="connsiteY4" fmla="*/ 2179 h 1961"/>
                    <a:gd name="connsiteX5" fmla="*/ 3423 w 4938"/>
                    <a:gd name="connsiteY5" fmla="*/ 2644 h 1961"/>
                    <a:gd name="connsiteX6" fmla="*/ 4403 w 4938"/>
                    <a:gd name="connsiteY6" fmla="*/ 2542 h 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 h="1961">
                      <a:moveTo>
                        <a:pt x="4403" y="2542"/>
                      </a:moveTo>
                      <a:cubicBezTo>
                        <a:pt x="4626" y="2319"/>
                        <a:pt x="5295" y="1924"/>
                        <a:pt x="5332" y="1547"/>
                      </a:cubicBezTo>
                      <a:cubicBezTo>
                        <a:pt x="5429" y="901"/>
                        <a:pt x="3102" y="432"/>
                        <a:pt x="1616" y="827"/>
                      </a:cubicBezTo>
                      <a:cubicBezTo>
                        <a:pt x="1096" y="976"/>
                        <a:pt x="427" y="1473"/>
                        <a:pt x="399" y="1756"/>
                      </a:cubicBezTo>
                      <a:cubicBezTo>
                        <a:pt x="376" y="1905"/>
                        <a:pt x="524" y="2030"/>
                        <a:pt x="720" y="2179"/>
                      </a:cubicBezTo>
                      <a:cubicBezTo>
                        <a:pt x="1647" y="2034"/>
                        <a:pt x="2597" y="2198"/>
                        <a:pt x="3423" y="2644"/>
                      </a:cubicBezTo>
                      <a:cubicBezTo>
                        <a:pt x="3785" y="2616"/>
                        <a:pt x="4106" y="2588"/>
                        <a:pt x="4403" y="254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2" name="Freeform 5771">
                  <a:extLst>
                    <a:ext uri="{FF2B5EF4-FFF2-40B4-BE49-F238E27FC236}">
                      <a16:creationId xmlns:a16="http://schemas.microsoft.com/office/drawing/2014/main" id="{F428FA8A-A080-0C16-F44D-61D55293CAD6}"/>
                    </a:ext>
                  </a:extLst>
                </p:cNvPr>
                <p:cNvSpPr/>
                <p:nvPr/>
              </p:nvSpPr>
              <p:spPr>
                <a:xfrm rot="-780000">
                  <a:off x="1926105" y="4021147"/>
                  <a:ext cx="2703" cy="526"/>
                </a:xfrm>
                <a:custGeom>
                  <a:avLst/>
                  <a:gdLst>
                    <a:gd name="connsiteX0" fmla="*/ 3100 w 2703"/>
                    <a:gd name="connsiteY0" fmla="*/ 1198 h 526"/>
                    <a:gd name="connsiteX1" fmla="*/ 397 w 2703"/>
                    <a:gd name="connsiteY1" fmla="*/ 734 h 526"/>
                    <a:gd name="connsiteX2" fmla="*/ 3100 w 2703"/>
                    <a:gd name="connsiteY2" fmla="*/ 1198 h 526"/>
                  </a:gdLst>
                  <a:ahLst/>
                  <a:cxnLst>
                    <a:cxn ang="0">
                      <a:pos x="connsiteX0" y="connsiteY0"/>
                    </a:cxn>
                    <a:cxn ang="0">
                      <a:pos x="connsiteX1" y="connsiteY1"/>
                    </a:cxn>
                    <a:cxn ang="0">
                      <a:pos x="connsiteX2" y="connsiteY2"/>
                    </a:cxn>
                  </a:cxnLst>
                  <a:rect l="l" t="t" r="r" b="b"/>
                  <a:pathLst>
                    <a:path w="2703" h="526">
                      <a:moveTo>
                        <a:pt x="3100" y="1198"/>
                      </a:moveTo>
                      <a:cubicBezTo>
                        <a:pt x="2274" y="752"/>
                        <a:pt x="1324" y="589"/>
                        <a:pt x="397" y="734"/>
                      </a:cubicBezTo>
                      <a:cubicBezTo>
                        <a:pt x="1250" y="1095"/>
                        <a:pt x="2175" y="1254"/>
                        <a:pt x="3100" y="119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3" name="Freeform 5772">
                  <a:extLst>
                    <a:ext uri="{FF2B5EF4-FFF2-40B4-BE49-F238E27FC236}">
                      <a16:creationId xmlns:a16="http://schemas.microsoft.com/office/drawing/2014/main" id="{43DF7CAC-4BF7-1113-ACB3-68D6E5951E28}"/>
                    </a:ext>
                  </a:extLst>
                </p:cNvPr>
                <p:cNvSpPr/>
                <p:nvPr/>
              </p:nvSpPr>
              <p:spPr>
                <a:xfrm rot="-780000">
                  <a:off x="1881370" y="3994087"/>
                  <a:ext cx="3976" cy="2077"/>
                </a:xfrm>
                <a:custGeom>
                  <a:avLst/>
                  <a:gdLst>
                    <a:gd name="connsiteX0" fmla="*/ 1941 w 3976"/>
                    <a:gd name="connsiteY0" fmla="*/ 776 h 2077"/>
                    <a:gd name="connsiteX1" fmla="*/ 427 w 3976"/>
                    <a:gd name="connsiteY1" fmla="*/ 2091 h 2077"/>
                    <a:gd name="connsiteX2" fmla="*/ 2433 w 3976"/>
                    <a:gd name="connsiteY2" fmla="*/ 2588 h 2077"/>
                    <a:gd name="connsiteX3" fmla="*/ 4365 w 3976"/>
                    <a:gd name="connsiteY3" fmla="*/ 1919 h 2077"/>
                    <a:gd name="connsiteX4" fmla="*/ 2754 w 3976"/>
                    <a:gd name="connsiteY4" fmla="*/ 678 h 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 h="2077">
                      <a:moveTo>
                        <a:pt x="1941" y="776"/>
                      </a:moveTo>
                      <a:cubicBezTo>
                        <a:pt x="798" y="999"/>
                        <a:pt x="231" y="1445"/>
                        <a:pt x="427" y="2091"/>
                      </a:cubicBezTo>
                      <a:cubicBezTo>
                        <a:pt x="622" y="2736"/>
                        <a:pt x="1355" y="2932"/>
                        <a:pt x="2433" y="2588"/>
                      </a:cubicBezTo>
                      <a:cubicBezTo>
                        <a:pt x="3079" y="2388"/>
                        <a:pt x="3696" y="2165"/>
                        <a:pt x="4365" y="1919"/>
                      </a:cubicBezTo>
                      <a:cubicBezTo>
                        <a:pt x="3729" y="1653"/>
                        <a:pt x="3173" y="1225"/>
                        <a:pt x="2754" y="67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4" name="Freeform 5773">
                  <a:extLst>
                    <a:ext uri="{FF2B5EF4-FFF2-40B4-BE49-F238E27FC236}">
                      <a16:creationId xmlns:a16="http://schemas.microsoft.com/office/drawing/2014/main" id="{4EFDF6A0-CEC1-C97F-403F-2D0511448470}"/>
                    </a:ext>
                  </a:extLst>
                </p:cNvPr>
                <p:cNvSpPr/>
                <p:nvPr/>
              </p:nvSpPr>
              <p:spPr>
                <a:xfrm rot="-780000">
                  <a:off x="1883597" y="3993668"/>
                  <a:ext cx="2108" cy="1348"/>
                </a:xfrm>
                <a:custGeom>
                  <a:avLst/>
                  <a:gdLst>
                    <a:gd name="connsiteX0" fmla="*/ 2498 w 2108"/>
                    <a:gd name="connsiteY0" fmla="*/ 688 h 1348"/>
                    <a:gd name="connsiteX1" fmla="*/ 389 w 2108"/>
                    <a:gd name="connsiteY1" fmla="*/ 786 h 1348"/>
                    <a:gd name="connsiteX2" fmla="*/ 2001 w 2108"/>
                    <a:gd name="connsiteY2" fmla="*/ 2026 h 1348"/>
                    <a:gd name="connsiteX3" fmla="*/ 2075 w 2108"/>
                    <a:gd name="connsiteY3" fmla="*/ 2003 h 1348"/>
                    <a:gd name="connsiteX4" fmla="*/ 2498 w 2108"/>
                    <a:gd name="connsiteY4" fmla="*/ 688 h 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 h="1348">
                      <a:moveTo>
                        <a:pt x="2498" y="688"/>
                      </a:moveTo>
                      <a:cubicBezTo>
                        <a:pt x="1793" y="659"/>
                        <a:pt x="1088" y="692"/>
                        <a:pt x="389" y="786"/>
                      </a:cubicBezTo>
                      <a:cubicBezTo>
                        <a:pt x="809" y="1333"/>
                        <a:pt x="1365" y="1761"/>
                        <a:pt x="2001" y="2026"/>
                      </a:cubicBezTo>
                      <a:lnTo>
                        <a:pt x="2075" y="2003"/>
                      </a:lnTo>
                      <a:cubicBezTo>
                        <a:pt x="2116" y="1539"/>
                        <a:pt x="2261" y="1090"/>
                        <a:pt x="2498" y="68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5" name="Freeform 5774">
                  <a:extLst>
                    <a:ext uri="{FF2B5EF4-FFF2-40B4-BE49-F238E27FC236}">
                      <a16:creationId xmlns:a16="http://schemas.microsoft.com/office/drawing/2014/main" id="{8B77C1BA-7B2F-BE0A-2229-F9DD513CC13D}"/>
                    </a:ext>
                  </a:extLst>
                </p:cNvPr>
                <p:cNvSpPr/>
                <p:nvPr/>
              </p:nvSpPr>
              <p:spPr>
                <a:xfrm rot="-780000">
                  <a:off x="1887036" y="3993301"/>
                  <a:ext cx="571" cy="297"/>
                </a:xfrm>
                <a:custGeom>
                  <a:avLst/>
                  <a:gdLst>
                    <a:gd name="connsiteX0" fmla="*/ 961 w 571"/>
                    <a:gd name="connsiteY0" fmla="*/ 827 h 297"/>
                    <a:gd name="connsiteX1" fmla="*/ 390 w 571"/>
                    <a:gd name="connsiteY1" fmla="*/ 678 h 297"/>
                    <a:gd name="connsiteX2" fmla="*/ 562 w 571"/>
                    <a:gd name="connsiteY2" fmla="*/ 975 h 297"/>
                  </a:gdLst>
                  <a:ahLst/>
                  <a:cxnLst>
                    <a:cxn ang="0">
                      <a:pos x="connsiteX0" y="connsiteY0"/>
                    </a:cxn>
                    <a:cxn ang="0">
                      <a:pos x="connsiteX1" y="connsiteY1"/>
                    </a:cxn>
                    <a:cxn ang="0">
                      <a:pos x="connsiteX2" y="connsiteY2"/>
                    </a:cxn>
                  </a:cxnLst>
                  <a:rect l="l" t="t" r="r" b="b"/>
                  <a:pathLst>
                    <a:path w="571" h="297">
                      <a:moveTo>
                        <a:pt x="961" y="827"/>
                      </a:moveTo>
                      <a:lnTo>
                        <a:pt x="390" y="678"/>
                      </a:lnTo>
                      <a:lnTo>
                        <a:pt x="562" y="97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6" name="Freeform 5775">
                  <a:extLst>
                    <a:ext uri="{FF2B5EF4-FFF2-40B4-BE49-F238E27FC236}">
                      <a16:creationId xmlns:a16="http://schemas.microsoft.com/office/drawing/2014/main" id="{AC15821D-FA00-F66B-1A9D-D28C0E3B5D2C}"/>
                    </a:ext>
                  </a:extLst>
                </p:cNvPr>
                <p:cNvSpPr/>
                <p:nvPr/>
              </p:nvSpPr>
              <p:spPr>
                <a:xfrm rot="-780000">
                  <a:off x="1885239" y="3993309"/>
                  <a:ext cx="2057" cy="1310"/>
                </a:xfrm>
                <a:custGeom>
                  <a:avLst/>
                  <a:gdLst>
                    <a:gd name="connsiteX0" fmla="*/ 389 w 2057"/>
                    <a:gd name="connsiteY0" fmla="*/ 1988 h 1310"/>
                    <a:gd name="connsiteX1" fmla="*/ 2447 w 2057"/>
                    <a:gd name="connsiteY1" fmla="*/ 1222 h 1310"/>
                    <a:gd name="connsiteX2" fmla="*/ 2275 w 2057"/>
                    <a:gd name="connsiteY2" fmla="*/ 924 h 1310"/>
                    <a:gd name="connsiteX3" fmla="*/ 812 w 2057"/>
                    <a:gd name="connsiteY3" fmla="*/ 678 h 1310"/>
                    <a:gd name="connsiteX4" fmla="*/ 389 w 2057"/>
                    <a:gd name="connsiteY4" fmla="*/ 1988 h 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 h="1310">
                      <a:moveTo>
                        <a:pt x="389" y="1988"/>
                      </a:moveTo>
                      <a:lnTo>
                        <a:pt x="2447" y="1222"/>
                      </a:lnTo>
                      <a:lnTo>
                        <a:pt x="2275" y="924"/>
                      </a:lnTo>
                      <a:cubicBezTo>
                        <a:pt x="1794" y="806"/>
                        <a:pt x="1305" y="724"/>
                        <a:pt x="812" y="678"/>
                      </a:cubicBezTo>
                      <a:cubicBezTo>
                        <a:pt x="576" y="1078"/>
                        <a:pt x="431" y="1525"/>
                        <a:pt x="389" y="198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7" name="Freeform 5776">
                  <a:extLst>
                    <a:ext uri="{FF2B5EF4-FFF2-40B4-BE49-F238E27FC236}">
                      <a16:creationId xmlns:a16="http://schemas.microsoft.com/office/drawing/2014/main" id="{FB554DA0-AEBC-F2B5-20EF-128BB31C06F4}"/>
                    </a:ext>
                  </a:extLst>
                </p:cNvPr>
                <p:cNvSpPr/>
                <p:nvPr/>
              </p:nvSpPr>
              <p:spPr>
                <a:xfrm rot="-780000">
                  <a:off x="1843539" y="3910735"/>
                  <a:ext cx="5941" cy="2653"/>
                </a:xfrm>
                <a:custGeom>
                  <a:avLst/>
                  <a:gdLst>
                    <a:gd name="connsiteX0" fmla="*/ 4794 w 5941"/>
                    <a:gd name="connsiteY0" fmla="*/ 707 h 2653"/>
                    <a:gd name="connsiteX1" fmla="*/ 1125 w 5941"/>
                    <a:gd name="connsiteY1" fmla="*/ 1524 h 2653"/>
                    <a:gd name="connsiteX2" fmla="*/ 382 w 5941"/>
                    <a:gd name="connsiteY2" fmla="*/ 2453 h 2653"/>
                    <a:gd name="connsiteX3" fmla="*/ 1274 w 5941"/>
                    <a:gd name="connsiteY3" fmla="*/ 2974 h 2653"/>
                    <a:gd name="connsiteX4" fmla="*/ 1520 w 5941"/>
                    <a:gd name="connsiteY4" fmla="*/ 2997 h 2653"/>
                    <a:gd name="connsiteX5" fmla="*/ 2138 w 5941"/>
                    <a:gd name="connsiteY5" fmla="*/ 2426 h 2653"/>
                    <a:gd name="connsiteX6" fmla="*/ 2732 w 5941"/>
                    <a:gd name="connsiteY6" fmla="*/ 3118 h 2653"/>
                    <a:gd name="connsiteX7" fmla="*/ 5236 w 5941"/>
                    <a:gd name="connsiteY7" fmla="*/ 3318 h 2653"/>
                    <a:gd name="connsiteX8" fmla="*/ 6299 w 5941"/>
                    <a:gd name="connsiteY8" fmla="*/ 1631 h 2653"/>
                    <a:gd name="connsiteX9" fmla="*/ 4794 w 5941"/>
                    <a:gd name="connsiteY9" fmla="*/ 707 h 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1" h="2653">
                      <a:moveTo>
                        <a:pt x="4794" y="707"/>
                      </a:moveTo>
                      <a:cubicBezTo>
                        <a:pt x="3556" y="903"/>
                        <a:pt x="2330" y="1176"/>
                        <a:pt x="1125" y="1524"/>
                      </a:cubicBezTo>
                      <a:cubicBezTo>
                        <a:pt x="751" y="1707"/>
                        <a:pt x="478" y="2048"/>
                        <a:pt x="382" y="2453"/>
                      </a:cubicBezTo>
                      <a:cubicBezTo>
                        <a:pt x="359" y="2602"/>
                        <a:pt x="925" y="2918"/>
                        <a:pt x="1274" y="2974"/>
                      </a:cubicBezTo>
                      <a:lnTo>
                        <a:pt x="1520" y="2997"/>
                      </a:lnTo>
                      <a:cubicBezTo>
                        <a:pt x="1617" y="2797"/>
                        <a:pt x="1943" y="2602"/>
                        <a:pt x="2138" y="2426"/>
                      </a:cubicBezTo>
                      <a:cubicBezTo>
                        <a:pt x="2337" y="2649"/>
                        <a:pt x="2709" y="2890"/>
                        <a:pt x="2732" y="3118"/>
                      </a:cubicBezTo>
                      <a:cubicBezTo>
                        <a:pt x="3475" y="3192"/>
                        <a:pt x="4270" y="3243"/>
                        <a:pt x="5236" y="3318"/>
                      </a:cubicBezTo>
                      <a:cubicBezTo>
                        <a:pt x="5677" y="2815"/>
                        <a:pt x="6036" y="2246"/>
                        <a:pt x="6299" y="1631"/>
                      </a:cubicBezTo>
                      <a:cubicBezTo>
                        <a:pt x="6471" y="781"/>
                        <a:pt x="5663" y="558"/>
                        <a:pt x="4794" y="70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8" name="Freeform 5777">
                  <a:extLst>
                    <a:ext uri="{FF2B5EF4-FFF2-40B4-BE49-F238E27FC236}">
                      <a16:creationId xmlns:a16="http://schemas.microsoft.com/office/drawing/2014/main" id="{A3EF7648-3BB8-B851-C02D-6506E5CB6EF0}"/>
                    </a:ext>
                  </a:extLst>
                </p:cNvPr>
                <p:cNvSpPr/>
                <p:nvPr/>
              </p:nvSpPr>
              <p:spPr>
                <a:xfrm rot="-780000">
                  <a:off x="1844894" y="3912769"/>
                  <a:ext cx="1216" cy="696"/>
                </a:xfrm>
                <a:custGeom>
                  <a:avLst/>
                  <a:gdLst>
                    <a:gd name="connsiteX0" fmla="*/ 999 w 1216"/>
                    <a:gd name="connsiteY0" fmla="*/ 664 h 696"/>
                    <a:gd name="connsiteX1" fmla="*/ 382 w 1216"/>
                    <a:gd name="connsiteY1" fmla="*/ 1236 h 696"/>
                    <a:gd name="connsiteX2" fmla="*/ 1598 w 1216"/>
                    <a:gd name="connsiteY2" fmla="*/ 1361 h 696"/>
                    <a:gd name="connsiteX3" fmla="*/ 999 w 1216"/>
                    <a:gd name="connsiteY3" fmla="*/ 664 h 696"/>
                  </a:gdLst>
                  <a:ahLst/>
                  <a:cxnLst>
                    <a:cxn ang="0">
                      <a:pos x="connsiteX0" y="connsiteY0"/>
                    </a:cxn>
                    <a:cxn ang="0">
                      <a:pos x="connsiteX1" y="connsiteY1"/>
                    </a:cxn>
                    <a:cxn ang="0">
                      <a:pos x="connsiteX2" y="connsiteY2"/>
                    </a:cxn>
                    <a:cxn ang="0">
                      <a:pos x="connsiteX3" y="connsiteY3"/>
                    </a:cxn>
                  </a:cxnLst>
                  <a:rect l="l" t="t" r="r" b="b"/>
                  <a:pathLst>
                    <a:path w="1216" h="696">
                      <a:moveTo>
                        <a:pt x="999" y="664"/>
                      </a:moveTo>
                      <a:cubicBezTo>
                        <a:pt x="800" y="836"/>
                        <a:pt x="479" y="1036"/>
                        <a:pt x="382" y="1236"/>
                      </a:cubicBezTo>
                      <a:lnTo>
                        <a:pt x="1598" y="1361"/>
                      </a:lnTo>
                      <a:cubicBezTo>
                        <a:pt x="1571" y="1133"/>
                        <a:pt x="1199" y="887"/>
                        <a:pt x="999" y="6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9" name="Freeform 5778">
                  <a:extLst>
                    <a:ext uri="{FF2B5EF4-FFF2-40B4-BE49-F238E27FC236}">
                      <a16:creationId xmlns:a16="http://schemas.microsoft.com/office/drawing/2014/main" id="{540E464F-0AD0-454A-5E8D-5E228673A253}"/>
                    </a:ext>
                  </a:extLst>
                </p:cNvPr>
                <p:cNvSpPr/>
                <p:nvPr/>
              </p:nvSpPr>
              <p:spPr>
                <a:xfrm rot="-780000">
                  <a:off x="1883892" y="3971371"/>
                  <a:ext cx="2432" cy="2406"/>
                </a:xfrm>
                <a:custGeom>
                  <a:avLst/>
                  <a:gdLst>
                    <a:gd name="connsiteX0" fmla="*/ 389 w 2432"/>
                    <a:gd name="connsiteY0" fmla="*/ 748 h 2406"/>
                    <a:gd name="connsiteX1" fmla="*/ 1231 w 2432"/>
                    <a:gd name="connsiteY1" fmla="*/ 1907 h 2406"/>
                    <a:gd name="connsiteX2" fmla="*/ 1230 w 2432"/>
                    <a:gd name="connsiteY2" fmla="*/ 1915 h 2406"/>
                    <a:gd name="connsiteX3" fmla="*/ 1304 w 2432"/>
                    <a:gd name="connsiteY3" fmla="*/ 3081 h 2406"/>
                    <a:gd name="connsiteX4" fmla="*/ 2070 w 2432"/>
                    <a:gd name="connsiteY4" fmla="*/ 2835 h 2406"/>
                    <a:gd name="connsiteX5" fmla="*/ 2813 w 2432"/>
                    <a:gd name="connsiteY5" fmla="*/ 2189 h 2406"/>
                    <a:gd name="connsiteX6" fmla="*/ 733 w 2432"/>
                    <a:gd name="connsiteY6" fmla="*/ 674 h 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2" h="2406">
                      <a:moveTo>
                        <a:pt x="389" y="748"/>
                      </a:moveTo>
                      <a:cubicBezTo>
                        <a:pt x="941" y="836"/>
                        <a:pt x="1318" y="1355"/>
                        <a:pt x="1231" y="1907"/>
                      </a:cubicBezTo>
                      <a:cubicBezTo>
                        <a:pt x="1230" y="1910"/>
                        <a:pt x="1230" y="1912"/>
                        <a:pt x="1230" y="1915"/>
                      </a:cubicBezTo>
                      <a:cubicBezTo>
                        <a:pt x="1193" y="2305"/>
                        <a:pt x="1218" y="2698"/>
                        <a:pt x="1304" y="3081"/>
                      </a:cubicBezTo>
                      <a:cubicBezTo>
                        <a:pt x="1567" y="3025"/>
                        <a:pt x="1824" y="2942"/>
                        <a:pt x="2070" y="2835"/>
                      </a:cubicBezTo>
                      <a:cubicBezTo>
                        <a:pt x="2419" y="2686"/>
                        <a:pt x="2888" y="2240"/>
                        <a:pt x="2813" y="2189"/>
                      </a:cubicBezTo>
                      <a:cubicBezTo>
                        <a:pt x="2175" y="1612"/>
                        <a:pt x="1478" y="1104"/>
                        <a:pt x="733" y="6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0" name="Freeform 5779">
                  <a:extLst>
                    <a:ext uri="{FF2B5EF4-FFF2-40B4-BE49-F238E27FC236}">
                      <a16:creationId xmlns:a16="http://schemas.microsoft.com/office/drawing/2014/main" id="{4E25AE69-F120-6E64-A2B6-D597983D4D3B}"/>
                    </a:ext>
                  </a:extLst>
                </p:cNvPr>
                <p:cNvSpPr/>
                <p:nvPr/>
              </p:nvSpPr>
              <p:spPr>
                <a:xfrm rot="-780000">
                  <a:off x="1882432" y="3971782"/>
                  <a:ext cx="2452" cy="2437"/>
                </a:xfrm>
                <a:custGeom>
                  <a:avLst/>
                  <a:gdLst>
                    <a:gd name="connsiteX0" fmla="*/ 1926 w 2452"/>
                    <a:gd name="connsiteY0" fmla="*/ 674 h 2437"/>
                    <a:gd name="connsiteX1" fmla="*/ 1034 w 2452"/>
                    <a:gd name="connsiteY1" fmla="*/ 1139 h 2437"/>
                    <a:gd name="connsiteX2" fmla="*/ 389 w 2452"/>
                    <a:gd name="connsiteY2" fmla="*/ 1905 h 2437"/>
                    <a:gd name="connsiteX3" fmla="*/ 2841 w 2452"/>
                    <a:gd name="connsiteY3" fmla="*/ 3020 h 2437"/>
                    <a:gd name="connsiteX4" fmla="*/ 2767 w 2452"/>
                    <a:gd name="connsiteY4" fmla="*/ 1854 h 2437"/>
                    <a:gd name="connsiteX5" fmla="*/ 1949 w 2452"/>
                    <a:gd name="connsiteY5" fmla="*/ 678 h 2437"/>
                    <a:gd name="connsiteX6" fmla="*/ 1926 w 2452"/>
                    <a:gd name="connsiteY6" fmla="*/ 674 h 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2" h="2437">
                      <a:moveTo>
                        <a:pt x="1926" y="674"/>
                      </a:moveTo>
                      <a:cubicBezTo>
                        <a:pt x="1614" y="799"/>
                        <a:pt x="1315" y="954"/>
                        <a:pt x="1034" y="1139"/>
                      </a:cubicBezTo>
                      <a:cubicBezTo>
                        <a:pt x="777" y="1356"/>
                        <a:pt x="559" y="1615"/>
                        <a:pt x="389" y="1905"/>
                      </a:cubicBezTo>
                      <a:cubicBezTo>
                        <a:pt x="635" y="2946"/>
                        <a:pt x="1652" y="3299"/>
                        <a:pt x="2841" y="3020"/>
                      </a:cubicBezTo>
                      <a:cubicBezTo>
                        <a:pt x="2755" y="2638"/>
                        <a:pt x="2730" y="2245"/>
                        <a:pt x="2767" y="1854"/>
                      </a:cubicBezTo>
                      <a:cubicBezTo>
                        <a:pt x="2866" y="1304"/>
                        <a:pt x="2500" y="777"/>
                        <a:pt x="1949" y="678"/>
                      </a:cubicBezTo>
                      <a:cubicBezTo>
                        <a:pt x="1942" y="676"/>
                        <a:pt x="1934" y="676"/>
                        <a:pt x="1926" y="6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1" name="Freeform 5780">
                  <a:extLst>
                    <a:ext uri="{FF2B5EF4-FFF2-40B4-BE49-F238E27FC236}">
                      <a16:creationId xmlns:a16="http://schemas.microsoft.com/office/drawing/2014/main" id="{769582A7-4748-A020-1120-3DCDC21CA944}"/>
                    </a:ext>
                  </a:extLst>
                </p:cNvPr>
                <p:cNvSpPr/>
                <p:nvPr/>
              </p:nvSpPr>
              <p:spPr>
                <a:xfrm rot="-780000">
                  <a:off x="1884954" y="3955862"/>
                  <a:ext cx="3595" cy="2132"/>
                </a:xfrm>
                <a:custGeom>
                  <a:avLst/>
                  <a:gdLst>
                    <a:gd name="connsiteX0" fmla="*/ 463 w 3595"/>
                    <a:gd name="connsiteY0" fmla="*/ 2339 h 2132"/>
                    <a:gd name="connsiteX1" fmla="*/ 2646 w 3595"/>
                    <a:gd name="connsiteY1" fmla="*/ 2804 h 2132"/>
                    <a:gd name="connsiteX2" fmla="*/ 3984 w 3595"/>
                    <a:gd name="connsiteY2" fmla="*/ 2260 h 2132"/>
                    <a:gd name="connsiteX3" fmla="*/ 1755 w 3595"/>
                    <a:gd name="connsiteY3" fmla="*/ 671 h 2132"/>
                    <a:gd name="connsiteX4" fmla="*/ 463 w 3595"/>
                    <a:gd name="connsiteY4" fmla="*/ 2339 h 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 h="2132">
                      <a:moveTo>
                        <a:pt x="463" y="2339"/>
                      </a:moveTo>
                      <a:cubicBezTo>
                        <a:pt x="1163" y="2606"/>
                        <a:pt x="1899" y="2763"/>
                        <a:pt x="2646" y="2804"/>
                      </a:cubicBezTo>
                      <a:cubicBezTo>
                        <a:pt x="3114" y="2683"/>
                        <a:pt x="3564" y="2500"/>
                        <a:pt x="3984" y="2260"/>
                      </a:cubicBezTo>
                      <a:cubicBezTo>
                        <a:pt x="3241" y="1740"/>
                        <a:pt x="2498" y="1196"/>
                        <a:pt x="1755" y="671"/>
                      </a:cubicBezTo>
                      <a:cubicBezTo>
                        <a:pt x="909" y="1294"/>
                        <a:pt x="143" y="2163"/>
                        <a:pt x="463" y="23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2" name="Freeform 5781">
                  <a:extLst>
                    <a:ext uri="{FF2B5EF4-FFF2-40B4-BE49-F238E27FC236}">
                      <a16:creationId xmlns:a16="http://schemas.microsoft.com/office/drawing/2014/main" id="{9812CC63-374C-C6FB-9AE4-281E650D1A80}"/>
                    </a:ext>
                  </a:extLst>
                </p:cNvPr>
                <p:cNvSpPr/>
                <p:nvPr/>
              </p:nvSpPr>
              <p:spPr>
                <a:xfrm rot="-780000">
                  <a:off x="1894148" y="3999944"/>
                  <a:ext cx="3532" cy="1312"/>
                </a:xfrm>
                <a:custGeom>
                  <a:avLst/>
                  <a:gdLst>
                    <a:gd name="connsiteX0" fmla="*/ 635 w 3532"/>
                    <a:gd name="connsiteY0" fmla="*/ 843 h 1312"/>
                    <a:gd name="connsiteX1" fmla="*/ 584 w 3532"/>
                    <a:gd name="connsiteY1" fmla="*/ 843 h 1312"/>
                    <a:gd name="connsiteX2" fmla="*/ 458 w 3532"/>
                    <a:gd name="connsiteY2" fmla="*/ 1461 h 1312"/>
                    <a:gd name="connsiteX3" fmla="*/ 3459 w 3532"/>
                    <a:gd name="connsiteY3" fmla="*/ 1759 h 1312"/>
                    <a:gd name="connsiteX4" fmla="*/ 3923 w 3532"/>
                    <a:gd name="connsiteY4" fmla="*/ 1512 h 1312"/>
                    <a:gd name="connsiteX5" fmla="*/ 635 w 3532"/>
                    <a:gd name="connsiteY5" fmla="*/ 843 h 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2" h="1312">
                      <a:moveTo>
                        <a:pt x="635" y="843"/>
                      </a:moveTo>
                      <a:lnTo>
                        <a:pt x="584" y="843"/>
                      </a:lnTo>
                      <a:cubicBezTo>
                        <a:pt x="387" y="985"/>
                        <a:pt x="333" y="1254"/>
                        <a:pt x="458" y="1461"/>
                      </a:cubicBezTo>
                      <a:cubicBezTo>
                        <a:pt x="807" y="2107"/>
                        <a:pt x="1773" y="2107"/>
                        <a:pt x="3459" y="1759"/>
                      </a:cubicBezTo>
                      <a:lnTo>
                        <a:pt x="3923" y="1512"/>
                      </a:lnTo>
                      <a:cubicBezTo>
                        <a:pt x="3019" y="731"/>
                        <a:pt x="1773" y="478"/>
                        <a:pt x="635" y="8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3" name="Freeform 5782">
                  <a:extLst>
                    <a:ext uri="{FF2B5EF4-FFF2-40B4-BE49-F238E27FC236}">
                      <a16:creationId xmlns:a16="http://schemas.microsoft.com/office/drawing/2014/main" id="{6EA4BCF4-D285-34E9-B560-4E14FA090F74}"/>
                    </a:ext>
                  </a:extLst>
                </p:cNvPr>
                <p:cNvSpPr/>
                <p:nvPr/>
              </p:nvSpPr>
              <p:spPr>
                <a:xfrm rot="-780000">
                  <a:off x="1897931" y="3998524"/>
                  <a:ext cx="260" cy="148"/>
                </a:xfrm>
                <a:custGeom>
                  <a:avLst/>
                  <a:gdLst>
                    <a:gd name="connsiteX0" fmla="*/ 536 w 260"/>
                    <a:gd name="connsiteY0" fmla="*/ 707 h 148"/>
                    <a:gd name="connsiteX1" fmla="*/ 392 w 260"/>
                    <a:gd name="connsiteY1" fmla="*/ 679 h 148"/>
                    <a:gd name="connsiteX2" fmla="*/ 652 w 260"/>
                    <a:gd name="connsiteY2" fmla="*/ 827 h 148"/>
                  </a:gdLst>
                  <a:ahLst/>
                  <a:cxnLst>
                    <a:cxn ang="0">
                      <a:pos x="connsiteX0" y="connsiteY0"/>
                    </a:cxn>
                    <a:cxn ang="0">
                      <a:pos x="connsiteX1" y="connsiteY1"/>
                    </a:cxn>
                    <a:cxn ang="0">
                      <a:pos x="connsiteX2" y="connsiteY2"/>
                    </a:cxn>
                  </a:cxnLst>
                  <a:rect l="l" t="t" r="r" b="b"/>
                  <a:pathLst>
                    <a:path w="260" h="148">
                      <a:moveTo>
                        <a:pt x="536" y="707"/>
                      </a:moveTo>
                      <a:lnTo>
                        <a:pt x="392" y="679"/>
                      </a:lnTo>
                      <a:lnTo>
                        <a:pt x="652" y="82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4" name="Freeform 5783">
                  <a:extLst>
                    <a:ext uri="{FF2B5EF4-FFF2-40B4-BE49-F238E27FC236}">
                      <a16:creationId xmlns:a16="http://schemas.microsoft.com/office/drawing/2014/main" id="{E8B46466-F0F9-37DF-CD12-4CA4646EAFAE}"/>
                    </a:ext>
                  </a:extLst>
                </p:cNvPr>
                <p:cNvSpPr/>
                <p:nvPr/>
              </p:nvSpPr>
              <p:spPr>
                <a:xfrm rot="-780000">
                  <a:off x="1894180" y="3998904"/>
                  <a:ext cx="4374" cy="1732"/>
                </a:xfrm>
                <a:custGeom>
                  <a:avLst/>
                  <a:gdLst>
                    <a:gd name="connsiteX0" fmla="*/ 4632 w 4374"/>
                    <a:gd name="connsiteY0" fmla="*/ 850 h 1732"/>
                    <a:gd name="connsiteX1" fmla="*/ 4385 w 4374"/>
                    <a:gd name="connsiteY1" fmla="*/ 701 h 1732"/>
                    <a:gd name="connsiteX2" fmla="*/ 2723 w 4374"/>
                    <a:gd name="connsiteY2" fmla="*/ 799 h 1732"/>
                    <a:gd name="connsiteX3" fmla="*/ 1831 w 4374"/>
                    <a:gd name="connsiteY3" fmla="*/ 1073 h 1732"/>
                    <a:gd name="connsiteX4" fmla="*/ 391 w 4374"/>
                    <a:gd name="connsiteY4" fmla="*/ 1742 h 1732"/>
                    <a:gd name="connsiteX5" fmla="*/ 442 w 4374"/>
                    <a:gd name="connsiteY5" fmla="*/ 1742 h 1732"/>
                    <a:gd name="connsiteX6" fmla="*/ 3693 w 4374"/>
                    <a:gd name="connsiteY6" fmla="*/ 2411 h 1732"/>
                    <a:gd name="connsiteX7" fmla="*/ 4585 w 4374"/>
                    <a:gd name="connsiteY7" fmla="*/ 1765 h 1732"/>
                    <a:gd name="connsiteX8" fmla="*/ 4632 w 4374"/>
                    <a:gd name="connsiteY8" fmla="*/ 850 h 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4" h="1732">
                      <a:moveTo>
                        <a:pt x="4632" y="850"/>
                      </a:moveTo>
                      <a:lnTo>
                        <a:pt x="4385" y="701"/>
                      </a:lnTo>
                      <a:cubicBezTo>
                        <a:pt x="3829" y="652"/>
                        <a:pt x="3269" y="685"/>
                        <a:pt x="2723" y="799"/>
                      </a:cubicBezTo>
                      <a:cubicBezTo>
                        <a:pt x="2412" y="841"/>
                        <a:pt x="2111" y="934"/>
                        <a:pt x="1831" y="1073"/>
                      </a:cubicBezTo>
                      <a:cubicBezTo>
                        <a:pt x="1319" y="1221"/>
                        <a:pt x="834" y="1447"/>
                        <a:pt x="391" y="1742"/>
                      </a:cubicBezTo>
                      <a:lnTo>
                        <a:pt x="442" y="1742"/>
                      </a:lnTo>
                      <a:cubicBezTo>
                        <a:pt x="1569" y="1390"/>
                        <a:pt x="2797" y="1643"/>
                        <a:pt x="3693" y="2411"/>
                      </a:cubicBezTo>
                      <a:cubicBezTo>
                        <a:pt x="4020" y="2239"/>
                        <a:pt x="4320" y="2022"/>
                        <a:pt x="4585" y="1765"/>
                      </a:cubicBezTo>
                      <a:cubicBezTo>
                        <a:pt x="4808" y="1506"/>
                        <a:pt x="4827" y="1130"/>
                        <a:pt x="4632" y="85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5" name="Freeform 5784">
                  <a:extLst>
                    <a:ext uri="{FF2B5EF4-FFF2-40B4-BE49-F238E27FC236}">
                      <a16:creationId xmlns:a16="http://schemas.microsoft.com/office/drawing/2014/main" id="{5F202B43-551B-D3D0-4ECB-76FD26196501}"/>
                    </a:ext>
                  </a:extLst>
                </p:cNvPr>
                <p:cNvSpPr/>
                <p:nvPr/>
              </p:nvSpPr>
              <p:spPr>
                <a:xfrm rot="-780000">
                  <a:off x="1894578" y="4016961"/>
                  <a:ext cx="4097" cy="2221"/>
                </a:xfrm>
                <a:custGeom>
                  <a:avLst/>
                  <a:gdLst>
                    <a:gd name="connsiteX0" fmla="*/ 409 w 4097"/>
                    <a:gd name="connsiteY0" fmla="*/ 2293 h 2221"/>
                    <a:gd name="connsiteX1" fmla="*/ 2838 w 4097"/>
                    <a:gd name="connsiteY1" fmla="*/ 2758 h 2221"/>
                    <a:gd name="connsiteX2" fmla="*/ 4473 w 4097"/>
                    <a:gd name="connsiteY2" fmla="*/ 1271 h 2221"/>
                    <a:gd name="connsiteX3" fmla="*/ 2541 w 4097"/>
                    <a:gd name="connsiteY3" fmla="*/ 806 h 2221"/>
                    <a:gd name="connsiteX4" fmla="*/ 409 w 4097"/>
                    <a:gd name="connsiteY4" fmla="*/ 2293 h 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7" h="2221">
                      <a:moveTo>
                        <a:pt x="409" y="2293"/>
                      </a:moveTo>
                      <a:cubicBezTo>
                        <a:pt x="534" y="2888"/>
                        <a:pt x="1473" y="3060"/>
                        <a:pt x="2838" y="2758"/>
                      </a:cubicBezTo>
                      <a:cubicBezTo>
                        <a:pt x="4204" y="2456"/>
                        <a:pt x="4575" y="1917"/>
                        <a:pt x="4473" y="1271"/>
                      </a:cubicBezTo>
                      <a:cubicBezTo>
                        <a:pt x="4371" y="625"/>
                        <a:pt x="3632" y="579"/>
                        <a:pt x="2541" y="806"/>
                      </a:cubicBezTo>
                      <a:cubicBezTo>
                        <a:pt x="1055" y="1178"/>
                        <a:pt x="260" y="1736"/>
                        <a:pt x="409" y="22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6" name="Freeform 5785">
                  <a:extLst>
                    <a:ext uri="{FF2B5EF4-FFF2-40B4-BE49-F238E27FC236}">
                      <a16:creationId xmlns:a16="http://schemas.microsoft.com/office/drawing/2014/main" id="{7CA54634-BA49-05D8-B8F0-161C6BF27D41}"/>
                    </a:ext>
                  </a:extLst>
                </p:cNvPr>
                <p:cNvSpPr/>
                <p:nvPr/>
              </p:nvSpPr>
              <p:spPr>
                <a:xfrm rot="-780000">
                  <a:off x="1900271" y="3983934"/>
                  <a:ext cx="4147" cy="2301"/>
                </a:xfrm>
                <a:custGeom>
                  <a:avLst/>
                  <a:gdLst>
                    <a:gd name="connsiteX0" fmla="*/ 2243 w 4147"/>
                    <a:gd name="connsiteY0" fmla="*/ 2977 h 2301"/>
                    <a:gd name="connsiteX1" fmla="*/ 4500 w 4147"/>
                    <a:gd name="connsiteY1" fmla="*/ 993 h 2301"/>
                    <a:gd name="connsiteX2" fmla="*/ 3106 w 4147"/>
                    <a:gd name="connsiteY2" fmla="*/ 695 h 2301"/>
                    <a:gd name="connsiteX3" fmla="*/ 403 w 4147"/>
                    <a:gd name="connsiteY3" fmla="*/ 2777 h 2301"/>
                    <a:gd name="connsiteX4" fmla="*/ 2243 w 4147"/>
                    <a:gd name="connsiteY4" fmla="*/ 2977 h 2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 h="2301">
                      <a:moveTo>
                        <a:pt x="2243" y="2977"/>
                      </a:moveTo>
                      <a:cubicBezTo>
                        <a:pt x="3334" y="2851"/>
                        <a:pt x="4797" y="1583"/>
                        <a:pt x="4500" y="993"/>
                      </a:cubicBezTo>
                      <a:cubicBezTo>
                        <a:pt x="4375" y="770"/>
                        <a:pt x="3571" y="621"/>
                        <a:pt x="3106" y="695"/>
                      </a:cubicBezTo>
                      <a:cubicBezTo>
                        <a:pt x="1592" y="942"/>
                        <a:pt x="255" y="1862"/>
                        <a:pt x="403" y="2777"/>
                      </a:cubicBezTo>
                      <a:cubicBezTo>
                        <a:pt x="1006" y="2917"/>
                        <a:pt x="1624" y="2984"/>
                        <a:pt x="2243" y="29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7" name="Freeform 5786">
                  <a:extLst>
                    <a:ext uri="{FF2B5EF4-FFF2-40B4-BE49-F238E27FC236}">
                      <a16:creationId xmlns:a16="http://schemas.microsoft.com/office/drawing/2014/main" id="{396E698D-94AE-082B-4EC3-3CFC9927353A}"/>
                    </a:ext>
                  </a:extLst>
                </p:cNvPr>
                <p:cNvSpPr/>
                <p:nvPr/>
              </p:nvSpPr>
              <p:spPr>
                <a:xfrm rot="-780000">
                  <a:off x="1803774" y="3952451"/>
                  <a:ext cx="4353" cy="1867"/>
                </a:xfrm>
                <a:custGeom>
                  <a:avLst/>
                  <a:gdLst>
                    <a:gd name="connsiteX0" fmla="*/ 1569 w 4353"/>
                    <a:gd name="connsiteY0" fmla="*/ 2539 h 1867"/>
                    <a:gd name="connsiteX1" fmla="*/ 4667 w 4353"/>
                    <a:gd name="connsiteY1" fmla="*/ 2390 h 1867"/>
                    <a:gd name="connsiteX2" fmla="*/ 3056 w 4353"/>
                    <a:gd name="connsiteY2" fmla="*/ 755 h 1867"/>
                    <a:gd name="connsiteX3" fmla="*/ 575 w 4353"/>
                    <a:gd name="connsiteY3" fmla="*/ 1684 h 1867"/>
                    <a:gd name="connsiteX4" fmla="*/ 1569 w 4353"/>
                    <a:gd name="connsiteY4" fmla="*/ 2539 h 1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 h="1867">
                      <a:moveTo>
                        <a:pt x="1569" y="2539"/>
                      </a:moveTo>
                      <a:cubicBezTo>
                        <a:pt x="2559" y="2488"/>
                        <a:pt x="3553" y="2516"/>
                        <a:pt x="4667" y="2390"/>
                      </a:cubicBezTo>
                      <a:cubicBezTo>
                        <a:pt x="4965" y="1926"/>
                        <a:pt x="4124" y="1052"/>
                        <a:pt x="3056" y="755"/>
                      </a:cubicBezTo>
                      <a:cubicBezTo>
                        <a:pt x="2115" y="491"/>
                        <a:pt x="1112" y="867"/>
                        <a:pt x="575" y="1684"/>
                      </a:cubicBezTo>
                      <a:cubicBezTo>
                        <a:pt x="-19" y="2488"/>
                        <a:pt x="826" y="2465"/>
                        <a:pt x="1569" y="25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8" name="Freeform 5787">
                  <a:extLst>
                    <a:ext uri="{FF2B5EF4-FFF2-40B4-BE49-F238E27FC236}">
                      <a16:creationId xmlns:a16="http://schemas.microsoft.com/office/drawing/2014/main" id="{9B247049-FF19-0E59-8087-0E22C9B76D2E}"/>
                    </a:ext>
                  </a:extLst>
                </p:cNvPr>
                <p:cNvSpPr/>
                <p:nvPr/>
              </p:nvSpPr>
              <p:spPr>
                <a:xfrm rot="-780000">
                  <a:off x="1923334" y="4032479"/>
                  <a:ext cx="3015" cy="1858"/>
                </a:xfrm>
                <a:custGeom>
                  <a:avLst/>
                  <a:gdLst>
                    <a:gd name="connsiteX0" fmla="*/ 2329 w 3015"/>
                    <a:gd name="connsiteY0" fmla="*/ 2543 h 1858"/>
                    <a:gd name="connsiteX1" fmla="*/ 3369 w 3015"/>
                    <a:gd name="connsiteY1" fmla="*/ 1149 h 1858"/>
                    <a:gd name="connsiteX2" fmla="*/ 2477 w 3015"/>
                    <a:gd name="connsiteY2" fmla="*/ 684 h 1858"/>
                    <a:gd name="connsiteX3" fmla="*/ 396 w 3015"/>
                    <a:gd name="connsiteY3" fmla="*/ 1354 h 1858"/>
                    <a:gd name="connsiteX4" fmla="*/ 2329 w 3015"/>
                    <a:gd name="connsiteY4" fmla="*/ 2543 h 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 h="1858">
                      <a:moveTo>
                        <a:pt x="2329" y="2543"/>
                      </a:moveTo>
                      <a:cubicBezTo>
                        <a:pt x="3049" y="2148"/>
                        <a:pt x="3569" y="1553"/>
                        <a:pt x="3369" y="1149"/>
                      </a:cubicBezTo>
                      <a:cubicBezTo>
                        <a:pt x="3272" y="926"/>
                        <a:pt x="2677" y="801"/>
                        <a:pt x="2477" y="684"/>
                      </a:cubicBezTo>
                      <a:cubicBezTo>
                        <a:pt x="1760" y="825"/>
                        <a:pt x="1061" y="1050"/>
                        <a:pt x="396" y="1354"/>
                      </a:cubicBezTo>
                      <a:cubicBezTo>
                        <a:pt x="1102" y="1641"/>
                        <a:pt x="1754" y="2043"/>
                        <a:pt x="2329" y="25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9" name="Freeform 5788">
                  <a:extLst>
                    <a:ext uri="{FF2B5EF4-FFF2-40B4-BE49-F238E27FC236}">
                      <a16:creationId xmlns:a16="http://schemas.microsoft.com/office/drawing/2014/main" id="{1E46ABA4-5473-B6A6-4D5B-CB57397901FE}"/>
                    </a:ext>
                  </a:extLst>
                </p:cNvPr>
                <p:cNvSpPr/>
                <p:nvPr/>
              </p:nvSpPr>
              <p:spPr>
                <a:xfrm rot="-780000">
                  <a:off x="1922415" y="4033399"/>
                  <a:ext cx="2995" cy="1513"/>
                </a:xfrm>
                <a:custGeom>
                  <a:avLst/>
                  <a:gdLst>
                    <a:gd name="connsiteX0" fmla="*/ 1459 w 2995"/>
                    <a:gd name="connsiteY0" fmla="*/ 685 h 1513"/>
                    <a:gd name="connsiteX1" fmla="*/ 442 w 2995"/>
                    <a:gd name="connsiteY1" fmla="*/ 1651 h 1513"/>
                    <a:gd name="connsiteX2" fmla="*/ 2202 w 2995"/>
                    <a:gd name="connsiteY2" fmla="*/ 2195 h 1513"/>
                    <a:gd name="connsiteX3" fmla="*/ 3392 w 2995"/>
                    <a:gd name="connsiteY3" fmla="*/ 1846 h 1513"/>
                    <a:gd name="connsiteX4" fmla="*/ 1459 w 2995"/>
                    <a:gd name="connsiteY4" fmla="*/ 685 h 1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 h="1513">
                      <a:moveTo>
                        <a:pt x="1459" y="685"/>
                      </a:moveTo>
                      <a:cubicBezTo>
                        <a:pt x="716" y="1056"/>
                        <a:pt x="242" y="1428"/>
                        <a:pt x="442" y="1651"/>
                      </a:cubicBezTo>
                      <a:cubicBezTo>
                        <a:pt x="947" y="2033"/>
                        <a:pt x="1570" y="2225"/>
                        <a:pt x="2202" y="2195"/>
                      </a:cubicBezTo>
                      <a:cubicBezTo>
                        <a:pt x="2617" y="2155"/>
                        <a:pt x="3021" y="2036"/>
                        <a:pt x="3392" y="1846"/>
                      </a:cubicBezTo>
                      <a:cubicBezTo>
                        <a:pt x="2815" y="1356"/>
                        <a:pt x="2163" y="963"/>
                        <a:pt x="1459" y="6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0" name="Freeform 5789">
                  <a:extLst>
                    <a:ext uri="{FF2B5EF4-FFF2-40B4-BE49-F238E27FC236}">
                      <a16:creationId xmlns:a16="http://schemas.microsoft.com/office/drawing/2014/main" id="{6B3E8D1E-42D9-DBD2-4713-85B24E43DE58}"/>
                    </a:ext>
                  </a:extLst>
                </p:cNvPr>
                <p:cNvSpPr/>
                <p:nvPr/>
              </p:nvSpPr>
              <p:spPr>
                <a:xfrm rot="-780000">
                  <a:off x="1923425" y="4033284"/>
                  <a:ext cx="1932" cy="1166"/>
                </a:xfrm>
                <a:custGeom>
                  <a:avLst/>
                  <a:gdLst>
                    <a:gd name="connsiteX0" fmla="*/ 2329 w 1932"/>
                    <a:gd name="connsiteY0" fmla="*/ 1851 h 1166"/>
                    <a:gd name="connsiteX1" fmla="*/ 2329 w 1932"/>
                    <a:gd name="connsiteY1" fmla="*/ 1851 h 1166"/>
                    <a:gd name="connsiteX2" fmla="*/ 396 w 1932"/>
                    <a:gd name="connsiteY2" fmla="*/ 685 h 1166"/>
                    <a:gd name="connsiteX3" fmla="*/ 396 w 1932"/>
                    <a:gd name="connsiteY3" fmla="*/ 685 h 1166"/>
                    <a:gd name="connsiteX4" fmla="*/ 2329 w 1932"/>
                    <a:gd name="connsiteY4" fmla="*/ 1851 h 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 h="1166">
                      <a:moveTo>
                        <a:pt x="2329" y="1851"/>
                      </a:moveTo>
                      <a:lnTo>
                        <a:pt x="2329" y="1851"/>
                      </a:lnTo>
                      <a:cubicBezTo>
                        <a:pt x="1753" y="1359"/>
                        <a:pt x="1100" y="965"/>
                        <a:pt x="396" y="685"/>
                      </a:cubicBezTo>
                      <a:lnTo>
                        <a:pt x="396" y="685"/>
                      </a:lnTo>
                      <a:cubicBezTo>
                        <a:pt x="1100" y="965"/>
                        <a:pt x="1753" y="1359"/>
                        <a:pt x="2329" y="18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1" name="Freeform 5790">
                  <a:extLst>
                    <a:ext uri="{FF2B5EF4-FFF2-40B4-BE49-F238E27FC236}">
                      <a16:creationId xmlns:a16="http://schemas.microsoft.com/office/drawing/2014/main" id="{871E7761-3578-04E5-18DD-E52B52B2AC46}"/>
                    </a:ext>
                  </a:extLst>
                </p:cNvPr>
                <p:cNvSpPr/>
                <p:nvPr/>
              </p:nvSpPr>
              <p:spPr>
                <a:xfrm rot="-780000">
                  <a:off x="1875568" y="3956502"/>
                  <a:ext cx="3321" cy="3121"/>
                </a:xfrm>
                <a:custGeom>
                  <a:avLst/>
                  <a:gdLst>
                    <a:gd name="connsiteX0" fmla="*/ 908 w 3321"/>
                    <a:gd name="connsiteY0" fmla="*/ 2729 h 3121"/>
                    <a:gd name="connsiteX1" fmla="*/ 2817 w 3321"/>
                    <a:gd name="connsiteY1" fmla="*/ 3793 h 3121"/>
                    <a:gd name="connsiteX2" fmla="*/ 3708 w 3321"/>
                    <a:gd name="connsiteY2" fmla="*/ 1785 h 3121"/>
                    <a:gd name="connsiteX3" fmla="*/ 2445 w 3321"/>
                    <a:gd name="connsiteY3" fmla="*/ 745 h 3121"/>
                    <a:gd name="connsiteX4" fmla="*/ 908 w 3321"/>
                    <a:gd name="connsiteY4" fmla="*/ 870 h 3121"/>
                    <a:gd name="connsiteX5" fmla="*/ 387 w 3321"/>
                    <a:gd name="connsiteY5" fmla="*/ 1837 h 3121"/>
                    <a:gd name="connsiteX6" fmla="*/ 908 w 3321"/>
                    <a:gd name="connsiteY6" fmla="*/ 2729 h 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 h="3121">
                      <a:moveTo>
                        <a:pt x="908" y="2729"/>
                      </a:moveTo>
                      <a:cubicBezTo>
                        <a:pt x="1524" y="3118"/>
                        <a:pt x="2161" y="3473"/>
                        <a:pt x="2817" y="3793"/>
                      </a:cubicBezTo>
                      <a:lnTo>
                        <a:pt x="3708" y="1785"/>
                      </a:lnTo>
                      <a:cubicBezTo>
                        <a:pt x="3211" y="1321"/>
                        <a:pt x="2942" y="917"/>
                        <a:pt x="2445" y="745"/>
                      </a:cubicBezTo>
                      <a:cubicBezTo>
                        <a:pt x="1933" y="615"/>
                        <a:pt x="1392" y="659"/>
                        <a:pt x="908" y="870"/>
                      </a:cubicBezTo>
                      <a:cubicBezTo>
                        <a:pt x="588" y="1089"/>
                        <a:pt x="394" y="1449"/>
                        <a:pt x="387" y="1837"/>
                      </a:cubicBezTo>
                      <a:cubicBezTo>
                        <a:pt x="425" y="2195"/>
                        <a:pt x="614" y="2520"/>
                        <a:pt x="908" y="272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2" name="Freeform 5791">
                  <a:extLst>
                    <a:ext uri="{FF2B5EF4-FFF2-40B4-BE49-F238E27FC236}">
                      <a16:creationId xmlns:a16="http://schemas.microsoft.com/office/drawing/2014/main" id="{338291EF-F3CF-A98C-01AF-1E56DF07B884}"/>
                    </a:ext>
                  </a:extLst>
                </p:cNvPr>
                <p:cNvSpPr/>
                <p:nvPr/>
              </p:nvSpPr>
              <p:spPr>
                <a:xfrm rot="-780000">
                  <a:off x="1935854" y="3991010"/>
                  <a:ext cx="2997" cy="2133"/>
                </a:xfrm>
                <a:custGeom>
                  <a:avLst/>
                  <a:gdLst>
                    <a:gd name="connsiteX0" fmla="*/ 2704 w 2997"/>
                    <a:gd name="connsiteY0" fmla="*/ 702 h 2133"/>
                    <a:gd name="connsiteX1" fmla="*/ 1984 w 2997"/>
                    <a:gd name="connsiteY1" fmla="*/ 678 h 2133"/>
                    <a:gd name="connsiteX2" fmla="*/ 469 w 2997"/>
                    <a:gd name="connsiteY2" fmla="*/ 2291 h 2133"/>
                    <a:gd name="connsiteX3" fmla="*/ 2058 w 2997"/>
                    <a:gd name="connsiteY3" fmla="*/ 2811 h 2133"/>
                    <a:gd name="connsiteX4" fmla="*/ 3396 w 2997"/>
                    <a:gd name="connsiteY4" fmla="*/ 1993 h 2133"/>
                    <a:gd name="connsiteX5" fmla="*/ 2801 w 2997"/>
                    <a:gd name="connsiteY5" fmla="*/ 1919 h 2133"/>
                    <a:gd name="connsiteX6" fmla="*/ 2704 w 2997"/>
                    <a:gd name="connsiteY6" fmla="*/ 702 h 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 h="2133">
                      <a:moveTo>
                        <a:pt x="2704" y="702"/>
                      </a:moveTo>
                      <a:cubicBezTo>
                        <a:pt x="2464" y="682"/>
                        <a:pt x="2224" y="674"/>
                        <a:pt x="1984" y="678"/>
                      </a:cubicBezTo>
                      <a:cubicBezTo>
                        <a:pt x="1092" y="702"/>
                        <a:pt x="126" y="1770"/>
                        <a:pt x="469" y="2291"/>
                      </a:cubicBezTo>
                      <a:cubicBezTo>
                        <a:pt x="641" y="2537"/>
                        <a:pt x="1361" y="2588"/>
                        <a:pt x="2058" y="2811"/>
                      </a:cubicBezTo>
                      <a:lnTo>
                        <a:pt x="3396" y="1993"/>
                      </a:lnTo>
                      <a:cubicBezTo>
                        <a:pt x="3194" y="2007"/>
                        <a:pt x="2993" y="1981"/>
                        <a:pt x="2801" y="1919"/>
                      </a:cubicBezTo>
                      <a:cubicBezTo>
                        <a:pt x="2755" y="1519"/>
                        <a:pt x="2727" y="1124"/>
                        <a:pt x="2704" y="7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3" name="Freeform 5792">
                  <a:extLst>
                    <a:ext uri="{FF2B5EF4-FFF2-40B4-BE49-F238E27FC236}">
                      <a16:creationId xmlns:a16="http://schemas.microsoft.com/office/drawing/2014/main" id="{01616FAA-BC3F-0E3B-7767-77A897954CF3}"/>
                    </a:ext>
                  </a:extLst>
                </p:cNvPr>
                <p:cNvSpPr/>
                <p:nvPr/>
              </p:nvSpPr>
              <p:spPr>
                <a:xfrm rot="-780000">
                  <a:off x="1938023" y="3990624"/>
                  <a:ext cx="2131" cy="1295"/>
                </a:xfrm>
                <a:custGeom>
                  <a:avLst/>
                  <a:gdLst>
                    <a:gd name="connsiteX0" fmla="*/ 399 w 2131"/>
                    <a:gd name="connsiteY0" fmla="*/ 677 h 1295"/>
                    <a:gd name="connsiteX1" fmla="*/ 496 w 2131"/>
                    <a:gd name="connsiteY1" fmla="*/ 1894 h 1295"/>
                    <a:gd name="connsiteX2" fmla="*/ 1091 w 2131"/>
                    <a:gd name="connsiteY2" fmla="*/ 1969 h 1295"/>
                    <a:gd name="connsiteX3" fmla="*/ 2531 w 2131"/>
                    <a:gd name="connsiteY3" fmla="*/ 1077 h 1295"/>
                    <a:gd name="connsiteX4" fmla="*/ 399 w 2131"/>
                    <a:gd name="connsiteY4" fmla="*/ 677 h 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 h="1295">
                      <a:moveTo>
                        <a:pt x="399" y="677"/>
                      </a:moveTo>
                      <a:cubicBezTo>
                        <a:pt x="422" y="1100"/>
                        <a:pt x="450" y="1495"/>
                        <a:pt x="496" y="1894"/>
                      </a:cubicBezTo>
                      <a:cubicBezTo>
                        <a:pt x="688" y="1957"/>
                        <a:pt x="890" y="1982"/>
                        <a:pt x="1091" y="1969"/>
                      </a:cubicBezTo>
                      <a:lnTo>
                        <a:pt x="2531" y="1077"/>
                      </a:lnTo>
                      <a:cubicBezTo>
                        <a:pt x="1811" y="974"/>
                        <a:pt x="1119" y="751"/>
                        <a:pt x="399" y="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4" name="Freeform 5793">
                  <a:extLst>
                    <a:ext uri="{FF2B5EF4-FFF2-40B4-BE49-F238E27FC236}">
                      <a16:creationId xmlns:a16="http://schemas.microsoft.com/office/drawing/2014/main" id="{A724B172-6732-2566-3158-9CE8939EC5DE}"/>
                    </a:ext>
                  </a:extLst>
                </p:cNvPr>
                <p:cNvSpPr/>
                <p:nvPr/>
              </p:nvSpPr>
              <p:spPr>
                <a:xfrm rot="-780000">
                  <a:off x="1825024" y="3928713"/>
                  <a:ext cx="3643" cy="4270"/>
                </a:xfrm>
                <a:custGeom>
                  <a:avLst/>
                  <a:gdLst>
                    <a:gd name="connsiteX0" fmla="*/ 1420 w 3643"/>
                    <a:gd name="connsiteY0" fmla="*/ 834 h 4270"/>
                    <a:gd name="connsiteX1" fmla="*/ 380 w 3643"/>
                    <a:gd name="connsiteY1" fmla="*/ 3264 h 4270"/>
                    <a:gd name="connsiteX2" fmla="*/ 3404 w 3643"/>
                    <a:gd name="connsiteY2" fmla="*/ 4876 h 4270"/>
                    <a:gd name="connsiteX3" fmla="*/ 4021 w 3643"/>
                    <a:gd name="connsiteY3" fmla="*/ 2692 h 4270"/>
                    <a:gd name="connsiteX4" fmla="*/ 1420 w 3643"/>
                    <a:gd name="connsiteY4" fmla="*/ 834 h 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 h="4270">
                      <a:moveTo>
                        <a:pt x="1420" y="834"/>
                      </a:moveTo>
                      <a:cubicBezTo>
                        <a:pt x="730" y="1449"/>
                        <a:pt x="349" y="2339"/>
                        <a:pt x="380" y="3264"/>
                      </a:cubicBezTo>
                      <a:cubicBezTo>
                        <a:pt x="677" y="4853"/>
                        <a:pt x="1773" y="5076"/>
                        <a:pt x="3404" y="4876"/>
                      </a:cubicBezTo>
                      <a:cubicBezTo>
                        <a:pt x="3753" y="4196"/>
                        <a:pt x="3963" y="3454"/>
                        <a:pt x="4021" y="2692"/>
                      </a:cubicBezTo>
                      <a:cubicBezTo>
                        <a:pt x="3947" y="1530"/>
                        <a:pt x="2386" y="192"/>
                        <a:pt x="1420" y="83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5" name="Freeform 5794">
                  <a:extLst>
                    <a:ext uri="{FF2B5EF4-FFF2-40B4-BE49-F238E27FC236}">
                      <a16:creationId xmlns:a16="http://schemas.microsoft.com/office/drawing/2014/main" id="{752D4452-909C-ED41-A127-7857F432DBBB}"/>
                    </a:ext>
                  </a:extLst>
                </p:cNvPr>
                <p:cNvSpPr/>
                <p:nvPr/>
              </p:nvSpPr>
              <p:spPr>
                <a:xfrm rot="-780000">
                  <a:off x="1888322" y="4056642"/>
                  <a:ext cx="3074" cy="3109"/>
                </a:xfrm>
                <a:custGeom>
                  <a:avLst/>
                  <a:gdLst>
                    <a:gd name="connsiteX0" fmla="*/ 1728 w 3074"/>
                    <a:gd name="connsiteY0" fmla="*/ 728 h 3109"/>
                    <a:gd name="connsiteX1" fmla="*/ 390 w 3074"/>
                    <a:gd name="connsiteY1" fmla="*/ 1792 h 3109"/>
                    <a:gd name="connsiteX2" fmla="*/ 3019 w 3074"/>
                    <a:gd name="connsiteY2" fmla="*/ 3799 h 3109"/>
                    <a:gd name="connsiteX3" fmla="*/ 3442 w 3074"/>
                    <a:gd name="connsiteY3" fmla="*/ 3334 h 3109"/>
                    <a:gd name="connsiteX4" fmla="*/ 3465 w 3074"/>
                    <a:gd name="connsiteY4" fmla="*/ 1253 h 3109"/>
                    <a:gd name="connsiteX5" fmla="*/ 1728 w 3074"/>
                    <a:gd name="connsiteY5" fmla="*/ 728 h 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4" h="3109">
                      <a:moveTo>
                        <a:pt x="1728" y="728"/>
                      </a:moveTo>
                      <a:cubicBezTo>
                        <a:pt x="1305" y="853"/>
                        <a:pt x="1008" y="1271"/>
                        <a:pt x="390" y="1792"/>
                      </a:cubicBezTo>
                      <a:lnTo>
                        <a:pt x="3019" y="3799"/>
                      </a:lnTo>
                      <a:lnTo>
                        <a:pt x="3442" y="3334"/>
                      </a:lnTo>
                      <a:lnTo>
                        <a:pt x="3465" y="1253"/>
                      </a:lnTo>
                      <a:cubicBezTo>
                        <a:pt x="3012" y="796"/>
                        <a:pt x="2359" y="599"/>
                        <a:pt x="1728" y="7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6" name="Freeform 5795">
                  <a:extLst>
                    <a:ext uri="{FF2B5EF4-FFF2-40B4-BE49-F238E27FC236}">
                      <a16:creationId xmlns:a16="http://schemas.microsoft.com/office/drawing/2014/main" id="{42CD14BA-AB9A-8CB7-B50E-B879AF8A9B3A}"/>
                    </a:ext>
                  </a:extLst>
                </p:cNvPr>
                <p:cNvSpPr/>
                <p:nvPr/>
              </p:nvSpPr>
              <p:spPr>
                <a:xfrm rot="-780000">
                  <a:off x="1841764" y="4034989"/>
                  <a:ext cx="3869" cy="1799"/>
                </a:xfrm>
                <a:custGeom>
                  <a:avLst/>
                  <a:gdLst>
                    <a:gd name="connsiteX0" fmla="*/ 2886 w 3869"/>
                    <a:gd name="connsiteY0" fmla="*/ 2485 h 1799"/>
                    <a:gd name="connsiteX1" fmla="*/ 4251 w 3869"/>
                    <a:gd name="connsiteY1" fmla="*/ 1370 h 1799"/>
                    <a:gd name="connsiteX2" fmla="*/ 2068 w 3869"/>
                    <a:gd name="connsiteY2" fmla="*/ 798 h 1799"/>
                    <a:gd name="connsiteX3" fmla="*/ 382 w 3869"/>
                    <a:gd name="connsiteY3" fmla="*/ 1965 h 1799"/>
                  </a:gdLst>
                  <a:ahLst/>
                  <a:cxnLst>
                    <a:cxn ang="0">
                      <a:pos x="connsiteX0" y="connsiteY0"/>
                    </a:cxn>
                    <a:cxn ang="0">
                      <a:pos x="connsiteX1" y="connsiteY1"/>
                    </a:cxn>
                    <a:cxn ang="0">
                      <a:pos x="connsiteX2" y="connsiteY2"/>
                    </a:cxn>
                    <a:cxn ang="0">
                      <a:pos x="connsiteX3" y="connsiteY3"/>
                    </a:cxn>
                  </a:cxnLst>
                  <a:rect l="l" t="t" r="r" b="b"/>
                  <a:pathLst>
                    <a:path w="3869" h="1799">
                      <a:moveTo>
                        <a:pt x="2886" y="2485"/>
                      </a:moveTo>
                      <a:cubicBezTo>
                        <a:pt x="3531" y="1965"/>
                        <a:pt x="4279" y="1593"/>
                        <a:pt x="4251" y="1370"/>
                      </a:cubicBezTo>
                      <a:cubicBezTo>
                        <a:pt x="4154" y="752"/>
                        <a:pt x="3160" y="529"/>
                        <a:pt x="2068" y="798"/>
                      </a:cubicBezTo>
                      <a:cubicBezTo>
                        <a:pt x="1422" y="970"/>
                        <a:pt x="953" y="1565"/>
                        <a:pt x="382" y="19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7" name="Freeform 5796">
                  <a:extLst>
                    <a:ext uri="{FF2B5EF4-FFF2-40B4-BE49-F238E27FC236}">
                      <a16:creationId xmlns:a16="http://schemas.microsoft.com/office/drawing/2014/main" id="{2A2F8DF8-D0AA-A6A5-BF55-47C80568C8F6}"/>
                    </a:ext>
                  </a:extLst>
                </p:cNvPr>
                <p:cNvSpPr/>
                <p:nvPr/>
              </p:nvSpPr>
              <p:spPr>
                <a:xfrm rot="-780000">
                  <a:off x="1895429" y="3976970"/>
                  <a:ext cx="3051" cy="1634"/>
                </a:xfrm>
                <a:custGeom>
                  <a:avLst/>
                  <a:gdLst>
                    <a:gd name="connsiteX0" fmla="*/ 3443 w 3051"/>
                    <a:gd name="connsiteY0" fmla="*/ 823 h 1634"/>
                    <a:gd name="connsiteX1" fmla="*/ 1831 w 3051"/>
                    <a:gd name="connsiteY1" fmla="*/ 725 h 1634"/>
                    <a:gd name="connsiteX2" fmla="*/ 391 w 3051"/>
                    <a:gd name="connsiteY2" fmla="*/ 1766 h 1634"/>
                    <a:gd name="connsiteX3" fmla="*/ 1979 w 3051"/>
                    <a:gd name="connsiteY3" fmla="*/ 2309 h 1634"/>
                    <a:gd name="connsiteX4" fmla="*/ 3443 w 3051"/>
                    <a:gd name="connsiteY4" fmla="*/ 823 h 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 h="1634">
                      <a:moveTo>
                        <a:pt x="3443" y="823"/>
                      </a:moveTo>
                      <a:cubicBezTo>
                        <a:pt x="2920" y="667"/>
                        <a:pt x="2368" y="634"/>
                        <a:pt x="1831" y="725"/>
                      </a:cubicBezTo>
                      <a:cubicBezTo>
                        <a:pt x="1311" y="850"/>
                        <a:pt x="962" y="1320"/>
                        <a:pt x="391" y="1766"/>
                      </a:cubicBezTo>
                      <a:lnTo>
                        <a:pt x="1979" y="2309"/>
                      </a:lnTo>
                      <a:cubicBezTo>
                        <a:pt x="2516" y="1865"/>
                        <a:pt x="3006" y="1367"/>
                        <a:pt x="3443" y="82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8" name="Freeform 5797">
                  <a:extLst>
                    <a:ext uri="{FF2B5EF4-FFF2-40B4-BE49-F238E27FC236}">
                      <a16:creationId xmlns:a16="http://schemas.microsoft.com/office/drawing/2014/main" id="{D3F2D1EE-AAA8-8F52-FFE0-59DE19327C28}"/>
                    </a:ext>
                  </a:extLst>
                </p:cNvPr>
                <p:cNvSpPr/>
                <p:nvPr/>
              </p:nvSpPr>
              <p:spPr>
                <a:xfrm rot="-780000">
                  <a:off x="1896879" y="4035643"/>
                  <a:ext cx="3872" cy="1302"/>
                </a:xfrm>
                <a:custGeom>
                  <a:avLst/>
                  <a:gdLst>
                    <a:gd name="connsiteX0" fmla="*/ 673 w 3872"/>
                    <a:gd name="connsiteY0" fmla="*/ 1690 h 1302"/>
                    <a:gd name="connsiteX1" fmla="*/ 3869 w 3872"/>
                    <a:gd name="connsiteY1" fmla="*/ 1988 h 1302"/>
                    <a:gd name="connsiteX2" fmla="*/ 4264 w 3872"/>
                    <a:gd name="connsiteY2" fmla="*/ 1616 h 1302"/>
                    <a:gd name="connsiteX3" fmla="*/ 1389 w 3872"/>
                    <a:gd name="connsiteY3" fmla="*/ 687 h 1302"/>
                    <a:gd name="connsiteX4" fmla="*/ 423 w 3872"/>
                    <a:gd name="connsiteY4" fmla="*/ 1035 h 1302"/>
                    <a:gd name="connsiteX5" fmla="*/ 673 w 3872"/>
                    <a:gd name="connsiteY5" fmla="*/ 1690 h 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2" h="1302">
                      <a:moveTo>
                        <a:pt x="673" y="1690"/>
                      </a:moveTo>
                      <a:cubicBezTo>
                        <a:pt x="1691" y="1839"/>
                        <a:pt x="2805" y="1890"/>
                        <a:pt x="3869" y="1988"/>
                      </a:cubicBezTo>
                      <a:lnTo>
                        <a:pt x="4264" y="1616"/>
                      </a:lnTo>
                      <a:cubicBezTo>
                        <a:pt x="3841" y="970"/>
                        <a:pt x="2703" y="775"/>
                        <a:pt x="1389" y="687"/>
                      </a:cubicBezTo>
                      <a:cubicBezTo>
                        <a:pt x="1143" y="664"/>
                        <a:pt x="460" y="910"/>
                        <a:pt x="423" y="1035"/>
                      </a:cubicBezTo>
                      <a:cubicBezTo>
                        <a:pt x="348" y="1268"/>
                        <a:pt x="399" y="1639"/>
                        <a:pt x="673" y="169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9" name="Freeform 5798">
                  <a:extLst>
                    <a:ext uri="{FF2B5EF4-FFF2-40B4-BE49-F238E27FC236}">
                      <a16:creationId xmlns:a16="http://schemas.microsoft.com/office/drawing/2014/main" id="{F0239F13-6BCA-21C9-446B-4252746EA518}"/>
                    </a:ext>
                  </a:extLst>
                </p:cNvPr>
                <p:cNvSpPr/>
                <p:nvPr/>
              </p:nvSpPr>
              <p:spPr>
                <a:xfrm rot="-780000">
                  <a:off x="1885095" y="4000541"/>
                  <a:ext cx="3098" cy="1593"/>
                </a:xfrm>
                <a:custGeom>
                  <a:avLst/>
                  <a:gdLst>
                    <a:gd name="connsiteX0" fmla="*/ 413 w 3098"/>
                    <a:gd name="connsiteY0" fmla="*/ 1809 h 1593"/>
                    <a:gd name="connsiteX1" fmla="*/ 1779 w 3098"/>
                    <a:gd name="connsiteY1" fmla="*/ 2273 h 1593"/>
                    <a:gd name="connsiteX2" fmla="*/ 1951 w 3098"/>
                    <a:gd name="connsiteY2" fmla="*/ 1901 h 1593"/>
                    <a:gd name="connsiteX3" fmla="*/ 3488 w 3098"/>
                    <a:gd name="connsiteY3" fmla="*/ 1437 h 1593"/>
                    <a:gd name="connsiteX4" fmla="*/ 1231 w 3098"/>
                    <a:gd name="connsiteY4" fmla="*/ 842 h 1593"/>
                    <a:gd name="connsiteX5" fmla="*/ 413 w 3098"/>
                    <a:gd name="connsiteY5" fmla="*/ 1809 h 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8" h="1593">
                      <a:moveTo>
                        <a:pt x="413" y="1809"/>
                      </a:moveTo>
                      <a:cubicBezTo>
                        <a:pt x="849" y="2015"/>
                        <a:pt x="1308" y="2171"/>
                        <a:pt x="1779" y="2273"/>
                      </a:cubicBezTo>
                      <a:cubicBezTo>
                        <a:pt x="1830" y="2073"/>
                        <a:pt x="1877" y="1953"/>
                        <a:pt x="1951" y="1901"/>
                      </a:cubicBezTo>
                      <a:cubicBezTo>
                        <a:pt x="2421" y="1632"/>
                        <a:pt x="2947" y="1473"/>
                        <a:pt x="3488" y="1437"/>
                      </a:cubicBezTo>
                      <a:cubicBezTo>
                        <a:pt x="2970" y="732"/>
                        <a:pt x="2030" y="484"/>
                        <a:pt x="1231" y="842"/>
                      </a:cubicBezTo>
                      <a:cubicBezTo>
                        <a:pt x="836" y="995"/>
                        <a:pt x="265" y="1734"/>
                        <a:pt x="413" y="18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0" name="Freeform 5799">
                  <a:extLst>
                    <a:ext uri="{FF2B5EF4-FFF2-40B4-BE49-F238E27FC236}">
                      <a16:creationId xmlns:a16="http://schemas.microsoft.com/office/drawing/2014/main" id="{45F491AD-A75D-B18A-4767-3A557F9C9A24}"/>
                    </a:ext>
                  </a:extLst>
                </p:cNvPr>
                <p:cNvSpPr/>
                <p:nvPr/>
              </p:nvSpPr>
              <p:spPr>
                <a:xfrm rot="-780000">
                  <a:off x="1886569" y="4001138"/>
                  <a:ext cx="1806" cy="966"/>
                </a:xfrm>
                <a:custGeom>
                  <a:avLst/>
                  <a:gdLst>
                    <a:gd name="connsiteX0" fmla="*/ 561 w 1806"/>
                    <a:gd name="connsiteY0" fmla="*/ 1125 h 966"/>
                    <a:gd name="connsiteX1" fmla="*/ 390 w 1806"/>
                    <a:gd name="connsiteY1" fmla="*/ 1497 h 966"/>
                    <a:gd name="connsiteX2" fmla="*/ 1156 w 1806"/>
                    <a:gd name="connsiteY2" fmla="*/ 1646 h 966"/>
                    <a:gd name="connsiteX3" fmla="*/ 2196 w 1806"/>
                    <a:gd name="connsiteY3" fmla="*/ 777 h 966"/>
                    <a:gd name="connsiteX4" fmla="*/ 2099 w 1806"/>
                    <a:gd name="connsiteY4" fmla="*/ 679 h 966"/>
                    <a:gd name="connsiteX5" fmla="*/ 561 w 1806"/>
                    <a:gd name="connsiteY5" fmla="*/ 1125 h 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6" h="966">
                      <a:moveTo>
                        <a:pt x="561" y="1125"/>
                      </a:moveTo>
                      <a:cubicBezTo>
                        <a:pt x="487" y="1176"/>
                        <a:pt x="436" y="1297"/>
                        <a:pt x="390" y="1497"/>
                      </a:cubicBezTo>
                      <a:lnTo>
                        <a:pt x="1156" y="1646"/>
                      </a:lnTo>
                      <a:cubicBezTo>
                        <a:pt x="1529" y="1389"/>
                        <a:pt x="1878" y="1098"/>
                        <a:pt x="2196" y="777"/>
                      </a:cubicBezTo>
                      <a:lnTo>
                        <a:pt x="2099" y="679"/>
                      </a:lnTo>
                      <a:cubicBezTo>
                        <a:pt x="1559" y="709"/>
                        <a:pt x="1034" y="862"/>
                        <a:pt x="561" y="11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1" name="Freeform 5800">
                  <a:extLst>
                    <a:ext uri="{FF2B5EF4-FFF2-40B4-BE49-F238E27FC236}">
                      <a16:creationId xmlns:a16="http://schemas.microsoft.com/office/drawing/2014/main" id="{9723BC36-7B9B-3C80-9563-E717E5F2C73E}"/>
                    </a:ext>
                  </a:extLst>
                </p:cNvPr>
                <p:cNvSpPr/>
                <p:nvPr/>
              </p:nvSpPr>
              <p:spPr>
                <a:xfrm rot="-780000">
                  <a:off x="1849936" y="4078914"/>
                  <a:ext cx="3867" cy="1962"/>
                </a:xfrm>
                <a:custGeom>
                  <a:avLst/>
                  <a:gdLst>
                    <a:gd name="connsiteX0" fmla="*/ 1672 w 3867"/>
                    <a:gd name="connsiteY0" fmla="*/ 2553 h 1962"/>
                    <a:gd name="connsiteX1" fmla="*/ 3581 w 3867"/>
                    <a:gd name="connsiteY1" fmla="*/ 2553 h 1962"/>
                    <a:gd name="connsiteX2" fmla="*/ 4250 w 3867"/>
                    <a:gd name="connsiteY2" fmla="*/ 1712 h 1962"/>
                    <a:gd name="connsiteX3" fmla="*/ 1277 w 3867"/>
                    <a:gd name="connsiteY3" fmla="*/ 783 h 1962"/>
                    <a:gd name="connsiteX4" fmla="*/ 386 w 3867"/>
                    <a:gd name="connsiteY4" fmla="*/ 1600 h 1962"/>
                    <a:gd name="connsiteX5" fmla="*/ 386 w 3867"/>
                    <a:gd name="connsiteY5" fmla="*/ 1624 h 1962"/>
                    <a:gd name="connsiteX6" fmla="*/ 1672 w 3867"/>
                    <a:gd name="connsiteY6" fmla="*/ 2553 h 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 h="1962">
                      <a:moveTo>
                        <a:pt x="1672" y="2553"/>
                      </a:moveTo>
                      <a:cubicBezTo>
                        <a:pt x="2301" y="2690"/>
                        <a:pt x="2952" y="2690"/>
                        <a:pt x="3581" y="2553"/>
                      </a:cubicBezTo>
                      <a:cubicBezTo>
                        <a:pt x="3707" y="2427"/>
                        <a:pt x="4227" y="2056"/>
                        <a:pt x="4250" y="1712"/>
                      </a:cubicBezTo>
                      <a:cubicBezTo>
                        <a:pt x="4301" y="1020"/>
                        <a:pt x="2564" y="471"/>
                        <a:pt x="1277" y="783"/>
                      </a:cubicBezTo>
                      <a:cubicBezTo>
                        <a:pt x="906" y="880"/>
                        <a:pt x="349" y="1354"/>
                        <a:pt x="386" y="1600"/>
                      </a:cubicBezTo>
                      <a:lnTo>
                        <a:pt x="386" y="1624"/>
                      </a:lnTo>
                      <a:cubicBezTo>
                        <a:pt x="883" y="1034"/>
                        <a:pt x="1208" y="1354"/>
                        <a:pt x="1672" y="25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2" name="Freeform 5801">
                  <a:extLst>
                    <a:ext uri="{FF2B5EF4-FFF2-40B4-BE49-F238E27FC236}">
                      <a16:creationId xmlns:a16="http://schemas.microsoft.com/office/drawing/2014/main" id="{718AFE44-B95D-4DE3-A476-E9F9E373238E}"/>
                    </a:ext>
                  </a:extLst>
                </p:cNvPr>
                <p:cNvSpPr/>
                <p:nvPr/>
              </p:nvSpPr>
              <p:spPr>
                <a:xfrm rot="-780000">
                  <a:off x="1850030" y="4079854"/>
                  <a:ext cx="1291" cy="1217"/>
                </a:xfrm>
                <a:custGeom>
                  <a:avLst/>
                  <a:gdLst>
                    <a:gd name="connsiteX0" fmla="*/ 1675 w 1291"/>
                    <a:gd name="connsiteY0" fmla="*/ 1911 h 1217"/>
                    <a:gd name="connsiteX1" fmla="*/ 384 w 1291"/>
                    <a:gd name="connsiteY1" fmla="*/ 1019 h 1217"/>
                    <a:gd name="connsiteX2" fmla="*/ 1675 w 1291"/>
                    <a:gd name="connsiteY2" fmla="*/ 1911 h 1217"/>
                  </a:gdLst>
                  <a:ahLst/>
                  <a:cxnLst>
                    <a:cxn ang="0">
                      <a:pos x="connsiteX0" y="connsiteY0"/>
                    </a:cxn>
                    <a:cxn ang="0">
                      <a:pos x="connsiteX1" y="connsiteY1"/>
                    </a:cxn>
                    <a:cxn ang="0">
                      <a:pos x="connsiteX2" y="connsiteY2"/>
                    </a:cxn>
                  </a:cxnLst>
                  <a:rect l="l" t="t" r="r" b="b"/>
                  <a:pathLst>
                    <a:path w="1291" h="1217">
                      <a:moveTo>
                        <a:pt x="1675" y="1911"/>
                      </a:moveTo>
                      <a:cubicBezTo>
                        <a:pt x="1211" y="698"/>
                        <a:pt x="909" y="373"/>
                        <a:pt x="384" y="1019"/>
                      </a:cubicBezTo>
                      <a:cubicBezTo>
                        <a:pt x="440" y="1414"/>
                        <a:pt x="937" y="1739"/>
                        <a:pt x="1675" y="19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3" name="Freeform 5802">
                  <a:extLst>
                    <a:ext uri="{FF2B5EF4-FFF2-40B4-BE49-F238E27FC236}">
                      <a16:creationId xmlns:a16="http://schemas.microsoft.com/office/drawing/2014/main" id="{521D5109-BB5C-7E1F-09B8-ABF304BD3029}"/>
                    </a:ext>
                  </a:extLst>
                </p:cNvPr>
                <p:cNvSpPr/>
                <p:nvPr/>
              </p:nvSpPr>
              <p:spPr>
                <a:xfrm rot="-780000">
                  <a:off x="1923830" y="4040256"/>
                  <a:ext cx="3177" cy="1491"/>
                </a:xfrm>
                <a:custGeom>
                  <a:avLst/>
                  <a:gdLst>
                    <a:gd name="connsiteX0" fmla="*/ 2018 w 3177"/>
                    <a:gd name="connsiteY0" fmla="*/ 686 h 1491"/>
                    <a:gd name="connsiteX1" fmla="*/ 1326 w 3177"/>
                    <a:gd name="connsiteY1" fmla="*/ 960 h 1491"/>
                    <a:gd name="connsiteX2" fmla="*/ 397 w 3177"/>
                    <a:gd name="connsiteY2" fmla="*/ 1754 h 1491"/>
                    <a:gd name="connsiteX3" fmla="*/ 448 w 3177"/>
                    <a:gd name="connsiteY3" fmla="*/ 1880 h 1491"/>
                    <a:gd name="connsiteX4" fmla="*/ 2134 w 3177"/>
                    <a:gd name="connsiteY4" fmla="*/ 2177 h 1491"/>
                    <a:gd name="connsiteX5" fmla="*/ 3574 w 3177"/>
                    <a:gd name="connsiteY5" fmla="*/ 1211 h 1491"/>
                    <a:gd name="connsiteX6" fmla="*/ 2018 w 3177"/>
                    <a:gd name="connsiteY6" fmla="*/ 686 h 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7" h="1491">
                      <a:moveTo>
                        <a:pt x="2018" y="686"/>
                      </a:moveTo>
                      <a:lnTo>
                        <a:pt x="1326" y="960"/>
                      </a:lnTo>
                      <a:cubicBezTo>
                        <a:pt x="964" y="1157"/>
                        <a:pt x="648" y="1428"/>
                        <a:pt x="397" y="1754"/>
                      </a:cubicBezTo>
                      <a:lnTo>
                        <a:pt x="448" y="1880"/>
                      </a:lnTo>
                      <a:lnTo>
                        <a:pt x="2134" y="2177"/>
                      </a:lnTo>
                      <a:cubicBezTo>
                        <a:pt x="2529" y="1954"/>
                        <a:pt x="2951" y="1606"/>
                        <a:pt x="3574" y="1211"/>
                      </a:cubicBezTo>
                      <a:cubicBezTo>
                        <a:pt x="3077" y="975"/>
                        <a:pt x="2555" y="799"/>
                        <a:pt x="2018" y="6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4" name="Freeform 5803">
                  <a:extLst>
                    <a:ext uri="{FF2B5EF4-FFF2-40B4-BE49-F238E27FC236}">
                      <a16:creationId xmlns:a16="http://schemas.microsoft.com/office/drawing/2014/main" id="{CBCEF761-775F-ABB2-EC15-808E81F36AD1}"/>
                    </a:ext>
                  </a:extLst>
                </p:cNvPr>
                <p:cNvSpPr/>
                <p:nvPr/>
              </p:nvSpPr>
              <p:spPr>
                <a:xfrm rot="-780000">
                  <a:off x="1923772" y="4040292"/>
                  <a:ext cx="1634" cy="1217"/>
                </a:xfrm>
                <a:custGeom>
                  <a:avLst/>
                  <a:gdLst>
                    <a:gd name="connsiteX0" fmla="*/ 2032 w 1634"/>
                    <a:gd name="connsiteY0" fmla="*/ 835 h 1217"/>
                    <a:gd name="connsiteX1" fmla="*/ 1511 w 1634"/>
                    <a:gd name="connsiteY1" fmla="*/ 686 h 1217"/>
                    <a:gd name="connsiteX2" fmla="*/ 397 w 1634"/>
                    <a:gd name="connsiteY2" fmla="*/ 1903 h 1217"/>
                    <a:gd name="connsiteX3" fmla="*/ 397 w 1634"/>
                    <a:gd name="connsiteY3" fmla="*/ 1903 h 1217"/>
                    <a:gd name="connsiteX4" fmla="*/ 1325 w 1634"/>
                    <a:gd name="connsiteY4" fmla="*/ 1109 h 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 h="1217">
                      <a:moveTo>
                        <a:pt x="2032" y="835"/>
                      </a:moveTo>
                      <a:lnTo>
                        <a:pt x="1511" y="686"/>
                      </a:lnTo>
                      <a:cubicBezTo>
                        <a:pt x="1116" y="1081"/>
                        <a:pt x="522" y="1332"/>
                        <a:pt x="397" y="1903"/>
                      </a:cubicBezTo>
                      <a:lnTo>
                        <a:pt x="397" y="1903"/>
                      </a:lnTo>
                      <a:cubicBezTo>
                        <a:pt x="648" y="1577"/>
                        <a:pt x="964" y="1306"/>
                        <a:pt x="1325" y="11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5" name="Freeform 5804">
                  <a:extLst>
                    <a:ext uri="{FF2B5EF4-FFF2-40B4-BE49-F238E27FC236}">
                      <a16:creationId xmlns:a16="http://schemas.microsoft.com/office/drawing/2014/main" id="{6AD0009D-801B-6019-8B2A-D8E194A3F0D1}"/>
                    </a:ext>
                  </a:extLst>
                </p:cNvPr>
                <p:cNvSpPr/>
                <p:nvPr/>
              </p:nvSpPr>
              <p:spPr>
                <a:xfrm rot="-780000">
                  <a:off x="1844672" y="4012464"/>
                  <a:ext cx="4350" cy="1687"/>
                </a:xfrm>
                <a:custGeom>
                  <a:avLst/>
                  <a:gdLst>
                    <a:gd name="connsiteX0" fmla="*/ 4256 w 4350"/>
                    <a:gd name="connsiteY0" fmla="*/ 1575 h 1687"/>
                    <a:gd name="connsiteX1" fmla="*/ 4721 w 4350"/>
                    <a:gd name="connsiteY1" fmla="*/ 980 h 1687"/>
                    <a:gd name="connsiteX2" fmla="*/ 3406 w 4350"/>
                    <a:gd name="connsiteY2" fmla="*/ 683 h 1687"/>
                    <a:gd name="connsiteX3" fmla="*/ 382 w 4350"/>
                    <a:gd name="connsiteY3" fmla="*/ 2021 h 1687"/>
                    <a:gd name="connsiteX4" fmla="*/ 680 w 4350"/>
                    <a:gd name="connsiteY4" fmla="*/ 2369 h 1687"/>
                    <a:gd name="connsiteX5" fmla="*/ 4256 w 4350"/>
                    <a:gd name="connsiteY5" fmla="*/ 1575 h 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0" h="1687">
                      <a:moveTo>
                        <a:pt x="4256" y="1575"/>
                      </a:moveTo>
                      <a:cubicBezTo>
                        <a:pt x="4479" y="1501"/>
                        <a:pt x="4800" y="1003"/>
                        <a:pt x="4721" y="980"/>
                      </a:cubicBezTo>
                      <a:cubicBezTo>
                        <a:pt x="4314" y="772"/>
                        <a:pt x="3862" y="670"/>
                        <a:pt x="3406" y="683"/>
                      </a:cubicBezTo>
                      <a:cubicBezTo>
                        <a:pt x="2342" y="1054"/>
                        <a:pt x="1372" y="1575"/>
                        <a:pt x="382" y="2021"/>
                      </a:cubicBezTo>
                      <a:lnTo>
                        <a:pt x="680" y="2369"/>
                      </a:lnTo>
                      <a:cubicBezTo>
                        <a:pt x="1873" y="2095"/>
                        <a:pt x="3100" y="1872"/>
                        <a:pt x="4256" y="15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6" name="Freeform 5805">
                  <a:extLst>
                    <a:ext uri="{FF2B5EF4-FFF2-40B4-BE49-F238E27FC236}">
                      <a16:creationId xmlns:a16="http://schemas.microsoft.com/office/drawing/2014/main" id="{67D3EC6F-F259-E7DD-B88C-85C140BECD52}"/>
                    </a:ext>
                  </a:extLst>
                </p:cNvPr>
                <p:cNvSpPr/>
                <p:nvPr/>
              </p:nvSpPr>
              <p:spPr>
                <a:xfrm rot="-780000">
                  <a:off x="1857586" y="3983731"/>
                  <a:ext cx="2765" cy="1714"/>
                </a:xfrm>
                <a:custGeom>
                  <a:avLst/>
                  <a:gdLst>
                    <a:gd name="connsiteX0" fmla="*/ 2099 w 2765"/>
                    <a:gd name="connsiteY0" fmla="*/ 1847 h 1714"/>
                    <a:gd name="connsiteX1" fmla="*/ 389 w 2765"/>
                    <a:gd name="connsiteY1" fmla="*/ 1871 h 1714"/>
                    <a:gd name="connsiteX2" fmla="*/ 389 w 2765"/>
                    <a:gd name="connsiteY2" fmla="*/ 1871 h 1714"/>
                    <a:gd name="connsiteX3" fmla="*/ 1783 w 2765"/>
                    <a:gd name="connsiteY3" fmla="*/ 2391 h 1714"/>
                    <a:gd name="connsiteX4" fmla="*/ 3148 w 2765"/>
                    <a:gd name="connsiteY4" fmla="*/ 876 h 1714"/>
                    <a:gd name="connsiteX5" fmla="*/ 2684 w 2765"/>
                    <a:gd name="connsiteY5" fmla="*/ 676 h 1714"/>
                    <a:gd name="connsiteX6" fmla="*/ 2535 w 2765"/>
                    <a:gd name="connsiteY6" fmla="*/ 1248 h 1714"/>
                    <a:gd name="connsiteX7" fmla="*/ 2099 w 2765"/>
                    <a:gd name="connsiteY7" fmla="*/ 1847 h 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5" h="1714">
                      <a:moveTo>
                        <a:pt x="2099" y="1847"/>
                      </a:moveTo>
                      <a:cubicBezTo>
                        <a:pt x="1542" y="2016"/>
                        <a:pt x="950" y="2024"/>
                        <a:pt x="389" y="1871"/>
                      </a:cubicBezTo>
                      <a:lnTo>
                        <a:pt x="389" y="1871"/>
                      </a:lnTo>
                      <a:cubicBezTo>
                        <a:pt x="315" y="1945"/>
                        <a:pt x="1081" y="2145"/>
                        <a:pt x="1783" y="2391"/>
                      </a:cubicBezTo>
                      <a:cubicBezTo>
                        <a:pt x="2305" y="1950"/>
                        <a:pt x="2764" y="1441"/>
                        <a:pt x="3148" y="876"/>
                      </a:cubicBezTo>
                      <a:cubicBezTo>
                        <a:pt x="3172" y="825"/>
                        <a:pt x="2949" y="751"/>
                        <a:pt x="2684" y="676"/>
                      </a:cubicBezTo>
                      <a:lnTo>
                        <a:pt x="2535" y="1248"/>
                      </a:lnTo>
                      <a:cubicBezTo>
                        <a:pt x="2498" y="1327"/>
                        <a:pt x="2424" y="1745"/>
                        <a:pt x="2099" y="18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7" name="Freeform 5806">
                  <a:extLst>
                    <a:ext uri="{FF2B5EF4-FFF2-40B4-BE49-F238E27FC236}">
                      <a16:creationId xmlns:a16="http://schemas.microsoft.com/office/drawing/2014/main" id="{01444DB9-0DBD-0A27-AB7F-3BE21FDF6697}"/>
                    </a:ext>
                  </a:extLst>
                </p:cNvPr>
                <p:cNvSpPr/>
                <p:nvPr/>
              </p:nvSpPr>
              <p:spPr>
                <a:xfrm rot="-780000">
                  <a:off x="1857537" y="3983665"/>
                  <a:ext cx="2322" cy="1424"/>
                </a:xfrm>
                <a:custGeom>
                  <a:avLst/>
                  <a:gdLst>
                    <a:gd name="connsiteX0" fmla="*/ 384 w 2322"/>
                    <a:gd name="connsiteY0" fmla="*/ 1991 h 1424"/>
                    <a:gd name="connsiteX1" fmla="*/ 2094 w 2322"/>
                    <a:gd name="connsiteY1" fmla="*/ 1968 h 1424"/>
                    <a:gd name="connsiteX2" fmla="*/ 2558 w 2322"/>
                    <a:gd name="connsiteY2" fmla="*/ 1373 h 1424"/>
                    <a:gd name="connsiteX3" fmla="*/ 2707 w 2322"/>
                    <a:gd name="connsiteY3" fmla="*/ 802 h 1424"/>
                    <a:gd name="connsiteX4" fmla="*/ 1987 w 2322"/>
                    <a:gd name="connsiteY4" fmla="*/ 677 h 1424"/>
                    <a:gd name="connsiteX5" fmla="*/ 384 w 2322"/>
                    <a:gd name="connsiteY5" fmla="*/ 1991 h 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 h="1424">
                      <a:moveTo>
                        <a:pt x="384" y="1991"/>
                      </a:moveTo>
                      <a:cubicBezTo>
                        <a:pt x="945" y="2145"/>
                        <a:pt x="1537" y="2137"/>
                        <a:pt x="2094" y="1968"/>
                      </a:cubicBezTo>
                      <a:cubicBezTo>
                        <a:pt x="2414" y="1871"/>
                        <a:pt x="2488" y="1448"/>
                        <a:pt x="2558" y="1373"/>
                      </a:cubicBezTo>
                      <a:lnTo>
                        <a:pt x="2707" y="802"/>
                      </a:lnTo>
                      <a:cubicBezTo>
                        <a:pt x="2476" y="718"/>
                        <a:pt x="2232" y="675"/>
                        <a:pt x="1987" y="677"/>
                      </a:cubicBezTo>
                      <a:cubicBezTo>
                        <a:pt x="1392" y="1036"/>
                        <a:pt x="853" y="1478"/>
                        <a:pt x="384" y="199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8" name="Freeform 5807">
                  <a:extLst>
                    <a:ext uri="{FF2B5EF4-FFF2-40B4-BE49-F238E27FC236}">
                      <a16:creationId xmlns:a16="http://schemas.microsoft.com/office/drawing/2014/main" id="{56117BDD-B748-A799-22AB-280036CB6751}"/>
                    </a:ext>
                  </a:extLst>
                </p:cNvPr>
                <p:cNvSpPr/>
                <p:nvPr/>
              </p:nvSpPr>
              <p:spPr>
                <a:xfrm rot="-780000">
                  <a:off x="1868810" y="3988407"/>
                  <a:ext cx="1435" cy="669"/>
                </a:xfrm>
                <a:custGeom>
                  <a:avLst/>
                  <a:gdLst>
                    <a:gd name="connsiteX0" fmla="*/ 1032 w 1435"/>
                    <a:gd name="connsiteY0" fmla="*/ 700 h 669"/>
                    <a:gd name="connsiteX1" fmla="*/ 386 w 1435"/>
                    <a:gd name="connsiteY1" fmla="*/ 1346 h 669"/>
                    <a:gd name="connsiteX2" fmla="*/ 410 w 1435"/>
                    <a:gd name="connsiteY2" fmla="*/ 1346 h 669"/>
                    <a:gd name="connsiteX3" fmla="*/ 1575 w 1435"/>
                    <a:gd name="connsiteY3" fmla="*/ 1049 h 669"/>
                    <a:gd name="connsiteX4" fmla="*/ 1822 w 1435"/>
                    <a:gd name="connsiteY4" fmla="*/ 677 h 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 h="669">
                      <a:moveTo>
                        <a:pt x="1032" y="700"/>
                      </a:moveTo>
                      <a:lnTo>
                        <a:pt x="386" y="1346"/>
                      </a:lnTo>
                      <a:lnTo>
                        <a:pt x="410" y="1346"/>
                      </a:lnTo>
                      <a:cubicBezTo>
                        <a:pt x="811" y="1306"/>
                        <a:pt x="1204" y="1206"/>
                        <a:pt x="1575" y="1049"/>
                      </a:cubicBezTo>
                      <a:lnTo>
                        <a:pt x="1822" y="67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9" name="Freeform 5808">
                  <a:extLst>
                    <a:ext uri="{FF2B5EF4-FFF2-40B4-BE49-F238E27FC236}">
                      <a16:creationId xmlns:a16="http://schemas.microsoft.com/office/drawing/2014/main" id="{4DBDD952-7C73-A72E-4434-7E40EAAB15EA}"/>
                    </a:ext>
                  </a:extLst>
                </p:cNvPr>
                <p:cNvSpPr/>
                <p:nvPr/>
              </p:nvSpPr>
              <p:spPr>
                <a:xfrm rot="-780000">
                  <a:off x="1868629" y="3988836"/>
                  <a:ext cx="1565" cy="1537"/>
                </a:xfrm>
                <a:custGeom>
                  <a:avLst/>
                  <a:gdLst>
                    <a:gd name="connsiteX0" fmla="*/ 758 w 1565"/>
                    <a:gd name="connsiteY0" fmla="*/ 965 h 1537"/>
                    <a:gd name="connsiteX1" fmla="*/ 386 w 1565"/>
                    <a:gd name="connsiteY1" fmla="*/ 1337 h 1537"/>
                    <a:gd name="connsiteX2" fmla="*/ 1078 w 1565"/>
                    <a:gd name="connsiteY2" fmla="*/ 1286 h 1537"/>
                    <a:gd name="connsiteX3" fmla="*/ 614 w 1565"/>
                    <a:gd name="connsiteY3" fmla="*/ 2215 h 1537"/>
                    <a:gd name="connsiteX4" fmla="*/ 934 w 1565"/>
                    <a:gd name="connsiteY4" fmla="*/ 2043 h 1537"/>
                    <a:gd name="connsiteX5" fmla="*/ 1952 w 1565"/>
                    <a:gd name="connsiteY5" fmla="*/ 677 h 1537"/>
                    <a:gd name="connsiteX6" fmla="*/ 786 w 1565"/>
                    <a:gd name="connsiteY6" fmla="*/ 975 h 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 h="1537">
                      <a:moveTo>
                        <a:pt x="758" y="965"/>
                      </a:moveTo>
                      <a:lnTo>
                        <a:pt x="386" y="1337"/>
                      </a:lnTo>
                      <a:lnTo>
                        <a:pt x="1078" y="1286"/>
                      </a:lnTo>
                      <a:lnTo>
                        <a:pt x="614" y="2215"/>
                      </a:lnTo>
                      <a:lnTo>
                        <a:pt x="934" y="2043"/>
                      </a:lnTo>
                      <a:cubicBezTo>
                        <a:pt x="1297" y="1606"/>
                        <a:pt x="1637" y="1150"/>
                        <a:pt x="1952" y="677"/>
                      </a:cubicBezTo>
                      <a:cubicBezTo>
                        <a:pt x="1580" y="834"/>
                        <a:pt x="1187" y="935"/>
                        <a:pt x="786" y="9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0" name="Freeform 5809">
                  <a:extLst>
                    <a:ext uri="{FF2B5EF4-FFF2-40B4-BE49-F238E27FC236}">
                      <a16:creationId xmlns:a16="http://schemas.microsoft.com/office/drawing/2014/main" id="{9FCA24ED-4961-C1EC-3A16-83329203B812}"/>
                    </a:ext>
                  </a:extLst>
                </p:cNvPr>
                <p:cNvSpPr/>
                <p:nvPr/>
              </p:nvSpPr>
              <p:spPr>
                <a:xfrm rot="-780000">
                  <a:off x="1867959" y="3989617"/>
                  <a:ext cx="1474" cy="1175"/>
                </a:xfrm>
                <a:custGeom>
                  <a:avLst/>
                  <a:gdLst>
                    <a:gd name="connsiteX0" fmla="*/ 778 w 1474"/>
                    <a:gd name="connsiteY0" fmla="*/ 1853 h 1175"/>
                    <a:gd name="connsiteX1" fmla="*/ 1396 w 1474"/>
                    <a:gd name="connsiteY1" fmla="*/ 1607 h 1175"/>
                    <a:gd name="connsiteX2" fmla="*/ 1860 w 1474"/>
                    <a:gd name="connsiteY2" fmla="*/ 677 h 1175"/>
                    <a:gd name="connsiteX3" fmla="*/ 1168 w 1474"/>
                    <a:gd name="connsiteY3" fmla="*/ 729 h 1175"/>
                    <a:gd name="connsiteX4" fmla="*/ 402 w 1474"/>
                    <a:gd name="connsiteY4" fmla="*/ 1495 h 1175"/>
                    <a:gd name="connsiteX5" fmla="*/ 778 w 1474"/>
                    <a:gd name="connsiteY5" fmla="*/ 1853 h 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 h="1175">
                      <a:moveTo>
                        <a:pt x="778" y="1853"/>
                      </a:moveTo>
                      <a:lnTo>
                        <a:pt x="1396" y="1607"/>
                      </a:lnTo>
                      <a:lnTo>
                        <a:pt x="1860" y="677"/>
                      </a:lnTo>
                      <a:lnTo>
                        <a:pt x="1168" y="729"/>
                      </a:lnTo>
                      <a:cubicBezTo>
                        <a:pt x="894" y="975"/>
                        <a:pt x="625" y="1249"/>
                        <a:pt x="402" y="1495"/>
                      </a:cubicBezTo>
                      <a:cubicBezTo>
                        <a:pt x="309" y="1625"/>
                        <a:pt x="657" y="1723"/>
                        <a:pt x="778" y="18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1" name="Freeform 5810">
                  <a:extLst>
                    <a:ext uri="{FF2B5EF4-FFF2-40B4-BE49-F238E27FC236}">
                      <a16:creationId xmlns:a16="http://schemas.microsoft.com/office/drawing/2014/main" id="{07FEBCA3-D81E-AE3F-6766-97429C2A0C76}"/>
                    </a:ext>
                  </a:extLst>
                </p:cNvPr>
                <p:cNvSpPr/>
                <p:nvPr/>
              </p:nvSpPr>
              <p:spPr>
                <a:xfrm rot="-780000">
                  <a:off x="1872181" y="3982251"/>
                  <a:ext cx="3149" cy="1560"/>
                </a:xfrm>
                <a:custGeom>
                  <a:avLst/>
                  <a:gdLst>
                    <a:gd name="connsiteX0" fmla="*/ 3374 w 3149"/>
                    <a:gd name="connsiteY0" fmla="*/ 703 h 1560"/>
                    <a:gd name="connsiteX1" fmla="*/ 2445 w 3149"/>
                    <a:gd name="connsiteY1" fmla="*/ 726 h 1560"/>
                    <a:gd name="connsiteX2" fmla="*/ 387 w 3149"/>
                    <a:gd name="connsiteY2" fmla="*/ 2065 h 1560"/>
                    <a:gd name="connsiteX3" fmla="*/ 1256 w 3149"/>
                    <a:gd name="connsiteY3" fmla="*/ 2236 h 1560"/>
                    <a:gd name="connsiteX4" fmla="*/ 3536 w 3149"/>
                    <a:gd name="connsiteY4" fmla="*/ 922 h 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 h="1560">
                      <a:moveTo>
                        <a:pt x="3374" y="703"/>
                      </a:moveTo>
                      <a:cubicBezTo>
                        <a:pt x="3076" y="703"/>
                        <a:pt x="2579" y="629"/>
                        <a:pt x="2445" y="726"/>
                      </a:cubicBezTo>
                      <a:cubicBezTo>
                        <a:pt x="1701" y="1149"/>
                        <a:pt x="1051" y="1619"/>
                        <a:pt x="387" y="2065"/>
                      </a:cubicBezTo>
                      <a:lnTo>
                        <a:pt x="1256" y="2236"/>
                      </a:lnTo>
                      <a:cubicBezTo>
                        <a:pt x="2073" y="1842"/>
                        <a:pt x="2793" y="1368"/>
                        <a:pt x="3536" y="9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2" name="Freeform 5811">
                  <a:extLst>
                    <a:ext uri="{FF2B5EF4-FFF2-40B4-BE49-F238E27FC236}">
                      <a16:creationId xmlns:a16="http://schemas.microsoft.com/office/drawing/2014/main" id="{A9C11571-EFE8-92CB-EE8D-229DBD81EFE6}"/>
                    </a:ext>
                  </a:extLst>
                </p:cNvPr>
                <p:cNvSpPr/>
                <p:nvPr/>
              </p:nvSpPr>
              <p:spPr>
                <a:xfrm rot="-780000">
                  <a:off x="1886361" y="4100630"/>
                  <a:ext cx="801" cy="2601"/>
                </a:xfrm>
                <a:custGeom>
                  <a:avLst/>
                  <a:gdLst>
                    <a:gd name="connsiteX0" fmla="*/ 453 w 801"/>
                    <a:gd name="connsiteY0" fmla="*/ 3052 h 2601"/>
                    <a:gd name="connsiteX1" fmla="*/ 430 w 801"/>
                    <a:gd name="connsiteY1" fmla="*/ 3299 h 2601"/>
                    <a:gd name="connsiteX2" fmla="*/ 727 w 801"/>
                    <a:gd name="connsiteY2" fmla="*/ 3224 h 2601"/>
                    <a:gd name="connsiteX3" fmla="*/ 1192 w 801"/>
                    <a:gd name="connsiteY3" fmla="*/ 1217 h 2601"/>
                    <a:gd name="connsiteX4" fmla="*/ 425 w 801"/>
                    <a:gd name="connsiteY4" fmla="*/ 697 h 2601"/>
                    <a:gd name="connsiteX5" fmla="*/ 402 w 801"/>
                    <a:gd name="connsiteY5" fmla="*/ 2211 h 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 h="2601">
                      <a:moveTo>
                        <a:pt x="453" y="3052"/>
                      </a:moveTo>
                      <a:lnTo>
                        <a:pt x="430" y="3299"/>
                      </a:lnTo>
                      <a:lnTo>
                        <a:pt x="727" y="3224"/>
                      </a:lnTo>
                      <a:cubicBezTo>
                        <a:pt x="789" y="2537"/>
                        <a:pt x="945" y="1862"/>
                        <a:pt x="1192" y="1217"/>
                      </a:cubicBezTo>
                      <a:cubicBezTo>
                        <a:pt x="965" y="1005"/>
                        <a:pt x="706" y="829"/>
                        <a:pt x="425" y="697"/>
                      </a:cubicBezTo>
                      <a:cubicBezTo>
                        <a:pt x="402" y="1240"/>
                        <a:pt x="374" y="1761"/>
                        <a:pt x="402" y="22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3" name="Freeform 5812">
                  <a:extLst>
                    <a:ext uri="{FF2B5EF4-FFF2-40B4-BE49-F238E27FC236}">
                      <a16:creationId xmlns:a16="http://schemas.microsoft.com/office/drawing/2014/main" id="{07A2B89B-AC47-5A84-9DF3-64EEBFE4C14F}"/>
                    </a:ext>
                  </a:extLst>
                </p:cNvPr>
                <p:cNvSpPr/>
                <p:nvPr/>
              </p:nvSpPr>
              <p:spPr>
                <a:xfrm rot="-780000">
                  <a:off x="1885213" y="4100534"/>
                  <a:ext cx="1201" cy="2922"/>
                </a:xfrm>
                <a:custGeom>
                  <a:avLst/>
                  <a:gdLst>
                    <a:gd name="connsiteX0" fmla="*/ 402 w 1201"/>
                    <a:gd name="connsiteY0" fmla="*/ 2225 h 2922"/>
                    <a:gd name="connsiteX1" fmla="*/ 1494 w 1201"/>
                    <a:gd name="connsiteY1" fmla="*/ 3619 h 2922"/>
                    <a:gd name="connsiteX2" fmla="*/ 1568 w 1201"/>
                    <a:gd name="connsiteY2" fmla="*/ 3596 h 2922"/>
                    <a:gd name="connsiteX3" fmla="*/ 1591 w 1201"/>
                    <a:gd name="connsiteY3" fmla="*/ 3350 h 2922"/>
                    <a:gd name="connsiteX4" fmla="*/ 1540 w 1201"/>
                    <a:gd name="connsiteY4" fmla="*/ 2509 h 2922"/>
                    <a:gd name="connsiteX5" fmla="*/ 1564 w 1201"/>
                    <a:gd name="connsiteY5" fmla="*/ 994 h 2922"/>
                    <a:gd name="connsiteX6" fmla="*/ 1067 w 1201"/>
                    <a:gd name="connsiteY6" fmla="*/ 697 h 2922"/>
                    <a:gd name="connsiteX7" fmla="*/ 402 w 1201"/>
                    <a:gd name="connsiteY7" fmla="*/ 2225 h 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1" h="2922">
                      <a:moveTo>
                        <a:pt x="402" y="2225"/>
                      </a:moveTo>
                      <a:cubicBezTo>
                        <a:pt x="500" y="2746"/>
                        <a:pt x="1122" y="3155"/>
                        <a:pt x="1494" y="3619"/>
                      </a:cubicBezTo>
                      <a:lnTo>
                        <a:pt x="1568" y="3596"/>
                      </a:lnTo>
                      <a:lnTo>
                        <a:pt x="1591" y="3350"/>
                      </a:lnTo>
                      <a:lnTo>
                        <a:pt x="1540" y="2509"/>
                      </a:lnTo>
                      <a:cubicBezTo>
                        <a:pt x="1517" y="2044"/>
                        <a:pt x="1540" y="1542"/>
                        <a:pt x="1564" y="994"/>
                      </a:cubicBezTo>
                      <a:lnTo>
                        <a:pt x="1067" y="697"/>
                      </a:lnTo>
                      <a:cubicBezTo>
                        <a:pt x="825" y="1231"/>
                        <a:pt x="305" y="1775"/>
                        <a:pt x="402" y="22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4" name="Freeform 5813">
                  <a:extLst>
                    <a:ext uri="{FF2B5EF4-FFF2-40B4-BE49-F238E27FC236}">
                      <a16:creationId xmlns:a16="http://schemas.microsoft.com/office/drawing/2014/main" id="{946F3498-DAB3-9D55-7F24-377FD49F9EC0}"/>
                    </a:ext>
                  </a:extLst>
                </p:cNvPr>
                <p:cNvSpPr/>
                <p:nvPr/>
              </p:nvSpPr>
              <p:spPr>
                <a:xfrm rot="-780000">
                  <a:off x="1886747" y="4101088"/>
                  <a:ext cx="665" cy="2007"/>
                </a:xfrm>
                <a:custGeom>
                  <a:avLst/>
                  <a:gdLst>
                    <a:gd name="connsiteX0" fmla="*/ 632 w 665"/>
                    <a:gd name="connsiteY0" fmla="*/ 2653 h 2007"/>
                    <a:gd name="connsiteX1" fmla="*/ 1004 w 665"/>
                    <a:gd name="connsiteY1" fmla="*/ 943 h 2007"/>
                    <a:gd name="connsiteX2" fmla="*/ 855 w 665"/>
                    <a:gd name="connsiteY2" fmla="*/ 697 h 2007"/>
                    <a:gd name="connsiteX3" fmla="*/ 391 w 665"/>
                    <a:gd name="connsiteY3" fmla="*/ 2704 h 2007"/>
                  </a:gdLst>
                  <a:ahLst/>
                  <a:cxnLst>
                    <a:cxn ang="0">
                      <a:pos x="connsiteX0" y="connsiteY0"/>
                    </a:cxn>
                    <a:cxn ang="0">
                      <a:pos x="connsiteX1" y="connsiteY1"/>
                    </a:cxn>
                    <a:cxn ang="0">
                      <a:pos x="connsiteX2" y="connsiteY2"/>
                    </a:cxn>
                    <a:cxn ang="0">
                      <a:pos x="connsiteX3" y="connsiteY3"/>
                    </a:cxn>
                  </a:cxnLst>
                  <a:rect l="l" t="t" r="r" b="b"/>
                  <a:pathLst>
                    <a:path w="665" h="2007">
                      <a:moveTo>
                        <a:pt x="632" y="2653"/>
                      </a:moveTo>
                      <a:cubicBezTo>
                        <a:pt x="781" y="2058"/>
                        <a:pt x="1203" y="1366"/>
                        <a:pt x="1004" y="943"/>
                      </a:cubicBezTo>
                      <a:lnTo>
                        <a:pt x="855" y="697"/>
                      </a:lnTo>
                      <a:cubicBezTo>
                        <a:pt x="608" y="1341"/>
                        <a:pt x="452" y="2017"/>
                        <a:pt x="391" y="27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5" name="Freeform 5814">
                  <a:extLst>
                    <a:ext uri="{FF2B5EF4-FFF2-40B4-BE49-F238E27FC236}">
                      <a16:creationId xmlns:a16="http://schemas.microsoft.com/office/drawing/2014/main" id="{60BC7DD0-34AC-5674-F2A7-D2708F391742}"/>
                    </a:ext>
                  </a:extLst>
                </p:cNvPr>
                <p:cNvSpPr/>
                <p:nvPr/>
              </p:nvSpPr>
              <p:spPr>
                <a:xfrm rot="-780000">
                  <a:off x="1864189" y="4004573"/>
                  <a:ext cx="1892" cy="1240"/>
                </a:xfrm>
                <a:custGeom>
                  <a:avLst/>
                  <a:gdLst>
                    <a:gd name="connsiteX0" fmla="*/ 1682 w 1892"/>
                    <a:gd name="connsiteY0" fmla="*/ 1921 h 1240"/>
                    <a:gd name="connsiteX1" fmla="*/ 2276 w 1892"/>
                    <a:gd name="connsiteY1" fmla="*/ 1200 h 1240"/>
                    <a:gd name="connsiteX2" fmla="*/ 883 w 1892"/>
                    <a:gd name="connsiteY2" fmla="*/ 680 h 1240"/>
                    <a:gd name="connsiteX3" fmla="*/ 386 w 1892"/>
                    <a:gd name="connsiteY3" fmla="*/ 1200 h 1240"/>
                    <a:gd name="connsiteX4" fmla="*/ 757 w 1892"/>
                    <a:gd name="connsiteY4" fmla="*/ 1200 h 1240"/>
                    <a:gd name="connsiteX5" fmla="*/ 1682 w 1892"/>
                    <a:gd name="connsiteY5" fmla="*/ 1921 h 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 h="1240">
                      <a:moveTo>
                        <a:pt x="1682" y="1921"/>
                      </a:moveTo>
                      <a:cubicBezTo>
                        <a:pt x="1930" y="1726"/>
                        <a:pt x="2132" y="1481"/>
                        <a:pt x="2276" y="1200"/>
                      </a:cubicBezTo>
                      <a:cubicBezTo>
                        <a:pt x="2327" y="1075"/>
                        <a:pt x="1556" y="926"/>
                        <a:pt x="883" y="680"/>
                      </a:cubicBezTo>
                      <a:lnTo>
                        <a:pt x="386" y="1200"/>
                      </a:lnTo>
                      <a:cubicBezTo>
                        <a:pt x="508" y="1174"/>
                        <a:pt x="635" y="1174"/>
                        <a:pt x="757" y="1200"/>
                      </a:cubicBezTo>
                      <a:cubicBezTo>
                        <a:pt x="1081" y="1420"/>
                        <a:pt x="1389" y="1661"/>
                        <a:pt x="1682" y="192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6" name="Freeform 5815">
                  <a:extLst>
                    <a:ext uri="{FF2B5EF4-FFF2-40B4-BE49-F238E27FC236}">
                      <a16:creationId xmlns:a16="http://schemas.microsoft.com/office/drawing/2014/main" id="{118999E8-C81D-7CED-3CA6-99D48A697640}"/>
                    </a:ext>
                  </a:extLst>
                </p:cNvPr>
                <p:cNvSpPr/>
                <p:nvPr/>
              </p:nvSpPr>
              <p:spPr>
                <a:xfrm rot="-780000">
                  <a:off x="1863680" y="4005996"/>
                  <a:ext cx="171" cy="162"/>
                </a:xfrm>
                <a:custGeom>
                  <a:avLst/>
                  <a:gdLst>
                    <a:gd name="connsiteX0" fmla="*/ 386 w 171"/>
                    <a:gd name="connsiteY0" fmla="*/ 792 h 162"/>
                    <a:gd name="connsiteX1" fmla="*/ 558 w 171"/>
                    <a:gd name="connsiteY1" fmla="*/ 843 h 162"/>
                    <a:gd name="connsiteX2" fmla="*/ 497 w 171"/>
                    <a:gd name="connsiteY2" fmla="*/ 680 h 162"/>
                  </a:gdLst>
                  <a:ahLst/>
                  <a:cxnLst>
                    <a:cxn ang="0">
                      <a:pos x="connsiteX0" y="connsiteY0"/>
                    </a:cxn>
                    <a:cxn ang="0">
                      <a:pos x="connsiteX1" y="connsiteY1"/>
                    </a:cxn>
                    <a:cxn ang="0">
                      <a:pos x="connsiteX2" y="connsiteY2"/>
                    </a:cxn>
                  </a:cxnLst>
                  <a:rect l="l" t="t" r="r" b="b"/>
                  <a:pathLst>
                    <a:path w="171" h="162">
                      <a:moveTo>
                        <a:pt x="386" y="792"/>
                      </a:moveTo>
                      <a:lnTo>
                        <a:pt x="558" y="843"/>
                      </a:lnTo>
                      <a:lnTo>
                        <a:pt x="497" y="68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7" name="Freeform 5816">
                  <a:extLst>
                    <a:ext uri="{FF2B5EF4-FFF2-40B4-BE49-F238E27FC236}">
                      <a16:creationId xmlns:a16="http://schemas.microsoft.com/office/drawing/2014/main" id="{5A1D0167-46B1-1927-36ED-F1F9FD8E8C13}"/>
                    </a:ext>
                  </a:extLst>
                </p:cNvPr>
                <p:cNvSpPr/>
                <p:nvPr/>
              </p:nvSpPr>
              <p:spPr>
                <a:xfrm rot="-780000">
                  <a:off x="1863710" y="4005193"/>
                  <a:ext cx="1871" cy="1012"/>
                </a:xfrm>
                <a:custGeom>
                  <a:avLst/>
                  <a:gdLst>
                    <a:gd name="connsiteX0" fmla="*/ 2258 w 1871"/>
                    <a:gd name="connsiteY0" fmla="*/ 1420 h 1012"/>
                    <a:gd name="connsiteX1" fmla="*/ 1329 w 1871"/>
                    <a:gd name="connsiteY1" fmla="*/ 700 h 1012"/>
                    <a:gd name="connsiteX2" fmla="*/ 957 w 1871"/>
                    <a:gd name="connsiteY2" fmla="*/ 700 h 1012"/>
                    <a:gd name="connsiteX3" fmla="*/ 386 w 1871"/>
                    <a:gd name="connsiteY3" fmla="*/ 1272 h 1012"/>
                    <a:gd name="connsiteX4" fmla="*/ 460 w 1871"/>
                    <a:gd name="connsiteY4" fmla="*/ 1443 h 1012"/>
                    <a:gd name="connsiteX5" fmla="*/ 1774 w 1871"/>
                    <a:gd name="connsiteY5" fmla="*/ 1690 h 1012"/>
                    <a:gd name="connsiteX6" fmla="*/ 2258 w 1871"/>
                    <a:gd name="connsiteY6" fmla="*/ 1420 h 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 h="1012">
                      <a:moveTo>
                        <a:pt x="2258" y="1420"/>
                      </a:moveTo>
                      <a:cubicBezTo>
                        <a:pt x="1964" y="1161"/>
                        <a:pt x="1653" y="920"/>
                        <a:pt x="1329" y="700"/>
                      </a:cubicBezTo>
                      <a:cubicBezTo>
                        <a:pt x="1206" y="674"/>
                        <a:pt x="1079" y="674"/>
                        <a:pt x="957" y="700"/>
                      </a:cubicBezTo>
                      <a:lnTo>
                        <a:pt x="386" y="1272"/>
                      </a:lnTo>
                      <a:lnTo>
                        <a:pt x="460" y="1443"/>
                      </a:lnTo>
                      <a:cubicBezTo>
                        <a:pt x="874" y="1624"/>
                        <a:pt x="1323" y="1708"/>
                        <a:pt x="1774" y="1690"/>
                      </a:cubicBezTo>
                      <a:cubicBezTo>
                        <a:pt x="1953" y="1636"/>
                        <a:pt x="2118" y="1544"/>
                        <a:pt x="2258" y="142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8" name="Freeform 5817">
                  <a:extLst>
                    <a:ext uri="{FF2B5EF4-FFF2-40B4-BE49-F238E27FC236}">
                      <a16:creationId xmlns:a16="http://schemas.microsoft.com/office/drawing/2014/main" id="{D4570958-049C-BB8F-D930-4C5F212E4A9A}"/>
                    </a:ext>
                  </a:extLst>
                </p:cNvPr>
                <p:cNvSpPr/>
                <p:nvPr/>
              </p:nvSpPr>
              <p:spPr>
                <a:xfrm rot="-780000">
                  <a:off x="1887593" y="4064943"/>
                  <a:ext cx="2542" cy="2146"/>
                </a:xfrm>
                <a:custGeom>
                  <a:avLst/>
                  <a:gdLst>
                    <a:gd name="connsiteX0" fmla="*/ 2899 w 2542"/>
                    <a:gd name="connsiteY0" fmla="*/ 1457 h 2146"/>
                    <a:gd name="connsiteX1" fmla="*/ 1185 w 2542"/>
                    <a:gd name="connsiteY1" fmla="*/ 691 h 2146"/>
                    <a:gd name="connsiteX2" fmla="*/ 390 w 2542"/>
                    <a:gd name="connsiteY2" fmla="*/ 1620 h 2146"/>
                    <a:gd name="connsiteX3" fmla="*/ 2471 w 2542"/>
                    <a:gd name="connsiteY3" fmla="*/ 2837 h 2146"/>
                    <a:gd name="connsiteX4" fmla="*/ 2899 w 2542"/>
                    <a:gd name="connsiteY4" fmla="*/ 1457 h 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2" h="2146">
                      <a:moveTo>
                        <a:pt x="2899" y="1457"/>
                      </a:moveTo>
                      <a:cubicBezTo>
                        <a:pt x="2378" y="1101"/>
                        <a:pt x="1797" y="842"/>
                        <a:pt x="1185" y="691"/>
                      </a:cubicBezTo>
                      <a:lnTo>
                        <a:pt x="390" y="1620"/>
                      </a:lnTo>
                      <a:cubicBezTo>
                        <a:pt x="1047" y="2086"/>
                        <a:pt x="1743" y="2493"/>
                        <a:pt x="2471" y="2837"/>
                      </a:cubicBezTo>
                      <a:cubicBezTo>
                        <a:pt x="2704" y="2103"/>
                        <a:pt x="3043" y="1583"/>
                        <a:pt x="2899" y="14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9" name="Freeform 5818">
                  <a:extLst>
                    <a:ext uri="{FF2B5EF4-FFF2-40B4-BE49-F238E27FC236}">
                      <a16:creationId xmlns:a16="http://schemas.microsoft.com/office/drawing/2014/main" id="{CDAA9B51-5307-E228-3CDA-182A628E621B}"/>
                    </a:ext>
                  </a:extLst>
                </p:cNvPr>
                <p:cNvSpPr/>
                <p:nvPr/>
              </p:nvSpPr>
              <p:spPr>
                <a:xfrm rot="-780000">
                  <a:off x="1901305" y="4002818"/>
                  <a:ext cx="1965" cy="1658"/>
                </a:xfrm>
                <a:custGeom>
                  <a:avLst/>
                  <a:gdLst>
                    <a:gd name="connsiteX0" fmla="*/ 398 w 1965"/>
                    <a:gd name="connsiteY0" fmla="*/ 1669 h 1658"/>
                    <a:gd name="connsiteX1" fmla="*/ 1541 w 1965"/>
                    <a:gd name="connsiteY1" fmla="*/ 2338 h 1658"/>
                    <a:gd name="connsiteX2" fmla="*/ 2358 w 1965"/>
                    <a:gd name="connsiteY2" fmla="*/ 1520 h 1658"/>
                    <a:gd name="connsiteX3" fmla="*/ 1429 w 1965"/>
                    <a:gd name="connsiteY3" fmla="*/ 679 h 1658"/>
                    <a:gd name="connsiteX4" fmla="*/ 398 w 1965"/>
                    <a:gd name="connsiteY4" fmla="*/ 1669 h 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 h="1658">
                      <a:moveTo>
                        <a:pt x="398" y="1669"/>
                      </a:moveTo>
                      <a:cubicBezTo>
                        <a:pt x="324" y="1841"/>
                        <a:pt x="969" y="2018"/>
                        <a:pt x="1541" y="2338"/>
                      </a:cubicBezTo>
                      <a:lnTo>
                        <a:pt x="2358" y="1520"/>
                      </a:lnTo>
                      <a:cubicBezTo>
                        <a:pt x="2061" y="1246"/>
                        <a:pt x="1740" y="949"/>
                        <a:pt x="1429" y="679"/>
                      </a:cubicBezTo>
                      <a:cubicBezTo>
                        <a:pt x="1039" y="957"/>
                        <a:pt x="691" y="1290"/>
                        <a:pt x="398" y="16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0" name="Freeform 5819">
                  <a:extLst>
                    <a:ext uri="{FF2B5EF4-FFF2-40B4-BE49-F238E27FC236}">
                      <a16:creationId xmlns:a16="http://schemas.microsoft.com/office/drawing/2014/main" id="{91682289-5F4D-40EB-C621-9D5476FF3D71}"/>
                    </a:ext>
                  </a:extLst>
                </p:cNvPr>
                <p:cNvSpPr/>
                <p:nvPr/>
              </p:nvSpPr>
              <p:spPr>
                <a:xfrm rot="-780000">
                  <a:off x="1902211" y="4002602"/>
                  <a:ext cx="1280" cy="915"/>
                </a:xfrm>
                <a:custGeom>
                  <a:avLst/>
                  <a:gdLst>
                    <a:gd name="connsiteX0" fmla="*/ 467 w 1280"/>
                    <a:gd name="connsiteY0" fmla="*/ 679 h 915"/>
                    <a:gd name="connsiteX1" fmla="*/ 392 w 1280"/>
                    <a:gd name="connsiteY1" fmla="*/ 754 h 915"/>
                    <a:gd name="connsiteX2" fmla="*/ 1321 w 1280"/>
                    <a:gd name="connsiteY2" fmla="*/ 1595 h 915"/>
                    <a:gd name="connsiteX3" fmla="*/ 1670 w 1280"/>
                    <a:gd name="connsiteY3" fmla="*/ 1074 h 915"/>
                    <a:gd name="connsiteX4" fmla="*/ 467 w 1280"/>
                    <a:gd name="connsiteY4" fmla="*/ 679 h 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 h="915">
                      <a:moveTo>
                        <a:pt x="467" y="679"/>
                      </a:moveTo>
                      <a:lnTo>
                        <a:pt x="392" y="754"/>
                      </a:lnTo>
                      <a:cubicBezTo>
                        <a:pt x="713" y="1028"/>
                        <a:pt x="1038" y="1325"/>
                        <a:pt x="1321" y="1595"/>
                      </a:cubicBezTo>
                      <a:cubicBezTo>
                        <a:pt x="1482" y="1455"/>
                        <a:pt x="1602" y="1276"/>
                        <a:pt x="1670" y="1074"/>
                      </a:cubicBezTo>
                      <a:cubicBezTo>
                        <a:pt x="1730" y="926"/>
                        <a:pt x="913" y="828"/>
                        <a:pt x="467" y="67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1" name="Freeform 5820">
                  <a:extLst>
                    <a:ext uri="{FF2B5EF4-FFF2-40B4-BE49-F238E27FC236}">
                      <a16:creationId xmlns:a16="http://schemas.microsoft.com/office/drawing/2014/main" id="{9C8238FE-2276-C06E-6B99-391B8DC213A1}"/>
                    </a:ext>
                  </a:extLst>
                </p:cNvPr>
                <p:cNvSpPr/>
                <p:nvPr/>
              </p:nvSpPr>
              <p:spPr>
                <a:xfrm rot="-780000">
                  <a:off x="1849240" y="4028933"/>
                  <a:ext cx="2183" cy="1064"/>
                </a:xfrm>
                <a:custGeom>
                  <a:avLst/>
                  <a:gdLst>
                    <a:gd name="connsiteX0" fmla="*/ 1052 w 2183"/>
                    <a:gd name="connsiteY0" fmla="*/ 1748 h 1064"/>
                    <a:gd name="connsiteX1" fmla="*/ 2566 w 2183"/>
                    <a:gd name="connsiteY1" fmla="*/ 931 h 1064"/>
                    <a:gd name="connsiteX2" fmla="*/ 1201 w 2183"/>
                    <a:gd name="connsiteY2" fmla="*/ 685 h 1064"/>
                    <a:gd name="connsiteX3" fmla="*/ 383 w 2183"/>
                    <a:gd name="connsiteY3" fmla="*/ 1614 h 1064"/>
                    <a:gd name="connsiteX4" fmla="*/ 1052 w 2183"/>
                    <a:gd name="connsiteY4" fmla="*/ 1748 h 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 h="1064">
                      <a:moveTo>
                        <a:pt x="1052" y="1748"/>
                      </a:moveTo>
                      <a:cubicBezTo>
                        <a:pt x="1326" y="1772"/>
                        <a:pt x="1819" y="1354"/>
                        <a:pt x="2566" y="931"/>
                      </a:cubicBezTo>
                      <a:cubicBezTo>
                        <a:pt x="1972" y="833"/>
                        <a:pt x="1549" y="731"/>
                        <a:pt x="1201" y="685"/>
                      </a:cubicBezTo>
                      <a:cubicBezTo>
                        <a:pt x="927" y="1005"/>
                        <a:pt x="657" y="1330"/>
                        <a:pt x="383" y="1614"/>
                      </a:cubicBezTo>
                      <a:cubicBezTo>
                        <a:pt x="598" y="1695"/>
                        <a:pt x="823" y="1740"/>
                        <a:pt x="1052" y="17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2" name="Freeform 5821">
                  <a:extLst>
                    <a:ext uri="{FF2B5EF4-FFF2-40B4-BE49-F238E27FC236}">
                      <a16:creationId xmlns:a16="http://schemas.microsoft.com/office/drawing/2014/main" id="{D0DB2A2E-EA68-B550-D907-E8B82DB6DF75}"/>
                    </a:ext>
                  </a:extLst>
                </p:cNvPr>
                <p:cNvSpPr/>
                <p:nvPr/>
              </p:nvSpPr>
              <p:spPr>
                <a:xfrm rot="-780000">
                  <a:off x="1848508" y="4029154"/>
                  <a:ext cx="1560" cy="961"/>
                </a:xfrm>
                <a:custGeom>
                  <a:avLst/>
                  <a:gdLst>
                    <a:gd name="connsiteX0" fmla="*/ 383 w 1560"/>
                    <a:gd name="connsiteY0" fmla="*/ 1399 h 961"/>
                    <a:gd name="connsiteX1" fmla="*/ 1126 w 1560"/>
                    <a:gd name="connsiteY1" fmla="*/ 1646 h 961"/>
                    <a:gd name="connsiteX2" fmla="*/ 1944 w 1560"/>
                    <a:gd name="connsiteY2" fmla="*/ 716 h 961"/>
                    <a:gd name="connsiteX3" fmla="*/ 1349 w 1560"/>
                    <a:gd name="connsiteY3" fmla="*/ 693 h 961"/>
                    <a:gd name="connsiteX4" fmla="*/ 383 w 1560"/>
                    <a:gd name="connsiteY4" fmla="*/ 1399 h 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 h="961">
                      <a:moveTo>
                        <a:pt x="383" y="1399"/>
                      </a:moveTo>
                      <a:lnTo>
                        <a:pt x="1126" y="1646"/>
                      </a:lnTo>
                      <a:cubicBezTo>
                        <a:pt x="1400" y="1348"/>
                        <a:pt x="1670" y="1028"/>
                        <a:pt x="1944" y="716"/>
                      </a:cubicBezTo>
                      <a:cubicBezTo>
                        <a:pt x="1747" y="684"/>
                        <a:pt x="1548" y="676"/>
                        <a:pt x="1349" y="693"/>
                      </a:cubicBezTo>
                      <a:cubicBezTo>
                        <a:pt x="1075" y="702"/>
                        <a:pt x="704" y="1125"/>
                        <a:pt x="383" y="13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3" name="Freeform 5822">
                  <a:extLst>
                    <a:ext uri="{FF2B5EF4-FFF2-40B4-BE49-F238E27FC236}">
                      <a16:creationId xmlns:a16="http://schemas.microsoft.com/office/drawing/2014/main" id="{0A8DC9E7-65FB-B72E-5A7E-897035B48E91}"/>
                    </a:ext>
                  </a:extLst>
                </p:cNvPr>
                <p:cNvSpPr/>
                <p:nvPr/>
              </p:nvSpPr>
              <p:spPr>
                <a:xfrm rot="-780000">
                  <a:off x="1855898" y="3916406"/>
                  <a:ext cx="1940" cy="2606"/>
                </a:xfrm>
                <a:custGeom>
                  <a:avLst/>
                  <a:gdLst>
                    <a:gd name="connsiteX0" fmla="*/ 787 w 1940"/>
                    <a:gd name="connsiteY0" fmla="*/ 665 h 2606"/>
                    <a:gd name="connsiteX1" fmla="*/ 415 w 1940"/>
                    <a:gd name="connsiteY1" fmla="*/ 2551 h 2606"/>
                    <a:gd name="connsiteX2" fmla="*/ 1706 w 1940"/>
                    <a:gd name="connsiteY2" fmla="*/ 3271 h 2606"/>
                    <a:gd name="connsiteX3" fmla="*/ 2324 w 1940"/>
                    <a:gd name="connsiteY3" fmla="*/ 2105 h 2606"/>
                    <a:gd name="connsiteX4" fmla="*/ 1753 w 1940"/>
                    <a:gd name="connsiteY4" fmla="*/ 1756 h 2606"/>
                    <a:gd name="connsiteX5" fmla="*/ 787 w 1940"/>
                    <a:gd name="connsiteY5" fmla="*/ 665 h 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0" h="2606">
                      <a:moveTo>
                        <a:pt x="787" y="665"/>
                      </a:moveTo>
                      <a:cubicBezTo>
                        <a:pt x="564" y="1533"/>
                        <a:pt x="290" y="2128"/>
                        <a:pt x="415" y="2551"/>
                      </a:cubicBezTo>
                      <a:cubicBezTo>
                        <a:pt x="513" y="2899"/>
                        <a:pt x="1256" y="3048"/>
                        <a:pt x="1706" y="3271"/>
                      </a:cubicBezTo>
                      <a:cubicBezTo>
                        <a:pt x="1960" y="2910"/>
                        <a:pt x="2167" y="2518"/>
                        <a:pt x="2324" y="2105"/>
                      </a:cubicBezTo>
                      <a:cubicBezTo>
                        <a:pt x="2119" y="2015"/>
                        <a:pt x="1927" y="1898"/>
                        <a:pt x="1753" y="1756"/>
                      </a:cubicBezTo>
                      <a:cubicBezTo>
                        <a:pt x="1405" y="1416"/>
                        <a:pt x="1082" y="1051"/>
                        <a:pt x="787" y="6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4" name="Freeform 5823">
                  <a:extLst>
                    <a:ext uri="{FF2B5EF4-FFF2-40B4-BE49-F238E27FC236}">
                      <a16:creationId xmlns:a16="http://schemas.microsoft.com/office/drawing/2014/main" id="{7C2A75CE-F15A-E202-8831-A8F5D6745255}"/>
                    </a:ext>
                  </a:extLst>
                </p:cNvPr>
                <p:cNvSpPr/>
                <p:nvPr/>
              </p:nvSpPr>
              <p:spPr>
                <a:xfrm rot="-780000">
                  <a:off x="1856139" y="3916101"/>
                  <a:ext cx="1560" cy="1714"/>
                </a:xfrm>
                <a:custGeom>
                  <a:avLst/>
                  <a:gdLst>
                    <a:gd name="connsiteX0" fmla="*/ 458 w 1560"/>
                    <a:gd name="connsiteY0" fmla="*/ 665 h 1714"/>
                    <a:gd name="connsiteX1" fmla="*/ 384 w 1560"/>
                    <a:gd name="connsiteY1" fmla="*/ 939 h 1714"/>
                    <a:gd name="connsiteX2" fmla="*/ 1350 w 1560"/>
                    <a:gd name="connsiteY2" fmla="*/ 2031 h 1714"/>
                    <a:gd name="connsiteX3" fmla="*/ 1921 w 1560"/>
                    <a:gd name="connsiteY3" fmla="*/ 2379 h 1714"/>
                    <a:gd name="connsiteX4" fmla="*/ 1944 w 1560"/>
                    <a:gd name="connsiteY4" fmla="*/ 2207 h 1714"/>
                    <a:gd name="connsiteX5" fmla="*/ 458 w 1560"/>
                    <a:gd name="connsiteY5" fmla="*/ 665 h 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0" h="1714">
                      <a:moveTo>
                        <a:pt x="458" y="665"/>
                      </a:moveTo>
                      <a:lnTo>
                        <a:pt x="384" y="939"/>
                      </a:lnTo>
                      <a:cubicBezTo>
                        <a:pt x="679" y="1325"/>
                        <a:pt x="1002" y="1690"/>
                        <a:pt x="1350" y="2031"/>
                      </a:cubicBezTo>
                      <a:cubicBezTo>
                        <a:pt x="1524" y="2172"/>
                        <a:pt x="1716" y="2289"/>
                        <a:pt x="1921" y="2379"/>
                      </a:cubicBezTo>
                      <a:lnTo>
                        <a:pt x="1944" y="2207"/>
                      </a:lnTo>
                      <a:cubicBezTo>
                        <a:pt x="1847" y="1756"/>
                        <a:pt x="1224" y="1408"/>
                        <a:pt x="458" y="6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5" name="Freeform 5824">
                  <a:extLst>
                    <a:ext uri="{FF2B5EF4-FFF2-40B4-BE49-F238E27FC236}">
                      <a16:creationId xmlns:a16="http://schemas.microsoft.com/office/drawing/2014/main" id="{7E0A4B04-F8C0-E122-2819-8BC424CB5067}"/>
                    </a:ext>
                  </a:extLst>
                </p:cNvPr>
                <p:cNvSpPr/>
                <p:nvPr/>
              </p:nvSpPr>
              <p:spPr>
                <a:xfrm rot="-780000">
                  <a:off x="1864638" y="3962546"/>
                  <a:ext cx="2378" cy="1142"/>
                </a:xfrm>
                <a:custGeom>
                  <a:avLst/>
                  <a:gdLst>
                    <a:gd name="connsiteX0" fmla="*/ 1352 w 2378"/>
                    <a:gd name="connsiteY0" fmla="*/ 673 h 1142"/>
                    <a:gd name="connsiteX1" fmla="*/ 385 w 2378"/>
                    <a:gd name="connsiteY1" fmla="*/ 1467 h 1142"/>
                    <a:gd name="connsiteX2" fmla="*/ 2243 w 2378"/>
                    <a:gd name="connsiteY2" fmla="*/ 1816 h 1142"/>
                    <a:gd name="connsiteX3" fmla="*/ 2764 w 2378"/>
                    <a:gd name="connsiteY3" fmla="*/ 1295 h 1142"/>
                    <a:gd name="connsiteX4" fmla="*/ 2169 w 2378"/>
                    <a:gd name="connsiteY4" fmla="*/ 1319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 h="1142">
                      <a:moveTo>
                        <a:pt x="1352" y="673"/>
                      </a:moveTo>
                      <a:lnTo>
                        <a:pt x="385" y="1467"/>
                      </a:lnTo>
                      <a:cubicBezTo>
                        <a:pt x="984" y="1675"/>
                        <a:pt x="1610" y="1793"/>
                        <a:pt x="2243" y="1816"/>
                      </a:cubicBezTo>
                      <a:cubicBezTo>
                        <a:pt x="2369" y="1816"/>
                        <a:pt x="2615" y="1542"/>
                        <a:pt x="2764" y="1295"/>
                      </a:cubicBezTo>
                      <a:lnTo>
                        <a:pt x="2169" y="131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6" name="Freeform 5825">
                  <a:extLst>
                    <a:ext uri="{FF2B5EF4-FFF2-40B4-BE49-F238E27FC236}">
                      <a16:creationId xmlns:a16="http://schemas.microsoft.com/office/drawing/2014/main" id="{66B30C63-A260-0851-AE65-F4D6833BDFF1}"/>
                    </a:ext>
                  </a:extLst>
                </p:cNvPr>
                <p:cNvSpPr/>
                <p:nvPr/>
              </p:nvSpPr>
              <p:spPr>
                <a:xfrm rot="-780000">
                  <a:off x="1865495" y="3962042"/>
                  <a:ext cx="1509" cy="1040"/>
                </a:xfrm>
                <a:custGeom>
                  <a:avLst/>
                  <a:gdLst>
                    <a:gd name="connsiteX0" fmla="*/ 1895 w 1509"/>
                    <a:gd name="connsiteY0" fmla="*/ 1342 h 1040"/>
                    <a:gd name="connsiteX1" fmla="*/ 906 w 1509"/>
                    <a:gd name="connsiteY1" fmla="*/ 673 h 1040"/>
                    <a:gd name="connsiteX2" fmla="*/ 386 w 1509"/>
                    <a:gd name="connsiteY2" fmla="*/ 1068 h 1040"/>
                    <a:gd name="connsiteX3" fmla="*/ 1203 w 1509"/>
                    <a:gd name="connsiteY3" fmla="*/ 1713 h 1040"/>
                    <a:gd name="connsiteX4" fmla="*/ 1798 w 1509"/>
                    <a:gd name="connsiteY4" fmla="*/ 1690 h 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 h="1040">
                      <a:moveTo>
                        <a:pt x="1895" y="1342"/>
                      </a:moveTo>
                      <a:cubicBezTo>
                        <a:pt x="1798" y="1044"/>
                        <a:pt x="1250" y="877"/>
                        <a:pt x="906" y="673"/>
                      </a:cubicBezTo>
                      <a:lnTo>
                        <a:pt x="386" y="1068"/>
                      </a:lnTo>
                      <a:lnTo>
                        <a:pt x="1203" y="1713"/>
                      </a:lnTo>
                      <a:lnTo>
                        <a:pt x="1798" y="169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7" name="Freeform 5826">
                  <a:extLst>
                    <a:ext uri="{FF2B5EF4-FFF2-40B4-BE49-F238E27FC236}">
                      <a16:creationId xmlns:a16="http://schemas.microsoft.com/office/drawing/2014/main" id="{698B8914-E01E-112E-0EE0-E460EAE1F1BF}"/>
                    </a:ext>
                  </a:extLst>
                </p:cNvPr>
                <p:cNvSpPr/>
                <p:nvPr/>
              </p:nvSpPr>
              <p:spPr>
                <a:xfrm rot="-780000">
                  <a:off x="1874880" y="4055678"/>
                  <a:ext cx="1983" cy="1079"/>
                </a:xfrm>
                <a:custGeom>
                  <a:avLst/>
                  <a:gdLst>
                    <a:gd name="connsiteX0" fmla="*/ 583 w 1983"/>
                    <a:gd name="connsiteY0" fmla="*/ 1568 h 1079"/>
                    <a:gd name="connsiteX1" fmla="*/ 1229 w 1983"/>
                    <a:gd name="connsiteY1" fmla="*/ 1768 h 1079"/>
                    <a:gd name="connsiteX2" fmla="*/ 2371 w 1983"/>
                    <a:gd name="connsiteY2" fmla="*/ 839 h 1079"/>
                    <a:gd name="connsiteX3" fmla="*/ 1057 w 1983"/>
                    <a:gd name="connsiteY3" fmla="*/ 690 h 1079"/>
                    <a:gd name="connsiteX4" fmla="*/ 388 w 1983"/>
                    <a:gd name="connsiteY4" fmla="*/ 964 h 1079"/>
                    <a:gd name="connsiteX5" fmla="*/ 439 w 1983"/>
                    <a:gd name="connsiteY5" fmla="*/ 1015 h 1079"/>
                    <a:gd name="connsiteX6" fmla="*/ 583 w 1983"/>
                    <a:gd name="connsiteY6" fmla="*/ 1568 h 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3" h="1079">
                      <a:moveTo>
                        <a:pt x="583" y="1568"/>
                      </a:moveTo>
                      <a:lnTo>
                        <a:pt x="1229" y="1768"/>
                      </a:lnTo>
                      <a:lnTo>
                        <a:pt x="2371" y="839"/>
                      </a:lnTo>
                      <a:cubicBezTo>
                        <a:pt x="1942" y="731"/>
                        <a:pt x="1500" y="681"/>
                        <a:pt x="1057" y="690"/>
                      </a:cubicBezTo>
                      <a:cubicBezTo>
                        <a:pt x="821" y="744"/>
                        <a:pt x="595" y="837"/>
                        <a:pt x="388" y="964"/>
                      </a:cubicBezTo>
                      <a:lnTo>
                        <a:pt x="439" y="1015"/>
                      </a:lnTo>
                      <a:cubicBezTo>
                        <a:pt x="554" y="1176"/>
                        <a:pt x="605" y="1373"/>
                        <a:pt x="583" y="156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8" name="Freeform 5827">
                  <a:extLst>
                    <a:ext uri="{FF2B5EF4-FFF2-40B4-BE49-F238E27FC236}">
                      <a16:creationId xmlns:a16="http://schemas.microsoft.com/office/drawing/2014/main" id="{59B17F36-EFC6-E2C6-124A-1A4E3F9BD971}"/>
                    </a:ext>
                  </a:extLst>
                </p:cNvPr>
                <p:cNvSpPr/>
                <p:nvPr/>
              </p:nvSpPr>
              <p:spPr>
                <a:xfrm rot="-780000">
                  <a:off x="1874561" y="4056198"/>
                  <a:ext cx="553" cy="594"/>
                </a:xfrm>
                <a:custGeom>
                  <a:avLst/>
                  <a:gdLst>
                    <a:gd name="connsiteX0" fmla="*/ 938 w 553"/>
                    <a:gd name="connsiteY0" fmla="*/ 1284 h 594"/>
                    <a:gd name="connsiteX1" fmla="*/ 790 w 553"/>
                    <a:gd name="connsiteY1" fmla="*/ 740 h 594"/>
                    <a:gd name="connsiteX2" fmla="*/ 738 w 553"/>
                    <a:gd name="connsiteY2" fmla="*/ 689 h 594"/>
                    <a:gd name="connsiteX3" fmla="*/ 390 w 553"/>
                    <a:gd name="connsiteY3" fmla="*/ 1010 h 594"/>
                    <a:gd name="connsiteX4" fmla="*/ 938 w 553"/>
                    <a:gd name="connsiteY4" fmla="*/ 1284 h 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 h="594">
                      <a:moveTo>
                        <a:pt x="938" y="1284"/>
                      </a:moveTo>
                      <a:cubicBezTo>
                        <a:pt x="956" y="1091"/>
                        <a:pt x="903" y="897"/>
                        <a:pt x="790" y="740"/>
                      </a:cubicBezTo>
                      <a:lnTo>
                        <a:pt x="738" y="689"/>
                      </a:lnTo>
                      <a:cubicBezTo>
                        <a:pt x="567" y="815"/>
                        <a:pt x="418" y="912"/>
                        <a:pt x="390" y="1010"/>
                      </a:cubicBezTo>
                      <a:cubicBezTo>
                        <a:pt x="362" y="1107"/>
                        <a:pt x="613" y="1186"/>
                        <a:pt x="938" y="12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9" name="Freeform 5828">
                  <a:extLst>
                    <a:ext uri="{FF2B5EF4-FFF2-40B4-BE49-F238E27FC236}">
                      <a16:creationId xmlns:a16="http://schemas.microsoft.com/office/drawing/2014/main" id="{A99D8C81-F16D-2CC9-7AA1-FCCCBBC8A480}"/>
                    </a:ext>
                  </a:extLst>
                </p:cNvPr>
                <p:cNvSpPr/>
                <p:nvPr/>
              </p:nvSpPr>
              <p:spPr>
                <a:xfrm rot="-780000">
                  <a:off x="1845139" y="4019085"/>
                  <a:ext cx="2429" cy="1095"/>
                </a:xfrm>
                <a:custGeom>
                  <a:avLst/>
                  <a:gdLst>
                    <a:gd name="connsiteX0" fmla="*/ 2812 w 2429"/>
                    <a:gd name="connsiteY0" fmla="*/ 1426 h 1095"/>
                    <a:gd name="connsiteX1" fmla="*/ 383 w 2429"/>
                    <a:gd name="connsiteY1" fmla="*/ 683 h 1095"/>
                    <a:gd name="connsiteX2" fmla="*/ 2812 w 2429"/>
                    <a:gd name="connsiteY2" fmla="*/ 1426 h 1095"/>
                  </a:gdLst>
                  <a:ahLst/>
                  <a:cxnLst>
                    <a:cxn ang="0">
                      <a:pos x="connsiteX0" y="connsiteY0"/>
                    </a:cxn>
                    <a:cxn ang="0">
                      <a:pos x="connsiteX1" y="connsiteY1"/>
                    </a:cxn>
                    <a:cxn ang="0">
                      <a:pos x="connsiteX2" y="connsiteY2"/>
                    </a:cxn>
                  </a:cxnLst>
                  <a:rect l="l" t="t" r="r" b="b"/>
                  <a:pathLst>
                    <a:path w="2429" h="1095">
                      <a:moveTo>
                        <a:pt x="2812" y="1426"/>
                      </a:moveTo>
                      <a:lnTo>
                        <a:pt x="383" y="683"/>
                      </a:lnTo>
                      <a:cubicBezTo>
                        <a:pt x="536" y="1849"/>
                        <a:pt x="1181" y="2063"/>
                        <a:pt x="2812" y="14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0" name="Freeform 5829">
                  <a:extLst>
                    <a:ext uri="{FF2B5EF4-FFF2-40B4-BE49-F238E27FC236}">
                      <a16:creationId xmlns:a16="http://schemas.microsoft.com/office/drawing/2014/main" id="{02A2ABDB-7982-9165-8906-087734C3FE47}"/>
                    </a:ext>
                  </a:extLst>
                </p:cNvPr>
                <p:cNvSpPr/>
                <p:nvPr/>
              </p:nvSpPr>
              <p:spPr>
                <a:xfrm rot="-780000">
                  <a:off x="1853059" y="3838663"/>
                  <a:ext cx="9568" cy="13288"/>
                </a:xfrm>
                <a:custGeom>
                  <a:avLst/>
                  <a:gdLst>
                    <a:gd name="connsiteX0" fmla="*/ 6885 w 9568"/>
                    <a:gd name="connsiteY0" fmla="*/ 4182 h 13288"/>
                    <a:gd name="connsiteX1" fmla="*/ 5696 w 9568"/>
                    <a:gd name="connsiteY1" fmla="*/ 5023 h 13288"/>
                    <a:gd name="connsiteX2" fmla="*/ 4433 w 9568"/>
                    <a:gd name="connsiteY2" fmla="*/ 3908 h 13288"/>
                    <a:gd name="connsiteX3" fmla="*/ 3267 w 9568"/>
                    <a:gd name="connsiteY3" fmla="*/ 5125 h 13288"/>
                    <a:gd name="connsiteX4" fmla="*/ 480 w 9568"/>
                    <a:gd name="connsiteY4" fmla="*/ 6589 h 13288"/>
                    <a:gd name="connsiteX5" fmla="*/ 382 w 9568"/>
                    <a:gd name="connsiteY5" fmla="*/ 7012 h 13288"/>
                    <a:gd name="connsiteX6" fmla="*/ 2166 w 9568"/>
                    <a:gd name="connsiteY6" fmla="*/ 10362 h 13288"/>
                    <a:gd name="connsiteX7" fmla="*/ 2291 w 9568"/>
                    <a:gd name="connsiteY7" fmla="*/ 12197 h 13288"/>
                    <a:gd name="connsiteX8" fmla="*/ 977 w 9568"/>
                    <a:gd name="connsiteY8" fmla="*/ 13089 h 13288"/>
                    <a:gd name="connsiteX9" fmla="*/ 1697 w 9568"/>
                    <a:gd name="connsiteY9" fmla="*/ 13832 h 13288"/>
                    <a:gd name="connsiteX10" fmla="*/ 6927 w 9568"/>
                    <a:gd name="connsiteY10" fmla="*/ 13437 h 13288"/>
                    <a:gd name="connsiteX11" fmla="*/ 7521 w 9568"/>
                    <a:gd name="connsiteY11" fmla="*/ 12973 h 13288"/>
                    <a:gd name="connsiteX12" fmla="*/ 8613 w 9568"/>
                    <a:gd name="connsiteY12" fmla="*/ 10417 h 13288"/>
                    <a:gd name="connsiteX13" fmla="*/ 9951 w 9568"/>
                    <a:gd name="connsiteY13" fmla="*/ 8977 h 13288"/>
                    <a:gd name="connsiteX14" fmla="*/ 9802 w 9568"/>
                    <a:gd name="connsiteY14" fmla="*/ 8903 h 13288"/>
                    <a:gd name="connsiteX15" fmla="*/ 8116 w 9568"/>
                    <a:gd name="connsiteY15" fmla="*/ 8438 h 13288"/>
                    <a:gd name="connsiteX16" fmla="*/ 7545 w 9568"/>
                    <a:gd name="connsiteY16" fmla="*/ 6431 h 13288"/>
                    <a:gd name="connsiteX17" fmla="*/ 8636 w 9568"/>
                    <a:gd name="connsiteY17" fmla="*/ 2314 h 13288"/>
                    <a:gd name="connsiteX18" fmla="*/ 6630 w 9568"/>
                    <a:gd name="connsiteY18" fmla="*/ 651 h 13288"/>
                    <a:gd name="connsiteX19" fmla="*/ 6012 w 9568"/>
                    <a:gd name="connsiteY19" fmla="*/ 1794 h 13288"/>
                    <a:gd name="connsiteX20" fmla="*/ 6885 w 9568"/>
                    <a:gd name="connsiteY20" fmla="*/ 4182 h 1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68" h="13288">
                      <a:moveTo>
                        <a:pt x="6885" y="4182"/>
                      </a:moveTo>
                      <a:cubicBezTo>
                        <a:pt x="6862" y="5149"/>
                        <a:pt x="6421" y="5520"/>
                        <a:pt x="5696" y="5023"/>
                      </a:cubicBezTo>
                      <a:cubicBezTo>
                        <a:pt x="5245" y="4687"/>
                        <a:pt x="4822" y="4314"/>
                        <a:pt x="4433" y="3908"/>
                      </a:cubicBezTo>
                      <a:cubicBezTo>
                        <a:pt x="4069" y="4337"/>
                        <a:pt x="3680" y="4744"/>
                        <a:pt x="3267" y="5125"/>
                      </a:cubicBezTo>
                      <a:cubicBezTo>
                        <a:pt x="2412" y="5743"/>
                        <a:pt x="1473" y="6235"/>
                        <a:pt x="480" y="6589"/>
                      </a:cubicBezTo>
                      <a:lnTo>
                        <a:pt x="382" y="7012"/>
                      </a:lnTo>
                      <a:cubicBezTo>
                        <a:pt x="1045" y="8090"/>
                        <a:pt x="1641" y="9209"/>
                        <a:pt x="2166" y="10362"/>
                      </a:cubicBezTo>
                      <a:cubicBezTo>
                        <a:pt x="2412" y="10905"/>
                        <a:pt x="2514" y="12048"/>
                        <a:pt x="2291" y="12197"/>
                      </a:cubicBezTo>
                      <a:cubicBezTo>
                        <a:pt x="1827" y="12471"/>
                        <a:pt x="1423" y="12792"/>
                        <a:pt x="977" y="13089"/>
                      </a:cubicBezTo>
                      <a:cubicBezTo>
                        <a:pt x="1028" y="13781"/>
                        <a:pt x="1177" y="14130"/>
                        <a:pt x="1697" y="13832"/>
                      </a:cubicBezTo>
                      <a:cubicBezTo>
                        <a:pt x="3272" y="12857"/>
                        <a:pt x="5223" y="12709"/>
                        <a:pt x="6927" y="13437"/>
                      </a:cubicBezTo>
                      <a:lnTo>
                        <a:pt x="7521" y="12973"/>
                      </a:lnTo>
                      <a:cubicBezTo>
                        <a:pt x="7774" y="12078"/>
                        <a:pt x="8141" y="11219"/>
                        <a:pt x="8613" y="10417"/>
                      </a:cubicBezTo>
                      <a:cubicBezTo>
                        <a:pt x="8945" y="9843"/>
                        <a:pt x="9402" y="9350"/>
                        <a:pt x="9951" y="8977"/>
                      </a:cubicBezTo>
                      <a:lnTo>
                        <a:pt x="9802" y="8903"/>
                      </a:lnTo>
                      <a:cubicBezTo>
                        <a:pt x="9231" y="8754"/>
                        <a:pt x="8659" y="8605"/>
                        <a:pt x="8116" y="8438"/>
                      </a:cubicBezTo>
                      <a:cubicBezTo>
                        <a:pt x="7498" y="8238"/>
                        <a:pt x="7373" y="7509"/>
                        <a:pt x="7545" y="6431"/>
                      </a:cubicBezTo>
                      <a:cubicBezTo>
                        <a:pt x="7780" y="5028"/>
                        <a:pt x="8146" y="3650"/>
                        <a:pt x="8636" y="2314"/>
                      </a:cubicBezTo>
                      <a:cubicBezTo>
                        <a:pt x="7990" y="1743"/>
                        <a:pt x="7322" y="1199"/>
                        <a:pt x="6630" y="651"/>
                      </a:cubicBezTo>
                      <a:cubicBezTo>
                        <a:pt x="6454" y="1047"/>
                        <a:pt x="6247" y="1430"/>
                        <a:pt x="6012" y="1794"/>
                      </a:cubicBezTo>
                      <a:cubicBezTo>
                        <a:pt x="6615" y="2438"/>
                        <a:pt x="6930" y="3300"/>
                        <a:pt x="6885" y="41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1" name="Freeform 5830">
                  <a:extLst>
                    <a:ext uri="{FF2B5EF4-FFF2-40B4-BE49-F238E27FC236}">
                      <a16:creationId xmlns:a16="http://schemas.microsoft.com/office/drawing/2014/main" id="{69190C79-FB2A-DEAB-9AB1-ECC08ABFD3CD}"/>
                    </a:ext>
                  </a:extLst>
                </p:cNvPr>
                <p:cNvSpPr/>
                <p:nvPr/>
              </p:nvSpPr>
              <p:spPr>
                <a:xfrm rot="-780000">
                  <a:off x="1793812" y="3852629"/>
                  <a:ext cx="5030" cy="1496"/>
                </a:xfrm>
                <a:custGeom>
                  <a:avLst/>
                  <a:gdLst>
                    <a:gd name="connsiteX0" fmla="*/ 2030 w 5030"/>
                    <a:gd name="connsiteY0" fmla="*/ 775 h 1496"/>
                    <a:gd name="connsiteX1" fmla="*/ 395 w 5030"/>
                    <a:gd name="connsiteY1" fmla="*/ 826 h 1496"/>
                    <a:gd name="connsiteX2" fmla="*/ 372 w 5030"/>
                    <a:gd name="connsiteY2" fmla="*/ 1174 h 1496"/>
                    <a:gd name="connsiteX3" fmla="*/ 1338 w 5030"/>
                    <a:gd name="connsiteY3" fmla="*/ 1300 h 1496"/>
                    <a:gd name="connsiteX4" fmla="*/ 2824 w 5030"/>
                    <a:gd name="connsiteY4" fmla="*/ 1695 h 1496"/>
                    <a:gd name="connsiteX5" fmla="*/ 4905 w 5030"/>
                    <a:gd name="connsiteY5" fmla="*/ 1198 h 1496"/>
                    <a:gd name="connsiteX6" fmla="*/ 5402 w 5030"/>
                    <a:gd name="connsiteY6" fmla="*/ 654 h 1496"/>
                    <a:gd name="connsiteX7" fmla="*/ 4037 w 5030"/>
                    <a:gd name="connsiteY7" fmla="*/ 752 h 1496"/>
                    <a:gd name="connsiteX8" fmla="*/ 2030 w 5030"/>
                    <a:gd name="connsiteY8" fmla="*/ 775 h 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 h="1496">
                      <a:moveTo>
                        <a:pt x="2030" y="775"/>
                      </a:moveTo>
                      <a:cubicBezTo>
                        <a:pt x="1485" y="753"/>
                        <a:pt x="938" y="771"/>
                        <a:pt x="395" y="826"/>
                      </a:cubicBezTo>
                      <a:lnTo>
                        <a:pt x="372" y="1174"/>
                      </a:lnTo>
                      <a:cubicBezTo>
                        <a:pt x="372" y="1421"/>
                        <a:pt x="1018" y="1225"/>
                        <a:pt x="1338" y="1300"/>
                      </a:cubicBezTo>
                      <a:cubicBezTo>
                        <a:pt x="1858" y="1397"/>
                        <a:pt x="2504" y="1277"/>
                        <a:pt x="2824" y="1695"/>
                      </a:cubicBezTo>
                      <a:cubicBezTo>
                        <a:pt x="3396" y="2461"/>
                        <a:pt x="4013" y="2238"/>
                        <a:pt x="4905" y="1198"/>
                      </a:cubicBezTo>
                      <a:lnTo>
                        <a:pt x="5402" y="654"/>
                      </a:lnTo>
                      <a:cubicBezTo>
                        <a:pt x="4938" y="677"/>
                        <a:pt x="4510" y="728"/>
                        <a:pt x="4037" y="752"/>
                      </a:cubicBezTo>
                      <a:cubicBezTo>
                        <a:pt x="3370" y="821"/>
                        <a:pt x="2698" y="829"/>
                        <a:pt x="2030" y="7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2" name="Freeform 5831">
                  <a:extLst>
                    <a:ext uri="{FF2B5EF4-FFF2-40B4-BE49-F238E27FC236}">
                      <a16:creationId xmlns:a16="http://schemas.microsoft.com/office/drawing/2014/main" id="{5F650DA4-BD19-6C9E-DBF9-9195A5116055}"/>
                    </a:ext>
                  </a:extLst>
                </p:cNvPr>
                <p:cNvSpPr/>
                <p:nvPr/>
              </p:nvSpPr>
              <p:spPr>
                <a:xfrm rot="-780000">
                  <a:off x="1878007" y="3854559"/>
                  <a:ext cx="668" cy="1784"/>
                </a:xfrm>
                <a:custGeom>
                  <a:avLst/>
                  <a:gdLst>
                    <a:gd name="connsiteX0" fmla="*/ 387 w 668"/>
                    <a:gd name="connsiteY0" fmla="*/ 654 h 1784"/>
                    <a:gd name="connsiteX1" fmla="*/ 633 w 668"/>
                    <a:gd name="connsiteY1" fmla="*/ 1694 h 1784"/>
                    <a:gd name="connsiteX2" fmla="*/ 1056 w 668"/>
                    <a:gd name="connsiteY2" fmla="*/ 2438 h 1784"/>
                    <a:gd name="connsiteX3" fmla="*/ 387 w 668"/>
                    <a:gd name="connsiteY3" fmla="*/ 654 h 1784"/>
                  </a:gdLst>
                  <a:ahLst/>
                  <a:cxnLst>
                    <a:cxn ang="0">
                      <a:pos x="connsiteX0" y="connsiteY0"/>
                    </a:cxn>
                    <a:cxn ang="0">
                      <a:pos x="connsiteX1" y="connsiteY1"/>
                    </a:cxn>
                    <a:cxn ang="0">
                      <a:pos x="connsiteX2" y="connsiteY2"/>
                    </a:cxn>
                    <a:cxn ang="0">
                      <a:pos x="connsiteX3" y="connsiteY3"/>
                    </a:cxn>
                  </a:cxnLst>
                  <a:rect l="l" t="t" r="r" b="b"/>
                  <a:pathLst>
                    <a:path w="668" h="1784">
                      <a:moveTo>
                        <a:pt x="387" y="654"/>
                      </a:moveTo>
                      <a:lnTo>
                        <a:pt x="633" y="1694"/>
                      </a:lnTo>
                      <a:cubicBezTo>
                        <a:pt x="707" y="2159"/>
                        <a:pt x="833" y="2415"/>
                        <a:pt x="1056" y="2438"/>
                      </a:cubicBezTo>
                      <a:cubicBezTo>
                        <a:pt x="833" y="1843"/>
                        <a:pt x="633" y="1225"/>
                        <a:pt x="387" y="6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3" name="Freeform 5832">
                  <a:extLst>
                    <a:ext uri="{FF2B5EF4-FFF2-40B4-BE49-F238E27FC236}">
                      <a16:creationId xmlns:a16="http://schemas.microsoft.com/office/drawing/2014/main" id="{FF106286-31E0-7DDB-F1D2-B7646C7639C9}"/>
                    </a:ext>
                  </a:extLst>
                </p:cNvPr>
                <p:cNvSpPr/>
                <p:nvPr/>
              </p:nvSpPr>
              <p:spPr>
                <a:xfrm rot="-780000">
                  <a:off x="1877678" y="3860931"/>
                  <a:ext cx="5834" cy="6624"/>
                </a:xfrm>
                <a:custGeom>
                  <a:avLst/>
                  <a:gdLst>
                    <a:gd name="connsiteX0" fmla="*/ 2677 w 5834"/>
                    <a:gd name="connsiteY0" fmla="*/ 770 h 6624"/>
                    <a:gd name="connsiteX1" fmla="*/ 397 w 5834"/>
                    <a:gd name="connsiteY1" fmla="*/ 4762 h 6624"/>
                    <a:gd name="connsiteX2" fmla="*/ 643 w 5834"/>
                    <a:gd name="connsiteY2" fmla="*/ 5505 h 6624"/>
                    <a:gd name="connsiteX3" fmla="*/ 5079 w 5834"/>
                    <a:gd name="connsiteY3" fmla="*/ 7243 h 6624"/>
                    <a:gd name="connsiteX4" fmla="*/ 6221 w 5834"/>
                    <a:gd name="connsiteY4" fmla="*/ 6722 h 6624"/>
                    <a:gd name="connsiteX5" fmla="*/ 5181 w 5834"/>
                    <a:gd name="connsiteY5" fmla="*/ 1491 h 6624"/>
                    <a:gd name="connsiteX6" fmla="*/ 4038 w 5834"/>
                    <a:gd name="connsiteY6" fmla="*/ 1026 h 6624"/>
                    <a:gd name="connsiteX7" fmla="*/ 2677 w 5834"/>
                    <a:gd name="connsiteY7" fmla="*/ 770 h 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4" h="6624">
                      <a:moveTo>
                        <a:pt x="2677" y="770"/>
                      </a:moveTo>
                      <a:cubicBezTo>
                        <a:pt x="1823" y="2045"/>
                        <a:pt x="1061" y="3379"/>
                        <a:pt x="397" y="4762"/>
                      </a:cubicBezTo>
                      <a:cubicBezTo>
                        <a:pt x="355" y="5034"/>
                        <a:pt x="447" y="5311"/>
                        <a:pt x="643" y="5505"/>
                      </a:cubicBezTo>
                      <a:cubicBezTo>
                        <a:pt x="2106" y="6123"/>
                        <a:pt x="3569" y="6745"/>
                        <a:pt x="5079" y="7243"/>
                      </a:cubicBezTo>
                      <a:cubicBezTo>
                        <a:pt x="5450" y="7368"/>
                        <a:pt x="5845" y="7168"/>
                        <a:pt x="6221" y="6722"/>
                      </a:cubicBezTo>
                      <a:cubicBezTo>
                        <a:pt x="5947" y="4938"/>
                        <a:pt x="5576" y="3200"/>
                        <a:pt x="5181" y="1491"/>
                      </a:cubicBezTo>
                      <a:cubicBezTo>
                        <a:pt x="4809" y="1342"/>
                        <a:pt x="4438" y="1170"/>
                        <a:pt x="4038" y="1026"/>
                      </a:cubicBezTo>
                      <a:cubicBezTo>
                        <a:pt x="3639" y="882"/>
                        <a:pt x="2900" y="450"/>
                        <a:pt x="2677" y="77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4" name="Freeform 5833">
                  <a:extLst>
                    <a:ext uri="{FF2B5EF4-FFF2-40B4-BE49-F238E27FC236}">
                      <a16:creationId xmlns:a16="http://schemas.microsoft.com/office/drawing/2014/main" id="{646BBDCD-B8B0-E3D7-3397-3A9265F72BEA}"/>
                    </a:ext>
                  </a:extLst>
                </p:cNvPr>
                <p:cNvSpPr/>
                <p:nvPr/>
              </p:nvSpPr>
              <p:spPr>
                <a:xfrm rot="-780000">
                  <a:off x="1853663" y="3845811"/>
                  <a:ext cx="2127" cy="6077"/>
                </a:xfrm>
                <a:custGeom>
                  <a:avLst/>
                  <a:gdLst>
                    <a:gd name="connsiteX0" fmla="*/ 1071 w 2127"/>
                    <a:gd name="connsiteY0" fmla="*/ 6632 h 6077"/>
                    <a:gd name="connsiteX1" fmla="*/ 1071 w 2127"/>
                    <a:gd name="connsiteY1" fmla="*/ 6730 h 6077"/>
                    <a:gd name="connsiteX2" fmla="*/ 2386 w 2127"/>
                    <a:gd name="connsiteY2" fmla="*/ 5837 h 6077"/>
                    <a:gd name="connsiteX3" fmla="*/ 2261 w 2127"/>
                    <a:gd name="connsiteY3" fmla="*/ 4002 h 6077"/>
                    <a:gd name="connsiteX4" fmla="*/ 477 w 2127"/>
                    <a:gd name="connsiteY4" fmla="*/ 652 h 6077"/>
                    <a:gd name="connsiteX5" fmla="*/ 677 w 2127"/>
                    <a:gd name="connsiteY5" fmla="*/ 3677 h 6077"/>
                    <a:gd name="connsiteX6" fmla="*/ 1071 w 2127"/>
                    <a:gd name="connsiteY6" fmla="*/ 6632 h 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7" h="6077">
                      <a:moveTo>
                        <a:pt x="1071" y="6632"/>
                      </a:moveTo>
                      <a:lnTo>
                        <a:pt x="1071" y="6730"/>
                      </a:lnTo>
                      <a:cubicBezTo>
                        <a:pt x="1536" y="6432"/>
                        <a:pt x="1940" y="6112"/>
                        <a:pt x="2386" y="5837"/>
                      </a:cubicBezTo>
                      <a:cubicBezTo>
                        <a:pt x="2609" y="5689"/>
                        <a:pt x="2511" y="4546"/>
                        <a:pt x="2261" y="4002"/>
                      </a:cubicBezTo>
                      <a:cubicBezTo>
                        <a:pt x="1735" y="2850"/>
                        <a:pt x="1140" y="1731"/>
                        <a:pt x="477" y="652"/>
                      </a:cubicBezTo>
                      <a:cubicBezTo>
                        <a:pt x="302" y="1662"/>
                        <a:pt x="371" y="2699"/>
                        <a:pt x="677" y="3677"/>
                      </a:cubicBezTo>
                      <a:cubicBezTo>
                        <a:pt x="933" y="4642"/>
                        <a:pt x="1065" y="5634"/>
                        <a:pt x="1071" y="663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5" name="Freeform 5834">
                  <a:extLst>
                    <a:ext uri="{FF2B5EF4-FFF2-40B4-BE49-F238E27FC236}">
                      <a16:creationId xmlns:a16="http://schemas.microsoft.com/office/drawing/2014/main" id="{8F5C2C93-DB98-8084-D1BA-DE3119620EF4}"/>
                    </a:ext>
                  </a:extLst>
                </p:cNvPr>
                <p:cNvSpPr/>
                <p:nvPr/>
              </p:nvSpPr>
              <p:spPr>
                <a:xfrm rot="-780000">
                  <a:off x="1860917" y="3846084"/>
                  <a:ext cx="2693" cy="3995"/>
                </a:xfrm>
                <a:custGeom>
                  <a:avLst/>
                  <a:gdLst>
                    <a:gd name="connsiteX0" fmla="*/ 2715 w 2693"/>
                    <a:gd name="connsiteY0" fmla="*/ 2018 h 3995"/>
                    <a:gd name="connsiteX1" fmla="*/ 2813 w 2693"/>
                    <a:gd name="connsiteY1" fmla="*/ 652 h 3995"/>
                    <a:gd name="connsiteX2" fmla="*/ 1475 w 2693"/>
                    <a:gd name="connsiteY2" fmla="*/ 2093 h 3995"/>
                    <a:gd name="connsiteX3" fmla="*/ 384 w 2693"/>
                    <a:gd name="connsiteY3" fmla="*/ 4648 h 3995"/>
                    <a:gd name="connsiteX4" fmla="*/ 1898 w 2693"/>
                    <a:gd name="connsiteY4" fmla="*/ 3482 h 3995"/>
                    <a:gd name="connsiteX5" fmla="*/ 2715 w 2693"/>
                    <a:gd name="connsiteY5" fmla="*/ 2018 h 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3" h="3995">
                      <a:moveTo>
                        <a:pt x="2715" y="2018"/>
                      </a:moveTo>
                      <a:cubicBezTo>
                        <a:pt x="3180" y="1201"/>
                        <a:pt x="3180" y="829"/>
                        <a:pt x="2813" y="652"/>
                      </a:cubicBezTo>
                      <a:cubicBezTo>
                        <a:pt x="2264" y="1025"/>
                        <a:pt x="1807" y="1518"/>
                        <a:pt x="1475" y="2093"/>
                      </a:cubicBezTo>
                      <a:cubicBezTo>
                        <a:pt x="1003" y="2894"/>
                        <a:pt x="637" y="3753"/>
                        <a:pt x="384" y="4648"/>
                      </a:cubicBezTo>
                      <a:cubicBezTo>
                        <a:pt x="881" y="4253"/>
                        <a:pt x="1373" y="3853"/>
                        <a:pt x="1898" y="3482"/>
                      </a:cubicBezTo>
                      <a:cubicBezTo>
                        <a:pt x="2167" y="2985"/>
                        <a:pt x="2455" y="2488"/>
                        <a:pt x="2715" y="201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6" name="Freeform 5835">
                  <a:extLst>
                    <a:ext uri="{FF2B5EF4-FFF2-40B4-BE49-F238E27FC236}">
                      <a16:creationId xmlns:a16="http://schemas.microsoft.com/office/drawing/2014/main" id="{9F0DFD06-B6BC-78DC-587F-99D66BA56117}"/>
                    </a:ext>
                  </a:extLst>
                </p:cNvPr>
                <p:cNvSpPr/>
                <p:nvPr/>
              </p:nvSpPr>
              <p:spPr>
                <a:xfrm rot="-780000">
                  <a:off x="1856244" y="3839802"/>
                  <a:ext cx="2455" cy="3443"/>
                </a:xfrm>
                <a:custGeom>
                  <a:avLst/>
                  <a:gdLst>
                    <a:gd name="connsiteX0" fmla="*/ 2835 w 2455"/>
                    <a:gd name="connsiteY0" fmla="*/ 3030 h 3443"/>
                    <a:gd name="connsiteX1" fmla="*/ 1943 w 2455"/>
                    <a:gd name="connsiteY1" fmla="*/ 651 h 3443"/>
                    <a:gd name="connsiteX2" fmla="*/ 383 w 2455"/>
                    <a:gd name="connsiteY2" fmla="*/ 2761 h 3443"/>
                    <a:gd name="connsiteX3" fmla="*/ 1646 w 2455"/>
                    <a:gd name="connsiteY3" fmla="*/ 3876 h 3443"/>
                    <a:gd name="connsiteX4" fmla="*/ 2835 w 2455"/>
                    <a:gd name="connsiteY4" fmla="*/ 3030 h 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 h="3443">
                      <a:moveTo>
                        <a:pt x="2835" y="3030"/>
                      </a:moveTo>
                      <a:cubicBezTo>
                        <a:pt x="2873" y="2149"/>
                        <a:pt x="2551" y="1291"/>
                        <a:pt x="1943" y="651"/>
                      </a:cubicBezTo>
                      <a:cubicBezTo>
                        <a:pt x="1498" y="1407"/>
                        <a:pt x="975" y="2114"/>
                        <a:pt x="383" y="2761"/>
                      </a:cubicBezTo>
                      <a:cubicBezTo>
                        <a:pt x="773" y="3166"/>
                        <a:pt x="1195" y="3539"/>
                        <a:pt x="1646" y="3876"/>
                      </a:cubicBezTo>
                      <a:cubicBezTo>
                        <a:pt x="2366" y="4373"/>
                        <a:pt x="2812" y="3996"/>
                        <a:pt x="2835" y="303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7" name="Freeform 5836">
                  <a:extLst>
                    <a:ext uri="{FF2B5EF4-FFF2-40B4-BE49-F238E27FC236}">
                      <a16:creationId xmlns:a16="http://schemas.microsoft.com/office/drawing/2014/main" id="{46AE1DC1-1135-00EB-A145-1B35B01DE313}"/>
                    </a:ext>
                  </a:extLst>
                </p:cNvPr>
                <p:cNvSpPr/>
                <p:nvPr/>
              </p:nvSpPr>
              <p:spPr>
                <a:xfrm rot="-780000">
                  <a:off x="1792312" y="3840621"/>
                  <a:ext cx="10614" cy="11712"/>
                </a:xfrm>
                <a:custGeom>
                  <a:avLst/>
                  <a:gdLst>
                    <a:gd name="connsiteX0" fmla="*/ 8282 w 10614"/>
                    <a:gd name="connsiteY0" fmla="*/ 684 h 11712"/>
                    <a:gd name="connsiteX1" fmla="*/ 6916 w 10614"/>
                    <a:gd name="connsiteY1" fmla="*/ 2542 h 11712"/>
                    <a:gd name="connsiteX2" fmla="*/ 6939 w 10614"/>
                    <a:gd name="connsiteY2" fmla="*/ 5492 h 11712"/>
                    <a:gd name="connsiteX3" fmla="*/ 3172 w 10614"/>
                    <a:gd name="connsiteY3" fmla="*/ 11198 h 11712"/>
                    <a:gd name="connsiteX4" fmla="*/ 520 w 10614"/>
                    <a:gd name="connsiteY4" fmla="*/ 10877 h 11712"/>
                    <a:gd name="connsiteX5" fmla="*/ 372 w 10614"/>
                    <a:gd name="connsiteY5" fmla="*/ 12364 h 11712"/>
                    <a:gd name="connsiteX6" fmla="*/ 2007 w 10614"/>
                    <a:gd name="connsiteY6" fmla="*/ 12313 h 11712"/>
                    <a:gd name="connsiteX7" fmla="*/ 4013 w 10614"/>
                    <a:gd name="connsiteY7" fmla="*/ 12290 h 11712"/>
                    <a:gd name="connsiteX8" fmla="*/ 5379 w 10614"/>
                    <a:gd name="connsiteY8" fmla="*/ 12192 h 11712"/>
                    <a:gd name="connsiteX9" fmla="*/ 9694 w 10614"/>
                    <a:gd name="connsiteY9" fmla="*/ 7356 h 11712"/>
                    <a:gd name="connsiteX10" fmla="*/ 10985 w 10614"/>
                    <a:gd name="connsiteY10" fmla="*/ 3982 h 11712"/>
                    <a:gd name="connsiteX11" fmla="*/ 10985 w 10614"/>
                    <a:gd name="connsiteY11" fmla="*/ 2844 h 11712"/>
                    <a:gd name="connsiteX12" fmla="*/ 10637 w 10614"/>
                    <a:gd name="connsiteY12" fmla="*/ 2300 h 11712"/>
                    <a:gd name="connsiteX13" fmla="*/ 8282 w 10614"/>
                    <a:gd name="connsiteY13" fmla="*/ 684 h 1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14" h="11712">
                      <a:moveTo>
                        <a:pt x="8282" y="684"/>
                      </a:moveTo>
                      <a:cubicBezTo>
                        <a:pt x="7292" y="461"/>
                        <a:pt x="6944" y="1450"/>
                        <a:pt x="6916" y="2542"/>
                      </a:cubicBezTo>
                      <a:cubicBezTo>
                        <a:pt x="6916" y="3508"/>
                        <a:pt x="6990" y="4526"/>
                        <a:pt x="6939" y="5492"/>
                      </a:cubicBezTo>
                      <a:cubicBezTo>
                        <a:pt x="6740" y="10078"/>
                        <a:pt x="6693" y="10055"/>
                        <a:pt x="3172" y="11198"/>
                      </a:cubicBezTo>
                      <a:cubicBezTo>
                        <a:pt x="2285" y="11492"/>
                        <a:pt x="1312" y="11374"/>
                        <a:pt x="520" y="10877"/>
                      </a:cubicBezTo>
                      <a:cubicBezTo>
                        <a:pt x="434" y="11368"/>
                        <a:pt x="384" y="11866"/>
                        <a:pt x="372" y="12364"/>
                      </a:cubicBezTo>
                      <a:cubicBezTo>
                        <a:pt x="915" y="12309"/>
                        <a:pt x="1461" y="12292"/>
                        <a:pt x="2007" y="12313"/>
                      </a:cubicBezTo>
                      <a:cubicBezTo>
                        <a:pt x="2675" y="12367"/>
                        <a:pt x="3346" y="12359"/>
                        <a:pt x="4013" y="12290"/>
                      </a:cubicBezTo>
                      <a:cubicBezTo>
                        <a:pt x="4478" y="12267"/>
                        <a:pt x="4942" y="12215"/>
                        <a:pt x="5379" y="12192"/>
                      </a:cubicBezTo>
                      <a:cubicBezTo>
                        <a:pt x="6819" y="10557"/>
                        <a:pt x="8254" y="8968"/>
                        <a:pt x="9694" y="7356"/>
                      </a:cubicBezTo>
                      <a:cubicBezTo>
                        <a:pt x="10551" y="6445"/>
                        <a:pt x="11015" y="5233"/>
                        <a:pt x="10985" y="3982"/>
                      </a:cubicBezTo>
                      <a:lnTo>
                        <a:pt x="10985" y="2844"/>
                      </a:lnTo>
                      <a:lnTo>
                        <a:pt x="10637" y="2300"/>
                      </a:lnTo>
                      <a:cubicBezTo>
                        <a:pt x="10033" y="1536"/>
                        <a:pt x="9212" y="972"/>
                        <a:pt x="8282" y="6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8" name="Freeform 5837">
                  <a:extLst>
                    <a:ext uri="{FF2B5EF4-FFF2-40B4-BE49-F238E27FC236}">
                      <a16:creationId xmlns:a16="http://schemas.microsoft.com/office/drawing/2014/main" id="{1DF2C86C-CAD0-5F51-EAEC-0BE8E5E29643}"/>
                    </a:ext>
                  </a:extLst>
                </p:cNvPr>
                <p:cNvSpPr/>
                <p:nvPr/>
              </p:nvSpPr>
              <p:spPr>
                <a:xfrm rot="-780000">
                  <a:off x="1792112" y="3838619"/>
                  <a:ext cx="10575" cy="12708"/>
                </a:xfrm>
                <a:custGeom>
                  <a:avLst/>
                  <a:gdLst>
                    <a:gd name="connsiteX0" fmla="*/ 4292 w 10575"/>
                    <a:gd name="connsiteY0" fmla="*/ 7900 h 12708"/>
                    <a:gd name="connsiteX1" fmla="*/ 1811 w 10575"/>
                    <a:gd name="connsiteY1" fmla="*/ 11096 h 12708"/>
                    <a:gd name="connsiteX2" fmla="*/ 595 w 10575"/>
                    <a:gd name="connsiteY2" fmla="*/ 11788 h 12708"/>
                    <a:gd name="connsiteX3" fmla="*/ 372 w 10575"/>
                    <a:gd name="connsiteY3" fmla="*/ 12880 h 12708"/>
                    <a:gd name="connsiteX4" fmla="*/ 3024 w 10575"/>
                    <a:gd name="connsiteY4" fmla="*/ 13201 h 12708"/>
                    <a:gd name="connsiteX5" fmla="*/ 6791 w 10575"/>
                    <a:gd name="connsiteY5" fmla="*/ 7495 h 12708"/>
                    <a:gd name="connsiteX6" fmla="*/ 6767 w 10575"/>
                    <a:gd name="connsiteY6" fmla="*/ 4545 h 12708"/>
                    <a:gd name="connsiteX7" fmla="*/ 8133 w 10575"/>
                    <a:gd name="connsiteY7" fmla="*/ 2687 h 12708"/>
                    <a:gd name="connsiteX8" fmla="*/ 10488 w 10575"/>
                    <a:gd name="connsiteY8" fmla="*/ 4299 h 12708"/>
                    <a:gd name="connsiteX9" fmla="*/ 10836 w 10575"/>
                    <a:gd name="connsiteY9" fmla="*/ 4842 h 12708"/>
                    <a:gd name="connsiteX10" fmla="*/ 10934 w 10575"/>
                    <a:gd name="connsiteY10" fmla="*/ 2412 h 12708"/>
                    <a:gd name="connsiteX11" fmla="*/ 10836 w 10575"/>
                    <a:gd name="connsiteY11" fmla="*/ 652 h 12708"/>
                    <a:gd name="connsiteX12" fmla="*/ 5383 w 10575"/>
                    <a:gd name="connsiteY12" fmla="*/ 2561 h 12708"/>
                    <a:gd name="connsiteX13" fmla="*/ 5332 w 10575"/>
                    <a:gd name="connsiteY13" fmla="*/ 2835 h 12708"/>
                    <a:gd name="connsiteX14" fmla="*/ 4292 w 10575"/>
                    <a:gd name="connsiteY14" fmla="*/ 7900 h 1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75" h="12708">
                      <a:moveTo>
                        <a:pt x="4292" y="7900"/>
                      </a:moveTo>
                      <a:cubicBezTo>
                        <a:pt x="3869" y="9832"/>
                        <a:pt x="3001" y="10901"/>
                        <a:pt x="1811" y="11096"/>
                      </a:cubicBezTo>
                      <a:cubicBezTo>
                        <a:pt x="1440" y="11171"/>
                        <a:pt x="646" y="11561"/>
                        <a:pt x="595" y="11788"/>
                      </a:cubicBezTo>
                      <a:cubicBezTo>
                        <a:pt x="497" y="12137"/>
                        <a:pt x="446" y="12509"/>
                        <a:pt x="372" y="12880"/>
                      </a:cubicBezTo>
                      <a:cubicBezTo>
                        <a:pt x="1164" y="13378"/>
                        <a:pt x="2136" y="13495"/>
                        <a:pt x="3024" y="13201"/>
                      </a:cubicBezTo>
                      <a:cubicBezTo>
                        <a:pt x="6545" y="12063"/>
                        <a:pt x="6596" y="12086"/>
                        <a:pt x="6791" y="7495"/>
                      </a:cubicBezTo>
                      <a:cubicBezTo>
                        <a:pt x="6842" y="6529"/>
                        <a:pt x="6767" y="5511"/>
                        <a:pt x="6767" y="4545"/>
                      </a:cubicBezTo>
                      <a:cubicBezTo>
                        <a:pt x="6791" y="3453"/>
                        <a:pt x="7139" y="2464"/>
                        <a:pt x="8133" y="2687"/>
                      </a:cubicBezTo>
                      <a:cubicBezTo>
                        <a:pt x="9063" y="2973"/>
                        <a:pt x="9884" y="3535"/>
                        <a:pt x="10488" y="4299"/>
                      </a:cubicBezTo>
                      <a:lnTo>
                        <a:pt x="10836" y="4842"/>
                      </a:lnTo>
                      <a:cubicBezTo>
                        <a:pt x="10860" y="4048"/>
                        <a:pt x="10887" y="3230"/>
                        <a:pt x="10934" y="2412"/>
                      </a:cubicBezTo>
                      <a:cubicBezTo>
                        <a:pt x="10968" y="1824"/>
                        <a:pt x="10936" y="1233"/>
                        <a:pt x="10836" y="652"/>
                      </a:cubicBezTo>
                      <a:cubicBezTo>
                        <a:pt x="8986" y="1191"/>
                        <a:pt x="7166" y="1829"/>
                        <a:pt x="5383" y="2561"/>
                      </a:cubicBezTo>
                      <a:lnTo>
                        <a:pt x="5332" y="2835"/>
                      </a:lnTo>
                      <a:cubicBezTo>
                        <a:pt x="5035" y="4503"/>
                        <a:pt x="4640" y="6213"/>
                        <a:pt x="4292" y="79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9" name="Freeform 5838">
                  <a:extLst>
                    <a:ext uri="{FF2B5EF4-FFF2-40B4-BE49-F238E27FC236}">
                      <a16:creationId xmlns:a16="http://schemas.microsoft.com/office/drawing/2014/main" id="{D12457E6-CBF3-1949-B95D-41ACAC778255}"/>
                    </a:ext>
                  </a:extLst>
                </p:cNvPr>
                <p:cNvSpPr/>
                <p:nvPr/>
              </p:nvSpPr>
              <p:spPr>
                <a:xfrm rot="-780000">
                  <a:off x="1860882" y="3850386"/>
                  <a:ext cx="594" cy="613"/>
                </a:xfrm>
                <a:custGeom>
                  <a:avLst/>
                  <a:gdLst>
                    <a:gd name="connsiteX0" fmla="*/ 806 w 594"/>
                    <a:gd name="connsiteY0" fmla="*/ 1248 h 613"/>
                    <a:gd name="connsiteX1" fmla="*/ 978 w 594"/>
                    <a:gd name="connsiteY1" fmla="*/ 653 h 613"/>
                    <a:gd name="connsiteX2" fmla="*/ 384 w 594"/>
                    <a:gd name="connsiteY2" fmla="*/ 1118 h 613"/>
                    <a:gd name="connsiteX3" fmla="*/ 732 w 594"/>
                    <a:gd name="connsiteY3" fmla="*/ 1266 h 613"/>
                  </a:gdLst>
                  <a:ahLst/>
                  <a:cxnLst>
                    <a:cxn ang="0">
                      <a:pos x="connsiteX0" y="connsiteY0"/>
                    </a:cxn>
                    <a:cxn ang="0">
                      <a:pos x="connsiteX1" y="connsiteY1"/>
                    </a:cxn>
                    <a:cxn ang="0">
                      <a:pos x="connsiteX2" y="connsiteY2"/>
                    </a:cxn>
                    <a:cxn ang="0">
                      <a:pos x="connsiteX3" y="connsiteY3"/>
                    </a:cxn>
                  </a:cxnLst>
                  <a:rect l="l" t="t" r="r" b="b"/>
                  <a:pathLst>
                    <a:path w="594" h="613">
                      <a:moveTo>
                        <a:pt x="806" y="1248"/>
                      </a:moveTo>
                      <a:lnTo>
                        <a:pt x="978" y="653"/>
                      </a:lnTo>
                      <a:lnTo>
                        <a:pt x="384" y="1118"/>
                      </a:lnTo>
                      <a:lnTo>
                        <a:pt x="732" y="126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0" name="Freeform 5839">
                  <a:extLst>
                    <a:ext uri="{FF2B5EF4-FFF2-40B4-BE49-F238E27FC236}">
                      <a16:creationId xmlns:a16="http://schemas.microsoft.com/office/drawing/2014/main" id="{B71913BD-5834-F742-D629-12949E91A77A}"/>
                    </a:ext>
                  </a:extLst>
                </p:cNvPr>
                <p:cNvSpPr/>
                <p:nvPr/>
              </p:nvSpPr>
              <p:spPr>
                <a:xfrm rot="-780000">
                  <a:off x="1861145" y="3849032"/>
                  <a:ext cx="1686" cy="1761"/>
                </a:xfrm>
                <a:custGeom>
                  <a:avLst/>
                  <a:gdLst>
                    <a:gd name="connsiteX0" fmla="*/ 1499 w 1686"/>
                    <a:gd name="connsiteY0" fmla="*/ 1582 h 1761"/>
                    <a:gd name="connsiteX1" fmla="*/ 2070 w 1686"/>
                    <a:gd name="connsiteY1" fmla="*/ 653 h 1761"/>
                    <a:gd name="connsiteX2" fmla="*/ 556 w 1686"/>
                    <a:gd name="connsiteY2" fmla="*/ 1819 h 1761"/>
                    <a:gd name="connsiteX3" fmla="*/ 384 w 1686"/>
                    <a:gd name="connsiteY3" fmla="*/ 2414 h 1761"/>
                    <a:gd name="connsiteX4" fmla="*/ 1499 w 1686"/>
                    <a:gd name="connsiteY4" fmla="*/ 1582 h 1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 h="1761">
                      <a:moveTo>
                        <a:pt x="1499" y="1582"/>
                      </a:moveTo>
                      <a:cubicBezTo>
                        <a:pt x="1698" y="1285"/>
                        <a:pt x="1893" y="964"/>
                        <a:pt x="2070" y="653"/>
                      </a:cubicBezTo>
                      <a:cubicBezTo>
                        <a:pt x="1550" y="1024"/>
                        <a:pt x="1053" y="1419"/>
                        <a:pt x="556" y="1819"/>
                      </a:cubicBezTo>
                      <a:lnTo>
                        <a:pt x="384" y="2414"/>
                      </a:lnTo>
                      <a:cubicBezTo>
                        <a:pt x="658" y="2423"/>
                        <a:pt x="1178" y="1977"/>
                        <a:pt x="1499" y="15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1" name="Freeform 5840">
                  <a:extLst>
                    <a:ext uri="{FF2B5EF4-FFF2-40B4-BE49-F238E27FC236}">
                      <a16:creationId xmlns:a16="http://schemas.microsoft.com/office/drawing/2014/main" id="{2CF5DF40-9DEE-22A9-F832-5ECB22E9CC6E}"/>
                    </a:ext>
                  </a:extLst>
                </p:cNvPr>
                <p:cNvSpPr/>
                <p:nvPr/>
              </p:nvSpPr>
              <p:spPr>
                <a:xfrm rot="-780000">
                  <a:off x="1860865" y="3850388"/>
                  <a:ext cx="594" cy="464"/>
                </a:xfrm>
                <a:custGeom>
                  <a:avLst/>
                  <a:gdLst>
                    <a:gd name="connsiteX0" fmla="*/ 978 w 594"/>
                    <a:gd name="connsiteY0" fmla="*/ 653 h 464"/>
                    <a:gd name="connsiteX1" fmla="*/ 978 w 594"/>
                    <a:gd name="connsiteY1" fmla="*/ 653 h 464"/>
                    <a:gd name="connsiteX2" fmla="*/ 384 w 594"/>
                    <a:gd name="connsiteY2" fmla="*/ 1118 h 464"/>
                    <a:gd name="connsiteX3" fmla="*/ 384 w 594"/>
                    <a:gd name="connsiteY3" fmla="*/ 1118 h 464"/>
                  </a:gdLst>
                  <a:ahLst/>
                  <a:cxnLst>
                    <a:cxn ang="0">
                      <a:pos x="connsiteX0" y="connsiteY0"/>
                    </a:cxn>
                    <a:cxn ang="0">
                      <a:pos x="connsiteX1" y="connsiteY1"/>
                    </a:cxn>
                    <a:cxn ang="0">
                      <a:pos x="connsiteX2" y="connsiteY2"/>
                    </a:cxn>
                    <a:cxn ang="0">
                      <a:pos x="connsiteX3" y="connsiteY3"/>
                    </a:cxn>
                  </a:cxnLst>
                  <a:rect l="l" t="t" r="r" b="b"/>
                  <a:pathLst>
                    <a:path w="594" h="464">
                      <a:moveTo>
                        <a:pt x="978" y="653"/>
                      </a:moveTo>
                      <a:lnTo>
                        <a:pt x="978" y="653"/>
                      </a:lnTo>
                      <a:lnTo>
                        <a:pt x="384" y="1118"/>
                      </a:lnTo>
                      <a:lnTo>
                        <a:pt x="384" y="111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2" name="Freeform 5841">
                  <a:extLst>
                    <a:ext uri="{FF2B5EF4-FFF2-40B4-BE49-F238E27FC236}">
                      <a16:creationId xmlns:a16="http://schemas.microsoft.com/office/drawing/2014/main" id="{163C5ACB-22EB-CD5B-DE76-BD216D526251}"/>
                    </a:ext>
                  </a:extLst>
                </p:cNvPr>
                <p:cNvSpPr/>
                <p:nvPr/>
              </p:nvSpPr>
              <p:spPr>
                <a:xfrm rot="-780000">
                  <a:off x="1861249" y="3849005"/>
                  <a:ext cx="1514" cy="1166"/>
                </a:xfrm>
                <a:custGeom>
                  <a:avLst/>
                  <a:gdLst>
                    <a:gd name="connsiteX0" fmla="*/ 1898 w 1514"/>
                    <a:gd name="connsiteY0" fmla="*/ 653 h 1166"/>
                    <a:gd name="connsiteX1" fmla="*/ 1898 w 1514"/>
                    <a:gd name="connsiteY1" fmla="*/ 653 h 1166"/>
                    <a:gd name="connsiteX2" fmla="*/ 384 w 1514"/>
                    <a:gd name="connsiteY2" fmla="*/ 1819 h 1166"/>
                    <a:gd name="connsiteX3" fmla="*/ 384 w 1514"/>
                    <a:gd name="connsiteY3" fmla="*/ 1819 h 1166"/>
                    <a:gd name="connsiteX4" fmla="*/ 1898 w 1514"/>
                    <a:gd name="connsiteY4" fmla="*/ 653 h 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 h="1166">
                      <a:moveTo>
                        <a:pt x="1898" y="653"/>
                      </a:moveTo>
                      <a:lnTo>
                        <a:pt x="1898" y="653"/>
                      </a:lnTo>
                      <a:cubicBezTo>
                        <a:pt x="1378" y="1024"/>
                        <a:pt x="881" y="1419"/>
                        <a:pt x="384" y="1819"/>
                      </a:cubicBezTo>
                      <a:lnTo>
                        <a:pt x="384" y="1819"/>
                      </a:lnTo>
                      <a:cubicBezTo>
                        <a:pt x="881" y="1419"/>
                        <a:pt x="1373" y="1024"/>
                        <a:pt x="1898" y="6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3" name="Freeform 5842">
                  <a:extLst>
                    <a:ext uri="{FF2B5EF4-FFF2-40B4-BE49-F238E27FC236}">
                      <a16:creationId xmlns:a16="http://schemas.microsoft.com/office/drawing/2014/main" id="{6DF09245-E7C5-5249-BD37-75BAF2045FF5}"/>
                    </a:ext>
                  </a:extLst>
                </p:cNvPr>
                <p:cNvSpPr/>
                <p:nvPr/>
              </p:nvSpPr>
              <p:spPr>
                <a:xfrm rot="-780000">
                  <a:off x="1834666" y="3851391"/>
                  <a:ext cx="274" cy="766"/>
                </a:xfrm>
                <a:custGeom>
                  <a:avLst/>
                  <a:gdLst>
                    <a:gd name="connsiteX0" fmla="*/ 379 w 274"/>
                    <a:gd name="connsiteY0" fmla="*/ 653 h 766"/>
                    <a:gd name="connsiteX1" fmla="*/ 653 w 274"/>
                    <a:gd name="connsiteY1" fmla="*/ 1420 h 766"/>
                    <a:gd name="connsiteX2" fmla="*/ 653 w 274"/>
                    <a:gd name="connsiteY2" fmla="*/ 1420 h 766"/>
                  </a:gdLst>
                  <a:ahLst/>
                  <a:cxnLst>
                    <a:cxn ang="0">
                      <a:pos x="connsiteX0" y="connsiteY0"/>
                    </a:cxn>
                    <a:cxn ang="0">
                      <a:pos x="connsiteX1" y="connsiteY1"/>
                    </a:cxn>
                    <a:cxn ang="0">
                      <a:pos x="connsiteX2" y="connsiteY2"/>
                    </a:cxn>
                  </a:cxnLst>
                  <a:rect l="l" t="t" r="r" b="b"/>
                  <a:pathLst>
                    <a:path w="274" h="766">
                      <a:moveTo>
                        <a:pt x="379" y="653"/>
                      </a:moveTo>
                      <a:lnTo>
                        <a:pt x="653" y="1420"/>
                      </a:lnTo>
                      <a:lnTo>
                        <a:pt x="653" y="142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4" name="Freeform 5843">
                  <a:extLst>
                    <a:ext uri="{FF2B5EF4-FFF2-40B4-BE49-F238E27FC236}">
                      <a16:creationId xmlns:a16="http://schemas.microsoft.com/office/drawing/2014/main" id="{1DC62ED7-C7CB-8386-1D41-73F40BD933D2}"/>
                    </a:ext>
                  </a:extLst>
                </p:cNvPr>
                <p:cNvSpPr/>
                <p:nvPr/>
              </p:nvSpPr>
              <p:spPr>
                <a:xfrm rot="-780000">
                  <a:off x="1834160" y="3850333"/>
                  <a:ext cx="297" cy="1142"/>
                </a:xfrm>
                <a:custGeom>
                  <a:avLst/>
                  <a:gdLst>
                    <a:gd name="connsiteX0" fmla="*/ 676 w 297"/>
                    <a:gd name="connsiteY0" fmla="*/ 1796 h 1142"/>
                    <a:gd name="connsiteX1" fmla="*/ 379 w 297"/>
                    <a:gd name="connsiteY1" fmla="*/ 653 h 1142"/>
                    <a:gd name="connsiteX2" fmla="*/ 676 w 297"/>
                    <a:gd name="connsiteY2" fmla="*/ 1796 h 1142"/>
                  </a:gdLst>
                  <a:ahLst/>
                  <a:cxnLst>
                    <a:cxn ang="0">
                      <a:pos x="connsiteX0" y="connsiteY0"/>
                    </a:cxn>
                    <a:cxn ang="0">
                      <a:pos x="connsiteX1" y="connsiteY1"/>
                    </a:cxn>
                    <a:cxn ang="0">
                      <a:pos x="connsiteX2" y="connsiteY2"/>
                    </a:cxn>
                  </a:cxnLst>
                  <a:rect l="l" t="t" r="r" b="b"/>
                  <a:pathLst>
                    <a:path w="297" h="1142">
                      <a:moveTo>
                        <a:pt x="676" y="1796"/>
                      </a:moveTo>
                      <a:cubicBezTo>
                        <a:pt x="579" y="1425"/>
                        <a:pt x="477" y="1053"/>
                        <a:pt x="379" y="653"/>
                      </a:cubicBezTo>
                      <a:cubicBezTo>
                        <a:pt x="481" y="1053"/>
                        <a:pt x="579" y="1425"/>
                        <a:pt x="676" y="17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5" name="Freeform 5844">
                  <a:extLst>
                    <a:ext uri="{FF2B5EF4-FFF2-40B4-BE49-F238E27FC236}">
                      <a16:creationId xmlns:a16="http://schemas.microsoft.com/office/drawing/2014/main" id="{77ED731A-AD81-C4E1-00DB-24A45A85C1EE}"/>
                    </a:ext>
                  </a:extLst>
                </p:cNvPr>
                <p:cNvSpPr/>
                <p:nvPr/>
              </p:nvSpPr>
              <p:spPr>
                <a:xfrm rot="-780000">
                  <a:off x="1836099" y="3834404"/>
                  <a:ext cx="3321" cy="758"/>
                </a:xfrm>
                <a:custGeom>
                  <a:avLst/>
                  <a:gdLst>
                    <a:gd name="connsiteX0" fmla="*/ 2957 w 3321"/>
                    <a:gd name="connsiteY0" fmla="*/ 1135 h 758"/>
                    <a:gd name="connsiteX1" fmla="*/ 379 w 3321"/>
                    <a:gd name="connsiteY1" fmla="*/ 670 h 758"/>
                    <a:gd name="connsiteX2" fmla="*/ 2957 w 3321"/>
                    <a:gd name="connsiteY2" fmla="*/ 1135 h 758"/>
                    <a:gd name="connsiteX3" fmla="*/ 3700 w 3321"/>
                    <a:gd name="connsiteY3" fmla="*/ 1409 h 758"/>
                    <a:gd name="connsiteX4" fmla="*/ 3700 w 3321"/>
                    <a:gd name="connsiteY4" fmla="*/ 1409 h 758"/>
                    <a:gd name="connsiteX5" fmla="*/ 2957 w 3321"/>
                    <a:gd name="connsiteY5" fmla="*/ 1135 h 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 h="758">
                      <a:moveTo>
                        <a:pt x="2957" y="1135"/>
                      </a:moveTo>
                      <a:cubicBezTo>
                        <a:pt x="2155" y="751"/>
                        <a:pt x="1265" y="591"/>
                        <a:pt x="379" y="670"/>
                      </a:cubicBezTo>
                      <a:cubicBezTo>
                        <a:pt x="1265" y="591"/>
                        <a:pt x="2155" y="751"/>
                        <a:pt x="2957" y="1135"/>
                      </a:cubicBezTo>
                      <a:cubicBezTo>
                        <a:pt x="3196" y="1248"/>
                        <a:pt x="3445" y="1340"/>
                        <a:pt x="3700" y="1409"/>
                      </a:cubicBezTo>
                      <a:lnTo>
                        <a:pt x="3700" y="1409"/>
                      </a:lnTo>
                      <a:cubicBezTo>
                        <a:pt x="3445" y="1340"/>
                        <a:pt x="3196" y="1248"/>
                        <a:pt x="2957" y="113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6" name="Freeform 5845">
                  <a:extLst>
                    <a:ext uri="{FF2B5EF4-FFF2-40B4-BE49-F238E27FC236}">
                      <a16:creationId xmlns:a16="http://schemas.microsoft.com/office/drawing/2014/main" id="{3D4C99F1-66B9-7A79-EB0F-9F0E98B1BC75}"/>
                    </a:ext>
                  </a:extLst>
                </p:cNvPr>
                <p:cNvSpPr/>
                <p:nvPr/>
              </p:nvSpPr>
              <p:spPr>
                <a:xfrm rot="-780000">
                  <a:off x="1841382" y="3845764"/>
                  <a:ext cx="1291" cy="1784"/>
                </a:xfrm>
                <a:custGeom>
                  <a:avLst/>
                  <a:gdLst>
                    <a:gd name="connsiteX0" fmla="*/ 1672 w 1291"/>
                    <a:gd name="connsiteY0" fmla="*/ 652 h 1784"/>
                    <a:gd name="connsiteX1" fmla="*/ 380 w 1291"/>
                    <a:gd name="connsiteY1" fmla="*/ 2437 h 1784"/>
                    <a:gd name="connsiteX2" fmla="*/ 1672 w 1291"/>
                    <a:gd name="connsiteY2" fmla="*/ 652 h 1784"/>
                  </a:gdLst>
                  <a:ahLst/>
                  <a:cxnLst>
                    <a:cxn ang="0">
                      <a:pos x="connsiteX0" y="connsiteY0"/>
                    </a:cxn>
                    <a:cxn ang="0">
                      <a:pos x="connsiteX1" y="connsiteY1"/>
                    </a:cxn>
                    <a:cxn ang="0">
                      <a:pos x="connsiteX2" y="connsiteY2"/>
                    </a:cxn>
                  </a:cxnLst>
                  <a:rect l="l" t="t" r="r" b="b"/>
                  <a:pathLst>
                    <a:path w="1291" h="1784">
                      <a:moveTo>
                        <a:pt x="1672" y="652"/>
                      </a:moveTo>
                      <a:cubicBezTo>
                        <a:pt x="1140" y="1166"/>
                        <a:pt x="702" y="1770"/>
                        <a:pt x="380" y="2437"/>
                      </a:cubicBezTo>
                      <a:cubicBezTo>
                        <a:pt x="702" y="1770"/>
                        <a:pt x="1140" y="1166"/>
                        <a:pt x="1672" y="6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7" name="Freeform 5846">
                  <a:extLst>
                    <a:ext uri="{FF2B5EF4-FFF2-40B4-BE49-F238E27FC236}">
                      <a16:creationId xmlns:a16="http://schemas.microsoft.com/office/drawing/2014/main" id="{46ED85DB-0C38-362B-9064-7532C75A0F3E}"/>
                    </a:ext>
                  </a:extLst>
                </p:cNvPr>
                <p:cNvSpPr/>
                <p:nvPr/>
              </p:nvSpPr>
              <p:spPr>
                <a:xfrm rot="-780000">
                  <a:off x="1832535" y="3847570"/>
                  <a:ext cx="469" cy="1161"/>
                </a:xfrm>
                <a:custGeom>
                  <a:avLst/>
                  <a:gdLst>
                    <a:gd name="connsiteX0" fmla="*/ 848 w 469"/>
                    <a:gd name="connsiteY0" fmla="*/ 1814 h 1161"/>
                    <a:gd name="connsiteX1" fmla="*/ 527 w 469"/>
                    <a:gd name="connsiteY1" fmla="*/ 1048 h 1161"/>
                    <a:gd name="connsiteX2" fmla="*/ 379 w 469"/>
                    <a:gd name="connsiteY2" fmla="*/ 653 h 1161"/>
                    <a:gd name="connsiteX3" fmla="*/ 379 w 469"/>
                    <a:gd name="connsiteY3" fmla="*/ 653 h 1161"/>
                    <a:gd name="connsiteX4" fmla="*/ 527 w 469"/>
                    <a:gd name="connsiteY4" fmla="*/ 1048 h 1161"/>
                    <a:gd name="connsiteX5" fmla="*/ 848 w 469"/>
                    <a:gd name="connsiteY5" fmla="*/ 1814 h 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 h="1161">
                      <a:moveTo>
                        <a:pt x="848" y="1814"/>
                      </a:moveTo>
                      <a:cubicBezTo>
                        <a:pt x="756" y="1553"/>
                        <a:pt x="649" y="1297"/>
                        <a:pt x="527" y="1048"/>
                      </a:cubicBezTo>
                      <a:lnTo>
                        <a:pt x="379" y="653"/>
                      </a:lnTo>
                      <a:lnTo>
                        <a:pt x="379" y="653"/>
                      </a:lnTo>
                      <a:lnTo>
                        <a:pt x="527" y="1048"/>
                      </a:lnTo>
                      <a:cubicBezTo>
                        <a:pt x="649" y="1297"/>
                        <a:pt x="756" y="1553"/>
                        <a:pt x="848" y="181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8" name="Freeform 5847">
                  <a:extLst>
                    <a:ext uri="{FF2B5EF4-FFF2-40B4-BE49-F238E27FC236}">
                      <a16:creationId xmlns:a16="http://schemas.microsoft.com/office/drawing/2014/main" id="{1F547C3F-7F10-55F6-1999-20F07AE95F6B}"/>
                    </a:ext>
                  </a:extLst>
                </p:cNvPr>
                <p:cNvSpPr/>
                <p:nvPr/>
              </p:nvSpPr>
              <p:spPr>
                <a:xfrm rot="-780000">
                  <a:off x="1840166" y="3870819"/>
                  <a:ext cx="2975" cy="5857"/>
                </a:xfrm>
                <a:custGeom>
                  <a:avLst/>
                  <a:gdLst>
                    <a:gd name="connsiteX0" fmla="*/ 3137 w 2975"/>
                    <a:gd name="connsiteY0" fmla="*/ 2887 h 5857"/>
                    <a:gd name="connsiteX1" fmla="*/ 2097 w 2975"/>
                    <a:gd name="connsiteY1" fmla="*/ 754 h 5857"/>
                    <a:gd name="connsiteX2" fmla="*/ 1823 w 2975"/>
                    <a:gd name="connsiteY2" fmla="*/ 680 h 5857"/>
                    <a:gd name="connsiteX3" fmla="*/ 894 w 2975"/>
                    <a:gd name="connsiteY3" fmla="*/ 657 h 5857"/>
                    <a:gd name="connsiteX4" fmla="*/ 397 w 2975"/>
                    <a:gd name="connsiteY4" fmla="*/ 2841 h 5857"/>
                    <a:gd name="connsiteX5" fmla="*/ 745 w 2975"/>
                    <a:gd name="connsiteY5" fmla="*/ 5791 h 5857"/>
                    <a:gd name="connsiteX6" fmla="*/ 1512 w 2975"/>
                    <a:gd name="connsiteY6" fmla="*/ 6483 h 5857"/>
                    <a:gd name="connsiteX7" fmla="*/ 1535 w 2975"/>
                    <a:gd name="connsiteY7" fmla="*/ 6460 h 5857"/>
                    <a:gd name="connsiteX8" fmla="*/ 1660 w 2975"/>
                    <a:gd name="connsiteY8" fmla="*/ 6037 h 5857"/>
                    <a:gd name="connsiteX9" fmla="*/ 3137 w 2975"/>
                    <a:gd name="connsiteY9" fmla="*/ 2887 h 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5" h="5857">
                      <a:moveTo>
                        <a:pt x="3137" y="2887"/>
                      </a:moveTo>
                      <a:cubicBezTo>
                        <a:pt x="3602" y="1823"/>
                        <a:pt x="3360" y="1052"/>
                        <a:pt x="2097" y="754"/>
                      </a:cubicBezTo>
                      <a:lnTo>
                        <a:pt x="1823" y="680"/>
                      </a:lnTo>
                      <a:cubicBezTo>
                        <a:pt x="1513" y="696"/>
                        <a:pt x="1202" y="688"/>
                        <a:pt x="894" y="657"/>
                      </a:cubicBezTo>
                      <a:cubicBezTo>
                        <a:pt x="497" y="1312"/>
                        <a:pt x="323" y="2078"/>
                        <a:pt x="397" y="2841"/>
                      </a:cubicBezTo>
                      <a:cubicBezTo>
                        <a:pt x="522" y="3830"/>
                        <a:pt x="545" y="4899"/>
                        <a:pt x="745" y="5791"/>
                      </a:cubicBezTo>
                      <a:cubicBezTo>
                        <a:pt x="843" y="6214"/>
                        <a:pt x="1242" y="6632"/>
                        <a:pt x="1512" y="6483"/>
                      </a:cubicBezTo>
                      <a:lnTo>
                        <a:pt x="1535" y="6460"/>
                      </a:lnTo>
                      <a:lnTo>
                        <a:pt x="1660" y="6037"/>
                      </a:lnTo>
                      <a:cubicBezTo>
                        <a:pt x="2078" y="4945"/>
                        <a:pt x="2673" y="3956"/>
                        <a:pt x="3137" y="28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9" name="Freeform 5848">
                  <a:extLst>
                    <a:ext uri="{FF2B5EF4-FFF2-40B4-BE49-F238E27FC236}">
                      <a16:creationId xmlns:a16="http://schemas.microsoft.com/office/drawing/2014/main" id="{81917064-5E27-AF4A-B760-B1BD7A065084}"/>
                    </a:ext>
                  </a:extLst>
                </p:cNvPr>
                <p:cNvSpPr/>
                <p:nvPr/>
              </p:nvSpPr>
              <p:spPr>
                <a:xfrm rot="-780000">
                  <a:off x="1830405" y="3855583"/>
                  <a:ext cx="1499" cy="4139"/>
                </a:xfrm>
                <a:custGeom>
                  <a:avLst/>
                  <a:gdLst>
                    <a:gd name="connsiteX0" fmla="*/ 1878 w 1499"/>
                    <a:gd name="connsiteY0" fmla="*/ 4794 h 4139"/>
                    <a:gd name="connsiteX1" fmla="*/ 563 w 1499"/>
                    <a:gd name="connsiteY1" fmla="*/ 654 h 4139"/>
                    <a:gd name="connsiteX2" fmla="*/ 1878 w 1499"/>
                    <a:gd name="connsiteY2" fmla="*/ 4794 h 4139"/>
                  </a:gdLst>
                  <a:ahLst/>
                  <a:cxnLst>
                    <a:cxn ang="0">
                      <a:pos x="connsiteX0" y="connsiteY0"/>
                    </a:cxn>
                    <a:cxn ang="0">
                      <a:pos x="connsiteX1" y="connsiteY1"/>
                    </a:cxn>
                    <a:cxn ang="0">
                      <a:pos x="connsiteX2" y="connsiteY2"/>
                    </a:cxn>
                  </a:cxnLst>
                  <a:rect l="l" t="t" r="r" b="b"/>
                  <a:pathLst>
                    <a:path w="1499" h="4139">
                      <a:moveTo>
                        <a:pt x="1878" y="4794"/>
                      </a:moveTo>
                      <a:cubicBezTo>
                        <a:pt x="595" y="3841"/>
                        <a:pt x="66" y="2174"/>
                        <a:pt x="563" y="654"/>
                      </a:cubicBezTo>
                      <a:cubicBezTo>
                        <a:pt x="66" y="2174"/>
                        <a:pt x="595" y="3841"/>
                        <a:pt x="1878" y="47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0" name="Freeform 5849">
                  <a:extLst>
                    <a:ext uri="{FF2B5EF4-FFF2-40B4-BE49-F238E27FC236}">
                      <a16:creationId xmlns:a16="http://schemas.microsoft.com/office/drawing/2014/main" id="{7A811638-2605-2D8B-F3ED-3A18173D63A7}"/>
                    </a:ext>
                  </a:extLst>
                </p:cNvPr>
                <p:cNvSpPr/>
                <p:nvPr/>
              </p:nvSpPr>
              <p:spPr>
                <a:xfrm rot="-780000">
                  <a:off x="1835265" y="3852003"/>
                  <a:ext cx="766" cy="2281"/>
                </a:xfrm>
                <a:custGeom>
                  <a:avLst/>
                  <a:gdLst>
                    <a:gd name="connsiteX0" fmla="*/ 379 w 766"/>
                    <a:gd name="connsiteY0" fmla="*/ 654 h 2281"/>
                    <a:gd name="connsiteX1" fmla="*/ 379 w 766"/>
                    <a:gd name="connsiteY1" fmla="*/ 654 h 2281"/>
                    <a:gd name="connsiteX2" fmla="*/ 1146 w 766"/>
                    <a:gd name="connsiteY2" fmla="*/ 2935 h 2281"/>
                    <a:gd name="connsiteX3" fmla="*/ 379 w 766"/>
                    <a:gd name="connsiteY3" fmla="*/ 654 h 2281"/>
                  </a:gdLst>
                  <a:ahLst/>
                  <a:cxnLst>
                    <a:cxn ang="0">
                      <a:pos x="connsiteX0" y="connsiteY0"/>
                    </a:cxn>
                    <a:cxn ang="0">
                      <a:pos x="connsiteX1" y="connsiteY1"/>
                    </a:cxn>
                    <a:cxn ang="0">
                      <a:pos x="connsiteX2" y="connsiteY2"/>
                    </a:cxn>
                    <a:cxn ang="0">
                      <a:pos x="connsiteX3" y="connsiteY3"/>
                    </a:cxn>
                  </a:cxnLst>
                  <a:rect l="l" t="t" r="r" b="b"/>
                  <a:pathLst>
                    <a:path w="766" h="2281">
                      <a:moveTo>
                        <a:pt x="379" y="654"/>
                      </a:moveTo>
                      <a:lnTo>
                        <a:pt x="379" y="654"/>
                      </a:lnTo>
                      <a:cubicBezTo>
                        <a:pt x="625" y="1420"/>
                        <a:pt x="899" y="2168"/>
                        <a:pt x="1146" y="2935"/>
                      </a:cubicBezTo>
                      <a:cubicBezTo>
                        <a:pt x="904" y="2168"/>
                        <a:pt x="630" y="1420"/>
                        <a:pt x="379" y="6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1" name="Freeform 5850">
                  <a:extLst>
                    <a:ext uri="{FF2B5EF4-FFF2-40B4-BE49-F238E27FC236}">
                      <a16:creationId xmlns:a16="http://schemas.microsoft.com/office/drawing/2014/main" id="{FF6A4388-92E8-DF71-EE5E-2AC087E28B9A}"/>
                    </a:ext>
                  </a:extLst>
                </p:cNvPr>
                <p:cNvSpPr/>
                <p:nvPr/>
              </p:nvSpPr>
              <p:spPr>
                <a:xfrm rot="-780000">
                  <a:off x="1840010" y="3870812"/>
                  <a:ext cx="928" cy="231"/>
                </a:xfrm>
                <a:custGeom>
                  <a:avLst/>
                  <a:gdLst>
                    <a:gd name="connsiteX0" fmla="*/ 478 w 928"/>
                    <a:gd name="connsiteY0" fmla="*/ 657 h 231"/>
                    <a:gd name="connsiteX1" fmla="*/ 380 w 928"/>
                    <a:gd name="connsiteY1" fmla="*/ 857 h 231"/>
                    <a:gd name="connsiteX2" fmla="*/ 1309 w 928"/>
                    <a:gd name="connsiteY2" fmla="*/ 880 h 231"/>
                  </a:gdLst>
                  <a:ahLst/>
                  <a:cxnLst>
                    <a:cxn ang="0">
                      <a:pos x="connsiteX0" y="connsiteY0"/>
                    </a:cxn>
                    <a:cxn ang="0">
                      <a:pos x="connsiteX1" y="connsiteY1"/>
                    </a:cxn>
                    <a:cxn ang="0">
                      <a:pos x="connsiteX2" y="connsiteY2"/>
                    </a:cxn>
                  </a:cxnLst>
                  <a:rect l="l" t="t" r="r" b="b"/>
                  <a:pathLst>
                    <a:path w="928" h="231">
                      <a:moveTo>
                        <a:pt x="478" y="657"/>
                      </a:moveTo>
                      <a:lnTo>
                        <a:pt x="380" y="857"/>
                      </a:lnTo>
                      <a:cubicBezTo>
                        <a:pt x="689" y="888"/>
                        <a:pt x="999" y="896"/>
                        <a:pt x="1309" y="8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2" name="Freeform 5851">
                  <a:extLst>
                    <a:ext uri="{FF2B5EF4-FFF2-40B4-BE49-F238E27FC236}">
                      <a16:creationId xmlns:a16="http://schemas.microsoft.com/office/drawing/2014/main" id="{D6B72DE5-AC49-3936-36B8-4F5A0083E557}"/>
                    </a:ext>
                  </a:extLst>
                </p:cNvPr>
                <p:cNvSpPr/>
                <p:nvPr/>
              </p:nvSpPr>
              <p:spPr>
                <a:xfrm rot="-780000">
                  <a:off x="1830436" y="3845759"/>
                  <a:ext cx="22563" cy="21654"/>
                </a:xfrm>
                <a:custGeom>
                  <a:avLst/>
                  <a:gdLst>
                    <a:gd name="connsiteX0" fmla="*/ 21260 w 22563"/>
                    <a:gd name="connsiteY0" fmla="*/ 13950 h 21654"/>
                    <a:gd name="connsiteX1" fmla="*/ 20517 w 22563"/>
                    <a:gd name="connsiteY1" fmla="*/ 15316 h 21654"/>
                    <a:gd name="connsiteX2" fmla="*/ 17493 w 22563"/>
                    <a:gd name="connsiteY2" fmla="*/ 12686 h 21654"/>
                    <a:gd name="connsiteX3" fmla="*/ 15659 w 22563"/>
                    <a:gd name="connsiteY3" fmla="*/ 13527 h 21654"/>
                    <a:gd name="connsiteX4" fmla="*/ 10057 w 22563"/>
                    <a:gd name="connsiteY4" fmla="*/ 13750 h 21654"/>
                    <a:gd name="connsiteX5" fmla="*/ 8942 w 22563"/>
                    <a:gd name="connsiteY5" fmla="*/ 13727 h 21654"/>
                    <a:gd name="connsiteX6" fmla="*/ 7233 w 22563"/>
                    <a:gd name="connsiteY6" fmla="*/ 11743 h 21654"/>
                    <a:gd name="connsiteX7" fmla="*/ 6987 w 22563"/>
                    <a:gd name="connsiteY7" fmla="*/ 11571 h 21654"/>
                    <a:gd name="connsiteX8" fmla="*/ 6146 w 22563"/>
                    <a:gd name="connsiteY8" fmla="*/ 9884 h 21654"/>
                    <a:gd name="connsiteX9" fmla="*/ 5645 w 22563"/>
                    <a:gd name="connsiteY9" fmla="*/ 5587 h 21654"/>
                    <a:gd name="connsiteX10" fmla="*/ 6142 w 22563"/>
                    <a:gd name="connsiteY10" fmla="*/ 5610 h 21654"/>
                    <a:gd name="connsiteX11" fmla="*/ 5868 w 22563"/>
                    <a:gd name="connsiteY11" fmla="*/ 4843 h 21654"/>
                    <a:gd name="connsiteX12" fmla="*/ 5570 w 22563"/>
                    <a:gd name="connsiteY12" fmla="*/ 3700 h 21654"/>
                    <a:gd name="connsiteX13" fmla="*/ 5073 w 22563"/>
                    <a:gd name="connsiteY13" fmla="*/ 1814 h 21654"/>
                    <a:gd name="connsiteX14" fmla="*/ 4753 w 22563"/>
                    <a:gd name="connsiteY14" fmla="*/ 1047 h 21654"/>
                    <a:gd name="connsiteX15" fmla="*/ 4604 w 22563"/>
                    <a:gd name="connsiteY15" fmla="*/ 652 h 21654"/>
                    <a:gd name="connsiteX16" fmla="*/ 3959 w 22563"/>
                    <a:gd name="connsiteY16" fmla="*/ 1117 h 21654"/>
                    <a:gd name="connsiteX17" fmla="*/ 2895 w 22563"/>
                    <a:gd name="connsiteY17" fmla="*/ 2409 h 21654"/>
                    <a:gd name="connsiteX18" fmla="*/ 1158 w 22563"/>
                    <a:gd name="connsiteY18" fmla="*/ 5954 h 21654"/>
                    <a:gd name="connsiteX19" fmla="*/ 1158 w 22563"/>
                    <a:gd name="connsiteY19" fmla="*/ 5977 h 21654"/>
                    <a:gd name="connsiteX20" fmla="*/ 735 w 22563"/>
                    <a:gd name="connsiteY20" fmla="*/ 7566 h 21654"/>
                    <a:gd name="connsiteX21" fmla="*/ 563 w 22563"/>
                    <a:gd name="connsiteY21" fmla="*/ 8086 h 21654"/>
                    <a:gd name="connsiteX22" fmla="*/ 1878 w 22563"/>
                    <a:gd name="connsiteY22" fmla="*/ 12226 h 21654"/>
                    <a:gd name="connsiteX23" fmla="*/ 3364 w 22563"/>
                    <a:gd name="connsiteY23" fmla="*/ 13467 h 21654"/>
                    <a:gd name="connsiteX24" fmla="*/ 3489 w 22563"/>
                    <a:gd name="connsiteY24" fmla="*/ 13592 h 21654"/>
                    <a:gd name="connsiteX25" fmla="*/ 4953 w 22563"/>
                    <a:gd name="connsiteY25" fmla="*/ 13495 h 21654"/>
                    <a:gd name="connsiteX26" fmla="*/ 5375 w 22563"/>
                    <a:gd name="connsiteY26" fmla="*/ 16171 h 21654"/>
                    <a:gd name="connsiteX27" fmla="*/ 5840 w 22563"/>
                    <a:gd name="connsiteY27" fmla="*/ 17783 h 21654"/>
                    <a:gd name="connsiteX28" fmla="*/ 8589 w 22563"/>
                    <a:gd name="connsiteY28" fmla="*/ 17016 h 21654"/>
                    <a:gd name="connsiteX29" fmla="*/ 11376 w 22563"/>
                    <a:gd name="connsiteY29" fmla="*/ 17537 h 21654"/>
                    <a:gd name="connsiteX30" fmla="*/ 11576 w 22563"/>
                    <a:gd name="connsiteY30" fmla="*/ 18057 h 21654"/>
                    <a:gd name="connsiteX31" fmla="*/ 12616 w 22563"/>
                    <a:gd name="connsiteY31" fmla="*/ 17592 h 21654"/>
                    <a:gd name="connsiteX32" fmla="*/ 12519 w 22563"/>
                    <a:gd name="connsiteY32" fmla="*/ 17421 h 21654"/>
                    <a:gd name="connsiteX33" fmla="*/ 15074 w 22563"/>
                    <a:gd name="connsiteY33" fmla="*/ 15934 h 21654"/>
                    <a:gd name="connsiteX34" fmla="*/ 18120 w 22563"/>
                    <a:gd name="connsiteY34" fmla="*/ 17843 h 21654"/>
                    <a:gd name="connsiteX35" fmla="*/ 18441 w 22563"/>
                    <a:gd name="connsiteY35" fmla="*/ 19655 h 21654"/>
                    <a:gd name="connsiteX36" fmla="*/ 19258 w 22563"/>
                    <a:gd name="connsiteY36" fmla="*/ 21542 h 21654"/>
                    <a:gd name="connsiteX37" fmla="*/ 20550 w 22563"/>
                    <a:gd name="connsiteY37" fmla="*/ 21965 h 21654"/>
                    <a:gd name="connsiteX38" fmla="*/ 21590 w 22563"/>
                    <a:gd name="connsiteY38" fmla="*/ 19483 h 21654"/>
                    <a:gd name="connsiteX39" fmla="*/ 22626 w 22563"/>
                    <a:gd name="connsiteY39" fmla="*/ 14414 h 21654"/>
                    <a:gd name="connsiteX40" fmla="*/ 22501 w 22563"/>
                    <a:gd name="connsiteY40" fmla="*/ 12677 h 21654"/>
                    <a:gd name="connsiteX41" fmla="*/ 20666 w 22563"/>
                    <a:gd name="connsiteY41" fmla="*/ 11785 h 21654"/>
                    <a:gd name="connsiteX42" fmla="*/ 20666 w 22563"/>
                    <a:gd name="connsiteY42" fmla="*/ 11882 h 21654"/>
                    <a:gd name="connsiteX43" fmla="*/ 21260 w 22563"/>
                    <a:gd name="connsiteY43" fmla="*/ 13950 h 2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563" h="21654">
                      <a:moveTo>
                        <a:pt x="21260" y="13950"/>
                      </a:moveTo>
                      <a:cubicBezTo>
                        <a:pt x="21432" y="14819"/>
                        <a:pt x="21386" y="15585"/>
                        <a:pt x="20517" y="15316"/>
                      </a:cubicBezTo>
                      <a:cubicBezTo>
                        <a:pt x="19122" y="15022"/>
                        <a:pt x="17978" y="14027"/>
                        <a:pt x="17493" y="12686"/>
                      </a:cubicBezTo>
                      <a:cubicBezTo>
                        <a:pt x="17020" y="13202"/>
                        <a:pt x="16359" y="13506"/>
                        <a:pt x="15659" y="13527"/>
                      </a:cubicBezTo>
                      <a:cubicBezTo>
                        <a:pt x="13801" y="13504"/>
                        <a:pt x="11892" y="13652"/>
                        <a:pt x="10057" y="13750"/>
                      </a:cubicBezTo>
                      <a:cubicBezTo>
                        <a:pt x="9686" y="13792"/>
                        <a:pt x="9311" y="13784"/>
                        <a:pt x="8942" y="13727"/>
                      </a:cubicBezTo>
                      <a:cubicBezTo>
                        <a:pt x="7924" y="13648"/>
                        <a:pt x="7161" y="12762"/>
                        <a:pt x="7233" y="11743"/>
                      </a:cubicBezTo>
                      <a:lnTo>
                        <a:pt x="6987" y="11571"/>
                      </a:lnTo>
                      <a:cubicBezTo>
                        <a:pt x="6525" y="11119"/>
                        <a:pt x="6229" y="10525"/>
                        <a:pt x="6146" y="9884"/>
                      </a:cubicBezTo>
                      <a:cubicBezTo>
                        <a:pt x="6707" y="8458"/>
                        <a:pt x="6519" y="6846"/>
                        <a:pt x="5645" y="5587"/>
                      </a:cubicBezTo>
                      <a:cubicBezTo>
                        <a:pt x="5809" y="5607"/>
                        <a:pt x="5976" y="5615"/>
                        <a:pt x="6142" y="5610"/>
                      </a:cubicBezTo>
                      <a:lnTo>
                        <a:pt x="5868" y="4843"/>
                      </a:lnTo>
                      <a:cubicBezTo>
                        <a:pt x="5770" y="4472"/>
                        <a:pt x="5668" y="4100"/>
                        <a:pt x="5570" y="3700"/>
                      </a:cubicBezTo>
                      <a:cubicBezTo>
                        <a:pt x="5422" y="3054"/>
                        <a:pt x="5273" y="2437"/>
                        <a:pt x="5073" y="1814"/>
                      </a:cubicBezTo>
                      <a:cubicBezTo>
                        <a:pt x="4981" y="1552"/>
                        <a:pt x="4874" y="1296"/>
                        <a:pt x="4753" y="1047"/>
                      </a:cubicBezTo>
                      <a:lnTo>
                        <a:pt x="4604" y="652"/>
                      </a:lnTo>
                      <a:cubicBezTo>
                        <a:pt x="4406" y="830"/>
                        <a:pt x="4190" y="986"/>
                        <a:pt x="3959" y="1117"/>
                      </a:cubicBezTo>
                      <a:cubicBezTo>
                        <a:pt x="3501" y="1452"/>
                        <a:pt x="3135" y="1896"/>
                        <a:pt x="2895" y="2409"/>
                      </a:cubicBezTo>
                      <a:cubicBezTo>
                        <a:pt x="2300" y="3575"/>
                        <a:pt x="1729" y="4764"/>
                        <a:pt x="1158" y="5954"/>
                      </a:cubicBezTo>
                      <a:lnTo>
                        <a:pt x="1158" y="5977"/>
                      </a:lnTo>
                      <a:cubicBezTo>
                        <a:pt x="1120" y="6529"/>
                        <a:pt x="976" y="7068"/>
                        <a:pt x="735" y="7566"/>
                      </a:cubicBezTo>
                      <a:lnTo>
                        <a:pt x="563" y="8086"/>
                      </a:lnTo>
                      <a:cubicBezTo>
                        <a:pt x="66" y="9606"/>
                        <a:pt x="595" y="11272"/>
                        <a:pt x="1878" y="12226"/>
                      </a:cubicBezTo>
                      <a:lnTo>
                        <a:pt x="3364" y="13467"/>
                      </a:lnTo>
                      <a:lnTo>
                        <a:pt x="3489" y="13592"/>
                      </a:lnTo>
                      <a:cubicBezTo>
                        <a:pt x="3908" y="13255"/>
                        <a:pt x="4493" y="13216"/>
                        <a:pt x="4953" y="13495"/>
                      </a:cubicBezTo>
                      <a:cubicBezTo>
                        <a:pt x="5598" y="13959"/>
                        <a:pt x="5881" y="14712"/>
                        <a:pt x="5375" y="16171"/>
                      </a:cubicBezTo>
                      <a:cubicBezTo>
                        <a:pt x="4953" y="17383"/>
                        <a:pt x="5175" y="17908"/>
                        <a:pt x="5840" y="17783"/>
                      </a:cubicBezTo>
                      <a:cubicBezTo>
                        <a:pt x="6783" y="17637"/>
                        <a:pt x="7706" y="17379"/>
                        <a:pt x="8589" y="17016"/>
                      </a:cubicBezTo>
                      <a:cubicBezTo>
                        <a:pt x="9778" y="16552"/>
                        <a:pt x="10721" y="16519"/>
                        <a:pt x="11376" y="17537"/>
                      </a:cubicBezTo>
                      <a:cubicBezTo>
                        <a:pt x="11483" y="17692"/>
                        <a:pt x="11551" y="17870"/>
                        <a:pt x="11576" y="18057"/>
                      </a:cubicBezTo>
                      <a:lnTo>
                        <a:pt x="12616" y="17592"/>
                      </a:lnTo>
                      <a:lnTo>
                        <a:pt x="12519" y="17421"/>
                      </a:lnTo>
                      <a:cubicBezTo>
                        <a:pt x="13360" y="16923"/>
                        <a:pt x="14182" y="16357"/>
                        <a:pt x="15074" y="15934"/>
                      </a:cubicBezTo>
                      <a:cubicBezTo>
                        <a:pt x="15793" y="15613"/>
                        <a:pt x="17229" y="16580"/>
                        <a:pt x="18120" y="17843"/>
                      </a:cubicBezTo>
                      <a:cubicBezTo>
                        <a:pt x="18540" y="18348"/>
                        <a:pt x="18662" y="19037"/>
                        <a:pt x="18441" y="19655"/>
                      </a:cubicBezTo>
                      <a:cubicBezTo>
                        <a:pt x="18763" y="20262"/>
                        <a:pt x="19036" y="20893"/>
                        <a:pt x="19258" y="21542"/>
                      </a:cubicBezTo>
                      <a:cubicBezTo>
                        <a:pt x="19505" y="22188"/>
                        <a:pt x="19779" y="22657"/>
                        <a:pt x="20550" y="21965"/>
                      </a:cubicBezTo>
                      <a:cubicBezTo>
                        <a:pt x="21260" y="21342"/>
                        <a:pt x="21644" y="20427"/>
                        <a:pt x="21590" y="19483"/>
                      </a:cubicBezTo>
                      <a:cubicBezTo>
                        <a:pt x="21478" y="17732"/>
                        <a:pt x="21835" y="15982"/>
                        <a:pt x="22626" y="14414"/>
                      </a:cubicBezTo>
                      <a:cubicBezTo>
                        <a:pt x="23123" y="13448"/>
                        <a:pt x="22998" y="12900"/>
                        <a:pt x="22501" y="12677"/>
                      </a:cubicBezTo>
                      <a:cubicBezTo>
                        <a:pt x="21883" y="12379"/>
                        <a:pt x="21284" y="12059"/>
                        <a:pt x="20666" y="11785"/>
                      </a:cubicBezTo>
                      <a:lnTo>
                        <a:pt x="20666" y="11882"/>
                      </a:lnTo>
                      <a:cubicBezTo>
                        <a:pt x="20842" y="12588"/>
                        <a:pt x="21140" y="13285"/>
                        <a:pt x="21260" y="1395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3" name="Freeform 5852">
                  <a:extLst>
                    <a:ext uri="{FF2B5EF4-FFF2-40B4-BE49-F238E27FC236}">
                      <a16:creationId xmlns:a16="http://schemas.microsoft.com/office/drawing/2014/main" id="{4E9DE4A7-BD1C-863D-FFCA-D8FCAFB20FC3}"/>
                    </a:ext>
                  </a:extLst>
                </p:cNvPr>
                <p:cNvSpPr/>
                <p:nvPr/>
              </p:nvSpPr>
              <p:spPr>
                <a:xfrm rot="-780000">
                  <a:off x="1841275" y="3870440"/>
                  <a:ext cx="2698" cy="5955"/>
                </a:xfrm>
                <a:custGeom>
                  <a:avLst/>
                  <a:gdLst>
                    <a:gd name="connsiteX0" fmla="*/ 1765 w 2698"/>
                    <a:gd name="connsiteY0" fmla="*/ 4252 h 5955"/>
                    <a:gd name="connsiteX1" fmla="*/ 3079 w 2698"/>
                    <a:gd name="connsiteY1" fmla="*/ 782 h 5955"/>
                    <a:gd name="connsiteX2" fmla="*/ 1741 w 2698"/>
                    <a:gd name="connsiteY2" fmla="*/ 707 h 5955"/>
                    <a:gd name="connsiteX3" fmla="*/ 678 w 2698"/>
                    <a:gd name="connsiteY3" fmla="*/ 833 h 5955"/>
                    <a:gd name="connsiteX4" fmla="*/ 952 w 2698"/>
                    <a:gd name="connsiteY4" fmla="*/ 907 h 5955"/>
                    <a:gd name="connsiteX5" fmla="*/ 1992 w 2698"/>
                    <a:gd name="connsiteY5" fmla="*/ 3040 h 5955"/>
                    <a:gd name="connsiteX6" fmla="*/ 506 w 2698"/>
                    <a:gd name="connsiteY6" fmla="*/ 6190 h 5955"/>
                    <a:gd name="connsiteX7" fmla="*/ 381 w 2698"/>
                    <a:gd name="connsiteY7" fmla="*/ 6613 h 5955"/>
                    <a:gd name="connsiteX8" fmla="*/ 1495 w 2698"/>
                    <a:gd name="connsiteY8" fmla="*/ 5126 h 5955"/>
                    <a:gd name="connsiteX9" fmla="*/ 1765 w 2698"/>
                    <a:gd name="connsiteY9" fmla="*/ 4252 h 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8" h="5955">
                      <a:moveTo>
                        <a:pt x="1765" y="4252"/>
                      </a:moveTo>
                      <a:cubicBezTo>
                        <a:pt x="1987" y="3025"/>
                        <a:pt x="2433" y="1848"/>
                        <a:pt x="3079" y="782"/>
                      </a:cubicBezTo>
                      <a:cubicBezTo>
                        <a:pt x="2646" y="646"/>
                        <a:pt x="2187" y="620"/>
                        <a:pt x="1741" y="707"/>
                      </a:cubicBezTo>
                      <a:cubicBezTo>
                        <a:pt x="1393" y="758"/>
                        <a:pt x="1049" y="805"/>
                        <a:pt x="678" y="833"/>
                      </a:cubicBezTo>
                      <a:lnTo>
                        <a:pt x="952" y="907"/>
                      </a:lnTo>
                      <a:cubicBezTo>
                        <a:pt x="2215" y="1204"/>
                        <a:pt x="2466" y="1976"/>
                        <a:pt x="1992" y="3040"/>
                      </a:cubicBezTo>
                      <a:cubicBezTo>
                        <a:pt x="1518" y="4104"/>
                        <a:pt x="929" y="5098"/>
                        <a:pt x="506" y="6190"/>
                      </a:cubicBezTo>
                      <a:lnTo>
                        <a:pt x="381" y="6613"/>
                      </a:lnTo>
                      <a:cubicBezTo>
                        <a:pt x="834" y="6184"/>
                        <a:pt x="1211" y="5681"/>
                        <a:pt x="1495" y="5126"/>
                      </a:cubicBezTo>
                      <a:cubicBezTo>
                        <a:pt x="1637" y="4853"/>
                        <a:pt x="1728" y="4558"/>
                        <a:pt x="1765" y="42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4" name="Freeform 5853">
                  <a:extLst>
                    <a:ext uri="{FF2B5EF4-FFF2-40B4-BE49-F238E27FC236}">
                      <a16:creationId xmlns:a16="http://schemas.microsoft.com/office/drawing/2014/main" id="{F3179493-3A35-A9AA-2AAE-3C84AE822C28}"/>
                    </a:ext>
                  </a:extLst>
                </p:cNvPr>
                <p:cNvSpPr/>
                <p:nvPr/>
              </p:nvSpPr>
              <p:spPr>
                <a:xfrm rot="-780000">
                  <a:off x="1840446" y="3840135"/>
                  <a:ext cx="4756" cy="8288"/>
                </a:xfrm>
                <a:custGeom>
                  <a:avLst/>
                  <a:gdLst>
                    <a:gd name="connsiteX0" fmla="*/ 4449 w 4756"/>
                    <a:gd name="connsiteY0" fmla="*/ 907 h 8288"/>
                    <a:gd name="connsiteX1" fmla="*/ 3706 w 4756"/>
                    <a:gd name="connsiteY1" fmla="*/ 1674 h 8288"/>
                    <a:gd name="connsiteX2" fmla="*/ 2986 w 4756"/>
                    <a:gd name="connsiteY2" fmla="*/ 2566 h 8288"/>
                    <a:gd name="connsiteX3" fmla="*/ 2963 w 4756"/>
                    <a:gd name="connsiteY3" fmla="*/ 4824 h 8288"/>
                    <a:gd name="connsiteX4" fmla="*/ 2094 w 4756"/>
                    <a:gd name="connsiteY4" fmla="*/ 6041 h 8288"/>
                    <a:gd name="connsiteX5" fmla="*/ 803 w 4756"/>
                    <a:gd name="connsiteY5" fmla="*/ 7825 h 8288"/>
                    <a:gd name="connsiteX6" fmla="*/ 380 w 4756"/>
                    <a:gd name="connsiteY6" fmla="*/ 8940 h 8288"/>
                    <a:gd name="connsiteX7" fmla="*/ 403 w 4756"/>
                    <a:gd name="connsiteY7" fmla="*/ 8940 h 8288"/>
                    <a:gd name="connsiteX8" fmla="*/ 2535 w 4756"/>
                    <a:gd name="connsiteY8" fmla="*/ 7277 h 8288"/>
                    <a:gd name="connsiteX9" fmla="*/ 5136 w 4756"/>
                    <a:gd name="connsiteY9" fmla="*/ 3606 h 8288"/>
                    <a:gd name="connsiteX10" fmla="*/ 4988 w 4756"/>
                    <a:gd name="connsiteY10" fmla="*/ 2240 h 8288"/>
                    <a:gd name="connsiteX11" fmla="*/ 5039 w 4756"/>
                    <a:gd name="connsiteY11" fmla="*/ 651 h 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6" h="8288">
                      <a:moveTo>
                        <a:pt x="4449" y="907"/>
                      </a:moveTo>
                      <a:cubicBezTo>
                        <a:pt x="4148" y="1105"/>
                        <a:pt x="3894" y="1366"/>
                        <a:pt x="3706" y="1674"/>
                      </a:cubicBezTo>
                      <a:cubicBezTo>
                        <a:pt x="3460" y="1994"/>
                        <a:pt x="3209" y="2291"/>
                        <a:pt x="2986" y="2566"/>
                      </a:cubicBezTo>
                      <a:cubicBezTo>
                        <a:pt x="3291" y="3289"/>
                        <a:pt x="3282" y="4107"/>
                        <a:pt x="2963" y="4824"/>
                      </a:cubicBezTo>
                      <a:cubicBezTo>
                        <a:pt x="2769" y="5290"/>
                        <a:pt x="2472" y="5706"/>
                        <a:pt x="2094" y="6041"/>
                      </a:cubicBezTo>
                      <a:cubicBezTo>
                        <a:pt x="1562" y="6555"/>
                        <a:pt x="1125" y="7159"/>
                        <a:pt x="803" y="7825"/>
                      </a:cubicBezTo>
                      <a:cubicBezTo>
                        <a:pt x="622" y="8180"/>
                        <a:pt x="480" y="8554"/>
                        <a:pt x="380" y="8940"/>
                      </a:cubicBezTo>
                      <a:lnTo>
                        <a:pt x="403" y="8940"/>
                      </a:lnTo>
                      <a:cubicBezTo>
                        <a:pt x="1123" y="8420"/>
                        <a:pt x="1843" y="7876"/>
                        <a:pt x="2535" y="7277"/>
                      </a:cubicBezTo>
                      <a:cubicBezTo>
                        <a:pt x="3655" y="6253"/>
                        <a:pt x="4542" y="5002"/>
                        <a:pt x="5136" y="3606"/>
                      </a:cubicBezTo>
                      <a:cubicBezTo>
                        <a:pt x="5034" y="3158"/>
                        <a:pt x="4984" y="2700"/>
                        <a:pt x="4988" y="2240"/>
                      </a:cubicBezTo>
                      <a:cubicBezTo>
                        <a:pt x="4988" y="1697"/>
                        <a:pt x="5011" y="1176"/>
                        <a:pt x="5039" y="6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5" name="Freeform 5854">
                  <a:extLst>
                    <a:ext uri="{FF2B5EF4-FFF2-40B4-BE49-F238E27FC236}">
                      <a16:creationId xmlns:a16="http://schemas.microsoft.com/office/drawing/2014/main" id="{F7106787-71D2-BBBF-28A1-8DDC24450A26}"/>
                    </a:ext>
                  </a:extLst>
                </p:cNvPr>
                <p:cNvSpPr/>
                <p:nvPr/>
              </p:nvSpPr>
              <p:spPr>
                <a:xfrm rot="-780000">
                  <a:off x="1833519" y="3834697"/>
                  <a:ext cx="6446" cy="5172"/>
                </a:xfrm>
                <a:custGeom>
                  <a:avLst/>
                  <a:gdLst>
                    <a:gd name="connsiteX0" fmla="*/ 3751 w 6446"/>
                    <a:gd name="connsiteY0" fmla="*/ 5823 h 5172"/>
                    <a:gd name="connsiteX1" fmla="*/ 6826 w 6446"/>
                    <a:gd name="connsiteY1" fmla="*/ 1409 h 5172"/>
                    <a:gd name="connsiteX2" fmla="*/ 6083 w 6446"/>
                    <a:gd name="connsiteY2" fmla="*/ 1135 h 5172"/>
                    <a:gd name="connsiteX3" fmla="*/ 3505 w 6446"/>
                    <a:gd name="connsiteY3" fmla="*/ 670 h 5172"/>
                    <a:gd name="connsiteX4" fmla="*/ 2288 w 6446"/>
                    <a:gd name="connsiteY4" fmla="*/ 991 h 5172"/>
                    <a:gd name="connsiteX5" fmla="*/ 1470 w 6446"/>
                    <a:gd name="connsiteY5" fmla="*/ 1711 h 5172"/>
                    <a:gd name="connsiteX6" fmla="*/ 379 w 6446"/>
                    <a:gd name="connsiteY6" fmla="*/ 2752 h 5172"/>
                    <a:gd name="connsiteX7" fmla="*/ 2362 w 6446"/>
                    <a:gd name="connsiteY7" fmla="*/ 3272 h 5172"/>
                    <a:gd name="connsiteX8" fmla="*/ 3751 w 6446"/>
                    <a:gd name="connsiteY8" fmla="*/ 5823 h 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 h="5172">
                      <a:moveTo>
                        <a:pt x="3751" y="5823"/>
                      </a:moveTo>
                      <a:cubicBezTo>
                        <a:pt x="5193" y="4691"/>
                        <a:pt x="6264" y="3154"/>
                        <a:pt x="6826" y="1409"/>
                      </a:cubicBezTo>
                      <a:cubicBezTo>
                        <a:pt x="6570" y="1340"/>
                        <a:pt x="6322" y="1248"/>
                        <a:pt x="6083" y="1135"/>
                      </a:cubicBezTo>
                      <a:cubicBezTo>
                        <a:pt x="5280" y="751"/>
                        <a:pt x="4390" y="591"/>
                        <a:pt x="3505" y="670"/>
                      </a:cubicBezTo>
                      <a:cubicBezTo>
                        <a:pt x="3086" y="718"/>
                        <a:pt x="2676" y="826"/>
                        <a:pt x="2288" y="991"/>
                      </a:cubicBezTo>
                      <a:cubicBezTo>
                        <a:pt x="2014" y="1237"/>
                        <a:pt x="1744" y="1488"/>
                        <a:pt x="1470" y="1711"/>
                      </a:cubicBezTo>
                      <a:cubicBezTo>
                        <a:pt x="1071" y="2018"/>
                        <a:pt x="705" y="2367"/>
                        <a:pt x="379" y="2752"/>
                      </a:cubicBezTo>
                      <a:cubicBezTo>
                        <a:pt x="1059" y="2843"/>
                        <a:pt x="1725" y="3018"/>
                        <a:pt x="2362" y="3272"/>
                      </a:cubicBezTo>
                      <a:cubicBezTo>
                        <a:pt x="3358" y="3700"/>
                        <a:pt x="3931" y="4754"/>
                        <a:pt x="3751" y="582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6" name="Freeform 5855">
                  <a:extLst>
                    <a:ext uri="{FF2B5EF4-FFF2-40B4-BE49-F238E27FC236}">
                      <a16:creationId xmlns:a16="http://schemas.microsoft.com/office/drawing/2014/main" id="{46733A3D-5B39-DDAD-0F35-6750808FA5AA}"/>
                    </a:ext>
                  </a:extLst>
                </p:cNvPr>
                <p:cNvSpPr/>
                <p:nvPr/>
              </p:nvSpPr>
              <p:spPr>
                <a:xfrm rot="-780000">
                  <a:off x="1832504" y="3839045"/>
                  <a:ext cx="1172" cy="1393"/>
                </a:xfrm>
                <a:custGeom>
                  <a:avLst/>
                  <a:gdLst>
                    <a:gd name="connsiteX0" fmla="*/ 733 w 1172"/>
                    <a:gd name="connsiteY0" fmla="*/ 702 h 1393"/>
                    <a:gd name="connsiteX1" fmla="*/ 785 w 1172"/>
                    <a:gd name="connsiteY1" fmla="*/ 1994 h 1393"/>
                    <a:gd name="connsiteX2" fmla="*/ 1551 w 1172"/>
                    <a:gd name="connsiteY2" fmla="*/ 2045 h 1393"/>
                    <a:gd name="connsiteX3" fmla="*/ 757 w 1172"/>
                    <a:gd name="connsiteY3" fmla="*/ 651 h 1393"/>
                  </a:gdLst>
                  <a:ahLst/>
                  <a:cxnLst>
                    <a:cxn ang="0">
                      <a:pos x="connsiteX0" y="connsiteY0"/>
                    </a:cxn>
                    <a:cxn ang="0">
                      <a:pos x="connsiteX1" y="connsiteY1"/>
                    </a:cxn>
                    <a:cxn ang="0">
                      <a:pos x="connsiteX2" y="connsiteY2"/>
                    </a:cxn>
                    <a:cxn ang="0">
                      <a:pos x="connsiteX3" y="connsiteY3"/>
                    </a:cxn>
                  </a:cxnLst>
                  <a:rect l="l" t="t" r="r" b="b"/>
                  <a:pathLst>
                    <a:path w="1172" h="1393">
                      <a:moveTo>
                        <a:pt x="733" y="702"/>
                      </a:moveTo>
                      <a:cubicBezTo>
                        <a:pt x="236" y="1371"/>
                        <a:pt x="269" y="1943"/>
                        <a:pt x="785" y="1994"/>
                      </a:cubicBezTo>
                      <a:lnTo>
                        <a:pt x="1551" y="2045"/>
                      </a:lnTo>
                      <a:lnTo>
                        <a:pt x="757" y="65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7" name="Freeform 5856">
                  <a:extLst>
                    <a:ext uri="{FF2B5EF4-FFF2-40B4-BE49-F238E27FC236}">
                      <a16:creationId xmlns:a16="http://schemas.microsoft.com/office/drawing/2014/main" id="{BAC8C356-6F4F-07CF-42CC-91FB121C7697}"/>
                    </a:ext>
                  </a:extLst>
                </p:cNvPr>
                <p:cNvSpPr/>
                <p:nvPr/>
              </p:nvSpPr>
              <p:spPr>
                <a:xfrm rot="-780000">
                  <a:off x="1834763" y="3841502"/>
                  <a:ext cx="594" cy="617"/>
                </a:xfrm>
                <a:custGeom>
                  <a:avLst/>
                  <a:gdLst>
                    <a:gd name="connsiteX0" fmla="*/ 653 w 594"/>
                    <a:gd name="connsiteY0" fmla="*/ 652 h 617"/>
                    <a:gd name="connsiteX1" fmla="*/ 379 w 594"/>
                    <a:gd name="connsiteY1" fmla="*/ 1270 h 617"/>
                    <a:gd name="connsiteX2" fmla="*/ 974 w 594"/>
                    <a:gd name="connsiteY2" fmla="*/ 1219 h 617"/>
                  </a:gdLst>
                  <a:ahLst/>
                  <a:cxnLst>
                    <a:cxn ang="0">
                      <a:pos x="connsiteX0" y="connsiteY0"/>
                    </a:cxn>
                    <a:cxn ang="0">
                      <a:pos x="connsiteX1" y="connsiteY1"/>
                    </a:cxn>
                    <a:cxn ang="0">
                      <a:pos x="connsiteX2" y="connsiteY2"/>
                    </a:cxn>
                  </a:cxnLst>
                  <a:rect l="l" t="t" r="r" b="b"/>
                  <a:pathLst>
                    <a:path w="594" h="617">
                      <a:moveTo>
                        <a:pt x="653" y="652"/>
                      </a:moveTo>
                      <a:cubicBezTo>
                        <a:pt x="583" y="866"/>
                        <a:pt x="491" y="1073"/>
                        <a:pt x="379" y="1270"/>
                      </a:cubicBezTo>
                      <a:lnTo>
                        <a:pt x="974" y="121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8" name="Freeform 5857">
                  <a:extLst>
                    <a:ext uri="{FF2B5EF4-FFF2-40B4-BE49-F238E27FC236}">
                      <a16:creationId xmlns:a16="http://schemas.microsoft.com/office/drawing/2014/main" id="{F509F35E-C0B6-1B88-8040-6BF9D2D44FA4}"/>
                    </a:ext>
                  </a:extLst>
                </p:cNvPr>
                <p:cNvSpPr/>
                <p:nvPr/>
              </p:nvSpPr>
              <p:spPr>
                <a:xfrm rot="-780000">
                  <a:off x="1835194" y="3851866"/>
                  <a:ext cx="2327" cy="6146"/>
                </a:xfrm>
                <a:custGeom>
                  <a:avLst/>
                  <a:gdLst>
                    <a:gd name="connsiteX0" fmla="*/ 876 w 2327"/>
                    <a:gd name="connsiteY0" fmla="*/ 677 h 6146"/>
                    <a:gd name="connsiteX1" fmla="*/ 379 w 2327"/>
                    <a:gd name="connsiteY1" fmla="*/ 654 h 6146"/>
                    <a:gd name="connsiteX2" fmla="*/ 876 w 2327"/>
                    <a:gd name="connsiteY2" fmla="*/ 4942 h 6146"/>
                    <a:gd name="connsiteX3" fmla="*/ 1717 w 2327"/>
                    <a:gd name="connsiteY3" fmla="*/ 6629 h 6146"/>
                    <a:gd name="connsiteX4" fmla="*/ 1963 w 2327"/>
                    <a:gd name="connsiteY4" fmla="*/ 6800 h 6146"/>
                    <a:gd name="connsiteX5" fmla="*/ 2706 w 2327"/>
                    <a:gd name="connsiteY5" fmla="*/ 3478 h 6146"/>
                    <a:gd name="connsiteX6" fmla="*/ 1643 w 2327"/>
                    <a:gd name="connsiteY6" fmla="*/ 2958 h 6146"/>
                    <a:gd name="connsiteX7" fmla="*/ 876 w 2327"/>
                    <a:gd name="connsiteY7" fmla="*/ 677 h 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7" h="6146">
                      <a:moveTo>
                        <a:pt x="876" y="677"/>
                      </a:moveTo>
                      <a:cubicBezTo>
                        <a:pt x="710" y="681"/>
                        <a:pt x="544" y="673"/>
                        <a:pt x="379" y="654"/>
                      </a:cubicBezTo>
                      <a:cubicBezTo>
                        <a:pt x="1248" y="1911"/>
                        <a:pt x="1435" y="3519"/>
                        <a:pt x="876" y="4942"/>
                      </a:cubicBezTo>
                      <a:cubicBezTo>
                        <a:pt x="959" y="5583"/>
                        <a:pt x="1255" y="6177"/>
                        <a:pt x="1717" y="6629"/>
                      </a:cubicBezTo>
                      <a:lnTo>
                        <a:pt x="1963" y="6800"/>
                      </a:lnTo>
                      <a:cubicBezTo>
                        <a:pt x="2008" y="5657"/>
                        <a:pt x="2260" y="4532"/>
                        <a:pt x="2706" y="3478"/>
                      </a:cubicBezTo>
                      <a:cubicBezTo>
                        <a:pt x="2358" y="3330"/>
                        <a:pt x="2014" y="3158"/>
                        <a:pt x="1643" y="2958"/>
                      </a:cubicBezTo>
                      <a:cubicBezTo>
                        <a:pt x="1396" y="2191"/>
                        <a:pt x="1122" y="1448"/>
                        <a:pt x="876" y="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9" name="Freeform 5858">
                  <a:extLst>
                    <a:ext uri="{FF2B5EF4-FFF2-40B4-BE49-F238E27FC236}">
                      <a16:creationId xmlns:a16="http://schemas.microsoft.com/office/drawing/2014/main" id="{8A4646FB-8B7F-97E4-26A0-1216A6EDEEDD}"/>
                    </a:ext>
                  </a:extLst>
                </p:cNvPr>
                <p:cNvSpPr/>
                <p:nvPr/>
              </p:nvSpPr>
              <p:spPr>
                <a:xfrm rot="-780000">
                  <a:off x="1844394" y="3839523"/>
                  <a:ext cx="826" cy="3041"/>
                </a:xfrm>
                <a:custGeom>
                  <a:avLst/>
                  <a:gdLst>
                    <a:gd name="connsiteX0" fmla="*/ 512 w 826"/>
                    <a:gd name="connsiteY0" fmla="*/ 3693 h 3041"/>
                    <a:gd name="connsiteX1" fmla="*/ 977 w 826"/>
                    <a:gd name="connsiteY1" fmla="*/ 2652 h 3041"/>
                    <a:gd name="connsiteX2" fmla="*/ 1102 w 826"/>
                    <a:gd name="connsiteY2" fmla="*/ 766 h 3041"/>
                    <a:gd name="connsiteX3" fmla="*/ 433 w 826"/>
                    <a:gd name="connsiteY3" fmla="*/ 743 h 3041"/>
                    <a:gd name="connsiteX4" fmla="*/ 382 w 826"/>
                    <a:gd name="connsiteY4" fmla="*/ 2332 h 3041"/>
                    <a:gd name="connsiteX5" fmla="*/ 512 w 826"/>
                    <a:gd name="connsiteY5" fmla="*/ 3693 h 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 h="3041">
                      <a:moveTo>
                        <a:pt x="512" y="3693"/>
                      </a:moveTo>
                      <a:cubicBezTo>
                        <a:pt x="661" y="3345"/>
                        <a:pt x="833" y="3001"/>
                        <a:pt x="977" y="2652"/>
                      </a:cubicBezTo>
                      <a:cubicBezTo>
                        <a:pt x="1233" y="2057"/>
                        <a:pt x="1278" y="1390"/>
                        <a:pt x="1102" y="766"/>
                      </a:cubicBezTo>
                      <a:cubicBezTo>
                        <a:pt x="977" y="594"/>
                        <a:pt x="707" y="640"/>
                        <a:pt x="433" y="743"/>
                      </a:cubicBezTo>
                      <a:cubicBezTo>
                        <a:pt x="410" y="1263"/>
                        <a:pt x="382" y="1783"/>
                        <a:pt x="382" y="2332"/>
                      </a:cubicBezTo>
                      <a:cubicBezTo>
                        <a:pt x="372" y="2789"/>
                        <a:pt x="416" y="3246"/>
                        <a:pt x="512" y="36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0" name="Freeform 5859">
                  <a:extLst>
                    <a:ext uri="{FF2B5EF4-FFF2-40B4-BE49-F238E27FC236}">
                      <a16:creationId xmlns:a16="http://schemas.microsoft.com/office/drawing/2014/main" id="{021809CF-9947-55D6-A39E-1CFC92299A93}"/>
                    </a:ext>
                  </a:extLst>
                </p:cNvPr>
                <p:cNvSpPr/>
                <p:nvPr/>
              </p:nvSpPr>
              <p:spPr>
                <a:xfrm rot="-780000">
                  <a:off x="1841448" y="3848871"/>
                  <a:ext cx="27" cy="4646"/>
                </a:xfrm>
                <a:custGeom>
                  <a:avLst/>
                  <a:gdLst>
                    <a:gd name="connsiteX0" fmla="*/ 380 w 27"/>
                    <a:gd name="connsiteY0" fmla="*/ 653 h 4646"/>
                    <a:gd name="connsiteX1" fmla="*/ 408 w 27"/>
                    <a:gd name="connsiteY1" fmla="*/ 653 h 4646"/>
                    <a:gd name="connsiteX2" fmla="*/ 408 w 27"/>
                    <a:gd name="connsiteY2" fmla="*/ 653 h 4646"/>
                  </a:gdLst>
                  <a:ahLst/>
                  <a:cxnLst>
                    <a:cxn ang="0">
                      <a:pos x="connsiteX0" y="connsiteY0"/>
                    </a:cxn>
                    <a:cxn ang="0">
                      <a:pos x="connsiteX1" y="connsiteY1"/>
                    </a:cxn>
                    <a:cxn ang="0">
                      <a:pos x="connsiteX2" y="connsiteY2"/>
                    </a:cxn>
                  </a:cxnLst>
                  <a:rect l="l" t="t" r="r" b="b"/>
                  <a:pathLst>
                    <a:path w="27" h="4646">
                      <a:moveTo>
                        <a:pt x="380" y="653"/>
                      </a:moveTo>
                      <a:lnTo>
                        <a:pt x="408" y="653"/>
                      </a:lnTo>
                      <a:lnTo>
                        <a:pt x="408" y="65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1" name="Freeform 5860">
                  <a:extLst>
                    <a:ext uri="{FF2B5EF4-FFF2-40B4-BE49-F238E27FC236}">
                      <a16:creationId xmlns:a16="http://schemas.microsoft.com/office/drawing/2014/main" id="{66F67C22-41DC-FEAE-16AA-494A504359CA}"/>
                    </a:ext>
                  </a:extLst>
                </p:cNvPr>
                <p:cNvSpPr/>
                <p:nvPr/>
              </p:nvSpPr>
              <p:spPr>
                <a:xfrm rot="-780000">
                  <a:off x="1847791" y="3854680"/>
                  <a:ext cx="3852" cy="4000"/>
                </a:xfrm>
                <a:custGeom>
                  <a:avLst/>
                  <a:gdLst>
                    <a:gd name="connsiteX0" fmla="*/ 2416 w 3852"/>
                    <a:gd name="connsiteY0" fmla="*/ 654 h 4000"/>
                    <a:gd name="connsiteX1" fmla="*/ 878 w 3852"/>
                    <a:gd name="connsiteY1" fmla="*/ 1448 h 4000"/>
                    <a:gd name="connsiteX2" fmla="*/ 381 w 3852"/>
                    <a:gd name="connsiteY2" fmla="*/ 1969 h 4000"/>
                    <a:gd name="connsiteX3" fmla="*/ 3405 w 3852"/>
                    <a:gd name="connsiteY3" fmla="*/ 4598 h 4000"/>
                    <a:gd name="connsiteX4" fmla="*/ 4148 w 3852"/>
                    <a:gd name="connsiteY4" fmla="*/ 3233 h 4000"/>
                    <a:gd name="connsiteX5" fmla="*/ 3554 w 3852"/>
                    <a:gd name="connsiteY5" fmla="*/ 1174 h 4000"/>
                    <a:gd name="connsiteX6" fmla="*/ 3554 w 3852"/>
                    <a:gd name="connsiteY6" fmla="*/ 1077 h 4000"/>
                    <a:gd name="connsiteX7" fmla="*/ 2416 w 3852"/>
                    <a:gd name="connsiteY7" fmla="*/ 654 h 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 h="4000">
                      <a:moveTo>
                        <a:pt x="2416" y="654"/>
                      </a:moveTo>
                      <a:cubicBezTo>
                        <a:pt x="1809" y="670"/>
                        <a:pt x="1243" y="962"/>
                        <a:pt x="878" y="1448"/>
                      </a:cubicBezTo>
                      <a:cubicBezTo>
                        <a:pt x="707" y="1648"/>
                        <a:pt x="530" y="1820"/>
                        <a:pt x="381" y="1969"/>
                      </a:cubicBezTo>
                      <a:cubicBezTo>
                        <a:pt x="866" y="3310"/>
                        <a:pt x="2010" y="4305"/>
                        <a:pt x="3405" y="4598"/>
                      </a:cubicBezTo>
                      <a:cubicBezTo>
                        <a:pt x="4274" y="4873"/>
                        <a:pt x="4334" y="4101"/>
                        <a:pt x="4148" y="3233"/>
                      </a:cubicBezTo>
                      <a:cubicBezTo>
                        <a:pt x="4023" y="2563"/>
                        <a:pt x="3726" y="1867"/>
                        <a:pt x="3554" y="1174"/>
                      </a:cubicBezTo>
                      <a:lnTo>
                        <a:pt x="3554" y="1077"/>
                      </a:lnTo>
                      <a:cubicBezTo>
                        <a:pt x="3189" y="900"/>
                        <a:pt x="2808" y="758"/>
                        <a:pt x="2416" y="6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2" name="Freeform 5861">
                  <a:extLst>
                    <a:ext uri="{FF2B5EF4-FFF2-40B4-BE49-F238E27FC236}">
                      <a16:creationId xmlns:a16="http://schemas.microsoft.com/office/drawing/2014/main" id="{14CD12E4-20EE-B72A-E472-BC5331B41B7D}"/>
                    </a:ext>
                  </a:extLst>
                </p:cNvPr>
                <p:cNvSpPr/>
                <p:nvPr/>
              </p:nvSpPr>
              <p:spPr>
                <a:xfrm rot="-780000">
                  <a:off x="1838930" y="3860490"/>
                  <a:ext cx="11667" cy="9424"/>
                </a:xfrm>
                <a:custGeom>
                  <a:avLst/>
                  <a:gdLst>
                    <a:gd name="connsiteX0" fmla="*/ 11634 w 11667"/>
                    <a:gd name="connsiteY0" fmla="*/ 2626 h 9424"/>
                    <a:gd name="connsiteX1" fmla="*/ 8587 w 11667"/>
                    <a:gd name="connsiteY1" fmla="*/ 717 h 9424"/>
                    <a:gd name="connsiteX2" fmla="*/ 6033 w 11667"/>
                    <a:gd name="connsiteY2" fmla="*/ 2204 h 9424"/>
                    <a:gd name="connsiteX3" fmla="*/ 6130 w 11667"/>
                    <a:gd name="connsiteY3" fmla="*/ 2376 h 9424"/>
                    <a:gd name="connsiteX4" fmla="*/ 5090 w 11667"/>
                    <a:gd name="connsiteY4" fmla="*/ 2840 h 9424"/>
                    <a:gd name="connsiteX5" fmla="*/ 4546 w 11667"/>
                    <a:gd name="connsiteY5" fmla="*/ 4550 h 9424"/>
                    <a:gd name="connsiteX6" fmla="*/ 951 w 11667"/>
                    <a:gd name="connsiteY6" fmla="*/ 9089 h 9424"/>
                    <a:gd name="connsiteX7" fmla="*/ 380 w 11667"/>
                    <a:gd name="connsiteY7" fmla="*/ 9856 h 9424"/>
                    <a:gd name="connsiteX8" fmla="*/ 1221 w 11667"/>
                    <a:gd name="connsiteY8" fmla="*/ 10079 h 9424"/>
                    <a:gd name="connsiteX9" fmla="*/ 2284 w 11667"/>
                    <a:gd name="connsiteY9" fmla="*/ 9954 h 9424"/>
                    <a:gd name="connsiteX10" fmla="*/ 3622 w 11667"/>
                    <a:gd name="connsiteY10" fmla="*/ 10028 h 9424"/>
                    <a:gd name="connsiteX11" fmla="*/ 6223 w 11667"/>
                    <a:gd name="connsiteY11" fmla="*/ 7240 h 9424"/>
                    <a:gd name="connsiteX12" fmla="*/ 7984 w 11667"/>
                    <a:gd name="connsiteY12" fmla="*/ 5846 h 9424"/>
                    <a:gd name="connsiteX13" fmla="*/ 8778 w 11667"/>
                    <a:gd name="connsiteY13" fmla="*/ 3467 h 9424"/>
                    <a:gd name="connsiteX14" fmla="*/ 9242 w 11667"/>
                    <a:gd name="connsiteY14" fmla="*/ 1609 h 9424"/>
                    <a:gd name="connsiteX15" fmla="*/ 10306 w 11667"/>
                    <a:gd name="connsiteY15" fmla="*/ 1883 h 9424"/>
                    <a:gd name="connsiteX16" fmla="*/ 11620 w 11667"/>
                    <a:gd name="connsiteY16" fmla="*/ 3992 h 9424"/>
                    <a:gd name="connsiteX17" fmla="*/ 11941 w 11667"/>
                    <a:gd name="connsiteY17" fmla="*/ 4415 h 9424"/>
                    <a:gd name="connsiteX18" fmla="*/ 11634 w 11667"/>
                    <a:gd name="connsiteY18" fmla="*/ 2626 h 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67" h="9424">
                      <a:moveTo>
                        <a:pt x="11634" y="2626"/>
                      </a:moveTo>
                      <a:cubicBezTo>
                        <a:pt x="10743" y="1363"/>
                        <a:pt x="9312" y="396"/>
                        <a:pt x="8587" y="717"/>
                      </a:cubicBezTo>
                      <a:cubicBezTo>
                        <a:pt x="7696" y="1140"/>
                        <a:pt x="6878" y="1707"/>
                        <a:pt x="6033" y="2204"/>
                      </a:cubicBezTo>
                      <a:lnTo>
                        <a:pt x="6130" y="2376"/>
                      </a:lnTo>
                      <a:lnTo>
                        <a:pt x="5090" y="2840"/>
                      </a:lnTo>
                      <a:cubicBezTo>
                        <a:pt x="5176" y="3463"/>
                        <a:pt x="4976" y="4091"/>
                        <a:pt x="4546" y="4550"/>
                      </a:cubicBezTo>
                      <a:cubicBezTo>
                        <a:pt x="3357" y="6088"/>
                        <a:pt x="2191" y="7672"/>
                        <a:pt x="951" y="9089"/>
                      </a:cubicBezTo>
                      <a:cubicBezTo>
                        <a:pt x="743" y="9331"/>
                        <a:pt x="552" y="9587"/>
                        <a:pt x="380" y="9856"/>
                      </a:cubicBezTo>
                      <a:lnTo>
                        <a:pt x="1221" y="10079"/>
                      </a:lnTo>
                      <a:cubicBezTo>
                        <a:pt x="1592" y="10056"/>
                        <a:pt x="1941" y="10005"/>
                        <a:pt x="2284" y="9954"/>
                      </a:cubicBezTo>
                      <a:cubicBezTo>
                        <a:pt x="2730" y="9867"/>
                        <a:pt x="3189" y="9892"/>
                        <a:pt x="3622" y="10028"/>
                      </a:cubicBezTo>
                      <a:cubicBezTo>
                        <a:pt x="4274" y="8919"/>
                        <a:pt x="5162" y="7967"/>
                        <a:pt x="6223" y="7240"/>
                      </a:cubicBezTo>
                      <a:cubicBezTo>
                        <a:pt x="6856" y="6836"/>
                        <a:pt x="7445" y="6369"/>
                        <a:pt x="7984" y="5846"/>
                      </a:cubicBezTo>
                      <a:cubicBezTo>
                        <a:pt x="8717" y="5295"/>
                        <a:pt x="9033" y="4348"/>
                        <a:pt x="8778" y="3467"/>
                      </a:cubicBezTo>
                      <a:cubicBezTo>
                        <a:pt x="8505" y="2813"/>
                        <a:pt x="8694" y="2058"/>
                        <a:pt x="9242" y="1609"/>
                      </a:cubicBezTo>
                      <a:cubicBezTo>
                        <a:pt x="9591" y="1335"/>
                        <a:pt x="10306" y="1535"/>
                        <a:pt x="10306" y="1883"/>
                      </a:cubicBezTo>
                      <a:cubicBezTo>
                        <a:pt x="10283" y="3323"/>
                        <a:pt x="11072" y="3421"/>
                        <a:pt x="11620" y="3992"/>
                      </a:cubicBezTo>
                      <a:lnTo>
                        <a:pt x="11941" y="4415"/>
                      </a:lnTo>
                      <a:cubicBezTo>
                        <a:pt x="12156" y="3806"/>
                        <a:pt x="12040" y="3129"/>
                        <a:pt x="11634" y="26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3" name="Freeform 5862">
                  <a:extLst>
                    <a:ext uri="{FF2B5EF4-FFF2-40B4-BE49-F238E27FC236}">
                      <a16:creationId xmlns:a16="http://schemas.microsoft.com/office/drawing/2014/main" id="{7217122E-6B2E-CD63-0015-7E2C0F46FE6B}"/>
                    </a:ext>
                  </a:extLst>
                </p:cNvPr>
                <p:cNvSpPr/>
                <p:nvPr/>
              </p:nvSpPr>
              <p:spPr>
                <a:xfrm rot="-780000">
                  <a:off x="1832908" y="3837257"/>
                  <a:ext cx="4497" cy="4767"/>
                </a:xfrm>
                <a:custGeom>
                  <a:avLst/>
                  <a:gdLst>
                    <a:gd name="connsiteX0" fmla="*/ 2961 w 4497"/>
                    <a:gd name="connsiteY0" fmla="*/ 5339 h 4767"/>
                    <a:gd name="connsiteX1" fmla="*/ 4276 w 4497"/>
                    <a:gd name="connsiteY1" fmla="*/ 4094 h 4767"/>
                    <a:gd name="connsiteX2" fmla="*/ 4847 w 4497"/>
                    <a:gd name="connsiteY2" fmla="*/ 3699 h 4767"/>
                    <a:gd name="connsiteX3" fmla="*/ 3454 w 4497"/>
                    <a:gd name="connsiteY3" fmla="*/ 1171 h 4767"/>
                    <a:gd name="connsiteX4" fmla="*/ 1470 w 4497"/>
                    <a:gd name="connsiteY4" fmla="*/ 651 h 4767"/>
                    <a:gd name="connsiteX5" fmla="*/ 379 w 4497"/>
                    <a:gd name="connsiteY5" fmla="*/ 1989 h 4767"/>
                    <a:gd name="connsiteX6" fmla="*/ 1173 w 4497"/>
                    <a:gd name="connsiteY6" fmla="*/ 3383 h 4767"/>
                    <a:gd name="connsiteX7" fmla="*/ 1521 w 4497"/>
                    <a:gd name="connsiteY7" fmla="*/ 3406 h 4767"/>
                    <a:gd name="connsiteX8" fmla="*/ 2018 w 4497"/>
                    <a:gd name="connsiteY8" fmla="*/ 4846 h 4767"/>
                    <a:gd name="connsiteX9" fmla="*/ 2339 w 4497"/>
                    <a:gd name="connsiteY9" fmla="*/ 5418 h 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7" h="4767">
                      <a:moveTo>
                        <a:pt x="2961" y="5339"/>
                      </a:moveTo>
                      <a:cubicBezTo>
                        <a:pt x="3286" y="4819"/>
                        <a:pt x="3738" y="4390"/>
                        <a:pt x="4276" y="4094"/>
                      </a:cubicBezTo>
                      <a:lnTo>
                        <a:pt x="4847" y="3699"/>
                      </a:lnTo>
                      <a:cubicBezTo>
                        <a:pt x="5015" y="2637"/>
                        <a:pt x="4441" y="1596"/>
                        <a:pt x="3454" y="1171"/>
                      </a:cubicBezTo>
                      <a:cubicBezTo>
                        <a:pt x="2816" y="917"/>
                        <a:pt x="2150" y="742"/>
                        <a:pt x="1470" y="651"/>
                      </a:cubicBezTo>
                      <a:cubicBezTo>
                        <a:pt x="1099" y="1074"/>
                        <a:pt x="727" y="1543"/>
                        <a:pt x="379" y="1989"/>
                      </a:cubicBezTo>
                      <a:lnTo>
                        <a:pt x="1173" y="3383"/>
                      </a:lnTo>
                      <a:lnTo>
                        <a:pt x="1521" y="3406"/>
                      </a:lnTo>
                      <a:cubicBezTo>
                        <a:pt x="2116" y="3532"/>
                        <a:pt x="2265" y="4098"/>
                        <a:pt x="2018" y="4846"/>
                      </a:cubicBezTo>
                      <a:lnTo>
                        <a:pt x="2339" y="541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4" name="Freeform 5863">
                  <a:extLst>
                    <a:ext uri="{FF2B5EF4-FFF2-40B4-BE49-F238E27FC236}">
                      <a16:creationId xmlns:a16="http://schemas.microsoft.com/office/drawing/2014/main" id="{9F3657A7-4448-78A3-34B5-39E5D66908BF}"/>
                    </a:ext>
                  </a:extLst>
                </p:cNvPr>
                <p:cNvSpPr/>
                <p:nvPr/>
              </p:nvSpPr>
              <p:spPr>
                <a:xfrm rot="-780000">
                  <a:off x="1829940" y="3853320"/>
                  <a:ext cx="3604" cy="8783"/>
                </a:xfrm>
                <a:custGeom>
                  <a:avLst/>
                  <a:gdLst>
                    <a:gd name="connsiteX0" fmla="*/ 1651 w 3604"/>
                    <a:gd name="connsiteY0" fmla="*/ 654 h 8783"/>
                    <a:gd name="connsiteX1" fmla="*/ 462 w 3604"/>
                    <a:gd name="connsiteY1" fmla="*/ 3232 h 8783"/>
                    <a:gd name="connsiteX2" fmla="*/ 462 w 3604"/>
                    <a:gd name="connsiteY2" fmla="*/ 4422 h 8783"/>
                    <a:gd name="connsiteX3" fmla="*/ 982 w 3604"/>
                    <a:gd name="connsiteY3" fmla="*/ 5165 h 8783"/>
                    <a:gd name="connsiteX4" fmla="*/ 1377 w 3604"/>
                    <a:gd name="connsiteY4" fmla="*/ 6206 h 8783"/>
                    <a:gd name="connsiteX5" fmla="*/ 1502 w 3604"/>
                    <a:gd name="connsiteY5" fmla="*/ 6554 h 8783"/>
                    <a:gd name="connsiteX6" fmla="*/ 1526 w 3604"/>
                    <a:gd name="connsiteY6" fmla="*/ 8339 h 8783"/>
                    <a:gd name="connsiteX7" fmla="*/ 2817 w 3604"/>
                    <a:gd name="connsiteY7" fmla="*/ 9008 h 8783"/>
                    <a:gd name="connsiteX8" fmla="*/ 3983 w 3604"/>
                    <a:gd name="connsiteY8" fmla="*/ 8288 h 8783"/>
                    <a:gd name="connsiteX9" fmla="*/ 3867 w 3604"/>
                    <a:gd name="connsiteY9" fmla="*/ 8167 h 8783"/>
                    <a:gd name="connsiteX10" fmla="*/ 2380 w 3604"/>
                    <a:gd name="connsiteY10" fmla="*/ 6926 h 8783"/>
                    <a:gd name="connsiteX11" fmla="*/ 1066 w 3604"/>
                    <a:gd name="connsiteY11" fmla="*/ 2786 h 8783"/>
                    <a:gd name="connsiteX12" fmla="*/ 1238 w 3604"/>
                    <a:gd name="connsiteY12" fmla="*/ 2266 h 8783"/>
                    <a:gd name="connsiteX13" fmla="*/ 1702 w 3604"/>
                    <a:gd name="connsiteY13" fmla="*/ 677 h 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4" h="8783">
                      <a:moveTo>
                        <a:pt x="1651" y="654"/>
                      </a:moveTo>
                      <a:cubicBezTo>
                        <a:pt x="1256" y="1523"/>
                        <a:pt x="857" y="2364"/>
                        <a:pt x="462" y="3232"/>
                      </a:cubicBezTo>
                      <a:cubicBezTo>
                        <a:pt x="350" y="3621"/>
                        <a:pt x="350" y="4033"/>
                        <a:pt x="462" y="4422"/>
                      </a:cubicBezTo>
                      <a:cubicBezTo>
                        <a:pt x="674" y="4640"/>
                        <a:pt x="850" y="4891"/>
                        <a:pt x="982" y="5165"/>
                      </a:cubicBezTo>
                      <a:cubicBezTo>
                        <a:pt x="1173" y="5487"/>
                        <a:pt x="1306" y="5839"/>
                        <a:pt x="1377" y="6206"/>
                      </a:cubicBezTo>
                      <a:lnTo>
                        <a:pt x="1502" y="6554"/>
                      </a:lnTo>
                      <a:cubicBezTo>
                        <a:pt x="1697" y="7132"/>
                        <a:pt x="1705" y="7756"/>
                        <a:pt x="1526" y="8339"/>
                      </a:cubicBezTo>
                      <a:cubicBezTo>
                        <a:pt x="1526" y="9602"/>
                        <a:pt x="1800" y="9705"/>
                        <a:pt x="2817" y="9008"/>
                      </a:cubicBezTo>
                      <a:cubicBezTo>
                        <a:pt x="3212" y="8761"/>
                        <a:pt x="3583" y="8487"/>
                        <a:pt x="3983" y="8288"/>
                      </a:cubicBezTo>
                      <a:lnTo>
                        <a:pt x="3867" y="8167"/>
                      </a:lnTo>
                      <a:lnTo>
                        <a:pt x="2380" y="6926"/>
                      </a:lnTo>
                      <a:cubicBezTo>
                        <a:pt x="1098" y="5972"/>
                        <a:pt x="569" y="4306"/>
                        <a:pt x="1066" y="2786"/>
                      </a:cubicBezTo>
                      <a:lnTo>
                        <a:pt x="1238" y="2266"/>
                      </a:lnTo>
                      <a:cubicBezTo>
                        <a:pt x="1481" y="1766"/>
                        <a:pt x="1638" y="1229"/>
                        <a:pt x="1702" y="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5" name="Freeform 5864">
                  <a:extLst>
                    <a:ext uri="{FF2B5EF4-FFF2-40B4-BE49-F238E27FC236}">
                      <a16:creationId xmlns:a16="http://schemas.microsoft.com/office/drawing/2014/main" id="{4341EE25-B801-278A-D0AD-37F85028169C}"/>
                    </a:ext>
                  </a:extLst>
                </p:cNvPr>
                <p:cNvSpPr/>
                <p:nvPr/>
              </p:nvSpPr>
              <p:spPr>
                <a:xfrm rot="-780000">
                  <a:off x="1831457" y="3858969"/>
                  <a:ext cx="277" cy="2132"/>
                </a:xfrm>
                <a:custGeom>
                  <a:avLst/>
                  <a:gdLst>
                    <a:gd name="connsiteX0" fmla="*/ 379 w 277"/>
                    <a:gd name="connsiteY0" fmla="*/ 655 h 2132"/>
                    <a:gd name="connsiteX1" fmla="*/ 527 w 277"/>
                    <a:gd name="connsiteY1" fmla="*/ 2513 h 2132"/>
                    <a:gd name="connsiteX2" fmla="*/ 527 w 277"/>
                    <a:gd name="connsiteY2" fmla="*/ 2787 h 2132"/>
                    <a:gd name="connsiteX3" fmla="*/ 504 w 277"/>
                    <a:gd name="connsiteY3" fmla="*/ 1003 h 2132"/>
                  </a:gdLst>
                  <a:ahLst/>
                  <a:cxnLst>
                    <a:cxn ang="0">
                      <a:pos x="connsiteX0" y="connsiteY0"/>
                    </a:cxn>
                    <a:cxn ang="0">
                      <a:pos x="connsiteX1" y="connsiteY1"/>
                    </a:cxn>
                    <a:cxn ang="0">
                      <a:pos x="connsiteX2" y="connsiteY2"/>
                    </a:cxn>
                    <a:cxn ang="0">
                      <a:pos x="connsiteX3" y="connsiteY3"/>
                    </a:cxn>
                  </a:cxnLst>
                  <a:rect l="l" t="t" r="r" b="b"/>
                  <a:pathLst>
                    <a:path w="277" h="2132">
                      <a:moveTo>
                        <a:pt x="379" y="655"/>
                      </a:moveTo>
                      <a:cubicBezTo>
                        <a:pt x="521" y="1263"/>
                        <a:pt x="571" y="1890"/>
                        <a:pt x="527" y="2513"/>
                      </a:cubicBezTo>
                      <a:lnTo>
                        <a:pt x="527" y="2787"/>
                      </a:lnTo>
                      <a:cubicBezTo>
                        <a:pt x="707" y="2205"/>
                        <a:pt x="698" y="1581"/>
                        <a:pt x="504" y="10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6" name="Freeform 5865">
                  <a:extLst>
                    <a:ext uri="{FF2B5EF4-FFF2-40B4-BE49-F238E27FC236}">
                      <a16:creationId xmlns:a16="http://schemas.microsoft.com/office/drawing/2014/main" id="{92279D3C-E592-E876-B461-B69B6FDC72AD}"/>
                    </a:ext>
                  </a:extLst>
                </p:cNvPr>
                <p:cNvSpPr/>
                <p:nvPr/>
              </p:nvSpPr>
              <p:spPr>
                <a:xfrm rot="-780000">
                  <a:off x="1830003" y="3857404"/>
                  <a:ext cx="520" cy="766"/>
                </a:xfrm>
                <a:custGeom>
                  <a:avLst/>
                  <a:gdLst>
                    <a:gd name="connsiteX0" fmla="*/ 899 w 520"/>
                    <a:gd name="connsiteY0" fmla="*/ 1421 h 766"/>
                    <a:gd name="connsiteX1" fmla="*/ 378 w 520"/>
                    <a:gd name="connsiteY1" fmla="*/ 655 h 766"/>
                    <a:gd name="connsiteX2" fmla="*/ 504 w 520"/>
                    <a:gd name="connsiteY2" fmla="*/ 878 h 766"/>
                    <a:gd name="connsiteX3" fmla="*/ 899 w 520"/>
                    <a:gd name="connsiteY3" fmla="*/ 1421 h 766"/>
                  </a:gdLst>
                  <a:ahLst/>
                  <a:cxnLst>
                    <a:cxn ang="0">
                      <a:pos x="connsiteX0" y="connsiteY0"/>
                    </a:cxn>
                    <a:cxn ang="0">
                      <a:pos x="connsiteX1" y="connsiteY1"/>
                    </a:cxn>
                    <a:cxn ang="0">
                      <a:pos x="connsiteX2" y="connsiteY2"/>
                    </a:cxn>
                    <a:cxn ang="0">
                      <a:pos x="connsiteX3" y="connsiteY3"/>
                    </a:cxn>
                  </a:cxnLst>
                  <a:rect l="l" t="t" r="r" b="b"/>
                  <a:pathLst>
                    <a:path w="520" h="766">
                      <a:moveTo>
                        <a:pt x="899" y="1421"/>
                      </a:moveTo>
                      <a:cubicBezTo>
                        <a:pt x="768" y="1139"/>
                        <a:pt x="593" y="880"/>
                        <a:pt x="378" y="655"/>
                      </a:cubicBezTo>
                      <a:lnTo>
                        <a:pt x="504" y="878"/>
                      </a:lnTo>
                      <a:cubicBezTo>
                        <a:pt x="656" y="1042"/>
                        <a:pt x="789" y="1225"/>
                        <a:pt x="899" y="142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7" name="Freeform 5866">
                  <a:extLst>
                    <a:ext uri="{FF2B5EF4-FFF2-40B4-BE49-F238E27FC236}">
                      <a16:creationId xmlns:a16="http://schemas.microsoft.com/office/drawing/2014/main" id="{168AA795-4B55-12E3-B993-20B4890E2126}"/>
                    </a:ext>
                  </a:extLst>
                </p:cNvPr>
                <p:cNvSpPr/>
                <p:nvPr/>
              </p:nvSpPr>
              <p:spPr>
                <a:xfrm rot="-780000">
                  <a:off x="1834085" y="3860361"/>
                  <a:ext cx="120" cy="120"/>
                </a:xfrm>
                <a:custGeom>
                  <a:avLst/>
                  <a:gdLst>
                    <a:gd name="connsiteX0" fmla="*/ 500 w 120"/>
                    <a:gd name="connsiteY0" fmla="*/ 776 h 120"/>
                    <a:gd name="connsiteX1" fmla="*/ 500 w 120"/>
                    <a:gd name="connsiteY1" fmla="*/ 776 h 120"/>
                    <a:gd name="connsiteX2" fmla="*/ 379 w 120"/>
                    <a:gd name="connsiteY2" fmla="*/ 655 h 120"/>
                  </a:gdLst>
                  <a:ahLst/>
                  <a:cxnLst>
                    <a:cxn ang="0">
                      <a:pos x="connsiteX0" y="connsiteY0"/>
                    </a:cxn>
                    <a:cxn ang="0">
                      <a:pos x="connsiteX1" y="connsiteY1"/>
                    </a:cxn>
                    <a:cxn ang="0">
                      <a:pos x="connsiteX2" y="connsiteY2"/>
                    </a:cxn>
                  </a:cxnLst>
                  <a:rect l="l" t="t" r="r" b="b"/>
                  <a:pathLst>
                    <a:path w="120" h="120">
                      <a:moveTo>
                        <a:pt x="500" y="776"/>
                      </a:moveTo>
                      <a:lnTo>
                        <a:pt x="500" y="776"/>
                      </a:lnTo>
                      <a:lnTo>
                        <a:pt x="379" y="65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8" name="Freeform 5867">
                  <a:extLst>
                    <a:ext uri="{FF2B5EF4-FFF2-40B4-BE49-F238E27FC236}">
                      <a16:creationId xmlns:a16="http://schemas.microsoft.com/office/drawing/2014/main" id="{15E48834-BB5F-6167-96FD-55FFCB100E04}"/>
                    </a:ext>
                  </a:extLst>
                </p:cNvPr>
                <p:cNvSpPr/>
                <p:nvPr/>
              </p:nvSpPr>
              <p:spPr>
                <a:xfrm rot="-780000">
                  <a:off x="1829984" y="3853578"/>
                  <a:ext cx="464" cy="1612"/>
                </a:xfrm>
                <a:custGeom>
                  <a:avLst/>
                  <a:gdLst>
                    <a:gd name="connsiteX0" fmla="*/ 843 w 464"/>
                    <a:gd name="connsiteY0" fmla="*/ 677 h 1612"/>
                    <a:gd name="connsiteX1" fmla="*/ 378 w 464"/>
                    <a:gd name="connsiteY1" fmla="*/ 2266 h 1612"/>
                    <a:gd name="connsiteX2" fmla="*/ 843 w 464"/>
                    <a:gd name="connsiteY2" fmla="*/ 677 h 1612"/>
                    <a:gd name="connsiteX3" fmla="*/ 820 w 464"/>
                    <a:gd name="connsiteY3" fmla="*/ 654 h 1612"/>
                    <a:gd name="connsiteX4" fmla="*/ 820 w 464"/>
                    <a:gd name="connsiteY4" fmla="*/ 654 h 1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 h="1612">
                      <a:moveTo>
                        <a:pt x="843" y="677"/>
                      </a:moveTo>
                      <a:cubicBezTo>
                        <a:pt x="778" y="1229"/>
                        <a:pt x="621" y="1766"/>
                        <a:pt x="378" y="2266"/>
                      </a:cubicBezTo>
                      <a:cubicBezTo>
                        <a:pt x="621" y="1766"/>
                        <a:pt x="778" y="1229"/>
                        <a:pt x="843" y="677"/>
                      </a:cubicBezTo>
                      <a:lnTo>
                        <a:pt x="820" y="654"/>
                      </a:lnTo>
                      <a:lnTo>
                        <a:pt x="820" y="65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9" name="Freeform 5868">
                  <a:extLst>
                    <a:ext uri="{FF2B5EF4-FFF2-40B4-BE49-F238E27FC236}">
                      <a16:creationId xmlns:a16="http://schemas.microsoft.com/office/drawing/2014/main" id="{62E93831-8C80-C6C4-1AB5-6F3193342DE4}"/>
                    </a:ext>
                  </a:extLst>
                </p:cNvPr>
                <p:cNvSpPr/>
                <p:nvPr/>
              </p:nvSpPr>
              <p:spPr>
                <a:xfrm rot="-780000">
                  <a:off x="1832285" y="3841539"/>
                  <a:ext cx="11351" cy="9770"/>
                </a:xfrm>
                <a:custGeom>
                  <a:avLst/>
                  <a:gdLst>
                    <a:gd name="connsiteX0" fmla="*/ 2260 w 11351"/>
                    <a:gd name="connsiteY0" fmla="*/ 10395 h 9770"/>
                    <a:gd name="connsiteX1" fmla="*/ 2952 w 11351"/>
                    <a:gd name="connsiteY1" fmla="*/ 7719 h 9770"/>
                    <a:gd name="connsiteX2" fmla="*/ 4489 w 11351"/>
                    <a:gd name="connsiteY2" fmla="*/ 6729 h 9770"/>
                    <a:gd name="connsiteX3" fmla="*/ 4838 w 11351"/>
                    <a:gd name="connsiteY3" fmla="*/ 5265 h 9770"/>
                    <a:gd name="connsiteX4" fmla="*/ 8828 w 11351"/>
                    <a:gd name="connsiteY4" fmla="*/ 8662 h 9770"/>
                    <a:gd name="connsiteX5" fmla="*/ 8902 w 11351"/>
                    <a:gd name="connsiteY5" fmla="*/ 8685 h 9770"/>
                    <a:gd name="connsiteX6" fmla="*/ 9325 w 11351"/>
                    <a:gd name="connsiteY6" fmla="*/ 7570 h 9770"/>
                    <a:gd name="connsiteX7" fmla="*/ 10616 w 11351"/>
                    <a:gd name="connsiteY7" fmla="*/ 5786 h 9770"/>
                    <a:gd name="connsiteX8" fmla="*/ 11484 w 11351"/>
                    <a:gd name="connsiteY8" fmla="*/ 4568 h 9770"/>
                    <a:gd name="connsiteX9" fmla="*/ 11508 w 11351"/>
                    <a:gd name="connsiteY9" fmla="*/ 2310 h 9770"/>
                    <a:gd name="connsiteX10" fmla="*/ 6106 w 11351"/>
                    <a:gd name="connsiteY10" fmla="*/ 5832 h 9770"/>
                    <a:gd name="connsiteX11" fmla="*/ 4591 w 11351"/>
                    <a:gd name="connsiteY11" fmla="*/ 2784 h 9770"/>
                    <a:gd name="connsiteX12" fmla="*/ 4889 w 11351"/>
                    <a:gd name="connsiteY12" fmla="*/ 1223 h 9770"/>
                    <a:gd name="connsiteX13" fmla="*/ 4568 w 11351"/>
                    <a:gd name="connsiteY13" fmla="*/ 652 h 9770"/>
                    <a:gd name="connsiteX14" fmla="*/ 3974 w 11351"/>
                    <a:gd name="connsiteY14" fmla="*/ 703 h 9770"/>
                    <a:gd name="connsiteX15" fmla="*/ 3751 w 11351"/>
                    <a:gd name="connsiteY15" fmla="*/ 1074 h 9770"/>
                    <a:gd name="connsiteX16" fmla="*/ 379 w 11351"/>
                    <a:gd name="connsiteY16" fmla="*/ 5465 h 9770"/>
                    <a:gd name="connsiteX17" fmla="*/ 527 w 11351"/>
                    <a:gd name="connsiteY17" fmla="*/ 5860 h 9770"/>
                    <a:gd name="connsiteX18" fmla="*/ 848 w 11351"/>
                    <a:gd name="connsiteY18" fmla="*/ 6627 h 9770"/>
                    <a:gd name="connsiteX19" fmla="*/ 1345 w 11351"/>
                    <a:gd name="connsiteY19" fmla="*/ 8513 h 9770"/>
                    <a:gd name="connsiteX20" fmla="*/ 1642 w 11351"/>
                    <a:gd name="connsiteY20" fmla="*/ 9656 h 9770"/>
                    <a:gd name="connsiteX21" fmla="*/ 1916 w 11351"/>
                    <a:gd name="connsiteY21" fmla="*/ 10423 h 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51" h="9770">
                      <a:moveTo>
                        <a:pt x="2260" y="10395"/>
                      </a:moveTo>
                      <a:cubicBezTo>
                        <a:pt x="1906" y="9446"/>
                        <a:pt x="2182" y="8377"/>
                        <a:pt x="2952" y="7719"/>
                      </a:cubicBezTo>
                      <a:cubicBezTo>
                        <a:pt x="3419" y="7323"/>
                        <a:pt x="3936" y="6990"/>
                        <a:pt x="4489" y="6729"/>
                      </a:cubicBezTo>
                      <a:cubicBezTo>
                        <a:pt x="4573" y="6234"/>
                        <a:pt x="4690" y="5745"/>
                        <a:pt x="4838" y="5265"/>
                      </a:cubicBezTo>
                      <a:cubicBezTo>
                        <a:pt x="5353" y="7104"/>
                        <a:pt x="6931" y="8447"/>
                        <a:pt x="8828" y="8662"/>
                      </a:cubicBezTo>
                      <a:lnTo>
                        <a:pt x="8902" y="8685"/>
                      </a:lnTo>
                      <a:cubicBezTo>
                        <a:pt x="9002" y="8299"/>
                        <a:pt x="9143" y="7925"/>
                        <a:pt x="9325" y="7570"/>
                      </a:cubicBezTo>
                      <a:cubicBezTo>
                        <a:pt x="9647" y="6904"/>
                        <a:pt x="10084" y="6300"/>
                        <a:pt x="10616" y="5786"/>
                      </a:cubicBezTo>
                      <a:cubicBezTo>
                        <a:pt x="10993" y="5451"/>
                        <a:pt x="11290" y="5034"/>
                        <a:pt x="11484" y="4568"/>
                      </a:cubicBezTo>
                      <a:cubicBezTo>
                        <a:pt x="11804" y="3852"/>
                        <a:pt x="11812" y="3034"/>
                        <a:pt x="11508" y="2310"/>
                      </a:cubicBezTo>
                      <a:cubicBezTo>
                        <a:pt x="10079" y="3975"/>
                        <a:pt x="8205" y="5196"/>
                        <a:pt x="6106" y="5832"/>
                      </a:cubicBezTo>
                      <a:cubicBezTo>
                        <a:pt x="5265" y="6130"/>
                        <a:pt x="4443" y="4438"/>
                        <a:pt x="4591" y="2784"/>
                      </a:cubicBezTo>
                      <a:cubicBezTo>
                        <a:pt x="4636" y="2255"/>
                        <a:pt x="4736" y="1732"/>
                        <a:pt x="4889" y="1223"/>
                      </a:cubicBezTo>
                      <a:lnTo>
                        <a:pt x="4568" y="652"/>
                      </a:lnTo>
                      <a:lnTo>
                        <a:pt x="3974" y="703"/>
                      </a:lnTo>
                      <a:lnTo>
                        <a:pt x="3751" y="1074"/>
                      </a:lnTo>
                      <a:cubicBezTo>
                        <a:pt x="2841" y="2691"/>
                        <a:pt x="1706" y="4169"/>
                        <a:pt x="379" y="5465"/>
                      </a:cubicBezTo>
                      <a:lnTo>
                        <a:pt x="527" y="5860"/>
                      </a:lnTo>
                      <a:cubicBezTo>
                        <a:pt x="649" y="6109"/>
                        <a:pt x="756" y="6365"/>
                        <a:pt x="848" y="6627"/>
                      </a:cubicBezTo>
                      <a:cubicBezTo>
                        <a:pt x="1048" y="7245"/>
                        <a:pt x="1196" y="7867"/>
                        <a:pt x="1345" y="8513"/>
                      </a:cubicBezTo>
                      <a:cubicBezTo>
                        <a:pt x="1442" y="8908"/>
                        <a:pt x="1545" y="9280"/>
                        <a:pt x="1642" y="9656"/>
                      </a:cubicBezTo>
                      <a:lnTo>
                        <a:pt x="1916" y="1042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0" name="Freeform 5869">
                  <a:extLst>
                    <a:ext uri="{FF2B5EF4-FFF2-40B4-BE49-F238E27FC236}">
                      <a16:creationId xmlns:a16="http://schemas.microsoft.com/office/drawing/2014/main" id="{2F5CEB6A-6707-E0C6-7DDA-DBA6F617A029}"/>
                    </a:ext>
                  </a:extLst>
                </p:cNvPr>
                <p:cNvSpPr/>
                <p:nvPr/>
              </p:nvSpPr>
              <p:spPr>
                <a:xfrm rot="-780000">
                  <a:off x="1835302" y="3851787"/>
                  <a:ext cx="2249" cy="2824"/>
                </a:xfrm>
                <a:custGeom>
                  <a:avLst/>
                  <a:gdLst>
                    <a:gd name="connsiteX0" fmla="*/ 1866 w 2249"/>
                    <a:gd name="connsiteY0" fmla="*/ 1216 h 2824"/>
                    <a:gd name="connsiteX1" fmla="*/ 802 w 2249"/>
                    <a:gd name="connsiteY1" fmla="*/ 751 h 2824"/>
                    <a:gd name="connsiteX2" fmla="*/ 728 w 2249"/>
                    <a:gd name="connsiteY2" fmla="*/ 653 h 2824"/>
                    <a:gd name="connsiteX3" fmla="*/ 379 w 2249"/>
                    <a:gd name="connsiteY3" fmla="*/ 677 h 2824"/>
                    <a:gd name="connsiteX4" fmla="*/ 1146 w 2249"/>
                    <a:gd name="connsiteY4" fmla="*/ 2958 h 2824"/>
                    <a:gd name="connsiteX5" fmla="*/ 2209 w 2249"/>
                    <a:gd name="connsiteY5" fmla="*/ 3478 h 2824"/>
                    <a:gd name="connsiteX6" fmla="*/ 2233 w 2249"/>
                    <a:gd name="connsiteY6" fmla="*/ 3404 h 2824"/>
                    <a:gd name="connsiteX7" fmla="*/ 1866 w 2249"/>
                    <a:gd name="connsiteY7" fmla="*/ 1216 h 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9" h="2824">
                      <a:moveTo>
                        <a:pt x="1866" y="1216"/>
                      </a:moveTo>
                      <a:cubicBezTo>
                        <a:pt x="1465" y="1200"/>
                        <a:pt x="1085" y="1034"/>
                        <a:pt x="802" y="751"/>
                      </a:cubicBezTo>
                      <a:lnTo>
                        <a:pt x="728" y="653"/>
                      </a:lnTo>
                      <a:lnTo>
                        <a:pt x="379" y="677"/>
                      </a:lnTo>
                      <a:cubicBezTo>
                        <a:pt x="625" y="1443"/>
                        <a:pt x="899" y="2191"/>
                        <a:pt x="1146" y="2958"/>
                      </a:cubicBezTo>
                      <a:cubicBezTo>
                        <a:pt x="1517" y="3158"/>
                        <a:pt x="1866" y="3330"/>
                        <a:pt x="2209" y="3478"/>
                      </a:cubicBezTo>
                      <a:lnTo>
                        <a:pt x="2233" y="3404"/>
                      </a:lnTo>
                      <a:cubicBezTo>
                        <a:pt x="2832" y="1838"/>
                        <a:pt x="2785" y="1244"/>
                        <a:pt x="1866" y="12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1" name="Freeform 5870">
                  <a:extLst>
                    <a:ext uri="{FF2B5EF4-FFF2-40B4-BE49-F238E27FC236}">
                      <a16:creationId xmlns:a16="http://schemas.microsoft.com/office/drawing/2014/main" id="{F209099E-B5FE-AE5C-4EAE-CD7034BB5AD7}"/>
                    </a:ext>
                  </a:extLst>
                </p:cNvPr>
                <p:cNvSpPr/>
                <p:nvPr/>
              </p:nvSpPr>
              <p:spPr>
                <a:xfrm rot="-780000">
                  <a:off x="1836950" y="3845944"/>
                  <a:ext cx="4412" cy="5623"/>
                </a:xfrm>
                <a:custGeom>
                  <a:avLst/>
                  <a:gdLst>
                    <a:gd name="connsiteX0" fmla="*/ 728 w 4412"/>
                    <a:gd name="connsiteY0" fmla="*/ 652 h 5623"/>
                    <a:gd name="connsiteX1" fmla="*/ 380 w 4412"/>
                    <a:gd name="connsiteY1" fmla="*/ 2116 h 5623"/>
                    <a:gd name="connsiteX2" fmla="*/ 774 w 4412"/>
                    <a:gd name="connsiteY2" fmla="*/ 1916 h 5623"/>
                    <a:gd name="connsiteX3" fmla="*/ 1369 w 4412"/>
                    <a:gd name="connsiteY3" fmla="*/ 2381 h 5623"/>
                    <a:gd name="connsiteX4" fmla="*/ 1243 w 4412"/>
                    <a:gd name="connsiteY4" fmla="*/ 4267 h 5623"/>
                    <a:gd name="connsiteX5" fmla="*/ 2386 w 4412"/>
                    <a:gd name="connsiteY5" fmla="*/ 5782 h 5623"/>
                    <a:gd name="connsiteX6" fmla="*/ 4792 w 4412"/>
                    <a:gd name="connsiteY6" fmla="*/ 4095 h 5623"/>
                    <a:gd name="connsiteX7" fmla="*/ 4792 w 4412"/>
                    <a:gd name="connsiteY7" fmla="*/ 4072 h 5623"/>
                    <a:gd name="connsiteX8" fmla="*/ 4718 w 4412"/>
                    <a:gd name="connsiteY8" fmla="*/ 4049 h 5623"/>
                    <a:gd name="connsiteX9" fmla="*/ 728 w 4412"/>
                    <a:gd name="connsiteY9" fmla="*/ 652 h 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2" h="5623">
                      <a:moveTo>
                        <a:pt x="728" y="652"/>
                      </a:moveTo>
                      <a:cubicBezTo>
                        <a:pt x="580" y="1132"/>
                        <a:pt x="464" y="1621"/>
                        <a:pt x="380" y="2116"/>
                      </a:cubicBezTo>
                      <a:lnTo>
                        <a:pt x="774" y="1916"/>
                      </a:lnTo>
                      <a:cubicBezTo>
                        <a:pt x="997" y="1791"/>
                        <a:pt x="1318" y="2065"/>
                        <a:pt x="1369" y="2381"/>
                      </a:cubicBezTo>
                      <a:cubicBezTo>
                        <a:pt x="1436" y="3012"/>
                        <a:pt x="1393" y="3650"/>
                        <a:pt x="1243" y="4267"/>
                      </a:cubicBezTo>
                      <a:cubicBezTo>
                        <a:pt x="779" y="6377"/>
                        <a:pt x="969" y="6720"/>
                        <a:pt x="2386" y="5782"/>
                      </a:cubicBezTo>
                      <a:cubicBezTo>
                        <a:pt x="3180" y="5238"/>
                        <a:pt x="3998" y="4690"/>
                        <a:pt x="4792" y="4095"/>
                      </a:cubicBezTo>
                      <a:lnTo>
                        <a:pt x="4792" y="4072"/>
                      </a:lnTo>
                      <a:lnTo>
                        <a:pt x="4718" y="4049"/>
                      </a:lnTo>
                      <a:cubicBezTo>
                        <a:pt x="2821" y="3834"/>
                        <a:pt x="1243" y="2491"/>
                        <a:pt x="728" y="6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2" name="Freeform 5871">
                  <a:extLst>
                    <a:ext uri="{FF2B5EF4-FFF2-40B4-BE49-F238E27FC236}">
                      <a16:creationId xmlns:a16="http://schemas.microsoft.com/office/drawing/2014/main" id="{C154BCCC-D73F-64F1-2C7B-712D985FD658}"/>
                    </a:ext>
                  </a:extLst>
                </p:cNvPr>
                <p:cNvSpPr/>
                <p:nvPr/>
              </p:nvSpPr>
              <p:spPr>
                <a:xfrm rot="-780000">
                  <a:off x="1835461" y="3841877"/>
                  <a:ext cx="617" cy="622"/>
                </a:xfrm>
                <a:custGeom>
                  <a:avLst/>
                  <a:gdLst>
                    <a:gd name="connsiteX0" fmla="*/ 997 w 617"/>
                    <a:gd name="connsiteY0" fmla="*/ 652 h 622"/>
                    <a:gd name="connsiteX1" fmla="*/ 379 w 617"/>
                    <a:gd name="connsiteY1" fmla="*/ 703 h 622"/>
                    <a:gd name="connsiteX2" fmla="*/ 700 w 617"/>
                    <a:gd name="connsiteY2" fmla="*/ 1274 h 622"/>
                    <a:gd name="connsiteX3" fmla="*/ 997 w 617"/>
                    <a:gd name="connsiteY3" fmla="*/ 652 h 622"/>
                  </a:gdLst>
                  <a:ahLst/>
                  <a:cxnLst>
                    <a:cxn ang="0">
                      <a:pos x="connsiteX0" y="connsiteY0"/>
                    </a:cxn>
                    <a:cxn ang="0">
                      <a:pos x="connsiteX1" y="connsiteY1"/>
                    </a:cxn>
                    <a:cxn ang="0">
                      <a:pos x="connsiteX2" y="connsiteY2"/>
                    </a:cxn>
                    <a:cxn ang="0">
                      <a:pos x="connsiteX3" y="connsiteY3"/>
                    </a:cxn>
                  </a:cxnLst>
                  <a:rect l="l" t="t" r="r" b="b"/>
                  <a:pathLst>
                    <a:path w="617" h="622">
                      <a:moveTo>
                        <a:pt x="997" y="652"/>
                      </a:moveTo>
                      <a:lnTo>
                        <a:pt x="379" y="703"/>
                      </a:lnTo>
                      <a:lnTo>
                        <a:pt x="700" y="1274"/>
                      </a:lnTo>
                      <a:cubicBezTo>
                        <a:pt x="768" y="1054"/>
                        <a:pt x="868" y="844"/>
                        <a:pt x="997" y="6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3" name="Freeform 5872">
                  <a:extLst>
                    <a:ext uri="{FF2B5EF4-FFF2-40B4-BE49-F238E27FC236}">
                      <a16:creationId xmlns:a16="http://schemas.microsoft.com/office/drawing/2014/main" id="{10EB3645-F581-0C83-82DD-5F716FD92F81}"/>
                    </a:ext>
                  </a:extLst>
                </p:cNvPr>
                <p:cNvSpPr/>
                <p:nvPr/>
              </p:nvSpPr>
              <p:spPr>
                <a:xfrm rot="-780000">
                  <a:off x="1841312" y="3847703"/>
                  <a:ext cx="422" cy="1115"/>
                </a:xfrm>
                <a:custGeom>
                  <a:avLst/>
                  <a:gdLst>
                    <a:gd name="connsiteX0" fmla="*/ 380 w 422"/>
                    <a:gd name="connsiteY0" fmla="*/ 1768 h 1115"/>
                    <a:gd name="connsiteX1" fmla="*/ 380 w 422"/>
                    <a:gd name="connsiteY1" fmla="*/ 1768 h 1115"/>
                    <a:gd name="connsiteX2" fmla="*/ 803 w 422"/>
                    <a:gd name="connsiteY2" fmla="*/ 653 h 1115"/>
                    <a:gd name="connsiteX3" fmla="*/ 380 w 422"/>
                    <a:gd name="connsiteY3" fmla="*/ 1768 h 1115"/>
                  </a:gdLst>
                  <a:ahLst/>
                  <a:cxnLst>
                    <a:cxn ang="0">
                      <a:pos x="connsiteX0" y="connsiteY0"/>
                    </a:cxn>
                    <a:cxn ang="0">
                      <a:pos x="connsiteX1" y="connsiteY1"/>
                    </a:cxn>
                    <a:cxn ang="0">
                      <a:pos x="connsiteX2" y="connsiteY2"/>
                    </a:cxn>
                    <a:cxn ang="0">
                      <a:pos x="connsiteX3" y="connsiteY3"/>
                    </a:cxn>
                  </a:cxnLst>
                  <a:rect l="l" t="t" r="r" b="b"/>
                  <a:pathLst>
                    <a:path w="422" h="1115">
                      <a:moveTo>
                        <a:pt x="380" y="1768"/>
                      </a:moveTo>
                      <a:lnTo>
                        <a:pt x="380" y="1768"/>
                      </a:lnTo>
                      <a:cubicBezTo>
                        <a:pt x="480" y="1382"/>
                        <a:pt x="622" y="1008"/>
                        <a:pt x="803" y="653"/>
                      </a:cubicBezTo>
                      <a:cubicBezTo>
                        <a:pt x="622" y="1008"/>
                        <a:pt x="480" y="1382"/>
                        <a:pt x="380" y="176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4" name="Freeform 5873">
                  <a:extLst>
                    <a:ext uri="{FF2B5EF4-FFF2-40B4-BE49-F238E27FC236}">
                      <a16:creationId xmlns:a16="http://schemas.microsoft.com/office/drawing/2014/main" id="{CEDBD0A6-F4EB-15F7-959B-014E2A53A8BE}"/>
                    </a:ext>
                  </a:extLst>
                </p:cNvPr>
                <p:cNvSpPr/>
                <p:nvPr/>
              </p:nvSpPr>
              <p:spPr>
                <a:xfrm rot="-780000">
                  <a:off x="1833334" y="3848579"/>
                  <a:ext cx="496" cy="1886"/>
                </a:xfrm>
                <a:custGeom>
                  <a:avLst/>
                  <a:gdLst>
                    <a:gd name="connsiteX0" fmla="*/ 876 w 496"/>
                    <a:gd name="connsiteY0" fmla="*/ 2539 h 1886"/>
                    <a:gd name="connsiteX1" fmla="*/ 379 w 496"/>
                    <a:gd name="connsiteY1" fmla="*/ 653 h 1886"/>
                    <a:gd name="connsiteX2" fmla="*/ 876 w 496"/>
                    <a:gd name="connsiteY2" fmla="*/ 2539 h 1886"/>
                  </a:gdLst>
                  <a:ahLst/>
                  <a:cxnLst>
                    <a:cxn ang="0">
                      <a:pos x="connsiteX0" y="connsiteY0"/>
                    </a:cxn>
                    <a:cxn ang="0">
                      <a:pos x="connsiteX1" y="connsiteY1"/>
                    </a:cxn>
                    <a:cxn ang="0">
                      <a:pos x="connsiteX2" y="connsiteY2"/>
                    </a:cxn>
                  </a:cxnLst>
                  <a:rect l="l" t="t" r="r" b="b"/>
                  <a:pathLst>
                    <a:path w="496" h="1886">
                      <a:moveTo>
                        <a:pt x="876" y="2539"/>
                      </a:moveTo>
                      <a:cubicBezTo>
                        <a:pt x="727" y="1893"/>
                        <a:pt x="579" y="1276"/>
                        <a:pt x="379" y="653"/>
                      </a:cubicBezTo>
                      <a:cubicBezTo>
                        <a:pt x="574" y="1271"/>
                        <a:pt x="727" y="1893"/>
                        <a:pt x="876" y="25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5" name="Freeform 5874">
                  <a:extLst>
                    <a:ext uri="{FF2B5EF4-FFF2-40B4-BE49-F238E27FC236}">
                      <a16:creationId xmlns:a16="http://schemas.microsoft.com/office/drawing/2014/main" id="{83CBDD84-F71A-BD03-416D-E6AE6D6B40A0}"/>
                    </a:ext>
                  </a:extLst>
                </p:cNvPr>
                <p:cNvSpPr/>
                <p:nvPr/>
              </p:nvSpPr>
              <p:spPr>
                <a:xfrm rot="-780000">
                  <a:off x="1834828" y="3842066"/>
                  <a:ext cx="594" cy="51"/>
                </a:xfrm>
                <a:custGeom>
                  <a:avLst/>
                  <a:gdLst>
                    <a:gd name="connsiteX0" fmla="*/ 974 w 594"/>
                    <a:gd name="connsiteY0" fmla="*/ 652 h 51"/>
                    <a:gd name="connsiteX1" fmla="*/ 974 w 594"/>
                    <a:gd name="connsiteY1" fmla="*/ 652 h 51"/>
                    <a:gd name="connsiteX2" fmla="*/ 379 w 594"/>
                    <a:gd name="connsiteY2" fmla="*/ 703 h 51"/>
                    <a:gd name="connsiteX3" fmla="*/ 379 w 594"/>
                    <a:gd name="connsiteY3" fmla="*/ 703 h 51"/>
                  </a:gdLst>
                  <a:ahLst/>
                  <a:cxnLst>
                    <a:cxn ang="0">
                      <a:pos x="connsiteX0" y="connsiteY0"/>
                    </a:cxn>
                    <a:cxn ang="0">
                      <a:pos x="connsiteX1" y="connsiteY1"/>
                    </a:cxn>
                    <a:cxn ang="0">
                      <a:pos x="connsiteX2" y="connsiteY2"/>
                    </a:cxn>
                    <a:cxn ang="0">
                      <a:pos x="connsiteX3" y="connsiteY3"/>
                    </a:cxn>
                  </a:cxnLst>
                  <a:rect l="l" t="t" r="r" b="b"/>
                  <a:pathLst>
                    <a:path w="594" h="51">
                      <a:moveTo>
                        <a:pt x="974" y="652"/>
                      </a:moveTo>
                      <a:lnTo>
                        <a:pt x="974" y="652"/>
                      </a:lnTo>
                      <a:lnTo>
                        <a:pt x="379" y="703"/>
                      </a:lnTo>
                      <a:lnTo>
                        <a:pt x="379" y="70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6" name="Freeform 5875">
                  <a:extLst>
                    <a:ext uri="{FF2B5EF4-FFF2-40B4-BE49-F238E27FC236}">
                      <a16:creationId xmlns:a16="http://schemas.microsoft.com/office/drawing/2014/main" id="{829D4528-D40B-16AC-AE55-4B766EAC8293}"/>
                    </a:ext>
                  </a:extLst>
                </p:cNvPr>
                <p:cNvSpPr/>
                <p:nvPr/>
              </p:nvSpPr>
              <p:spPr>
                <a:xfrm rot="-780000">
                  <a:off x="1842774" y="3842012"/>
                  <a:ext cx="245" cy="2258"/>
                </a:xfrm>
                <a:custGeom>
                  <a:avLst/>
                  <a:gdLst>
                    <a:gd name="connsiteX0" fmla="*/ 380 w 245"/>
                    <a:gd name="connsiteY0" fmla="*/ 2910 h 2258"/>
                    <a:gd name="connsiteX1" fmla="*/ 404 w 245"/>
                    <a:gd name="connsiteY1" fmla="*/ 652 h 2258"/>
                    <a:gd name="connsiteX2" fmla="*/ 404 w 245"/>
                    <a:gd name="connsiteY2" fmla="*/ 652 h 2258"/>
                    <a:gd name="connsiteX3" fmla="*/ 380 w 245"/>
                    <a:gd name="connsiteY3" fmla="*/ 2910 h 2258"/>
                  </a:gdLst>
                  <a:ahLst/>
                  <a:cxnLst>
                    <a:cxn ang="0">
                      <a:pos x="connsiteX0" y="connsiteY0"/>
                    </a:cxn>
                    <a:cxn ang="0">
                      <a:pos x="connsiteX1" y="connsiteY1"/>
                    </a:cxn>
                    <a:cxn ang="0">
                      <a:pos x="connsiteX2" y="connsiteY2"/>
                    </a:cxn>
                    <a:cxn ang="0">
                      <a:pos x="connsiteX3" y="connsiteY3"/>
                    </a:cxn>
                  </a:cxnLst>
                  <a:rect l="l" t="t" r="r" b="b"/>
                  <a:pathLst>
                    <a:path w="245" h="2258">
                      <a:moveTo>
                        <a:pt x="380" y="2910"/>
                      </a:moveTo>
                      <a:cubicBezTo>
                        <a:pt x="700" y="2193"/>
                        <a:pt x="708" y="1375"/>
                        <a:pt x="404" y="652"/>
                      </a:cubicBezTo>
                      <a:lnTo>
                        <a:pt x="404" y="652"/>
                      </a:lnTo>
                      <a:cubicBezTo>
                        <a:pt x="708" y="1375"/>
                        <a:pt x="700" y="2193"/>
                        <a:pt x="380" y="29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7" name="Freeform 5876">
                  <a:extLst>
                    <a:ext uri="{FF2B5EF4-FFF2-40B4-BE49-F238E27FC236}">
                      <a16:creationId xmlns:a16="http://schemas.microsoft.com/office/drawing/2014/main" id="{25CFD79D-C7EA-661F-8DF2-298E7EAB36EE}"/>
                    </a:ext>
                  </a:extLst>
                </p:cNvPr>
                <p:cNvSpPr/>
                <p:nvPr/>
              </p:nvSpPr>
              <p:spPr>
                <a:xfrm rot="-780000">
                  <a:off x="1835397" y="3841885"/>
                  <a:ext cx="617" cy="51"/>
                </a:xfrm>
                <a:custGeom>
                  <a:avLst/>
                  <a:gdLst>
                    <a:gd name="connsiteX0" fmla="*/ 997 w 617"/>
                    <a:gd name="connsiteY0" fmla="*/ 652 h 51"/>
                    <a:gd name="connsiteX1" fmla="*/ 379 w 617"/>
                    <a:gd name="connsiteY1" fmla="*/ 703 h 51"/>
                    <a:gd name="connsiteX2" fmla="*/ 379 w 617"/>
                    <a:gd name="connsiteY2" fmla="*/ 703 h 51"/>
                    <a:gd name="connsiteX3" fmla="*/ 997 w 617"/>
                    <a:gd name="connsiteY3" fmla="*/ 652 h 51"/>
                  </a:gdLst>
                  <a:ahLst/>
                  <a:cxnLst>
                    <a:cxn ang="0">
                      <a:pos x="connsiteX0" y="connsiteY0"/>
                    </a:cxn>
                    <a:cxn ang="0">
                      <a:pos x="connsiteX1" y="connsiteY1"/>
                    </a:cxn>
                    <a:cxn ang="0">
                      <a:pos x="connsiteX2" y="connsiteY2"/>
                    </a:cxn>
                    <a:cxn ang="0">
                      <a:pos x="connsiteX3" y="connsiteY3"/>
                    </a:cxn>
                  </a:cxnLst>
                  <a:rect l="l" t="t" r="r" b="b"/>
                  <a:pathLst>
                    <a:path w="617" h="51">
                      <a:moveTo>
                        <a:pt x="997" y="652"/>
                      </a:moveTo>
                      <a:lnTo>
                        <a:pt x="379" y="703"/>
                      </a:lnTo>
                      <a:lnTo>
                        <a:pt x="379" y="703"/>
                      </a:lnTo>
                      <a:lnTo>
                        <a:pt x="997" y="65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8" name="Freeform 5877">
                  <a:extLst>
                    <a:ext uri="{FF2B5EF4-FFF2-40B4-BE49-F238E27FC236}">
                      <a16:creationId xmlns:a16="http://schemas.microsoft.com/office/drawing/2014/main" id="{CE5A0B55-9CE2-3A24-8310-B0164961D708}"/>
                    </a:ext>
                  </a:extLst>
                </p:cNvPr>
                <p:cNvSpPr/>
                <p:nvPr/>
              </p:nvSpPr>
              <p:spPr>
                <a:xfrm rot="-780000">
                  <a:off x="1834670" y="3832544"/>
                  <a:ext cx="4765" cy="2750"/>
                </a:xfrm>
                <a:custGeom>
                  <a:avLst/>
                  <a:gdLst>
                    <a:gd name="connsiteX0" fmla="*/ 4922 w 4765"/>
                    <a:gd name="connsiteY0" fmla="*/ 3401 h 2750"/>
                    <a:gd name="connsiteX1" fmla="*/ 5145 w 4765"/>
                    <a:gd name="connsiteY1" fmla="*/ 2755 h 2750"/>
                    <a:gd name="connsiteX2" fmla="*/ 2985 w 4765"/>
                    <a:gd name="connsiteY2" fmla="*/ 1170 h 2750"/>
                    <a:gd name="connsiteX3" fmla="*/ 2413 w 4765"/>
                    <a:gd name="connsiteY3" fmla="*/ 650 h 2750"/>
                    <a:gd name="connsiteX4" fmla="*/ 379 w 4765"/>
                    <a:gd name="connsiteY4" fmla="*/ 3029 h 2750"/>
                    <a:gd name="connsiteX5" fmla="*/ 1596 w 4765"/>
                    <a:gd name="connsiteY5" fmla="*/ 2680 h 2750"/>
                    <a:gd name="connsiteX6" fmla="*/ 4174 w 4765"/>
                    <a:gd name="connsiteY6" fmla="*/ 3145 h 2750"/>
                    <a:gd name="connsiteX7" fmla="*/ 4922 w 4765"/>
                    <a:gd name="connsiteY7" fmla="*/ 3401 h 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5" h="2750">
                      <a:moveTo>
                        <a:pt x="4922" y="3401"/>
                      </a:moveTo>
                      <a:lnTo>
                        <a:pt x="5145" y="2755"/>
                      </a:lnTo>
                      <a:cubicBezTo>
                        <a:pt x="4393" y="2271"/>
                        <a:pt x="3672" y="1742"/>
                        <a:pt x="2985" y="1170"/>
                      </a:cubicBezTo>
                      <a:lnTo>
                        <a:pt x="2413" y="650"/>
                      </a:lnTo>
                      <a:cubicBezTo>
                        <a:pt x="1807" y="1502"/>
                        <a:pt x="1126" y="2298"/>
                        <a:pt x="379" y="3029"/>
                      </a:cubicBezTo>
                      <a:cubicBezTo>
                        <a:pt x="762" y="2844"/>
                        <a:pt x="1173" y="2727"/>
                        <a:pt x="1596" y="2680"/>
                      </a:cubicBezTo>
                      <a:cubicBezTo>
                        <a:pt x="2481" y="2601"/>
                        <a:pt x="3372" y="2762"/>
                        <a:pt x="4174" y="3145"/>
                      </a:cubicBezTo>
                      <a:cubicBezTo>
                        <a:pt x="4415" y="3252"/>
                        <a:pt x="4665" y="3337"/>
                        <a:pt x="4922" y="340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9" name="Freeform 5878">
                  <a:extLst>
                    <a:ext uri="{FF2B5EF4-FFF2-40B4-BE49-F238E27FC236}">
                      <a16:creationId xmlns:a16="http://schemas.microsoft.com/office/drawing/2014/main" id="{0CFCB575-356D-9BB5-E4F5-519424B619B3}"/>
                    </a:ext>
                  </a:extLst>
                </p:cNvPr>
                <p:cNvSpPr/>
                <p:nvPr/>
              </p:nvSpPr>
              <p:spPr>
                <a:xfrm rot="-780000">
                  <a:off x="1836535" y="3831533"/>
                  <a:ext cx="3283" cy="2843"/>
                </a:xfrm>
                <a:custGeom>
                  <a:avLst/>
                  <a:gdLst>
                    <a:gd name="connsiteX0" fmla="*/ 3092 w 3283"/>
                    <a:gd name="connsiteY0" fmla="*/ 3493 h 2843"/>
                    <a:gd name="connsiteX1" fmla="*/ 3240 w 3283"/>
                    <a:gd name="connsiteY1" fmla="*/ 3029 h 2843"/>
                    <a:gd name="connsiteX2" fmla="*/ 3663 w 3283"/>
                    <a:gd name="connsiteY2" fmla="*/ 1839 h 2843"/>
                    <a:gd name="connsiteX3" fmla="*/ 876 w 3283"/>
                    <a:gd name="connsiteY3" fmla="*/ 650 h 2843"/>
                    <a:gd name="connsiteX4" fmla="*/ 379 w 3283"/>
                    <a:gd name="connsiteY4" fmla="*/ 1393 h 2843"/>
                    <a:gd name="connsiteX5" fmla="*/ 951 w 3283"/>
                    <a:gd name="connsiteY5" fmla="*/ 1914 h 2843"/>
                    <a:gd name="connsiteX6" fmla="*/ 3092 w 3283"/>
                    <a:gd name="connsiteY6" fmla="*/ 3493 h 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3" h="2843">
                      <a:moveTo>
                        <a:pt x="3092" y="3493"/>
                      </a:moveTo>
                      <a:lnTo>
                        <a:pt x="3240" y="3029"/>
                      </a:lnTo>
                      <a:cubicBezTo>
                        <a:pt x="3340" y="2619"/>
                        <a:pt x="3482" y="2220"/>
                        <a:pt x="3663" y="1839"/>
                      </a:cubicBezTo>
                      <a:cubicBezTo>
                        <a:pt x="2734" y="1417"/>
                        <a:pt x="1805" y="1022"/>
                        <a:pt x="876" y="650"/>
                      </a:cubicBezTo>
                      <a:lnTo>
                        <a:pt x="379" y="1393"/>
                      </a:lnTo>
                      <a:lnTo>
                        <a:pt x="951" y="1914"/>
                      </a:lnTo>
                      <a:cubicBezTo>
                        <a:pt x="1632" y="2483"/>
                        <a:pt x="2347" y="3011"/>
                        <a:pt x="3092" y="34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0" name="Freeform 5879">
                  <a:extLst>
                    <a:ext uri="{FF2B5EF4-FFF2-40B4-BE49-F238E27FC236}">
                      <a16:creationId xmlns:a16="http://schemas.microsoft.com/office/drawing/2014/main" id="{F82B5E58-F5AB-6A26-F3E5-90D1B81D54BB}"/>
                    </a:ext>
                  </a:extLst>
                </p:cNvPr>
                <p:cNvSpPr/>
                <p:nvPr/>
              </p:nvSpPr>
              <p:spPr>
                <a:xfrm rot="-780000">
                  <a:off x="1834908" y="3834956"/>
                  <a:ext cx="1216" cy="348"/>
                </a:xfrm>
                <a:custGeom>
                  <a:avLst/>
                  <a:gdLst>
                    <a:gd name="connsiteX0" fmla="*/ 1596 w 1216"/>
                    <a:gd name="connsiteY0" fmla="*/ 651 h 348"/>
                    <a:gd name="connsiteX1" fmla="*/ 379 w 1216"/>
                    <a:gd name="connsiteY1" fmla="*/ 999 h 348"/>
                    <a:gd name="connsiteX2" fmla="*/ 379 w 1216"/>
                    <a:gd name="connsiteY2" fmla="*/ 976 h 348"/>
                    <a:gd name="connsiteX3" fmla="*/ 1596 w 1216"/>
                    <a:gd name="connsiteY3" fmla="*/ 651 h 348"/>
                  </a:gdLst>
                  <a:ahLst/>
                  <a:cxnLst>
                    <a:cxn ang="0">
                      <a:pos x="connsiteX0" y="connsiteY0"/>
                    </a:cxn>
                    <a:cxn ang="0">
                      <a:pos x="connsiteX1" y="connsiteY1"/>
                    </a:cxn>
                    <a:cxn ang="0">
                      <a:pos x="connsiteX2" y="connsiteY2"/>
                    </a:cxn>
                    <a:cxn ang="0">
                      <a:pos x="connsiteX3" y="connsiteY3"/>
                    </a:cxn>
                  </a:cxnLst>
                  <a:rect l="l" t="t" r="r" b="b"/>
                  <a:pathLst>
                    <a:path w="1216" h="348">
                      <a:moveTo>
                        <a:pt x="1596" y="651"/>
                      </a:moveTo>
                      <a:cubicBezTo>
                        <a:pt x="1174" y="697"/>
                        <a:pt x="762" y="815"/>
                        <a:pt x="379" y="999"/>
                      </a:cubicBezTo>
                      <a:lnTo>
                        <a:pt x="379" y="976"/>
                      </a:lnTo>
                      <a:cubicBezTo>
                        <a:pt x="767" y="810"/>
                        <a:pt x="1177" y="700"/>
                        <a:pt x="1596" y="6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1" name="Freeform 5880">
                  <a:extLst>
                    <a:ext uri="{FF2B5EF4-FFF2-40B4-BE49-F238E27FC236}">
                      <a16:creationId xmlns:a16="http://schemas.microsoft.com/office/drawing/2014/main" id="{275E434E-85DF-825A-91DF-749F08AC47DC}"/>
                    </a:ext>
                  </a:extLst>
                </p:cNvPr>
                <p:cNvSpPr/>
                <p:nvPr/>
              </p:nvSpPr>
              <p:spPr>
                <a:xfrm rot="-780000">
                  <a:off x="1812548" y="3862147"/>
                  <a:ext cx="3274" cy="7670"/>
                </a:xfrm>
                <a:custGeom>
                  <a:avLst/>
                  <a:gdLst>
                    <a:gd name="connsiteX0" fmla="*/ 1634 w 3274"/>
                    <a:gd name="connsiteY0" fmla="*/ 656 h 7670"/>
                    <a:gd name="connsiteX1" fmla="*/ 1388 w 3274"/>
                    <a:gd name="connsiteY1" fmla="*/ 1078 h 7670"/>
                    <a:gd name="connsiteX2" fmla="*/ 622 w 3274"/>
                    <a:gd name="connsiteY2" fmla="*/ 3866 h 7670"/>
                    <a:gd name="connsiteX3" fmla="*/ 375 w 3274"/>
                    <a:gd name="connsiteY3" fmla="*/ 6245 h 7670"/>
                    <a:gd name="connsiteX4" fmla="*/ 1021 w 3274"/>
                    <a:gd name="connsiteY4" fmla="*/ 8326 h 7670"/>
                    <a:gd name="connsiteX5" fmla="*/ 1592 w 3274"/>
                    <a:gd name="connsiteY5" fmla="*/ 7978 h 7670"/>
                    <a:gd name="connsiteX6" fmla="*/ 2261 w 3274"/>
                    <a:gd name="connsiteY6" fmla="*/ 7458 h 7670"/>
                    <a:gd name="connsiteX7" fmla="*/ 3627 w 3274"/>
                    <a:gd name="connsiteY7" fmla="*/ 5325 h 7670"/>
                    <a:gd name="connsiteX8" fmla="*/ 3083 w 3274"/>
                    <a:gd name="connsiteY8" fmla="*/ 3638 h 7670"/>
                    <a:gd name="connsiteX9" fmla="*/ 2340 w 3274"/>
                    <a:gd name="connsiteY9" fmla="*/ 962 h 7670"/>
                    <a:gd name="connsiteX10" fmla="*/ 1634 w 3274"/>
                    <a:gd name="connsiteY10" fmla="*/ 656 h 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4" h="7670">
                      <a:moveTo>
                        <a:pt x="1634" y="656"/>
                      </a:moveTo>
                      <a:lnTo>
                        <a:pt x="1388" y="1078"/>
                      </a:lnTo>
                      <a:cubicBezTo>
                        <a:pt x="653" y="1804"/>
                        <a:pt x="361" y="2867"/>
                        <a:pt x="622" y="3866"/>
                      </a:cubicBezTo>
                      <a:cubicBezTo>
                        <a:pt x="696" y="4668"/>
                        <a:pt x="612" y="5476"/>
                        <a:pt x="375" y="6245"/>
                      </a:cubicBezTo>
                      <a:cubicBezTo>
                        <a:pt x="598" y="6914"/>
                        <a:pt x="798" y="7611"/>
                        <a:pt x="1021" y="8326"/>
                      </a:cubicBezTo>
                      <a:lnTo>
                        <a:pt x="1592" y="7978"/>
                      </a:lnTo>
                      <a:cubicBezTo>
                        <a:pt x="1841" y="7841"/>
                        <a:pt x="2067" y="7665"/>
                        <a:pt x="2261" y="7458"/>
                      </a:cubicBezTo>
                      <a:cubicBezTo>
                        <a:pt x="2837" y="6831"/>
                        <a:pt x="3299" y="6110"/>
                        <a:pt x="3627" y="5325"/>
                      </a:cubicBezTo>
                      <a:cubicBezTo>
                        <a:pt x="3721" y="4708"/>
                        <a:pt x="3520" y="4083"/>
                        <a:pt x="3083" y="3638"/>
                      </a:cubicBezTo>
                      <a:cubicBezTo>
                        <a:pt x="2193" y="3064"/>
                        <a:pt x="1874" y="1914"/>
                        <a:pt x="2340" y="962"/>
                      </a:cubicBezTo>
                      <a:cubicBezTo>
                        <a:pt x="2117" y="834"/>
                        <a:pt x="1880" y="732"/>
                        <a:pt x="1634" y="6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2" name="Freeform 5881">
                  <a:extLst>
                    <a:ext uri="{FF2B5EF4-FFF2-40B4-BE49-F238E27FC236}">
                      <a16:creationId xmlns:a16="http://schemas.microsoft.com/office/drawing/2014/main" id="{42449119-86CF-3095-8149-24C4848E36CC}"/>
                    </a:ext>
                  </a:extLst>
                </p:cNvPr>
                <p:cNvSpPr/>
                <p:nvPr/>
              </p:nvSpPr>
              <p:spPr>
                <a:xfrm rot="-780000">
                  <a:off x="1815916" y="3848654"/>
                  <a:ext cx="348" cy="274"/>
                </a:xfrm>
                <a:custGeom>
                  <a:avLst/>
                  <a:gdLst>
                    <a:gd name="connsiteX0" fmla="*/ 724 w 348"/>
                    <a:gd name="connsiteY0" fmla="*/ 653 h 274"/>
                    <a:gd name="connsiteX1" fmla="*/ 376 w 348"/>
                    <a:gd name="connsiteY1" fmla="*/ 927 h 274"/>
                  </a:gdLst>
                  <a:ahLst/>
                  <a:cxnLst>
                    <a:cxn ang="0">
                      <a:pos x="connsiteX0" y="connsiteY0"/>
                    </a:cxn>
                    <a:cxn ang="0">
                      <a:pos x="connsiteX1" y="connsiteY1"/>
                    </a:cxn>
                  </a:cxnLst>
                  <a:rect l="l" t="t" r="r" b="b"/>
                  <a:pathLst>
                    <a:path w="348" h="274">
                      <a:moveTo>
                        <a:pt x="724" y="653"/>
                      </a:moveTo>
                      <a:lnTo>
                        <a:pt x="376" y="92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3" name="Freeform 5882">
                  <a:extLst>
                    <a:ext uri="{FF2B5EF4-FFF2-40B4-BE49-F238E27FC236}">
                      <a16:creationId xmlns:a16="http://schemas.microsoft.com/office/drawing/2014/main" id="{A828CFCB-E05E-AB97-18BF-492A403E705D}"/>
                    </a:ext>
                  </a:extLst>
                </p:cNvPr>
                <p:cNvSpPr/>
                <p:nvPr/>
              </p:nvSpPr>
              <p:spPr>
                <a:xfrm rot="-780000">
                  <a:off x="1820607" y="3853570"/>
                  <a:ext cx="840" cy="424"/>
                </a:xfrm>
                <a:custGeom>
                  <a:avLst/>
                  <a:gdLst>
                    <a:gd name="connsiteX0" fmla="*/ 377 w 840"/>
                    <a:gd name="connsiteY0" fmla="*/ 1079 h 424"/>
                    <a:gd name="connsiteX1" fmla="*/ 600 w 840"/>
                    <a:gd name="connsiteY1" fmla="*/ 805 h 424"/>
                    <a:gd name="connsiteX2" fmla="*/ 1217 w 840"/>
                    <a:gd name="connsiteY2" fmla="*/ 656 h 424"/>
                    <a:gd name="connsiteX3" fmla="*/ 1217 w 840"/>
                    <a:gd name="connsiteY3" fmla="*/ 656 h 424"/>
                    <a:gd name="connsiteX4" fmla="*/ 600 w 840"/>
                    <a:gd name="connsiteY4" fmla="*/ 805 h 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 h="424">
                      <a:moveTo>
                        <a:pt x="377" y="1079"/>
                      </a:moveTo>
                      <a:lnTo>
                        <a:pt x="600" y="805"/>
                      </a:lnTo>
                      <a:cubicBezTo>
                        <a:pt x="786" y="694"/>
                        <a:pt x="1001" y="643"/>
                        <a:pt x="1217" y="656"/>
                      </a:cubicBezTo>
                      <a:lnTo>
                        <a:pt x="1217" y="656"/>
                      </a:lnTo>
                      <a:cubicBezTo>
                        <a:pt x="1001" y="643"/>
                        <a:pt x="786" y="694"/>
                        <a:pt x="600" y="8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4" name="Freeform 5883">
                  <a:extLst>
                    <a:ext uri="{FF2B5EF4-FFF2-40B4-BE49-F238E27FC236}">
                      <a16:creationId xmlns:a16="http://schemas.microsoft.com/office/drawing/2014/main" id="{132178D3-2B47-BF8E-1EDF-7D0A9853A4BE}"/>
                    </a:ext>
                  </a:extLst>
                </p:cNvPr>
                <p:cNvSpPr/>
                <p:nvPr/>
              </p:nvSpPr>
              <p:spPr>
                <a:xfrm rot="-780000">
                  <a:off x="1820994" y="3855233"/>
                  <a:ext cx="645" cy="2007"/>
                </a:xfrm>
                <a:custGeom>
                  <a:avLst/>
                  <a:gdLst>
                    <a:gd name="connsiteX0" fmla="*/ 377 w 645"/>
                    <a:gd name="connsiteY0" fmla="*/ 654 h 2007"/>
                    <a:gd name="connsiteX1" fmla="*/ 1022 w 645"/>
                    <a:gd name="connsiteY1" fmla="*/ 2661 h 2007"/>
                    <a:gd name="connsiteX2" fmla="*/ 1022 w 645"/>
                    <a:gd name="connsiteY2" fmla="*/ 2661 h 2007"/>
                    <a:gd name="connsiteX3" fmla="*/ 377 w 645"/>
                    <a:gd name="connsiteY3" fmla="*/ 654 h 2007"/>
                  </a:gdLst>
                  <a:ahLst/>
                  <a:cxnLst>
                    <a:cxn ang="0">
                      <a:pos x="connsiteX0" y="connsiteY0"/>
                    </a:cxn>
                    <a:cxn ang="0">
                      <a:pos x="connsiteX1" y="connsiteY1"/>
                    </a:cxn>
                    <a:cxn ang="0">
                      <a:pos x="connsiteX2" y="connsiteY2"/>
                    </a:cxn>
                    <a:cxn ang="0">
                      <a:pos x="connsiteX3" y="connsiteY3"/>
                    </a:cxn>
                  </a:cxnLst>
                  <a:rect l="l" t="t" r="r" b="b"/>
                  <a:pathLst>
                    <a:path w="645" h="2007">
                      <a:moveTo>
                        <a:pt x="377" y="654"/>
                      </a:moveTo>
                      <a:cubicBezTo>
                        <a:pt x="577" y="1323"/>
                        <a:pt x="799" y="1992"/>
                        <a:pt x="1022" y="2661"/>
                      </a:cubicBezTo>
                      <a:lnTo>
                        <a:pt x="1022" y="2661"/>
                      </a:lnTo>
                      <a:cubicBezTo>
                        <a:pt x="786" y="1992"/>
                        <a:pt x="577" y="1323"/>
                        <a:pt x="377" y="6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5" name="Freeform 5884">
                  <a:extLst>
                    <a:ext uri="{FF2B5EF4-FFF2-40B4-BE49-F238E27FC236}">
                      <a16:creationId xmlns:a16="http://schemas.microsoft.com/office/drawing/2014/main" id="{21E2EAE6-8050-3247-E64D-3B85893F5EC2}"/>
                    </a:ext>
                  </a:extLst>
                </p:cNvPr>
                <p:cNvSpPr/>
                <p:nvPr/>
              </p:nvSpPr>
              <p:spPr>
                <a:xfrm rot="-780000">
                  <a:off x="1807145" y="3845585"/>
                  <a:ext cx="11751" cy="16842"/>
                </a:xfrm>
                <a:custGeom>
                  <a:avLst/>
                  <a:gdLst>
                    <a:gd name="connsiteX0" fmla="*/ 7365 w 11751"/>
                    <a:gd name="connsiteY0" fmla="*/ 10275 h 16842"/>
                    <a:gd name="connsiteX1" fmla="*/ 10231 w 11751"/>
                    <a:gd name="connsiteY1" fmla="*/ 4820 h 16842"/>
                    <a:gd name="connsiteX2" fmla="*/ 10579 w 11751"/>
                    <a:gd name="connsiteY2" fmla="*/ 4546 h 16842"/>
                    <a:gd name="connsiteX3" fmla="*/ 10899 w 11751"/>
                    <a:gd name="connsiteY3" fmla="*/ 4300 h 16842"/>
                    <a:gd name="connsiteX4" fmla="*/ 10625 w 11751"/>
                    <a:gd name="connsiteY4" fmla="*/ 801 h 16842"/>
                    <a:gd name="connsiteX5" fmla="*/ 10277 w 11751"/>
                    <a:gd name="connsiteY5" fmla="*/ 653 h 16842"/>
                    <a:gd name="connsiteX6" fmla="*/ 9682 w 11751"/>
                    <a:gd name="connsiteY6" fmla="*/ 3440 h 16842"/>
                    <a:gd name="connsiteX7" fmla="*/ 8145 w 11751"/>
                    <a:gd name="connsiteY7" fmla="*/ 5448 h 16842"/>
                    <a:gd name="connsiteX8" fmla="*/ 7128 w 11751"/>
                    <a:gd name="connsiteY8" fmla="*/ 5596 h 16842"/>
                    <a:gd name="connsiteX9" fmla="*/ 4476 w 11751"/>
                    <a:gd name="connsiteY9" fmla="*/ 6488 h 16842"/>
                    <a:gd name="connsiteX10" fmla="*/ 3089 w 11751"/>
                    <a:gd name="connsiteY10" fmla="*/ 6359 h 16842"/>
                    <a:gd name="connsiteX11" fmla="*/ 3036 w 11751"/>
                    <a:gd name="connsiteY11" fmla="*/ 6288 h 16842"/>
                    <a:gd name="connsiteX12" fmla="*/ 3607 w 11751"/>
                    <a:gd name="connsiteY12" fmla="*/ 3882 h 16842"/>
                    <a:gd name="connsiteX13" fmla="*/ 4327 w 11751"/>
                    <a:gd name="connsiteY13" fmla="*/ 708 h 16842"/>
                    <a:gd name="connsiteX14" fmla="*/ 1540 w 11751"/>
                    <a:gd name="connsiteY14" fmla="*/ 4476 h 16842"/>
                    <a:gd name="connsiteX15" fmla="*/ 374 w 11751"/>
                    <a:gd name="connsiteY15" fmla="*/ 7975 h 16842"/>
                    <a:gd name="connsiteX16" fmla="*/ 4689 w 11751"/>
                    <a:gd name="connsiteY16" fmla="*/ 12463 h 16842"/>
                    <a:gd name="connsiteX17" fmla="*/ 4295 w 11751"/>
                    <a:gd name="connsiteY17" fmla="*/ 17175 h 16842"/>
                    <a:gd name="connsiteX18" fmla="*/ 5010 w 11751"/>
                    <a:gd name="connsiteY18" fmla="*/ 17495 h 16842"/>
                    <a:gd name="connsiteX19" fmla="*/ 5753 w 11751"/>
                    <a:gd name="connsiteY19" fmla="*/ 16157 h 16842"/>
                    <a:gd name="connsiteX20" fmla="*/ 6348 w 11751"/>
                    <a:gd name="connsiteY20" fmla="*/ 13555 h 16842"/>
                    <a:gd name="connsiteX21" fmla="*/ 7365 w 11751"/>
                    <a:gd name="connsiteY21" fmla="*/ 10275 h 1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751" h="16842">
                      <a:moveTo>
                        <a:pt x="7365" y="10275"/>
                      </a:moveTo>
                      <a:cubicBezTo>
                        <a:pt x="7458" y="8120"/>
                        <a:pt x="8509" y="6119"/>
                        <a:pt x="10231" y="4820"/>
                      </a:cubicBezTo>
                      <a:lnTo>
                        <a:pt x="10579" y="4546"/>
                      </a:lnTo>
                      <a:lnTo>
                        <a:pt x="10899" y="4300"/>
                      </a:lnTo>
                      <a:cubicBezTo>
                        <a:pt x="12660" y="3162"/>
                        <a:pt x="12488" y="1624"/>
                        <a:pt x="10625" y="801"/>
                      </a:cubicBezTo>
                      <a:lnTo>
                        <a:pt x="10277" y="653"/>
                      </a:lnTo>
                      <a:cubicBezTo>
                        <a:pt x="10105" y="1582"/>
                        <a:pt x="9905" y="2488"/>
                        <a:pt x="9682" y="3440"/>
                      </a:cubicBezTo>
                      <a:cubicBezTo>
                        <a:pt x="9408" y="4607"/>
                        <a:pt x="8916" y="5350"/>
                        <a:pt x="8145" y="5448"/>
                      </a:cubicBezTo>
                      <a:cubicBezTo>
                        <a:pt x="7817" y="5554"/>
                        <a:pt x="7473" y="5605"/>
                        <a:pt x="7128" y="5596"/>
                      </a:cubicBezTo>
                      <a:cubicBezTo>
                        <a:pt x="6152" y="5454"/>
                        <a:pt x="5167" y="5785"/>
                        <a:pt x="4476" y="6488"/>
                      </a:cubicBezTo>
                      <a:cubicBezTo>
                        <a:pt x="4057" y="6836"/>
                        <a:pt x="3436" y="6778"/>
                        <a:pt x="3089" y="6359"/>
                      </a:cubicBezTo>
                      <a:cubicBezTo>
                        <a:pt x="3070" y="6336"/>
                        <a:pt x="3053" y="6313"/>
                        <a:pt x="3036" y="6288"/>
                      </a:cubicBezTo>
                      <a:cubicBezTo>
                        <a:pt x="2999" y="5449"/>
                        <a:pt x="3196" y="4615"/>
                        <a:pt x="3607" y="3882"/>
                      </a:cubicBezTo>
                      <a:cubicBezTo>
                        <a:pt x="4162" y="2921"/>
                        <a:pt x="4413" y="1815"/>
                        <a:pt x="4327" y="708"/>
                      </a:cubicBezTo>
                      <a:cubicBezTo>
                        <a:pt x="3010" y="1625"/>
                        <a:pt x="2031" y="2949"/>
                        <a:pt x="1540" y="4476"/>
                      </a:cubicBezTo>
                      <a:cubicBezTo>
                        <a:pt x="1117" y="5619"/>
                        <a:pt x="723" y="6800"/>
                        <a:pt x="374" y="7975"/>
                      </a:cubicBezTo>
                      <a:cubicBezTo>
                        <a:pt x="1814" y="9490"/>
                        <a:pt x="3249" y="10976"/>
                        <a:pt x="4689" y="12463"/>
                      </a:cubicBezTo>
                      <a:cubicBezTo>
                        <a:pt x="5781" y="13578"/>
                        <a:pt x="5655" y="15116"/>
                        <a:pt x="4295" y="17175"/>
                      </a:cubicBezTo>
                      <a:cubicBezTo>
                        <a:pt x="4544" y="17254"/>
                        <a:pt x="4784" y="17362"/>
                        <a:pt x="5010" y="17495"/>
                      </a:cubicBezTo>
                      <a:cubicBezTo>
                        <a:pt x="5201" y="17020"/>
                        <a:pt x="5450" y="16570"/>
                        <a:pt x="5753" y="16157"/>
                      </a:cubicBezTo>
                      <a:cubicBezTo>
                        <a:pt x="5752" y="15256"/>
                        <a:pt x="5956" y="14366"/>
                        <a:pt x="6348" y="13555"/>
                      </a:cubicBezTo>
                      <a:cubicBezTo>
                        <a:pt x="6876" y="12530"/>
                        <a:pt x="7221" y="11420"/>
                        <a:pt x="7365" y="102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6" name="Freeform 5885">
                  <a:extLst>
                    <a:ext uri="{FF2B5EF4-FFF2-40B4-BE49-F238E27FC236}">
                      <a16:creationId xmlns:a16="http://schemas.microsoft.com/office/drawing/2014/main" id="{AC69CF2F-0AE0-CB14-1193-6EF2C06BC277}"/>
                    </a:ext>
                  </a:extLst>
                </p:cNvPr>
                <p:cNvSpPr/>
                <p:nvPr/>
              </p:nvSpPr>
              <p:spPr>
                <a:xfrm rot="-780000">
                  <a:off x="1808274" y="3834791"/>
                  <a:ext cx="1314" cy="989"/>
                </a:xfrm>
                <a:custGeom>
                  <a:avLst/>
                  <a:gdLst>
                    <a:gd name="connsiteX0" fmla="*/ 374 w 1314"/>
                    <a:gd name="connsiteY0" fmla="*/ 1640 h 989"/>
                    <a:gd name="connsiteX1" fmla="*/ 1689 w 1314"/>
                    <a:gd name="connsiteY1" fmla="*/ 651 h 989"/>
                    <a:gd name="connsiteX2" fmla="*/ 374 w 1314"/>
                    <a:gd name="connsiteY2" fmla="*/ 1640 h 989"/>
                  </a:gdLst>
                  <a:ahLst/>
                  <a:cxnLst>
                    <a:cxn ang="0">
                      <a:pos x="connsiteX0" y="connsiteY0"/>
                    </a:cxn>
                    <a:cxn ang="0">
                      <a:pos x="connsiteX1" y="connsiteY1"/>
                    </a:cxn>
                    <a:cxn ang="0">
                      <a:pos x="connsiteX2" y="connsiteY2"/>
                    </a:cxn>
                  </a:cxnLst>
                  <a:rect l="l" t="t" r="r" b="b"/>
                  <a:pathLst>
                    <a:path w="1314" h="989">
                      <a:moveTo>
                        <a:pt x="374" y="1640"/>
                      </a:moveTo>
                      <a:cubicBezTo>
                        <a:pt x="797" y="1292"/>
                        <a:pt x="1266" y="995"/>
                        <a:pt x="1689" y="651"/>
                      </a:cubicBezTo>
                      <a:cubicBezTo>
                        <a:pt x="1266" y="999"/>
                        <a:pt x="797" y="1297"/>
                        <a:pt x="374" y="164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7" name="Freeform 5886">
                  <a:extLst>
                    <a:ext uri="{FF2B5EF4-FFF2-40B4-BE49-F238E27FC236}">
                      <a16:creationId xmlns:a16="http://schemas.microsoft.com/office/drawing/2014/main" id="{512BA9AB-4B31-7352-F7ED-0F222B91FB64}"/>
                    </a:ext>
                  </a:extLst>
                </p:cNvPr>
                <p:cNvSpPr/>
                <p:nvPr/>
              </p:nvSpPr>
              <p:spPr>
                <a:xfrm rot="-780000">
                  <a:off x="1809374" y="3833854"/>
                  <a:ext cx="840" cy="720"/>
                </a:xfrm>
                <a:custGeom>
                  <a:avLst/>
                  <a:gdLst>
                    <a:gd name="connsiteX0" fmla="*/ 1215 w 840"/>
                    <a:gd name="connsiteY0" fmla="*/ 651 h 720"/>
                    <a:gd name="connsiteX1" fmla="*/ 375 w 840"/>
                    <a:gd name="connsiteY1" fmla="*/ 1371 h 720"/>
                    <a:gd name="connsiteX2" fmla="*/ 1215 w 840"/>
                    <a:gd name="connsiteY2" fmla="*/ 651 h 720"/>
                  </a:gdLst>
                  <a:ahLst/>
                  <a:cxnLst>
                    <a:cxn ang="0">
                      <a:pos x="connsiteX0" y="connsiteY0"/>
                    </a:cxn>
                    <a:cxn ang="0">
                      <a:pos x="connsiteX1" y="connsiteY1"/>
                    </a:cxn>
                    <a:cxn ang="0">
                      <a:pos x="connsiteX2" y="connsiteY2"/>
                    </a:cxn>
                  </a:cxnLst>
                  <a:rect l="l" t="t" r="r" b="b"/>
                  <a:pathLst>
                    <a:path w="840" h="720">
                      <a:moveTo>
                        <a:pt x="1215" y="651"/>
                      </a:moveTo>
                      <a:cubicBezTo>
                        <a:pt x="941" y="897"/>
                        <a:pt x="672" y="1148"/>
                        <a:pt x="375" y="1371"/>
                      </a:cubicBezTo>
                      <a:cubicBezTo>
                        <a:pt x="672" y="1148"/>
                        <a:pt x="946" y="897"/>
                        <a:pt x="1215" y="6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8" name="Freeform 5887">
                  <a:extLst>
                    <a:ext uri="{FF2B5EF4-FFF2-40B4-BE49-F238E27FC236}">
                      <a16:creationId xmlns:a16="http://schemas.microsoft.com/office/drawing/2014/main" id="{CA0FB2F4-61DC-0C00-01E6-6858FDABEEEC}"/>
                    </a:ext>
                  </a:extLst>
                </p:cNvPr>
                <p:cNvSpPr/>
                <p:nvPr/>
              </p:nvSpPr>
              <p:spPr>
                <a:xfrm rot="-780000">
                  <a:off x="1824474" y="3846398"/>
                  <a:ext cx="125" cy="274"/>
                </a:xfrm>
                <a:custGeom>
                  <a:avLst/>
                  <a:gdLst>
                    <a:gd name="connsiteX0" fmla="*/ 503 w 125"/>
                    <a:gd name="connsiteY0" fmla="*/ 653 h 274"/>
                    <a:gd name="connsiteX1" fmla="*/ 377 w 125"/>
                    <a:gd name="connsiteY1" fmla="*/ 927 h 274"/>
                    <a:gd name="connsiteX2" fmla="*/ 377 w 125"/>
                    <a:gd name="connsiteY2" fmla="*/ 927 h 274"/>
                  </a:gdLst>
                  <a:ahLst/>
                  <a:cxnLst>
                    <a:cxn ang="0">
                      <a:pos x="connsiteX0" y="connsiteY0"/>
                    </a:cxn>
                    <a:cxn ang="0">
                      <a:pos x="connsiteX1" y="connsiteY1"/>
                    </a:cxn>
                    <a:cxn ang="0">
                      <a:pos x="connsiteX2" y="connsiteY2"/>
                    </a:cxn>
                  </a:cxnLst>
                  <a:rect l="l" t="t" r="r" b="b"/>
                  <a:pathLst>
                    <a:path w="125" h="274">
                      <a:moveTo>
                        <a:pt x="503" y="653"/>
                      </a:moveTo>
                      <a:lnTo>
                        <a:pt x="377" y="927"/>
                      </a:lnTo>
                      <a:lnTo>
                        <a:pt x="377" y="92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9" name="Freeform 5888">
                  <a:extLst>
                    <a:ext uri="{FF2B5EF4-FFF2-40B4-BE49-F238E27FC236}">
                      <a16:creationId xmlns:a16="http://schemas.microsoft.com/office/drawing/2014/main" id="{7F23D870-4732-5803-95A0-15FD86B4FC73}"/>
                    </a:ext>
                  </a:extLst>
                </p:cNvPr>
                <p:cNvSpPr/>
                <p:nvPr/>
              </p:nvSpPr>
              <p:spPr>
                <a:xfrm rot="-780000">
                  <a:off x="1815767" y="3847983"/>
                  <a:ext cx="5515" cy="7431"/>
                </a:xfrm>
                <a:custGeom>
                  <a:avLst/>
                  <a:gdLst>
                    <a:gd name="connsiteX0" fmla="*/ 3100 w 5515"/>
                    <a:gd name="connsiteY0" fmla="*/ 799 h 7431"/>
                    <a:gd name="connsiteX1" fmla="*/ 1585 w 5515"/>
                    <a:gd name="connsiteY1" fmla="*/ 850 h 7431"/>
                    <a:gd name="connsiteX2" fmla="*/ 1237 w 5515"/>
                    <a:gd name="connsiteY2" fmla="*/ 1124 h 7431"/>
                    <a:gd name="connsiteX3" fmla="*/ 591 w 5515"/>
                    <a:gd name="connsiteY3" fmla="*/ 2091 h 7431"/>
                    <a:gd name="connsiteX4" fmla="*/ 517 w 5515"/>
                    <a:gd name="connsiteY4" fmla="*/ 4414 h 7431"/>
                    <a:gd name="connsiteX5" fmla="*/ 717 w 5515"/>
                    <a:gd name="connsiteY5" fmla="*/ 4191 h 7431"/>
                    <a:gd name="connsiteX6" fmla="*/ 814 w 5515"/>
                    <a:gd name="connsiteY6" fmla="*/ 4065 h 7431"/>
                    <a:gd name="connsiteX7" fmla="*/ 2821 w 5515"/>
                    <a:gd name="connsiteY7" fmla="*/ 5775 h 7431"/>
                    <a:gd name="connsiteX8" fmla="*/ 2449 w 5515"/>
                    <a:gd name="connsiteY8" fmla="*/ 7611 h 7431"/>
                    <a:gd name="connsiteX9" fmla="*/ 4210 w 5515"/>
                    <a:gd name="connsiteY9" fmla="*/ 8033 h 7431"/>
                    <a:gd name="connsiteX10" fmla="*/ 4456 w 5515"/>
                    <a:gd name="connsiteY10" fmla="*/ 7982 h 7431"/>
                    <a:gd name="connsiteX11" fmla="*/ 4679 w 5515"/>
                    <a:gd name="connsiteY11" fmla="*/ 7164 h 7431"/>
                    <a:gd name="connsiteX12" fmla="*/ 4902 w 5515"/>
                    <a:gd name="connsiteY12" fmla="*/ 6890 h 7431"/>
                    <a:gd name="connsiteX13" fmla="*/ 5520 w 5515"/>
                    <a:gd name="connsiteY13" fmla="*/ 6742 h 7431"/>
                    <a:gd name="connsiteX14" fmla="*/ 5794 w 5515"/>
                    <a:gd name="connsiteY14" fmla="*/ 4981 h 7431"/>
                    <a:gd name="connsiteX15" fmla="*/ 5891 w 5515"/>
                    <a:gd name="connsiteY15" fmla="*/ 4683 h 7431"/>
                    <a:gd name="connsiteX16" fmla="*/ 4776 w 5515"/>
                    <a:gd name="connsiteY16" fmla="*/ 2360 h 7431"/>
                    <a:gd name="connsiteX17" fmla="*/ 3100 w 5515"/>
                    <a:gd name="connsiteY17" fmla="*/ 799 h 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5" h="7431">
                      <a:moveTo>
                        <a:pt x="3100" y="799"/>
                      </a:moveTo>
                      <a:cubicBezTo>
                        <a:pt x="2613" y="588"/>
                        <a:pt x="2057" y="606"/>
                        <a:pt x="1585" y="850"/>
                      </a:cubicBezTo>
                      <a:lnTo>
                        <a:pt x="1237" y="1124"/>
                      </a:lnTo>
                      <a:cubicBezTo>
                        <a:pt x="942" y="1386"/>
                        <a:pt x="720" y="1719"/>
                        <a:pt x="591" y="2091"/>
                      </a:cubicBezTo>
                      <a:cubicBezTo>
                        <a:pt x="332" y="2840"/>
                        <a:pt x="306" y="3650"/>
                        <a:pt x="517" y="4414"/>
                      </a:cubicBezTo>
                      <a:lnTo>
                        <a:pt x="717" y="4191"/>
                      </a:lnTo>
                      <a:lnTo>
                        <a:pt x="814" y="4065"/>
                      </a:lnTo>
                      <a:cubicBezTo>
                        <a:pt x="1237" y="3694"/>
                        <a:pt x="2524" y="4832"/>
                        <a:pt x="2821" y="5775"/>
                      </a:cubicBezTo>
                      <a:cubicBezTo>
                        <a:pt x="2975" y="6412"/>
                        <a:pt x="2839" y="7084"/>
                        <a:pt x="2449" y="7611"/>
                      </a:cubicBezTo>
                      <a:cubicBezTo>
                        <a:pt x="2938" y="8019"/>
                        <a:pt x="3589" y="8176"/>
                        <a:pt x="4210" y="8033"/>
                      </a:cubicBezTo>
                      <a:lnTo>
                        <a:pt x="4456" y="7982"/>
                      </a:lnTo>
                      <a:cubicBezTo>
                        <a:pt x="4480" y="7698"/>
                        <a:pt x="4556" y="7421"/>
                        <a:pt x="4679" y="7164"/>
                      </a:cubicBezTo>
                      <a:lnTo>
                        <a:pt x="4902" y="6890"/>
                      </a:lnTo>
                      <a:cubicBezTo>
                        <a:pt x="5088" y="6780"/>
                        <a:pt x="5303" y="6729"/>
                        <a:pt x="5520" y="6742"/>
                      </a:cubicBezTo>
                      <a:cubicBezTo>
                        <a:pt x="5408" y="6140"/>
                        <a:pt x="5505" y="5520"/>
                        <a:pt x="5794" y="4981"/>
                      </a:cubicBezTo>
                      <a:lnTo>
                        <a:pt x="5891" y="4683"/>
                      </a:lnTo>
                      <a:cubicBezTo>
                        <a:pt x="5574" y="3884"/>
                        <a:pt x="5201" y="3108"/>
                        <a:pt x="4776" y="2360"/>
                      </a:cubicBezTo>
                      <a:cubicBezTo>
                        <a:pt x="4380" y="1688"/>
                        <a:pt x="3798" y="1146"/>
                        <a:pt x="3100" y="7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0" name="Freeform 5889">
                  <a:extLst>
                    <a:ext uri="{FF2B5EF4-FFF2-40B4-BE49-F238E27FC236}">
                      <a16:creationId xmlns:a16="http://schemas.microsoft.com/office/drawing/2014/main" id="{BA845865-66F6-CD41-F4A5-DCDBFA3D90AE}"/>
                    </a:ext>
                  </a:extLst>
                </p:cNvPr>
                <p:cNvSpPr/>
                <p:nvPr/>
              </p:nvSpPr>
              <p:spPr>
                <a:xfrm rot="-780000">
                  <a:off x="1807242" y="3842173"/>
                  <a:ext cx="1040" cy="1937"/>
                </a:xfrm>
                <a:custGeom>
                  <a:avLst/>
                  <a:gdLst>
                    <a:gd name="connsiteX0" fmla="*/ 992 w 1040"/>
                    <a:gd name="connsiteY0" fmla="*/ 1795 h 1937"/>
                    <a:gd name="connsiteX1" fmla="*/ 1415 w 1040"/>
                    <a:gd name="connsiteY1" fmla="*/ 2590 h 1937"/>
                    <a:gd name="connsiteX2" fmla="*/ 1415 w 1040"/>
                    <a:gd name="connsiteY2" fmla="*/ 2590 h 1937"/>
                    <a:gd name="connsiteX3" fmla="*/ 992 w 1040"/>
                    <a:gd name="connsiteY3" fmla="*/ 1795 h 1937"/>
                    <a:gd name="connsiteX4" fmla="*/ 374 w 1040"/>
                    <a:gd name="connsiteY4" fmla="*/ 652 h 1937"/>
                    <a:gd name="connsiteX5" fmla="*/ 374 w 1040"/>
                    <a:gd name="connsiteY5" fmla="*/ 652 h 1937"/>
                    <a:gd name="connsiteX6" fmla="*/ 992 w 1040"/>
                    <a:gd name="connsiteY6" fmla="*/ 1795 h 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 h="1937">
                      <a:moveTo>
                        <a:pt x="992" y="1795"/>
                      </a:moveTo>
                      <a:lnTo>
                        <a:pt x="1415" y="2590"/>
                      </a:lnTo>
                      <a:lnTo>
                        <a:pt x="1415" y="2590"/>
                      </a:lnTo>
                      <a:lnTo>
                        <a:pt x="992" y="1795"/>
                      </a:lnTo>
                      <a:cubicBezTo>
                        <a:pt x="820" y="1423"/>
                        <a:pt x="569" y="1052"/>
                        <a:pt x="374" y="652"/>
                      </a:cubicBezTo>
                      <a:lnTo>
                        <a:pt x="374" y="652"/>
                      </a:lnTo>
                      <a:cubicBezTo>
                        <a:pt x="574" y="1052"/>
                        <a:pt x="820" y="1423"/>
                        <a:pt x="992" y="179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1" name="Freeform 5890">
                  <a:extLst>
                    <a:ext uri="{FF2B5EF4-FFF2-40B4-BE49-F238E27FC236}">
                      <a16:creationId xmlns:a16="http://schemas.microsoft.com/office/drawing/2014/main" id="{B7E56D5A-0A60-B90F-901C-B110CF9F2CC5}"/>
                    </a:ext>
                  </a:extLst>
                </p:cNvPr>
                <p:cNvSpPr/>
                <p:nvPr/>
              </p:nvSpPr>
              <p:spPr>
                <a:xfrm rot="-780000">
                  <a:off x="1812987" y="3868006"/>
                  <a:ext cx="886" cy="2255"/>
                </a:xfrm>
                <a:custGeom>
                  <a:avLst/>
                  <a:gdLst>
                    <a:gd name="connsiteX0" fmla="*/ 593 w 886"/>
                    <a:gd name="connsiteY0" fmla="*/ 777 h 2255"/>
                    <a:gd name="connsiteX1" fmla="*/ 1262 w 886"/>
                    <a:gd name="connsiteY1" fmla="*/ 2738 h 2255"/>
                    <a:gd name="connsiteX2" fmla="*/ 616 w 886"/>
                    <a:gd name="connsiteY2" fmla="*/ 657 h 2255"/>
                  </a:gdLst>
                  <a:ahLst/>
                  <a:cxnLst>
                    <a:cxn ang="0">
                      <a:pos x="connsiteX0" y="connsiteY0"/>
                    </a:cxn>
                    <a:cxn ang="0">
                      <a:pos x="connsiteX1" y="connsiteY1"/>
                    </a:cxn>
                    <a:cxn ang="0">
                      <a:pos x="connsiteX2" y="connsiteY2"/>
                    </a:cxn>
                  </a:cxnLst>
                  <a:rect l="l" t="t" r="r" b="b"/>
                  <a:pathLst>
                    <a:path w="886" h="2255">
                      <a:moveTo>
                        <a:pt x="593" y="777"/>
                      </a:moveTo>
                      <a:cubicBezTo>
                        <a:pt x="198" y="2710"/>
                        <a:pt x="296" y="3231"/>
                        <a:pt x="1262" y="2738"/>
                      </a:cubicBezTo>
                      <a:cubicBezTo>
                        <a:pt x="1039" y="2018"/>
                        <a:pt x="839" y="1344"/>
                        <a:pt x="616" y="6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2" name="Freeform 5891">
                  <a:extLst>
                    <a:ext uri="{FF2B5EF4-FFF2-40B4-BE49-F238E27FC236}">
                      <a16:creationId xmlns:a16="http://schemas.microsoft.com/office/drawing/2014/main" id="{54432141-D023-DA67-57D8-CDCCD4418BCC}"/>
                    </a:ext>
                  </a:extLst>
                </p:cNvPr>
                <p:cNvSpPr/>
                <p:nvPr/>
              </p:nvSpPr>
              <p:spPr>
                <a:xfrm rot="-780000">
                  <a:off x="1815197" y="3843864"/>
                  <a:ext cx="3715" cy="1463"/>
                </a:xfrm>
                <a:custGeom>
                  <a:avLst/>
                  <a:gdLst>
                    <a:gd name="connsiteX0" fmla="*/ 4091 w 3715"/>
                    <a:gd name="connsiteY0" fmla="*/ 2116 h 1463"/>
                    <a:gd name="connsiteX1" fmla="*/ 376 w 3715"/>
                    <a:gd name="connsiteY1" fmla="*/ 652 h 1463"/>
                    <a:gd name="connsiteX2" fmla="*/ 376 w 3715"/>
                    <a:gd name="connsiteY2" fmla="*/ 652 h 1463"/>
                    <a:gd name="connsiteX3" fmla="*/ 4091 w 3715"/>
                    <a:gd name="connsiteY3" fmla="*/ 2116 h 1463"/>
                  </a:gdLst>
                  <a:ahLst/>
                  <a:cxnLst>
                    <a:cxn ang="0">
                      <a:pos x="connsiteX0" y="connsiteY0"/>
                    </a:cxn>
                    <a:cxn ang="0">
                      <a:pos x="connsiteX1" y="connsiteY1"/>
                    </a:cxn>
                    <a:cxn ang="0">
                      <a:pos x="connsiteX2" y="connsiteY2"/>
                    </a:cxn>
                    <a:cxn ang="0">
                      <a:pos x="connsiteX3" y="connsiteY3"/>
                    </a:cxn>
                  </a:cxnLst>
                  <a:rect l="l" t="t" r="r" b="b"/>
                  <a:pathLst>
                    <a:path w="3715" h="1463">
                      <a:moveTo>
                        <a:pt x="4091" y="2116"/>
                      </a:moveTo>
                      <a:cubicBezTo>
                        <a:pt x="3050" y="1228"/>
                        <a:pt x="1742" y="714"/>
                        <a:pt x="376" y="652"/>
                      </a:cubicBezTo>
                      <a:lnTo>
                        <a:pt x="376" y="652"/>
                      </a:lnTo>
                      <a:cubicBezTo>
                        <a:pt x="1742" y="714"/>
                        <a:pt x="3050" y="1228"/>
                        <a:pt x="4091" y="21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3" name="Freeform 5892">
                  <a:extLst>
                    <a:ext uri="{FF2B5EF4-FFF2-40B4-BE49-F238E27FC236}">
                      <a16:creationId xmlns:a16="http://schemas.microsoft.com/office/drawing/2014/main" id="{15EBE427-5E14-BE82-DFA1-D4720D60FF48}"/>
                    </a:ext>
                  </a:extLst>
                </p:cNvPr>
                <p:cNvSpPr/>
                <p:nvPr/>
              </p:nvSpPr>
              <p:spPr>
                <a:xfrm rot="-780000">
                  <a:off x="1804809" y="3842421"/>
                  <a:ext cx="4865" cy="11629"/>
                </a:xfrm>
                <a:custGeom>
                  <a:avLst/>
                  <a:gdLst>
                    <a:gd name="connsiteX0" fmla="*/ 4979 w 4865"/>
                    <a:gd name="connsiteY0" fmla="*/ 2590 h 11629"/>
                    <a:gd name="connsiteX1" fmla="*/ 4557 w 4865"/>
                    <a:gd name="connsiteY1" fmla="*/ 1795 h 11629"/>
                    <a:gd name="connsiteX2" fmla="*/ 3939 w 4865"/>
                    <a:gd name="connsiteY2" fmla="*/ 652 h 11629"/>
                    <a:gd name="connsiteX3" fmla="*/ 3990 w 4865"/>
                    <a:gd name="connsiteY3" fmla="*/ 1298 h 11629"/>
                    <a:gd name="connsiteX4" fmla="*/ 2773 w 4865"/>
                    <a:gd name="connsiteY4" fmla="*/ 5884 h 11629"/>
                    <a:gd name="connsiteX5" fmla="*/ 1380 w 4865"/>
                    <a:gd name="connsiteY5" fmla="*/ 8040 h 11629"/>
                    <a:gd name="connsiteX6" fmla="*/ 915 w 4865"/>
                    <a:gd name="connsiteY6" fmla="*/ 11910 h 11629"/>
                    <a:gd name="connsiteX7" fmla="*/ 1287 w 4865"/>
                    <a:gd name="connsiteY7" fmla="*/ 12282 h 11629"/>
                    <a:gd name="connsiteX8" fmla="*/ 2452 w 4865"/>
                    <a:gd name="connsiteY8" fmla="*/ 8783 h 11629"/>
                    <a:gd name="connsiteX9" fmla="*/ 5239 w 4865"/>
                    <a:gd name="connsiteY9" fmla="*/ 5015 h 11629"/>
                    <a:gd name="connsiteX10" fmla="*/ 5040 w 4865"/>
                    <a:gd name="connsiteY10" fmla="*/ 3997 h 11629"/>
                    <a:gd name="connsiteX11" fmla="*/ 4979 w 4865"/>
                    <a:gd name="connsiteY11" fmla="*/ 2590 h 1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65" h="11629">
                      <a:moveTo>
                        <a:pt x="4979" y="2590"/>
                      </a:moveTo>
                      <a:lnTo>
                        <a:pt x="4557" y="1795"/>
                      </a:lnTo>
                      <a:cubicBezTo>
                        <a:pt x="4385" y="1423"/>
                        <a:pt x="4134" y="1052"/>
                        <a:pt x="3939" y="652"/>
                      </a:cubicBezTo>
                      <a:cubicBezTo>
                        <a:pt x="3928" y="869"/>
                        <a:pt x="3945" y="1086"/>
                        <a:pt x="3990" y="1298"/>
                      </a:cubicBezTo>
                      <a:cubicBezTo>
                        <a:pt x="4167" y="2925"/>
                        <a:pt x="3733" y="4559"/>
                        <a:pt x="2773" y="5884"/>
                      </a:cubicBezTo>
                      <a:cubicBezTo>
                        <a:pt x="2350" y="6627"/>
                        <a:pt x="1844" y="7324"/>
                        <a:pt x="1380" y="8040"/>
                      </a:cubicBezTo>
                      <a:cubicBezTo>
                        <a:pt x="214" y="9800"/>
                        <a:pt x="65" y="11013"/>
                        <a:pt x="915" y="11910"/>
                      </a:cubicBezTo>
                      <a:lnTo>
                        <a:pt x="1287" y="12282"/>
                      </a:lnTo>
                      <a:cubicBezTo>
                        <a:pt x="1635" y="11115"/>
                        <a:pt x="2030" y="9926"/>
                        <a:pt x="2452" y="8783"/>
                      </a:cubicBezTo>
                      <a:cubicBezTo>
                        <a:pt x="2944" y="7255"/>
                        <a:pt x="3923" y="5932"/>
                        <a:pt x="5239" y="5015"/>
                      </a:cubicBezTo>
                      <a:cubicBezTo>
                        <a:pt x="5209" y="4670"/>
                        <a:pt x="5142" y="4329"/>
                        <a:pt x="5040" y="3997"/>
                      </a:cubicBezTo>
                      <a:cubicBezTo>
                        <a:pt x="4807" y="3286"/>
                        <a:pt x="4780" y="2938"/>
                        <a:pt x="4979" y="259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4" name="Freeform 5893">
                  <a:extLst>
                    <a:ext uri="{FF2B5EF4-FFF2-40B4-BE49-F238E27FC236}">
                      <a16:creationId xmlns:a16="http://schemas.microsoft.com/office/drawing/2014/main" id="{D1050EDB-1299-5E53-1670-2AB1B915692B}"/>
                    </a:ext>
                  </a:extLst>
                </p:cNvPr>
                <p:cNvSpPr/>
                <p:nvPr/>
              </p:nvSpPr>
              <p:spPr>
                <a:xfrm rot="-780000">
                  <a:off x="1815790" y="3843535"/>
                  <a:ext cx="6163" cy="8298"/>
                </a:xfrm>
                <a:custGeom>
                  <a:avLst/>
                  <a:gdLst>
                    <a:gd name="connsiteX0" fmla="*/ 4240 w 6163"/>
                    <a:gd name="connsiteY0" fmla="*/ 2116 h 8298"/>
                    <a:gd name="connsiteX1" fmla="*/ 524 w 6163"/>
                    <a:gd name="connsiteY1" fmla="*/ 652 h 8298"/>
                    <a:gd name="connsiteX2" fmla="*/ 427 w 6163"/>
                    <a:gd name="connsiteY2" fmla="*/ 1024 h 8298"/>
                    <a:gd name="connsiteX3" fmla="*/ 376 w 6163"/>
                    <a:gd name="connsiteY3" fmla="*/ 1224 h 8298"/>
                    <a:gd name="connsiteX4" fmla="*/ 724 w 6163"/>
                    <a:gd name="connsiteY4" fmla="*/ 1372 h 8298"/>
                    <a:gd name="connsiteX5" fmla="*/ 998 w 6163"/>
                    <a:gd name="connsiteY5" fmla="*/ 4871 h 8298"/>
                    <a:gd name="connsiteX6" fmla="*/ 678 w 6163"/>
                    <a:gd name="connsiteY6" fmla="*/ 5117 h 8298"/>
                    <a:gd name="connsiteX7" fmla="*/ 2192 w 6163"/>
                    <a:gd name="connsiteY7" fmla="*/ 5066 h 8298"/>
                    <a:gd name="connsiteX8" fmla="*/ 3878 w 6163"/>
                    <a:gd name="connsiteY8" fmla="*/ 6627 h 8298"/>
                    <a:gd name="connsiteX9" fmla="*/ 4993 w 6163"/>
                    <a:gd name="connsiteY9" fmla="*/ 8950 h 8298"/>
                    <a:gd name="connsiteX10" fmla="*/ 5165 w 6163"/>
                    <a:gd name="connsiteY10" fmla="*/ 7659 h 8298"/>
                    <a:gd name="connsiteX11" fmla="*/ 5536 w 6163"/>
                    <a:gd name="connsiteY11" fmla="*/ 5772 h 8298"/>
                    <a:gd name="connsiteX12" fmla="*/ 6465 w 6163"/>
                    <a:gd name="connsiteY12" fmla="*/ 4183 h 8298"/>
                    <a:gd name="connsiteX13" fmla="*/ 6539 w 6163"/>
                    <a:gd name="connsiteY13" fmla="*/ 4160 h 8298"/>
                    <a:gd name="connsiteX14" fmla="*/ 6117 w 6163"/>
                    <a:gd name="connsiteY14" fmla="*/ 3737 h 8298"/>
                    <a:gd name="connsiteX15" fmla="*/ 4240 w 6163"/>
                    <a:gd name="connsiteY15" fmla="*/ 2116 h 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 h="8298">
                      <a:moveTo>
                        <a:pt x="4240" y="2116"/>
                      </a:moveTo>
                      <a:cubicBezTo>
                        <a:pt x="3199" y="1228"/>
                        <a:pt x="1891" y="714"/>
                        <a:pt x="524" y="652"/>
                      </a:cubicBezTo>
                      <a:lnTo>
                        <a:pt x="427" y="1024"/>
                      </a:lnTo>
                      <a:lnTo>
                        <a:pt x="376" y="1224"/>
                      </a:lnTo>
                      <a:lnTo>
                        <a:pt x="724" y="1372"/>
                      </a:lnTo>
                      <a:cubicBezTo>
                        <a:pt x="2582" y="2190"/>
                        <a:pt x="2759" y="3728"/>
                        <a:pt x="998" y="4871"/>
                      </a:cubicBezTo>
                      <a:lnTo>
                        <a:pt x="678" y="5117"/>
                      </a:lnTo>
                      <a:cubicBezTo>
                        <a:pt x="1149" y="4873"/>
                        <a:pt x="1705" y="4855"/>
                        <a:pt x="2192" y="5066"/>
                      </a:cubicBezTo>
                      <a:cubicBezTo>
                        <a:pt x="2894" y="5411"/>
                        <a:pt x="3480" y="5954"/>
                        <a:pt x="3878" y="6627"/>
                      </a:cubicBezTo>
                      <a:cubicBezTo>
                        <a:pt x="4303" y="7375"/>
                        <a:pt x="4675" y="8151"/>
                        <a:pt x="4993" y="8950"/>
                      </a:cubicBezTo>
                      <a:cubicBezTo>
                        <a:pt x="5076" y="8524"/>
                        <a:pt x="5133" y="8092"/>
                        <a:pt x="5165" y="7659"/>
                      </a:cubicBezTo>
                      <a:cubicBezTo>
                        <a:pt x="5236" y="7021"/>
                        <a:pt x="5360" y="6390"/>
                        <a:pt x="5536" y="5772"/>
                      </a:cubicBezTo>
                      <a:cubicBezTo>
                        <a:pt x="5715" y="5176"/>
                        <a:pt x="6034" y="4632"/>
                        <a:pt x="6465" y="4183"/>
                      </a:cubicBezTo>
                      <a:lnTo>
                        <a:pt x="6539" y="4160"/>
                      </a:lnTo>
                      <a:lnTo>
                        <a:pt x="6117" y="3737"/>
                      </a:lnTo>
                      <a:cubicBezTo>
                        <a:pt x="5528" y="3156"/>
                        <a:pt x="4901" y="2614"/>
                        <a:pt x="4240" y="21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5" name="Freeform 5894">
                  <a:extLst>
                    <a:ext uri="{FF2B5EF4-FFF2-40B4-BE49-F238E27FC236}">
                      <a16:creationId xmlns:a16="http://schemas.microsoft.com/office/drawing/2014/main" id="{F5097288-7FDD-46CF-03F2-834029DD3966}"/>
                    </a:ext>
                  </a:extLst>
                </p:cNvPr>
                <p:cNvSpPr/>
                <p:nvPr/>
              </p:nvSpPr>
              <p:spPr>
                <a:xfrm rot="-780000">
                  <a:off x="1822672" y="3846603"/>
                  <a:ext cx="1537" cy="610"/>
                </a:xfrm>
                <a:custGeom>
                  <a:avLst/>
                  <a:gdLst>
                    <a:gd name="connsiteX0" fmla="*/ 377 w 1537"/>
                    <a:gd name="connsiteY0" fmla="*/ 653 h 610"/>
                    <a:gd name="connsiteX1" fmla="*/ 1914 w 1537"/>
                    <a:gd name="connsiteY1" fmla="*/ 1150 h 610"/>
                    <a:gd name="connsiteX2" fmla="*/ 377 w 1537"/>
                    <a:gd name="connsiteY2" fmla="*/ 653 h 610"/>
                  </a:gdLst>
                  <a:ahLst/>
                  <a:cxnLst>
                    <a:cxn ang="0">
                      <a:pos x="connsiteX0" y="connsiteY0"/>
                    </a:cxn>
                    <a:cxn ang="0">
                      <a:pos x="connsiteX1" y="connsiteY1"/>
                    </a:cxn>
                    <a:cxn ang="0">
                      <a:pos x="connsiteX2" y="connsiteY2"/>
                    </a:cxn>
                  </a:cxnLst>
                  <a:rect l="l" t="t" r="r" b="b"/>
                  <a:pathLst>
                    <a:path w="1537" h="610">
                      <a:moveTo>
                        <a:pt x="377" y="653"/>
                      </a:moveTo>
                      <a:cubicBezTo>
                        <a:pt x="678" y="1199"/>
                        <a:pt x="1351" y="1416"/>
                        <a:pt x="1914" y="1150"/>
                      </a:cubicBezTo>
                      <a:cubicBezTo>
                        <a:pt x="1379" y="1064"/>
                        <a:pt x="861" y="897"/>
                        <a:pt x="377" y="6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6" name="Freeform 5895">
                  <a:extLst>
                    <a:ext uri="{FF2B5EF4-FFF2-40B4-BE49-F238E27FC236}">
                      <a16:creationId xmlns:a16="http://schemas.microsoft.com/office/drawing/2014/main" id="{E7CF2758-95A3-CE58-D37C-D0A81DEBB325}"/>
                    </a:ext>
                  </a:extLst>
                </p:cNvPr>
                <p:cNvSpPr/>
                <p:nvPr/>
              </p:nvSpPr>
              <p:spPr>
                <a:xfrm rot="-780000">
                  <a:off x="1812794" y="3849324"/>
                  <a:ext cx="4486" cy="11308"/>
                </a:xfrm>
                <a:custGeom>
                  <a:avLst/>
                  <a:gdLst>
                    <a:gd name="connsiteX0" fmla="*/ 4862 w 4486"/>
                    <a:gd name="connsiteY0" fmla="*/ 653 h 11308"/>
                    <a:gd name="connsiteX1" fmla="*/ 1987 w 4486"/>
                    <a:gd name="connsiteY1" fmla="*/ 6108 h 11308"/>
                    <a:gd name="connsiteX2" fmla="*/ 970 w 4486"/>
                    <a:gd name="connsiteY2" fmla="*/ 9360 h 11308"/>
                    <a:gd name="connsiteX3" fmla="*/ 375 w 4486"/>
                    <a:gd name="connsiteY3" fmla="*/ 11962 h 11308"/>
                    <a:gd name="connsiteX4" fmla="*/ 1142 w 4486"/>
                    <a:gd name="connsiteY4" fmla="*/ 10945 h 11308"/>
                    <a:gd name="connsiteX5" fmla="*/ 1885 w 4486"/>
                    <a:gd name="connsiteY5" fmla="*/ 9184 h 11308"/>
                    <a:gd name="connsiteX6" fmla="*/ 4142 w 4486"/>
                    <a:gd name="connsiteY6" fmla="*/ 3924 h 11308"/>
                    <a:gd name="connsiteX7" fmla="*/ 4217 w 4486"/>
                    <a:gd name="connsiteY7" fmla="*/ 1601 h 11308"/>
                    <a:gd name="connsiteX8" fmla="*/ 4862 w 4486"/>
                    <a:gd name="connsiteY8" fmla="*/ 653 h 1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 h="11308">
                      <a:moveTo>
                        <a:pt x="4862" y="653"/>
                      </a:moveTo>
                      <a:cubicBezTo>
                        <a:pt x="3137" y="1950"/>
                        <a:pt x="2083" y="3951"/>
                        <a:pt x="1987" y="6108"/>
                      </a:cubicBezTo>
                      <a:cubicBezTo>
                        <a:pt x="1840" y="7243"/>
                        <a:pt x="1495" y="8344"/>
                        <a:pt x="970" y="9360"/>
                      </a:cubicBezTo>
                      <a:cubicBezTo>
                        <a:pt x="578" y="10171"/>
                        <a:pt x="375" y="11061"/>
                        <a:pt x="375" y="11962"/>
                      </a:cubicBezTo>
                      <a:cubicBezTo>
                        <a:pt x="613" y="11610"/>
                        <a:pt x="869" y="11270"/>
                        <a:pt x="1142" y="10945"/>
                      </a:cubicBezTo>
                      <a:cubicBezTo>
                        <a:pt x="1514" y="10418"/>
                        <a:pt x="1768" y="9817"/>
                        <a:pt x="1885" y="9184"/>
                      </a:cubicBezTo>
                      <a:cubicBezTo>
                        <a:pt x="2159" y="7262"/>
                        <a:pt x="2938" y="5446"/>
                        <a:pt x="4142" y="3924"/>
                      </a:cubicBezTo>
                      <a:cubicBezTo>
                        <a:pt x="3931" y="3160"/>
                        <a:pt x="3957" y="2350"/>
                        <a:pt x="4217" y="1601"/>
                      </a:cubicBezTo>
                      <a:cubicBezTo>
                        <a:pt x="4348" y="1235"/>
                        <a:pt x="4570" y="909"/>
                        <a:pt x="4862" y="6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7" name="Freeform 5896">
                  <a:extLst>
                    <a:ext uri="{FF2B5EF4-FFF2-40B4-BE49-F238E27FC236}">
                      <a16:creationId xmlns:a16="http://schemas.microsoft.com/office/drawing/2014/main" id="{561B427A-C0E5-F448-9D71-1D6FA1CDA5E1}"/>
                    </a:ext>
                  </a:extLst>
                </p:cNvPr>
                <p:cNvSpPr/>
                <p:nvPr/>
              </p:nvSpPr>
              <p:spPr>
                <a:xfrm rot="-780000">
                  <a:off x="1820536" y="3837323"/>
                  <a:ext cx="5357" cy="9528"/>
                </a:xfrm>
                <a:custGeom>
                  <a:avLst/>
                  <a:gdLst>
                    <a:gd name="connsiteX0" fmla="*/ 1519 w 5357"/>
                    <a:gd name="connsiteY0" fmla="*/ 5273 h 9528"/>
                    <a:gd name="connsiteX1" fmla="*/ 1984 w 5357"/>
                    <a:gd name="connsiteY1" fmla="*/ 5965 h 9528"/>
                    <a:gd name="connsiteX2" fmla="*/ 3201 w 5357"/>
                    <a:gd name="connsiteY2" fmla="*/ 8121 h 9528"/>
                    <a:gd name="connsiteX3" fmla="*/ 3424 w 5357"/>
                    <a:gd name="connsiteY3" fmla="*/ 9905 h 9528"/>
                    <a:gd name="connsiteX4" fmla="*/ 3298 w 5357"/>
                    <a:gd name="connsiteY4" fmla="*/ 10179 h 9528"/>
                    <a:gd name="connsiteX5" fmla="*/ 4910 w 5357"/>
                    <a:gd name="connsiteY5" fmla="*/ 8395 h 9528"/>
                    <a:gd name="connsiteX6" fmla="*/ 5110 w 5357"/>
                    <a:gd name="connsiteY6" fmla="*/ 6857 h 9528"/>
                    <a:gd name="connsiteX7" fmla="*/ 5458 w 5357"/>
                    <a:gd name="connsiteY7" fmla="*/ 2443 h 9528"/>
                    <a:gd name="connsiteX8" fmla="*/ 4863 w 5357"/>
                    <a:gd name="connsiteY8" fmla="*/ 706 h 9528"/>
                    <a:gd name="connsiteX9" fmla="*/ 3228 w 5357"/>
                    <a:gd name="connsiteY9" fmla="*/ 1523 h 9528"/>
                    <a:gd name="connsiteX10" fmla="*/ 377 w 5357"/>
                    <a:gd name="connsiteY10" fmla="*/ 2987 h 9528"/>
                    <a:gd name="connsiteX11" fmla="*/ 1245 w 5357"/>
                    <a:gd name="connsiteY11" fmla="*/ 5310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7" h="9528">
                      <a:moveTo>
                        <a:pt x="1519" y="5273"/>
                      </a:moveTo>
                      <a:lnTo>
                        <a:pt x="1984" y="5965"/>
                      </a:lnTo>
                      <a:cubicBezTo>
                        <a:pt x="2450" y="6648"/>
                        <a:pt x="2858" y="7369"/>
                        <a:pt x="3201" y="8121"/>
                      </a:cubicBezTo>
                      <a:cubicBezTo>
                        <a:pt x="3407" y="8691"/>
                        <a:pt x="3483" y="9301"/>
                        <a:pt x="3424" y="9905"/>
                      </a:cubicBezTo>
                      <a:lnTo>
                        <a:pt x="3298" y="10179"/>
                      </a:lnTo>
                      <a:cubicBezTo>
                        <a:pt x="3990" y="9745"/>
                        <a:pt x="4547" y="9127"/>
                        <a:pt x="4910" y="8395"/>
                      </a:cubicBezTo>
                      <a:cubicBezTo>
                        <a:pt x="5117" y="7911"/>
                        <a:pt x="5187" y="7378"/>
                        <a:pt x="5110" y="6857"/>
                      </a:cubicBezTo>
                      <a:cubicBezTo>
                        <a:pt x="4683" y="5393"/>
                        <a:pt x="4807" y="3823"/>
                        <a:pt x="5458" y="2443"/>
                      </a:cubicBezTo>
                      <a:cubicBezTo>
                        <a:pt x="5978" y="1049"/>
                        <a:pt x="5755" y="459"/>
                        <a:pt x="4863" y="706"/>
                      </a:cubicBezTo>
                      <a:cubicBezTo>
                        <a:pt x="4271" y="871"/>
                        <a:pt x="3716" y="1149"/>
                        <a:pt x="3228" y="1523"/>
                      </a:cubicBezTo>
                      <a:cubicBezTo>
                        <a:pt x="2398" y="2217"/>
                        <a:pt x="1424" y="2717"/>
                        <a:pt x="377" y="2987"/>
                      </a:cubicBezTo>
                      <a:cubicBezTo>
                        <a:pt x="651" y="3753"/>
                        <a:pt x="948" y="4525"/>
                        <a:pt x="1245" y="53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8" name="Freeform 5897">
                  <a:extLst>
                    <a:ext uri="{FF2B5EF4-FFF2-40B4-BE49-F238E27FC236}">
                      <a16:creationId xmlns:a16="http://schemas.microsoft.com/office/drawing/2014/main" id="{04B86060-0426-F58E-E111-8C938DF6C2BD}"/>
                    </a:ext>
                  </a:extLst>
                </p:cNvPr>
                <p:cNvSpPr/>
                <p:nvPr/>
              </p:nvSpPr>
              <p:spPr>
                <a:xfrm rot="-780000">
                  <a:off x="1807624" y="3833346"/>
                  <a:ext cx="6888" cy="5501"/>
                </a:xfrm>
                <a:custGeom>
                  <a:avLst/>
                  <a:gdLst>
                    <a:gd name="connsiteX0" fmla="*/ 3421 w 6888"/>
                    <a:gd name="connsiteY0" fmla="*/ 920 h 5501"/>
                    <a:gd name="connsiteX1" fmla="*/ 2581 w 6888"/>
                    <a:gd name="connsiteY1" fmla="*/ 1640 h 5501"/>
                    <a:gd name="connsiteX2" fmla="*/ 1266 w 6888"/>
                    <a:gd name="connsiteY2" fmla="*/ 2630 h 5501"/>
                    <a:gd name="connsiteX3" fmla="*/ 1043 w 6888"/>
                    <a:gd name="connsiteY3" fmla="*/ 4219 h 5501"/>
                    <a:gd name="connsiteX4" fmla="*/ 374 w 6888"/>
                    <a:gd name="connsiteY4" fmla="*/ 5357 h 5501"/>
                    <a:gd name="connsiteX5" fmla="*/ 2037 w 6888"/>
                    <a:gd name="connsiteY5" fmla="*/ 6152 h 5501"/>
                    <a:gd name="connsiteX6" fmla="*/ 3746 w 6888"/>
                    <a:gd name="connsiteY6" fmla="*/ 5483 h 5501"/>
                    <a:gd name="connsiteX7" fmla="*/ 5335 w 6888"/>
                    <a:gd name="connsiteY7" fmla="*/ 3698 h 5501"/>
                    <a:gd name="connsiteX8" fmla="*/ 6798 w 6888"/>
                    <a:gd name="connsiteY8" fmla="*/ 2732 h 5501"/>
                    <a:gd name="connsiteX9" fmla="*/ 7262 w 6888"/>
                    <a:gd name="connsiteY9" fmla="*/ 650 h 5501"/>
                    <a:gd name="connsiteX10" fmla="*/ 3547 w 6888"/>
                    <a:gd name="connsiteY10" fmla="*/ 822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8" h="5501">
                      <a:moveTo>
                        <a:pt x="3421" y="920"/>
                      </a:moveTo>
                      <a:cubicBezTo>
                        <a:pt x="3147" y="1166"/>
                        <a:pt x="2878" y="1417"/>
                        <a:pt x="2581" y="1640"/>
                      </a:cubicBezTo>
                      <a:cubicBezTo>
                        <a:pt x="2158" y="1989"/>
                        <a:pt x="1689" y="2286"/>
                        <a:pt x="1266" y="2630"/>
                      </a:cubicBezTo>
                      <a:cubicBezTo>
                        <a:pt x="1344" y="3170"/>
                        <a:pt x="1267" y="3721"/>
                        <a:pt x="1043" y="4219"/>
                      </a:cubicBezTo>
                      <a:cubicBezTo>
                        <a:pt x="853" y="4617"/>
                        <a:pt x="630" y="4997"/>
                        <a:pt x="374" y="5357"/>
                      </a:cubicBezTo>
                      <a:cubicBezTo>
                        <a:pt x="801" y="5832"/>
                        <a:pt x="1399" y="6118"/>
                        <a:pt x="2037" y="6152"/>
                      </a:cubicBezTo>
                      <a:cubicBezTo>
                        <a:pt x="2668" y="6137"/>
                        <a:pt x="3273" y="5900"/>
                        <a:pt x="3746" y="5483"/>
                      </a:cubicBezTo>
                      <a:cubicBezTo>
                        <a:pt x="4308" y="4917"/>
                        <a:pt x="4838" y="4321"/>
                        <a:pt x="5335" y="3698"/>
                      </a:cubicBezTo>
                      <a:cubicBezTo>
                        <a:pt x="5722" y="3245"/>
                        <a:pt x="6229" y="2910"/>
                        <a:pt x="6798" y="2732"/>
                      </a:cubicBezTo>
                      <a:cubicBezTo>
                        <a:pt x="6864" y="2021"/>
                        <a:pt x="7020" y="1322"/>
                        <a:pt x="7262" y="650"/>
                      </a:cubicBezTo>
                      <a:cubicBezTo>
                        <a:pt x="6022" y="674"/>
                        <a:pt x="4782" y="725"/>
                        <a:pt x="3547" y="8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9" name="Freeform 5898">
                  <a:extLst>
                    <a:ext uri="{FF2B5EF4-FFF2-40B4-BE49-F238E27FC236}">
                      <a16:creationId xmlns:a16="http://schemas.microsoft.com/office/drawing/2014/main" id="{47661A61-0F1B-1786-1519-29785E05EE61}"/>
                    </a:ext>
                  </a:extLst>
                </p:cNvPr>
                <p:cNvSpPr/>
                <p:nvPr/>
              </p:nvSpPr>
              <p:spPr>
                <a:xfrm rot="-780000">
                  <a:off x="1817342" y="3854875"/>
                  <a:ext cx="4508" cy="5115"/>
                </a:xfrm>
                <a:custGeom>
                  <a:avLst/>
                  <a:gdLst>
                    <a:gd name="connsiteX0" fmla="*/ 4207 w 4508"/>
                    <a:gd name="connsiteY0" fmla="*/ 1077 h 5115"/>
                    <a:gd name="connsiteX1" fmla="*/ 4207 w 4508"/>
                    <a:gd name="connsiteY1" fmla="*/ 1026 h 5115"/>
                    <a:gd name="connsiteX2" fmla="*/ 3961 w 4508"/>
                    <a:gd name="connsiteY2" fmla="*/ 1077 h 5115"/>
                    <a:gd name="connsiteX3" fmla="*/ 2200 w 4508"/>
                    <a:gd name="connsiteY3" fmla="*/ 654 h 5115"/>
                    <a:gd name="connsiteX4" fmla="*/ 1736 w 4508"/>
                    <a:gd name="connsiteY4" fmla="*/ 1323 h 5115"/>
                    <a:gd name="connsiteX5" fmla="*/ 1090 w 4508"/>
                    <a:gd name="connsiteY5" fmla="*/ 5040 h 5115"/>
                    <a:gd name="connsiteX6" fmla="*/ 1411 w 4508"/>
                    <a:gd name="connsiteY6" fmla="*/ 5389 h 5115"/>
                    <a:gd name="connsiteX7" fmla="*/ 1583 w 4508"/>
                    <a:gd name="connsiteY7" fmla="*/ 5486 h 5115"/>
                    <a:gd name="connsiteX8" fmla="*/ 1634 w 4508"/>
                    <a:gd name="connsiteY8" fmla="*/ 5561 h 5115"/>
                    <a:gd name="connsiteX9" fmla="*/ 4885 w 4508"/>
                    <a:gd name="connsiteY9" fmla="*/ 3451 h 5115"/>
                    <a:gd name="connsiteX10" fmla="*/ 4239 w 4508"/>
                    <a:gd name="connsiteY10" fmla="*/ 1444 h 5115"/>
                    <a:gd name="connsiteX11" fmla="*/ 4207 w 4508"/>
                    <a:gd name="connsiteY11" fmla="*/ 1077 h 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08" h="5115">
                      <a:moveTo>
                        <a:pt x="4207" y="1077"/>
                      </a:moveTo>
                      <a:lnTo>
                        <a:pt x="4207" y="1026"/>
                      </a:lnTo>
                      <a:lnTo>
                        <a:pt x="3961" y="1077"/>
                      </a:lnTo>
                      <a:cubicBezTo>
                        <a:pt x="3340" y="1219"/>
                        <a:pt x="2689" y="1063"/>
                        <a:pt x="2200" y="654"/>
                      </a:cubicBezTo>
                      <a:lnTo>
                        <a:pt x="1736" y="1323"/>
                      </a:lnTo>
                      <a:cubicBezTo>
                        <a:pt x="50" y="3553"/>
                        <a:pt x="50" y="3553"/>
                        <a:pt x="1090" y="5040"/>
                      </a:cubicBezTo>
                      <a:lnTo>
                        <a:pt x="1411" y="5389"/>
                      </a:lnTo>
                      <a:lnTo>
                        <a:pt x="1583" y="5486"/>
                      </a:lnTo>
                      <a:lnTo>
                        <a:pt x="1634" y="5561"/>
                      </a:lnTo>
                      <a:cubicBezTo>
                        <a:pt x="2600" y="6179"/>
                        <a:pt x="3840" y="5412"/>
                        <a:pt x="4885" y="3451"/>
                      </a:cubicBezTo>
                      <a:cubicBezTo>
                        <a:pt x="4662" y="2782"/>
                        <a:pt x="4421" y="2113"/>
                        <a:pt x="4239" y="1444"/>
                      </a:cubicBezTo>
                      <a:cubicBezTo>
                        <a:pt x="4215" y="1323"/>
                        <a:pt x="4204" y="1200"/>
                        <a:pt x="4207" y="10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0" name="Freeform 5899">
                  <a:extLst>
                    <a:ext uri="{FF2B5EF4-FFF2-40B4-BE49-F238E27FC236}">
                      <a16:creationId xmlns:a16="http://schemas.microsoft.com/office/drawing/2014/main" id="{58C546A5-EE2C-47D3-4403-D352397B41B8}"/>
                    </a:ext>
                  </a:extLst>
                </p:cNvPr>
                <p:cNvSpPr/>
                <p:nvPr/>
              </p:nvSpPr>
              <p:spPr>
                <a:xfrm rot="-780000">
                  <a:off x="1806490" y="3835607"/>
                  <a:ext cx="8286" cy="7763"/>
                </a:xfrm>
                <a:custGeom>
                  <a:avLst/>
                  <a:gdLst>
                    <a:gd name="connsiteX0" fmla="*/ 7220 w 8286"/>
                    <a:gd name="connsiteY0" fmla="*/ 1617 h 7763"/>
                    <a:gd name="connsiteX1" fmla="*/ 5632 w 8286"/>
                    <a:gd name="connsiteY1" fmla="*/ 3401 h 7763"/>
                    <a:gd name="connsiteX2" fmla="*/ 3923 w 8286"/>
                    <a:gd name="connsiteY2" fmla="*/ 4070 h 7763"/>
                    <a:gd name="connsiteX3" fmla="*/ 2260 w 8286"/>
                    <a:gd name="connsiteY3" fmla="*/ 3276 h 7763"/>
                    <a:gd name="connsiteX4" fmla="*/ 671 w 8286"/>
                    <a:gd name="connsiteY4" fmla="*/ 5283 h 7763"/>
                    <a:gd name="connsiteX5" fmla="*/ 499 w 8286"/>
                    <a:gd name="connsiteY5" fmla="*/ 5483 h 7763"/>
                    <a:gd name="connsiteX6" fmla="*/ 374 w 8286"/>
                    <a:gd name="connsiteY6" fmla="*/ 6477 h 7763"/>
                    <a:gd name="connsiteX7" fmla="*/ 992 w 8286"/>
                    <a:gd name="connsiteY7" fmla="*/ 7620 h 7763"/>
                    <a:gd name="connsiteX8" fmla="*/ 1415 w 8286"/>
                    <a:gd name="connsiteY8" fmla="*/ 8415 h 7763"/>
                    <a:gd name="connsiteX9" fmla="*/ 2343 w 8286"/>
                    <a:gd name="connsiteY9" fmla="*/ 7523 h 7763"/>
                    <a:gd name="connsiteX10" fmla="*/ 6436 w 8286"/>
                    <a:gd name="connsiteY10" fmla="*/ 6129 h 7763"/>
                    <a:gd name="connsiteX11" fmla="*/ 8122 w 8286"/>
                    <a:gd name="connsiteY11" fmla="*/ 4270 h 7763"/>
                    <a:gd name="connsiteX12" fmla="*/ 8586 w 8286"/>
                    <a:gd name="connsiteY12" fmla="*/ 1246 h 7763"/>
                    <a:gd name="connsiteX13" fmla="*/ 8660 w 8286"/>
                    <a:gd name="connsiteY13" fmla="*/ 651 h 7763"/>
                    <a:gd name="connsiteX14" fmla="*/ 7220 w 8286"/>
                    <a:gd name="connsiteY14" fmla="*/ 1617 h 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86" h="7763">
                      <a:moveTo>
                        <a:pt x="7220" y="1617"/>
                      </a:moveTo>
                      <a:cubicBezTo>
                        <a:pt x="6724" y="2240"/>
                        <a:pt x="6193" y="2836"/>
                        <a:pt x="5632" y="3401"/>
                      </a:cubicBezTo>
                      <a:cubicBezTo>
                        <a:pt x="5159" y="3819"/>
                        <a:pt x="4553" y="4056"/>
                        <a:pt x="3923" y="4070"/>
                      </a:cubicBezTo>
                      <a:cubicBezTo>
                        <a:pt x="3285" y="4037"/>
                        <a:pt x="2687" y="3751"/>
                        <a:pt x="2260" y="3276"/>
                      </a:cubicBezTo>
                      <a:cubicBezTo>
                        <a:pt x="1766" y="3972"/>
                        <a:pt x="1235" y="4642"/>
                        <a:pt x="671" y="5283"/>
                      </a:cubicBezTo>
                      <a:lnTo>
                        <a:pt x="499" y="5483"/>
                      </a:lnTo>
                      <a:cubicBezTo>
                        <a:pt x="424" y="5809"/>
                        <a:pt x="382" y="6142"/>
                        <a:pt x="374" y="6477"/>
                      </a:cubicBezTo>
                      <a:cubicBezTo>
                        <a:pt x="574" y="6872"/>
                        <a:pt x="839" y="7244"/>
                        <a:pt x="992" y="7620"/>
                      </a:cubicBezTo>
                      <a:lnTo>
                        <a:pt x="1415" y="8415"/>
                      </a:lnTo>
                      <a:cubicBezTo>
                        <a:pt x="1676" y="8071"/>
                        <a:pt x="1989" y="7770"/>
                        <a:pt x="2343" y="7523"/>
                      </a:cubicBezTo>
                      <a:cubicBezTo>
                        <a:pt x="3434" y="6475"/>
                        <a:pt x="4933" y="5965"/>
                        <a:pt x="6436" y="6129"/>
                      </a:cubicBezTo>
                      <a:cubicBezTo>
                        <a:pt x="7155" y="6254"/>
                        <a:pt x="7801" y="5585"/>
                        <a:pt x="8122" y="4270"/>
                      </a:cubicBezTo>
                      <a:cubicBezTo>
                        <a:pt x="8357" y="3276"/>
                        <a:pt x="8512" y="2265"/>
                        <a:pt x="8586" y="1246"/>
                      </a:cubicBezTo>
                      <a:lnTo>
                        <a:pt x="8660" y="651"/>
                      </a:lnTo>
                      <a:cubicBezTo>
                        <a:pt x="8100" y="833"/>
                        <a:pt x="7601" y="1167"/>
                        <a:pt x="7220" y="16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1" name="Freeform 5900">
                  <a:extLst>
                    <a:ext uri="{FF2B5EF4-FFF2-40B4-BE49-F238E27FC236}">
                      <a16:creationId xmlns:a16="http://schemas.microsoft.com/office/drawing/2014/main" id="{123C86C5-F3AF-67EB-E298-C075E4CBC010}"/>
                    </a:ext>
                  </a:extLst>
                </p:cNvPr>
                <p:cNvSpPr/>
                <p:nvPr/>
              </p:nvSpPr>
              <p:spPr>
                <a:xfrm rot="-780000">
                  <a:off x="1815171" y="3840525"/>
                  <a:ext cx="8793" cy="7378"/>
                </a:xfrm>
                <a:custGeom>
                  <a:avLst/>
                  <a:gdLst>
                    <a:gd name="connsiteX0" fmla="*/ 1890 w 8793"/>
                    <a:gd name="connsiteY0" fmla="*/ 1358 h 7378"/>
                    <a:gd name="connsiteX1" fmla="*/ 376 w 8793"/>
                    <a:gd name="connsiteY1" fmla="*/ 3416 h 7378"/>
                    <a:gd name="connsiteX2" fmla="*/ 4091 w 8793"/>
                    <a:gd name="connsiteY2" fmla="*/ 4880 h 7378"/>
                    <a:gd name="connsiteX3" fmla="*/ 5977 w 8793"/>
                    <a:gd name="connsiteY3" fmla="*/ 6515 h 7378"/>
                    <a:gd name="connsiteX4" fmla="*/ 6400 w 8793"/>
                    <a:gd name="connsiteY4" fmla="*/ 6938 h 7378"/>
                    <a:gd name="connsiteX5" fmla="*/ 7092 w 8793"/>
                    <a:gd name="connsiteY5" fmla="*/ 7435 h 7378"/>
                    <a:gd name="connsiteX6" fmla="*/ 7166 w 8793"/>
                    <a:gd name="connsiteY6" fmla="*/ 7533 h 7378"/>
                    <a:gd name="connsiteX7" fmla="*/ 8704 w 8793"/>
                    <a:gd name="connsiteY7" fmla="*/ 8030 h 7378"/>
                    <a:gd name="connsiteX8" fmla="*/ 9024 w 8793"/>
                    <a:gd name="connsiteY8" fmla="*/ 7858 h 7378"/>
                    <a:gd name="connsiteX9" fmla="*/ 9150 w 8793"/>
                    <a:gd name="connsiteY9" fmla="*/ 7584 h 7378"/>
                    <a:gd name="connsiteX10" fmla="*/ 8927 w 8793"/>
                    <a:gd name="connsiteY10" fmla="*/ 5800 h 7378"/>
                    <a:gd name="connsiteX11" fmla="*/ 7710 w 8793"/>
                    <a:gd name="connsiteY11" fmla="*/ 3644 h 7378"/>
                    <a:gd name="connsiteX12" fmla="*/ 7245 w 8793"/>
                    <a:gd name="connsiteY12" fmla="*/ 2952 h 7378"/>
                    <a:gd name="connsiteX13" fmla="*/ 6948 w 8793"/>
                    <a:gd name="connsiteY13" fmla="*/ 2975 h 7378"/>
                    <a:gd name="connsiteX14" fmla="*/ 6079 w 8793"/>
                    <a:gd name="connsiteY14" fmla="*/ 652 h 7378"/>
                    <a:gd name="connsiteX15" fmla="*/ 4616 w 8793"/>
                    <a:gd name="connsiteY15" fmla="*/ 800 h 7378"/>
                    <a:gd name="connsiteX16" fmla="*/ 1890 w 8793"/>
                    <a:gd name="connsiteY16" fmla="*/ 1358 h 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93" h="7378">
                      <a:moveTo>
                        <a:pt x="1890" y="1358"/>
                      </a:moveTo>
                      <a:cubicBezTo>
                        <a:pt x="1147" y="1558"/>
                        <a:pt x="650" y="2287"/>
                        <a:pt x="376" y="3416"/>
                      </a:cubicBezTo>
                      <a:cubicBezTo>
                        <a:pt x="1742" y="3477"/>
                        <a:pt x="3050" y="3992"/>
                        <a:pt x="4091" y="4880"/>
                      </a:cubicBezTo>
                      <a:cubicBezTo>
                        <a:pt x="4756" y="5382"/>
                        <a:pt x="5386" y="5928"/>
                        <a:pt x="5977" y="6515"/>
                      </a:cubicBezTo>
                      <a:lnTo>
                        <a:pt x="6400" y="6938"/>
                      </a:lnTo>
                      <a:cubicBezTo>
                        <a:pt x="6623" y="6864"/>
                        <a:pt x="6943" y="7161"/>
                        <a:pt x="7092" y="7435"/>
                      </a:cubicBezTo>
                      <a:lnTo>
                        <a:pt x="7166" y="7533"/>
                      </a:lnTo>
                      <a:cubicBezTo>
                        <a:pt x="7650" y="7777"/>
                        <a:pt x="8169" y="7944"/>
                        <a:pt x="8704" y="8030"/>
                      </a:cubicBezTo>
                      <a:lnTo>
                        <a:pt x="9024" y="7858"/>
                      </a:lnTo>
                      <a:lnTo>
                        <a:pt x="9150" y="7584"/>
                      </a:lnTo>
                      <a:cubicBezTo>
                        <a:pt x="9209" y="6980"/>
                        <a:pt x="9133" y="6370"/>
                        <a:pt x="8927" y="5800"/>
                      </a:cubicBezTo>
                      <a:cubicBezTo>
                        <a:pt x="8584" y="5047"/>
                        <a:pt x="8177" y="4326"/>
                        <a:pt x="7710" y="3644"/>
                      </a:cubicBezTo>
                      <a:lnTo>
                        <a:pt x="7245" y="2952"/>
                      </a:lnTo>
                      <a:lnTo>
                        <a:pt x="6948" y="2975"/>
                      </a:lnTo>
                      <a:cubicBezTo>
                        <a:pt x="6651" y="2208"/>
                        <a:pt x="6353" y="1437"/>
                        <a:pt x="6079" y="652"/>
                      </a:cubicBezTo>
                      <a:cubicBezTo>
                        <a:pt x="5598" y="750"/>
                        <a:pt x="5108" y="800"/>
                        <a:pt x="4616" y="800"/>
                      </a:cubicBezTo>
                      <a:cubicBezTo>
                        <a:pt x="3687" y="863"/>
                        <a:pt x="2770" y="1051"/>
                        <a:pt x="1890" y="13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2" name="Freeform 5901">
                  <a:extLst>
                    <a:ext uri="{FF2B5EF4-FFF2-40B4-BE49-F238E27FC236}">
                      <a16:creationId xmlns:a16="http://schemas.microsoft.com/office/drawing/2014/main" id="{CE1F1500-B077-0B29-7A51-651E2FE6E755}"/>
                    </a:ext>
                  </a:extLst>
                </p:cNvPr>
                <p:cNvSpPr/>
                <p:nvPr/>
              </p:nvSpPr>
              <p:spPr>
                <a:xfrm rot="-780000">
                  <a:off x="1807492" y="3833956"/>
                  <a:ext cx="2972" cy="1807"/>
                </a:xfrm>
                <a:custGeom>
                  <a:avLst/>
                  <a:gdLst>
                    <a:gd name="connsiteX0" fmla="*/ 1066 w 2972"/>
                    <a:gd name="connsiteY0" fmla="*/ 2458 h 1807"/>
                    <a:gd name="connsiteX1" fmla="*/ 2381 w 2972"/>
                    <a:gd name="connsiteY1" fmla="*/ 1468 h 1807"/>
                    <a:gd name="connsiteX2" fmla="*/ 3221 w 2972"/>
                    <a:gd name="connsiteY2" fmla="*/ 748 h 1807"/>
                    <a:gd name="connsiteX3" fmla="*/ 3347 w 2972"/>
                    <a:gd name="connsiteY3" fmla="*/ 651 h 1807"/>
                    <a:gd name="connsiteX4" fmla="*/ 472 w 2972"/>
                    <a:gd name="connsiteY4" fmla="*/ 971 h 1807"/>
                    <a:gd name="connsiteX5" fmla="*/ 374 w 2972"/>
                    <a:gd name="connsiteY5" fmla="*/ 1269 h 1807"/>
                    <a:gd name="connsiteX6" fmla="*/ 1066 w 2972"/>
                    <a:gd name="connsiteY6" fmla="*/ 2458 h 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2" h="1807">
                      <a:moveTo>
                        <a:pt x="1066" y="2458"/>
                      </a:moveTo>
                      <a:cubicBezTo>
                        <a:pt x="1489" y="2110"/>
                        <a:pt x="1958" y="1812"/>
                        <a:pt x="2381" y="1468"/>
                      </a:cubicBezTo>
                      <a:cubicBezTo>
                        <a:pt x="2678" y="1245"/>
                        <a:pt x="2952" y="1004"/>
                        <a:pt x="3221" y="748"/>
                      </a:cubicBezTo>
                      <a:lnTo>
                        <a:pt x="3347" y="651"/>
                      </a:lnTo>
                      <a:cubicBezTo>
                        <a:pt x="2381" y="725"/>
                        <a:pt x="1415" y="850"/>
                        <a:pt x="472" y="971"/>
                      </a:cubicBezTo>
                      <a:lnTo>
                        <a:pt x="374" y="1269"/>
                      </a:lnTo>
                      <a:cubicBezTo>
                        <a:pt x="737" y="1572"/>
                        <a:pt x="982" y="1993"/>
                        <a:pt x="1066" y="24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3" name="Freeform 5902">
                  <a:extLst>
                    <a:ext uri="{FF2B5EF4-FFF2-40B4-BE49-F238E27FC236}">
                      <a16:creationId xmlns:a16="http://schemas.microsoft.com/office/drawing/2014/main" id="{5530D32A-FCC3-AA29-DC84-23F10661CB9A}"/>
                    </a:ext>
                  </a:extLst>
                </p:cNvPr>
                <p:cNvSpPr/>
                <p:nvPr/>
              </p:nvSpPr>
              <p:spPr>
                <a:xfrm rot="-780000">
                  <a:off x="1822701" y="3842653"/>
                  <a:ext cx="1459" cy="3939"/>
                </a:xfrm>
                <a:custGeom>
                  <a:avLst/>
                  <a:gdLst>
                    <a:gd name="connsiteX0" fmla="*/ 1594 w 1459"/>
                    <a:gd name="connsiteY0" fmla="*/ 2808 h 3939"/>
                    <a:gd name="connsiteX1" fmla="*/ 377 w 1459"/>
                    <a:gd name="connsiteY1" fmla="*/ 652 h 3939"/>
                    <a:gd name="connsiteX2" fmla="*/ 1594 w 1459"/>
                    <a:gd name="connsiteY2" fmla="*/ 2808 h 3939"/>
                    <a:gd name="connsiteX3" fmla="*/ 1817 w 1459"/>
                    <a:gd name="connsiteY3" fmla="*/ 4592 h 3939"/>
                    <a:gd name="connsiteX4" fmla="*/ 1594 w 1459"/>
                    <a:gd name="connsiteY4" fmla="*/ 2808 h 3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 h="3939">
                      <a:moveTo>
                        <a:pt x="1594" y="2808"/>
                      </a:moveTo>
                      <a:cubicBezTo>
                        <a:pt x="1251" y="2056"/>
                        <a:pt x="844" y="1335"/>
                        <a:pt x="377" y="652"/>
                      </a:cubicBezTo>
                      <a:cubicBezTo>
                        <a:pt x="844" y="1335"/>
                        <a:pt x="1251" y="2056"/>
                        <a:pt x="1594" y="2808"/>
                      </a:cubicBezTo>
                      <a:cubicBezTo>
                        <a:pt x="1800" y="3378"/>
                        <a:pt x="1876" y="3988"/>
                        <a:pt x="1817" y="4592"/>
                      </a:cubicBezTo>
                      <a:cubicBezTo>
                        <a:pt x="1876" y="3988"/>
                        <a:pt x="1800" y="3378"/>
                        <a:pt x="1594" y="28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4" name="Freeform 5903">
                  <a:extLst>
                    <a:ext uri="{FF2B5EF4-FFF2-40B4-BE49-F238E27FC236}">
                      <a16:creationId xmlns:a16="http://schemas.microsoft.com/office/drawing/2014/main" id="{257C699C-7788-2C24-180E-7DC817926657}"/>
                    </a:ext>
                  </a:extLst>
                </p:cNvPr>
                <p:cNvSpPr/>
                <p:nvPr/>
              </p:nvSpPr>
              <p:spPr>
                <a:xfrm rot="-780000">
                  <a:off x="1810120" y="3833658"/>
                  <a:ext cx="106" cy="97"/>
                </a:xfrm>
                <a:custGeom>
                  <a:avLst/>
                  <a:gdLst>
                    <a:gd name="connsiteX0" fmla="*/ 375 w 106"/>
                    <a:gd name="connsiteY0" fmla="*/ 748 h 97"/>
                    <a:gd name="connsiteX1" fmla="*/ 481 w 106"/>
                    <a:gd name="connsiteY1" fmla="*/ 651 h 97"/>
                    <a:gd name="connsiteX2" fmla="*/ 481 w 106"/>
                    <a:gd name="connsiteY2" fmla="*/ 651 h 97"/>
                  </a:gdLst>
                  <a:ahLst/>
                  <a:cxnLst>
                    <a:cxn ang="0">
                      <a:pos x="connsiteX0" y="connsiteY0"/>
                    </a:cxn>
                    <a:cxn ang="0">
                      <a:pos x="connsiteX1" y="connsiteY1"/>
                    </a:cxn>
                    <a:cxn ang="0">
                      <a:pos x="connsiteX2" y="connsiteY2"/>
                    </a:cxn>
                  </a:cxnLst>
                  <a:rect l="l" t="t" r="r" b="b"/>
                  <a:pathLst>
                    <a:path w="106" h="97">
                      <a:moveTo>
                        <a:pt x="375" y="748"/>
                      </a:moveTo>
                      <a:lnTo>
                        <a:pt x="481" y="651"/>
                      </a:lnTo>
                      <a:lnTo>
                        <a:pt x="481" y="65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5" name="Freeform 5904">
                  <a:extLst>
                    <a:ext uri="{FF2B5EF4-FFF2-40B4-BE49-F238E27FC236}">
                      <a16:creationId xmlns:a16="http://schemas.microsoft.com/office/drawing/2014/main" id="{3281D487-D44F-C3FA-99A7-4DD469D77EB7}"/>
                    </a:ext>
                  </a:extLst>
                </p:cNvPr>
                <p:cNvSpPr/>
                <p:nvPr/>
              </p:nvSpPr>
              <p:spPr>
                <a:xfrm rot="-780000">
                  <a:off x="1818927" y="3859794"/>
                  <a:ext cx="213" cy="176"/>
                </a:xfrm>
                <a:custGeom>
                  <a:avLst/>
                  <a:gdLst>
                    <a:gd name="connsiteX0" fmla="*/ 539 w 213"/>
                    <a:gd name="connsiteY0" fmla="*/ 734 h 176"/>
                    <a:gd name="connsiteX1" fmla="*/ 376 w 213"/>
                    <a:gd name="connsiteY1" fmla="*/ 655 h 176"/>
                    <a:gd name="connsiteX2" fmla="*/ 590 w 213"/>
                    <a:gd name="connsiteY2" fmla="*/ 832 h 176"/>
                  </a:gdLst>
                  <a:ahLst/>
                  <a:cxnLst>
                    <a:cxn ang="0">
                      <a:pos x="connsiteX0" y="connsiteY0"/>
                    </a:cxn>
                    <a:cxn ang="0">
                      <a:pos x="connsiteX1" y="connsiteY1"/>
                    </a:cxn>
                    <a:cxn ang="0">
                      <a:pos x="connsiteX2" y="connsiteY2"/>
                    </a:cxn>
                  </a:cxnLst>
                  <a:rect l="l" t="t" r="r" b="b"/>
                  <a:pathLst>
                    <a:path w="213" h="176">
                      <a:moveTo>
                        <a:pt x="539" y="734"/>
                      </a:moveTo>
                      <a:lnTo>
                        <a:pt x="376" y="655"/>
                      </a:lnTo>
                      <a:lnTo>
                        <a:pt x="590" y="83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6" name="Freeform 5905">
                  <a:extLst>
                    <a:ext uri="{FF2B5EF4-FFF2-40B4-BE49-F238E27FC236}">
                      <a16:creationId xmlns:a16="http://schemas.microsoft.com/office/drawing/2014/main" id="{FB1A31C9-2D94-E349-687A-4CD0FD2F3FD3}"/>
                    </a:ext>
                  </a:extLst>
                </p:cNvPr>
                <p:cNvSpPr/>
                <p:nvPr/>
              </p:nvSpPr>
              <p:spPr>
                <a:xfrm rot="-780000">
                  <a:off x="1818927" y="3859794"/>
                  <a:ext cx="213" cy="176"/>
                </a:xfrm>
                <a:custGeom>
                  <a:avLst/>
                  <a:gdLst>
                    <a:gd name="connsiteX0" fmla="*/ 376 w 213"/>
                    <a:gd name="connsiteY0" fmla="*/ 655 h 176"/>
                    <a:gd name="connsiteX1" fmla="*/ 376 w 213"/>
                    <a:gd name="connsiteY1" fmla="*/ 655 h 176"/>
                    <a:gd name="connsiteX2" fmla="*/ 548 w 213"/>
                    <a:gd name="connsiteY2" fmla="*/ 753 h 176"/>
                    <a:gd name="connsiteX3" fmla="*/ 590 w 213"/>
                    <a:gd name="connsiteY3" fmla="*/ 832 h 176"/>
                    <a:gd name="connsiteX4" fmla="*/ 590 w 213"/>
                    <a:gd name="connsiteY4" fmla="*/ 832 h 176"/>
                    <a:gd name="connsiteX5" fmla="*/ 548 w 213"/>
                    <a:gd name="connsiteY5" fmla="*/ 753 h 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 h="176">
                      <a:moveTo>
                        <a:pt x="376" y="655"/>
                      </a:moveTo>
                      <a:lnTo>
                        <a:pt x="376" y="655"/>
                      </a:lnTo>
                      <a:lnTo>
                        <a:pt x="548" y="753"/>
                      </a:lnTo>
                      <a:lnTo>
                        <a:pt x="590" y="832"/>
                      </a:lnTo>
                      <a:lnTo>
                        <a:pt x="590" y="832"/>
                      </a:lnTo>
                      <a:lnTo>
                        <a:pt x="548" y="75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7" name="Freeform 5906">
                  <a:extLst>
                    <a:ext uri="{FF2B5EF4-FFF2-40B4-BE49-F238E27FC236}">
                      <a16:creationId xmlns:a16="http://schemas.microsoft.com/office/drawing/2014/main" id="{AF7B43A6-119F-95C4-8BBC-912FA02495FF}"/>
                    </a:ext>
                  </a:extLst>
                </p:cNvPr>
                <p:cNvSpPr/>
                <p:nvPr/>
              </p:nvSpPr>
              <p:spPr>
                <a:xfrm rot="-780000">
                  <a:off x="1807689" y="3836000"/>
                  <a:ext cx="1040" cy="2704"/>
                </a:xfrm>
                <a:custGeom>
                  <a:avLst/>
                  <a:gdLst>
                    <a:gd name="connsiteX0" fmla="*/ 672 w 1040"/>
                    <a:gd name="connsiteY0" fmla="*/ 1371 h 2704"/>
                    <a:gd name="connsiteX1" fmla="*/ 500 w 1040"/>
                    <a:gd name="connsiteY1" fmla="*/ 3355 h 2704"/>
                    <a:gd name="connsiteX2" fmla="*/ 672 w 1040"/>
                    <a:gd name="connsiteY2" fmla="*/ 1371 h 2704"/>
                    <a:gd name="connsiteX3" fmla="*/ 1415 w 1040"/>
                    <a:gd name="connsiteY3" fmla="*/ 651 h 2704"/>
                    <a:gd name="connsiteX4" fmla="*/ 1415 w 1040"/>
                    <a:gd name="connsiteY4" fmla="*/ 651 h 2704"/>
                    <a:gd name="connsiteX5" fmla="*/ 672 w 1040"/>
                    <a:gd name="connsiteY5" fmla="*/ 1371 h 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 h="2704">
                      <a:moveTo>
                        <a:pt x="672" y="1371"/>
                      </a:moveTo>
                      <a:cubicBezTo>
                        <a:pt x="347" y="1982"/>
                        <a:pt x="285" y="2698"/>
                        <a:pt x="500" y="3355"/>
                      </a:cubicBezTo>
                      <a:cubicBezTo>
                        <a:pt x="285" y="2698"/>
                        <a:pt x="347" y="1982"/>
                        <a:pt x="672" y="1371"/>
                      </a:cubicBezTo>
                      <a:cubicBezTo>
                        <a:pt x="894" y="1107"/>
                        <a:pt x="1143" y="865"/>
                        <a:pt x="1415" y="651"/>
                      </a:cubicBezTo>
                      <a:lnTo>
                        <a:pt x="1415" y="651"/>
                      </a:lnTo>
                      <a:cubicBezTo>
                        <a:pt x="1143" y="865"/>
                        <a:pt x="894" y="1107"/>
                        <a:pt x="672" y="137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8" name="Freeform 5907">
                  <a:extLst>
                    <a:ext uri="{FF2B5EF4-FFF2-40B4-BE49-F238E27FC236}">
                      <a16:creationId xmlns:a16="http://schemas.microsoft.com/office/drawing/2014/main" id="{1C10C0B6-C1A2-ECF9-274F-A77C28D4D182}"/>
                    </a:ext>
                  </a:extLst>
                </p:cNvPr>
                <p:cNvSpPr/>
                <p:nvPr/>
              </p:nvSpPr>
              <p:spPr>
                <a:xfrm rot="-780000">
                  <a:off x="1807686" y="3835998"/>
                  <a:ext cx="1070" cy="2727"/>
                </a:xfrm>
                <a:custGeom>
                  <a:avLst/>
                  <a:gdLst>
                    <a:gd name="connsiteX0" fmla="*/ 500 w 1070"/>
                    <a:gd name="connsiteY0" fmla="*/ 3355 h 2727"/>
                    <a:gd name="connsiteX1" fmla="*/ 523 w 1070"/>
                    <a:gd name="connsiteY1" fmla="*/ 3378 h 2727"/>
                    <a:gd name="connsiteX2" fmla="*/ 1192 w 1070"/>
                    <a:gd name="connsiteY2" fmla="*/ 2240 h 2727"/>
                    <a:gd name="connsiteX3" fmla="*/ 1415 w 1070"/>
                    <a:gd name="connsiteY3" fmla="*/ 651 h 2727"/>
                    <a:gd name="connsiteX4" fmla="*/ 672 w 1070"/>
                    <a:gd name="connsiteY4" fmla="*/ 1371 h 2727"/>
                    <a:gd name="connsiteX5" fmla="*/ 500 w 1070"/>
                    <a:gd name="connsiteY5" fmla="*/ 3355 h 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 h="2727">
                      <a:moveTo>
                        <a:pt x="500" y="3355"/>
                      </a:moveTo>
                      <a:lnTo>
                        <a:pt x="523" y="3378"/>
                      </a:lnTo>
                      <a:cubicBezTo>
                        <a:pt x="778" y="3019"/>
                        <a:pt x="1002" y="2638"/>
                        <a:pt x="1192" y="2240"/>
                      </a:cubicBezTo>
                      <a:cubicBezTo>
                        <a:pt x="1415" y="1742"/>
                        <a:pt x="1493" y="1191"/>
                        <a:pt x="1415" y="651"/>
                      </a:cubicBezTo>
                      <a:cubicBezTo>
                        <a:pt x="1143" y="865"/>
                        <a:pt x="894" y="1107"/>
                        <a:pt x="672" y="1371"/>
                      </a:cubicBezTo>
                      <a:cubicBezTo>
                        <a:pt x="347" y="1982"/>
                        <a:pt x="285" y="2698"/>
                        <a:pt x="500" y="33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9" name="Freeform 5908">
                  <a:extLst>
                    <a:ext uri="{FF2B5EF4-FFF2-40B4-BE49-F238E27FC236}">
                      <a16:creationId xmlns:a16="http://schemas.microsoft.com/office/drawing/2014/main" id="{41A1EA42-6CA9-CC04-EE4C-F58605F8114A}"/>
                    </a:ext>
                  </a:extLst>
                </p:cNvPr>
                <p:cNvSpPr/>
                <p:nvPr/>
              </p:nvSpPr>
              <p:spPr>
                <a:xfrm rot="-780000">
                  <a:off x="1806210" y="3834980"/>
                  <a:ext cx="2652" cy="6123"/>
                </a:xfrm>
                <a:custGeom>
                  <a:avLst/>
                  <a:gdLst>
                    <a:gd name="connsiteX0" fmla="*/ 2283 w 2652"/>
                    <a:gd name="connsiteY0" fmla="*/ 2560 h 6123"/>
                    <a:gd name="connsiteX1" fmla="*/ 3026 w 2652"/>
                    <a:gd name="connsiteY1" fmla="*/ 1840 h 6123"/>
                    <a:gd name="connsiteX2" fmla="*/ 2334 w 2652"/>
                    <a:gd name="connsiteY2" fmla="*/ 651 h 6123"/>
                    <a:gd name="connsiteX3" fmla="*/ 448 w 2652"/>
                    <a:gd name="connsiteY3" fmla="*/ 6454 h 6123"/>
                    <a:gd name="connsiteX4" fmla="*/ 374 w 2652"/>
                    <a:gd name="connsiteY4" fmla="*/ 6774 h 6123"/>
                    <a:gd name="connsiteX5" fmla="*/ 546 w 2652"/>
                    <a:gd name="connsiteY5" fmla="*/ 6575 h 6123"/>
                    <a:gd name="connsiteX6" fmla="*/ 2134 w 2652"/>
                    <a:gd name="connsiteY6" fmla="*/ 4568 h 6123"/>
                    <a:gd name="connsiteX7" fmla="*/ 2111 w 2652"/>
                    <a:gd name="connsiteY7" fmla="*/ 4544 h 6123"/>
                    <a:gd name="connsiteX8" fmla="*/ 2283 w 2652"/>
                    <a:gd name="connsiteY8" fmla="*/ 2560 h 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 h="6123">
                      <a:moveTo>
                        <a:pt x="2283" y="2560"/>
                      </a:moveTo>
                      <a:cubicBezTo>
                        <a:pt x="2506" y="2296"/>
                        <a:pt x="2755" y="2054"/>
                        <a:pt x="3026" y="1840"/>
                      </a:cubicBezTo>
                      <a:cubicBezTo>
                        <a:pt x="2942" y="1375"/>
                        <a:pt x="2697" y="954"/>
                        <a:pt x="2334" y="651"/>
                      </a:cubicBezTo>
                      <a:cubicBezTo>
                        <a:pt x="1642" y="2760"/>
                        <a:pt x="1020" y="4619"/>
                        <a:pt x="448" y="6454"/>
                      </a:cubicBezTo>
                      <a:lnTo>
                        <a:pt x="374" y="6774"/>
                      </a:lnTo>
                      <a:lnTo>
                        <a:pt x="546" y="6575"/>
                      </a:lnTo>
                      <a:cubicBezTo>
                        <a:pt x="1110" y="5934"/>
                        <a:pt x="1640" y="5264"/>
                        <a:pt x="2134" y="4568"/>
                      </a:cubicBezTo>
                      <a:lnTo>
                        <a:pt x="2111" y="4544"/>
                      </a:lnTo>
                      <a:cubicBezTo>
                        <a:pt x="1897" y="3887"/>
                        <a:pt x="1959" y="3171"/>
                        <a:pt x="2283" y="25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0" name="Freeform 5909">
                  <a:extLst>
                    <a:ext uri="{FF2B5EF4-FFF2-40B4-BE49-F238E27FC236}">
                      <a16:creationId xmlns:a16="http://schemas.microsoft.com/office/drawing/2014/main" id="{33585924-5B06-03C2-A2C9-B96CE2C5D166}"/>
                    </a:ext>
                  </a:extLst>
                </p:cNvPr>
                <p:cNvSpPr/>
                <p:nvPr/>
              </p:nvSpPr>
              <p:spPr>
                <a:xfrm rot="-780000">
                  <a:off x="1820531" y="3853542"/>
                  <a:ext cx="1375" cy="1707"/>
                </a:xfrm>
                <a:custGeom>
                  <a:avLst/>
                  <a:gdLst>
                    <a:gd name="connsiteX0" fmla="*/ 1440 w 1375"/>
                    <a:gd name="connsiteY0" fmla="*/ 656 h 1707"/>
                    <a:gd name="connsiteX1" fmla="*/ 823 w 1375"/>
                    <a:gd name="connsiteY1" fmla="*/ 805 h 1707"/>
                    <a:gd name="connsiteX2" fmla="*/ 600 w 1375"/>
                    <a:gd name="connsiteY2" fmla="*/ 1079 h 1707"/>
                    <a:gd name="connsiteX3" fmla="*/ 377 w 1375"/>
                    <a:gd name="connsiteY3" fmla="*/ 1896 h 1707"/>
                    <a:gd name="connsiteX4" fmla="*/ 1742 w 1375"/>
                    <a:gd name="connsiteY4" fmla="*/ 2361 h 1707"/>
                    <a:gd name="connsiteX5" fmla="*/ 1617 w 1375"/>
                    <a:gd name="connsiteY5" fmla="*/ 1297 h 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 h="1707">
                      <a:moveTo>
                        <a:pt x="1440" y="656"/>
                      </a:moveTo>
                      <a:cubicBezTo>
                        <a:pt x="1224" y="643"/>
                        <a:pt x="1009" y="694"/>
                        <a:pt x="823" y="805"/>
                      </a:cubicBezTo>
                      <a:lnTo>
                        <a:pt x="600" y="1079"/>
                      </a:lnTo>
                      <a:cubicBezTo>
                        <a:pt x="477" y="1336"/>
                        <a:pt x="401" y="1613"/>
                        <a:pt x="377" y="1896"/>
                      </a:cubicBezTo>
                      <a:cubicBezTo>
                        <a:pt x="881" y="1807"/>
                        <a:pt x="1397" y="1982"/>
                        <a:pt x="1742" y="2361"/>
                      </a:cubicBezTo>
                      <a:cubicBezTo>
                        <a:pt x="1773" y="2001"/>
                        <a:pt x="1730" y="1640"/>
                        <a:pt x="1617" y="12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1" name="Freeform 5910">
                  <a:extLst>
                    <a:ext uri="{FF2B5EF4-FFF2-40B4-BE49-F238E27FC236}">
                      <a16:creationId xmlns:a16="http://schemas.microsoft.com/office/drawing/2014/main" id="{19FB6A31-014F-06D5-D805-1E0930EAC8F5}"/>
                    </a:ext>
                  </a:extLst>
                </p:cNvPr>
                <p:cNvSpPr/>
                <p:nvPr/>
              </p:nvSpPr>
              <p:spPr>
                <a:xfrm rot="-780000">
                  <a:off x="1820885" y="3854724"/>
                  <a:ext cx="1366" cy="2451"/>
                </a:xfrm>
                <a:custGeom>
                  <a:avLst/>
                  <a:gdLst>
                    <a:gd name="connsiteX0" fmla="*/ 377 w 1366"/>
                    <a:gd name="connsiteY0" fmla="*/ 676 h 2451"/>
                    <a:gd name="connsiteX1" fmla="*/ 377 w 1366"/>
                    <a:gd name="connsiteY1" fmla="*/ 727 h 2451"/>
                    <a:gd name="connsiteX2" fmla="*/ 428 w 1366"/>
                    <a:gd name="connsiteY2" fmla="*/ 1099 h 2451"/>
                    <a:gd name="connsiteX3" fmla="*/ 1073 w 1366"/>
                    <a:gd name="connsiteY3" fmla="*/ 3106 h 2451"/>
                    <a:gd name="connsiteX4" fmla="*/ 1570 w 1366"/>
                    <a:gd name="connsiteY4" fmla="*/ 2042 h 2451"/>
                    <a:gd name="connsiteX5" fmla="*/ 1742 w 1366"/>
                    <a:gd name="connsiteY5" fmla="*/ 1150 h 2451"/>
                    <a:gd name="connsiteX6" fmla="*/ 377 w 1366"/>
                    <a:gd name="connsiteY6" fmla="*/ 676 h 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 h="2451">
                      <a:moveTo>
                        <a:pt x="377" y="676"/>
                      </a:moveTo>
                      <a:lnTo>
                        <a:pt x="377" y="727"/>
                      </a:lnTo>
                      <a:cubicBezTo>
                        <a:pt x="380" y="852"/>
                        <a:pt x="397" y="977"/>
                        <a:pt x="428" y="1099"/>
                      </a:cubicBezTo>
                      <a:cubicBezTo>
                        <a:pt x="628" y="1768"/>
                        <a:pt x="851" y="2437"/>
                        <a:pt x="1073" y="3106"/>
                      </a:cubicBezTo>
                      <a:cubicBezTo>
                        <a:pt x="1263" y="2763"/>
                        <a:pt x="1429" y="2408"/>
                        <a:pt x="1570" y="2042"/>
                      </a:cubicBezTo>
                      <a:cubicBezTo>
                        <a:pt x="1694" y="1761"/>
                        <a:pt x="1752" y="1456"/>
                        <a:pt x="1742" y="1150"/>
                      </a:cubicBezTo>
                      <a:cubicBezTo>
                        <a:pt x="1399" y="768"/>
                        <a:pt x="883" y="589"/>
                        <a:pt x="377" y="67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2" name="Freeform 5911">
                  <a:extLst>
                    <a:ext uri="{FF2B5EF4-FFF2-40B4-BE49-F238E27FC236}">
                      <a16:creationId xmlns:a16="http://schemas.microsoft.com/office/drawing/2014/main" id="{AF414EDA-574D-12D2-D72E-F58FC44DC5F9}"/>
                    </a:ext>
                  </a:extLst>
                </p:cNvPr>
                <p:cNvSpPr/>
                <p:nvPr/>
              </p:nvSpPr>
              <p:spPr>
                <a:xfrm rot="-780000">
                  <a:off x="1820537" y="3854098"/>
                  <a:ext cx="222" cy="817"/>
                </a:xfrm>
                <a:custGeom>
                  <a:avLst/>
                  <a:gdLst>
                    <a:gd name="connsiteX0" fmla="*/ 600 w 222"/>
                    <a:gd name="connsiteY0" fmla="*/ 654 h 817"/>
                    <a:gd name="connsiteX1" fmla="*/ 377 w 222"/>
                    <a:gd name="connsiteY1" fmla="*/ 1472 h 817"/>
                    <a:gd name="connsiteX2" fmla="*/ 377 w 222"/>
                    <a:gd name="connsiteY2" fmla="*/ 1472 h 817"/>
                    <a:gd name="connsiteX3" fmla="*/ 600 w 222"/>
                    <a:gd name="connsiteY3" fmla="*/ 654 h 817"/>
                  </a:gdLst>
                  <a:ahLst/>
                  <a:cxnLst>
                    <a:cxn ang="0">
                      <a:pos x="connsiteX0" y="connsiteY0"/>
                    </a:cxn>
                    <a:cxn ang="0">
                      <a:pos x="connsiteX1" y="connsiteY1"/>
                    </a:cxn>
                    <a:cxn ang="0">
                      <a:pos x="connsiteX2" y="connsiteY2"/>
                    </a:cxn>
                    <a:cxn ang="0">
                      <a:pos x="connsiteX3" y="connsiteY3"/>
                    </a:cxn>
                  </a:cxnLst>
                  <a:rect l="l" t="t" r="r" b="b"/>
                  <a:pathLst>
                    <a:path w="222" h="817">
                      <a:moveTo>
                        <a:pt x="600" y="654"/>
                      </a:moveTo>
                      <a:cubicBezTo>
                        <a:pt x="477" y="911"/>
                        <a:pt x="401" y="1188"/>
                        <a:pt x="377" y="1472"/>
                      </a:cubicBezTo>
                      <a:lnTo>
                        <a:pt x="377" y="1472"/>
                      </a:lnTo>
                      <a:cubicBezTo>
                        <a:pt x="401" y="1188"/>
                        <a:pt x="477" y="911"/>
                        <a:pt x="600" y="6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3" name="Freeform 5912">
                  <a:extLst>
                    <a:ext uri="{FF2B5EF4-FFF2-40B4-BE49-F238E27FC236}">
                      <a16:creationId xmlns:a16="http://schemas.microsoft.com/office/drawing/2014/main" id="{D949AADD-1AFC-15BC-A1CB-17F62B8466CD}"/>
                    </a:ext>
                  </a:extLst>
                </p:cNvPr>
                <p:cNvSpPr/>
                <p:nvPr/>
              </p:nvSpPr>
              <p:spPr>
                <a:xfrm rot="-780000">
                  <a:off x="1820643" y="3854938"/>
                  <a:ext cx="4644" cy="4646"/>
                </a:xfrm>
                <a:custGeom>
                  <a:avLst/>
                  <a:gdLst>
                    <a:gd name="connsiteX0" fmla="*/ 377 w 4644"/>
                    <a:gd name="connsiteY0" fmla="*/ 654 h 4646"/>
                    <a:gd name="connsiteX1" fmla="*/ 377 w 4644"/>
                    <a:gd name="connsiteY1" fmla="*/ 654 h 4646"/>
                  </a:gdLst>
                  <a:ahLst/>
                  <a:cxnLst>
                    <a:cxn ang="0">
                      <a:pos x="connsiteX0" y="connsiteY0"/>
                    </a:cxn>
                    <a:cxn ang="0">
                      <a:pos x="connsiteX1" y="connsiteY1"/>
                    </a:cxn>
                  </a:cxnLst>
                  <a:rect l="l" t="t" r="r" b="b"/>
                  <a:pathLst>
                    <a:path w="4644" h="4646">
                      <a:moveTo>
                        <a:pt x="377" y="654"/>
                      </a:moveTo>
                      <a:lnTo>
                        <a:pt x="377" y="65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4" name="Freeform 5913">
                  <a:extLst>
                    <a:ext uri="{FF2B5EF4-FFF2-40B4-BE49-F238E27FC236}">
                      <a16:creationId xmlns:a16="http://schemas.microsoft.com/office/drawing/2014/main" id="{2DA4653D-8A1D-21A0-1E0D-6259A2CD192C}"/>
                    </a:ext>
                  </a:extLst>
                </p:cNvPr>
                <p:cNvSpPr/>
                <p:nvPr/>
              </p:nvSpPr>
              <p:spPr>
                <a:xfrm rot="-780000">
                  <a:off x="1866185" y="3845013"/>
                  <a:ext cx="3864" cy="7582"/>
                </a:xfrm>
                <a:custGeom>
                  <a:avLst/>
                  <a:gdLst>
                    <a:gd name="connsiteX0" fmla="*/ 2345 w 3864"/>
                    <a:gd name="connsiteY0" fmla="*/ 1117 h 7582"/>
                    <a:gd name="connsiteX1" fmla="*/ 1128 w 3864"/>
                    <a:gd name="connsiteY1" fmla="*/ 2929 h 7582"/>
                    <a:gd name="connsiteX2" fmla="*/ 385 w 3864"/>
                    <a:gd name="connsiteY2" fmla="*/ 8235 h 7582"/>
                    <a:gd name="connsiteX3" fmla="*/ 1425 w 3864"/>
                    <a:gd name="connsiteY3" fmla="*/ 7691 h 7582"/>
                    <a:gd name="connsiteX4" fmla="*/ 3209 w 3864"/>
                    <a:gd name="connsiteY4" fmla="*/ 4569 h 7582"/>
                    <a:gd name="connsiteX5" fmla="*/ 4249 w 3864"/>
                    <a:gd name="connsiteY5" fmla="*/ 1544 h 7582"/>
                    <a:gd name="connsiteX6" fmla="*/ 3506 w 3864"/>
                    <a:gd name="connsiteY6" fmla="*/ 652 h 7582"/>
                    <a:gd name="connsiteX7" fmla="*/ 2345 w 3864"/>
                    <a:gd name="connsiteY7" fmla="*/ 1117 h 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 h="7582">
                      <a:moveTo>
                        <a:pt x="2345" y="1117"/>
                      </a:moveTo>
                      <a:cubicBezTo>
                        <a:pt x="1602" y="1316"/>
                        <a:pt x="1253" y="1711"/>
                        <a:pt x="1128" y="2929"/>
                      </a:cubicBezTo>
                      <a:cubicBezTo>
                        <a:pt x="956" y="4615"/>
                        <a:pt x="663" y="6353"/>
                        <a:pt x="385" y="8235"/>
                      </a:cubicBezTo>
                      <a:cubicBezTo>
                        <a:pt x="741" y="8073"/>
                        <a:pt x="1089" y="7892"/>
                        <a:pt x="1425" y="7691"/>
                      </a:cubicBezTo>
                      <a:cubicBezTo>
                        <a:pt x="2986" y="6799"/>
                        <a:pt x="2986" y="6799"/>
                        <a:pt x="3209" y="4569"/>
                      </a:cubicBezTo>
                      <a:cubicBezTo>
                        <a:pt x="3246" y="3479"/>
                        <a:pt x="3608" y="2426"/>
                        <a:pt x="4249" y="1544"/>
                      </a:cubicBezTo>
                      <a:lnTo>
                        <a:pt x="3506" y="652"/>
                      </a:lnTo>
                      <a:cubicBezTo>
                        <a:pt x="3140" y="855"/>
                        <a:pt x="2750" y="1011"/>
                        <a:pt x="2345" y="11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5" name="Freeform 5914">
                  <a:extLst>
                    <a:ext uri="{FF2B5EF4-FFF2-40B4-BE49-F238E27FC236}">
                      <a16:creationId xmlns:a16="http://schemas.microsoft.com/office/drawing/2014/main" id="{0B5EFDD2-00C6-E08D-3BC3-6D909ADC8D44}"/>
                    </a:ext>
                  </a:extLst>
                </p:cNvPr>
                <p:cNvSpPr/>
                <p:nvPr/>
              </p:nvSpPr>
              <p:spPr>
                <a:xfrm rot="-780000">
                  <a:off x="1870430" y="3847273"/>
                  <a:ext cx="5196" cy="9679"/>
                </a:xfrm>
                <a:custGeom>
                  <a:avLst/>
                  <a:gdLst>
                    <a:gd name="connsiteX0" fmla="*/ 2240 w 5196"/>
                    <a:gd name="connsiteY0" fmla="*/ 1238 h 9679"/>
                    <a:gd name="connsiteX1" fmla="*/ 1024 w 5196"/>
                    <a:gd name="connsiteY1" fmla="*/ 2604 h 9679"/>
                    <a:gd name="connsiteX2" fmla="*/ 452 w 5196"/>
                    <a:gd name="connsiteY2" fmla="*/ 4341 h 9679"/>
                    <a:gd name="connsiteX3" fmla="*/ 2635 w 5196"/>
                    <a:gd name="connsiteY3" fmla="*/ 9917 h 9679"/>
                    <a:gd name="connsiteX4" fmla="*/ 4122 w 5196"/>
                    <a:gd name="connsiteY4" fmla="*/ 9452 h 9679"/>
                    <a:gd name="connsiteX5" fmla="*/ 4767 w 5196"/>
                    <a:gd name="connsiteY5" fmla="*/ 5313 h 9679"/>
                    <a:gd name="connsiteX6" fmla="*/ 3476 w 5196"/>
                    <a:gd name="connsiteY6" fmla="*/ 2437 h 9679"/>
                    <a:gd name="connsiteX7" fmla="*/ 3425 w 5196"/>
                    <a:gd name="connsiteY7" fmla="*/ 1916 h 9679"/>
                    <a:gd name="connsiteX8" fmla="*/ 2607 w 5196"/>
                    <a:gd name="connsiteY8" fmla="*/ 652 h 9679"/>
                    <a:gd name="connsiteX9" fmla="*/ 2240 w 5196"/>
                    <a:gd name="connsiteY9" fmla="*/ 1238 h 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6" h="9679">
                      <a:moveTo>
                        <a:pt x="2240" y="1238"/>
                      </a:moveTo>
                      <a:cubicBezTo>
                        <a:pt x="1874" y="1727"/>
                        <a:pt x="1467" y="2184"/>
                        <a:pt x="1024" y="2604"/>
                      </a:cubicBezTo>
                      <a:cubicBezTo>
                        <a:pt x="489" y="3007"/>
                        <a:pt x="261" y="3700"/>
                        <a:pt x="452" y="4341"/>
                      </a:cubicBezTo>
                      <a:cubicBezTo>
                        <a:pt x="1172" y="6228"/>
                        <a:pt x="1892" y="8110"/>
                        <a:pt x="2635" y="9917"/>
                      </a:cubicBezTo>
                      <a:cubicBezTo>
                        <a:pt x="2933" y="10637"/>
                        <a:pt x="3476" y="10382"/>
                        <a:pt x="4122" y="9452"/>
                      </a:cubicBezTo>
                      <a:cubicBezTo>
                        <a:pt x="5956" y="6823"/>
                        <a:pt x="5933" y="6925"/>
                        <a:pt x="4767" y="5313"/>
                      </a:cubicBezTo>
                      <a:cubicBezTo>
                        <a:pt x="4186" y="4429"/>
                        <a:pt x="3750" y="3458"/>
                        <a:pt x="3476" y="2437"/>
                      </a:cubicBezTo>
                      <a:cubicBezTo>
                        <a:pt x="3434" y="2266"/>
                        <a:pt x="3417" y="2091"/>
                        <a:pt x="3425" y="1916"/>
                      </a:cubicBezTo>
                      <a:lnTo>
                        <a:pt x="2607" y="652"/>
                      </a:lnTo>
                      <a:cubicBezTo>
                        <a:pt x="2504" y="859"/>
                        <a:pt x="2381" y="1054"/>
                        <a:pt x="2240" y="123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6" name="Freeform 5915">
                  <a:extLst>
                    <a:ext uri="{FF2B5EF4-FFF2-40B4-BE49-F238E27FC236}">
                      <a16:creationId xmlns:a16="http://schemas.microsoft.com/office/drawing/2014/main" id="{46D65432-6C26-6A69-44B3-E80A48FF5E59}"/>
                    </a:ext>
                  </a:extLst>
                </p:cNvPr>
                <p:cNvSpPr/>
                <p:nvPr/>
              </p:nvSpPr>
              <p:spPr>
                <a:xfrm rot="-780000">
                  <a:off x="1880926" y="3894925"/>
                  <a:ext cx="5485" cy="489"/>
                </a:xfrm>
                <a:custGeom>
                  <a:avLst/>
                  <a:gdLst>
                    <a:gd name="connsiteX0" fmla="*/ 4480 w 5485"/>
                    <a:gd name="connsiteY0" fmla="*/ 1125 h 489"/>
                    <a:gd name="connsiteX1" fmla="*/ 5873 w 5485"/>
                    <a:gd name="connsiteY1" fmla="*/ 828 h 489"/>
                    <a:gd name="connsiteX2" fmla="*/ 4480 w 5485"/>
                    <a:gd name="connsiteY2" fmla="*/ 1125 h 489"/>
                    <a:gd name="connsiteX3" fmla="*/ 388 w 5485"/>
                    <a:gd name="connsiteY3" fmla="*/ 661 h 489"/>
                    <a:gd name="connsiteX4" fmla="*/ 388 w 5485"/>
                    <a:gd name="connsiteY4" fmla="*/ 661 h 489"/>
                    <a:gd name="connsiteX5" fmla="*/ 4480 w 5485"/>
                    <a:gd name="connsiteY5" fmla="*/ 1125 h 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5" h="489">
                      <a:moveTo>
                        <a:pt x="4480" y="1125"/>
                      </a:moveTo>
                      <a:cubicBezTo>
                        <a:pt x="4956" y="1093"/>
                        <a:pt x="5425" y="993"/>
                        <a:pt x="5873" y="828"/>
                      </a:cubicBezTo>
                      <a:cubicBezTo>
                        <a:pt x="5425" y="993"/>
                        <a:pt x="4956" y="1093"/>
                        <a:pt x="4480" y="1125"/>
                      </a:cubicBezTo>
                      <a:cubicBezTo>
                        <a:pt x="3099" y="1216"/>
                        <a:pt x="1713" y="1059"/>
                        <a:pt x="388" y="661"/>
                      </a:cubicBezTo>
                      <a:lnTo>
                        <a:pt x="388" y="661"/>
                      </a:lnTo>
                      <a:cubicBezTo>
                        <a:pt x="1713" y="1059"/>
                        <a:pt x="3099" y="1216"/>
                        <a:pt x="4480" y="11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7" name="Freeform 5916">
                  <a:extLst>
                    <a:ext uri="{FF2B5EF4-FFF2-40B4-BE49-F238E27FC236}">
                      <a16:creationId xmlns:a16="http://schemas.microsoft.com/office/drawing/2014/main" id="{63D91194-E7FD-4170-9A3E-F865A60453DC}"/>
                    </a:ext>
                  </a:extLst>
                </p:cNvPr>
                <p:cNvSpPr/>
                <p:nvPr/>
              </p:nvSpPr>
              <p:spPr>
                <a:xfrm rot="-780000">
                  <a:off x="1886256" y="3893721"/>
                  <a:ext cx="817" cy="669"/>
                </a:xfrm>
                <a:custGeom>
                  <a:avLst/>
                  <a:gdLst>
                    <a:gd name="connsiteX0" fmla="*/ 1206 w 817"/>
                    <a:gd name="connsiteY0" fmla="*/ 660 h 669"/>
                    <a:gd name="connsiteX1" fmla="*/ 389 w 817"/>
                    <a:gd name="connsiteY1" fmla="*/ 1329 h 669"/>
                    <a:gd name="connsiteX2" fmla="*/ 1206 w 817"/>
                    <a:gd name="connsiteY2" fmla="*/ 660 h 669"/>
                  </a:gdLst>
                  <a:ahLst/>
                  <a:cxnLst>
                    <a:cxn ang="0">
                      <a:pos x="connsiteX0" y="connsiteY0"/>
                    </a:cxn>
                    <a:cxn ang="0">
                      <a:pos x="connsiteX1" y="connsiteY1"/>
                    </a:cxn>
                    <a:cxn ang="0">
                      <a:pos x="connsiteX2" y="connsiteY2"/>
                    </a:cxn>
                  </a:cxnLst>
                  <a:rect l="l" t="t" r="r" b="b"/>
                  <a:pathLst>
                    <a:path w="817" h="669">
                      <a:moveTo>
                        <a:pt x="1206" y="660"/>
                      </a:moveTo>
                      <a:cubicBezTo>
                        <a:pt x="1004" y="958"/>
                        <a:pt x="720" y="1190"/>
                        <a:pt x="389" y="1329"/>
                      </a:cubicBezTo>
                      <a:cubicBezTo>
                        <a:pt x="720" y="1190"/>
                        <a:pt x="1004" y="958"/>
                        <a:pt x="1206" y="6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8" name="Freeform 5917">
                  <a:extLst>
                    <a:ext uri="{FF2B5EF4-FFF2-40B4-BE49-F238E27FC236}">
                      <a16:creationId xmlns:a16="http://schemas.microsoft.com/office/drawing/2014/main" id="{76E15D84-6C68-9E8C-5232-A9668E4A91C1}"/>
                    </a:ext>
                  </a:extLst>
                </p:cNvPr>
                <p:cNvSpPr/>
                <p:nvPr/>
              </p:nvSpPr>
              <p:spPr>
                <a:xfrm rot="-780000">
                  <a:off x="1886252" y="3890827"/>
                  <a:ext cx="617" cy="2843"/>
                </a:xfrm>
                <a:custGeom>
                  <a:avLst/>
                  <a:gdLst>
                    <a:gd name="connsiteX0" fmla="*/ 635 w 617"/>
                    <a:gd name="connsiteY0" fmla="*/ 1125 h 2843"/>
                    <a:gd name="connsiteX1" fmla="*/ 783 w 617"/>
                    <a:gd name="connsiteY1" fmla="*/ 3503 h 2843"/>
                    <a:gd name="connsiteX2" fmla="*/ 635 w 617"/>
                    <a:gd name="connsiteY2" fmla="*/ 1125 h 2843"/>
                    <a:gd name="connsiteX3" fmla="*/ 389 w 617"/>
                    <a:gd name="connsiteY3" fmla="*/ 660 h 2843"/>
                    <a:gd name="connsiteX4" fmla="*/ 389 w 617"/>
                    <a:gd name="connsiteY4" fmla="*/ 660 h 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 h="2843">
                      <a:moveTo>
                        <a:pt x="635" y="1125"/>
                      </a:moveTo>
                      <a:cubicBezTo>
                        <a:pt x="1071" y="1845"/>
                        <a:pt x="1127" y="2734"/>
                        <a:pt x="783" y="3503"/>
                      </a:cubicBezTo>
                      <a:cubicBezTo>
                        <a:pt x="1127" y="2734"/>
                        <a:pt x="1071" y="1845"/>
                        <a:pt x="635" y="1125"/>
                      </a:cubicBezTo>
                      <a:lnTo>
                        <a:pt x="389" y="660"/>
                      </a:lnTo>
                      <a:lnTo>
                        <a:pt x="389" y="66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9" name="Freeform 5918">
                  <a:extLst>
                    <a:ext uri="{FF2B5EF4-FFF2-40B4-BE49-F238E27FC236}">
                      <a16:creationId xmlns:a16="http://schemas.microsoft.com/office/drawing/2014/main" id="{EDA1B3C5-1428-C17D-73A8-F2C8BD707D84}"/>
                    </a:ext>
                  </a:extLst>
                </p:cNvPr>
                <p:cNvSpPr/>
                <p:nvPr/>
              </p:nvSpPr>
              <p:spPr>
                <a:xfrm rot="-780000">
                  <a:off x="1876131" y="3909926"/>
                  <a:ext cx="1654" cy="4065"/>
                </a:xfrm>
                <a:custGeom>
                  <a:avLst/>
                  <a:gdLst>
                    <a:gd name="connsiteX0" fmla="*/ 1475 w 1654"/>
                    <a:gd name="connsiteY0" fmla="*/ 663 h 4065"/>
                    <a:gd name="connsiteX1" fmla="*/ 457 w 1654"/>
                    <a:gd name="connsiteY1" fmla="*/ 3665 h 4065"/>
                    <a:gd name="connsiteX2" fmla="*/ 481 w 1654"/>
                    <a:gd name="connsiteY2" fmla="*/ 4729 h 4065"/>
                    <a:gd name="connsiteX3" fmla="*/ 1372 w 1654"/>
                    <a:gd name="connsiteY3" fmla="*/ 4264 h 4065"/>
                    <a:gd name="connsiteX4" fmla="*/ 2041 w 1654"/>
                    <a:gd name="connsiteY4" fmla="*/ 3121 h 4065"/>
                    <a:gd name="connsiteX5" fmla="*/ 2023 w 1654"/>
                    <a:gd name="connsiteY5" fmla="*/ 3033 h 4065"/>
                    <a:gd name="connsiteX6" fmla="*/ 1475 w 1654"/>
                    <a:gd name="connsiteY6" fmla="*/ 663 h 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4" h="4065">
                      <a:moveTo>
                        <a:pt x="1475" y="663"/>
                      </a:moveTo>
                      <a:cubicBezTo>
                        <a:pt x="1022" y="1621"/>
                        <a:pt x="680" y="2629"/>
                        <a:pt x="457" y="3665"/>
                      </a:cubicBezTo>
                      <a:cubicBezTo>
                        <a:pt x="360" y="4037"/>
                        <a:pt x="360" y="4682"/>
                        <a:pt x="481" y="4729"/>
                      </a:cubicBezTo>
                      <a:cubicBezTo>
                        <a:pt x="837" y="4735"/>
                        <a:pt x="1173" y="4560"/>
                        <a:pt x="1372" y="4264"/>
                      </a:cubicBezTo>
                      <a:cubicBezTo>
                        <a:pt x="1571" y="3870"/>
                        <a:pt x="1795" y="3488"/>
                        <a:pt x="2041" y="3121"/>
                      </a:cubicBezTo>
                      <a:lnTo>
                        <a:pt x="2023" y="3033"/>
                      </a:lnTo>
                      <a:cubicBezTo>
                        <a:pt x="1800" y="2224"/>
                        <a:pt x="1623" y="1430"/>
                        <a:pt x="1475" y="6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0" name="Freeform 5919">
                  <a:extLst>
                    <a:ext uri="{FF2B5EF4-FFF2-40B4-BE49-F238E27FC236}">
                      <a16:creationId xmlns:a16="http://schemas.microsoft.com/office/drawing/2014/main" id="{145C7D66-5FC3-7E97-86B0-E4266C24A0F9}"/>
                    </a:ext>
                  </a:extLst>
                </p:cNvPr>
                <p:cNvSpPr/>
                <p:nvPr/>
              </p:nvSpPr>
              <p:spPr>
                <a:xfrm rot="-780000">
                  <a:off x="1879427" y="3889951"/>
                  <a:ext cx="10037" cy="7540"/>
                </a:xfrm>
                <a:custGeom>
                  <a:avLst/>
                  <a:gdLst>
                    <a:gd name="connsiteX0" fmla="*/ 7903 w 10037"/>
                    <a:gd name="connsiteY0" fmla="*/ 4897 h 7540"/>
                    <a:gd name="connsiteX1" fmla="*/ 7903 w 10037"/>
                    <a:gd name="connsiteY1" fmla="*/ 4920 h 7540"/>
                    <a:gd name="connsiteX2" fmla="*/ 7085 w 10037"/>
                    <a:gd name="connsiteY2" fmla="*/ 5589 h 7540"/>
                    <a:gd name="connsiteX3" fmla="*/ 7062 w 10037"/>
                    <a:gd name="connsiteY3" fmla="*/ 5589 h 7540"/>
                    <a:gd name="connsiteX4" fmla="*/ 5669 w 10037"/>
                    <a:gd name="connsiteY4" fmla="*/ 5887 h 7540"/>
                    <a:gd name="connsiteX5" fmla="*/ 1576 w 10037"/>
                    <a:gd name="connsiteY5" fmla="*/ 5422 h 7540"/>
                    <a:gd name="connsiteX6" fmla="*/ 387 w 10037"/>
                    <a:gd name="connsiteY6" fmla="*/ 6240 h 7540"/>
                    <a:gd name="connsiteX7" fmla="*/ 959 w 10037"/>
                    <a:gd name="connsiteY7" fmla="*/ 8201 h 7540"/>
                    <a:gd name="connsiteX8" fmla="*/ 2668 w 10037"/>
                    <a:gd name="connsiteY8" fmla="*/ 6440 h 7540"/>
                    <a:gd name="connsiteX9" fmla="*/ 4823 w 10037"/>
                    <a:gd name="connsiteY9" fmla="*/ 6639 h 7540"/>
                    <a:gd name="connsiteX10" fmla="*/ 9138 w 10037"/>
                    <a:gd name="connsiteY10" fmla="*/ 3986 h 7540"/>
                    <a:gd name="connsiteX11" fmla="*/ 10179 w 10037"/>
                    <a:gd name="connsiteY11" fmla="*/ 2593 h 7540"/>
                    <a:gd name="connsiteX12" fmla="*/ 10425 w 10037"/>
                    <a:gd name="connsiteY12" fmla="*/ 1254 h 7540"/>
                    <a:gd name="connsiteX13" fmla="*/ 9756 w 10037"/>
                    <a:gd name="connsiteY13" fmla="*/ 1083 h 7540"/>
                    <a:gd name="connsiteX14" fmla="*/ 9259 w 10037"/>
                    <a:gd name="connsiteY14" fmla="*/ 1031 h 7540"/>
                    <a:gd name="connsiteX15" fmla="*/ 8864 w 10037"/>
                    <a:gd name="connsiteY15" fmla="*/ 1055 h 7540"/>
                    <a:gd name="connsiteX16" fmla="*/ 8270 w 10037"/>
                    <a:gd name="connsiteY16" fmla="*/ 1078 h 7540"/>
                    <a:gd name="connsiteX17" fmla="*/ 8664 w 10037"/>
                    <a:gd name="connsiteY17" fmla="*/ 757 h 7540"/>
                    <a:gd name="connsiteX18" fmla="*/ 8590 w 10037"/>
                    <a:gd name="connsiteY18" fmla="*/ 660 h 7540"/>
                    <a:gd name="connsiteX19" fmla="*/ 8590 w 10037"/>
                    <a:gd name="connsiteY19" fmla="*/ 660 h 7540"/>
                    <a:gd name="connsiteX20" fmla="*/ 7499 w 10037"/>
                    <a:gd name="connsiteY20" fmla="*/ 2054 h 7540"/>
                    <a:gd name="connsiteX21" fmla="*/ 7745 w 10037"/>
                    <a:gd name="connsiteY21" fmla="*/ 2518 h 7540"/>
                    <a:gd name="connsiteX22" fmla="*/ 7903 w 10037"/>
                    <a:gd name="connsiteY22" fmla="*/ 4897 h 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37" h="7540">
                      <a:moveTo>
                        <a:pt x="7903" y="4897"/>
                      </a:moveTo>
                      <a:lnTo>
                        <a:pt x="7903" y="4920"/>
                      </a:lnTo>
                      <a:cubicBezTo>
                        <a:pt x="7701" y="5218"/>
                        <a:pt x="7417" y="5450"/>
                        <a:pt x="7085" y="5589"/>
                      </a:cubicBezTo>
                      <a:lnTo>
                        <a:pt x="7062" y="5589"/>
                      </a:lnTo>
                      <a:cubicBezTo>
                        <a:pt x="6614" y="5754"/>
                        <a:pt x="6145" y="5854"/>
                        <a:pt x="5669" y="5887"/>
                      </a:cubicBezTo>
                      <a:cubicBezTo>
                        <a:pt x="4288" y="5978"/>
                        <a:pt x="2902" y="5820"/>
                        <a:pt x="1576" y="5422"/>
                      </a:cubicBezTo>
                      <a:cubicBezTo>
                        <a:pt x="1182" y="5719"/>
                        <a:pt x="782" y="5966"/>
                        <a:pt x="387" y="6240"/>
                      </a:cubicBezTo>
                      <a:cubicBezTo>
                        <a:pt x="482" y="6918"/>
                        <a:pt x="674" y="7578"/>
                        <a:pt x="959" y="8201"/>
                      </a:cubicBezTo>
                      <a:cubicBezTo>
                        <a:pt x="1423" y="6983"/>
                        <a:pt x="2073" y="6491"/>
                        <a:pt x="2668" y="6440"/>
                      </a:cubicBezTo>
                      <a:cubicBezTo>
                        <a:pt x="3392" y="6354"/>
                        <a:pt x="4127" y="6422"/>
                        <a:pt x="4823" y="6639"/>
                      </a:cubicBezTo>
                      <a:cubicBezTo>
                        <a:pt x="6161" y="7034"/>
                        <a:pt x="7722" y="6096"/>
                        <a:pt x="9138" y="3986"/>
                      </a:cubicBezTo>
                      <a:cubicBezTo>
                        <a:pt x="9485" y="3491"/>
                        <a:pt x="9832" y="3026"/>
                        <a:pt x="10179" y="2593"/>
                      </a:cubicBezTo>
                      <a:cubicBezTo>
                        <a:pt x="10253" y="2128"/>
                        <a:pt x="10327" y="1701"/>
                        <a:pt x="10425" y="1254"/>
                      </a:cubicBezTo>
                      <a:lnTo>
                        <a:pt x="9756" y="1083"/>
                      </a:lnTo>
                      <a:lnTo>
                        <a:pt x="9259" y="1031"/>
                      </a:lnTo>
                      <a:cubicBezTo>
                        <a:pt x="9236" y="1254"/>
                        <a:pt x="9087" y="1306"/>
                        <a:pt x="8864" y="1055"/>
                      </a:cubicBezTo>
                      <a:lnTo>
                        <a:pt x="8270" y="1078"/>
                      </a:lnTo>
                      <a:lnTo>
                        <a:pt x="8664" y="757"/>
                      </a:lnTo>
                      <a:lnTo>
                        <a:pt x="8590" y="660"/>
                      </a:lnTo>
                      <a:lnTo>
                        <a:pt x="8590" y="660"/>
                      </a:lnTo>
                      <a:cubicBezTo>
                        <a:pt x="8219" y="1124"/>
                        <a:pt x="7847" y="1589"/>
                        <a:pt x="7499" y="2054"/>
                      </a:cubicBezTo>
                      <a:lnTo>
                        <a:pt x="7745" y="2518"/>
                      </a:lnTo>
                      <a:cubicBezTo>
                        <a:pt x="8183" y="3237"/>
                        <a:pt x="8242" y="4126"/>
                        <a:pt x="7903" y="48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1" name="Freeform 5920">
                  <a:extLst>
                    <a:ext uri="{FF2B5EF4-FFF2-40B4-BE49-F238E27FC236}">
                      <a16:creationId xmlns:a16="http://schemas.microsoft.com/office/drawing/2014/main" id="{059A6D92-DF45-4C9C-567B-30EF3A8BAB49}"/>
                    </a:ext>
                  </a:extLst>
                </p:cNvPr>
                <p:cNvSpPr/>
                <p:nvPr/>
              </p:nvSpPr>
              <p:spPr>
                <a:xfrm rot="-780000">
                  <a:off x="1876360" y="3903962"/>
                  <a:ext cx="4315" cy="8000"/>
                </a:xfrm>
                <a:custGeom>
                  <a:avLst/>
                  <a:gdLst>
                    <a:gd name="connsiteX0" fmla="*/ 4628 w 4315"/>
                    <a:gd name="connsiteY0" fmla="*/ 2256 h 8000"/>
                    <a:gd name="connsiteX1" fmla="*/ 4702 w 4315"/>
                    <a:gd name="connsiteY1" fmla="*/ 2056 h 8000"/>
                    <a:gd name="connsiteX2" fmla="*/ 3833 w 4315"/>
                    <a:gd name="connsiteY2" fmla="*/ 662 h 8000"/>
                    <a:gd name="connsiteX3" fmla="*/ 3810 w 4315"/>
                    <a:gd name="connsiteY3" fmla="*/ 662 h 8000"/>
                    <a:gd name="connsiteX4" fmla="*/ 1827 w 4315"/>
                    <a:gd name="connsiteY4" fmla="*/ 3887 h 8000"/>
                    <a:gd name="connsiteX5" fmla="*/ 387 w 4315"/>
                    <a:gd name="connsiteY5" fmla="*/ 6210 h 8000"/>
                    <a:gd name="connsiteX6" fmla="*/ 930 w 4315"/>
                    <a:gd name="connsiteY6" fmla="*/ 8565 h 8000"/>
                    <a:gd name="connsiteX7" fmla="*/ 954 w 4315"/>
                    <a:gd name="connsiteY7" fmla="*/ 8663 h 8000"/>
                    <a:gd name="connsiteX8" fmla="*/ 4628 w 4315"/>
                    <a:gd name="connsiteY8" fmla="*/ 2256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5" h="8000">
                      <a:moveTo>
                        <a:pt x="4628" y="2256"/>
                      </a:moveTo>
                      <a:lnTo>
                        <a:pt x="4702" y="2056"/>
                      </a:lnTo>
                      <a:cubicBezTo>
                        <a:pt x="4455" y="1566"/>
                        <a:pt x="4165" y="1099"/>
                        <a:pt x="3833" y="662"/>
                      </a:cubicBezTo>
                      <a:lnTo>
                        <a:pt x="3810" y="662"/>
                      </a:lnTo>
                      <a:cubicBezTo>
                        <a:pt x="3353" y="1850"/>
                        <a:pt x="2681" y="2944"/>
                        <a:pt x="1827" y="3887"/>
                      </a:cubicBezTo>
                      <a:cubicBezTo>
                        <a:pt x="1246" y="4594"/>
                        <a:pt x="762" y="5375"/>
                        <a:pt x="387" y="6210"/>
                      </a:cubicBezTo>
                      <a:cubicBezTo>
                        <a:pt x="536" y="6976"/>
                        <a:pt x="707" y="7771"/>
                        <a:pt x="930" y="8565"/>
                      </a:cubicBezTo>
                      <a:lnTo>
                        <a:pt x="954" y="8663"/>
                      </a:lnTo>
                      <a:cubicBezTo>
                        <a:pt x="2461" y="6702"/>
                        <a:pt x="3697" y="4547"/>
                        <a:pt x="4628" y="22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2" name="Freeform 5921">
                  <a:extLst>
                    <a:ext uri="{FF2B5EF4-FFF2-40B4-BE49-F238E27FC236}">
                      <a16:creationId xmlns:a16="http://schemas.microsoft.com/office/drawing/2014/main" id="{31D202CA-A6F0-EBD7-2EA9-3984BBFA90C8}"/>
                    </a:ext>
                  </a:extLst>
                </p:cNvPr>
                <p:cNvSpPr/>
                <p:nvPr/>
              </p:nvSpPr>
              <p:spPr>
                <a:xfrm rot="-780000">
                  <a:off x="1879859" y="3903106"/>
                  <a:ext cx="394" cy="371"/>
                </a:xfrm>
                <a:custGeom>
                  <a:avLst/>
                  <a:gdLst>
                    <a:gd name="connsiteX0" fmla="*/ 462 w 394"/>
                    <a:gd name="connsiteY0" fmla="*/ 662 h 371"/>
                    <a:gd name="connsiteX1" fmla="*/ 388 w 394"/>
                    <a:gd name="connsiteY1" fmla="*/ 685 h 371"/>
                    <a:gd name="connsiteX2" fmla="*/ 685 w 394"/>
                    <a:gd name="connsiteY2" fmla="*/ 1034 h 371"/>
                    <a:gd name="connsiteX3" fmla="*/ 782 w 394"/>
                    <a:gd name="connsiteY3" fmla="*/ 760 h 371"/>
                  </a:gdLst>
                  <a:ahLst/>
                  <a:cxnLst>
                    <a:cxn ang="0">
                      <a:pos x="connsiteX0" y="connsiteY0"/>
                    </a:cxn>
                    <a:cxn ang="0">
                      <a:pos x="connsiteX1" y="connsiteY1"/>
                    </a:cxn>
                    <a:cxn ang="0">
                      <a:pos x="connsiteX2" y="connsiteY2"/>
                    </a:cxn>
                    <a:cxn ang="0">
                      <a:pos x="connsiteX3" y="connsiteY3"/>
                    </a:cxn>
                  </a:cxnLst>
                  <a:rect l="l" t="t" r="r" b="b"/>
                  <a:pathLst>
                    <a:path w="394" h="371">
                      <a:moveTo>
                        <a:pt x="462" y="662"/>
                      </a:moveTo>
                      <a:lnTo>
                        <a:pt x="388" y="685"/>
                      </a:lnTo>
                      <a:lnTo>
                        <a:pt x="685" y="1034"/>
                      </a:lnTo>
                      <a:lnTo>
                        <a:pt x="782" y="76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3" name="Freeform 5922">
                  <a:extLst>
                    <a:ext uri="{FF2B5EF4-FFF2-40B4-BE49-F238E27FC236}">
                      <a16:creationId xmlns:a16="http://schemas.microsoft.com/office/drawing/2014/main" id="{B37C7C23-6BF4-4950-54A3-0238AE6FBCA9}"/>
                    </a:ext>
                  </a:extLst>
                </p:cNvPr>
                <p:cNvSpPr/>
                <p:nvPr/>
              </p:nvSpPr>
              <p:spPr>
                <a:xfrm rot="-780000">
                  <a:off x="1886884" y="3886733"/>
                  <a:ext cx="1885" cy="2076"/>
                </a:xfrm>
                <a:custGeom>
                  <a:avLst/>
                  <a:gdLst>
                    <a:gd name="connsiteX0" fmla="*/ 389 w 1885"/>
                    <a:gd name="connsiteY0" fmla="*/ 2364 h 2076"/>
                    <a:gd name="connsiteX1" fmla="*/ 514 w 1885"/>
                    <a:gd name="connsiteY1" fmla="*/ 2736 h 2076"/>
                    <a:gd name="connsiteX2" fmla="*/ 737 w 1885"/>
                    <a:gd name="connsiteY2" fmla="*/ 2662 h 2076"/>
                    <a:gd name="connsiteX3" fmla="*/ 2000 w 1885"/>
                    <a:gd name="connsiteY3" fmla="*/ 2197 h 2076"/>
                    <a:gd name="connsiteX4" fmla="*/ 2200 w 1885"/>
                    <a:gd name="connsiteY4" fmla="*/ 1156 h 2076"/>
                    <a:gd name="connsiteX5" fmla="*/ 2274 w 1885"/>
                    <a:gd name="connsiteY5" fmla="*/ 659 h 2076"/>
                    <a:gd name="connsiteX6" fmla="*/ 1383 w 1885"/>
                    <a:gd name="connsiteY6" fmla="*/ 1254 h 2076"/>
                    <a:gd name="connsiteX7" fmla="*/ 389 w 1885"/>
                    <a:gd name="connsiteY7" fmla="*/ 2364 h 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 h="2076">
                      <a:moveTo>
                        <a:pt x="389" y="2364"/>
                      </a:moveTo>
                      <a:lnTo>
                        <a:pt x="514" y="2736"/>
                      </a:lnTo>
                      <a:lnTo>
                        <a:pt x="737" y="2662"/>
                      </a:lnTo>
                      <a:cubicBezTo>
                        <a:pt x="1166" y="2530"/>
                        <a:pt x="1588" y="2375"/>
                        <a:pt x="2000" y="2197"/>
                      </a:cubicBezTo>
                      <a:lnTo>
                        <a:pt x="2200" y="1156"/>
                      </a:lnTo>
                      <a:lnTo>
                        <a:pt x="2274" y="659"/>
                      </a:lnTo>
                      <a:cubicBezTo>
                        <a:pt x="1939" y="793"/>
                        <a:pt x="1635" y="995"/>
                        <a:pt x="1383" y="1254"/>
                      </a:cubicBezTo>
                      <a:cubicBezTo>
                        <a:pt x="1058" y="1598"/>
                        <a:pt x="709" y="1969"/>
                        <a:pt x="389" y="23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4" name="Freeform 5923">
                  <a:extLst>
                    <a:ext uri="{FF2B5EF4-FFF2-40B4-BE49-F238E27FC236}">
                      <a16:creationId xmlns:a16="http://schemas.microsoft.com/office/drawing/2014/main" id="{1D053603-AEDF-F6B2-6B92-F98BA7E562C8}"/>
                    </a:ext>
                  </a:extLst>
                </p:cNvPr>
                <p:cNvSpPr/>
                <p:nvPr/>
              </p:nvSpPr>
              <p:spPr>
                <a:xfrm rot="-780000">
                  <a:off x="1887075" y="3889578"/>
                  <a:ext cx="394" cy="190"/>
                </a:xfrm>
                <a:custGeom>
                  <a:avLst/>
                  <a:gdLst>
                    <a:gd name="connsiteX0" fmla="*/ 784 w 394"/>
                    <a:gd name="connsiteY0" fmla="*/ 660 h 190"/>
                    <a:gd name="connsiteX1" fmla="*/ 389 w 394"/>
                    <a:gd name="connsiteY1" fmla="*/ 683 h 190"/>
                    <a:gd name="connsiteX2" fmla="*/ 784 w 394"/>
                    <a:gd name="connsiteY2" fmla="*/ 660 h 190"/>
                  </a:gdLst>
                  <a:ahLst/>
                  <a:cxnLst>
                    <a:cxn ang="0">
                      <a:pos x="connsiteX0" y="connsiteY0"/>
                    </a:cxn>
                    <a:cxn ang="0">
                      <a:pos x="connsiteX1" y="connsiteY1"/>
                    </a:cxn>
                    <a:cxn ang="0">
                      <a:pos x="connsiteX2" y="connsiteY2"/>
                    </a:cxn>
                  </a:cxnLst>
                  <a:rect l="l" t="t" r="r" b="b"/>
                  <a:pathLst>
                    <a:path w="394" h="190">
                      <a:moveTo>
                        <a:pt x="784" y="660"/>
                      </a:moveTo>
                      <a:lnTo>
                        <a:pt x="389" y="683"/>
                      </a:lnTo>
                      <a:cubicBezTo>
                        <a:pt x="612" y="934"/>
                        <a:pt x="760" y="883"/>
                        <a:pt x="784" y="6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5" name="Freeform 5924">
                  <a:extLst>
                    <a:ext uri="{FF2B5EF4-FFF2-40B4-BE49-F238E27FC236}">
                      <a16:creationId xmlns:a16="http://schemas.microsoft.com/office/drawing/2014/main" id="{2FD0468C-CCE7-0891-C57C-F6325B1B1AB5}"/>
                    </a:ext>
                  </a:extLst>
                </p:cNvPr>
                <p:cNvSpPr/>
                <p:nvPr/>
              </p:nvSpPr>
              <p:spPr>
                <a:xfrm rot="-780000">
                  <a:off x="1886644" y="3888685"/>
                  <a:ext cx="622" cy="692"/>
                </a:xfrm>
                <a:custGeom>
                  <a:avLst/>
                  <a:gdLst>
                    <a:gd name="connsiteX0" fmla="*/ 468 w 622"/>
                    <a:gd name="connsiteY0" fmla="*/ 1352 h 692"/>
                    <a:gd name="connsiteX1" fmla="*/ 1011 w 622"/>
                    <a:gd name="connsiteY1" fmla="*/ 1031 h 692"/>
                    <a:gd name="connsiteX2" fmla="*/ 886 w 622"/>
                    <a:gd name="connsiteY2" fmla="*/ 660 h 692"/>
                    <a:gd name="connsiteX3" fmla="*/ 389 w 622"/>
                    <a:gd name="connsiteY3" fmla="*/ 1254 h 692"/>
                    <a:gd name="connsiteX4" fmla="*/ 389 w 622"/>
                    <a:gd name="connsiteY4" fmla="*/ 1254 h 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 h="692">
                      <a:moveTo>
                        <a:pt x="468" y="1352"/>
                      </a:moveTo>
                      <a:cubicBezTo>
                        <a:pt x="628" y="1213"/>
                        <a:pt x="812" y="1105"/>
                        <a:pt x="1011" y="1031"/>
                      </a:cubicBezTo>
                      <a:lnTo>
                        <a:pt x="886" y="660"/>
                      </a:lnTo>
                      <a:lnTo>
                        <a:pt x="389" y="1254"/>
                      </a:lnTo>
                      <a:lnTo>
                        <a:pt x="389" y="125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6" name="Freeform 5925">
                  <a:extLst>
                    <a:ext uri="{FF2B5EF4-FFF2-40B4-BE49-F238E27FC236}">
                      <a16:creationId xmlns:a16="http://schemas.microsoft.com/office/drawing/2014/main" id="{51964CBB-A297-DC7C-6090-DBA9943E23B4}"/>
                    </a:ext>
                  </a:extLst>
                </p:cNvPr>
                <p:cNvSpPr/>
                <p:nvPr/>
              </p:nvSpPr>
              <p:spPr>
                <a:xfrm rot="-780000">
                  <a:off x="1878953" y="3903250"/>
                  <a:ext cx="1365" cy="1742"/>
                </a:xfrm>
                <a:custGeom>
                  <a:avLst/>
                  <a:gdLst>
                    <a:gd name="connsiteX0" fmla="*/ 1470 w 1365"/>
                    <a:gd name="connsiteY0" fmla="*/ 662 h 1742"/>
                    <a:gd name="connsiteX1" fmla="*/ 852 w 1365"/>
                    <a:gd name="connsiteY1" fmla="*/ 862 h 1742"/>
                    <a:gd name="connsiteX2" fmla="*/ 387 w 1365"/>
                    <a:gd name="connsiteY2" fmla="*/ 1011 h 1742"/>
                    <a:gd name="connsiteX3" fmla="*/ 1256 w 1365"/>
                    <a:gd name="connsiteY3" fmla="*/ 2404 h 1742"/>
                    <a:gd name="connsiteX4" fmla="*/ 1753 w 1365"/>
                    <a:gd name="connsiteY4" fmla="*/ 1011 h 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 h="1742">
                      <a:moveTo>
                        <a:pt x="1470" y="662"/>
                      </a:moveTo>
                      <a:cubicBezTo>
                        <a:pt x="1257" y="706"/>
                        <a:pt x="1050" y="773"/>
                        <a:pt x="852" y="862"/>
                      </a:cubicBezTo>
                      <a:cubicBezTo>
                        <a:pt x="706" y="935"/>
                        <a:pt x="549" y="986"/>
                        <a:pt x="387" y="1011"/>
                      </a:cubicBezTo>
                      <a:cubicBezTo>
                        <a:pt x="719" y="1448"/>
                        <a:pt x="1009" y="1914"/>
                        <a:pt x="1256" y="2404"/>
                      </a:cubicBezTo>
                      <a:cubicBezTo>
                        <a:pt x="1405" y="1940"/>
                        <a:pt x="1576" y="1475"/>
                        <a:pt x="1753" y="10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7" name="Freeform 5926">
                  <a:extLst>
                    <a:ext uri="{FF2B5EF4-FFF2-40B4-BE49-F238E27FC236}">
                      <a16:creationId xmlns:a16="http://schemas.microsoft.com/office/drawing/2014/main" id="{9052A5B9-6217-7B33-EA36-A65928829B53}"/>
                    </a:ext>
                  </a:extLst>
                </p:cNvPr>
                <p:cNvSpPr/>
                <p:nvPr/>
              </p:nvSpPr>
              <p:spPr>
                <a:xfrm rot="-780000">
                  <a:off x="1880551" y="3891477"/>
                  <a:ext cx="6544" cy="3886"/>
                </a:xfrm>
                <a:custGeom>
                  <a:avLst/>
                  <a:gdLst>
                    <a:gd name="connsiteX0" fmla="*/ 5855 w 6544"/>
                    <a:gd name="connsiteY0" fmla="*/ 4196 h 3886"/>
                    <a:gd name="connsiteX1" fmla="*/ 5892 w 6544"/>
                    <a:gd name="connsiteY1" fmla="*/ 4196 h 3886"/>
                    <a:gd name="connsiteX2" fmla="*/ 6709 w 6544"/>
                    <a:gd name="connsiteY2" fmla="*/ 3527 h 3886"/>
                    <a:gd name="connsiteX3" fmla="*/ 6709 w 6544"/>
                    <a:gd name="connsiteY3" fmla="*/ 3504 h 3886"/>
                    <a:gd name="connsiteX4" fmla="*/ 6561 w 6544"/>
                    <a:gd name="connsiteY4" fmla="*/ 1125 h 3886"/>
                    <a:gd name="connsiteX5" fmla="*/ 6314 w 6544"/>
                    <a:gd name="connsiteY5" fmla="*/ 660 h 3886"/>
                    <a:gd name="connsiteX6" fmla="*/ 6240 w 6544"/>
                    <a:gd name="connsiteY6" fmla="*/ 734 h 3886"/>
                    <a:gd name="connsiteX7" fmla="*/ 4108 w 6544"/>
                    <a:gd name="connsiteY7" fmla="*/ 2073 h 3886"/>
                    <a:gd name="connsiteX8" fmla="*/ 1256 w 6544"/>
                    <a:gd name="connsiteY8" fmla="*/ 3262 h 3886"/>
                    <a:gd name="connsiteX9" fmla="*/ 388 w 6544"/>
                    <a:gd name="connsiteY9" fmla="*/ 4056 h 3886"/>
                    <a:gd name="connsiteX10" fmla="*/ 4480 w 6544"/>
                    <a:gd name="connsiteY10" fmla="*/ 4521 h 3886"/>
                    <a:gd name="connsiteX11" fmla="*/ 5855 w 6544"/>
                    <a:gd name="connsiteY11" fmla="*/ 4196 h 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4" h="3886">
                      <a:moveTo>
                        <a:pt x="5855" y="4196"/>
                      </a:moveTo>
                      <a:lnTo>
                        <a:pt x="5892" y="4196"/>
                      </a:lnTo>
                      <a:cubicBezTo>
                        <a:pt x="6223" y="4056"/>
                        <a:pt x="6507" y="3824"/>
                        <a:pt x="6709" y="3527"/>
                      </a:cubicBezTo>
                      <a:lnTo>
                        <a:pt x="6709" y="3504"/>
                      </a:lnTo>
                      <a:cubicBezTo>
                        <a:pt x="7053" y="2734"/>
                        <a:pt x="6997" y="1845"/>
                        <a:pt x="6561" y="1125"/>
                      </a:cubicBezTo>
                      <a:lnTo>
                        <a:pt x="6314" y="660"/>
                      </a:lnTo>
                      <a:lnTo>
                        <a:pt x="6240" y="734"/>
                      </a:lnTo>
                      <a:cubicBezTo>
                        <a:pt x="5497" y="1724"/>
                        <a:pt x="4847" y="2272"/>
                        <a:pt x="4108" y="2073"/>
                      </a:cubicBezTo>
                      <a:cubicBezTo>
                        <a:pt x="3239" y="1826"/>
                        <a:pt x="2399" y="1998"/>
                        <a:pt x="1256" y="3262"/>
                      </a:cubicBezTo>
                      <a:cubicBezTo>
                        <a:pt x="998" y="3559"/>
                        <a:pt x="707" y="3826"/>
                        <a:pt x="388" y="4056"/>
                      </a:cubicBezTo>
                      <a:cubicBezTo>
                        <a:pt x="1713" y="4455"/>
                        <a:pt x="3099" y="4612"/>
                        <a:pt x="4480" y="4521"/>
                      </a:cubicBezTo>
                      <a:cubicBezTo>
                        <a:pt x="4951" y="4478"/>
                        <a:pt x="5414" y="4368"/>
                        <a:pt x="5855" y="41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8" name="Freeform 5927">
                  <a:extLst>
                    <a:ext uri="{FF2B5EF4-FFF2-40B4-BE49-F238E27FC236}">
                      <a16:creationId xmlns:a16="http://schemas.microsoft.com/office/drawing/2014/main" id="{8B6C1D07-A8E4-A79A-DE0D-FA0492C2E66C}"/>
                    </a:ext>
                  </a:extLst>
                </p:cNvPr>
                <p:cNvSpPr/>
                <p:nvPr/>
              </p:nvSpPr>
              <p:spPr>
                <a:xfrm rot="-780000">
                  <a:off x="1886983" y="3893615"/>
                  <a:ext cx="4644" cy="4646"/>
                </a:xfrm>
                <a:custGeom>
                  <a:avLst/>
                  <a:gdLst>
                    <a:gd name="connsiteX0" fmla="*/ 389 w 4644"/>
                    <a:gd name="connsiteY0" fmla="*/ 660 h 4646"/>
                    <a:gd name="connsiteX1" fmla="*/ 389 w 4644"/>
                    <a:gd name="connsiteY1" fmla="*/ 660 h 4646"/>
                  </a:gdLst>
                  <a:ahLst/>
                  <a:cxnLst>
                    <a:cxn ang="0">
                      <a:pos x="connsiteX0" y="connsiteY0"/>
                    </a:cxn>
                    <a:cxn ang="0">
                      <a:pos x="connsiteX1" y="connsiteY1"/>
                    </a:cxn>
                  </a:cxnLst>
                  <a:rect l="l" t="t" r="r" b="b"/>
                  <a:pathLst>
                    <a:path w="4644" h="4646">
                      <a:moveTo>
                        <a:pt x="389" y="660"/>
                      </a:moveTo>
                      <a:lnTo>
                        <a:pt x="389" y="66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9" name="Freeform 5928">
                  <a:extLst>
                    <a:ext uri="{FF2B5EF4-FFF2-40B4-BE49-F238E27FC236}">
                      <a16:creationId xmlns:a16="http://schemas.microsoft.com/office/drawing/2014/main" id="{2C91F367-C093-C26E-1861-635AD6FA7DFD}"/>
                    </a:ext>
                  </a:extLst>
                </p:cNvPr>
                <p:cNvSpPr/>
                <p:nvPr/>
              </p:nvSpPr>
              <p:spPr>
                <a:xfrm rot="-780000">
                  <a:off x="1886342" y="3894473"/>
                  <a:ext cx="4644" cy="4646"/>
                </a:xfrm>
                <a:custGeom>
                  <a:avLst/>
                  <a:gdLst>
                    <a:gd name="connsiteX0" fmla="*/ 389 w 4644"/>
                    <a:gd name="connsiteY0" fmla="*/ 661 h 4646"/>
                    <a:gd name="connsiteX1" fmla="*/ 389 w 4644"/>
                    <a:gd name="connsiteY1" fmla="*/ 661 h 4646"/>
                  </a:gdLst>
                  <a:ahLst/>
                  <a:cxnLst>
                    <a:cxn ang="0">
                      <a:pos x="connsiteX0" y="connsiteY0"/>
                    </a:cxn>
                    <a:cxn ang="0">
                      <a:pos x="connsiteX1" y="connsiteY1"/>
                    </a:cxn>
                  </a:cxnLst>
                  <a:rect l="l" t="t" r="r" b="b"/>
                  <a:pathLst>
                    <a:path w="4644" h="4646">
                      <a:moveTo>
                        <a:pt x="389" y="661"/>
                      </a:moveTo>
                      <a:lnTo>
                        <a:pt x="389" y="66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0" name="Freeform 5929">
                  <a:extLst>
                    <a:ext uri="{FF2B5EF4-FFF2-40B4-BE49-F238E27FC236}">
                      <a16:creationId xmlns:a16="http://schemas.microsoft.com/office/drawing/2014/main" id="{86AE70BB-39D2-1279-3F5B-6077AF9E61E8}"/>
                    </a:ext>
                  </a:extLst>
                </p:cNvPr>
                <p:cNvSpPr/>
                <p:nvPr/>
              </p:nvSpPr>
              <p:spPr>
                <a:xfrm rot="-780000">
                  <a:off x="1887275" y="3888248"/>
                  <a:ext cx="1486" cy="1365"/>
                </a:xfrm>
                <a:custGeom>
                  <a:avLst/>
                  <a:gdLst>
                    <a:gd name="connsiteX0" fmla="*/ 435 w 1486"/>
                    <a:gd name="connsiteY0" fmla="*/ 1802 h 1365"/>
                    <a:gd name="connsiteX1" fmla="*/ 932 w 1486"/>
                    <a:gd name="connsiteY1" fmla="*/ 1854 h 1365"/>
                    <a:gd name="connsiteX2" fmla="*/ 1601 w 1486"/>
                    <a:gd name="connsiteY2" fmla="*/ 2025 h 1365"/>
                    <a:gd name="connsiteX3" fmla="*/ 1875 w 1486"/>
                    <a:gd name="connsiteY3" fmla="*/ 659 h 1365"/>
                    <a:gd name="connsiteX4" fmla="*/ 612 w 1486"/>
                    <a:gd name="connsiteY4" fmla="*/ 1124 h 1365"/>
                    <a:gd name="connsiteX5" fmla="*/ 389 w 1486"/>
                    <a:gd name="connsiteY5" fmla="*/ 1198 h 1365"/>
                    <a:gd name="connsiteX6" fmla="*/ 389 w 1486"/>
                    <a:gd name="connsiteY6" fmla="*/ 1273 h 1365"/>
                    <a:gd name="connsiteX7" fmla="*/ 435 w 1486"/>
                    <a:gd name="connsiteY7" fmla="*/ 1802 h 1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6" h="1365">
                      <a:moveTo>
                        <a:pt x="435" y="1802"/>
                      </a:moveTo>
                      <a:lnTo>
                        <a:pt x="932" y="1854"/>
                      </a:lnTo>
                      <a:lnTo>
                        <a:pt x="1601" y="2025"/>
                      </a:lnTo>
                      <a:lnTo>
                        <a:pt x="1875" y="659"/>
                      </a:lnTo>
                      <a:cubicBezTo>
                        <a:pt x="1463" y="837"/>
                        <a:pt x="1041" y="992"/>
                        <a:pt x="612" y="1124"/>
                      </a:cubicBezTo>
                      <a:lnTo>
                        <a:pt x="389" y="1198"/>
                      </a:lnTo>
                      <a:lnTo>
                        <a:pt x="389" y="1273"/>
                      </a:lnTo>
                      <a:cubicBezTo>
                        <a:pt x="451" y="1442"/>
                        <a:pt x="467" y="1625"/>
                        <a:pt x="435" y="18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1" name="Freeform 5930">
                  <a:extLst>
                    <a:ext uri="{FF2B5EF4-FFF2-40B4-BE49-F238E27FC236}">
                      <a16:creationId xmlns:a16="http://schemas.microsoft.com/office/drawing/2014/main" id="{13CE574F-0DA6-7EA4-2BAF-41A4738BB72A}"/>
                    </a:ext>
                  </a:extLst>
                </p:cNvPr>
                <p:cNvSpPr/>
                <p:nvPr/>
              </p:nvSpPr>
              <p:spPr>
                <a:xfrm rot="-780000">
                  <a:off x="1886441" y="3889422"/>
                  <a:ext cx="594" cy="320"/>
                </a:xfrm>
                <a:custGeom>
                  <a:avLst/>
                  <a:gdLst>
                    <a:gd name="connsiteX0" fmla="*/ 389 w 594"/>
                    <a:gd name="connsiteY0" fmla="*/ 980 h 320"/>
                    <a:gd name="connsiteX1" fmla="*/ 983 w 594"/>
                    <a:gd name="connsiteY1" fmla="*/ 957 h 320"/>
                    <a:gd name="connsiteX2" fmla="*/ 783 w 594"/>
                    <a:gd name="connsiteY2" fmla="*/ 660 h 320"/>
                  </a:gdLst>
                  <a:ahLst/>
                  <a:cxnLst>
                    <a:cxn ang="0">
                      <a:pos x="connsiteX0" y="connsiteY0"/>
                    </a:cxn>
                    <a:cxn ang="0">
                      <a:pos x="connsiteX1" y="connsiteY1"/>
                    </a:cxn>
                    <a:cxn ang="0">
                      <a:pos x="connsiteX2" y="connsiteY2"/>
                    </a:cxn>
                  </a:cxnLst>
                  <a:rect l="l" t="t" r="r" b="b"/>
                  <a:pathLst>
                    <a:path w="594" h="320">
                      <a:moveTo>
                        <a:pt x="389" y="980"/>
                      </a:moveTo>
                      <a:lnTo>
                        <a:pt x="983" y="957"/>
                      </a:lnTo>
                      <a:lnTo>
                        <a:pt x="783" y="66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2" name="Freeform 5931">
                  <a:extLst>
                    <a:ext uri="{FF2B5EF4-FFF2-40B4-BE49-F238E27FC236}">
                      <a16:creationId xmlns:a16="http://schemas.microsoft.com/office/drawing/2014/main" id="{8F3AAD3A-319F-BDC9-FF37-5471A9A078D8}"/>
                    </a:ext>
                  </a:extLst>
                </p:cNvPr>
                <p:cNvSpPr/>
                <p:nvPr/>
              </p:nvSpPr>
              <p:spPr>
                <a:xfrm rot="-780000">
                  <a:off x="1886801" y="3889012"/>
                  <a:ext cx="607" cy="617"/>
                </a:xfrm>
                <a:custGeom>
                  <a:avLst/>
                  <a:gdLst>
                    <a:gd name="connsiteX0" fmla="*/ 389 w 607"/>
                    <a:gd name="connsiteY0" fmla="*/ 980 h 617"/>
                    <a:gd name="connsiteX1" fmla="*/ 588 w 607"/>
                    <a:gd name="connsiteY1" fmla="*/ 1278 h 617"/>
                    <a:gd name="connsiteX2" fmla="*/ 983 w 607"/>
                    <a:gd name="connsiteY2" fmla="*/ 1254 h 617"/>
                    <a:gd name="connsiteX3" fmla="*/ 932 w 607"/>
                    <a:gd name="connsiteY3" fmla="*/ 734 h 617"/>
                    <a:gd name="connsiteX4" fmla="*/ 932 w 607"/>
                    <a:gd name="connsiteY4" fmla="*/ 660 h 617"/>
                    <a:gd name="connsiteX5" fmla="*/ 389 w 607"/>
                    <a:gd name="connsiteY5" fmla="*/ 980 h 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 h="617">
                      <a:moveTo>
                        <a:pt x="389" y="980"/>
                      </a:moveTo>
                      <a:lnTo>
                        <a:pt x="588" y="1278"/>
                      </a:lnTo>
                      <a:lnTo>
                        <a:pt x="983" y="1254"/>
                      </a:lnTo>
                      <a:cubicBezTo>
                        <a:pt x="1012" y="1079"/>
                        <a:pt x="994" y="900"/>
                        <a:pt x="932" y="734"/>
                      </a:cubicBezTo>
                      <a:lnTo>
                        <a:pt x="932" y="660"/>
                      </a:lnTo>
                      <a:cubicBezTo>
                        <a:pt x="733" y="733"/>
                        <a:pt x="549" y="841"/>
                        <a:pt x="389" y="9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3" name="Freeform 5932">
                  <a:extLst>
                    <a:ext uri="{FF2B5EF4-FFF2-40B4-BE49-F238E27FC236}">
                      <a16:creationId xmlns:a16="http://schemas.microsoft.com/office/drawing/2014/main" id="{304EAB10-1C33-AFBB-0137-DC8D6E881462}"/>
                    </a:ext>
                  </a:extLst>
                </p:cNvPr>
                <p:cNvSpPr/>
                <p:nvPr/>
              </p:nvSpPr>
              <p:spPr>
                <a:xfrm rot="-780000">
                  <a:off x="1878385" y="3896761"/>
                  <a:ext cx="2902" cy="6407"/>
                </a:xfrm>
                <a:custGeom>
                  <a:avLst/>
                  <a:gdLst>
                    <a:gd name="connsiteX0" fmla="*/ 1186 w 2902"/>
                    <a:gd name="connsiteY0" fmla="*/ 6971 h 6407"/>
                    <a:gd name="connsiteX1" fmla="*/ 1507 w 2902"/>
                    <a:gd name="connsiteY1" fmla="*/ 7068 h 6407"/>
                    <a:gd name="connsiteX2" fmla="*/ 3267 w 2902"/>
                    <a:gd name="connsiteY2" fmla="*/ 2631 h 6407"/>
                    <a:gd name="connsiteX3" fmla="*/ 3290 w 2902"/>
                    <a:gd name="connsiteY3" fmla="*/ 2608 h 6407"/>
                    <a:gd name="connsiteX4" fmla="*/ 2724 w 2902"/>
                    <a:gd name="connsiteY4" fmla="*/ 661 h 6407"/>
                    <a:gd name="connsiteX5" fmla="*/ 1925 w 2902"/>
                    <a:gd name="connsiteY5" fmla="*/ 1167 h 6407"/>
                    <a:gd name="connsiteX6" fmla="*/ 810 w 2902"/>
                    <a:gd name="connsiteY6" fmla="*/ 3426 h 6407"/>
                    <a:gd name="connsiteX7" fmla="*/ 387 w 2902"/>
                    <a:gd name="connsiteY7" fmla="*/ 6153 h 6407"/>
                    <a:gd name="connsiteX8" fmla="*/ 1107 w 2902"/>
                    <a:gd name="connsiteY8" fmla="*/ 6994 h 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2" h="6407">
                      <a:moveTo>
                        <a:pt x="1186" y="6971"/>
                      </a:moveTo>
                      <a:lnTo>
                        <a:pt x="1507" y="7068"/>
                      </a:lnTo>
                      <a:cubicBezTo>
                        <a:pt x="2078" y="5581"/>
                        <a:pt x="2724" y="4118"/>
                        <a:pt x="3267" y="2631"/>
                      </a:cubicBezTo>
                      <a:lnTo>
                        <a:pt x="3290" y="2608"/>
                      </a:lnTo>
                      <a:cubicBezTo>
                        <a:pt x="3009" y="1989"/>
                        <a:pt x="2818" y="1334"/>
                        <a:pt x="2724" y="661"/>
                      </a:cubicBezTo>
                      <a:lnTo>
                        <a:pt x="1925" y="1167"/>
                      </a:lnTo>
                      <a:cubicBezTo>
                        <a:pt x="1233" y="1714"/>
                        <a:pt x="824" y="2544"/>
                        <a:pt x="810" y="3426"/>
                      </a:cubicBezTo>
                      <a:cubicBezTo>
                        <a:pt x="758" y="4346"/>
                        <a:pt x="616" y="5260"/>
                        <a:pt x="387" y="6153"/>
                      </a:cubicBezTo>
                      <a:lnTo>
                        <a:pt x="1107" y="699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4" name="Freeform 5933">
                  <a:extLst>
                    <a:ext uri="{FF2B5EF4-FFF2-40B4-BE49-F238E27FC236}">
                      <a16:creationId xmlns:a16="http://schemas.microsoft.com/office/drawing/2014/main" id="{0D056239-5CA0-3FF1-3A4C-B7E0565FE9EE}"/>
                    </a:ext>
                  </a:extLst>
                </p:cNvPr>
                <p:cNvSpPr/>
                <p:nvPr/>
              </p:nvSpPr>
              <p:spPr>
                <a:xfrm rot="-780000">
                  <a:off x="1878834" y="3903767"/>
                  <a:ext cx="23" cy="4646"/>
                </a:xfrm>
                <a:custGeom>
                  <a:avLst/>
                  <a:gdLst>
                    <a:gd name="connsiteX0" fmla="*/ 387 w 23"/>
                    <a:gd name="connsiteY0" fmla="*/ 662 h 4646"/>
                    <a:gd name="connsiteX1" fmla="*/ 411 w 23"/>
                    <a:gd name="connsiteY1" fmla="*/ 662 h 4646"/>
                    <a:gd name="connsiteX2" fmla="*/ 411 w 23"/>
                    <a:gd name="connsiteY2" fmla="*/ 662 h 4646"/>
                  </a:gdLst>
                  <a:ahLst/>
                  <a:cxnLst>
                    <a:cxn ang="0">
                      <a:pos x="connsiteX0" y="connsiteY0"/>
                    </a:cxn>
                    <a:cxn ang="0">
                      <a:pos x="connsiteX1" y="connsiteY1"/>
                    </a:cxn>
                    <a:cxn ang="0">
                      <a:pos x="connsiteX2" y="connsiteY2"/>
                    </a:cxn>
                  </a:cxnLst>
                  <a:rect l="l" t="t" r="r" b="b"/>
                  <a:pathLst>
                    <a:path w="23" h="4646">
                      <a:moveTo>
                        <a:pt x="387" y="662"/>
                      </a:moveTo>
                      <a:lnTo>
                        <a:pt x="411" y="662"/>
                      </a:lnTo>
                      <a:lnTo>
                        <a:pt x="411" y="66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5" name="Freeform 5934">
                  <a:extLst>
                    <a:ext uri="{FF2B5EF4-FFF2-40B4-BE49-F238E27FC236}">
                      <a16:creationId xmlns:a16="http://schemas.microsoft.com/office/drawing/2014/main" id="{348D5AF8-E4AE-B81B-9D03-BC90D435D874}"/>
                    </a:ext>
                  </a:extLst>
                </p:cNvPr>
                <p:cNvSpPr/>
                <p:nvPr/>
              </p:nvSpPr>
              <p:spPr>
                <a:xfrm rot="-780000">
                  <a:off x="1878695" y="3902466"/>
                  <a:ext cx="1091" cy="1189"/>
                </a:xfrm>
                <a:custGeom>
                  <a:avLst/>
                  <a:gdLst>
                    <a:gd name="connsiteX0" fmla="*/ 1479 w 1091"/>
                    <a:gd name="connsiteY0" fmla="*/ 1503 h 1189"/>
                    <a:gd name="connsiteX1" fmla="*/ 759 w 1091"/>
                    <a:gd name="connsiteY1" fmla="*/ 662 h 1189"/>
                    <a:gd name="connsiteX2" fmla="*/ 387 w 1091"/>
                    <a:gd name="connsiteY2" fmla="*/ 1828 h 1189"/>
                    <a:gd name="connsiteX3" fmla="*/ 411 w 1091"/>
                    <a:gd name="connsiteY3" fmla="*/ 1851 h 1189"/>
                    <a:gd name="connsiteX4" fmla="*/ 875 w 1091"/>
                    <a:gd name="connsiteY4" fmla="*/ 1703 h 1189"/>
                    <a:gd name="connsiteX5" fmla="*/ 1479 w 1091"/>
                    <a:gd name="connsiteY5" fmla="*/ 1503 h 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 h="1189">
                      <a:moveTo>
                        <a:pt x="1479" y="1503"/>
                      </a:moveTo>
                      <a:lnTo>
                        <a:pt x="759" y="662"/>
                      </a:lnTo>
                      <a:cubicBezTo>
                        <a:pt x="661" y="1059"/>
                        <a:pt x="537" y="1448"/>
                        <a:pt x="387" y="1828"/>
                      </a:cubicBezTo>
                      <a:lnTo>
                        <a:pt x="411" y="1851"/>
                      </a:lnTo>
                      <a:cubicBezTo>
                        <a:pt x="572" y="1826"/>
                        <a:pt x="729" y="1776"/>
                        <a:pt x="875" y="1703"/>
                      </a:cubicBezTo>
                      <a:cubicBezTo>
                        <a:pt x="1069" y="1615"/>
                        <a:pt x="1271" y="1548"/>
                        <a:pt x="1479" y="15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6" name="Freeform 5935">
                  <a:extLst>
                    <a:ext uri="{FF2B5EF4-FFF2-40B4-BE49-F238E27FC236}">
                      <a16:creationId xmlns:a16="http://schemas.microsoft.com/office/drawing/2014/main" id="{4A9C1A4F-6C6C-1718-4ED4-CF26AF41821B}"/>
                    </a:ext>
                  </a:extLst>
                </p:cNvPr>
                <p:cNvSpPr/>
                <p:nvPr/>
              </p:nvSpPr>
              <p:spPr>
                <a:xfrm rot="-780000">
                  <a:off x="1775842" y="3860366"/>
                  <a:ext cx="4510" cy="5013"/>
                </a:xfrm>
                <a:custGeom>
                  <a:avLst/>
                  <a:gdLst>
                    <a:gd name="connsiteX0" fmla="*/ 369 w 4510"/>
                    <a:gd name="connsiteY0" fmla="*/ 5121 h 5013"/>
                    <a:gd name="connsiteX1" fmla="*/ 987 w 4510"/>
                    <a:gd name="connsiteY1" fmla="*/ 5441 h 5013"/>
                    <a:gd name="connsiteX2" fmla="*/ 4782 w 4510"/>
                    <a:gd name="connsiteY2" fmla="*/ 3894 h 5013"/>
                    <a:gd name="connsiteX3" fmla="*/ 4879 w 4510"/>
                    <a:gd name="connsiteY3" fmla="*/ 3629 h 5013"/>
                    <a:gd name="connsiteX4" fmla="*/ 4805 w 4510"/>
                    <a:gd name="connsiteY4" fmla="*/ 1473 h 5013"/>
                    <a:gd name="connsiteX5" fmla="*/ 4187 w 4510"/>
                    <a:gd name="connsiteY5" fmla="*/ 656 h 5013"/>
                    <a:gd name="connsiteX6" fmla="*/ 369 w 4510"/>
                    <a:gd name="connsiteY6" fmla="*/ 5046 h 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0" h="5013">
                      <a:moveTo>
                        <a:pt x="369" y="5121"/>
                      </a:moveTo>
                      <a:cubicBezTo>
                        <a:pt x="555" y="5261"/>
                        <a:pt x="764" y="5370"/>
                        <a:pt x="987" y="5441"/>
                      </a:cubicBezTo>
                      <a:cubicBezTo>
                        <a:pt x="2462" y="6062"/>
                        <a:pt x="4161" y="5370"/>
                        <a:pt x="4782" y="3894"/>
                      </a:cubicBezTo>
                      <a:cubicBezTo>
                        <a:pt x="4819" y="3807"/>
                        <a:pt x="4851" y="3719"/>
                        <a:pt x="4879" y="3629"/>
                      </a:cubicBezTo>
                      <a:cubicBezTo>
                        <a:pt x="4336" y="2440"/>
                        <a:pt x="4284" y="1771"/>
                        <a:pt x="4805" y="1473"/>
                      </a:cubicBezTo>
                      <a:cubicBezTo>
                        <a:pt x="4564" y="1229"/>
                        <a:pt x="4356" y="954"/>
                        <a:pt x="4187" y="656"/>
                      </a:cubicBezTo>
                      <a:cubicBezTo>
                        <a:pt x="2849" y="2119"/>
                        <a:pt x="1586" y="3555"/>
                        <a:pt x="369" y="50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7" name="Freeform 5936">
                  <a:extLst>
                    <a:ext uri="{FF2B5EF4-FFF2-40B4-BE49-F238E27FC236}">
                      <a16:creationId xmlns:a16="http://schemas.microsoft.com/office/drawing/2014/main" id="{2261C962-F1AE-2E5A-89AF-ABC2D192E526}"/>
                    </a:ext>
                  </a:extLst>
                </p:cNvPr>
                <p:cNvSpPr/>
                <p:nvPr/>
              </p:nvSpPr>
              <p:spPr>
                <a:xfrm rot="-780000">
                  <a:off x="1779715" y="3860674"/>
                  <a:ext cx="1033" cy="2155"/>
                </a:xfrm>
                <a:custGeom>
                  <a:avLst/>
                  <a:gdLst>
                    <a:gd name="connsiteX0" fmla="*/ 809 w 1033"/>
                    <a:gd name="connsiteY0" fmla="*/ 2811 h 2155"/>
                    <a:gd name="connsiteX1" fmla="*/ 1403 w 1033"/>
                    <a:gd name="connsiteY1" fmla="*/ 1348 h 2155"/>
                    <a:gd name="connsiteX2" fmla="*/ 734 w 1033"/>
                    <a:gd name="connsiteY2" fmla="*/ 656 h 2155"/>
                    <a:gd name="connsiteX3" fmla="*/ 809 w 1033"/>
                    <a:gd name="connsiteY3" fmla="*/ 2811 h 2155"/>
                  </a:gdLst>
                  <a:ahLst/>
                  <a:cxnLst>
                    <a:cxn ang="0">
                      <a:pos x="connsiteX0" y="connsiteY0"/>
                    </a:cxn>
                    <a:cxn ang="0">
                      <a:pos x="connsiteX1" y="connsiteY1"/>
                    </a:cxn>
                    <a:cxn ang="0">
                      <a:pos x="connsiteX2" y="connsiteY2"/>
                    </a:cxn>
                    <a:cxn ang="0">
                      <a:pos x="connsiteX3" y="connsiteY3"/>
                    </a:cxn>
                  </a:cxnLst>
                  <a:rect l="l" t="t" r="r" b="b"/>
                  <a:pathLst>
                    <a:path w="1033" h="2155">
                      <a:moveTo>
                        <a:pt x="809" y="2811"/>
                      </a:moveTo>
                      <a:cubicBezTo>
                        <a:pt x="1049" y="2342"/>
                        <a:pt x="1248" y="1852"/>
                        <a:pt x="1403" y="1348"/>
                      </a:cubicBezTo>
                      <a:cubicBezTo>
                        <a:pt x="1162" y="1136"/>
                        <a:pt x="938" y="904"/>
                        <a:pt x="734" y="656"/>
                      </a:cubicBezTo>
                      <a:cubicBezTo>
                        <a:pt x="214" y="953"/>
                        <a:pt x="261" y="1622"/>
                        <a:pt x="809" y="28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8" name="Freeform 5937">
                  <a:extLst>
                    <a:ext uri="{FF2B5EF4-FFF2-40B4-BE49-F238E27FC236}">
                      <a16:creationId xmlns:a16="http://schemas.microsoft.com/office/drawing/2014/main" id="{A40E8D36-4A08-B58E-5061-26144A0DC2D6}"/>
                    </a:ext>
                  </a:extLst>
                </p:cNvPr>
                <p:cNvSpPr/>
                <p:nvPr/>
              </p:nvSpPr>
              <p:spPr>
                <a:xfrm rot="-780000">
                  <a:off x="1776297" y="3865205"/>
                  <a:ext cx="27" cy="78"/>
                </a:xfrm>
                <a:custGeom>
                  <a:avLst/>
                  <a:gdLst>
                    <a:gd name="connsiteX0" fmla="*/ 369 w 27"/>
                    <a:gd name="connsiteY0" fmla="*/ 708 h 78"/>
                    <a:gd name="connsiteX1" fmla="*/ 397 w 27"/>
                    <a:gd name="connsiteY1" fmla="*/ 735 h 78"/>
                    <a:gd name="connsiteX2" fmla="*/ 397 w 27"/>
                    <a:gd name="connsiteY2" fmla="*/ 656 h 78"/>
                  </a:gdLst>
                  <a:ahLst/>
                  <a:cxnLst>
                    <a:cxn ang="0">
                      <a:pos x="connsiteX0" y="connsiteY0"/>
                    </a:cxn>
                    <a:cxn ang="0">
                      <a:pos x="connsiteX1" y="connsiteY1"/>
                    </a:cxn>
                    <a:cxn ang="0">
                      <a:pos x="connsiteX2" y="connsiteY2"/>
                    </a:cxn>
                  </a:cxnLst>
                  <a:rect l="l" t="t" r="r" b="b"/>
                  <a:pathLst>
                    <a:path w="27" h="78">
                      <a:moveTo>
                        <a:pt x="369" y="708"/>
                      </a:moveTo>
                      <a:lnTo>
                        <a:pt x="397" y="735"/>
                      </a:lnTo>
                      <a:lnTo>
                        <a:pt x="397" y="65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9" name="Freeform 5938">
                  <a:extLst>
                    <a:ext uri="{FF2B5EF4-FFF2-40B4-BE49-F238E27FC236}">
                      <a16:creationId xmlns:a16="http://schemas.microsoft.com/office/drawing/2014/main" id="{D7FA568B-7D14-04B5-214A-9938872E8C21}"/>
                    </a:ext>
                  </a:extLst>
                </p:cNvPr>
                <p:cNvSpPr/>
                <p:nvPr/>
              </p:nvSpPr>
              <p:spPr>
                <a:xfrm rot="-780000">
                  <a:off x="1778886" y="3857733"/>
                  <a:ext cx="2029" cy="2950"/>
                </a:xfrm>
                <a:custGeom>
                  <a:avLst/>
                  <a:gdLst>
                    <a:gd name="connsiteX0" fmla="*/ 2399 w 2029"/>
                    <a:gd name="connsiteY0" fmla="*/ 655 h 2950"/>
                    <a:gd name="connsiteX1" fmla="*/ 2004 w 2029"/>
                    <a:gd name="connsiteY1" fmla="*/ 1050 h 2950"/>
                    <a:gd name="connsiteX2" fmla="*/ 369 w 2029"/>
                    <a:gd name="connsiteY2" fmla="*/ 2788 h 2950"/>
                    <a:gd name="connsiteX3" fmla="*/ 987 w 2029"/>
                    <a:gd name="connsiteY3" fmla="*/ 3605 h 2950"/>
                    <a:gd name="connsiteX4" fmla="*/ 1916 w 2029"/>
                    <a:gd name="connsiteY4" fmla="*/ 3433 h 2950"/>
                    <a:gd name="connsiteX5" fmla="*/ 2264 w 2029"/>
                    <a:gd name="connsiteY5" fmla="*/ 2095 h 2950"/>
                    <a:gd name="connsiteX6" fmla="*/ 2399 w 2029"/>
                    <a:gd name="connsiteY6" fmla="*/ 655 h 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 h="2950">
                      <a:moveTo>
                        <a:pt x="2399" y="655"/>
                      </a:moveTo>
                      <a:lnTo>
                        <a:pt x="2004" y="1050"/>
                      </a:lnTo>
                      <a:cubicBezTo>
                        <a:pt x="1433" y="1621"/>
                        <a:pt x="890" y="2216"/>
                        <a:pt x="369" y="2788"/>
                      </a:cubicBezTo>
                      <a:cubicBezTo>
                        <a:pt x="539" y="3086"/>
                        <a:pt x="747" y="3361"/>
                        <a:pt x="987" y="3605"/>
                      </a:cubicBezTo>
                      <a:cubicBezTo>
                        <a:pt x="1277" y="3469"/>
                        <a:pt x="1597" y="3410"/>
                        <a:pt x="1916" y="3433"/>
                      </a:cubicBezTo>
                      <a:cubicBezTo>
                        <a:pt x="2042" y="3011"/>
                        <a:pt x="2162" y="2593"/>
                        <a:pt x="2264" y="2095"/>
                      </a:cubicBezTo>
                      <a:cubicBezTo>
                        <a:pt x="2358" y="1621"/>
                        <a:pt x="2403" y="1138"/>
                        <a:pt x="2399" y="6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0" name="Freeform 5939">
                  <a:extLst>
                    <a:ext uri="{FF2B5EF4-FFF2-40B4-BE49-F238E27FC236}">
                      <a16:creationId xmlns:a16="http://schemas.microsoft.com/office/drawing/2014/main" id="{C6913AB8-1508-FC8E-04C1-95FBFFF06153}"/>
                    </a:ext>
                  </a:extLst>
                </p:cNvPr>
                <p:cNvSpPr/>
                <p:nvPr/>
              </p:nvSpPr>
              <p:spPr>
                <a:xfrm rot="-780000">
                  <a:off x="1779887" y="3860442"/>
                  <a:ext cx="942" cy="874"/>
                </a:xfrm>
                <a:custGeom>
                  <a:avLst/>
                  <a:gdLst>
                    <a:gd name="connsiteX0" fmla="*/ 370 w 942"/>
                    <a:gd name="connsiteY0" fmla="*/ 837 h 874"/>
                    <a:gd name="connsiteX1" fmla="*/ 1038 w 942"/>
                    <a:gd name="connsiteY1" fmla="*/ 1530 h 874"/>
                    <a:gd name="connsiteX2" fmla="*/ 1312 w 942"/>
                    <a:gd name="connsiteY2" fmla="*/ 661 h 874"/>
                    <a:gd name="connsiteX3" fmla="*/ 370 w 942"/>
                    <a:gd name="connsiteY3" fmla="*/ 837 h 874"/>
                  </a:gdLst>
                  <a:ahLst/>
                  <a:cxnLst>
                    <a:cxn ang="0">
                      <a:pos x="connsiteX0" y="connsiteY0"/>
                    </a:cxn>
                    <a:cxn ang="0">
                      <a:pos x="connsiteX1" y="connsiteY1"/>
                    </a:cxn>
                    <a:cxn ang="0">
                      <a:pos x="connsiteX2" y="connsiteY2"/>
                    </a:cxn>
                    <a:cxn ang="0">
                      <a:pos x="connsiteX3" y="connsiteY3"/>
                    </a:cxn>
                  </a:cxnLst>
                  <a:rect l="l" t="t" r="r" b="b"/>
                  <a:pathLst>
                    <a:path w="942" h="874">
                      <a:moveTo>
                        <a:pt x="370" y="837"/>
                      </a:moveTo>
                      <a:cubicBezTo>
                        <a:pt x="573" y="1086"/>
                        <a:pt x="797" y="1318"/>
                        <a:pt x="1038" y="1530"/>
                      </a:cubicBezTo>
                      <a:lnTo>
                        <a:pt x="1312" y="661"/>
                      </a:lnTo>
                      <a:cubicBezTo>
                        <a:pt x="988" y="636"/>
                        <a:pt x="663" y="697"/>
                        <a:pt x="370" y="8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1" name="Freeform 5940">
                  <a:extLst>
                    <a:ext uri="{FF2B5EF4-FFF2-40B4-BE49-F238E27FC236}">
                      <a16:creationId xmlns:a16="http://schemas.microsoft.com/office/drawing/2014/main" id="{598475AB-6456-2C79-0CD6-2DB6A83BA03E}"/>
                    </a:ext>
                  </a:extLst>
                </p:cNvPr>
                <p:cNvSpPr/>
                <p:nvPr/>
              </p:nvSpPr>
              <p:spPr>
                <a:xfrm rot="-780000">
                  <a:off x="1821125" y="3572865"/>
                  <a:ext cx="4644" cy="4646"/>
                </a:xfrm>
                <a:custGeom>
                  <a:avLst/>
                  <a:gdLst/>
                  <a:ahLst/>
                  <a:cxnLst/>
                  <a:rect l="l" t="t" r="r" b="b"/>
                  <a:pathLst>
                    <a:path w="4644" h="4646"/>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2" name="Freeform 5941">
                  <a:extLst>
                    <a:ext uri="{FF2B5EF4-FFF2-40B4-BE49-F238E27FC236}">
                      <a16:creationId xmlns:a16="http://schemas.microsoft.com/office/drawing/2014/main" id="{F05BDF8C-FDCB-6F14-24A1-3F75EDE60D80}"/>
                    </a:ext>
                  </a:extLst>
                </p:cNvPr>
                <p:cNvSpPr/>
                <p:nvPr/>
              </p:nvSpPr>
              <p:spPr>
                <a:xfrm rot="-780000">
                  <a:off x="1858902" y="3859755"/>
                  <a:ext cx="1216" cy="2076"/>
                </a:xfrm>
                <a:custGeom>
                  <a:avLst/>
                  <a:gdLst>
                    <a:gd name="connsiteX0" fmla="*/ 583 w 1216"/>
                    <a:gd name="connsiteY0" fmla="*/ 1119 h 2076"/>
                    <a:gd name="connsiteX1" fmla="*/ 383 w 1216"/>
                    <a:gd name="connsiteY1" fmla="*/ 655 h 2076"/>
                    <a:gd name="connsiteX2" fmla="*/ 383 w 1216"/>
                    <a:gd name="connsiteY2" fmla="*/ 655 h 2076"/>
                    <a:gd name="connsiteX3" fmla="*/ 583 w 1216"/>
                    <a:gd name="connsiteY3" fmla="*/ 1119 h 2076"/>
                    <a:gd name="connsiteX4" fmla="*/ 1600 w 1216"/>
                    <a:gd name="connsiteY4" fmla="*/ 2732 h 2076"/>
                    <a:gd name="connsiteX5" fmla="*/ 1600 w 1216"/>
                    <a:gd name="connsiteY5" fmla="*/ 2732 h 2076"/>
                    <a:gd name="connsiteX6" fmla="*/ 583 w 1216"/>
                    <a:gd name="connsiteY6" fmla="*/ 1119 h 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 h="2076">
                      <a:moveTo>
                        <a:pt x="583" y="1119"/>
                      </a:moveTo>
                      <a:lnTo>
                        <a:pt x="383" y="655"/>
                      </a:lnTo>
                      <a:lnTo>
                        <a:pt x="383" y="655"/>
                      </a:lnTo>
                      <a:lnTo>
                        <a:pt x="583" y="1119"/>
                      </a:lnTo>
                      <a:cubicBezTo>
                        <a:pt x="855" y="1696"/>
                        <a:pt x="1197" y="2238"/>
                        <a:pt x="1600" y="2732"/>
                      </a:cubicBezTo>
                      <a:lnTo>
                        <a:pt x="1600" y="2732"/>
                      </a:lnTo>
                      <a:cubicBezTo>
                        <a:pt x="1197" y="2238"/>
                        <a:pt x="855" y="1696"/>
                        <a:pt x="583" y="111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3" name="Freeform 5942">
                  <a:extLst>
                    <a:ext uri="{FF2B5EF4-FFF2-40B4-BE49-F238E27FC236}">
                      <a16:creationId xmlns:a16="http://schemas.microsoft.com/office/drawing/2014/main" id="{455CED5C-FE02-9973-7850-7EA979B8B877}"/>
                    </a:ext>
                  </a:extLst>
                </p:cNvPr>
                <p:cNvSpPr/>
                <p:nvPr/>
              </p:nvSpPr>
              <p:spPr>
                <a:xfrm rot="-780000">
                  <a:off x="1865932" y="3853761"/>
                  <a:ext cx="2378" cy="9868"/>
                </a:xfrm>
                <a:custGeom>
                  <a:avLst/>
                  <a:gdLst>
                    <a:gd name="connsiteX0" fmla="*/ 1625 w 2378"/>
                    <a:gd name="connsiteY0" fmla="*/ 5174 h 9868"/>
                    <a:gd name="connsiteX1" fmla="*/ 905 w 2378"/>
                    <a:gd name="connsiteY1" fmla="*/ 6289 h 9868"/>
                    <a:gd name="connsiteX2" fmla="*/ 408 w 2378"/>
                    <a:gd name="connsiteY2" fmla="*/ 6833 h 9868"/>
                    <a:gd name="connsiteX3" fmla="*/ 385 w 2378"/>
                    <a:gd name="connsiteY3" fmla="*/ 6833 h 9868"/>
                    <a:gd name="connsiteX4" fmla="*/ 1425 w 2378"/>
                    <a:gd name="connsiteY4" fmla="*/ 10057 h 9868"/>
                    <a:gd name="connsiteX5" fmla="*/ 2219 w 2378"/>
                    <a:gd name="connsiteY5" fmla="*/ 10522 h 9868"/>
                    <a:gd name="connsiteX6" fmla="*/ 2763 w 2378"/>
                    <a:gd name="connsiteY6" fmla="*/ 8910 h 9868"/>
                    <a:gd name="connsiteX7" fmla="*/ 2614 w 2378"/>
                    <a:gd name="connsiteY7" fmla="*/ 974 h 9868"/>
                    <a:gd name="connsiteX8" fmla="*/ 2317 w 2378"/>
                    <a:gd name="connsiteY8" fmla="*/ 654 h 9868"/>
                    <a:gd name="connsiteX9" fmla="*/ 2442 w 2378"/>
                    <a:gd name="connsiteY9" fmla="*/ 1248 h 9868"/>
                    <a:gd name="connsiteX10" fmla="*/ 1625 w 2378"/>
                    <a:gd name="connsiteY10" fmla="*/ 5174 h 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8" h="9868">
                      <a:moveTo>
                        <a:pt x="1625" y="5174"/>
                      </a:moveTo>
                      <a:cubicBezTo>
                        <a:pt x="1405" y="5559"/>
                        <a:pt x="1165" y="5931"/>
                        <a:pt x="905" y="6289"/>
                      </a:cubicBezTo>
                      <a:lnTo>
                        <a:pt x="408" y="6833"/>
                      </a:lnTo>
                      <a:lnTo>
                        <a:pt x="385" y="6833"/>
                      </a:lnTo>
                      <a:cubicBezTo>
                        <a:pt x="733" y="7925"/>
                        <a:pt x="1054" y="9017"/>
                        <a:pt x="1425" y="10057"/>
                      </a:cubicBezTo>
                      <a:cubicBezTo>
                        <a:pt x="1523" y="10378"/>
                        <a:pt x="1945" y="10355"/>
                        <a:pt x="2219" y="10522"/>
                      </a:cubicBezTo>
                      <a:cubicBezTo>
                        <a:pt x="2448" y="10002"/>
                        <a:pt x="2630" y="9462"/>
                        <a:pt x="2763" y="8910"/>
                      </a:cubicBezTo>
                      <a:cubicBezTo>
                        <a:pt x="2763" y="6234"/>
                        <a:pt x="2689" y="3604"/>
                        <a:pt x="2614" y="974"/>
                      </a:cubicBezTo>
                      <a:cubicBezTo>
                        <a:pt x="2591" y="802"/>
                        <a:pt x="2466" y="728"/>
                        <a:pt x="2317" y="654"/>
                      </a:cubicBezTo>
                      <a:lnTo>
                        <a:pt x="2442" y="1248"/>
                      </a:lnTo>
                      <a:cubicBezTo>
                        <a:pt x="2644" y="2612"/>
                        <a:pt x="2354" y="4004"/>
                        <a:pt x="1625" y="51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4" name="Freeform 5943">
                  <a:extLst>
                    <a:ext uri="{FF2B5EF4-FFF2-40B4-BE49-F238E27FC236}">
                      <a16:creationId xmlns:a16="http://schemas.microsoft.com/office/drawing/2014/main" id="{036C74BC-466C-6D2C-1DFE-1896D801741B}"/>
                    </a:ext>
                  </a:extLst>
                </p:cNvPr>
                <p:cNvSpPr/>
                <p:nvPr/>
              </p:nvSpPr>
              <p:spPr>
                <a:xfrm rot="-780000">
                  <a:off x="1856991" y="3859986"/>
                  <a:ext cx="3567" cy="5278"/>
                </a:xfrm>
                <a:custGeom>
                  <a:avLst/>
                  <a:gdLst>
                    <a:gd name="connsiteX0" fmla="*/ 2706 w 3567"/>
                    <a:gd name="connsiteY0" fmla="*/ 655 h 5278"/>
                    <a:gd name="connsiteX1" fmla="*/ 383 w 3567"/>
                    <a:gd name="connsiteY1" fmla="*/ 3679 h 5278"/>
                    <a:gd name="connsiteX2" fmla="*/ 383 w 3567"/>
                    <a:gd name="connsiteY2" fmla="*/ 3828 h 5278"/>
                    <a:gd name="connsiteX3" fmla="*/ 848 w 3567"/>
                    <a:gd name="connsiteY3" fmla="*/ 3679 h 5278"/>
                    <a:gd name="connsiteX4" fmla="*/ 2139 w 3567"/>
                    <a:gd name="connsiteY4" fmla="*/ 5389 h 5278"/>
                    <a:gd name="connsiteX5" fmla="*/ 2264 w 3567"/>
                    <a:gd name="connsiteY5" fmla="*/ 5933 h 5278"/>
                    <a:gd name="connsiteX6" fmla="*/ 3950 w 3567"/>
                    <a:gd name="connsiteY6" fmla="*/ 2708 h 5278"/>
                    <a:gd name="connsiteX7" fmla="*/ 2933 w 3567"/>
                    <a:gd name="connsiteY7" fmla="*/ 1096 h 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7" h="5278">
                      <a:moveTo>
                        <a:pt x="2706" y="655"/>
                      </a:moveTo>
                      <a:cubicBezTo>
                        <a:pt x="1962" y="1584"/>
                        <a:pt x="1219" y="2615"/>
                        <a:pt x="383" y="3679"/>
                      </a:cubicBezTo>
                      <a:lnTo>
                        <a:pt x="383" y="3828"/>
                      </a:lnTo>
                      <a:cubicBezTo>
                        <a:pt x="497" y="3695"/>
                        <a:pt x="677" y="3637"/>
                        <a:pt x="848" y="3679"/>
                      </a:cubicBezTo>
                      <a:cubicBezTo>
                        <a:pt x="1596" y="3919"/>
                        <a:pt x="2113" y="4604"/>
                        <a:pt x="2139" y="5389"/>
                      </a:cubicBezTo>
                      <a:lnTo>
                        <a:pt x="2264" y="5933"/>
                      </a:lnTo>
                      <a:cubicBezTo>
                        <a:pt x="2836" y="4869"/>
                        <a:pt x="3407" y="3800"/>
                        <a:pt x="3950" y="2708"/>
                      </a:cubicBezTo>
                      <a:cubicBezTo>
                        <a:pt x="3547" y="2214"/>
                        <a:pt x="3205" y="1673"/>
                        <a:pt x="2933" y="10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5" name="Freeform 5944">
                  <a:extLst>
                    <a:ext uri="{FF2B5EF4-FFF2-40B4-BE49-F238E27FC236}">
                      <a16:creationId xmlns:a16="http://schemas.microsoft.com/office/drawing/2014/main" id="{5D3A5F97-50F8-1538-84FC-84D19FF71427}"/>
                    </a:ext>
                  </a:extLst>
                </p:cNvPr>
                <p:cNvSpPr/>
                <p:nvPr/>
              </p:nvSpPr>
              <p:spPr>
                <a:xfrm rot="-780000">
                  <a:off x="1857509" y="3863136"/>
                  <a:ext cx="1857" cy="3907"/>
                </a:xfrm>
                <a:custGeom>
                  <a:avLst/>
                  <a:gdLst>
                    <a:gd name="connsiteX0" fmla="*/ 848 w 1857"/>
                    <a:gd name="connsiteY0" fmla="*/ 669 h 3907"/>
                    <a:gd name="connsiteX1" fmla="*/ 383 w 1857"/>
                    <a:gd name="connsiteY1" fmla="*/ 818 h 3907"/>
                    <a:gd name="connsiteX2" fmla="*/ 755 w 1857"/>
                    <a:gd name="connsiteY2" fmla="*/ 4562 h 3907"/>
                    <a:gd name="connsiteX3" fmla="*/ 1846 w 1857"/>
                    <a:gd name="connsiteY3" fmla="*/ 3670 h 3907"/>
                    <a:gd name="connsiteX4" fmla="*/ 2241 w 1857"/>
                    <a:gd name="connsiteY4" fmla="*/ 2927 h 3907"/>
                    <a:gd name="connsiteX5" fmla="*/ 2116 w 1857"/>
                    <a:gd name="connsiteY5" fmla="*/ 2383 h 3907"/>
                    <a:gd name="connsiteX6" fmla="*/ 848 w 1857"/>
                    <a:gd name="connsiteY6" fmla="*/ 669 h 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 h="3907">
                      <a:moveTo>
                        <a:pt x="848" y="669"/>
                      </a:moveTo>
                      <a:cubicBezTo>
                        <a:pt x="677" y="627"/>
                        <a:pt x="498" y="684"/>
                        <a:pt x="383" y="818"/>
                      </a:cubicBezTo>
                      <a:cubicBezTo>
                        <a:pt x="509" y="2179"/>
                        <a:pt x="606" y="3396"/>
                        <a:pt x="755" y="4562"/>
                      </a:cubicBezTo>
                      <a:cubicBezTo>
                        <a:pt x="1180" y="4349"/>
                        <a:pt x="1552" y="4044"/>
                        <a:pt x="1846" y="3670"/>
                      </a:cubicBezTo>
                      <a:lnTo>
                        <a:pt x="2241" y="2927"/>
                      </a:lnTo>
                      <a:lnTo>
                        <a:pt x="2116" y="2383"/>
                      </a:lnTo>
                      <a:cubicBezTo>
                        <a:pt x="2096" y="1602"/>
                        <a:pt x="1589" y="917"/>
                        <a:pt x="848" y="6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6" name="Freeform 5945">
                  <a:extLst>
                    <a:ext uri="{FF2B5EF4-FFF2-40B4-BE49-F238E27FC236}">
                      <a16:creationId xmlns:a16="http://schemas.microsoft.com/office/drawing/2014/main" id="{5BDC27D4-0728-224E-6B62-92E9BBEC35F3}"/>
                    </a:ext>
                  </a:extLst>
                </p:cNvPr>
                <p:cNvSpPr/>
                <p:nvPr/>
              </p:nvSpPr>
              <p:spPr>
                <a:xfrm rot="-780000">
                  <a:off x="1858224" y="3853596"/>
                  <a:ext cx="5819" cy="7828"/>
                </a:xfrm>
                <a:custGeom>
                  <a:avLst/>
                  <a:gdLst>
                    <a:gd name="connsiteX0" fmla="*/ 4819 w 5819"/>
                    <a:gd name="connsiteY0" fmla="*/ 654 h 7828"/>
                    <a:gd name="connsiteX1" fmla="*/ 4768 w 5819"/>
                    <a:gd name="connsiteY1" fmla="*/ 728 h 7828"/>
                    <a:gd name="connsiteX2" fmla="*/ 2018 w 5819"/>
                    <a:gd name="connsiteY2" fmla="*/ 4445 h 7828"/>
                    <a:gd name="connsiteX3" fmla="*/ 383 w 5819"/>
                    <a:gd name="connsiteY3" fmla="*/ 6406 h 7828"/>
                    <a:gd name="connsiteX4" fmla="*/ 583 w 5819"/>
                    <a:gd name="connsiteY4" fmla="*/ 6870 h 7828"/>
                    <a:gd name="connsiteX5" fmla="*/ 1600 w 5819"/>
                    <a:gd name="connsiteY5" fmla="*/ 8482 h 7828"/>
                    <a:gd name="connsiteX6" fmla="*/ 1995 w 5819"/>
                    <a:gd name="connsiteY6" fmla="*/ 7739 h 7828"/>
                    <a:gd name="connsiteX7" fmla="*/ 5739 w 5819"/>
                    <a:gd name="connsiteY7" fmla="*/ 4738 h 7828"/>
                    <a:gd name="connsiteX8" fmla="*/ 6203 w 5819"/>
                    <a:gd name="connsiteY8" fmla="*/ 4961 h 7828"/>
                    <a:gd name="connsiteX9" fmla="*/ 5274 w 5819"/>
                    <a:gd name="connsiteY9" fmla="*/ 2173 h 7828"/>
                    <a:gd name="connsiteX10" fmla="*/ 4819 w 5819"/>
                    <a:gd name="connsiteY10" fmla="*/ 654 h 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9" h="7828">
                      <a:moveTo>
                        <a:pt x="4819" y="654"/>
                      </a:moveTo>
                      <a:lnTo>
                        <a:pt x="4768" y="728"/>
                      </a:lnTo>
                      <a:cubicBezTo>
                        <a:pt x="4073" y="2117"/>
                        <a:pt x="3143" y="3374"/>
                        <a:pt x="2018" y="4445"/>
                      </a:cubicBezTo>
                      <a:cubicBezTo>
                        <a:pt x="1475" y="5040"/>
                        <a:pt x="927" y="5709"/>
                        <a:pt x="383" y="6406"/>
                      </a:cubicBezTo>
                      <a:lnTo>
                        <a:pt x="583" y="6870"/>
                      </a:lnTo>
                      <a:cubicBezTo>
                        <a:pt x="855" y="7447"/>
                        <a:pt x="1197" y="7989"/>
                        <a:pt x="1600" y="8482"/>
                      </a:cubicBezTo>
                      <a:lnTo>
                        <a:pt x="1995" y="7739"/>
                      </a:lnTo>
                      <a:cubicBezTo>
                        <a:pt x="3286" y="5286"/>
                        <a:pt x="4276" y="4487"/>
                        <a:pt x="5739" y="4738"/>
                      </a:cubicBezTo>
                      <a:cubicBezTo>
                        <a:pt x="5904" y="4787"/>
                        <a:pt x="6061" y="4862"/>
                        <a:pt x="6203" y="4961"/>
                      </a:cubicBezTo>
                      <a:cubicBezTo>
                        <a:pt x="5883" y="4031"/>
                        <a:pt x="5660" y="3102"/>
                        <a:pt x="5274" y="2173"/>
                      </a:cubicBezTo>
                      <a:cubicBezTo>
                        <a:pt x="5078" y="1681"/>
                        <a:pt x="4925" y="1173"/>
                        <a:pt x="4819" y="6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7" name="Freeform 5946">
                  <a:extLst>
                    <a:ext uri="{FF2B5EF4-FFF2-40B4-BE49-F238E27FC236}">
                      <a16:creationId xmlns:a16="http://schemas.microsoft.com/office/drawing/2014/main" id="{65A11DE2-08DA-831D-0169-019366577B1F}"/>
                    </a:ext>
                  </a:extLst>
                </p:cNvPr>
                <p:cNvSpPr/>
                <p:nvPr/>
              </p:nvSpPr>
              <p:spPr>
                <a:xfrm rot="-780000">
                  <a:off x="1864501" y="3852318"/>
                  <a:ext cx="2962" cy="7810"/>
                </a:xfrm>
                <a:custGeom>
                  <a:avLst/>
                  <a:gdLst>
                    <a:gd name="connsiteX0" fmla="*/ 1499 w 2962"/>
                    <a:gd name="connsiteY0" fmla="*/ 1871 h 7810"/>
                    <a:gd name="connsiteX1" fmla="*/ 384 w 2962"/>
                    <a:gd name="connsiteY1" fmla="*/ 653 h 7810"/>
                    <a:gd name="connsiteX2" fmla="*/ 1104 w 2962"/>
                    <a:gd name="connsiteY2" fmla="*/ 3729 h 7810"/>
                    <a:gd name="connsiteX3" fmla="*/ 1202 w 2962"/>
                    <a:gd name="connsiteY3" fmla="*/ 6480 h 7810"/>
                    <a:gd name="connsiteX4" fmla="*/ 631 w 2962"/>
                    <a:gd name="connsiteY4" fmla="*/ 6652 h 7810"/>
                    <a:gd name="connsiteX5" fmla="*/ 1225 w 2962"/>
                    <a:gd name="connsiteY5" fmla="*/ 8464 h 7810"/>
                    <a:gd name="connsiteX6" fmla="*/ 1248 w 2962"/>
                    <a:gd name="connsiteY6" fmla="*/ 8464 h 7810"/>
                    <a:gd name="connsiteX7" fmla="*/ 1745 w 2962"/>
                    <a:gd name="connsiteY7" fmla="*/ 7920 h 7810"/>
                    <a:gd name="connsiteX8" fmla="*/ 2465 w 2962"/>
                    <a:gd name="connsiteY8" fmla="*/ 6805 h 7810"/>
                    <a:gd name="connsiteX9" fmla="*/ 3283 w 2962"/>
                    <a:gd name="connsiteY9" fmla="*/ 2860 h 7810"/>
                    <a:gd name="connsiteX10" fmla="*/ 3157 w 2962"/>
                    <a:gd name="connsiteY10" fmla="*/ 2266 h 7810"/>
                    <a:gd name="connsiteX11" fmla="*/ 2809 w 2962"/>
                    <a:gd name="connsiteY11" fmla="*/ 2168 h 7810"/>
                    <a:gd name="connsiteX12" fmla="*/ 1499 w 2962"/>
                    <a:gd name="connsiteY12" fmla="*/ 1871 h 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2" h="7810">
                      <a:moveTo>
                        <a:pt x="1499" y="1871"/>
                      </a:moveTo>
                      <a:cubicBezTo>
                        <a:pt x="1090" y="1501"/>
                        <a:pt x="717" y="1093"/>
                        <a:pt x="384" y="653"/>
                      </a:cubicBezTo>
                      <a:cubicBezTo>
                        <a:pt x="566" y="1691"/>
                        <a:pt x="806" y="2718"/>
                        <a:pt x="1104" y="3729"/>
                      </a:cubicBezTo>
                      <a:cubicBezTo>
                        <a:pt x="1308" y="4632"/>
                        <a:pt x="1341" y="5565"/>
                        <a:pt x="1202" y="6480"/>
                      </a:cubicBezTo>
                      <a:cubicBezTo>
                        <a:pt x="1202" y="6679"/>
                        <a:pt x="905" y="6726"/>
                        <a:pt x="631" y="6652"/>
                      </a:cubicBezTo>
                      <a:cubicBezTo>
                        <a:pt x="854" y="7246"/>
                        <a:pt x="1053" y="7869"/>
                        <a:pt x="1225" y="8464"/>
                      </a:cubicBezTo>
                      <a:lnTo>
                        <a:pt x="1248" y="8464"/>
                      </a:lnTo>
                      <a:lnTo>
                        <a:pt x="1745" y="7920"/>
                      </a:lnTo>
                      <a:cubicBezTo>
                        <a:pt x="2005" y="7561"/>
                        <a:pt x="2246" y="7189"/>
                        <a:pt x="2465" y="6805"/>
                      </a:cubicBezTo>
                      <a:cubicBezTo>
                        <a:pt x="3199" y="5629"/>
                        <a:pt x="3489" y="4230"/>
                        <a:pt x="3283" y="2860"/>
                      </a:cubicBezTo>
                      <a:lnTo>
                        <a:pt x="3157" y="2266"/>
                      </a:lnTo>
                      <a:lnTo>
                        <a:pt x="2809" y="2168"/>
                      </a:lnTo>
                      <a:cubicBezTo>
                        <a:pt x="2391" y="2047"/>
                        <a:pt x="1848" y="2145"/>
                        <a:pt x="1499" y="187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8" name="Freeform 5947">
                  <a:extLst>
                    <a:ext uri="{FF2B5EF4-FFF2-40B4-BE49-F238E27FC236}">
                      <a16:creationId xmlns:a16="http://schemas.microsoft.com/office/drawing/2014/main" id="{B91CCD9D-5146-5C2C-FD4A-B209AEE20F0D}"/>
                    </a:ext>
                  </a:extLst>
                </p:cNvPr>
                <p:cNvSpPr/>
                <p:nvPr/>
              </p:nvSpPr>
              <p:spPr>
                <a:xfrm rot="-780000">
                  <a:off x="1862243" y="3851922"/>
                  <a:ext cx="2912" cy="6930"/>
                </a:xfrm>
                <a:custGeom>
                  <a:avLst/>
                  <a:gdLst>
                    <a:gd name="connsiteX0" fmla="*/ 3213 w 2912"/>
                    <a:gd name="connsiteY0" fmla="*/ 7373 h 6930"/>
                    <a:gd name="connsiteX1" fmla="*/ 3115 w 2912"/>
                    <a:gd name="connsiteY1" fmla="*/ 4622 h 6930"/>
                    <a:gd name="connsiteX2" fmla="*/ 2395 w 2912"/>
                    <a:gd name="connsiteY2" fmla="*/ 1546 h 6930"/>
                    <a:gd name="connsiteX3" fmla="*/ 1777 w 2912"/>
                    <a:gd name="connsiteY3" fmla="*/ 854 h 6930"/>
                    <a:gd name="connsiteX4" fmla="*/ 384 w 2912"/>
                    <a:gd name="connsiteY4" fmla="*/ 1695 h 6930"/>
                    <a:gd name="connsiteX5" fmla="*/ 849 w 2912"/>
                    <a:gd name="connsiteY5" fmla="*/ 3182 h 6930"/>
                    <a:gd name="connsiteX6" fmla="*/ 1777 w 2912"/>
                    <a:gd name="connsiteY6" fmla="*/ 5969 h 6930"/>
                    <a:gd name="connsiteX7" fmla="*/ 2395 w 2912"/>
                    <a:gd name="connsiteY7" fmla="*/ 6810 h 6930"/>
                    <a:gd name="connsiteX8" fmla="*/ 2641 w 2912"/>
                    <a:gd name="connsiteY8" fmla="*/ 7554 h 6930"/>
                    <a:gd name="connsiteX9" fmla="*/ 3213 w 2912"/>
                    <a:gd name="connsiteY9" fmla="*/ 7373 h 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2" h="6930">
                      <a:moveTo>
                        <a:pt x="3213" y="7373"/>
                      </a:moveTo>
                      <a:cubicBezTo>
                        <a:pt x="3352" y="6458"/>
                        <a:pt x="3319" y="5525"/>
                        <a:pt x="3115" y="4622"/>
                      </a:cubicBezTo>
                      <a:cubicBezTo>
                        <a:pt x="2817" y="3611"/>
                        <a:pt x="2577" y="2584"/>
                        <a:pt x="2395" y="1546"/>
                      </a:cubicBezTo>
                      <a:cubicBezTo>
                        <a:pt x="2195" y="1323"/>
                        <a:pt x="2000" y="1082"/>
                        <a:pt x="1777" y="854"/>
                      </a:cubicBezTo>
                      <a:cubicBezTo>
                        <a:pt x="1355" y="389"/>
                        <a:pt x="849" y="756"/>
                        <a:pt x="384" y="1695"/>
                      </a:cubicBezTo>
                      <a:cubicBezTo>
                        <a:pt x="495" y="2203"/>
                        <a:pt x="651" y="2701"/>
                        <a:pt x="849" y="3182"/>
                      </a:cubicBezTo>
                      <a:cubicBezTo>
                        <a:pt x="1243" y="4111"/>
                        <a:pt x="1466" y="5040"/>
                        <a:pt x="1777" y="5969"/>
                      </a:cubicBezTo>
                      <a:cubicBezTo>
                        <a:pt x="2068" y="6177"/>
                        <a:pt x="2284" y="6472"/>
                        <a:pt x="2395" y="6810"/>
                      </a:cubicBezTo>
                      <a:lnTo>
                        <a:pt x="2641" y="7554"/>
                      </a:lnTo>
                      <a:cubicBezTo>
                        <a:pt x="2915" y="7624"/>
                        <a:pt x="3213" y="7572"/>
                        <a:pt x="3213" y="73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9" name="Freeform 5948">
                  <a:extLst>
                    <a:ext uri="{FF2B5EF4-FFF2-40B4-BE49-F238E27FC236}">
                      <a16:creationId xmlns:a16="http://schemas.microsoft.com/office/drawing/2014/main" id="{8235ED94-A0E6-8D21-85CA-2E3BEB79B457}"/>
                    </a:ext>
                  </a:extLst>
                </p:cNvPr>
                <p:cNvSpPr/>
                <p:nvPr/>
              </p:nvSpPr>
              <p:spPr>
                <a:xfrm rot="-780000">
                  <a:off x="1866556" y="3853700"/>
                  <a:ext cx="882" cy="4539"/>
                </a:xfrm>
                <a:custGeom>
                  <a:avLst/>
                  <a:gdLst>
                    <a:gd name="connsiteX0" fmla="*/ 1202 w 882"/>
                    <a:gd name="connsiteY0" fmla="*/ 1248 h 4539"/>
                    <a:gd name="connsiteX1" fmla="*/ 385 w 882"/>
                    <a:gd name="connsiteY1" fmla="*/ 5193 h 4539"/>
                    <a:gd name="connsiteX2" fmla="*/ 1202 w 882"/>
                    <a:gd name="connsiteY2" fmla="*/ 1248 h 4539"/>
                    <a:gd name="connsiteX3" fmla="*/ 1077 w 882"/>
                    <a:gd name="connsiteY3" fmla="*/ 654 h 4539"/>
                    <a:gd name="connsiteX4" fmla="*/ 1077 w 882"/>
                    <a:gd name="connsiteY4" fmla="*/ 654 h 4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 h="4539">
                      <a:moveTo>
                        <a:pt x="1202" y="1248"/>
                      </a:moveTo>
                      <a:cubicBezTo>
                        <a:pt x="1408" y="2618"/>
                        <a:pt x="1118" y="4017"/>
                        <a:pt x="385" y="5193"/>
                      </a:cubicBezTo>
                      <a:cubicBezTo>
                        <a:pt x="1118" y="4017"/>
                        <a:pt x="1408" y="2618"/>
                        <a:pt x="1202" y="1248"/>
                      </a:cubicBezTo>
                      <a:lnTo>
                        <a:pt x="1077" y="654"/>
                      </a:lnTo>
                      <a:lnTo>
                        <a:pt x="1077" y="65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0" name="Freeform 5949">
                  <a:extLst>
                    <a:ext uri="{FF2B5EF4-FFF2-40B4-BE49-F238E27FC236}">
                      <a16:creationId xmlns:a16="http://schemas.microsoft.com/office/drawing/2014/main" id="{23B7DC9C-4B7C-B817-637D-5682913D2209}"/>
                    </a:ext>
                  </a:extLst>
                </p:cNvPr>
                <p:cNvSpPr/>
                <p:nvPr/>
              </p:nvSpPr>
              <p:spPr>
                <a:xfrm rot="-780000">
                  <a:off x="1790068" y="3856941"/>
                  <a:ext cx="594" cy="2453"/>
                </a:xfrm>
                <a:custGeom>
                  <a:avLst/>
                  <a:gdLst>
                    <a:gd name="connsiteX0" fmla="*/ 543 w 594"/>
                    <a:gd name="connsiteY0" fmla="*/ 1793 h 2453"/>
                    <a:gd name="connsiteX1" fmla="*/ 966 w 594"/>
                    <a:gd name="connsiteY1" fmla="*/ 3108 h 2453"/>
                    <a:gd name="connsiteX2" fmla="*/ 766 w 594"/>
                    <a:gd name="connsiteY2" fmla="*/ 1919 h 2453"/>
                    <a:gd name="connsiteX3" fmla="*/ 520 w 594"/>
                    <a:gd name="connsiteY3" fmla="*/ 655 h 2453"/>
                    <a:gd name="connsiteX4" fmla="*/ 371 w 594"/>
                    <a:gd name="connsiteY4" fmla="*/ 901 h 2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 h="2453">
                      <a:moveTo>
                        <a:pt x="543" y="1793"/>
                      </a:moveTo>
                      <a:cubicBezTo>
                        <a:pt x="639" y="2245"/>
                        <a:pt x="781" y="2685"/>
                        <a:pt x="966" y="3108"/>
                      </a:cubicBezTo>
                      <a:cubicBezTo>
                        <a:pt x="944" y="2705"/>
                        <a:pt x="877" y="2307"/>
                        <a:pt x="766" y="1919"/>
                      </a:cubicBezTo>
                      <a:cubicBezTo>
                        <a:pt x="692" y="1496"/>
                        <a:pt x="618" y="1078"/>
                        <a:pt x="520" y="655"/>
                      </a:cubicBezTo>
                      <a:lnTo>
                        <a:pt x="371" y="90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1" name="Freeform 5950">
                  <a:extLst>
                    <a:ext uri="{FF2B5EF4-FFF2-40B4-BE49-F238E27FC236}">
                      <a16:creationId xmlns:a16="http://schemas.microsoft.com/office/drawing/2014/main" id="{10A479D5-D321-8D59-CDFF-9574154F49D1}"/>
                    </a:ext>
                  </a:extLst>
                </p:cNvPr>
                <p:cNvSpPr/>
                <p:nvPr/>
              </p:nvSpPr>
              <p:spPr>
                <a:xfrm rot="-780000">
                  <a:off x="1789365" y="3857267"/>
                  <a:ext cx="1503" cy="3647"/>
                </a:xfrm>
                <a:custGeom>
                  <a:avLst/>
                  <a:gdLst>
                    <a:gd name="connsiteX0" fmla="*/ 1874 w 1503"/>
                    <a:gd name="connsiteY0" fmla="*/ 2862 h 3647"/>
                    <a:gd name="connsiteX1" fmla="*/ 1452 w 1503"/>
                    <a:gd name="connsiteY1" fmla="*/ 1547 h 3647"/>
                    <a:gd name="connsiteX2" fmla="*/ 1280 w 1503"/>
                    <a:gd name="connsiteY2" fmla="*/ 655 h 3647"/>
                    <a:gd name="connsiteX3" fmla="*/ 760 w 1503"/>
                    <a:gd name="connsiteY3" fmla="*/ 1672 h 3647"/>
                    <a:gd name="connsiteX4" fmla="*/ 634 w 1503"/>
                    <a:gd name="connsiteY4" fmla="*/ 4302 h 3647"/>
                    <a:gd name="connsiteX5" fmla="*/ 1851 w 1503"/>
                    <a:gd name="connsiteY5" fmla="*/ 3113 h 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 h="3647">
                      <a:moveTo>
                        <a:pt x="1874" y="2862"/>
                      </a:moveTo>
                      <a:cubicBezTo>
                        <a:pt x="1689" y="2439"/>
                        <a:pt x="1548" y="1999"/>
                        <a:pt x="1452" y="1547"/>
                      </a:cubicBezTo>
                      <a:lnTo>
                        <a:pt x="1280" y="655"/>
                      </a:lnTo>
                      <a:cubicBezTo>
                        <a:pt x="1077" y="978"/>
                        <a:pt x="903" y="1319"/>
                        <a:pt x="760" y="1672"/>
                      </a:cubicBezTo>
                      <a:cubicBezTo>
                        <a:pt x="290" y="2476"/>
                        <a:pt x="244" y="3458"/>
                        <a:pt x="634" y="4302"/>
                      </a:cubicBezTo>
                      <a:cubicBezTo>
                        <a:pt x="1127" y="4005"/>
                        <a:pt x="1543" y="3598"/>
                        <a:pt x="1851" y="311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2" name="Freeform 5951">
                  <a:extLst>
                    <a:ext uri="{FF2B5EF4-FFF2-40B4-BE49-F238E27FC236}">
                      <a16:creationId xmlns:a16="http://schemas.microsoft.com/office/drawing/2014/main" id="{FE5FE7AD-3C31-2E44-DE14-F4FFC84528EA}"/>
                    </a:ext>
                  </a:extLst>
                </p:cNvPr>
                <p:cNvSpPr/>
                <p:nvPr/>
              </p:nvSpPr>
              <p:spPr>
                <a:xfrm rot="-780000">
                  <a:off x="1786131" y="3851534"/>
                  <a:ext cx="3204" cy="6154"/>
                </a:xfrm>
                <a:custGeom>
                  <a:avLst/>
                  <a:gdLst>
                    <a:gd name="connsiteX0" fmla="*/ 2103 w 3204"/>
                    <a:gd name="connsiteY0" fmla="*/ 3561 h 6154"/>
                    <a:gd name="connsiteX1" fmla="*/ 3032 w 3204"/>
                    <a:gd name="connsiteY1" fmla="*/ 5196 h 6154"/>
                    <a:gd name="connsiteX2" fmla="*/ 3427 w 3204"/>
                    <a:gd name="connsiteY2" fmla="*/ 6808 h 6154"/>
                    <a:gd name="connsiteX3" fmla="*/ 3576 w 3204"/>
                    <a:gd name="connsiteY3" fmla="*/ 6562 h 6154"/>
                    <a:gd name="connsiteX4" fmla="*/ 3353 w 3204"/>
                    <a:gd name="connsiteY4" fmla="*/ 5024 h 6154"/>
                    <a:gd name="connsiteX5" fmla="*/ 3376 w 3204"/>
                    <a:gd name="connsiteY5" fmla="*/ 1651 h 6154"/>
                    <a:gd name="connsiteX6" fmla="*/ 2410 w 3204"/>
                    <a:gd name="connsiteY6" fmla="*/ 661 h 6154"/>
                    <a:gd name="connsiteX7" fmla="*/ 1016 w 3204"/>
                    <a:gd name="connsiteY7" fmla="*/ 1999 h 6154"/>
                    <a:gd name="connsiteX8" fmla="*/ 422 w 3204"/>
                    <a:gd name="connsiteY8" fmla="*/ 4601 h 6154"/>
                    <a:gd name="connsiteX9" fmla="*/ 371 w 3204"/>
                    <a:gd name="connsiteY9" fmla="*/ 4801 h 6154"/>
                    <a:gd name="connsiteX10" fmla="*/ 891 w 3204"/>
                    <a:gd name="connsiteY10" fmla="*/ 4109 h 6154"/>
                    <a:gd name="connsiteX11" fmla="*/ 2103 w 3204"/>
                    <a:gd name="connsiteY11" fmla="*/ 3561 h 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4" h="6154">
                      <a:moveTo>
                        <a:pt x="2103" y="3561"/>
                      </a:moveTo>
                      <a:cubicBezTo>
                        <a:pt x="2559" y="4009"/>
                        <a:pt x="2880" y="4575"/>
                        <a:pt x="3032" y="5196"/>
                      </a:cubicBezTo>
                      <a:cubicBezTo>
                        <a:pt x="3204" y="5716"/>
                        <a:pt x="3306" y="6260"/>
                        <a:pt x="3427" y="6808"/>
                      </a:cubicBezTo>
                      <a:lnTo>
                        <a:pt x="3576" y="6562"/>
                      </a:lnTo>
                      <a:cubicBezTo>
                        <a:pt x="3461" y="6056"/>
                        <a:pt x="3387" y="5542"/>
                        <a:pt x="3353" y="5024"/>
                      </a:cubicBezTo>
                      <a:cubicBezTo>
                        <a:pt x="3278" y="3960"/>
                        <a:pt x="3501" y="2645"/>
                        <a:pt x="3376" y="1651"/>
                      </a:cubicBezTo>
                      <a:cubicBezTo>
                        <a:pt x="3301" y="1080"/>
                        <a:pt x="2832" y="587"/>
                        <a:pt x="2410" y="661"/>
                      </a:cubicBezTo>
                      <a:cubicBezTo>
                        <a:pt x="1987" y="736"/>
                        <a:pt x="1444" y="1591"/>
                        <a:pt x="1016" y="1999"/>
                      </a:cubicBezTo>
                      <a:cubicBezTo>
                        <a:pt x="770" y="3115"/>
                        <a:pt x="552" y="3858"/>
                        <a:pt x="422" y="4601"/>
                      </a:cubicBezTo>
                      <a:lnTo>
                        <a:pt x="371" y="4801"/>
                      </a:lnTo>
                      <a:lnTo>
                        <a:pt x="891" y="4109"/>
                      </a:lnTo>
                      <a:cubicBezTo>
                        <a:pt x="1188" y="3756"/>
                        <a:pt x="1759" y="3361"/>
                        <a:pt x="2103" y="356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3" name="Freeform 5952">
                  <a:extLst>
                    <a:ext uri="{FF2B5EF4-FFF2-40B4-BE49-F238E27FC236}">
                      <a16:creationId xmlns:a16="http://schemas.microsoft.com/office/drawing/2014/main" id="{32003962-A510-906F-6BC1-82842F0835B3}"/>
                    </a:ext>
                  </a:extLst>
                </p:cNvPr>
                <p:cNvSpPr/>
                <p:nvPr/>
              </p:nvSpPr>
              <p:spPr>
                <a:xfrm rot="-780000">
                  <a:off x="1784152" y="3854628"/>
                  <a:ext cx="6351" cy="11641"/>
                </a:xfrm>
                <a:custGeom>
                  <a:avLst/>
                  <a:gdLst>
                    <a:gd name="connsiteX0" fmla="*/ 6202 w 6351"/>
                    <a:gd name="connsiteY0" fmla="*/ 4973 h 11641"/>
                    <a:gd name="connsiteX1" fmla="*/ 6722 w 6351"/>
                    <a:gd name="connsiteY1" fmla="*/ 3956 h 11641"/>
                    <a:gd name="connsiteX2" fmla="*/ 6327 w 6351"/>
                    <a:gd name="connsiteY2" fmla="*/ 2343 h 11641"/>
                    <a:gd name="connsiteX3" fmla="*/ 5398 w 6351"/>
                    <a:gd name="connsiteY3" fmla="*/ 708 h 11641"/>
                    <a:gd name="connsiteX4" fmla="*/ 4209 w 6351"/>
                    <a:gd name="connsiteY4" fmla="*/ 1252 h 11641"/>
                    <a:gd name="connsiteX5" fmla="*/ 3689 w 6351"/>
                    <a:gd name="connsiteY5" fmla="*/ 1944 h 11641"/>
                    <a:gd name="connsiteX6" fmla="*/ 1803 w 6351"/>
                    <a:gd name="connsiteY6" fmla="*/ 5814 h 11641"/>
                    <a:gd name="connsiteX7" fmla="*/ 563 w 6351"/>
                    <a:gd name="connsiteY7" fmla="*/ 10028 h 11641"/>
                    <a:gd name="connsiteX8" fmla="*/ 762 w 6351"/>
                    <a:gd name="connsiteY8" fmla="*/ 10823 h 11641"/>
                    <a:gd name="connsiteX9" fmla="*/ 2797 w 6351"/>
                    <a:gd name="connsiteY9" fmla="*/ 10279 h 11641"/>
                    <a:gd name="connsiteX10" fmla="*/ 5026 w 6351"/>
                    <a:gd name="connsiteY10" fmla="*/ 7923 h 11641"/>
                    <a:gd name="connsiteX11" fmla="*/ 6067 w 6351"/>
                    <a:gd name="connsiteY11" fmla="*/ 7603 h 11641"/>
                    <a:gd name="connsiteX12" fmla="*/ 6090 w 6351"/>
                    <a:gd name="connsiteY12" fmla="*/ 7603 h 11641"/>
                    <a:gd name="connsiteX13" fmla="*/ 6202 w 6351"/>
                    <a:gd name="connsiteY13" fmla="*/ 4973 h 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1" h="11641">
                      <a:moveTo>
                        <a:pt x="6202" y="4973"/>
                      </a:moveTo>
                      <a:cubicBezTo>
                        <a:pt x="6345" y="4620"/>
                        <a:pt x="6519" y="4279"/>
                        <a:pt x="6722" y="3956"/>
                      </a:cubicBezTo>
                      <a:cubicBezTo>
                        <a:pt x="6596" y="3412"/>
                        <a:pt x="6499" y="2864"/>
                        <a:pt x="6327" y="2343"/>
                      </a:cubicBezTo>
                      <a:cubicBezTo>
                        <a:pt x="6175" y="1723"/>
                        <a:pt x="5853" y="1156"/>
                        <a:pt x="5398" y="708"/>
                      </a:cubicBezTo>
                      <a:cubicBezTo>
                        <a:pt x="5050" y="508"/>
                        <a:pt x="4469" y="908"/>
                        <a:pt x="4209" y="1252"/>
                      </a:cubicBezTo>
                      <a:lnTo>
                        <a:pt x="3689" y="1944"/>
                      </a:lnTo>
                      <a:cubicBezTo>
                        <a:pt x="3410" y="3377"/>
                        <a:pt x="2760" y="4712"/>
                        <a:pt x="1803" y="5814"/>
                      </a:cubicBezTo>
                      <a:cubicBezTo>
                        <a:pt x="557" y="6826"/>
                        <a:pt x="63" y="8502"/>
                        <a:pt x="563" y="10028"/>
                      </a:cubicBezTo>
                      <a:lnTo>
                        <a:pt x="762" y="10823"/>
                      </a:lnTo>
                      <a:cubicBezTo>
                        <a:pt x="1306" y="12904"/>
                        <a:pt x="1557" y="12830"/>
                        <a:pt x="2797" y="10279"/>
                      </a:cubicBezTo>
                      <a:cubicBezTo>
                        <a:pt x="3184" y="9220"/>
                        <a:pt x="3990" y="8368"/>
                        <a:pt x="5026" y="7923"/>
                      </a:cubicBezTo>
                      <a:cubicBezTo>
                        <a:pt x="5391" y="7886"/>
                        <a:pt x="5744" y="7777"/>
                        <a:pt x="6067" y="7603"/>
                      </a:cubicBezTo>
                      <a:lnTo>
                        <a:pt x="6090" y="7603"/>
                      </a:lnTo>
                      <a:cubicBezTo>
                        <a:pt x="5695" y="6761"/>
                        <a:pt x="5737" y="5779"/>
                        <a:pt x="6202" y="49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4" name="Freeform 5953">
                  <a:extLst>
                    <a:ext uri="{FF2B5EF4-FFF2-40B4-BE49-F238E27FC236}">
                      <a16:creationId xmlns:a16="http://schemas.microsoft.com/office/drawing/2014/main" id="{A83B44E3-CB0B-3981-2C2F-232B241251F0}"/>
                    </a:ext>
                  </a:extLst>
                </p:cNvPr>
                <p:cNvSpPr/>
                <p:nvPr/>
              </p:nvSpPr>
              <p:spPr>
                <a:xfrm rot="-780000">
                  <a:off x="1849090" y="3843571"/>
                  <a:ext cx="1686" cy="1040"/>
                </a:xfrm>
                <a:custGeom>
                  <a:avLst/>
                  <a:gdLst>
                    <a:gd name="connsiteX0" fmla="*/ 1821 w 1686"/>
                    <a:gd name="connsiteY0" fmla="*/ 1446 h 1040"/>
                    <a:gd name="connsiteX1" fmla="*/ 2068 w 1686"/>
                    <a:gd name="connsiteY1" fmla="*/ 1693 h 1040"/>
                    <a:gd name="connsiteX2" fmla="*/ 2068 w 1686"/>
                    <a:gd name="connsiteY2" fmla="*/ 1693 h 1040"/>
                    <a:gd name="connsiteX3" fmla="*/ 1821 w 1686"/>
                    <a:gd name="connsiteY3" fmla="*/ 1446 h 1040"/>
                    <a:gd name="connsiteX4" fmla="*/ 382 w 1686"/>
                    <a:gd name="connsiteY4" fmla="*/ 652 h 1040"/>
                    <a:gd name="connsiteX5" fmla="*/ 382 w 1686"/>
                    <a:gd name="connsiteY5" fmla="*/ 652 h 1040"/>
                    <a:gd name="connsiteX6" fmla="*/ 1821 w 1686"/>
                    <a:gd name="connsiteY6" fmla="*/ 1446 h 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6" h="1040">
                      <a:moveTo>
                        <a:pt x="1821" y="1446"/>
                      </a:moveTo>
                      <a:lnTo>
                        <a:pt x="2068" y="1693"/>
                      </a:lnTo>
                      <a:lnTo>
                        <a:pt x="2068" y="1693"/>
                      </a:lnTo>
                      <a:lnTo>
                        <a:pt x="1821" y="1446"/>
                      </a:lnTo>
                      <a:cubicBezTo>
                        <a:pt x="1412" y="1071"/>
                        <a:pt x="918" y="798"/>
                        <a:pt x="382" y="652"/>
                      </a:cubicBezTo>
                      <a:lnTo>
                        <a:pt x="382" y="652"/>
                      </a:lnTo>
                      <a:cubicBezTo>
                        <a:pt x="918" y="798"/>
                        <a:pt x="1412" y="1071"/>
                        <a:pt x="1821" y="14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5" name="Freeform 5954">
                  <a:extLst>
                    <a:ext uri="{FF2B5EF4-FFF2-40B4-BE49-F238E27FC236}">
                      <a16:creationId xmlns:a16="http://schemas.microsoft.com/office/drawing/2014/main" id="{E897C2EA-53ED-6E9F-485B-9F0735B11BBA}"/>
                    </a:ext>
                  </a:extLst>
                </p:cNvPr>
                <p:cNvSpPr/>
                <p:nvPr/>
              </p:nvSpPr>
              <p:spPr>
                <a:xfrm rot="-780000">
                  <a:off x="1848638" y="3834806"/>
                  <a:ext cx="5039" cy="9394"/>
                </a:xfrm>
                <a:custGeom>
                  <a:avLst/>
                  <a:gdLst>
                    <a:gd name="connsiteX0" fmla="*/ 2044 w 5039"/>
                    <a:gd name="connsiteY0" fmla="*/ 1566 h 9394"/>
                    <a:gd name="connsiteX1" fmla="*/ 381 w 5039"/>
                    <a:gd name="connsiteY1" fmla="*/ 7392 h 9394"/>
                    <a:gd name="connsiteX2" fmla="*/ 1775 w 5039"/>
                    <a:gd name="connsiteY2" fmla="*/ 10045 h 9394"/>
                    <a:gd name="connsiteX3" fmla="*/ 2667 w 5039"/>
                    <a:gd name="connsiteY3" fmla="*/ 9947 h 9394"/>
                    <a:gd name="connsiteX4" fmla="*/ 3238 w 5039"/>
                    <a:gd name="connsiteY4" fmla="*/ 8883 h 9394"/>
                    <a:gd name="connsiteX5" fmla="*/ 5421 w 5039"/>
                    <a:gd name="connsiteY5" fmla="*/ 2760 h 9394"/>
                    <a:gd name="connsiteX6" fmla="*/ 2272 w 5039"/>
                    <a:gd name="connsiteY6" fmla="*/ 650 h 9394"/>
                    <a:gd name="connsiteX7" fmla="*/ 2044 w 5039"/>
                    <a:gd name="connsiteY7" fmla="*/ 1566 h 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9" h="9394">
                      <a:moveTo>
                        <a:pt x="2044" y="1566"/>
                      </a:moveTo>
                      <a:cubicBezTo>
                        <a:pt x="1716" y="3565"/>
                        <a:pt x="1158" y="5521"/>
                        <a:pt x="381" y="7392"/>
                      </a:cubicBezTo>
                      <a:cubicBezTo>
                        <a:pt x="754" y="8322"/>
                        <a:pt x="1220" y="9211"/>
                        <a:pt x="1775" y="10045"/>
                      </a:cubicBezTo>
                      <a:lnTo>
                        <a:pt x="2667" y="9947"/>
                      </a:lnTo>
                      <a:cubicBezTo>
                        <a:pt x="2942" y="9646"/>
                        <a:pt x="3139" y="9280"/>
                        <a:pt x="3238" y="8883"/>
                      </a:cubicBezTo>
                      <a:cubicBezTo>
                        <a:pt x="3743" y="6769"/>
                        <a:pt x="4475" y="4716"/>
                        <a:pt x="5421" y="2760"/>
                      </a:cubicBezTo>
                      <a:cubicBezTo>
                        <a:pt x="4381" y="2040"/>
                        <a:pt x="3340" y="1319"/>
                        <a:pt x="2272" y="650"/>
                      </a:cubicBezTo>
                      <a:cubicBezTo>
                        <a:pt x="2145" y="940"/>
                        <a:pt x="2068" y="1250"/>
                        <a:pt x="2044" y="15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6" name="Freeform 5955">
                  <a:extLst>
                    <a:ext uri="{FF2B5EF4-FFF2-40B4-BE49-F238E27FC236}">
                      <a16:creationId xmlns:a16="http://schemas.microsoft.com/office/drawing/2014/main" id="{7C0EC15B-A7F4-9064-F610-DFC8C8190413}"/>
                    </a:ext>
                  </a:extLst>
                </p:cNvPr>
                <p:cNvSpPr/>
                <p:nvPr/>
              </p:nvSpPr>
              <p:spPr>
                <a:xfrm rot="-780000">
                  <a:off x="1848901" y="3841926"/>
                  <a:ext cx="1960" cy="2662"/>
                </a:xfrm>
                <a:custGeom>
                  <a:avLst/>
                  <a:gdLst>
                    <a:gd name="connsiteX0" fmla="*/ 925 w 1960"/>
                    <a:gd name="connsiteY0" fmla="*/ 652 h 2662"/>
                    <a:gd name="connsiteX1" fmla="*/ 553 w 1960"/>
                    <a:gd name="connsiteY1" fmla="*/ 1581 h 2662"/>
                    <a:gd name="connsiteX2" fmla="*/ 382 w 1960"/>
                    <a:gd name="connsiteY2" fmla="*/ 2273 h 2662"/>
                    <a:gd name="connsiteX3" fmla="*/ 1821 w 1960"/>
                    <a:gd name="connsiteY3" fmla="*/ 3068 h 2662"/>
                    <a:gd name="connsiteX4" fmla="*/ 2068 w 1960"/>
                    <a:gd name="connsiteY4" fmla="*/ 3314 h 2662"/>
                    <a:gd name="connsiteX5" fmla="*/ 2342 w 1960"/>
                    <a:gd name="connsiteY5" fmla="*/ 3291 h 2662"/>
                    <a:gd name="connsiteX6" fmla="*/ 925 w 1960"/>
                    <a:gd name="connsiteY6" fmla="*/ 652 h 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0" h="2662">
                      <a:moveTo>
                        <a:pt x="925" y="652"/>
                      </a:moveTo>
                      <a:lnTo>
                        <a:pt x="553" y="1581"/>
                      </a:lnTo>
                      <a:cubicBezTo>
                        <a:pt x="479" y="1827"/>
                        <a:pt x="428" y="2045"/>
                        <a:pt x="382" y="2273"/>
                      </a:cubicBezTo>
                      <a:cubicBezTo>
                        <a:pt x="918" y="2419"/>
                        <a:pt x="1412" y="2692"/>
                        <a:pt x="1821" y="3068"/>
                      </a:cubicBezTo>
                      <a:lnTo>
                        <a:pt x="2068" y="3314"/>
                      </a:lnTo>
                      <a:lnTo>
                        <a:pt x="2342" y="3291"/>
                      </a:lnTo>
                      <a:cubicBezTo>
                        <a:pt x="1780" y="2462"/>
                        <a:pt x="1305" y="1578"/>
                        <a:pt x="925" y="6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7" name="Freeform 5956">
                  <a:extLst>
                    <a:ext uri="{FF2B5EF4-FFF2-40B4-BE49-F238E27FC236}">
                      <a16:creationId xmlns:a16="http://schemas.microsoft.com/office/drawing/2014/main" id="{1962D91A-BC21-8122-ED7D-C08A127B2D38}"/>
                    </a:ext>
                  </a:extLst>
                </p:cNvPr>
                <p:cNvSpPr/>
                <p:nvPr/>
              </p:nvSpPr>
              <p:spPr>
                <a:xfrm rot="-780000">
                  <a:off x="1849072" y="3844771"/>
                  <a:ext cx="274" cy="171"/>
                </a:xfrm>
                <a:custGeom>
                  <a:avLst/>
                  <a:gdLst>
                    <a:gd name="connsiteX0" fmla="*/ 405 w 274"/>
                    <a:gd name="connsiteY0" fmla="*/ 652 h 171"/>
                    <a:gd name="connsiteX1" fmla="*/ 382 w 274"/>
                    <a:gd name="connsiteY1" fmla="*/ 824 h 171"/>
                    <a:gd name="connsiteX2" fmla="*/ 656 w 274"/>
                    <a:gd name="connsiteY2" fmla="*/ 801 h 171"/>
                    <a:gd name="connsiteX3" fmla="*/ 530 w 274"/>
                    <a:gd name="connsiteY3" fmla="*/ 703 h 171"/>
                  </a:gdLst>
                  <a:ahLst/>
                  <a:cxnLst>
                    <a:cxn ang="0">
                      <a:pos x="connsiteX0" y="connsiteY0"/>
                    </a:cxn>
                    <a:cxn ang="0">
                      <a:pos x="connsiteX1" y="connsiteY1"/>
                    </a:cxn>
                    <a:cxn ang="0">
                      <a:pos x="connsiteX2" y="connsiteY2"/>
                    </a:cxn>
                    <a:cxn ang="0">
                      <a:pos x="connsiteX3" y="connsiteY3"/>
                    </a:cxn>
                  </a:cxnLst>
                  <a:rect l="l" t="t" r="r" b="b"/>
                  <a:pathLst>
                    <a:path w="274" h="171">
                      <a:moveTo>
                        <a:pt x="405" y="652"/>
                      </a:moveTo>
                      <a:lnTo>
                        <a:pt x="382" y="824"/>
                      </a:lnTo>
                      <a:lnTo>
                        <a:pt x="656" y="801"/>
                      </a:lnTo>
                      <a:lnTo>
                        <a:pt x="530" y="70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8" name="Freeform 5957">
                  <a:extLst>
                    <a:ext uri="{FF2B5EF4-FFF2-40B4-BE49-F238E27FC236}">
                      <a16:creationId xmlns:a16="http://schemas.microsoft.com/office/drawing/2014/main" id="{835423E7-EDBE-5088-99CC-EB5335DE37CC}"/>
                    </a:ext>
                  </a:extLst>
                </p:cNvPr>
                <p:cNvSpPr/>
                <p:nvPr/>
              </p:nvSpPr>
              <p:spPr>
                <a:xfrm rot="-780000">
                  <a:off x="1848961" y="3843581"/>
                  <a:ext cx="1834" cy="1166"/>
                </a:xfrm>
                <a:custGeom>
                  <a:avLst/>
                  <a:gdLst>
                    <a:gd name="connsiteX0" fmla="*/ 502 w 1834"/>
                    <a:gd name="connsiteY0" fmla="*/ 1721 h 1166"/>
                    <a:gd name="connsiteX1" fmla="*/ 628 w 1834"/>
                    <a:gd name="connsiteY1" fmla="*/ 1818 h 1166"/>
                    <a:gd name="connsiteX2" fmla="*/ 2216 w 1834"/>
                    <a:gd name="connsiteY2" fmla="*/ 1693 h 1166"/>
                    <a:gd name="connsiteX3" fmla="*/ 1970 w 1834"/>
                    <a:gd name="connsiteY3" fmla="*/ 1446 h 1166"/>
                    <a:gd name="connsiteX4" fmla="*/ 530 w 1834"/>
                    <a:gd name="connsiteY4" fmla="*/ 652 h 1166"/>
                    <a:gd name="connsiteX5" fmla="*/ 382 w 1834"/>
                    <a:gd name="connsiteY5" fmla="*/ 1669 h 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 h="1166">
                      <a:moveTo>
                        <a:pt x="502" y="1721"/>
                      </a:moveTo>
                      <a:lnTo>
                        <a:pt x="628" y="1818"/>
                      </a:lnTo>
                      <a:lnTo>
                        <a:pt x="2216" y="1693"/>
                      </a:lnTo>
                      <a:lnTo>
                        <a:pt x="1970" y="1446"/>
                      </a:lnTo>
                      <a:cubicBezTo>
                        <a:pt x="1560" y="1071"/>
                        <a:pt x="1067" y="798"/>
                        <a:pt x="530" y="652"/>
                      </a:cubicBezTo>
                      <a:lnTo>
                        <a:pt x="382" y="166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9" name="Freeform 5958">
                  <a:extLst>
                    <a:ext uri="{FF2B5EF4-FFF2-40B4-BE49-F238E27FC236}">
                      <a16:creationId xmlns:a16="http://schemas.microsoft.com/office/drawing/2014/main" id="{E48D9E60-4AD7-F6B2-8BA7-0DC5E3DD627F}"/>
                    </a:ext>
                  </a:extLst>
                </p:cNvPr>
                <p:cNvSpPr/>
                <p:nvPr/>
              </p:nvSpPr>
              <p:spPr>
                <a:xfrm rot="-780000">
                  <a:off x="1814845" y="3894139"/>
                  <a:ext cx="2429" cy="5826"/>
                </a:xfrm>
                <a:custGeom>
                  <a:avLst/>
                  <a:gdLst>
                    <a:gd name="connsiteX0" fmla="*/ 376 w 2429"/>
                    <a:gd name="connsiteY0" fmla="*/ 1428 h 5826"/>
                    <a:gd name="connsiteX1" fmla="*/ 622 w 2429"/>
                    <a:gd name="connsiteY1" fmla="*/ 3091 h 5826"/>
                    <a:gd name="connsiteX2" fmla="*/ 1142 w 2429"/>
                    <a:gd name="connsiteY2" fmla="*/ 5842 h 5826"/>
                    <a:gd name="connsiteX3" fmla="*/ 1937 w 2429"/>
                    <a:gd name="connsiteY3" fmla="*/ 6487 h 5826"/>
                    <a:gd name="connsiteX4" fmla="*/ 2508 w 2429"/>
                    <a:gd name="connsiteY4" fmla="*/ 4629 h 5826"/>
                    <a:gd name="connsiteX5" fmla="*/ 2805 w 2429"/>
                    <a:gd name="connsiteY5" fmla="*/ 661 h 5826"/>
                    <a:gd name="connsiteX6" fmla="*/ 2633 w 2429"/>
                    <a:gd name="connsiteY6" fmla="*/ 712 h 5826"/>
                    <a:gd name="connsiteX7" fmla="*/ 376 w 2429"/>
                    <a:gd name="connsiteY7" fmla="*/ 1428 h 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9" h="5826">
                      <a:moveTo>
                        <a:pt x="376" y="1428"/>
                      </a:moveTo>
                      <a:cubicBezTo>
                        <a:pt x="427" y="1999"/>
                        <a:pt x="548" y="2543"/>
                        <a:pt x="622" y="3091"/>
                      </a:cubicBezTo>
                      <a:cubicBezTo>
                        <a:pt x="710" y="4022"/>
                        <a:pt x="884" y="4943"/>
                        <a:pt x="1142" y="5842"/>
                      </a:cubicBezTo>
                      <a:cubicBezTo>
                        <a:pt x="1240" y="6237"/>
                        <a:pt x="1663" y="6306"/>
                        <a:pt x="1937" y="6487"/>
                      </a:cubicBezTo>
                      <a:cubicBezTo>
                        <a:pt x="2188" y="5888"/>
                        <a:pt x="2379" y="5266"/>
                        <a:pt x="2508" y="4629"/>
                      </a:cubicBezTo>
                      <a:cubicBezTo>
                        <a:pt x="2657" y="3291"/>
                        <a:pt x="2680" y="1999"/>
                        <a:pt x="2805" y="661"/>
                      </a:cubicBezTo>
                      <a:lnTo>
                        <a:pt x="2633" y="712"/>
                      </a:lnTo>
                      <a:cubicBezTo>
                        <a:pt x="1909" y="982"/>
                        <a:pt x="1138" y="1205"/>
                        <a:pt x="376" y="14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0" name="Freeform 5959">
                  <a:extLst>
                    <a:ext uri="{FF2B5EF4-FFF2-40B4-BE49-F238E27FC236}">
                      <a16:creationId xmlns:a16="http://schemas.microsoft.com/office/drawing/2014/main" id="{11CDAC8F-6F68-BAB4-99F6-CE49922A52B1}"/>
                    </a:ext>
                  </a:extLst>
                </p:cNvPr>
                <p:cNvSpPr/>
                <p:nvPr/>
              </p:nvSpPr>
              <p:spPr>
                <a:xfrm rot="-780000">
                  <a:off x="1812153" y="3887143"/>
                  <a:ext cx="2866" cy="2973"/>
                </a:xfrm>
                <a:custGeom>
                  <a:avLst/>
                  <a:gdLst>
                    <a:gd name="connsiteX0" fmla="*/ 590 w 2866"/>
                    <a:gd name="connsiteY0" fmla="*/ 3508 h 2973"/>
                    <a:gd name="connsiteX1" fmla="*/ 739 w 2866"/>
                    <a:gd name="connsiteY1" fmla="*/ 3633 h 2973"/>
                    <a:gd name="connsiteX2" fmla="*/ 2077 w 2866"/>
                    <a:gd name="connsiteY2" fmla="*/ 2370 h 2973"/>
                    <a:gd name="connsiteX3" fmla="*/ 3242 w 2866"/>
                    <a:gd name="connsiteY3" fmla="*/ 660 h 2973"/>
                    <a:gd name="connsiteX4" fmla="*/ 3242 w 2866"/>
                    <a:gd name="connsiteY4" fmla="*/ 660 h 2973"/>
                    <a:gd name="connsiteX5" fmla="*/ 1036 w 2866"/>
                    <a:gd name="connsiteY5" fmla="*/ 1826 h 2973"/>
                    <a:gd name="connsiteX6" fmla="*/ 590 w 2866"/>
                    <a:gd name="connsiteY6" fmla="*/ 3508 h 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 h="2973">
                      <a:moveTo>
                        <a:pt x="590" y="3508"/>
                      </a:moveTo>
                      <a:lnTo>
                        <a:pt x="739" y="3633"/>
                      </a:lnTo>
                      <a:cubicBezTo>
                        <a:pt x="1266" y="3308"/>
                        <a:pt x="1722" y="2878"/>
                        <a:pt x="2077" y="2370"/>
                      </a:cubicBezTo>
                      <a:lnTo>
                        <a:pt x="3242" y="660"/>
                      </a:lnTo>
                      <a:lnTo>
                        <a:pt x="3242" y="660"/>
                      </a:lnTo>
                      <a:cubicBezTo>
                        <a:pt x="2487" y="1010"/>
                        <a:pt x="1751" y="1399"/>
                        <a:pt x="1036" y="1826"/>
                      </a:cubicBezTo>
                      <a:cubicBezTo>
                        <a:pt x="442" y="2170"/>
                        <a:pt x="144" y="3183"/>
                        <a:pt x="590" y="35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1" name="Freeform 5960">
                  <a:extLst>
                    <a:ext uri="{FF2B5EF4-FFF2-40B4-BE49-F238E27FC236}">
                      <a16:creationId xmlns:a16="http://schemas.microsoft.com/office/drawing/2014/main" id="{80888DDF-974E-94CF-B866-747E5EB2726F}"/>
                    </a:ext>
                  </a:extLst>
                </p:cNvPr>
                <p:cNvSpPr/>
                <p:nvPr/>
              </p:nvSpPr>
              <p:spPr>
                <a:xfrm rot="-780000">
                  <a:off x="1812969" y="3886135"/>
                  <a:ext cx="4635" cy="8753"/>
                </a:xfrm>
                <a:custGeom>
                  <a:avLst/>
                  <a:gdLst>
                    <a:gd name="connsiteX0" fmla="*/ 4640 w 4635"/>
                    <a:gd name="connsiteY0" fmla="*/ 3610 h 8753"/>
                    <a:gd name="connsiteX1" fmla="*/ 5011 w 4635"/>
                    <a:gd name="connsiteY1" fmla="*/ 2593 h 8753"/>
                    <a:gd name="connsiteX2" fmla="*/ 4319 w 4635"/>
                    <a:gd name="connsiteY2" fmla="*/ 660 h 8753"/>
                    <a:gd name="connsiteX3" fmla="*/ 2879 w 4635"/>
                    <a:gd name="connsiteY3" fmla="*/ 1329 h 8753"/>
                    <a:gd name="connsiteX4" fmla="*/ 2879 w 4635"/>
                    <a:gd name="connsiteY4" fmla="*/ 1329 h 8753"/>
                    <a:gd name="connsiteX5" fmla="*/ 1713 w 4635"/>
                    <a:gd name="connsiteY5" fmla="*/ 3039 h 8753"/>
                    <a:gd name="connsiteX6" fmla="*/ 376 w 4635"/>
                    <a:gd name="connsiteY6" fmla="*/ 4302 h 8753"/>
                    <a:gd name="connsiteX7" fmla="*/ 798 w 4635"/>
                    <a:gd name="connsiteY7" fmla="*/ 8484 h 8753"/>
                    <a:gd name="connsiteX8" fmla="*/ 747 w 4635"/>
                    <a:gd name="connsiteY8" fmla="*/ 9413 h 8753"/>
                    <a:gd name="connsiteX9" fmla="*/ 3005 w 4635"/>
                    <a:gd name="connsiteY9" fmla="*/ 8693 h 8753"/>
                    <a:gd name="connsiteX10" fmla="*/ 3176 w 4635"/>
                    <a:gd name="connsiteY10" fmla="*/ 8642 h 8753"/>
                    <a:gd name="connsiteX11" fmla="*/ 3348 w 4635"/>
                    <a:gd name="connsiteY11" fmla="*/ 7202 h 8753"/>
                    <a:gd name="connsiteX12" fmla="*/ 4640 w 4635"/>
                    <a:gd name="connsiteY12" fmla="*/ 3610 h 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5" h="8753">
                      <a:moveTo>
                        <a:pt x="4640" y="3610"/>
                      </a:moveTo>
                      <a:cubicBezTo>
                        <a:pt x="4788" y="3238"/>
                        <a:pt x="4914" y="2918"/>
                        <a:pt x="5011" y="2593"/>
                      </a:cubicBezTo>
                      <a:cubicBezTo>
                        <a:pt x="4737" y="1965"/>
                        <a:pt x="4506" y="1319"/>
                        <a:pt x="4319" y="660"/>
                      </a:cubicBezTo>
                      <a:lnTo>
                        <a:pt x="2879" y="1329"/>
                      </a:lnTo>
                      <a:lnTo>
                        <a:pt x="2879" y="1329"/>
                      </a:lnTo>
                      <a:lnTo>
                        <a:pt x="1713" y="3039"/>
                      </a:lnTo>
                      <a:cubicBezTo>
                        <a:pt x="1358" y="3547"/>
                        <a:pt x="903" y="3977"/>
                        <a:pt x="376" y="4302"/>
                      </a:cubicBezTo>
                      <a:cubicBezTo>
                        <a:pt x="1193" y="5097"/>
                        <a:pt x="1142" y="6584"/>
                        <a:pt x="798" y="8484"/>
                      </a:cubicBezTo>
                      <a:cubicBezTo>
                        <a:pt x="758" y="8792"/>
                        <a:pt x="741" y="9103"/>
                        <a:pt x="747" y="9413"/>
                      </a:cubicBezTo>
                      <a:cubicBezTo>
                        <a:pt x="1514" y="9190"/>
                        <a:pt x="2285" y="8949"/>
                        <a:pt x="3005" y="8693"/>
                      </a:cubicBezTo>
                      <a:lnTo>
                        <a:pt x="3176" y="8642"/>
                      </a:lnTo>
                      <a:cubicBezTo>
                        <a:pt x="3228" y="8177"/>
                        <a:pt x="3274" y="7675"/>
                        <a:pt x="3348" y="7202"/>
                      </a:cubicBezTo>
                      <a:cubicBezTo>
                        <a:pt x="3640" y="5959"/>
                        <a:pt x="4074" y="4754"/>
                        <a:pt x="4640" y="36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2" name="Freeform 5961">
                  <a:extLst>
                    <a:ext uri="{FF2B5EF4-FFF2-40B4-BE49-F238E27FC236}">
                      <a16:creationId xmlns:a16="http://schemas.microsoft.com/office/drawing/2014/main" id="{FE90E870-4A2E-B897-4475-0E2343D8CB83}"/>
                    </a:ext>
                  </a:extLst>
                </p:cNvPr>
                <p:cNvSpPr/>
                <p:nvPr/>
              </p:nvSpPr>
              <p:spPr>
                <a:xfrm rot="-780000">
                  <a:off x="1816073" y="3885506"/>
                  <a:ext cx="899" cy="2183"/>
                </a:xfrm>
                <a:custGeom>
                  <a:avLst/>
                  <a:gdLst>
                    <a:gd name="connsiteX0" fmla="*/ 1068 w 899"/>
                    <a:gd name="connsiteY0" fmla="*/ 2843 h 2183"/>
                    <a:gd name="connsiteX1" fmla="*/ 896 w 899"/>
                    <a:gd name="connsiteY1" fmla="*/ 660 h 2183"/>
                    <a:gd name="connsiteX2" fmla="*/ 376 w 899"/>
                    <a:gd name="connsiteY2" fmla="*/ 906 h 2183"/>
                    <a:gd name="connsiteX3" fmla="*/ 1068 w 899"/>
                    <a:gd name="connsiteY3" fmla="*/ 2843 h 2183"/>
                  </a:gdLst>
                  <a:ahLst/>
                  <a:cxnLst>
                    <a:cxn ang="0">
                      <a:pos x="connsiteX0" y="connsiteY0"/>
                    </a:cxn>
                    <a:cxn ang="0">
                      <a:pos x="connsiteX1" y="connsiteY1"/>
                    </a:cxn>
                    <a:cxn ang="0">
                      <a:pos x="connsiteX2" y="connsiteY2"/>
                    </a:cxn>
                    <a:cxn ang="0">
                      <a:pos x="connsiteX3" y="connsiteY3"/>
                    </a:cxn>
                  </a:cxnLst>
                  <a:rect l="l" t="t" r="r" b="b"/>
                  <a:pathLst>
                    <a:path w="899" h="2183">
                      <a:moveTo>
                        <a:pt x="1068" y="2843"/>
                      </a:moveTo>
                      <a:cubicBezTo>
                        <a:pt x="1389" y="1826"/>
                        <a:pt x="1342" y="1082"/>
                        <a:pt x="896" y="660"/>
                      </a:cubicBezTo>
                      <a:lnTo>
                        <a:pt x="376" y="906"/>
                      </a:lnTo>
                      <a:cubicBezTo>
                        <a:pt x="563" y="1567"/>
                        <a:pt x="794" y="2214"/>
                        <a:pt x="1068" y="28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3" name="Freeform 5962">
                  <a:extLst>
                    <a:ext uri="{FF2B5EF4-FFF2-40B4-BE49-F238E27FC236}">
                      <a16:creationId xmlns:a16="http://schemas.microsoft.com/office/drawing/2014/main" id="{17ABB8E3-41D5-5951-07A2-1A06BC5935B2}"/>
                    </a:ext>
                  </a:extLst>
                </p:cNvPr>
                <p:cNvSpPr/>
                <p:nvPr/>
              </p:nvSpPr>
              <p:spPr>
                <a:xfrm rot="-780000">
                  <a:off x="1828145" y="3878712"/>
                  <a:ext cx="1662" cy="2346"/>
                </a:xfrm>
                <a:custGeom>
                  <a:avLst/>
                  <a:gdLst>
                    <a:gd name="connsiteX0" fmla="*/ 531 w 1662"/>
                    <a:gd name="connsiteY0" fmla="*/ 658 h 2346"/>
                    <a:gd name="connsiteX1" fmla="*/ 554 w 1662"/>
                    <a:gd name="connsiteY1" fmla="*/ 2842 h 2346"/>
                    <a:gd name="connsiteX2" fmla="*/ 2040 w 1662"/>
                    <a:gd name="connsiteY2" fmla="*/ 2494 h 2346"/>
                    <a:gd name="connsiteX3" fmla="*/ 2040 w 1662"/>
                    <a:gd name="connsiteY3" fmla="*/ 2494 h 2346"/>
                    <a:gd name="connsiteX4" fmla="*/ 1297 w 1662"/>
                    <a:gd name="connsiteY4" fmla="*/ 1564 h 2346"/>
                    <a:gd name="connsiteX5" fmla="*/ 531 w 1662"/>
                    <a:gd name="connsiteY5" fmla="*/ 658 h 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2" h="2346">
                      <a:moveTo>
                        <a:pt x="531" y="658"/>
                      </a:moveTo>
                      <a:cubicBezTo>
                        <a:pt x="320" y="1372"/>
                        <a:pt x="328" y="2133"/>
                        <a:pt x="554" y="2842"/>
                      </a:cubicBezTo>
                      <a:cubicBezTo>
                        <a:pt x="777" y="3163"/>
                        <a:pt x="1669" y="2991"/>
                        <a:pt x="2040" y="2494"/>
                      </a:cubicBezTo>
                      <a:lnTo>
                        <a:pt x="2040" y="2494"/>
                      </a:lnTo>
                      <a:cubicBezTo>
                        <a:pt x="1774" y="2199"/>
                        <a:pt x="1526" y="1889"/>
                        <a:pt x="1297" y="1564"/>
                      </a:cubicBezTo>
                      <a:cubicBezTo>
                        <a:pt x="1051" y="1253"/>
                        <a:pt x="800" y="956"/>
                        <a:pt x="531" y="6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4" name="Freeform 5963">
                  <a:extLst>
                    <a:ext uri="{FF2B5EF4-FFF2-40B4-BE49-F238E27FC236}">
                      <a16:creationId xmlns:a16="http://schemas.microsoft.com/office/drawing/2014/main" id="{3C8A333C-CE11-C27C-5292-4D5527740D13}"/>
                    </a:ext>
                  </a:extLst>
                </p:cNvPr>
                <p:cNvSpPr/>
                <p:nvPr/>
              </p:nvSpPr>
              <p:spPr>
                <a:xfrm rot="-780000">
                  <a:off x="1830199" y="3872618"/>
                  <a:ext cx="2824" cy="3953"/>
                </a:xfrm>
                <a:custGeom>
                  <a:avLst/>
                  <a:gdLst>
                    <a:gd name="connsiteX0" fmla="*/ 699 w 2824"/>
                    <a:gd name="connsiteY0" fmla="*/ 3473 h 3953"/>
                    <a:gd name="connsiteX1" fmla="*/ 379 w 2824"/>
                    <a:gd name="connsiteY1" fmla="*/ 3868 h 3953"/>
                    <a:gd name="connsiteX2" fmla="*/ 1099 w 2824"/>
                    <a:gd name="connsiteY2" fmla="*/ 4611 h 3953"/>
                    <a:gd name="connsiteX3" fmla="*/ 2956 w 2824"/>
                    <a:gd name="connsiteY3" fmla="*/ 1786 h 3953"/>
                    <a:gd name="connsiteX4" fmla="*/ 2831 w 2824"/>
                    <a:gd name="connsiteY4" fmla="*/ 1586 h 3953"/>
                    <a:gd name="connsiteX5" fmla="*/ 3203 w 2824"/>
                    <a:gd name="connsiteY5" fmla="*/ 657 h 3953"/>
                    <a:gd name="connsiteX6" fmla="*/ 2929 w 2824"/>
                    <a:gd name="connsiteY6" fmla="*/ 829 h 3953"/>
                    <a:gd name="connsiteX7" fmla="*/ 699 w 2824"/>
                    <a:gd name="connsiteY7" fmla="*/ 3473 h 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 h="3953">
                      <a:moveTo>
                        <a:pt x="699" y="3473"/>
                      </a:moveTo>
                      <a:lnTo>
                        <a:pt x="379" y="3868"/>
                      </a:lnTo>
                      <a:cubicBezTo>
                        <a:pt x="637" y="4097"/>
                        <a:pt x="878" y="4345"/>
                        <a:pt x="1099" y="4611"/>
                      </a:cubicBezTo>
                      <a:lnTo>
                        <a:pt x="2956" y="1786"/>
                      </a:lnTo>
                      <a:lnTo>
                        <a:pt x="2831" y="1586"/>
                      </a:lnTo>
                      <a:lnTo>
                        <a:pt x="3203" y="657"/>
                      </a:lnTo>
                      <a:lnTo>
                        <a:pt x="2929" y="829"/>
                      </a:lnTo>
                      <a:cubicBezTo>
                        <a:pt x="2105" y="1639"/>
                        <a:pt x="1359" y="2525"/>
                        <a:pt x="699" y="34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5" name="Freeform 5964">
                  <a:extLst>
                    <a:ext uri="{FF2B5EF4-FFF2-40B4-BE49-F238E27FC236}">
                      <a16:creationId xmlns:a16="http://schemas.microsoft.com/office/drawing/2014/main" id="{4183DDC9-6D65-0319-9C64-14B42B42553C}"/>
                    </a:ext>
                  </a:extLst>
                </p:cNvPr>
                <p:cNvSpPr/>
                <p:nvPr/>
              </p:nvSpPr>
              <p:spPr>
                <a:xfrm rot="-780000">
                  <a:off x="1827968" y="3876346"/>
                  <a:ext cx="3739" cy="3995"/>
                </a:xfrm>
                <a:custGeom>
                  <a:avLst/>
                  <a:gdLst>
                    <a:gd name="connsiteX0" fmla="*/ 750 w 3739"/>
                    <a:gd name="connsiteY0" fmla="*/ 2075 h 3995"/>
                    <a:gd name="connsiteX1" fmla="*/ 401 w 3739"/>
                    <a:gd name="connsiteY1" fmla="*/ 2646 h 3995"/>
                    <a:gd name="connsiteX2" fmla="*/ 378 w 3739"/>
                    <a:gd name="connsiteY2" fmla="*/ 2795 h 3995"/>
                    <a:gd name="connsiteX3" fmla="*/ 1145 w 3739"/>
                    <a:gd name="connsiteY3" fmla="*/ 3724 h 3995"/>
                    <a:gd name="connsiteX4" fmla="*/ 1888 w 3739"/>
                    <a:gd name="connsiteY4" fmla="*/ 4654 h 3995"/>
                    <a:gd name="connsiteX5" fmla="*/ 4117 w 3739"/>
                    <a:gd name="connsiteY5" fmla="*/ 1401 h 3995"/>
                    <a:gd name="connsiteX6" fmla="*/ 3397 w 3739"/>
                    <a:gd name="connsiteY6" fmla="*/ 658 h 3995"/>
                    <a:gd name="connsiteX7" fmla="*/ 750 w 3739"/>
                    <a:gd name="connsiteY7" fmla="*/ 2075 h 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9" h="3995">
                      <a:moveTo>
                        <a:pt x="750" y="2075"/>
                      </a:moveTo>
                      <a:cubicBezTo>
                        <a:pt x="605" y="2246"/>
                        <a:pt x="487" y="2439"/>
                        <a:pt x="401" y="2646"/>
                      </a:cubicBezTo>
                      <a:lnTo>
                        <a:pt x="378" y="2795"/>
                      </a:lnTo>
                      <a:cubicBezTo>
                        <a:pt x="652" y="3092"/>
                        <a:pt x="898" y="3390"/>
                        <a:pt x="1145" y="3724"/>
                      </a:cubicBezTo>
                      <a:cubicBezTo>
                        <a:pt x="1373" y="4049"/>
                        <a:pt x="1622" y="4359"/>
                        <a:pt x="1888" y="4654"/>
                      </a:cubicBezTo>
                      <a:cubicBezTo>
                        <a:pt x="2654" y="3613"/>
                        <a:pt x="3402" y="2521"/>
                        <a:pt x="4117" y="1401"/>
                      </a:cubicBezTo>
                      <a:cubicBezTo>
                        <a:pt x="3896" y="1135"/>
                        <a:pt x="3656" y="887"/>
                        <a:pt x="3397" y="658"/>
                      </a:cubicBezTo>
                      <a:cubicBezTo>
                        <a:pt x="2721" y="1442"/>
                        <a:pt x="1777" y="1947"/>
                        <a:pt x="750" y="20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6" name="Freeform 5965">
                  <a:extLst>
                    <a:ext uri="{FF2B5EF4-FFF2-40B4-BE49-F238E27FC236}">
                      <a16:creationId xmlns:a16="http://schemas.microsoft.com/office/drawing/2014/main" id="{D2ED28EE-B860-674D-2403-806A11165697}"/>
                    </a:ext>
                  </a:extLst>
                </p:cNvPr>
                <p:cNvSpPr/>
                <p:nvPr/>
              </p:nvSpPr>
              <p:spPr>
                <a:xfrm rot="-780000">
                  <a:off x="1829293" y="3870218"/>
                  <a:ext cx="3690" cy="5681"/>
                </a:xfrm>
                <a:custGeom>
                  <a:avLst/>
                  <a:gdLst>
                    <a:gd name="connsiteX0" fmla="*/ 3778 w 3690"/>
                    <a:gd name="connsiteY0" fmla="*/ 684 h 5681"/>
                    <a:gd name="connsiteX1" fmla="*/ 2613 w 3690"/>
                    <a:gd name="connsiteY1" fmla="*/ 1501 h 5681"/>
                    <a:gd name="connsiteX2" fmla="*/ 1219 w 3690"/>
                    <a:gd name="connsiteY2" fmla="*/ 4452 h 5681"/>
                    <a:gd name="connsiteX3" fmla="*/ 378 w 3690"/>
                    <a:gd name="connsiteY3" fmla="*/ 5915 h 5681"/>
                    <a:gd name="connsiteX4" fmla="*/ 950 w 3690"/>
                    <a:gd name="connsiteY4" fmla="*/ 6338 h 5681"/>
                    <a:gd name="connsiteX5" fmla="*/ 1270 w 3690"/>
                    <a:gd name="connsiteY5" fmla="*/ 5943 h 5681"/>
                    <a:gd name="connsiteX6" fmla="*/ 3500 w 3690"/>
                    <a:gd name="connsiteY6" fmla="*/ 3313 h 5681"/>
                    <a:gd name="connsiteX7" fmla="*/ 3774 w 3690"/>
                    <a:gd name="connsiteY7" fmla="*/ 3141 h 5681"/>
                    <a:gd name="connsiteX8" fmla="*/ 4020 w 3690"/>
                    <a:gd name="connsiteY8" fmla="*/ 2300 h 5681"/>
                    <a:gd name="connsiteX9" fmla="*/ 3778 w 3690"/>
                    <a:gd name="connsiteY9" fmla="*/ 684 h 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0" h="5681">
                      <a:moveTo>
                        <a:pt x="3778" y="684"/>
                      </a:moveTo>
                      <a:cubicBezTo>
                        <a:pt x="3607" y="535"/>
                        <a:pt x="2910" y="1032"/>
                        <a:pt x="2613" y="1501"/>
                      </a:cubicBezTo>
                      <a:cubicBezTo>
                        <a:pt x="2070" y="2446"/>
                        <a:pt x="1604" y="3432"/>
                        <a:pt x="1219" y="4452"/>
                      </a:cubicBezTo>
                      <a:cubicBezTo>
                        <a:pt x="992" y="4968"/>
                        <a:pt x="710" y="5459"/>
                        <a:pt x="378" y="5915"/>
                      </a:cubicBezTo>
                      <a:lnTo>
                        <a:pt x="950" y="6338"/>
                      </a:lnTo>
                      <a:lnTo>
                        <a:pt x="1270" y="5943"/>
                      </a:lnTo>
                      <a:cubicBezTo>
                        <a:pt x="1931" y="4999"/>
                        <a:pt x="2677" y="4119"/>
                        <a:pt x="3500" y="3313"/>
                      </a:cubicBezTo>
                      <a:lnTo>
                        <a:pt x="3774" y="3141"/>
                      </a:lnTo>
                      <a:cubicBezTo>
                        <a:pt x="3894" y="2874"/>
                        <a:pt x="3977" y="2591"/>
                        <a:pt x="4020" y="2300"/>
                      </a:cubicBezTo>
                      <a:cubicBezTo>
                        <a:pt x="4133" y="1750"/>
                        <a:pt x="4048" y="1177"/>
                        <a:pt x="3778" y="6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7" name="Freeform 5966">
                  <a:extLst>
                    <a:ext uri="{FF2B5EF4-FFF2-40B4-BE49-F238E27FC236}">
                      <a16:creationId xmlns:a16="http://schemas.microsoft.com/office/drawing/2014/main" id="{ADF0C668-5E70-D2A5-9946-5EDAAA9C072D}"/>
                    </a:ext>
                  </a:extLst>
                </p:cNvPr>
                <p:cNvSpPr/>
                <p:nvPr/>
              </p:nvSpPr>
              <p:spPr>
                <a:xfrm rot="-780000">
                  <a:off x="1828007" y="3875972"/>
                  <a:ext cx="2652" cy="1863"/>
                </a:xfrm>
                <a:custGeom>
                  <a:avLst/>
                  <a:gdLst>
                    <a:gd name="connsiteX0" fmla="*/ 378 w 2652"/>
                    <a:gd name="connsiteY0" fmla="*/ 2521 h 1863"/>
                    <a:gd name="connsiteX1" fmla="*/ 3030 w 2652"/>
                    <a:gd name="connsiteY1" fmla="*/ 1081 h 1863"/>
                    <a:gd name="connsiteX2" fmla="*/ 2459 w 2652"/>
                    <a:gd name="connsiteY2" fmla="*/ 658 h 1863"/>
                    <a:gd name="connsiteX3" fmla="*/ 1242 w 2652"/>
                    <a:gd name="connsiteY3" fmla="*/ 1750 h 1863"/>
                    <a:gd name="connsiteX4" fmla="*/ 378 w 2652"/>
                    <a:gd name="connsiteY4" fmla="*/ 2521 h 1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 h="1863">
                      <a:moveTo>
                        <a:pt x="378" y="2521"/>
                      </a:moveTo>
                      <a:cubicBezTo>
                        <a:pt x="1411" y="2388"/>
                        <a:pt x="2356" y="1874"/>
                        <a:pt x="3030" y="1081"/>
                      </a:cubicBezTo>
                      <a:lnTo>
                        <a:pt x="2459" y="658"/>
                      </a:lnTo>
                      <a:cubicBezTo>
                        <a:pt x="2142" y="1110"/>
                        <a:pt x="1726" y="1483"/>
                        <a:pt x="1242" y="1750"/>
                      </a:cubicBezTo>
                      <a:cubicBezTo>
                        <a:pt x="918" y="1963"/>
                        <a:pt x="627" y="2223"/>
                        <a:pt x="378" y="252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8" name="Freeform 5967">
                  <a:extLst>
                    <a:ext uri="{FF2B5EF4-FFF2-40B4-BE49-F238E27FC236}">
                      <a16:creationId xmlns:a16="http://schemas.microsoft.com/office/drawing/2014/main" id="{AB0CBEDB-C175-3238-E997-A0B47F19510B}"/>
                    </a:ext>
                  </a:extLst>
                </p:cNvPr>
                <p:cNvSpPr/>
                <p:nvPr/>
              </p:nvSpPr>
              <p:spPr>
                <a:xfrm rot="-780000">
                  <a:off x="1796295" y="3857804"/>
                  <a:ext cx="2080" cy="2925"/>
                </a:xfrm>
                <a:custGeom>
                  <a:avLst/>
                  <a:gdLst>
                    <a:gd name="connsiteX0" fmla="*/ 1116 w 2080"/>
                    <a:gd name="connsiteY0" fmla="*/ 709 h 2925"/>
                    <a:gd name="connsiteX1" fmla="*/ 372 w 2080"/>
                    <a:gd name="connsiteY1" fmla="*/ 2396 h 2925"/>
                    <a:gd name="connsiteX2" fmla="*/ 396 w 2080"/>
                    <a:gd name="connsiteY2" fmla="*/ 3116 h 2925"/>
                    <a:gd name="connsiteX3" fmla="*/ 521 w 2080"/>
                    <a:gd name="connsiteY3" fmla="*/ 2651 h 2925"/>
                    <a:gd name="connsiteX4" fmla="*/ 1241 w 2080"/>
                    <a:gd name="connsiteY4" fmla="*/ 3581 h 2925"/>
                    <a:gd name="connsiteX5" fmla="*/ 1910 w 2080"/>
                    <a:gd name="connsiteY5" fmla="*/ 2712 h 2925"/>
                    <a:gd name="connsiteX6" fmla="*/ 2453 w 2080"/>
                    <a:gd name="connsiteY6" fmla="*/ 2020 h 2925"/>
                    <a:gd name="connsiteX7" fmla="*/ 1836 w 2080"/>
                    <a:gd name="connsiteY7" fmla="*/ 1030 h 2925"/>
                    <a:gd name="connsiteX8" fmla="*/ 1116 w 2080"/>
                    <a:gd name="connsiteY8" fmla="*/ 709 h 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 h="2925">
                      <a:moveTo>
                        <a:pt x="1116" y="709"/>
                      </a:moveTo>
                      <a:cubicBezTo>
                        <a:pt x="765" y="1220"/>
                        <a:pt x="513" y="1792"/>
                        <a:pt x="372" y="2396"/>
                      </a:cubicBezTo>
                      <a:cubicBezTo>
                        <a:pt x="372" y="2642"/>
                        <a:pt x="396" y="2893"/>
                        <a:pt x="396" y="3116"/>
                      </a:cubicBezTo>
                      <a:lnTo>
                        <a:pt x="521" y="2651"/>
                      </a:lnTo>
                      <a:cubicBezTo>
                        <a:pt x="855" y="2875"/>
                        <a:pt x="1108" y="3201"/>
                        <a:pt x="1241" y="3581"/>
                      </a:cubicBezTo>
                      <a:cubicBezTo>
                        <a:pt x="1489" y="3312"/>
                        <a:pt x="1713" y="3021"/>
                        <a:pt x="1910" y="2712"/>
                      </a:cubicBezTo>
                      <a:lnTo>
                        <a:pt x="2453" y="2020"/>
                      </a:lnTo>
                      <a:cubicBezTo>
                        <a:pt x="2201" y="1721"/>
                        <a:pt x="1993" y="1388"/>
                        <a:pt x="1836" y="1030"/>
                      </a:cubicBezTo>
                      <a:cubicBezTo>
                        <a:pt x="1706" y="733"/>
                        <a:pt x="1213" y="561"/>
                        <a:pt x="1116" y="7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9" name="Freeform 5968">
                  <a:extLst>
                    <a:ext uri="{FF2B5EF4-FFF2-40B4-BE49-F238E27FC236}">
                      <a16:creationId xmlns:a16="http://schemas.microsoft.com/office/drawing/2014/main" id="{879361C1-FE3C-03DD-2836-825A321B3461}"/>
                    </a:ext>
                  </a:extLst>
                </p:cNvPr>
                <p:cNvSpPr/>
                <p:nvPr/>
              </p:nvSpPr>
              <p:spPr>
                <a:xfrm rot="-780000">
                  <a:off x="1796652" y="3859886"/>
                  <a:ext cx="845" cy="1579"/>
                </a:xfrm>
                <a:custGeom>
                  <a:avLst/>
                  <a:gdLst>
                    <a:gd name="connsiteX0" fmla="*/ 1218 w 845"/>
                    <a:gd name="connsiteY0" fmla="*/ 1585 h 1579"/>
                    <a:gd name="connsiteX1" fmla="*/ 498 w 845"/>
                    <a:gd name="connsiteY1" fmla="*/ 655 h 1579"/>
                    <a:gd name="connsiteX2" fmla="*/ 373 w 845"/>
                    <a:gd name="connsiteY2" fmla="*/ 1120 h 1579"/>
                    <a:gd name="connsiteX3" fmla="*/ 447 w 845"/>
                    <a:gd name="connsiteY3" fmla="*/ 2235 h 1579"/>
                    <a:gd name="connsiteX4" fmla="*/ 1218 w 845"/>
                    <a:gd name="connsiteY4" fmla="*/ 1585 h 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 h="1579">
                      <a:moveTo>
                        <a:pt x="1218" y="1585"/>
                      </a:moveTo>
                      <a:cubicBezTo>
                        <a:pt x="1085" y="1205"/>
                        <a:pt x="832" y="879"/>
                        <a:pt x="498" y="655"/>
                      </a:cubicBezTo>
                      <a:lnTo>
                        <a:pt x="373" y="1120"/>
                      </a:lnTo>
                      <a:cubicBezTo>
                        <a:pt x="371" y="1493"/>
                        <a:pt x="396" y="1866"/>
                        <a:pt x="447" y="2235"/>
                      </a:cubicBezTo>
                      <a:cubicBezTo>
                        <a:pt x="741" y="2067"/>
                        <a:pt x="1003" y="1847"/>
                        <a:pt x="1218" y="15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0" name="Freeform 5969">
                  <a:extLst>
                    <a:ext uri="{FF2B5EF4-FFF2-40B4-BE49-F238E27FC236}">
                      <a16:creationId xmlns:a16="http://schemas.microsoft.com/office/drawing/2014/main" id="{07C283A0-75D0-8B0B-0CC1-7495EBEAD306}"/>
                    </a:ext>
                  </a:extLst>
                </p:cNvPr>
                <p:cNvSpPr/>
                <p:nvPr/>
              </p:nvSpPr>
              <p:spPr>
                <a:xfrm rot="-780000">
                  <a:off x="1797194" y="3857769"/>
                  <a:ext cx="4482" cy="4317"/>
                </a:xfrm>
                <a:custGeom>
                  <a:avLst/>
                  <a:gdLst>
                    <a:gd name="connsiteX0" fmla="*/ 544 w 4482"/>
                    <a:gd name="connsiteY0" fmla="*/ 3137 h 4317"/>
                    <a:gd name="connsiteX1" fmla="*/ 373 w 4482"/>
                    <a:gd name="connsiteY1" fmla="*/ 4921 h 4317"/>
                    <a:gd name="connsiteX2" fmla="*/ 373 w 4482"/>
                    <a:gd name="connsiteY2" fmla="*/ 4972 h 4317"/>
                    <a:gd name="connsiteX3" fmla="*/ 721 w 4482"/>
                    <a:gd name="connsiteY3" fmla="*/ 4847 h 4317"/>
                    <a:gd name="connsiteX4" fmla="*/ 2184 w 4482"/>
                    <a:gd name="connsiteY4" fmla="*/ 4006 h 4317"/>
                    <a:gd name="connsiteX5" fmla="*/ 2649 w 4482"/>
                    <a:gd name="connsiteY5" fmla="*/ 3114 h 4317"/>
                    <a:gd name="connsiteX6" fmla="*/ 2923 w 4482"/>
                    <a:gd name="connsiteY6" fmla="*/ 2542 h 4317"/>
                    <a:gd name="connsiteX7" fmla="*/ 4855 w 4482"/>
                    <a:gd name="connsiteY7" fmla="*/ 1079 h 4317"/>
                    <a:gd name="connsiteX8" fmla="*/ 3889 w 4482"/>
                    <a:gd name="connsiteY8" fmla="*/ 981 h 4317"/>
                    <a:gd name="connsiteX9" fmla="*/ 1780 w 4482"/>
                    <a:gd name="connsiteY9" fmla="*/ 1576 h 4317"/>
                    <a:gd name="connsiteX10" fmla="*/ 1237 w 4482"/>
                    <a:gd name="connsiteY10" fmla="*/ 2268 h 4317"/>
                    <a:gd name="connsiteX11" fmla="*/ 544 w 4482"/>
                    <a:gd name="connsiteY11" fmla="*/ 3137 h 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82" h="4317">
                      <a:moveTo>
                        <a:pt x="544" y="3137"/>
                      </a:moveTo>
                      <a:cubicBezTo>
                        <a:pt x="698" y="3733"/>
                        <a:pt x="637" y="4365"/>
                        <a:pt x="373" y="4921"/>
                      </a:cubicBezTo>
                      <a:lnTo>
                        <a:pt x="373" y="4972"/>
                      </a:lnTo>
                      <a:lnTo>
                        <a:pt x="721" y="4847"/>
                      </a:lnTo>
                      <a:cubicBezTo>
                        <a:pt x="1149" y="4473"/>
                        <a:pt x="1646" y="4187"/>
                        <a:pt x="2184" y="4006"/>
                      </a:cubicBezTo>
                      <a:cubicBezTo>
                        <a:pt x="2333" y="3733"/>
                        <a:pt x="2488" y="3436"/>
                        <a:pt x="2649" y="3114"/>
                      </a:cubicBezTo>
                      <a:cubicBezTo>
                        <a:pt x="2746" y="2914"/>
                        <a:pt x="2774" y="2649"/>
                        <a:pt x="2923" y="2542"/>
                      </a:cubicBezTo>
                      <a:cubicBezTo>
                        <a:pt x="3568" y="2045"/>
                        <a:pt x="4214" y="1553"/>
                        <a:pt x="4855" y="1079"/>
                      </a:cubicBezTo>
                      <a:cubicBezTo>
                        <a:pt x="4804" y="558"/>
                        <a:pt x="4506" y="507"/>
                        <a:pt x="3889" y="981"/>
                      </a:cubicBezTo>
                      <a:cubicBezTo>
                        <a:pt x="2746" y="1850"/>
                        <a:pt x="2254" y="2045"/>
                        <a:pt x="1780" y="1576"/>
                      </a:cubicBezTo>
                      <a:lnTo>
                        <a:pt x="1237" y="2268"/>
                      </a:lnTo>
                      <a:cubicBezTo>
                        <a:pt x="1032" y="2578"/>
                        <a:pt x="801" y="2869"/>
                        <a:pt x="544" y="31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1" name="Freeform 5970">
                  <a:extLst>
                    <a:ext uri="{FF2B5EF4-FFF2-40B4-BE49-F238E27FC236}">
                      <a16:creationId xmlns:a16="http://schemas.microsoft.com/office/drawing/2014/main" id="{1A17CD9C-077A-E280-4EEB-CA512CC63D40}"/>
                    </a:ext>
                  </a:extLst>
                </p:cNvPr>
                <p:cNvSpPr/>
                <p:nvPr/>
              </p:nvSpPr>
              <p:spPr>
                <a:xfrm rot="-780000">
                  <a:off x="1796937" y="3860763"/>
                  <a:ext cx="849" cy="1839"/>
                </a:xfrm>
                <a:custGeom>
                  <a:avLst/>
                  <a:gdLst>
                    <a:gd name="connsiteX0" fmla="*/ 503 w 849"/>
                    <a:gd name="connsiteY0" fmla="*/ 2268 h 1839"/>
                    <a:gd name="connsiteX1" fmla="*/ 967 w 849"/>
                    <a:gd name="connsiteY1" fmla="*/ 2491 h 1839"/>
                    <a:gd name="connsiteX2" fmla="*/ 967 w 849"/>
                    <a:gd name="connsiteY2" fmla="*/ 2467 h 1839"/>
                    <a:gd name="connsiteX3" fmla="*/ 1139 w 849"/>
                    <a:gd name="connsiteY3" fmla="*/ 655 h 1839"/>
                    <a:gd name="connsiteX4" fmla="*/ 373 w 849"/>
                    <a:gd name="connsiteY4" fmla="*/ 1324 h 1839"/>
                    <a:gd name="connsiteX5" fmla="*/ 503 w 849"/>
                    <a:gd name="connsiteY5" fmla="*/ 2268 h 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 h="1839">
                      <a:moveTo>
                        <a:pt x="503" y="2268"/>
                      </a:moveTo>
                      <a:cubicBezTo>
                        <a:pt x="554" y="2440"/>
                        <a:pt x="749" y="2514"/>
                        <a:pt x="967" y="2491"/>
                      </a:cubicBezTo>
                      <a:lnTo>
                        <a:pt x="967" y="2467"/>
                      </a:lnTo>
                      <a:cubicBezTo>
                        <a:pt x="1232" y="1902"/>
                        <a:pt x="1293" y="1261"/>
                        <a:pt x="1139" y="655"/>
                      </a:cubicBezTo>
                      <a:cubicBezTo>
                        <a:pt x="927" y="923"/>
                        <a:pt x="667" y="1150"/>
                        <a:pt x="373" y="1324"/>
                      </a:cubicBezTo>
                      <a:cubicBezTo>
                        <a:pt x="400" y="1645"/>
                        <a:pt x="452" y="1970"/>
                        <a:pt x="503" y="226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2" name="Freeform 5971">
                  <a:extLst>
                    <a:ext uri="{FF2B5EF4-FFF2-40B4-BE49-F238E27FC236}">
                      <a16:creationId xmlns:a16="http://schemas.microsoft.com/office/drawing/2014/main" id="{8590A0BA-CD86-478B-B5F6-F2921D8015E8}"/>
                    </a:ext>
                  </a:extLst>
                </p:cNvPr>
                <p:cNvSpPr/>
                <p:nvPr/>
              </p:nvSpPr>
              <p:spPr>
                <a:xfrm rot="-780000">
                  <a:off x="1798963" y="3857989"/>
                  <a:ext cx="2675" cy="3505"/>
                </a:xfrm>
                <a:custGeom>
                  <a:avLst/>
                  <a:gdLst>
                    <a:gd name="connsiteX0" fmla="*/ 837 w 2675"/>
                    <a:gd name="connsiteY0" fmla="*/ 2695 h 3505"/>
                    <a:gd name="connsiteX1" fmla="*/ 373 w 2675"/>
                    <a:gd name="connsiteY1" fmla="*/ 3587 h 3505"/>
                    <a:gd name="connsiteX2" fmla="*/ 1720 w 2675"/>
                    <a:gd name="connsiteY2" fmla="*/ 4126 h 3505"/>
                    <a:gd name="connsiteX3" fmla="*/ 2709 w 2675"/>
                    <a:gd name="connsiteY3" fmla="*/ 3582 h 3505"/>
                    <a:gd name="connsiteX4" fmla="*/ 3030 w 2675"/>
                    <a:gd name="connsiteY4" fmla="*/ 1324 h 3505"/>
                    <a:gd name="connsiteX5" fmla="*/ 3030 w 2675"/>
                    <a:gd name="connsiteY5" fmla="*/ 655 h 3505"/>
                    <a:gd name="connsiteX6" fmla="*/ 1098 w 2675"/>
                    <a:gd name="connsiteY6" fmla="*/ 2118 h 3505"/>
                    <a:gd name="connsiteX7" fmla="*/ 837 w 2675"/>
                    <a:gd name="connsiteY7" fmla="*/ 2695 h 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5" h="3505">
                      <a:moveTo>
                        <a:pt x="837" y="2695"/>
                      </a:moveTo>
                      <a:cubicBezTo>
                        <a:pt x="689" y="3005"/>
                        <a:pt x="534" y="3302"/>
                        <a:pt x="373" y="3587"/>
                      </a:cubicBezTo>
                      <a:cubicBezTo>
                        <a:pt x="893" y="3425"/>
                        <a:pt x="1455" y="3650"/>
                        <a:pt x="1720" y="4126"/>
                      </a:cubicBezTo>
                      <a:cubicBezTo>
                        <a:pt x="1817" y="4298"/>
                        <a:pt x="2366" y="3777"/>
                        <a:pt x="2709" y="3582"/>
                      </a:cubicBezTo>
                      <a:cubicBezTo>
                        <a:pt x="2858" y="2588"/>
                        <a:pt x="2955" y="1947"/>
                        <a:pt x="3030" y="1324"/>
                      </a:cubicBezTo>
                      <a:cubicBezTo>
                        <a:pt x="3055" y="1102"/>
                        <a:pt x="3055" y="877"/>
                        <a:pt x="3030" y="655"/>
                      </a:cubicBezTo>
                      <a:cubicBezTo>
                        <a:pt x="2384" y="1120"/>
                        <a:pt x="1739" y="1621"/>
                        <a:pt x="1098" y="2118"/>
                      </a:cubicBezTo>
                      <a:cubicBezTo>
                        <a:pt x="963" y="2267"/>
                        <a:pt x="935" y="2495"/>
                        <a:pt x="837" y="269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3" name="Freeform 5972">
                  <a:extLst>
                    <a:ext uri="{FF2B5EF4-FFF2-40B4-BE49-F238E27FC236}">
                      <a16:creationId xmlns:a16="http://schemas.microsoft.com/office/drawing/2014/main" id="{F0F125D5-B33B-764C-B03F-F455080B3BD7}"/>
                    </a:ext>
                  </a:extLst>
                </p:cNvPr>
                <p:cNvSpPr/>
                <p:nvPr/>
              </p:nvSpPr>
              <p:spPr>
                <a:xfrm rot="-780000">
                  <a:off x="1831592" y="3894699"/>
                  <a:ext cx="4041" cy="4558"/>
                </a:xfrm>
                <a:custGeom>
                  <a:avLst/>
                  <a:gdLst>
                    <a:gd name="connsiteX0" fmla="*/ 1293 w 4041"/>
                    <a:gd name="connsiteY0" fmla="*/ 689 h 4558"/>
                    <a:gd name="connsiteX1" fmla="*/ 476 w 4041"/>
                    <a:gd name="connsiteY1" fmla="*/ 1655 h 4558"/>
                    <a:gd name="connsiteX2" fmla="*/ 550 w 4041"/>
                    <a:gd name="connsiteY2" fmla="*/ 3193 h 4558"/>
                    <a:gd name="connsiteX3" fmla="*/ 3202 w 4041"/>
                    <a:gd name="connsiteY3" fmla="*/ 5200 h 4558"/>
                    <a:gd name="connsiteX4" fmla="*/ 4131 w 4041"/>
                    <a:gd name="connsiteY4" fmla="*/ 4703 h 4558"/>
                    <a:gd name="connsiteX5" fmla="*/ 4405 w 4041"/>
                    <a:gd name="connsiteY5" fmla="*/ 3165 h 4558"/>
                    <a:gd name="connsiteX6" fmla="*/ 3314 w 4041"/>
                    <a:gd name="connsiteY6" fmla="*/ 661 h 4558"/>
                    <a:gd name="connsiteX7" fmla="*/ 1293 w 4041"/>
                    <a:gd name="connsiteY7" fmla="*/ 689 h 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1" h="4558">
                      <a:moveTo>
                        <a:pt x="1293" y="689"/>
                      </a:moveTo>
                      <a:cubicBezTo>
                        <a:pt x="983" y="977"/>
                        <a:pt x="708" y="1301"/>
                        <a:pt x="476" y="1655"/>
                      </a:cubicBezTo>
                      <a:cubicBezTo>
                        <a:pt x="325" y="2161"/>
                        <a:pt x="351" y="2704"/>
                        <a:pt x="550" y="3193"/>
                      </a:cubicBezTo>
                      <a:cubicBezTo>
                        <a:pt x="1360" y="3955"/>
                        <a:pt x="2249" y="4628"/>
                        <a:pt x="3202" y="5200"/>
                      </a:cubicBezTo>
                      <a:cubicBezTo>
                        <a:pt x="3402" y="5298"/>
                        <a:pt x="3969" y="5001"/>
                        <a:pt x="4131" y="4703"/>
                      </a:cubicBezTo>
                      <a:cubicBezTo>
                        <a:pt x="4366" y="4227"/>
                        <a:pt x="4461" y="3694"/>
                        <a:pt x="4405" y="3165"/>
                      </a:cubicBezTo>
                      <a:cubicBezTo>
                        <a:pt x="4085" y="2273"/>
                        <a:pt x="3685" y="1456"/>
                        <a:pt x="3314" y="661"/>
                      </a:cubicBezTo>
                      <a:cubicBezTo>
                        <a:pt x="2678" y="972"/>
                        <a:pt x="1937" y="983"/>
                        <a:pt x="1293" y="68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4" name="Freeform 5973">
                  <a:extLst>
                    <a:ext uri="{FF2B5EF4-FFF2-40B4-BE49-F238E27FC236}">
                      <a16:creationId xmlns:a16="http://schemas.microsoft.com/office/drawing/2014/main" id="{5D4A1B7B-33AF-C700-4F24-D023A95814B2}"/>
                    </a:ext>
                  </a:extLst>
                </p:cNvPr>
                <p:cNvSpPr/>
                <p:nvPr/>
              </p:nvSpPr>
              <p:spPr>
                <a:xfrm rot="-780000">
                  <a:off x="1831948" y="3894018"/>
                  <a:ext cx="2006" cy="1029"/>
                </a:xfrm>
                <a:custGeom>
                  <a:avLst/>
                  <a:gdLst>
                    <a:gd name="connsiteX0" fmla="*/ 1791 w 2006"/>
                    <a:gd name="connsiteY0" fmla="*/ 935 h 1029"/>
                    <a:gd name="connsiteX1" fmla="*/ 1071 w 2006"/>
                    <a:gd name="connsiteY1" fmla="*/ 861 h 1029"/>
                    <a:gd name="connsiteX2" fmla="*/ 379 w 2006"/>
                    <a:gd name="connsiteY2" fmla="*/ 1479 h 1029"/>
                    <a:gd name="connsiteX3" fmla="*/ 2386 w 2006"/>
                    <a:gd name="connsiteY3" fmla="*/ 1455 h 1029"/>
                    <a:gd name="connsiteX4" fmla="*/ 2014 w 2006"/>
                    <a:gd name="connsiteY4" fmla="*/ 661 h 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 h="1029">
                      <a:moveTo>
                        <a:pt x="1791" y="935"/>
                      </a:moveTo>
                      <a:cubicBezTo>
                        <a:pt x="1545" y="912"/>
                        <a:pt x="1294" y="689"/>
                        <a:pt x="1071" y="861"/>
                      </a:cubicBezTo>
                      <a:cubicBezTo>
                        <a:pt x="823" y="1047"/>
                        <a:pt x="592" y="1253"/>
                        <a:pt x="379" y="1479"/>
                      </a:cubicBezTo>
                      <a:cubicBezTo>
                        <a:pt x="1018" y="1770"/>
                        <a:pt x="1753" y="1761"/>
                        <a:pt x="2386" y="1455"/>
                      </a:cubicBezTo>
                      <a:lnTo>
                        <a:pt x="2014" y="66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5" name="Freeform 5974">
                  <a:extLst>
                    <a:ext uri="{FF2B5EF4-FFF2-40B4-BE49-F238E27FC236}">
                      <a16:creationId xmlns:a16="http://schemas.microsoft.com/office/drawing/2014/main" id="{A593B65A-7CBB-D061-2A58-0627A0A67147}"/>
                    </a:ext>
                  </a:extLst>
                </p:cNvPr>
                <p:cNvSpPr/>
                <p:nvPr/>
              </p:nvSpPr>
              <p:spPr>
                <a:xfrm rot="-780000">
                  <a:off x="1874539" y="3868841"/>
                  <a:ext cx="3490" cy="6025"/>
                </a:xfrm>
                <a:custGeom>
                  <a:avLst/>
                  <a:gdLst>
                    <a:gd name="connsiteX0" fmla="*/ 1614 w 3490"/>
                    <a:gd name="connsiteY0" fmla="*/ 6544 h 6025"/>
                    <a:gd name="connsiteX1" fmla="*/ 3101 w 3490"/>
                    <a:gd name="connsiteY1" fmla="*/ 6395 h 6025"/>
                    <a:gd name="connsiteX2" fmla="*/ 3565 w 3490"/>
                    <a:gd name="connsiteY2" fmla="*/ 5466 h 6025"/>
                    <a:gd name="connsiteX3" fmla="*/ 3426 w 3490"/>
                    <a:gd name="connsiteY3" fmla="*/ 787 h 6025"/>
                    <a:gd name="connsiteX4" fmla="*/ 2385 w 3490"/>
                    <a:gd name="connsiteY4" fmla="*/ 987 h 6025"/>
                    <a:gd name="connsiteX5" fmla="*/ 528 w 3490"/>
                    <a:gd name="connsiteY5" fmla="*/ 3737 h 6025"/>
                    <a:gd name="connsiteX6" fmla="*/ 1614 w 3490"/>
                    <a:gd name="connsiteY6" fmla="*/ 6544 h 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 h="6025">
                      <a:moveTo>
                        <a:pt x="1614" y="6544"/>
                      </a:moveTo>
                      <a:cubicBezTo>
                        <a:pt x="1888" y="6864"/>
                        <a:pt x="2581" y="6544"/>
                        <a:pt x="3101" y="6395"/>
                      </a:cubicBezTo>
                      <a:cubicBezTo>
                        <a:pt x="3326" y="6126"/>
                        <a:pt x="3485" y="5808"/>
                        <a:pt x="3565" y="5466"/>
                      </a:cubicBezTo>
                      <a:cubicBezTo>
                        <a:pt x="4024" y="3932"/>
                        <a:pt x="3975" y="2291"/>
                        <a:pt x="3426" y="787"/>
                      </a:cubicBezTo>
                      <a:cubicBezTo>
                        <a:pt x="3300" y="541"/>
                        <a:pt x="2632" y="662"/>
                        <a:pt x="2385" y="987"/>
                      </a:cubicBezTo>
                      <a:cubicBezTo>
                        <a:pt x="1718" y="1870"/>
                        <a:pt x="1098" y="2789"/>
                        <a:pt x="528" y="3737"/>
                      </a:cubicBezTo>
                      <a:cubicBezTo>
                        <a:pt x="3" y="5898"/>
                        <a:pt x="1071" y="5949"/>
                        <a:pt x="1614" y="654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6" name="Freeform 5975">
                  <a:extLst>
                    <a:ext uri="{FF2B5EF4-FFF2-40B4-BE49-F238E27FC236}">
                      <a16:creationId xmlns:a16="http://schemas.microsoft.com/office/drawing/2014/main" id="{9F041222-BDEA-E59C-A269-2D0849CB0E8C}"/>
                    </a:ext>
                  </a:extLst>
                </p:cNvPr>
                <p:cNvSpPr/>
                <p:nvPr/>
              </p:nvSpPr>
              <p:spPr>
                <a:xfrm rot="-780000">
                  <a:off x="1855447" y="3886116"/>
                  <a:ext cx="868" cy="418"/>
                </a:xfrm>
                <a:custGeom>
                  <a:avLst/>
                  <a:gdLst>
                    <a:gd name="connsiteX0" fmla="*/ 1252 w 868"/>
                    <a:gd name="connsiteY0" fmla="*/ 659 h 418"/>
                    <a:gd name="connsiteX1" fmla="*/ 978 w 868"/>
                    <a:gd name="connsiteY1" fmla="*/ 683 h 418"/>
                    <a:gd name="connsiteX2" fmla="*/ 383 w 868"/>
                    <a:gd name="connsiteY2" fmla="*/ 1078 h 418"/>
                    <a:gd name="connsiteX3" fmla="*/ 1252 w 868"/>
                    <a:gd name="connsiteY3" fmla="*/ 659 h 418"/>
                  </a:gdLst>
                  <a:ahLst/>
                  <a:cxnLst>
                    <a:cxn ang="0">
                      <a:pos x="connsiteX0" y="connsiteY0"/>
                    </a:cxn>
                    <a:cxn ang="0">
                      <a:pos x="connsiteX1" y="connsiteY1"/>
                    </a:cxn>
                    <a:cxn ang="0">
                      <a:pos x="connsiteX2" y="connsiteY2"/>
                    </a:cxn>
                    <a:cxn ang="0">
                      <a:pos x="connsiteX3" y="connsiteY3"/>
                    </a:cxn>
                  </a:cxnLst>
                  <a:rect l="l" t="t" r="r" b="b"/>
                  <a:pathLst>
                    <a:path w="868" h="418">
                      <a:moveTo>
                        <a:pt x="1252" y="659"/>
                      </a:moveTo>
                      <a:lnTo>
                        <a:pt x="978" y="683"/>
                      </a:lnTo>
                      <a:cubicBezTo>
                        <a:pt x="751" y="766"/>
                        <a:pt x="548" y="901"/>
                        <a:pt x="383" y="1078"/>
                      </a:cubicBezTo>
                      <a:cubicBezTo>
                        <a:pt x="684" y="964"/>
                        <a:pt x="975" y="824"/>
                        <a:pt x="1252" y="6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7" name="Freeform 5976">
                  <a:extLst>
                    <a:ext uri="{FF2B5EF4-FFF2-40B4-BE49-F238E27FC236}">
                      <a16:creationId xmlns:a16="http://schemas.microsoft.com/office/drawing/2014/main" id="{3714A3A3-FD18-972E-BA2C-D9E7D253A7D5}"/>
                    </a:ext>
                  </a:extLst>
                </p:cNvPr>
                <p:cNvSpPr/>
                <p:nvPr/>
              </p:nvSpPr>
              <p:spPr>
                <a:xfrm rot="-780000">
                  <a:off x="1855097" y="3885870"/>
                  <a:ext cx="4277" cy="4780"/>
                </a:xfrm>
                <a:custGeom>
                  <a:avLst/>
                  <a:gdLst>
                    <a:gd name="connsiteX0" fmla="*/ 535 w 4277"/>
                    <a:gd name="connsiteY0" fmla="*/ 3280 h 4780"/>
                    <a:gd name="connsiteX1" fmla="*/ 2518 w 4277"/>
                    <a:gd name="connsiteY1" fmla="*/ 5264 h 4780"/>
                    <a:gd name="connsiteX2" fmla="*/ 4301 w 4277"/>
                    <a:gd name="connsiteY2" fmla="*/ 4334 h 4780"/>
                    <a:gd name="connsiteX3" fmla="*/ 4250 w 4277"/>
                    <a:gd name="connsiteY3" fmla="*/ 2076 h 4780"/>
                    <a:gd name="connsiteX4" fmla="*/ 2857 w 4277"/>
                    <a:gd name="connsiteY4" fmla="*/ 1082 h 4780"/>
                    <a:gd name="connsiteX5" fmla="*/ 2063 w 4277"/>
                    <a:gd name="connsiteY5" fmla="*/ 659 h 4780"/>
                    <a:gd name="connsiteX6" fmla="*/ 1194 w 4277"/>
                    <a:gd name="connsiteY6" fmla="*/ 1082 h 4780"/>
                    <a:gd name="connsiteX7" fmla="*/ 474 w 4277"/>
                    <a:gd name="connsiteY7" fmla="*/ 1877 h 4780"/>
                    <a:gd name="connsiteX8" fmla="*/ 535 w 4277"/>
                    <a:gd name="connsiteY8" fmla="*/ 328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7" h="4780">
                      <a:moveTo>
                        <a:pt x="535" y="3280"/>
                      </a:moveTo>
                      <a:cubicBezTo>
                        <a:pt x="1119" y="4013"/>
                        <a:pt x="1784" y="4679"/>
                        <a:pt x="2518" y="5264"/>
                      </a:cubicBezTo>
                      <a:cubicBezTo>
                        <a:pt x="3038" y="5686"/>
                        <a:pt x="3735" y="5338"/>
                        <a:pt x="4301" y="4334"/>
                      </a:cubicBezTo>
                      <a:cubicBezTo>
                        <a:pt x="4868" y="3331"/>
                        <a:pt x="4696" y="2499"/>
                        <a:pt x="4250" y="2076"/>
                      </a:cubicBezTo>
                      <a:cubicBezTo>
                        <a:pt x="3827" y="1691"/>
                        <a:pt x="3359" y="1357"/>
                        <a:pt x="2857" y="1082"/>
                      </a:cubicBezTo>
                      <a:cubicBezTo>
                        <a:pt x="2611" y="908"/>
                        <a:pt x="2344" y="766"/>
                        <a:pt x="2063" y="659"/>
                      </a:cubicBezTo>
                      <a:cubicBezTo>
                        <a:pt x="1786" y="825"/>
                        <a:pt x="1495" y="967"/>
                        <a:pt x="1194" y="1082"/>
                      </a:cubicBezTo>
                      <a:cubicBezTo>
                        <a:pt x="911" y="1304"/>
                        <a:pt x="667" y="1573"/>
                        <a:pt x="474" y="1877"/>
                      </a:cubicBezTo>
                      <a:cubicBezTo>
                        <a:pt x="335" y="2337"/>
                        <a:pt x="356" y="2832"/>
                        <a:pt x="535" y="32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8" name="Freeform 5977">
                  <a:extLst>
                    <a:ext uri="{FF2B5EF4-FFF2-40B4-BE49-F238E27FC236}">
                      <a16:creationId xmlns:a16="http://schemas.microsoft.com/office/drawing/2014/main" id="{FDAFF3EA-B366-F811-CC17-6C7E630B2CFA}"/>
                    </a:ext>
                  </a:extLst>
                </p:cNvPr>
                <p:cNvSpPr/>
                <p:nvPr/>
              </p:nvSpPr>
              <p:spPr>
                <a:xfrm rot="-780000">
                  <a:off x="1870404" y="3873941"/>
                  <a:ext cx="3409" cy="5625"/>
                </a:xfrm>
                <a:custGeom>
                  <a:avLst/>
                  <a:gdLst>
                    <a:gd name="connsiteX0" fmla="*/ 1965 w 3409"/>
                    <a:gd name="connsiteY0" fmla="*/ 6283 h 5625"/>
                    <a:gd name="connsiteX1" fmla="*/ 2262 w 3409"/>
                    <a:gd name="connsiteY1" fmla="*/ 5818 h 5625"/>
                    <a:gd name="connsiteX2" fmla="*/ 3056 w 3409"/>
                    <a:gd name="connsiteY2" fmla="*/ 4108 h 5625"/>
                    <a:gd name="connsiteX3" fmla="*/ 2857 w 3409"/>
                    <a:gd name="connsiteY3" fmla="*/ 684 h 5625"/>
                    <a:gd name="connsiteX4" fmla="*/ 2392 w 3409"/>
                    <a:gd name="connsiteY4" fmla="*/ 735 h 5625"/>
                    <a:gd name="connsiteX5" fmla="*/ 386 w 3409"/>
                    <a:gd name="connsiteY5" fmla="*/ 4554 h 5625"/>
                    <a:gd name="connsiteX6" fmla="*/ 386 w 3409"/>
                    <a:gd name="connsiteY6" fmla="*/ 4606 h 5625"/>
                    <a:gd name="connsiteX7" fmla="*/ 883 w 3409"/>
                    <a:gd name="connsiteY7" fmla="*/ 5070 h 5625"/>
                    <a:gd name="connsiteX8" fmla="*/ 1965 w 3409"/>
                    <a:gd name="connsiteY8" fmla="*/ 6283 h 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9" h="5625">
                      <a:moveTo>
                        <a:pt x="1965" y="6283"/>
                      </a:moveTo>
                      <a:lnTo>
                        <a:pt x="2262" y="5818"/>
                      </a:lnTo>
                      <a:cubicBezTo>
                        <a:pt x="2559" y="5275"/>
                        <a:pt x="2782" y="4675"/>
                        <a:pt x="3056" y="4108"/>
                      </a:cubicBezTo>
                      <a:cubicBezTo>
                        <a:pt x="4097" y="1530"/>
                        <a:pt x="4046" y="884"/>
                        <a:pt x="2857" y="684"/>
                      </a:cubicBezTo>
                      <a:cubicBezTo>
                        <a:pt x="2702" y="635"/>
                        <a:pt x="2533" y="653"/>
                        <a:pt x="2392" y="735"/>
                      </a:cubicBezTo>
                      <a:cubicBezTo>
                        <a:pt x="1382" y="1797"/>
                        <a:pt x="687" y="3120"/>
                        <a:pt x="386" y="4554"/>
                      </a:cubicBezTo>
                      <a:lnTo>
                        <a:pt x="386" y="4606"/>
                      </a:lnTo>
                      <a:lnTo>
                        <a:pt x="883" y="5070"/>
                      </a:lnTo>
                      <a:cubicBezTo>
                        <a:pt x="1264" y="5465"/>
                        <a:pt x="1640" y="5860"/>
                        <a:pt x="1965" y="628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9" name="Freeform 5978">
                  <a:extLst>
                    <a:ext uri="{FF2B5EF4-FFF2-40B4-BE49-F238E27FC236}">
                      <a16:creationId xmlns:a16="http://schemas.microsoft.com/office/drawing/2014/main" id="{2902892A-BDF9-9C91-43E8-2EEF2667561D}"/>
                    </a:ext>
                  </a:extLst>
                </p:cNvPr>
                <p:cNvSpPr/>
                <p:nvPr/>
              </p:nvSpPr>
              <p:spPr>
                <a:xfrm rot="-780000">
                  <a:off x="1870872" y="3878037"/>
                  <a:ext cx="1678" cy="2404"/>
                </a:xfrm>
                <a:custGeom>
                  <a:avLst/>
                  <a:gdLst>
                    <a:gd name="connsiteX0" fmla="*/ 2064 w 1678"/>
                    <a:gd name="connsiteY0" fmla="*/ 2340 h 2404"/>
                    <a:gd name="connsiteX1" fmla="*/ 1001 w 1678"/>
                    <a:gd name="connsiteY1" fmla="*/ 1122 h 2404"/>
                    <a:gd name="connsiteX2" fmla="*/ 504 w 1678"/>
                    <a:gd name="connsiteY2" fmla="*/ 658 h 2404"/>
                    <a:gd name="connsiteX3" fmla="*/ 601 w 1678"/>
                    <a:gd name="connsiteY3" fmla="*/ 2739 h 2404"/>
                    <a:gd name="connsiteX4" fmla="*/ 2064 w 1678"/>
                    <a:gd name="connsiteY4" fmla="*/ 2340 h 2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 h="2404">
                      <a:moveTo>
                        <a:pt x="2064" y="2340"/>
                      </a:moveTo>
                      <a:cubicBezTo>
                        <a:pt x="1716" y="1917"/>
                        <a:pt x="1344" y="1522"/>
                        <a:pt x="1001" y="1122"/>
                      </a:cubicBezTo>
                      <a:lnTo>
                        <a:pt x="504" y="658"/>
                      </a:lnTo>
                      <a:cubicBezTo>
                        <a:pt x="318" y="1345"/>
                        <a:pt x="352" y="2073"/>
                        <a:pt x="601" y="2739"/>
                      </a:cubicBezTo>
                      <a:cubicBezTo>
                        <a:pt x="852" y="3329"/>
                        <a:pt x="1521" y="3060"/>
                        <a:pt x="2064" y="234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0" name="Freeform 5979">
                  <a:extLst>
                    <a:ext uri="{FF2B5EF4-FFF2-40B4-BE49-F238E27FC236}">
                      <a16:creationId xmlns:a16="http://schemas.microsoft.com/office/drawing/2014/main" id="{F48C44CF-50F8-566D-7DD6-0B5C39239E24}"/>
                    </a:ext>
                  </a:extLst>
                </p:cNvPr>
                <p:cNvSpPr/>
                <p:nvPr/>
              </p:nvSpPr>
              <p:spPr>
                <a:xfrm rot="-780000">
                  <a:off x="1862920" y="3897869"/>
                  <a:ext cx="3672" cy="6077"/>
                </a:xfrm>
                <a:custGeom>
                  <a:avLst/>
                  <a:gdLst>
                    <a:gd name="connsiteX0" fmla="*/ 409 w 3672"/>
                    <a:gd name="connsiteY0" fmla="*/ 2436 h 6077"/>
                    <a:gd name="connsiteX1" fmla="*/ 460 w 3672"/>
                    <a:gd name="connsiteY1" fmla="*/ 3802 h 6077"/>
                    <a:gd name="connsiteX2" fmla="*/ 706 w 3672"/>
                    <a:gd name="connsiteY2" fmla="*/ 3951 h 6077"/>
                    <a:gd name="connsiteX3" fmla="*/ 1798 w 3672"/>
                    <a:gd name="connsiteY3" fmla="*/ 6739 h 6077"/>
                    <a:gd name="connsiteX4" fmla="*/ 3930 w 3672"/>
                    <a:gd name="connsiteY4" fmla="*/ 3914 h 6077"/>
                    <a:gd name="connsiteX5" fmla="*/ 3163 w 3672"/>
                    <a:gd name="connsiteY5" fmla="*/ 2176 h 6077"/>
                    <a:gd name="connsiteX6" fmla="*/ 1872 w 3672"/>
                    <a:gd name="connsiteY6" fmla="*/ 1010 h 6077"/>
                    <a:gd name="connsiteX7" fmla="*/ 1407 w 3672"/>
                    <a:gd name="connsiteY7" fmla="*/ 661 h 6077"/>
                    <a:gd name="connsiteX8" fmla="*/ 409 w 3672"/>
                    <a:gd name="connsiteY8" fmla="*/ 2436 h 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 h="6077">
                      <a:moveTo>
                        <a:pt x="409" y="2436"/>
                      </a:moveTo>
                      <a:cubicBezTo>
                        <a:pt x="364" y="2892"/>
                        <a:pt x="381" y="3351"/>
                        <a:pt x="460" y="3802"/>
                      </a:cubicBezTo>
                      <a:lnTo>
                        <a:pt x="706" y="3951"/>
                      </a:lnTo>
                      <a:cubicBezTo>
                        <a:pt x="1500" y="4323"/>
                        <a:pt x="2295" y="4671"/>
                        <a:pt x="1798" y="6739"/>
                      </a:cubicBezTo>
                      <a:cubicBezTo>
                        <a:pt x="2895" y="6163"/>
                        <a:pt x="3677" y="5127"/>
                        <a:pt x="3930" y="3914"/>
                      </a:cubicBezTo>
                      <a:cubicBezTo>
                        <a:pt x="4324" y="2520"/>
                        <a:pt x="3730" y="2427"/>
                        <a:pt x="3163" y="2176"/>
                      </a:cubicBezTo>
                      <a:cubicBezTo>
                        <a:pt x="2596" y="1925"/>
                        <a:pt x="2295" y="1433"/>
                        <a:pt x="1872" y="1010"/>
                      </a:cubicBezTo>
                      <a:cubicBezTo>
                        <a:pt x="1747" y="858"/>
                        <a:pt x="1588" y="738"/>
                        <a:pt x="1407" y="661"/>
                      </a:cubicBezTo>
                      <a:cubicBezTo>
                        <a:pt x="840" y="1086"/>
                        <a:pt x="478" y="1730"/>
                        <a:pt x="409" y="243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1" name="Freeform 5980">
                  <a:extLst>
                    <a:ext uri="{FF2B5EF4-FFF2-40B4-BE49-F238E27FC236}">
                      <a16:creationId xmlns:a16="http://schemas.microsoft.com/office/drawing/2014/main" id="{30BAD196-267A-3A1B-CE6C-C993911CAF60}"/>
                    </a:ext>
                  </a:extLst>
                </p:cNvPr>
                <p:cNvSpPr/>
                <p:nvPr/>
              </p:nvSpPr>
              <p:spPr>
                <a:xfrm rot="-780000">
                  <a:off x="1862221" y="3898217"/>
                  <a:ext cx="1419" cy="3194"/>
                </a:xfrm>
                <a:custGeom>
                  <a:avLst/>
                  <a:gdLst>
                    <a:gd name="connsiteX0" fmla="*/ 814 w 1419"/>
                    <a:gd name="connsiteY0" fmla="*/ 1333 h 3194"/>
                    <a:gd name="connsiteX1" fmla="*/ 717 w 1419"/>
                    <a:gd name="connsiteY1" fmla="*/ 3656 h 3194"/>
                    <a:gd name="connsiteX2" fmla="*/ 865 w 1419"/>
                    <a:gd name="connsiteY2" fmla="*/ 3856 h 3194"/>
                    <a:gd name="connsiteX3" fmla="*/ 814 w 1419"/>
                    <a:gd name="connsiteY3" fmla="*/ 2490 h 3194"/>
                    <a:gd name="connsiteX4" fmla="*/ 1803 w 1419"/>
                    <a:gd name="connsiteY4" fmla="*/ 705 h 3194"/>
                    <a:gd name="connsiteX5" fmla="*/ 814 w 1419"/>
                    <a:gd name="connsiteY5" fmla="*/ 1333 h 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 h="3194">
                      <a:moveTo>
                        <a:pt x="814" y="1333"/>
                      </a:moveTo>
                      <a:cubicBezTo>
                        <a:pt x="279" y="2003"/>
                        <a:pt x="240" y="2943"/>
                        <a:pt x="717" y="3656"/>
                      </a:cubicBezTo>
                      <a:lnTo>
                        <a:pt x="865" y="3856"/>
                      </a:lnTo>
                      <a:cubicBezTo>
                        <a:pt x="787" y="3404"/>
                        <a:pt x="769" y="2945"/>
                        <a:pt x="814" y="2490"/>
                      </a:cubicBezTo>
                      <a:cubicBezTo>
                        <a:pt x="878" y="1782"/>
                        <a:pt x="1237" y="1134"/>
                        <a:pt x="1803" y="705"/>
                      </a:cubicBezTo>
                      <a:cubicBezTo>
                        <a:pt x="1534" y="585"/>
                        <a:pt x="1186" y="687"/>
                        <a:pt x="814" y="133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2" name="Freeform 5981">
                  <a:extLst>
                    <a:ext uri="{FF2B5EF4-FFF2-40B4-BE49-F238E27FC236}">
                      <a16:creationId xmlns:a16="http://schemas.microsoft.com/office/drawing/2014/main" id="{5F272270-FDD8-6060-EC7F-5817F27C54B1}"/>
                    </a:ext>
                  </a:extLst>
                </p:cNvPr>
                <p:cNvSpPr/>
                <p:nvPr/>
              </p:nvSpPr>
              <p:spPr>
                <a:xfrm rot="-780000">
                  <a:off x="1869314" y="3886078"/>
                  <a:ext cx="394" cy="794"/>
                </a:xfrm>
                <a:custGeom>
                  <a:avLst/>
                  <a:gdLst>
                    <a:gd name="connsiteX0" fmla="*/ 386 w 394"/>
                    <a:gd name="connsiteY0" fmla="*/ 659 h 794"/>
                    <a:gd name="connsiteX1" fmla="*/ 780 w 394"/>
                    <a:gd name="connsiteY1" fmla="*/ 1454 h 794"/>
                    <a:gd name="connsiteX2" fmla="*/ 780 w 394"/>
                    <a:gd name="connsiteY2" fmla="*/ 1454 h 794"/>
                    <a:gd name="connsiteX3" fmla="*/ 386 w 394"/>
                    <a:gd name="connsiteY3" fmla="*/ 687 h 794"/>
                  </a:gdLst>
                  <a:ahLst/>
                  <a:cxnLst>
                    <a:cxn ang="0">
                      <a:pos x="connsiteX0" y="connsiteY0"/>
                    </a:cxn>
                    <a:cxn ang="0">
                      <a:pos x="connsiteX1" y="connsiteY1"/>
                    </a:cxn>
                    <a:cxn ang="0">
                      <a:pos x="connsiteX2" y="connsiteY2"/>
                    </a:cxn>
                    <a:cxn ang="0">
                      <a:pos x="connsiteX3" y="connsiteY3"/>
                    </a:cxn>
                  </a:cxnLst>
                  <a:rect l="l" t="t" r="r" b="b"/>
                  <a:pathLst>
                    <a:path w="394" h="794">
                      <a:moveTo>
                        <a:pt x="386" y="659"/>
                      </a:moveTo>
                      <a:cubicBezTo>
                        <a:pt x="534" y="933"/>
                        <a:pt x="660" y="1180"/>
                        <a:pt x="780" y="1454"/>
                      </a:cubicBezTo>
                      <a:lnTo>
                        <a:pt x="780" y="1454"/>
                      </a:lnTo>
                      <a:cubicBezTo>
                        <a:pt x="664" y="1191"/>
                        <a:pt x="532" y="935"/>
                        <a:pt x="386" y="6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3" name="Freeform 5982">
                  <a:extLst>
                    <a:ext uri="{FF2B5EF4-FFF2-40B4-BE49-F238E27FC236}">
                      <a16:creationId xmlns:a16="http://schemas.microsoft.com/office/drawing/2014/main" id="{5538DBD7-8313-276A-BBC9-4F4706B6330F}"/>
                    </a:ext>
                  </a:extLst>
                </p:cNvPr>
                <p:cNvSpPr/>
                <p:nvPr/>
              </p:nvSpPr>
              <p:spPr>
                <a:xfrm rot="-780000">
                  <a:off x="1868384" y="3885211"/>
                  <a:ext cx="743" cy="1040"/>
                </a:xfrm>
                <a:custGeom>
                  <a:avLst/>
                  <a:gdLst>
                    <a:gd name="connsiteX0" fmla="*/ 1129 w 743"/>
                    <a:gd name="connsiteY0" fmla="*/ 1700 h 1040"/>
                    <a:gd name="connsiteX1" fmla="*/ 385 w 743"/>
                    <a:gd name="connsiteY1" fmla="*/ 659 h 1040"/>
                    <a:gd name="connsiteX2" fmla="*/ 385 w 743"/>
                    <a:gd name="connsiteY2" fmla="*/ 659 h 1040"/>
                    <a:gd name="connsiteX3" fmla="*/ 1129 w 743"/>
                    <a:gd name="connsiteY3" fmla="*/ 1677 h 1040"/>
                  </a:gdLst>
                  <a:ahLst/>
                  <a:cxnLst>
                    <a:cxn ang="0">
                      <a:pos x="connsiteX0" y="connsiteY0"/>
                    </a:cxn>
                    <a:cxn ang="0">
                      <a:pos x="connsiteX1" y="connsiteY1"/>
                    </a:cxn>
                    <a:cxn ang="0">
                      <a:pos x="connsiteX2" y="connsiteY2"/>
                    </a:cxn>
                    <a:cxn ang="0">
                      <a:pos x="connsiteX3" y="connsiteY3"/>
                    </a:cxn>
                  </a:cxnLst>
                  <a:rect l="l" t="t" r="r" b="b"/>
                  <a:pathLst>
                    <a:path w="743" h="1040">
                      <a:moveTo>
                        <a:pt x="1129" y="1700"/>
                      </a:moveTo>
                      <a:cubicBezTo>
                        <a:pt x="909" y="1333"/>
                        <a:pt x="661" y="985"/>
                        <a:pt x="385" y="659"/>
                      </a:cubicBezTo>
                      <a:lnTo>
                        <a:pt x="385" y="659"/>
                      </a:lnTo>
                      <a:cubicBezTo>
                        <a:pt x="655" y="982"/>
                        <a:pt x="903" y="1322"/>
                        <a:pt x="1129" y="1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4" name="Freeform 5983">
                  <a:extLst>
                    <a:ext uri="{FF2B5EF4-FFF2-40B4-BE49-F238E27FC236}">
                      <a16:creationId xmlns:a16="http://schemas.microsoft.com/office/drawing/2014/main" id="{805B9BF7-79B8-E07F-4D3E-15920154B296}"/>
                    </a:ext>
                  </a:extLst>
                </p:cNvPr>
                <p:cNvSpPr/>
                <p:nvPr/>
              </p:nvSpPr>
              <p:spPr>
                <a:xfrm rot="-780000">
                  <a:off x="1868723" y="3880888"/>
                  <a:ext cx="2861" cy="5775"/>
                </a:xfrm>
                <a:custGeom>
                  <a:avLst/>
                  <a:gdLst>
                    <a:gd name="connsiteX0" fmla="*/ 980 w 2861"/>
                    <a:gd name="connsiteY0" fmla="*/ 4273 h 5775"/>
                    <a:gd name="connsiteX1" fmla="*/ 385 w 2861"/>
                    <a:gd name="connsiteY1" fmla="*/ 5667 h 5775"/>
                    <a:gd name="connsiteX2" fmla="*/ 780 w 2861"/>
                    <a:gd name="connsiteY2" fmla="*/ 6434 h 5775"/>
                    <a:gd name="connsiteX3" fmla="*/ 3000 w 2861"/>
                    <a:gd name="connsiteY3" fmla="*/ 2986 h 5775"/>
                    <a:gd name="connsiteX4" fmla="*/ 3247 w 2861"/>
                    <a:gd name="connsiteY4" fmla="*/ 1351 h 5775"/>
                    <a:gd name="connsiteX5" fmla="*/ 2601 w 2861"/>
                    <a:gd name="connsiteY5" fmla="*/ 658 h 5775"/>
                    <a:gd name="connsiteX6" fmla="*/ 1635 w 2861"/>
                    <a:gd name="connsiteY6" fmla="*/ 1699 h 5775"/>
                    <a:gd name="connsiteX7" fmla="*/ 492 w 2861"/>
                    <a:gd name="connsiteY7" fmla="*/ 3288 h 5775"/>
                    <a:gd name="connsiteX8" fmla="*/ 980 w 2861"/>
                    <a:gd name="connsiteY8" fmla="*/ 4273 h 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 h="5775">
                      <a:moveTo>
                        <a:pt x="980" y="4273"/>
                      </a:moveTo>
                      <a:cubicBezTo>
                        <a:pt x="1203" y="5202"/>
                        <a:pt x="929" y="5667"/>
                        <a:pt x="385" y="5667"/>
                      </a:cubicBezTo>
                      <a:cubicBezTo>
                        <a:pt x="532" y="5915"/>
                        <a:pt x="663" y="6171"/>
                        <a:pt x="780" y="6434"/>
                      </a:cubicBezTo>
                      <a:cubicBezTo>
                        <a:pt x="1688" y="5401"/>
                        <a:pt x="2436" y="4239"/>
                        <a:pt x="3000" y="2986"/>
                      </a:cubicBezTo>
                      <a:cubicBezTo>
                        <a:pt x="3075" y="2489"/>
                        <a:pt x="3223" y="1843"/>
                        <a:pt x="3247" y="1351"/>
                      </a:cubicBezTo>
                      <a:lnTo>
                        <a:pt x="2601" y="658"/>
                      </a:lnTo>
                      <a:cubicBezTo>
                        <a:pt x="2219" y="944"/>
                        <a:pt x="1892" y="1297"/>
                        <a:pt x="1635" y="1699"/>
                      </a:cubicBezTo>
                      <a:cubicBezTo>
                        <a:pt x="1263" y="2219"/>
                        <a:pt x="868" y="2740"/>
                        <a:pt x="492" y="3288"/>
                      </a:cubicBezTo>
                      <a:cubicBezTo>
                        <a:pt x="727" y="3576"/>
                        <a:pt x="894" y="3912"/>
                        <a:pt x="980" y="42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5" name="Freeform 5984">
                  <a:extLst>
                    <a:ext uri="{FF2B5EF4-FFF2-40B4-BE49-F238E27FC236}">
                      <a16:creationId xmlns:a16="http://schemas.microsoft.com/office/drawing/2014/main" id="{974CD747-0327-14BC-3C9A-E207C9E31281}"/>
                    </a:ext>
                  </a:extLst>
                </p:cNvPr>
                <p:cNvSpPr/>
                <p:nvPr/>
              </p:nvSpPr>
              <p:spPr>
                <a:xfrm rot="-780000">
                  <a:off x="1870320" y="3880621"/>
                  <a:ext cx="664" cy="771"/>
                </a:xfrm>
                <a:custGeom>
                  <a:avLst/>
                  <a:gdLst>
                    <a:gd name="connsiteX0" fmla="*/ 980 w 664"/>
                    <a:gd name="connsiteY0" fmla="*/ 910 h 771"/>
                    <a:gd name="connsiteX1" fmla="*/ 386 w 664"/>
                    <a:gd name="connsiteY1" fmla="*/ 738 h 771"/>
                    <a:gd name="connsiteX2" fmla="*/ 1031 w 664"/>
                    <a:gd name="connsiteY2" fmla="*/ 1430 h 771"/>
                    <a:gd name="connsiteX3" fmla="*/ 980 w 664"/>
                    <a:gd name="connsiteY3" fmla="*/ 910 h 771"/>
                  </a:gdLst>
                  <a:ahLst/>
                  <a:cxnLst>
                    <a:cxn ang="0">
                      <a:pos x="connsiteX0" y="connsiteY0"/>
                    </a:cxn>
                    <a:cxn ang="0">
                      <a:pos x="connsiteX1" y="connsiteY1"/>
                    </a:cxn>
                    <a:cxn ang="0">
                      <a:pos x="connsiteX2" y="connsiteY2"/>
                    </a:cxn>
                    <a:cxn ang="0">
                      <a:pos x="connsiteX3" y="connsiteY3"/>
                    </a:cxn>
                  </a:cxnLst>
                  <a:rect l="l" t="t" r="r" b="b"/>
                  <a:pathLst>
                    <a:path w="664" h="771">
                      <a:moveTo>
                        <a:pt x="980" y="910"/>
                      </a:moveTo>
                      <a:cubicBezTo>
                        <a:pt x="832" y="612"/>
                        <a:pt x="632" y="612"/>
                        <a:pt x="386" y="738"/>
                      </a:cubicBezTo>
                      <a:lnTo>
                        <a:pt x="1031" y="1430"/>
                      </a:lnTo>
                      <a:cubicBezTo>
                        <a:pt x="1068" y="1255"/>
                        <a:pt x="1050" y="1074"/>
                        <a:pt x="980" y="9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6" name="Freeform 5985">
                  <a:extLst>
                    <a:ext uri="{FF2B5EF4-FFF2-40B4-BE49-F238E27FC236}">
                      <a16:creationId xmlns:a16="http://schemas.microsoft.com/office/drawing/2014/main" id="{4125231B-00B1-2399-6BBC-0C6172133262}"/>
                    </a:ext>
                  </a:extLst>
                </p:cNvPr>
                <p:cNvSpPr/>
                <p:nvPr/>
              </p:nvSpPr>
              <p:spPr>
                <a:xfrm rot="-780000">
                  <a:off x="1868220" y="3883792"/>
                  <a:ext cx="1415" cy="2384"/>
                </a:xfrm>
                <a:custGeom>
                  <a:avLst/>
                  <a:gdLst>
                    <a:gd name="connsiteX0" fmla="*/ 1129 w 1415"/>
                    <a:gd name="connsiteY0" fmla="*/ 3042 h 2384"/>
                    <a:gd name="connsiteX1" fmla="*/ 1723 w 1415"/>
                    <a:gd name="connsiteY1" fmla="*/ 1648 h 2384"/>
                    <a:gd name="connsiteX2" fmla="*/ 1226 w 1415"/>
                    <a:gd name="connsiteY2" fmla="*/ 659 h 2384"/>
                    <a:gd name="connsiteX3" fmla="*/ 385 w 1415"/>
                    <a:gd name="connsiteY3" fmla="*/ 1997 h 2384"/>
                    <a:gd name="connsiteX4" fmla="*/ 1129 w 1415"/>
                    <a:gd name="connsiteY4" fmla="*/ 3042 h 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 h="2384">
                      <a:moveTo>
                        <a:pt x="1129" y="3042"/>
                      </a:moveTo>
                      <a:cubicBezTo>
                        <a:pt x="1672" y="3066"/>
                        <a:pt x="1946" y="2578"/>
                        <a:pt x="1723" y="1648"/>
                      </a:cubicBezTo>
                      <a:cubicBezTo>
                        <a:pt x="1635" y="1285"/>
                        <a:pt x="1465" y="947"/>
                        <a:pt x="1226" y="659"/>
                      </a:cubicBezTo>
                      <a:cubicBezTo>
                        <a:pt x="929" y="1123"/>
                        <a:pt x="655" y="1551"/>
                        <a:pt x="385" y="1997"/>
                      </a:cubicBezTo>
                      <a:cubicBezTo>
                        <a:pt x="661" y="2324"/>
                        <a:pt x="910" y="2674"/>
                        <a:pt x="1129" y="304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7" name="Freeform 5986">
                  <a:extLst>
                    <a:ext uri="{FF2B5EF4-FFF2-40B4-BE49-F238E27FC236}">
                      <a16:creationId xmlns:a16="http://schemas.microsoft.com/office/drawing/2014/main" id="{80CAF7DC-9753-CE99-1969-C81778D3DDF2}"/>
                    </a:ext>
                  </a:extLst>
                </p:cNvPr>
                <p:cNvSpPr/>
                <p:nvPr/>
              </p:nvSpPr>
              <p:spPr>
                <a:xfrm rot="-780000">
                  <a:off x="1867709" y="3885916"/>
                  <a:ext cx="2085" cy="2009"/>
                </a:xfrm>
                <a:custGeom>
                  <a:avLst/>
                  <a:gdLst>
                    <a:gd name="connsiteX0" fmla="*/ 385 w 2085"/>
                    <a:gd name="connsiteY0" fmla="*/ 2666 h 2009"/>
                    <a:gd name="connsiteX1" fmla="*/ 1779 w 2085"/>
                    <a:gd name="connsiteY1" fmla="*/ 2392 h 2009"/>
                    <a:gd name="connsiteX2" fmla="*/ 2471 w 2085"/>
                    <a:gd name="connsiteY2" fmla="*/ 1798 h 2009"/>
                    <a:gd name="connsiteX3" fmla="*/ 2076 w 2085"/>
                    <a:gd name="connsiteY3" fmla="*/ 1003 h 2009"/>
                    <a:gd name="connsiteX4" fmla="*/ 1556 w 2085"/>
                    <a:gd name="connsiteY4" fmla="*/ 905 h 2009"/>
                    <a:gd name="connsiteX5" fmla="*/ 961 w 2085"/>
                    <a:gd name="connsiteY5" fmla="*/ 659 h 2009"/>
                    <a:gd name="connsiteX6" fmla="*/ 385 w 2085"/>
                    <a:gd name="connsiteY6" fmla="*/ 2666 h 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 h="2009">
                      <a:moveTo>
                        <a:pt x="385" y="2666"/>
                      </a:moveTo>
                      <a:cubicBezTo>
                        <a:pt x="865" y="2684"/>
                        <a:pt x="1342" y="2591"/>
                        <a:pt x="1779" y="2392"/>
                      </a:cubicBezTo>
                      <a:cubicBezTo>
                        <a:pt x="2033" y="2223"/>
                        <a:pt x="2265" y="2023"/>
                        <a:pt x="2471" y="1798"/>
                      </a:cubicBezTo>
                      <a:cubicBezTo>
                        <a:pt x="2345" y="1523"/>
                        <a:pt x="2225" y="1277"/>
                        <a:pt x="2076" y="1003"/>
                      </a:cubicBezTo>
                      <a:cubicBezTo>
                        <a:pt x="1898" y="1002"/>
                        <a:pt x="1722" y="969"/>
                        <a:pt x="1556" y="905"/>
                      </a:cubicBezTo>
                      <a:lnTo>
                        <a:pt x="961" y="659"/>
                      </a:lnTo>
                      <a:cubicBezTo>
                        <a:pt x="725" y="1315"/>
                        <a:pt x="533" y="1985"/>
                        <a:pt x="385" y="26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8" name="Freeform 5987">
                  <a:extLst>
                    <a:ext uri="{FF2B5EF4-FFF2-40B4-BE49-F238E27FC236}">
                      <a16:creationId xmlns:a16="http://schemas.microsoft.com/office/drawing/2014/main" id="{33CF62A2-66F7-2FAE-E644-786D3ACEF3BF}"/>
                    </a:ext>
                  </a:extLst>
                </p:cNvPr>
                <p:cNvSpPr/>
                <p:nvPr/>
              </p:nvSpPr>
              <p:spPr>
                <a:xfrm rot="-780000">
                  <a:off x="1868015" y="3885253"/>
                  <a:ext cx="1114" cy="1017"/>
                </a:xfrm>
                <a:custGeom>
                  <a:avLst/>
                  <a:gdLst>
                    <a:gd name="connsiteX0" fmla="*/ 1500 w 1114"/>
                    <a:gd name="connsiteY0" fmla="*/ 1677 h 1017"/>
                    <a:gd name="connsiteX1" fmla="*/ 757 w 1114"/>
                    <a:gd name="connsiteY1" fmla="*/ 659 h 1017"/>
                    <a:gd name="connsiteX2" fmla="*/ 483 w 1114"/>
                    <a:gd name="connsiteY2" fmla="*/ 1124 h 1017"/>
                    <a:gd name="connsiteX3" fmla="*/ 385 w 1114"/>
                    <a:gd name="connsiteY3" fmla="*/ 1323 h 1017"/>
                    <a:gd name="connsiteX4" fmla="*/ 980 w 1114"/>
                    <a:gd name="connsiteY4" fmla="*/ 1570 h 1017"/>
                    <a:gd name="connsiteX5" fmla="*/ 1500 w 1114"/>
                    <a:gd name="connsiteY5" fmla="*/ 1677 h 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4" h="1017">
                      <a:moveTo>
                        <a:pt x="1500" y="1677"/>
                      </a:moveTo>
                      <a:cubicBezTo>
                        <a:pt x="1275" y="1322"/>
                        <a:pt x="1026" y="982"/>
                        <a:pt x="757" y="659"/>
                      </a:cubicBezTo>
                      <a:lnTo>
                        <a:pt x="483" y="1124"/>
                      </a:lnTo>
                      <a:lnTo>
                        <a:pt x="385" y="1323"/>
                      </a:lnTo>
                      <a:lnTo>
                        <a:pt x="980" y="1570"/>
                      </a:lnTo>
                      <a:cubicBezTo>
                        <a:pt x="1145" y="1637"/>
                        <a:pt x="1322" y="1673"/>
                        <a:pt x="1500" y="1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9" name="Freeform 5988">
                  <a:extLst>
                    <a:ext uri="{FF2B5EF4-FFF2-40B4-BE49-F238E27FC236}">
                      <a16:creationId xmlns:a16="http://schemas.microsoft.com/office/drawing/2014/main" id="{0FB3FAA1-26DA-0823-3BF9-2453B0C4E76C}"/>
                    </a:ext>
                  </a:extLst>
                </p:cNvPr>
                <p:cNvSpPr/>
                <p:nvPr/>
              </p:nvSpPr>
              <p:spPr>
                <a:xfrm rot="-780000">
                  <a:off x="1826625" y="3860333"/>
                  <a:ext cx="1942" cy="2628"/>
                </a:xfrm>
                <a:custGeom>
                  <a:avLst/>
                  <a:gdLst>
                    <a:gd name="connsiteX0" fmla="*/ 388 w 1942"/>
                    <a:gd name="connsiteY0" fmla="*/ 655 h 2628"/>
                    <a:gd name="connsiteX1" fmla="*/ 1452 w 1942"/>
                    <a:gd name="connsiteY1" fmla="*/ 3257 h 2628"/>
                    <a:gd name="connsiteX2" fmla="*/ 2321 w 1942"/>
                    <a:gd name="connsiteY2" fmla="*/ 2016 h 2628"/>
                    <a:gd name="connsiteX3" fmla="*/ 1229 w 1942"/>
                    <a:gd name="connsiteY3" fmla="*/ 1175 h 2628"/>
                    <a:gd name="connsiteX4" fmla="*/ 388 w 1942"/>
                    <a:gd name="connsiteY4" fmla="*/ 655 h 2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 h="2628">
                      <a:moveTo>
                        <a:pt x="388" y="655"/>
                      </a:moveTo>
                      <a:cubicBezTo>
                        <a:pt x="291" y="2267"/>
                        <a:pt x="885" y="3480"/>
                        <a:pt x="1452" y="3257"/>
                      </a:cubicBezTo>
                      <a:cubicBezTo>
                        <a:pt x="1823" y="2907"/>
                        <a:pt x="2118" y="2485"/>
                        <a:pt x="2321" y="2016"/>
                      </a:cubicBezTo>
                      <a:cubicBezTo>
                        <a:pt x="1974" y="1715"/>
                        <a:pt x="1609" y="1434"/>
                        <a:pt x="1229" y="1175"/>
                      </a:cubicBezTo>
                      <a:cubicBezTo>
                        <a:pt x="958" y="988"/>
                        <a:pt x="677" y="814"/>
                        <a:pt x="388" y="6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0" name="Freeform 5989">
                  <a:extLst>
                    <a:ext uri="{FF2B5EF4-FFF2-40B4-BE49-F238E27FC236}">
                      <a16:creationId xmlns:a16="http://schemas.microsoft.com/office/drawing/2014/main" id="{50985F6E-A17A-A6AA-5316-31C63CFB02B5}"/>
                    </a:ext>
                  </a:extLst>
                </p:cNvPr>
                <p:cNvSpPr/>
                <p:nvPr/>
              </p:nvSpPr>
              <p:spPr>
                <a:xfrm rot="-780000">
                  <a:off x="1826081" y="3857271"/>
                  <a:ext cx="2280" cy="1463"/>
                </a:xfrm>
                <a:custGeom>
                  <a:avLst/>
                  <a:gdLst>
                    <a:gd name="connsiteX0" fmla="*/ 2115 w 2280"/>
                    <a:gd name="connsiteY0" fmla="*/ 1472 h 1463"/>
                    <a:gd name="connsiteX1" fmla="*/ 2658 w 2280"/>
                    <a:gd name="connsiteY1" fmla="*/ 1175 h 1463"/>
                    <a:gd name="connsiteX2" fmla="*/ 2263 w 2280"/>
                    <a:gd name="connsiteY2" fmla="*/ 655 h 1463"/>
                    <a:gd name="connsiteX3" fmla="*/ 652 w 2280"/>
                    <a:gd name="connsiteY3" fmla="*/ 952 h 1463"/>
                    <a:gd name="connsiteX4" fmla="*/ 378 w 2280"/>
                    <a:gd name="connsiteY4" fmla="*/ 2118 h 1463"/>
                    <a:gd name="connsiteX5" fmla="*/ 2115 w 2280"/>
                    <a:gd name="connsiteY5" fmla="*/ 1472 h 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 h="1463">
                      <a:moveTo>
                        <a:pt x="2115" y="1472"/>
                      </a:moveTo>
                      <a:cubicBezTo>
                        <a:pt x="2288" y="1359"/>
                        <a:pt x="2470" y="1260"/>
                        <a:pt x="2658" y="1175"/>
                      </a:cubicBezTo>
                      <a:cubicBezTo>
                        <a:pt x="2506" y="1018"/>
                        <a:pt x="2373" y="844"/>
                        <a:pt x="2263" y="655"/>
                      </a:cubicBezTo>
                      <a:lnTo>
                        <a:pt x="652" y="952"/>
                      </a:lnTo>
                      <a:lnTo>
                        <a:pt x="378" y="2118"/>
                      </a:lnTo>
                      <a:cubicBezTo>
                        <a:pt x="1017" y="2127"/>
                        <a:pt x="1637" y="1897"/>
                        <a:pt x="2115" y="14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1" name="Freeform 5990">
                  <a:extLst>
                    <a:ext uri="{FF2B5EF4-FFF2-40B4-BE49-F238E27FC236}">
                      <a16:creationId xmlns:a16="http://schemas.microsoft.com/office/drawing/2014/main" id="{971EF5F0-CC1B-8E07-2F54-277EB68C3EE5}"/>
                    </a:ext>
                  </a:extLst>
                </p:cNvPr>
                <p:cNvSpPr/>
                <p:nvPr/>
              </p:nvSpPr>
              <p:spPr>
                <a:xfrm rot="-780000">
                  <a:off x="1826192" y="3857720"/>
                  <a:ext cx="2949" cy="3888"/>
                </a:xfrm>
                <a:custGeom>
                  <a:avLst/>
                  <a:gdLst>
                    <a:gd name="connsiteX0" fmla="*/ 3327 w 2949"/>
                    <a:gd name="connsiteY0" fmla="*/ 1584 h 3888"/>
                    <a:gd name="connsiteX1" fmla="*/ 2932 w 2949"/>
                    <a:gd name="connsiteY1" fmla="*/ 655 h 3888"/>
                    <a:gd name="connsiteX2" fmla="*/ 2389 w 2949"/>
                    <a:gd name="connsiteY2" fmla="*/ 952 h 3888"/>
                    <a:gd name="connsiteX3" fmla="*/ 652 w 2949"/>
                    <a:gd name="connsiteY3" fmla="*/ 1598 h 3888"/>
                    <a:gd name="connsiteX4" fmla="*/ 378 w 2949"/>
                    <a:gd name="connsiteY4" fmla="*/ 3159 h 3888"/>
                    <a:gd name="connsiteX5" fmla="*/ 378 w 2949"/>
                    <a:gd name="connsiteY5" fmla="*/ 3182 h 3888"/>
                    <a:gd name="connsiteX6" fmla="*/ 1218 w 2949"/>
                    <a:gd name="connsiteY6" fmla="*/ 3703 h 3888"/>
                    <a:gd name="connsiteX7" fmla="*/ 2310 w 2949"/>
                    <a:gd name="connsiteY7" fmla="*/ 4543 h 3888"/>
                    <a:gd name="connsiteX8" fmla="*/ 3327 w 2949"/>
                    <a:gd name="connsiteY8" fmla="*/ 1584 h 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 h="3888">
                      <a:moveTo>
                        <a:pt x="3327" y="1584"/>
                      </a:moveTo>
                      <a:cubicBezTo>
                        <a:pt x="3337" y="1231"/>
                        <a:pt x="3193" y="892"/>
                        <a:pt x="2932" y="655"/>
                      </a:cubicBezTo>
                      <a:cubicBezTo>
                        <a:pt x="2744" y="740"/>
                        <a:pt x="2562" y="839"/>
                        <a:pt x="2389" y="952"/>
                      </a:cubicBezTo>
                      <a:cubicBezTo>
                        <a:pt x="1911" y="1377"/>
                        <a:pt x="1291" y="1607"/>
                        <a:pt x="652" y="1598"/>
                      </a:cubicBezTo>
                      <a:cubicBezTo>
                        <a:pt x="517" y="2109"/>
                        <a:pt x="425" y="2632"/>
                        <a:pt x="378" y="3159"/>
                      </a:cubicBezTo>
                      <a:lnTo>
                        <a:pt x="378" y="3182"/>
                      </a:lnTo>
                      <a:cubicBezTo>
                        <a:pt x="667" y="3341"/>
                        <a:pt x="947" y="3515"/>
                        <a:pt x="1218" y="3703"/>
                      </a:cubicBezTo>
                      <a:cubicBezTo>
                        <a:pt x="1599" y="3961"/>
                        <a:pt x="1963" y="4242"/>
                        <a:pt x="2310" y="4543"/>
                      </a:cubicBezTo>
                      <a:cubicBezTo>
                        <a:pt x="2823" y="3625"/>
                        <a:pt x="3167" y="2623"/>
                        <a:pt x="3327" y="15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2" name="Freeform 5991">
                  <a:extLst>
                    <a:ext uri="{FF2B5EF4-FFF2-40B4-BE49-F238E27FC236}">
                      <a16:creationId xmlns:a16="http://schemas.microsoft.com/office/drawing/2014/main" id="{C2D0B460-2004-649D-6AF0-0708FF65D111}"/>
                    </a:ext>
                  </a:extLst>
                </p:cNvPr>
                <p:cNvSpPr/>
                <p:nvPr/>
              </p:nvSpPr>
              <p:spPr>
                <a:xfrm rot="-780000">
                  <a:off x="1860428" y="3890900"/>
                  <a:ext cx="3506" cy="2688"/>
                </a:xfrm>
                <a:custGeom>
                  <a:avLst/>
                  <a:gdLst>
                    <a:gd name="connsiteX0" fmla="*/ 1554 w 3506"/>
                    <a:gd name="connsiteY0" fmla="*/ 660 h 2688"/>
                    <a:gd name="connsiteX1" fmla="*/ 1457 w 3506"/>
                    <a:gd name="connsiteY1" fmla="*/ 711 h 2688"/>
                    <a:gd name="connsiteX2" fmla="*/ 416 w 3506"/>
                    <a:gd name="connsiteY2" fmla="*/ 2398 h 2688"/>
                    <a:gd name="connsiteX3" fmla="*/ 639 w 3506"/>
                    <a:gd name="connsiteY3" fmla="*/ 3327 h 2688"/>
                    <a:gd name="connsiteX4" fmla="*/ 3891 w 3506"/>
                    <a:gd name="connsiteY4" fmla="*/ 2310 h 2688"/>
                    <a:gd name="connsiteX5" fmla="*/ 2056 w 3506"/>
                    <a:gd name="connsiteY5" fmla="*/ 1143 h 2688"/>
                    <a:gd name="connsiteX6" fmla="*/ 1554 w 3506"/>
                    <a:gd name="connsiteY6" fmla="*/ 660 h 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 h="2688">
                      <a:moveTo>
                        <a:pt x="1554" y="660"/>
                      </a:moveTo>
                      <a:lnTo>
                        <a:pt x="1457" y="711"/>
                      </a:lnTo>
                      <a:cubicBezTo>
                        <a:pt x="988" y="1188"/>
                        <a:pt x="633" y="1765"/>
                        <a:pt x="416" y="2398"/>
                      </a:cubicBezTo>
                      <a:cubicBezTo>
                        <a:pt x="291" y="2718"/>
                        <a:pt x="565" y="3118"/>
                        <a:pt x="639" y="3327"/>
                      </a:cubicBezTo>
                      <a:cubicBezTo>
                        <a:pt x="1816" y="3445"/>
                        <a:pt x="2991" y="3078"/>
                        <a:pt x="3891" y="2310"/>
                      </a:cubicBezTo>
                      <a:cubicBezTo>
                        <a:pt x="3237" y="1992"/>
                        <a:pt x="2621" y="1601"/>
                        <a:pt x="2056" y="1143"/>
                      </a:cubicBezTo>
                      <a:cubicBezTo>
                        <a:pt x="1852" y="981"/>
                        <a:pt x="1703" y="809"/>
                        <a:pt x="1554" y="6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3" name="Freeform 5992">
                  <a:extLst>
                    <a:ext uri="{FF2B5EF4-FFF2-40B4-BE49-F238E27FC236}">
                      <a16:creationId xmlns:a16="http://schemas.microsoft.com/office/drawing/2014/main" id="{CDDA2265-088F-6EBE-DEC0-4D2B04E78009}"/>
                    </a:ext>
                  </a:extLst>
                </p:cNvPr>
                <p:cNvSpPr/>
                <p:nvPr/>
              </p:nvSpPr>
              <p:spPr>
                <a:xfrm rot="-780000">
                  <a:off x="1861297" y="3889271"/>
                  <a:ext cx="3522" cy="3067"/>
                </a:xfrm>
                <a:custGeom>
                  <a:avLst/>
                  <a:gdLst>
                    <a:gd name="connsiteX0" fmla="*/ 3905 w 3522"/>
                    <a:gd name="connsiteY0" fmla="*/ 1687 h 3067"/>
                    <a:gd name="connsiteX1" fmla="*/ 3385 w 3522"/>
                    <a:gd name="connsiteY1" fmla="*/ 670 h 3067"/>
                    <a:gd name="connsiteX2" fmla="*/ 384 w 3522"/>
                    <a:gd name="connsiteY2" fmla="*/ 2064 h 3067"/>
                    <a:gd name="connsiteX3" fmla="*/ 881 w 3522"/>
                    <a:gd name="connsiteY3" fmla="*/ 2561 h 3067"/>
                    <a:gd name="connsiteX4" fmla="*/ 2716 w 3522"/>
                    <a:gd name="connsiteY4" fmla="*/ 3727 h 3067"/>
                    <a:gd name="connsiteX5" fmla="*/ 3236 w 3522"/>
                    <a:gd name="connsiteY5" fmla="*/ 3332 h 3067"/>
                    <a:gd name="connsiteX6" fmla="*/ 3905 w 3522"/>
                    <a:gd name="connsiteY6" fmla="*/ 1687 h 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2" h="3067">
                      <a:moveTo>
                        <a:pt x="3905" y="1687"/>
                      </a:moveTo>
                      <a:cubicBezTo>
                        <a:pt x="3928" y="1223"/>
                        <a:pt x="3631" y="572"/>
                        <a:pt x="3385" y="670"/>
                      </a:cubicBezTo>
                      <a:cubicBezTo>
                        <a:pt x="2331" y="1009"/>
                        <a:pt x="1323" y="1477"/>
                        <a:pt x="384" y="2064"/>
                      </a:cubicBezTo>
                      <a:cubicBezTo>
                        <a:pt x="533" y="2212"/>
                        <a:pt x="681" y="2384"/>
                        <a:pt x="881" y="2561"/>
                      </a:cubicBezTo>
                      <a:cubicBezTo>
                        <a:pt x="1446" y="3018"/>
                        <a:pt x="2062" y="3409"/>
                        <a:pt x="2716" y="3727"/>
                      </a:cubicBezTo>
                      <a:lnTo>
                        <a:pt x="3236" y="3332"/>
                      </a:lnTo>
                      <a:cubicBezTo>
                        <a:pt x="3598" y="2851"/>
                        <a:pt x="3828" y="2284"/>
                        <a:pt x="3905" y="16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4" name="Freeform 5993">
                  <a:extLst>
                    <a:ext uri="{FF2B5EF4-FFF2-40B4-BE49-F238E27FC236}">
                      <a16:creationId xmlns:a16="http://schemas.microsoft.com/office/drawing/2014/main" id="{E1D1F6DF-72DE-DF1C-9F24-BEF708A3EF26}"/>
                    </a:ext>
                  </a:extLst>
                </p:cNvPr>
                <p:cNvSpPr/>
                <p:nvPr/>
              </p:nvSpPr>
              <p:spPr>
                <a:xfrm rot="-780000">
                  <a:off x="1881842" y="3876906"/>
                  <a:ext cx="51" cy="97"/>
                </a:xfrm>
                <a:custGeom>
                  <a:avLst/>
                  <a:gdLst>
                    <a:gd name="connsiteX0" fmla="*/ 388 w 51"/>
                    <a:gd name="connsiteY0" fmla="*/ 755 h 97"/>
                    <a:gd name="connsiteX1" fmla="*/ 439 w 51"/>
                    <a:gd name="connsiteY1" fmla="*/ 657 h 97"/>
                  </a:gdLst>
                  <a:ahLst/>
                  <a:cxnLst>
                    <a:cxn ang="0">
                      <a:pos x="connsiteX0" y="connsiteY0"/>
                    </a:cxn>
                    <a:cxn ang="0">
                      <a:pos x="connsiteX1" y="connsiteY1"/>
                    </a:cxn>
                  </a:cxnLst>
                  <a:rect l="l" t="t" r="r" b="b"/>
                  <a:pathLst>
                    <a:path w="51" h="97">
                      <a:moveTo>
                        <a:pt x="388" y="755"/>
                      </a:moveTo>
                      <a:lnTo>
                        <a:pt x="439" y="65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5" name="Freeform 5994">
                  <a:extLst>
                    <a:ext uri="{FF2B5EF4-FFF2-40B4-BE49-F238E27FC236}">
                      <a16:creationId xmlns:a16="http://schemas.microsoft.com/office/drawing/2014/main" id="{C533D107-8F24-5C5E-0D29-CC15F77D8F6B}"/>
                    </a:ext>
                  </a:extLst>
                </p:cNvPr>
                <p:cNvSpPr/>
                <p:nvPr/>
              </p:nvSpPr>
              <p:spPr>
                <a:xfrm rot="-780000">
                  <a:off x="1881888" y="3878534"/>
                  <a:ext cx="788" cy="1686"/>
                </a:xfrm>
                <a:custGeom>
                  <a:avLst/>
                  <a:gdLst>
                    <a:gd name="connsiteX0" fmla="*/ 456 w 788"/>
                    <a:gd name="connsiteY0" fmla="*/ 658 h 1686"/>
                    <a:gd name="connsiteX1" fmla="*/ 1176 w 788"/>
                    <a:gd name="connsiteY1" fmla="*/ 2344 h 1686"/>
                    <a:gd name="connsiteX2" fmla="*/ 1176 w 788"/>
                    <a:gd name="connsiteY2" fmla="*/ 2344 h 1686"/>
                    <a:gd name="connsiteX3" fmla="*/ 456 w 788"/>
                    <a:gd name="connsiteY3" fmla="*/ 658 h 1686"/>
                  </a:gdLst>
                  <a:ahLst/>
                  <a:cxnLst>
                    <a:cxn ang="0">
                      <a:pos x="connsiteX0" y="connsiteY0"/>
                    </a:cxn>
                    <a:cxn ang="0">
                      <a:pos x="connsiteX1" y="connsiteY1"/>
                    </a:cxn>
                    <a:cxn ang="0">
                      <a:pos x="connsiteX2" y="connsiteY2"/>
                    </a:cxn>
                    <a:cxn ang="0">
                      <a:pos x="connsiteX3" y="connsiteY3"/>
                    </a:cxn>
                  </a:cxnLst>
                  <a:rect l="l" t="t" r="r" b="b"/>
                  <a:pathLst>
                    <a:path w="788" h="1686">
                      <a:moveTo>
                        <a:pt x="456" y="658"/>
                      </a:moveTo>
                      <a:cubicBezTo>
                        <a:pt x="241" y="1321"/>
                        <a:pt x="548" y="2041"/>
                        <a:pt x="1176" y="2344"/>
                      </a:cubicBezTo>
                      <a:lnTo>
                        <a:pt x="1176" y="2344"/>
                      </a:lnTo>
                      <a:cubicBezTo>
                        <a:pt x="548" y="2041"/>
                        <a:pt x="241" y="1321"/>
                        <a:pt x="456" y="6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6" name="Freeform 5995">
                  <a:extLst>
                    <a:ext uri="{FF2B5EF4-FFF2-40B4-BE49-F238E27FC236}">
                      <a16:creationId xmlns:a16="http://schemas.microsoft.com/office/drawing/2014/main" id="{2B854A64-8F57-4CEF-BFE5-0C95086EC9E8}"/>
                    </a:ext>
                  </a:extLst>
                </p:cNvPr>
                <p:cNvSpPr/>
                <p:nvPr/>
              </p:nvSpPr>
              <p:spPr>
                <a:xfrm rot="-780000">
                  <a:off x="1881264" y="3876474"/>
                  <a:ext cx="928" cy="1059"/>
                </a:xfrm>
                <a:custGeom>
                  <a:avLst/>
                  <a:gdLst>
                    <a:gd name="connsiteX0" fmla="*/ 796 w 928"/>
                    <a:gd name="connsiteY0" fmla="*/ 1717 h 1059"/>
                    <a:gd name="connsiteX1" fmla="*/ 968 w 928"/>
                    <a:gd name="connsiteY1" fmla="*/ 1220 h 1059"/>
                    <a:gd name="connsiteX2" fmla="*/ 1019 w 928"/>
                    <a:gd name="connsiteY2" fmla="*/ 1122 h 1059"/>
                    <a:gd name="connsiteX3" fmla="*/ 1317 w 928"/>
                    <a:gd name="connsiteY3" fmla="*/ 657 h 1059"/>
                    <a:gd name="connsiteX4" fmla="*/ 388 w 928"/>
                    <a:gd name="connsiteY4" fmla="*/ 1029 h 1059"/>
                    <a:gd name="connsiteX5" fmla="*/ 708 w 928"/>
                    <a:gd name="connsiteY5" fmla="*/ 1573 h 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 h="1059">
                      <a:moveTo>
                        <a:pt x="796" y="1717"/>
                      </a:moveTo>
                      <a:lnTo>
                        <a:pt x="968" y="1220"/>
                      </a:lnTo>
                      <a:lnTo>
                        <a:pt x="1019" y="1122"/>
                      </a:lnTo>
                      <a:cubicBezTo>
                        <a:pt x="1086" y="949"/>
                        <a:pt x="1188" y="791"/>
                        <a:pt x="1317" y="657"/>
                      </a:cubicBezTo>
                      <a:cubicBezTo>
                        <a:pt x="987" y="723"/>
                        <a:pt x="672" y="849"/>
                        <a:pt x="388" y="1029"/>
                      </a:cubicBezTo>
                      <a:lnTo>
                        <a:pt x="708" y="157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7" name="Freeform 5996">
                  <a:extLst>
                    <a:ext uri="{FF2B5EF4-FFF2-40B4-BE49-F238E27FC236}">
                      <a16:creationId xmlns:a16="http://schemas.microsoft.com/office/drawing/2014/main" id="{A2D07BB8-C0F7-71BC-F401-69DB9AF9E975}"/>
                    </a:ext>
                  </a:extLst>
                </p:cNvPr>
                <p:cNvSpPr/>
                <p:nvPr/>
              </p:nvSpPr>
              <p:spPr>
                <a:xfrm rot="-780000">
                  <a:off x="1880076" y="3877005"/>
                  <a:ext cx="2504" cy="3944"/>
                </a:xfrm>
                <a:custGeom>
                  <a:avLst/>
                  <a:gdLst>
                    <a:gd name="connsiteX0" fmla="*/ 1429 w 2504"/>
                    <a:gd name="connsiteY0" fmla="*/ 4602 h 3944"/>
                    <a:gd name="connsiteX1" fmla="*/ 2892 w 2504"/>
                    <a:gd name="connsiteY1" fmla="*/ 4082 h 3944"/>
                    <a:gd name="connsiteX2" fmla="*/ 2172 w 2504"/>
                    <a:gd name="connsiteY2" fmla="*/ 2395 h 3944"/>
                    <a:gd name="connsiteX3" fmla="*/ 2395 w 2504"/>
                    <a:gd name="connsiteY3" fmla="*/ 1378 h 3944"/>
                    <a:gd name="connsiteX4" fmla="*/ 2418 w 2504"/>
                    <a:gd name="connsiteY4" fmla="*/ 1327 h 3944"/>
                    <a:gd name="connsiteX5" fmla="*/ 2344 w 2504"/>
                    <a:gd name="connsiteY5" fmla="*/ 1201 h 3944"/>
                    <a:gd name="connsiteX6" fmla="*/ 2023 w 2504"/>
                    <a:gd name="connsiteY6" fmla="*/ 658 h 3944"/>
                    <a:gd name="connsiteX7" fmla="*/ 783 w 2504"/>
                    <a:gd name="connsiteY7" fmla="*/ 1749 h 3944"/>
                    <a:gd name="connsiteX8" fmla="*/ 1429 w 2504"/>
                    <a:gd name="connsiteY8" fmla="*/ 4602 h 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 h="3944">
                      <a:moveTo>
                        <a:pt x="1429" y="4602"/>
                      </a:moveTo>
                      <a:cubicBezTo>
                        <a:pt x="1777" y="4477"/>
                        <a:pt x="2320" y="4305"/>
                        <a:pt x="2892" y="4082"/>
                      </a:cubicBezTo>
                      <a:cubicBezTo>
                        <a:pt x="2264" y="3779"/>
                        <a:pt x="1956" y="3058"/>
                        <a:pt x="2172" y="2395"/>
                      </a:cubicBezTo>
                      <a:cubicBezTo>
                        <a:pt x="2222" y="2051"/>
                        <a:pt x="2297" y="1711"/>
                        <a:pt x="2395" y="1378"/>
                      </a:cubicBezTo>
                      <a:lnTo>
                        <a:pt x="2418" y="1327"/>
                      </a:lnTo>
                      <a:lnTo>
                        <a:pt x="2344" y="1201"/>
                      </a:lnTo>
                      <a:lnTo>
                        <a:pt x="2023" y="658"/>
                      </a:lnTo>
                      <a:cubicBezTo>
                        <a:pt x="1536" y="928"/>
                        <a:pt x="1113" y="1301"/>
                        <a:pt x="783" y="1749"/>
                      </a:cubicBezTo>
                      <a:cubicBezTo>
                        <a:pt x="119" y="2841"/>
                        <a:pt x="263" y="4207"/>
                        <a:pt x="1429" y="46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8" name="Freeform 5997">
                  <a:extLst>
                    <a:ext uri="{FF2B5EF4-FFF2-40B4-BE49-F238E27FC236}">
                      <a16:creationId xmlns:a16="http://schemas.microsoft.com/office/drawing/2014/main" id="{D280B0EB-63F0-22FD-CCF0-84E73DB7F1D0}"/>
                    </a:ext>
                  </a:extLst>
                </p:cNvPr>
                <p:cNvSpPr/>
                <p:nvPr/>
              </p:nvSpPr>
              <p:spPr>
                <a:xfrm rot="-780000">
                  <a:off x="1881875" y="3876260"/>
                  <a:ext cx="1755" cy="2971"/>
                </a:xfrm>
                <a:custGeom>
                  <a:avLst/>
                  <a:gdLst>
                    <a:gd name="connsiteX0" fmla="*/ 1400 w 1755"/>
                    <a:gd name="connsiteY0" fmla="*/ 2960 h 2971"/>
                    <a:gd name="connsiteX1" fmla="*/ 2069 w 1755"/>
                    <a:gd name="connsiteY1" fmla="*/ 3629 h 2971"/>
                    <a:gd name="connsiteX2" fmla="*/ 2143 w 1755"/>
                    <a:gd name="connsiteY2" fmla="*/ 3457 h 2971"/>
                    <a:gd name="connsiteX3" fmla="*/ 1451 w 1755"/>
                    <a:gd name="connsiteY3" fmla="*/ 804 h 2971"/>
                    <a:gd name="connsiteX4" fmla="*/ 908 w 1755"/>
                    <a:gd name="connsiteY4" fmla="*/ 679 h 2971"/>
                    <a:gd name="connsiteX5" fmla="*/ 611 w 1755"/>
                    <a:gd name="connsiteY5" fmla="*/ 1143 h 2971"/>
                    <a:gd name="connsiteX6" fmla="*/ 560 w 1755"/>
                    <a:gd name="connsiteY6" fmla="*/ 1241 h 2971"/>
                    <a:gd name="connsiteX7" fmla="*/ 388 w 1755"/>
                    <a:gd name="connsiteY7" fmla="*/ 1738 h 2971"/>
                    <a:gd name="connsiteX8" fmla="*/ 1400 w 1755"/>
                    <a:gd name="connsiteY8" fmla="*/ 2960 h 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 h="2971">
                      <a:moveTo>
                        <a:pt x="1400" y="2960"/>
                      </a:moveTo>
                      <a:cubicBezTo>
                        <a:pt x="1604" y="3201"/>
                        <a:pt x="1828" y="3425"/>
                        <a:pt x="2069" y="3629"/>
                      </a:cubicBezTo>
                      <a:lnTo>
                        <a:pt x="2143" y="3457"/>
                      </a:lnTo>
                      <a:cubicBezTo>
                        <a:pt x="2062" y="2541"/>
                        <a:pt x="1828" y="1644"/>
                        <a:pt x="1451" y="804"/>
                      </a:cubicBezTo>
                      <a:cubicBezTo>
                        <a:pt x="1354" y="656"/>
                        <a:pt x="1154" y="632"/>
                        <a:pt x="908" y="679"/>
                      </a:cubicBezTo>
                      <a:cubicBezTo>
                        <a:pt x="779" y="812"/>
                        <a:pt x="678" y="970"/>
                        <a:pt x="611" y="1143"/>
                      </a:cubicBezTo>
                      <a:lnTo>
                        <a:pt x="560" y="1241"/>
                      </a:lnTo>
                      <a:lnTo>
                        <a:pt x="388" y="1738"/>
                      </a:lnTo>
                      <a:cubicBezTo>
                        <a:pt x="679" y="2182"/>
                        <a:pt x="1018" y="2592"/>
                        <a:pt x="1400" y="29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9" name="Freeform 5998">
                  <a:extLst>
                    <a:ext uri="{FF2B5EF4-FFF2-40B4-BE49-F238E27FC236}">
                      <a16:creationId xmlns:a16="http://schemas.microsoft.com/office/drawing/2014/main" id="{7797615B-7936-C393-15B5-FBD32BB2FC6D}"/>
                    </a:ext>
                  </a:extLst>
                </p:cNvPr>
                <p:cNvSpPr/>
                <p:nvPr/>
              </p:nvSpPr>
              <p:spPr>
                <a:xfrm rot="-780000">
                  <a:off x="1881754" y="3877341"/>
                  <a:ext cx="2012" cy="2755"/>
                </a:xfrm>
                <a:custGeom>
                  <a:avLst/>
                  <a:gdLst>
                    <a:gd name="connsiteX0" fmla="*/ 1192 w 2012"/>
                    <a:gd name="connsiteY0" fmla="*/ 3413 h 2755"/>
                    <a:gd name="connsiteX1" fmla="*/ 1935 w 2012"/>
                    <a:gd name="connsiteY1" fmla="*/ 3139 h 2755"/>
                    <a:gd name="connsiteX2" fmla="*/ 2400 w 2012"/>
                    <a:gd name="connsiteY2" fmla="*/ 2567 h 2755"/>
                    <a:gd name="connsiteX3" fmla="*/ 1731 w 2012"/>
                    <a:gd name="connsiteY3" fmla="*/ 1898 h 2755"/>
                    <a:gd name="connsiteX4" fmla="*/ 714 w 2012"/>
                    <a:gd name="connsiteY4" fmla="*/ 658 h 2755"/>
                    <a:gd name="connsiteX5" fmla="*/ 691 w 2012"/>
                    <a:gd name="connsiteY5" fmla="*/ 709 h 2755"/>
                    <a:gd name="connsiteX6" fmla="*/ 454 w 2012"/>
                    <a:gd name="connsiteY6" fmla="*/ 1726 h 2755"/>
                    <a:gd name="connsiteX7" fmla="*/ 1192 w 2012"/>
                    <a:gd name="connsiteY7" fmla="*/ 3413 h 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2" h="2755">
                      <a:moveTo>
                        <a:pt x="1192" y="3413"/>
                      </a:moveTo>
                      <a:lnTo>
                        <a:pt x="1935" y="3139"/>
                      </a:lnTo>
                      <a:cubicBezTo>
                        <a:pt x="2126" y="2980"/>
                        <a:pt x="2283" y="2786"/>
                        <a:pt x="2400" y="2567"/>
                      </a:cubicBezTo>
                      <a:cubicBezTo>
                        <a:pt x="2159" y="2363"/>
                        <a:pt x="1935" y="2139"/>
                        <a:pt x="1731" y="1898"/>
                      </a:cubicBezTo>
                      <a:cubicBezTo>
                        <a:pt x="1346" y="1524"/>
                        <a:pt x="1005" y="1108"/>
                        <a:pt x="714" y="658"/>
                      </a:cubicBezTo>
                      <a:lnTo>
                        <a:pt x="691" y="709"/>
                      </a:lnTo>
                      <a:cubicBezTo>
                        <a:pt x="585" y="1041"/>
                        <a:pt x="506" y="1381"/>
                        <a:pt x="454" y="1726"/>
                      </a:cubicBezTo>
                      <a:cubicBezTo>
                        <a:pt x="241" y="2394"/>
                        <a:pt x="557" y="3116"/>
                        <a:pt x="1192" y="341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0" name="Freeform 5999">
                  <a:extLst>
                    <a:ext uri="{FF2B5EF4-FFF2-40B4-BE49-F238E27FC236}">
                      <a16:creationId xmlns:a16="http://schemas.microsoft.com/office/drawing/2014/main" id="{99AEA3B8-C51F-FEBB-F323-9C61E712986B}"/>
                    </a:ext>
                  </a:extLst>
                </p:cNvPr>
                <p:cNvSpPr/>
                <p:nvPr/>
              </p:nvSpPr>
              <p:spPr>
                <a:xfrm rot="-780000">
                  <a:off x="1881825" y="3876410"/>
                  <a:ext cx="297" cy="464"/>
                </a:xfrm>
                <a:custGeom>
                  <a:avLst/>
                  <a:gdLst>
                    <a:gd name="connsiteX0" fmla="*/ 388 w 297"/>
                    <a:gd name="connsiteY0" fmla="*/ 1122 h 464"/>
                    <a:gd name="connsiteX1" fmla="*/ 685 w 297"/>
                    <a:gd name="connsiteY1" fmla="*/ 657 h 464"/>
                    <a:gd name="connsiteX2" fmla="*/ 685 w 297"/>
                    <a:gd name="connsiteY2" fmla="*/ 657 h 464"/>
                    <a:gd name="connsiteX3" fmla="*/ 388 w 297"/>
                    <a:gd name="connsiteY3" fmla="*/ 1122 h 464"/>
                  </a:gdLst>
                  <a:ahLst/>
                  <a:cxnLst>
                    <a:cxn ang="0">
                      <a:pos x="connsiteX0" y="connsiteY0"/>
                    </a:cxn>
                    <a:cxn ang="0">
                      <a:pos x="connsiteX1" y="connsiteY1"/>
                    </a:cxn>
                    <a:cxn ang="0">
                      <a:pos x="connsiteX2" y="connsiteY2"/>
                    </a:cxn>
                    <a:cxn ang="0">
                      <a:pos x="connsiteX3" y="connsiteY3"/>
                    </a:cxn>
                  </a:cxnLst>
                  <a:rect l="l" t="t" r="r" b="b"/>
                  <a:pathLst>
                    <a:path w="297" h="464">
                      <a:moveTo>
                        <a:pt x="388" y="1122"/>
                      </a:moveTo>
                      <a:cubicBezTo>
                        <a:pt x="455" y="949"/>
                        <a:pt x="556" y="791"/>
                        <a:pt x="685" y="657"/>
                      </a:cubicBezTo>
                      <a:lnTo>
                        <a:pt x="685" y="657"/>
                      </a:lnTo>
                      <a:cubicBezTo>
                        <a:pt x="556" y="791"/>
                        <a:pt x="455" y="949"/>
                        <a:pt x="388" y="11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1" name="Freeform 6000">
                  <a:extLst>
                    <a:ext uri="{FF2B5EF4-FFF2-40B4-BE49-F238E27FC236}">
                      <a16:creationId xmlns:a16="http://schemas.microsoft.com/office/drawing/2014/main" id="{163F198B-8434-40F0-B1B1-A6D59C43936A}"/>
                    </a:ext>
                  </a:extLst>
                </p:cNvPr>
                <p:cNvSpPr/>
                <p:nvPr/>
              </p:nvSpPr>
              <p:spPr>
                <a:xfrm rot="-780000">
                  <a:off x="1881740" y="3877021"/>
                  <a:ext cx="171" cy="497"/>
                </a:xfrm>
                <a:custGeom>
                  <a:avLst/>
                  <a:gdLst>
                    <a:gd name="connsiteX0" fmla="*/ 560 w 171"/>
                    <a:gd name="connsiteY0" fmla="*/ 658 h 497"/>
                    <a:gd name="connsiteX1" fmla="*/ 388 w 171"/>
                    <a:gd name="connsiteY1" fmla="*/ 1155 h 497"/>
                    <a:gd name="connsiteX2" fmla="*/ 388 w 171"/>
                    <a:gd name="connsiteY2" fmla="*/ 1155 h 497"/>
                  </a:gdLst>
                  <a:ahLst/>
                  <a:cxnLst>
                    <a:cxn ang="0">
                      <a:pos x="connsiteX0" y="connsiteY0"/>
                    </a:cxn>
                    <a:cxn ang="0">
                      <a:pos x="connsiteX1" y="connsiteY1"/>
                    </a:cxn>
                    <a:cxn ang="0">
                      <a:pos x="connsiteX2" y="connsiteY2"/>
                    </a:cxn>
                  </a:cxnLst>
                  <a:rect l="l" t="t" r="r" b="b"/>
                  <a:pathLst>
                    <a:path w="171" h="497">
                      <a:moveTo>
                        <a:pt x="560" y="658"/>
                      </a:moveTo>
                      <a:lnTo>
                        <a:pt x="388" y="1155"/>
                      </a:lnTo>
                      <a:lnTo>
                        <a:pt x="388" y="115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2" name="Freeform 6001">
                  <a:extLst>
                    <a:ext uri="{FF2B5EF4-FFF2-40B4-BE49-F238E27FC236}">
                      <a16:creationId xmlns:a16="http://schemas.microsoft.com/office/drawing/2014/main" id="{C2378BE8-8A15-957D-DD07-C6AAE88D8DEF}"/>
                    </a:ext>
                  </a:extLst>
                </p:cNvPr>
                <p:cNvSpPr/>
                <p:nvPr/>
              </p:nvSpPr>
              <p:spPr>
                <a:xfrm rot="-780000">
                  <a:off x="1881675" y="3877546"/>
                  <a:ext cx="241" cy="1063"/>
                </a:xfrm>
                <a:custGeom>
                  <a:avLst/>
                  <a:gdLst>
                    <a:gd name="connsiteX0" fmla="*/ 629 w 241"/>
                    <a:gd name="connsiteY0" fmla="*/ 658 h 1063"/>
                    <a:gd name="connsiteX1" fmla="*/ 629 w 241"/>
                    <a:gd name="connsiteY1" fmla="*/ 658 h 1063"/>
                    <a:gd name="connsiteX2" fmla="*/ 606 w 241"/>
                    <a:gd name="connsiteY2" fmla="*/ 709 h 1063"/>
                    <a:gd name="connsiteX3" fmla="*/ 388 w 241"/>
                    <a:gd name="connsiteY3" fmla="*/ 1722 h 1063"/>
                    <a:gd name="connsiteX4" fmla="*/ 611 w 241"/>
                    <a:gd name="connsiteY4" fmla="*/ 704 h 1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 h="1063">
                      <a:moveTo>
                        <a:pt x="629" y="658"/>
                      </a:moveTo>
                      <a:lnTo>
                        <a:pt x="629" y="658"/>
                      </a:lnTo>
                      <a:lnTo>
                        <a:pt x="606" y="709"/>
                      </a:lnTo>
                      <a:cubicBezTo>
                        <a:pt x="510" y="1041"/>
                        <a:pt x="437" y="1379"/>
                        <a:pt x="388" y="1722"/>
                      </a:cubicBezTo>
                      <a:cubicBezTo>
                        <a:pt x="436" y="1377"/>
                        <a:pt x="510" y="1037"/>
                        <a:pt x="611" y="7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3" name="Freeform 6002">
                  <a:extLst>
                    <a:ext uri="{FF2B5EF4-FFF2-40B4-BE49-F238E27FC236}">
                      <a16:creationId xmlns:a16="http://schemas.microsoft.com/office/drawing/2014/main" id="{B4E5E0A6-9516-7BE4-51F7-CC3890769B1C}"/>
                    </a:ext>
                  </a:extLst>
                </p:cNvPr>
                <p:cNvSpPr/>
                <p:nvPr/>
              </p:nvSpPr>
              <p:spPr>
                <a:xfrm rot="-780000">
                  <a:off x="1802997" y="3867801"/>
                  <a:ext cx="1732" cy="2876"/>
                </a:xfrm>
                <a:custGeom>
                  <a:avLst/>
                  <a:gdLst>
                    <a:gd name="connsiteX0" fmla="*/ 374 w 1732"/>
                    <a:gd name="connsiteY0" fmla="*/ 3533 h 2876"/>
                    <a:gd name="connsiteX1" fmla="*/ 1488 w 1732"/>
                    <a:gd name="connsiteY1" fmla="*/ 2418 h 2876"/>
                    <a:gd name="connsiteX2" fmla="*/ 2106 w 1732"/>
                    <a:gd name="connsiteY2" fmla="*/ 657 h 2876"/>
                    <a:gd name="connsiteX3" fmla="*/ 374 w 1732"/>
                    <a:gd name="connsiteY3" fmla="*/ 3533 h 2876"/>
                  </a:gdLst>
                  <a:ahLst/>
                  <a:cxnLst>
                    <a:cxn ang="0">
                      <a:pos x="connsiteX0" y="connsiteY0"/>
                    </a:cxn>
                    <a:cxn ang="0">
                      <a:pos x="connsiteX1" y="connsiteY1"/>
                    </a:cxn>
                    <a:cxn ang="0">
                      <a:pos x="connsiteX2" y="connsiteY2"/>
                    </a:cxn>
                    <a:cxn ang="0">
                      <a:pos x="connsiteX3" y="connsiteY3"/>
                    </a:cxn>
                  </a:cxnLst>
                  <a:rect l="l" t="t" r="r" b="b"/>
                  <a:pathLst>
                    <a:path w="1732" h="2876">
                      <a:moveTo>
                        <a:pt x="374" y="3533"/>
                      </a:moveTo>
                      <a:cubicBezTo>
                        <a:pt x="822" y="3246"/>
                        <a:pt x="1202" y="2866"/>
                        <a:pt x="1488" y="2418"/>
                      </a:cubicBezTo>
                      <a:cubicBezTo>
                        <a:pt x="1889" y="1918"/>
                        <a:pt x="2106" y="1297"/>
                        <a:pt x="2106" y="657"/>
                      </a:cubicBezTo>
                      <a:cubicBezTo>
                        <a:pt x="1723" y="1720"/>
                        <a:pt x="1135" y="2697"/>
                        <a:pt x="374" y="353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4" name="Freeform 6003">
                  <a:extLst>
                    <a:ext uri="{FF2B5EF4-FFF2-40B4-BE49-F238E27FC236}">
                      <a16:creationId xmlns:a16="http://schemas.microsoft.com/office/drawing/2014/main" id="{67738B9C-E82C-80CE-C14A-92B66DC28BBA}"/>
                    </a:ext>
                  </a:extLst>
                </p:cNvPr>
                <p:cNvSpPr/>
                <p:nvPr/>
              </p:nvSpPr>
              <p:spPr>
                <a:xfrm rot="-780000">
                  <a:off x="1800885" y="3867145"/>
                  <a:ext cx="3806" cy="4092"/>
                </a:xfrm>
                <a:custGeom>
                  <a:avLst/>
                  <a:gdLst>
                    <a:gd name="connsiteX0" fmla="*/ 3683 w 3806"/>
                    <a:gd name="connsiteY0" fmla="*/ 759 h 4092"/>
                    <a:gd name="connsiteX1" fmla="*/ 1945 w 3806"/>
                    <a:gd name="connsiteY1" fmla="*/ 661 h 4092"/>
                    <a:gd name="connsiteX2" fmla="*/ 482 w 3806"/>
                    <a:gd name="connsiteY2" fmla="*/ 2473 h 4092"/>
                    <a:gd name="connsiteX3" fmla="*/ 533 w 3806"/>
                    <a:gd name="connsiteY3" fmla="*/ 4086 h 4092"/>
                    <a:gd name="connsiteX4" fmla="*/ 2186 w 3806"/>
                    <a:gd name="connsiteY4" fmla="*/ 4611 h 4092"/>
                    <a:gd name="connsiteX5" fmla="*/ 2442 w 3806"/>
                    <a:gd name="connsiteY5" fmla="*/ 4434 h 4092"/>
                    <a:gd name="connsiteX6" fmla="*/ 4180 w 3806"/>
                    <a:gd name="connsiteY6" fmla="*/ 1558 h 4092"/>
                    <a:gd name="connsiteX7" fmla="*/ 3683 w 3806"/>
                    <a:gd name="connsiteY7" fmla="*/ 759 h 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 h="4092">
                      <a:moveTo>
                        <a:pt x="3683" y="759"/>
                      </a:moveTo>
                      <a:cubicBezTo>
                        <a:pt x="3162" y="736"/>
                        <a:pt x="2568" y="633"/>
                        <a:pt x="1945" y="661"/>
                      </a:cubicBezTo>
                      <a:cubicBezTo>
                        <a:pt x="1323" y="689"/>
                        <a:pt x="756" y="1591"/>
                        <a:pt x="482" y="2473"/>
                      </a:cubicBezTo>
                      <a:cubicBezTo>
                        <a:pt x="321" y="3002"/>
                        <a:pt x="339" y="3568"/>
                        <a:pt x="533" y="4086"/>
                      </a:cubicBezTo>
                      <a:cubicBezTo>
                        <a:pt x="845" y="4687"/>
                        <a:pt x="1585" y="4923"/>
                        <a:pt x="2186" y="4611"/>
                      </a:cubicBezTo>
                      <a:cubicBezTo>
                        <a:pt x="2279" y="4563"/>
                        <a:pt x="2365" y="4504"/>
                        <a:pt x="2442" y="4434"/>
                      </a:cubicBezTo>
                      <a:cubicBezTo>
                        <a:pt x="3205" y="3599"/>
                        <a:pt x="3795" y="2621"/>
                        <a:pt x="4180" y="1558"/>
                      </a:cubicBezTo>
                      <a:cubicBezTo>
                        <a:pt x="4182" y="1218"/>
                        <a:pt x="3988" y="908"/>
                        <a:pt x="3683" y="7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5" name="Freeform 6004">
                  <a:extLst>
                    <a:ext uri="{FF2B5EF4-FFF2-40B4-BE49-F238E27FC236}">
                      <a16:creationId xmlns:a16="http://schemas.microsoft.com/office/drawing/2014/main" id="{F3F793E9-F4DC-64BF-CEA8-719B26B642BA}"/>
                    </a:ext>
                  </a:extLst>
                </p:cNvPr>
                <p:cNvSpPr/>
                <p:nvPr/>
              </p:nvSpPr>
              <p:spPr>
                <a:xfrm rot="-780000">
                  <a:off x="1836195" y="3893031"/>
                  <a:ext cx="5009" cy="6204"/>
                </a:xfrm>
                <a:custGeom>
                  <a:avLst/>
                  <a:gdLst>
                    <a:gd name="connsiteX0" fmla="*/ 4490 w 5009"/>
                    <a:gd name="connsiteY0" fmla="*/ 3537 h 6204"/>
                    <a:gd name="connsiteX1" fmla="*/ 5011 w 5009"/>
                    <a:gd name="connsiteY1" fmla="*/ 2942 h 6204"/>
                    <a:gd name="connsiteX2" fmla="*/ 4788 w 5009"/>
                    <a:gd name="connsiteY2" fmla="*/ 661 h 6204"/>
                    <a:gd name="connsiteX3" fmla="*/ 3822 w 5009"/>
                    <a:gd name="connsiteY3" fmla="*/ 1553 h 6204"/>
                    <a:gd name="connsiteX4" fmla="*/ 1146 w 5009"/>
                    <a:gd name="connsiteY4" fmla="*/ 4926 h 6204"/>
                    <a:gd name="connsiteX5" fmla="*/ 380 w 5009"/>
                    <a:gd name="connsiteY5" fmla="*/ 6613 h 6204"/>
                    <a:gd name="connsiteX6" fmla="*/ 1369 w 5009"/>
                    <a:gd name="connsiteY6" fmla="*/ 6761 h 6204"/>
                    <a:gd name="connsiteX7" fmla="*/ 4267 w 5009"/>
                    <a:gd name="connsiteY7" fmla="*/ 3788 h 6204"/>
                    <a:gd name="connsiteX8" fmla="*/ 4319 w 5009"/>
                    <a:gd name="connsiteY8" fmla="*/ 3439 h 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9" h="6204">
                      <a:moveTo>
                        <a:pt x="4490" y="3537"/>
                      </a:moveTo>
                      <a:lnTo>
                        <a:pt x="5011" y="2942"/>
                      </a:lnTo>
                      <a:cubicBezTo>
                        <a:pt x="5605" y="2273"/>
                        <a:pt x="5475" y="907"/>
                        <a:pt x="4788" y="661"/>
                      </a:cubicBezTo>
                      <a:cubicBezTo>
                        <a:pt x="4451" y="942"/>
                        <a:pt x="4129" y="1240"/>
                        <a:pt x="3822" y="1553"/>
                      </a:cubicBezTo>
                      <a:cubicBezTo>
                        <a:pt x="2930" y="2645"/>
                        <a:pt x="2010" y="3760"/>
                        <a:pt x="1146" y="4926"/>
                      </a:cubicBezTo>
                      <a:cubicBezTo>
                        <a:pt x="837" y="5462"/>
                        <a:pt x="580" y="6027"/>
                        <a:pt x="380" y="6613"/>
                      </a:cubicBezTo>
                      <a:cubicBezTo>
                        <a:pt x="700" y="6687"/>
                        <a:pt x="1100" y="7035"/>
                        <a:pt x="1369" y="6761"/>
                      </a:cubicBezTo>
                      <a:cubicBezTo>
                        <a:pt x="2384" y="5819"/>
                        <a:pt x="3352" y="4827"/>
                        <a:pt x="4267" y="3788"/>
                      </a:cubicBezTo>
                      <a:lnTo>
                        <a:pt x="4319" y="343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6" name="Freeform 6005">
                  <a:extLst>
                    <a:ext uri="{FF2B5EF4-FFF2-40B4-BE49-F238E27FC236}">
                      <a16:creationId xmlns:a16="http://schemas.microsoft.com/office/drawing/2014/main" id="{08BF101F-1A00-B39D-9858-C676B8438F15}"/>
                    </a:ext>
                  </a:extLst>
                </p:cNvPr>
                <p:cNvSpPr/>
                <p:nvPr/>
              </p:nvSpPr>
              <p:spPr>
                <a:xfrm rot="-780000">
                  <a:off x="1840006" y="3895459"/>
                  <a:ext cx="222" cy="348"/>
                </a:xfrm>
                <a:custGeom>
                  <a:avLst/>
                  <a:gdLst>
                    <a:gd name="connsiteX0" fmla="*/ 432 w 222"/>
                    <a:gd name="connsiteY0" fmla="*/ 661 h 348"/>
                    <a:gd name="connsiteX1" fmla="*/ 380 w 222"/>
                    <a:gd name="connsiteY1" fmla="*/ 1010 h 348"/>
                    <a:gd name="connsiteX2" fmla="*/ 603 w 222"/>
                    <a:gd name="connsiteY2" fmla="*/ 763 h 348"/>
                  </a:gdLst>
                  <a:ahLst/>
                  <a:cxnLst>
                    <a:cxn ang="0">
                      <a:pos x="connsiteX0" y="connsiteY0"/>
                    </a:cxn>
                    <a:cxn ang="0">
                      <a:pos x="connsiteX1" y="connsiteY1"/>
                    </a:cxn>
                    <a:cxn ang="0">
                      <a:pos x="connsiteX2" y="connsiteY2"/>
                    </a:cxn>
                  </a:cxnLst>
                  <a:rect l="l" t="t" r="r" b="b"/>
                  <a:pathLst>
                    <a:path w="222" h="348">
                      <a:moveTo>
                        <a:pt x="432" y="661"/>
                      </a:moveTo>
                      <a:lnTo>
                        <a:pt x="380" y="1010"/>
                      </a:lnTo>
                      <a:lnTo>
                        <a:pt x="603" y="76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7" name="Freeform 6006">
                  <a:extLst>
                    <a:ext uri="{FF2B5EF4-FFF2-40B4-BE49-F238E27FC236}">
                      <a16:creationId xmlns:a16="http://schemas.microsoft.com/office/drawing/2014/main" id="{9ACB6B3E-A73F-9059-A3D7-2583CDC2D667}"/>
                    </a:ext>
                  </a:extLst>
                </p:cNvPr>
                <p:cNvSpPr/>
                <p:nvPr/>
              </p:nvSpPr>
              <p:spPr>
                <a:xfrm rot="-780000">
                  <a:off x="1848233" y="3900864"/>
                  <a:ext cx="2706" cy="3275"/>
                </a:xfrm>
                <a:custGeom>
                  <a:avLst/>
                  <a:gdLst>
                    <a:gd name="connsiteX0" fmla="*/ 882 w 2706"/>
                    <a:gd name="connsiteY0" fmla="*/ 3863 h 3275"/>
                    <a:gd name="connsiteX1" fmla="*/ 933 w 2706"/>
                    <a:gd name="connsiteY1" fmla="*/ 3938 h 3275"/>
                    <a:gd name="connsiteX2" fmla="*/ 1133 w 2706"/>
                    <a:gd name="connsiteY2" fmla="*/ 3738 h 3275"/>
                    <a:gd name="connsiteX3" fmla="*/ 1379 w 2706"/>
                    <a:gd name="connsiteY3" fmla="*/ 3315 h 3275"/>
                    <a:gd name="connsiteX4" fmla="*/ 3088 w 2706"/>
                    <a:gd name="connsiteY4" fmla="*/ 862 h 3275"/>
                    <a:gd name="connsiteX5" fmla="*/ 2693 w 2706"/>
                    <a:gd name="connsiteY5" fmla="*/ 662 h 3275"/>
                    <a:gd name="connsiteX6" fmla="*/ 2025 w 2706"/>
                    <a:gd name="connsiteY6" fmla="*/ 862 h 3275"/>
                    <a:gd name="connsiteX7" fmla="*/ 436 w 2706"/>
                    <a:gd name="connsiteY7" fmla="*/ 1977 h 3275"/>
                    <a:gd name="connsiteX8" fmla="*/ 882 w 2706"/>
                    <a:gd name="connsiteY8" fmla="*/ 3863 h 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 h="3275">
                      <a:moveTo>
                        <a:pt x="882" y="3863"/>
                      </a:moveTo>
                      <a:lnTo>
                        <a:pt x="933" y="3938"/>
                      </a:lnTo>
                      <a:lnTo>
                        <a:pt x="1133" y="3738"/>
                      </a:lnTo>
                      <a:lnTo>
                        <a:pt x="1379" y="3315"/>
                      </a:lnTo>
                      <a:cubicBezTo>
                        <a:pt x="1950" y="2423"/>
                        <a:pt x="2568" y="1577"/>
                        <a:pt x="3088" y="862"/>
                      </a:cubicBezTo>
                      <a:cubicBezTo>
                        <a:pt x="2999" y="733"/>
                        <a:pt x="2850" y="658"/>
                        <a:pt x="2693" y="662"/>
                      </a:cubicBezTo>
                      <a:cubicBezTo>
                        <a:pt x="2456" y="662"/>
                        <a:pt x="2223" y="731"/>
                        <a:pt x="2025" y="862"/>
                      </a:cubicBezTo>
                      <a:cubicBezTo>
                        <a:pt x="1504" y="1234"/>
                        <a:pt x="961" y="1605"/>
                        <a:pt x="436" y="1977"/>
                      </a:cubicBezTo>
                      <a:cubicBezTo>
                        <a:pt x="287" y="2641"/>
                        <a:pt x="451" y="3337"/>
                        <a:pt x="882" y="38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8" name="Freeform 6007">
                  <a:extLst>
                    <a:ext uri="{FF2B5EF4-FFF2-40B4-BE49-F238E27FC236}">
                      <a16:creationId xmlns:a16="http://schemas.microsoft.com/office/drawing/2014/main" id="{BDD47602-38E4-35A8-79D7-3CDBAF492AC0}"/>
                    </a:ext>
                  </a:extLst>
                </p:cNvPr>
                <p:cNvSpPr/>
                <p:nvPr/>
              </p:nvSpPr>
              <p:spPr>
                <a:xfrm rot="-780000">
                  <a:off x="1846560" y="3906058"/>
                  <a:ext cx="276" cy="929"/>
                </a:xfrm>
                <a:custGeom>
                  <a:avLst/>
                  <a:gdLst>
                    <a:gd name="connsiteX0" fmla="*/ 435 w 276"/>
                    <a:gd name="connsiteY0" fmla="*/ 663 h 929"/>
                    <a:gd name="connsiteX1" fmla="*/ 658 w 276"/>
                    <a:gd name="connsiteY1" fmla="*/ 1592 h 929"/>
                    <a:gd name="connsiteX2" fmla="*/ 435 w 276"/>
                    <a:gd name="connsiteY2" fmla="*/ 663 h 929"/>
                  </a:gdLst>
                  <a:ahLst/>
                  <a:cxnLst>
                    <a:cxn ang="0">
                      <a:pos x="connsiteX0" y="connsiteY0"/>
                    </a:cxn>
                    <a:cxn ang="0">
                      <a:pos x="connsiteX1" y="connsiteY1"/>
                    </a:cxn>
                    <a:cxn ang="0">
                      <a:pos x="connsiteX2" y="connsiteY2"/>
                    </a:cxn>
                  </a:cxnLst>
                  <a:rect l="l" t="t" r="r" b="b"/>
                  <a:pathLst>
                    <a:path w="276" h="929">
                      <a:moveTo>
                        <a:pt x="435" y="663"/>
                      </a:moveTo>
                      <a:cubicBezTo>
                        <a:pt x="310" y="1207"/>
                        <a:pt x="412" y="1555"/>
                        <a:pt x="658" y="1592"/>
                      </a:cubicBezTo>
                      <a:cubicBezTo>
                        <a:pt x="504" y="1307"/>
                        <a:pt x="428" y="987"/>
                        <a:pt x="435" y="6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9" name="Freeform 6008">
                  <a:extLst>
                    <a:ext uri="{FF2B5EF4-FFF2-40B4-BE49-F238E27FC236}">
                      <a16:creationId xmlns:a16="http://schemas.microsoft.com/office/drawing/2014/main" id="{BE542E08-98ED-A264-744C-383506FB50A2}"/>
                    </a:ext>
                  </a:extLst>
                </p:cNvPr>
                <p:cNvSpPr/>
                <p:nvPr/>
              </p:nvSpPr>
              <p:spPr>
                <a:xfrm rot="-780000">
                  <a:off x="1846240" y="3902654"/>
                  <a:ext cx="3001" cy="4056"/>
                </a:xfrm>
                <a:custGeom>
                  <a:avLst/>
                  <a:gdLst>
                    <a:gd name="connsiteX0" fmla="*/ 1060 w 3001"/>
                    <a:gd name="connsiteY0" fmla="*/ 4505 h 4056"/>
                    <a:gd name="connsiteX1" fmla="*/ 3383 w 3001"/>
                    <a:gd name="connsiteY1" fmla="*/ 2618 h 4056"/>
                    <a:gd name="connsiteX2" fmla="*/ 3327 w 3001"/>
                    <a:gd name="connsiteY2" fmla="*/ 2549 h 4056"/>
                    <a:gd name="connsiteX3" fmla="*/ 2863 w 3001"/>
                    <a:gd name="connsiteY3" fmla="*/ 662 h 4056"/>
                    <a:gd name="connsiteX4" fmla="*/ 1469 w 3001"/>
                    <a:gd name="connsiteY4" fmla="*/ 1703 h 4056"/>
                    <a:gd name="connsiteX5" fmla="*/ 703 w 3001"/>
                    <a:gd name="connsiteY5" fmla="*/ 2772 h 4056"/>
                    <a:gd name="connsiteX6" fmla="*/ 382 w 3001"/>
                    <a:gd name="connsiteY6" fmla="*/ 3789 h 4056"/>
                    <a:gd name="connsiteX7" fmla="*/ 605 w 3001"/>
                    <a:gd name="connsiteY7" fmla="*/ 4718 h 4056"/>
                    <a:gd name="connsiteX8" fmla="*/ 1060 w 3001"/>
                    <a:gd name="connsiteY8" fmla="*/ 4505 h 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1" h="4056">
                      <a:moveTo>
                        <a:pt x="1060" y="4505"/>
                      </a:moveTo>
                      <a:cubicBezTo>
                        <a:pt x="1870" y="3922"/>
                        <a:pt x="2646" y="3292"/>
                        <a:pt x="3383" y="2618"/>
                      </a:cubicBezTo>
                      <a:lnTo>
                        <a:pt x="3327" y="2549"/>
                      </a:lnTo>
                      <a:cubicBezTo>
                        <a:pt x="2890" y="2025"/>
                        <a:pt x="2718" y="1329"/>
                        <a:pt x="2863" y="662"/>
                      </a:cubicBezTo>
                      <a:cubicBezTo>
                        <a:pt x="2392" y="972"/>
                        <a:pt x="1927" y="1319"/>
                        <a:pt x="1469" y="1703"/>
                      </a:cubicBezTo>
                      <a:cubicBezTo>
                        <a:pt x="1174" y="2030"/>
                        <a:pt x="917" y="2388"/>
                        <a:pt x="703" y="2772"/>
                      </a:cubicBezTo>
                      <a:cubicBezTo>
                        <a:pt x="557" y="3097"/>
                        <a:pt x="450" y="3439"/>
                        <a:pt x="382" y="3789"/>
                      </a:cubicBezTo>
                      <a:cubicBezTo>
                        <a:pt x="374" y="4113"/>
                        <a:pt x="451" y="4434"/>
                        <a:pt x="605" y="4718"/>
                      </a:cubicBezTo>
                      <a:cubicBezTo>
                        <a:pt x="776" y="4698"/>
                        <a:pt x="936" y="4623"/>
                        <a:pt x="1060" y="45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0" name="Freeform 6009">
                  <a:extLst>
                    <a:ext uri="{FF2B5EF4-FFF2-40B4-BE49-F238E27FC236}">
                      <a16:creationId xmlns:a16="http://schemas.microsoft.com/office/drawing/2014/main" id="{FB28391C-4C78-A127-9F48-0A46D647D682}"/>
                    </a:ext>
                  </a:extLst>
                </p:cNvPr>
                <p:cNvSpPr/>
                <p:nvPr/>
              </p:nvSpPr>
              <p:spPr>
                <a:xfrm rot="-780000">
                  <a:off x="1848974" y="3900974"/>
                  <a:ext cx="2036" cy="2876"/>
                </a:xfrm>
                <a:custGeom>
                  <a:avLst/>
                  <a:gdLst>
                    <a:gd name="connsiteX0" fmla="*/ 2338 w 2036"/>
                    <a:gd name="connsiteY0" fmla="*/ 662 h 2876"/>
                    <a:gd name="connsiteX1" fmla="*/ 628 w 2036"/>
                    <a:gd name="connsiteY1" fmla="*/ 3115 h 2876"/>
                    <a:gd name="connsiteX2" fmla="*/ 382 w 2036"/>
                    <a:gd name="connsiteY2" fmla="*/ 3538 h 2876"/>
                    <a:gd name="connsiteX3" fmla="*/ 1994 w 2036"/>
                    <a:gd name="connsiteY3" fmla="*/ 2000 h 2876"/>
                    <a:gd name="connsiteX4" fmla="*/ 2338 w 2036"/>
                    <a:gd name="connsiteY4" fmla="*/ 662 h 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 h="2876">
                      <a:moveTo>
                        <a:pt x="2338" y="662"/>
                      </a:moveTo>
                      <a:cubicBezTo>
                        <a:pt x="1817" y="1382"/>
                        <a:pt x="1195" y="2223"/>
                        <a:pt x="628" y="3115"/>
                      </a:cubicBezTo>
                      <a:lnTo>
                        <a:pt x="382" y="3538"/>
                      </a:lnTo>
                      <a:cubicBezTo>
                        <a:pt x="926" y="3041"/>
                        <a:pt x="1474" y="2520"/>
                        <a:pt x="1994" y="2000"/>
                      </a:cubicBezTo>
                      <a:cubicBezTo>
                        <a:pt x="2385" y="1675"/>
                        <a:pt x="2523" y="1135"/>
                        <a:pt x="2338" y="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1" name="Freeform 6010">
                  <a:extLst>
                    <a:ext uri="{FF2B5EF4-FFF2-40B4-BE49-F238E27FC236}">
                      <a16:creationId xmlns:a16="http://schemas.microsoft.com/office/drawing/2014/main" id="{61547C44-DCD0-9FFA-FC3A-C1032E15B46A}"/>
                    </a:ext>
                  </a:extLst>
                </p:cNvPr>
                <p:cNvSpPr/>
                <p:nvPr/>
              </p:nvSpPr>
              <p:spPr>
                <a:xfrm rot="-780000">
                  <a:off x="1849171" y="3900961"/>
                  <a:ext cx="1709" cy="2453"/>
                </a:xfrm>
                <a:custGeom>
                  <a:avLst/>
                  <a:gdLst>
                    <a:gd name="connsiteX0" fmla="*/ 2091 w 1709"/>
                    <a:gd name="connsiteY0" fmla="*/ 662 h 2453"/>
                    <a:gd name="connsiteX1" fmla="*/ 2091 w 1709"/>
                    <a:gd name="connsiteY1" fmla="*/ 662 h 2453"/>
                    <a:gd name="connsiteX2" fmla="*/ 382 w 1709"/>
                    <a:gd name="connsiteY2" fmla="*/ 3115 h 2453"/>
                    <a:gd name="connsiteX3" fmla="*/ 2091 w 1709"/>
                    <a:gd name="connsiteY3" fmla="*/ 662 h 2453"/>
                  </a:gdLst>
                  <a:ahLst/>
                  <a:cxnLst>
                    <a:cxn ang="0">
                      <a:pos x="connsiteX0" y="connsiteY0"/>
                    </a:cxn>
                    <a:cxn ang="0">
                      <a:pos x="connsiteX1" y="connsiteY1"/>
                    </a:cxn>
                    <a:cxn ang="0">
                      <a:pos x="connsiteX2" y="connsiteY2"/>
                    </a:cxn>
                    <a:cxn ang="0">
                      <a:pos x="connsiteX3" y="connsiteY3"/>
                    </a:cxn>
                  </a:cxnLst>
                  <a:rect l="l" t="t" r="r" b="b"/>
                  <a:pathLst>
                    <a:path w="1709" h="2453">
                      <a:moveTo>
                        <a:pt x="2091" y="662"/>
                      </a:moveTo>
                      <a:lnTo>
                        <a:pt x="2091" y="662"/>
                      </a:lnTo>
                      <a:cubicBezTo>
                        <a:pt x="1571" y="1382"/>
                        <a:pt x="949" y="2223"/>
                        <a:pt x="382" y="3115"/>
                      </a:cubicBezTo>
                      <a:cubicBezTo>
                        <a:pt x="953" y="2223"/>
                        <a:pt x="1571" y="1382"/>
                        <a:pt x="2091" y="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2" name="Freeform 6011">
                  <a:extLst>
                    <a:ext uri="{FF2B5EF4-FFF2-40B4-BE49-F238E27FC236}">
                      <a16:creationId xmlns:a16="http://schemas.microsoft.com/office/drawing/2014/main" id="{6FA1B7F4-1202-A9D3-8268-3618D65FAAC0}"/>
                    </a:ext>
                  </a:extLst>
                </p:cNvPr>
                <p:cNvSpPr/>
                <p:nvPr/>
              </p:nvSpPr>
              <p:spPr>
                <a:xfrm rot="-780000">
                  <a:off x="1857957" y="3937302"/>
                  <a:ext cx="3611" cy="3399"/>
                </a:xfrm>
                <a:custGeom>
                  <a:avLst/>
                  <a:gdLst>
                    <a:gd name="connsiteX0" fmla="*/ 1213 w 3611"/>
                    <a:gd name="connsiteY0" fmla="*/ 1364 h 3399"/>
                    <a:gd name="connsiteX1" fmla="*/ 396 w 3611"/>
                    <a:gd name="connsiteY1" fmla="*/ 2730 h 3399"/>
                    <a:gd name="connsiteX2" fmla="*/ 744 w 3611"/>
                    <a:gd name="connsiteY2" fmla="*/ 3720 h 3399"/>
                    <a:gd name="connsiteX3" fmla="*/ 916 w 3611"/>
                    <a:gd name="connsiteY3" fmla="*/ 3446 h 3399"/>
                    <a:gd name="connsiteX4" fmla="*/ 3099 w 3611"/>
                    <a:gd name="connsiteY4" fmla="*/ 4064 h 3399"/>
                    <a:gd name="connsiteX5" fmla="*/ 3791 w 3611"/>
                    <a:gd name="connsiteY5" fmla="*/ 3743 h 3399"/>
                    <a:gd name="connsiteX6" fmla="*/ 3991 w 3611"/>
                    <a:gd name="connsiteY6" fmla="*/ 2703 h 3399"/>
                    <a:gd name="connsiteX7" fmla="*/ 1213 w 3611"/>
                    <a:gd name="connsiteY7" fmla="*/ 1364 h 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1" h="3399">
                      <a:moveTo>
                        <a:pt x="1213" y="1364"/>
                      </a:moveTo>
                      <a:cubicBezTo>
                        <a:pt x="840" y="1752"/>
                        <a:pt x="560" y="2219"/>
                        <a:pt x="396" y="2730"/>
                      </a:cubicBezTo>
                      <a:cubicBezTo>
                        <a:pt x="321" y="3102"/>
                        <a:pt x="619" y="3400"/>
                        <a:pt x="744" y="3720"/>
                      </a:cubicBezTo>
                      <a:lnTo>
                        <a:pt x="916" y="3446"/>
                      </a:lnTo>
                      <a:cubicBezTo>
                        <a:pt x="1633" y="3689"/>
                        <a:pt x="2361" y="3896"/>
                        <a:pt x="3099" y="4064"/>
                      </a:cubicBezTo>
                      <a:cubicBezTo>
                        <a:pt x="3371" y="4093"/>
                        <a:pt x="3637" y="3970"/>
                        <a:pt x="3791" y="3743"/>
                      </a:cubicBezTo>
                      <a:cubicBezTo>
                        <a:pt x="3947" y="3420"/>
                        <a:pt x="4016" y="3061"/>
                        <a:pt x="3991" y="2703"/>
                      </a:cubicBezTo>
                      <a:cubicBezTo>
                        <a:pt x="3842" y="695"/>
                        <a:pt x="2505" y="26"/>
                        <a:pt x="1213" y="13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3" name="Freeform 6012">
                  <a:extLst>
                    <a:ext uri="{FF2B5EF4-FFF2-40B4-BE49-F238E27FC236}">
                      <a16:creationId xmlns:a16="http://schemas.microsoft.com/office/drawing/2014/main" id="{B5C60B15-8399-B682-010F-10D40262A8A5}"/>
                    </a:ext>
                  </a:extLst>
                </p:cNvPr>
                <p:cNvSpPr/>
                <p:nvPr/>
              </p:nvSpPr>
              <p:spPr>
                <a:xfrm rot="-780000">
                  <a:off x="1791920" y="3864247"/>
                  <a:ext cx="1142" cy="3224"/>
                </a:xfrm>
                <a:custGeom>
                  <a:avLst/>
                  <a:gdLst>
                    <a:gd name="connsiteX0" fmla="*/ 1099 w 1142"/>
                    <a:gd name="connsiteY0" fmla="*/ 3829 h 3224"/>
                    <a:gd name="connsiteX1" fmla="*/ 1396 w 1142"/>
                    <a:gd name="connsiteY1" fmla="*/ 3881 h 3224"/>
                    <a:gd name="connsiteX2" fmla="*/ 1122 w 1142"/>
                    <a:gd name="connsiteY2" fmla="*/ 656 h 3224"/>
                    <a:gd name="connsiteX3" fmla="*/ 579 w 1142"/>
                    <a:gd name="connsiteY3" fmla="*/ 1497 h 3224"/>
                    <a:gd name="connsiteX4" fmla="*/ 1099 w 1142"/>
                    <a:gd name="connsiteY4" fmla="*/ 3829 h 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 h="3224">
                      <a:moveTo>
                        <a:pt x="1099" y="3829"/>
                      </a:moveTo>
                      <a:lnTo>
                        <a:pt x="1396" y="3881"/>
                      </a:lnTo>
                      <a:cubicBezTo>
                        <a:pt x="1620" y="2802"/>
                        <a:pt x="1524" y="1681"/>
                        <a:pt x="1122" y="656"/>
                      </a:cubicBezTo>
                      <a:cubicBezTo>
                        <a:pt x="891" y="900"/>
                        <a:pt x="707" y="1186"/>
                        <a:pt x="579" y="1497"/>
                      </a:cubicBezTo>
                      <a:cubicBezTo>
                        <a:pt x="156" y="2566"/>
                        <a:pt x="407" y="3630"/>
                        <a:pt x="1099" y="382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4" name="Freeform 6013">
                  <a:extLst>
                    <a:ext uri="{FF2B5EF4-FFF2-40B4-BE49-F238E27FC236}">
                      <a16:creationId xmlns:a16="http://schemas.microsoft.com/office/drawing/2014/main" id="{8E535A9D-9527-9D2F-2096-2960E4A0BE98}"/>
                    </a:ext>
                  </a:extLst>
                </p:cNvPr>
                <p:cNvSpPr/>
                <p:nvPr/>
              </p:nvSpPr>
              <p:spPr>
                <a:xfrm rot="-780000">
                  <a:off x="1792565" y="3863285"/>
                  <a:ext cx="2344" cy="3890"/>
                </a:xfrm>
                <a:custGeom>
                  <a:avLst/>
                  <a:gdLst>
                    <a:gd name="connsiteX0" fmla="*/ 646 w 2344"/>
                    <a:gd name="connsiteY0" fmla="*/ 4546 h 3890"/>
                    <a:gd name="connsiteX1" fmla="*/ 2578 w 2344"/>
                    <a:gd name="connsiteY1" fmla="*/ 3152 h 3890"/>
                    <a:gd name="connsiteX2" fmla="*/ 1984 w 2344"/>
                    <a:gd name="connsiteY2" fmla="*/ 671 h 3890"/>
                    <a:gd name="connsiteX3" fmla="*/ 372 w 2344"/>
                    <a:gd name="connsiteY3" fmla="*/ 1340 h 3890"/>
                    <a:gd name="connsiteX4" fmla="*/ 646 w 2344"/>
                    <a:gd name="connsiteY4" fmla="*/ 4546 h 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 h="3890">
                      <a:moveTo>
                        <a:pt x="646" y="4546"/>
                      </a:moveTo>
                      <a:cubicBezTo>
                        <a:pt x="1510" y="4507"/>
                        <a:pt x="2269" y="3960"/>
                        <a:pt x="2578" y="3152"/>
                      </a:cubicBezTo>
                      <a:cubicBezTo>
                        <a:pt x="2926" y="2186"/>
                        <a:pt x="2578" y="829"/>
                        <a:pt x="1984" y="671"/>
                      </a:cubicBezTo>
                      <a:cubicBezTo>
                        <a:pt x="1365" y="589"/>
                        <a:pt x="750" y="844"/>
                        <a:pt x="372" y="1340"/>
                      </a:cubicBezTo>
                      <a:cubicBezTo>
                        <a:pt x="771" y="2360"/>
                        <a:pt x="866" y="3473"/>
                        <a:pt x="646" y="45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5" name="Freeform 6014">
                  <a:extLst>
                    <a:ext uri="{FF2B5EF4-FFF2-40B4-BE49-F238E27FC236}">
                      <a16:creationId xmlns:a16="http://schemas.microsoft.com/office/drawing/2014/main" id="{3BA3792B-BDFA-43F4-13DE-D38AC76DF31B}"/>
                    </a:ext>
                  </a:extLst>
                </p:cNvPr>
                <p:cNvSpPr/>
                <p:nvPr/>
              </p:nvSpPr>
              <p:spPr>
                <a:xfrm rot="-780000">
                  <a:off x="1773129" y="3871820"/>
                  <a:ext cx="4118" cy="4391"/>
                </a:xfrm>
                <a:custGeom>
                  <a:avLst/>
                  <a:gdLst>
                    <a:gd name="connsiteX0" fmla="*/ 4273 w 4118"/>
                    <a:gd name="connsiteY0" fmla="*/ 857 h 4391"/>
                    <a:gd name="connsiteX1" fmla="*/ 1570 w 4118"/>
                    <a:gd name="connsiteY1" fmla="*/ 2767 h 4391"/>
                    <a:gd name="connsiteX2" fmla="*/ 404 w 4118"/>
                    <a:gd name="connsiteY2" fmla="*/ 4059 h 4391"/>
                    <a:gd name="connsiteX3" fmla="*/ 576 w 4118"/>
                    <a:gd name="connsiteY3" fmla="*/ 5048 h 4391"/>
                    <a:gd name="connsiteX4" fmla="*/ 1793 w 4118"/>
                    <a:gd name="connsiteY4" fmla="*/ 4379 h 4391"/>
                    <a:gd name="connsiteX5" fmla="*/ 3650 w 4118"/>
                    <a:gd name="connsiteY5" fmla="*/ 3236 h 4391"/>
                    <a:gd name="connsiteX6" fmla="*/ 4115 w 4118"/>
                    <a:gd name="connsiteY6" fmla="*/ 3259 h 4391"/>
                    <a:gd name="connsiteX7" fmla="*/ 4486 w 4118"/>
                    <a:gd name="connsiteY7" fmla="*/ 658 h 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8" h="4391">
                      <a:moveTo>
                        <a:pt x="4273" y="857"/>
                      </a:moveTo>
                      <a:cubicBezTo>
                        <a:pt x="3687" y="1853"/>
                        <a:pt x="2703" y="2548"/>
                        <a:pt x="1570" y="2767"/>
                      </a:cubicBezTo>
                      <a:cubicBezTo>
                        <a:pt x="1272" y="2790"/>
                        <a:pt x="752" y="3534"/>
                        <a:pt x="404" y="4059"/>
                      </a:cubicBezTo>
                      <a:cubicBezTo>
                        <a:pt x="306" y="4184"/>
                        <a:pt x="427" y="5076"/>
                        <a:pt x="576" y="5048"/>
                      </a:cubicBezTo>
                      <a:cubicBezTo>
                        <a:pt x="1057" y="5004"/>
                        <a:pt x="1497" y="4762"/>
                        <a:pt x="1793" y="4379"/>
                      </a:cubicBezTo>
                      <a:cubicBezTo>
                        <a:pt x="2485" y="3338"/>
                        <a:pt x="3009" y="3041"/>
                        <a:pt x="3650" y="3236"/>
                      </a:cubicBezTo>
                      <a:cubicBezTo>
                        <a:pt x="3801" y="3279"/>
                        <a:pt x="3960" y="3287"/>
                        <a:pt x="4115" y="3259"/>
                      </a:cubicBezTo>
                      <a:cubicBezTo>
                        <a:pt x="4370" y="2416"/>
                        <a:pt x="4495" y="1538"/>
                        <a:pt x="4486" y="6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6" name="Freeform 6015">
                  <a:extLst>
                    <a:ext uri="{FF2B5EF4-FFF2-40B4-BE49-F238E27FC236}">
                      <a16:creationId xmlns:a16="http://schemas.microsoft.com/office/drawing/2014/main" id="{FE6473AB-06D9-EF5F-D5CC-C056CDBDBA14}"/>
                    </a:ext>
                  </a:extLst>
                </p:cNvPr>
                <p:cNvSpPr/>
                <p:nvPr/>
              </p:nvSpPr>
              <p:spPr>
                <a:xfrm rot="-780000">
                  <a:off x="1777547" y="3870828"/>
                  <a:ext cx="401" cy="1317"/>
                </a:xfrm>
                <a:custGeom>
                  <a:avLst/>
                  <a:gdLst>
                    <a:gd name="connsiteX0" fmla="*/ 667 w 401"/>
                    <a:gd name="connsiteY0" fmla="*/ 1603 h 1317"/>
                    <a:gd name="connsiteX1" fmla="*/ 741 w 401"/>
                    <a:gd name="connsiteY1" fmla="*/ 786 h 1317"/>
                    <a:gd name="connsiteX2" fmla="*/ 369 w 401"/>
                    <a:gd name="connsiteY2" fmla="*/ 660 h 1317"/>
                    <a:gd name="connsiteX3" fmla="*/ 518 w 401"/>
                    <a:gd name="connsiteY3" fmla="*/ 1975 h 1317"/>
                  </a:gdLst>
                  <a:ahLst/>
                  <a:cxnLst>
                    <a:cxn ang="0">
                      <a:pos x="connsiteX0" y="connsiteY0"/>
                    </a:cxn>
                    <a:cxn ang="0">
                      <a:pos x="connsiteX1" y="connsiteY1"/>
                    </a:cxn>
                    <a:cxn ang="0">
                      <a:pos x="connsiteX2" y="connsiteY2"/>
                    </a:cxn>
                    <a:cxn ang="0">
                      <a:pos x="connsiteX3" y="connsiteY3"/>
                    </a:cxn>
                  </a:cxnLst>
                  <a:rect l="l" t="t" r="r" b="b"/>
                  <a:pathLst>
                    <a:path w="401" h="1317">
                      <a:moveTo>
                        <a:pt x="667" y="1603"/>
                      </a:moveTo>
                      <a:cubicBezTo>
                        <a:pt x="667" y="1580"/>
                        <a:pt x="838" y="957"/>
                        <a:pt x="741" y="786"/>
                      </a:cubicBezTo>
                      <a:cubicBezTo>
                        <a:pt x="642" y="691"/>
                        <a:pt x="506" y="645"/>
                        <a:pt x="369" y="660"/>
                      </a:cubicBezTo>
                      <a:cubicBezTo>
                        <a:pt x="392" y="1125"/>
                        <a:pt x="467" y="1552"/>
                        <a:pt x="518" y="19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7" name="Freeform 6016">
                  <a:extLst>
                    <a:ext uri="{FF2B5EF4-FFF2-40B4-BE49-F238E27FC236}">
                      <a16:creationId xmlns:a16="http://schemas.microsoft.com/office/drawing/2014/main" id="{562B0E2A-3415-FA5F-5C49-C397E7169986}"/>
                    </a:ext>
                  </a:extLst>
                </p:cNvPr>
                <p:cNvSpPr/>
                <p:nvPr/>
              </p:nvSpPr>
              <p:spPr>
                <a:xfrm rot="-780000">
                  <a:off x="1776588" y="3870970"/>
                  <a:ext cx="1300" cy="2950"/>
                </a:xfrm>
                <a:custGeom>
                  <a:avLst/>
                  <a:gdLst>
                    <a:gd name="connsiteX0" fmla="*/ 1670 w 1300"/>
                    <a:gd name="connsiteY0" fmla="*/ 1972 h 2950"/>
                    <a:gd name="connsiteX1" fmla="*/ 1521 w 1300"/>
                    <a:gd name="connsiteY1" fmla="*/ 657 h 2950"/>
                    <a:gd name="connsiteX2" fmla="*/ 1098 w 1300"/>
                    <a:gd name="connsiteY2" fmla="*/ 732 h 2950"/>
                    <a:gd name="connsiteX3" fmla="*/ 741 w 1300"/>
                    <a:gd name="connsiteY3" fmla="*/ 1006 h 2950"/>
                    <a:gd name="connsiteX4" fmla="*/ 369 w 1300"/>
                    <a:gd name="connsiteY4" fmla="*/ 3608 h 2950"/>
                    <a:gd name="connsiteX5" fmla="*/ 1670 w 1300"/>
                    <a:gd name="connsiteY5" fmla="*/ 1972 h 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 h="2950">
                      <a:moveTo>
                        <a:pt x="1670" y="1972"/>
                      </a:moveTo>
                      <a:cubicBezTo>
                        <a:pt x="1619" y="1549"/>
                        <a:pt x="1544" y="1103"/>
                        <a:pt x="1521" y="657"/>
                      </a:cubicBezTo>
                      <a:lnTo>
                        <a:pt x="1098" y="732"/>
                      </a:lnTo>
                      <a:cubicBezTo>
                        <a:pt x="958" y="791"/>
                        <a:pt x="834" y="886"/>
                        <a:pt x="741" y="1006"/>
                      </a:cubicBezTo>
                      <a:cubicBezTo>
                        <a:pt x="749" y="1887"/>
                        <a:pt x="624" y="2764"/>
                        <a:pt x="369" y="3608"/>
                      </a:cubicBezTo>
                      <a:cubicBezTo>
                        <a:pt x="810" y="3510"/>
                        <a:pt x="1256" y="3013"/>
                        <a:pt x="1670" y="19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8" name="Freeform 6017">
                  <a:extLst>
                    <a:ext uri="{FF2B5EF4-FFF2-40B4-BE49-F238E27FC236}">
                      <a16:creationId xmlns:a16="http://schemas.microsoft.com/office/drawing/2014/main" id="{B4662752-5ADD-10BB-5346-A4C5C0E9D1FE}"/>
                    </a:ext>
                  </a:extLst>
                </p:cNvPr>
                <p:cNvSpPr/>
                <p:nvPr/>
              </p:nvSpPr>
              <p:spPr>
                <a:xfrm rot="-780000">
                  <a:off x="1867408" y="3913620"/>
                  <a:ext cx="1040" cy="543"/>
                </a:xfrm>
                <a:custGeom>
                  <a:avLst/>
                  <a:gdLst>
                    <a:gd name="connsiteX0" fmla="*/ 385 w 1040"/>
                    <a:gd name="connsiteY0" fmla="*/ 1208 h 543"/>
                    <a:gd name="connsiteX1" fmla="*/ 1426 w 1040"/>
                    <a:gd name="connsiteY1" fmla="*/ 664 h 543"/>
                    <a:gd name="connsiteX2" fmla="*/ 385 w 1040"/>
                    <a:gd name="connsiteY2" fmla="*/ 1208 h 543"/>
                  </a:gdLst>
                  <a:ahLst/>
                  <a:cxnLst>
                    <a:cxn ang="0">
                      <a:pos x="connsiteX0" y="connsiteY0"/>
                    </a:cxn>
                    <a:cxn ang="0">
                      <a:pos x="connsiteX1" y="connsiteY1"/>
                    </a:cxn>
                    <a:cxn ang="0">
                      <a:pos x="connsiteX2" y="connsiteY2"/>
                    </a:cxn>
                  </a:cxnLst>
                  <a:rect l="l" t="t" r="r" b="b"/>
                  <a:pathLst>
                    <a:path w="1040" h="543">
                      <a:moveTo>
                        <a:pt x="385" y="1208"/>
                      </a:moveTo>
                      <a:cubicBezTo>
                        <a:pt x="771" y="1112"/>
                        <a:pt x="1127" y="926"/>
                        <a:pt x="1426" y="664"/>
                      </a:cubicBezTo>
                      <a:cubicBezTo>
                        <a:pt x="1064" y="816"/>
                        <a:pt x="716" y="998"/>
                        <a:pt x="385" y="12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9" name="Freeform 6018">
                  <a:extLst>
                    <a:ext uri="{FF2B5EF4-FFF2-40B4-BE49-F238E27FC236}">
                      <a16:creationId xmlns:a16="http://schemas.microsoft.com/office/drawing/2014/main" id="{821E9303-5CF5-4F3D-49FE-4FA6233E172B}"/>
                    </a:ext>
                  </a:extLst>
                </p:cNvPr>
                <p:cNvSpPr/>
                <p:nvPr/>
              </p:nvSpPr>
              <p:spPr>
                <a:xfrm rot="-780000">
                  <a:off x="1866380" y="3910257"/>
                  <a:ext cx="3006" cy="3877"/>
                </a:xfrm>
                <a:custGeom>
                  <a:avLst/>
                  <a:gdLst>
                    <a:gd name="connsiteX0" fmla="*/ 3335 w 3006"/>
                    <a:gd name="connsiteY0" fmla="*/ 2358 h 3877"/>
                    <a:gd name="connsiteX1" fmla="*/ 3335 w 3006"/>
                    <a:gd name="connsiteY1" fmla="*/ 722 h 3877"/>
                    <a:gd name="connsiteX2" fmla="*/ 483 w 3006"/>
                    <a:gd name="connsiteY2" fmla="*/ 2655 h 3877"/>
                    <a:gd name="connsiteX3" fmla="*/ 385 w 3006"/>
                    <a:gd name="connsiteY3" fmla="*/ 2929 h 3877"/>
                    <a:gd name="connsiteX4" fmla="*/ 808 w 3006"/>
                    <a:gd name="connsiteY4" fmla="*/ 4518 h 3877"/>
                    <a:gd name="connsiteX5" fmla="*/ 1031 w 3006"/>
                    <a:gd name="connsiteY5" fmla="*/ 4541 h 3877"/>
                    <a:gd name="connsiteX6" fmla="*/ 2071 w 3006"/>
                    <a:gd name="connsiteY6" fmla="*/ 3998 h 3877"/>
                    <a:gd name="connsiteX7" fmla="*/ 3335 w 3006"/>
                    <a:gd name="connsiteY7" fmla="*/ 2358 h 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 h="3877">
                      <a:moveTo>
                        <a:pt x="3335" y="2358"/>
                      </a:moveTo>
                      <a:cubicBezTo>
                        <a:pt x="3410" y="1815"/>
                        <a:pt x="3410" y="1265"/>
                        <a:pt x="3335" y="722"/>
                      </a:cubicBezTo>
                      <a:cubicBezTo>
                        <a:pt x="2568" y="374"/>
                        <a:pt x="957" y="1651"/>
                        <a:pt x="483" y="2655"/>
                      </a:cubicBezTo>
                      <a:lnTo>
                        <a:pt x="385" y="2929"/>
                      </a:lnTo>
                      <a:cubicBezTo>
                        <a:pt x="511" y="3473"/>
                        <a:pt x="511" y="4267"/>
                        <a:pt x="808" y="4518"/>
                      </a:cubicBezTo>
                      <a:lnTo>
                        <a:pt x="1031" y="4541"/>
                      </a:lnTo>
                      <a:cubicBezTo>
                        <a:pt x="1362" y="4331"/>
                        <a:pt x="1710" y="4149"/>
                        <a:pt x="2071" y="3998"/>
                      </a:cubicBezTo>
                      <a:cubicBezTo>
                        <a:pt x="2632" y="3574"/>
                        <a:pt x="3069" y="3008"/>
                        <a:pt x="3335" y="23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0" name="Freeform 6019">
                  <a:extLst>
                    <a:ext uri="{FF2B5EF4-FFF2-40B4-BE49-F238E27FC236}">
                      <a16:creationId xmlns:a16="http://schemas.microsoft.com/office/drawing/2014/main" id="{C91FF2B0-222A-9DD0-BD97-A7DE263711D7}"/>
                    </a:ext>
                  </a:extLst>
                </p:cNvPr>
                <p:cNvSpPr/>
                <p:nvPr/>
              </p:nvSpPr>
              <p:spPr>
                <a:xfrm rot="-780000">
                  <a:off x="1864153" y="3871837"/>
                  <a:ext cx="3119" cy="4303"/>
                </a:xfrm>
                <a:custGeom>
                  <a:avLst/>
                  <a:gdLst>
                    <a:gd name="connsiteX0" fmla="*/ 578 w 3119"/>
                    <a:gd name="connsiteY0" fmla="*/ 4899 h 4303"/>
                    <a:gd name="connsiteX1" fmla="*/ 3504 w 3119"/>
                    <a:gd name="connsiteY1" fmla="*/ 2074 h 4303"/>
                    <a:gd name="connsiteX2" fmla="*/ 3183 w 3119"/>
                    <a:gd name="connsiteY2" fmla="*/ 736 h 4303"/>
                    <a:gd name="connsiteX3" fmla="*/ 480 w 3119"/>
                    <a:gd name="connsiteY3" fmla="*/ 3389 h 4303"/>
                    <a:gd name="connsiteX4" fmla="*/ 578 w 3119"/>
                    <a:gd name="connsiteY4" fmla="*/ 4899 h 4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 h="4303">
                      <a:moveTo>
                        <a:pt x="578" y="4899"/>
                      </a:moveTo>
                      <a:cubicBezTo>
                        <a:pt x="1098" y="5294"/>
                        <a:pt x="2807" y="3732"/>
                        <a:pt x="3504" y="2074"/>
                      </a:cubicBezTo>
                      <a:cubicBezTo>
                        <a:pt x="3453" y="1753"/>
                        <a:pt x="3453" y="982"/>
                        <a:pt x="3183" y="736"/>
                      </a:cubicBezTo>
                      <a:cubicBezTo>
                        <a:pt x="2686" y="271"/>
                        <a:pt x="977" y="1948"/>
                        <a:pt x="480" y="3389"/>
                      </a:cubicBezTo>
                      <a:cubicBezTo>
                        <a:pt x="325" y="3887"/>
                        <a:pt x="360" y="4425"/>
                        <a:pt x="578" y="48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1" name="Freeform 6020">
                  <a:extLst>
                    <a:ext uri="{FF2B5EF4-FFF2-40B4-BE49-F238E27FC236}">
                      <a16:creationId xmlns:a16="http://schemas.microsoft.com/office/drawing/2014/main" id="{4DA74D5D-1FDF-361C-97B0-D4B9C5FFEC2F}"/>
                    </a:ext>
                  </a:extLst>
                </p:cNvPr>
                <p:cNvSpPr/>
                <p:nvPr/>
              </p:nvSpPr>
              <p:spPr>
                <a:xfrm rot="-780000">
                  <a:off x="1818917" y="3894084"/>
                  <a:ext cx="2266" cy="4304"/>
                </a:xfrm>
                <a:custGeom>
                  <a:avLst/>
                  <a:gdLst>
                    <a:gd name="connsiteX0" fmla="*/ 711 w 2266"/>
                    <a:gd name="connsiteY0" fmla="*/ 2970 h 4304"/>
                    <a:gd name="connsiteX1" fmla="*/ 836 w 2266"/>
                    <a:gd name="connsiteY1" fmla="*/ 4931 h 4304"/>
                    <a:gd name="connsiteX2" fmla="*/ 2323 w 2266"/>
                    <a:gd name="connsiteY2" fmla="*/ 3537 h 4304"/>
                    <a:gd name="connsiteX3" fmla="*/ 2643 w 2266"/>
                    <a:gd name="connsiteY3" fmla="*/ 2520 h 4304"/>
                    <a:gd name="connsiteX4" fmla="*/ 2025 w 2266"/>
                    <a:gd name="connsiteY4" fmla="*/ 661 h 4304"/>
                    <a:gd name="connsiteX5" fmla="*/ 711 w 2266"/>
                    <a:gd name="connsiteY5" fmla="*/ 2970 h 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 h="4304">
                      <a:moveTo>
                        <a:pt x="711" y="2970"/>
                      </a:moveTo>
                      <a:cubicBezTo>
                        <a:pt x="246" y="4034"/>
                        <a:pt x="246" y="4754"/>
                        <a:pt x="836" y="4931"/>
                      </a:cubicBezTo>
                      <a:cubicBezTo>
                        <a:pt x="1426" y="5107"/>
                        <a:pt x="1979" y="4610"/>
                        <a:pt x="2323" y="3537"/>
                      </a:cubicBezTo>
                      <a:lnTo>
                        <a:pt x="2643" y="2520"/>
                      </a:lnTo>
                      <a:cubicBezTo>
                        <a:pt x="2420" y="1925"/>
                        <a:pt x="2179" y="1279"/>
                        <a:pt x="2025" y="661"/>
                      </a:cubicBezTo>
                      <a:cubicBezTo>
                        <a:pt x="1520" y="1391"/>
                        <a:pt x="1080" y="2163"/>
                        <a:pt x="711" y="297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2" name="Freeform 6021">
                  <a:extLst>
                    <a:ext uri="{FF2B5EF4-FFF2-40B4-BE49-F238E27FC236}">
                      <a16:creationId xmlns:a16="http://schemas.microsoft.com/office/drawing/2014/main" id="{59FDB9BC-BE95-2B8D-E7AA-1D46DE4BD522}"/>
                    </a:ext>
                  </a:extLst>
                </p:cNvPr>
                <p:cNvSpPr/>
                <p:nvPr/>
              </p:nvSpPr>
              <p:spPr>
                <a:xfrm rot="-780000">
                  <a:off x="1820236" y="3893747"/>
                  <a:ext cx="966" cy="1983"/>
                </a:xfrm>
                <a:custGeom>
                  <a:avLst/>
                  <a:gdLst>
                    <a:gd name="connsiteX0" fmla="*/ 553 w 966"/>
                    <a:gd name="connsiteY0" fmla="*/ 712 h 1983"/>
                    <a:gd name="connsiteX1" fmla="*/ 502 w 966"/>
                    <a:gd name="connsiteY1" fmla="*/ 661 h 1983"/>
                    <a:gd name="connsiteX2" fmla="*/ 377 w 966"/>
                    <a:gd name="connsiteY2" fmla="*/ 786 h 1983"/>
                    <a:gd name="connsiteX3" fmla="*/ 995 w 966"/>
                    <a:gd name="connsiteY3" fmla="*/ 2645 h 1983"/>
                    <a:gd name="connsiteX4" fmla="*/ 1343 w 966"/>
                    <a:gd name="connsiteY4" fmla="*/ 1330 h 1983"/>
                    <a:gd name="connsiteX5" fmla="*/ 553 w 966"/>
                    <a:gd name="connsiteY5" fmla="*/ 712 h 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 h="1983">
                      <a:moveTo>
                        <a:pt x="553" y="712"/>
                      </a:moveTo>
                      <a:lnTo>
                        <a:pt x="502" y="661"/>
                      </a:lnTo>
                      <a:lnTo>
                        <a:pt x="377" y="786"/>
                      </a:lnTo>
                      <a:cubicBezTo>
                        <a:pt x="549" y="1404"/>
                        <a:pt x="772" y="2050"/>
                        <a:pt x="995" y="2645"/>
                      </a:cubicBezTo>
                      <a:lnTo>
                        <a:pt x="1343" y="1330"/>
                      </a:lnTo>
                      <a:cubicBezTo>
                        <a:pt x="1045" y="1173"/>
                        <a:pt x="777" y="964"/>
                        <a:pt x="553" y="7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3" name="Freeform 6022">
                  <a:extLst>
                    <a:ext uri="{FF2B5EF4-FFF2-40B4-BE49-F238E27FC236}">
                      <a16:creationId xmlns:a16="http://schemas.microsoft.com/office/drawing/2014/main" id="{40D5A3DC-5471-6044-C9BD-2945E73CB1ED}"/>
                    </a:ext>
                  </a:extLst>
                </p:cNvPr>
                <p:cNvSpPr/>
                <p:nvPr/>
              </p:nvSpPr>
              <p:spPr>
                <a:xfrm rot="-780000">
                  <a:off x="1821080" y="3892036"/>
                  <a:ext cx="139" cy="171"/>
                </a:xfrm>
                <a:custGeom>
                  <a:avLst/>
                  <a:gdLst>
                    <a:gd name="connsiteX0" fmla="*/ 470 w 139"/>
                    <a:gd name="connsiteY0" fmla="*/ 833 h 171"/>
                    <a:gd name="connsiteX1" fmla="*/ 516 w 139"/>
                    <a:gd name="connsiteY1" fmla="*/ 661 h 171"/>
                    <a:gd name="connsiteX2" fmla="*/ 377 w 139"/>
                    <a:gd name="connsiteY2" fmla="*/ 791 h 171"/>
                  </a:gdLst>
                  <a:ahLst/>
                  <a:cxnLst>
                    <a:cxn ang="0">
                      <a:pos x="connsiteX0" y="connsiteY0"/>
                    </a:cxn>
                    <a:cxn ang="0">
                      <a:pos x="connsiteX1" y="connsiteY1"/>
                    </a:cxn>
                    <a:cxn ang="0">
                      <a:pos x="connsiteX2" y="connsiteY2"/>
                    </a:cxn>
                  </a:cxnLst>
                  <a:rect l="l" t="t" r="r" b="b"/>
                  <a:pathLst>
                    <a:path w="139" h="171">
                      <a:moveTo>
                        <a:pt x="470" y="833"/>
                      </a:moveTo>
                      <a:lnTo>
                        <a:pt x="516" y="661"/>
                      </a:lnTo>
                      <a:lnTo>
                        <a:pt x="377" y="79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4" name="Freeform 6023">
                  <a:extLst>
                    <a:ext uri="{FF2B5EF4-FFF2-40B4-BE49-F238E27FC236}">
                      <a16:creationId xmlns:a16="http://schemas.microsoft.com/office/drawing/2014/main" id="{A1E1D1FD-1B85-5B47-0F4F-F598645BEC19}"/>
                    </a:ext>
                  </a:extLst>
                </p:cNvPr>
                <p:cNvSpPr/>
                <p:nvPr/>
              </p:nvSpPr>
              <p:spPr>
                <a:xfrm rot="-780000">
                  <a:off x="1820048" y="3892279"/>
                  <a:ext cx="1388" cy="2081"/>
                </a:xfrm>
                <a:custGeom>
                  <a:avLst/>
                  <a:gdLst>
                    <a:gd name="connsiteX0" fmla="*/ 428 w 1388"/>
                    <a:gd name="connsiteY0" fmla="*/ 2124 h 2081"/>
                    <a:gd name="connsiteX1" fmla="*/ 1222 w 1388"/>
                    <a:gd name="connsiteY1" fmla="*/ 2742 h 2081"/>
                    <a:gd name="connsiteX2" fmla="*/ 1766 w 1388"/>
                    <a:gd name="connsiteY2" fmla="*/ 684 h 2081"/>
                    <a:gd name="connsiteX3" fmla="*/ 1668 w 1388"/>
                    <a:gd name="connsiteY3" fmla="*/ 661 h 2081"/>
                    <a:gd name="connsiteX4" fmla="*/ 377 w 1388"/>
                    <a:gd name="connsiteY4" fmla="*/ 2055 h 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 h="2081">
                      <a:moveTo>
                        <a:pt x="428" y="2124"/>
                      </a:moveTo>
                      <a:cubicBezTo>
                        <a:pt x="653" y="2377"/>
                        <a:pt x="922" y="2586"/>
                        <a:pt x="1222" y="2742"/>
                      </a:cubicBezTo>
                      <a:lnTo>
                        <a:pt x="1766" y="684"/>
                      </a:lnTo>
                      <a:lnTo>
                        <a:pt x="1668" y="661"/>
                      </a:lnTo>
                      <a:cubicBezTo>
                        <a:pt x="1175" y="1063"/>
                        <a:pt x="741" y="1532"/>
                        <a:pt x="377" y="20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5" name="Freeform 6024">
                  <a:extLst>
                    <a:ext uri="{FF2B5EF4-FFF2-40B4-BE49-F238E27FC236}">
                      <a16:creationId xmlns:a16="http://schemas.microsoft.com/office/drawing/2014/main" id="{5BCE8C3A-31D9-ED94-F4FE-C1A5A50472FC}"/>
                    </a:ext>
                  </a:extLst>
                </p:cNvPr>
                <p:cNvSpPr/>
                <p:nvPr/>
              </p:nvSpPr>
              <p:spPr>
                <a:xfrm rot="-780000">
                  <a:off x="1798658" y="3880657"/>
                  <a:ext cx="2920" cy="3168"/>
                </a:xfrm>
                <a:custGeom>
                  <a:avLst/>
                  <a:gdLst>
                    <a:gd name="connsiteX0" fmla="*/ 3174 w 2920"/>
                    <a:gd name="connsiteY0" fmla="*/ 659 h 3168"/>
                    <a:gd name="connsiteX1" fmla="*/ 721 w 2920"/>
                    <a:gd name="connsiteY1" fmla="*/ 1402 h 3168"/>
                    <a:gd name="connsiteX2" fmla="*/ 373 w 2920"/>
                    <a:gd name="connsiteY2" fmla="*/ 2717 h 3168"/>
                    <a:gd name="connsiteX3" fmla="*/ 596 w 2920"/>
                    <a:gd name="connsiteY3" fmla="*/ 3684 h 3168"/>
                    <a:gd name="connsiteX4" fmla="*/ 3248 w 2920"/>
                    <a:gd name="connsiteY4" fmla="*/ 1649 h 3168"/>
                    <a:gd name="connsiteX5" fmla="*/ 3174 w 2920"/>
                    <a:gd name="connsiteY5" fmla="*/ 659 h 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0" h="3168">
                      <a:moveTo>
                        <a:pt x="3174" y="659"/>
                      </a:moveTo>
                      <a:cubicBezTo>
                        <a:pt x="2336" y="834"/>
                        <a:pt x="1515" y="1082"/>
                        <a:pt x="721" y="1402"/>
                      </a:cubicBezTo>
                      <a:cubicBezTo>
                        <a:pt x="526" y="1816"/>
                        <a:pt x="408" y="2261"/>
                        <a:pt x="373" y="2717"/>
                      </a:cubicBezTo>
                      <a:cubicBezTo>
                        <a:pt x="395" y="3049"/>
                        <a:pt x="470" y="3376"/>
                        <a:pt x="596" y="3684"/>
                      </a:cubicBezTo>
                      <a:cubicBezTo>
                        <a:pt x="1762" y="4204"/>
                        <a:pt x="2877" y="3261"/>
                        <a:pt x="3248" y="1649"/>
                      </a:cubicBezTo>
                      <a:cubicBezTo>
                        <a:pt x="3346" y="1277"/>
                        <a:pt x="3271" y="659"/>
                        <a:pt x="3174" y="6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6" name="Freeform 6025">
                  <a:extLst>
                    <a:ext uri="{FF2B5EF4-FFF2-40B4-BE49-F238E27FC236}">
                      <a16:creationId xmlns:a16="http://schemas.microsoft.com/office/drawing/2014/main" id="{3B418190-2219-5FEE-D996-41802DBDA7F0}"/>
                    </a:ext>
                  </a:extLst>
                </p:cNvPr>
                <p:cNvSpPr/>
                <p:nvPr/>
              </p:nvSpPr>
              <p:spPr>
                <a:xfrm rot="-780000">
                  <a:off x="1790021" y="3869142"/>
                  <a:ext cx="1240" cy="2481"/>
                </a:xfrm>
                <a:custGeom>
                  <a:avLst/>
                  <a:gdLst>
                    <a:gd name="connsiteX0" fmla="*/ 371 w 1240"/>
                    <a:gd name="connsiteY0" fmla="*/ 2246 h 2481"/>
                    <a:gd name="connsiteX1" fmla="*/ 469 w 1240"/>
                    <a:gd name="connsiteY1" fmla="*/ 3138 h 2481"/>
                    <a:gd name="connsiteX2" fmla="*/ 1189 w 1240"/>
                    <a:gd name="connsiteY2" fmla="*/ 2320 h 2481"/>
                    <a:gd name="connsiteX3" fmla="*/ 1612 w 1240"/>
                    <a:gd name="connsiteY3" fmla="*/ 657 h 2481"/>
                    <a:gd name="connsiteX4" fmla="*/ 1561 w 1240"/>
                    <a:gd name="connsiteY4" fmla="*/ 657 h 2481"/>
                    <a:gd name="connsiteX5" fmla="*/ 371 w 1240"/>
                    <a:gd name="connsiteY5" fmla="*/ 2246 h 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 h="2481">
                      <a:moveTo>
                        <a:pt x="371" y="2246"/>
                      </a:moveTo>
                      <a:cubicBezTo>
                        <a:pt x="379" y="2546"/>
                        <a:pt x="412" y="2844"/>
                        <a:pt x="469" y="3138"/>
                      </a:cubicBezTo>
                      <a:lnTo>
                        <a:pt x="1189" y="2320"/>
                      </a:lnTo>
                      <a:cubicBezTo>
                        <a:pt x="1412" y="1790"/>
                        <a:pt x="1555" y="1229"/>
                        <a:pt x="1612" y="657"/>
                      </a:cubicBezTo>
                      <a:lnTo>
                        <a:pt x="1561" y="657"/>
                      </a:lnTo>
                      <a:cubicBezTo>
                        <a:pt x="922" y="952"/>
                        <a:pt x="474" y="1549"/>
                        <a:pt x="371" y="22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7" name="Freeform 6026">
                  <a:extLst>
                    <a:ext uri="{FF2B5EF4-FFF2-40B4-BE49-F238E27FC236}">
                      <a16:creationId xmlns:a16="http://schemas.microsoft.com/office/drawing/2014/main" id="{BB86D1D7-5EFB-D924-A937-AB2A035EEE0D}"/>
                    </a:ext>
                  </a:extLst>
                </p:cNvPr>
                <p:cNvSpPr/>
                <p:nvPr/>
              </p:nvSpPr>
              <p:spPr>
                <a:xfrm rot="-780000">
                  <a:off x="1788883" y="3868209"/>
                  <a:ext cx="2344" cy="4282"/>
                </a:xfrm>
                <a:custGeom>
                  <a:avLst/>
                  <a:gdLst>
                    <a:gd name="connsiteX0" fmla="*/ 2207 w 2344"/>
                    <a:gd name="connsiteY0" fmla="*/ 708 h 4282"/>
                    <a:gd name="connsiteX1" fmla="*/ 619 w 2344"/>
                    <a:gd name="connsiteY1" fmla="*/ 1772 h 4282"/>
                    <a:gd name="connsiteX2" fmla="*/ 768 w 2344"/>
                    <a:gd name="connsiteY2" fmla="*/ 4922 h 4282"/>
                    <a:gd name="connsiteX3" fmla="*/ 1585 w 2344"/>
                    <a:gd name="connsiteY3" fmla="*/ 4202 h 4282"/>
                    <a:gd name="connsiteX4" fmla="*/ 1487 w 2344"/>
                    <a:gd name="connsiteY4" fmla="*/ 3310 h 4282"/>
                    <a:gd name="connsiteX5" fmla="*/ 2677 w 2344"/>
                    <a:gd name="connsiteY5" fmla="*/ 1721 h 4282"/>
                    <a:gd name="connsiteX6" fmla="*/ 2700 w 2344"/>
                    <a:gd name="connsiteY6" fmla="*/ 1721 h 4282"/>
                    <a:gd name="connsiteX7" fmla="*/ 2207 w 2344"/>
                    <a:gd name="connsiteY7" fmla="*/ 708 h 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4" h="4282">
                      <a:moveTo>
                        <a:pt x="2207" y="708"/>
                      </a:moveTo>
                      <a:cubicBezTo>
                        <a:pt x="1710" y="559"/>
                        <a:pt x="1116" y="685"/>
                        <a:pt x="619" y="1772"/>
                      </a:cubicBezTo>
                      <a:cubicBezTo>
                        <a:pt x="224" y="2701"/>
                        <a:pt x="322" y="5168"/>
                        <a:pt x="768" y="4922"/>
                      </a:cubicBezTo>
                      <a:cubicBezTo>
                        <a:pt x="1070" y="4718"/>
                        <a:pt x="1345" y="4476"/>
                        <a:pt x="1585" y="4202"/>
                      </a:cubicBezTo>
                      <a:cubicBezTo>
                        <a:pt x="1528" y="3908"/>
                        <a:pt x="1495" y="3609"/>
                        <a:pt x="1487" y="3310"/>
                      </a:cubicBezTo>
                      <a:cubicBezTo>
                        <a:pt x="1590" y="2613"/>
                        <a:pt x="2038" y="2016"/>
                        <a:pt x="2677" y="1721"/>
                      </a:cubicBezTo>
                      <a:lnTo>
                        <a:pt x="2700" y="1721"/>
                      </a:lnTo>
                      <a:cubicBezTo>
                        <a:pt x="2779" y="1131"/>
                        <a:pt x="2556" y="833"/>
                        <a:pt x="2207" y="7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8" name="Freeform 6027">
                  <a:extLst>
                    <a:ext uri="{FF2B5EF4-FFF2-40B4-BE49-F238E27FC236}">
                      <a16:creationId xmlns:a16="http://schemas.microsoft.com/office/drawing/2014/main" id="{13CC6BA8-D693-8E70-5C01-26C8B53E5C82}"/>
                    </a:ext>
                  </a:extLst>
                </p:cNvPr>
                <p:cNvSpPr/>
                <p:nvPr/>
              </p:nvSpPr>
              <p:spPr>
                <a:xfrm rot="-780000">
                  <a:off x="1829711" y="3886238"/>
                  <a:ext cx="2258" cy="4457"/>
                </a:xfrm>
                <a:custGeom>
                  <a:avLst/>
                  <a:gdLst>
                    <a:gd name="connsiteX0" fmla="*/ 2275 w 2258"/>
                    <a:gd name="connsiteY0" fmla="*/ 698 h 4457"/>
                    <a:gd name="connsiteX1" fmla="*/ 1904 w 2258"/>
                    <a:gd name="connsiteY1" fmla="*/ 698 h 4457"/>
                    <a:gd name="connsiteX2" fmla="*/ 975 w 2258"/>
                    <a:gd name="connsiteY2" fmla="*/ 2236 h 4457"/>
                    <a:gd name="connsiteX3" fmla="*/ 677 w 2258"/>
                    <a:gd name="connsiteY3" fmla="*/ 3105 h 4457"/>
                    <a:gd name="connsiteX4" fmla="*/ 803 w 2258"/>
                    <a:gd name="connsiteY4" fmla="*/ 5112 h 4457"/>
                    <a:gd name="connsiteX5" fmla="*/ 2638 w 2258"/>
                    <a:gd name="connsiteY5" fmla="*/ 2882 h 4457"/>
                    <a:gd name="connsiteX6" fmla="*/ 2275 w 2258"/>
                    <a:gd name="connsiteY6" fmla="*/ 698 h 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 h="4457">
                      <a:moveTo>
                        <a:pt x="2275" y="698"/>
                      </a:moveTo>
                      <a:cubicBezTo>
                        <a:pt x="2157" y="647"/>
                        <a:pt x="2022" y="647"/>
                        <a:pt x="1904" y="698"/>
                      </a:cubicBezTo>
                      <a:cubicBezTo>
                        <a:pt x="1606" y="847"/>
                        <a:pt x="1258" y="1665"/>
                        <a:pt x="975" y="2236"/>
                      </a:cubicBezTo>
                      <a:cubicBezTo>
                        <a:pt x="839" y="2512"/>
                        <a:pt x="739" y="2804"/>
                        <a:pt x="677" y="3105"/>
                      </a:cubicBezTo>
                      <a:cubicBezTo>
                        <a:pt x="478" y="3974"/>
                        <a:pt x="60" y="5038"/>
                        <a:pt x="803" y="5112"/>
                      </a:cubicBezTo>
                      <a:cubicBezTo>
                        <a:pt x="1448" y="5187"/>
                        <a:pt x="1992" y="4420"/>
                        <a:pt x="2638" y="2882"/>
                      </a:cubicBezTo>
                      <a:cubicBezTo>
                        <a:pt x="2236" y="2230"/>
                        <a:pt x="2106" y="1445"/>
                        <a:pt x="2275" y="69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9" name="Freeform 6028">
                  <a:extLst>
                    <a:ext uri="{FF2B5EF4-FFF2-40B4-BE49-F238E27FC236}">
                      <a16:creationId xmlns:a16="http://schemas.microsoft.com/office/drawing/2014/main" id="{36472DFF-1F2E-5BD7-273E-7ECAE779E18F}"/>
                    </a:ext>
                  </a:extLst>
                </p:cNvPr>
                <p:cNvSpPr/>
                <p:nvPr/>
              </p:nvSpPr>
              <p:spPr>
                <a:xfrm rot="-780000">
                  <a:off x="1831268" y="3886084"/>
                  <a:ext cx="564" cy="2183"/>
                </a:xfrm>
                <a:custGeom>
                  <a:avLst/>
                  <a:gdLst>
                    <a:gd name="connsiteX0" fmla="*/ 920 w 564"/>
                    <a:gd name="connsiteY0" fmla="*/ 1157 h 2183"/>
                    <a:gd name="connsiteX1" fmla="*/ 455 w 564"/>
                    <a:gd name="connsiteY1" fmla="*/ 660 h 2183"/>
                    <a:gd name="connsiteX2" fmla="*/ 804 w 564"/>
                    <a:gd name="connsiteY2" fmla="*/ 2843 h 2183"/>
                    <a:gd name="connsiteX3" fmla="*/ 855 w 564"/>
                    <a:gd name="connsiteY3" fmla="*/ 2746 h 2183"/>
                    <a:gd name="connsiteX4" fmla="*/ 920 w 564"/>
                    <a:gd name="connsiteY4" fmla="*/ 1157 h 2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 h="2183">
                      <a:moveTo>
                        <a:pt x="920" y="1157"/>
                      </a:moveTo>
                      <a:cubicBezTo>
                        <a:pt x="864" y="920"/>
                        <a:pt x="688" y="731"/>
                        <a:pt x="455" y="660"/>
                      </a:cubicBezTo>
                      <a:cubicBezTo>
                        <a:pt x="282" y="1405"/>
                        <a:pt x="407" y="2189"/>
                        <a:pt x="804" y="2843"/>
                      </a:cubicBezTo>
                      <a:lnTo>
                        <a:pt x="855" y="2746"/>
                      </a:lnTo>
                      <a:cubicBezTo>
                        <a:pt x="944" y="2221"/>
                        <a:pt x="966" y="1687"/>
                        <a:pt x="920" y="11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0" name="Freeform 6029">
                  <a:extLst>
                    <a:ext uri="{FF2B5EF4-FFF2-40B4-BE49-F238E27FC236}">
                      <a16:creationId xmlns:a16="http://schemas.microsoft.com/office/drawing/2014/main" id="{DB4C7A59-938D-E765-582F-74A5F6320C1B}"/>
                    </a:ext>
                  </a:extLst>
                </p:cNvPr>
                <p:cNvSpPr/>
                <p:nvPr/>
              </p:nvSpPr>
              <p:spPr>
                <a:xfrm rot="-780000">
                  <a:off x="1844330" y="3896477"/>
                  <a:ext cx="2522" cy="4053"/>
                </a:xfrm>
                <a:custGeom>
                  <a:avLst/>
                  <a:gdLst>
                    <a:gd name="connsiteX0" fmla="*/ 2644 w 2522"/>
                    <a:gd name="connsiteY0" fmla="*/ 2847 h 4053"/>
                    <a:gd name="connsiteX1" fmla="*/ 2296 w 2522"/>
                    <a:gd name="connsiteY1" fmla="*/ 738 h 4053"/>
                    <a:gd name="connsiteX2" fmla="*/ 810 w 2522"/>
                    <a:gd name="connsiteY2" fmla="*/ 2076 h 4053"/>
                    <a:gd name="connsiteX3" fmla="*/ 810 w 2522"/>
                    <a:gd name="connsiteY3" fmla="*/ 4678 h 4053"/>
                    <a:gd name="connsiteX4" fmla="*/ 1952 w 2522"/>
                    <a:gd name="connsiteY4" fmla="*/ 4134 h 4053"/>
                    <a:gd name="connsiteX5" fmla="*/ 2644 w 2522"/>
                    <a:gd name="connsiteY5" fmla="*/ 2847 h 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2" h="4053">
                      <a:moveTo>
                        <a:pt x="2644" y="2847"/>
                      </a:moveTo>
                      <a:cubicBezTo>
                        <a:pt x="3141" y="1583"/>
                        <a:pt x="2867" y="1035"/>
                        <a:pt x="2296" y="738"/>
                      </a:cubicBezTo>
                      <a:cubicBezTo>
                        <a:pt x="1725" y="440"/>
                        <a:pt x="1232" y="1035"/>
                        <a:pt x="810" y="2076"/>
                      </a:cubicBezTo>
                      <a:cubicBezTo>
                        <a:pt x="238" y="3470"/>
                        <a:pt x="238" y="4455"/>
                        <a:pt x="810" y="4678"/>
                      </a:cubicBezTo>
                      <a:cubicBezTo>
                        <a:pt x="1158" y="4803"/>
                        <a:pt x="1553" y="4603"/>
                        <a:pt x="1952" y="4134"/>
                      </a:cubicBezTo>
                      <a:cubicBezTo>
                        <a:pt x="2072" y="3654"/>
                        <a:pt x="2310" y="3211"/>
                        <a:pt x="2644" y="28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1" name="Freeform 6030">
                  <a:extLst>
                    <a:ext uri="{FF2B5EF4-FFF2-40B4-BE49-F238E27FC236}">
                      <a16:creationId xmlns:a16="http://schemas.microsoft.com/office/drawing/2014/main" id="{E91520A8-B02F-D89F-90D1-A432EE463E49}"/>
                    </a:ext>
                  </a:extLst>
                </p:cNvPr>
                <p:cNvSpPr/>
                <p:nvPr/>
              </p:nvSpPr>
              <p:spPr>
                <a:xfrm rot="-780000">
                  <a:off x="1846061" y="3898496"/>
                  <a:ext cx="692" cy="1291"/>
                </a:xfrm>
                <a:custGeom>
                  <a:avLst/>
                  <a:gdLst>
                    <a:gd name="connsiteX0" fmla="*/ 1074 w 692"/>
                    <a:gd name="connsiteY0" fmla="*/ 662 h 1291"/>
                    <a:gd name="connsiteX1" fmla="*/ 382 w 692"/>
                    <a:gd name="connsiteY1" fmla="*/ 1953 h 1291"/>
                    <a:gd name="connsiteX2" fmla="*/ 1027 w 692"/>
                    <a:gd name="connsiteY2" fmla="*/ 764 h 1291"/>
                  </a:gdLst>
                  <a:ahLst/>
                  <a:cxnLst>
                    <a:cxn ang="0">
                      <a:pos x="connsiteX0" y="connsiteY0"/>
                    </a:cxn>
                    <a:cxn ang="0">
                      <a:pos x="connsiteX1" y="connsiteY1"/>
                    </a:cxn>
                    <a:cxn ang="0">
                      <a:pos x="connsiteX2" y="connsiteY2"/>
                    </a:cxn>
                  </a:cxnLst>
                  <a:rect l="l" t="t" r="r" b="b"/>
                  <a:pathLst>
                    <a:path w="692" h="1291">
                      <a:moveTo>
                        <a:pt x="1074" y="662"/>
                      </a:moveTo>
                      <a:cubicBezTo>
                        <a:pt x="738" y="1027"/>
                        <a:pt x="500" y="1471"/>
                        <a:pt x="382" y="1953"/>
                      </a:cubicBezTo>
                      <a:cubicBezTo>
                        <a:pt x="647" y="1586"/>
                        <a:pt x="864" y="1187"/>
                        <a:pt x="1027" y="7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2" name="Freeform 6031">
                  <a:extLst>
                    <a:ext uri="{FF2B5EF4-FFF2-40B4-BE49-F238E27FC236}">
                      <a16:creationId xmlns:a16="http://schemas.microsoft.com/office/drawing/2014/main" id="{87D9CBC7-BABB-DCCC-7981-0186BEF254E1}"/>
                    </a:ext>
                  </a:extLst>
                </p:cNvPr>
                <p:cNvSpPr/>
                <p:nvPr/>
              </p:nvSpPr>
              <p:spPr>
                <a:xfrm rot="-780000">
                  <a:off x="1822485" y="3876990"/>
                  <a:ext cx="766" cy="478"/>
                </a:xfrm>
                <a:custGeom>
                  <a:avLst/>
                  <a:gdLst>
                    <a:gd name="connsiteX0" fmla="*/ 772 w 766"/>
                    <a:gd name="connsiteY0" fmla="*/ 1136 h 478"/>
                    <a:gd name="connsiteX1" fmla="*/ 1144 w 766"/>
                    <a:gd name="connsiteY1" fmla="*/ 741 h 478"/>
                    <a:gd name="connsiteX2" fmla="*/ 377 w 766"/>
                    <a:gd name="connsiteY2" fmla="*/ 667 h 478"/>
                    <a:gd name="connsiteX3" fmla="*/ 772 w 766"/>
                    <a:gd name="connsiteY3" fmla="*/ 1136 h 478"/>
                  </a:gdLst>
                  <a:ahLst/>
                  <a:cxnLst>
                    <a:cxn ang="0">
                      <a:pos x="connsiteX0" y="connsiteY0"/>
                    </a:cxn>
                    <a:cxn ang="0">
                      <a:pos x="connsiteX1" y="connsiteY1"/>
                    </a:cxn>
                    <a:cxn ang="0">
                      <a:pos x="connsiteX2" y="connsiteY2"/>
                    </a:cxn>
                    <a:cxn ang="0">
                      <a:pos x="connsiteX3" y="connsiteY3"/>
                    </a:cxn>
                  </a:cxnLst>
                  <a:rect l="l" t="t" r="r" b="b"/>
                  <a:pathLst>
                    <a:path w="766" h="478">
                      <a:moveTo>
                        <a:pt x="772" y="1136"/>
                      </a:moveTo>
                      <a:lnTo>
                        <a:pt x="1144" y="741"/>
                      </a:lnTo>
                      <a:cubicBezTo>
                        <a:pt x="895" y="668"/>
                        <a:pt x="635" y="643"/>
                        <a:pt x="377" y="667"/>
                      </a:cubicBezTo>
                      <a:cubicBezTo>
                        <a:pt x="445" y="868"/>
                        <a:pt x="586" y="1035"/>
                        <a:pt x="772" y="113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3" name="Freeform 6032">
                  <a:extLst>
                    <a:ext uri="{FF2B5EF4-FFF2-40B4-BE49-F238E27FC236}">
                      <a16:creationId xmlns:a16="http://schemas.microsoft.com/office/drawing/2014/main" id="{775FEB71-B9E9-AC65-14CA-804A93181986}"/>
                    </a:ext>
                  </a:extLst>
                </p:cNvPr>
                <p:cNvSpPr/>
                <p:nvPr/>
              </p:nvSpPr>
              <p:spPr>
                <a:xfrm rot="-780000">
                  <a:off x="1822109" y="3875605"/>
                  <a:ext cx="1311" cy="1468"/>
                </a:xfrm>
                <a:custGeom>
                  <a:avLst/>
                  <a:gdLst>
                    <a:gd name="connsiteX0" fmla="*/ 425 w 1311"/>
                    <a:gd name="connsiteY0" fmla="*/ 658 h 1468"/>
                    <a:gd name="connsiteX1" fmla="*/ 550 w 1311"/>
                    <a:gd name="connsiteY1" fmla="*/ 2052 h 1468"/>
                    <a:gd name="connsiteX2" fmla="*/ 1317 w 1311"/>
                    <a:gd name="connsiteY2" fmla="*/ 2126 h 1468"/>
                    <a:gd name="connsiteX3" fmla="*/ 1688 w 1311"/>
                    <a:gd name="connsiteY3" fmla="*/ 1731 h 1468"/>
                  </a:gdLst>
                  <a:ahLst/>
                  <a:cxnLst>
                    <a:cxn ang="0">
                      <a:pos x="connsiteX0" y="connsiteY0"/>
                    </a:cxn>
                    <a:cxn ang="0">
                      <a:pos x="connsiteX1" y="connsiteY1"/>
                    </a:cxn>
                    <a:cxn ang="0">
                      <a:pos x="connsiteX2" y="connsiteY2"/>
                    </a:cxn>
                    <a:cxn ang="0">
                      <a:pos x="connsiteX3" y="connsiteY3"/>
                    </a:cxn>
                  </a:cxnLst>
                  <a:rect l="l" t="t" r="r" b="b"/>
                  <a:pathLst>
                    <a:path w="1311" h="1468">
                      <a:moveTo>
                        <a:pt x="425" y="658"/>
                      </a:moveTo>
                      <a:cubicBezTo>
                        <a:pt x="332" y="1125"/>
                        <a:pt x="375" y="1609"/>
                        <a:pt x="550" y="2052"/>
                      </a:cubicBezTo>
                      <a:cubicBezTo>
                        <a:pt x="808" y="2028"/>
                        <a:pt x="1068" y="2053"/>
                        <a:pt x="1317" y="2126"/>
                      </a:cubicBezTo>
                      <a:lnTo>
                        <a:pt x="1688" y="173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4" name="Freeform 6033">
                  <a:extLst>
                    <a:ext uri="{FF2B5EF4-FFF2-40B4-BE49-F238E27FC236}">
                      <a16:creationId xmlns:a16="http://schemas.microsoft.com/office/drawing/2014/main" id="{39B03AA5-EF39-87F6-93EB-2A868DA76982}"/>
                    </a:ext>
                  </a:extLst>
                </p:cNvPr>
                <p:cNvSpPr/>
                <p:nvPr/>
              </p:nvSpPr>
              <p:spPr>
                <a:xfrm rot="-780000">
                  <a:off x="1821801" y="3873049"/>
                  <a:ext cx="2037" cy="3568"/>
                </a:xfrm>
                <a:custGeom>
                  <a:avLst/>
                  <a:gdLst>
                    <a:gd name="connsiteX0" fmla="*/ 2105 w 2037"/>
                    <a:gd name="connsiteY0" fmla="*/ 3585 h 3568"/>
                    <a:gd name="connsiteX1" fmla="*/ 1859 w 2037"/>
                    <a:gd name="connsiteY1" fmla="*/ 658 h 3568"/>
                    <a:gd name="connsiteX2" fmla="*/ 842 w 2037"/>
                    <a:gd name="connsiteY2" fmla="*/ 1676 h 3568"/>
                    <a:gd name="connsiteX3" fmla="*/ 377 w 2037"/>
                    <a:gd name="connsiteY3" fmla="*/ 3162 h 3568"/>
                    <a:gd name="connsiteX4" fmla="*/ 1640 w 2037"/>
                    <a:gd name="connsiteY4" fmla="*/ 4226 h 3568"/>
                    <a:gd name="connsiteX5" fmla="*/ 2105 w 2037"/>
                    <a:gd name="connsiteY5" fmla="*/ 3585 h 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7" h="3568">
                      <a:moveTo>
                        <a:pt x="2105" y="3585"/>
                      </a:moveTo>
                      <a:cubicBezTo>
                        <a:pt x="2625" y="2619"/>
                        <a:pt x="2453" y="709"/>
                        <a:pt x="1859" y="658"/>
                      </a:cubicBezTo>
                      <a:cubicBezTo>
                        <a:pt x="1636" y="635"/>
                        <a:pt x="1065" y="1229"/>
                        <a:pt x="842" y="1676"/>
                      </a:cubicBezTo>
                      <a:cubicBezTo>
                        <a:pt x="622" y="2149"/>
                        <a:pt x="466" y="2648"/>
                        <a:pt x="377" y="3162"/>
                      </a:cubicBezTo>
                      <a:lnTo>
                        <a:pt x="1640" y="4226"/>
                      </a:lnTo>
                      <a:cubicBezTo>
                        <a:pt x="1821" y="4032"/>
                        <a:pt x="1977" y="3817"/>
                        <a:pt x="2105" y="35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5" name="Freeform 6034">
                  <a:extLst>
                    <a:ext uri="{FF2B5EF4-FFF2-40B4-BE49-F238E27FC236}">
                      <a16:creationId xmlns:a16="http://schemas.microsoft.com/office/drawing/2014/main" id="{A7D493A1-FF3C-CD21-1E79-FAB670E73942}"/>
                    </a:ext>
                  </a:extLst>
                </p:cNvPr>
                <p:cNvSpPr/>
                <p:nvPr/>
              </p:nvSpPr>
              <p:spPr>
                <a:xfrm rot="-780000">
                  <a:off x="1874272" y="3882782"/>
                  <a:ext cx="2157" cy="3622"/>
                </a:xfrm>
                <a:custGeom>
                  <a:avLst/>
                  <a:gdLst>
                    <a:gd name="connsiteX0" fmla="*/ 1109 w 2157"/>
                    <a:gd name="connsiteY0" fmla="*/ 659 h 3622"/>
                    <a:gd name="connsiteX1" fmla="*/ 960 w 2157"/>
                    <a:gd name="connsiteY1" fmla="*/ 756 h 3622"/>
                    <a:gd name="connsiteX2" fmla="*/ 737 w 2157"/>
                    <a:gd name="connsiteY2" fmla="*/ 4278 h 3622"/>
                    <a:gd name="connsiteX3" fmla="*/ 2224 w 2157"/>
                    <a:gd name="connsiteY3" fmla="*/ 3112 h 3622"/>
                    <a:gd name="connsiteX4" fmla="*/ 2544 w 2157"/>
                    <a:gd name="connsiteY4" fmla="*/ 1718 h 3622"/>
                    <a:gd name="connsiteX5" fmla="*/ 1750 w 2157"/>
                    <a:gd name="connsiteY5" fmla="*/ 1123 h 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7" h="3622">
                      <a:moveTo>
                        <a:pt x="1109" y="659"/>
                      </a:moveTo>
                      <a:lnTo>
                        <a:pt x="960" y="756"/>
                      </a:lnTo>
                      <a:cubicBezTo>
                        <a:pt x="292" y="2392"/>
                        <a:pt x="194" y="4376"/>
                        <a:pt x="737" y="4278"/>
                      </a:cubicBezTo>
                      <a:cubicBezTo>
                        <a:pt x="1354" y="4074"/>
                        <a:pt x="1879" y="3662"/>
                        <a:pt x="2224" y="3112"/>
                      </a:cubicBezTo>
                      <a:cubicBezTo>
                        <a:pt x="2438" y="2678"/>
                        <a:pt x="2547" y="2201"/>
                        <a:pt x="2544" y="1718"/>
                      </a:cubicBezTo>
                      <a:lnTo>
                        <a:pt x="1750" y="112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6" name="Freeform 6035">
                  <a:extLst>
                    <a:ext uri="{FF2B5EF4-FFF2-40B4-BE49-F238E27FC236}">
                      <a16:creationId xmlns:a16="http://schemas.microsoft.com/office/drawing/2014/main" id="{D49BABBC-445F-A37B-216C-BB6CA65EC4B7}"/>
                    </a:ext>
                  </a:extLst>
                </p:cNvPr>
                <p:cNvSpPr/>
                <p:nvPr/>
              </p:nvSpPr>
              <p:spPr>
                <a:xfrm rot="-780000">
                  <a:off x="1874670" y="3882333"/>
                  <a:ext cx="1439" cy="1455"/>
                </a:xfrm>
                <a:custGeom>
                  <a:avLst/>
                  <a:gdLst>
                    <a:gd name="connsiteX0" fmla="*/ 1153 w 1439"/>
                    <a:gd name="connsiteY0" fmla="*/ 660 h 1455"/>
                    <a:gd name="connsiteX1" fmla="*/ 386 w 1439"/>
                    <a:gd name="connsiteY1" fmla="*/ 1055 h 1455"/>
                    <a:gd name="connsiteX2" fmla="*/ 1032 w 1439"/>
                    <a:gd name="connsiteY2" fmla="*/ 1520 h 1455"/>
                    <a:gd name="connsiteX3" fmla="*/ 1826 w 1439"/>
                    <a:gd name="connsiteY3" fmla="*/ 2114 h 1455"/>
                    <a:gd name="connsiteX4" fmla="*/ 1153 w 1439"/>
                    <a:gd name="connsiteY4" fmla="*/ 660 h 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 h="1455">
                      <a:moveTo>
                        <a:pt x="1153" y="660"/>
                      </a:moveTo>
                      <a:cubicBezTo>
                        <a:pt x="930" y="637"/>
                        <a:pt x="609" y="883"/>
                        <a:pt x="386" y="1055"/>
                      </a:cubicBezTo>
                      <a:lnTo>
                        <a:pt x="1032" y="1520"/>
                      </a:lnTo>
                      <a:lnTo>
                        <a:pt x="1826" y="2114"/>
                      </a:lnTo>
                      <a:cubicBezTo>
                        <a:pt x="1826" y="1380"/>
                        <a:pt x="1576" y="734"/>
                        <a:pt x="1153" y="6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7" name="Freeform 6036">
                  <a:extLst>
                    <a:ext uri="{FF2B5EF4-FFF2-40B4-BE49-F238E27FC236}">
                      <a16:creationId xmlns:a16="http://schemas.microsoft.com/office/drawing/2014/main" id="{6A70673F-6107-3E7C-780C-A64967AD8CC0}"/>
                    </a:ext>
                  </a:extLst>
                </p:cNvPr>
                <p:cNvSpPr/>
                <p:nvPr/>
              </p:nvSpPr>
              <p:spPr>
                <a:xfrm rot="-780000">
                  <a:off x="1784226" y="3877624"/>
                  <a:ext cx="2887" cy="2879"/>
                </a:xfrm>
                <a:custGeom>
                  <a:avLst/>
                  <a:gdLst>
                    <a:gd name="connsiteX0" fmla="*/ 1149 w 2887"/>
                    <a:gd name="connsiteY0" fmla="*/ 1137 h 2879"/>
                    <a:gd name="connsiteX1" fmla="*/ 382 w 2887"/>
                    <a:gd name="connsiteY1" fmla="*/ 2475 h 2879"/>
                    <a:gd name="connsiteX2" fmla="*/ 703 w 2887"/>
                    <a:gd name="connsiteY2" fmla="*/ 3404 h 2879"/>
                    <a:gd name="connsiteX3" fmla="*/ 1572 w 2887"/>
                    <a:gd name="connsiteY3" fmla="*/ 3460 h 2879"/>
                    <a:gd name="connsiteX4" fmla="*/ 3258 w 2887"/>
                    <a:gd name="connsiteY4" fmla="*/ 2443 h 2879"/>
                    <a:gd name="connsiteX5" fmla="*/ 2491 w 2887"/>
                    <a:gd name="connsiteY5" fmla="*/ 658 h 2879"/>
                    <a:gd name="connsiteX6" fmla="*/ 1149 w 2887"/>
                    <a:gd name="connsiteY6" fmla="*/ 1137 h 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7" h="2879">
                      <a:moveTo>
                        <a:pt x="1149" y="1137"/>
                      </a:moveTo>
                      <a:cubicBezTo>
                        <a:pt x="775" y="1504"/>
                        <a:pt x="510" y="1967"/>
                        <a:pt x="382" y="2475"/>
                      </a:cubicBezTo>
                      <a:cubicBezTo>
                        <a:pt x="330" y="2819"/>
                        <a:pt x="450" y="3166"/>
                        <a:pt x="703" y="3404"/>
                      </a:cubicBezTo>
                      <a:cubicBezTo>
                        <a:pt x="967" y="3561"/>
                        <a:pt x="1290" y="3581"/>
                        <a:pt x="1572" y="3460"/>
                      </a:cubicBezTo>
                      <a:cubicBezTo>
                        <a:pt x="2115" y="3186"/>
                        <a:pt x="2714" y="2791"/>
                        <a:pt x="3258" y="2443"/>
                      </a:cubicBezTo>
                      <a:lnTo>
                        <a:pt x="2491" y="658"/>
                      </a:lnTo>
                      <a:cubicBezTo>
                        <a:pt x="2015" y="722"/>
                        <a:pt x="1558" y="885"/>
                        <a:pt x="1149" y="11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8" name="Freeform 6037">
                  <a:extLst>
                    <a:ext uri="{FF2B5EF4-FFF2-40B4-BE49-F238E27FC236}">
                      <a16:creationId xmlns:a16="http://schemas.microsoft.com/office/drawing/2014/main" id="{D6CD78C2-FF75-27F5-7D9B-86AF513A8D0A}"/>
                    </a:ext>
                  </a:extLst>
                </p:cNvPr>
                <p:cNvSpPr/>
                <p:nvPr/>
              </p:nvSpPr>
              <p:spPr>
                <a:xfrm rot="-780000">
                  <a:off x="1846544" y="3849701"/>
                  <a:ext cx="972" cy="2132"/>
                </a:xfrm>
                <a:custGeom>
                  <a:avLst/>
                  <a:gdLst>
                    <a:gd name="connsiteX0" fmla="*/ 638 w 972"/>
                    <a:gd name="connsiteY0" fmla="*/ 653 h 2132"/>
                    <a:gd name="connsiteX1" fmla="*/ 615 w 972"/>
                    <a:gd name="connsiteY1" fmla="*/ 653 h 2132"/>
                    <a:gd name="connsiteX2" fmla="*/ 1080 w 972"/>
                    <a:gd name="connsiteY2" fmla="*/ 2786 h 2132"/>
                    <a:gd name="connsiteX3" fmla="*/ 1354 w 972"/>
                    <a:gd name="connsiteY3" fmla="*/ 2660 h 2132"/>
                    <a:gd name="connsiteX4" fmla="*/ 638 w 972"/>
                    <a:gd name="connsiteY4" fmla="*/ 653 h 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 h="2132">
                      <a:moveTo>
                        <a:pt x="638" y="653"/>
                      </a:moveTo>
                      <a:lnTo>
                        <a:pt x="615" y="653"/>
                      </a:lnTo>
                      <a:cubicBezTo>
                        <a:pt x="151" y="1396"/>
                        <a:pt x="415" y="2786"/>
                        <a:pt x="1080" y="2786"/>
                      </a:cubicBezTo>
                      <a:lnTo>
                        <a:pt x="1354" y="2660"/>
                      </a:lnTo>
                      <a:cubicBezTo>
                        <a:pt x="962" y="2056"/>
                        <a:pt x="717" y="1369"/>
                        <a:pt x="638" y="6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9" name="Freeform 6038">
                  <a:extLst>
                    <a:ext uri="{FF2B5EF4-FFF2-40B4-BE49-F238E27FC236}">
                      <a16:creationId xmlns:a16="http://schemas.microsoft.com/office/drawing/2014/main" id="{0B1A2879-077B-9D11-8CC2-4C3141A43BFB}"/>
                    </a:ext>
                  </a:extLst>
                </p:cNvPr>
                <p:cNvSpPr/>
                <p:nvPr/>
              </p:nvSpPr>
              <p:spPr>
                <a:xfrm rot="-780000">
                  <a:off x="1846784" y="3847429"/>
                  <a:ext cx="1435" cy="1835"/>
                </a:xfrm>
                <a:custGeom>
                  <a:avLst/>
                  <a:gdLst>
                    <a:gd name="connsiteX0" fmla="*/ 381 w 1435"/>
                    <a:gd name="connsiteY0" fmla="*/ 2093 h 1835"/>
                    <a:gd name="connsiteX1" fmla="*/ 1719 w 1435"/>
                    <a:gd name="connsiteY1" fmla="*/ 2488 h 1835"/>
                    <a:gd name="connsiteX2" fmla="*/ 1816 w 1435"/>
                    <a:gd name="connsiteY2" fmla="*/ 653 h 1835"/>
                    <a:gd name="connsiteX3" fmla="*/ 381 w 1435"/>
                    <a:gd name="connsiteY3" fmla="*/ 2093 h 1835"/>
                  </a:gdLst>
                  <a:ahLst/>
                  <a:cxnLst>
                    <a:cxn ang="0">
                      <a:pos x="connsiteX0" y="connsiteY0"/>
                    </a:cxn>
                    <a:cxn ang="0">
                      <a:pos x="connsiteX1" y="connsiteY1"/>
                    </a:cxn>
                    <a:cxn ang="0">
                      <a:pos x="connsiteX2" y="connsiteY2"/>
                    </a:cxn>
                    <a:cxn ang="0">
                      <a:pos x="connsiteX3" y="connsiteY3"/>
                    </a:cxn>
                  </a:cxnLst>
                  <a:rect l="l" t="t" r="r" b="b"/>
                  <a:pathLst>
                    <a:path w="1435" h="1835">
                      <a:moveTo>
                        <a:pt x="381" y="2093"/>
                      </a:moveTo>
                      <a:lnTo>
                        <a:pt x="1719" y="2488"/>
                      </a:lnTo>
                      <a:lnTo>
                        <a:pt x="1816" y="653"/>
                      </a:lnTo>
                      <a:cubicBezTo>
                        <a:pt x="1310" y="1150"/>
                        <a:pt x="846" y="1596"/>
                        <a:pt x="381" y="20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0" name="Freeform 6039">
                  <a:extLst>
                    <a:ext uri="{FF2B5EF4-FFF2-40B4-BE49-F238E27FC236}">
                      <a16:creationId xmlns:a16="http://schemas.microsoft.com/office/drawing/2014/main" id="{0333BBC2-258A-8FD9-12C6-866F8D512585}"/>
                    </a:ext>
                  </a:extLst>
                </p:cNvPr>
                <p:cNvSpPr/>
                <p:nvPr/>
              </p:nvSpPr>
              <p:spPr>
                <a:xfrm rot="-780000">
                  <a:off x="1846696" y="3848907"/>
                  <a:ext cx="1830" cy="2657"/>
                </a:xfrm>
                <a:custGeom>
                  <a:avLst/>
                  <a:gdLst>
                    <a:gd name="connsiteX0" fmla="*/ 381 w 1830"/>
                    <a:gd name="connsiteY0" fmla="*/ 1303 h 2657"/>
                    <a:gd name="connsiteX1" fmla="*/ 1073 w 1830"/>
                    <a:gd name="connsiteY1" fmla="*/ 3310 h 2657"/>
                    <a:gd name="connsiteX2" fmla="*/ 2114 w 1830"/>
                    <a:gd name="connsiteY2" fmla="*/ 2442 h 2657"/>
                    <a:gd name="connsiteX3" fmla="*/ 2211 w 1830"/>
                    <a:gd name="connsiteY3" fmla="*/ 1048 h 2657"/>
                    <a:gd name="connsiteX4" fmla="*/ 874 w 1830"/>
                    <a:gd name="connsiteY4" fmla="*/ 653 h 2657"/>
                    <a:gd name="connsiteX5" fmla="*/ 381 w 1830"/>
                    <a:gd name="connsiteY5" fmla="*/ 1303 h 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0" h="2657">
                      <a:moveTo>
                        <a:pt x="381" y="1303"/>
                      </a:moveTo>
                      <a:cubicBezTo>
                        <a:pt x="452" y="2017"/>
                        <a:pt x="689" y="2705"/>
                        <a:pt x="1073" y="3310"/>
                      </a:cubicBezTo>
                      <a:cubicBezTo>
                        <a:pt x="1347" y="3139"/>
                        <a:pt x="1691" y="2767"/>
                        <a:pt x="2114" y="2442"/>
                      </a:cubicBezTo>
                      <a:lnTo>
                        <a:pt x="2211" y="1048"/>
                      </a:lnTo>
                      <a:lnTo>
                        <a:pt x="874" y="653"/>
                      </a:lnTo>
                      <a:cubicBezTo>
                        <a:pt x="691" y="855"/>
                        <a:pt x="526" y="1072"/>
                        <a:pt x="381" y="13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1" name="Freeform 6040">
                  <a:extLst>
                    <a:ext uri="{FF2B5EF4-FFF2-40B4-BE49-F238E27FC236}">
                      <a16:creationId xmlns:a16="http://schemas.microsoft.com/office/drawing/2014/main" id="{C8E67AD8-D5D4-B13E-5056-398FA49B3A4F}"/>
                    </a:ext>
                  </a:extLst>
                </p:cNvPr>
                <p:cNvSpPr/>
                <p:nvPr/>
              </p:nvSpPr>
              <p:spPr>
                <a:xfrm rot="-780000">
                  <a:off x="1846784" y="3849677"/>
                  <a:ext cx="692" cy="2007"/>
                </a:xfrm>
                <a:custGeom>
                  <a:avLst/>
                  <a:gdLst>
                    <a:gd name="connsiteX0" fmla="*/ 381 w 692"/>
                    <a:gd name="connsiteY0" fmla="*/ 653 h 2007"/>
                    <a:gd name="connsiteX1" fmla="*/ 381 w 692"/>
                    <a:gd name="connsiteY1" fmla="*/ 653 h 2007"/>
                    <a:gd name="connsiteX2" fmla="*/ 1073 w 692"/>
                    <a:gd name="connsiteY2" fmla="*/ 2660 h 2007"/>
                    <a:gd name="connsiteX3" fmla="*/ 1073 w 692"/>
                    <a:gd name="connsiteY3" fmla="*/ 2660 h 2007"/>
                    <a:gd name="connsiteX4" fmla="*/ 381 w 692"/>
                    <a:gd name="connsiteY4" fmla="*/ 653 h 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 h="2007">
                      <a:moveTo>
                        <a:pt x="381" y="653"/>
                      </a:moveTo>
                      <a:lnTo>
                        <a:pt x="381" y="653"/>
                      </a:lnTo>
                      <a:cubicBezTo>
                        <a:pt x="452" y="1367"/>
                        <a:pt x="689" y="2054"/>
                        <a:pt x="1073" y="2660"/>
                      </a:cubicBezTo>
                      <a:lnTo>
                        <a:pt x="1073" y="2660"/>
                      </a:lnTo>
                      <a:cubicBezTo>
                        <a:pt x="689" y="2054"/>
                        <a:pt x="452" y="1367"/>
                        <a:pt x="381" y="6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2" name="Freeform 6041">
                  <a:extLst>
                    <a:ext uri="{FF2B5EF4-FFF2-40B4-BE49-F238E27FC236}">
                      <a16:creationId xmlns:a16="http://schemas.microsoft.com/office/drawing/2014/main" id="{DD6E094B-7BE1-547D-3AC2-51EC659B875F}"/>
                    </a:ext>
                  </a:extLst>
                </p:cNvPr>
                <p:cNvSpPr/>
                <p:nvPr/>
              </p:nvSpPr>
              <p:spPr>
                <a:xfrm rot="-780000">
                  <a:off x="1876329" y="3924792"/>
                  <a:ext cx="2519" cy="3020"/>
                </a:xfrm>
                <a:custGeom>
                  <a:avLst/>
                  <a:gdLst>
                    <a:gd name="connsiteX0" fmla="*/ 2907 w 2519"/>
                    <a:gd name="connsiteY0" fmla="*/ 2269 h 3020"/>
                    <a:gd name="connsiteX1" fmla="*/ 2558 w 2519"/>
                    <a:gd name="connsiteY1" fmla="*/ 782 h 3020"/>
                    <a:gd name="connsiteX2" fmla="*/ 450 w 2519"/>
                    <a:gd name="connsiteY2" fmla="*/ 2097 h 3020"/>
                    <a:gd name="connsiteX3" fmla="*/ 427 w 2519"/>
                    <a:gd name="connsiteY3" fmla="*/ 3686 h 3020"/>
                  </a:gdLst>
                  <a:ahLst/>
                  <a:cxnLst>
                    <a:cxn ang="0">
                      <a:pos x="connsiteX0" y="connsiteY0"/>
                    </a:cxn>
                    <a:cxn ang="0">
                      <a:pos x="connsiteX1" y="connsiteY1"/>
                    </a:cxn>
                    <a:cxn ang="0">
                      <a:pos x="connsiteX2" y="connsiteY2"/>
                    </a:cxn>
                    <a:cxn ang="0">
                      <a:pos x="connsiteX3" y="connsiteY3"/>
                    </a:cxn>
                  </a:cxnLst>
                  <a:rect l="l" t="t" r="r" b="b"/>
                  <a:pathLst>
                    <a:path w="2519" h="3020">
                      <a:moveTo>
                        <a:pt x="2907" y="2269"/>
                      </a:moveTo>
                      <a:cubicBezTo>
                        <a:pt x="2809" y="1749"/>
                        <a:pt x="2833" y="954"/>
                        <a:pt x="2558" y="782"/>
                      </a:cubicBezTo>
                      <a:cubicBezTo>
                        <a:pt x="1964" y="360"/>
                        <a:pt x="747" y="1154"/>
                        <a:pt x="450" y="2097"/>
                      </a:cubicBezTo>
                      <a:cubicBezTo>
                        <a:pt x="375" y="2624"/>
                        <a:pt x="367" y="3158"/>
                        <a:pt x="427" y="36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3" name="Freeform 6042">
                  <a:extLst>
                    <a:ext uri="{FF2B5EF4-FFF2-40B4-BE49-F238E27FC236}">
                      <a16:creationId xmlns:a16="http://schemas.microsoft.com/office/drawing/2014/main" id="{ECF2B540-8B57-7095-C2FF-D1AC1A6B2BD6}"/>
                    </a:ext>
                  </a:extLst>
                </p:cNvPr>
                <p:cNvSpPr/>
                <p:nvPr/>
              </p:nvSpPr>
              <p:spPr>
                <a:xfrm rot="-780000">
                  <a:off x="1828814" y="3950348"/>
                  <a:ext cx="1988" cy="3560"/>
                </a:xfrm>
                <a:custGeom>
                  <a:avLst/>
                  <a:gdLst>
                    <a:gd name="connsiteX0" fmla="*/ 2367 w 1988"/>
                    <a:gd name="connsiteY0" fmla="*/ 2517 h 3560"/>
                    <a:gd name="connsiteX1" fmla="*/ 2218 w 1988"/>
                    <a:gd name="connsiteY1" fmla="*/ 732 h 3560"/>
                    <a:gd name="connsiteX2" fmla="*/ 481 w 1988"/>
                    <a:gd name="connsiteY2" fmla="*/ 2196 h 3560"/>
                    <a:gd name="connsiteX3" fmla="*/ 481 w 1988"/>
                    <a:gd name="connsiteY3" fmla="*/ 4231 h 3560"/>
                  </a:gdLst>
                  <a:ahLst/>
                  <a:cxnLst>
                    <a:cxn ang="0">
                      <a:pos x="connsiteX0" y="connsiteY0"/>
                    </a:cxn>
                    <a:cxn ang="0">
                      <a:pos x="connsiteX1" y="connsiteY1"/>
                    </a:cxn>
                    <a:cxn ang="0">
                      <a:pos x="connsiteX2" y="connsiteY2"/>
                    </a:cxn>
                    <a:cxn ang="0">
                      <a:pos x="connsiteX3" y="connsiteY3"/>
                    </a:cxn>
                  </a:cxnLst>
                  <a:rect l="l" t="t" r="r" b="b"/>
                  <a:pathLst>
                    <a:path w="1988" h="3560">
                      <a:moveTo>
                        <a:pt x="2367" y="2517"/>
                      </a:moveTo>
                      <a:cubicBezTo>
                        <a:pt x="2316" y="1676"/>
                        <a:pt x="2418" y="830"/>
                        <a:pt x="2218" y="732"/>
                      </a:cubicBezTo>
                      <a:cubicBezTo>
                        <a:pt x="1624" y="458"/>
                        <a:pt x="853" y="1127"/>
                        <a:pt x="481" y="2196"/>
                      </a:cubicBezTo>
                      <a:cubicBezTo>
                        <a:pt x="345" y="2867"/>
                        <a:pt x="345" y="3560"/>
                        <a:pt x="481" y="423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4" name="Freeform 6043">
                  <a:extLst>
                    <a:ext uri="{FF2B5EF4-FFF2-40B4-BE49-F238E27FC236}">
                      <a16:creationId xmlns:a16="http://schemas.microsoft.com/office/drawing/2014/main" id="{6F8AFD47-3D93-DA80-C0CE-3F63B76BA627}"/>
                    </a:ext>
                  </a:extLst>
                </p:cNvPr>
                <p:cNvSpPr/>
                <p:nvPr/>
              </p:nvSpPr>
              <p:spPr>
                <a:xfrm rot="-780000">
                  <a:off x="1811868" y="3874496"/>
                  <a:ext cx="1090" cy="2183"/>
                </a:xfrm>
                <a:custGeom>
                  <a:avLst/>
                  <a:gdLst>
                    <a:gd name="connsiteX0" fmla="*/ 611 w 1090"/>
                    <a:gd name="connsiteY0" fmla="*/ 658 h 2183"/>
                    <a:gd name="connsiteX1" fmla="*/ 411 w 1090"/>
                    <a:gd name="connsiteY1" fmla="*/ 1006 h 2183"/>
                    <a:gd name="connsiteX2" fmla="*/ 537 w 1090"/>
                    <a:gd name="connsiteY2" fmla="*/ 2841 h 2183"/>
                    <a:gd name="connsiteX3" fmla="*/ 1466 w 1090"/>
                    <a:gd name="connsiteY3" fmla="*/ 2321 h 2183"/>
                    <a:gd name="connsiteX4" fmla="*/ 723 w 1090"/>
                    <a:gd name="connsiteY4" fmla="*/ 709 h 2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 h="2183">
                      <a:moveTo>
                        <a:pt x="611" y="658"/>
                      </a:moveTo>
                      <a:lnTo>
                        <a:pt x="411" y="1006"/>
                      </a:lnTo>
                      <a:cubicBezTo>
                        <a:pt x="336" y="1620"/>
                        <a:pt x="379" y="2243"/>
                        <a:pt x="537" y="2841"/>
                      </a:cubicBezTo>
                      <a:lnTo>
                        <a:pt x="1466" y="2321"/>
                      </a:lnTo>
                      <a:cubicBezTo>
                        <a:pt x="1192" y="1801"/>
                        <a:pt x="945" y="1252"/>
                        <a:pt x="723" y="7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5" name="Freeform 6044">
                  <a:extLst>
                    <a:ext uri="{FF2B5EF4-FFF2-40B4-BE49-F238E27FC236}">
                      <a16:creationId xmlns:a16="http://schemas.microsoft.com/office/drawing/2014/main" id="{6AAD8BC8-3410-616F-20FD-1FAA8752D183}"/>
                    </a:ext>
                  </a:extLst>
                </p:cNvPr>
                <p:cNvSpPr/>
                <p:nvPr/>
              </p:nvSpPr>
              <p:spPr>
                <a:xfrm rot="-780000">
                  <a:off x="1812163" y="3874438"/>
                  <a:ext cx="1388" cy="1612"/>
                </a:xfrm>
                <a:custGeom>
                  <a:avLst/>
                  <a:gdLst>
                    <a:gd name="connsiteX0" fmla="*/ 1119 w 1388"/>
                    <a:gd name="connsiteY0" fmla="*/ 2270 h 1612"/>
                    <a:gd name="connsiteX1" fmla="*/ 1764 w 1388"/>
                    <a:gd name="connsiteY1" fmla="*/ 1898 h 1612"/>
                    <a:gd name="connsiteX2" fmla="*/ 1541 w 1388"/>
                    <a:gd name="connsiteY2" fmla="*/ 857 h 1612"/>
                    <a:gd name="connsiteX3" fmla="*/ 375 w 1388"/>
                    <a:gd name="connsiteY3" fmla="*/ 658 h 1612"/>
                    <a:gd name="connsiteX4" fmla="*/ 1119 w 1388"/>
                    <a:gd name="connsiteY4" fmla="*/ 2270 h 1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 h="1612">
                      <a:moveTo>
                        <a:pt x="1119" y="2270"/>
                      </a:moveTo>
                      <a:lnTo>
                        <a:pt x="1764" y="1898"/>
                      </a:lnTo>
                      <a:lnTo>
                        <a:pt x="1541" y="857"/>
                      </a:lnTo>
                      <a:cubicBezTo>
                        <a:pt x="1149" y="817"/>
                        <a:pt x="759" y="750"/>
                        <a:pt x="375" y="658"/>
                      </a:cubicBezTo>
                      <a:cubicBezTo>
                        <a:pt x="598" y="1201"/>
                        <a:pt x="845" y="1750"/>
                        <a:pt x="1119" y="227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6" name="Freeform 6045">
                  <a:extLst>
                    <a:ext uri="{FF2B5EF4-FFF2-40B4-BE49-F238E27FC236}">
                      <a16:creationId xmlns:a16="http://schemas.microsoft.com/office/drawing/2014/main" id="{A6B2A0E1-2342-FF8F-57AE-9EB3D6EDA0BC}"/>
                    </a:ext>
                  </a:extLst>
                </p:cNvPr>
                <p:cNvSpPr/>
                <p:nvPr/>
              </p:nvSpPr>
              <p:spPr>
                <a:xfrm rot="-780000">
                  <a:off x="1811855" y="3874503"/>
                  <a:ext cx="116" cy="116"/>
                </a:xfrm>
                <a:custGeom>
                  <a:avLst/>
                  <a:gdLst>
                    <a:gd name="connsiteX0" fmla="*/ 440 w 116"/>
                    <a:gd name="connsiteY0" fmla="*/ 658 h 116"/>
                    <a:gd name="connsiteX1" fmla="*/ 375 w 116"/>
                    <a:gd name="connsiteY1" fmla="*/ 746 h 116"/>
                    <a:gd name="connsiteX2" fmla="*/ 491 w 116"/>
                    <a:gd name="connsiteY2" fmla="*/ 774 h 116"/>
                  </a:gdLst>
                  <a:ahLst/>
                  <a:cxnLst>
                    <a:cxn ang="0">
                      <a:pos x="connsiteX0" y="connsiteY0"/>
                    </a:cxn>
                    <a:cxn ang="0">
                      <a:pos x="connsiteX1" y="connsiteY1"/>
                    </a:cxn>
                    <a:cxn ang="0">
                      <a:pos x="connsiteX2" y="connsiteY2"/>
                    </a:cxn>
                  </a:cxnLst>
                  <a:rect l="l" t="t" r="r" b="b"/>
                  <a:pathLst>
                    <a:path w="116" h="116">
                      <a:moveTo>
                        <a:pt x="440" y="658"/>
                      </a:moveTo>
                      <a:lnTo>
                        <a:pt x="375" y="746"/>
                      </a:lnTo>
                      <a:lnTo>
                        <a:pt x="491" y="77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7" name="Freeform 6046">
                  <a:extLst>
                    <a:ext uri="{FF2B5EF4-FFF2-40B4-BE49-F238E27FC236}">
                      <a16:creationId xmlns:a16="http://schemas.microsoft.com/office/drawing/2014/main" id="{7E2D155B-EBD5-3AA7-A419-89B483F2AE9F}"/>
                    </a:ext>
                  </a:extLst>
                </p:cNvPr>
                <p:cNvSpPr/>
                <p:nvPr/>
              </p:nvSpPr>
              <p:spPr>
                <a:xfrm rot="-780000">
                  <a:off x="1811852" y="3873579"/>
                  <a:ext cx="1216" cy="1115"/>
                </a:xfrm>
                <a:custGeom>
                  <a:avLst/>
                  <a:gdLst>
                    <a:gd name="connsiteX0" fmla="*/ 375 w 1216"/>
                    <a:gd name="connsiteY0" fmla="*/ 1447 h 1115"/>
                    <a:gd name="connsiteX1" fmla="*/ 426 w 1216"/>
                    <a:gd name="connsiteY1" fmla="*/ 1573 h 1115"/>
                    <a:gd name="connsiteX2" fmla="*/ 1592 w 1216"/>
                    <a:gd name="connsiteY2" fmla="*/ 1773 h 1115"/>
                    <a:gd name="connsiteX3" fmla="*/ 1244 w 1216"/>
                    <a:gd name="connsiteY3" fmla="*/ 658 h 1115"/>
                    <a:gd name="connsiteX4" fmla="*/ 375 w 1216"/>
                    <a:gd name="connsiteY4" fmla="*/ 1447 h 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 h="1115">
                      <a:moveTo>
                        <a:pt x="375" y="1447"/>
                      </a:moveTo>
                      <a:lnTo>
                        <a:pt x="426" y="1573"/>
                      </a:lnTo>
                      <a:cubicBezTo>
                        <a:pt x="810" y="1665"/>
                        <a:pt x="1200" y="1732"/>
                        <a:pt x="1592" y="1773"/>
                      </a:cubicBezTo>
                      <a:cubicBezTo>
                        <a:pt x="1509" y="1391"/>
                        <a:pt x="1393" y="1018"/>
                        <a:pt x="1244" y="658"/>
                      </a:cubicBezTo>
                      <a:cubicBezTo>
                        <a:pt x="902" y="856"/>
                        <a:pt x="606" y="1125"/>
                        <a:pt x="375" y="14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8" name="Freeform 6047">
                  <a:extLst>
                    <a:ext uri="{FF2B5EF4-FFF2-40B4-BE49-F238E27FC236}">
                      <a16:creationId xmlns:a16="http://schemas.microsoft.com/office/drawing/2014/main" id="{9869AB61-B826-7BEB-6BAC-DFFEF87E093F}"/>
                    </a:ext>
                  </a:extLst>
                </p:cNvPr>
                <p:cNvSpPr/>
                <p:nvPr/>
              </p:nvSpPr>
              <p:spPr>
                <a:xfrm rot="-780000">
                  <a:off x="1861412" y="3905695"/>
                  <a:ext cx="2856" cy="3097"/>
                </a:xfrm>
                <a:custGeom>
                  <a:avLst/>
                  <a:gdLst>
                    <a:gd name="connsiteX0" fmla="*/ 1132 w 2856"/>
                    <a:gd name="connsiteY0" fmla="*/ 3662 h 3097"/>
                    <a:gd name="connsiteX1" fmla="*/ 3241 w 2856"/>
                    <a:gd name="connsiteY1" fmla="*/ 1209 h 3097"/>
                    <a:gd name="connsiteX2" fmla="*/ 3115 w 2856"/>
                    <a:gd name="connsiteY2" fmla="*/ 665 h 3097"/>
                    <a:gd name="connsiteX3" fmla="*/ 635 w 2856"/>
                    <a:gd name="connsiteY3" fmla="*/ 2500 h 3097"/>
                    <a:gd name="connsiteX4" fmla="*/ 389 w 2856"/>
                    <a:gd name="connsiteY4" fmla="*/ 3490 h 3097"/>
                    <a:gd name="connsiteX5" fmla="*/ 1132 w 2856"/>
                    <a:gd name="connsiteY5" fmla="*/ 3662 h 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 h="3097">
                      <a:moveTo>
                        <a:pt x="1132" y="3662"/>
                      </a:moveTo>
                      <a:cubicBezTo>
                        <a:pt x="1852" y="2942"/>
                        <a:pt x="2525" y="2026"/>
                        <a:pt x="3241" y="1209"/>
                      </a:cubicBezTo>
                      <a:lnTo>
                        <a:pt x="3115" y="665"/>
                      </a:lnTo>
                      <a:cubicBezTo>
                        <a:pt x="2275" y="614"/>
                        <a:pt x="1429" y="1459"/>
                        <a:pt x="635" y="2500"/>
                      </a:cubicBezTo>
                      <a:cubicBezTo>
                        <a:pt x="449" y="2795"/>
                        <a:pt x="363" y="3142"/>
                        <a:pt x="389" y="3490"/>
                      </a:cubicBezTo>
                      <a:cubicBezTo>
                        <a:pt x="565" y="3685"/>
                        <a:pt x="937" y="3885"/>
                        <a:pt x="1132" y="3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9" name="Freeform 6048">
                  <a:extLst>
                    <a:ext uri="{FF2B5EF4-FFF2-40B4-BE49-F238E27FC236}">
                      <a16:creationId xmlns:a16="http://schemas.microsoft.com/office/drawing/2014/main" id="{6BAA1DED-E106-9D30-A9A8-743726436CE7}"/>
                    </a:ext>
                  </a:extLst>
                </p:cNvPr>
                <p:cNvSpPr/>
                <p:nvPr/>
              </p:nvSpPr>
              <p:spPr>
                <a:xfrm rot="-780000">
                  <a:off x="1825770" y="3895923"/>
                  <a:ext cx="1943" cy="2736"/>
                </a:xfrm>
                <a:custGeom>
                  <a:avLst/>
                  <a:gdLst>
                    <a:gd name="connsiteX0" fmla="*/ 658 w 1943"/>
                    <a:gd name="connsiteY0" fmla="*/ 3393 h 2736"/>
                    <a:gd name="connsiteX1" fmla="*/ 2321 w 1943"/>
                    <a:gd name="connsiteY1" fmla="*/ 1999 h 2736"/>
                    <a:gd name="connsiteX2" fmla="*/ 2247 w 1943"/>
                    <a:gd name="connsiteY2" fmla="*/ 661 h 2736"/>
                    <a:gd name="connsiteX3" fmla="*/ 412 w 1943"/>
                    <a:gd name="connsiteY3" fmla="*/ 2222 h 2736"/>
                    <a:gd name="connsiteX4" fmla="*/ 658 w 1943"/>
                    <a:gd name="connsiteY4" fmla="*/ 3393 h 2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 h="2736">
                      <a:moveTo>
                        <a:pt x="658" y="3393"/>
                      </a:moveTo>
                      <a:cubicBezTo>
                        <a:pt x="1281" y="3017"/>
                        <a:pt x="1841" y="2546"/>
                        <a:pt x="2321" y="1999"/>
                      </a:cubicBezTo>
                      <a:lnTo>
                        <a:pt x="2247" y="661"/>
                      </a:lnTo>
                      <a:cubicBezTo>
                        <a:pt x="1348" y="695"/>
                        <a:pt x="590" y="1341"/>
                        <a:pt x="412" y="2222"/>
                      </a:cubicBezTo>
                      <a:cubicBezTo>
                        <a:pt x="287" y="2603"/>
                        <a:pt x="538" y="3468"/>
                        <a:pt x="658" y="33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0" name="Freeform 6049">
                  <a:extLst>
                    <a:ext uri="{FF2B5EF4-FFF2-40B4-BE49-F238E27FC236}">
                      <a16:creationId xmlns:a16="http://schemas.microsoft.com/office/drawing/2014/main" id="{BFD22562-7237-8F69-8B0A-6BAC2EA8A0EA}"/>
                    </a:ext>
                  </a:extLst>
                </p:cNvPr>
                <p:cNvSpPr/>
                <p:nvPr/>
              </p:nvSpPr>
              <p:spPr>
                <a:xfrm rot="-780000">
                  <a:off x="1872383" y="3968431"/>
                  <a:ext cx="2148" cy="3399"/>
                </a:xfrm>
                <a:custGeom>
                  <a:avLst/>
                  <a:gdLst>
                    <a:gd name="connsiteX0" fmla="*/ 485 w 2148"/>
                    <a:gd name="connsiteY0" fmla="*/ 4040 h 3399"/>
                    <a:gd name="connsiteX1" fmla="*/ 2520 w 2148"/>
                    <a:gd name="connsiteY1" fmla="*/ 1661 h 3399"/>
                    <a:gd name="connsiteX2" fmla="*/ 2422 w 2148"/>
                    <a:gd name="connsiteY2" fmla="*/ 732 h 3399"/>
                    <a:gd name="connsiteX3" fmla="*/ 513 w 2148"/>
                    <a:gd name="connsiteY3" fmla="*/ 2916 h 3399"/>
                    <a:gd name="connsiteX4" fmla="*/ 485 w 2148"/>
                    <a:gd name="connsiteY4" fmla="*/ 4040 h 3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 h="3399">
                      <a:moveTo>
                        <a:pt x="485" y="4040"/>
                      </a:moveTo>
                      <a:cubicBezTo>
                        <a:pt x="880" y="4286"/>
                        <a:pt x="1879" y="3148"/>
                        <a:pt x="2520" y="1661"/>
                      </a:cubicBezTo>
                      <a:cubicBezTo>
                        <a:pt x="2520" y="1489"/>
                        <a:pt x="2594" y="895"/>
                        <a:pt x="2422" y="732"/>
                      </a:cubicBezTo>
                      <a:cubicBezTo>
                        <a:pt x="2102" y="383"/>
                        <a:pt x="959" y="1661"/>
                        <a:pt x="513" y="2916"/>
                      </a:cubicBezTo>
                      <a:cubicBezTo>
                        <a:pt x="365" y="3297"/>
                        <a:pt x="337" y="3938"/>
                        <a:pt x="485" y="404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1" name="Freeform 6050">
                  <a:extLst>
                    <a:ext uri="{FF2B5EF4-FFF2-40B4-BE49-F238E27FC236}">
                      <a16:creationId xmlns:a16="http://schemas.microsoft.com/office/drawing/2014/main" id="{A7AF3159-EED0-CBD1-E144-4458E07A69B8}"/>
                    </a:ext>
                  </a:extLst>
                </p:cNvPr>
                <p:cNvSpPr/>
                <p:nvPr/>
              </p:nvSpPr>
              <p:spPr>
                <a:xfrm rot="-780000">
                  <a:off x="1882101" y="3886063"/>
                  <a:ext cx="891" cy="1983"/>
                </a:xfrm>
                <a:custGeom>
                  <a:avLst/>
                  <a:gdLst>
                    <a:gd name="connsiteX0" fmla="*/ 1131 w 891"/>
                    <a:gd name="connsiteY0" fmla="*/ 2643 h 1983"/>
                    <a:gd name="connsiteX1" fmla="*/ 1280 w 891"/>
                    <a:gd name="connsiteY1" fmla="*/ 659 h 1983"/>
                    <a:gd name="connsiteX2" fmla="*/ 388 w 891"/>
                    <a:gd name="connsiteY2" fmla="*/ 1402 h 1983"/>
                    <a:gd name="connsiteX3" fmla="*/ 708 w 891"/>
                    <a:gd name="connsiteY3" fmla="*/ 1867 h 1983"/>
                    <a:gd name="connsiteX4" fmla="*/ 1131 w 891"/>
                    <a:gd name="connsiteY4" fmla="*/ 2643 h 1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 h="1983">
                      <a:moveTo>
                        <a:pt x="1131" y="2643"/>
                      </a:moveTo>
                      <a:cubicBezTo>
                        <a:pt x="1221" y="1985"/>
                        <a:pt x="1270" y="1323"/>
                        <a:pt x="1280" y="659"/>
                      </a:cubicBezTo>
                      <a:lnTo>
                        <a:pt x="388" y="1402"/>
                      </a:lnTo>
                      <a:lnTo>
                        <a:pt x="708" y="1867"/>
                      </a:lnTo>
                      <a:cubicBezTo>
                        <a:pt x="873" y="2112"/>
                        <a:pt x="1015" y="2372"/>
                        <a:pt x="1131" y="26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2" name="Freeform 6051">
                  <a:extLst>
                    <a:ext uri="{FF2B5EF4-FFF2-40B4-BE49-F238E27FC236}">
                      <a16:creationId xmlns:a16="http://schemas.microsoft.com/office/drawing/2014/main" id="{C9380D3D-61A7-29CD-6E91-8515CAEA7CD1}"/>
                    </a:ext>
                  </a:extLst>
                </p:cNvPr>
                <p:cNvSpPr/>
                <p:nvPr/>
              </p:nvSpPr>
              <p:spPr>
                <a:xfrm rot="-780000">
                  <a:off x="1881518" y="3886872"/>
                  <a:ext cx="1509" cy="2100"/>
                </a:xfrm>
                <a:custGeom>
                  <a:avLst/>
                  <a:gdLst>
                    <a:gd name="connsiteX0" fmla="*/ 611 w 1509"/>
                    <a:gd name="connsiteY0" fmla="*/ 2439 h 2100"/>
                    <a:gd name="connsiteX1" fmla="*/ 1228 w 1509"/>
                    <a:gd name="connsiteY1" fmla="*/ 2759 h 2100"/>
                    <a:gd name="connsiteX2" fmla="*/ 1823 w 1509"/>
                    <a:gd name="connsiteY2" fmla="*/ 2141 h 2100"/>
                    <a:gd name="connsiteX3" fmla="*/ 1897 w 1509"/>
                    <a:gd name="connsiteY3" fmla="*/ 1918 h 2100"/>
                    <a:gd name="connsiteX4" fmla="*/ 1475 w 1509"/>
                    <a:gd name="connsiteY4" fmla="*/ 1124 h 2100"/>
                    <a:gd name="connsiteX5" fmla="*/ 1154 w 1509"/>
                    <a:gd name="connsiteY5" fmla="*/ 659 h 2100"/>
                    <a:gd name="connsiteX6" fmla="*/ 388 w 1509"/>
                    <a:gd name="connsiteY6" fmla="*/ 1305 h 2100"/>
                    <a:gd name="connsiteX7" fmla="*/ 611 w 1509"/>
                    <a:gd name="connsiteY7" fmla="*/ 2439 h 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9" h="2100">
                      <a:moveTo>
                        <a:pt x="611" y="2439"/>
                      </a:moveTo>
                      <a:lnTo>
                        <a:pt x="1228" y="2759"/>
                      </a:lnTo>
                      <a:cubicBezTo>
                        <a:pt x="1480" y="2613"/>
                        <a:pt x="1686" y="2399"/>
                        <a:pt x="1823" y="2141"/>
                      </a:cubicBezTo>
                      <a:lnTo>
                        <a:pt x="1897" y="1918"/>
                      </a:lnTo>
                      <a:cubicBezTo>
                        <a:pt x="1782" y="1641"/>
                        <a:pt x="1640" y="1375"/>
                        <a:pt x="1475" y="1124"/>
                      </a:cubicBezTo>
                      <a:lnTo>
                        <a:pt x="1154" y="659"/>
                      </a:lnTo>
                      <a:lnTo>
                        <a:pt x="388" y="1305"/>
                      </a:lnTo>
                      <a:cubicBezTo>
                        <a:pt x="462" y="1667"/>
                        <a:pt x="513" y="2090"/>
                        <a:pt x="611" y="24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3" name="Freeform 6052">
                  <a:extLst>
                    <a:ext uri="{FF2B5EF4-FFF2-40B4-BE49-F238E27FC236}">
                      <a16:creationId xmlns:a16="http://schemas.microsoft.com/office/drawing/2014/main" id="{3B2FFF3A-9100-C326-8705-F8639D28A173}"/>
                    </a:ext>
                  </a:extLst>
                </p:cNvPr>
                <p:cNvSpPr/>
                <p:nvPr/>
              </p:nvSpPr>
              <p:spPr>
                <a:xfrm rot="-780000">
                  <a:off x="1881971" y="3888675"/>
                  <a:ext cx="617" cy="498"/>
                </a:xfrm>
                <a:custGeom>
                  <a:avLst/>
                  <a:gdLst>
                    <a:gd name="connsiteX0" fmla="*/ 583 w 617"/>
                    <a:gd name="connsiteY0" fmla="*/ 1129 h 498"/>
                    <a:gd name="connsiteX1" fmla="*/ 1006 w 617"/>
                    <a:gd name="connsiteY1" fmla="*/ 980 h 498"/>
                    <a:gd name="connsiteX2" fmla="*/ 388 w 617"/>
                    <a:gd name="connsiteY2" fmla="*/ 660 h 498"/>
                    <a:gd name="connsiteX3" fmla="*/ 583 w 617"/>
                    <a:gd name="connsiteY3" fmla="*/ 1129 h 498"/>
                  </a:gdLst>
                  <a:ahLst/>
                  <a:cxnLst>
                    <a:cxn ang="0">
                      <a:pos x="connsiteX0" y="connsiteY0"/>
                    </a:cxn>
                    <a:cxn ang="0">
                      <a:pos x="connsiteX1" y="connsiteY1"/>
                    </a:cxn>
                    <a:cxn ang="0">
                      <a:pos x="connsiteX2" y="connsiteY2"/>
                    </a:cxn>
                    <a:cxn ang="0">
                      <a:pos x="connsiteX3" y="connsiteY3"/>
                    </a:cxn>
                  </a:cxnLst>
                  <a:rect l="l" t="t" r="r" b="b"/>
                  <a:pathLst>
                    <a:path w="617" h="498">
                      <a:moveTo>
                        <a:pt x="583" y="1129"/>
                      </a:moveTo>
                      <a:cubicBezTo>
                        <a:pt x="634" y="1203"/>
                        <a:pt x="806" y="1129"/>
                        <a:pt x="1006" y="980"/>
                      </a:cubicBezTo>
                      <a:lnTo>
                        <a:pt x="388" y="660"/>
                      </a:lnTo>
                      <a:cubicBezTo>
                        <a:pt x="423" y="827"/>
                        <a:pt x="489" y="986"/>
                        <a:pt x="583" y="112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4" name="Freeform 6053">
                  <a:extLst>
                    <a:ext uri="{FF2B5EF4-FFF2-40B4-BE49-F238E27FC236}">
                      <a16:creationId xmlns:a16="http://schemas.microsoft.com/office/drawing/2014/main" id="{E07E89D1-A31B-FF4E-2D04-E0200AAB8F4D}"/>
                    </a:ext>
                  </a:extLst>
                </p:cNvPr>
                <p:cNvSpPr/>
                <p:nvPr/>
              </p:nvSpPr>
              <p:spPr>
                <a:xfrm rot="-780000">
                  <a:off x="1881947" y="3888679"/>
                  <a:ext cx="617" cy="320"/>
                </a:xfrm>
                <a:custGeom>
                  <a:avLst/>
                  <a:gdLst>
                    <a:gd name="connsiteX0" fmla="*/ 1006 w 617"/>
                    <a:gd name="connsiteY0" fmla="*/ 980 h 320"/>
                    <a:gd name="connsiteX1" fmla="*/ 1006 w 617"/>
                    <a:gd name="connsiteY1" fmla="*/ 980 h 320"/>
                    <a:gd name="connsiteX2" fmla="*/ 388 w 617"/>
                    <a:gd name="connsiteY2" fmla="*/ 660 h 320"/>
                    <a:gd name="connsiteX3" fmla="*/ 388 w 617"/>
                    <a:gd name="connsiteY3" fmla="*/ 660 h 320"/>
                  </a:gdLst>
                  <a:ahLst/>
                  <a:cxnLst>
                    <a:cxn ang="0">
                      <a:pos x="connsiteX0" y="connsiteY0"/>
                    </a:cxn>
                    <a:cxn ang="0">
                      <a:pos x="connsiteX1" y="connsiteY1"/>
                    </a:cxn>
                    <a:cxn ang="0">
                      <a:pos x="connsiteX2" y="connsiteY2"/>
                    </a:cxn>
                    <a:cxn ang="0">
                      <a:pos x="connsiteX3" y="connsiteY3"/>
                    </a:cxn>
                  </a:cxnLst>
                  <a:rect l="l" t="t" r="r" b="b"/>
                  <a:pathLst>
                    <a:path w="617" h="320">
                      <a:moveTo>
                        <a:pt x="1006" y="980"/>
                      </a:moveTo>
                      <a:lnTo>
                        <a:pt x="1006" y="980"/>
                      </a:lnTo>
                      <a:lnTo>
                        <a:pt x="388" y="660"/>
                      </a:lnTo>
                      <a:lnTo>
                        <a:pt x="388" y="66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5" name="Freeform 6054">
                  <a:extLst>
                    <a:ext uri="{FF2B5EF4-FFF2-40B4-BE49-F238E27FC236}">
                      <a16:creationId xmlns:a16="http://schemas.microsoft.com/office/drawing/2014/main" id="{BE2A1252-9FB8-6493-5635-5FECD9C86B73}"/>
                    </a:ext>
                  </a:extLst>
                </p:cNvPr>
                <p:cNvSpPr/>
                <p:nvPr/>
              </p:nvSpPr>
              <p:spPr>
                <a:xfrm rot="-780000">
                  <a:off x="1813610" y="3935670"/>
                  <a:ext cx="1114" cy="3298"/>
                </a:xfrm>
                <a:custGeom>
                  <a:avLst/>
                  <a:gdLst>
                    <a:gd name="connsiteX0" fmla="*/ 1119 w 1114"/>
                    <a:gd name="connsiteY0" fmla="*/ 668 h 3298"/>
                    <a:gd name="connsiteX1" fmla="*/ 1068 w 1114"/>
                    <a:gd name="connsiteY1" fmla="*/ 766 h 3298"/>
                    <a:gd name="connsiteX2" fmla="*/ 376 w 1114"/>
                    <a:gd name="connsiteY2" fmla="*/ 3967 h 3298"/>
                    <a:gd name="connsiteX3" fmla="*/ 771 w 1114"/>
                    <a:gd name="connsiteY3" fmla="*/ 3916 h 3298"/>
                    <a:gd name="connsiteX4" fmla="*/ 1491 w 1114"/>
                    <a:gd name="connsiteY4" fmla="*/ 2206 h 3298"/>
                    <a:gd name="connsiteX5" fmla="*/ 1245 w 1114"/>
                    <a:gd name="connsiteY5" fmla="*/ 1166 h 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4" h="3298">
                      <a:moveTo>
                        <a:pt x="1119" y="668"/>
                      </a:moveTo>
                      <a:lnTo>
                        <a:pt x="1068" y="766"/>
                      </a:lnTo>
                      <a:cubicBezTo>
                        <a:pt x="771" y="1830"/>
                        <a:pt x="604" y="2899"/>
                        <a:pt x="376" y="3967"/>
                      </a:cubicBezTo>
                      <a:lnTo>
                        <a:pt x="771" y="3916"/>
                      </a:lnTo>
                      <a:lnTo>
                        <a:pt x="1491" y="2206"/>
                      </a:lnTo>
                      <a:lnTo>
                        <a:pt x="1245" y="116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6" name="Freeform 6055">
                  <a:extLst>
                    <a:ext uri="{FF2B5EF4-FFF2-40B4-BE49-F238E27FC236}">
                      <a16:creationId xmlns:a16="http://schemas.microsoft.com/office/drawing/2014/main" id="{BC70DC8D-A37C-5708-D972-1D2E0473C848}"/>
                    </a:ext>
                  </a:extLst>
                </p:cNvPr>
                <p:cNvSpPr/>
                <p:nvPr/>
              </p:nvSpPr>
              <p:spPr>
                <a:xfrm rot="-780000">
                  <a:off x="1814029" y="3934699"/>
                  <a:ext cx="1075" cy="2382"/>
                </a:xfrm>
                <a:custGeom>
                  <a:avLst/>
                  <a:gdLst>
                    <a:gd name="connsiteX0" fmla="*/ 1245 w 1075"/>
                    <a:gd name="connsiteY0" fmla="*/ 672 h 2382"/>
                    <a:gd name="connsiteX1" fmla="*/ 376 w 1075"/>
                    <a:gd name="connsiteY1" fmla="*/ 1513 h 2382"/>
                    <a:gd name="connsiteX2" fmla="*/ 502 w 1075"/>
                    <a:gd name="connsiteY2" fmla="*/ 2010 h 2382"/>
                    <a:gd name="connsiteX3" fmla="*/ 748 w 1075"/>
                    <a:gd name="connsiteY3" fmla="*/ 3051 h 2382"/>
                    <a:gd name="connsiteX4" fmla="*/ 1417 w 1075"/>
                    <a:gd name="connsiteY4" fmla="*/ 1365 h 2382"/>
                    <a:gd name="connsiteX5" fmla="*/ 1245 w 1075"/>
                    <a:gd name="connsiteY5" fmla="*/ 672 h 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 h="2382">
                      <a:moveTo>
                        <a:pt x="1245" y="672"/>
                      </a:moveTo>
                      <a:cubicBezTo>
                        <a:pt x="914" y="907"/>
                        <a:pt x="622" y="1191"/>
                        <a:pt x="376" y="1513"/>
                      </a:cubicBezTo>
                      <a:lnTo>
                        <a:pt x="502" y="2010"/>
                      </a:lnTo>
                      <a:lnTo>
                        <a:pt x="748" y="3051"/>
                      </a:lnTo>
                      <a:cubicBezTo>
                        <a:pt x="994" y="2480"/>
                        <a:pt x="1212" y="1936"/>
                        <a:pt x="1417" y="1365"/>
                      </a:cubicBezTo>
                      <a:cubicBezTo>
                        <a:pt x="1533" y="1160"/>
                        <a:pt x="1333" y="617"/>
                        <a:pt x="1245" y="6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7" name="Freeform 6056">
                  <a:extLst>
                    <a:ext uri="{FF2B5EF4-FFF2-40B4-BE49-F238E27FC236}">
                      <a16:creationId xmlns:a16="http://schemas.microsoft.com/office/drawing/2014/main" id="{793C222F-366B-E0BE-2AE0-14FC5F7B900B}"/>
                    </a:ext>
                  </a:extLst>
                </p:cNvPr>
                <p:cNvSpPr/>
                <p:nvPr/>
              </p:nvSpPr>
              <p:spPr>
                <a:xfrm rot="-780000">
                  <a:off x="1793242" y="3907970"/>
                  <a:ext cx="1341" cy="2570"/>
                </a:xfrm>
                <a:custGeom>
                  <a:avLst/>
                  <a:gdLst>
                    <a:gd name="connsiteX0" fmla="*/ 1713 w 1341"/>
                    <a:gd name="connsiteY0" fmla="*/ 2639 h 2570"/>
                    <a:gd name="connsiteX1" fmla="*/ 1342 w 1341"/>
                    <a:gd name="connsiteY1" fmla="*/ 678 h 2570"/>
                    <a:gd name="connsiteX2" fmla="*/ 413 w 1341"/>
                    <a:gd name="connsiteY2" fmla="*/ 1399 h 2570"/>
                    <a:gd name="connsiteX3" fmla="*/ 390 w 1341"/>
                    <a:gd name="connsiteY3" fmla="*/ 2713 h 2570"/>
                    <a:gd name="connsiteX4" fmla="*/ 887 w 1341"/>
                    <a:gd name="connsiteY4" fmla="*/ 3234 h 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 h="2570">
                      <a:moveTo>
                        <a:pt x="1713" y="2639"/>
                      </a:moveTo>
                      <a:cubicBezTo>
                        <a:pt x="1659" y="1974"/>
                        <a:pt x="1535" y="1317"/>
                        <a:pt x="1342" y="678"/>
                      </a:cubicBezTo>
                      <a:cubicBezTo>
                        <a:pt x="1291" y="553"/>
                        <a:pt x="413" y="1273"/>
                        <a:pt x="413" y="1399"/>
                      </a:cubicBezTo>
                      <a:cubicBezTo>
                        <a:pt x="368" y="1835"/>
                        <a:pt x="360" y="2275"/>
                        <a:pt x="390" y="2713"/>
                      </a:cubicBezTo>
                      <a:lnTo>
                        <a:pt x="887" y="323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8" name="Freeform 6057">
                  <a:extLst>
                    <a:ext uri="{FF2B5EF4-FFF2-40B4-BE49-F238E27FC236}">
                      <a16:creationId xmlns:a16="http://schemas.microsoft.com/office/drawing/2014/main" id="{6E1F6D06-6186-D0D3-FCA3-1E0E6429378D}"/>
                    </a:ext>
                  </a:extLst>
                </p:cNvPr>
                <p:cNvSpPr/>
                <p:nvPr/>
              </p:nvSpPr>
              <p:spPr>
                <a:xfrm rot="-780000">
                  <a:off x="1793514" y="3910089"/>
                  <a:ext cx="496" cy="756"/>
                </a:xfrm>
                <a:custGeom>
                  <a:avLst/>
                  <a:gdLst>
                    <a:gd name="connsiteX0" fmla="*/ 869 w 496"/>
                    <a:gd name="connsiteY0" fmla="*/ 1185 h 756"/>
                    <a:gd name="connsiteX1" fmla="*/ 372 w 496"/>
                    <a:gd name="connsiteY1" fmla="*/ 664 h 756"/>
                    <a:gd name="connsiteX2" fmla="*/ 447 w 496"/>
                    <a:gd name="connsiteY2" fmla="*/ 1408 h 756"/>
                    <a:gd name="connsiteX3" fmla="*/ 869 w 496"/>
                    <a:gd name="connsiteY3" fmla="*/ 1185 h 756"/>
                  </a:gdLst>
                  <a:ahLst/>
                  <a:cxnLst>
                    <a:cxn ang="0">
                      <a:pos x="connsiteX0" y="connsiteY0"/>
                    </a:cxn>
                    <a:cxn ang="0">
                      <a:pos x="connsiteX1" y="connsiteY1"/>
                    </a:cxn>
                    <a:cxn ang="0">
                      <a:pos x="connsiteX2" y="connsiteY2"/>
                    </a:cxn>
                    <a:cxn ang="0">
                      <a:pos x="connsiteX3" y="connsiteY3"/>
                    </a:cxn>
                  </a:cxnLst>
                  <a:rect l="l" t="t" r="r" b="b"/>
                  <a:pathLst>
                    <a:path w="496" h="756">
                      <a:moveTo>
                        <a:pt x="869" y="1185"/>
                      </a:moveTo>
                      <a:lnTo>
                        <a:pt x="372" y="664"/>
                      </a:lnTo>
                      <a:lnTo>
                        <a:pt x="447" y="1408"/>
                      </a:lnTo>
                      <a:cubicBezTo>
                        <a:pt x="447" y="1459"/>
                        <a:pt x="619" y="1356"/>
                        <a:pt x="869" y="11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9" name="Freeform 6058">
                  <a:extLst>
                    <a:ext uri="{FF2B5EF4-FFF2-40B4-BE49-F238E27FC236}">
                      <a16:creationId xmlns:a16="http://schemas.microsoft.com/office/drawing/2014/main" id="{0B8DD6E7-9412-8539-B7B5-44A634B92E18}"/>
                    </a:ext>
                  </a:extLst>
                </p:cNvPr>
                <p:cNvSpPr/>
                <p:nvPr/>
              </p:nvSpPr>
              <p:spPr>
                <a:xfrm rot="-780000">
                  <a:off x="1804355" y="3902794"/>
                  <a:ext cx="1481" cy="3345"/>
                </a:xfrm>
                <a:custGeom>
                  <a:avLst/>
                  <a:gdLst>
                    <a:gd name="connsiteX0" fmla="*/ 871 w 1481"/>
                    <a:gd name="connsiteY0" fmla="*/ 663 h 3345"/>
                    <a:gd name="connsiteX1" fmla="*/ 374 w 1481"/>
                    <a:gd name="connsiteY1" fmla="*/ 1309 h 3345"/>
                    <a:gd name="connsiteX2" fmla="*/ 1066 w 1481"/>
                    <a:gd name="connsiteY2" fmla="*/ 3938 h 3345"/>
                    <a:gd name="connsiteX3" fmla="*/ 1684 w 1481"/>
                    <a:gd name="connsiteY3" fmla="*/ 3887 h 3345"/>
                    <a:gd name="connsiteX4" fmla="*/ 1856 w 1481"/>
                    <a:gd name="connsiteY4" fmla="*/ 2870 h 3345"/>
                    <a:gd name="connsiteX5" fmla="*/ 871 w 1481"/>
                    <a:gd name="connsiteY5" fmla="*/ 663 h 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 h="3345">
                      <a:moveTo>
                        <a:pt x="871" y="663"/>
                      </a:moveTo>
                      <a:lnTo>
                        <a:pt x="374" y="1309"/>
                      </a:lnTo>
                      <a:cubicBezTo>
                        <a:pt x="597" y="2177"/>
                        <a:pt x="797" y="3121"/>
                        <a:pt x="1066" y="3938"/>
                      </a:cubicBezTo>
                      <a:cubicBezTo>
                        <a:pt x="1117" y="4110"/>
                        <a:pt x="1489" y="3915"/>
                        <a:pt x="1684" y="3887"/>
                      </a:cubicBezTo>
                      <a:cubicBezTo>
                        <a:pt x="1800" y="3561"/>
                        <a:pt x="1858" y="3216"/>
                        <a:pt x="1856" y="2870"/>
                      </a:cubicBezTo>
                      <a:cubicBezTo>
                        <a:pt x="1563" y="2075"/>
                        <a:pt x="1210" y="1383"/>
                        <a:pt x="871" y="6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0" name="Freeform 6059">
                  <a:extLst>
                    <a:ext uri="{FF2B5EF4-FFF2-40B4-BE49-F238E27FC236}">
                      <a16:creationId xmlns:a16="http://schemas.microsoft.com/office/drawing/2014/main" id="{8F4F2D74-FC9A-713B-2B88-988BCAAC6D98}"/>
                    </a:ext>
                  </a:extLst>
                </p:cNvPr>
                <p:cNvSpPr/>
                <p:nvPr/>
              </p:nvSpPr>
              <p:spPr>
                <a:xfrm rot="-780000">
                  <a:off x="1801764" y="3897412"/>
                  <a:ext cx="766" cy="994"/>
                </a:xfrm>
                <a:custGeom>
                  <a:avLst/>
                  <a:gdLst>
                    <a:gd name="connsiteX0" fmla="*/ 1140 w 766"/>
                    <a:gd name="connsiteY0" fmla="*/ 759 h 994"/>
                    <a:gd name="connsiteX1" fmla="*/ 1140 w 766"/>
                    <a:gd name="connsiteY1" fmla="*/ 736 h 994"/>
                    <a:gd name="connsiteX2" fmla="*/ 769 w 766"/>
                    <a:gd name="connsiteY2" fmla="*/ 662 h 994"/>
                    <a:gd name="connsiteX3" fmla="*/ 397 w 766"/>
                    <a:gd name="connsiteY3" fmla="*/ 662 h 994"/>
                    <a:gd name="connsiteX4" fmla="*/ 374 w 766"/>
                    <a:gd name="connsiteY4" fmla="*/ 1656 h 994"/>
                    <a:gd name="connsiteX5" fmla="*/ 597 w 766"/>
                    <a:gd name="connsiteY5" fmla="*/ 1484 h 994"/>
                    <a:gd name="connsiteX6" fmla="*/ 1140 w 766"/>
                    <a:gd name="connsiteY6" fmla="*/ 759 h 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 h="994">
                      <a:moveTo>
                        <a:pt x="1140" y="759"/>
                      </a:moveTo>
                      <a:lnTo>
                        <a:pt x="1140" y="736"/>
                      </a:lnTo>
                      <a:lnTo>
                        <a:pt x="769" y="662"/>
                      </a:lnTo>
                      <a:lnTo>
                        <a:pt x="397" y="662"/>
                      </a:lnTo>
                      <a:lnTo>
                        <a:pt x="374" y="1656"/>
                      </a:lnTo>
                      <a:lnTo>
                        <a:pt x="597" y="1484"/>
                      </a:lnTo>
                      <a:cubicBezTo>
                        <a:pt x="711" y="1199"/>
                        <a:pt x="898" y="949"/>
                        <a:pt x="1140" y="7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1" name="Freeform 6060">
                  <a:extLst>
                    <a:ext uri="{FF2B5EF4-FFF2-40B4-BE49-F238E27FC236}">
                      <a16:creationId xmlns:a16="http://schemas.microsoft.com/office/drawing/2014/main" id="{C811BDF5-F3C4-F5C7-2199-7B7C74E9F3A4}"/>
                    </a:ext>
                  </a:extLst>
                </p:cNvPr>
                <p:cNvSpPr/>
                <p:nvPr/>
              </p:nvSpPr>
              <p:spPr>
                <a:xfrm rot="-780000">
                  <a:off x="1801431" y="3895160"/>
                  <a:ext cx="938" cy="2346"/>
                </a:xfrm>
                <a:custGeom>
                  <a:avLst/>
                  <a:gdLst>
                    <a:gd name="connsiteX0" fmla="*/ 1112 w 938"/>
                    <a:gd name="connsiteY0" fmla="*/ 3008 h 2346"/>
                    <a:gd name="connsiteX1" fmla="*/ 1312 w 938"/>
                    <a:gd name="connsiteY1" fmla="*/ 685 h 2346"/>
                    <a:gd name="connsiteX2" fmla="*/ 991 w 938"/>
                    <a:gd name="connsiteY2" fmla="*/ 661 h 2346"/>
                    <a:gd name="connsiteX3" fmla="*/ 866 w 938"/>
                    <a:gd name="connsiteY3" fmla="*/ 810 h 2346"/>
                    <a:gd name="connsiteX4" fmla="*/ 917 w 938"/>
                    <a:gd name="connsiteY4" fmla="*/ 1577 h 2346"/>
                    <a:gd name="connsiteX5" fmla="*/ 397 w 938"/>
                    <a:gd name="connsiteY5" fmla="*/ 2246 h 2346"/>
                    <a:gd name="connsiteX6" fmla="*/ 374 w 938"/>
                    <a:gd name="connsiteY6" fmla="*/ 2915 h 2346"/>
                    <a:gd name="connsiteX7" fmla="*/ 745 w 938"/>
                    <a:gd name="connsiteY7" fmla="*/ 2915 h 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 h="2346">
                      <a:moveTo>
                        <a:pt x="1112" y="3008"/>
                      </a:moveTo>
                      <a:cubicBezTo>
                        <a:pt x="1187" y="2241"/>
                        <a:pt x="1238" y="1470"/>
                        <a:pt x="1312" y="685"/>
                      </a:cubicBezTo>
                      <a:lnTo>
                        <a:pt x="991" y="661"/>
                      </a:lnTo>
                      <a:lnTo>
                        <a:pt x="866" y="810"/>
                      </a:lnTo>
                      <a:cubicBezTo>
                        <a:pt x="889" y="1084"/>
                        <a:pt x="917" y="1330"/>
                        <a:pt x="917" y="1577"/>
                      </a:cubicBezTo>
                      <a:cubicBezTo>
                        <a:pt x="917" y="1823"/>
                        <a:pt x="643" y="2041"/>
                        <a:pt x="397" y="2246"/>
                      </a:cubicBezTo>
                      <a:lnTo>
                        <a:pt x="374" y="2915"/>
                      </a:lnTo>
                      <a:lnTo>
                        <a:pt x="745" y="291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2" name="Freeform 6061">
                  <a:extLst>
                    <a:ext uri="{FF2B5EF4-FFF2-40B4-BE49-F238E27FC236}">
                      <a16:creationId xmlns:a16="http://schemas.microsoft.com/office/drawing/2014/main" id="{A9F1C368-6D68-BCF3-A76B-070898C7157A}"/>
                    </a:ext>
                  </a:extLst>
                </p:cNvPr>
                <p:cNvSpPr/>
                <p:nvPr/>
              </p:nvSpPr>
              <p:spPr>
                <a:xfrm rot="-780000">
                  <a:off x="1801390" y="3895377"/>
                  <a:ext cx="526" cy="1435"/>
                </a:xfrm>
                <a:custGeom>
                  <a:avLst/>
                  <a:gdLst>
                    <a:gd name="connsiteX0" fmla="*/ 374 w 526"/>
                    <a:gd name="connsiteY0" fmla="*/ 2097 h 1435"/>
                    <a:gd name="connsiteX1" fmla="*/ 894 w 526"/>
                    <a:gd name="connsiteY1" fmla="*/ 1428 h 1435"/>
                    <a:gd name="connsiteX2" fmla="*/ 843 w 526"/>
                    <a:gd name="connsiteY2" fmla="*/ 661 h 1435"/>
                    <a:gd name="connsiteX3" fmla="*/ 420 w 526"/>
                    <a:gd name="connsiteY3" fmla="*/ 1279 h 1435"/>
                  </a:gdLst>
                  <a:ahLst/>
                  <a:cxnLst>
                    <a:cxn ang="0">
                      <a:pos x="connsiteX0" y="connsiteY0"/>
                    </a:cxn>
                    <a:cxn ang="0">
                      <a:pos x="connsiteX1" y="connsiteY1"/>
                    </a:cxn>
                    <a:cxn ang="0">
                      <a:pos x="connsiteX2" y="connsiteY2"/>
                    </a:cxn>
                    <a:cxn ang="0">
                      <a:pos x="connsiteX3" y="connsiteY3"/>
                    </a:cxn>
                  </a:cxnLst>
                  <a:rect l="l" t="t" r="r" b="b"/>
                  <a:pathLst>
                    <a:path w="526" h="1435">
                      <a:moveTo>
                        <a:pt x="374" y="2097"/>
                      </a:moveTo>
                      <a:cubicBezTo>
                        <a:pt x="620" y="1897"/>
                        <a:pt x="871" y="1702"/>
                        <a:pt x="894" y="1428"/>
                      </a:cubicBezTo>
                      <a:cubicBezTo>
                        <a:pt x="917" y="1154"/>
                        <a:pt x="871" y="931"/>
                        <a:pt x="843" y="661"/>
                      </a:cubicBezTo>
                      <a:cubicBezTo>
                        <a:pt x="671" y="884"/>
                        <a:pt x="420" y="1126"/>
                        <a:pt x="420" y="127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3" name="Freeform 6062">
                  <a:extLst>
                    <a:ext uri="{FF2B5EF4-FFF2-40B4-BE49-F238E27FC236}">
                      <a16:creationId xmlns:a16="http://schemas.microsoft.com/office/drawing/2014/main" id="{39FE7A2D-5704-9FE7-C6CE-3EC4C12A980E}"/>
                    </a:ext>
                  </a:extLst>
                </p:cNvPr>
                <p:cNvSpPr/>
                <p:nvPr/>
              </p:nvSpPr>
              <p:spPr>
                <a:xfrm rot="-780000">
                  <a:off x="1801958" y="3897494"/>
                  <a:ext cx="543" cy="720"/>
                </a:xfrm>
                <a:custGeom>
                  <a:avLst/>
                  <a:gdLst>
                    <a:gd name="connsiteX0" fmla="*/ 917 w 543"/>
                    <a:gd name="connsiteY0" fmla="*/ 662 h 720"/>
                    <a:gd name="connsiteX1" fmla="*/ 374 w 543"/>
                    <a:gd name="connsiteY1" fmla="*/ 1382 h 720"/>
                    <a:gd name="connsiteX2" fmla="*/ 871 w 543"/>
                    <a:gd name="connsiteY2" fmla="*/ 987 h 720"/>
                  </a:gdLst>
                  <a:ahLst/>
                  <a:cxnLst>
                    <a:cxn ang="0">
                      <a:pos x="connsiteX0" y="connsiteY0"/>
                    </a:cxn>
                    <a:cxn ang="0">
                      <a:pos x="connsiteX1" y="connsiteY1"/>
                    </a:cxn>
                    <a:cxn ang="0">
                      <a:pos x="connsiteX2" y="connsiteY2"/>
                    </a:cxn>
                  </a:cxnLst>
                  <a:rect l="l" t="t" r="r" b="b"/>
                  <a:pathLst>
                    <a:path w="543" h="720">
                      <a:moveTo>
                        <a:pt x="917" y="662"/>
                      </a:moveTo>
                      <a:cubicBezTo>
                        <a:pt x="676" y="850"/>
                        <a:pt x="489" y="1099"/>
                        <a:pt x="374" y="1382"/>
                      </a:cubicBezTo>
                      <a:cubicBezTo>
                        <a:pt x="620" y="1210"/>
                        <a:pt x="871" y="1061"/>
                        <a:pt x="871" y="9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4" name="Freeform 6063">
                  <a:extLst>
                    <a:ext uri="{FF2B5EF4-FFF2-40B4-BE49-F238E27FC236}">
                      <a16:creationId xmlns:a16="http://schemas.microsoft.com/office/drawing/2014/main" id="{05159894-CA39-2D0C-A13F-10A79802959D}"/>
                    </a:ext>
                  </a:extLst>
                </p:cNvPr>
                <p:cNvSpPr/>
                <p:nvPr/>
              </p:nvSpPr>
              <p:spPr>
                <a:xfrm rot="-780000">
                  <a:off x="1817433" y="3916349"/>
                  <a:ext cx="1355" cy="2498"/>
                </a:xfrm>
                <a:custGeom>
                  <a:avLst/>
                  <a:gdLst>
                    <a:gd name="connsiteX0" fmla="*/ 1668 w 1355"/>
                    <a:gd name="connsiteY0" fmla="*/ 2076 h 2498"/>
                    <a:gd name="connsiteX1" fmla="*/ 1519 w 1355"/>
                    <a:gd name="connsiteY1" fmla="*/ 682 h 2498"/>
                    <a:gd name="connsiteX2" fmla="*/ 377 w 1355"/>
                    <a:gd name="connsiteY2" fmla="*/ 1551 h 2498"/>
                    <a:gd name="connsiteX3" fmla="*/ 623 w 1355"/>
                    <a:gd name="connsiteY3" fmla="*/ 3163 h 2498"/>
                    <a:gd name="connsiteX4" fmla="*/ 1668 w 1355"/>
                    <a:gd name="connsiteY4" fmla="*/ 2076 h 2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 h="2498">
                      <a:moveTo>
                        <a:pt x="1668" y="2076"/>
                      </a:moveTo>
                      <a:cubicBezTo>
                        <a:pt x="1789" y="1609"/>
                        <a:pt x="1736" y="1113"/>
                        <a:pt x="1519" y="682"/>
                      </a:cubicBezTo>
                      <a:cubicBezTo>
                        <a:pt x="1445" y="557"/>
                        <a:pt x="925" y="1147"/>
                        <a:pt x="377" y="1551"/>
                      </a:cubicBezTo>
                      <a:lnTo>
                        <a:pt x="623" y="3163"/>
                      </a:lnTo>
                      <a:cubicBezTo>
                        <a:pt x="971" y="2796"/>
                        <a:pt x="1543" y="2485"/>
                        <a:pt x="1668" y="207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5" name="Freeform 6064">
                  <a:extLst>
                    <a:ext uri="{FF2B5EF4-FFF2-40B4-BE49-F238E27FC236}">
                      <a16:creationId xmlns:a16="http://schemas.microsoft.com/office/drawing/2014/main" id="{EC950521-1316-EEB5-5459-075413F05C2E}"/>
                    </a:ext>
                  </a:extLst>
                </p:cNvPr>
                <p:cNvSpPr/>
                <p:nvPr/>
              </p:nvSpPr>
              <p:spPr>
                <a:xfrm rot="-780000">
                  <a:off x="1836304" y="3884448"/>
                  <a:ext cx="1342" cy="2098"/>
                </a:xfrm>
                <a:custGeom>
                  <a:avLst/>
                  <a:gdLst>
                    <a:gd name="connsiteX0" fmla="*/ 380 w 1342"/>
                    <a:gd name="connsiteY0" fmla="*/ 1254 h 2098"/>
                    <a:gd name="connsiteX1" fmla="*/ 580 w 1342"/>
                    <a:gd name="connsiteY1" fmla="*/ 2718 h 2098"/>
                    <a:gd name="connsiteX2" fmla="*/ 1723 w 1342"/>
                    <a:gd name="connsiteY2" fmla="*/ 2174 h 2098"/>
                    <a:gd name="connsiteX3" fmla="*/ 1574 w 1342"/>
                    <a:gd name="connsiteY3" fmla="*/ 1082 h 2098"/>
                    <a:gd name="connsiteX4" fmla="*/ 1003 w 1342"/>
                    <a:gd name="connsiteY4" fmla="*/ 659 h 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 h="2098">
                      <a:moveTo>
                        <a:pt x="380" y="1254"/>
                      </a:moveTo>
                      <a:cubicBezTo>
                        <a:pt x="373" y="1749"/>
                        <a:pt x="441" y="2242"/>
                        <a:pt x="580" y="2718"/>
                      </a:cubicBezTo>
                      <a:cubicBezTo>
                        <a:pt x="654" y="2889"/>
                        <a:pt x="1151" y="2471"/>
                        <a:pt x="1723" y="2174"/>
                      </a:cubicBezTo>
                      <a:cubicBezTo>
                        <a:pt x="1648" y="1751"/>
                        <a:pt x="1625" y="1379"/>
                        <a:pt x="1574" y="1082"/>
                      </a:cubicBezTo>
                      <a:cubicBezTo>
                        <a:pt x="1357" y="981"/>
                        <a:pt x="1163" y="837"/>
                        <a:pt x="1003" y="6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6" name="Freeform 6065">
                  <a:extLst>
                    <a:ext uri="{FF2B5EF4-FFF2-40B4-BE49-F238E27FC236}">
                      <a16:creationId xmlns:a16="http://schemas.microsoft.com/office/drawing/2014/main" id="{73BC577E-BFFD-00F2-5E8E-9A8CDFCBD11E}"/>
                    </a:ext>
                  </a:extLst>
                </p:cNvPr>
                <p:cNvSpPr/>
                <p:nvPr/>
              </p:nvSpPr>
              <p:spPr>
                <a:xfrm rot="-780000">
                  <a:off x="1836708" y="3884206"/>
                  <a:ext cx="571" cy="635"/>
                </a:xfrm>
                <a:custGeom>
                  <a:avLst/>
                  <a:gdLst>
                    <a:gd name="connsiteX0" fmla="*/ 728 w 571"/>
                    <a:gd name="connsiteY0" fmla="*/ 672 h 635"/>
                    <a:gd name="connsiteX1" fmla="*/ 380 w 571"/>
                    <a:gd name="connsiteY1" fmla="*/ 872 h 635"/>
                    <a:gd name="connsiteX2" fmla="*/ 951 w 571"/>
                    <a:gd name="connsiteY2" fmla="*/ 1295 h 635"/>
                    <a:gd name="connsiteX3" fmla="*/ 728 w 571"/>
                    <a:gd name="connsiteY3" fmla="*/ 672 h 635"/>
                  </a:gdLst>
                  <a:ahLst/>
                  <a:cxnLst>
                    <a:cxn ang="0">
                      <a:pos x="connsiteX0" y="connsiteY0"/>
                    </a:cxn>
                    <a:cxn ang="0">
                      <a:pos x="connsiteX1" y="connsiteY1"/>
                    </a:cxn>
                    <a:cxn ang="0">
                      <a:pos x="connsiteX2" y="connsiteY2"/>
                    </a:cxn>
                    <a:cxn ang="0">
                      <a:pos x="connsiteX3" y="connsiteY3"/>
                    </a:cxn>
                  </a:cxnLst>
                  <a:rect l="l" t="t" r="r" b="b"/>
                  <a:pathLst>
                    <a:path w="571" h="635">
                      <a:moveTo>
                        <a:pt x="728" y="672"/>
                      </a:moveTo>
                      <a:cubicBezTo>
                        <a:pt x="677" y="621"/>
                        <a:pt x="556" y="724"/>
                        <a:pt x="380" y="872"/>
                      </a:cubicBezTo>
                      <a:cubicBezTo>
                        <a:pt x="540" y="1050"/>
                        <a:pt x="734" y="1194"/>
                        <a:pt x="951" y="1295"/>
                      </a:cubicBezTo>
                      <a:cubicBezTo>
                        <a:pt x="936" y="1071"/>
                        <a:pt x="859" y="855"/>
                        <a:pt x="728" y="6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7" name="Freeform 6066">
                  <a:extLst>
                    <a:ext uri="{FF2B5EF4-FFF2-40B4-BE49-F238E27FC236}">
                      <a16:creationId xmlns:a16="http://schemas.microsoft.com/office/drawing/2014/main" id="{BA2B0E33-D6B5-2E4E-5251-CC8C24929372}"/>
                    </a:ext>
                  </a:extLst>
                </p:cNvPr>
                <p:cNvSpPr/>
                <p:nvPr/>
              </p:nvSpPr>
              <p:spPr>
                <a:xfrm rot="-780000">
                  <a:off x="1827453" y="3943517"/>
                  <a:ext cx="1201" cy="1124"/>
                </a:xfrm>
                <a:custGeom>
                  <a:avLst/>
                  <a:gdLst>
                    <a:gd name="connsiteX0" fmla="*/ 438 w 1201"/>
                    <a:gd name="connsiteY0" fmla="*/ 1794 h 1124"/>
                    <a:gd name="connsiteX1" fmla="*/ 1580 w 1201"/>
                    <a:gd name="connsiteY1" fmla="*/ 865 h 1124"/>
                    <a:gd name="connsiteX2" fmla="*/ 1580 w 1201"/>
                    <a:gd name="connsiteY2" fmla="*/ 842 h 1124"/>
                    <a:gd name="connsiteX3" fmla="*/ 414 w 1201"/>
                    <a:gd name="connsiteY3" fmla="*/ 670 h 1124"/>
                    <a:gd name="connsiteX4" fmla="*/ 438 w 1201"/>
                    <a:gd name="connsiteY4" fmla="*/ 1794 h 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 h="1124">
                      <a:moveTo>
                        <a:pt x="438" y="1794"/>
                      </a:moveTo>
                      <a:cubicBezTo>
                        <a:pt x="862" y="1542"/>
                        <a:pt x="1247" y="1229"/>
                        <a:pt x="1580" y="865"/>
                      </a:cubicBezTo>
                      <a:lnTo>
                        <a:pt x="1580" y="842"/>
                      </a:lnTo>
                      <a:cubicBezTo>
                        <a:pt x="1185" y="842"/>
                        <a:pt x="792" y="784"/>
                        <a:pt x="414" y="670"/>
                      </a:cubicBezTo>
                      <a:cubicBezTo>
                        <a:pt x="360" y="1043"/>
                        <a:pt x="368" y="1423"/>
                        <a:pt x="438" y="17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8" name="Freeform 6067">
                  <a:extLst>
                    <a:ext uri="{FF2B5EF4-FFF2-40B4-BE49-F238E27FC236}">
                      <a16:creationId xmlns:a16="http://schemas.microsoft.com/office/drawing/2014/main" id="{7881EE00-CB79-18ED-9594-AF9D087E6623}"/>
                    </a:ext>
                  </a:extLst>
                </p:cNvPr>
                <p:cNvSpPr/>
                <p:nvPr/>
              </p:nvSpPr>
              <p:spPr>
                <a:xfrm rot="-780000">
                  <a:off x="1827205" y="3942025"/>
                  <a:ext cx="1338" cy="1668"/>
                </a:xfrm>
                <a:custGeom>
                  <a:avLst/>
                  <a:gdLst>
                    <a:gd name="connsiteX0" fmla="*/ 379 w 1338"/>
                    <a:gd name="connsiteY0" fmla="*/ 2110 h 1668"/>
                    <a:gd name="connsiteX1" fmla="*/ 379 w 1338"/>
                    <a:gd name="connsiteY1" fmla="*/ 2184 h 1668"/>
                    <a:gd name="connsiteX2" fmla="*/ 1568 w 1338"/>
                    <a:gd name="connsiteY2" fmla="*/ 2333 h 1668"/>
                    <a:gd name="connsiteX3" fmla="*/ 1716 w 1338"/>
                    <a:gd name="connsiteY3" fmla="*/ 669 h 1668"/>
                    <a:gd name="connsiteX4" fmla="*/ 379 w 1338"/>
                    <a:gd name="connsiteY4" fmla="*/ 2110 h 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 h="1668">
                      <a:moveTo>
                        <a:pt x="379" y="2110"/>
                      </a:moveTo>
                      <a:lnTo>
                        <a:pt x="379" y="2184"/>
                      </a:lnTo>
                      <a:cubicBezTo>
                        <a:pt x="763" y="2305"/>
                        <a:pt x="1166" y="2356"/>
                        <a:pt x="1568" y="2333"/>
                      </a:cubicBezTo>
                      <a:cubicBezTo>
                        <a:pt x="1672" y="1785"/>
                        <a:pt x="1722" y="1227"/>
                        <a:pt x="1716" y="669"/>
                      </a:cubicBezTo>
                      <a:cubicBezTo>
                        <a:pt x="1214" y="1094"/>
                        <a:pt x="765" y="1578"/>
                        <a:pt x="379" y="21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9" name="Freeform 6068">
                  <a:extLst>
                    <a:ext uri="{FF2B5EF4-FFF2-40B4-BE49-F238E27FC236}">
                      <a16:creationId xmlns:a16="http://schemas.microsoft.com/office/drawing/2014/main" id="{E6327830-48AD-BDEA-9DA6-99174A01FE9D}"/>
                    </a:ext>
                  </a:extLst>
                </p:cNvPr>
                <p:cNvSpPr/>
                <p:nvPr/>
              </p:nvSpPr>
              <p:spPr>
                <a:xfrm rot="-780000">
                  <a:off x="1873740" y="3904292"/>
                  <a:ext cx="185" cy="144"/>
                </a:xfrm>
                <a:custGeom>
                  <a:avLst/>
                  <a:gdLst>
                    <a:gd name="connsiteX0" fmla="*/ 433 w 185"/>
                    <a:gd name="connsiteY0" fmla="*/ 806 h 144"/>
                    <a:gd name="connsiteX1" fmla="*/ 572 w 185"/>
                    <a:gd name="connsiteY1" fmla="*/ 662 h 144"/>
                    <a:gd name="connsiteX2" fmla="*/ 386 w 185"/>
                    <a:gd name="connsiteY2" fmla="*/ 662 h 144"/>
                  </a:gdLst>
                  <a:ahLst/>
                  <a:cxnLst>
                    <a:cxn ang="0">
                      <a:pos x="connsiteX0" y="connsiteY0"/>
                    </a:cxn>
                    <a:cxn ang="0">
                      <a:pos x="connsiteX1" y="connsiteY1"/>
                    </a:cxn>
                    <a:cxn ang="0">
                      <a:pos x="connsiteX2" y="connsiteY2"/>
                    </a:cxn>
                  </a:cxnLst>
                  <a:rect l="l" t="t" r="r" b="b"/>
                  <a:pathLst>
                    <a:path w="185" h="144">
                      <a:moveTo>
                        <a:pt x="433" y="806"/>
                      </a:moveTo>
                      <a:lnTo>
                        <a:pt x="572" y="662"/>
                      </a:lnTo>
                      <a:lnTo>
                        <a:pt x="386" y="66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0" name="Freeform 6069">
                  <a:extLst>
                    <a:ext uri="{FF2B5EF4-FFF2-40B4-BE49-F238E27FC236}">
                      <a16:creationId xmlns:a16="http://schemas.microsoft.com/office/drawing/2014/main" id="{4AD34F26-0402-8E91-E981-63A27F67C543}"/>
                    </a:ext>
                  </a:extLst>
                </p:cNvPr>
                <p:cNvSpPr/>
                <p:nvPr/>
              </p:nvSpPr>
              <p:spPr>
                <a:xfrm rot="-780000">
                  <a:off x="1873441" y="3902831"/>
                  <a:ext cx="989" cy="1412"/>
                </a:xfrm>
                <a:custGeom>
                  <a:avLst/>
                  <a:gdLst>
                    <a:gd name="connsiteX0" fmla="*/ 1106 w 989"/>
                    <a:gd name="connsiteY0" fmla="*/ 662 h 1412"/>
                    <a:gd name="connsiteX1" fmla="*/ 386 w 989"/>
                    <a:gd name="connsiteY1" fmla="*/ 1703 h 1412"/>
                    <a:gd name="connsiteX2" fmla="*/ 512 w 989"/>
                    <a:gd name="connsiteY2" fmla="*/ 2075 h 1412"/>
                    <a:gd name="connsiteX3" fmla="*/ 684 w 989"/>
                    <a:gd name="connsiteY3" fmla="*/ 2075 h 1412"/>
                    <a:gd name="connsiteX4" fmla="*/ 1376 w 989"/>
                    <a:gd name="connsiteY4" fmla="*/ 1382 h 1412"/>
                    <a:gd name="connsiteX5" fmla="*/ 1106 w 989"/>
                    <a:gd name="connsiteY5" fmla="*/ 662 h 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 h="1412">
                      <a:moveTo>
                        <a:pt x="1106" y="662"/>
                      </a:moveTo>
                      <a:lnTo>
                        <a:pt x="386" y="1703"/>
                      </a:lnTo>
                      <a:lnTo>
                        <a:pt x="512" y="2075"/>
                      </a:lnTo>
                      <a:lnTo>
                        <a:pt x="684" y="2075"/>
                      </a:lnTo>
                      <a:lnTo>
                        <a:pt x="1376" y="1382"/>
                      </a:lnTo>
                      <a:cubicBezTo>
                        <a:pt x="1242" y="1161"/>
                        <a:pt x="1150" y="917"/>
                        <a:pt x="1106" y="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1" name="Freeform 6070">
                  <a:extLst>
                    <a:ext uri="{FF2B5EF4-FFF2-40B4-BE49-F238E27FC236}">
                      <a16:creationId xmlns:a16="http://schemas.microsoft.com/office/drawing/2014/main" id="{6B74C7E9-B3D7-9AF3-70E0-303780EDCD86}"/>
                    </a:ext>
                  </a:extLst>
                </p:cNvPr>
                <p:cNvSpPr/>
                <p:nvPr/>
              </p:nvSpPr>
              <p:spPr>
                <a:xfrm rot="-780000">
                  <a:off x="1873916" y="3901371"/>
                  <a:ext cx="1458" cy="1990"/>
                </a:xfrm>
                <a:custGeom>
                  <a:avLst/>
                  <a:gdLst>
                    <a:gd name="connsiteX0" fmla="*/ 1845 w 1458"/>
                    <a:gd name="connsiteY0" fmla="*/ 715 h 1990"/>
                    <a:gd name="connsiteX1" fmla="*/ 1227 w 1458"/>
                    <a:gd name="connsiteY1" fmla="*/ 766 h 1990"/>
                    <a:gd name="connsiteX2" fmla="*/ 387 w 1458"/>
                    <a:gd name="connsiteY2" fmla="*/ 1932 h 1990"/>
                    <a:gd name="connsiteX3" fmla="*/ 661 w 1458"/>
                    <a:gd name="connsiteY3" fmla="*/ 2653 h 1990"/>
                    <a:gd name="connsiteX4" fmla="*/ 1590 w 1458"/>
                    <a:gd name="connsiteY4" fmla="*/ 1612 h 1990"/>
                    <a:gd name="connsiteX5" fmla="*/ 1845 w 1458"/>
                    <a:gd name="connsiteY5" fmla="*/ 715 h 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 h="1990">
                      <a:moveTo>
                        <a:pt x="1845" y="715"/>
                      </a:moveTo>
                      <a:cubicBezTo>
                        <a:pt x="1645" y="715"/>
                        <a:pt x="1380" y="566"/>
                        <a:pt x="1227" y="766"/>
                      </a:cubicBezTo>
                      <a:cubicBezTo>
                        <a:pt x="921" y="1136"/>
                        <a:pt x="641" y="1525"/>
                        <a:pt x="387" y="1932"/>
                      </a:cubicBezTo>
                      <a:cubicBezTo>
                        <a:pt x="432" y="2187"/>
                        <a:pt x="525" y="2432"/>
                        <a:pt x="661" y="2653"/>
                      </a:cubicBezTo>
                      <a:cubicBezTo>
                        <a:pt x="958" y="2304"/>
                        <a:pt x="1278" y="1983"/>
                        <a:pt x="1590" y="1612"/>
                      </a:cubicBezTo>
                      <a:cubicBezTo>
                        <a:pt x="1729" y="1331"/>
                        <a:pt x="1816" y="1027"/>
                        <a:pt x="1845" y="71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2" name="Freeform 6071">
                  <a:extLst>
                    <a:ext uri="{FF2B5EF4-FFF2-40B4-BE49-F238E27FC236}">
                      <a16:creationId xmlns:a16="http://schemas.microsoft.com/office/drawing/2014/main" id="{790FE559-A7E8-2917-36D5-2F4C2CC3E0CD}"/>
                    </a:ext>
                  </a:extLst>
                </p:cNvPr>
                <p:cNvSpPr/>
                <p:nvPr/>
              </p:nvSpPr>
              <p:spPr>
                <a:xfrm rot="-780000">
                  <a:off x="1782704" y="3890141"/>
                  <a:ext cx="1247" cy="2328"/>
                </a:xfrm>
                <a:custGeom>
                  <a:avLst/>
                  <a:gdLst>
                    <a:gd name="connsiteX0" fmla="*/ 1397 w 1247"/>
                    <a:gd name="connsiteY0" fmla="*/ 666 h 2328"/>
                    <a:gd name="connsiteX1" fmla="*/ 468 w 1247"/>
                    <a:gd name="connsiteY1" fmla="*/ 1130 h 2328"/>
                    <a:gd name="connsiteX2" fmla="*/ 370 w 1247"/>
                    <a:gd name="connsiteY2" fmla="*/ 2989 h 2328"/>
                    <a:gd name="connsiteX3" fmla="*/ 1587 w 1247"/>
                    <a:gd name="connsiteY3" fmla="*/ 1623 h 2328"/>
                    <a:gd name="connsiteX4" fmla="*/ 1397 w 1247"/>
                    <a:gd name="connsiteY4" fmla="*/ 666 h 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 h="2328">
                      <a:moveTo>
                        <a:pt x="1397" y="666"/>
                      </a:moveTo>
                      <a:cubicBezTo>
                        <a:pt x="1151" y="615"/>
                        <a:pt x="779" y="963"/>
                        <a:pt x="468" y="1130"/>
                      </a:cubicBezTo>
                      <a:lnTo>
                        <a:pt x="370" y="2989"/>
                      </a:lnTo>
                      <a:cubicBezTo>
                        <a:pt x="823" y="2577"/>
                        <a:pt x="1231" y="2120"/>
                        <a:pt x="1587" y="1623"/>
                      </a:cubicBezTo>
                      <a:cubicBezTo>
                        <a:pt x="1671" y="1460"/>
                        <a:pt x="1573" y="712"/>
                        <a:pt x="1397" y="6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3" name="Freeform 6072">
                  <a:extLst>
                    <a:ext uri="{FF2B5EF4-FFF2-40B4-BE49-F238E27FC236}">
                      <a16:creationId xmlns:a16="http://schemas.microsoft.com/office/drawing/2014/main" id="{7A3C9DE3-B02D-12C2-7BD4-B9386E4A0414}"/>
                    </a:ext>
                  </a:extLst>
                </p:cNvPr>
                <p:cNvSpPr/>
                <p:nvPr/>
              </p:nvSpPr>
              <p:spPr>
                <a:xfrm rot="-780000">
                  <a:off x="1867511" y="3936696"/>
                  <a:ext cx="844" cy="1858"/>
                </a:xfrm>
                <a:custGeom>
                  <a:avLst/>
                  <a:gdLst>
                    <a:gd name="connsiteX0" fmla="*/ 1231 w 844"/>
                    <a:gd name="connsiteY0" fmla="*/ 668 h 1858"/>
                    <a:gd name="connsiteX1" fmla="*/ 487 w 844"/>
                    <a:gd name="connsiteY1" fmla="*/ 1509 h 1858"/>
                    <a:gd name="connsiteX2" fmla="*/ 436 w 844"/>
                    <a:gd name="connsiteY2" fmla="*/ 2527 h 1858"/>
                    <a:gd name="connsiteX3" fmla="*/ 1203 w 844"/>
                    <a:gd name="connsiteY3" fmla="*/ 715 h 1858"/>
                  </a:gdLst>
                  <a:ahLst/>
                  <a:cxnLst>
                    <a:cxn ang="0">
                      <a:pos x="connsiteX0" y="connsiteY0"/>
                    </a:cxn>
                    <a:cxn ang="0">
                      <a:pos x="connsiteX1" y="connsiteY1"/>
                    </a:cxn>
                    <a:cxn ang="0">
                      <a:pos x="connsiteX2" y="connsiteY2"/>
                    </a:cxn>
                    <a:cxn ang="0">
                      <a:pos x="connsiteX3" y="connsiteY3"/>
                    </a:cxn>
                  </a:cxnLst>
                  <a:rect l="l" t="t" r="r" b="b"/>
                  <a:pathLst>
                    <a:path w="844" h="1858">
                      <a:moveTo>
                        <a:pt x="1231" y="668"/>
                      </a:moveTo>
                      <a:cubicBezTo>
                        <a:pt x="925" y="891"/>
                        <a:pt x="671" y="1178"/>
                        <a:pt x="487" y="1509"/>
                      </a:cubicBezTo>
                      <a:cubicBezTo>
                        <a:pt x="372" y="1836"/>
                        <a:pt x="354" y="2190"/>
                        <a:pt x="436" y="2527"/>
                      </a:cubicBezTo>
                      <a:cubicBezTo>
                        <a:pt x="683" y="1932"/>
                        <a:pt x="957" y="1337"/>
                        <a:pt x="1203" y="71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4" name="Freeform 6073">
                  <a:extLst>
                    <a:ext uri="{FF2B5EF4-FFF2-40B4-BE49-F238E27FC236}">
                      <a16:creationId xmlns:a16="http://schemas.microsoft.com/office/drawing/2014/main" id="{49EC56FD-911A-D35F-3E10-B046C9F795A8}"/>
                    </a:ext>
                  </a:extLst>
                </p:cNvPr>
                <p:cNvSpPr/>
                <p:nvPr/>
              </p:nvSpPr>
              <p:spPr>
                <a:xfrm rot="-780000">
                  <a:off x="1867568" y="3936490"/>
                  <a:ext cx="1235" cy="2230"/>
                </a:xfrm>
                <a:custGeom>
                  <a:avLst/>
                  <a:gdLst>
                    <a:gd name="connsiteX0" fmla="*/ 1621 w 1235"/>
                    <a:gd name="connsiteY0" fmla="*/ 2155 h 2230"/>
                    <a:gd name="connsiteX1" fmla="*/ 1324 w 1235"/>
                    <a:gd name="connsiteY1" fmla="*/ 668 h 2230"/>
                    <a:gd name="connsiteX2" fmla="*/ 1175 w 1235"/>
                    <a:gd name="connsiteY2" fmla="*/ 817 h 2230"/>
                    <a:gd name="connsiteX3" fmla="*/ 1152 w 1235"/>
                    <a:gd name="connsiteY3" fmla="*/ 868 h 2230"/>
                    <a:gd name="connsiteX4" fmla="*/ 386 w 1235"/>
                    <a:gd name="connsiteY4" fmla="*/ 2680 h 2230"/>
                    <a:gd name="connsiteX5" fmla="*/ 460 w 1235"/>
                    <a:gd name="connsiteY5" fmla="*/ 2880 h 2230"/>
                    <a:gd name="connsiteX6" fmla="*/ 1621 w 1235"/>
                    <a:gd name="connsiteY6" fmla="*/ 2155 h 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 h="2230">
                      <a:moveTo>
                        <a:pt x="1621" y="2155"/>
                      </a:moveTo>
                      <a:lnTo>
                        <a:pt x="1324" y="668"/>
                      </a:lnTo>
                      <a:lnTo>
                        <a:pt x="1175" y="817"/>
                      </a:lnTo>
                      <a:lnTo>
                        <a:pt x="1152" y="868"/>
                      </a:lnTo>
                      <a:cubicBezTo>
                        <a:pt x="906" y="1486"/>
                        <a:pt x="632" y="2085"/>
                        <a:pt x="386" y="2680"/>
                      </a:cubicBezTo>
                      <a:lnTo>
                        <a:pt x="460" y="2880"/>
                      </a:lnTo>
                      <a:cubicBezTo>
                        <a:pt x="581" y="3000"/>
                        <a:pt x="1027" y="2527"/>
                        <a:pt x="1621" y="21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5" name="Freeform 6074">
                  <a:extLst>
                    <a:ext uri="{FF2B5EF4-FFF2-40B4-BE49-F238E27FC236}">
                      <a16:creationId xmlns:a16="http://schemas.microsoft.com/office/drawing/2014/main" id="{C7B12178-F903-6312-0C85-543A892407AD}"/>
                    </a:ext>
                  </a:extLst>
                </p:cNvPr>
                <p:cNvSpPr/>
                <p:nvPr/>
              </p:nvSpPr>
              <p:spPr>
                <a:xfrm rot="-780000">
                  <a:off x="1817633" y="3939900"/>
                  <a:ext cx="1857" cy="1813"/>
                </a:xfrm>
                <a:custGeom>
                  <a:avLst/>
                  <a:gdLst>
                    <a:gd name="connsiteX0" fmla="*/ 377 w 1857"/>
                    <a:gd name="connsiteY0" fmla="*/ 2305 h 1813"/>
                    <a:gd name="connsiteX1" fmla="*/ 2235 w 1857"/>
                    <a:gd name="connsiteY1" fmla="*/ 669 h 1813"/>
                  </a:gdLst>
                  <a:ahLst/>
                  <a:cxnLst>
                    <a:cxn ang="0">
                      <a:pos x="connsiteX0" y="connsiteY0"/>
                    </a:cxn>
                    <a:cxn ang="0">
                      <a:pos x="connsiteX1" y="connsiteY1"/>
                    </a:cxn>
                  </a:cxnLst>
                  <a:rect l="l" t="t" r="r" b="b"/>
                  <a:pathLst>
                    <a:path w="1857" h="1813">
                      <a:moveTo>
                        <a:pt x="377" y="2305"/>
                      </a:moveTo>
                      <a:cubicBezTo>
                        <a:pt x="1306" y="2769"/>
                        <a:pt x="1817" y="2356"/>
                        <a:pt x="2235" y="6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76" name="Graphic 4289">
                <a:extLst>
                  <a:ext uri="{FF2B5EF4-FFF2-40B4-BE49-F238E27FC236}">
                    <a16:creationId xmlns:a16="http://schemas.microsoft.com/office/drawing/2014/main" id="{3BFB6154-7879-D2CD-5969-00F9B71DE2C7}"/>
                  </a:ext>
                </a:extLst>
              </p:cNvPr>
              <p:cNvGrpSpPr/>
              <p:nvPr/>
            </p:nvGrpSpPr>
            <p:grpSpPr>
              <a:xfrm>
                <a:off x="1803372" y="3868039"/>
                <a:ext cx="21561" cy="19918"/>
                <a:chOff x="1803372" y="3868039"/>
                <a:chExt cx="21561" cy="19918"/>
              </a:xfrm>
            </p:grpSpPr>
            <p:sp>
              <p:nvSpPr>
                <p:cNvPr id="6077" name="Freeform 6076">
                  <a:extLst>
                    <a:ext uri="{FF2B5EF4-FFF2-40B4-BE49-F238E27FC236}">
                      <a16:creationId xmlns:a16="http://schemas.microsoft.com/office/drawing/2014/main" id="{3A8B46DC-7E78-23A6-E954-605DCF8695E9}"/>
                    </a:ext>
                  </a:extLst>
                </p:cNvPr>
                <p:cNvSpPr/>
                <p:nvPr/>
              </p:nvSpPr>
              <p:spPr>
                <a:xfrm rot="-780000">
                  <a:off x="1808172" y="3870477"/>
                  <a:ext cx="15243" cy="15252"/>
                </a:xfrm>
                <a:custGeom>
                  <a:avLst/>
                  <a:gdLst>
                    <a:gd name="connsiteX0" fmla="*/ 15521 w 15243"/>
                    <a:gd name="connsiteY0" fmla="*/ 9486 h 15252"/>
                    <a:gd name="connsiteX1" fmla="*/ 6845 w 15243"/>
                    <a:gd name="connsiteY1" fmla="*/ 15818 h 15252"/>
                    <a:gd name="connsiteX2" fmla="*/ 6793 w 15243"/>
                    <a:gd name="connsiteY2" fmla="*/ 15809 h 15252"/>
                    <a:gd name="connsiteX3" fmla="*/ 471 w 15243"/>
                    <a:gd name="connsiteY3" fmla="*/ 7084 h 15252"/>
                    <a:gd name="connsiteX4" fmla="*/ 472 w 15243"/>
                    <a:gd name="connsiteY4" fmla="*/ 7079 h 15252"/>
                    <a:gd name="connsiteX5" fmla="*/ 9219 w 15243"/>
                    <a:gd name="connsiteY5" fmla="*/ 755 h 15252"/>
                    <a:gd name="connsiteX6" fmla="*/ 9223 w 15243"/>
                    <a:gd name="connsiteY6" fmla="*/ 756 h 15252"/>
                    <a:gd name="connsiteX7" fmla="*/ 15521 w 15243"/>
                    <a:gd name="connsiteY7" fmla="*/ 9486 h 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3" h="15252">
                      <a:moveTo>
                        <a:pt x="15521" y="9486"/>
                      </a:moveTo>
                      <a:cubicBezTo>
                        <a:pt x="14873" y="13631"/>
                        <a:pt x="10988" y="16466"/>
                        <a:pt x="6845" y="15818"/>
                      </a:cubicBezTo>
                      <a:cubicBezTo>
                        <a:pt x="6827" y="15815"/>
                        <a:pt x="6810" y="15812"/>
                        <a:pt x="6793" y="15809"/>
                      </a:cubicBezTo>
                      <a:cubicBezTo>
                        <a:pt x="2639" y="15146"/>
                        <a:pt x="-192" y="11240"/>
                        <a:pt x="471" y="7084"/>
                      </a:cubicBezTo>
                      <a:cubicBezTo>
                        <a:pt x="471" y="7083"/>
                        <a:pt x="472" y="7081"/>
                        <a:pt x="472" y="7079"/>
                      </a:cubicBezTo>
                      <a:cubicBezTo>
                        <a:pt x="1141" y="2917"/>
                        <a:pt x="5057" y="85"/>
                        <a:pt x="9219" y="755"/>
                      </a:cubicBezTo>
                      <a:cubicBezTo>
                        <a:pt x="9220" y="755"/>
                        <a:pt x="9221" y="755"/>
                        <a:pt x="9223" y="756"/>
                      </a:cubicBezTo>
                      <a:cubicBezTo>
                        <a:pt x="13368" y="1433"/>
                        <a:pt x="16185" y="5337"/>
                        <a:pt x="15521" y="9486"/>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8" name="Freeform 6077">
                  <a:extLst>
                    <a:ext uri="{FF2B5EF4-FFF2-40B4-BE49-F238E27FC236}">
                      <a16:creationId xmlns:a16="http://schemas.microsoft.com/office/drawing/2014/main" id="{C9C3CB67-8C30-8D1C-2F74-40B46102C702}"/>
                    </a:ext>
                  </a:extLst>
                </p:cNvPr>
                <p:cNvSpPr/>
                <p:nvPr/>
              </p:nvSpPr>
              <p:spPr>
                <a:xfrm rot="-780000">
                  <a:off x="1804891" y="3870270"/>
                  <a:ext cx="15219" cy="15238"/>
                </a:xfrm>
                <a:custGeom>
                  <a:avLst/>
                  <a:gdLst>
                    <a:gd name="connsiteX0" fmla="*/ 15496 w 15219"/>
                    <a:gd name="connsiteY0" fmla="*/ 9484 h 15238"/>
                    <a:gd name="connsiteX1" fmla="*/ 6769 w 15219"/>
                    <a:gd name="connsiteY1" fmla="*/ 15799 h 15238"/>
                    <a:gd name="connsiteX2" fmla="*/ 470 w 15219"/>
                    <a:gd name="connsiteY2" fmla="*/ 7078 h 15238"/>
                    <a:gd name="connsiteX3" fmla="*/ 9193 w 15219"/>
                    <a:gd name="connsiteY3" fmla="*/ 753 h 15238"/>
                    <a:gd name="connsiteX4" fmla="*/ 9198 w 15219"/>
                    <a:gd name="connsiteY4" fmla="*/ 754 h 15238"/>
                    <a:gd name="connsiteX5" fmla="*/ 15496 w 15219"/>
                    <a:gd name="connsiteY5" fmla="*/ 9484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9" h="15238">
                      <a:moveTo>
                        <a:pt x="15496" y="9484"/>
                      </a:moveTo>
                      <a:cubicBezTo>
                        <a:pt x="14829" y="13639"/>
                        <a:pt x="10922" y="16465"/>
                        <a:pt x="6769" y="15799"/>
                      </a:cubicBezTo>
                      <a:cubicBezTo>
                        <a:pt x="2626" y="15124"/>
                        <a:pt x="-191" y="11224"/>
                        <a:pt x="470" y="7078"/>
                      </a:cubicBezTo>
                      <a:cubicBezTo>
                        <a:pt x="1133" y="2922"/>
                        <a:pt x="5038" y="90"/>
                        <a:pt x="9193" y="753"/>
                      </a:cubicBezTo>
                      <a:cubicBezTo>
                        <a:pt x="9194" y="754"/>
                        <a:pt x="9196" y="754"/>
                        <a:pt x="9198" y="754"/>
                      </a:cubicBezTo>
                      <a:cubicBezTo>
                        <a:pt x="13345" y="1429"/>
                        <a:pt x="16163" y="5335"/>
                        <a:pt x="15496" y="948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79" name="Graphic 4289">
                <a:extLst>
                  <a:ext uri="{FF2B5EF4-FFF2-40B4-BE49-F238E27FC236}">
                    <a16:creationId xmlns:a16="http://schemas.microsoft.com/office/drawing/2014/main" id="{1FB9E5BF-1C19-23A2-21D3-338A1F2BA529}"/>
                  </a:ext>
                </a:extLst>
              </p:cNvPr>
              <p:cNvGrpSpPr/>
              <p:nvPr/>
            </p:nvGrpSpPr>
            <p:grpSpPr>
              <a:xfrm>
                <a:off x="1840043" y="3874574"/>
                <a:ext cx="21607" cy="19926"/>
                <a:chOff x="1840043" y="3874574"/>
                <a:chExt cx="21607" cy="19926"/>
              </a:xfrm>
            </p:grpSpPr>
            <p:sp>
              <p:nvSpPr>
                <p:cNvPr id="6080" name="Freeform 6079">
                  <a:extLst>
                    <a:ext uri="{FF2B5EF4-FFF2-40B4-BE49-F238E27FC236}">
                      <a16:creationId xmlns:a16="http://schemas.microsoft.com/office/drawing/2014/main" id="{EC6FAD60-8970-D616-DAFB-DB0113E9EAD9}"/>
                    </a:ext>
                  </a:extLst>
                </p:cNvPr>
                <p:cNvSpPr/>
                <p:nvPr/>
              </p:nvSpPr>
              <p:spPr>
                <a:xfrm rot="-780000">
                  <a:off x="1844889" y="3877014"/>
                  <a:ext cx="15243" cy="15248"/>
                </a:xfrm>
                <a:custGeom>
                  <a:avLst/>
                  <a:gdLst>
                    <a:gd name="connsiteX0" fmla="*/ 15527 w 15243"/>
                    <a:gd name="connsiteY0" fmla="*/ 9485 h 15248"/>
                    <a:gd name="connsiteX1" fmla="*/ 6805 w 15243"/>
                    <a:gd name="connsiteY1" fmla="*/ 15810 h 15248"/>
                    <a:gd name="connsiteX2" fmla="*/ 6800 w 15243"/>
                    <a:gd name="connsiteY2" fmla="*/ 15809 h 15248"/>
                    <a:gd name="connsiteX3" fmla="*/ 477 w 15243"/>
                    <a:gd name="connsiteY3" fmla="*/ 7084 h 15248"/>
                    <a:gd name="connsiteX4" fmla="*/ 478 w 15243"/>
                    <a:gd name="connsiteY4" fmla="*/ 7078 h 15248"/>
                    <a:gd name="connsiteX5" fmla="*/ 9201 w 15243"/>
                    <a:gd name="connsiteY5" fmla="*/ 754 h 15248"/>
                    <a:gd name="connsiteX6" fmla="*/ 9206 w 15243"/>
                    <a:gd name="connsiteY6" fmla="*/ 755 h 15248"/>
                    <a:gd name="connsiteX7" fmla="*/ 15528 w 15243"/>
                    <a:gd name="connsiteY7" fmla="*/ 9480 h 15248"/>
                    <a:gd name="connsiteX8" fmla="*/ 15527 w 15243"/>
                    <a:gd name="connsiteY8" fmla="*/ 9485 h 1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3" h="15248">
                      <a:moveTo>
                        <a:pt x="15527" y="9485"/>
                      </a:moveTo>
                      <a:cubicBezTo>
                        <a:pt x="14865" y="13641"/>
                        <a:pt x="10960" y="16473"/>
                        <a:pt x="6805" y="15810"/>
                      </a:cubicBezTo>
                      <a:cubicBezTo>
                        <a:pt x="6803" y="15809"/>
                        <a:pt x="6802" y="15809"/>
                        <a:pt x="6800" y="15809"/>
                      </a:cubicBezTo>
                      <a:cubicBezTo>
                        <a:pt x="2645" y="15146"/>
                        <a:pt x="-185" y="11240"/>
                        <a:pt x="477" y="7084"/>
                      </a:cubicBezTo>
                      <a:cubicBezTo>
                        <a:pt x="478" y="7082"/>
                        <a:pt x="478" y="7080"/>
                        <a:pt x="478" y="7078"/>
                      </a:cubicBezTo>
                      <a:cubicBezTo>
                        <a:pt x="1141" y="2923"/>
                        <a:pt x="5046" y="91"/>
                        <a:pt x="9201" y="754"/>
                      </a:cubicBezTo>
                      <a:cubicBezTo>
                        <a:pt x="9202" y="755"/>
                        <a:pt x="9204" y="755"/>
                        <a:pt x="9206" y="755"/>
                      </a:cubicBezTo>
                      <a:cubicBezTo>
                        <a:pt x="13360" y="1418"/>
                        <a:pt x="16191" y="5324"/>
                        <a:pt x="15528" y="9480"/>
                      </a:cubicBezTo>
                      <a:cubicBezTo>
                        <a:pt x="15528" y="9482"/>
                        <a:pt x="15528" y="9483"/>
                        <a:pt x="15527" y="9485"/>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81" name="Freeform 6080">
                  <a:extLst>
                    <a:ext uri="{FF2B5EF4-FFF2-40B4-BE49-F238E27FC236}">
                      <a16:creationId xmlns:a16="http://schemas.microsoft.com/office/drawing/2014/main" id="{34D3766A-48F7-EBB4-B507-C2553CB3FD76}"/>
                    </a:ext>
                  </a:extLst>
                </p:cNvPr>
                <p:cNvSpPr/>
                <p:nvPr/>
              </p:nvSpPr>
              <p:spPr>
                <a:xfrm rot="-780000">
                  <a:off x="1841563" y="3876813"/>
                  <a:ext cx="15243" cy="15250"/>
                </a:xfrm>
                <a:custGeom>
                  <a:avLst/>
                  <a:gdLst>
                    <a:gd name="connsiteX0" fmla="*/ 15527 w 15243"/>
                    <a:gd name="connsiteY0" fmla="*/ 9487 h 15250"/>
                    <a:gd name="connsiteX1" fmla="*/ 6823 w 15243"/>
                    <a:gd name="connsiteY1" fmla="*/ 15814 h 15250"/>
                    <a:gd name="connsiteX2" fmla="*/ 6799 w 15243"/>
                    <a:gd name="connsiteY2" fmla="*/ 15810 h 15250"/>
                    <a:gd name="connsiteX3" fmla="*/ 477 w 15243"/>
                    <a:gd name="connsiteY3" fmla="*/ 7085 h 15250"/>
                    <a:gd name="connsiteX4" fmla="*/ 478 w 15243"/>
                    <a:gd name="connsiteY4" fmla="*/ 7080 h 15250"/>
                    <a:gd name="connsiteX5" fmla="*/ 9224 w 15243"/>
                    <a:gd name="connsiteY5" fmla="*/ 756 h 15250"/>
                    <a:gd name="connsiteX6" fmla="*/ 9228 w 15243"/>
                    <a:gd name="connsiteY6" fmla="*/ 756 h 15250"/>
                    <a:gd name="connsiteX7" fmla="*/ 15527 w 15243"/>
                    <a:gd name="connsiteY7" fmla="*/ 9487 h 1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3" h="15250">
                      <a:moveTo>
                        <a:pt x="15527" y="9487"/>
                      </a:moveTo>
                      <a:cubicBezTo>
                        <a:pt x="14870" y="13638"/>
                        <a:pt x="10973" y="16471"/>
                        <a:pt x="6823" y="15814"/>
                      </a:cubicBezTo>
                      <a:cubicBezTo>
                        <a:pt x="6815" y="15813"/>
                        <a:pt x="6807" y="15811"/>
                        <a:pt x="6799" y="15810"/>
                      </a:cubicBezTo>
                      <a:cubicBezTo>
                        <a:pt x="2645" y="15147"/>
                        <a:pt x="-186" y="11241"/>
                        <a:pt x="477" y="7085"/>
                      </a:cubicBezTo>
                      <a:cubicBezTo>
                        <a:pt x="477" y="7084"/>
                        <a:pt x="477" y="7082"/>
                        <a:pt x="478" y="7080"/>
                      </a:cubicBezTo>
                      <a:cubicBezTo>
                        <a:pt x="1147" y="2917"/>
                        <a:pt x="5063" y="86"/>
                        <a:pt x="9224" y="756"/>
                      </a:cubicBezTo>
                      <a:cubicBezTo>
                        <a:pt x="9226" y="756"/>
                        <a:pt x="9227" y="756"/>
                        <a:pt x="9228" y="756"/>
                      </a:cubicBezTo>
                      <a:cubicBezTo>
                        <a:pt x="13374" y="1433"/>
                        <a:pt x="16191" y="5338"/>
                        <a:pt x="15527" y="9487"/>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82" name="Graphic 4289">
                <a:extLst>
                  <a:ext uri="{FF2B5EF4-FFF2-40B4-BE49-F238E27FC236}">
                    <a16:creationId xmlns:a16="http://schemas.microsoft.com/office/drawing/2014/main" id="{93DCD28E-175C-EF2D-294F-05083613BE9F}"/>
                  </a:ext>
                </a:extLst>
              </p:cNvPr>
              <p:cNvGrpSpPr/>
              <p:nvPr/>
            </p:nvGrpSpPr>
            <p:grpSpPr>
              <a:xfrm>
                <a:off x="1795054" y="3884453"/>
                <a:ext cx="69635" cy="46498"/>
                <a:chOff x="1795054" y="3884453"/>
                <a:chExt cx="69635" cy="46498"/>
              </a:xfrm>
            </p:grpSpPr>
            <p:sp>
              <p:nvSpPr>
                <p:cNvPr id="6083" name="Freeform 6082">
                  <a:extLst>
                    <a:ext uri="{FF2B5EF4-FFF2-40B4-BE49-F238E27FC236}">
                      <a16:creationId xmlns:a16="http://schemas.microsoft.com/office/drawing/2014/main" id="{B8FF1F18-A67D-EED6-4325-1CBC2C657E8C}"/>
                    </a:ext>
                  </a:extLst>
                </p:cNvPr>
                <p:cNvSpPr/>
                <p:nvPr/>
              </p:nvSpPr>
              <p:spPr>
                <a:xfrm rot="-780000">
                  <a:off x="1797880" y="3891599"/>
                  <a:ext cx="60547" cy="32030"/>
                </a:xfrm>
                <a:custGeom>
                  <a:avLst/>
                  <a:gdLst>
                    <a:gd name="connsiteX0" fmla="*/ 32663 w 60547"/>
                    <a:gd name="connsiteY0" fmla="*/ 31888 h 32030"/>
                    <a:gd name="connsiteX1" fmla="*/ 26267 w 60547"/>
                    <a:gd name="connsiteY1" fmla="*/ 30448 h 32030"/>
                    <a:gd name="connsiteX2" fmla="*/ 460 w 60547"/>
                    <a:gd name="connsiteY2" fmla="*/ 4894 h 32030"/>
                    <a:gd name="connsiteX3" fmla="*/ 3058 w 60547"/>
                    <a:gd name="connsiteY3" fmla="*/ 761 h 32030"/>
                    <a:gd name="connsiteX4" fmla="*/ 3131 w 60547"/>
                    <a:gd name="connsiteY4" fmla="*/ 745 h 32030"/>
                    <a:gd name="connsiteX5" fmla="*/ 7269 w 60547"/>
                    <a:gd name="connsiteY5" fmla="*/ 3371 h 32030"/>
                    <a:gd name="connsiteX6" fmla="*/ 7270 w 60547"/>
                    <a:gd name="connsiteY6" fmla="*/ 3375 h 32030"/>
                    <a:gd name="connsiteX7" fmla="*/ 28213 w 60547"/>
                    <a:gd name="connsiteY7" fmla="*/ 23781 h 32030"/>
                    <a:gd name="connsiteX8" fmla="*/ 55459 w 60547"/>
                    <a:gd name="connsiteY8" fmla="*/ 21328 h 32030"/>
                    <a:gd name="connsiteX9" fmla="*/ 60305 w 60547"/>
                    <a:gd name="connsiteY9" fmla="*/ 22217 h 32030"/>
                    <a:gd name="connsiteX10" fmla="*/ 59797 w 60547"/>
                    <a:gd name="connsiteY10" fmla="*/ 26759 h 32030"/>
                    <a:gd name="connsiteX11" fmla="*/ 32663 w 60547"/>
                    <a:gd name="connsiteY11" fmla="*/ 31888 h 3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547" h="32030">
                      <a:moveTo>
                        <a:pt x="32663" y="31888"/>
                      </a:moveTo>
                      <a:cubicBezTo>
                        <a:pt x="30503" y="31541"/>
                        <a:pt x="28367" y="31060"/>
                        <a:pt x="26267" y="30448"/>
                      </a:cubicBezTo>
                      <a:cubicBezTo>
                        <a:pt x="13737" y="27120"/>
                        <a:pt x="3914" y="17393"/>
                        <a:pt x="460" y="4894"/>
                      </a:cubicBezTo>
                      <a:cubicBezTo>
                        <a:pt x="37" y="3035"/>
                        <a:pt x="1200" y="1184"/>
                        <a:pt x="3058" y="761"/>
                      </a:cubicBezTo>
                      <a:cubicBezTo>
                        <a:pt x="3082" y="755"/>
                        <a:pt x="3107" y="750"/>
                        <a:pt x="3131" y="745"/>
                      </a:cubicBezTo>
                      <a:cubicBezTo>
                        <a:pt x="4999" y="327"/>
                        <a:pt x="6851" y="1503"/>
                        <a:pt x="7269" y="3371"/>
                      </a:cubicBezTo>
                      <a:cubicBezTo>
                        <a:pt x="7269" y="3372"/>
                        <a:pt x="7269" y="3373"/>
                        <a:pt x="7270" y="3375"/>
                      </a:cubicBezTo>
                      <a:cubicBezTo>
                        <a:pt x="10168" y="13393"/>
                        <a:pt x="18125" y="21146"/>
                        <a:pt x="28213" y="23781"/>
                      </a:cubicBezTo>
                      <a:cubicBezTo>
                        <a:pt x="45863" y="28864"/>
                        <a:pt x="55357" y="21402"/>
                        <a:pt x="55459" y="21328"/>
                      </a:cubicBezTo>
                      <a:cubicBezTo>
                        <a:pt x="57043" y="20235"/>
                        <a:pt x="59212" y="20633"/>
                        <a:pt x="60305" y="22217"/>
                      </a:cubicBezTo>
                      <a:cubicBezTo>
                        <a:pt x="61290" y="23646"/>
                        <a:pt x="61074" y="25583"/>
                        <a:pt x="59797" y="26759"/>
                      </a:cubicBezTo>
                      <a:cubicBezTo>
                        <a:pt x="51816" y="32065"/>
                        <a:pt x="42029" y="33915"/>
                        <a:pt x="32663" y="3188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84" name="Freeform 6083">
                  <a:extLst>
                    <a:ext uri="{FF2B5EF4-FFF2-40B4-BE49-F238E27FC236}">
                      <a16:creationId xmlns:a16="http://schemas.microsoft.com/office/drawing/2014/main" id="{4D1BAC0D-FF71-76F5-0A43-FF109A5B15BB}"/>
                    </a:ext>
                  </a:extLst>
                </p:cNvPr>
                <p:cNvSpPr/>
                <p:nvPr/>
              </p:nvSpPr>
              <p:spPr>
                <a:xfrm rot="-780000">
                  <a:off x="1801206" y="3891794"/>
                  <a:ext cx="60660" cy="32023"/>
                </a:xfrm>
                <a:custGeom>
                  <a:avLst/>
                  <a:gdLst>
                    <a:gd name="connsiteX0" fmla="*/ 32662 w 60660"/>
                    <a:gd name="connsiteY0" fmla="*/ 31881 h 32023"/>
                    <a:gd name="connsiteX1" fmla="*/ 26266 w 60660"/>
                    <a:gd name="connsiteY1" fmla="*/ 30441 h 32023"/>
                    <a:gd name="connsiteX2" fmla="*/ 460 w 60660"/>
                    <a:gd name="connsiteY2" fmla="*/ 4887 h 32023"/>
                    <a:gd name="connsiteX3" fmla="*/ 3067 w 60660"/>
                    <a:gd name="connsiteY3" fmla="*/ 752 h 32023"/>
                    <a:gd name="connsiteX4" fmla="*/ 3089 w 60660"/>
                    <a:gd name="connsiteY4" fmla="*/ 747 h 32023"/>
                    <a:gd name="connsiteX5" fmla="*/ 7222 w 60660"/>
                    <a:gd name="connsiteY5" fmla="*/ 3355 h 32023"/>
                    <a:gd name="connsiteX6" fmla="*/ 7227 w 60660"/>
                    <a:gd name="connsiteY6" fmla="*/ 3377 h 32023"/>
                    <a:gd name="connsiteX7" fmla="*/ 28199 w 60660"/>
                    <a:gd name="connsiteY7" fmla="*/ 23783 h 32023"/>
                    <a:gd name="connsiteX8" fmla="*/ 55445 w 60660"/>
                    <a:gd name="connsiteY8" fmla="*/ 21329 h 32023"/>
                    <a:gd name="connsiteX9" fmla="*/ 60326 w 60660"/>
                    <a:gd name="connsiteY9" fmla="*/ 21999 h 32023"/>
                    <a:gd name="connsiteX10" fmla="*/ 59806 w 60660"/>
                    <a:gd name="connsiteY10" fmla="*/ 26761 h 32023"/>
                    <a:gd name="connsiteX11" fmla="*/ 32662 w 60660"/>
                    <a:gd name="connsiteY11" fmla="*/ 31881 h 3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60" h="32023">
                      <a:moveTo>
                        <a:pt x="32662" y="31881"/>
                      </a:moveTo>
                      <a:cubicBezTo>
                        <a:pt x="30502" y="31533"/>
                        <a:pt x="28366" y="31053"/>
                        <a:pt x="26266" y="30441"/>
                      </a:cubicBezTo>
                      <a:cubicBezTo>
                        <a:pt x="13725" y="27134"/>
                        <a:pt x="3892" y="17398"/>
                        <a:pt x="460" y="4887"/>
                      </a:cubicBezTo>
                      <a:cubicBezTo>
                        <a:pt x="38" y="3024"/>
                        <a:pt x="1206" y="1173"/>
                        <a:pt x="3067" y="752"/>
                      </a:cubicBezTo>
                      <a:cubicBezTo>
                        <a:pt x="3074" y="750"/>
                        <a:pt x="3082" y="748"/>
                        <a:pt x="3089" y="747"/>
                      </a:cubicBezTo>
                      <a:cubicBezTo>
                        <a:pt x="4950" y="325"/>
                        <a:pt x="6801" y="1493"/>
                        <a:pt x="7222" y="3355"/>
                      </a:cubicBezTo>
                      <a:cubicBezTo>
                        <a:pt x="7224" y="3362"/>
                        <a:pt x="7226" y="3369"/>
                        <a:pt x="7227" y="3377"/>
                      </a:cubicBezTo>
                      <a:cubicBezTo>
                        <a:pt x="10141" y="13396"/>
                        <a:pt x="18106" y="21145"/>
                        <a:pt x="28199" y="23783"/>
                      </a:cubicBezTo>
                      <a:cubicBezTo>
                        <a:pt x="45849" y="28866"/>
                        <a:pt x="55343" y="21404"/>
                        <a:pt x="55445" y="21329"/>
                      </a:cubicBezTo>
                      <a:cubicBezTo>
                        <a:pt x="56977" y="20166"/>
                        <a:pt x="59163" y="20466"/>
                        <a:pt x="60326" y="21999"/>
                      </a:cubicBezTo>
                      <a:cubicBezTo>
                        <a:pt x="61443" y="23473"/>
                        <a:pt x="61215" y="25563"/>
                        <a:pt x="59806" y="26761"/>
                      </a:cubicBezTo>
                      <a:cubicBezTo>
                        <a:pt x="51820" y="32062"/>
                        <a:pt x="42030" y="33908"/>
                        <a:pt x="32662" y="31881"/>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85" name="Freeform 6084">
                  <a:extLst>
                    <a:ext uri="{FF2B5EF4-FFF2-40B4-BE49-F238E27FC236}">
                      <a16:creationId xmlns:a16="http://schemas.microsoft.com/office/drawing/2014/main" id="{37127E0E-A292-F28E-DC04-5719ED4D03E5}"/>
                    </a:ext>
                  </a:extLst>
                </p:cNvPr>
                <p:cNvSpPr/>
                <p:nvPr/>
              </p:nvSpPr>
              <p:spPr>
                <a:xfrm rot="-780000">
                  <a:off x="1797880" y="3891599"/>
                  <a:ext cx="60547" cy="32030"/>
                </a:xfrm>
                <a:custGeom>
                  <a:avLst/>
                  <a:gdLst>
                    <a:gd name="connsiteX0" fmla="*/ 32663 w 60547"/>
                    <a:gd name="connsiteY0" fmla="*/ 31888 h 32030"/>
                    <a:gd name="connsiteX1" fmla="*/ 26267 w 60547"/>
                    <a:gd name="connsiteY1" fmla="*/ 30448 h 32030"/>
                    <a:gd name="connsiteX2" fmla="*/ 460 w 60547"/>
                    <a:gd name="connsiteY2" fmla="*/ 4894 h 32030"/>
                    <a:gd name="connsiteX3" fmla="*/ 3058 w 60547"/>
                    <a:gd name="connsiteY3" fmla="*/ 761 h 32030"/>
                    <a:gd name="connsiteX4" fmla="*/ 3131 w 60547"/>
                    <a:gd name="connsiteY4" fmla="*/ 745 h 32030"/>
                    <a:gd name="connsiteX5" fmla="*/ 7269 w 60547"/>
                    <a:gd name="connsiteY5" fmla="*/ 3371 h 32030"/>
                    <a:gd name="connsiteX6" fmla="*/ 7270 w 60547"/>
                    <a:gd name="connsiteY6" fmla="*/ 3375 h 32030"/>
                    <a:gd name="connsiteX7" fmla="*/ 28213 w 60547"/>
                    <a:gd name="connsiteY7" fmla="*/ 23781 h 32030"/>
                    <a:gd name="connsiteX8" fmla="*/ 55459 w 60547"/>
                    <a:gd name="connsiteY8" fmla="*/ 21328 h 32030"/>
                    <a:gd name="connsiteX9" fmla="*/ 60305 w 60547"/>
                    <a:gd name="connsiteY9" fmla="*/ 22217 h 32030"/>
                    <a:gd name="connsiteX10" fmla="*/ 59797 w 60547"/>
                    <a:gd name="connsiteY10" fmla="*/ 26759 h 32030"/>
                    <a:gd name="connsiteX11" fmla="*/ 32663 w 60547"/>
                    <a:gd name="connsiteY11" fmla="*/ 31888 h 3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547" h="32030">
                      <a:moveTo>
                        <a:pt x="32663" y="31888"/>
                      </a:moveTo>
                      <a:cubicBezTo>
                        <a:pt x="30503" y="31541"/>
                        <a:pt x="28367" y="31060"/>
                        <a:pt x="26267" y="30448"/>
                      </a:cubicBezTo>
                      <a:cubicBezTo>
                        <a:pt x="13737" y="27120"/>
                        <a:pt x="3914" y="17393"/>
                        <a:pt x="460" y="4894"/>
                      </a:cubicBezTo>
                      <a:cubicBezTo>
                        <a:pt x="37" y="3035"/>
                        <a:pt x="1200" y="1184"/>
                        <a:pt x="3058" y="761"/>
                      </a:cubicBezTo>
                      <a:cubicBezTo>
                        <a:pt x="3082" y="755"/>
                        <a:pt x="3107" y="750"/>
                        <a:pt x="3131" y="745"/>
                      </a:cubicBezTo>
                      <a:cubicBezTo>
                        <a:pt x="4999" y="327"/>
                        <a:pt x="6851" y="1503"/>
                        <a:pt x="7269" y="3371"/>
                      </a:cubicBezTo>
                      <a:cubicBezTo>
                        <a:pt x="7269" y="3372"/>
                        <a:pt x="7269" y="3373"/>
                        <a:pt x="7270" y="3375"/>
                      </a:cubicBezTo>
                      <a:cubicBezTo>
                        <a:pt x="10168" y="13393"/>
                        <a:pt x="18125" y="21146"/>
                        <a:pt x="28213" y="23781"/>
                      </a:cubicBezTo>
                      <a:cubicBezTo>
                        <a:pt x="45863" y="28864"/>
                        <a:pt x="55357" y="21402"/>
                        <a:pt x="55459" y="21328"/>
                      </a:cubicBezTo>
                      <a:cubicBezTo>
                        <a:pt x="57043" y="20235"/>
                        <a:pt x="59212" y="20633"/>
                        <a:pt x="60305" y="22217"/>
                      </a:cubicBezTo>
                      <a:cubicBezTo>
                        <a:pt x="61290" y="23646"/>
                        <a:pt x="61074" y="25583"/>
                        <a:pt x="59797" y="26759"/>
                      </a:cubicBezTo>
                      <a:cubicBezTo>
                        <a:pt x="51816" y="32065"/>
                        <a:pt x="42029" y="33915"/>
                        <a:pt x="32663" y="3188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86" name="Graphic 4289">
                <a:extLst>
                  <a:ext uri="{FF2B5EF4-FFF2-40B4-BE49-F238E27FC236}">
                    <a16:creationId xmlns:a16="http://schemas.microsoft.com/office/drawing/2014/main" id="{058946B3-EEB2-CE27-9498-006E4C74DF3E}"/>
                  </a:ext>
                </a:extLst>
              </p:cNvPr>
              <p:cNvGrpSpPr/>
              <p:nvPr/>
            </p:nvGrpSpPr>
            <p:grpSpPr>
              <a:xfrm>
                <a:off x="1849664" y="3853932"/>
                <a:ext cx="18966" cy="19720"/>
                <a:chOff x="1849664" y="3853932"/>
                <a:chExt cx="18966" cy="19720"/>
              </a:xfrm>
            </p:grpSpPr>
            <p:sp>
              <p:nvSpPr>
                <p:cNvPr id="6087" name="Freeform 6086">
                  <a:extLst>
                    <a:ext uri="{FF2B5EF4-FFF2-40B4-BE49-F238E27FC236}">
                      <a16:creationId xmlns:a16="http://schemas.microsoft.com/office/drawing/2014/main" id="{DFD73915-5B77-8860-0ACA-7ED68A890C8A}"/>
                    </a:ext>
                  </a:extLst>
                </p:cNvPr>
                <p:cNvSpPr/>
                <p:nvPr/>
              </p:nvSpPr>
              <p:spPr>
                <a:xfrm rot="-780000">
                  <a:off x="1854596" y="3856049"/>
                  <a:ext cx="12429" cy="15687"/>
                </a:xfrm>
                <a:custGeom>
                  <a:avLst/>
                  <a:gdLst>
                    <a:gd name="connsiteX0" fmla="*/ 751 w 12429"/>
                    <a:gd name="connsiteY0" fmla="*/ 695 h 15687"/>
                    <a:gd name="connsiteX1" fmla="*/ 10505 w 12429"/>
                    <a:gd name="connsiteY1" fmla="*/ 5458 h 15687"/>
                    <a:gd name="connsiteX2" fmla="*/ 11954 w 12429"/>
                    <a:gd name="connsiteY2" fmla="*/ 16200 h 15687"/>
                    <a:gd name="connsiteX3" fmla="*/ 4295 w 12429"/>
                    <a:gd name="connsiteY3" fmla="*/ 9927 h 15687"/>
                    <a:gd name="connsiteX4" fmla="*/ 751 w 12429"/>
                    <a:gd name="connsiteY4" fmla="*/ 695 h 1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9" h="15687">
                      <a:moveTo>
                        <a:pt x="751" y="695"/>
                      </a:moveTo>
                      <a:cubicBezTo>
                        <a:pt x="4633" y="351"/>
                        <a:pt x="8388" y="2184"/>
                        <a:pt x="10505" y="5458"/>
                      </a:cubicBezTo>
                      <a:cubicBezTo>
                        <a:pt x="12935" y="8495"/>
                        <a:pt x="13492" y="12626"/>
                        <a:pt x="11954" y="16200"/>
                      </a:cubicBezTo>
                      <a:cubicBezTo>
                        <a:pt x="10811" y="17017"/>
                        <a:pt x="7370" y="14216"/>
                        <a:pt x="4295" y="9927"/>
                      </a:cubicBezTo>
                      <a:cubicBezTo>
                        <a:pt x="1220" y="5639"/>
                        <a:pt x="-392" y="1513"/>
                        <a:pt x="751" y="695"/>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88" name="Freeform 6087">
                  <a:extLst>
                    <a:ext uri="{FF2B5EF4-FFF2-40B4-BE49-F238E27FC236}">
                      <a16:creationId xmlns:a16="http://schemas.microsoft.com/office/drawing/2014/main" id="{697FE4B2-8107-6075-751F-0F025BE90AA0}"/>
                    </a:ext>
                  </a:extLst>
                </p:cNvPr>
                <p:cNvSpPr/>
                <p:nvPr/>
              </p:nvSpPr>
              <p:spPr>
                <a:xfrm rot="-780000">
                  <a:off x="1851270" y="3855846"/>
                  <a:ext cx="12456" cy="15705"/>
                </a:xfrm>
                <a:custGeom>
                  <a:avLst/>
                  <a:gdLst>
                    <a:gd name="connsiteX0" fmla="*/ 752 w 12456"/>
                    <a:gd name="connsiteY0" fmla="*/ 695 h 15705"/>
                    <a:gd name="connsiteX1" fmla="*/ 10506 w 12456"/>
                    <a:gd name="connsiteY1" fmla="*/ 5458 h 15705"/>
                    <a:gd name="connsiteX2" fmla="*/ 11992 w 12456"/>
                    <a:gd name="connsiteY2" fmla="*/ 16218 h 15705"/>
                    <a:gd name="connsiteX3" fmla="*/ 4305 w 12456"/>
                    <a:gd name="connsiteY3" fmla="*/ 9946 h 15705"/>
                    <a:gd name="connsiteX4" fmla="*/ 752 w 12456"/>
                    <a:gd name="connsiteY4" fmla="*/ 695 h 15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6" h="15705">
                      <a:moveTo>
                        <a:pt x="752" y="695"/>
                      </a:moveTo>
                      <a:cubicBezTo>
                        <a:pt x="4635" y="351"/>
                        <a:pt x="8389" y="2184"/>
                        <a:pt x="10506" y="5458"/>
                      </a:cubicBezTo>
                      <a:cubicBezTo>
                        <a:pt x="12950" y="8495"/>
                        <a:pt x="13522" y="12632"/>
                        <a:pt x="11992" y="16218"/>
                      </a:cubicBezTo>
                      <a:cubicBezTo>
                        <a:pt x="10827" y="17036"/>
                        <a:pt x="7408" y="14234"/>
                        <a:pt x="4305" y="9946"/>
                      </a:cubicBezTo>
                      <a:cubicBezTo>
                        <a:pt x="1203" y="5657"/>
                        <a:pt x="-390" y="1508"/>
                        <a:pt x="752" y="695"/>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89" name="Graphic 4289">
                <a:extLst>
                  <a:ext uri="{FF2B5EF4-FFF2-40B4-BE49-F238E27FC236}">
                    <a16:creationId xmlns:a16="http://schemas.microsoft.com/office/drawing/2014/main" id="{3B1817F1-2D8C-571E-B79D-3FF6A3503356}"/>
                  </a:ext>
                </a:extLst>
              </p:cNvPr>
              <p:cNvGrpSpPr/>
              <p:nvPr/>
            </p:nvGrpSpPr>
            <p:grpSpPr>
              <a:xfrm>
                <a:off x="1800678" y="3848472"/>
                <a:ext cx="23558" cy="14080"/>
                <a:chOff x="1800678" y="3848472"/>
                <a:chExt cx="23558" cy="14080"/>
              </a:xfrm>
            </p:grpSpPr>
            <p:sp>
              <p:nvSpPr>
                <p:cNvPr id="6090" name="Freeform 6089">
                  <a:extLst>
                    <a:ext uri="{FF2B5EF4-FFF2-40B4-BE49-F238E27FC236}">
                      <a16:creationId xmlns:a16="http://schemas.microsoft.com/office/drawing/2014/main" id="{5DCDE8C0-6540-496C-B966-326DA986D3C7}"/>
                    </a:ext>
                  </a:extLst>
                </p:cNvPr>
                <p:cNvSpPr/>
                <p:nvPr/>
              </p:nvSpPr>
              <p:spPr>
                <a:xfrm rot="-780000">
                  <a:off x="1804709" y="3851401"/>
                  <a:ext cx="18820" cy="8423"/>
                </a:xfrm>
                <a:custGeom>
                  <a:avLst/>
                  <a:gdLst>
                    <a:gd name="connsiteX0" fmla="*/ 19181 w 18820"/>
                    <a:gd name="connsiteY0" fmla="*/ 4156 h 8423"/>
                    <a:gd name="connsiteX1" fmla="*/ 8819 w 18820"/>
                    <a:gd name="connsiteY1" fmla="*/ 960 h 8423"/>
                    <a:gd name="connsiteX2" fmla="*/ 388 w 18820"/>
                    <a:gd name="connsiteY2" fmla="*/ 7804 h 8423"/>
                    <a:gd name="connsiteX3" fmla="*/ 10254 w 18820"/>
                    <a:gd name="connsiteY3" fmla="*/ 8473 h 8423"/>
                    <a:gd name="connsiteX4" fmla="*/ 19181 w 18820"/>
                    <a:gd name="connsiteY4" fmla="*/ 4156 h 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0" h="8423">
                      <a:moveTo>
                        <a:pt x="19181" y="4156"/>
                      </a:moveTo>
                      <a:cubicBezTo>
                        <a:pt x="16583" y="1258"/>
                        <a:pt x="12598" y="29"/>
                        <a:pt x="8819" y="960"/>
                      </a:cubicBezTo>
                      <a:cubicBezTo>
                        <a:pt x="3612" y="1977"/>
                        <a:pt x="119" y="6414"/>
                        <a:pt x="388" y="7804"/>
                      </a:cubicBezTo>
                      <a:cubicBezTo>
                        <a:pt x="658" y="9193"/>
                        <a:pt x="5075" y="9490"/>
                        <a:pt x="10254" y="8473"/>
                      </a:cubicBezTo>
                      <a:cubicBezTo>
                        <a:pt x="15433" y="7455"/>
                        <a:pt x="19455" y="5546"/>
                        <a:pt x="19181" y="4156"/>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91" name="Freeform 6090">
                  <a:extLst>
                    <a:ext uri="{FF2B5EF4-FFF2-40B4-BE49-F238E27FC236}">
                      <a16:creationId xmlns:a16="http://schemas.microsoft.com/office/drawing/2014/main" id="{32492CBB-58A4-36B7-0C43-6D629785CF56}"/>
                    </a:ext>
                  </a:extLst>
                </p:cNvPr>
                <p:cNvSpPr/>
                <p:nvPr/>
              </p:nvSpPr>
              <p:spPr>
                <a:xfrm rot="-780000">
                  <a:off x="1801384" y="3851201"/>
                  <a:ext cx="18820" cy="8423"/>
                </a:xfrm>
                <a:custGeom>
                  <a:avLst/>
                  <a:gdLst>
                    <a:gd name="connsiteX0" fmla="*/ 19181 w 18820"/>
                    <a:gd name="connsiteY0" fmla="*/ 4156 h 8423"/>
                    <a:gd name="connsiteX1" fmla="*/ 8818 w 18820"/>
                    <a:gd name="connsiteY1" fmla="*/ 960 h 8423"/>
                    <a:gd name="connsiteX2" fmla="*/ 388 w 18820"/>
                    <a:gd name="connsiteY2" fmla="*/ 7804 h 8423"/>
                    <a:gd name="connsiteX3" fmla="*/ 10281 w 18820"/>
                    <a:gd name="connsiteY3" fmla="*/ 8473 h 8423"/>
                    <a:gd name="connsiteX4" fmla="*/ 19181 w 18820"/>
                    <a:gd name="connsiteY4" fmla="*/ 4156 h 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0" h="8423">
                      <a:moveTo>
                        <a:pt x="19181" y="4156"/>
                      </a:moveTo>
                      <a:cubicBezTo>
                        <a:pt x="16582" y="1258"/>
                        <a:pt x="12597" y="29"/>
                        <a:pt x="8818" y="960"/>
                      </a:cubicBezTo>
                      <a:cubicBezTo>
                        <a:pt x="3611" y="1977"/>
                        <a:pt x="118" y="6414"/>
                        <a:pt x="388" y="7804"/>
                      </a:cubicBezTo>
                      <a:cubicBezTo>
                        <a:pt x="657" y="9193"/>
                        <a:pt x="5074" y="9490"/>
                        <a:pt x="10281" y="8473"/>
                      </a:cubicBezTo>
                      <a:cubicBezTo>
                        <a:pt x="15488" y="7455"/>
                        <a:pt x="19455" y="5546"/>
                        <a:pt x="19181" y="415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92" name="Graphic 4289">
                <a:extLst>
                  <a:ext uri="{FF2B5EF4-FFF2-40B4-BE49-F238E27FC236}">
                    <a16:creationId xmlns:a16="http://schemas.microsoft.com/office/drawing/2014/main" id="{EA5F4F09-411B-9351-D0F6-D01D3B1DBEF7}"/>
                  </a:ext>
                </a:extLst>
              </p:cNvPr>
              <p:cNvGrpSpPr/>
              <p:nvPr/>
            </p:nvGrpSpPr>
            <p:grpSpPr>
              <a:xfrm>
                <a:off x="1787461" y="4011536"/>
                <a:ext cx="58280" cy="54138"/>
                <a:chOff x="1787461" y="4011536"/>
                <a:chExt cx="58280" cy="54138"/>
              </a:xfrm>
            </p:grpSpPr>
            <p:sp>
              <p:nvSpPr>
                <p:cNvPr id="6093" name="Freeform 6092">
                  <a:extLst>
                    <a:ext uri="{FF2B5EF4-FFF2-40B4-BE49-F238E27FC236}">
                      <a16:creationId xmlns:a16="http://schemas.microsoft.com/office/drawing/2014/main" id="{46B2A86C-0CBB-2FE0-C419-CB025E96AB75}"/>
                    </a:ext>
                  </a:extLst>
                </p:cNvPr>
                <p:cNvSpPr/>
                <p:nvPr/>
              </p:nvSpPr>
              <p:spPr>
                <a:xfrm rot="-780000">
                  <a:off x="1791718" y="4016930"/>
                  <a:ext cx="46418" cy="43151"/>
                </a:xfrm>
                <a:custGeom>
                  <a:avLst/>
                  <a:gdLst>
                    <a:gd name="connsiteX0" fmla="*/ 15170 w 46418"/>
                    <a:gd name="connsiteY0" fmla="*/ 43795 h 43151"/>
                    <a:gd name="connsiteX1" fmla="*/ 13832 w 46418"/>
                    <a:gd name="connsiteY1" fmla="*/ 43149 h 43151"/>
                    <a:gd name="connsiteX2" fmla="*/ 1064 w 46418"/>
                    <a:gd name="connsiteY2" fmla="*/ 9231 h 43151"/>
                    <a:gd name="connsiteX3" fmla="*/ 9986 w 46418"/>
                    <a:gd name="connsiteY3" fmla="*/ 1022 h 43151"/>
                    <a:gd name="connsiteX4" fmla="*/ 21069 w 46418"/>
                    <a:gd name="connsiteY4" fmla="*/ 3377 h 43151"/>
                    <a:gd name="connsiteX5" fmla="*/ 26224 w 46418"/>
                    <a:gd name="connsiteY5" fmla="*/ 11513 h 43151"/>
                    <a:gd name="connsiteX6" fmla="*/ 37232 w 46418"/>
                    <a:gd name="connsiteY6" fmla="*/ 8688 h 43151"/>
                    <a:gd name="connsiteX7" fmla="*/ 45593 w 46418"/>
                    <a:gd name="connsiteY7" fmla="*/ 16586 h 43151"/>
                    <a:gd name="connsiteX8" fmla="*/ 45222 w 46418"/>
                    <a:gd name="connsiteY8" fmla="*/ 28239 h 43151"/>
                    <a:gd name="connsiteX9" fmla="*/ 16043 w 46418"/>
                    <a:gd name="connsiteY9" fmla="*/ 43785 h 43151"/>
                    <a:gd name="connsiteX10" fmla="*/ 15170 w 46418"/>
                    <a:gd name="connsiteY10" fmla="*/ 43795 h 43151"/>
                    <a:gd name="connsiteX11" fmla="*/ 14575 w 46418"/>
                    <a:gd name="connsiteY11" fmla="*/ 6053 h 43151"/>
                    <a:gd name="connsiteX12" fmla="*/ 10859 w 46418"/>
                    <a:gd name="connsiteY12" fmla="*/ 6151 h 43151"/>
                    <a:gd name="connsiteX13" fmla="*/ 6052 w 46418"/>
                    <a:gd name="connsiteY13" fmla="*/ 10662 h 43151"/>
                    <a:gd name="connsiteX14" fmla="*/ 16391 w 46418"/>
                    <a:gd name="connsiteY14" fmla="*/ 38386 h 43151"/>
                    <a:gd name="connsiteX15" fmla="*/ 40637 w 46418"/>
                    <a:gd name="connsiteY15" fmla="*/ 25739 h 43151"/>
                    <a:gd name="connsiteX16" fmla="*/ 40786 w 46418"/>
                    <a:gd name="connsiteY16" fmla="*/ 18598 h 43151"/>
                    <a:gd name="connsiteX17" fmla="*/ 36211 w 46418"/>
                    <a:gd name="connsiteY17" fmla="*/ 13789 h 43151"/>
                    <a:gd name="connsiteX18" fmla="*/ 26317 w 46418"/>
                    <a:gd name="connsiteY18" fmla="*/ 18031 h 43151"/>
                    <a:gd name="connsiteX19" fmla="*/ 23568 w 46418"/>
                    <a:gd name="connsiteY19" fmla="*/ 18575 h 43151"/>
                    <a:gd name="connsiteX20" fmla="*/ 21933 w 46418"/>
                    <a:gd name="connsiteY20" fmla="*/ 16317 h 43151"/>
                    <a:gd name="connsiteX21" fmla="*/ 17841 w 46418"/>
                    <a:gd name="connsiteY21" fmla="*/ 7466 h 43151"/>
                    <a:gd name="connsiteX22" fmla="*/ 14575 w 46418"/>
                    <a:gd name="connsiteY22" fmla="*/ 6053 h 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18" h="43151">
                      <a:moveTo>
                        <a:pt x="15170" y="43795"/>
                      </a:moveTo>
                      <a:cubicBezTo>
                        <a:pt x="14671" y="43714"/>
                        <a:pt x="14206" y="43489"/>
                        <a:pt x="13832" y="43149"/>
                      </a:cubicBezTo>
                      <a:cubicBezTo>
                        <a:pt x="4138" y="34344"/>
                        <a:pt x="-1709" y="18821"/>
                        <a:pt x="1064" y="9231"/>
                      </a:cubicBezTo>
                      <a:cubicBezTo>
                        <a:pt x="2119" y="4950"/>
                        <a:pt x="5633" y="1717"/>
                        <a:pt x="9986" y="1022"/>
                      </a:cubicBezTo>
                      <a:cubicBezTo>
                        <a:pt x="13847" y="139"/>
                        <a:pt x="17900" y="1001"/>
                        <a:pt x="21069" y="3377"/>
                      </a:cubicBezTo>
                      <a:cubicBezTo>
                        <a:pt x="23569" y="5506"/>
                        <a:pt x="25367" y="8342"/>
                        <a:pt x="26224" y="11513"/>
                      </a:cubicBezTo>
                      <a:cubicBezTo>
                        <a:pt x="29392" y="9186"/>
                        <a:pt x="33336" y="8174"/>
                        <a:pt x="37232" y="8688"/>
                      </a:cubicBezTo>
                      <a:cubicBezTo>
                        <a:pt x="41192" y="9707"/>
                        <a:pt x="44350" y="12691"/>
                        <a:pt x="45593" y="16586"/>
                      </a:cubicBezTo>
                      <a:cubicBezTo>
                        <a:pt x="47313" y="20312"/>
                        <a:pt x="47176" y="24631"/>
                        <a:pt x="45222" y="28239"/>
                      </a:cubicBezTo>
                      <a:cubicBezTo>
                        <a:pt x="39183" y="39423"/>
                        <a:pt x="16986" y="43613"/>
                        <a:pt x="16043" y="43785"/>
                      </a:cubicBezTo>
                      <a:cubicBezTo>
                        <a:pt x="15756" y="43848"/>
                        <a:pt x="15458" y="43851"/>
                        <a:pt x="15170" y="43795"/>
                      </a:cubicBezTo>
                      <a:close/>
                      <a:moveTo>
                        <a:pt x="14575" y="6053"/>
                      </a:moveTo>
                      <a:cubicBezTo>
                        <a:pt x="13340" y="5875"/>
                        <a:pt x="12084" y="5908"/>
                        <a:pt x="10859" y="6151"/>
                      </a:cubicBezTo>
                      <a:cubicBezTo>
                        <a:pt x="8475" y="6508"/>
                        <a:pt x="6561" y="8305"/>
                        <a:pt x="6052" y="10662"/>
                      </a:cubicBezTo>
                      <a:cubicBezTo>
                        <a:pt x="3943" y="18003"/>
                        <a:pt x="8802" y="30873"/>
                        <a:pt x="16391" y="38386"/>
                      </a:cubicBezTo>
                      <a:cubicBezTo>
                        <a:pt x="22894" y="36993"/>
                        <a:pt x="36893" y="32709"/>
                        <a:pt x="40637" y="25739"/>
                      </a:cubicBezTo>
                      <a:cubicBezTo>
                        <a:pt x="41829" y="23521"/>
                        <a:pt x="41884" y="20865"/>
                        <a:pt x="40786" y="18598"/>
                      </a:cubicBezTo>
                      <a:cubicBezTo>
                        <a:pt x="39611" y="15801"/>
                        <a:pt x="38069" y="14147"/>
                        <a:pt x="36211" y="13789"/>
                      </a:cubicBezTo>
                      <a:cubicBezTo>
                        <a:pt x="32564" y="12995"/>
                        <a:pt x="27734" y="16689"/>
                        <a:pt x="26317" y="18031"/>
                      </a:cubicBezTo>
                      <a:cubicBezTo>
                        <a:pt x="25591" y="18744"/>
                        <a:pt x="24511" y="18958"/>
                        <a:pt x="23568" y="18575"/>
                      </a:cubicBezTo>
                      <a:cubicBezTo>
                        <a:pt x="22625" y="18211"/>
                        <a:pt x="21984" y="17327"/>
                        <a:pt x="21933" y="16317"/>
                      </a:cubicBezTo>
                      <a:cubicBezTo>
                        <a:pt x="21666" y="12973"/>
                        <a:pt x="20215" y="9835"/>
                        <a:pt x="17841" y="7466"/>
                      </a:cubicBezTo>
                      <a:cubicBezTo>
                        <a:pt x="16895" y="6716"/>
                        <a:pt x="15769" y="6229"/>
                        <a:pt x="14575" y="6053"/>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94" name="Freeform 6093">
                  <a:extLst>
                    <a:ext uri="{FF2B5EF4-FFF2-40B4-BE49-F238E27FC236}">
                      <a16:creationId xmlns:a16="http://schemas.microsoft.com/office/drawing/2014/main" id="{7D7BD20D-6DB4-9922-5633-3829D336E0C3}"/>
                    </a:ext>
                  </a:extLst>
                </p:cNvPr>
                <p:cNvSpPr/>
                <p:nvPr/>
              </p:nvSpPr>
              <p:spPr>
                <a:xfrm rot="-780000">
                  <a:off x="1795049" y="4017131"/>
                  <a:ext cx="46435" cy="43151"/>
                </a:xfrm>
                <a:custGeom>
                  <a:avLst/>
                  <a:gdLst>
                    <a:gd name="connsiteX0" fmla="*/ 15170 w 46435"/>
                    <a:gd name="connsiteY0" fmla="*/ 43795 h 43151"/>
                    <a:gd name="connsiteX1" fmla="*/ 13833 w 46435"/>
                    <a:gd name="connsiteY1" fmla="*/ 43149 h 43151"/>
                    <a:gd name="connsiteX2" fmla="*/ 1064 w 46435"/>
                    <a:gd name="connsiteY2" fmla="*/ 9232 h 43151"/>
                    <a:gd name="connsiteX3" fmla="*/ 9987 w 46435"/>
                    <a:gd name="connsiteY3" fmla="*/ 1022 h 43151"/>
                    <a:gd name="connsiteX4" fmla="*/ 21041 w 46435"/>
                    <a:gd name="connsiteY4" fmla="*/ 3377 h 43151"/>
                    <a:gd name="connsiteX5" fmla="*/ 26220 w 46435"/>
                    <a:gd name="connsiteY5" fmla="*/ 11508 h 43151"/>
                    <a:gd name="connsiteX6" fmla="*/ 37228 w 46435"/>
                    <a:gd name="connsiteY6" fmla="*/ 8683 h 43151"/>
                    <a:gd name="connsiteX7" fmla="*/ 45589 w 46435"/>
                    <a:gd name="connsiteY7" fmla="*/ 16582 h 43151"/>
                    <a:gd name="connsiteX8" fmla="*/ 45241 w 46435"/>
                    <a:gd name="connsiteY8" fmla="*/ 28235 h 43151"/>
                    <a:gd name="connsiteX9" fmla="*/ 16062 w 46435"/>
                    <a:gd name="connsiteY9" fmla="*/ 43781 h 43151"/>
                    <a:gd name="connsiteX10" fmla="*/ 15170 w 46435"/>
                    <a:gd name="connsiteY10" fmla="*/ 43795 h 43151"/>
                    <a:gd name="connsiteX11" fmla="*/ 14543 w 46435"/>
                    <a:gd name="connsiteY11" fmla="*/ 6072 h 43151"/>
                    <a:gd name="connsiteX12" fmla="*/ 10874 w 46435"/>
                    <a:gd name="connsiteY12" fmla="*/ 6170 h 43151"/>
                    <a:gd name="connsiteX13" fmla="*/ 6067 w 46435"/>
                    <a:gd name="connsiteY13" fmla="*/ 10681 h 43151"/>
                    <a:gd name="connsiteX14" fmla="*/ 16378 w 46435"/>
                    <a:gd name="connsiteY14" fmla="*/ 38405 h 43151"/>
                    <a:gd name="connsiteX15" fmla="*/ 40647 w 46435"/>
                    <a:gd name="connsiteY15" fmla="*/ 25758 h 43151"/>
                    <a:gd name="connsiteX16" fmla="*/ 40796 w 46435"/>
                    <a:gd name="connsiteY16" fmla="*/ 18617 h 43151"/>
                    <a:gd name="connsiteX17" fmla="*/ 36151 w 46435"/>
                    <a:gd name="connsiteY17" fmla="*/ 13808 h 43151"/>
                    <a:gd name="connsiteX18" fmla="*/ 26285 w 46435"/>
                    <a:gd name="connsiteY18" fmla="*/ 18050 h 43151"/>
                    <a:gd name="connsiteX19" fmla="*/ 23536 w 46435"/>
                    <a:gd name="connsiteY19" fmla="*/ 18594 h 43151"/>
                    <a:gd name="connsiteX20" fmla="*/ 21873 w 46435"/>
                    <a:gd name="connsiteY20" fmla="*/ 16336 h 43151"/>
                    <a:gd name="connsiteX21" fmla="*/ 17818 w 46435"/>
                    <a:gd name="connsiteY21" fmla="*/ 7466 h 43151"/>
                    <a:gd name="connsiteX22" fmla="*/ 14543 w 46435"/>
                    <a:gd name="connsiteY22" fmla="*/ 6072 h 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35" h="43151">
                      <a:moveTo>
                        <a:pt x="15170" y="43795"/>
                      </a:moveTo>
                      <a:cubicBezTo>
                        <a:pt x="14670" y="43719"/>
                        <a:pt x="14203" y="43494"/>
                        <a:pt x="13833" y="43149"/>
                      </a:cubicBezTo>
                      <a:cubicBezTo>
                        <a:pt x="4139" y="34344"/>
                        <a:pt x="-1709" y="18821"/>
                        <a:pt x="1064" y="9232"/>
                      </a:cubicBezTo>
                      <a:cubicBezTo>
                        <a:pt x="2112" y="4946"/>
                        <a:pt x="5630" y="1709"/>
                        <a:pt x="9987" y="1022"/>
                      </a:cubicBezTo>
                      <a:cubicBezTo>
                        <a:pt x="13839" y="139"/>
                        <a:pt x="17884" y="1001"/>
                        <a:pt x="21041" y="3377"/>
                      </a:cubicBezTo>
                      <a:cubicBezTo>
                        <a:pt x="23555" y="5497"/>
                        <a:pt x="25362" y="8334"/>
                        <a:pt x="26220" y="11508"/>
                      </a:cubicBezTo>
                      <a:cubicBezTo>
                        <a:pt x="29388" y="9181"/>
                        <a:pt x="33332" y="8170"/>
                        <a:pt x="37228" y="8683"/>
                      </a:cubicBezTo>
                      <a:cubicBezTo>
                        <a:pt x="41190" y="9698"/>
                        <a:pt x="44350" y="12683"/>
                        <a:pt x="45589" y="16582"/>
                      </a:cubicBezTo>
                      <a:cubicBezTo>
                        <a:pt x="47332" y="20301"/>
                        <a:pt x="47202" y="24627"/>
                        <a:pt x="45241" y="28235"/>
                      </a:cubicBezTo>
                      <a:cubicBezTo>
                        <a:pt x="39202" y="39418"/>
                        <a:pt x="17005" y="43609"/>
                        <a:pt x="16062" y="43781"/>
                      </a:cubicBezTo>
                      <a:cubicBezTo>
                        <a:pt x="15769" y="43847"/>
                        <a:pt x="15465" y="43852"/>
                        <a:pt x="15170" y="43795"/>
                      </a:cubicBezTo>
                      <a:close/>
                      <a:moveTo>
                        <a:pt x="14543" y="6072"/>
                      </a:moveTo>
                      <a:cubicBezTo>
                        <a:pt x="13323" y="5897"/>
                        <a:pt x="12083" y="5930"/>
                        <a:pt x="10874" y="6170"/>
                      </a:cubicBezTo>
                      <a:cubicBezTo>
                        <a:pt x="8485" y="6518"/>
                        <a:pt x="6567" y="8319"/>
                        <a:pt x="6067" y="10681"/>
                      </a:cubicBezTo>
                      <a:cubicBezTo>
                        <a:pt x="3958" y="18022"/>
                        <a:pt x="8816" y="30892"/>
                        <a:pt x="16378" y="38405"/>
                      </a:cubicBezTo>
                      <a:cubicBezTo>
                        <a:pt x="22881" y="37011"/>
                        <a:pt x="36880" y="32728"/>
                        <a:pt x="40647" y="25758"/>
                      </a:cubicBezTo>
                      <a:cubicBezTo>
                        <a:pt x="41839" y="23540"/>
                        <a:pt x="41894" y="20883"/>
                        <a:pt x="40796" y="18617"/>
                      </a:cubicBezTo>
                      <a:cubicBezTo>
                        <a:pt x="39607" y="15829"/>
                        <a:pt x="38046" y="14180"/>
                        <a:pt x="36151" y="13808"/>
                      </a:cubicBezTo>
                      <a:cubicBezTo>
                        <a:pt x="32505" y="13014"/>
                        <a:pt x="27697" y="16707"/>
                        <a:pt x="26285" y="18050"/>
                      </a:cubicBezTo>
                      <a:cubicBezTo>
                        <a:pt x="25556" y="18759"/>
                        <a:pt x="24479" y="18971"/>
                        <a:pt x="23536" y="18594"/>
                      </a:cubicBezTo>
                      <a:cubicBezTo>
                        <a:pt x="22592" y="18225"/>
                        <a:pt x="21945" y="17346"/>
                        <a:pt x="21873" y="16336"/>
                      </a:cubicBezTo>
                      <a:cubicBezTo>
                        <a:pt x="21641" y="12985"/>
                        <a:pt x="20200" y="9833"/>
                        <a:pt x="17818" y="7466"/>
                      </a:cubicBezTo>
                      <a:cubicBezTo>
                        <a:pt x="16865" y="6726"/>
                        <a:pt x="15737" y="6246"/>
                        <a:pt x="14543" y="6072"/>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95" name="Freeform 6094">
                  <a:extLst>
                    <a:ext uri="{FF2B5EF4-FFF2-40B4-BE49-F238E27FC236}">
                      <a16:creationId xmlns:a16="http://schemas.microsoft.com/office/drawing/2014/main" id="{85F9FE61-FF59-4C02-BBBB-B075AF020592}"/>
                    </a:ext>
                  </a:extLst>
                </p:cNvPr>
                <p:cNvSpPr/>
                <p:nvPr/>
              </p:nvSpPr>
              <p:spPr>
                <a:xfrm rot="-780000">
                  <a:off x="1791718" y="4016930"/>
                  <a:ext cx="46418" cy="43151"/>
                </a:xfrm>
                <a:custGeom>
                  <a:avLst/>
                  <a:gdLst>
                    <a:gd name="connsiteX0" fmla="*/ 15170 w 46418"/>
                    <a:gd name="connsiteY0" fmla="*/ 43795 h 43151"/>
                    <a:gd name="connsiteX1" fmla="*/ 13832 w 46418"/>
                    <a:gd name="connsiteY1" fmla="*/ 43149 h 43151"/>
                    <a:gd name="connsiteX2" fmla="*/ 1064 w 46418"/>
                    <a:gd name="connsiteY2" fmla="*/ 9231 h 43151"/>
                    <a:gd name="connsiteX3" fmla="*/ 9986 w 46418"/>
                    <a:gd name="connsiteY3" fmla="*/ 1022 h 43151"/>
                    <a:gd name="connsiteX4" fmla="*/ 21069 w 46418"/>
                    <a:gd name="connsiteY4" fmla="*/ 3377 h 43151"/>
                    <a:gd name="connsiteX5" fmla="*/ 26224 w 46418"/>
                    <a:gd name="connsiteY5" fmla="*/ 11513 h 43151"/>
                    <a:gd name="connsiteX6" fmla="*/ 37232 w 46418"/>
                    <a:gd name="connsiteY6" fmla="*/ 8688 h 43151"/>
                    <a:gd name="connsiteX7" fmla="*/ 45593 w 46418"/>
                    <a:gd name="connsiteY7" fmla="*/ 16586 h 43151"/>
                    <a:gd name="connsiteX8" fmla="*/ 45222 w 46418"/>
                    <a:gd name="connsiteY8" fmla="*/ 28239 h 43151"/>
                    <a:gd name="connsiteX9" fmla="*/ 16043 w 46418"/>
                    <a:gd name="connsiteY9" fmla="*/ 43785 h 43151"/>
                    <a:gd name="connsiteX10" fmla="*/ 15170 w 46418"/>
                    <a:gd name="connsiteY10" fmla="*/ 43795 h 43151"/>
                    <a:gd name="connsiteX11" fmla="*/ 14575 w 46418"/>
                    <a:gd name="connsiteY11" fmla="*/ 6053 h 43151"/>
                    <a:gd name="connsiteX12" fmla="*/ 10859 w 46418"/>
                    <a:gd name="connsiteY12" fmla="*/ 6151 h 43151"/>
                    <a:gd name="connsiteX13" fmla="*/ 6052 w 46418"/>
                    <a:gd name="connsiteY13" fmla="*/ 10662 h 43151"/>
                    <a:gd name="connsiteX14" fmla="*/ 16391 w 46418"/>
                    <a:gd name="connsiteY14" fmla="*/ 38386 h 43151"/>
                    <a:gd name="connsiteX15" fmla="*/ 40637 w 46418"/>
                    <a:gd name="connsiteY15" fmla="*/ 25739 h 43151"/>
                    <a:gd name="connsiteX16" fmla="*/ 40786 w 46418"/>
                    <a:gd name="connsiteY16" fmla="*/ 18598 h 43151"/>
                    <a:gd name="connsiteX17" fmla="*/ 36211 w 46418"/>
                    <a:gd name="connsiteY17" fmla="*/ 13789 h 43151"/>
                    <a:gd name="connsiteX18" fmla="*/ 26317 w 46418"/>
                    <a:gd name="connsiteY18" fmla="*/ 18031 h 43151"/>
                    <a:gd name="connsiteX19" fmla="*/ 23568 w 46418"/>
                    <a:gd name="connsiteY19" fmla="*/ 18575 h 43151"/>
                    <a:gd name="connsiteX20" fmla="*/ 21933 w 46418"/>
                    <a:gd name="connsiteY20" fmla="*/ 16317 h 43151"/>
                    <a:gd name="connsiteX21" fmla="*/ 17841 w 46418"/>
                    <a:gd name="connsiteY21" fmla="*/ 7466 h 43151"/>
                    <a:gd name="connsiteX22" fmla="*/ 14575 w 46418"/>
                    <a:gd name="connsiteY22" fmla="*/ 6053 h 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18" h="43151">
                      <a:moveTo>
                        <a:pt x="15170" y="43795"/>
                      </a:moveTo>
                      <a:cubicBezTo>
                        <a:pt x="14671" y="43714"/>
                        <a:pt x="14206" y="43489"/>
                        <a:pt x="13832" y="43149"/>
                      </a:cubicBezTo>
                      <a:cubicBezTo>
                        <a:pt x="4138" y="34344"/>
                        <a:pt x="-1709" y="18821"/>
                        <a:pt x="1064" y="9231"/>
                      </a:cubicBezTo>
                      <a:cubicBezTo>
                        <a:pt x="2119" y="4950"/>
                        <a:pt x="5633" y="1717"/>
                        <a:pt x="9986" y="1022"/>
                      </a:cubicBezTo>
                      <a:cubicBezTo>
                        <a:pt x="13847" y="139"/>
                        <a:pt x="17900" y="1001"/>
                        <a:pt x="21069" y="3377"/>
                      </a:cubicBezTo>
                      <a:cubicBezTo>
                        <a:pt x="23569" y="5506"/>
                        <a:pt x="25367" y="8342"/>
                        <a:pt x="26224" y="11513"/>
                      </a:cubicBezTo>
                      <a:cubicBezTo>
                        <a:pt x="29392" y="9186"/>
                        <a:pt x="33336" y="8174"/>
                        <a:pt x="37232" y="8688"/>
                      </a:cubicBezTo>
                      <a:cubicBezTo>
                        <a:pt x="41192" y="9707"/>
                        <a:pt x="44350" y="12691"/>
                        <a:pt x="45593" y="16586"/>
                      </a:cubicBezTo>
                      <a:cubicBezTo>
                        <a:pt x="47313" y="20312"/>
                        <a:pt x="47176" y="24631"/>
                        <a:pt x="45222" y="28239"/>
                      </a:cubicBezTo>
                      <a:cubicBezTo>
                        <a:pt x="39183" y="39423"/>
                        <a:pt x="16986" y="43613"/>
                        <a:pt x="16043" y="43785"/>
                      </a:cubicBezTo>
                      <a:cubicBezTo>
                        <a:pt x="15756" y="43848"/>
                        <a:pt x="15458" y="43851"/>
                        <a:pt x="15170" y="43795"/>
                      </a:cubicBezTo>
                      <a:close/>
                      <a:moveTo>
                        <a:pt x="14575" y="6053"/>
                      </a:moveTo>
                      <a:cubicBezTo>
                        <a:pt x="13340" y="5875"/>
                        <a:pt x="12084" y="5908"/>
                        <a:pt x="10859" y="6151"/>
                      </a:cubicBezTo>
                      <a:cubicBezTo>
                        <a:pt x="8475" y="6508"/>
                        <a:pt x="6561" y="8305"/>
                        <a:pt x="6052" y="10662"/>
                      </a:cubicBezTo>
                      <a:cubicBezTo>
                        <a:pt x="3943" y="18003"/>
                        <a:pt x="8802" y="30873"/>
                        <a:pt x="16391" y="38386"/>
                      </a:cubicBezTo>
                      <a:cubicBezTo>
                        <a:pt x="22894" y="36993"/>
                        <a:pt x="36893" y="32709"/>
                        <a:pt x="40637" y="25739"/>
                      </a:cubicBezTo>
                      <a:cubicBezTo>
                        <a:pt x="41829" y="23521"/>
                        <a:pt x="41884" y="20865"/>
                        <a:pt x="40786" y="18598"/>
                      </a:cubicBezTo>
                      <a:cubicBezTo>
                        <a:pt x="39611" y="15801"/>
                        <a:pt x="38069" y="14147"/>
                        <a:pt x="36211" y="13789"/>
                      </a:cubicBezTo>
                      <a:cubicBezTo>
                        <a:pt x="32564" y="12995"/>
                        <a:pt x="27734" y="16689"/>
                        <a:pt x="26317" y="18031"/>
                      </a:cubicBezTo>
                      <a:cubicBezTo>
                        <a:pt x="25591" y="18744"/>
                        <a:pt x="24511" y="18958"/>
                        <a:pt x="23568" y="18575"/>
                      </a:cubicBezTo>
                      <a:cubicBezTo>
                        <a:pt x="22625" y="18211"/>
                        <a:pt x="21984" y="17327"/>
                        <a:pt x="21933" y="16317"/>
                      </a:cubicBezTo>
                      <a:cubicBezTo>
                        <a:pt x="21666" y="12973"/>
                        <a:pt x="20215" y="9835"/>
                        <a:pt x="17841" y="7466"/>
                      </a:cubicBezTo>
                      <a:cubicBezTo>
                        <a:pt x="16895" y="6716"/>
                        <a:pt x="15769" y="6229"/>
                        <a:pt x="14575" y="6053"/>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96" name="Graphic 4289">
                <a:extLst>
                  <a:ext uri="{FF2B5EF4-FFF2-40B4-BE49-F238E27FC236}">
                    <a16:creationId xmlns:a16="http://schemas.microsoft.com/office/drawing/2014/main" id="{A28D07E3-1EF2-CE2A-9F21-95A68456A4F3}"/>
                  </a:ext>
                </a:extLst>
              </p:cNvPr>
              <p:cNvGrpSpPr/>
              <p:nvPr/>
            </p:nvGrpSpPr>
            <p:grpSpPr>
              <a:xfrm>
                <a:off x="1775890" y="3956563"/>
                <a:ext cx="14062" cy="12405"/>
                <a:chOff x="1775890" y="3956563"/>
                <a:chExt cx="14062" cy="12405"/>
              </a:xfrm>
            </p:grpSpPr>
            <p:sp>
              <p:nvSpPr>
                <p:cNvPr id="6097" name="Freeform 6096">
                  <a:extLst>
                    <a:ext uri="{FF2B5EF4-FFF2-40B4-BE49-F238E27FC236}">
                      <a16:creationId xmlns:a16="http://schemas.microsoft.com/office/drawing/2014/main" id="{7CDD57C8-3136-598E-BAD3-449C008082C5}"/>
                    </a:ext>
                  </a:extLst>
                </p:cNvPr>
                <p:cNvSpPr/>
                <p:nvPr/>
              </p:nvSpPr>
              <p:spPr>
                <a:xfrm rot="-780000">
                  <a:off x="1780070" y="3958376"/>
                  <a:ext cx="8987" cy="8986"/>
                </a:xfrm>
                <a:custGeom>
                  <a:avLst/>
                  <a:gdLst>
                    <a:gd name="connsiteX0" fmla="*/ 9301 w 8987"/>
                    <a:gd name="connsiteY0" fmla="*/ 5861 h 8986"/>
                    <a:gd name="connsiteX1" fmla="*/ 4145 w 8987"/>
                    <a:gd name="connsiteY1" fmla="*/ 9606 h 8986"/>
                    <a:gd name="connsiteX2" fmla="*/ 429 w 8987"/>
                    <a:gd name="connsiteY2" fmla="*/ 4454 h 8986"/>
                    <a:gd name="connsiteX3" fmla="*/ 430 w 8987"/>
                    <a:gd name="connsiteY3" fmla="*/ 4449 h 8986"/>
                    <a:gd name="connsiteX4" fmla="*/ 5581 w 8987"/>
                    <a:gd name="connsiteY4" fmla="*/ 731 h 8986"/>
                    <a:gd name="connsiteX5" fmla="*/ 5585 w 8987"/>
                    <a:gd name="connsiteY5" fmla="*/ 732 h 8986"/>
                    <a:gd name="connsiteX6" fmla="*/ 9301 w 8987"/>
                    <a:gd name="connsiteY6" fmla="*/ 5861 h 8986"/>
                    <a:gd name="connsiteX7" fmla="*/ 9301 w 8987"/>
                    <a:gd name="connsiteY7" fmla="*/ 5861 h 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7" h="8986">
                      <a:moveTo>
                        <a:pt x="9301" y="5861"/>
                      </a:moveTo>
                      <a:cubicBezTo>
                        <a:pt x="8899" y="8312"/>
                        <a:pt x="6600" y="9983"/>
                        <a:pt x="4145" y="9606"/>
                      </a:cubicBezTo>
                      <a:cubicBezTo>
                        <a:pt x="1697" y="9210"/>
                        <a:pt x="33" y="6903"/>
                        <a:pt x="429" y="4454"/>
                      </a:cubicBezTo>
                      <a:cubicBezTo>
                        <a:pt x="429" y="4452"/>
                        <a:pt x="429" y="4450"/>
                        <a:pt x="430" y="4449"/>
                      </a:cubicBezTo>
                      <a:cubicBezTo>
                        <a:pt x="826" y="1999"/>
                        <a:pt x="3132" y="335"/>
                        <a:pt x="5581" y="731"/>
                      </a:cubicBezTo>
                      <a:cubicBezTo>
                        <a:pt x="5582" y="732"/>
                        <a:pt x="5584" y="732"/>
                        <a:pt x="5585" y="732"/>
                      </a:cubicBezTo>
                      <a:cubicBezTo>
                        <a:pt x="8027" y="1122"/>
                        <a:pt x="9691" y="3418"/>
                        <a:pt x="9301" y="5861"/>
                      </a:cubicBezTo>
                      <a:cubicBezTo>
                        <a:pt x="9301" y="5861"/>
                        <a:pt x="9301" y="5861"/>
                        <a:pt x="9301" y="5861"/>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98" name="Freeform 6097">
                  <a:extLst>
                    <a:ext uri="{FF2B5EF4-FFF2-40B4-BE49-F238E27FC236}">
                      <a16:creationId xmlns:a16="http://schemas.microsoft.com/office/drawing/2014/main" id="{971ABBA8-5825-9C49-D27B-3F4F2F502764}"/>
                    </a:ext>
                  </a:extLst>
                </p:cNvPr>
                <p:cNvSpPr/>
                <p:nvPr/>
              </p:nvSpPr>
              <p:spPr>
                <a:xfrm rot="-780000">
                  <a:off x="1776785" y="3958174"/>
                  <a:ext cx="8940" cy="8979"/>
                </a:xfrm>
                <a:custGeom>
                  <a:avLst/>
                  <a:gdLst>
                    <a:gd name="connsiteX0" fmla="*/ 9254 w 8940"/>
                    <a:gd name="connsiteY0" fmla="*/ 5859 h 8979"/>
                    <a:gd name="connsiteX1" fmla="*/ 4145 w 8940"/>
                    <a:gd name="connsiteY1" fmla="*/ 9604 h 8979"/>
                    <a:gd name="connsiteX2" fmla="*/ 428 w 8940"/>
                    <a:gd name="connsiteY2" fmla="*/ 4452 h 8979"/>
                    <a:gd name="connsiteX3" fmla="*/ 429 w 8940"/>
                    <a:gd name="connsiteY3" fmla="*/ 4447 h 8979"/>
                    <a:gd name="connsiteX4" fmla="*/ 5513 w 8940"/>
                    <a:gd name="connsiteY4" fmla="*/ 726 h 8979"/>
                    <a:gd name="connsiteX5" fmla="*/ 5538 w 8940"/>
                    <a:gd name="connsiteY5" fmla="*/ 730 h 8979"/>
                    <a:gd name="connsiteX6" fmla="*/ 9254 w 8940"/>
                    <a:gd name="connsiteY6" fmla="*/ 5859 h 8979"/>
                    <a:gd name="connsiteX7" fmla="*/ 9254 w 8940"/>
                    <a:gd name="connsiteY7" fmla="*/ 5859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0" h="8979">
                      <a:moveTo>
                        <a:pt x="9254" y="5859"/>
                      </a:moveTo>
                      <a:cubicBezTo>
                        <a:pt x="8859" y="8294"/>
                        <a:pt x="6584" y="9961"/>
                        <a:pt x="4145" y="9604"/>
                      </a:cubicBezTo>
                      <a:cubicBezTo>
                        <a:pt x="1696" y="9208"/>
                        <a:pt x="32" y="6901"/>
                        <a:pt x="428" y="4452"/>
                      </a:cubicBezTo>
                      <a:cubicBezTo>
                        <a:pt x="429" y="4450"/>
                        <a:pt x="429" y="4448"/>
                        <a:pt x="429" y="4447"/>
                      </a:cubicBezTo>
                      <a:cubicBezTo>
                        <a:pt x="806" y="2015"/>
                        <a:pt x="3082" y="349"/>
                        <a:pt x="5513" y="726"/>
                      </a:cubicBezTo>
                      <a:cubicBezTo>
                        <a:pt x="5521" y="727"/>
                        <a:pt x="5530" y="729"/>
                        <a:pt x="5538" y="730"/>
                      </a:cubicBezTo>
                      <a:cubicBezTo>
                        <a:pt x="7980" y="1120"/>
                        <a:pt x="9644" y="3416"/>
                        <a:pt x="9254" y="5859"/>
                      </a:cubicBezTo>
                      <a:cubicBezTo>
                        <a:pt x="9254" y="5859"/>
                        <a:pt x="9254" y="5859"/>
                        <a:pt x="9254" y="585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99" name="Graphic 4289">
                <a:extLst>
                  <a:ext uri="{FF2B5EF4-FFF2-40B4-BE49-F238E27FC236}">
                    <a16:creationId xmlns:a16="http://schemas.microsoft.com/office/drawing/2014/main" id="{D3D444F3-B208-E67F-2052-6F8D616CEB2A}"/>
                  </a:ext>
                </a:extLst>
              </p:cNvPr>
              <p:cNvGrpSpPr/>
              <p:nvPr/>
            </p:nvGrpSpPr>
            <p:grpSpPr>
              <a:xfrm>
                <a:off x="1804461" y="3973416"/>
                <a:ext cx="18052" cy="16371"/>
                <a:chOff x="1804461" y="3973416"/>
                <a:chExt cx="18052" cy="16371"/>
              </a:xfrm>
            </p:grpSpPr>
            <p:sp>
              <p:nvSpPr>
                <p:cNvPr id="6100" name="Freeform 6099">
                  <a:extLst>
                    <a:ext uri="{FF2B5EF4-FFF2-40B4-BE49-F238E27FC236}">
                      <a16:creationId xmlns:a16="http://schemas.microsoft.com/office/drawing/2014/main" id="{3E164CF7-6710-9D06-65F5-6887F23E3C49}"/>
                    </a:ext>
                  </a:extLst>
                </p:cNvPr>
                <p:cNvSpPr/>
                <p:nvPr/>
              </p:nvSpPr>
              <p:spPr>
                <a:xfrm rot="-780000">
                  <a:off x="1809008" y="3975559"/>
                  <a:ext cx="12282" cy="12285"/>
                </a:xfrm>
                <a:custGeom>
                  <a:avLst/>
                  <a:gdLst>
                    <a:gd name="connsiteX0" fmla="*/ 12578 w 12282"/>
                    <a:gd name="connsiteY0" fmla="*/ 7799 h 12285"/>
                    <a:gd name="connsiteX1" fmla="*/ 5537 w 12282"/>
                    <a:gd name="connsiteY1" fmla="*/ 12882 h 12285"/>
                    <a:gd name="connsiteX2" fmla="*/ 455 w 12282"/>
                    <a:gd name="connsiteY2" fmla="*/ 5838 h 12285"/>
                    <a:gd name="connsiteX3" fmla="*/ 7497 w 12282"/>
                    <a:gd name="connsiteY3" fmla="*/ 755 h 12285"/>
                    <a:gd name="connsiteX4" fmla="*/ 12578 w 12282"/>
                    <a:gd name="connsiteY4" fmla="*/ 7799 h 1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2" h="12285">
                      <a:moveTo>
                        <a:pt x="12578" y="7799"/>
                      </a:moveTo>
                      <a:cubicBezTo>
                        <a:pt x="12037" y="11147"/>
                        <a:pt x="8884" y="13423"/>
                        <a:pt x="5537" y="12882"/>
                      </a:cubicBezTo>
                      <a:cubicBezTo>
                        <a:pt x="2189" y="12340"/>
                        <a:pt x="-86" y="9187"/>
                        <a:pt x="455" y="5838"/>
                      </a:cubicBezTo>
                      <a:cubicBezTo>
                        <a:pt x="997" y="2490"/>
                        <a:pt x="4149" y="214"/>
                        <a:pt x="7497" y="755"/>
                      </a:cubicBezTo>
                      <a:cubicBezTo>
                        <a:pt x="10844" y="1297"/>
                        <a:pt x="13119" y="4450"/>
                        <a:pt x="12578" y="7799"/>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01" name="Freeform 6100">
                  <a:extLst>
                    <a:ext uri="{FF2B5EF4-FFF2-40B4-BE49-F238E27FC236}">
                      <a16:creationId xmlns:a16="http://schemas.microsoft.com/office/drawing/2014/main" id="{A2ED7254-7A8B-90C2-4B58-346467D9A71F}"/>
                    </a:ext>
                  </a:extLst>
                </p:cNvPr>
                <p:cNvSpPr/>
                <p:nvPr/>
              </p:nvSpPr>
              <p:spPr>
                <a:xfrm rot="-780000">
                  <a:off x="1805686" y="3975359"/>
                  <a:ext cx="12279" cy="12291"/>
                </a:xfrm>
                <a:custGeom>
                  <a:avLst/>
                  <a:gdLst>
                    <a:gd name="connsiteX0" fmla="*/ 12574 w 12279"/>
                    <a:gd name="connsiteY0" fmla="*/ 7803 h 12291"/>
                    <a:gd name="connsiteX1" fmla="*/ 5602 w 12279"/>
                    <a:gd name="connsiteY1" fmla="*/ 12893 h 12291"/>
                    <a:gd name="connsiteX2" fmla="*/ 5561 w 12279"/>
                    <a:gd name="connsiteY2" fmla="*/ 12886 h 12291"/>
                    <a:gd name="connsiteX3" fmla="*/ 451 w 12279"/>
                    <a:gd name="connsiteY3" fmla="*/ 5842 h 12291"/>
                    <a:gd name="connsiteX4" fmla="*/ 7490 w 12279"/>
                    <a:gd name="connsiteY4" fmla="*/ 754 h 12291"/>
                    <a:gd name="connsiteX5" fmla="*/ 7493 w 12279"/>
                    <a:gd name="connsiteY5" fmla="*/ 755 h 12291"/>
                    <a:gd name="connsiteX6" fmla="*/ 12575 w 12279"/>
                    <a:gd name="connsiteY6" fmla="*/ 7799 h 12291"/>
                    <a:gd name="connsiteX7" fmla="*/ 12574 w 12279"/>
                    <a:gd name="connsiteY7" fmla="*/ 7803 h 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9" h="12291">
                      <a:moveTo>
                        <a:pt x="12574" y="7803"/>
                      </a:moveTo>
                      <a:cubicBezTo>
                        <a:pt x="12054" y="11134"/>
                        <a:pt x="8932" y="13413"/>
                        <a:pt x="5602" y="12893"/>
                      </a:cubicBezTo>
                      <a:cubicBezTo>
                        <a:pt x="5588" y="12891"/>
                        <a:pt x="5574" y="12888"/>
                        <a:pt x="5561" y="12886"/>
                      </a:cubicBezTo>
                      <a:cubicBezTo>
                        <a:pt x="2208" y="12349"/>
                        <a:pt x="-78" y="9198"/>
                        <a:pt x="451" y="5842"/>
                      </a:cubicBezTo>
                      <a:cubicBezTo>
                        <a:pt x="990" y="2493"/>
                        <a:pt x="4141" y="215"/>
                        <a:pt x="7490" y="754"/>
                      </a:cubicBezTo>
                      <a:cubicBezTo>
                        <a:pt x="7491" y="754"/>
                        <a:pt x="7492" y="755"/>
                        <a:pt x="7493" y="755"/>
                      </a:cubicBezTo>
                      <a:cubicBezTo>
                        <a:pt x="10841" y="1296"/>
                        <a:pt x="13116" y="4450"/>
                        <a:pt x="12575" y="7799"/>
                      </a:cubicBezTo>
                      <a:cubicBezTo>
                        <a:pt x="12575" y="7800"/>
                        <a:pt x="12575" y="7802"/>
                        <a:pt x="12574" y="7803"/>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02" name="Graphic 4289">
                <a:extLst>
                  <a:ext uri="{FF2B5EF4-FFF2-40B4-BE49-F238E27FC236}">
                    <a16:creationId xmlns:a16="http://schemas.microsoft.com/office/drawing/2014/main" id="{05ABE710-CB82-A7CD-A388-73A3DB8E5F1C}"/>
                  </a:ext>
                </a:extLst>
              </p:cNvPr>
              <p:cNvGrpSpPr/>
              <p:nvPr/>
            </p:nvGrpSpPr>
            <p:grpSpPr>
              <a:xfrm>
                <a:off x="1843532" y="3992903"/>
                <a:ext cx="14087" cy="12410"/>
                <a:chOff x="1843532" y="3992903"/>
                <a:chExt cx="14087" cy="12410"/>
              </a:xfrm>
            </p:grpSpPr>
            <p:sp>
              <p:nvSpPr>
                <p:cNvPr id="6103" name="Freeform 6102">
                  <a:extLst>
                    <a:ext uri="{FF2B5EF4-FFF2-40B4-BE49-F238E27FC236}">
                      <a16:creationId xmlns:a16="http://schemas.microsoft.com/office/drawing/2014/main" id="{704F7941-7DEB-921C-9780-EA1484B516CB}"/>
                    </a:ext>
                  </a:extLst>
                </p:cNvPr>
                <p:cNvSpPr/>
                <p:nvPr/>
              </p:nvSpPr>
              <p:spPr>
                <a:xfrm rot="-780000">
                  <a:off x="1847781" y="3994715"/>
                  <a:ext cx="8943" cy="8981"/>
                </a:xfrm>
                <a:custGeom>
                  <a:avLst/>
                  <a:gdLst>
                    <a:gd name="connsiteX0" fmla="*/ 9267 w 8943"/>
                    <a:gd name="connsiteY0" fmla="*/ 5890 h 8981"/>
                    <a:gd name="connsiteX1" fmla="*/ 4158 w 8943"/>
                    <a:gd name="connsiteY1" fmla="*/ 9607 h 8981"/>
                    <a:gd name="connsiteX2" fmla="*/ 441 w 8943"/>
                    <a:gd name="connsiteY2" fmla="*/ 4455 h 8981"/>
                    <a:gd name="connsiteX3" fmla="*/ 442 w 8943"/>
                    <a:gd name="connsiteY3" fmla="*/ 4450 h 8981"/>
                    <a:gd name="connsiteX4" fmla="*/ 5551 w 8943"/>
                    <a:gd name="connsiteY4" fmla="*/ 733 h 8981"/>
                    <a:gd name="connsiteX5" fmla="*/ 9268 w 8943"/>
                    <a:gd name="connsiteY5" fmla="*/ 5886 h 8981"/>
                    <a:gd name="connsiteX6" fmla="*/ 9267 w 8943"/>
                    <a:gd name="connsiteY6" fmla="*/ 5890 h 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3" h="8981">
                      <a:moveTo>
                        <a:pt x="9267" y="5890"/>
                      </a:moveTo>
                      <a:cubicBezTo>
                        <a:pt x="8875" y="8323"/>
                        <a:pt x="6593" y="9984"/>
                        <a:pt x="4158" y="9607"/>
                      </a:cubicBezTo>
                      <a:cubicBezTo>
                        <a:pt x="1709" y="9211"/>
                        <a:pt x="45" y="6904"/>
                        <a:pt x="441" y="4455"/>
                      </a:cubicBezTo>
                      <a:cubicBezTo>
                        <a:pt x="441" y="4453"/>
                        <a:pt x="442" y="4451"/>
                        <a:pt x="442" y="4450"/>
                      </a:cubicBezTo>
                      <a:cubicBezTo>
                        <a:pt x="830" y="2014"/>
                        <a:pt x="3115" y="352"/>
                        <a:pt x="5551" y="733"/>
                      </a:cubicBezTo>
                      <a:cubicBezTo>
                        <a:pt x="8000" y="1129"/>
                        <a:pt x="9664" y="3436"/>
                        <a:pt x="9268" y="5886"/>
                      </a:cubicBezTo>
                      <a:cubicBezTo>
                        <a:pt x="9267" y="5887"/>
                        <a:pt x="9267" y="5889"/>
                        <a:pt x="9267" y="5890"/>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04" name="Freeform 6103">
                  <a:extLst>
                    <a:ext uri="{FF2B5EF4-FFF2-40B4-BE49-F238E27FC236}">
                      <a16:creationId xmlns:a16="http://schemas.microsoft.com/office/drawing/2014/main" id="{27A523AE-ADEF-811D-469C-81A4348CD06E}"/>
                    </a:ext>
                  </a:extLst>
                </p:cNvPr>
                <p:cNvSpPr/>
                <p:nvPr/>
              </p:nvSpPr>
              <p:spPr>
                <a:xfrm rot="-780000">
                  <a:off x="1844428" y="3994515"/>
                  <a:ext cx="8984" cy="8989"/>
                </a:xfrm>
                <a:custGeom>
                  <a:avLst/>
                  <a:gdLst>
                    <a:gd name="connsiteX0" fmla="*/ 9313 w 8984"/>
                    <a:gd name="connsiteY0" fmla="*/ 5892 h 8989"/>
                    <a:gd name="connsiteX1" fmla="*/ 4162 w 8984"/>
                    <a:gd name="connsiteY1" fmla="*/ 9610 h 8989"/>
                    <a:gd name="connsiteX2" fmla="*/ 4157 w 8984"/>
                    <a:gd name="connsiteY2" fmla="*/ 9609 h 8989"/>
                    <a:gd name="connsiteX3" fmla="*/ 441 w 8984"/>
                    <a:gd name="connsiteY3" fmla="*/ 4456 h 8989"/>
                    <a:gd name="connsiteX4" fmla="*/ 441 w 8984"/>
                    <a:gd name="connsiteY4" fmla="*/ 4452 h 8989"/>
                    <a:gd name="connsiteX5" fmla="*/ 5597 w 8984"/>
                    <a:gd name="connsiteY5" fmla="*/ 735 h 8989"/>
                    <a:gd name="connsiteX6" fmla="*/ 9313 w 8984"/>
                    <a:gd name="connsiteY6" fmla="*/ 5892 h 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4" h="8989">
                      <a:moveTo>
                        <a:pt x="9313" y="5892"/>
                      </a:moveTo>
                      <a:cubicBezTo>
                        <a:pt x="8917" y="8342"/>
                        <a:pt x="6610" y="10006"/>
                        <a:pt x="4162" y="9610"/>
                      </a:cubicBezTo>
                      <a:cubicBezTo>
                        <a:pt x="4160" y="9610"/>
                        <a:pt x="4159" y="9609"/>
                        <a:pt x="4157" y="9609"/>
                      </a:cubicBezTo>
                      <a:cubicBezTo>
                        <a:pt x="1708" y="9213"/>
                        <a:pt x="44" y="6906"/>
                        <a:pt x="441" y="4456"/>
                      </a:cubicBezTo>
                      <a:cubicBezTo>
                        <a:pt x="441" y="4455"/>
                        <a:pt x="441" y="4453"/>
                        <a:pt x="441" y="4452"/>
                      </a:cubicBezTo>
                      <a:cubicBezTo>
                        <a:pt x="847" y="2007"/>
                        <a:pt x="3149" y="346"/>
                        <a:pt x="5597" y="735"/>
                      </a:cubicBezTo>
                      <a:cubicBezTo>
                        <a:pt x="8036" y="1150"/>
                        <a:pt x="9690" y="3446"/>
                        <a:pt x="9313" y="5892"/>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05" name="Graphic 4289">
                <a:extLst>
                  <a:ext uri="{FF2B5EF4-FFF2-40B4-BE49-F238E27FC236}">
                    <a16:creationId xmlns:a16="http://schemas.microsoft.com/office/drawing/2014/main" id="{3EB7117C-B15C-A317-5997-CC63D122CB86}"/>
                  </a:ext>
                </a:extLst>
              </p:cNvPr>
              <p:cNvGrpSpPr/>
              <p:nvPr/>
            </p:nvGrpSpPr>
            <p:grpSpPr>
              <a:xfrm>
                <a:off x="1857347" y="3965887"/>
                <a:ext cx="14087" cy="12411"/>
                <a:chOff x="1857347" y="3965887"/>
                <a:chExt cx="14087" cy="12411"/>
              </a:xfrm>
            </p:grpSpPr>
            <p:sp>
              <p:nvSpPr>
                <p:cNvPr id="6106" name="Freeform 6105">
                  <a:extLst>
                    <a:ext uri="{FF2B5EF4-FFF2-40B4-BE49-F238E27FC236}">
                      <a16:creationId xmlns:a16="http://schemas.microsoft.com/office/drawing/2014/main" id="{44D8EC4E-0A61-F364-44D1-6A91364F4847}"/>
                    </a:ext>
                  </a:extLst>
                </p:cNvPr>
                <p:cNvSpPr/>
                <p:nvPr/>
              </p:nvSpPr>
              <p:spPr>
                <a:xfrm rot="-780000">
                  <a:off x="1861596" y="3967702"/>
                  <a:ext cx="8943" cy="8979"/>
                </a:xfrm>
                <a:custGeom>
                  <a:avLst/>
                  <a:gdLst>
                    <a:gd name="connsiteX0" fmla="*/ 9269 w 8943"/>
                    <a:gd name="connsiteY0" fmla="*/ 5885 h 8979"/>
                    <a:gd name="connsiteX1" fmla="*/ 4160 w 8943"/>
                    <a:gd name="connsiteY1" fmla="*/ 9602 h 8979"/>
                    <a:gd name="connsiteX2" fmla="*/ 443 w 8943"/>
                    <a:gd name="connsiteY2" fmla="*/ 4449 h 8979"/>
                    <a:gd name="connsiteX3" fmla="*/ 444 w 8943"/>
                    <a:gd name="connsiteY3" fmla="*/ 4444 h 8979"/>
                    <a:gd name="connsiteX4" fmla="*/ 5553 w 8943"/>
                    <a:gd name="connsiteY4" fmla="*/ 728 h 8979"/>
                    <a:gd name="connsiteX5" fmla="*/ 9270 w 8943"/>
                    <a:gd name="connsiteY5" fmla="*/ 5880 h 8979"/>
                    <a:gd name="connsiteX6" fmla="*/ 9269 w 8943"/>
                    <a:gd name="connsiteY6" fmla="*/ 5885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3" h="8979">
                      <a:moveTo>
                        <a:pt x="9269" y="5885"/>
                      </a:moveTo>
                      <a:cubicBezTo>
                        <a:pt x="8870" y="8313"/>
                        <a:pt x="6593" y="9970"/>
                        <a:pt x="4160" y="9602"/>
                      </a:cubicBezTo>
                      <a:cubicBezTo>
                        <a:pt x="1711" y="9205"/>
                        <a:pt x="47" y="6899"/>
                        <a:pt x="443" y="4449"/>
                      </a:cubicBezTo>
                      <a:cubicBezTo>
                        <a:pt x="444" y="4448"/>
                        <a:pt x="444" y="4446"/>
                        <a:pt x="444" y="4444"/>
                      </a:cubicBezTo>
                      <a:cubicBezTo>
                        <a:pt x="834" y="2010"/>
                        <a:pt x="3118" y="348"/>
                        <a:pt x="5553" y="728"/>
                      </a:cubicBezTo>
                      <a:cubicBezTo>
                        <a:pt x="8002" y="1124"/>
                        <a:pt x="9666" y="3431"/>
                        <a:pt x="9270" y="5880"/>
                      </a:cubicBezTo>
                      <a:cubicBezTo>
                        <a:pt x="9270" y="5882"/>
                        <a:pt x="9269" y="5883"/>
                        <a:pt x="9269" y="5885"/>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07" name="Freeform 6106">
                  <a:extLst>
                    <a:ext uri="{FF2B5EF4-FFF2-40B4-BE49-F238E27FC236}">
                      <a16:creationId xmlns:a16="http://schemas.microsoft.com/office/drawing/2014/main" id="{E5CC4C69-68FC-CAAE-1A54-ED9F2F310B8E}"/>
                    </a:ext>
                  </a:extLst>
                </p:cNvPr>
                <p:cNvSpPr/>
                <p:nvPr/>
              </p:nvSpPr>
              <p:spPr>
                <a:xfrm rot="-780000">
                  <a:off x="1858242" y="3967498"/>
                  <a:ext cx="8986" cy="8989"/>
                </a:xfrm>
                <a:custGeom>
                  <a:avLst/>
                  <a:gdLst>
                    <a:gd name="connsiteX0" fmla="*/ 9315 w 8986"/>
                    <a:gd name="connsiteY0" fmla="*/ 5890 h 8989"/>
                    <a:gd name="connsiteX1" fmla="*/ 4159 w 8986"/>
                    <a:gd name="connsiteY1" fmla="*/ 9607 h 8989"/>
                    <a:gd name="connsiteX2" fmla="*/ 443 w 8986"/>
                    <a:gd name="connsiteY2" fmla="*/ 4454 h 8989"/>
                    <a:gd name="connsiteX3" fmla="*/ 443 w 8986"/>
                    <a:gd name="connsiteY3" fmla="*/ 4450 h 8989"/>
                    <a:gd name="connsiteX4" fmla="*/ 5595 w 8986"/>
                    <a:gd name="connsiteY4" fmla="*/ 732 h 8989"/>
                    <a:gd name="connsiteX5" fmla="*/ 5599 w 8986"/>
                    <a:gd name="connsiteY5" fmla="*/ 733 h 8989"/>
                    <a:gd name="connsiteX6" fmla="*/ 9315 w 8986"/>
                    <a:gd name="connsiteY6" fmla="*/ 5890 h 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 h="8989">
                      <a:moveTo>
                        <a:pt x="9315" y="5890"/>
                      </a:moveTo>
                      <a:cubicBezTo>
                        <a:pt x="8909" y="8335"/>
                        <a:pt x="6607" y="9996"/>
                        <a:pt x="4159" y="9607"/>
                      </a:cubicBezTo>
                      <a:cubicBezTo>
                        <a:pt x="1711" y="9211"/>
                        <a:pt x="47" y="6904"/>
                        <a:pt x="443" y="4454"/>
                      </a:cubicBezTo>
                      <a:cubicBezTo>
                        <a:pt x="443" y="4453"/>
                        <a:pt x="443" y="4451"/>
                        <a:pt x="443" y="4450"/>
                      </a:cubicBezTo>
                      <a:cubicBezTo>
                        <a:pt x="840" y="2000"/>
                        <a:pt x="3146" y="336"/>
                        <a:pt x="5595" y="732"/>
                      </a:cubicBezTo>
                      <a:cubicBezTo>
                        <a:pt x="5596" y="732"/>
                        <a:pt x="5598" y="732"/>
                        <a:pt x="5599" y="733"/>
                      </a:cubicBezTo>
                      <a:cubicBezTo>
                        <a:pt x="8044" y="1139"/>
                        <a:pt x="9703" y="3442"/>
                        <a:pt x="9315" y="5890"/>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08" name="Graphic 4289">
                <a:extLst>
                  <a:ext uri="{FF2B5EF4-FFF2-40B4-BE49-F238E27FC236}">
                    <a16:creationId xmlns:a16="http://schemas.microsoft.com/office/drawing/2014/main" id="{71B4B130-1E65-1BB3-EFC1-144C9228D33B}"/>
                  </a:ext>
                </a:extLst>
              </p:cNvPr>
              <p:cNvGrpSpPr/>
              <p:nvPr/>
            </p:nvGrpSpPr>
            <p:grpSpPr>
              <a:xfrm>
                <a:off x="1871859" y="4007459"/>
                <a:ext cx="18326" cy="16655"/>
                <a:chOff x="1871859" y="4007459"/>
                <a:chExt cx="18326" cy="16655"/>
              </a:xfrm>
            </p:grpSpPr>
            <p:sp>
              <p:nvSpPr>
                <p:cNvPr id="6109" name="Freeform 6108">
                  <a:extLst>
                    <a:ext uri="{FF2B5EF4-FFF2-40B4-BE49-F238E27FC236}">
                      <a16:creationId xmlns:a16="http://schemas.microsoft.com/office/drawing/2014/main" id="{D6E47FF5-B564-DD84-66DA-1050C1A5B39D}"/>
                    </a:ext>
                  </a:extLst>
                </p:cNvPr>
                <p:cNvSpPr/>
                <p:nvPr/>
              </p:nvSpPr>
              <p:spPr>
                <a:xfrm rot="-780000">
                  <a:off x="1876413" y="4009621"/>
                  <a:ext cx="12524" cy="12529"/>
                </a:xfrm>
                <a:custGeom>
                  <a:avLst/>
                  <a:gdLst>
                    <a:gd name="connsiteX0" fmla="*/ 12835 w 12524"/>
                    <a:gd name="connsiteY0" fmla="*/ 7925 h 12529"/>
                    <a:gd name="connsiteX1" fmla="*/ 5645 w 12524"/>
                    <a:gd name="connsiteY1" fmla="*/ 13133 h 12529"/>
                    <a:gd name="connsiteX2" fmla="*/ 466 w 12524"/>
                    <a:gd name="connsiteY2" fmla="*/ 5941 h 12529"/>
                    <a:gd name="connsiteX3" fmla="*/ 7652 w 12524"/>
                    <a:gd name="connsiteY3" fmla="*/ 760 h 12529"/>
                    <a:gd name="connsiteX4" fmla="*/ 12835 w 12524"/>
                    <a:gd name="connsiteY4" fmla="*/ 7925 h 12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4" h="12529">
                      <a:moveTo>
                        <a:pt x="12835" y="7925"/>
                      </a:moveTo>
                      <a:cubicBezTo>
                        <a:pt x="12279" y="11344"/>
                        <a:pt x="9066" y="13672"/>
                        <a:pt x="5645" y="13133"/>
                      </a:cubicBezTo>
                      <a:cubicBezTo>
                        <a:pt x="2238" y="12563"/>
                        <a:pt x="-73" y="9353"/>
                        <a:pt x="466" y="5941"/>
                      </a:cubicBezTo>
                      <a:cubicBezTo>
                        <a:pt x="1029" y="2530"/>
                        <a:pt x="4239" y="216"/>
                        <a:pt x="7652" y="760"/>
                      </a:cubicBezTo>
                      <a:cubicBezTo>
                        <a:pt x="11055" y="1316"/>
                        <a:pt x="13371" y="4517"/>
                        <a:pt x="12835" y="7925"/>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10" name="Freeform 6109">
                  <a:extLst>
                    <a:ext uri="{FF2B5EF4-FFF2-40B4-BE49-F238E27FC236}">
                      <a16:creationId xmlns:a16="http://schemas.microsoft.com/office/drawing/2014/main" id="{D42A1306-5CA2-D658-3BED-C58F630C7EE6}"/>
                    </a:ext>
                  </a:extLst>
                </p:cNvPr>
                <p:cNvSpPr/>
                <p:nvPr/>
              </p:nvSpPr>
              <p:spPr>
                <a:xfrm rot="-780000">
                  <a:off x="1873105" y="4009424"/>
                  <a:ext cx="12506" cy="12507"/>
                </a:xfrm>
                <a:custGeom>
                  <a:avLst/>
                  <a:gdLst>
                    <a:gd name="connsiteX0" fmla="*/ 12815 w 12506"/>
                    <a:gd name="connsiteY0" fmla="*/ 7920 h 12507"/>
                    <a:gd name="connsiteX1" fmla="*/ 5690 w 12506"/>
                    <a:gd name="connsiteY1" fmla="*/ 13111 h 12507"/>
                    <a:gd name="connsiteX2" fmla="*/ 5648 w 12506"/>
                    <a:gd name="connsiteY2" fmla="*/ 13105 h 12507"/>
                    <a:gd name="connsiteX3" fmla="*/ 465 w 12506"/>
                    <a:gd name="connsiteY3" fmla="*/ 5964 h 12507"/>
                    <a:gd name="connsiteX4" fmla="*/ 469 w 12506"/>
                    <a:gd name="connsiteY4" fmla="*/ 5941 h 12507"/>
                    <a:gd name="connsiteX5" fmla="*/ 7631 w 12506"/>
                    <a:gd name="connsiteY5" fmla="*/ 760 h 12507"/>
                    <a:gd name="connsiteX6" fmla="*/ 12815 w 12506"/>
                    <a:gd name="connsiteY6" fmla="*/ 7920 h 1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6" h="12507">
                      <a:moveTo>
                        <a:pt x="12815" y="7920"/>
                      </a:moveTo>
                      <a:cubicBezTo>
                        <a:pt x="12281" y="11322"/>
                        <a:pt x="9091" y="13646"/>
                        <a:pt x="5690" y="13111"/>
                      </a:cubicBezTo>
                      <a:cubicBezTo>
                        <a:pt x="5676" y="13110"/>
                        <a:pt x="5662" y="13107"/>
                        <a:pt x="5648" y="13105"/>
                      </a:cubicBezTo>
                      <a:cubicBezTo>
                        <a:pt x="2246" y="12565"/>
                        <a:pt x="-75" y="9368"/>
                        <a:pt x="465" y="5964"/>
                      </a:cubicBezTo>
                      <a:cubicBezTo>
                        <a:pt x="467" y="5956"/>
                        <a:pt x="468" y="5948"/>
                        <a:pt x="469" y="5941"/>
                      </a:cubicBezTo>
                      <a:cubicBezTo>
                        <a:pt x="1020" y="2533"/>
                        <a:pt x="4224" y="216"/>
                        <a:pt x="7631" y="760"/>
                      </a:cubicBezTo>
                      <a:cubicBezTo>
                        <a:pt x="11039" y="1307"/>
                        <a:pt x="13359" y="4511"/>
                        <a:pt x="12815" y="7920"/>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11" name="Graphic 4289">
                <a:extLst>
                  <a:ext uri="{FF2B5EF4-FFF2-40B4-BE49-F238E27FC236}">
                    <a16:creationId xmlns:a16="http://schemas.microsoft.com/office/drawing/2014/main" id="{30A186D7-3BEF-172B-B121-E3308DCB8DD9}"/>
                  </a:ext>
                </a:extLst>
              </p:cNvPr>
              <p:cNvGrpSpPr/>
              <p:nvPr/>
            </p:nvGrpSpPr>
            <p:grpSpPr>
              <a:xfrm>
                <a:off x="1817082" y="4066681"/>
                <a:ext cx="77411" cy="39606"/>
                <a:chOff x="1817082" y="4066681"/>
                <a:chExt cx="77411" cy="39606"/>
              </a:xfrm>
            </p:grpSpPr>
            <p:sp>
              <p:nvSpPr>
                <p:cNvPr id="6112" name="Freeform 6111">
                  <a:extLst>
                    <a:ext uri="{FF2B5EF4-FFF2-40B4-BE49-F238E27FC236}">
                      <a16:creationId xmlns:a16="http://schemas.microsoft.com/office/drawing/2014/main" id="{370AE427-515F-CDFF-C855-46763E477FF9}"/>
                    </a:ext>
                  </a:extLst>
                </p:cNvPr>
                <p:cNvSpPr/>
                <p:nvPr/>
              </p:nvSpPr>
              <p:spPr>
                <a:xfrm rot="-780000">
                  <a:off x="1818715" y="4075058"/>
                  <a:ext cx="70990" cy="22616"/>
                </a:xfrm>
                <a:custGeom>
                  <a:avLst/>
                  <a:gdLst>
                    <a:gd name="connsiteX0" fmla="*/ 2571 w 70990"/>
                    <a:gd name="connsiteY0" fmla="*/ 23276 h 22616"/>
                    <a:gd name="connsiteX1" fmla="*/ 1354 w 70990"/>
                    <a:gd name="connsiteY1" fmla="*/ 22733 h 22616"/>
                    <a:gd name="connsiteX2" fmla="*/ 934 w 70990"/>
                    <a:gd name="connsiteY2" fmla="*/ 19117 h 22616"/>
                    <a:gd name="connsiteX3" fmla="*/ 960 w 70990"/>
                    <a:gd name="connsiteY3" fmla="*/ 19085 h 22616"/>
                    <a:gd name="connsiteX4" fmla="*/ 22107 w 70990"/>
                    <a:gd name="connsiteY4" fmla="*/ 11224 h 22616"/>
                    <a:gd name="connsiteX5" fmla="*/ 39683 w 70990"/>
                    <a:gd name="connsiteY5" fmla="*/ 10183 h 22616"/>
                    <a:gd name="connsiteX6" fmla="*/ 69925 w 70990"/>
                    <a:gd name="connsiteY6" fmla="*/ 4306 h 22616"/>
                    <a:gd name="connsiteX7" fmla="*/ 71096 w 70990"/>
                    <a:gd name="connsiteY7" fmla="*/ 7794 h 22616"/>
                    <a:gd name="connsiteX8" fmla="*/ 71091 w 70990"/>
                    <a:gd name="connsiteY8" fmla="*/ 7804 h 22616"/>
                    <a:gd name="connsiteX9" fmla="*/ 67570 w 70990"/>
                    <a:gd name="connsiteY9" fmla="*/ 8971 h 22616"/>
                    <a:gd name="connsiteX10" fmla="*/ 43673 w 70990"/>
                    <a:gd name="connsiteY10" fmla="*/ 13510 h 22616"/>
                    <a:gd name="connsiteX11" fmla="*/ 20170 w 70990"/>
                    <a:gd name="connsiteY11" fmla="*/ 16065 h 22616"/>
                    <a:gd name="connsiteX12" fmla="*/ 5024 w 70990"/>
                    <a:gd name="connsiteY12" fmla="*/ 22338 h 22616"/>
                    <a:gd name="connsiteX13" fmla="*/ 2571 w 70990"/>
                    <a:gd name="connsiteY13" fmla="*/ 23276 h 2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990" h="22616">
                      <a:moveTo>
                        <a:pt x="2571" y="23276"/>
                      </a:moveTo>
                      <a:cubicBezTo>
                        <a:pt x="2126" y="23200"/>
                        <a:pt x="1708" y="23014"/>
                        <a:pt x="1354" y="22733"/>
                      </a:cubicBezTo>
                      <a:cubicBezTo>
                        <a:pt x="240" y="21850"/>
                        <a:pt x="52" y="20231"/>
                        <a:pt x="934" y="19117"/>
                      </a:cubicBezTo>
                      <a:cubicBezTo>
                        <a:pt x="943" y="19106"/>
                        <a:pt x="951" y="19096"/>
                        <a:pt x="960" y="19085"/>
                      </a:cubicBezTo>
                      <a:cubicBezTo>
                        <a:pt x="1354" y="18565"/>
                        <a:pt x="10927" y="6759"/>
                        <a:pt x="22107" y="11224"/>
                      </a:cubicBezTo>
                      <a:cubicBezTo>
                        <a:pt x="33115" y="15615"/>
                        <a:pt x="37054" y="13305"/>
                        <a:pt x="39683" y="10183"/>
                      </a:cubicBezTo>
                      <a:cubicBezTo>
                        <a:pt x="43701" y="5346"/>
                        <a:pt x="52052" y="-4685"/>
                        <a:pt x="69925" y="4306"/>
                      </a:cubicBezTo>
                      <a:cubicBezTo>
                        <a:pt x="71212" y="4946"/>
                        <a:pt x="71736" y="6507"/>
                        <a:pt x="71096" y="7794"/>
                      </a:cubicBezTo>
                      <a:cubicBezTo>
                        <a:pt x="71095" y="7797"/>
                        <a:pt x="71093" y="7801"/>
                        <a:pt x="71091" y="7804"/>
                      </a:cubicBezTo>
                      <a:cubicBezTo>
                        <a:pt x="70435" y="9092"/>
                        <a:pt x="68865" y="9612"/>
                        <a:pt x="67570" y="8971"/>
                      </a:cubicBezTo>
                      <a:cubicBezTo>
                        <a:pt x="54505" y="2373"/>
                        <a:pt x="48606" y="7605"/>
                        <a:pt x="43673" y="13510"/>
                      </a:cubicBezTo>
                      <a:cubicBezTo>
                        <a:pt x="37077" y="21446"/>
                        <a:pt x="27635" y="19039"/>
                        <a:pt x="20170" y="16065"/>
                      </a:cubicBezTo>
                      <a:cubicBezTo>
                        <a:pt x="12558" y="13041"/>
                        <a:pt x="5098" y="22240"/>
                        <a:pt x="5024" y="22338"/>
                      </a:cubicBezTo>
                      <a:cubicBezTo>
                        <a:pt x="4433" y="23067"/>
                        <a:pt x="3498" y="23424"/>
                        <a:pt x="2571" y="2327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13" name="Freeform 6112">
                  <a:extLst>
                    <a:ext uri="{FF2B5EF4-FFF2-40B4-BE49-F238E27FC236}">
                      <a16:creationId xmlns:a16="http://schemas.microsoft.com/office/drawing/2014/main" id="{6D45AAF8-8B2A-FDA7-3610-AC7CAE052D49}"/>
                    </a:ext>
                  </a:extLst>
                </p:cNvPr>
                <p:cNvSpPr/>
                <p:nvPr/>
              </p:nvSpPr>
              <p:spPr>
                <a:xfrm rot="-780000">
                  <a:off x="1822028" y="4075279"/>
                  <a:ext cx="70830" cy="22612"/>
                </a:xfrm>
                <a:custGeom>
                  <a:avLst/>
                  <a:gdLst>
                    <a:gd name="connsiteX0" fmla="*/ 2587 w 70830"/>
                    <a:gd name="connsiteY0" fmla="*/ 23276 h 22612"/>
                    <a:gd name="connsiteX1" fmla="*/ 1370 w 70830"/>
                    <a:gd name="connsiteY1" fmla="*/ 22733 h 22612"/>
                    <a:gd name="connsiteX2" fmla="*/ 926 w 70830"/>
                    <a:gd name="connsiteY2" fmla="*/ 19113 h 22612"/>
                    <a:gd name="connsiteX3" fmla="*/ 948 w 70830"/>
                    <a:gd name="connsiteY3" fmla="*/ 19085 h 22612"/>
                    <a:gd name="connsiteX4" fmla="*/ 22095 w 70830"/>
                    <a:gd name="connsiteY4" fmla="*/ 11224 h 22612"/>
                    <a:gd name="connsiteX5" fmla="*/ 39671 w 70830"/>
                    <a:gd name="connsiteY5" fmla="*/ 10183 h 22612"/>
                    <a:gd name="connsiteX6" fmla="*/ 69941 w 70830"/>
                    <a:gd name="connsiteY6" fmla="*/ 4306 h 22612"/>
                    <a:gd name="connsiteX7" fmla="*/ 70838 w 70830"/>
                    <a:gd name="connsiteY7" fmla="*/ 7888 h 22612"/>
                    <a:gd name="connsiteX8" fmla="*/ 67586 w 70830"/>
                    <a:gd name="connsiteY8" fmla="*/ 8952 h 22612"/>
                    <a:gd name="connsiteX9" fmla="*/ 43689 w 70830"/>
                    <a:gd name="connsiteY9" fmla="*/ 13491 h 22612"/>
                    <a:gd name="connsiteX10" fmla="*/ 20186 w 70830"/>
                    <a:gd name="connsiteY10" fmla="*/ 16047 h 22612"/>
                    <a:gd name="connsiteX11" fmla="*/ 5040 w 70830"/>
                    <a:gd name="connsiteY11" fmla="*/ 22319 h 22612"/>
                    <a:gd name="connsiteX12" fmla="*/ 2587 w 70830"/>
                    <a:gd name="connsiteY12" fmla="*/ 23276 h 2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30" h="22612">
                      <a:moveTo>
                        <a:pt x="2587" y="23276"/>
                      </a:moveTo>
                      <a:cubicBezTo>
                        <a:pt x="2141" y="23205"/>
                        <a:pt x="1721" y="23018"/>
                        <a:pt x="1370" y="22733"/>
                      </a:cubicBezTo>
                      <a:cubicBezTo>
                        <a:pt x="248" y="21856"/>
                        <a:pt x="49" y="20235"/>
                        <a:pt x="926" y="19113"/>
                      </a:cubicBezTo>
                      <a:cubicBezTo>
                        <a:pt x="933" y="19104"/>
                        <a:pt x="940" y="19095"/>
                        <a:pt x="948" y="19085"/>
                      </a:cubicBezTo>
                      <a:cubicBezTo>
                        <a:pt x="1356" y="18565"/>
                        <a:pt x="10948" y="6759"/>
                        <a:pt x="22095" y="11224"/>
                      </a:cubicBezTo>
                      <a:cubicBezTo>
                        <a:pt x="33127" y="15615"/>
                        <a:pt x="37070" y="13305"/>
                        <a:pt x="39671" y="10183"/>
                      </a:cubicBezTo>
                      <a:cubicBezTo>
                        <a:pt x="43689" y="5347"/>
                        <a:pt x="52068" y="-4685"/>
                        <a:pt x="69941" y="4306"/>
                      </a:cubicBezTo>
                      <a:cubicBezTo>
                        <a:pt x="71178" y="5047"/>
                        <a:pt x="71579" y="6651"/>
                        <a:pt x="70838" y="7888"/>
                      </a:cubicBezTo>
                      <a:cubicBezTo>
                        <a:pt x="70170" y="9003"/>
                        <a:pt x="68784" y="9456"/>
                        <a:pt x="67586" y="8952"/>
                      </a:cubicBezTo>
                      <a:cubicBezTo>
                        <a:pt x="54520" y="2354"/>
                        <a:pt x="48622" y="7586"/>
                        <a:pt x="43689" y="13491"/>
                      </a:cubicBezTo>
                      <a:cubicBezTo>
                        <a:pt x="37093" y="21427"/>
                        <a:pt x="27650" y="19020"/>
                        <a:pt x="20186" y="16047"/>
                      </a:cubicBezTo>
                      <a:cubicBezTo>
                        <a:pt x="12550" y="13022"/>
                        <a:pt x="5114" y="22222"/>
                        <a:pt x="5040" y="22319"/>
                      </a:cubicBezTo>
                      <a:cubicBezTo>
                        <a:pt x="4450" y="23051"/>
                        <a:pt x="3516" y="23415"/>
                        <a:pt x="2587" y="23276"/>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14" name="Freeform 6113">
                  <a:extLst>
                    <a:ext uri="{FF2B5EF4-FFF2-40B4-BE49-F238E27FC236}">
                      <a16:creationId xmlns:a16="http://schemas.microsoft.com/office/drawing/2014/main" id="{E23FE1A6-ED15-68DF-8117-715921EB412C}"/>
                    </a:ext>
                  </a:extLst>
                </p:cNvPr>
                <p:cNvSpPr/>
                <p:nvPr/>
              </p:nvSpPr>
              <p:spPr>
                <a:xfrm rot="-780000">
                  <a:off x="1818715" y="4075058"/>
                  <a:ext cx="70990" cy="22616"/>
                </a:xfrm>
                <a:custGeom>
                  <a:avLst/>
                  <a:gdLst>
                    <a:gd name="connsiteX0" fmla="*/ 2571 w 70990"/>
                    <a:gd name="connsiteY0" fmla="*/ 23276 h 22616"/>
                    <a:gd name="connsiteX1" fmla="*/ 1354 w 70990"/>
                    <a:gd name="connsiteY1" fmla="*/ 22733 h 22616"/>
                    <a:gd name="connsiteX2" fmla="*/ 934 w 70990"/>
                    <a:gd name="connsiteY2" fmla="*/ 19117 h 22616"/>
                    <a:gd name="connsiteX3" fmla="*/ 960 w 70990"/>
                    <a:gd name="connsiteY3" fmla="*/ 19085 h 22616"/>
                    <a:gd name="connsiteX4" fmla="*/ 22107 w 70990"/>
                    <a:gd name="connsiteY4" fmla="*/ 11224 h 22616"/>
                    <a:gd name="connsiteX5" fmla="*/ 39683 w 70990"/>
                    <a:gd name="connsiteY5" fmla="*/ 10183 h 22616"/>
                    <a:gd name="connsiteX6" fmla="*/ 69925 w 70990"/>
                    <a:gd name="connsiteY6" fmla="*/ 4306 h 22616"/>
                    <a:gd name="connsiteX7" fmla="*/ 71096 w 70990"/>
                    <a:gd name="connsiteY7" fmla="*/ 7794 h 22616"/>
                    <a:gd name="connsiteX8" fmla="*/ 71091 w 70990"/>
                    <a:gd name="connsiteY8" fmla="*/ 7804 h 22616"/>
                    <a:gd name="connsiteX9" fmla="*/ 67570 w 70990"/>
                    <a:gd name="connsiteY9" fmla="*/ 8971 h 22616"/>
                    <a:gd name="connsiteX10" fmla="*/ 43673 w 70990"/>
                    <a:gd name="connsiteY10" fmla="*/ 13510 h 22616"/>
                    <a:gd name="connsiteX11" fmla="*/ 20170 w 70990"/>
                    <a:gd name="connsiteY11" fmla="*/ 16065 h 22616"/>
                    <a:gd name="connsiteX12" fmla="*/ 5024 w 70990"/>
                    <a:gd name="connsiteY12" fmla="*/ 22338 h 22616"/>
                    <a:gd name="connsiteX13" fmla="*/ 2571 w 70990"/>
                    <a:gd name="connsiteY13" fmla="*/ 23276 h 2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990" h="22616">
                      <a:moveTo>
                        <a:pt x="2571" y="23276"/>
                      </a:moveTo>
                      <a:cubicBezTo>
                        <a:pt x="2126" y="23200"/>
                        <a:pt x="1708" y="23014"/>
                        <a:pt x="1354" y="22733"/>
                      </a:cubicBezTo>
                      <a:cubicBezTo>
                        <a:pt x="240" y="21850"/>
                        <a:pt x="52" y="20231"/>
                        <a:pt x="934" y="19117"/>
                      </a:cubicBezTo>
                      <a:cubicBezTo>
                        <a:pt x="943" y="19106"/>
                        <a:pt x="951" y="19096"/>
                        <a:pt x="960" y="19085"/>
                      </a:cubicBezTo>
                      <a:cubicBezTo>
                        <a:pt x="1354" y="18565"/>
                        <a:pt x="10927" y="6759"/>
                        <a:pt x="22107" y="11224"/>
                      </a:cubicBezTo>
                      <a:cubicBezTo>
                        <a:pt x="33115" y="15615"/>
                        <a:pt x="37054" y="13305"/>
                        <a:pt x="39683" y="10183"/>
                      </a:cubicBezTo>
                      <a:cubicBezTo>
                        <a:pt x="43701" y="5346"/>
                        <a:pt x="52052" y="-4685"/>
                        <a:pt x="69925" y="4306"/>
                      </a:cubicBezTo>
                      <a:cubicBezTo>
                        <a:pt x="71212" y="4946"/>
                        <a:pt x="71736" y="6507"/>
                        <a:pt x="71096" y="7794"/>
                      </a:cubicBezTo>
                      <a:cubicBezTo>
                        <a:pt x="71095" y="7797"/>
                        <a:pt x="71093" y="7801"/>
                        <a:pt x="71091" y="7804"/>
                      </a:cubicBezTo>
                      <a:cubicBezTo>
                        <a:pt x="70435" y="9092"/>
                        <a:pt x="68865" y="9612"/>
                        <a:pt x="67570" y="8971"/>
                      </a:cubicBezTo>
                      <a:cubicBezTo>
                        <a:pt x="54505" y="2373"/>
                        <a:pt x="48606" y="7605"/>
                        <a:pt x="43673" y="13510"/>
                      </a:cubicBezTo>
                      <a:cubicBezTo>
                        <a:pt x="37077" y="21446"/>
                        <a:pt x="27635" y="19039"/>
                        <a:pt x="20170" y="16065"/>
                      </a:cubicBezTo>
                      <a:cubicBezTo>
                        <a:pt x="12558" y="13041"/>
                        <a:pt x="5098" y="22240"/>
                        <a:pt x="5024" y="22338"/>
                      </a:cubicBezTo>
                      <a:cubicBezTo>
                        <a:pt x="4433" y="23067"/>
                        <a:pt x="3498" y="23424"/>
                        <a:pt x="2571" y="2327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15" name="Graphic 4289">
                <a:extLst>
                  <a:ext uri="{FF2B5EF4-FFF2-40B4-BE49-F238E27FC236}">
                    <a16:creationId xmlns:a16="http://schemas.microsoft.com/office/drawing/2014/main" id="{AE1647E2-260E-2CAB-9562-100E00213870}"/>
                  </a:ext>
                </a:extLst>
              </p:cNvPr>
              <p:cNvGrpSpPr/>
              <p:nvPr/>
            </p:nvGrpSpPr>
            <p:grpSpPr>
              <a:xfrm>
                <a:off x="1827016" y="3953445"/>
                <a:ext cx="43347" cy="24548"/>
                <a:chOff x="1827016" y="3953445"/>
                <a:chExt cx="43347" cy="24548"/>
              </a:xfrm>
            </p:grpSpPr>
            <p:sp>
              <p:nvSpPr>
                <p:cNvPr id="6116" name="Freeform 6115">
                  <a:extLst>
                    <a:ext uri="{FF2B5EF4-FFF2-40B4-BE49-F238E27FC236}">
                      <a16:creationId xmlns:a16="http://schemas.microsoft.com/office/drawing/2014/main" id="{BF45EF1E-77CE-C0D8-258F-C12D600CB412}"/>
                    </a:ext>
                  </a:extLst>
                </p:cNvPr>
                <p:cNvSpPr/>
                <p:nvPr/>
              </p:nvSpPr>
              <p:spPr>
                <a:xfrm rot="-780000">
                  <a:off x="1828201" y="3958217"/>
                  <a:ext cx="37599" cy="14823"/>
                </a:xfrm>
                <a:custGeom>
                  <a:avLst/>
                  <a:gdLst>
                    <a:gd name="connsiteX0" fmla="*/ 2564 w 37599"/>
                    <a:gd name="connsiteY0" fmla="*/ 15458 h 14823"/>
                    <a:gd name="connsiteX1" fmla="*/ 1422 w 37599"/>
                    <a:gd name="connsiteY1" fmla="*/ 14993 h 14823"/>
                    <a:gd name="connsiteX2" fmla="*/ 878 w 37599"/>
                    <a:gd name="connsiteY2" fmla="*/ 11374 h 14823"/>
                    <a:gd name="connsiteX3" fmla="*/ 19244 w 37599"/>
                    <a:gd name="connsiteY3" fmla="*/ 4307 h 14823"/>
                    <a:gd name="connsiteX4" fmla="*/ 33773 w 37599"/>
                    <a:gd name="connsiteY4" fmla="*/ 1231 h 14823"/>
                    <a:gd name="connsiteX5" fmla="*/ 37420 w 37599"/>
                    <a:gd name="connsiteY5" fmla="*/ 1659 h 14823"/>
                    <a:gd name="connsiteX6" fmla="*/ 37094 w 37599"/>
                    <a:gd name="connsiteY6" fmla="*/ 5223 h 14823"/>
                    <a:gd name="connsiteX7" fmla="*/ 18826 w 37599"/>
                    <a:gd name="connsiteY7" fmla="*/ 9511 h 14823"/>
                    <a:gd name="connsiteX8" fmla="*/ 5068 w 37599"/>
                    <a:gd name="connsiteY8" fmla="*/ 14468 h 14823"/>
                    <a:gd name="connsiteX9" fmla="*/ 2564 w 37599"/>
                    <a:gd name="connsiteY9" fmla="*/ 15458 h 1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99" h="14823">
                      <a:moveTo>
                        <a:pt x="2564" y="15458"/>
                      </a:moveTo>
                      <a:cubicBezTo>
                        <a:pt x="2151" y="15399"/>
                        <a:pt x="1759" y="15240"/>
                        <a:pt x="1422" y="14993"/>
                      </a:cubicBezTo>
                      <a:cubicBezTo>
                        <a:pt x="282" y="14139"/>
                        <a:pt x="40" y="12526"/>
                        <a:pt x="878" y="11374"/>
                      </a:cubicBezTo>
                      <a:cubicBezTo>
                        <a:pt x="5424" y="6081"/>
                        <a:pt x="12324" y="3425"/>
                        <a:pt x="19244" y="4307"/>
                      </a:cubicBezTo>
                      <a:cubicBezTo>
                        <a:pt x="24299" y="5063"/>
                        <a:pt x="29457" y="3971"/>
                        <a:pt x="33773" y="1231"/>
                      </a:cubicBezTo>
                      <a:cubicBezTo>
                        <a:pt x="34898" y="342"/>
                        <a:pt x="36531" y="534"/>
                        <a:pt x="37420" y="1659"/>
                      </a:cubicBezTo>
                      <a:cubicBezTo>
                        <a:pt x="38276" y="2745"/>
                        <a:pt x="38133" y="4311"/>
                        <a:pt x="37094" y="5223"/>
                      </a:cubicBezTo>
                      <a:cubicBezTo>
                        <a:pt x="31754" y="8885"/>
                        <a:pt x="25237" y="10415"/>
                        <a:pt x="18826" y="9511"/>
                      </a:cubicBezTo>
                      <a:cubicBezTo>
                        <a:pt x="13704" y="8800"/>
                        <a:pt x="8560" y="10653"/>
                        <a:pt x="5068" y="14468"/>
                      </a:cubicBezTo>
                      <a:cubicBezTo>
                        <a:pt x="4483" y="15239"/>
                        <a:pt x="3518" y="15621"/>
                        <a:pt x="2564" y="1545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17" name="Freeform 6116">
                  <a:extLst>
                    <a:ext uri="{FF2B5EF4-FFF2-40B4-BE49-F238E27FC236}">
                      <a16:creationId xmlns:a16="http://schemas.microsoft.com/office/drawing/2014/main" id="{FD5B2572-8ABA-1979-E6BD-FAE08DCA3506}"/>
                    </a:ext>
                  </a:extLst>
                </p:cNvPr>
                <p:cNvSpPr/>
                <p:nvPr/>
              </p:nvSpPr>
              <p:spPr>
                <a:xfrm rot="-780000">
                  <a:off x="1831521" y="3958371"/>
                  <a:ext cx="37654" cy="14857"/>
                </a:xfrm>
                <a:custGeom>
                  <a:avLst/>
                  <a:gdLst>
                    <a:gd name="connsiteX0" fmla="*/ 2565 w 37654"/>
                    <a:gd name="connsiteY0" fmla="*/ 15494 h 14857"/>
                    <a:gd name="connsiteX1" fmla="*/ 1422 w 37654"/>
                    <a:gd name="connsiteY1" fmla="*/ 15029 h 14857"/>
                    <a:gd name="connsiteX2" fmla="*/ 879 w 37654"/>
                    <a:gd name="connsiteY2" fmla="*/ 11410 h 14857"/>
                    <a:gd name="connsiteX3" fmla="*/ 19221 w 37654"/>
                    <a:gd name="connsiteY3" fmla="*/ 4334 h 14857"/>
                    <a:gd name="connsiteX4" fmla="*/ 33759 w 37654"/>
                    <a:gd name="connsiteY4" fmla="*/ 1263 h 14857"/>
                    <a:gd name="connsiteX5" fmla="*/ 37429 w 37654"/>
                    <a:gd name="connsiteY5" fmla="*/ 1611 h 14857"/>
                    <a:gd name="connsiteX6" fmla="*/ 37110 w 37654"/>
                    <a:gd name="connsiteY6" fmla="*/ 5257 h 14857"/>
                    <a:gd name="connsiteX7" fmla="*/ 37108 w 37654"/>
                    <a:gd name="connsiteY7" fmla="*/ 5258 h 14857"/>
                    <a:gd name="connsiteX8" fmla="*/ 18840 w 37654"/>
                    <a:gd name="connsiteY8" fmla="*/ 9547 h 14857"/>
                    <a:gd name="connsiteX9" fmla="*/ 5082 w 37654"/>
                    <a:gd name="connsiteY9" fmla="*/ 14504 h 14857"/>
                    <a:gd name="connsiteX10" fmla="*/ 2565 w 37654"/>
                    <a:gd name="connsiteY10" fmla="*/ 15494 h 1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54" h="14857">
                      <a:moveTo>
                        <a:pt x="2565" y="15494"/>
                      </a:moveTo>
                      <a:cubicBezTo>
                        <a:pt x="2152" y="15435"/>
                        <a:pt x="1759" y="15276"/>
                        <a:pt x="1422" y="15029"/>
                      </a:cubicBezTo>
                      <a:cubicBezTo>
                        <a:pt x="282" y="14174"/>
                        <a:pt x="40" y="12562"/>
                        <a:pt x="879" y="11410"/>
                      </a:cubicBezTo>
                      <a:cubicBezTo>
                        <a:pt x="5422" y="6127"/>
                        <a:pt x="12308" y="3470"/>
                        <a:pt x="19221" y="4334"/>
                      </a:cubicBezTo>
                      <a:cubicBezTo>
                        <a:pt x="24279" y="5099"/>
                        <a:pt x="29443" y="4008"/>
                        <a:pt x="33759" y="1263"/>
                      </a:cubicBezTo>
                      <a:cubicBezTo>
                        <a:pt x="34872" y="355"/>
                        <a:pt x="36507" y="511"/>
                        <a:pt x="37429" y="1611"/>
                      </a:cubicBezTo>
                      <a:cubicBezTo>
                        <a:pt x="38347" y="2706"/>
                        <a:pt x="38204" y="4338"/>
                        <a:pt x="37110" y="5257"/>
                      </a:cubicBezTo>
                      <a:cubicBezTo>
                        <a:pt x="37109" y="5257"/>
                        <a:pt x="37109" y="5258"/>
                        <a:pt x="37108" y="5258"/>
                      </a:cubicBezTo>
                      <a:cubicBezTo>
                        <a:pt x="31766" y="8915"/>
                        <a:pt x="25251" y="10445"/>
                        <a:pt x="18840" y="9547"/>
                      </a:cubicBezTo>
                      <a:cubicBezTo>
                        <a:pt x="13718" y="8828"/>
                        <a:pt x="8570" y="10683"/>
                        <a:pt x="5082" y="14504"/>
                      </a:cubicBezTo>
                      <a:cubicBezTo>
                        <a:pt x="4489" y="15272"/>
                        <a:pt x="3522" y="15652"/>
                        <a:pt x="2565" y="15494"/>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18" name="Freeform 6117">
                  <a:extLst>
                    <a:ext uri="{FF2B5EF4-FFF2-40B4-BE49-F238E27FC236}">
                      <a16:creationId xmlns:a16="http://schemas.microsoft.com/office/drawing/2014/main" id="{F4C3341C-3460-7449-C051-A2A18DB2F03A}"/>
                    </a:ext>
                  </a:extLst>
                </p:cNvPr>
                <p:cNvSpPr/>
                <p:nvPr/>
              </p:nvSpPr>
              <p:spPr>
                <a:xfrm rot="-780000">
                  <a:off x="1828201" y="3958217"/>
                  <a:ext cx="37599" cy="14823"/>
                </a:xfrm>
                <a:custGeom>
                  <a:avLst/>
                  <a:gdLst>
                    <a:gd name="connsiteX0" fmla="*/ 2564 w 37599"/>
                    <a:gd name="connsiteY0" fmla="*/ 15458 h 14823"/>
                    <a:gd name="connsiteX1" fmla="*/ 1422 w 37599"/>
                    <a:gd name="connsiteY1" fmla="*/ 14993 h 14823"/>
                    <a:gd name="connsiteX2" fmla="*/ 878 w 37599"/>
                    <a:gd name="connsiteY2" fmla="*/ 11374 h 14823"/>
                    <a:gd name="connsiteX3" fmla="*/ 19244 w 37599"/>
                    <a:gd name="connsiteY3" fmla="*/ 4307 h 14823"/>
                    <a:gd name="connsiteX4" fmla="*/ 33773 w 37599"/>
                    <a:gd name="connsiteY4" fmla="*/ 1231 h 14823"/>
                    <a:gd name="connsiteX5" fmla="*/ 37420 w 37599"/>
                    <a:gd name="connsiteY5" fmla="*/ 1659 h 14823"/>
                    <a:gd name="connsiteX6" fmla="*/ 37094 w 37599"/>
                    <a:gd name="connsiteY6" fmla="*/ 5223 h 14823"/>
                    <a:gd name="connsiteX7" fmla="*/ 18826 w 37599"/>
                    <a:gd name="connsiteY7" fmla="*/ 9511 h 14823"/>
                    <a:gd name="connsiteX8" fmla="*/ 5068 w 37599"/>
                    <a:gd name="connsiteY8" fmla="*/ 14468 h 14823"/>
                    <a:gd name="connsiteX9" fmla="*/ 2564 w 37599"/>
                    <a:gd name="connsiteY9" fmla="*/ 15458 h 1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99" h="14823">
                      <a:moveTo>
                        <a:pt x="2564" y="15458"/>
                      </a:moveTo>
                      <a:cubicBezTo>
                        <a:pt x="2151" y="15399"/>
                        <a:pt x="1759" y="15240"/>
                        <a:pt x="1422" y="14993"/>
                      </a:cubicBezTo>
                      <a:cubicBezTo>
                        <a:pt x="282" y="14139"/>
                        <a:pt x="40" y="12526"/>
                        <a:pt x="878" y="11374"/>
                      </a:cubicBezTo>
                      <a:cubicBezTo>
                        <a:pt x="5424" y="6081"/>
                        <a:pt x="12324" y="3425"/>
                        <a:pt x="19244" y="4307"/>
                      </a:cubicBezTo>
                      <a:cubicBezTo>
                        <a:pt x="24299" y="5063"/>
                        <a:pt x="29457" y="3971"/>
                        <a:pt x="33773" y="1231"/>
                      </a:cubicBezTo>
                      <a:cubicBezTo>
                        <a:pt x="34898" y="342"/>
                        <a:pt x="36531" y="534"/>
                        <a:pt x="37420" y="1659"/>
                      </a:cubicBezTo>
                      <a:cubicBezTo>
                        <a:pt x="38276" y="2745"/>
                        <a:pt x="38133" y="4311"/>
                        <a:pt x="37094" y="5223"/>
                      </a:cubicBezTo>
                      <a:cubicBezTo>
                        <a:pt x="31754" y="8885"/>
                        <a:pt x="25237" y="10415"/>
                        <a:pt x="18826" y="9511"/>
                      </a:cubicBezTo>
                      <a:cubicBezTo>
                        <a:pt x="13704" y="8800"/>
                        <a:pt x="8560" y="10653"/>
                        <a:pt x="5068" y="14468"/>
                      </a:cubicBezTo>
                      <a:cubicBezTo>
                        <a:pt x="4483" y="15239"/>
                        <a:pt x="3518" y="15621"/>
                        <a:pt x="2564" y="1545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19" name="Graphic 4289">
                <a:extLst>
                  <a:ext uri="{FF2B5EF4-FFF2-40B4-BE49-F238E27FC236}">
                    <a16:creationId xmlns:a16="http://schemas.microsoft.com/office/drawing/2014/main" id="{7BD0A87A-2B74-87F2-9735-035FD16587BE}"/>
                  </a:ext>
                </a:extLst>
              </p:cNvPr>
              <p:cNvGrpSpPr/>
              <p:nvPr/>
            </p:nvGrpSpPr>
            <p:grpSpPr>
              <a:xfrm>
                <a:off x="1850541" y="3962576"/>
                <a:ext cx="45926" cy="27436"/>
                <a:chOff x="1850541" y="3962576"/>
                <a:chExt cx="45926" cy="27436"/>
              </a:xfrm>
            </p:grpSpPr>
            <p:sp>
              <p:nvSpPr>
                <p:cNvPr id="6120" name="Freeform 6119">
                  <a:extLst>
                    <a:ext uri="{FF2B5EF4-FFF2-40B4-BE49-F238E27FC236}">
                      <a16:creationId xmlns:a16="http://schemas.microsoft.com/office/drawing/2014/main" id="{0BCC1686-B362-5254-9FB9-91E9ED8104A7}"/>
                    </a:ext>
                  </a:extLst>
                </p:cNvPr>
                <p:cNvSpPr/>
                <p:nvPr/>
              </p:nvSpPr>
              <p:spPr>
                <a:xfrm rot="-780000">
                  <a:off x="1851977" y="3967543"/>
                  <a:ext cx="39731" cy="17294"/>
                </a:xfrm>
                <a:custGeom>
                  <a:avLst/>
                  <a:gdLst>
                    <a:gd name="connsiteX0" fmla="*/ 9172 w 39731"/>
                    <a:gd name="connsiteY0" fmla="*/ 17299 h 17294"/>
                    <a:gd name="connsiteX1" fmla="*/ 2205 w 39731"/>
                    <a:gd name="connsiteY1" fmla="*/ 15761 h 17294"/>
                    <a:gd name="connsiteX2" fmla="*/ 496 w 39731"/>
                    <a:gd name="connsiteY2" fmla="*/ 12509 h 17294"/>
                    <a:gd name="connsiteX3" fmla="*/ 3747 w 39731"/>
                    <a:gd name="connsiteY3" fmla="*/ 10799 h 17294"/>
                    <a:gd name="connsiteX4" fmla="*/ 23134 w 39731"/>
                    <a:gd name="connsiteY4" fmla="*/ 11789 h 17294"/>
                    <a:gd name="connsiteX5" fmla="*/ 27965 w 39731"/>
                    <a:gd name="connsiteY5" fmla="*/ 6682 h 17294"/>
                    <a:gd name="connsiteX6" fmla="*/ 37830 w 39731"/>
                    <a:gd name="connsiteY6" fmla="*/ 903 h 17294"/>
                    <a:gd name="connsiteX7" fmla="*/ 40101 w 39731"/>
                    <a:gd name="connsiteY7" fmla="*/ 3697 h 17294"/>
                    <a:gd name="connsiteX8" fmla="*/ 40088 w 39731"/>
                    <a:gd name="connsiteY8" fmla="*/ 3802 h 17294"/>
                    <a:gd name="connsiteX9" fmla="*/ 37203 w 39731"/>
                    <a:gd name="connsiteY9" fmla="*/ 6085 h 17294"/>
                    <a:gd name="connsiteX10" fmla="*/ 37189 w 39731"/>
                    <a:gd name="connsiteY10" fmla="*/ 6083 h 17294"/>
                    <a:gd name="connsiteX11" fmla="*/ 32702 w 39731"/>
                    <a:gd name="connsiteY11" fmla="*/ 8871 h 17294"/>
                    <a:gd name="connsiteX12" fmla="*/ 24941 w 39731"/>
                    <a:gd name="connsiteY12" fmla="*/ 16676 h 17294"/>
                    <a:gd name="connsiteX13" fmla="*/ 9172 w 39731"/>
                    <a:gd name="connsiteY13" fmla="*/ 17299 h 1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31" h="17294">
                      <a:moveTo>
                        <a:pt x="9172" y="17299"/>
                      </a:moveTo>
                      <a:cubicBezTo>
                        <a:pt x="6821" y="16925"/>
                        <a:pt x="4495" y="16412"/>
                        <a:pt x="2205" y="15761"/>
                      </a:cubicBezTo>
                      <a:cubicBezTo>
                        <a:pt x="843" y="15325"/>
                        <a:pt x="83" y="13878"/>
                        <a:pt x="496" y="12509"/>
                      </a:cubicBezTo>
                      <a:cubicBezTo>
                        <a:pt x="925" y="11142"/>
                        <a:pt x="2378" y="10378"/>
                        <a:pt x="3747" y="10799"/>
                      </a:cubicBezTo>
                      <a:cubicBezTo>
                        <a:pt x="3872" y="10822"/>
                        <a:pt x="15967" y="14470"/>
                        <a:pt x="23134" y="11789"/>
                      </a:cubicBezTo>
                      <a:cubicBezTo>
                        <a:pt x="25447" y="10925"/>
                        <a:pt x="27230" y="9040"/>
                        <a:pt x="27965" y="6682"/>
                      </a:cubicBezTo>
                      <a:cubicBezTo>
                        <a:pt x="29171" y="2421"/>
                        <a:pt x="33524" y="-130"/>
                        <a:pt x="37830" y="903"/>
                      </a:cubicBezTo>
                      <a:cubicBezTo>
                        <a:pt x="39229" y="1047"/>
                        <a:pt x="40245" y="2298"/>
                        <a:pt x="40101" y="3697"/>
                      </a:cubicBezTo>
                      <a:cubicBezTo>
                        <a:pt x="40097" y="3732"/>
                        <a:pt x="40093" y="3767"/>
                        <a:pt x="40088" y="3802"/>
                      </a:cubicBezTo>
                      <a:cubicBezTo>
                        <a:pt x="39921" y="5229"/>
                        <a:pt x="38630" y="6251"/>
                        <a:pt x="37203" y="6085"/>
                      </a:cubicBezTo>
                      <a:cubicBezTo>
                        <a:pt x="37198" y="6084"/>
                        <a:pt x="37194" y="6084"/>
                        <a:pt x="37189" y="6083"/>
                      </a:cubicBezTo>
                      <a:cubicBezTo>
                        <a:pt x="34166" y="5688"/>
                        <a:pt x="33868" y="6306"/>
                        <a:pt x="32702" y="8871"/>
                      </a:cubicBezTo>
                      <a:cubicBezTo>
                        <a:pt x="31398" y="12494"/>
                        <a:pt x="28556" y="15352"/>
                        <a:pt x="24941" y="16676"/>
                      </a:cubicBezTo>
                      <a:cubicBezTo>
                        <a:pt x="19812" y="18154"/>
                        <a:pt x="14402" y="18368"/>
                        <a:pt x="9172" y="1729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21" name="Freeform 6120">
                  <a:extLst>
                    <a:ext uri="{FF2B5EF4-FFF2-40B4-BE49-F238E27FC236}">
                      <a16:creationId xmlns:a16="http://schemas.microsoft.com/office/drawing/2014/main" id="{296D05F1-03AC-CCE5-E16F-EEAEC17A9248}"/>
                    </a:ext>
                  </a:extLst>
                </p:cNvPr>
                <p:cNvSpPr/>
                <p:nvPr/>
              </p:nvSpPr>
              <p:spPr>
                <a:xfrm rot="-780000">
                  <a:off x="1855282" y="3967748"/>
                  <a:ext cx="39750" cy="17299"/>
                </a:xfrm>
                <a:custGeom>
                  <a:avLst/>
                  <a:gdLst>
                    <a:gd name="connsiteX0" fmla="*/ 9171 w 39750"/>
                    <a:gd name="connsiteY0" fmla="*/ 17310 h 17299"/>
                    <a:gd name="connsiteX1" fmla="*/ 2232 w 39750"/>
                    <a:gd name="connsiteY1" fmla="*/ 15772 h 17299"/>
                    <a:gd name="connsiteX2" fmla="*/ 495 w 39750"/>
                    <a:gd name="connsiteY2" fmla="*/ 12520 h 17299"/>
                    <a:gd name="connsiteX3" fmla="*/ 3746 w 39750"/>
                    <a:gd name="connsiteY3" fmla="*/ 10810 h 17299"/>
                    <a:gd name="connsiteX4" fmla="*/ 23134 w 39750"/>
                    <a:gd name="connsiteY4" fmla="*/ 11800 h 17299"/>
                    <a:gd name="connsiteX5" fmla="*/ 27964 w 39750"/>
                    <a:gd name="connsiteY5" fmla="*/ 6680 h 17299"/>
                    <a:gd name="connsiteX6" fmla="*/ 37830 w 39750"/>
                    <a:gd name="connsiteY6" fmla="*/ 900 h 17299"/>
                    <a:gd name="connsiteX7" fmla="*/ 40121 w 39750"/>
                    <a:gd name="connsiteY7" fmla="*/ 3711 h 17299"/>
                    <a:gd name="connsiteX8" fmla="*/ 40110 w 39750"/>
                    <a:gd name="connsiteY8" fmla="*/ 3799 h 17299"/>
                    <a:gd name="connsiteX9" fmla="*/ 37212 w 39750"/>
                    <a:gd name="connsiteY9" fmla="*/ 6080 h 17299"/>
                    <a:gd name="connsiteX10" fmla="*/ 32702 w 39750"/>
                    <a:gd name="connsiteY10" fmla="*/ 8868 h 17299"/>
                    <a:gd name="connsiteX11" fmla="*/ 24964 w 39750"/>
                    <a:gd name="connsiteY11" fmla="*/ 16674 h 17299"/>
                    <a:gd name="connsiteX12" fmla="*/ 9171 w 39750"/>
                    <a:gd name="connsiteY12" fmla="*/ 17310 h 1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750" h="17299">
                      <a:moveTo>
                        <a:pt x="9171" y="17310"/>
                      </a:moveTo>
                      <a:cubicBezTo>
                        <a:pt x="6829" y="16938"/>
                        <a:pt x="4512" y="16424"/>
                        <a:pt x="2232" y="15772"/>
                      </a:cubicBezTo>
                      <a:cubicBezTo>
                        <a:pt x="858" y="15351"/>
                        <a:pt x="82" y="13898"/>
                        <a:pt x="495" y="12520"/>
                      </a:cubicBezTo>
                      <a:cubicBezTo>
                        <a:pt x="925" y="11153"/>
                        <a:pt x="2377" y="10389"/>
                        <a:pt x="3746" y="10810"/>
                      </a:cubicBezTo>
                      <a:cubicBezTo>
                        <a:pt x="3872" y="10834"/>
                        <a:pt x="15995" y="14481"/>
                        <a:pt x="23134" y="11800"/>
                      </a:cubicBezTo>
                      <a:cubicBezTo>
                        <a:pt x="25455" y="10941"/>
                        <a:pt x="27242" y="9048"/>
                        <a:pt x="27964" y="6680"/>
                      </a:cubicBezTo>
                      <a:cubicBezTo>
                        <a:pt x="29176" y="2423"/>
                        <a:pt x="33525" y="-125"/>
                        <a:pt x="37830" y="900"/>
                      </a:cubicBezTo>
                      <a:cubicBezTo>
                        <a:pt x="39238" y="1043"/>
                        <a:pt x="40264" y="2302"/>
                        <a:pt x="40121" y="3711"/>
                      </a:cubicBezTo>
                      <a:cubicBezTo>
                        <a:pt x="40118" y="3741"/>
                        <a:pt x="40114" y="3770"/>
                        <a:pt x="40110" y="3799"/>
                      </a:cubicBezTo>
                      <a:cubicBezTo>
                        <a:pt x="39936" y="5227"/>
                        <a:pt x="38641" y="6247"/>
                        <a:pt x="37212" y="6080"/>
                      </a:cubicBezTo>
                      <a:cubicBezTo>
                        <a:pt x="34165" y="5686"/>
                        <a:pt x="33891" y="6303"/>
                        <a:pt x="32702" y="8868"/>
                      </a:cubicBezTo>
                      <a:cubicBezTo>
                        <a:pt x="31405" y="12488"/>
                        <a:pt x="28571" y="15347"/>
                        <a:pt x="24964" y="16674"/>
                      </a:cubicBezTo>
                      <a:cubicBezTo>
                        <a:pt x="19828" y="18156"/>
                        <a:pt x="14410" y="18374"/>
                        <a:pt x="9171" y="17310"/>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22" name="Freeform 6121">
                  <a:extLst>
                    <a:ext uri="{FF2B5EF4-FFF2-40B4-BE49-F238E27FC236}">
                      <a16:creationId xmlns:a16="http://schemas.microsoft.com/office/drawing/2014/main" id="{86408D32-353D-AEFC-85B1-02D5C8BF079D}"/>
                    </a:ext>
                  </a:extLst>
                </p:cNvPr>
                <p:cNvSpPr/>
                <p:nvPr/>
              </p:nvSpPr>
              <p:spPr>
                <a:xfrm rot="-780000">
                  <a:off x="1851977" y="3967543"/>
                  <a:ext cx="39731" cy="17294"/>
                </a:xfrm>
                <a:custGeom>
                  <a:avLst/>
                  <a:gdLst>
                    <a:gd name="connsiteX0" fmla="*/ 9172 w 39731"/>
                    <a:gd name="connsiteY0" fmla="*/ 17299 h 17294"/>
                    <a:gd name="connsiteX1" fmla="*/ 2205 w 39731"/>
                    <a:gd name="connsiteY1" fmla="*/ 15761 h 17294"/>
                    <a:gd name="connsiteX2" fmla="*/ 496 w 39731"/>
                    <a:gd name="connsiteY2" fmla="*/ 12509 h 17294"/>
                    <a:gd name="connsiteX3" fmla="*/ 3747 w 39731"/>
                    <a:gd name="connsiteY3" fmla="*/ 10799 h 17294"/>
                    <a:gd name="connsiteX4" fmla="*/ 23134 w 39731"/>
                    <a:gd name="connsiteY4" fmla="*/ 11789 h 17294"/>
                    <a:gd name="connsiteX5" fmla="*/ 27965 w 39731"/>
                    <a:gd name="connsiteY5" fmla="*/ 6682 h 17294"/>
                    <a:gd name="connsiteX6" fmla="*/ 37830 w 39731"/>
                    <a:gd name="connsiteY6" fmla="*/ 903 h 17294"/>
                    <a:gd name="connsiteX7" fmla="*/ 40101 w 39731"/>
                    <a:gd name="connsiteY7" fmla="*/ 3697 h 17294"/>
                    <a:gd name="connsiteX8" fmla="*/ 40088 w 39731"/>
                    <a:gd name="connsiteY8" fmla="*/ 3802 h 17294"/>
                    <a:gd name="connsiteX9" fmla="*/ 37203 w 39731"/>
                    <a:gd name="connsiteY9" fmla="*/ 6085 h 17294"/>
                    <a:gd name="connsiteX10" fmla="*/ 37189 w 39731"/>
                    <a:gd name="connsiteY10" fmla="*/ 6083 h 17294"/>
                    <a:gd name="connsiteX11" fmla="*/ 32702 w 39731"/>
                    <a:gd name="connsiteY11" fmla="*/ 8871 h 17294"/>
                    <a:gd name="connsiteX12" fmla="*/ 24941 w 39731"/>
                    <a:gd name="connsiteY12" fmla="*/ 16676 h 17294"/>
                    <a:gd name="connsiteX13" fmla="*/ 9172 w 39731"/>
                    <a:gd name="connsiteY13" fmla="*/ 17299 h 1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31" h="17294">
                      <a:moveTo>
                        <a:pt x="9172" y="17299"/>
                      </a:moveTo>
                      <a:cubicBezTo>
                        <a:pt x="6821" y="16925"/>
                        <a:pt x="4495" y="16412"/>
                        <a:pt x="2205" y="15761"/>
                      </a:cubicBezTo>
                      <a:cubicBezTo>
                        <a:pt x="843" y="15325"/>
                        <a:pt x="83" y="13878"/>
                        <a:pt x="496" y="12509"/>
                      </a:cubicBezTo>
                      <a:cubicBezTo>
                        <a:pt x="925" y="11142"/>
                        <a:pt x="2378" y="10378"/>
                        <a:pt x="3747" y="10799"/>
                      </a:cubicBezTo>
                      <a:cubicBezTo>
                        <a:pt x="3872" y="10822"/>
                        <a:pt x="15967" y="14470"/>
                        <a:pt x="23134" y="11789"/>
                      </a:cubicBezTo>
                      <a:cubicBezTo>
                        <a:pt x="25447" y="10925"/>
                        <a:pt x="27230" y="9040"/>
                        <a:pt x="27965" y="6682"/>
                      </a:cubicBezTo>
                      <a:cubicBezTo>
                        <a:pt x="29171" y="2421"/>
                        <a:pt x="33524" y="-130"/>
                        <a:pt x="37830" y="903"/>
                      </a:cubicBezTo>
                      <a:cubicBezTo>
                        <a:pt x="39229" y="1047"/>
                        <a:pt x="40245" y="2298"/>
                        <a:pt x="40101" y="3697"/>
                      </a:cubicBezTo>
                      <a:cubicBezTo>
                        <a:pt x="40097" y="3732"/>
                        <a:pt x="40093" y="3767"/>
                        <a:pt x="40088" y="3802"/>
                      </a:cubicBezTo>
                      <a:cubicBezTo>
                        <a:pt x="39921" y="5229"/>
                        <a:pt x="38630" y="6251"/>
                        <a:pt x="37203" y="6085"/>
                      </a:cubicBezTo>
                      <a:cubicBezTo>
                        <a:pt x="37198" y="6084"/>
                        <a:pt x="37194" y="6084"/>
                        <a:pt x="37189" y="6083"/>
                      </a:cubicBezTo>
                      <a:cubicBezTo>
                        <a:pt x="34166" y="5688"/>
                        <a:pt x="33868" y="6306"/>
                        <a:pt x="32702" y="8871"/>
                      </a:cubicBezTo>
                      <a:cubicBezTo>
                        <a:pt x="31398" y="12494"/>
                        <a:pt x="28556" y="15352"/>
                        <a:pt x="24941" y="16676"/>
                      </a:cubicBezTo>
                      <a:cubicBezTo>
                        <a:pt x="19812" y="18154"/>
                        <a:pt x="14402" y="18368"/>
                        <a:pt x="9172" y="1729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23" name="Graphic 4289">
                <a:extLst>
                  <a:ext uri="{FF2B5EF4-FFF2-40B4-BE49-F238E27FC236}">
                    <a16:creationId xmlns:a16="http://schemas.microsoft.com/office/drawing/2014/main" id="{5F4BABA5-2E4D-23B4-FA60-11CCC42F40EB}"/>
                  </a:ext>
                </a:extLst>
              </p:cNvPr>
              <p:cNvGrpSpPr/>
              <p:nvPr/>
            </p:nvGrpSpPr>
            <p:grpSpPr>
              <a:xfrm>
                <a:off x="1741013" y="3983374"/>
                <a:ext cx="64651" cy="32023"/>
                <a:chOff x="1741013" y="3983374"/>
                <a:chExt cx="64651" cy="32023"/>
              </a:xfrm>
            </p:grpSpPr>
            <p:sp>
              <p:nvSpPr>
                <p:cNvPr id="6124" name="Freeform 6123">
                  <a:extLst>
                    <a:ext uri="{FF2B5EF4-FFF2-40B4-BE49-F238E27FC236}">
                      <a16:creationId xmlns:a16="http://schemas.microsoft.com/office/drawing/2014/main" id="{5B2F3A7E-7E60-03E5-7AFB-AB93CF8C82D6}"/>
                    </a:ext>
                  </a:extLst>
                </p:cNvPr>
                <p:cNvSpPr/>
                <p:nvPr/>
              </p:nvSpPr>
              <p:spPr>
                <a:xfrm rot="-780000">
                  <a:off x="1742236" y="3990484"/>
                  <a:ext cx="58949" cy="17593"/>
                </a:xfrm>
                <a:custGeom>
                  <a:avLst/>
                  <a:gdLst>
                    <a:gd name="connsiteX0" fmla="*/ 2576 w 58949"/>
                    <a:gd name="connsiteY0" fmla="*/ 18229 h 17593"/>
                    <a:gd name="connsiteX1" fmla="*/ 1735 w 58949"/>
                    <a:gd name="connsiteY1" fmla="*/ 17955 h 17593"/>
                    <a:gd name="connsiteX2" fmla="*/ 672 w 58949"/>
                    <a:gd name="connsiteY2" fmla="*/ 14382 h 17593"/>
                    <a:gd name="connsiteX3" fmla="*/ 20180 w 58949"/>
                    <a:gd name="connsiteY3" fmla="*/ 8008 h 17593"/>
                    <a:gd name="connsiteX4" fmla="*/ 31434 w 58949"/>
                    <a:gd name="connsiteY4" fmla="*/ 6270 h 17593"/>
                    <a:gd name="connsiteX5" fmla="*/ 37008 w 58949"/>
                    <a:gd name="connsiteY5" fmla="*/ 2920 h 17593"/>
                    <a:gd name="connsiteX6" fmla="*/ 57445 w 58949"/>
                    <a:gd name="connsiteY6" fmla="*/ 1902 h 17593"/>
                    <a:gd name="connsiteX7" fmla="*/ 59205 w 58949"/>
                    <a:gd name="connsiteY7" fmla="*/ 5150 h 17593"/>
                    <a:gd name="connsiteX8" fmla="*/ 55958 w 58949"/>
                    <a:gd name="connsiteY8" fmla="*/ 6911 h 17593"/>
                    <a:gd name="connsiteX9" fmla="*/ 39274 w 58949"/>
                    <a:gd name="connsiteY9" fmla="*/ 7603 h 17593"/>
                    <a:gd name="connsiteX10" fmla="*/ 34565 w 58949"/>
                    <a:gd name="connsiteY10" fmla="*/ 10479 h 17593"/>
                    <a:gd name="connsiteX11" fmla="*/ 19938 w 58949"/>
                    <a:gd name="connsiteY11" fmla="*/ 13207 h 17593"/>
                    <a:gd name="connsiteX12" fmla="*/ 5289 w 58949"/>
                    <a:gd name="connsiteY12" fmla="*/ 16877 h 17593"/>
                    <a:gd name="connsiteX13" fmla="*/ 2576 w 58949"/>
                    <a:gd name="connsiteY13" fmla="*/ 18229 h 1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49" h="17593">
                      <a:moveTo>
                        <a:pt x="2576" y="18229"/>
                      </a:moveTo>
                      <a:cubicBezTo>
                        <a:pt x="2285" y="18175"/>
                        <a:pt x="2002" y="18083"/>
                        <a:pt x="1735" y="17955"/>
                      </a:cubicBezTo>
                      <a:cubicBezTo>
                        <a:pt x="469" y="17251"/>
                        <a:pt x="-3" y="15665"/>
                        <a:pt x="672" y="14382"/>
                      </a:cubicBezTo>
                      <a:cubicBezTo>
                        <a:pt x="1066" y="13639"/>
                        <a:pt x="4884" y="7190"/>
                        <a:pt x="20180" y="8008"/>
                      </a:cubicBezTo>
                      <a:cubicBezTo>
                        <a:pt x="28461" y="8472"/>
                        <a:pt x="29279" y="7859"/>
                        <a:pt x="31434" y="6270"/>
                      </a:cubicBezTo>
                      <a:cubicBezTo>
                        <a:pt x="33172" y="4965"/>
                        <a:pt x="35040" y="3842"/>
                        <a:pt x="37008" y="2920"/>
                      </a:cubicBezTo>
                      <a:cubicBezTo>
                        <a:pt x="43521" y="332"/>
                        <a:pt x="50707" y="-26"/>
                        <a:pt x="57445" y="1902"/>
                      </a:cubicBezTo>
                      <a:cubicBezTo>
                        <a:pt x="58827" y="2313"/>
                        <a:pt x="59616" y="3767"/>
                        <a:pt x="59205" y="5150"/>
                      </a:cubicBezTo>
                      <a:cubicBezTo>
                        <a:pt x="58795" y="6533"/>
                        <a:pt x="57341" y="7322"/>
                        <a:pt x="55958" y="6911"/>
                      </a:cubicBezTo>
                      <a:cubicBezTo>
                        <a:pt x="50466" y="5353"/>
                        <a:pt x="44619" y="5596"/>
                        <a:pt x="39274" y="7603"/>
                      </a:cubicBezTo>
                      <a:cubicBezTo>
                        <a:pt x="37608" y="8393"/>
                        <a:pt x="36029" y="9357"/>
                        <a:pt x="34565" y="10479"/>
                      </a:cubicBezTo>
                      <a:cubicBezTo>
                        <a:pt x="31244" y="12909"/>
                        <a:pt x="29260" y="13732"/>
                        <a:pt x="19938" y="13207"/>
                      </a:cubicBezTo>
                      <a:cubicBezTo>
                        <a:pt x="8140" y="12561"/>
                        <a:pt x="5335" y="16826"/>
                        <a:pt x="5289" y="16877"/>
                      </a:cubicBezTo>
                      <a:cubicBezTo>
                        <a:pt x="4788" y="17884"/>
                        <a:pt x="3681" y="18436"/>
                        <a:pt x="2576" y="1822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25" name="Freeform 6124">
                  <a:extLst>
                    <a:ext uri="{FF2B5EF4-FFF2-40B4-BE49-F238E27FC236}">
                      <a16:creationId xmlns:a16="http://schemas.microsoft.com/office/drawing/2014/main" id="{25BBA663-815E-8EE7-2D4F-A86E5BECFE41}"/>
                    </a:ext>
                  </a:extLst>
                </p:cNvPr>
                <p:cNvSpPr/>
                <p:nvPr/>
              </p:nvSpPr>
              <p:spPr>
                <a:xfrm rot="-780000">
                  <a:off x="1745564" y="3990705"/>
                  <a:ext cx="58879" cy="17574"/>
                </a:xfrm>
                <a:custGeom>
                  <a:avLst/>
                  <a:gdLst>
                    <a:gd name="connsiteX0" fmla="*/ 2553 w 58879"/>
                    <a:gd name="connsiteY0" fmla="*/ 18217 h 17574"/>
                    <a:gd name="connsiteX1" fmla="*/ 1736 w 58879"/>
                    <a:gd name="connsiteY1" fmla="*/ 17943 h 17574"/>
                    <a:gd name="connsiteX2" fmla="*/ 672 w 58879"/>
                    <a:gd name="connsiteY2" fmla="*/ 14370 h 17574"/>
                    <a:gd name="connsiteX3" fmla="*/ 20180 w 58879"/>
                    <a:gd name="connsiteY3" fmla="*/ 7995 h 17574"/>
                    <a:gd name="connsiteX4" fmla="*/ 31435 w 58879"/>
                    <a:gd name="connsiteY4" fmla="*/ 6257 h 17574"/>
                    <a:gd name="connsiteX5" fmla="*/ 37008 w 58879"/>
                    <a:gd name="connsiteY5" fmla="*/ 2907 h 17574"/>
                    <a:gd name="connsiteX6" fmla="*/ 57390 w 58879"/>
                    <a:gd name="connsiteY6" fmla="*/ 1895 h 17574"/>
                    <a:gd name="connsiteX7" fmla="*/ 59138 w 58879"/>
                    <a:gd name="connsiteY7" fmla="*/ 5109 h 17574"/>
                    <a:gd name="connsiteX8" fmla="*/ 59127 w 58879"/>
                    <a:gd name="connsiteY8" fmla="*/ 5147 h 17574"/>
                    <a:gd name="connsiteX9" fmla="*/ 55875 w 58879"/>
                    <a:gd name="connsiteY9" fmla="*/ 6908 h 17574"/>
                    <a:gd name="connsiteX10" fmla="*/ 39215 w 58879"/>
                    <a:gd name="connsiteY10" fmla="*/ 7600 h 17574"/>
                    <a:gd name="connsiteX11" fmla="*/ 34482 w 58879"/>
                    <a:gd name="connsiteY11" fmla="*/ 10476 h 17574"/>
                    <a:gd name="connsiteX12" fmla="*/ 19855 w 58879"/>
                    <a:gd name="connsiteY12" fmla="*/ 13203 h 17574"/>
                    <a:gd name="connsiteX13" fmla="*/ 5229 w 58879"/>
                    <a:gd name="connsiteY13" fmla="*/ 16874 h 17574"/>
                    <a:gd name="connsiteX14" fmla="*/ 2553 w 58879"/>
                    <a:gd name="connsiteY14" fmla="*/ 18217 h 1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879" h="17574">
                      <a:moveTo>
                        <a:pt x="2553" y="18217"/>
                      </a:moveTo>
                      <a:cubicBezTo>
                        <a:pt x="2271" y="18159"/>
                        <a:pt x="1996" y="18067"/>
                        <a:pt x="1736" y="17943"/>
                      </a:cubicBezTo>
                      <a:cubicBezTo>
                        <a:pt x="470" y="17238"/>
                        <a:pt x="-3" y="15652"/>
                        <a:pt x="672" y="14370"/>
                      </a:cubicBezTo>
                      <a:cubicBezTo>
                        <a:pt x="1044" y="13626"/>
                        <a:pt x="4885" y="7177"/>
                        <a:pt x="20180" y="7995"/>
                      </a:cubicBezTo>
                      <a:cubicBezTo>
                        <a:pt x="28462" y="8460"/>
                        <a:pt x="29279" y="7846"/>
                        <a:pt x="31435" y="6257"/>
                      </a:cubicBezTo>
                      <a:cubicBezTo>
                        <a:pt x="33173" y="4952"/>
                        <a:pt x="35040" y="3830"/>
                        <a:pt x="37008" y="2907"/>
                      </a:cubicBezTo>
                      <a:cubicBezTo>
                        <a:pt x="43505" y="334"/>
                        <a:pt x="50670" y="-22"/>
                        <a:pt x="57390" y="1895"/>
                      </a:cubicBezTo>
                      <a:cubicBezTo>
                        <a:pt x="58760" y="2299"/>
                        <a:pt x="59543" y="3739"/>
                        <a:pt x="59138" y="5109"/>
                      </a:cubicBezTo>
                      <a:cubicBezTo>
                        <a:pt x="59134" y="5122"/>
                        <a:pt x="59131" y="5134"/>
                        <a:pt x="59127" y="5147"/>
                      </a:cubicBezTo>
                      <a:cubicBezTo>
                        <a:pt x="58713" y="6529"/>
                        <a:pt x="57259" y="7317"/>
                        <a:pt x="55875" y="6908"/>
                      </a:cubicBezTo>
                      <a:cubicBezTo>
                        <a:pt x="50391" y="5349"/>
                        <a:pt x="44551" y="5592"/>
                        <a:pt x="39215" y="7600"/>
                      </a:cubicBezTo>
                      <a:cubicBezTo>
                        <a:pt x="37538" y="8385"/>
                        <a:pt x="35951" y="9349"/>
                        <a:pt x="34482" y="10476"/>
                      </a:cubicBezTo>
                      <a:cubicBezTo>
                        <a:pt x="31184" y="12906"/>
                        <a:pt x="29177" y="13728"/>
                        <a:pt x="19855" y="13203"/>
                      </a:cubicBezTo>
                      <a:cubicBezTo>
                        <a:pt x="8057" y="12558"/>
                        <a:pt x="5252" y="16823"/>
                        <a:pt x="5229" y="16874"/>
                      </a:cubicBezTo>
                      <a:cubicBezTo>
                        <a:pt x="4726" y="17858"/>
                        <a:pt x="3643" y="18403"/>
                        <a:pt x="2553" y="18217"/>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26" name="Freeform 6125">
                  <a:extLst>
                    <a:ext uri="{FF2B5EF4-FFF2-40B4-BE49-F238E27FC236}">
                      <a16:creationId xmlns:a16="http://schemas.microsoft.com/office/drawing/2014/main" id="{613ECDA3-56E5-50BD-77E8-F120834219B3}"/>
                    </a:ext>
                  </a:extLst>
                </p:cNvPr>
                <p:cNvSpPr/>
                <p:nvPr/>
              </p:nvSpPr>
              <p:spPr>
                <a:xfrm rot="-780000">
                  <a:off x="1742236" y="3990484"/>
                  <a:ext cx="58949" cy="17593"/>
                </a:xfrm>
                <a:custGeom>
                  <a:avLst/>
                  <a:gdLst>
                    <a:gd name="connsiteX0" fmla="*/ 2576 w 58949"/>
                    <a:gd name="connsiteY0" fmla="*/ 18229 h 17593"/>
                    <a:gd name="connsiteX1" fmla="*/ 1735 w 58949"/>
                    <a:gd name="connsiteY1" fmla="*/ 17955 h 17593"/>
                    <a:gd name="connsiteX2" fmla="*/ 672 w 58949"/>
                    <a:gd name="connsiteY2" fmla="*/ 14382 h 17593"/>
                    <a:gd name="connsiteX3" fmla="*/ 20180 w 58949"/>
                    <a:gd name="connsiteY3" fmla="*/ 8008 h 17593"/>
                    <a:gd name="connsiteX4" fmla="*/ 31434 w 58949"/>
                    <a:gd name="connsiteY4" fmla="*/ 6270 h 17593"/>
                    <a:gd name="connsiteX5" fmla="*/ 37008 w 58949"/>
                    <a:gd name="connsiteY5" fmla="*/ 2920 h 17593"/>
                    <a:gd name="connsiteX6" fmla="*/ 57445 w 58949"/>
                    <a:gd name="connsiteY6" fmla="*/ 1902 h 17593"/>
                    <a:gd name="connsiteX7" fmla="*/ 59205 w 58949"/>
                    <a:gd name="connsiteY7" fmla="*/ 5150 h 17593"/>
                    <a:gd name="connsiteX8" fmla="*/ 55958 w 58949"/>
                    <a:gd name="connsiteY8" fmla="*/ 6911 h 17593"/>
                    <a:gd name="connsiteX9" fmla="*/ 39274 w 58949"/>
                    <a:gd name="connsiteY9" fmla="*/ 7603 h 17593"/>
                    <a:gd name="connsiteX10" fmla="*/ 34565 w 58949"/>
                    <a:gd name="connsiteY10" fmla="*/ 10479 h 17593"/>
                    <a:gd name="connsiteX11" fmla="*/ 19938 w 58949"/>
                    <a:gd name="connsiteY11" fmla="*/ 13207 h 17593"/>
                    <a:gd name="connsiteX12" fmla="*/ 5289 w 58949"/>
                    <a:gd name="connsiteY12" fmla="*/ 16877 h 17593"/>
                    <a:gd name="connsiteX13" fmla="*/ 2576 w 58949"/>
                    <a:gd name="connsiteY13" fmla="*/ 18229 h 1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49" h="17593">
                      <a:moveTo>
                        <a:pt x="2576" y="18229"/>
                      </a:moveTo>
                      <a:cubicBezTo>
                        <a:pt x="2285" y="18175"/>
                        <a:pt x="2002" y="18083"/>
                        <a:pt x="1735" y="17955"/>
                      </a:cubicBezTo>
                      <a:cubicBezTo>
                        <a:pt x="469" y="17251"/>
                        <a:pt x="-3" y="15665"/>
                        <a:pt x="672" y="14382"/>
                      </a:cubicBezTo>
                      <a:cubicBezTo>
                        <a:pt x="1066" y="13639"/>
                        <a:pt x="4884" y="7190"/>
                        <a:pt x="20180" y="8008"/>
                      </a:cubicBezTo>
                      <a:cubicBezTo>
                        <a:pt x="28461" y="8472"/>
                        <a:pt x="29279" y="7859"/>
                        <a:pt x="31434" y="6270"/>
                      </a:cubicBezTo>
                      <a:cubicBezTo>
                        <a:pt x="33172" y="4965"/>
                        <a:pt x="35040" y="3842"/>
                        <a:pt x="37008" y="2920"/>
                      </a:cubicBezTo>
                      <a:cubicBezTo>
                        <a:pt x="43521" y="332"/>
                        <a:pt x="50707" y="-26"/>
                        <a:pt x="57445" y="1902"/>
                      </a:cubicBezTo>
                      <a:cubicBezTo>
                        <a:pt x="58827" y="2313"/>
                        <a:pt x="59616" y="3767"/>
                        <a:pt x="59205" y="5150"/>
                      </a:cubicBezTo>
                      <a:cubicBezTo>
                        <a:pt x="58795" y="6533"/>
                        <a:pt x="57341" y="7322"/>
                        <a:pt x="55958" y="6911"/>
                      </a:cubicBezTo>
                      <a:cubicBezTo>
                        <a:pt x="50466" y="5353"/>
                        <a:pt x="44619" y="5596"/>
                        <a:pt x="39274" y="7603"/>
                      </a:cubicBezTo>
                      <a:cubicBezTo>
                        <a:pt x="37608" y="8393"/>
                        <a:pt x="36029" y="9357"/>
                        <a:pt x="34565" y="10479"/>
                      </a:cubicBezTo>
                      <a:cubicBezTo>
                        <a:pt x="31244" y="12909"/>
                        <a:pt x="29260" y="13732"/>
                        <a:pt x="19938" y="13207"/>
                      </a:cubicBezTo>
                      <a:cubicBezTo>
                        <a:pt x="8140" y="12561"/>
                        <a:pt x="5335" y="16826"/>
                        <a:pt x="5289" y="16877"/>
                      </a:cubicBezTo>
                      <a:cubicBezTo>
                        <a:pt x="4788" y="17884"/>
                        <a:pt x="3681" y="18436"/>
                        <a:pt x="2576" y="1822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27" name="Graphic 4289">
                <a:extLst>
                  <a:ext uri="{FF2B5EF4-FFF2-40B4-BE49-F238E27FC236}">
                    <a16:creationId xmlns:a16="http://schemas.microsoft.com/office/drawing/2014/main" id="{4A225274-5E86-C974-486F-46546AA5E87F}"/>
                  </a:ext>
                </a:extLst>
              </p:cNvPr>
              <p:cNvGrpSpPr/>
              <p:nvPr/>
            </p:nvGrpSpPr>
            <p:grpSpPr>
              <a:xfrm>
                <a:off x="1729601" y="3998161"/>
                <a:ext cx="100046" cy="44876"/>
                <a:chOff x="1729601" y="3998161"/>
                <a:chExt cx="100046" cy="44876"/>
              </a:xfrm>
            </p:grpSpPr>
            <p:sp>
              <p:nvSpPr>
                <p:cNvPr id="6128" name="Freeform 6127">
                  <a:extLst>
                    <a:ext uri="{FF2B5EF4-FFF2-40B4-BE49-F238E27FC236}">
                      <a16:creationId xmlns:a16="http://schemas.microsoft.com/office/drawing/2014/main" id="{E342C6A5-7E2B-33E0-5E5F-F837F4371C24}"/>
                    </a:ext>
                  </a:extLst>
                </p:cNvPr>
                <p:cNvSpPr/>
                <p:nvPr/>
              </p:nvSpPr>
              <p:spPr>
                <a:xfrm rot="-780000">
                  <a:off x="1730942" y="4009158"/>
                  <a:ext cx="94130" cy="22659"/>
                </a:xfrm>
                <a:custGeom>
                  <a:avLst/>
                  <a:gdLst>
                    <a:gd name="connsiteX0" fmla="*/ 6629 w 94130"/>
                    <a:gd name="connsiteY0" fmla="*/ 22339 h 22659"/>
                    <a:gd name="connsiteX1" fmla="*/ 2389 w 94130"/>
                    <a:gd name="connsiteY1" fmla="*/ 21521 h 22659"/>
                    <a:gd name="connsiteX2" fmla="*/ 428 w 94130"/>
                    <a:gd name="connsiteY2" fmla="*/ 18400 h 22659"/>
                    <a:gd name="connsiteX3" fmla="*/ 428 w 94130"/>
                    <a:gd name="connsiteY3" fmla="*/ 18399 h 22659"/>
                    <a:gd name="connsiteX4" fmla="*/ 3578 w 94130"/>
                    <a:gd name="connsiteY4" fmla="*/ 16466 h 22659"/>
                    <a:gd name="connsiteX5" fmla="*/ 31688 w 94130"/>
                    <a:gd name="connsiteY5" fmla="*/ 15723 h 22659"/>
                    <a:gd name="connsiteX6" fmla="*/ 36226 w 94130"/>
                    <a:gd name="connsiteY6" fmla="*/ 13367 h 22659"/>
                    <a:gd name="connsiteX7" fmla="*/ 62478 w 94130"/>
                    <a:gd name="connsiteY7" fmla="*/ 7736 h 22659"/>
                    <a:gd name="connsiteX8" fmla="*/ 90514 w 94130"/>
                    <a:gd name="connsiteY8" fmla="*/ 1064 h 22659"/>
                    <a:gd name="connsiteX9" fmla="*/ 94109 w 94130"/>
                    <a:gd name="connsiteY9" fmla="*/ 1933 h 22659"/>
                    <a:gd name="connsiteX10" fmla="*/ 93261 w 94130"/>
                    <a:gd name="connsiteY10" fmla="*/ 5493 h 22659"/>
                    <a:gd name="connsiteX11" fmla="*/ 93240 w 94130"/>
                    <a:gd name="connsiteY11" fmla="*/ 5506 h 22659"/>
                    <a:gd name="connsiteX12" fmla="*/ 61656 w 94130"/>
                    <a:gd name="connsiteY12" fmla="*/ 12893 h 22659"/>
                    <a:gd name="connsiteX13" fmla="*/ 38674 w 94130"/>
                    <a:gd name="connsiteY13" fmla="*/ 18004 h 22659"/>
                    <a:gd name="connsiteX14" fmla="*/ 34029 w 94130"/>
                    <a:gd name="connsiteY14" fmla="*/ 20383 h 22659"/>
                    <a:gd name="connsiteX15" fmla="*/ 6629 w 94130"/>
                    <a:gd name="connsiteY15" fmla="*/ 22339 h 2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130" h="22659">
                      <a:moveTo>
                        <a:pt x="6629" y="22339"/>
                      </a:moveTo>
                      <a:cubicBezTo>
                        <a:pt x="4200" y="21944"/>
                        <a:pt x="2612" y="21595"/>
                        <a:pt x="2389" y="21521"/>
                      </a:cubicBezTo>
                      <a:cubicBezTo>
                        <a:pt x="985" y="21201"/>
                        <a:pt x="108" y="19803"/>
                        <a:pt x="428" y="18400"/>
                      </a:cubicBezTo>
                      <a:cubicBezTo>
                        <a:pt x="428" y="18399"/>
                        <a:pt x="428" y="18399"/>
                        <a:pt x="428" y="18399"/>
                      </a:cubicBezTo>
                      <a:cubicBezTo>
                        <a:pt x="777" y="17004"/>
                        <a:pt x="2177" y="16145"/>
                        <a:pt x="3578" y="16466"/>
                      </a:cubicBezTo>
                      <a:cubicBezTo>
                        <a:pt x="3750" y="16489"/>
                        <a:pt x="21822" y="20648"/>
                        <a:pt x="31688" y="15723"/>
                      </a:cubicBezTo>
                      <a:cubicBezTo>
                        <a:pt x="33300" y="14905"/>
                        <a:pt x="34809" y="14134"/>
                        <a:pt x="36226" y="13367"/>
                      </a:cubicBezTo>
                      <a:cubicBezTo>
                        <a:pt x="44554" y="9004"/>
                        <a:pt x="50578" y="5831"/>
                        <a:pt x="62478" y="7736"/>
                      </a:cubicBezTo>
                      <a:cubicBezTo>
                        <a:pt x="75915" y="9892"/>
                        <a:pt x="90347" y="1166"/>
                        <a:pt x="90514" y="1064"/>
                      </a:cubicBezTo>
                      <a:cubicBezTo>
                        <a:pt x="91747" y="314"/>
                        <a:pt x="93355" y="702"/>
                        <a:pt x="94109" y="1933"/>
                      </a:cubicBezTo>
                      <a:cubicBezTo>
                        <a:pt x="94858" y="3150"/>
                        <a:pt x="94478" y="4744"/>
                        <a:pt x="93261" y="5493"/>
                      </a:cubicBezTo>
                      <a:cubicBezTo>
                        <a:pt x="93254" y="5497"/>
                        <a:pt x="93247" y="5501"/>
                        <a:pt x="93240" y="5506"/>
                      </a:cubicBezTo>
                      <a:cubicBezTo>
                        <a:pt x="92595" y="5928"/>
                        <a:pt x="76984" y="15351"/>
                        <a:pt x="61656" y="12893"/>
                      </a:cubicBezTo>
                      <a:cubicBezTo>
                        <a:pt x="51493" y="11258"/>
                        <a:pt x="46658" y="13785"/>
                        <a:pt x="38674" y="18004"/>
                      </a:cubicBezTo>
                      <a:cubicBezTo>
                        <a:pt x="37234" y="18747"/>
                        <a:pt x="35701" y="19565"/>
                        <a:pt x="34029" y="20383"/>
                      </a:cubicBezTo>
                      <a:cubicBezTo>
                        <a:pt x="25594" y="24597"/>
                        <a:pt x="13099" y="23380"/>
                        <a:pt x="6629" y="2233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29" name="Freeform 6128">
                  <a:extLst>
                    <a:ext uri="{FF2B5EF4-FFF2-40B4-BE49-F238E27FC236}">
                      <a16:creationId xmlns:a16="http://schemas.microsoft.com/office/drawing/2014/main" id="{AFC4DBB8-4E2F-D2A9-4B5E-1C88AB8CFA1E}"/>
                    </a:ext>
                  </a:extLst>
                </p:cNvPr>
                <p:cNvSpPr/>
                <p:nvPr/>
              </p:nvSpPr>
              <p:spPr>
                <a:xfrm rot="-780000">
                  <a:off x="1734276" y="4009420"/>
                  <a:ext cx="94034" cy="22607"/>
                </a:xfrm>
                <a:custGeom>
                  <a:avLst/>
                  <a:gdLst>
                    <a:gd name="connsiteX0" fmla="*/ 6605 w 94034"/>
                    <a:gd name="connsiteY0" fmla="*/ 22287 h 22607"/>
                    <a:gd name="connsiteX1" fmla="*/ 2365 w 94034"/>
                    <a:gd name="connsiteY1" fmla="*/ 21469 h 22607"/>
                    <a:gd name="connsiteX2" fmla="*/ 432 w 94034"/>
                    <a:gd name="connsiteY2" fmla="*/ 18347 h 22607"/>
                    <a:gd name="connsiteX3" fmla="*/ 3582 w 94034"/>
                    <a:gd name="connsiteY3" fmla="*/ 16414 h 22607"/>
                    <a:gd name="connsiteX4" fmla="*/ 31669 w 94034"/>
                    <a:gd name="connsiteY4" fmla="*/ 15671 h 22607"/>
                    <a:gd name="connsiteX5" fmla="*/ 36230 w 94034"/>
                    <a:gd name="connsiteY5" fmla="*/ 13315 h 22607"/>
                    <a:gd name="connsiteX6" fmla="*/ 62459 w 94034"/>
                    <a:gd name="connsiteY6" fmla="*/ 7684 h 22607"/>
                    <a:gd name="connsiteX7" fmla="*/ 90523 w 94034"/>
                    <a:gd name="connsiteY7" fmla="*/ 1012 h 22607"/>
                    <a:gd name="connsiteX8" fmla="*/ 94067 w 94034"/>
                    <a:gd name="connsiteY8" fmla="*/ 2020 h 22607"/>
                    <a:gd name="connsiteX9" fmla="*/ 93249 w 94034"/>
                    <a:gd name="connsiteY9" fmla="*/ 5449 h 22607"/>
                    <a:gd name="connsiteX10" fmla="*/ 61665 w 94034"/>
                    <a:gd name="connsiteY10" fmla="*/ 12836 h 22607"/>
                    <a:gd name="connsiteX11" fmla="*/ 38682 w 94034"/>
                    <a:gd name="connsiteY11" fmla="*/ 17947 h 22607"/>
                    <a:gd name="connsiteX12" fmla="*/ 34037 w 94034"/>
                    <a:gd name="connsiteY12" fmla="*/ 20326 h 22607"/>
                    <a:gd name="connsiteX13" fmla="*/ 6605 w 94034"/>
                    <a:gd name="connsiteY13" fmla="*/ 22287 h 2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034" h="22607">
                      <a:moveTo>
                        <a:pt x="6605" y="22287"/>
                      </a:moveTo>
                      <a:cubicBezTo>
                        <a:pt x="4176" y="21892"/>
                        <a:pt x="2588" y="21543"/>
                        <a:pt x="2365" y="21469"/>
                      </a:cubicBezTo>
                      <a:cubicBezTo>
                        <a:pt x="969" y="21140"/>
                        <a:pt x="105" y="19743"/>
                        <a:pt x="432" y="18347"/>
                      </a:cubicBezTo>
                      <a:cubicBezTo>
                        <a:pt x="770" y="16944"/>
                        <a:pt x="2178" y="16079"/>
                        <a:pt x="3582" y="16414"/>
                      </a:cubicBezTo>
                      <a:cubicBezTo>
                        <a:pt x="3754" y="16437"/>
                        <a:pt x="21803" y="20596"/>
                        <a:pt x="31669" y="15671"/>
                      </a:cubicBezTo>
                      <a:cubicBezTo>
                        <a:pt x="33304" y="14853"/>
                        <a:pt x="34818" y="14082"/>
                        <a:pt x="36230" y="13315"/>
                      </a:cubicBezTo>
                      <a:cubicBezTo>
                        <a:pt x="44558" y="8952"/>
                        <a:pt x="50582" y="5779"/>
                        <a:pt x="62459" y="7684"/>
                      </a:cubicBezTo>
                      <a:cubicBezTo>
                        <a:pt x="75929" y="9840"/>
                        <a:pt x="90374" y="1114"/>
                        <a:pt x="90523" y="1012"/>
                      </a:cubicBezTo>
                      <a:cubicBezTo>
                        <a:pt x="91780" y="311"/>
                        <a:pt x="93367" y="762"/>
                        <a:pt x="94067" y="2020"/>
                      </a:cubicBezTo>
                      <a:cubicBezTo>
                        <a:pt x="94726" y="3202"/>
                        <a:pt x="94371" y="4692"/>
                        <a:pt x="93249" y="5449"/>
                      </a:cubicBezTo>
                      <a:cubicBezTo>
                        <a:pt x="92580" y="5872"/>
                        <a:pt x="76960" y="15294"/>
                        <a:pt x="61665" y="12836"/>
                      </a:cubicBezTo>
                      <a:cubicBezTo>
                        <a:pt x="51474" y="11201"/>
                        <a:pt x="46667" y="13728"/>
                        <a:pt x="38682" y="17947"/>
                      </a:cubicBezTo>
                      <a:cubicBezTo>
                        <a:pt x="37219" y="18691"/>
                        <a:pt x="35682" y="19508"/>
                        <a:pt x="34037" y="20326"/>
                      </a:cubicBezTo>
                      <a:cubicBezTo>
                        <a:pt x="25593" y="24545"/>
                        <a:pt x="13099" y="23328"/>
                        <a:pt x="6605" y="22287"/>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30" name="Freeform 6129">
                  <a:extLst>
                    <a:ext uri="{FF2B5EF4-FFF2-40B4-BE49-F238E27FC236}">
                      <a16:creationId xmlns:a16="http://schemas.microsoft.com/office/drawing/2014/main" id="{6F816045-F571-E21D-2DB5-325D957BD056}"/>
                    </a:ext>
                  </a:extLst>
                </p:cNvPr>
                <p:cNvSpPr/>
                <p:nvPr/>
              </p:nvSpPr>
              <p:spPr>
                <a:xfrm rot="-780000">
                  <a:off x="1730942" y="4009158"/>
                  <a:ext cx="94130" cy="22659"/>
                </a:xfrm>
                <a:custGeom>
                  <a:avLst/>
                  <a:gdLst>
                    <a:gd name="connsiteX0" fmla="*/ 6629 w 94130"/>
                    <a:gd name="connsiteY0" fmla="*/ 22339 h 22659"/>
                    <a:gd name="connsiteX1" fmla="*/ 2389 w 94130"/>
                    <a:gd name="connsiteY1" fmla="*/ 21521 h 22659"/>
                    <a:gd name="connsiteX2" fmla="*/ 428 w 94130"/>
                    <a:gd name="connsiteY2" fmla="*/ 18400 h 22659"/>
                    <a:gd name="connsiteX3" fmla="*/ 428 w 94130"/>
                    <a:gd name="connsiteY3" fmla="*/ 18399 h 22659"/>
                    <a:gd name="connsiteX4" fmla="*/ 3578 w 94130"/>
                    <a:gd name="connsiteY4" fmla="*/ 16466 h 22659"/>
                    <a:gd name="connsiteX5" fmla="*/ 31688 w 94130"/>
                    <a:gd name="connsiteY5" fmla="*/ 15723 h 22659"/>
                    <a:gd name="connsiteX6" fmla="*/ 36226 w 94130"/>
                    <a:gd name="connsiteY6" fmla="*/ 13367 h 22659"/>
                    <a:gd name="connsiteX7" fmla="*/ 62478 w 94130"/>
                    <a:gd name="connsiteY7" fmla="*/ 7736 h 22659"/>
                    <a:gd name="connsiteX8" fmla="*/ 90514 w 94130"/>
                    <a:gd name="connsiteY8" fmla="*/ 1064 h 22659"/>
                    <a:gd name="connsiteX9" fmla="*/ 94109 w 94130"/>
                    <a:gd name="connsiteY9" fmla="*/ 1933 h 22659"/>
                    <a:gd name="connsiteX10" fmla="*/ 93261 w 94130"/>
                    <a:gd name="connsiteY10" fmla="*/ 5493 h 22659"/>
                    <a:gd name="connsiteX11" fmla="*/ 93240 w 94130"/>
                    <a:gd name="connsiteY11" fmla="*/ 5506 h 22659"/>
                    <a:gd name="connsiteX12" fmla="*/ 61656 w 94130"/>
                    <a:gd name="connsiteY12" fmla="*/ 12893 h 22659"/>
                    <a:gd name="connsiteX13" fmla="*/ 38674 w 94130"/>
                    <a:gd name="connsiteY13" fmla="*/ 18004 h 22659"/>
                    <a:gd name="connsiteX14" fmla="*/ 34029 w 94130"/>
                    <a:gd name="connsiteY14" fmla="*/ 20383 h 22659"/>
                    <a:gd name="connsiteX15" fmla="*/ 6629 w 94130"/>
                    <a:gd name="connsiteY15" fmla="*/ 22339 h 2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130" h="22659">
                      <a:moveTo>
                        <a:pt x="6629" y="22339"/>
                      </a:moveTo>
                      <a:cubicBezTo>
                        <a:pt x="4200" y="21944"/>
                        <a:pt x="2612" y="21595"/>
                        <a:pt x="2389" y="21521"/>
                      </a:cubicBezTo>
                      <a:cubicBezTo>
                        <a:pt x="985" y="21201"/>
                        <a:pt x="108" y="19803"/>
                        <a:pt x="428" y="18400"/>
                      </a:cubicBezTo>
                      <a:cubicBezTo>
                        <a:pt x="428" y="18399"/>
                        <a:pt x="428" y="18399"/>
                        <a:pt x="428" y="18399"/>
                      </a:cubicBezTo>
                      <a:cubicBezTo>
                        <a:pt x="777" y="17004"/>
                        <a:pt x="2177" y="16145"/>
                        <a:pt x="3578" y="16466"/>
                      </a:cubicBezTo>
                      <a:cubicBezTo>
                        <a:pt x="3750" y="16489"/>
                        <a:pt x="21822" y="20648"/>
                        <a:pt x="31688" y="15723"/>
                      </a:cubicBezTo>
                      <a:cubicBezTo>
                        <a:pt x="33300" y="14905"/>
                        <a:pt x="34809" y="14134"/>
                        <a:pt x="36226" y="13367"/>
                      </a:cubicBezTo>
                      <a:cubicBezTo>
                        <a:pt x="44554" y="9004"/>
                        <a:pt x="50578" y="5831"/>
                        <a:pt x="62478" y="7736"/>
                      </a:cubicBezTo>
                      <a:cubicBezTo>
                        <a:pt x="75915" y="9892"/>
                        <a:pt x="90347" y="1166"/>
                        <a:pt x="90514" y="1064"/>
                      </a:cubicBezTo>
                      <a:cubicBezTo>
                        <a:pt x="91747" y="314"/>
                        <a:pt x="93355" y="702"/>
                        <a:pt x="94109" y="1933"/>
                      </a:cubicBezTo>
                      <a:cubicBezTo>
                        <a:pt x="94858" y="3150"/>
                        <a:pt x="94478" y="4744"/>
                        <a:pt x="93261" y="5493"/>
                      </a:cubicBezTo>
                      <a:cubicBezTo>
                        <a:pt x="93254" y="5497"/>
                        <a:pt x="93247" y="5501"/>
                        <a:pt x="93240" y="5506"/>
                      </a:cubicBezTo>
                      <a:cubicBezTo>
                        <a:pt x="92595" y="5928"/>
                        <a:pt x="76984" y="15351"/>
                        <a:pt x="61656" y="12893"/>
                      </a:cubicBezTo>
                      <a:cubicBezTo>
                        <a:pt x="51493" y="11258"/>
                        <a:pt x="46658" y="13785"/>
                        <a:pt x="38674" y="18004"/>
                      </a:cubicBezTo>
                      <a:cubicBezTo>
                        <a:pt x="37234" y="18747"/>
                        <a:pt x="35701" y="19565"/>
                        <a:pt x="34029" y="20383"/>
                      </a:cubicBezTo>
                      <a:cubicBezTo>
                        <a:pt x="25594" y="24597"/>
                        <a:pt x="13099" y="23380"/>
                        <a:pt x="6629" y="2233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31" name="Graphic 4289">
                <a:extLst>
                  <a:ext uri="{FF2B5EF4-FFF2-40B4-BE49-F238E27FC236}">
                    <a16:creationId xmlns:a16="http://schemas.microsoft.com/office/drawing/2014/main" id="{E437E302-2FDB-4C2D-B9D6-949EA7B5A620}"/>
                  </a:ext>
                </a:extLst>
              </p:cNvPr>
              <p:cNvGrpSpPr/>
              <p:nvPr/>
            </p:nvGrpSpPr>
            <p:grpSpPr>
              <a:xfrm>
                <a:off x="1751818" y="4011548"/>
                <a:ext cx="14064" cy="12405"/>
                <a:chOff x="1751818" y="4011548"/>
                <a:chExt cx="14064" cy="12405"/>
              </a:xfrm>
            </p:grpSpPr>
            <p:sp>
              <p:nvSpPr>
                <p:cNvPr id="6132" name="Freeform 6131">
                  <a:extLst>
                    <a:ext uri="{FF2B5EF4-FFF2-40B4-BE49-F238E27FC236}">
                      <a16:creationId xmlns:a16="http://schemas.microsoft.com/office/drawing/2014/main" id="{D70EF372-D0BC-93F9-9183-8E997F4FC38E}"/>
                    </a:ext>
                  </a:extLst>
                </p:cNvPr>
                <p:cNvSpPr/>
                <p:nvPr/>
              </p:nvSpPr>
              <p:spPr>
                <a:xfrm rot="-780000">
                  <a:off x="1756000" y="4013358"/>
                  <a:ext cx="8986" cy="8989"/>
                </a:xfrm>
                <a:custGeom>
                  <a:avLst/>
                  <a:gdLst>
                    <a:gd name="connsiteX0" fmla="*/ 9295 w 8986"/>
                    <a:gd name="connsiteY0" fmla="*/ 5896 h 8989"/>
                    <a:gd name="connsiteX1" fmla="*/ 4144 w 8986"/>
                    <a:gd name="connsiteY1" fmla="*/ 9614 h 8989"/>
                    <a:gd name="connsiteX2" fmla="*/ 4139 w 8986"/>
                    <a:gd name="connsiteY2" fmla="*/ 9613 h 8989"/>
                    <a:gd name="connsiteX3" fmla="*/ 423 w 8986"/>
                    <a:gd name="connsiteY3" fmla="*/ 4456 h 8989"/>
                    <a:gd name="connsiteX4" fmla="*/ 5579 w 8986"/>
                    <a:gd name="connsiteY4" fmla="*/ 739 h 8989"/>
                    <a:gd name="connsiteX5" fmla="*/ 9295 w 8986"/>
                    <a:gd name="connsiteY5" fmla="*/ 5892 h 8989"/>
                    <a:gd name="connsiteX6" fmla="*/ 9295 w 8986"/>
                    <a:gd name="connsiteY6" fmla="*/ 5896 h 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 h="8989">
                      <a:moveTo>
                        <a:pt x="9295" y="5896"/>
                      </a:moveTo>
                      <a:cubicBezTo>
                        <a:pt x="8899" y="8346"/>
                        <a:pt x="6592" y="10010"/>
                        <a:pt x="4144" y="9614"/>
                      </a:cubicBezTo>
                      <a:cubicBezTo>
                        <a:pt x="4142" y="9614"/>
                        <a:pt x="4141" y="9613"/>
                        <a:pt x="4139" y="9613"/>
                      </a:cubicBezTo>
                      <a:cubicBezTo>
                        <a:pt x="1694" y="9207"/>
                        <a:pt x="35" y="6904"/>
                        <a:pt x="423" y="4456"/>
                      </a:cubicBezTo>
                      <a:cubicBezTo>
                        <a:pt x="829" y="2011"/>
                        <a:pt x="3131" y="351"/>
                        <a:pt x="5579" y="739"/>
                      </a:cubicBezTo>
                      <a:cubicBezTo>
                        <a:pt x="8028" y="1135"/>
                        <a:pt x="9692" y="3442"/>
                        <a:pt x="9295" y="5892"/>
                      </a:cubicBezTo>
                      <a:cubicBezTo>
                        <a:pt x="9295" y="5893"/>
                        <a:pt x="9295" y="5895"/>
                        <a:pt x="9295" y="5896"/>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33" name="Freeform 6132">
                  <a:extLst>
                    <a:ext uri="{FF2B5EF4-FFF2-40B4-BE49-F238E27FC236}">
                      <a16:creationId xmlns:a16="http://schemas.microsoft.com/office/drawing/2014/main" id="{04710B67-F74F-F85C-622E-028A32785DE6}"/>
                    </a:ext>
                  </a:extLst>
                </p:cNvPr>
                <p:cNvSpPr/>
                <p:nvPr/>
              </p:nvSpPr>
              <p:spPr>
                <a:xfrm rot="-780000">
                  <a:off x="1752713" y="4013159"/>
                  <a:ext cx="8943" cy="8978"/>
                </a:xfrm>
                <a:custGeom>
                  <a:avLst/>
                  <a:gdLst>
                    <a:gd name="connsiteX0" fmla="*/ 9250 w 8943"/>
                    <a:gd name="connsiteY0" fmla="*/ 5891 h 8978"/>
                    <a:gd name="connsiteX1" fmla="*/ 4141 w 8943"/>
                    <a:gd name="connsiteY1" fmla="*/ 9608 h 8978"/>
                    <a:gd name="connsiteX2" fmla="*/ 424 w 8943"/>
                    <a:gd name="connsiteY2" fmla="*/ 4455 h 8978"/>
                    <a:gd name="connsiteX3" fmla="*/ 425 w 8943"/>
                    <a:gd name="connsiteY3" fmla="*/ 4451 h 8978"/>
                    <a:gd name="connsiteX4" fmla="*/ 5535 w 8943"/>
                    <a:gd name="connsiteY4" fmla="*/ 734 h 8978"/>
                    <a:gd name="connsiteX5" fmla="*/ 9251 w 8943"/>
                    <a:gd name="connsiteY5" fmla="*/ 5887 h 8978"/>
                    <a:gd name="connsiteX6" fmla="*/ 9250 w 8943"/>
                    <a:gd name="connsiteY6" fmla="*/ 5891 h 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3" h="8978">
                      <a:moveTo>
                        <a:pt x="9250" y="5891"/>
                      </a:moveTo>
                      <a:cubicBezTo>
                        <a:pt x="8858" y="8324"/>
                        <a:pt x="6576" y="9984"/>
                        <a:pt x="4141" y="9608"/>
                      </a:cubicBezTo>
                      <a:cubicBezTo>
                        <a:pt x="1692" y="9212"/>
                        <a:pt x="29" y="6905"/>
                        <a:pt x="424" y="4455"/>
                      </a:cubicBezTo>
                      <a:cubicBezTo>
                        <a:pt x="425" y="4454"/>
                        <a:pt x="425" y="4452"/>
                        <a:pt x="425" y="4451"/>
                      </a:cubicBezTo>
                      <a:cubicBezTo>
                        <a:pt x="825" y="2022"/>
                        <a:pt x="3102" y="365"/>
                        <a:pt x="5535" y="734"/>
                      </a:cubicBezTo>
                      <a:cubicBezTo>
                        <a:pt x="7983" y="1130"/>
                        <a:pt x="9647" y="3437"/>
                        <a:pt x="9251" y="5887"/>
                      </a:cubicBezTo>
                      <a:cubicBezTo>
                        <a:pt x="9251" y="5888"/>
                        <a:pt x="9251" y="5890"/>
                        <a:pt x="9250" y="5891"/>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34" name="Graphic 4289">
                <a:extLst>
                  <a:ext uri="{FF2B5EF4-FFF2-40B4-BE49-F238E27FC236}">
                    <a16:creationId xmlns:a16="http://schemas.microsoft.com/office/drawing/2014/main" id="{96AFEDE7-D93E-389A-BA37-29CC38AE9D84}"/>
                  </a:ext>
                </a:extLst>
              </p:cNvPr>
              <p:cNvGrpSpPr/>
              <p:nvPr/>
            </p:nvGrpSpPr>
            <p:grpSpPr>
              <a:xfrm>
                <a:off x="1783701" y="3994062"/>
                <a:ext cx="18058" cy="16374"/>
                <a:chOff x="1783701" y="3994062"/>
                <a:chExt cx="18058" cy="16374"/>
              </a:xfrm>
            </p:grpSpPr>
            <p:sp>
              <p:nvSpPr>
                <p:cNvPr id="6135" name="Freeform 6134">
                  <a:extLst>
                    <a:ext uri="{FF2B5EF4-FFF2-40B4-BE49-F238E27FC236}">
                      <a16:creationId xmlns:a16="http://schemas.microsoft.com/office/drawing/2014/main" id="{8DE7B0B7-36FB-5BC6-817C-09E9383416E3}"/>
                    </a:ext>
                  </a:extLst>
                </p:cNvPr>
                <p:cNvSpPr/>
                <p:nvPr/>
              </p:nvSpPr>
              <p:spPr>
                <a:xfrm rot="-780000">
                  <a:off x="1788256" y="3996205"/>
                  <a:ext cx="12279" cy="12287"/>
                </a:xfrm>
                <a:custGeom>
                  <a:avLst/>
                  <a:gdLst>
                    <a:gd name="connsiteX0" fmla="*/ 12575 w 12279"/>
                    <a:gd name="connsiteY0" fmla="*/ 7804 h 12287"/>
                    <a:gd name="connsiteX1" fmla="*/ 5533 w 12279"/>
                    <a:gd name="connsiteY1" fmla="*/ 12887 h 12287"/>
                    <a:gd name="connsiteX2" fmla="*/ 452 w 12279"/>
                    <a:gd name="connsiteY2" fmla="*/ 5844 h 12287"/>
                    <a:gd name="connsiteX3" fmla="*/ 7466 w 12279"/>
                    <a:gd name="connsiteY3" fmla="*/ 757 h 12287"/>
                    <a:gd name="connsiteX4" fmla="*/ 7493 w 12279"/>
                    <a:gd name="connsiteY4" fmla="*/ 761 h 12287"/>
                    <a:gd name="connsiteX5" fmla="*/ 12575 w 12279"/>
                    <a:gd name="connsiteY5" fmla="*/ 7804 h 1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 h="12287">
                      <a:moveTo>
                        <a:pt x="12575" y="7804"/>
                      </a:moveTo>
                      <a:cubicBezTo>
                        <a:pt x="12033" y="11153"/>
                        <a:pt x="8881" y="13429"/>
                        <a:pt x="5533" y="12887"/>
                      </a:cubicBezTo>
                      <a:cubicBezTo>
                        <a:pt x="2186" y="12346"/>
                        <a:pt x="-89" y="9192"/>
                        <a:pt x="452" y="5844"/>
                      </a:cubicBezTo>
                      <a:cubicBezTo>
                        <a:pt x="985" y="2501"/>
                        <a:pt x="4125" y="224"/>
                        <a:pt x="7466" y="757"/>
                      </a:cubicBezTo>
                      <a:cubicBezTo>
                        <a:pt x="7475" y="758"/>
                        <a:pt x="7484" y="759"/>
                        <a:pt x="7493" y="761"/>
                      </a:cubicBezTo>
                      <a:cubicBezTo>
                        <a:pt x="10835" y="1312"/>
                        <a:pt x="13105" y="4458"/>
                        <a:pt x="12575" y="7804"/>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36" name="Freeform 6135">
                  <a:extLst>
                    <a:ext uri="{FF2B5EF4-FFF2-40B4-BE49-F238E27FC236}">
                      <a16:creationId xmlns:a16="http://schemas.microsoft.com/office/drawing/2014/main" id="{723734A7-E2E2-381D-8C7E-A02106D981FF}"/>
                    </a:ext>
                  </a:extLst>
                </p:cNvPr>
                <p:cNvSpPr/>
                <p:nvPr/>
              </p:nvSpPr>
              <p:spPr>
                <a:xfrm rot="-780000">
                  <a:off x="1784925" y="3996006"/>
                  <a:ext cx="12282" cy="12287"/>
                </a:xfrm>
                <a:custGeom>
                  <a:avLst/>
                  <a:gdLst>
                    <a:gd name="connsiteX0" fmla="*/ 12574 w 12282"/>
                    <a:gd name="connsiteY0" fmla="*/ 7804 h 12287"/>
                    <a:gd name="connsiteX1" fmla="*/ 5533 w 12282"/>
                    <a:gd name="connsiteY1" fmla="*/ 12887 h 12287"/>
                    <a:gd name="connsiteX2" fmla="*/ 451 w 12282"/>
                    <a:gd name="connsiteY2" fmla="*/ 5843 h 12287"/>
                    <a:gd name="connsiteX3" fmla="*/ 7492 w 12282"/>
                    <a:gd name="connsiteY3" fmla="*/ 759 h 12287"/>
                    <a:gd name="connsiteX4" fmla="*/ 7502 w 12282"/>
                    <a:gd name="connsiteY4" fmla="*/ 760 h 12287"/>
                    <a:gd name="connsiteX5" fmla="*/ 12574 w 12282"/>
                    <a:gd name="connsiteY5" fmla="*/ 7804 h 1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2" h="12287">
                      <a:moveTo>
                        <a:pt x="12574" y="7804"/>
                      </a:moveTo>
                      <a:cubicBezTo>
                        <a:pt x="12033" y="11152"/>
                        <a:pt x="8880" y="13428"/>
                        <a:pt x="5533" y="12887"/>
                      </a:cubicBezTo>
                      <a:cubicBezTo>
                        <a:pt x="2185" y="12345"/>
                        <a:pt x="-90" y="9192"/>
                        <a:pt x="451" y="5843"/>
                      </a:cubicBezTo>
                      <a:cubicBezTo>
                        <a:pt x="992" y="2494"/>
                        <a:pt x="4144" y="218"/>
                        <a:pt x="7492" y="759"/>
                      </a:cubicBezTo>
                      <a:cubicBezTo>
                        <a:pt x="7495" y="759"/>
                        <a:pt x="7499" y="760"/>
                        <a:pt x="7502" y="760"/>
                      </a:cubicBezTo>
                      <a:cubicBezTo>
                        <a:pt x="10846" y="1306"/>
                        <a:pt x="13116" y="4458"/>
                        <a:pt x="12574" y="780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37" name="Graphic 4289">
                <a:extLst>
                  <a:ext uri="{FF2B5EF4-FFF2-40B4-BE49-F238E27FC236}">
                    <a16:creationId xmlns:a16="http://schemas.microsoft.com/office/drawing/2014/main" id="{F02C4F9A-8EAA-A968-00F1-D2E9E38C7F3F}"/>
                  </a:ext>
                </a:extLst>
              </p:cNvPr>
              <p:cNvGrpSpPr/>
              <p:nvPr/>
            </p:nvGrpSpPr>
            <p:grpSpPr>
              <a:xfrm>
                <a:off x="1721629" y="4053359"/>
                <a:ext cx="64307" cy="59258"/>
                <a:chOff x="1721629" y="4053359"/>
                <a:chExt cx="64307" cy="59258"/>
              </a:xfrm>
            </p:grpSpPr>
            <p:sp>
              <p:nvSpPr>
                <p:cNvPr id="6138" name="Freeform 6137">
                  <a:extLst>
                    <a:ext uri="{FF2B5EF4-FFF2-40B4-BE49-F238E27FC236}">
                      <a16:creationId xmlns:a16="http://schemas.microsoft.com/office/drawing/2014/main" id="{9E98BA1F-0E3F-1F46-4931-EA2D1D9D2752}"/>
                    </a:ext>
                  </a:extLst>
                </p:cNvPr>
                <p:cNvSpPr/>
                <p:nvPr/>
              </p:nvSpPr>
              <p:spPr>
                <a:xfrm rot="-780000">
                  <a:off x="1726273" y="4059287"/>
                  <a:ext cx="51705" cy="47196"/>
                </a:xfrm>
                <a:custGeom>
                  <a:avLst/>
                  <a:gdLst>
                    <a:gd name="connsiteX0" fmla="*/ 48992 w 51705"/>
                    <a:gd name="connsiteY0" fmla="*/ 47863 h 47196"/>
                    <a:gd name="connsiteX1" fmla="*/ 46809 w 51705"/>
                    <a:gd name="connsiteY1" fmla="*/ 45075 h 47196"/>
                    <a:gd name="connsiteX2" fmla="*/ 39024 w 51705"/>
                    <a:gd name="connsiteY2" fmla="*/ 32302 h 47196"/>
                    <a:gd name="connsiteX3" fmla="*/ 37436 w 51705"/>
                    <a:gd name="connsiteY3" fmla="*/ 32056 h 47196"/>
                    <a:gd name="connsiteX4" fmla="*/ 16242 w 51705"/>
                    <a:gd name="connsiteY4" fmla="*/ 17188 h 47196"/>
                    <a:gd name="connsiteX5" fmla="*/ 2535 w 51705"/>
                    <a:gd name="connsiteY5" fmla="*/ 5879 h 47196"/>
                    <a:gd name="connsiteX6" fmla="*/ 395 w 51705"/>
                    <a:gd name="connsiteY6" fmla="*/ 2927 h 47196"/>
                    <a:gd name="connsiteX7" fmla="*/ 403 w 51705"/>
                    <a:gd name="connsiteY7" fmla="*/ 2878 h 47196"/>
                    <a:gd name="connsiteX8" fmla="*/ 3376 w 51705"/>
                    <a:gd name="connsiteY8" fmla="*/ 722 h 47196"/>
                    <a:gd name="connsiteX9" fmla="*/ 21198 w 51705"/>
                    <a:gd name="connsiteY9" fmla="*/ 15590 h 47196"/>
                    <a:gd name="connsiteX10" fmla="*/ 38253 w 51705"/>
                    <a:gd name="connsiteY10" fmla="*/ 26899 h 47196"/>
                    <a:gd name="connsiteX11" fmla="*/ 39842 w 51705"/>
                    <a:gd name="connsiteY11" fmla="*/ 27173 h 47196"/>
                    <a:gd name="connsiteX12" fmla="*/ 52016 w 51705"/>
                    <a:gd name="connsiteY12" fmla="*/ 45474 h 47196"/>
                    <a:gd name="connsiteX13" fmla="*/ 49229 w 51705"/>
                    <a:gd name="connsiteY13" fmla="*/ 47881 h 4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05" h="47196">
                      <a:moveTo>
                        <a:pt x="48992" y="47863"/>
                      </a:moveTo>
                      <a:cubicBezTo>
                        <a:pt x="47649" y="47644"/>
                        <a:pt x="46699" y="46431"/>
                        <a:pt x="46809" y="45075"/>
                      </a:cubicBezTo>
                      <a:cubicBezTo>
                        <a:pt x="46832" y="44610"/>
                        <a:pt x="47552" y="33692"/>
                        <a:pt x="39024" y="32302"/>
                      </a:cubicBezTo>
                      <a:lnTo>
                        <a:pt x="37436" y="32056"/>
                      </a:lnTo>
                      <a:cubicBezTo>
                        <a:pt x="27022" y="30421"/>
                        <a:pt x="20208" y="29329"/>
                        <a:pt x="16242" y="17188"/>
                      </a:cubicBezTo>
                      <a:cubicBezTo>
                        <a:pt x="13969" y="11277"/>
                        <a:pt x="8769" y="6987"/>
                        <a:pt x="2535" y="5879"/>
                      </a:cubicBezTo>
                      <a:cubicBezTo>
                        <a:pt x="1129" y="5655"/>
                        <a:pt x="171" y="4334"/>
                        <a:pt x="395" y="2927"/>
                      </a:cubicBezTo>
                      <a:cubicBezTo>
                        <a:pt x="397" y="2911"/>
                        <a:pt x="400" y="2894"/>
                        <a:pt x="403" y="2878"/>
                      </a:cubicBezTo>
                      <a:cubicBezTo>
                        <a:pt x="633" y="1465"/>
                        <a:pt x="1961" y="502"/>
                        <a:pt x="3376" y="722"/>
                      </a:cubicBezTo>
                      <a:cubicBezTo>
                        <a:pt x="11527" y="2177"/>
                        <a:pt x="18304" y="7830"/>
                        <a:pt x="21198" y="15590"/>
                      </a:cubicBezTo>
                      <a:cubicBezTo>
                        <a:pt x="24170" y="24664"/>
                        <a:pt x="28313" y="25347"/>
                        <a:pt x="38253" y="26899"/>
                      </a:cubicBezTo>
                      <a:lnTo>
                        <a:pt x="39842" y="27173"/>
                      </a:lnTo>
                      <a:cubicBezTo>
                        <a:pt x="50478" y="28883"/>
                        <a:pt x="52434" y="39894"/>
                        <a:pt x="52016" y="45474"/>
                      </a:cubicBezTo>
                      <a:cubicBezTo>
                        <a:pt x="51900" y="46903"/>
                        <a:pt x="50659" y="47975"/>
                        <a:pt x="49229" y="47881"/>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39" name="Freeform 6138">
                  <a:extLst>
                    <a:ext uri="{FF2B5EF4-FFF2-40B4-BE49-F238E27FC236}">
                      <a16:creationId xmlns:a16="http://schemas.microsoft.com/office/drawing/2014/main" id="{CF11C468-5090-D678-B32D-505A132BBF52}"/>
                    </a:ext>
                  </a:extLst>
                </p:cNvPr>
                <p:cNvSpPr/>
                <p:nvPr/>
              </p:nvSpPr>
              <p:spPr>
                <a:xfrm rot="-780000">
                  <a:off x="1729587" y="4059491"/>
                  <a:ext cx="51704" cy="47197"/>
                </a:xfrm>
                <a:custGeom>
                  <a:avLst/>
                  <a:gdLst>
                    <a:gd name="connsiteX0" fmla="*/ 49005 w 51704"/>
                    <a:gd name="connsiteY0" fmla="*/ 47861 h 47197"/>
                    <a:gd name="connsiteX1" fmla="*/ 46822 w 51704"/>
                    <a:gd name="connsiteY1" fmla="*/ 45074 h 47197"/>
                    <a:gd name="connsiteX2" fmla="*/ 39014 w 51704"/>
                    <a:gd name="connsiteY2" fmla="*/ 32301 h 47197"/>
                    <a:gd name="connsiteX3" fmla="*/ 37453 w 51704"/>
                    <a:gd name="connsiteY3" fmla="*/ 32055 h 47197"/>
                    <a:gd name="connsiteX4" fmla="*/ 16259 w 51704"/>
                    <a:gd name="connsiteY4" fmla="*/ 17187 h 47197"/>
                    <a:gd name="connsiteX5" fmla="*/ 2552 w 51704"/>
                    <a:gd name="connsiteY5" fmla="*/ 5878 h 47197"/>
                    <a:gd name="connsiteX6" fmla="*/ 397 w 51704"/>
                    <a:gd name="connsiteY6" fmla="*/ 2877 h 47197"/>
                    <a:gd name="connsiteX7" fmla="*/ 3370 w 51704"/>
                    <a:gd name="connsiteY7" fmla="*/ 721 h 47197"/>
                    <a:gd name="connsiteX8" fmla="*/ 21220 w 51704"/>
                    <a:gd name="connsiteY8" fmla="*/ 15589 h 47197"/>
                    <a:gd name="connsiteX9" fmla="*/ 38275 w 51704"/>
                    <a:gd name="connsiteY9" fmla="*/ 26898 h 47197"/>
                    <a:gd name="connsiteX10" fmla="*/ 39864 w 51704"/>
                    <a:gd name="connsiteY10" fmla="*/ 27172 h 47197"/>
                    <a:gd name="connsiteX11" fmla="*/ 52010 w 51704"/>
                    <a:gd name="connsiteY11" fmla="*/ 45473 h 47197"/>
                    <a:gd name="connsiteX12" fmla="*/ 49246 w 51704"/>
                    <a:gd name="connsiteY12" fmla="*/ 47882 h 47197"/>
                    <a:gd name="connsiteX13" fmla="*/ 49223 w 51704"/>
                    <a:gd name="connsiteY13" fmla="*/ 47880 h 4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04" h="47197">
                      <a:moveTo>
                        <a:pt x="49005" y="47861"/>
                      </a:moveTo>
                      <a:cubicBezTo>
                        <a:pt x="47656" y="47654"/>
                        <a:pt x="46700" y="46434"/>
                        <a:pt x="46822" y="45074"/>
                      </a:cubicBezTo>
                      <a:cubicBezTo>
                        <a:pt x="46845" y="44609"/>
                        <a:pt x="47542" y="33690"/>
                        <a:pt x="39014" y="32301"/>
                      </a:cubicBezTo>
                      <a:lnTo>
                        <a:pt x="37453" y="32055"/>
                      </a:lnTo>
                      <a:cubicBezTo>
                        <a:pt x="27040" y="30419"/>
                        <a:pt x="20226" y="29328"/>
                        <a:pt x="16259" y="17187"/>
                      </a:cubicBezTo>
                      <a:cubicBezTo>
                        <a:pt x="13974" y="11285"/>
                        <a:pt x="8780" y="6999"/>
                        <a:pt x="2552" y="5878"/>
                      </a:cubicBezTo>
                      <a:cubicBezTo>
                        <a:pt x="1130" y="5643"/>
                        <a:pt x="165" y="4300"/>
                        <a:pt x="397" y="2877"/>
                      </a:cubicBezTo>
                      <a:cubicBezTo>
                        <a:pt x="632" y="1466"/>
                        <a:pt x="1956" y="506"/>
                        <a:pt x="3370" y="721"/>
                      </a:cubicBezTo>
                      <a:cubicBezTo>
                        <a:pt x="11532" y="2164"/>
                        <a:pt x="18322" y="7820"/>
                        <a:pt x="21220" y="15589"/>
                      </a:cubicBezTo>
                      <a:cubicBezTo>
                        <a:pt x="24192" y="24663"/>
                        <a:pt x="28308" y="25346"/>
                        <a:pt x="38275" y="26898"/>
                      </a:cubicBezTo>
                      <a:lnTo>
                        <a:pt x="39864" y="27172"/>
                      </a:lnTo>
                      <a:cubicBezTo>
                        <a:pt x="50473" y="28882"/>
                        <a:pt x="52456" y="39893"/>
                        <a:pt x="52010" y="45473"/>
                      </a:cubicBezTo>
                      <a:cubicBezTo>
                        <a:pt x="51912" y="46901"/>
                        <a:pt x="50674" y="47980"/>
                        <a:pt x="49246" y="47882"/>
                      </a:cubicBezTo>
                      <a:cubicBezTo>
                        <a:pt x="49239" y="47881"/>
                        <a:pt x="49231" y="47880"/>
                        <a:pt x="49223" y="47880"/>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40" name="Freeform 6139">
                  <a:extLst>
                    <a:ext uri="{FF2B5EF4-FFF2-40B4-BE49-F238E27FC236}">
                      <a16:creationId xmlns:a16="http://schemas.microsoft.com/office/drawing/2014/main" id="{AFC512E1-E7AE-4D68-EA3E-3A672B238D5F}"/>
                    </a:ext>
                  </a:extLst>
                </p:cNvPr>
                <p:cNvSpPr/>
                <p:nvPr/>
              </p:nvSpPr>
              <p:spPr>
                <a:xfrm rot="-780000">
                  <a:off x="1726273" y="4059287"/>
                  <a:ext cx="51705" cy="47196"/>
                </a:xfrm>
                <a:custGeom>
                  <a:avLst/>
                  <a:gdLst>
                    <a:gd name="connsiteX0" fmla="*/ 48992 w 51705"/>
                    <a:gd name="connsiteY0" fmla="*/ 47863 h 47196"/>
                    <a:gd name="connsiteX1" fmla="*/ 46809 w 51705"/>
                    <a:gd name="connsiteY1" fmla="*/ 45075 h 47196"/>
                    <a:gd name="connsiteX2" fmla="*/ 39024 w 51705"/>
                    <a:gd name="connsiteY2" fmla="*/ 32302 h 47196"/>
                    <a:gd name="connsiteX3" fmla="*/ 37436 w 51705"/>
                    <a:gd name="connsiteY3" fmla="*/ 32056 h 47196"/>
                    <a:gd name="connsiteX4" fmla="*/ 16242 w 51705"/>
                    <a:gd name="connsiteY4" fmla="*/ 17188 h 47196"/>
                    <a:gd name="connsiteX5" fmla="*/ 2535 w 51705"/>
                    <a:gd name="connsiteY5" fmla="*/ 5879 h 47196"/>
                    <a:gd name="connsiteX6" fmla="*/ 395 w 51705"/>
                    <a:gd name="connsiteY6" fmla="*/ 2927 h 47196"/>
                    <a:gd name="connsiteX7" fmla="*/ 403 w 51705"/>
                    <a:gd name="connsiteY7" fmla="*/ 2878 h 47196"/>
                    <a:gd name="connsiteX8" fmla="*/ 3376 w 51705"/>
                    <a:gd name="connsiteY8" fmla="*/ 722 h 47196"/>
                    <a:gd name="connsiteX9" fmla="*/ 21198 w 51705"/>
                    <a:gd name="connsiteY9" fmla="*/ 15590 h 47196"/>
                    <a:gd name="connsiteX10" fmla="*/ 38253 w 51705"/>
                    <a:gd name="connsiteY10" fmla="*/ 26899 h 47196"/>
                    <a:gd name="connsiteX11" fmla="*/ 39842 w 51705"/>
                    <a:gd name="connsiteY11" fmla="*/ 27173 h 47196"/>
                    <a:gd name="connsiteX12" fmla="*/ 52016 w 51705"/>
                    <a:gd name="connsiteY12" fmla="*/ 45474 h 47196"/>
                    <a:gd name="connsiteX13" fmla="*/ 49229 w 51705"/>
                    <a:gd name="connsiteY13" fmla="*/ 47881 h 4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05" h="47196">
                      <a:moveTo>
                        <a:pt x="48992" y="47863"/>
                      </a:moveTo>
                      <a:cubicBezTo>
                        <a:pt x="47649" y="47644"/>
                        <a:pt x="46699" y="46431"/>
                        <a:pt x="46809" y="45075"/>
                      </a:cubicBezTo>
                      <a:cubicBezTo>
                        <a:pt x="46832" y="44610"/>
                        <a:pt x="47552" y="33692"/>
                        <a:pt x="39024" y="32302"/>
                      </a:cubicBezTo>
                      <a:lnTo>
                        <a:pt x="37436" y="32056"/>
                      </a:lnTo>
                      <a:cubicBezTo>
                        <a:pt x="27022" y="30421"/>
                        <a:pt x="20208" y="29329"/>
                        <a:pt x="16242" y="17188"/>
                      </a:cubicBezTo>
                      <a:cubicBezTo>
                        <a:pt x="13969" y="11277"/>
                        <a:pt x="8769" y="6987"/>
                        <a:pt x="2535" y="5879"/>
                      </a:cubicBezTo>
                      <a:cubicBezTo>
                        <a:pt x="1129" y="5655"/>
                        <a:pt x="171" y="4334"/>
                        <a:pt x="395" y="2927"/>
                      </a:cubicBezTo>
                      <a:cubicBezTo>
                        <a:pt x="397" y="2911"/>
                        <a:pt x="400" y="2894"/>
                        <a:pt x="403" y="2878"/>
                      </a:cubicBezTo>
                      <a:cubicBezTo>
                        <a:pt x="633" y="1465"/>
                        <a:pt x="1961" y="502"/>
                        <a:pt x="3376" y="722"/>
                      </a:cubicBezTo>
                      <a:cubicBezTo>
                        <a:pt x="11527" y="2177"/>
                        <a:pt x="18304" y="7830"/>
                        <a:pt x="21198" y="15590"/>
                      </a:cubicBezTo>
                      <a:cubicBezTo>
                        <a:pt x="24170" y="24664"/>
                        <a:pt x="28313" y="25347"/>
                        <a:pt x="38253" y="26899"/>
                      </a:cubicBezTo>
                      <a:lnTo>
                        <a:pt x="39842" y="27173"/>
                      </a:lnTo>
                      <a:cubicBezTo>
                        <a:pt x="50478" y="28883"/>
                        <a:pt x="52434" y="39894"/>
                        <a:pt x="52016" y="45474"/>
                      </a:cubicBezTo>
                      <a:cubicBezTo>
                        <a:pt x="51900" y="46903"/>
                        <a:pt x="50659" y="47975"/>
                        <a:pt x="49229" y="47881"/>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41" name="Graphic 4289">
                <a:extLst>
                  <a:ext uri="{FF2B5EF4-FFF2-40B4-BE49-F238E27FC236}">
                    <a16:creationId xmlns:a16="http://schemas.microsoft.com/office/drawing/2014/main" id="{29FD4766-3E5B-8445-9EFE-A1F4C75397BF}"/>
                  </a:ext>
                </a:extLst>
              </p:cNvPr>
              <p:cNvGrpSpPr/>
              <p:nvPr/>
            </p:nvGrpSpPr>
            <p:grpSpPr>
              <a:xfrm>
                <a:off x="1731721" y="4025557"/>
                <a:ext cx="76876" cy="75179"/>
                <a:chOff x="1731721" y="4025557"/>
                <a:chExt cx="76876" cy="75179"/>
              </a:xfrm>
            </p:grpSpPr>
            <p:sp>
              <p:nvSpPr>
                <p:cNvPr id="6142" name="Freeform 6141">
                  <a:extLst>
                    <a:ext uri="{FF2B5EF4-FFF2-40B4-BE49-F238E27FC236}">
                      <a16:creationId xmlns:a16="http://schemas.microsoft.com/office/drawing/2014/main" id="{70B3BA4E-8D06-3A6D-2E4E-F04E4D07306B}"/>
                    </a:ext>
                  </a:extLst>
                </p:cNvPr>
                <p:cNvSpPr/>
                <p:nvPr/>
              </p:nvSpPr>
              <p:spPr>
                <a:xfrm rot="-780000">
                  <a:off x="1737829" y="4032393"/>
                  <a:ext cx="61316" cy="61310"/>
                </a:xfrm>
                <a:custGeom>
                  <a:avLst/>
                  <a:gdLst>
                    <a:gd name="connsiteX0" fmla="*/ 58477 w 61316"/>
                    <a:gd name="connsiteY0" fmla="*/ 61957 h 61310"/>
                    <a:gd name="connsiteX1" fmla="*/ 56321 w 61316"/>
                    <a:gd name="connsiteY1" fmla="*/ 59017 h 61310"/>
                    <a:gd name="connsiteX2" fmla="*/ 56322 w 61316"/>
                    <a:gd name="connsiteY2" fmla="*/ 59007 h 61310"/>
                    <a:gd name="connsiteX3" fmla="*/ 53535 w 61316"/>
                    <a:gd name="connsiteY3" fmla="*/ 52163 h 61310"/>
                    <a:gd name="connsiteX4" fmla="*/ 38672 w 61316"/>
                    <a:gd name="connsiteY4" fmla="*/ 38127 h 61310"/>
                    <a:gd name="connsiteX5" fmla="*/ 36317 w 61316"/>
                    <a:gd name="connsiteY5" fmla="*/ 32226 h 61310"/>
                    <a:gd name="connsiteX6" fmla="*/ 15295 w 61316"/>
                    <a:gd name="connsiteY6" fmla="*/ 21911 h 61310"/>
                    <a:gd name="connsiteX7" fmla="*/ 14575 w 61316"/>
                    <a:gd name="connsiteY7" fmla="*/ 21888 h 61310"/>
                    <a:gd name="connsiteX8" fmla="*/ 571 w 61316"/>
                    <a:gd name="connsiteY8" fmla="*/ 4284 h 61310"/>
                    <a:gd name="connsiteX9" fmla="*/ 1932 w 61316"/>
                    <a:gd name="connsiteY9" fmla="*/ 901 h 61310"/>
                    <a:gd name="connsiteX10" fmla="*/ 1964 w 61316"/>
                    <a:gd name="connsiteY10" fmla="*/ 887 h 61310"/>
                    <a:gd name="connsiteX11" fmla="*/ 5360 w 61316"/>
                    <a:gd name="connsiteY11" fmla="*/ 2281 h 61310"/>
                    <a:gd name="connsiteX12" fmla="*/ 14802 w 61316"/>
                    <a:gd name="connsiteY12" fmla="*/ 16684 h 61310"/>
                    <a:gd name="connsiteX13" fmla="*/ 15522 w 61316"/>
                    <a:gd name="connsiteY13" fmla="*/ 16707 h 61310"/>
                    <a:gd name="connsiteX14" fmla="*/ 41069 w 61316"/>
                    <a:gd name="connsiteY14" fmla="*/ 30149 h 61310"/>
                    <a:gd name="connsiteX15" fmla="*/ 43521 w 61316"/>
                    <a:gd name="connsiteY15" fmla="*/ 36324 h 61310"/>
                    <a:gd name="connsiteX16" fmla="*/ 55570 w 61316"/>
                    <a:gd name="connsiteY16" fmla="*/ 47382 h 61310"/>
                    <a:gd name="connsiteX17" fmla="*/ 61445 w 61316"/>
                    <a:gd name="connsiteY17" fmla="*/ 59783 h 61310"/>
                    <a:gd name="connsiteX18" fmla="*/ 58473 w 61316"/>
                    <a:gd name="connsiteY18" fmla="*/ 61966 h 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16" h="61310">
                      <a:moveTo>
                        <a:pt x="58477" y="61957"/>
                      </a:moveTo>
                      <a:cubicBezTo>
                        <a:pt x="57070" y="61741"/>
                        <a:pt x="56105" y="60425"/>
                        <a:pt x="56321" y="59017"/>
                      </a:cubicBezTo>
                      <a:cubicBezTo>
                        <a:pt x="56321" y="59014"/>
                        <a:pt x="56322" y="59010"/>
                        <a:pt x="56322" y="59007"/>
                      </a:cubicBezTo>
                      <a:cubicBezTo>
                        <a:pt x="56322" y="58955"/>
                        <a:pt x="57014" y="53650"/>
                        <a:pt x="53535" y="52163"/>
                      </a:cubicBezTo>
                      <a:cubicBezTo>
                        <a:pt x="42555" y="47451"/>
                        <a:pt x="41287" y="45221"/>
                        <a:pt x="38672" y="38127"/>
                      </a:cubicBezTo>
                      <a:cubicBezTo>
                        <a:pt x="38054" y="36463"/>
                        <a:pt x="37358" y="34581"/>
                        <a:pt x="36317" y="32226"/>
                      </a:cubicBezTo>
                      <a:cubicBezTo>
                        <a:pt x="32137" y="22655"/>
                        <a:pt x="20776" y="22158"/>
                        <a:pt x="15295" y="21911"/>
                      </a:cubicBezTo>
                      <a:lnTo>
                        <a:pt x="14575" y="21888"/>
                      </a:lnTo>
                      <a:cubicBezTo>
                        <a:pt x="8328" y="21567"/>
                        <a:pt x="2703" y="9487"/>
                        <a:pt x="571" y="4284"/>
                      </a:cubicBezTo>
                      <a:cubicBezTo>
                        <a:pt x="13" y="2973"/>
                        <a:pt x="622" y="1459"/>
                        <a:pt x="1932" y="901"/>
                      </a:cubicBezTo>
                      <a:cubicBezTo>
                        <a:pt x="1943" y="896"/>
                        <a:pt x="1954" y="892"/>
                        <a:pt x="1964" y="887"/>
                      </a:cubicBezTo>
                      <a:cubicBezTo>
                        <a:pt x="3287" y="335"/>
                        <a:pt x="4806" y="959"/>
                        <a:pt x="5360" y="2281"/>
                      </a:cubicBezTo>
                      <a:cubicBezTo>
                        <a:pt x="8383" y="9571"/>
                        <a:pt x="12945" y="16540"/>
                        <a:pt x="14802" y="16684"/>
                      </a:cubicBezTo>
                      <a:lnTo>
                        <a:pt x="15522" y="16707"/>
                      </a:lnTo>
                      <a:cubicBezTo>
                        <a:pt x="21523" y="16982"/>
                        <a:pt x="35579" y="17600"/>
                        <a:pt x="41069" y="30149"/>
                      </a:cubicBezTo>
                      <a:cubicBezTo>
                        <a:pt x="42160" y="32630"/>
                        <a:pt x="42927" y="34688"/>
                        <a:pt x="43521" y="36324"/>
                      </a:cubicBezTo>
                      <a:cubicBezTo>
                        <a:pt x="45727" y="42276"/>
                        <a:pt x="46122" y="43340"/>
                        <a:pt x="55570" y="47382"/>
                      </a:cubicBezTo>
                      <a:cubicBezTo>
                        <a:pt x="60074" y="49742"/>
                        <a:pt x="62471" y="54801"/>
                        <a:pt x="61445" y="59783"/>
                      </a:cubicBezTo>
                      <a:cubicBezTo>
                        <a:pt x="61226" y="61206"/>
                        <a:pt x="59896" y="62183"/>
                        <a:pt x="58473" y="6196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43" name="Freeform 6142">
                  <a:extLst>
                    <a:ext uri="{FF2B5EF4-FFF2-40B4-BE49-F238E27FC236}">
                      <a16:creationId xmlns:a16="http://schemas.microsoft.com/office/drawing/2014/main" id="{576F78EB-4E22-3C86-02E2-A2C1A76456B5}"/>
                    </a:ext>
                  </a:extLst>
                </p:cNvPr>
                <p:cNvSpPr/>
                <p:nvPr/>
              </p:nvSpPr>
              <p:spPr>
                <a:xfrm rot="-780000">
                  <a:off x="1741158" y="4032586"/>
                  <a:ext cx="61331" cy="61315"/>
                </a:xfrm>
                <a:custGeom>
                  <a:avLst/>
                  <a:gdLst>
                    <a:gd name="connsiteX0" fmla="*/ 58479 w 61331"/>
                    <a:gd name="connsiteY0" fmla="*/ 61961 h 61315"/>
                    <a:gd name="connsiteX1" fmla="*/ 56296 w 61331"/>
                    <a:gd name="connsiteY1" fmla="*/ 59011 h 61315"/>
                    <a:gd name="connsiteX2" fmla="*/ 53546 w 61331"/>
                    <a:gd name="connsiteY2" fmla="*/ 52167 h 61315"/>
                    <a:gd name="connsiteX3" fmla="*/ 38683 w 61331"/>
                    <a:gd name="connsiteY3" fmla="*/ 38131 h 61315"/>
                    <a:gd name="connsiteX4" fmla="*/ 36328 w 61331"/>
                    <a:gd name="connsiteY4" fmla="*/ 32230 h 61315"/>
                    <a:gd name="connsiteX5" fmla="*/ 15306 w 61331"/>
                    <a:gd name="connsiteY5" fmla="*/ 21915 h 61315"/>
                    <a:gd name="connsiteX6" fmla="*/ 14563 w 61331"/>
                    <a:gd name="connsiteY6" fmla="*/ 21892 h 61315"/>
                    <a:gd name="connsiteX7" fmla="*/ 559 w 61331"/>
                    <a:gd name="connsiteY7" fmla="*/ 4288 h 61315"/>
                    <a:gd name="connsiteX8" fmla="*/ 1952 w 61331"/>
                    <a:gd name="connsiteY8" fmla="*/ 891 h 61315"/>
                    <a:gd name="connsiteX9" fmla="*/ 5375 w 61331"/>
                    <a:gd name="connsiteY9" fmla="*/ 2285 h 61315"/>
                    <a:gd name="connsiteX10" fmla="*/ 14795 w 61331"/>
                    <a:gd name="connsiteY10" fmla="*/ 16688 h 61315"/>
                    <a:gd name="connsiteX11" fmla="*/ 15515 w 61331"/>
                    <a:gd name="connsiteY11" fmla="*/ 16712 h 61315"/>
                    <a:gd name="connsiteX12" fmla="*/ 41061 w 61331"/>
                    <a:gd name="connsiteY12" fmla="*/ 30153 h 61315"/>
                    <a:gd name="connsiteX13" fmla="*/ 43541 w 61331"/>
                    <a:gd name="connsiteY13" fmla="*/ 36328 h 61315"/>
                    <a:gd name="connsiteX14" fmla="*/ 55567 w 61331"/>
                    <a:gd name="connsiteY14" fmla="*/ 47386 h 61315"/>
                    <a:gd name="connsiteX15" fmla="*/ 61466 w 61331"/>
                    <a:gd name="connsiteY15" fmla="*/ 59787 h 61315"/>
                    <a:gd name="connsiteX16" fmla="*/ 58497 w 61331"/>
                    <a:gd name="connsiteY16" fmla="*/ 61971 h 61315"/>
                    <a:gd name="connsiteX17" fmla="*/ 58493 w 61331"/>
                    <a:gd name="connsiteY17" fmla="*/ 61970 h 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31" h="61315">
                      <a:moveTo>
                        <a:pt x="58479" y="61961"/>
                      </a:moveTo>
                      <a:cubicBezTo>
                        <a:pt x="57068" y="61739"/>
                        <a:pt x="56096" y="60426"/>
                        <a:pt x="56296" y="59011"/>
                      </a:cubicBezTo>
                      <a:cubicBezTo>
                        <a:pt x="56319" y="58960"/>
                        <a:pt x="57016" y="53654"/>
                        <a:pt x="53546" y="52167"/>
                      </a:cubicBezTo>
                      <a:cubicBezTo>
                        <a:pt x="42538" y="47456"/>
                        <a:pt x="41298" y="45225"/>
                        <a:pt x="38683" y="38131"/>
                      </a:cubicBezTo>
                      <a:cubicBezTo>
                        <a:pt x="38065" y="36467"/>
                        <a:pt x="37345" y="34586"/>
                        <a:pt x="36328" y="32230"/>
                      </a:cubicBezTo>
                      <a:cubicBezTo>
                        <a:pt x="32115" y="22659"/>
                        <a:pt x="20759" y="22162"/>
                        <a:pt x="15306" y="21915"/>
                      </a:cubicBezTo>
                      <a:lnTo>
                        <a:pt x="14563" y="21892"/>
                      </a:lnTo>
                      <a:cubicBezTo>
                        <a:pt x="8339" y="21572"/>
                        <a:pt x="2691" y="9491"/>
                        <a:pt x="559" y="4288"/>
                      </a:cubicBezTo>
                      <a:cubicBezTo>
                        <a:pt x="20" y="2965"/>
                        <a:pt x="640" y="1454"/>
                        <a:pt x="1952" y="891"/>
                      </a:cubicBezTo>
                      <a:cubicBezTo>
                        <a:pt x="3282" y="331"/>
                        <a:pt x="4814" y="955"/>
                        <a:pt x="5375" y="2285"/>
                      </a:cubicBezTo>
                      <a:cubicBezTo>
                        <a:pt x="8376" y="9575"/>
                        <a:pt x="12960" y="16544"/>
                        <a:pt x="14795" y="16688"/>
                      </a:cubicBezTo>
                      <a:lnTo>
                        <a:pt x="15515" y="16712"/>
                      </a:lnTo>
                      <a:cubicBezTo>
                        <a:pt x="21516" y="16986"/>
                        <a:pt x="35571" y="17604"/>
                        <a:pt x="41061" y="30153"/>
                      </a:cubicBezTo>
                      <a:cubicBezTo>
                        <a:pt x="42153" y="32634"/>
                        <a:pt x="42919" y="34692"/>
                        <a:pt x="43541" y="36328"/>
                      </a:cubicBezTo>
                      <a:cubicBezTo>
                        <a:pt x="45748" y="42280"/>
                        <a:pt x="46143" y="43344"/>
                        <a:pt x="55567" y="47386"/>
                      </a:cubicBezTo>
                      <a:cubicBezTo>
                        <a:pt x="60076" y="49743"/>
                        <a:pt x="62481" y="54800"/>
                        <a:pt x="61466" y="59787"/>
                      </a:cubicBezTo>
                      <a:cubicBezTo>
                        <a:pt x="61249" y="61210"/>
                        <a:pt x="59920" y="62188"/>
                        <a:pt x="58497" y="61971"/>
                      </a:cubicBezTo>
                      <a:cubicBezTo>
                        <a:pt x="58496" y="61971"/>
                        <a:pt x="58494" y="61971"/>
                        <a:pt x="58493" y="61970"/>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44" name="Freeform 6143">
                  <a:extLst>
                    <a:ext uri="{FF2B5EF4-FFF2-40B4-BE49-F238E27FC236}">
                      <a16:creationId xmlns:a16="http://schemas.microsoft.com/office/drawing/2014/main" id="{098DE6B0-AAB1-C1EA-D3BB-B64A3BF5E859}"/>
                    </a:ext>
                  </a:extLst>
                </p:cNvPr>
                <p:cNvSpPr/>
                <p:nvPr/>
              </p:nvSpPr>
              <p:spPr>
                <a:xfrm rot="-780000">
                  <a:off x="1737829" y="4032393"/>
                  <a:ext cx="61316" cy="61310"/>
                </a:xfrm>
                <a:custGeom>
                  <a:avLst/>
                  <a:gdLst>
                    <a:gd name="connsiteX0" fmla="*/ 58477 w 61316"/>
                    <a:gd name="connsiteY0" fmla="*/ 61957 h 61310"/>
                    <a:gd name="connsiteX1" fmla="*/ 56321 w 61316"/>
                    <a:gd name="connsiteY1" fmla="*/ 59017 h 61310"/>
                    <a:gd name="connsiteX2" fmla="*/ 56322 w 61316"/>
                    <a:gd name="connsiteY2" fmla="*/ 59007 h 61310"/>
                    <a:gd name="connsiteX3" fmla="*/ 53535 w 61316"/>
                    <a:gd name="connsiteY3" fmla="*/ 52163 h 61310"/>
                    <a:gd name="connsiteX4" fmla="*/ 38672 w 61316"/>
                    <a:gd name="connsiteY4" fmla="*/ 38127 h 61310"/>
                    <a:gd name="connsiteX5" fmla="*/ 36317 w 61316"/>
                    <a:gd name="connsiteY5" fmla="*/ 32226 h 61310"/>
                    <a:gd name="connsiteX6" fmla="*/ 15295 w 61316"/>
                    <a:gd name="connsiteY6" fmla="*/ 21911 h 61310"/>
                    <a:gd name="connsiteX7" fmla="*/ 14575 w 61316"/>
                    <a:gd name="connsiteY7" fmla="*/ 21888 h 61310"/>
                    <a:gd name="connsiteX8" fmla="*/ 571 w 61316"/>
                    <a:gd name="connsiteY8" fmla="*/ 4284 h 61310"/>
                    <a:gd name="connsiteX9" fmla="*/ 1932 w 61316"/>
                    <a:gd name="connsiteY9" fmla="*/ 901 h 61310"/>
                    <a:gd name="connsiteX10" fmla="*/ 1964 w 61316"/>
                    <a:gd name="connsiteY10" fmla="*/ 887 h 61310"/>
                    <a:gd name="connsiteX11" fmla="*/ 5360 w 61316"/>
                    <a:gd name="connsiteY11" fmla="*/ 2281 h 61310"/>
                    <a:gd name="connsiteX12" fmla="*/ 14802 w 61316"/>
                    <a:gd name="connsiteY12" fmla="*/ 16684 h 61310"/>
                    <a:gd name="connsiteX13" fmla="*/ 15522 w 61316"/>
                    <a:gd name="connsiteY13" fmla="*/ 16707 h 61310"/>
                    <a:gd name="connsiteX14" fmla="*/ 41069 w 61316"/>
                    <a:gd name="connsiteY14" fmla="*/ 30149 h 61310"/>
                    <a:gd name="connsiteX15" fmla="*/ 43521 w 61316"/>
                    <a:gd name="connsiteY15" fmla="*/ 36324 h 61310"/>
                    <a:gd name="connsiteX16" fmla="*/ 55570 w 61316"/>
                    <a:gd name="connsiteY16" fmla="*/ 47382 h 61310"/>
                    <a:gd name="connsiteX17" fmla="*/ 61445 w 61316"/>
                    <a:gd name="connsiteY17" fmla="*/ 59783 h 61310"/>
                    <a:gd name="connsiteX18" fmla="*/ 58473 w 61316"/>
                    <a:gd name="connsiteY18" fmla="*/ 61966 h 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16" h="61310">
                      <a:moveTo>
                        <a:pt x="58477" y="61957"/>
                      </a:moveTo>
                      <a:cubicBezTo>
                        <a:pt x="57070" y="61741"/>
                        <a:pt x="56105" y="60425"/>
                        <a:pt x="56321" y="59017"/>
                      </a:cubicBezTo>
                      <a:cubicBezTo>
                        <a:pt x="56321" y="59014"/>
                        <a:pt x="56322" y="59010"/>
                        <a:pt x="56322" y="59007"/>
                      </a:cubicBezTo>
                      <a:cubicBezTo>
                        <a:pt x="56322" y="58955"/>
                        <a:pt x="57014" y="53650"/>
                        <a:pt x="53535" y="52163"/>
                      </a:cubicBezTo>
                      <a:cubicBezTo>
                        <a:pt x="42555" y="47451"/>
                        <a:pt x="41287" y="45221"/>
                        <a:pt x="38672" y="38127"/>
                      </a:cubicBezTo>
                      <a:cubicBezTo>
                        <a:pt x="38054" y="36463"/>
                        <a:pt x="37358" y="34581"/>
                        <a:pt x="36317" y="32226"/>
                      </a:cubicBezTo>
                      <a:cubicBezTo>
                        <a:pt x="32137" y="22655"/>
                        <a:pt x="20776" y="22158"/>
                        <a:pt x="15295" y="21911"/>
                      </a:cubicBezTo>
                      <a:lnTo>
                        <a:pt x="14575" y="21888"/>
                      </a:lnTo>
                      <a:cubicBezTo>
                        <a:pt x="8328" y="21567"/>
                        <a:pt x="2703" y="9487"/>
                        <a:pt x="571" y="4284"/>
                      </a:cubicBezTo>
                      <a:cubicBezTo>
                        <a:pt x="13" y="2973"/>
                        <a:pt x="622" y="1459"/>
                        <a:pt x="1932" y="901"/>
                      </a:cubicBezTo>
                      <a:cubicBezTo>
                        <a:pt x="1943" y="896"/>
                        <a:pt x="1954" y="892"/>
                        <a:pt x="1964" y="887"/>
                      </a:cubicBezTo>
                      <a:cubicBezTo>
                        <a:pt x="3287" y="335"/>
                        <a:pt x="4806" y="959"/>
                        <a:pt x="5360" y="2281"/>
                      </a:cubicBezTo>
                      <a:cubicBezTo>
                        <a:pt x="8383" y="9571"/>
                        <a:pt x="12945" y="16540"/>
                        <a:pt x="14802" y="16684"/>
                      </a:cubicBezTo>
                      <a:lnTo>
                        <a:pt x="15522" y="16707"/>
                      </a:lnTo>
                      <a:cubicBezTo>
                        <a:pt x="21523" y="16982"/>
                        <a:pt x="35579" y="17600"/>
                        <a:pt x="41069" y="30149"/>
                      </a:cubicBezTo>
                      <a:cubicBezTo>
                        <a:pt x="42160" y="32630"/>
                        <a:pt x="42927" y="34688"/>
                        <a:pt x="43521" y="36324"/>
                      </a:cubicBezTo>
                      <a:cubicBezTo>
                        <a:pt x="45727" y="42276"/>
                        <a:pt x="46122" y="43340"/>
                        <a:pt x="55570" y="47382"/>
                      </a:cubicBezTo>
                      <a:cubicBezTo>
                        <a:pt x="60074" y="49742"/>
                        <a:pt x="62471" y="54801"/>
                        <a:pt x="61445" y="59783"/>
                      </a:cubicBezTo>
                      <a:cubicBezTo>
                        <a:pt x="61226" y="61206"/>
                        <a:pt x="59896" y="62183"/>
                        <a:pt x="58473" y="6196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45" name="Graphic 4289">
                <a:extLst>
                  <a:ext uri="{FF2B5EF4-FFF2-40B4-BE49-F238E27FC236}">
                    <a16:creationId xmlns:a16="http://schemas.microsoft.com/office/drawing/2014/main" id="{93F8303D-9D49-C861-E988-3883CFFAF4EE}"/>
                  </a:ext>
                </a:extLst>
              </p:cNvPr>
              <p:cNvGrpSpPr/>
              <p:nvPr/>
            </p:nvGrpSpPr>
            <p:grpSpPr>
              <a:xfrm>
                <a:off x="1803113" y="4044674"/>
                <a:ext cx="85637" cy="47542"/>
                <a:chOff x="1803113" y="4044674"/>
                <a:chExt cx="85637" cy="47542"/>
              </a:xfrm>
            </p:grpSpPr>
            <p:sp>
              <p:nvSpPr>
                <p:cNvPr id="6146" name="Freeform 6145">
                  <a:extLst>
                    <a:ext uri="{FF2B5EF4-FFF2-40B4-BE49-F238E27FC236}">
                      <a16:creationId xmlns:a16="http://schemas.microsoft.com/office/drawing/2014/main" id="{CF71BD8B-50CE-9B6C-4BB8-27A927F99DAA}"/>
                    </a:ext>
                  </a:extLst>
                </p:cNvPr>
                <p:cNvSpPr/>
                <p:nvPr/>
              </p:nvSpPr>
              <p:spPr>
                <a:xfrm rot="-780000">
                  <a:off x="1805396" y="4053764"/>
                  <a:ext cx="77773" cy="29164"/>
                </a:xfrm>
                <a:custGeom>
                  <a:avLst/>
                  <a:gdLst>
                    <a:gd name="connsiteX0" fmla="*/ 2757 w 77773"/>
                    <a:gd name="connsiteY0" fmla="*/ 29826 h 29164"/>
                    <a:gd name="connsiteX1" fmla="*/ 676 w 77773"/>
                    <a:gd name="connsiteY1" fmla="*/ 28041 h 29164"/>
                    <a:gd name="connsiteX2" fmla="*/ 1545 w 77773"/>
                    <a:gd name="connsiteY2" fmla="*/ 21421 h 29164"/>
                    <a:gd name="connsiteX3" fmla="*/ 9850 w 77773"/>
                    <a:gd name="connsiteY3" fmla="*/ 16240 h 29164"/>
                    <a:gd name="connsiteX4" fmla="*/ 16194 w 77773"/>
                    <a:gd name="connsiteY4" fmla="*/ 15311 h 29164"/>
                    <a:gd name="connsiteX5" fmla="*/ 24151 w 77773"/>
                    <a:gd name="connsiteY5" fmla="*/ 10665 h 29164"/>
                    <a:gd name="connsiteX6" fmla="*/ 51091 w 77773"/>
                    <a:gd name="connsiteY6" fmla="*/ 5879 h 29164"/>
                    <a:gd name="connsiteX7" fmla="*/ 63710 w 77773"/>
                    <a:gd name="connsiteY7" fmla="*/ 4485 h 29164"/>
                    <a:gd name="connsiteX8" fmla="*/ 75508 w 77773"/>
                    <a:gd name="connsiteY8" fmla="*/ 689 h 29164"/>
                    <a:gd name="connsiteX9" fmla="*/ 78149 w 77773"/>
                    <a:gd name="connsiteY9" fmla="*/ 3256 h 29164"/>
                    <a:gd name="connsiteX10" fmla="*/ 75583 w 77773"/>
                    <a:gd name="connsiteY10" fmla="*/ 5898 h 29164"/>
                    <a:gd name="connsiteX11" fmla="*/ 66163 w 77773"/>
                    <a:gd name="connsiteY11" fmla="*/ 9094 h 29164"/>
                    <a:gd name="connsiteX12" fmla="*/ 48564 w 77773"/>
                    <a:gd name="connsiteY12" fmla="*/ 10432 h 29164"/>
                    <a:gd name="connsiteX13" fmla="*/ 27816 w 77773"/>
                    <a:gd name="connsiteY13" fmla="*/ 14400 h 29164"/>
                    <a:gd name="connsiteX14" fmla="*/ 16668 w 77773"/>
                    <a:gd name="connsiteY14" fmla="*/ 20477 h 29164"/>
                    <a:gd name="connsiteX15" fmla="*/ 10941 w 77773"/>
                    <a:gd name="connsiteY15" fmla="*/ 21323 h 29164"/>
                    <a:gd name="connsiteX16" fmla="*/ 6032 w 77773"/>
                    <a:gd name="connsiteY16" fmla="*/ 24027 h 29164"/>
                    <a:gd name="connsiteX17" fmla="*/ 5660 w 77773"/>
                    <a:gd name="connsiteY17" fmla="*/ 26457 h 29164"/>
                    <a:gd name="connsiteX18" fmla="*/ 3988 w 77773"/>
                    <a:gd name="connsiteY18" fmla="*/ 29698 h 29164"/>
                    <a:gd name="connsiteX19" fmla="*/ 3951 w 77773"/>
                    <a:gd name="connsiteY19" fmla="*/ 29709 h 29164"/>
                    <a:gd name="connsiteX20" fmla="*/ 2757 w 77773"/>
                    <a:gd name="connsiteY20" fmla="*/ 29826 h 2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73" h="29164">
                      <a:moveTo>
                        <a:pt x="2757" y="29826"/>
                      </a:moveTo>
                      <a:cubicBezTo>
                        <a:pt x="1785" y="29666"/>
                        <a:pt x="982" y="28978"/>
                        <a:pt x="676" y="28041"/>
                      </a:cubicBezTo>
                      <a:cubicBezTo>
                        <a:pt x="73" y="25807"/>
                        <a:pt x="386" y="23424"/>
                        <a:pt x="1545" y="21421"/>
                      </a:cubicBezTo>
                      <a:cubicBezTo>
                        <a:pt x="3430" y="18570"/>
                        <a:pt x="6461" y="16680"/>
                        <a:pt x="9850" y="16240"/>
                      </a:cubicBezTo>
                      <a:cubicBezTo>
                        <a:pt x="11941" y="15785"/>
                        <a:pt x="14061" y="15475"/>
                        <a:pt x="16194" y="15311"/>
                      </a:cubicBezTo>
                      <a:cubicBezTo>
                        <a:pt x="19195" y="15037"/>
                        <a:pt x="19738" y="14990"/>
                        <a:pt x="24151" y="10665"/>
                      </a:cubicBezTo>
                      <a:cubicBezTo>
                        <a:pt x="30922" y="2991"/>
                        <a:pt x="42092" y="1007"/>
                        <a:pt x="51091" y="5879"/>
                      </a:cubicBezTo>
                      <a:cubicBezTo>
                        <a:pt x="56000" y="8583"/>
                        <a:pt x="59224" y="6869"/>
                        <a:pt x="63710" y="4485"/>
                      </a:cubicBezTo>
                      <a:cubicBezTo>
                        <a:pt x="67265" y="2256"/>
                        <a:pt x="71321" y="951"/>
                        <a:pt x="75508" y="689"/>
                      </a:cubicBezTo>
                      <a:cubicBezTo>
                        <a:pt x="76946" y="669"/>
                        <a:pt x="78128" y="1818"/>
                        <a:pt x="78149" y="3256"/>
                      </a:cubicBezTo>
                      <a:cubicBezTo>
                        <a:pt x="78169" y="4695"/>
                        <a:pt x="77020" y="5877"/>
                        <a:pt x="75583" y="5898"/>
                      </a:cubicBezTo>
                      <a:cubicBezTo>
                        <a:pt x="72227" y="6168"/>
                        <a:pt x="68990" y="7266"/>
                        <a:pt x="66163" y="9094"/>
                      </a:cubicBezTo>
                      <a:cubicBezTo>
                        <a:pt x="61379" y="11622"/>
                        <a:pt x="55944" y="14526"/>
                        <a:pt x="48564" y="10432"/>
                      </a:cubicBezTo>
                      <a:cubicBezTo>
                        <a:pt x="41579" y="6689"/>
                        <a:pt x="32928" y="8343"/>
                        <a:pt x="27816" y="14400"/>
                      </a:cubicBezTo>
                      <a:cubicBezTo>
                        <a:pt x="22363" y="19729"/>
                        <a:pt x="20677" y="20129"/>
                        <a:pt x="16668" y="20477"/>
                      </a:cubicBezTo>
                      <a:cubicBezTo>
                        <a:pt x="14741" y="20621"/>
                        <a:pt x="12827" y="20903"/>
                        <a:pt x="10941" y="21323"/>
                      </a:cubicBezTo>
                      <a:cubicBezTo>
                        <a:pt x="9005" y="21519"/>
                        <a:pt x="7232" y="22495"/>
                        <a:pt x="6032" y="24027"/>
                      </a:cubicBezTo>
                      <a:cubicBezTo>
                        <a:pt x="5632" y="24770"/>
                        <a:pt x="5501" y="25629"/>
                        <a:pt x="5660" y="26457"/>
                      </a:cubicBezTo>
                      <a:cubicBezTo>
                        <a:pt x="6093" y="27814"/>
                        <a:pt x="5344" y="29265"/>
                        <a:pt x="3988" y="29698"/>
                      </a:cubicBezTo>
                      <a:cubicBezTo>
                        <a:pt x="3976" y="29702"/>
                        <a:pt x="3963" y="29706"/>
                        <a:pt x="3951" y="29709"/>
                      </a:cubicBezTo>
                      <a:cubicBezTo>
                        <a:pt x="3569" y="29847"/>
                        <a:pt x="3158" y="29887"/>
                        <a:pt x="2757" y="2982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47" name="Freeform 6146">
                  <a:extLst>
                    <a:ext uri="{FF2B5EF4-FFF2-40B4-BE49-F238E27FC236}">
                      <a16:creationId xmlns:a16="http://schemas.microsoft.com/office/drawing/2014/main" id="{553FF929-6441-26A6-59A6-36FBB23FB70A}"/>
                    </a:ext>
                  </a:extLst>
                </p:cNvPr>
                <p:cNvSpPr/>
                <p:nvPr/>
              </p:nvSpPr>
              <p:spPr>
                <a:xfrm rot="-780000">
                  <a:off x="1808720" y="4053958"/>
                  <a:ext cx="77747" cy="29166"/>
                </a:xfrm>
                <a:custGeom>
                  <a:avLst/>
                  <a:gdLst>
                    <a:gd name="connsiteX0" fmla="*/ 2758 w 77747"/>
                    <a:gd name="connsiteY0" fmla="*/ 29830 h 29166"/>
                    <a:gd name="connsiteX1" fmla="*/ 677 w 77747"/>
                    <a:gd name="connsiteY1" fmla="*/ 28046 h 29166"/>
                    <a:gd name="connsiteX2" fmla="*/ 1545 w 77747"/>
                    <a:gd name="connsiteY2" fmla="*/ 21425 h 29166"/>
                    <a:gd name="connsiteX3" fmla="*/ 9832 w 77747"/>
                    <a:gd name="connsiteY3" fmla="*/ 16240 h 29166"/>
                    <a:gd name="connsiteX4" fmla="*/ 16204 w 77747"/>
                    <a:gd name="connsiteY4" fmla="*/ 15311 h 29166"/>
                    <a:gd name="connsiteX5" fmla="*/ 24138 w 77747"/>
                    <a:gd name="connsiteY5" fmla="*/ 10665 h 29166"/>
                    <a:gd name="connsiteX6" fmla="*/ 51077 w 77747"/>
                    <a:gd name="connsiteY6" fmla="*/ 5879 h 29166"/>
                    <a:gd name="connsiteX7" fmla="*/ 63697 w 77747"/>
                    <a:gd name="connsiteY7" fmla="*/ 4485 h 29166"/>
                    <a:gd name="connsiteX8" fmla="*/ 75495 w 77747"/>
                    <a:gd name="connsiteY8" fmla="*/ 689 h 29166"/>
                    <a:gd name="connsiteX9" fmla="*/ 78124 w 77747"/>
                    <a:gd name="connsiteY9" fmla="*/ 3268 h 29166"/>
                    <a:gd name="connsiteX10" fmla="*/ 75546 w 77747"/>
                    <a:gd name="connsiteY10" fmla="*/ 5898 h 29166"/>
                    <a:gd name="connsiteX11" fmla="*/ 66150 w 77747"/>
                    <a:gd name="connsiteY11" fmla="*/ 9094 h 29166"/>
                    <a:gd name="connsiteX12" fmla="*/ 48550 w 77747"/>
                    <a:gd name="connsiteY12" fmla="*/ 10432 h 29166"/>
                    <a:gd name="connsiteX13" fmla="*/ 27774 w 77747"/>
                    <a:gd name="connsiteY13" fmla="*/ 14400 h 29166"/>
                    <a:gd name="connsiteX14" fmla="*/ 16627 w 77747"/>
                    <a:gd name="connsiteY14" fmla="*/ 20477 h 29166"/>
                    <a:gd name="connsiteX15" fmla="*/ 10900 w 77747"/>
                    <a:gd name="connsiteY15" fmla="*/ 21323 h 29166"/>
                    <a:gd name="connsiteX16" fmla="*/ 6018 w 77747"/>
                    <a:gd name="connsiteY16" fmla="*/ 24027 h 29166"/>
                    <a:gd name="connsiteX17" fmla="*/ 5647 w 77747"/>
                    <a:gd name="connsiteY17" fmla="*/ 26457 h 29166"/>
                    <a:gd name="connsiteX18" fmla="*/ 3937 w 77747"/>
                    <a:gd name="connsiteY18" fmla="*/ 29709 h 29166"/>
                    <a:gd name="connsiteX19" fmla="*/ 2758 w 77747"/>
                    <a:gd name="connsiteY19" fmla="*/ 29830 h 2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747" h="29166">
                      <a:moveTo>
                        <a:pt x="2758" y="29830"/>
                      </a:moveTo>
                      <a:cubicBezTo>
                        <a:pt x="1782" y="29678"/>
                        <a:pt x="976" y="28987"/>
                        <a:pt x="677" y="28046"/>
                      </a:cubicBezTo>
                      <a:cubicBezTo>
                        <a:pt x="74" y="25811"/>
                        <a:pt x="387" y="23429"/>
                        <a:pt x="1545" y="21425"/>
                      </a:cubicBezTo>
                      <a:cubicBezTo>
                        <a:pt x="3421" y="18572"/>
                        <a:pt x="6446" y="16679"/>
                        <a:pt x="9832" y="16240"/>
                      </a:cubicBezTo>
                      <a:cubicBezTo>
                        <a:pt x="11932" y="15786"/>
                        <a:pt x="14061" y="15476"/>
                        <a:pt x="16204" y="15311"/>
                      </a:cubicBezTo>
                      <a:cubicBezTo>
                        <a:pt x="19205" y="15037"/>
                        <a:pt x="19748" y="14990"/>
                        <a:pt x="24138" y="10665"/>
                      </a:cubicBezTo>
                      <a:cubicBezTo>
                        <a:pt x="30917" y="3005"/>
                        <a:pt x="42076" y="1023"/>
                        <a:pt x="51077" y="5879"/>
                      </a:cubicBezTo>
                      <a:cubicBezTo>
                        <a:pt x="55959" y="8583"/>
                        <a:pt x="59210" y="6869"/>
                        <a:pt x="63697" y="4485"/>
                      </a:cubicBezTo>
                      <a:cubicBezTo>
                        <a:pt x="67249" y="2249"/>
                        <a:pt x="71306" y="944"/>
                        <a:pt x="75495" y="689"/>
                      </a:cubicBezTo>
                      <a:cubicBezTo>
                        <a:pt x="76933" y="675"/>
                        <a:pt x="78110" y="1829"/>
                        <a:pt x="78124" y="3268"/>
                      </a:cubicBezTo>
                      <a:cubicBezTo>
                        <a:pt x="78138" y="4706"/>
                        <a:pt x="76984" y="5884"/>
                        <a:pt x="75546" y="5898"/>
                      </a:cubicBezTo>
                      <a:cubicBezTo>
                        <a:pt x="72198" y="6171"/>
                        <a:pt x="68970" y="7269"/>
                        <a:pt x="66150" y="9094"/>
                      </a:cubicBezTo>
                      <a:cubicBezTo>
                        <a:pt x="61342" y="11622"/>
                        <a:pt x="55931" y="14526"/>
                        <a:pt x="48550" y="10432"/>
                      </a:cubicBezTo>
                      <a:cubicBezTo>
                        <a:pt x="41556" y="6688"/>
                        <a:pt x="32898" y="8342"/>
                        <a:pt x="27774" y="14400"/>
                      </a:cubicBezTo>
                      <a:cubicBezTo>
                        <a:pt x="22321" y="19729"/>
                        <a:pt x="20659" y="20129"/>
                        <a:pt x="16627" y="20477"/>
                      </a:cubicBezTo>
                      <a:cubicBezTo>
                        <a:pt x="14700" y="20625"/>
                        <a:pt x="12787" y="20907"/>
                        <a:pt x="10900" y="21323"/>
                      </a:cubicBezTo>
                      <a:cubicBezTo>
                        <a:pt x="8977" y="21536"/>
                        <a:pt x="7219" y="22510"/>
                        <a:pt x="6018" y="24027"/>
                      </a:cubicBezTo>
                      <a:cubicBezTo>
                        <a:pt x="5605" y="24765"/>
                        <a:pt x="5473" y="25629"/>
                        <a:pt x="5647" y="26457"/>
                      </a:cubicBezTo>
                      <a:cubicBezTo>
                        <a:pt x="6059" y="27826"/>
                        <a:pt x="5299" y="29273"/>
                        <a:pt x="3937" y="29709"/>
                      </a:cubicBezTo>
                      <a:cubicBezTo>
                        <a:pt x="3560" y="29846"/>
                        <a:pt x="3155" y="29887"/>
                        <a:pt x="2758" y="29830"/>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48" name="Freeform 6147">
                  <a:extLst>
                    <a:ext uri="{FF2B5EF4-FFF2-40B4-BE49-F238E27FC236}">
                      <a16:creationId xmlns:a16="http://schemas.microsoft.com/office/drawing/2014/main" id="{8953A89A-7477-5CAD-9355-7CDEF16DE21E}"/>
                    </a:ext>
                  </a:extLst>
                </p:cNvPr>
                <p:cNvSpPr/>
                <p:nvPr/>
              </p:nvSpPr>
              <p:spPr>
                <a:xfrm rot="-780000">
                  <a:off x="1805396" y="4053764"/>
                  <a:ext cx="77773" cy="29164"/>
                </a:xfrm>
                <a:custGeom>
                  <a:avLst/>
                  <a:gdLst>
                    <a:gd name="connsiteX0" fmla="*/ 2757 w 77773"/>
                    <a:gd name="connsiteY0" fmla="*/ 29826 h 29164"/>
                    <a:gd name="connsiteX1" fmla="*/ 676 w 77773"/>
                    <a:gd name="connsiteY1" fmla="*/ 28041 h 29164"/>
                    <a:gd name="connsiteX2" fmla="*/ 1545 w 77773"/>
                    <a:gd name="connsiteY2" fmla="*/ 21421 h 29164"/>
                    <a:gd name="connsiteX3" fmla="*/ 9850 w 77773"/>
                    <a:gd name="connsiteY3" fmla="*/ 16240 h 29164"/>
                    <a:gd name="connsiteX4" fmla="*/ 16194 w 77773"/>
                    <a:gd name="connsiteY4" fmla="*/ 15311 h 29164"/>
                    <a:gd name="connsiteX5" fmla="*/ 24151 w 77773"/>
                    <a:gd name="connsiteY5" fmla="*/ 10665 h 29164"/>
                    <a:gd name="connsiteX6" fmla="*/ 51091 w 77773"/>
                    <a:gd name="connsiteY6" fmla="*/ 5879 h 29164"/>
                    <a:gd name="connsiteX7" fmla="*/ 63710 w 77773"/>
                    <a:gd name="connsiteY7" fmla="*/ 4485 h 29164"/>
                    <a:gd name="connsiteX8" fmla="*/ 75508 w 77773"/>
                    <a:gd name="connsiteY8" fmla="*/ 689 h 29164"/>
                    <a:gd name="connsiteX9" fmla="*/ 78149 w 77773"/>
                    <a:gd name="connsiteY9" fmla="*/ 3256 h 29164"/>
                    <a:gd name="connsiteX10" fmla="*/ 75583 w 77773"/>
                    <a:gd name="connsiteY10" fmla="*/ 5898 h 29164"/>
                    <a:gd name="connsiteX11" fmla="*/ 66163 w 77773"/>
                    <a:gd name="connsiteY11" fmla="*/ 9094 h 29164"/>
                    <a:gd name="connsiteX12" fmla="*/ 48564 w 77773"/>
                    <a:gd name="connsiteY12" fmla="*/ 10432 h 29164"/>
                    <a:gd name="connsiteX13" fmla="*/ 27816 w 77773"/>
                    <a:gd name="connsiteY13" fmla="*/ 14400 h 29164"/>
                    <a:gd name="connsiteX14" fmla="*/ 16668 w 77773"/>
                    <a:gd name="connsiteY14" fmla="*/ 20477 h 29164"/>
                    <a:gd name="connsiteX15" fmla="*/ 10941 w 77773"/>
                    <a:gd name="connsiteY15" fmla="*/ 21323 h 29164"/>
                    <a:gd name="connsiteX16" fmla="*/ 6032 w 77773"/>
                    <a:gd name="connsiteY16" fmla="*/ 24027 h 29164"/>
                    <a:gd name="connsiteX17" fmla="*/ 5660 w 77773"/>
                    <a:gd name="connsiteY17" fmla="*/ 26457 h 29164"/>
                    <a:gd name="connsiteX18" fmla="*/ 3988 w 77773"/>
                    <a:gd name="connsiteY18" fmla="*/ 29698 h 29164"/>
                    <a:gd name="connsiteX19" fmla="*/ 3951 w 77773"/>
                    <a:gd name="connsiteY19" fmla="*/ 29709 h 29164"/>
                    <a:gd name="connsiteX20" fmla="*/ 2757 w 77773"/>
                    <a:gd name="connsiteY20" fmla="*/ 29826 h 2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73" h="29164">
                      <a:moveTo>
                        <a:pt x="2757" y="29826"/>
                      </a:moveTo>
                      <a:cubicBezTo>
                        <a:pt x="1785" y="29666"/>
                        <a:pt x="982" y="28978"/>
                        <a:pt x="676" y="28041"/>
                      </a:cubicBezTo>
                      <a:cubicBezTo>
                        <a:pt x="73" y="25807"/>
                        <a:pt x="386" y="23424"/>
                        <a:pt x="1545" y="21421"/>
                      </a:cubicBezTo>
                      <a:cubicBezTo>
                        <a:pt x="3430" y="18570"/>
                        <a:pt x="6461" y="16680"/>
                        <a:pt x="9850" y="16240"/>
                      </a:cubicBezTo>
                      <a:cubicBezTo>
                        <a:pt x="11941" y="15785"/>
                        <a:pt x="14061" y="15475"/>
                        <a:pt x="16194" y="15311"/>
                      </a:cubicBezTo>
                      <a:cubicBezTo>
                        <a:pt x="19195" y="15037"/>
                        <a:pt x="19738" y="14990"/>
                        <a:pt x="24151" y="10665"/>
                      </a:cubicBezTo>
                      <a:cubicBezTo>
                        <a:pt x="30922" y="2991"/>
                        <a:pt x="42092" y="1007"/>
                        <a:pt x="51091" y="5879"/>
                      </a:cubicBezTo>
                      <a:cubicBezTo>
                        <a:pt x="56000" y="8583"/>
                        <a:pt x="59224" y="6869"/>
                        <a:pt x="63710" y="4485"/>
                      </a:cubicBezTo>
                      <a:cubicBezTo>
                        <a:pt x="67265" y="2256"/>
                        <a:pt x="71321" y="951"/>
                        <a:pt x="75508" y="689"/>
                      </a:cubicBezTo>
                      <a:cubicBezTo>
                        <a:pt x="76946" y="669"/>
                        <a:pt x="78128" y="1818"/>
                        <a:pt x="78149" y="3256"/>
                      </a:cubicBezTo>
                      <a:cubicBezTo>
                        <a:pt x="78169" y="4695"/>
                        <a:pt x="77020" y="5877"/>
                        <a:pt x="75583" y="5898"/>
                      </a:cubicBezTo>
                      <a:cubicBezTo>
                        <a:pt x="72227" y="6168"/>
                        <a:pt x="68990" y="7266"/>
                        <a:pt x="66163" y="9094"/>
                      </a:cubicBezTo>
                      <a:cubicBezTo>
                        <a:pt x="61379" y="11622"/>
                        <a:pt x="55944" y="14526"/>
                        <a:pt x="48564" y="10432"/>
                      </a:cubicBezTo>
                      <a:cubicBezTo>
                        <a:pt x="41579" y="6689"/>
                        <a:pt x="32928" y="8343"/>
                        <a:pt x="27816" y="14400"/>
                      </a:cubicBezTo>
                      <a:cubicBezTo>
                        <a:pt x="22363" y="19729"/>
                        <a:pt x="20677" y="20129"/>
                        <a:pt x="16668" y="20477"/>
                      </a:cubicBezTo>
                      <a:cubicBezTo>
                        <a:pt x="14741" y="20621"/>
                        <a:pt x="12827" y="20903"/>
                        <a:pt x="10941" y="21323"/>
                      </a:cubicBezTo>
                      <a:cubicBezTo>
                        <a:pt x="9005" y="21519"/>
                        <a:pt x="7232" y="22495"/>
                        <a:pt x="6032" y="24027"/>
                      </a:cubicBezTo>
                      <a:cubicBezTo>
                        <a:pt x="5632" y="24770"/>
                        <a:pt x="5501" y="25629"/>
                        <a:pt x="5660" y="26457"/>
                      </a:cubicBezTo>
                      <a:cubicBezTo>
                        <a:pt x="6093" y="27814"/>
                        <a:pt x="5344" y="29265"/>
                        <a:pt x="3988" y="29698"/>
                      </a:cubicBezTo>
                      <a:cubicBezTo>
                        <a:pt x="3976" y="29702"/>
                        <a:pt x="3963" y="29706"/>
                        <a:pt x="3951" y="29709"/>
                      </a:cubicBezTo>
                      <a:cubicBezTo>
                        <a:pt x="3569" y="29847"/>
                        <a:pt x="3158" y="29887"/>
                        <a:pt x="2757" y="2982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49" name="Graphic 4289">
                <a:extLst>
                  <a:ext uri="{FF2B5EF4-FFF2-40B4-BE49-F238E27FC236}">
                    <a16:creationId xmlns:a16="http://schemas.microsoft.com/office/drawing/2014/main" id="{DE3E35FE-71A7-D3B7-27DA-6EA3C1362A40}"/>
                  </a:ext>
                </a:extLst>
              </p:cNvPr>
              <p:cNvGrpSpPr/>
              <p:nvPr/>
            </p:nvGrpSpPr>
            <p:grpSpPr>
              <a:xfrm>
                <a:off x="1837838" y="4066305"/>
                <a:ext cx="18383" cy="16694"/>
                <a:chOff x="1837838" y="4066305"/>
                <a:chExt cx="18383" cy="16694"/>
              </a:xfrm>
            </p:grpSpPr>
            <p:sp>
              <p:nvSpPr>
                <p:cNvPr id="6150" name="Freeform 6149">
                  <a:extLst>
                    <a:ext uri="{FF2B5EF4-FFF2-40B4-BE49-F238E27FC236}">
                      <a16:creationId xmlns:a16="http://schemas.microsoft.com/office/drawing/2014/main" id="{7CA77831-B93E-E16F-8F02-AD678E651A5D}"/>
                    </a:ext>
                  </a:extLst>
                </p:cNvPr>
                <p:cNvSpPr/>
                <p:nvPr/>
              </p:nvSpPr>
              <p:spPr>
                <a:xfrm rot="-780000">
                  <a:off x="1842427" y="4068485"/>
                  <a:ext cx="12544" cy="12541"/>
                </a:xfrm>
                <a:custGeom>
                  <a:avLst/>
                  <a:gdLst>
                    <a:gd name="connsiteX0" fmla="*/ 12852 w 12544"/>
                    <a:gd name="connsiteY0" fmla="*/ 7949 h 12541"/>
                    <a:gd name="connsiteX1" fmla="*/ 5648 w 12544"/>
                    <a:gd name="connsiteY1" fmla="*/ 13153 h 12541"/>
                    <a:gd name="connsiteX2" fmla="*/ 459 w 12544"/>
                    <a:gd name="connsiteY2" fmla="*/ 5979 h 12541"/>
                    <a:gd name="connsiteX3" fmla="*/ 7650 w 12544"/>
                    <a:gd name="connsiteY3" fmla="*/ 771 h 12541"/>
                    <a:gd name="connsiteX4" fmla="*/ 12852 w 12544"/>
                    <a:gd name="connsiteY4" fmla="*/ 7949 h 1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4" h="12541">
                      <a:moveTo>
                        <a:pt x="12852" y="7949"/>
                      </a:moveTo>
                      <a:cubicBezTo>
                        <a:pt x="12294" y="11373"/>
                        <a:pt x="9072" y="13700"/>
                        <a:pt x="5648" y="13153"/>
                      </a:cubicBezTo>
                      <a:cubicBezTo>
                        <a:pt x="2241" y="12595"/>
                        <a:pt x="-76" y="9391"/>
                        <a:pt x="459" y="5979"/>
                      </a:cubicBezTo>
                      <a:cubicBezTo>
                        <a:pt x="1008" y="2556"/>
                        <a:pt x="4227" y="225"/>
                        <a:pt x="7650" y="771"/>
                      </a:cubicBezTo>
                      <a:cubicBezTo>
                        <a:pt x="11060" y="1329"/>
                        <a:pt x="13382" y="4534"/>
                        <a:pt x="12852" y="7949"/>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51" name="Freeform 6150">
                  <a:extLst>
                    <a:ext uri="{FF2B5EF4-FFF2-40B4-BE49-F238E27FC236}">
                      <a16:creationId xmlns:a16="http://schemas.microsoft.com/office/drawing/2014/main" id="{C2EBBB19-17FF-80A2-7FD3-0A9469CBAF5C}"/>
                    </a:ext>
                  </a:extLst>
                </p:cNvPr>
                <p:cNvSpPr/>
                <p:nvPr/>
              </p:nvSpPr>
              <p:spPr>
                <a:xfrm rot="-780000">
                  <a:off x="1839089" y="4068276"/>
                  <a:ext cx="12553" cy="12556"/>
                </a:xfrm>
                <a:custGeom>
                  <a:avLst/>
                  <a:gdLst>
                    <a:gd name="connsiteX0" fmla="*/ 12858 w 12553"/>
                    <a:gd name="connsiteY0" fmla="*/ 7961 h 12556"/>
                    <a:gd name="connsiteX1" fmla="*/ 5668 w 12553"/>
                    <a:gd name="connsiteY1" fmla="*/ 13169 h 12556"/>
                    <a:gd name="connsiteX2" fmla="*/ 461 w 12553"/>
                    <a:gd name="connsiteY2" fmla="*/ 5977 h 12556"/>
                    <a:gd name="connsiteX3" fmla="*/ 7647 w 12553"/>
                    <a:gd name="connsiteY3" fmla="*/ 768 h 12556"/>
                    <a:gd name="connsiteX4" fmla="*/ 12858 w 12553"/>
                    <a:gd name="connsiteY4" fmla="*/ 7961 h 1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3" h="12556">
                      <a:moveTo>
                        <a:pt x="12858" y="7961"/>
                      </a:moveTo>
                      <a:cubicBezTo>
                        <a:pt x="12309" y="11384"/>
                        <a:pt x="9091" y="13715"/>
                        <a:pt x="5668" y="13169"/>
                      </a:cubicBezTo>
                      <a:cubicBezTo>
                        <a:pt x="2246" y="12620"/>
                        <a:pt x="-85" y="9401"/>
                        <a:pt x="461" y="5977"/>
                      </a:cubicBezTo>
                      <a:cubicBezTo>
                        <a:pt x="1017" y="2559"/>
                        <a:pt x="4227" y="232"/>
                        <a:pt x="7647" y="768"/>
                      </a:cubicBezTo>
                      <a:cubicBezTo>
                        <a:pt x="11067" y="1322"/>
                        <a:pt x="13396" y="4537"/>
                        <a:pt x="12858" y="7961"/>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52" name="Graphic 4289">
                <a:extLst>
                  <a:ext uri="{FF2B5EF4-FFF2-40B4-BE49-F238E27FC236}">
                    <a16:creationId xmlns:a16="http://schemas.microsoft.com/office/drawing/2014/main" id="{E2F75E69-CE92-9EE8-423D-F4C06CA46BF7}"/>
                  </a:ext>
                </a:extLst>
              </p:cNvPr>
              <p:cNvGrpSpPr/>
              <p:nvPr/>
            </p:nvGrpSpPr>
            <p:grpSpPr>
              <a:xfrm>
                <a:off x="1867972" y="4055595"/>
                <a:ext cx="14064" cy="12402"/>
                <a:chOff x="1867972" y="4055595"/>
                <a:chExt cx="14064" cy="12402"/>
              </a:xfrm>
            </p:grpSpPr>
            <p:sp>
              <p:nvSpPr>
                <p:cNvPr id="6153" name="Freeform 6152">
                  <a:extLst>
                    <a:ext uri="{FF2B5EF4-FFF2-40B4-BE49-F238E27FC236}">
                      <a16:creationId xmlns:a16="http://schemas.microsoft.com/office/drawing/2014/main" id="{BE6E8189-09A1-A888-CCEB-09BED4CA3AA3}"/>
                    </a:ext>
                  </a:extLst>
                </p:cNvPr>
                <p:cNvSpPr/>
                <p:nvPr/>
              </p:nvSpPr>
              <p:spPr>
                <a:xfrm rot="-780000">
                  <a:off x="1872151" y="4057399"/>
                  <a:ext cx="8989" cy="8992"/>
                </a:xfrm>
                <a:custGeom>
                  <a:avLst/>
                  <a:gdLst>
                    <a:gd name="connsiteX0" fmla="*/ 9318 w 8989"/>
                    <a:gd name="connsiteY0" fmla="*/ 5906 h 8992"/>
                    <a:gd name="connsiteX1" fmla="*/ 4167 w 8989"/>
                    <a:gd name="connsiteY1" fmla="*/ 9624 h 8992"/>
                    <a:gd name="connsiteX2" fmla="*/ 4163 w 8989"/>
                    <a:gd name="connsiteY2" fmla="*/ 9623 h 8992"/>
                    <a:gd name="connsiteX3" fmla="*/ 446 w 8989"/>
                    <a:gd name="connsiteY3" fmla="*/ 4470 h 8992"/>
                    <a:gd name="connsiteX4" fmla="*/ 447 w 8989"/>
                    <a:gd name="connsiteY4" fmla="*/ 4466 h 8992"/>
                    <a:gd name="connsiteX5" fmla="*/ 5598 w 8989"/>
                    <a:gd name="connsiteY5" fmla="*/ 748 h 8992"/>
                    <a:gd name="connsiteX6" fmla="*/ 5602 w 8989"/>
                    <a:gd name="connsiteY6" fmla="*/ 749 h 8992"/>
                    <a:gd name="connsiteX7" fmla="*/ 9319 w 8989"/>
                    <a:gd name="connsiteY7" fmla="*/ 5901 h 8992"/>
                    <a:gd name="connsiteX8" fmla="*/ 9318 w 8989"/>
                    <a:gd name="connsiteY8" fmla="*/ 5906 h 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9" h="8992">
                      <a:moveTo>
                        <a:pt x="9318" y="5906"/>
                      </a:moveTo>
                      <a:cubicBezTo>
                        <a:pt x="8922" y="8355"/>
                        <a:pt x="6616" y="10020"/>
                        <a:pt x="4167" y="9624"/>
                      </a:cubicBezTo>
                      <a:cubicBezTo>
                        <a:pt x="4166" y="9623"/>
                        <a:pt x="4164" y="9623"/>
                        <a:pt x="4163" y="9623"/>
                      </a:cubicBezTo>
                      <a:cubicBezTo>
                        <a:pt x="1714" y="9227"/>
                        <a:pt x="50" y="6920"/>
                        <a:pt x="446" y="4470"/>
                      </a:cubicBezTo>
                      <a:cubicBezTo>
                        <a:pt x="446" y="4469"/>
                        <a:pt x="446" y="4467"/>
                        <a:pt x="447" y="4466"/>
                      </a:cubicBezTo>
                      <a:cubicBezTo>
                        <a:pt x="843" y="2016"/>
                        <a:pt x="3149" y="351"/>
                        <a:pt x="5598" y="748"/>
                      </a:cubicBezTo>
                      <a:cubicBezTo>
                        <a:pt x="5599" y="748"/>
                        <a:pt x="5601" y="748"/>
                        <a:pt x="5602" y="749"/>
                      </a:cubicBezTo>
                      <a:cubicBezTo>
                        <a:pt x="8051" y="1145"/>
                        <a:pt x="9715" y="3452"/>
                        <a:pt x="9319" y="5901"/>
                      </a:cubicBezTo>
                      <a:cubicBezTo>
                        <a:pt x="9319" y="5903"/>
                        <a:pt x="9318" y="5904"/>
                        <a:pt x="9318" y="5906"/>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54" name="Freeform 6153">
                  <a:extLst>
                    <a:ext uri="{FF2B5EF4-FFF2-40B4-BE49-F238E27FC236}">
                      <a16:creationId xmlns:a16="http://schemas.microsoft.com/office/drawing/2014/main" id="{655756DE-F147-82BD-FD06-1B5649017F78}"/>
                    </a:ext>
                  </a:extLst>
                </p:cNvPr>
                <p:cNvSpPr/>
                <p:nvPr/>
              </p:nvSpPr>
              <p:spPr>
                <a:xfrm rot="-780000">
                  <a:off x="1868868" y="4057206"/>
                  <a:ext cx="8943" cy="8985"/>
                </a:xfrm>
                <a:custGeom>
                  <a:avLst/>
                  <a:gdLst>
                    <a:gd name="connsiteX0" fmla="*/ 9271 w 8943"/>
                    <a:gd name="connsiteY0" fmla="*/ 5904 h 8985"/>
                    <a:gd name="connsiteX1" fmla="*/ 4162 w 8943"/>
                    <a:gd name="connsiteY1" fmla="*/ 9621 h 8985"/>
                    <a:gd name="connsiteX2" fmla="*/ 445 w 8943"/>
                    <a:gd name="connsiteY2" fmla="*/ 4468 h 8985"/>
                    <a:gd name="connsiteX3" fmla="*/ 446 w 8943"/>
                    <a:gd name="connsiteY3" fmla="*/ 4464 h 8985"/>
                    <a:gd name="connsiteX4" fmla="*/ 5530 w 8943"/>
                    <a:gd name="connsiteY4" fmla="*/ 742 h 8985"/>
                    <a:gd name="connsiteX5" fmla="*/ 5555 w 8943"/>
                    <a:gd name="connsiteY5" fmla="*/ 747 h 8985"/>
                    <a:gd name="connsiteX6" fmla="*/ 9272 w 8943"/>
                    <a:gd name="connsiteY6" fmla="*/ 5899 h 8985"/>
                    <a:gd name="connsiteX7" fmla="*/ 9271 w 8943"/>
                    <a:gd name="connsiteY7" fmla="*/ 5904 h 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3" h="8985">
                      <a:moveTo>
                        <a:pt x="9271" y="5904"/>
                      </a:moveTo>
                      <a:cubicBezTo>
                        <a:pt x="8881" y="8339"/>
                        <a:pt x="6597" y="10000"/>
                        <a:pt x="4162" y="9621"/>
                      </a:cubicBezTo>
                      <a:cubicBezTo>
                        <a:pt x="1713" y="9225"/>
                        <a:pt x="49" y="6918"/>
                        <a:pt x="445" y="4468"/>
                      </a:cubicBezTo>
                      <a:cubicBezTo>
                        <a:pt x="446" y="4467"/>
                        <a:pt x="446" y="4465"/>
                        <a:pt x="446" y="4464"/>
                      </a:cubicBezTo>
                      <a:cubicBezTo>
                        <a:pt x="823" y="2032"/>
                        <a:pt x="3099" y="366"/>
                        <a:pt x="5530" y="742"/>
                      </a:cubicBezTo>
                      <a:cubicBezTo>
                        <a:pt x="5538" y="744"/>
                        <a:pt x="5547" y="745"/>
                        <a:pt x="5555" y="747"/>
                      </a:cubicBezTo>
                      <a:cubicBezTo>
                        <a:pt x="8004" y="1143"/>
                        <a:pt x="9668" y="3450"/>
                        <a:pt x="9272" y="5899"/>
                      </a:cubicBezTo>
                      <a:cubicBezTo>
                        <a:pt x="9272" y="5901"/>
                        <a:pt x="9271" y="5903"/>
                        <a:pt x="9271" y="590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55" name="Graphic 4289">
                <a:extLst>
                  <a:ext uri="{FF2B5EF4-FFF2-40B4-BE49-F238E27FC236}">
                    <a16:creationId xmlns:a16="http://schemas.microsoft.com/office/drawing/2014/main" id="{3A254B7A-F61F-55BE-F06A-6DA7B39EDB95}"/>
                  </a:ext>
                </a:extLst>
              </p:cNvPr>
              <p:cNvGrpSpPr/>
              <p:nvPr/>
            </p:nvGrpSpPr>
            <p:grpSpPr>
              <a:xfrm>
                <a:off x="1753766" y="4060951"/>
                <a:ext cx="18557" cy="16877"/>
                <a:chOff x="1753766" y="4060951"/>
                <a:chExt cx="18557" cy="16877"/>
              </a:xfrm>
            </p:grpSpPr>
            <p:sp>
              <p:nvSpPr>
                <p:cNvPr id="6156" name="Freeform 6155">
                  <a:extLst>
                    <a:ext uri="{FF2B5EF4-FFF2-40B4-BE49-F238E27FC236}">
                      <a16:creationId xmlns:a16="http://schemas.microsoft.com/office/drawing/2014/main" id="{3B7A064F-FE9D-4DD5-B720-9D288D7B36D8}"/>
                    </a:ext>
                  </a:extLst>
                </p:cNvPr>
                <p:cNvSpPr/>
                <p:nvPr/>
              </p:nvSpPr>
              <p:spPr>
                <a:xfrm rot="-780000">
                  <a:off x="1758342" y="4063101"/>
                  <a:ext cx="12712" cy="12744"/>
                </a:xfrm>
                <a:custGeom>
                  <a:avLst/>
                  <a:gdLst>
                    <a:gd name="connsiteX0" fmla="*/ 12990 w 12712"/>
                    <a:gd name="connsiteY0" fmla="*/ 8093 h 12744"/>
                    <a:gd name="connsiteX1" fmla="*/ 5712 w 12712"/>
                    <a:gd name="connsiteY1" fmla="*/ 13354 h 12744"/>
                    <a:gd name="connsiteX2" fmla="*/ 5702 w 12712"/>
                    <a:gd name="connsiteY2" fmla="*/ 13352 h 12744"/>
                    <a:gd name="connsiteX3" fmla="*/ 449 w 12712"/>
                    <a:gd name="connsiteY3" fmla="*/ 6062 h 12744"/>
                    <a:gd name="connsiteX4" fmla="*/ 7669 w 12712"/>
                    <a:gd name="connsiteY4" fmla="*/ 766 h 12744"/>
                    <a:gd name="connsiteX5" fmla="*/ 7755 w 12712"/>
                    <a:gd name="connsiteY5" fmla="*/ 780 h 12744"/>
                    <a:gd name="connsiteX6" fmla="*/ 12999 w 12712"/>
                    <a:gd name="connsiteY6" fmla="*/ 8039 h 12744"/>
                    <a:gd name="connsiteX7" fmla="*/ 12990 w 12712"/>
                    <a:gd name="connsiteY7" fmla="*/ 8093 h 1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2" h="12744">
                      <a:moveTo>
                        <a:pt x="12990" y="8093"/>
                      </a:moveTo>
                      <a:cubicBezTo>
                        <a:pt x="12433" y="11556"/>
                        <a:pt x="9174" y="13911"/>
                        <a:pt x="5712" y="13354"/>
                      </a:cubicBezTo>
                      <a:cubicBezTo>
                        <a:pt x="5709" y="13353"/>
                        <a:pt x="5706" y="13353"/>
                        <a:pt x="5702" y="13352"/>
                      </a:cubicBezTo>
                      <a:cubicBezTo>
                        <a:pt x="2243" y="12785"/>
                        <a:pt x="-107" y="9525"/>
                        <a:pt x="449" y="6062"/>
                      </a:cubicBezTo>
                      <a:cubicBezTo>
                        <a:pt x="980" y="2606"/>
                        <a:pt x="4213" y="234"/>
                        <a:pt x="7669" y="766"/>
                      </a:cubicBezTo>
                      <a:cubicBezTo>
                        <a:pt x="7697" y="770"/>
                        <a:pt x="7726" y="775"/>
                        <a:pt x="7755" y="780"/>
                      </a:cubicBezTo>
                      <a:cubicBezTo>
                        <a:pt x="11207" y="1336"/>
                        <a:pt x="13555" y="4586"/>
                        <a:pt x="12999" y="8039"/>
                      </a:cubicBezTo>
                      <a:cubicBezTo>
                        <a:pt x="12996" y="8057"/>
                        <a:pt x="12993" y="8075"/>
                        <a:pt x="12990" y="8093"/>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57" name="Freeform 6156">
                  <a:extLst>
                    <a:ext uri="{FF2B5EF4-FFF2-40B4-BE49-F238E27FC236}">
                      <a16:creationId xmlns:a16="http://schemas.microsoft.com/office/drawing/2014/main" id="{15250990-931C-48A5-3DD4-C78F598D7EF2}"/>
                    </a:ext>
                  </a:extLst>
                </p:cNvPr>
                <p:cNvSpPr/>
                <p:nvPr/>
              </p:nvSpPr>
              <p:spPr>
                <a:xfrm rot="-780000">
                  <a:off x="1755032" y="4062937"/>
                  <a:ext cx="12697" cy="12700"/>
                </a:xfrm>
                <a:custGeom>
                  <a:avLst/>
                  <a:gdLst>
                    <a:gd name="connsiteX0" fmla="*/ 12986 w 12697"/>
                    <a:gd name="connsiteY0" fmla="*/ 8056 h 12700"/>
                    <a:gd name="connsiteX1" fmla="*/ 5698 w 12697"/>
                    <a:gd name="connsiteY1" fmla="*/ 13311 h 12700"/>
                    <a:gd name="connsiteX2" fmla="*/ 445 w 12697"/>
                    <a:gd name="connsiteY2" fmla="*/ 6030 h 12700"/>
                    <a:gd name="connsiteX3" fmla="*/ 7718 w 12697"/>
                    <a:gd name="connsiteY3" fmla="*/ 773 h 12700"/>
                    <a:gd name="connsiteX4" fmla="*/ 7733 w 12697"/>
                    <a:gd name="connsiteY4" fmla="*/ 775 h 12700"/>
                    <a:gd name="connsiteX5" fmla="*/ 12986 w 12697"/>
                    <a:gd name="connsiteY5" fmla="*/ 8056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7" h="12700">
                      <a:moveTo>
                        <a:pt x="12986" y="8056"/>
                      </a:moveTo>
                      <a:cubicBezTo>
                        <a:pt x="12419" y="11517"/>
                        <a:pt x="9160" y="13866"/>
                        <a:pt x="5698" y="13311"/>
                      </a:cubicBezTo>
                      <a:cubicBezTo>
                        <a:pt x="2247" y="12736"/>
                        <a:pt x="-97" y="9487"/>
                        <a:pt x="445" y="6030"/>
                      </a:cubicBezTo>
                      <a:cubicBezTo>
                        <a:pt x="1002" y="2570"/>
                        <a:pt x="4258" y="216"/>
                        <a:pt x="7718" y="773"/>
                      </a:cubicBezTo>
                      <a:cubicBezTo>
                        <a:pt x="7723" y="773"/>
                        <a:pt x="7728" y="774"/>
                        <a:pt x="7733" y="775"/>
                      </a:cubicBezTo>
                      <a:cubicBezTo>
                        <a:pt x="11187" y="1345"/>
                        <a:pt x="13533" y="4597"/>
                        <a:pt x="12986" y="805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58" name="Graphic 4289">
                <a:extLst>
                  <a:ext uri="{FF2B5EF4-FFF2-40B4-BE49-F238E27FC236}">
                    <a16:creationId xmlns:a16="http://schemas.microsoft.com/office/drawing/2014/main" id="{C7F0B693-AD46-AAA4-1A3A-B42EF5923C35}"/>
                  </a:ext>
                </a:extLst>
              </p:cNvPr>
              <p:cNvGrpSpPr/>
              <p:nvPr/>
            </p:nvGrpSpPr>
            <p:grpSpPr>
              <a:xfrm>
                <a:off x="1813731" y="4083462"/>
                <a:ext cx="14087" cy="12410"/>
                <a:chOff x="1813731" y="4083462"/>
                <a:chExt cx="14087" cy="12410"/>
              </a:xfrm>
            </p:grpSpPr>
            <p:sp>
              <p:nvSpPr>
                <p:cNvPr id="6159" name="Freeform 6158">
                  <a:extLst>
                    <a:ext uri="{FF2B5EF4-FFF2-40B4-BE49-F238E27FC236}">
                      <a16:creationId xmlns:a16="http://schemas.microsoft.com/office/drawing/2014/main" id="{C6502141-3320-E938-E387-A150C4390623}"/>
                    </a:ext>
                  </a:extLst>
                </p:cNvPr>
                <p:cNvSpPr/>
                <p:nvPr/>
              </p:nvSpPr>
              <p:spPr>
                <a:xfrm rot="-780000">
                  <a:off x="1817980" y="4085276"/>
                  <a:ext cx="8943" cy="8980"/>
                </a:xfrm>
                <a:custGeom>
                  <a:avLst/>
                  <a:gdLst>
                    <a:gd name="connsiteX0" fmla="*/ 9263 w 8943"/>
                    <a:gd name="connsiteY0" fmla="*/ 5905 h 8980"/>
                    <a:gd name="connsiteX1" fmla="*/ 4153 w 8943"/>
                    <a:gd name="connsiteY1" fmla="*/ 9621 h 8980"/>
                    <a:gd name="connsiteX2" fmla="*/ 437 w 8943"/>
                    <a:gd name="connsiteY2" fmla="*/ 4469 h 8980"/>
                    <a:gd name="connsiteX3" fmla="*/ 437 w 8943"/>
                    <a:gd name="connsiteY3" fmla="*/ 4464 h 8980"/>
                    <a:gd name="connsiteX4" fmla="*/ 5547 w 8943"/>
                    <a:gd name="connsiteY4" fmla="*/ 747 h 8980"/>
                    <a:gd name="connsiteX5" fmla="*/ 9263 w 8943"/>
                    <a:gd name="connsiteY5" fmla="*/ 5900 h 8980"/>
                    <a:gd name="connsiteX6" fmla="*/ 9263 w 8943"/>
                    <a:gd name="connsiteY6" fmla="*/ 5905 h 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3" h="8980">
                      <a:moveTo>
                        <a:pt x="9263" y="5905"/>
                      </a:moveTo>
                      <a:cubicBezTo>
                        <a:pt x="8872" y="8339"/>
                        <a:pt x="6589" y="10001"/>
                        <a:pt x="4153" y="9621"/>
                      </a:cubicBezTo>
                      <a:cubicBezTo>
                        <a:pt x="1705" y="9225"/>
                        <a:pt x="41" y="6918"/>
                        <a:pt x="437" y="4469"/>
                      </a:cubicBezTo>
                      <a:cubicBezTo>
                        <a:pt x="437" y="4467"/>
                        <a:pt x="437" y="4466"/>
                        <a:pt x="437" y="4464"/>
                      </a:cubicBezTo>
                      <a:cubicBezTo>
                        <a:pt x="832" y="2032"/>
                        <a:pt x="3112" y="374"/>
                        <a:pt x="5547" y="747"/>
                      </a:cubicBezTo>
                      <a:cubicBezTo>
                        <a:pt x="7995" y="1144"/>
                        <a:pt x="9659" y="3450"/>
                        <a:pt x="9263" y="5900"/>
                      </a:cubicBezTo>
                      <a:cubicBezTo>
                        <a:pt x="9263" y="5901"/>
                        <a:pt x="9263" y="5903"/>
                        <a:pt x="9263" y="5905"/>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60" name="Freeform 6159">
                  <a:extLst>
                    <a:ext uri="{FF2B5EF4-FFF2-40B4-BE49-F238E27FC236}">
                      <a16:creationId xmlns:a16="http://schemas.microsoft.com/office/drawing/2014/main" id="{AD4313D8-FE19-6413-57CB-EF1B4FD3D318}"/>
                    </a:ext>
                  </a:extLst>
                </p:cNvPr>
                <p:cNvSpPr/>
                <p:nvPr/>
              </p:nvSpPr>
              <p:spPr>
                <a:xfrm rot="-780000">
                  <a:off x="1814627" y="4085073"/>
                  <a:ext cx="8986" cy="8989"/>
                </a:xfrm>
                <a:custGeom>
                  <a:avLst/>
                  <a:gdLst>
                    <a:gd name="connsiteX0" fmla="*/ 9308 w 8986"/>
                    <a:gd name="connsiteY0" fmla="*/ 5908 h 8989"/>
                    <a:gd name="connsiteX1" fmla="*/ 4157 w 8986"/>
                    <a:gd name="connsiteY1" fmla="*/ 9626 h 8989"/>
                    <a:gd name="connsiteX2" fmla="*/ 4153 w 8986"/>
                    <a:gd name="connsiteY2" fmla="*/ 9625 h 8989"/>
                    <a:gd name="connsiteX3" fmla="*/ 436 w 8986"/>
                    <a:gd name="connsiteY3" fmla="*/ 4473 h 8989"/>
                    <a:gd name="connsiteX4" fmla="*/ 437 w 8986"/>
                    <a:gd name="connsiteY4" fmla="*/ 4468 h 8989"/>
                    <a:gd name="connsiteX5" fmla="*/ 5593 w 8986"/>
                    <a:gd name="connsiteY5" fmla="*/ 751 h 8989"/>
                    <a:gd name="connsiteX6" fmla="*/ 9308 w 8986"/>
                    <a:gd name="connsiteY6" fmla="*/ 5908 h 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 h="8989">
                      <a:moveTo>
                        <a:pt x="9308" y="5908"/>
                      </a:moveTo>
                      <a:cubicBezTo>
                        <a:pt x="8912" y="8358"/>
                        <a:pt x="6606" y="10023"/>
                        <a:pt x="4157" y="9626"/>
                      </a:cubicBezTo>
                      <a:cubicBezTo>
                        <a:pt x="4156" y="9626"/>
                        <a:pt x="4154" y="9626"/>
                        <a:pt x="4153" y="9625"/>
                      </a:cubicBezTo>
                      <a:cubicBezTo>
                        <a:pt x="1704" y="9229"/>
                        <a:pt x="40" y="6922"/>
                        <a:pt x="436" y="4473"/>
                      </a:cubicBezTo>
                      <a:cubicBezTo>
                        <a:pt x="436" y="4471"/>
                        <a:pt x="437" y="4469"/>
                        <a:pt x="437" y="4468"/>
                      </a:cubicBezTo>
                      <a:cubicBezTo>
                        <a:pt x="843" y="2023"/>
                        <a:pt x="3145" y="363"/>
                        <a:pt x="5593" y="751"/>
                      </a:cubicBezTo>
                      <a:cubicBezTo>
                        <a:pt x="8037" y="1157"/>
                        <a:pt x="9697" y="3460"/>
                        <a:pt x="9308" y="590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61" name="Graphic 4289">
                <a:extLst>
                  <a:ext uri="{FF2B5EF4-FFF2-40B4-BE49-F238E27FC236}">
                    <a16:creationId xmlns:a16="http://schemas.microsoft.com/office/drawing/2014/main" id="{16C1ADC8-7A56-038B-BAD6-789549C9A81C}"/>
                  </a:ext>
                </a:extLst>
              </p:cNvPr>
              <p:cNvGrpSpPr/>
              <p:nvPr/>
            </p:nvGrpSpPr>
            <p:grpSpPr>
              <a:xfrm>
                <a:off x="1784346" y="4080941"/>
                <a:ext cx="14065" cy="12410"/>
                <a:chOff x="1784346" y="4080941"/>
                <a:chExt cx="14065" cy="12410"/>
              </a:xfrm>
            </p:grpSpPr>
            <p:sp>
              <p:nvSpPr>
                <p:cNvPr id="6162" name="Freeform 6161">
                  <a:extLst>
                    <a:ext uri="{FF2B5EF4-FFF2-40B4-BE49-F238E27FC236}">
                      <a16:creationId xmlns:a16="http://schemas.microsoft.com/office/drawing/2014/main" id="{57B40125-A57E-B917-17CF-D1CCB51FB39F}"/>
                    </a:ext>
                  </a:extLst>
                </p:cNvPr>
                <p:cNvSpPr/>
                <p:nvPr/>
              </p:nvSpPr>
              <p:spPr>
                <a:xfrm rot="-780000">
                  <a:off x="1788530" y="4082758"/>
                  <a:ext cx="8986" cy="8987"/>
                </a:xfrm>
                <a:custGeom>
                  <a:avLst/>
                  <a:gdLst>
                    <a:gd name="connsiteX0" fmla="*/ 9301 w 8986"/>
                    <a:gd name="connsiteY0" fmla="*/ 5906 h 8987"/>
                    <a:gd name="connsiteX1" fmla="*/ 4150 w 8986"/>
                    <a:gd name="connsiteY1" fmla="*/ 9623 h 8987"/>
                    <a:gd name="connsiteX2" fmla="*/ 4145 w 8986"/>
                    <a:gd name="connsiteY2" fmla="*/ 9622 h 8987"/>
                    <a:gd name="connsiteX3" fmla="*/ 429 w 8986"/>
                    <a:gd name="connsiteY3" fmla="*/ 4465 h 8987"/>
                    <a:gd name="connsiteX4" fmla="*/ 5585 w 8986"/>
                    <a:gd name="connsiteY4" fmla="*/ 748 h 8987"/>
                    <a:gd name="connsiteX5" fmla="*/ 9302 w 8986"/>
                    <a:gd name="connsiteY5" fmla="*/ 5901 h 8987"/>
                    <a:gd name="connsiteX6" fmla="*/ 9301 w 8986"/>
                    <a:gd name="connsiteY6" fmla="*/ 5906 h 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 h="8987">
                      <a:moveTo>
                        <a:pt x="9301" y="5906"/>
                      </a:moveTo>
                      <a:cubicBezTo>
                        <a:pt x="8905" y="8355"/>
                        <a:pt x="6599" y="10020"/>
                        <a:pt x="4150" y="9623"/>
                      </a:cubicBezTo>
                      <a:cubicBezTo>
                        <a:pt x="4148" y="9623"/>
                        <a:pt x="4147" y="9622"/>
                        <a:pt x="4145" y="9622"/>
                      </a:cubicBezTo>
                      <a:cubicBezTo>
                        <a:pt x="1701" y="9216"/>
                        <a:pt x="41" y="6913"/>
                        <a:pt x="429" y="4465"/>
                      </a:cubicBezTo>
                      <a:cubicBezTo>
                        <a:pt x="845" y="2025"/>
                        <a:pt x="3140" y="370"/>
                        <a:pt x="5585" y="748"/>
                      </a:cubicBezTo>
                      <a:cubicBezTo>
                        <a:pt x="8034" y="1145"/>
                        <a:pt x="9698" y="3451"/>
                        <a:pt x="9302" y="5901"/>
                      </a:cubicBezTo>
                      <a:cubicBezTo>
                        <a:pt x="9302" y="5902"/>
                        <a:pt x="9301" y="5904"/>
                        <a:pt x="9301" y="5906"/>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63" name="Freeform 6162">
                  <a:extLst>
                    <a:ext uri="{FF2B5EF4-FFF2-40B4-BE49-F238E27FC236}">
                      <a16:creationId xmlns:a16="http://schemas.microsoft.com/office/drawing/2014/main" id="{3FC408D3-EDD9-9351-6DDF-0BD75C9E253D}"/>
                    </a:ext>
                  </a:extLst>
                </p:cNvPr>
                <p:cNvSpPr/>
                <p:nvPr/>
              </p:nvSpPr>
              <p:spPr>
                <a:xfrm rot="-780000">
                  <a:off x="1785242" y="4082552"/>
                  <a:ext cx="8943" cy="8980"/>
                </a:xfrm>
                <a:custGeom>
                  <a:avLst/>
                  <a:gdLst>
                    <a:gd name="connsiteX0" fmla="*/ 9257 w 8943"/>
                    <a:gd name="connsiteY0" fmla="*/ 5903 h 8980"/>
                    <a:gd name="connsiteX1" fmla="*/ 4147 w 8943"/>
                    <a:gd name="connsiteY1" fmla="*/ 9620 h 8980"/>
                    <a:gd name="connsiteX2" fmla="*/ 431 w 8943"/>
                    <a:gd name="connsiteY2" fmla="*/ 4467 h 8980"/>
                    <a:gd name="connsiteX3" fmla="*/ 432 w 8943"/>
                    <a:gd name="connsiteY3" fmla="*/ 4463 h 8980"/>
                    <a:gd name="connsiteX4" fmla="*/ 5541 w 8943"/>
                    <a:gd name="connsiteY4" fmla="*/ 746 h 8980"/>
                    <a:gd name="connsiteX5" fmla="*/ 9257 w 8943"/>
                    <a:gd name="connsiteY5" fmla="*/ 5898 h 8980"/>
                    <a:gd name="connsiteX6" fmla="*/ 9257 w 8943"/>
                    <a:gd name="connsiteY6" fmla="*/ 5903 h 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3" h="8980">
                      <a:moveTo>
                        <a:pt x="9257" y="5903"/>
                      </a:moveTo>
                      <a:cubicBezTo>
                        <a:pt x="8871" y="8340"/>
                        <a:pt x="6584" y="10004"/>
                        <a:pt x="4147" y="9620"/>
                      </a:cubicBezTo>
                      <a:cubicBezTo>
                        <a:pt x="1699" y="9224"/>
                        <a:pt x="35" y="6917"/>
                        <a:pt x="431" y="4467"/>
                      </a:cubicBezTo>
                      <a:cubicBezTo>
                        <a:pt x="431" y="4466"/>
                        <a:pt x="431" y="4464"/>
                        <a:pt x="432" y="4463"/>
                      </a:cubicBezTo>
                      <a:cubicBezTo>
                        <a:pt x="831" y="2034"/>
                        <a:pt x="3108" y="377"/>
                        <a:pt x="5541" y="746"/>
                      </a:cubicBezTo>
                      <a:cubicBezTo>
                        <a:pt x="7990" y="1142"/>
                        <a:pt x="9654" y="3449"/>
                        <a:pt x="9257" y="5898"/>
                      </a:cubicBezTo>
                      <a:cubicBezTo>
                        <a:pt x="9257" y="5900"/>
                        <a:pt x="9257" y="5902"/>
                        <a:pt x="9257" y="5903"/>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64" name="Graphic 4289">
                <a:extLst>
                  <a:ext uri="{FF2B5EF4-FFF2-40B4-BE49-F238E27FC236}">
                    <a16:creationId xmlns:a16="http://schemas.microsoft.com/office/drawing/2014/main" id="{3606FB01-E44F-0AE8-3DBB-52A752FB373D}"/>
                  </a:ext>
                </a:extLst>
              </p:cNvPr>
              <p:cNvGrpSpPr/>
              <p:nvPr/>
            </p:nvGrpSpPr>
            <p:grpSpPr>
              <a:xfrm>
                <a:off x="1729069" y="4052057"/>
                <a:ext cx="14100" cy="12411"/>
                <a:chOff x="1729069" y="4052057"/>
                <a:chExt cx="14100" cy="12411"/>
              </a:xfrm>
            </p:grpSpPr>
            <p:sp>
              <p:nvSpPr>
                <p:cNvPr id="6165" name="Freeform 6164">
                  <a:extLst>
                    <a:ext uri="{FF2B5EF4-FFF2-40B4-BE49-F238E27FC236}">
                      <a16:creationId xmlns:a16="http://schemas.microsoft.com/office/drawing/2014/main" id="{E18320F2-C090-EA06-457F-83ABA960BE3B}"/>
                    </a:ext>
                  </a:extLst>
                </p:cNvPr>
                <p:cNvSpPr/>
                <p:nvPr/>
              </p:nvSpPr>
              <p:spPr>
                <a:xfrm rot="-780000">
                  <a:off x="1733289" y="4053867"/>
                  <a:ext cx="8984" cy="8986"/>
                </a:xfrm>
                <a:custGeom>
                  <a:avLst/>
                  <a:gdLst>
                    <a:gd name="connsiteX0" fmla="*/ 9294 w 8984"/>
                    <a:gd name="connsiteY0" fmla="*/ 5879 h 8986"/>
                    <a:gd name="connsiteX1" fmla="*/ 4138 w 8984"/>
                    <a:gd name="connsiteY1" fmla="*/ 9623 h 8986"/>
                    <a:gd name="connsiteX2" fmla="*/ 421 w 8984"/>
                    <a:gd name="connsiteY2" fmla="*/ 4471 h 8986"/>
                    <a:gd name="connsiteX3" fmla="*/ 422 w 8984"/>
                    <a:gd name="connsiteY3" fmla="*/ 4466 h 8986"/>
                    <a:gd name="connsiteX4" fmla="*/ 5573 w 8984"/>
                    <a:gd name="connsiteY4" fmla="*/ 748 h 8986"/>
                    <a:gd name="connsiteX5" fmla="*/ 5578 w 8984"/>
                    <a:gd name="connsiteY5" fmla="*/ 749 h 8986"/>
                    <a:gd name="connsiteX6" fmla="*/ 9294 w 8984"/>
                    <a:gd name="connsiteY6" fmla="*/ 5879 h 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4" h="8986">
                      <a:moveTo>
                        <a:pt x="9294" y="5879"/>
                      </a:moveTo>
                      <a:cubicBezTo>
                        <a:pt x="8892" y="8329"/>
                        <a:pt x="6592" y="10000"/>
                        <a:pt x="4138" y="9623"/>
                      </a:cubicBezTo>
                      <a:cubicBezTo>
                        <a:pt x="1689" y="9227"/>
                        <a:pt x="26" y="6920"/>
                        <a:pt x="421" y="4471"/>
                      </a:cubicBezTo>
                      <a:cubicBezTo>
                        <a:pt x="422" y="4469"/>
                        <a:pt x="422" y="4468"/>
                        <a:pt x="422" y="4466"/>
                      </a:cubicBezTo>
                      <a:cubicBezTo>
                        <a:pt x="819" y="2017"/>
                        <a:pt x="3125" y="352"/>
                        <a:pt x="5573" y="748"/>
                      </a:cubicBezTo>
                      <a:cubicBezTo>
                        <a:pt x="5575" y="749"/>
                        <a:pt x="5577" y="749"/>
                        <a:pt x="5578" y="749"/>
                      </a:cubicBezTo>
                      <a:cubicBezTo>
                        <a:pt x="8014" y="1148"/>
                        <a:pt x="9673" y="3438"/>
                        <a:pt x="9294" y="5879"/>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66" name="Freeform 6165">
                  <a:extLst>
                    <a:ext uri="{FF2B5EF4-FFF2-40B4-BE49-F238E27FC236}">
                      <a16:creationId xmlns:a16="http://schemas.microsoft.com/office/drawing/2014/main" id="{03C60D67-52C5-6FBE-9497-FCFBC328FD6D}"/>
                    </a:ext>
                  </a:extLst>
                </p:cNvPr>
                <p:cNvSpPr/>
                <p:nvPr/>
              </p:nvSpPr>
              <p:spPr>
                <a:xfrm rot="-780000">
                  <a:off x="1729959" y="4053673"/>
                  <a:ext cx="8979" cy="8946"/>
                </a:xfrm>
                <a:custGeom>
                  <a:avLst/>
                  <a:gdLst>
                    <a:gd name="connsiteX0" fmla="*/ 9289 w 8979"/>
                    <a:gd name="connsiteY0" fmla="*/ 5860 h 8946"/>
                    <a:gd name="connsiteX1" fmla="*/ 4138 w 8979"/>
                    <a:gd name="connsiteY1" fmla="*/ 9578 h 8946"/>
                    <a:gd name="connsiteX2" fmla="*/ 4133 w 8979"/>
                    <a:gd name="connsiteY2" fmla="*/ 9577 h 8946"/>
                    <a:gd name="connsiteX3" fmla="*/ 417 w 8979"/>
                    <a:gd name="connsiteY3" fmla="*/ 4466 h 8946"/>
                    <a:gd name="connsiteX4" fmla="*/ 5568 w 8979"/>
                    <a:gd name="connsiteY4" fmla="*/ 748 h 8946"/>
                    <a:gd name="connsiteX5" fmla="*/ 5573 w 8979"/>
                    <a:gd name="connsiteY5" fmla="*/ 749 h 8946"/>
                    <a:gd name="connsiteX6" fmla="*/ 9289 w 8979"/>
                    <a:gd name="connsiteY6" fmla="*/ 5860 h 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9" h="8946">
                      <a:moveTo>
                        <a:pt x="9289" y="5860"/>
                      </a:moveTo>
                      <a:cubicBezTo>
                        <a:pt x="8892" y="8309"/>
                        <a:pt x="6586" y="9974"/>
                        <a:pt x="4138" y="9578"/>
                      </a:cubicBezTo>
                      <a:cubicBezTo>
                        <a:pt x="4136" y="9577"/>
                        <a:pt x="4134" y="9577"/>
                        <a:pt x="4133" y="9577"/>
                      </a:cubicBezTo>
                      <a:cubicBezTo>
                        <a:pt x="1698" y="9189"/>
                        <a:pt x="36" y="6903"/>
                        <a:pt x="417" y="4466"/>
                      </a:cubicBezTo>
                      <a:cubicBezTo>
                        <a:pt x="813" y="2017"/>
                        <a:pt x="3119" y="352"/>
                        <a:pt x="5568" y="748"/>
                      </a:cubicBezTo>
                      <a:cubicBezTo>
                        <a:pt x="5570" y="749"/>
                        <a:pt x="5571" y="749"/>
                        <a:pt x="5573" y="749"/>
                      </a:cubicBezTo>
                      <a:cubicBezTo>
                        <a:pt x="8007" y="1139"/>
                        <a:pt x="9667" y="3424"/>
                        <a:pt x="9289" y="5860"/>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67" name="Graphic 4289">
                <a:extLst>
                  <a:ext uri="{FF2B5EF4-FFF2-40B4-BE49-F238E27FC236}">
                    <a16:creationId xmlns:a16="http://schemas.microsoft.com/office/drawing/2014/main" id="{96853ABF-BCB7-2756-D0A3-8F212283F11E}"/>
                  </a:ext>
                </a:extLst>
              </p:cNvPr>
              <p:cNvGrpSpPr/>
              <p:nvPr/>
            </p:nvGrpSpPr>
            <p:grpSpPr>
              <a:xfrm>
                <a:off x="1749336" y="3919862"/>
                <a:ext cx="139556" cy="143614"/>
                <a:chOff x="1749336" y="3919862"/>
                <a:chExt cx="139556" cy="143614"/>
              </a:xfrm>
            </p:grpSpPr>
            <p:sp>
              <p:nvSpPr>
                <p:cNvPr id="6168" name="Freeform 6167">
                  <a:extLst>
                    <a:ext uri="{FF2B5EF4-FFF2-40B4-BE49-F238E27FC236}">
                      <a16:creationId xmlns:a16="http://schemas.microsoft.com/office/drawing/2014/main" id="{B7AAF025-EB71-D478-66FA-314D7A9A92E0}"/>
                    </a:ext>
                  </a:extLst>
                </p:cNvPr>
                <p:cNvSpPr/>
                <p:nvPr/>
              </p:nvSpPr>
              <p:spPr>
                <a:xfrm rot="-780000">
                  <a:off x="1761370" y="3931663"/>
                  <a:ext cx="112177" cy="119816"/>
                </a:xfrm>
                <a:custGeom>
                  <a:avLst/>
                  <a:gdLst>
                    <a:gd name="connsiteX0" fmla="*/ 109515 w 112177"/>
                    <a:gd name="connsiteY0" fmla="*/ 120458 h 119816"/>
                    <a:gd name="connsiteX1" fmla="*/ 107680 w 112177"/>
                    <a:gd name="connsiteY1" fmla="*/ 119194 h 119816"/>
                    <a:gd name="connsiteX2" fmla="*/ 88739 w 112177"/>
                    <a:gd name="connsiteY2" fmla="*/ 103322 h 119816"/>
                    <a:gd name="connsiteX3" fmla="*/ 66504 w 112177"/>
                    <a:gd name="connsiteY3" fmla="*/ 84872 h 119816"/>
                    <a:gd name="connsiteX4" fmla="*/ 54479 w 112177"/>
                    <a:gd name="connsiteY4" fmla="*/ 73368 h 119816"/>
                    <a:gd name="connsiteX5" fmla="*/ 38714 w 112177"/>
                    <a:gd name="connsiteY5" fmla="*/ 62180 h 119816"/>
                    <a:gd name="connsiteX6" fmla="*/ 34673 w 112177"/>
                    <a:gd name="connsiteY6" fmla="*/ 54221 h 119816"/>
                    <a:gd name="connsiteX7" fmla="*/ 23568 w 112177"/>
                    <a:gd name="connsiteY7" fmla="*/ 45593 h 119816"/>
                    <a:gd name="connsiteX8" fmla="*/ 390 w 112177"/>
                    <a:gd name="connsiteY8" fmla="*/ 3638 h 119816"/>
                    <a:gd name="connsiteX9" fmla="*/ 2620 w 112177"/>
                    <a:gd name="connsiteY9" fmla="*/ 688 h 119816"/>
                    <a:gd name="connsiteX10" fmla="*/ 5546 w 112177"/>
                    <a:gd name="connsiteY10" fmla="*/ 2918 h 119816"/>
                    <a:gd name="connsiteX11" fmla="*/ 25677 w 112177"/>
                    <a:gd name="connsiteY11" fmla="*/ 40836 h 119816"/>
                    <a:gd name="connsiteX12" fmla="*/ 39681 w 112177"/>
                    <a:gd name="connsiteY12" fmla="*/ 52813 h 119816"/>
                    <a:gd name="connsiteX13" fmla="*/ 42779 w 112177"/>
                    <a:gd name="connsiteY13" fmla="*/ 58937 h 119816"/>
                    <a:gd name="connsiteX14" fmla="*/ 56365 w 112177"/>
                    <a:gd name="connsiteY14" fmla="*/ 68508 h 119816"/>
                    <a:gd name="connsiteX15" fmla="*/ 71312 w 112177"/>
                    <a:gd name="connsiteY15" fmla="*/ 82837 h 119816"/>
                    <a:gd name="connsiteX16" fmla="*/ 89956 w 112177"/>
                    <a:gd name="connsiteY16" fmla="*/ 98263 h 119816"/>
                    <a:gd name="connsiteX17" fmla="*/ 112190 w 112177"/>
                    <a:gd name="connsiteY17" fmla="*/ 116536 h 119816"/>
                    <a:gd name="connsiteX18" fmla="*/ 111261 w 112177"/>
                    <a:gd name="connsiteY18" fmla="*/ 120109 h 119816"/>
                    <a:gd name="connsiteX19" fmla="*/ 109515 w 112177"/>
                    <a:gd name="connsiteY19" fmla="*/ 120458 h 11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177" h="119816">
                      <a:moveTo>
                        <a:pt x="109515" y="120458"/>
                      </a:moveTo>
                      <a:cubicBezTo>
                        <a:pt x="108748" y="120326"/>
                        <a:pt x="108077" y="119864"/>
                        <a:pt x="107680" y="119194"/>
                      </a:cubicBezTo>
                      <a:cubicBezTo>
                        <a:pt x="107606" y="119068"/>
                        <a:pt x="99784" y="105975"/>
                        <a:pt x="88739" y="103322"/>
                      </a:cubicBezTo>
                      <a:cubicBezTo>
                        <a:pt x="78703" y="101292"/>
                        <a:pt x="70353" y="94363"/>
                        <a:pt x="66504" y="84872"/>
                      </a:cubicBezTo>
                      <a:cubicBezTo>
                        <a:pt x="64725" y="79234"/>
                        <a:pt x="60189" y="74895"/>
                        <a:pt x="54479" y="73368"/>
                      </a:cubicBezTo>
                      <a:cubicBezTo>
                        <a:pt x="48221" y="71306"/>
                        <a:pt x="42728" y="67407"/>
                        <a:pt x="38714" y="62180"/>
                      </a:cubicBezTo>
                      <a:cubicBezTo>
                        <a:pt x="36787" y="59865"/>
                        <a:pt x="35406" y="57144"/>
                        <a:pt x="34673" y="54221"/>
                      </a:cubicBezTo>
                      <a:cubicBezTo>
                        <a:pt x="33930" y="51568"/>
                        <a:pt x="33484" y="49956"/>
                        <a:pt x="23568" y="45593"/>
                      </a:cubicBezTo>
                      <a:cubicBezTo>
                        <a:pt x="5323" y="37583"/>
                        <a:pt x="585" y="5023"/>
                        <a:pt x="390" y="3638"/>
                      </a:cubicBezTo>
                      <a:cubicBezTo>
                        <a:pt x="203" y="2210"/>
                        <a:pt x="1195" y="896"/>
                        <a:pt x="2620" y="688"/>
                      </a:cubicBezTo>
                      <a:cubicBezTo>
                        <a:pt x="4039" y="513"/>
                        <a:pt x="5337" y="1503"/>
                        <a:pt x="5546" y="2918"/>
                      </a:cubicBezTo>
                      <a:cubicBezTo>
                        <a:pt x="5597" y="3238"/>
                        <a:pt x="10084" y="33987"/>
                        <a:pt x="25677" y="40836"/>
                      </a:cubicBezTo>
                      <a:cubicBezTo>
                        <a:pt x="36708" y="45672"/>
                        <a:pt x="38417" y="48200"/>
                        <a:pt x="39681" y="52813"/>
                      </a:cubicBezTo>
                      <a:cubicBezTo>
                        <a:pt x="40223" y="55068"/>
                        <a:pt x="41284" y="57165"/>
                        <a:pt x="42779" y="58937"/>
                      </a:cubicBezTo>
                      <a:cubicBezTo>
                        <a:pt x="46226" y="63438"/>
                        <a:pt x="50967" y="66777"/>
                        <a:pt x="56365" y="68508"/>
                      </a:cubicBezTo>
                      <a:cubicBezTo>
                        <a:pt x="63384" y="70563"/>
                        <a:pt x="68961" y="75910"/>
                        <a:pt x="71312" y="82837"/>
                      </a:cubicBezTo>
                      <a:cubicBezTo>
                        <a:pt x="74505" y="90812"/>
                        <a:pt x="81526" y="96621"/>
                        <a:pt x="89956" y="98263"/>
                      </a:cubicBezTo>
                      <a:cubicBezTo>
                        <a:pt x="103170" y="101436"/>
                        <a:pt x="111819" y="115942"/>
                        <a:pt x="112190" y="116536"/>
                      </a:cubicBezTo>
                      <a:cubicBezTo>
                        <a:pt x="112912" y="117780"/>
                        <a:pt x="112497" y="119374"/>
                        <a:pt x="111261" y="120109"/>
                      </a:cubicBezTo>
                      <a:cubicBezTo>
                        <a:pt x="110735" y="120420"/>
                        <a:pt x="110120" y="120543"/>
                        <a:pt x="109515" y="12045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69" name="Freeform 6168">
                  <a:extLst>
                    <a:ext uri="{FF2B5EF4-FFF2-40B4-BE49-F238E27FC236}">
                      <a16:creationId xmlns:a16="http://schemas.microsoft.com/office/drawing/2014/main" id="{B4314541-3327-0EDA-04BC-9348FE535C32}"/>
                    </a:ext>
                  </a:extLst>
                </p:cNvPr>
                <p:cNvSpPr/>
                <p:nvPr/>
              </p:nvSpPr>
              <p:spPr>
                <a:xfrm rot="-780000">
                  <a:off x="1764694" y="3931868"/>
                  <a:ext cx="112164" cy="119805"/>
                </a:xfrm>
                <a:custGeom>
                  <a:avLst/>
                  <a:gdLst>
                    <a:gd name="connsiteX0" fmla="*/ 109517 w 112164"/>
                    <a:gd name="connsiteY0" fmla="*/ 120451 h 119805"/>
                    <a:gd name="connsiteX1" fmla="*/ 107683 w 112164"/>
                    <a:gd name="connsiteY1" fmla="*/ 119187 h 119805"/>
                    <a:gd name="connsiteX2" fmla="*/ 88741 w 112164"/>
                    <a:gd name="connsiteY2" fmla="*/ 103343 h 119805"/>
                    <a:gd name="connsiteX3" fmla="*/ 66507 w 112164"/>
                    <a:gd name="connsiteY3" fmla="*/ 84856 h 119805"/>
                    <a:gd name="connsiteX4" fmla="*/ 54481 w 112164"/>
                    <a:gd name="connsiteY4" fmla="*/ 73352 h 119805"/>
                    <a:gd name="connsiteX5" fmla="*/ 38717 w 112164"/>
                    <a:gd name="connsiteY5" fmla="*/ 62169 h 119805"/>
                    <a:gd name="connsiteX6" fmla="*/ 34653 w 112164"/>
                    <a:gd name="connsiteY6" fmla="*/ 54210 h 119805"/>
                    <a:gd name="connsiteX7" fmla="*/ 23570 w 112164"/>
                    <a:gd name="connsiteY7" fmla="*/ 45605 h 119805"/>
                    <a:gd name="connsiteX8" fmla="*/ 393 w 112164"/>
                    <a:gd name="connsiteY8" fmla="*/ 3622 h 119805"/>
                    <a:gd name="connsiteX9" fmla="*/ 2599 w 112164"/>
                    <a:gd name="connsiteY9" fmla="*/ 695 h 119805"/>
                    <a:gd name="connsiteX10" fmla="*/ 5549 w 112164"/>
                    <a:gd name="connsiteY10" fmla="*/ 2902 h 119805"/>
                    <a:gd name="connsiteX11" fmla="*/ 25651 w 112164"/>
                    <a:gd name="connsiteY11" fmla="*/ 40819 h 119805"/>
                    <a:gd name="connsiteX12" fmla="*/ 39683 w 112164"/>
                    <a:gd name="connsiteY12" fmla="*/ 52797 h 119805"/>
                    <a:gd name="connsiteX13" fmla="*/ 42781 w 112164"/>
                    <a:gd name="connsiteY13" fmla="*/ 58930 h 119805"/>
                    <a:gd name="connsiteX14" fmla="*/ 56367 w 112164"/>
                    <a:gd name="connsiteY14" fmla="*/ 68501 h 119805"/>
                    <a:gd name="connsiteX15" fmla="*/ 71314 w 112164"/>
                    <a:gd name="connsiteY15" fmla="*/ 82835 h 119805"/>
                    <a:gd name="connsiteX16" fmla="*/ 89954 w 112164"/>
                    <a:gd name="connsiteY16" fmla="*/ 98260 h 119805"/>
                    <a:gd name="connsiteX17" fmla="*/ 112165 w 112164"/>
                    <a:gd name="connsiteY17" fmla="*/ 116534 h 119805"/>
                    <a:gd name="connsiteX18" fmla="*/ 111275 w 112164"/>
                    <a:gd name="connsiteY18" fmla="*/ 120084 h 119805"/>
                    <a:gd name="connsiteX19" fmla="*/ 111236 w 112164"/>
                    <a:gd name="connsiteY19" fmla="*/ 120107 h 119805"/>
                    <a:gd name="connsiteX20" fmla="*/ 109517 w 112164"/>
                    <a:gd name="connsiteY20" fmla="*/ 120451 h 1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164" h="119805">
                      <a:moveTo>
                        <a:pt x="109517" y="120451"/>
                      </a:moveTo>
                      <a:cubicBezTo>
                        <a:pt x="108750" y="120319"/>
                        <a:pt x="108080" y="119857"/>
                        <a:pt x="107683" y="119187"/>
                      </a:cubicBezTo>
                      <a:cubicBezTo>
                        <a:pt x="107608" y="119061"/>
                        <a:pt x="99787" y="105968"/>
                        <a:pt x="88741" y="103343"/>
                      </a:cubicBezTo>
                      <a:cubicBezTo>
                        <a:pt x="78704" y="101291"/>
                        <a:pt x="70358" y="94352"/>
                        <a:pt x="66507" y="84856"/>
                      </a:cubicBezTo>
                      <a:cubicBezTo>
                        <a:pt x="64727" y="79217"/>
                        <a:pt x="60192" y="74879"/>
                        <a:pt x="54481" y="73352"/>
                      </a:cubicBezTo>
                      <a:cubicBezTo>
                        <a:pt x="48221" y="71296"/>
                        <a:pt x="42727" y="67399"/>
                        <a:pt x="38717" y="62169"/>
                      </a:cubicBezTo>
                      <a:cubicBezTo>
                        <a:pt x="36776" y="59859"/>
                        <a:pt x="35386" y="57137"/>
                        <a:pt x="34653" y="54210"/>
                      </a:cubicBezTo>
                      <a:cubicBezTo>
                        <a:pt x="33933" y="51557"/>
                        <a:pt x="33487" y="49944"/>
                        <a:pt x="23570" y="45605"/>
                      </a:cubicBezTo>
                      <a:cubicBezTo>
                        <a:pt x="5302" y="37572"/>
                        <a:pt x="565" y="5011"/>
                        <a:pt x="393" y="3622"/>
                      </a:cubicBezTo>
                      <a:cubicBezTo>
                        <a:pt x="197" y="2205"/>
                        <a:pt x="1183" y="896"/>
                        <a:pt x="2599" y="695"/>
                      </a:cubicBezTo>
                      <a:cubicBezTo>
                        <a:pt x="4023" y="490"/>
                        <a:pt x="5343" y="1478"/>
                        <a:pt x="5549" y="2902"/>
                      </a:cubicBezTo>
                      <a:cubicBezTo>
                        <a:pt x="5600" y="3222"/>
                        <a:pt x="10059" y="33971"/>
                        <a:pt x="25651" y="40819"/>
                      </a:cubicBezTo>
                      <a:cubicBezTo>
                        <a:pt x="36683" y="45665"/>
                        <a:pt x="38397" y="48193"/>
                        <a:pt x="39683" y="52797"/>
                      </a:cubicBezTo>
                      <a:cubicBezTo>
                        <a:pt x="40213" y="55059"/>
                        <a:pt x="41275" y="57162"/>
                        <a:pt x="42781" y="58930"/>
                      </a:cubicBezTo>
                      <a:cubicBezTo>
                        <a:pt x="46219" y="63441"/>
                        <a:pt x="50963" y="66783"/>
                        <a:pt x="56367" y="68501"/>
                      </a:cubicBezTo>
                      <a:cubicBezTo>
                        <a:pt x="63387" y="70557"/>
                        <a:pt x="68965" y="75906"/>
                        <a:pt x="71314" y="82835"/>
                      </a:cubicBezTo>
                      <a:cubicBezTo>
                        <a:pt x="74494" y="90818"/>
                        <a:pt x="81519" y="96631"/>
                        <a:pt x="89954" y="98260"/>
                      </a:cubicBezTo>
                      <a:cubicBezTo>
                        <a:pt x="103140" y="101434"/>
                        <a:pt x="111817" y="115939"/>
                        <a:pt x="112165" y="116534"/>
                      </a:cubicBezTo>
                      <a:cubicBezTo>
                        <a:pt x="112899" y="117760"/>
                        <a:pt x="112501" y="119349"/>
                        <a:pt x="111275" y="120084"/>
                      </a:cubicBezTo>
                      <a:cubicBezTo>
                        <a:pt x="111262" y="120091"/>
                        <a:pt x="111249" y="120099"/>
                        <a:pt x="111236" y="120107"/>
                      </a:cubicBezTo>
                      <a:cubicBezTo>
                        <a:pt x="110717" y="120408"/>
                        <a:pt x="110112" y="120529"/>
                        <a:pt x="109517" y="120451"/>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70" name="Freeform 6169">
                  <a:extLst>
                    <a:ext uri="{FF2B5EF4-FFF2-40B4-BE49-F238E27FC236}">
                      <a16:creationId xmlns:a16="http://schemas.microsoft.com/office/drawing/2014/main" id="{F181D0C2-1031-0492-F46A-10394586711F}"/>
                    </a:ext>
                  </a:extLst>
                </p:cNvPr>
                <p:cNvSpPr/>
                <p:nvPr/>
              </p:nvSpPr>
              <p:spPr>
                <a:xfrm rot="-780000">
                  <a:off x="1761370" y="3931663"/>
                  <a:ext cx="112177" cy="119816"/>
                </a:xfrm>
                <a:custGeom>
                  <a:avLst/>
                  <a:gdLst>
                    <a:gd name="connsiteX0" fmla="*/ 109515 w 112177"/>
                    <a:gd name="connsiteY0" fmla="*/ 120458 h 119816"/>
                    <a:gd name="connsiteX1" fmla="*/ 107680 w 112177"/>
                    <a:gd name="connsiteY1" fmla="*/ 119194 h 119816"/>
                    <a:gd name="connsiteX2" fmla="*/ 88739 w 112177"/>
                    <a:gd name="connsiteY2" fmla="*/ 103322 h 119816"/>
                    <a:gd name="connsiteX3" fmla="*/ 66504 w 112177"/>
                    <a:gd name="connsiteY3" fmla="*/ 84872 h 119816"/>
                    <a:gd name="connsiteX4" fmla="*/ 54479 w 112177"/>
                    <a:gd name="connsiteY4" fmla="*/ 73368 h 119816"/>
                    <a:gd name="connsiteX5" fmla="*/ 38714 w 112177"/>
                    <a:gd name="connsiteY5" fmla="*/ 62180 h 119816"/>
                    <a:gd name="connsiteX6" fmla="*/ 34673 w 112177"/>
                    <a:gd name="connsiteY6" fmla="*/ 54221 h 119816"/>
                    <a:gd name="connsiteX7" fmla="*/ 23568 w 112177"/>
                    <a:gd name="connsiteY7" fmla="*/ 45593 h 119816"/>
                    <a:gd name="connsiteX8" fmla="*/ 390 w 112177"/>
                    <a:gd name="connsiteY8" fmla="*/ 3638 h 119816"/>
                    <a:gd name="connsiteX9" fmla="*/ 2620 w 112177"/>
                    <a:gd name="connsiteY9" fmla="*/ 688 h 119816"/>
                    <a:gd name="connsiteX10" fmla="*/ 5546 w 112177"/>
                    <a:gd name="connsiteY10" fmla="*/ 2918 h 119816"/>
                    <a:gd name="connsiteX11" fmla="*/ 25677 w 112177"/>
                    <a:gd name="connsiteY11" fmla="*/ 40836 h 119816"/>
                    <a:gd name="connsiteX12" fmla="*/ 39681 w 112177"/>
                    <a:gd name="connsiteY12" fmla="*/ 52813 h 119816"/>
                    <a:gd name="connsiteX13" fmla="*/ 42779 w 112177"/>
                    <a:gd name="connsiteY13" fmla="*/ 58937 h 119816"/>
                    <a:gd name="connsiteX14" fmla="*/ 56365 w 112177"/>
                    <a:gd name="connsiteY14" fmla="*/ 68508 h 119816"/>
                    <a:gd name="connsiteX15" fmla="*/ 71312 w 112177"/>
                    <a:gd name="connsiteY15" fmla="*/ 82837 h 119816"/>
                    <a:gd name="connsiteX16" fmla="*/ 89956 w 112177"/>
                    <a:gd name="connsiteY16" fmla="*/ 98263 h 119816"/>
                    <a:gd name="connsiteX17" fmla="*/ 112190 w 112177"/>
                    <a:gd name="connsiteY17" fmla="*/ 116536 h 119816"/>
                    <a:gd name="connsiteX18" fmla="*/ 111261 w 112177"/>
                    <a:gd name="connsiteY18" fmla="*/ 120109 h 119816"/>
                    <a:gd name="connsiteX19" fmla="*/ 109515 w 112177"/>
                    <a:gd name="connsiteY19" fmla="*/ 120458 h 11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177" h="119816">
                      <a:moveTo>
                        <a:pt x="109515" y="120458"/>
                      </a:moveTo>
                      <a:cubicBezTo>
                        <a:pt x="108748" y="120326"/>
                        <a:pt x="108077" y="119864"/>
                        <a:pt x="107680" y="119194"/>
                      </a:cubicBezTo>
                      <a:cubicBezTo>
                        <a:pt x="107606" y="119068"/>
                        <a:pt x="99784" y="105975"/>
                        <a:pt x="88739" y="103322"/>
                      </a:cubicBezTo>
                      <a:cubicBezTo>
                        <a:pt x="78703" y="101292"/>
                        <a:pt x="70353" y="94363"/>
                        <a:pt x="66504" y="84872"/>
                      </a:cubicBezTo>
                      <a:cubicBezTo>
                        <a:pt x="64725" y="79234"/>
                        <a:pt x="60189" y="74895"/>
                        <a:pt x="54479" y="73368"/>
                      </a:cubicBezTo>
                      <a:cubicBezTo>
                        <a:pt x="48221" y="71306"/>
                        <a:pt x="42728" y="67407"/>
                        <a:pt x="38714" y="62180"/>
                      </a:cubicBezTo>
                      <a:cubicBezTo>
                        <a:pt x="36787" y="59865"/>
                        <a:pt x="35406" y="57144"/>
                        <a:pt x="34673" y="54221"/>
                      </a:cubicBezTo>
                      <a:cubicBezTo>
                        <a:pt x="33930" y="51568"/>
                        <a:pt x="33484" y="49956"/>
                        <a:pt x="23568" y="45593"/>
                      </a:cubicBezTo>
                      <a:cubicBezTo>
                        <a:pt x="5323" y="37583"/>
                        <a:pt x="585" y="5023"/>
                        <a:pt x="390" y="3638"/>
                      </a:cubicBezTo>
                      <a:cubicBezTo>
                        <a:pt x="203" y="2210"/>
                        <a:pt x="1195" y="896"/>
                        <a:pt x="2620" y="688"/>
                      </a:cubicBezTo>
                      <a:cubicBezTo>
                        <a:pt x="4039" y="513"/>
                        <a:pt x="5337" y="1503"/>
                        <a:pt x="5546" y="2918"/>
                      </a:cubicBezTo>
                      <a:cubicBezTo>
                        <a:pt x="5597" y="3238"/>
                        <a:pt x="10084" y="33987"/>
                        <a:pt x="25677" y="40836"/>
                      </a:cubicBezTo>
                      <a:cubicBezTo>
                        <a:pt x="36708" y="45672"/>
                        <a:pt x="38417" y="48200"/>
                        <a:pt x="39681" y="52813"/>
                      </a:cubicBezTo>
                      <a:cubicBezTo>
                        <a:pt x="40223" y="55068"/>
                        <a:pt x="41284" y="57165"/>
                        <a:pt x="42779" y="58937"/>
                      </a:cubicBezTo>
                      <a:cubicBezTo>
                        <a:pt x="46226" y="63438"/>
                        <a:pt x="50967" y="66777"/>
                        <a:pt x="56365" y="68508"/>
                      </a:cubicBezTo>
                      <a:cubicBezTo>
                        <a:pt x="63384" y="70563"/>
                        <a:pt x="68961" y="75910"/>
                        <a:pt x="71312" y="82837"/>
                      </a:cubicBezTo>
                      <a:cubicBezTo>
                        <a:pt x="74505" y="90812"/>
                        <a:pt x="81526" y="96621"/>
                        <a:pt x="89956" y="98263"/>
                      </a:cubicBezTo>
                      <a:cubicBezTo>
                        <a:pt x="103170" y="101436"/>
                        <a:pt x="111819" y="115942"/>
                        <a:pt x="112190" y="116536"/>
                      </a:cubicBezTo>
                      <a:cubicBezTo>
                        <a:pt x="112912" y="117780"/>
                        <a:pt x="112497" y="119374"/>
                        <a:pt x="111261" y="120109"/>
                      </a:cubicBezTo>
                      <a:cubicBezTo>
                        <a:pt x="110735" y="120420"/>
                        <a:pt x="110120" y="120543"/>
                        <a:pt x="109515" y="12045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71" name="Graphic 4289">
                <a:extLst>
                  <a:ext uri="{FF2B5EF4-FFF2-40B4-BE49-F238E27FC236}">
                    <a16:creationId xmlns:a16="http://schemas.microsoft.com/office/drawing/2014/main" id="{387E59EF-521B-C224-AF42-EA3E5A64411B}"/>
                  </a:ext>
                </a:extLst>
              </p:cNvPr>
              <p:cNvGrpSpPr/>
              <p:nvPr/>
            </p:nvGrpSpPr>
            <p:grpSpPr>
              <a:xfrm>
                <a:off x="1777046" y="3917351"/>
                <a:ext cx="139124" cy="129987"/>
                <a:chOff x="1777046" y="3917351"/>
                <a:chExt cx="139124" cy="129987"/>
              </a:xfrm>
            </p:grpSpPr>
            <p:sp>
              <p:nvSpPr>
                <p:cNvPr id="6172" name="Freeform 6171">
                  <a:extLst>
                    <a:ext uri="{FF2B5EF4-FFF2-40B4-BE49-F238E27FC236}">
                      <a16:creationId xmlns:a16="http://schemas.microsoft.com/office/drawing/2014/main" id="{D15ED358-5C8E-1E87-71C0-C85F2A43241C}"/>
                    </a:ext>
                  </a:extLst>
                </p:cNvPr>
                <p:cNvSpPr/>
                <p:nvPr/>
              </p:nvSpPr>
              <p:spPr>
                <a:xfrm rot="-780000">
                  <a:off x="1787393" y="3929670"/>
                  <a:ext cx="115128" cy="105140"/>
                </a:xfrm>
                <a:custGeom>
                  <a:avLst/>
                  <a:gdLst>
                    <a:gd name="connsiteX0" fmla="*/ 112494 w 115128"/>
                    <a:gd name="connsiteY0" fmla="*/ 105778 h 105140"/>
                    <a:gd name="connsiteX1" fmla="*/ 110362 w 115128"/>
                    <a:gd name="connsiteY1" fmla="*/ 103794 h 105140"/>
                    <a:gd name="connsiteX2" fmla="*/ 85475 w 115128"/>
                    <a:gd name="connsiteY2" fmla="*/ 82691 h 105140"/>
                    <a:gd name="connsiteX3" fmla="*/ 75907 w 115128"/>
                    <a:gd name="connsiteY3" fmla="*/ 72377 h 105140"/>
                    <a:gd name="connsiteX4" fmla="*/ 66906 w 115128"/>
                    <a:gd name="connsiteY4" fmla="*/ 59577 h 105140"/>
                    <a:gd name="connsiteX5" fmla="*/ 59009 w 115128"/>
                    <a:gd name="connsiteY5" fmla="*/ 56724 h 105140"/>
                    <a:gd name="connsiteX6" fmla="*/ 45126 w 115128"/>
                    <a:gd name="connsiteY6" fmla="*/ 43482 h 105140"/>
                    <a:gd name="connsiteX7" fmla="*/ 28516 w 115128"/>
                    <a:gd name="connsiteY7" fmla="*/ 31602 h 105140"/>
                    <a:gd name="connsiteX8" fmla="*/ 15850 w 115128"/>
                    <a:gd name="connsiteY8" fmla="*/ 21482 h 105140"/>
                    <a:gd name="connsiteX9" fmla="*/ 1916 w 115128"/>
                    <a:gd name="connsiteY9" fmla="*/ 5662 h 105140"/>
                    <a:gd name="connsiteX10" fmla="*/ 599 w 115128"/>
                    <a:gd name="connsiteY10" fmla="*/ 2219 h 105140"/>
                    <a:gd name="connsiteX11" fmla="*/ 601 w 115128"/>
                    <a:gd name="connsiteY11" fmla="*/ 2214 h 105140"/>
                    <a:gd name="connsiteX12" fmla="*/ 4026 w 115128"/>
                    <a:gd name="connsiteY12" fmla="*/ 890 h 105140"/>
                    <a:gd name="connsiteX13" fmla="*/ 4048 w 115128"/>
                    <a:gd name="connsiteY13" fmla="*/ 900 h 105140"/>
                    <a:gd name="connsiteX14" fmla="*/ 20955 w 115128"/>
                    <a:gd name="connsiteY14" fmla="*/ 20465 h 105140"/>
                    <a:gd name="connsiteX15" fmla="*/ 30054 w 115128"/>
                    <a:gd name="connsiteY15" fmla="*/ 26616 h 105140"/>
                    <a:gd name="connsiteX16" fmla="*/ 49785 w 115128"/>
                    <a:gd name="connsiteY16" fmla="*/ 41150 h 105140"/>
                    <a:gd name="connsiteX17" fmla="*/ 60050 w 115128"/>
                    <a:gd name="connsiteY17" fmla="*/ 51613 h 105140"/>
                    <a:gd name="connsiteX18" fmla="*/ 69521 w 115128"/>
                    <a:gd name="connsiteY18" fmla="*/ 55060 h 105140"/>
                    <a:gd name="connsiteX19" fmla="*/ 80849 w 115128"/>
                    <a:gd name="connsiteY19" fmla="*/ 70755 h 105140"/>
                    <a:gd name="connsiteX20" fmla="*/ 86056 w 115128"/>
                    <a:gd name="connsiteY20" fmla="*/ 77502 h 105140"/>
                    <a:gd name="connsiteX21" fmla="*/ 115434 w 115128"/>
                    <a:gd name="connsiteY21" fmla="*/ 102591 h 105140"/>
                    <a:gd name="connsiteX22" fmla="*/ 113474 w 115128"/>
                    <a:gd name="connsiteY22" fmla="*/ 105741 h 105140"/>
                    <a:gd name="connsiteX23" fmla="*/ 112494 w 115128"/>
                    <a:gd name="connsiteY23" fmla="*/ 105778 h 10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128" h="105140">
                      <a:moveTo>
                        <a:pt x="112494" y="105778"/>
                      </a:moveTo>
                      <a:cubicBezTo>
                        <a:pt x="111443" y="105618"/>
                        <a:pt x="110598" y="104831"/>
                        <a:pt x="110362" y="103794"/>
                      </a:cubicBezTo>
                      <a:cubicBezTo>
                        <a:pt x="107848" y="91906"/>
                        <a:pt x="97611" y="83225"/>
                        <a:pt x="85475" y="82691"/>
                      </a:cubicBezTo>
                      <a:cubicBezTo>
                        <a:pt x="79005" y="81925"/>
                        <a:pt x="77370" y="76888"/>
                        <a:pt x="75907" y="72377"/>
                      </a:cubicBezTo>
                      <a:cubicBezTo>
                        <a:pt x="74815" y="67044"/>
                        <a:pt x="71554" y="62407"/>
                        <a:pt x="66906" y="59577"/>
                      </a:cubicBezTo>
                      <a:cubicBezTo>
                        <a:pt x="64470" y="58151"/>
                        <a:pt x="61794" y="57184"/>
                        <a:pt x="59009" y="56724"/>
                      </a:cubicBezTo>
                      <a:cubicBezTo>
                        <a:pt x="53830" y="55683"/>
                        <a:pt x="50649" y="54540"/>
                        <a:pt x="45126" y="43482"/>
                      </a:cubicBezTo>
                      <a:cubicBezTo>
                        <a:pt x="41160" y="35472"/>
                        <a:pt x="34713" y="33511"/>
                        <a:pt x="28516" y="31602"/>
                      </a:cubicBezTo>
                      <a:cubicBezTo>
                        <a:pt x="22943" y="29892"/>
                        <a:pt x="17165" y="28131"/>
                        <a:pt x="15850" y="21482"/>
                      </a:cubicBezTo>
                      <a:cubicBezTo>
                        <a:pt x="13741" y="11065"/>
                        <a:pt x="2018" y="5713"/>
                        <a:pt x="1916" y="5662"/>
                      </a:cubicBezTo>
                      <a:cubicBezTo>
                        <a:pt x="602" y="5075"/>
                        <a:pt x="12" y="3533"/>
                        <a:pt x="599" y="2219"/>
                      </a:cubicBezTo>
                      <a:cubicBezTo>
                        <a:pt x="600" y="2218"/>
                        <a:pt x="601" y="2216"/>
                        <a:pt x="601" y="2214"/>
                      </a:cubicBezTo>
                      <a:cubicBezTo>
                        <a:pt x="1181" y="903"/>
                        <a:pt x="2715" y="309"/>
                        <a:pt x="4026" y="890"/>
                      </a:cubicBezTo>
                      <a:cubicBezTo>
                        <a:pt x="4033" y="893"/>
                        <a:pt x="4041" y="896"/>
                        <a:pt x="4048" y="900"/>
                      </a:cubicBezTo>
                      <a:cubicBezTo>
                        <a:pt x="4619" y="1146"/>
                        <a:pt x="18326" y="7446"/>
                        <a:pt x="20955" y="20465"/>
                      </a:cubicBezTo>
                      <a:cubicBezTo>
                        <a:pt x="21624" y="23889"/>
                        <a:pt x="24550" y="24930"/>
                        <a:pt x="30054" y="26616"/>
                      </a:cubicBezTo>
                      <a:cubicBezTo>
                        <a:pt x="38504" y="28193"/>
                        <a:pt x="45771" y="33546"/>
                        <a:pt x="49785" y="41150"/>
                      </a:cubicBezTo>
                      <a:cubicBezTo>
                        <a:pt x="54430" y="50475"/>
                        <a:pt x="56288" y="50846"/>
                        <a:pt x="60050" y="51613"/>
                      </a:cubicBezTo>
                      <a:cubicBezTo>
                        <a:pt x="63391" y="52171"/>
                        <a:pt x="66602" y="53340"/>
                        <a:pt x="69521" y="55060"/>
                      </a:cubicBezTo>
                      <a:cubicBezTo>
                        <a:pt x="75264" y="58544"/>
                        <a:pt x="79351" y="64206"/>
                        <a:pt x="80849" y="70755"/>
                      </a:cubicBezTo>
                      <a:cubicBezTo>
                        <a:pt x="82438" y="75592"/>
                        <a:pt x="83172" y="77176"/>
                        <a:pt x="86056" y="77502"/>
                      </a:cubicBezTo>
                      <a:cubicBezTo>
                        <a:pt x="100398" y="78248"/>
                        <a:pt x="112449" y="88540"/>
                        <a:pt x="115434" y="102591"/>
                      </a:cubicBezTo>
                      <a:cubicBezTo>
                        <a:pt x="115756" y="104001"/>
                        <a:pt x="114881" y="105408"/>
                        <a:pt x="113474" y="105741"/>
                      </a:cubicBezTo>
                      <a:cubicBezTo>
                        <a:pt x="113153" y="105814"/>
                        <a:pt x="112820" y="105827"/>
                        <a:pt x="112494" y="10577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73" name="Freeform 6172">
                  <a:extLst>
                    <a:ext uri="{FF2B5EF4-FFF2-40B4-BE49-F238E27FC236}">
                      <a16:creationId xmlns:a16="http://schemas.microsoft.com/office/drawing/2014/main" id="{5F99E97B-AC46-668C-3698-5D5C1A1F5160}"/>
                    </a:ext>
                  </a:extLst>
                </p:cNvPr>
                <p:cNvSpPr/>
                <p:nvPr/>
              </p:nvSpPr>
              <p:spPr>
                <a:xfrm rot="-780000">
                  <a:off x="1790718" y="3929889"/>
                  <a:ext cx="115106" cy="105128"/>
                </a:xfrm>
                <a:custGeom>
                  <a:avLst/>
                  <a:gdLst>
                    <a:gd name="connsiteX0" fmla="*/ 112475 w 115106"/>
                    <a:gd name="connsiteY0" fmla="*/ 105763 h 105128"/>
                    <a:gd name="connsiteX1" fmla="*/ 110343 w 115106"/>
                    <a:gd name="connsiteY1" fmla="*/ 103779 h 105128"/>
                    <a:gd name="connsiteX2" fmla="*/ 85479 w 115106"/>
                    <a:gd name="connsiteY2" fmla="*/ 82676 h 105128"/>
                    <a:gd name="connsiteX3" fmla="*/ 75911 w 115106"/>
                    <a:gd name="connsiteY3" fmla="*/ 72361 h 105128"/>
                    <a:gd name="connsiteX4" fmla="*/ 66914 w 115106"/>
                    <a:gd name="connsiteY4" fmla="*/ 59566 h 105128"/>
                    <a:gd name="connsiteX5" fmla="*/ 59018 w 115106"/>
                    <a:gd name="connsiteY5" fmla="*/ 56713 h 105128"/>
                    <a:gd name="connsiteX6" fmla="*/ 45112 w 115106"/>
                    <a:gd name="connsiteY6" fmla="*/ 43471 h 105128"/>
                    <a:gd name="connsiteX7" fmla="*/ 28539 w 115106"/>
                    <a:gd name="connsiteY7" fmla="*/ 31596 h 105128"/>
                    <a:gd name="connsiteX8" fmla="*/ 15845 w 115106"/>
                    <a:gd name="connsiteY8" fmla="*/ 21476 h 105128"/>
                    <a:gd name="connsiteX9" fmla="*/ 1910 w 115106"/>
                    <a:gd name="connsiteY9" fmla="*/ 5656 h 105128"/>
                    <a:gd name="connsiteX10" fmla="*/ 596 w 115106"/>
                    <a:gd name="connsiteY10" fmla="*/ 2208 h 105128"/>
                    <a:gd name="connsiteX11" fmla="*/ 4042 w 115106"/>
                    <a:gd name="connsiteY11" fmla="*/ 894 h 105128"/>
                    <a:gd name="connsiteX12" fmla="*/ 20949 w 115106"/>
                    <a:gd name="connsiteY12" fmla="*/ 20459 h 105128"/>
                    <a:gd name="connsiteX13" fmla="*/ 30049 w 115106"/>
                    <a:gd name="connsiteY13" fmla="*/ 26610 h 105128"/>
                    <a:gd name="connsiteX14" fmla="*/ 49807 w 115106"/>
                    <a:gd name="connsiteY14" fmla="*/ 41144 h 105128"/>
                    <a:gd name="connsiteX15" fmla="*/ 60026 w 115106"/>
                    <a:gd name="connsiteY15" fmla="*/ 51607 h 105128"/>
                    <a:gd name="connsiteX16" fmla="*/ 69497 w 115106"/>
                    <a:gd name="connsiteY16" fmla="*/ 55054 h 105128"/>
                    <a:gd name="connsiteX17" fmla="*/ 80848 w 115106"/>
                    <a:gd name="connsiteY17" fmla="*/ 70749 h 105128"/>
                    <a:gd name="connsiteX18" fmla="*/ 86027 w 115106"/>
                    <a:gd name="connsiteY18" fmla="*/ 77496 h 105128"/>
                    <a:gd name="connsiteX19" fmla="*/ 115406 w 115106"/>
                    <a:gd name="connsiteY19" fmla="*/ 102585 h 105128"/>
                    <a:gd name="connsiteX20" fmla="*/ 113487 w 115106"/>
                    <a:gd name="connsiteY20" fmla="*/ 105732 h 105128"/>
                    <a:gd name="connsiteX21" fmla="*/ 113473 w 115106"/>
                    <a:gd name="connsiteY21" fmla="*/ 105735 h 105128"/>
                    <a:gd name="connsiteX22" fmla="*/ 112475 w 115106"/>
                    <a:gd name="connsiteY22" fmla="*/ 105763 h 10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106" h="105128">
                      <a:moveTo>
                        <a:pt x="112475" y="105763"/>
                      </a:moveTo>
                      <a:cubicBezTo>
                        <a:pt x="111424" y="105602"/>
                        <a:pt x="110579" y="104816"/>
                        <a:pt x="110343" y="103779"/>
                      </a:cubicBezTo>
                      <a:cubicBezTo>
                        <a:pt x="107846" y="91890"/>
                        <a:pt x="97613" y="83204"/>
                        <a:pt x="85479" y="82676"/>
                      </a:cubicBezTo>
                      <a:cubicBezTo>
                        <a:pt x="79009" y="81909"/>
                        <a:pt x="77374" y="76873"/>
                        <a:pt x="75911" y="72361"/>
                      </a:cubicBezTo>
                      <a:cubicBezTo>
                        <a:pt x="74809" y="67036"/>
                        <a:pt x="71552" y="62404"/>
                        <a:pt x="66914" y="59566"/>
                      </a:cubicBezTo>
                      <a:cubicBezTo>
                        <a:pt x="64477" y="58144"/>
                        <a:pt x="61801" y="57177"/>
                        <a:pt x="59018" y="56713"/>
                      </a:cubicBezTo>
                      <a:cubicBezTo>
                        <a:pt x="53839" y="55672"/>
                        <a:pt x="50616" y="54529"/>
                        <a:pt x="45112" y="43471"/>
                      </a:cubicBezTo>
                      <a:cubicBezTo>
                        <a:pt x="41168" y="35461"/>
                        <a:pt x="34735" y="33505"/>
                        <a:pt x="28539" y="31596"/>
                      </a:cubicBezTo>
                      <a:cubicBezTo>
                        <a:pt x="22965" y="29886"/>
                        <a:pt x="17187" y="28125"/>
                        <a:pt x="15845" y="21476"/>
                      </a:cubicBezTo>
                      <a:cubicBezTo>
                        <a:pt x="13764" y="11059"/>
                        <a:pt x="2036" y="5707"/>
                        <a:pt x="1910" y="5656"/>
                      </a:cubicBezTo>
                      <a:cubicBezTo>
                        <a:pt x="603" y="5061"/>
                        <a:pt x="17" y="3524"/>
                        <a:pt x="596" y="2208"/>
                      </a:cubicBezTo>
                      <a:cubicBezTo>
                        <a:pt x="1187" y="896"/>
                        <a:pt x="2728" y="309"/>
                        <a:pt x="4042" y="894"/>
                      </a:cubicBezTo>
                      <a:cubicBezTo>
                        <a:pt x="4637" y="1140"/>
                        <a:pt x="18348" y="7440"/>
                        <a:pt x="20949" y="20459"/>
                      </a:cubicBezTo>
                      <a:cubicBezTo>
                        <a:pt x="21641" y="23883"/>
                        <a:pt x="24544" y="24924"/>
                        <a:pt x="30049" y="26610"/>
                      </a:cubicBezTo>
                      <a:cubicBezTo>
                        <a:pt x="38503" y="28194"/>
                        <a:pt x="45775" y="33544"/>
                        <a:pt x="49807" y="41144"/>
                      </a:cubicBezTo>
                      <a:cubicBezTo>
                        <a:pt x="54452" y="50469"/>
                        <a:pt x="56310" y="50840"/>
                        <a:pt x="60026" y="51607"/>
                      </a:cubicBezTo>
                      <a:cubicBezTo>
                        <a:pt x="63368" y="52162"/>
                        <a:pt x="66579" y="53331"/>
                        <a:pt x="69497" y="55054"/>
                      </a:cubicBezTo>
                      <a:cubicBezTo>
                        <a:pt x="75244" y="58538"/>
                        <a:pt x="79339" y="64199"/>
                        <a:pt x="80848" y="70749"/>
                      </a:cubicBezTo>
                      <a:cubicBezTo>
                        <a:pt x="82409" y="75586"/>
                        <a:pt x="83171" y="77170"/>
                        <a:pt x="86027" y="77496"/>
                      </a:cubicBezTo>
                      <a:cubicBezTo>
                        <a:pt x="100375" y="78226"/>
                        <a:pt x="112435" y="88525"/>
                        <a:pt x="115406" y="102585"/>
                      </a:cubicBezTo>
                      <a:cubicBezTo>
                        <a:pt x="115745" y="103984"/>
                        <a:pt x="114885" y="105393"/>
                        <a:pt x="113487" y="105732"/>
                      </a:cubicBezTo>
                      <a:cubicBezTo>
                        <a:pt x="113482" y="105733"/>
                        <a:pt x="113478" y="105734"/>
                        <a:pt x="113473" y="105735"/>
                      </a:cubicBezTo>
                      <a:cubicBezTo>
                        <a:pt x="113145" y="105804"/>
                        <a:pt x="112806" y="105814"/>
                        <a:pt x="112475" y="105763"/>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74" name="Freeform 6173">
                  <a:extLst>
                    <a:ext uri="{FF2B5EF4-FFF2-40B4-BE49-F238E27FC236}">
                      <a16:creationId xmlns:a16="http://schemas.microsoft.com/office/drawing/2014/main" id="{738C0E40-78AD-FF25-576C-5E4457FDE6C6}"/>
                    </a:ext>
                  </a:extLst>
                </p:cNvPr>
                <p:cNvSpPr/>
                <p:nvPr/>
              </p:nvSpPr>
              <p:spPr>
                <a:xfrm rot="-780000">
                  <a:off x="1787393" y="3929670"/>
                  <a:ext cx="115128" cy="105140"/>
                </a:xfrm>
                <a:custGeom>
                  <a:avLst/>
                  <a:gdLst>
                    <a:gd name="connsiteX0" fmla="*/ 112494 w 115128"/>
                    <a:gd name="connsiteY0" fmla="*/ 105778 h 105140"/>
                    <a:gd name="connsiteX1" fmla="*/ 110362 w 115128"/>
                    <a:gd name="connsiteY1" fmla="*/ 103794 h 105140"/>
                    <a:gd name="connsiteX2" fmla="*/ 85475 w 115128"/>
                    <a:gd name="connsiteY2" fmla="*/ 82691 h 105140"/>
                    <a:gd name="connsiteX3" fmla="*/ 75907 w 115128"/>
                    <a:gd name="connsiteY3" fmla="*/ 72377 h 105140"/>
                    <a:gd name="connsiteX4" fmla="*/ 66906 w 115128"/>
                    <a:gd name="connsiteY4" fmla="*/ 59577 h 105140"/>
                    <a:gd name="connsiteX5" fmla="*/ 59009 w 115128"/>
                    <a:gd name="connsiteY5" fmla="*/ 56724 h 105140"/>
                    <a:gd name="connsiteX6" fmla="*/ 45126 w 115128"/>
                    <a:gd name="connsiteY6" fmla="*/ 43482 h 105140"/>
                    <a:gd name="connsiteX7" fmla="*/ 28516 w 115128"/>
                    <a:gd name="connsiteY7" fmla="*/ 31602 h 105140"/>
                    <a:gd name="connsiteX8" fmla="*/ 15850 w 115128"/>
                    <a:gd name="connsiteY8" fmla="*/ 21482 h 105140"/>
                    <a:gd name="connsiteX9" fmla="*/ 1916 w 115128"/>
                    <a:gd name="connsiteY9" fmla="*/ 5662 h 105140"/>
                    <a:gd name="connsiteX10" fmla="*/ 599 w 115128"/>
                    <a:gd name="connsiteY10" fmla="*/ 2219 h 105140"/>
                    <a:gd name="connsiteX11" fmla="*/ 601 w 115128"/>
                    <a:gd name="connsiteY11" fmla="*/ 2214 h 105140"/>
                    <a:gd name="connsiteX12" fmla="*/ 4026 w 115128"/>
                    <a:gd name="connsiteY12" fmla="*/ 890 h 105140"/>
                    <a:gd name="connsiteX13" fmla="*/ 4048 w 115128"/>
                    <a:gd name="connsiteY13" fmla="*/ 900 h 105140"/>
                    <a:gd name="connsiteX14" fmla="*/ 20955 w 115128"/>
                    <a:gd name="connsiteY14" fmla="*/ 20465 h 105140"/>
                    <a:gd name="connsiteX15" fmla="*/ 30054 w 115128"/>
                    <a:gd name="connsiteY15" fmla="*/ 26616 h 105140"/>
                    <a:gd name="connsiteX16" fmla="*/ 49785 w 115128"/>
                    <a:gd name="connsiteY16" fmla="*/ 41150 h 105140"/>
                    <a:gd name="connsiteX17" fmla="*/ 60050 w 115128"/>
                    <a:gd name="connsiteY17" fmla="*/ 51613 h 105140"/>
                    <a:gd name="connsiteX18" fmla="*/ 69521 w 115128"/>
                    <a:gd name="connsiteY18" fmla="*/ 55060 h 105140"/>
                    <a:gd name="connsiteX19" fmla="*/ 80849 w 115128"/>
                    <a:gd name="connsiteY19" fmla="*/ 70755 h 105140"/>
                    <a:gd name="connsiteX20" fmla="*/ 86056 w 115128"/>
                    <a:gd name="connsiteY20" fmla="*/ 77502 h 105140"/>
                    <a:gd name="connsiteX21" fmla="*/ 115434 w 115128"/>
                    <a:gd name="connsiteY21" fmla="*/ 102591 h 105140"/>
                    <a:gd name="connsiteX22" fmla="*/ 113474 w 115128"/>
                    <a:gd name="connsiteY22" fmla="*/ 105741 h 105140"/>
                    <a:gd name="connsiteX23" fmla="*/ 112494 w 115128"/>
                    <a:gd name="connsiteY23" fmla="*/ 105778 h 10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128" h="105140">
                      <a:moveTo>
                        <a:pt x="112494" y="105778"/>
                      </a:moveTo>
                      <a:cubicBezTo>
                        <a:pt x="111443" y="105618"/>
                        <a:pt x="110598" y="104831"/>
                        <a:pt x="110362" y="103794"/>
                      </a:cubicBezTo>
                      <a:cubicBezTo>
                        <a:pt x="107848" y="91906"/>
                        <a:pt x="97611" y="83225"/>
                        <a:pt x="85475" y="82691"/>
                      </a:cubicBezTo>
                      <a:cubicBezTo>
                        <a:pt x="79005" y="81925"/>
                        <a:pt x="77370" y="76888"/>
                        <a:pt x="75907" y="72377"/>
                      </a:cubicBezTo>
                      <a:cubicBezTo>
                        <a:pt x="74815" y="67044"/>
                        <a:pt x="71554" y="62407"/>
                        <a:pt x="66906" y="59577"/>
                      </a:cubicBezTo>
                      <a:cubicBezTo>
                        <a:pt x="64470" y="58151"/>
                        <a:pt x="61794" y="57184"/>
                        <a:pt x="59009" y="56724"/>
                      </a:cubicBezTo>
                      <a:cubicBezTo>
                        <a:pt x="53830" y="55683"/>
                        <a:pt x="50649" y="54540"/>
                        <a:pt x="45126" y="43482"/>
                      </a:cubicBezTo>
                      <a:cubicBezTo>
                        <a:pt x="41160" y="35472"/>
                        <a:pt x="34713" y="33511"/>
                        <a:pt x="28516" y="31602"/>
                      </a:cubicBezTo>
                      <a:cubicBezTo>
                        <a:pt x="22943" y="29892"/>
                        <a:pt x="17165" y="28131"/>
                        <a:pt x="15850" y="21482"/>
                      </a:cubicBezTo>
                      <a:cubicBezTo>
                        <a:pt x="13741" y="11065"/>
                        <a:pt x="2018" y="5713"/>
                        <a:pt x="1916" y="5662"/>
                      </a:cubicBezTo>
                      <a:cubicBezTo>
                        <a:pt x="602" y="5075"/>
                        <a:pt x="12" y="3533"/>
                        <a:pt x="599" y="2219"/>
                      </a:cubicBezTo>
                      <a:cubicBezTo>
                        <a:pt x="600" y="2218"/>
                        <a:pt x="601" y="2216"/>
                        <a:pt x="601" y="2214"/>
                      </a:cubicBezTo>
                      <a:cubicBezTo>
                        <a:pt x="1181" y="903"/>
                        <a:pt x="2715" y="309"/>
                        <a:pt x="4026" y="890"/>
                      </a:cubicBezTo>
                      <a:cubicBezTo>
                        <a:pt x="4033" y="893"/>
                        <a:pt x="4041" y="896"/>
                        <a:pt x="4048" y="900"/>
                      </a:cubicBezTo>
                      <a:cubicBezTo>
                        <a:pt x="4619" y="1146"/>
                        <a:pt x="18326" y="7446"/>
                        <a:pt x="20955" y="20465"/>
                      </a:cubicBezTo>
                      <a:cubicBezTo>
                        <a:pt x="21624" y="23889"/>
                        <a:pt x="24550" y="24930"/>
                        <a:pt x="30054" y="26616"/>
                      </a:cubicBezTo>
                      <a:cubicBezTo>
                        <a:pt x="38504" y="28193"/>
                        <a:pt x="45771" y="33546"/>
                        <a:pt x="49785" y="41150"/>
                      </a:cubicBezTo>
                      <a:cubicBezTo>
                        <a:pt x="54430" y="50475"/>
                        <a:pt x="56288" y="50846"/>
                        <a:pt x="60050" y="51613"/>
                      </a:cubicBezTo>
                      <a:cubicBezTo>
                        <a:pt x="63391" y="52171"/>
                        <a:pt x="66602" y="53340"/>
                        <a:pt x="69521" y="55060"/>
                      </a:cubicBezTo>
                      <a:cubicBezTo>
                        <a:pt x="75264" y="58544"/>
                        <a:pt x="79351" y="64206"/>
                        <a:pt x="80849" y="70755"/>
                      </a:cubicBezTo>
                      <a:cubicBezTo>
                        <a:pt x="82438" y="75592"/>
                        <a:pt x="83172" y="77176"/>
                        <a:pt x="86056" y="77502"/>
                      </a:cubicBezTo>
                      <a:cubicBezTo>
                        <a:pt x="100398" y="78248"/>
                        <a:pt x="112449" y="88540"/>
                        <a:pt x="115434" y="102591"/>
                      </a:cubicBezTo>
                      <a:cubicBezTo>
                        <a:pt x="115756" y="104001"/>
                        <a:pt x="114881" y="105408"/>
                        <a:pt x="113474" y="105741"/>
                      </a:cubicBezTo>
                      <a:cubicBezTo>
                        <a:pt x="113153" y="105814"/>
                        <a:pt x="112820" y="105827"/>
                        <a:pt x="112494" y="10577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75" name="Graphic 4289">
                <a:extLst>
                  <a:ext uri="{FF2B5EF4-FFF2-40B4-BE49-F238E27FC236}">
                    <a16:creationId xmlns:a16="http://schemas.microsoft.com/office/drawing/2014/main" id="{0E613126-91EE-0C67-BD3E-A55B37AED16F}"/>
                  </a:ext>
                </a:extLst>
              </p:cNvPr>
              <p:cNvGrpSpPr/>
              <p:nvPr/>
            </p:nvGrpSpPr>
            <p:grpSpPr>
              <a:xfrm>
                <a:off x="1654912" y="3816493"/>
                <a:ext cx="329093" cy="372334"/>
                <a:chOff x="1654912" y="3816493"/>
                <a:chExt cx="329093" cy="372334"/>
              </a:xfrm>
            </p:grpSpPr>
            <p:sp>
              <p:nvSpPr>
                <p:cNvPr id="6176" name="Freeform 6175">
                  <a:extLst>
                    <a:ext uri="{FF2B5EF4-FFF2-40B4-BE49-F238E27FC236}">
                      <a16:creationId xmlns:a16="http://schemas.microsoft.com/office/drawing/2014/main" id="{7C45C7A6-5967-64B5-4DD9-04FC0AA2AA18}"/>
                    </a:ext>
                  </a:extLst>
                </p:cNvPr>
                <p:cNvSpPr/>
                <p:nvPr/>
              </p:nvSpPr>
              <p:spPr>
                <a:xfrm rot="-780000">
                  <a:off x="1687591" y="3842408"/>
                  <a:ext cx="260399" cy="320307"/>
                </a:xfrm>
                <a:custGeom>
                  <a:avLst/>
                  <a:gdLst>
                    <a:gd name="connsiteX0" fmla="*/ 172199 w 260399"/>
                    <a:gd name="connsiteY0" fmla="*/ 6442 h 320307"/>
                    <a:gd name="connsiteX1" fmla="*/ 204104 w 260399"/>
                    <a:gd name="connsiteY1" fmla="*/ 23601 h 320307"/>
                    <a:gd name="connsiteX2" fmla="*/ 213770 w 260399"/>
                    <a:gd name="connsiteY2" fmla="*/ 62211 h 320307"/>
                    <a:gd name="connsiteX3" fmla="*/ 186598 w 260399"/>
                    <a:gd name="connsiteY3" fmla="*/ 102168 h 320307"/>
                    <a:gd name="connsiteX4" fmla="*/ 186430 w 260399"/>
                    <a:gd name="connsiteY4" fmla="*/ 102233 h 320307"/>
                    <a:gd name="connsiteX5" fmla="*/ 178860 w 260399"/>
                    <a:gd name="connsiteY5" fmla="*/ 123377 h 320307"/>
                    <a:gd name="connsiteX6" fmla="*/ 185037 w 260399"/>
                    <a:gd name="connsiteY6" fmla="*/ 130204 h 320307"/>
                    <a:gd name="connsiteX7" fmla="*/ 254997 w 260399"/>
                    <a:gd name="connsiteY7" fmla="*/ 198749 h 320307"/>
                    <a:gd name="connsiteX8" fmla="*/ 254253 w 260399"/>
                    <a:gd name="connsiteY8" fmla="*/ 207182 h 320307"/>
                    <a:gd name="connsiteX9" fmla="*/ 228573 w 260399"/>
                    <a:gd name="connsiteY9" fmla="*/ 211744 h 320307"/>
                    <a:gd name="connsiteX10" fmla="*/ 198948 w 260399"/>
                    <a:gd name="connsiteY10" fmla="*/ 203660 h 320307"/>
                    <a:gd name="connsiteX11" fmla="*/ 196198 w 260399"/>
                    <a:gd name="connsiteY11" fmla="*/ 202968 h 320307"/>
                    <a:gd name="connsiteX12" fmla="*/ 178050 w 260399"/>
                    <a:gd name="connsiteY12" fmla="*/ 216144 h 320307"/>
                    <a:gd name="connsiteX13" fmla="*/ 177856 w 260399"/>
                    <a:gd name="connsiteY13" fmla="*/ 218914 h 320307"/>
                    <a:gd name="connsiteX14" fmla="*/ 177907 w 260399"/>
                    <a:gd name="connsiteY14" fmla="*/ 223276 h 320307"/>
                    <a:gd name="connsiteX15" fmla="*/ 158771 w 260399"/>
                    <a:gd name="connsiteY15" fmla="*/ 310885 h 320307"/>
                    <a:gd name="connsiteX16" fmla="*/ 146476 w 260399"/>
                    <a:gd name="connsiteY16" fmla="*/ 315722 h 320307"/>
                    <a:gd name="connsiteX17" fmla="*/ 142709 w 260399"/>
                    <a:gd name="connsiteY17" fmla="*/ 315327 h 320307"/>
                    <a:gd name="connsiteX18" fmla="*/ 142709 w 260399"/>
                    <a:gd name="connsiteY18" fmla="*/ 315327 h 320307"/>
                    <a:gd name="connsiteX19" fmla="*/ 120744 w 260399"/>
                    <a:gd name="connsiteY19" fmla="*/ 279393 h 320307"/>
                    <a:gd name="connsiteX20" fmla="*/ 118092 w 260399"/>
                    <a:gd name="connsiteY20" fmla="*/ 267415 h 320307"/>
                    <a:gd name="connsiteX21" fmla="*/ 96795 w 260399"/>
                    <a:gd name="connsiteY21" fmla="*/ 236690 h 320307"/>
                    <a:gd name="connsiteX22" fmla="*/ 67719 w 260399"/>
                    <a:gd name="connsiteY22" fmla="*/ 247971 h 320307"/>
                    <a:gd name="connsiteX23" fmla="*/ 61681 w 260399"/>
                    <a:gd name="connsiteY23" fmla="*/ 252153 h 320307"/>
                    <a:gd name="connsiteX24" fmla="*/ 19739 w 260399"/>
                    <a:gd name="connsiteY24" fmla="*/ 270998 h 320307"/>
                    <a:gd name="connsiteX25" fmla="*/ 7839 w 260399"/>
                    <a:gd name="connsiteY25" fmla="*/ 263982 h 320307"/>
                    <a:gd name="connsiteX26" fmla="*/ 15795 w 260399"/>
                    <a:gd name="connsiteY26" fmla="*/ 225372 h 320307"/>
                    <a:gd name="connsiteX27" fmla="*/ 56730 w 260399"/>
                    <a:gd name="connsiteY27" fmla="*/ 165124 h 320307"/>
                    <a:gd name="connsiteX28" fmla="*/ 60622 w 260399"/>
                    <a:gd name="connsiteY28" fmla="*/ 152115 h 320307"/>
                    <a:gd name="connsiteX29" fmla="*/ 52020 w 260399"/>
                    <a:gd name="connsiteY29" fmla="*/ 140500 h 320307"/>
                    <a:gd name="connsiteX30" fmla="*/ 5962 w 260399"/>
                    <a:gd name="connsiteY30" fmla="*/ 99734 h 320307"/>
                    <a:gd name="connsiteX31" fmla="*/ 66302 w 260399"/>
                    <a:gd name="connsiteY31" fmla="*/ 90883 h 320307"/>
                    <a:gd name="connsiteX32" fmla="*/ 101505 w 260399"/>
                    <a:gd name="connsiteY32" fmla="*/ 98693 h 320307"/>
                    <a:gd name="connsiteX33" fmla="*/ 103242 w 260399"/>
                    <a:gd name="connsiteY33" fmla="*/ 99065 h 320307"/>
                    <a:gd name="connsiteX34" fmla="*/ 121395 w 260399"/>
                    <a:gd name="connsiteY34" fmla="*/ 85914 h 320307"/>
                    <a:gd name="connsiteX35" fmla="*/ 120544 w 260399"/>
                    <a:gd name="connsiteY35" fmla="*/ 77739 h 320307"/>
                    <a:gd name="connsiteX36" fmla="*/ 134525 w 260399"/>
                    <a:gd name="connsiteY36" fmla="*/ 19563 h 320307"/>
                    <a:gd name="connsiteX37" fmla="*/ 172199 w 260399"/>
                    <a:gd name="connsiteY37" fmla="*/ 6442 h 320307"/>
                    <a:gd name="connsiteX38" fmla="*/ 173016 w 260399"/>
                    <a:gd name="connsiteY38" fmla="*/ 1285 h 320307"/>
                    <a:gd name="connsiteX39" fmla="*/ 130772 w 260399"/>
                    <a:gd name="connsiteY39" fmla="*/ 15939 h 320307"/>
                    <a:gd name="connsiteX40" fmla="*/ 115649 w 260399"/>
                    <a:gd name="connsiteY40" fmla="*/ 79592 h 320307"/>
                    <a:gd name="connsiteX41" fmla="*/ 113986 w 260399"/>
                    <a:gd name="connsiteY41" fmla="*/ 90107 h 320307"/>
                    <a:gd name="connsiteX42" fmla="*/ 104069 w 260399"/>
                    <a:gd name="connsiteY42" fmla="*/ 93926 h 320307"/>
                    <a:gd name="connsiteX43" fmla="*/ 102880 w 260399"/>
                    <a:gd name="connsiteY43" fmla="*/ 93652 h 320307"/>
                    <a:gd name="connsiteX44" fmla="*/ 67115 w 260399"/>
                    <a:gd name="connsiteY44" fmla="*/ 85716 h 320307"/>
                    <a:gd name="connsiteX45" fmla="*/ 1001 w 260399"/>
                    <a:gd name="connsiteY45" fmla="*/ 98089 h 320307"/>
                    <a:gd name="connsiteX46" fmla="*/ 49637 w 260399"/>
                    <a:gd name="connsiteY46" fmla="*/ 145132 h 320307"/>
                    <a:gd name="connsiteX47" fmla="*/ 55438 w 260399"/>
                    <a:gd name="connsiteY47" fmla="*/ 152993 h 320307"/>
                    <a:gd name="connsiteX48" fmla="*/ 52935 w 260399"/>
                    <a:gd name="connsiteY48" fmla="*/ 161524 h 320307"/>
                    <a:gd name="connsiteX49" fmla="*/ 11039 w 260399"/>
                    <a:gd name="connsiteY49" fmla="*/ 223170 h 320307"/>
                    <a:gd name="connsiteX50" fmla="*/ 3997 w 260399"/>
                    <a:gd name="connsiteY50" fmla="*/ 267532 h 320307"/>
                    <a:gd name="connsiteX51" fmla="*/ 18921 w 260399"/>
                    <a:gd name="connsiteY51" fmla="*/ 276141 h 320307"/>
                    <a:gd name="connsiteX52" fmla="*/ 64709 w 260399"/>
                    <a:gd name="connsiteY52" fmla="*/ 256427 h 320307"/>
                    <a:gd name="connsiteX53" fmla="*/ 70659 w 260399"/>
                    <a:gd name="connsiteY53" fmla="*/ 252245 h 320307"/>
                    <a:gd name="connsiteX54" fmla="*/ 95945 w 260399"/>
                    <a:gd name="connsiteY54" fmla="*/ 241829 h 320307"/>
                    <a:gd name="connsiteX55" fmla="*/ 113024 w 260399"/>
                    <a:gd name="connsiteY55" fmla="*/ 268633 h 320307"/>
                    <a:gd name="connsiteX56" fmla="*/ 115625 w 260399"/>
                    <a:gd name="connsiteY56" fmla="*/ 280411 h 320307"/>
                    <a:gd name="connsiteX57" fmla="*/ 141878 w 260399"/>
                    <a:gd name="connsiteY57" fmla="*/ 320456 h 320307"/>
                    <a:gd name="connsiteX58" fmla="*/ 146216 w 260399"/>
                    <a:gd name="connsiteY58" fmla="*/ 320921 h 320307"/>
                    <a:gd name="connsiteX59" fmla="*/ 162380 w 260399"/>
                    <a:gd name="connsiteY59" fmla="*/ 314621 h 320307"/>
                    <a:gd name="connsiteX60" fmla="*/ 183105 w 260399"/>
                    <a:gd name="connsiteY60" fmla="*/ 223193 h 320307"/>
                    <a:gd name="connsiteX61" fmla="*/ 183054 w 260399"/>
                    <a:gd name="connsiteY61" fmla="*/ 218830 h 320307"/>
                    <a:gd name="connsiteX62" fmla="*/ 186723 w 260399"/>
                    <a:gd name="connsiteY62" fmla="*/ 210574 h 320307"/>
                    <a:gd name="connsiteX63" fmla="*/ 195376 w 260399"/>
                    <a:gd name="connsiteY63" fmla="*/ 208120 h 320307"/>
                    <a:gd name="connsiteX64" fmla="*/ 197211 w 260399"/>
                    <a:gd name="connsiteY64" fmla="*/ 208585 h 320307"/>
                    <a:gd name="connsiteX65" fmla="*/ 227727 w 260399"/>
                    <a:gd name="connsiteY65" fmla="*/ 216869 h 320307"/>
                    <a:gd name="connsiteX66" fmla="*/ 258666 w 260399"/>
                    <a:gd name="connsiteY66" fmla="*/ 209974 h 320307"/>
                    <a:gd name="connsiteX67" fmla="*/ 260059 w 260399"/>
                    <a:gd name="connsiteY67" fmla="*/ 197527 h 320307"/>
                    <a:gd name="connsiteX68" fmla="*/ 187722 w 260399"/>
                    <a:gd name="connsiteY68" fmla="*/ 125715 h 320307"/>
                    <a:gd name="connsiteX69" fmla="*/ 184057 w 260399"/>
                    <a:gd name="connsiteY69" fmla="*/ 111128 h 320307"/>
                    <a:gd name="connsiteX70" fmla="*/ 188651 w 260399"/>
                    <a:gd name="connsiteY70" fmla="*/ 106968 h 320307"/>
                    <a:gd name="connsiteX71" fmla="*/ 188860 w 260399"/>
                    <a:gd name="connsiteY71" fmla="*/ 106880 h 320307"/>
                    <a:gd name="connsiteX72" fmla="*/ 218907 w 260399"/>
                    <a:gd name="connsiteY72" fmla="*/ 63089 h 320307"/>
                    <a:gd name="connsiteX73" fmla="*/ 207727 w 260399"/>
                    <a:gd name="connsiteY73" fmla="*/ 19879 h 320307"/>
                    <a:gd name="connsiteX74" fmla="*/ 173021 w 260399"/>
                    <a:gd name="connsiteY74" fmla="*/ 1294 h 32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60399" h="320307">
                      <a:moveTo>
                        <a:pt x="172199" y="6442"/>
                      </a:moveTo>
                      <a:cubicBezTo>
                        <a:pt x="184340" y="8757"/>
                        <a:pt x="195478" y="14746"/>
                        <a:pt x="204104" y="23601"/>
                      </a:cubicBezTo>
                      <a:cubicBezTo>
                        <a:pt x="212780" y="32034"/>
                        <a:pt x="216399" y="46465"/>
                        <a:pt x="213770" y="62211"/>
                      </a:cubicBezTo>
                      <a:cubicBezTo>
                        <a:pt x="210723" y="80387"/>
                        <a:pt x="200300" y="95687"/>
                        <a:pt x="186598" y="102168"/>
                      </a:cubicBezTo>
                      <a:lnTo>
                        <a:pt x="186430" y="102233"/>
                      </a:lnTo>
                      <a:cubicBezTo>
                        <a:pt x="178503" y="105981"/>
                        <a:pt x="175114" y="115447"/>
                        <a:pt x="178860" y="123377"/>
                      </a:cubicBezTo>
                      <a:cubicBezTo>
                        <a:pt x="180200" y="126213"/>
                        <a:pt x="182350" y="128588"/>
                        <a:pt x="185037" y="130204"/>
                      </a:cubicBezTo>
                      <a:cubicBezTo>
                        <a:pt x="221257" y="151855"/>
                        <a:pt x="250696" y="180694"/>
                        <a:pt x="254997" y="198749"/>
                      </a:cubicBezTo>
                      <a:cubicBezTo>
                        <a:pt x="256010" y="201532"/>
                        <a:pt x="255738" y="204622"/>
                        <a:pt x="254253" y="207182"/>
                      </a:cubicBezTo>
                      <a:cubicBezTo>
                        <a:pt x="250138" y="213687"/>
                        <a:pt x="237997" y="213259"/>
                        <a:pt x="228573" y="211744"/>
                      </a:cubicBezTo>
                      <a:cubicBezTo>
                        <a:pt x="218482" y="209914"/>
                        <a:pt x="208569" y="207210"/>
                        <a:pt x="198948" y="203660"/>
                      </a:cubicBezTo>
                      <a:cubicBezTo>
                        <a:pt x="198055" y="203344"/>
                        <a:pt x="197135" y="203112"/>
                        <a:pt x="196198" y="202968"/>
                      </a:cubicBezTo>
                      <a:cubicBezTo>
                        <a:pt x="187549" y="201593"/>
                        <a:pt x="179424" y="207493"/>
                        <a:pt x="178050" y="216144"/>
                      </a:cubicBezTo>
                      <a:cubicBezTo>
                        <a:pt x="177904" y="217060"/>
                        <a:pt x="177840" y="217989"/>
                        <a:pt x="177856" y="218914"/>
                      </a:cubicBezTo>
                      <a:lnTo>
                        <a:pt x="177907" y="223276"/>
                      </a:lnTo>
                      <a:cubicBezTo>
                        <a:pt x="178502" y="266021"/>
                        <a:pt x="171363" y="298759"/>
                        <a:pt x="158771" y="310885"/>
                      </a:cubicBezTo>
                      <a:cubicBezTo>
                        <a:pt x="155593" y="314244"/>
                        <a:pt x="151089" y="316015"/>
                        <a:pt x="146476" y="315722"/>
                      </a:cubicBezTo>
                      <a:cubicBezTo>
                        <a:pt x="145214" y="315657"/>
                        <a:pt x="143957" y="315527"/>
                        <a:pt x="142709" y="315327"/>
                      </a:cubicBezTo>
                      <a:lnTo>
                        <a:pt x="142709" y="315327"/>
                      </a:lnTo>
                      <a:cubicBezTo>
                        <a:pt x="129100" y="313143"/>
                        <a:pt x="125728" y="303247"/>
                        <a:pt x="120744" y="279393"/>
                      </a:cubicBezTo>
                      <a:cubicBezTo>
                        <a:pt x="119926" y="275500"/>
                        <a:pt x="119081" y="271495"/>
                        <a:pt x="118092" y="267415"/>
                      </a:cubicBezTo>
                      <a:cubicBezTo>
                        <a:pt x="114794" y="253677"/>
                        <a:pt x="110135" y="238850"/>
                        <a:pt x="96795" y="236690"/>
                      </a:cubicBezTo>
                      <a:cubicBezTo>
                        <a:pt x="88193" y="235324"/>
                        <a:pt x="79610" y="239789"/>
                        <a:pt x="67719" y="247971"/>
                      </a:cubicBezTo>
                      <a:cubicBezTo>
                        <a:pt x="65759" y="249309"/>
                        <a:pt x="63752" y="250722"/>
                        <a:pt x="61681" y="252153"/>
                      </a:cubicBezTo>
                      <a:cubicBezTo>
                        <a:pt x="47849" y="261910"/>
                        <a:pt x="32131" y="272982"/>
                        <a:pt x="19739" y="270998"/>
                      </a:cubicBezTo>
                      <a:cubicBezTo>
                        <a:pt x="15090" y="270078"/>
                        <a:pt x="10893" y="267606"/>
                        <a:pt x="7839" y="263982"/>
                      </a:cubicBezTo>
                      <a:cubicBezTo>
                        <a:pt x="5163" y="261083"/>
                        <a:pt x="5052" y="248384"/>
                        <a:pt x="15795" y="225372"/>
                      </a:cubicBezTo>
                      <a:cubicBezTo>
                        <a:pt x="26343" y="203349"/>
                        <a:pt x="40142" y="183040"/>
                        <a:pt x="56730" y="165124"/>
                      </a:cubicBezTo>
                      <a:cubicBezTo>
                        <a:pt x="60026" y="161656"/>
                        <a:pt x="61472" y="156824"/>
                        <a:pt x="60622" y="152115"/>
                      </a:cubicBezTo>
                      <a:cubicBezTo>
                        <a:pt x="59739" y="147106"/>
                        <a:pt x="56553" y="142804"/>
                        <a:pt x="52020" y="140500"/>
                      </a:cubicBezTo>
                      <a:cubicBezTo>
                        <a:pt x="6009" y="117166"/>
                        <a:pt x="4499" y="104222"/>
                        <a:pt x="5962" y="99734"/>
                      </a:cubicBezTo>
                      <a:cubicBezTo>
                        <a:pt x="9557" y="88871"/>
                        <a:pt x="32684" y="85474"/>
                        <a:pt x="66302" y="90883"/>
                      </a:cubicBezTo>
                      <a:cubicBezTo>
                        <a:pt x="78171" y="92838"/>
                        <a:pt x="89923" y="95446"/>
                        <a:pt x="101505" y="98693"/>
                      </a:cubicBezTo>
                      <a:cubicBezTo>
                        <a:pt x="102074" y="98862"/>
                        <a:pt x="102655" y="98986"/>
                        <a:pt x="103242" y="99065"/>
                      </a:cubicBezTo>
                      <a:cubicBezTo>
                        <a:pt x="111885" y="100447"/>
                        <a:pt x="120012" y="94560"/>
                        <a:pt x="121395" y="85914"/>
                      </a:cubicBezTo>
                      <a:cubicBezTo>
                        <a:pt x="121835" y="83162"/>
                        <a:pt x="121541" y="80342"/>
                        <a:pt x="120544" y="77739"/>
                      </a:cubicBezTo>
                      <a:cubicBezTo>
                        <a:pt x="112537" y="56933"/>
                        <a:pt x="117246" y="37344"/>
                        <a:pt x="134525" y="19563"/>
                      </a:cubicBezTo>
                      <a:cubicBezTo>
                        <a:pt x="144047" y="9083"/>
                        <a:pt x="158229" y="4144"/>
                        <a:pt x="172199" y="6442"/>
                      </a:cubicBezTo>
                      <a:close/>
                      <a:moveTo>
                        <a:pt x="173016" y="1285"/>
                      </a:moveTo>
                      <a:cubicBezTo>
                        <a:pt x="157362" y="-1316"/>
                        <a:pt x="141456" y="4202"/>
                        <a:pt x="130772" y="15939"/>
                      </a:cubicBezTo>
                      <a:cubicBezTo>
                        <a:pt x="111956" y="35305"/>
                        <a:pt x="106875" y="56733"/>
                        <a:pt x="115649" y="79592"/>
                      </a:cubicBezTo>
                      <a:cubicBezTo>
                        <a:pt x="117046" y="83139"/>
                        <a:pt x="116409" y="87165"/>
                        <a:pt x="113986" y="90107"/>
                      </a:cubicBezTo>
                      <a:cubicBezTo>
                        <a:pt x="111598" y="93058"/>
                        <a:pt x="107819" y="94513"/>
                        <a:pt x="104069" y="93926"/>
                      </a:cubicBezTo>
                      <a:cubicBezTo>
                        <a:pt x="103668" y="93858"/>
                        <a:pt x="103271" y="93767"/>
                        <a:pt x="102880" y="93652"/>
                      </a:cubicBezTo>
                      <a:cubicBezTo>
                        <a:pt x="91107" y="90377"/>
                        <a:pt x="79169" y="87727"/>
                        <a:pt x="67115" y="85716"/>
                      </a:cubicBezTo>
                      <a:cubicBezTo>
                        <a:pt x="29660" y="79676"/>
                        <a:pt x="5563" y="84201"/>
                        <a:pt x="1001" y="98089"/>
                      </a:cubicBezTo>
                      <a:cubicBezTo>
                        <a:pt x="-3211" y="110810"/>
                        <a:pt x="13175" y="126631"/>
                        <a:pt x="49637" y="145132"/>
                      </a:cubicBezTo>
                      <a:cubicBezTo>
                        <a:pt x="52698" y="146695"/>
                        <a:pt x="54847" y="149607"/>
                        <a:pt x="55438" y="152993"/>
                      </a:cubicBezTo>
                      <a:cubicBezTo>
                        <a:pt x="56008" y="156073"/>
                        <a:pt x="55078" y="159240"/>
                        <a:pt x="52935" y="161524"/>
                      </a:cubicBezTo>
                      <a:cubicBezTo>
                        <a:pt x="35960" y="179856"/>
                        <a:pt x="21837" y="200635"/>
                        <a:pt x="11039" y="223170"/>
                      </a:cubicBezTo>
                      <a:cubicBezTo>
                        <a:pt x="1099" y="244472"/>
                        <a:pt x="-1604" y="261482"/>
                        <a:pt x="3997" y="267532"/>
                      </a:cubicBezTo>
                      <a:cubicBezTo>
                        <a:pt x="7828" y="272038"/>
                        <a:pt x="13102" y="275082"/>
                        <a:pt x="18921" y="276141"/>
                      </a:cubicBezTo>
                      <a:cubicBezTo>
                        <a:pt x="33399" y="278464"/>
                        <a:pt x="50041" y="266770"/>
                        <a:pt x="64709" y="256427"/>
                      </a:cubicBezTo>
                      <a:cubicBezTo>
                        <a:pt x="66744" y="255033"/>
                        <a:pt x="68727" y="253602"/>
                        <a:pt x="70659" y="252245"/>
                      </a:cubicBezTo>
                      <a:cubicBezTo>
                        <a:pt x="81491" y="244812"/>
                        <a:pt x="89080" y="240741"/>
                        <a:pt x="95945" y="241829"/>
                      </a:cubicBezTo>
                      <a:cubicBezTo>
                        <a:pt x="105119" y="243292"/>
                        <a:pt x="109415" y="253607"/>
                        <a:pt x="113024" y="268633"/>
                      </a:cubicBezTo>
                      <a:cubicBezTo>
                        <a:pt x="113990" y="272601"/>
                        <a:pt x="114808" y="276568"/>
                        <a:pt x="115625" y="280411"/>
                      </a:cubicBezTo>
                      <a:cubicBezTo>
                        <a:pt x="120433" y="303400"/>
                        <a:pt x="124279" y="317632"/>
                        <a:pt x="141878" y="320456"/>
                      </a:cubicBezTo>
                      <a:cubicBezTo>
                        <a:pt x="143314" y="320693"/>
                        <a:pt x="144762" y="320847"/>
                        <a:pt x="146216" y="320921"/>
                      </a:cubicBezTo>
                      <a:cubicBezTo>
                        <a:pt x="152267" y="321293"/>
                        <a:pt x="158175" y="318988"/>
                        <a:pt x="162380" y="314621"/>
                      </a:cubicBezTo>
                      <a:cubicBezTo>
                        <a:pt x="176189" y="301328"/>
                        <a:pt x="183746" y="268001"/>
                        <a:pt x="183105" y="223193"/>
                      </a:cubicBezTo>
                      <a:lnTo>
                        <a:pt x="183054" y="218830"/>
                      </a:lnTo>
                      <a:cubicBezTo>
                        <a:pt x="183001" y="215671"/>
                        <a:pt x="184344" y="212650"/>
                        <a:pt x="186723" y="210574"/>
                      </a:cubicBezTo>
                      <a:cubicBezTo>
                        <a:pt x="189100" y="208511"/>
                        <a:pt x="192271" y="207614"/>
                        <a:pt x="195376" y="208120"/>
                      </a:cubicBezTo>
                      <a:cubicBezTo>
                        <a:pt x="196002" y="208213"/>
                        <a:pt x="196616" y="208371"/>
                        <a:pt x="197211" y="208585"/>
                      </a:cubicBezTo>
                      <a:cubicBezTo>
                        <a:pt x="207120" y="212242"/>
                        <a:pt x="217331" y="215011"/>
                        <a:pt x="227727" y="216869"/>
                      </a:cubicBezTo>
                      <a:cubicBezTo>
                        <a:pt x="243742" y="219448"/>
                        <a:pt x="254151" y="217115"/>
                        <a:pt x="258666" y="209974"/>
                      </a:cubicBezTo>
                      <a:cubicBezTo>
                        <a:pt x="260836" y="206197"/>
                        <a:pt x="261341" y="201690"/>
                        <a:pt x="260059" y="197527"/>
                      </a:cubicBezTo>
                      <a:cubicBezTo>
                        <a:pt x="255415" y="177911"/>
                        <a:pt x="225651" y="148403"/>
                        <a:pt x="187722" y="125715"/>
                      </a:cubicBezTo>
                      <a:cubicBezTo>
                        <a:pt x="182683" y="122699"/>
                        <a:pt x="181042" y="116169"/>
                        <a:pt x="184057" y="111128"/>
                      </a:cubicBezTo>
                      <a:cubicBezTo>
                        <a:pt x="185141" y="109316"/>
                        <a:pt x="186741" y="107868"/>
                        <a:pt x="188651" y="106968"/>
                      </a:cubicBezTo>
                      <a:lnTo>
                        <a:pt x="188860" y="106880"/>
                      </a:lnTo>
                      <a:cubicBezTo>
                        <a:pt x="204057" y="99715"/>
                        <a:pt x="215581" y="82924"/>
                        <a:pt x="218907" y="63089"/>
                      </a:cubicBezTo>
                      <a:cubicBezTo>
                        <a:pt x="221805" y="45656"/>
                        <a:pt x="217643" y="29488"/>
                        <a:pt x="207727" y="19879"/>
                      </a:cubicBezTo>
                      <a:cubicBezTo>
                        <a:pt x="198337" y="10271"/>
                        <a:pt x="186221" y="3783"/>
                        <a:pt x="173021" y="129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77" name="Freeform 6176">
                  <a:extLst>
                    <a:ext uri="{FF2B5EF4-FFF2-40B4-BE49-F238E27FC236}">
                      <a16:creationId xmlns:a16="http://schemas.microsoft.com/office/drawing/2014/main" id="{CAEADD7A-A325-174A-B484-B844B5A7A9E1}"/>
                    </a:ext>
                  </a:extLst>
                </p:cNvPr>
                <p:cNvSpPr/>
                <p:nvPr/>
              </p:nvSpPr>
              <p:spPr>
                <a:xfrm rot="-780000">
                  <a:off x="1690924" y="3842604"/>
                  <a:ext cx="260402" cy="320309"/>
                </a:xfrm>
                <a:custGeom>
                  <a:avLst/>
                  <a:gdLst>
                    <a:gd name="connsiteX0" fmla="*/ 172168 w 260402"/>
                    <a:gd name="connsiteY0" fmla="*/ 6444 h 320309"/>
                    <a:gd name="connsiteX1" fmla="*/ 204092 w 260402"/>
                    <a:gd name="connsiteY1" fmla="*/ 23602 h 320309"/>
                    <a:gd name="connsiteX2" fmla="*/ 213757 w 260402"/>
                    <a:gd name="connsiteY2" fmla="*/ 62212 h 320309"/>
                    <a:gd name="connsiteX3" fmla="*/ 186613 w 260402"/>
                    <a:gd name="connsiteY3" fmla="*/ 102170 h 320309"/>
                    <a:gd name="connsiteX4" fmla="*/ 186442 w 260402"/>
                    <a:gd name="connsiteY4" fmla="*/ 102244 h 320309"/>
                    <a:gd name="connsiteX5" fmla="*/ 178853 w 260402"/>
                    <a:gd name="connsiteY5" fmla="*/ 123367 h 320309"/>
                    <a:gd name="connsiteX6" fmla="*/ 185048 w 260402"/>
                    <a:gd name="connsiteY6" fmla="*/ 130214 h 320309"/>
                    <a:gd name="connsiteX7" fmla="*/ 255003 w 260402"/>
                    <a:gd name="connsiteY7" fmla="*/ 198755 h 320309"/>
                    <a:gd name="connsiteX8" fmla="*/ 254283 w 260402"/>
                    <a:gd name="connsiteY8" fmla="*/ 207188 h 320309"/>
                    <a:gd name="connsiteX9" fmla="*/ 228574 w 260402"/>
                    <a:gd name="connsiteY9" fmla="*/ 211751 h 320309"/>
                    <a:gd name="connsiteX10" fmla="*/ 198973 w 260402"/>
                    <a:gd name="connsiteY10" fmla="*/ 203666 h 320309"/>
                    <a:gd name="connsiteX11" fmla="*/ 196223 w 260402"/>
                    <a:gd name="connsiteY11" fmla="*/ 202974 h 320309"/>
                    <a:gd name="connsiteX12" fmla="*/ 178051 w 260402"/>
                    <a:gd name="connsiteY12" fmla="*/ 216127 h 320309"/>
                    <a:gd name="connsiteX13" fmla="*/ 177853 w 260402"/>
                    <a:gd name="connsiteY13" fmla="*/ 218920 h 320309"/>
                    <a:gd name="connsiteX14" fmla="*/ 177928 w 260402"/>
                    <a:gd name="connsiteY14" fmla="*/ 223282 h 320309"/>
                    <a:gd name="connsiteX15" fmla="*/ 158791 w 260402"/>
                    <a:gd name="connsiteY15" fmla="*/ 310891 h 320309"/>
                    <a:gd name="connsiteX16" fmla="*/ 146496 w 260402"/>
                    <a:gd name="connsiteY16" fmla="*/ 315728 h 320309"/>
                    <a:gd name="connsiteX17" fmla="*/ 142729 w 260402"/>
                    <a:gd name="connsiteY17" fmla="*/ 315333 h 320309"/>
                    <a:gd name="connsiteX18" fmla="*/ 142729 w 260402"/>
                    <a:gd name="connsiteY18" fmla="*/ 315333 h 320309"/>
                    <a:gd name="connsiteX19" fmla="*/ 120741 w 260402"/>
                    <a:gd name="connsiteY19" fmla="*/ 279399 h 320309"/>
                    <a:gd name="connsiteX20" fmla="*/ 118112 w 260402"/>
                    <a:gd name="connsiteY20" fmla="*/ 267421 h 320309"/>
                    <a:gd name="connsiteX21" fmla="*/ 96793 w 260402"/>
                    <a:gd name="connsiteY21" fmla="*/ 236696 h 320309"/>
                    <a:gd name="connsiteX22" fmla="*/ 67740 w 260402"/>
                    <a:gd name="connsiteY22" fmla="*/ 247977 h 320309"/>
                    <a:gd name="connsiteX23" fmla="*/ 61701 w 260402"/>
                    <a:gd name="connsiteY23" fmla="*/ 252159 h 320309"/>
                    <a:gd name="connsiteX24" fmla="*/ 19759 w 260402"/>
                    <a:gd name="connsiteY24" fmla="*/ 271004 h 320309"/>
                    <a:gd name="connsiteX25" fmla="*/ 7859 w 260402"/>
                    <a:gd name="connsiteY25" fmla="*/ 263988 h 320309"/>
                    <a:gd name="connsiteX26" fmla="*/ 15792 w 260402"/>
                    <a:gd name="connsiteY26" fmla="*/ 225378 h 320309"/>
                    <a:gd name="connsiteX27" fmla="*/ 56722 w 260402"/>
                    <a:gd name="connsiteY27" fmla="*/ 165126 h 320309"/>
                    <a:gd name="connsiteX28" fmla="*/ 60591 w 260402"/>
                    <a:gd name="connsiteY28" fmla="*/ 152117 h 320309"/>
                    <a:gd name="connsiteX29" fmla="*/ 52012 w 260402"/>
                    <a:gd name="connsiteY29" fmla="*/ 140501 h 320309"/>
                    <a:gd name="connsiteX30" fmla="*/ 5955 w 260402"/>
                    <a:gd name="connsiteY30" fmla="*/ 99735 h 320309"/>
                    <a:gd name="connsiteX31" fmla="*/ 66295 w 260402"/>
                    <a:gd name="connsiteY31" fmla="*/ 90884 h 320309"/>
                    <a:gd name="connsiteX32" fmla="*/ 101498 w 260402"/>
                    <a:gd name="connsiteY32" fmla="*/ 98694 h 320309"/>
                    <a:gd name="connsiteX33" fmla="*/ 103235 w 260402"/>
                    <a:gd name="connsiteY33" fmla="*/ 99066 h 320309"/>
                    <a:gd name="connsiteX34" fmla="*/ 118033 w 260402"/>
                    <a:gd name="connsiteY34" fmla="*/ 93388 h 320309"/>
                    <a:gd name="connsiteX35" fmla="*/ 120514 w 260402"/>
                    <a:gd name="connsiteY35" fmla="*/ 77740 h 320309"/>
                    <a:gd name="connsiteX36" fmla="*/ 134518 w 260402"/>
                    <a:gd name="connsiteY36" fmla="*/ 19565 h 320309"/>
                    <a:gd name="connsiteX37" fmla="*/ 172173 w 260402"/>
                    <a:gd name="connsiteY37" fmla="*/ 6449 h 320309"/>
                    <a:gd name="connsiteX38" fmla="*/ 173009 w 260402"/>
                    <a:gd name="connsiteY38" fmla="*/ 1287 h 320309"/>
                    <a:gd name="connsiteX39" fmla="*/ 130765 w 260402"/>
                    <a:gd name="connsiteY39" fmla="*/ 15941 h 320309"/>
                    <a:gd name="connsiteX40" fmla="*/ 115641 w 260402"/>
                    <a:gd name="connsiteY40" fmla="*/ 79594 h 320309"/>
                    <a:gd name="connsiteX41" fmla="*/ 113978 w 260402"/>
                    <a:gd name="connsiteY41" fmla="*/ 90108 h 320309"/>
                    <a:gd name="connsiteX42" fmla="*/ 104038 w 260402"/>
                    <a:gd name="connsiteY42" fmla="*/ 93927 h 320309"/>
                    <a:gd name="connsiteX43" fmla="*/ 102873 w 260402"/>
                    <a:gd name="connsiteY43" fmla="*/ 93653 h 320309"/>
                    <a:gd name="connsiteX44" fmla="*/ 67108 w 260402"/>
                    <a:gd name="connsiteY44" fmla="*/ 85755 h 320309"/>
                    <a:gd name="connsiteX45" fmla="*/ 994 w 260402"/>
                    <a:gd name="connsiteY45" fmla="*/ 98104 h 320309"/>
                    <a:gd name="connsiteX46" fmla="*/ 49657 w 260402"/>
                    <a:gd name="connsiteY46" fmla="*/ 145147 h 320309"/>
                    <a:gd name="connsiteX47" fmla="*/ 55459 w 260402"/>
                    <a:gd name="connsiteY47" fmla="*/ 152999 h 320309"/>
                    <a:gd name="connsiteX48" fmla="*/ 52927 w 260402"/>
                    <a:gd name="connsiteY48" fmla="*/ 161530 h 320309"/>
                    <a:gd name="connsiteX49" fmla="*/ 11059 w 260402"/>
                    <a:gd name="connsiteY49" fmla="*/ 223176 h 320309"/>
                    <a:gd name="connsiteX50" fmla="*/ 4018 w 260402"/>
                    <a:gd name="connsiteY50" fmla="*/ 267538 h 320309"/>
                    <a:gd name="connsiteX51" fmla="*/ 18918 w 260402"/>
                    <a:gd name="connsiteY51" fmla="*/ 276142 h 320309"/>
                    <a:gd name="connsiteX52" fmla="*/ 64679 w 260402"/>
                    <a:gd name="connsiteY52" fmla="*/ 256429 h 320309"/>
                    <a:gd name="connsiteX53" fmla="*/ 70652 w 260402"/>
                    <a:gd name="connsiteY53" fmla="*/ 252247 h 320309"/>
                    <a:gd name="connsiteX54" fmla="*/ 95938 w 260402"/>
                    <a:gd name="connsiteY54" fmla="*/ 241830 h 320309"/>
                    <a:gd name="connsiteX55" fmla="*/ 113017 w 260402"/>
                    <a:gd name="connsiteY55" fmla="*/ 268634 h 320309"/>
                    <a:gd name="connsiteX56" fmla="*/ 115595 w 260402"/>
                    <a:gd name="connsiteY56" fmla="*/ 280412 h 320309"/>
                    <a:gd name="connsiteX57" fmla="*/ 141847 w 260402"/>
                    <a:gd name="connsiteY57" fmla="*/ 320458 h 320309"/>
                    <a:gd name="connsiteX58" fmla="*/ 146185 w 260402"/>
                    <a:gd name="connsiteY58" fmla="*/ 320923 h 320309"/>
                    <a:gd name="connsiteX59" fmla="*/ 162372 w 260402"/>
                    <a:gd name="connsiteY59" fmla="*/ 314622 h 320309"/>
                    <a:gd name="connsiteX60" fmla="*/ 183097 w 260402"/>
                    <a:gd name="connsiteY60" fmla="*/ 223194 h 320309"/>
                    <a:gd name="connsiteX61" fmla="*/ 183023 w 260402"/>
                    <a:gd name="connsiteY61" fmla="*/ 218831 h 320309"/>
                    <a:gd name="connsiteX62" fmla="*/ 186739 w 260402"/>
                    <a:gd name="connsiteY62" fmla="*/ 210575 h 320309"/>
                    <a:gd name="connsiteX63" fmla="*/ 195364 w 260402"/>
                    <a:gd name="connsiteY63" fmla="*/ 208122 h 320309"/>
                    <a:gd name="connsiteX64" fmla="*/ 197222 w 260402"/>
                    <a:gd name="connsiteY64" fmla="*/ 208587 h 320309"/>
                    <a:gd name="connsiteX65" fmla="*/ 227738 w 260402"/>
                    <a:gd name="connsiteY65" fmla="*/ 216871 h 320309"/>
                    <a:gd name="connsiteX66" fmla="*/ 258677 w 260402"/>
                    <a:gd name="connsiteY66" fmla="*/ 209976 h 320309"/>
                    <a:gd name="connsiteX67" fmla="*/ 260071 w 260402"/>
                    <a:gd name="connsiteY67" fmla="*/ 197529 h 320309"/>
                    <a:gd name="connsiteX68" fmla="*/ 187710 w 260402"/>
                    <a:gd name="connsiteY68" fmla="*/ 125717 h 320309"/>
                    <a:gd name="connsiteX69" fmla="*/ 184045 w 260402"/>
                    <a:gd name="connsiteY69" fmla="*/ 111130 h 320309"/>
                    <a:gd name="connsiteX70" fmla="*/ 188639 w 260402"/>
                    <a:gd name="connsiteY70" fmla="*/ 106969 h 320309"/>
                    <a:gd name="connsiteX71" fmla="*/ 188838 w 260402"/>
                    <a:gd name="connsiteY71" fmla="*/ 106872 h 320309"/>
                    <a:gd name="connsiteX72" fmla="*/ 218909 w 260402"/>
                    <a:gd name="connsiteY72" fmla="*/ 63081 h 320309"/>
                    <a:gd name="connsiteX73" fmla="*/ 207729 w 260402"/>
                    <a:gd name="connsiteY73" fmla="*/ 19871 h 320309"/>
                    <a:gd name="connsiteX74" fmla="*/ 173023 w 260402"/>
                    <a:gd name="connsiteY74" fmla="*/ 1287 h 32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60402" h="320309">
                      <a:moveTo>
                        <a:pt x="172168" y="6444"/>
                      </a:moveTo>
                      <a:cubicBezTo>
                        <a:pt x="184316" y="8754"/>
                        <a:pt x="195461" y="14744"/>
                        <a:pt x="204092" y="23602"/>
                      </a:cubicBezTo>
                      <a:cubicBezTo>
                        <a:pt x="212768" y="32035"/>
                        <a:pt x="216386" y="46466"/>
                        <a:pt x="213757" y="62212"/>
                      </a:cubicBezTo>
                      <a:cubicBezTo>
                        <a:pt x="210734" y="80388"/>
                        <a:pt x="200320" y="95688"/>
                        <a:pt x="186613" y="102170"/>
                      </a:cubicBezTo>
                      <a:lnTo>
                        <a:pt x="186442" y="102244"/>
                      </a:lnTo>
                      <a:cubicBezTo>
                        <a:pt x="178515" y="105981"/>
                        <a:pt x="175117" y="115438"/>
                        <a:pt x="178853" y="123367"/>
                      </a:cubicBezTo>
                      <a:cubicBezTo>
                        <a:pt x="180194" y="126213"/>
                        <a:pt x="182350" y="128596"/>
                        <a:pt x="185048" y="130214"/>
                      </a:cubicBezTo>
                      <a:cubicBezTo>
                        <a:pt x="221277" y="151861"/>
                        <a:pt x="250716" y="180700"/>
                        <a:pt x="255003" y="198755"/>
                      </a:cubicBezTo>
                      <a:cubicBezTo>
                        <a:pt x="256017" y="201534"/>
                        <a:pt x="255754" y="204619"/>
                        <a:pt x="254283" y="207188"/>
                      </a:cubicBezTo>
                      <a:cubicBezTo>
                        <a:pt x="250168" y="213693"/>
                        <a:pt x="238026" y="213265"/>
                        <a:pt x="228574" y="211751"/>
                      </a:cubicBezTo>
                      <a:cubicBezTo>
                        <a:pt x="218489" y="209929"/>
                        <a:pt x="208584" y="207225"/>
                        <a:pt x="198973" y="203666"/>
                      </a:cubicBezTo>
                      <a:cubicBezTo>
                        <a:pt x="198080" y="203350"/>
                        <a:pt x="197159" y="203118"/>
                        <a:pt x="196223" y="202974"/>
                      </a:cubicBezTo>
                      <a:cubicBezTo>
                        <a:pt x="187573" y="201585"/>
                        <a:pt x="179437" y="207476"/>
                        <a:pt x="178051" y="216127"/>
                      </a:cubicBezTo>
                      <a:cubicBezTo>
                        <a:pt x="177903" y="217052"/>
                        <a:pt x="177837" y="217986"/>
                        <a:pt x="177853" y="218920"/>
                      </a:cubicBezTo>
                      <a:lnTo>
                        <a:pt x="177928" y="223282"/>
                      </a:lnTo>
                      <a:cubicBezTo>
                        <a:pt x="178522" y="266028"/>
                        <a:pt x="171383" y="298765"/>
                        <a:pt x="158791" y="310891"/>
                      </a:cubicBezTo>
                      <a:cubicBezTo>
                        <a:pt x="155611" y="314246"/>
                        <a:pt x="151109" y="316016"/>
                        <a:pt x="146496" y="315728"/>
                      </a:cubicBezTo>
                      <a:cubicBezTo>
                        <a:pt x="145234" y="315668"/>
                        <a:pt x="143977" y="315533"/>
                        <a:pt x="142729" y="315333"/>
                      </a:cubicBezTo>
                      <a:lnTo>
                        <a:pt x="142729" y="315333"/>
                      </a:lnTo>
                      <a:cubicBezTo>
                        <a:pt x="129120" y="313149"/>
                        <a:pt x="125748" y="303253"/>
                        <a:pt x="120741" y="279399"/>
                      </a:cubicBezTo>
                      <a:cubicBezTo>
                        <a:pt x="119947" y="275506"/>
                        <a:pt x="119106" y="271501"/>
                        <a:pt x="118112" y="267421"/>
                      </a:cubicBezTo>
                      <a:cubicBezTo>
                        <a:pt x="114791" y="253683"/>
                        <a:pt x="110128" y="238857"/>
                        <a:pt x="96793" y="236696"/>
                      </a:cubicBezTo>
                      <a:cubicBezTo>
                        <a:pt x="88214" y="235330"/>
                        <a:pt x="79639" y="239795"/>
                        <a:pt x="67740" y="247977"/>
                      </a:cubicBezTo>
                      <a:cubicBezTo>
                        <a:pt x="65779" y="249315"/>
                        <a:pt x="63773" y="250728"/>
                        <a:pt x="61701" y="252159"/>
                      </a:cubicBezTo>
                      <a:cubicBezTo>
                        <a:pt x="47846" y="261916"/>
                        <a:pt x="32151" y="272988"/>
                        <a:pt x="19759" y="271004"/>
                      </a:cubicBezTo>
                      <a:cubicBezTo>
                        <a:pt x="15110" y="270084"/>
                        <a:pt x="10913" y="267612"/>
                        <a:pt x="7859" y="263988"/>
                      </a:cubicBezTo>
                      <a:cubicBezTo>
                        <a:pt x="5184" y="261089"/>
                        <a:pt x="5072" y="248391"/>
                        <a:pt x="15792" y="225378"/>
                      </a:cubicBezTo>
                      <a:cubicBezTo>
                        <a:pt x="26340" y="203355"/>
                        <a:pt x="40137" y="183046"/>
                        <a:pt x="56722" y="165126"/>
                      </a:cubicBezTo>
                      <a:cubicBezTo>
                        <a:pt x="60023" y="161661"/>
                        <a:pt x="61462" y="156823"/>
                        <a:pt x="60591" y="152117"/>
                      </a:cubicBezTo>
                      <a:cubicBezTo>
                        <a:pt x="59719" y="147110"/>
                        <a:pt x="56540" y="142806"/>
                        <a:pt x="52012" y="140501"/>
                      </a:cubicBezTo>
                      <a:cubicBezTo>
                        <a:pt x="6001" y="117168"/>
                        <a:pt x="4464" y="104223"/>
                        <a:pt x="5955" y="99735"/>
                      </a:cubicBezTo>
                      <a:cubicBezTo>
                        <a:pt x="9550" y="88872"/>
                        <a:pt x="32653" y="85476"/>
                        <a:pt x="66295" y="90884"/>
                      </a:cubicBezTo>
                      <a:cubicBezTo>
                        <a:pt x="78163" y="92843"/>
                        <a:pt x="89915" y="95449"/>
                        <a:pt x="101498" y="98694"/>
                      </a:cubicBezTo>
                      <a:cubicBezTo>
                        <a:pt x="102066" y="98863"/>
                        <a:pt x="102647" y="98988"/>
                        <a:pt x="103235" y="99066"/>
                      </a:cubicBezTo>
                      <a:cubicBezTo>
                        <a:pt x="108829" y="99966"/>
                        <a:pt x="114476" y="97800"/>
                        <a:pt x="118033" y="93388"/>
                      </a:cubicBezTo>
                      <a:cubicBezTo>
                        <a:pt x="121638" y="89009"/>
                        <a:pt x="122588" y="83020"/>
                        <a:pt x="120514" y="77740"/>
                      </a:cubicBezTo>
                      <a:cubicBezTo>
                        <a:pt x="112529" y="56934"/>
                        <a:pt x="117262" y="37346"/>
                        <a:pt x="134518" y="19565"/>
                      </a:cubicBezTo>
                      <a:cubicBezTo>
                        <a:pt x="144031" y="9085"/>
                        <a:pt x="158209" y="4147"/>
                        <a:pt x="172173" y="6449"/>
                      </a:cubicBezTo>
                      <a:close/>
                      <a:moveTo>
                        <a:pt x="173009" y="1287"/>
                      </a:moveTo>
                      <a:cubicBezTo>
                        <a:pt x="157354" y="-1318"/>
                        <a:pt x="141447" y="4200"/>
                        <a:pt x="130765" y="15941"/>
                      </a:cubicBezTo>
                      <a:cubicBezTo>
                        <a:pt x="111949" y="35306"/>
                        <a:pt x="106844" y="56734"/>
                        <a:pt x="115641" y="79594"/>
                      </a:cubicBezTo>
                      <a:cubicBezTo>
                        <a:pt x="117025" y="83142"/>
                        <a:pt x="116390" y="87161"/>
                        <a:pt x="113978" y="90108"/>
                      </a:cubicBezTo>
                      <a:cubicBezTo>
                        <a:pt x="111581" y="93060"/>
                        <a:pt x="107795" y="94515"/>
                        <a:pt x="104038" y="93927"/>
                      </a:cubicBezTo>
                      <a:cubicBezTo>
                        <a:pt x="103645" y="93857"/>
                        <a:pt x="103256" y="93765"/>
                        <a:pt x="102873" y="93653"/>
                      </a:cubicBezTo>
                      <a:cubicBezTo>
                        <a:pt x="91102" y="90379"/>
                        <a:pt x="79163" y="87742"/>
                        <a:pt x="67108" y="85755"/>
                      </a:cubicBezTo>
                      <a:cubicBezTo>
                        <a:pt x="29676" y="79715"/>
                        <a:pt x="5578" y="84217"/>
                        <a:pt x="994" y="98104"/>
                      </a:cubicBezTo>
                      <a:cubicBezTo>
                        <a:pt x="-3186" y="110826"/>
                        <a:pt x="13168" y="126669"/>
                        <a:pt x="49657" y="145147"/>
                      </a:cubicBezTo>
                      <a:cubicBezTo>
                        <a:pt x="52709" y="146717"/>
                        <a:pt x="54855" y="149620"/>
                        <a:pt x="55459" y="152999"/>
                      </a:cubicBezTo>
                      <a:cubicBezTo>
                        <a:pt x="56031" y="156084"/>
                        <a:pt x="55090" y="159257"/>
                        <a:pt x="52927" y="161530"/>
                      </a:cubicBezTo>
                      <a:cubicBezTo>
                        <a:pt x="35962" y="179863"/>
                        <a:pt x="21848" y="200646"/>
                        <a:pt x="11059" y="223176"/>
                      </a:cubicBezTo>
                      <a:cubicBezTo>
                        <a:pt x="1119" y="244478"/>
                        <a:pt x="-1584" y="261488"/>
                        <a:pt x="4018" y="267538"/>
                      </a:cubicBezTo>
                      <a:cubicBezTo>
                        <a:pt x="7840" y="272044"/>
                        <a:pt x="13106" y="275083"/>
                        <a:pt x="18918" y="276142"/>
                      </a:cubicBezTo>
                      <a:cubicBezTo>
                        <a:pt x="33396" y="278466"/>
                        <a:pt x="50038" y="266771"/>
                        <a:pt x="64679" y="256429"/>
                      </a:cubicBezTo>
                      <a:cubicBezTo>
                        <a:pt x="66713" y="255035"/>
                        <a:pt x="68696" y="253604"/>
                        <a:pt x="70652" y="252247"/>
                      </a:cubicBezTo>
                      <a:cubicBezTo>
                        <a:pt x="81460" y="244813"/>
                        <a:pt x="89073" y="240743"/>
                        <a:pt x="95938" y="241830"/>
                      </a:cubicBezTo>
                      <a:cubicBezTo>
                        <a:pt x="105084" y="243317"/>
                        <a:pt x="109375" y="253608"/>
                        <a:pt x="113017" y="268634"/>
                      </a:cubicBezTo>
                      <a:cubicBezTo>
                        <a:pt x="113946" y="272602"/>
                        <a:pt x="114800" y="276570"/>
                        <a:pt x="115595" y="280412"/>
                      </a:cubicBezTo>
                      <a:cubicBezTo>
                        <a:pt x="120402" y="303402"/>
                        <a:pt x="124248" y="317633"/>
                        <a:pt x="141847" y="320458"/>
                      </a:cubicBezTo>
                      <a:cubicBezTo>
                        <a:pt x="143283" y="320695"/>
                        <a:pt x="144731" y="320848"/>
                        <a:pt x="146185" y="320923"/>
                      </a:cubicBezTo>
                      <a:cubicBezTo>
                        <a:pt x="152242" y="321294"/>
                        <a:pt x="158158" y="318990"/>
                        <a:pt x="162372" y="314622"/>
                      </a:cubicBezTo>
                      <a:cubicBezTo>
                        <a:pt x="176181" y="301329"/>
                        <a:pt x="183738" y="268002"/>
                        <a:pt x="183097" y="223194"/>
                      </a:cubicBezTo>
                      <a:lnTo>
                        <a:pt x="183023" y="218831"/>
                      </a:lnTo>
                      <a:cubicBezTo>
                        <a:pt x="182985" y="215667"/>
                        <a:pt x="184344" y="212647"/>
                        <a:pt x="186739" y="210575"/>
                      </a:cubicBezTo>
                      <a:cubicBezTo>
                        <a:pt x="189106" y="208512"/>
                        <a:pt x="192267" y="207615"/>
                        <a:pt x="195364" y="208122"/>
                      </a:cubicBezTo>
                      <a:cubicBezTo>
                        <a:pt x="195998" y="208210"/>
                        <a:pt x="196621" y="208368"/>
                        <a:pt x="197222" y="208587"/>
                      </a:cubicBezTo>
                      <a:cubicBezTo>
                        <a:pt x="207131" y="212243"/>
                        <a:pt x="217342" y="215012"/>
                        <a:pt x="227738" y="216871"/>
                      </a:cubicBezTo>
                      <a:cubicBezTo>
                        <a:pt x="243726" y="219449"/>
                        <a:pt x="254139" y="217117"/>
                        <a:pt x="258677" y="209976"/>
                      </a:cubicBezTo>
                      <a:cubicBezTo>
                        <a:pt x="260836" y="206194"/>
                        <a:pt x="261340" y="201692"/>
                        <a:pt x="260071" y="197529"/>
                      </a:cubicBezTo>
                      <a:cubicBezTo>
                        <a:pt x="255384" y="177940"/>
                        <a:pt x="225639" y="148404"/>
                        <a:pt x="187710" y="125717"/>
                      </a:cubicBezTo>
                      <a:cubicBezTo>
                        <a:pt x="182671" y="122701"/>
                        <a:pt x="181030" y="116170"/>
                        <a:pt x="184045" y="111130"/>
                      </a:cubicBezTo>
                      <a:cubicBezTo>
                        <a:pt x="185129" y="109317"/>
                        <a:pt x="186729" y="107869"/>
                        <a:pt x="188639" y="106969"/>
                      </a:cubicBezTo>
                      <a:lnTo>
                        <a:pt x="188838" y="106872"/>
                      </a:lnTo>
                      <a:cubicBezTo>
                        <a:pt x="204059" y="99707"/>
                        <a:pt x="215588" y="82916"/>
                        <a:pt x="218909" y="63081"/>
                      </a:cubicBezTo>
                      <a:cubicBezTo>
                        <a:pt x="221807" y="45649"/>
                        <a:pt x="217645" y="29480"/>
                        <a:pt x="207729" y="19871"/>
                      </a:cubicBezTo>
                      <a:cubicBezTo>
                        <a:pt x="198339" y="10263"/>
                        <a:pt x="186223" y="3775"/>
                        <a:pt x="173023" y="1287"/>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78" name="Freeform 6177">
                  <a:extLst>
                    <a:ext uri="{FF2B5EF4-FFF2-40B4-BE49-F238E27FC236}">
                      <a16:creationId xmlns:a16="http://schemas.microsoft.com/office/drawing/2014/main" id="{4401A63B-2A90-0127-5D54-BDF00D39E19A}"/>
                    </a:ext>
                  </a:extLst>
                </p:cNvPr>
                <p:cNvSpPr/>
                <p:nvPr/>
              </p:nvSpPr>
              <p:spPr>
                <a:xfrm rot="-780000">
                  <a:off x="1687591" y="3842408"/>
                  <a:ext cx="260399" cy="320307"/>
                </a:xfrm>
                <a:custGeom>
                  <a:avLst/>
                  <a:gdLst>
                    <a:gd name="connsiteX0" fmla="*/ 172199 w 260399"/>
                    <a:gd name="connsiteY0" fmla="*/ 6442 h 320307"/>
                    <a:gd name="connsiteX1" fmla="*/ 204104 w 260399"/>
                    <a:gd name="connsiteY1" fmla="*/ 23601 h 320307"/>
                    <a:gd name="connsiteX2" fmla="*/ 213770 w 260399"/>
                    <a:gd name="connsiteY2" fmla="*/ 62211 h 320307"/>
                    <a:gd name="connsiteX3" fmla="*/ 186598 w 260399"/>
                    <a:gd name="connsiteY3" fmla="*/ 102168 h 320307"/>
                    <a:gd name="connsiteX4" fmla="*/ 186430 w 260399"/>
                    <a:gd name="connsiteY4" fmla="*/ 102233 h 320307"/>
                    <a:gd name="connsiteX5" fmla="*/ 178860 w 260399"/>
                    <a:gd name="connsiteY5" fmla="*/ 123377 h 320307"/>
                    <a:gd name="connsiteX6" fmla="*/ 185037 w 260399"/>
                    <a:gd name="connsiteY6" fmla="*/ 130204 h 320307"/>
                    <a:gd name="connsiteX7" fmla="*/ 254997 w 260399"/>
                    <a:gd name="connsiteY7" fmla="*/ 198749 h 320307"/>
                    <a:gd name="connsiteX8" fmla="*/ 254253 w 260399"/>
                    <a:gd name="connsiteY8" fmla="*/ 207182 h 320307"/>
                    <a:gd name="connsiteX9" fmla="*/ 228573 w 260399"/>
                    <a:gd name="connsiteY9" fmla="*/ 211744 h 320307"/>
                    <a:gd name="connsiteX10" fmla="*/ 198948 w 260399"/>
                    <a:gd name="connsiteY10" fmla="*/ 203660 h 320307"/>
                    <a:gd name="connsiteX11" fmla="*/ 196198 w 260399"/>
                    <a:gd name="connsiteY11" fmla="*/ 202968 h 320307"/>
                    <a:gd name="connsiteX12" fmla="*/ 178050 w 260399"/>
                    <a:gd name="connsiteY12" fmla="*/ 216144 h 320307"/>
                    <a:gd name="connsiteX13" fmla="*/ 177856 w 260399"/>
                    <a:gd name="connsiteY13" fmla="*/ 218914 h 320307"/>
                    <a:gd name="connsiteX14" fmla="*/ 177907 w 260399"/>
                    <a:gd name="connsiteY14" fmla="*/ 223276 h 320307"/>
                    <a:gd name="connsiteX15" fmla="*/ 158771 w 260399"/>
                    <a:gd name="connsiteY15" fmla="*/ 310885 h 320307"/>
                    <a:gd name="connsiteX16" fmla="*/ 146476 w 260399"/>
                    <a:gd name="connsiteY16" fmla="*/ 315722 h 320307"/>
                    <a:gd name="connsiteX17" fmla="*/ 142709 w 260399"/>
                    <a:gd name="connsiteY17" fmla="*/ 315327 h 320307"/>
                    <a:gd name="connsiteX18" fmla="*/ 142709 w 260399"/>
                    <a:gd name="connsiteY18" fmla="*/ 315327 h 320307"/>
                    <a:gd name="connsiteX19" fmla="*/ 120744 w 260399"/>
                    <a:gd name="connsiteY19" fmla="*/ 279393 h 320307"/>
                    <a:gd name="connsiteX20" fmla="*/ 118092 w 260399"/>
                    <a:gd name="connsiteY20" fmla="*/ 267415 h 320307"/>
                    <a:gd name="connsiteX21" fmla="*/ 96795 w 260399"/>
                    <a:gd name="connsiteY21" fmla="*/ 236690 h 320307"/>
                    <a:gd name="connsiteX22" fmla="*/ 67719 w 260399"/>
                    <a:gd name="connsiteY22" fmla="*/ 247971 h 320307"/>
                    <a:gd name="connsiteX23" fmla="*/ 61681 w 260399"/>
                    <a:gd name="connsiteY23" fmla="*/ 252153 h 320307"/>
                    <a:gd name="connsiteX24" fmla="*/ 19739 w 260399"/>
                    <a:gd name="connsiteY24" fmla="*/ 270998 h 320307"/>
                    <a:gd name="connsiteX25" fmla="*/ 7839 w 260399"/>
                    <a:gd name="connsiteY25" fmla="*/ 263982 h 320307"/>
                    <a:gd name="connsiteX26" fmla="*/ 15795 w 260399"/>
                    <a:gd name="connsiteY26" fmla="*/ 225372 h 320307"/>
                    <a:gd name="connsiteX27" fmla="*/ 56730 w 260399"/>
                    <a:gd name="connsiteY27" fmla="*/ 165124 h 320307"/>
                    <a:gd name="connsiteX28" fmla="*/ 60622 w 260399"/>
                    <a:gd name="connsiteY28" fmla="*/ 152115 h 320307"/>
                    <a:gd name="connsiteX29" fmla="*/ 52020 w 260399"/>
                    <a:gd name="connsiteY29" fmla="*/ 140500 h 320307"/>
                    <a:gd name="connsiteX30" fmla="*/ 5962 w 260399"/>
                    <a:gd name="connsiteY30" fmla="*/ 99734 h 320307"/>
                    <a:gd name="connsiteX31" fmla="*/ 66302 w 260399"/>
                    <a:gd name="connsiteY31" fmla="*/ 90883 h 320307"/>
                    <a:gd name="connsiteX32" fmla="*/ 101505 w 260399"/>
                    <a:gd name="connsiteY32" fmla="*/ 98693 h 320307"/>
                    <a:gd name="connsiteX33" fmla="*/ 103242 w 260399"/>
                    <a:gd name="connsiteY33" fmla="*/ 99065 h 320307"/>
                    <a:gd name="connsiteX34" fmla="*/ 121395 w 260399"/>
                    <a:gd name="connsiteY34" fmla="*/ 85914 h 320307"/>
                    <a:gd name="connsiteX35" fmla="*/ 120544 w 260399"/>
                    <a:gd name="connsiteY35" fmla="*/ 77739 h 320307"/>
                    <a:gd name="connsiteX36" fmla="*/ 134525 w 260399"/>
                    <a:gd name="connsiteY36" fmla="*/ 19563 h 320307"/>
                    <a:gd name="connsiteX37" fmla="*/ 172199 w 260399"/>
                    <a:gd name="connsiteY37" fmla="*/ 6442 h 320307"/>
                    <a:gd name="connsiteX38" fmla="*/ 173016 w 260399"/>
                    <a:gd name="connsiteY38" fmla="*/ 1285 h 320307"/>
                    <a:gd name="connsiteX39" fmla="*/ 130772 w 260399"/>
                    <a:gd name="connsiteY39" fmla="*/ 15939 h 320307"/>
                    <a:gd name="connsiteX40" fmla="*/ 115649 w 260399"/>
                    <a:gd name="connsiteY40" fmla="*/ 79592 h 320307"/>
                    <a:gd name="connsiteX41" fmla="*/ 113986 w 260399"/>
                    <a:gd name="connsiteY41" fmla="*/ 90107 h 320307"/>
                    <a:gd name="connsiteX42" fmla="*/ 104069 w 260399"/>
                    <a:gd name="connsiteY42" fmla="*/ 93926 h 320307"/>
                    <a:gd name="connsiteX43" fmla="*/ 102880 w 260399"/>
                    <a:gd name="connsiteY43" fmla="*/ 93652 h 320307"/>
                    <a:gd name="connsiteX44" fmla="*/ 67115 w 260399"/>
                    <a:gd name="connsiteY44" fmla="*/ 85716 h 320307"/>
                    <a:gd name="connsiteX45" fmla="*/ 1001 w 260399"/>
                    <a:gd name="connsiteY45" fmla="*/ 98089 h 320307"/>
                    <a:gd name="connsiteX46" fmla="*/ 49637 w 260399"/>
                    <a:gd name="connsiteY46" fmla="*/ 145132 h 320307"/>
                    <a:gd name="connsiteX47" fmla="*/ 55438 w 260399"/>
                    <a:gd name="connsiteY47" fmla="*/ 152993 h 320307"/>
                    <a:gd name="connsiteX48" fmla="*/ 52935 w 260399"/>
                    <a:gd name="connsiteY48" fmla="*/ 161524 h 320307"/>
                    <a:gd name="connsiteX49" fmla="*/ 11039 w 260399"/>
                    <a:gd name="connsiteY49" fmla="*/ 223170 h 320307"/>
                    <a:gd name="connsiteX50" fmla="*/ 3997 w 260399"/>
                    <a:gd name="connsiteY50" fmla="*/ 267532 h 320307"/>
                    <a:gd name="connsiteX51" fmla="*/ 18921 w 260399"/>
                    <a:gd name="connsiteY51" fmla="*/ 276141 h 320307"/>
                    <a:gd name="connsiteX52" fmla="*/ 64709 w 260399"/>
                    <a:gd name="connsiteY52" fmla="*/ 256427 h 320307"/>
                    <a:gd name="connsiteX53" fmla="*/ 70659 w 260399"/>
                    <a:gd name="connsiteY53" fmla="*/ 252245 h 320307"/>
                    <a:gd name="connsiteX54" fmla="*/ 95945 w 260399"/>
                    <a:gd name="connsiteY54" fmla="*/ 241829 h 320307"/>
                    <a:gd name="connsiteX55" fmla="*/ 113024 w 260399"/>
                    <a:gd name="connsiteY55" fmla="*/ 268633 h 320307"/>
                    <a:gd name="connsiteX56" fmla="*/ 115625 w 260399"/>
                    <a:gd name="connsiteY56" fmla="*/ 280411 h 320307"/>
                    <a:gd name="connsiteX57" fmla="*/ 141878 w 260399"/>
                    <a:gd name="connsiteY57" fmla="*/ 320456 h 320307"/>
                    <a:gd name="connsiteX58" fmla="*/ 146216 w 260399"/>
                    <a:gd name="connsiteY58" fmla="*/ 320921 h 320307"/>
                    <a:gd name="connsiteX59" fmla="*/ 162380 w 260399"/>
                    <a:gd name="connsiteY59" fmla="*/ 314621 h 320307"/>
                    <a:gd name="connsiteX60" fmla="*/ 183105 w 260399"/>
                    <a:gd name="connsiteY60" fmla="*/ 223193 h 320307"/>
                    <a:gd name="connsiteX61" fmla="*/ 183054 w 260399"/>
                    <a:gd name="connsiteY61" fmla="*/ 218830 h 320307"/>
                    <a:gd name="connsiteX62" fmla="*/ 186723 w 260399"/>
                    <a:gd name="connsiteY62" fmla="*/ 210574 h 320307"/>
                    <a:gd name="connsiteX63" fmla="*/ 195376 w 260399"/>
                    <a:gd name="connsiteY63" fmla="*/ 208120 h 320307"/>
                    <a:gd name="connsiteX64" fmla="*/ 197211 w 260399"/>
                    <a:gd name="connsiteY64" fmla="*/ 208585 h 320307"/>
                    <a:gd name="connsiteX65" fmla="*/ 227727 w 260399"/>
                    <a:gd name="connsiteY65" fmla="*/ 216869 h 320307"/>
                    <a:gd name="connsiteX66" fmla="*/ 258666 w 260399"/>
                    <a:gd name="connsiteY66" fmla="*/ 209974 h 320307"/>
                    <a:gd name="connsiteX67" fmla="*/ 260059 w 260399"/>
                    <a:gd name="connsiteY67" fmla="*/ 197527 h 320307"/>
                    <a:gd name="connsiteX68" fmla="*/ 187722 w 260399"/>
                    <a:gd name="connsiteY68" fmla="*/ 125715 h 320307"/>
                    <a:gd name="connsiteX69" fmla="*/ 184057 w 260399"/>
                    <a:gd name="connsiteY69" fmla="*/ 111128 h 320307"/>
                    <a:gd name="connsiteX70" fmla="*/ 188651 w 260399"/>
                    <a:gd name="connsiteY70" fmla="*/ 106968 h 320307"/>
                    <a:gd name="connsiteX71" fmla="*/ 188860 w 260399"/>
                    <a:gd name="connsiteY71" fmla="*/ 106880 h 320307"/>
                    <a:gd name="connsiteX72" fmla="*/ 218907 w 260399"/>
                    <a:gd name="connsiteY72" fmla="*/ 63089 h 320307"/>
                    <a:gd name="connsiteX73" fmla="*/ 207727 w 260399"/>
                    <a:gd name="connsiteY73" fmla="*/ 19879 h 320307"/>
                    <a:gd name="connsiteX74" fmla="*/ 173021 w 260399"/>
                    <a:gd name="connsiteY74" fmla="*/ 1294 h 32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60399" h="320307">
                      <a:moveTo>
                        <a:pt x="172199" y="6442"/>
                      </a:moveTo>
                      <a:cubicBezTo>
                        <a:pt x="184340" y="8757"/>
                        <a:pt x="195478" y="14746"/>
                        <a:pt x="204104" y="23601"/>
                      </a:cubicBezTo>
                      <a:cubicBezTo>
                        <a:pt x="212780" y="32034"/>
                        <a:pt x="216399" y="46465"/>
                        <a:pt x="213770" y="62211"/>
                      </a:cubicBezTo>
                      <a:cubicBezTo>
                        <a:pt x="210723" y="80387"/>
                        <a:pt x="200300" y="95687"/>
                        <a:pt x="186598" y="102168"/>
                      </a:cubicBezTo>
                      <a:lnTo>
                        <a:pt x="186430" y="102233"/>
                      </a:lnTo>
                      <a:cubicBezTo>
                        <a:pt x="178503" y="105981"/>
                        <a:pt x="175114" y="115447"/>
                        <a:pt x="178860" y="123377"/>
                      </a:cubicBezTo>
                      <a:cubicBezTo>
                        <a:pt x="180200" y="126213"/>
                        <a:pt x="182350" y="128588"/>
                        <a:pt x="185037" y="130204"/>
                      </a:cubicBezTo>
                      <a:cubicBezTo>
                        <a:pt x="221257" y="151855"/>
                        <a:pt x="250696" y="180694"/>
                        <a:pt x="254997" y="198749"/>
                      </a:cubicBezTo>
                      <a:cubicBezTo>
                        <a:pt x="256010" y="201532"/>
                        <a:pt x="255738" y="204622"/>
                        <a:pt x="254253" y="207182"/>
                      </a:cubicBezTo>
                      <a:cubicBezTo>
                        <a:pt x="250138" y="213687"/>
                        <a:pt x="237997" y="213259"/>
                        <a:pt x="228573" y="211744"/>
                      </a:cubicBezTo>
                      <a:cubicBezTo>
                        <a:pt x="218482" y="209914"/>
                        <a:pt x="208569" y="207210"/>
                        <a:pt x="198948" y="203660"/>
                      </a:cubicBezTo>
                      <a:cubicBezTo>
                        <a:pt x="198055" y="203344"/>
                        <a:pt x="197135" y="203112"/>
                        <a:pt x="196198" y="202968"/>
                      </a:cubicBezTo>
                      <a:cubicBezTo>
                        <a:pt x="187549" y="201593"/>
                        <a:pt x="179424" y="207493"/>
                        <a:pt x="178050" y="216144"/>
                      </a:cubicBezTo>
                      <a:cubicBezTo>
                        <a:pt x="177904" y="217060"/>
                        <a:pt x="177840" y="217989"/>
                        <a:pt x="177856" y="218914"/>
                      </a:cubicBezTo>
                      <a:lnTo>
                        <a:pt x="177907" y="223276"/>
                      </a:lnTo>
                      <a:cubicBezTo>
                        <a:pt x="178502" y="266021"/>
                        <a:pt x="171363" y="298759"/>
                        <a:pt x="158771" y="310885"/>
                      </a:cubicBezTo>
                      <a:cubicBezTo>
                        <a:pt x="155593" y="314244"/>
                        <a:pt x="151089" y="316015"/>
                        <a:pt x="146476" y="315722"/>
                      </a:cubicBezTo>
                      <a:cubicBezTo>
                        <a:pt x="145214" y="315657"/>
                        <a:pt x="143957" y="315527"/>
                        <a:pt x="142709" y="315327"/>
                      </a:cubicBezTo>
                      <a:lnTo>
                        <a:pt x="142709" y="315327"/>
                      </a:lnTo>
                      <a:cubicBezTo>
                        <a:pt x="129100" y="313143"/>
                        <a:pt x="125728" y="303247"/>
                        <a:pt x="120744" y="279393"/>
                      </a:cubicBezTo>
                      <a:cubicBezTo>
                        <a:pt x="119926" y="275500"/>
                        <a:pt x="119081" y="271495"/>
                        <a:pt x="118092" y="267415"/>
                      </a:cubicBezTo>
                      <a:cubicBezTo>
                        <a:pt x="114794" y="253677"/>
                        <a:pt x="110135" y="238850"/>
                        <a:pt x="96795" y="236690"/>
                      </a:cubicBezTo>
                      <a:cubicBezTo>
                        <a:pt x="88193" y="235324"/>
                        <a:pt x="79610" y="239789"/>
                        <a:pt x="67719" y="247971"/>
                      </a:cubicBezTo>
                      <a:cubicBezTo>
                        <a:pt x="65759" y="249309"/>
                        <a:pt x="63752" y="250722"/>
                        <a:pt x="61681" y="252153"/>
                      </a:cubicBezTo>
                      <a:cubicBezTo>
                        <a:pt x="47849" y="261910"/>
                        <a:pt x="32131" y="272982"/>
                        <a:pt x="19739" y="270998"/>
                      </a:cubicBezTo>
                      <a:cubicBezTo>
                        <a:pt x="15090" y="270078"/>
                        <a:pt x="10893" y="267606"/>
                        <a:pt x="7839" y="263982"/>
                      </a:cubicBezTo>
                      <a:cubicBezTo>
                        <a:pt x="5163" y="261083"/>
                        <a:pt x="5052" y="248384"/>
                        <a:pt x="15795" y="225372"/>
                      </a:cubicBezTo>
                      <a:cubicBezTo>
                        <a:pt x="26343" y="203349"/>
                        <a:pt x="40142" y="183040"/>
                        <a:pt x="56730" y="165124"/>
                      </a:cubicBezTo>
                      <a:cubicBezTo>
                        <a:pt x="60026" y="161656"/>
                        <a:pt x="61472" y="156824"/>
                        <a:pt x="60622" y="152115"/>
                      </a:cubicBezTo>
                      <a:cubicBezTo>
                        <a:pt x="59739" y="147106"/>
                        <a:pt x="56553" y="142804"/>
                        <a:pt x="52020" y="140500"/>
                      </a:cubicBezTo>
                      <a:cubicBezTo>
                        <a:pt x="6009" y="117166"/>
                        <a:pt x="4499" y="104222"/>
                        <a:pt x="5962" y="99734"/>
                      </a:cubicBezTo>
                      <a:cubicBezTo>
                        <a:pt x="9557" y="88871"/>
                        <a:pt x="32684" y="85474"/>
                        <a:pt x="66302" y="90883"/>
                      </a:cubicBezTo>
                      <a:cubicBezTo>
                        <a:pt x="78171" y="92838"/>
                        <a:pt x="89923" y="95446"/>
                        <a:pt x="101505" y="98693"/>
                      </a:cubicBezTo>
                      <a:cubicBezTo>
                        <a:pt x="102074" y="98862"/>
                        <a:pt x="102655" y="98986"/>
                        <a:pt x="103242" y="99065"/>
                      </a:cubicBezTo>
                      <a:cubicBezTo>
                        <a:pt x="111885" y="100447"/>
                        <a:pt x="120012" y="94560"/>
                        <a:pt x="121395" y="85914"/>
                      </a:cubicBezTo>
                      <a:cubicBezTo>
                        <a:pt x="121835" y="83162"/>
                        <a:pt x="121541" y="80342"/>
                        <a:pt x="120544" y="77739"/>
                      </a:cubicBezTo>
                      <a:cubicBezTo>
                        <a:pt x="112537" y="56933"/>
                        <a:pt x="117246" y="37344"/>
                        <a:pt x="134525" y="19563"/>
                      </a:cubicBezTo>
                      <a:cubicBezTo>
                        <a:pt x="144047" y="9083"/>
                        <a:pt x="158229" y="4144"/>
                        <a:pt x="172199" y="6442"/>
                      </a:cubicBezTo>
                      <a:close/>
                      <a:moveTo>
                        <a:pt x="173016" y="1285"/>
                      </a:moveTo>
                      <a:cubicBezTo>
                        <a:pt x="157362" y="-1316"/>
                        <a:pt x="141456" y="4202"/>
                        <a:pt x="130772" y="15939"/>
                      </a:cubicBezTo>
                      <a:cubicBezTo>
                        <a:pt x="111956" y="35305"/>
                        <a:pt x="106875" y="56733"/>
                        <a:pt x="115649" y="79592"/>
                      </a:cubicBezTo>
                      <a:cubicBezTo>
                        <a:pt x="117046" y="83139"/>
                        <a:pt x="116409" y="87165"/>
                        <a:pt x="113986" y="90107"/>
                      </a:cubicBezTo>
                      <a:cubicBezTo>
                        <a:pt x="111598" y="93058"/>
                        <a:pt x="107819" y="94513"/>
                        <a:pt x="104069" y="93926"/>
                      </a:cubicBezTo>
                      <a:cubicBezTo>
                        <a:pt x="103668" y="93858"/>
                        <a:pt x="103271" y="93767"/>
                        <a:pt x="102880" y="93652"/>
                      </a:cubicBezTo>
                      <a:cubicBezTo>
                        <a:pt x="91107" y="90377"/>
                        <a:pt x="79169" y="87727"/>
                        <a:pt x="67115" y="85716"/>
                      </a:cubicBezTo>
                      <a:cubicBezTo>
                        <a:pt x="29660" y="79676"/>
                        <a:pt x="5563" y="84201"/>
                        <a:pt x="1001" y="98089"/>
                      </a:cubicBezTo>
                      <a:cubicBezTo>
                        <a:pt x="-3211" y="110810"/>
                        <a:pt x="13175" y="126631"/>
                        <a:pt x="49637" y="145132"/>
                      </a:cubicBezTo>
                      <a:cubicBezTo>
                        <a:pt x="52698" y="146695"/>
                        <a:pt x="54847" y="149607"/>
                        <a:pt x="55438" y="152993"/>
                      </a:cubicBezTo>
                      <a:cubicBezTo>
                        <a:pt x="56008" y="156073"/>
                        <a:pt x="55078" y="159240"/>
                        <a:pt x="52935" y="161524"/>
                      </a:cubicBezTo>
                      <a:cubicBezTo>
                        <a:pt x="35960" y="179856"/>
                        <a:pt x="21837" y="200635"/>
                        <a:pt x="11039" y="223170"/>
                      </a:cubicBezTo>
                      <a:cubicBezTo>
                        <a:pt x="1099" y="244472"/>
                        <a:pt x="-1604" y="261482"/>
                        <a:pt x="3997" y="267532"/>
                      </a:cubicBezTo>
                      <a:cubicBezTo>
                        <a:pt x="7828" y="272038"/>
                        <a:pt x="13102" y="275082"/>
                        <a:pt x="18921" y="276141"/>
                      </a:cubicBezTo>
                      <a:cubicBezTo>
                        <a:pt x="33399" y="278464"/>
                        <a:pt x="50041" y="266770"/>
                        <a:pt x="64709" y="256427"/>
                      </a:cubicBezTo>
                      <a:cubicBezTo>
                        <a:pt x="66744" y="255033"/>
                        <a:pt x="68727" y="253602"/>
                        <a:pt x="70659" y="252245"/>
                      </a:cubicBezTo>
                      <a:cubicBezTo>
                        <a:pt x="81491" y="244812"/>
                        <a:pt x="89080" y="240741"/>
                        <a:pt x="95945" y="241829"/>
                      </a:cubicBezTo>
                      <a:cubicBezTo>
                        <a:pt x="105119" y="243292"/>
                        <a:pt x="109415" y="253607"/>
                        <a:pt x="113024" y="268633"/>
                      </a:cubicBezTo>
                      <a:cubicBezTo>
                        <a:pt x="113990" y="272601"/>
                        <a:pt x="114808" y="276568"/>
                        <a:pt x="115625" y="280411"/>
                      </a:cubicBezTo>
                      <a:cubicBezTo>
                        <a:pt x="120433" y="303400"/>
                        <a:pt x="124279" y="317632"/>
                        <a:pt x="141878" y="320456"/>
                      </a:cubicBezTo>
                      <a:cubicBezTo>
                        <a:pt x="143314" y="320693"/>
                        <a:pt x="144762" y="320847"/>
                        <a:pt x="146216" y="320921"/>
                      </a:cubicBezTo>
                      <a:cubicBezTo>
                        <a:pt x="152267" y="321293"/>
                        <a:pt x="158175" y="318988"/>
                        <a:pt x="162380" y="314621"/>
                      </a:cubicBezTo>
                      <a:cubicBezTo>
                        <a:pt x="176189" y="301328"/>
                        <a:pt x="183746" y="268001"/>
                        <a:pt x="183105" y="223193"/>
                      </a:cubicBezTo>
                      <a:lnTo>
                        <a:pt x="183054" y="218830"/>
                      </a:lnTo>
                      <a:cubicBezTo>
                        <a:pt x="183001" y="215671"/>
                        <a:pt x="184344" y="212650"/>
                        <a:pt x="186723" y="210574"/>
                      </a:cubicBezTo>
                      <a:cubicBezTo>
                        <a:pt x="189100" y="208511"/>
                        <a:pt x="192271" y="207614"/>
                        <a:pt x="195376" y="208120"/>
                      </a:cubicBezTo>
                      <a:cubicBezTo>
                        <a:pt x="196002" y="208213"/>
                        <a:pt x="196616" y="208371"/>
                        <a:pt x="197211" y="208585"/>
                      </a:cubicBezTo>
                      <a:cubicBezTo>
                        <a:pt x="207120" y="212242"/>
                        <a:pt x="217331" y="215011"/>
                        <a:pt x="227727" y="216869"/>
                      </a:cubicBezTo>
                      <a:cubicBezTo>
                        <a:pt x="243742" y="219448"/>
                        <a:pt x="254151" y="217115"/>
                        <a:pt x="258666" y="209974"/>
                      </a:cubicBezTo>
                      <a:cubicBezTo>
                        <a:pt x="260836" y="206197"/>
                        <a:pt x="261341" y="201690"/>
                        <a:pt x="260059" y="197527"/>
                      </a:cubicBezTo>
                      <a:cubicBezTo>
                        <a:pt x="255415" y="177911"/>
                        <a:pt x="225651" y="148403"/>
                        <a:pt x="187722" y="125715"/>
                      </a:cubicBezTo>
                      <a:cubicBezTo>
                        <a:pt x="182683" y="122699"/>
                        <a:pt x="181042" y="116169"/>
                        <a:pt x="184057" y="111128"/>
                      </a:cubicBezTo>
                      <a:cubicBezTo>
                        <a:pt x="185141" y="109316"/>
                        <a:pt x="186741" y="107868"/>
                        <a:pt x="188651" y="106968"/>
                      </a:cubicBezTo>
                      <a:lnTo>
                        <a:pt x="188860" y="106880"/>
                      </a:lnTo>
                      <a:cubicBezTo>
                        <a:pt x="204057" y="99715"/>
                        <a:pt x="215581" y="82924"/>
                        <a:pt x="218907" y="63089"/>
                      </a:cubicBezTo>
                      <a:cubicBezTo>
                        <a:pt x="221805" y="45656"/>
                        <a:pt x="217643" y="29488"/>
                        <a:pt x="207727" y="19879"/>
                      </a:cubicBezTo>
                      <a:cubicBezTo>
                        <a:pt x="198337" y="10271"/>
                        <a:pt x="186221" y="3783"/>
                        <a:pt x="173021" y="129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79" name="Graphic 4289">
                <a:extLst>
                  <a:ext uri="{FF2B5EF4-FFF2-40B4-BE49-F238E27FC236}">
                    <a16:creationId xmlns:a16="http://schemas.microsoft.com/office/drawing/2014/main" id="{DDF59DD1-4310-FBD8-7526-7F3456EA1F93}"/>
                  </a:ext>
                </a:extLst>
              </p:cNvPr>
              <p:cNvGrpSpPr/>
              <p:nvPr/>
            </p:nvGrpSpPr>
            <p:grpSpPr>
              <a:xfrm>
                <a:off x="1702799" y="3946091"/>
                <a:ext cx="34112" cy="54475"/>
                <a:chOff x="1702799" y="3946091"/>
                <a:chExt cx="34112" cy="54475"/>
              </a:xfrm>
            </p:grpSpPr>
            <p:sp>
              <p:nvSpPr>
                <p:cNvPr id="6180" name="Freeform 6179">
                  <a:extLst>
                    <a:ext uri="{FF2B5EF4-FFF2-40B4-BE49-F238E27FC236}">
                      <a16:creationId xmlns:a16="http://schemas.microsoft.com/office/drawing/2014/main" id="{B96010F2-4F2A-4C23-0D6C-4315180985C3}"/>
                    </a:ext>
                  </a:extLst>
                </p:cNvPr>
                <p:cNvSpPr/>
                <p:nvPr/>
              </p:nvSpPr>
              <p:spPr>
                <a:xfrm rot="-780000">
                  <a:off x="1708113" y="3948442"/>
                  <a:ext cx="20155" cy="49563"/>
                </a:xfrm>
                <a:custGeom>
                  <a:avLst/>
                  <a:gdLst>
                    <a:gd name="connsiteX0" fmla="*/ 3306 w 20155"/>
                    <a:gd name="connsiteY0" fmla="*/ 50198 h 49563"/>
                    <a:gd name="connsiteX1" fmla="*/ 1323 w 20155"/>
                    <a:gd name="connsiteY1" fmla="*/ 48637 h 49563"/>
                    <a:gd name="connsiteX2" fmla="*/ 1198 w 20155"/>
                    <a:gd name="connsiteY2" fmla="*/ 36733 h 49563"/>
                    <a:gd name="connsiteX3" fmla="*/ 3678 w 20155"/>
                    <a:gd name="connsiteY3" fmla="*/ 34252 h 49563"/>
                    <a:gd name="connsiteX4" fmla="*/ 6776 w 20155"/>
                    <a:gd name="connsiteY4" fmla="*/ 33560 h 49563"/>
                    <a:gd name="connsiteX5" fmla="*/ 9154 w 20155"/>
                    <a:gd name="connsiteY5" fmla="*/ 33007 h 49563"/>
                    <a:gd name="connsiteX6" fmla="*/ 7542 w 20155"/>
                    <a:gd name="connsiteY6" fmla="*/ 31171 h 49563"/>
                    <a:gd name="connsiteX7" fmla="*/ 6251 w 20155"/>
                    <a:gd name="connsiteY7" fmla="*/ 29778 h 49563"/>
                    <a:gd name="connsiteX8" fmla="*/ 4268 w 20155"/>
                    <a:gd name="connsiteY8" fmla="*/ 23528 h 49563"/>
                    <a:gd name="connsiteX9" fmla="*/ 6623 w 20155"/>
                    <a:gd name="connsiteY9" fmla="*/ 18943 h 49563"/>
                    <a:gd name="connsiteX10" fmla="*/ 12104 w 20155"/>
                    <a:gd name="connsiteY10" fmla="*/ 17056 h 49563"/>
                    <a:gd name="connsiteX11" fmla="*/ 14482 w 20155"/>
                    <a:gd name="connsiteY11" fmla="*/ 16592 h 49563"/>
                    <a:gd name="connsiteX12" fmla="*/ 14779 w 20155"/>
                    <a:gd name="connsiteY12" fmla="*/ 14013 h 49563"/>
                    <a:gd name="connsiteX13" fmla="*/ 14208 w 20155"/>
                    <a:gd name="connsiteY13" fmla="*/ 13246 h 49563"/>
                    <a:gd name="connsiteX14" fmla="*/ 13590 w 20155"/>
                    <a:gd name="connsiteY14" fmla="*/ 12452 h 49563"/>
                    <a:gd name="connsiteX15" fmla="*/ 12196 w 20155"/>
                    <a:gd name="connsiteY15" fmla="*/ 6031 h 49563"/>
                    <a:gd name="connsiteX16" fmla="*/ 16809 w 20155"/>
                    <a:gd name="connsiteY16" fmla="*/ 920 h 49563"/>
                    <a:gd name="connsiteX17" fmla="*/ 20270 w 20155"/>
                    <a:gd name="connsiteY17" fmla="*/ 2166 h 49563"/>
                    <a:gd name="connsiteX18" fmla="*/ 20278 w 20155"/>
                    <a:gd name="connsiteY18" fmla="*/ 2184 h 49563"/>
                    <a:gd name="connsiteX19" fmla="*/ 19015 w 20155"/>
                    <a:gd name="connsiteY19" fmla="*/ 5654 h 49563"/>
                    <a:gd name="connsiteX20" fmla="*/ 17231 w 20155"/>
                    <a:gd name="connsiteY20" fmla="*/ 7341 h 49563"/>
                    <a:gd name="connsiteX21" fmla="*/ 17826 w 20155"/>
                    <a:gd name="connsiteY21" fmla="*/ 9399 h 49563"/>
                    <a:gd name="connsiteX22" fmla="*/ 18249 w 20155"/>
                    <a:gd name="connsiteY22" fmla="*/ 9943 h 49563"/>
                    <a:gd name="connsiteX23" fmla="*/ 19466 w 20155"/>
                    <a:gd name="connsiteY23" fmla="*/ 11704 h 49563"/>
                    <a:gd name="connsiteX24" fmla="*/ 19094 w 20155"/>
                    <a:gd name="connsiteY24" fmla="*/ 19194 h 49563"/>
                    <a:gd name="connsiteX25" fmla="*/ 18374 w 20155"/>
                    <a:gd name="connsiteY25" fmla="*/ 20234 h 49563"/>
                    <a:gd name="connsiteX26" fmla="*/ 12745 w 20155"/>
                    <a:gd name="connsiteY26" fmla="*/ 22241 h 49563"/>
                    <a:gd name="connsiteX27" fmla="*/ 9920 w 20155"/>
                    <a:gd name="connsiteY27" fmla="*/ 22985 h 49563"/>
                    <a:gd name="connsiteX28" fmla="*/ 9456 w 20155"/>
                    <a:gd name="connsiteY28" fmla="*/ 24026 h 49563"/>
                    <a:gd name="connsiteX29" fmla="*/ 10199 w 20155"/>
                    <a:gd name="connsiteY29" fmla="*/ 26404 h 49563"/>
                    <a:gd name="connsiteX30" fmla="*/ 11240 w 20155"/>
                    <a:gd name="connsiteY30" fmla="*/ 27496 h 49563"/>
                    <a:gd name="connsiteX31" fmla="*/ 14092 w 20155"/>
                    <a:gd name="connsiteY31" fmla="*/ 34512 h 49563"/>
                    <a:gd name="connsiteX32" fmla="*/ 7589 w 20155"/>
                    <a:gd name="connsiteY32" fmla="*/ 38726 h 49563"/>
                    <a:gd name="connsiteX33" fmla="*/ 5880 w 20155"/>
                    <a:gd name="connsiteY33" fmla="*/ 39024 h 49563"/>
                    <a:gd name="connsiteX34" fmla="*/ 6126 w 20155"/>
                    <a:gd name="connsiteY34" fmla="*/ 46611 h 49563"/>
                    <a:gd name="connsiteX35" fmla="*/ 4732 w 20155"/>
                    <a:gd name="connsiteY35" fmla="*/ 50035 h 49563"/>
                    <a:gd name="connsiteX36" fmla="*/ 3306 w 20155"/>
                    <a:gd name="connsiteY36" fmla="*/ 50198 h 4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155" h="49563">
                      <a:moveTo>
                        <a:pt x="3306" y="50198"/>
                      </a:moveTo>
                      <a:cubicBezTo>
                        <a:pt x="2421" y="50053"/>
                        <a:pt x="1672" y="49463"/>
                        <a:pt x="1323" y="48637"/>
                      </a:cubicBezTo>
                      <a:cubicBezTo>
                        <a:pt x="81" y="44772"/>
                        <a:pt x="37" y="40622"/>
                        <a:pt x="1198" y="36733"/>
                      </a:cubicBezTo>
                      <a:cubicBezTo>
                        <a:pt x="1641" y="35596"/>
                        <a:pt x="2541" y="34696"/>
                        <a:pt x="3678" y="34252"/>
                      </a:cubicBezTo>
                      <a:cubicBezTo>
                        <a:pt x="4686" y="33923"/>
                        <a:pt x="5723" y="33692"/>
                        <a:pt x="6776" y="33560"/>
                      </a:cubicBezTo>
                      <a:cubicBezTo>
                        <a:pt x="7592" y="33496"/>
                        <a:pt x="8394" y="33310"/>
                        <a:pt x="9154" y="33007"/>
                      </a:cubicBezTo>
                      <a:cubicBezTo>
                        <a:pt x="8697" y="32329"/>
                        <a:pt x="8155" y="31712"/>
                        <a:pt x="7542" y="31171"/>
                      </a:cubicBezTo>
                      <a:cubicBezTo>
                        <a:pt x="7078" y="30707"/>
                        <a:pt x="6651" y="30242"/>
                        <a:pt x="6251" y="29778"/>
                      </a:cubicBezTo>
                      <a:cubicBezTo>
                        <a:pt x="4801" y="28033"/>
                        <a:pt x="4089" y="25791"/>
                        <a:pt x="4268" y="23528"/>
                      </a:cubicBezTo>
                      <a:cubicBezTo>
                        <a:pt x="4404" y="21745"/>
                        <a:pt x="5252" y="20092"/>
                        <a:pt x="6623" y="18943"/>
                      </a:cubicBezTo>
                      <a:cubicBezTo>
                        <a:pt x="8231" y="17800"/>
                        <a:pt x="10133" y="17145"/>
                        <a:pt x="12104" y="17056"/>
                      </a:cubicBezTo>
                      <a:cubicBezTo>
                        <a:pt x="12913" y="17005"/>
                        <a:pt x="13712" y="16849"/>
                        <a:pt x="14482" y="16592"/>
                      </a:cubicBezTo>
                      <a:cubicBezTo>
                        <a:pt x="14858" y="15787"/>
                        <a:pt x="14962" y="14882"/>
                        <a:pt x="14779" y="14013"/>
                      </a:cubicBezTo>
                      <a:cubicBezTo>
                        <a:pt x="14614" y="13740"/>
                        <a:pt x="14422" y="13483"/>
                        <a:pt x="14208" y="13246"/>
                      </a:cubicBezTo>
                      <a:cubicBezTo>
                        <a:pt x="14008" y="13000"/>
                        <a:pt x="13785" y="12726"/>
                        <a:pt x="13590" y="12452"/>
                      </a:cubicBezTo>
                      <a:cubicBezTo>
                        <a:pt x="12181" y="10631"/>
                        <a:pt x="11669" y="8272"/>
                        <a:pt x="12196" y="6031"/>
                      </a:cubicBezTo>
                      <a:cubicBezTo>
                        <a:pt x="12882" y="3717"/>
                        <a:pt x="14578" y="1838"/>
                        <a:pt x="16809" y="920"/>
                      </a:cubicBezTo>
                      <a:cubicBezTo>
                        <a:pt x="18108" y="308"/>
                        <a:pt x="19658" y="866"/>
                        <a:pt x="20270" y="2166"/>
                      </a:cubicBezTo>
                      <a:cubicBezTo>
                        <a:pt x="20273" y="2172"/>
                        <a:pt x="20276" y="2178"/>
                        <a:pt x="20278" y="2184"/>
                      </a:cubicBezTo>
                      <a:cubicBezTo>
                        <a:pt x="20869" y="3492"/>
                        <a:pt x="20308" y="5032"/>
                        <a:pt x="19015" y="5654"/>
                      </a:cubicBezTo>
                      <a:cubicBezTo>
                        <a:pt x="18207" y="5936"/>
                        <a:pt x="17558" y="6550"/>
                        <a:pt x="17231" y="7341"/>
                      </a:cubicBezTo>
                      <a:cubicBezTo>
                        <a:pt x="17127" y="8080"/>
                        <a:pt x="17344" y="8829"/>
                        <a:pt x="17826" y="9399"/>
                      </a:cubicBezTo>
                      <a:lnTo>
                        <a:pt x="18249" y="9943"/>
                      </a:lnTo>
                      <a:cubicBezTo>
                        <a:pt x="18723" y="10480"/>
                        <a:pt x="19131" y="11071"/>
                        <a:pt x="19466" y="11704"/>
                      </a:cubicBezTo>
                      <a:cubicBezTo>
                        <a:pt x="20389" y="14143"/>
                        <a:pt x="20254" y="16857"/>
                        <a:pt x="19094" y="19194"/>
                      </a:cubicBezTo>
                      <a:cubicBezTo>
                        <a:pt x="18945" y="19595"/>
                        <a:pt x="18698" y="19954"/>
                        <a:pt x="18374" y="20234"/>
                      </a:cubicBezTo>
                      <a:cubicBezTo>
                        <a:pt x="16752" y="21472"/>
                        <a:pt x="14784" y="22174"/>
                        <a:pt x="12745" y="22241"/>
                      </a:cubicBezTo>
                      <a:cubicBezTo>
                        <a:pt x="11757" y="22258"/>
                        <a:pt x="10788" y="22513"/>
                        <a:pt x="9920" y="22985"/>
                      </a:cubicBezTo>
                      <a:cubicBezTo>
                        <a:pt x="9628" y="23252"/>
                        <a:pt x="9460" y="23629"/>
                        <a:pt x="9456" y="24026"/>
                      </a:cubicBezTo>
                      <a:cubicBezTo>
                        <a:pt x="9400" y="24883"/>
                        <a:pt x="9665" y="25731"/>
                        <a:pt x="10199" y="26404"/>
                      </a:cubicBezTo>
                      <a:cubicBezTo>
                        <a:pt x="10520" y="26776"/>
                        <a:pt x="10868" y="27125"/>
                        <a:pt x="11240" y="27496"/>
                      </a:cubicBezTo>
                      <a:cubicBezTo>
                        <a:pt x="13468" y="29086"/>
                        <a:pt x="14578" y="31819"/>
                        <a:pt x="14092" y="34512"/>
                      </a:cubicBezTo>
                      <a:cubicBezTo>
                        <a:pt x="13102" y="37862"/>
                        <a:pt x="9777" y="38382"/>
                        <a:pt x="7589" y="38726"/>
                      </a:cubicBezTo>
                      <a:cubicBezTo>
                        <a:pt x="6971" y="38824"/>
                        <a:pt x="6372" y="38898"/>
                        <a:pt x="5880" y="39024"/>
                      </a:cubicBezTo>
                      <a:cubicBezTo>
                        <a:pt x="5377" y="41538"/>
                        <a:pt x="5461" y="44134"/>
                        <a:pt x="6126" y="46611"/>
                      </a:cubicBezTo>
                      <a:cubicBezTo>
                        <a:pt x="6685" y="47941"/>
                        <a:pt x="6062" y="49474"/>
                        <a:pt x="4732" y="50035"/>
                      </a:cubicBezTo>
                      <a:cubicBezTo>
                        <a:pt x="4282" y="50225"/>
                        <a:pt x="3788" y="50281"/>
                        <a:pt x="3306" y="5019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81" name="Freeform 6180">
                  <a:extLst>
                    <a:ext uri="{FF2B5EF4-FFF2-40B4-BE49-F238E27FC236}">
                      <a16:creationId xmlns:a16="http://schemas.microsoft.com/office/drawing/2014/main" id="{74009B92-C50C-39CB-FC37-2902C389D8FF}"/>
                    </a:ext>
                  </a:extLst>
                </p:cNvPr>
                <p:cNvSpPr/>
                <p:nvPr/>
              </p:nvSpPr>
              <p:spPr>
                <a:xfrm rot="-780000">
                  <a:off x="1711438" y="3948651"/>
                  <a:ext cx="20158" cy="49563"/>
                </a:xfrm>
                <a:custGeom>
                  <a:avLst/>
                  <a:gdLst>
                    <a:gd name="connsiteX0" fmla="*/ 3315 w 20158"/>
                    <a:gd name="connsiteY0" fmla="*/ 50203 h 49563"/>
                    <a:gd name="connsiteX1" fmla="*/ 1308 w 20158"/>
                    <a:gd name="connsiteY1" fmla="*/ 48642 h 49563"/>
                    <a:gd name="connsiteX2" fmla="*/ 1211 w 20158"/>
                    <a:gd name="connsiteY2" fmla="*/ 36738 h 49563"/>
                    <a:gd name="connsiteX3" fmla="*/ 3691 w 20158"/>
                    <a:gd name="connsiteY3" fmla="*/ 34257 h 49563"/>
                    <a:gd name="connsiteX4" fmla="*/ 6789 w 20158"/>
                    <a:gd name="connsiteY4" fmla="*/ 33565 h 49563"/>
                    <a:gd name="connsiteX5" fmla="*/ 9167 w 20158"/>
                    <a:gd name="connsiteY5" fmla="*/ 32993 h 49563"/>
                    <a:gd name="connsiteX6" fmla="*/ 7556 w 20158"/>
                    <a:gd name="connsiteY6" fmla="*/ 31158 h 49563"/>
                    <a:gd name="connsiteX7" fmla="*/ 6241 w 20158"/>
                    <a:gd name="connsiteY7" fmla="*/ 29764 h 49563"/>
                    <a:gd name="connsiteX8" fmla="*/ 4281 w 20158"/>
                    <a:gd name="connsiteY8" fmla="*/ 23529 h 49563"/>
                    <a:gd name="connsiteX9" fmla="*/ 6636 w 20158"/>
                    <a:gd name="connsiteY9" fmla="*/ 18943 h 49563"/>
                    <a:gd name="connsiteX10" fmla="*/ 12117 w 20158"/>
                    <a:gd name="connsiteY10" fmla="*/ 17057 h 49563"/>
                    <a:gd name="connsiteX11" fmla="*/ 14495 w 20158"/>
                    <a:gd name="connsiteY11" fmla="*/ 16592 h 49563"/>
                    <a:gd name="connsiteX12" fmla="*/ 14792 w 20158"/>
                    <a:gd name="connsiteY12" fmla="*/ 14013 h 49563"/>
                    <a:gd name="connsiteX13" fmla="*/ 14221 w 20158"/>
                    <a:gd name="connsiteY13" fmla="*/ 13247 h 49563"/>
                    <a:gd name="connsiteX14" fmla="*/ 13603 w 20158"/>
                    <a:gd name="connsiteY14" fmla="*/ 12452 h 49563"/>
                    <a:gd name="connsiteX15" fmla="*/ 12210 w 20158"/>
                    <a:gd name="connsiteY15" fmla="*/ 6031 h 49563"/>
                    <a:gd name="connsiteX16" fmla="*/ 16822 w 20158"/>
                    <a:gd name="connsiteY16" fmla="*/ 920 h 49563"/>
                    <a:gd name="connsiteX17" fmla="*/ 20249 w 20158"/>
                    <a:gd name="connsiteY17" fmla="*/ 2143 h 49563"/>
                    <a:gd name="connsiteX18" fmla="*/ 20268 w 20158"/>
                    <a:gd name="connsiteY18" fmla="*/ 2184 h 49563"/>
                    <a:gd name="connsiteX19" fmla="*/ 19023 w 20158"/>
                    <a:gd name="connsiteY19" fmla="*/ 5647 h 49563"/>
                    <a:gd name="connsiteX20" fmla="*/ 19005 w 20158"/>
                    <a:gd name="connsiteY20" fmla="*/ 5655 h 49563"/>
                    <a:gd name="connsiteX21" fmla="*/ 17245 w 20158"/>
                    <a:gd name="connsiteY21" fmla="*/ 7341 h 49563"/>
                    <a:gd name="connsiteX22" fmla="*/ 17839 w 20158"/>
                    <a:gd name="connsiteY22" fmla="*/ 9423 h 49563"/>
                    <a:gd name="connsiteX23" fmla="*/ 18262 w 20158"/>
                    <a:gd name="connsiteY23" fmla="*/ 9943 h 49563"/>
                    <a:gd name="connsiteX24" fmla="*/ 19451 w 20158"/>
                    <a:gd name="connsiteY24" fmla="*/ 11704 h 49563"/>
                    <a:gd name="connsiteX25" fmla="*/ 19102 w 20158"/>
                    <a:gd name="connsiteY25" fmla="*/ 19194 h 49563"/>
                    <a:gd name="connsiteX26" fmla="*/ 18359 w 20158"/>
                    <a:gd name="connsiteY26" fmla="*/ 20235 h 49563"/>
                    <a:gd name="connsiteX27" fmla="*/ 12758 w 20158"/>
                    <a:gd name="connsiteY27" fmla="*/ 22242 h 49563"/>
                    <a:gd name="connsiteX28" fmla="*/ 9934 w 20158"/>
                    <a:gd name="connsiteY28" fmla="*/ 22985 h 49563"/>
                    <a:gd name="connsiteX29" fmla="*/ 9469 w 20158"/>
                    <a:gd name="connsiteY29" fmla="*/ 24026 h 49563"/>
                    <a:gd name="connsiteX30" fmla="*/ 10236 w 20158"/>
                    <a:gd name="connsiteY30" fmla="*/ 26405 h 49563"/>
                    <a:gd name="connsiteX31" fmla="*/ 11253 w 20158"/>
                    <a:gd name="connsiteY31" fmla="*/ 27497 h 49563"/>
                    <a:gd name="connsiteX32" fmla="*/ 14128 w 20158"/>
                    <a:gd name="connsiteY32" fmla="*/ 34512 h 49563"/>
                    <a:gd name="connsiteX33" fmla="*/ 7583 w 20158"/>
                    <a:gd name="connsiteY33" fmla="*/ 38727 h 49563"/>
                    <a:gd name="connsiteX34" fmla="*/ 5897 w 20158"/>
                    <a:gd name="connsiteY34" fmla="*/ 39024 h 49563"/>
                    <a:gd name="connsiteX35" fmla="*/ 6120 w 20158"/>
                    <a:gd name="connsiteY35" fmla="*/ 46634 h 49563"/>
                    <a:gd name="connsiteX36" fmla="*/ 4742 w 20158"/>
                    <a:gd name="connsiteY36" fmla="*/ 50025 h 49563"/>
                    <a:gd name="connsiteX37" fmla="*/ 4727 w 20158"/>
                    <a:gd name="connsiteY37" fmla="*/ 50031 h 49563"/>
                    <a:gd name="connsiteX38" fmla="*/ 3315 w 20158"/>
                    <a:gd name="connsiteY38" fmla="*/ 50203 h 4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158" h="49563">
                      <a:moveTo>
                        <a:pt x="3315" y="50203"/>
                      </a:moveTo>
                      <a:cubicBezTo>
                        <a:pt x="2423" y="50060"/>
                        <a:pt x="1666" y="49471"/>
                        <a:pt x="1308" y="48642"/>
                      </a:cubicBezTo>
                      <a:cubicBezTo>
                        <a:pt x="76" y="44775"/>
                        <a:pt x="42" y="40625"/>
                        <a:pt x="1211" y="36738"/>
                      </a:cubicBezTo>
                      <a:cubicBezTo>
                        <a:pt x="1654" y="35601"/>
                        <a:pt x="2554" y="34701"/>
                        <a:pt x="3691" y="34257"/>
                      </a:cubicBezTo>
                      <a:cubicBezTo>
                        <a:pt x="4699" y="33926"/>
                        <a:pt x="5736" y="33694"/>
                        <a:pt x="6789" y="33565"/>
                      </a:cubicBezTo>
                      <a:cubicBezTo>
                        <a:pt x="7606" y="33492"/>
                        <a:pt x="8407" y="33299"/>
                        <a:pt x="9167" y="32993"/>
                      </a:cubicBezTo>
                      <a:cubicBezTo>
                        <a:pt x="8703" y="32321"/>
                        <a:pt x="8162" y="31705"/>
                        <a:pt x="7556" y="31158"/>
                      </a:cubicBezTo>
                      <a:cubicBezTo>
                        <a:pt x="7091" y="30693"/>
                        <a:pt x="6627" y="30229"/>
                        <a:pt x="6241" y="29764"/>
                      </a:cubicBezTo>
                      <a:cubicBezTo>
                        <a:pt x="4800" y="28021"/>
                        <a:pt x="4097" y="25783"/>
                        <a:pt x="4281" y="23529"/>
                      </a:cubicBezTo>
                      <a:cubicBezTo>
                        <a:pt x="4406" y="21742"/>
                        <a:pt x="5257" y="20086"/>
                        <a:pt x="6636" y="18943"/>
                      </a:cubicBezTo>
                      <a:cubicBezTo>
                        <a:pt x="8243" y="17798"/>
                        <a:pt x="10146" y="17143"/>
                        <a:pt x="12117" y="17057"/>
                      </a:cubicBezTo>
                      <a:cubicBezTo>
                        <a:pt x="12926" y="17005"/>
                        <a:pt x="13726" y="16849"/>
                        <a:pt x="14495" y="16592"/>
                      </a:cubicBezTo>
                      <a:cubicBezTo>
                        <a:pt x="14871" y="15787"/>
                        <a:pt x="14975" y="14882"/>
                        <a:pt x="14792" y="14013"/>
                      </a:cubicBezTo>
                      <a:cubicBezTo>
                        <a:pt x="14627" y="13740"/>
                        <a:pt x="14435" y="13483"/>
                        <a:pt x="14221" y="13247"/>
                      </a:cubicBezTo>
                      <a:cubicBezTo>
                        <a:pt x="14001" y="12993"/>
                        <a:pt x="13795" y="12728"/>
                        <a:pt x="13603" y="12452"/>
                      </a:cubicBezTo>
                      <a:cubicBezTo>
                        <a:pt x="12183" y="10637"/>
                        <a:pt x="11670" y="8272"/>
                        <a:pt x="12210" y="6031"/>
                      </a:cubicBezTo>
                      <a:cubicBezTo>
                        <a:pt x="12895" y="3717"/>
                        <a:pt x="14591" y="1838"/>
                        <a:pt x="16822" y="920"/>
                      </a:cubicBezTo>
                      <a:cubicBezTo>
                        <a:pt x="18106" y="311"/>
                        <a:pt x="19641" y="859"/>
                        <a:pt x="20249" y="2143"/>
                      </a:cubicBezTo>
                      <a:cubicBezTo>
                        <a:pt x="20256" y="2157"/>
                        <a:pt x="20262" y="2171"/>
                        <a:pt x="20268" y="2184"/>
                      </a:cubicBezTo>
                      <a:cubicBezTo>
                        <a:pt x="20880" y="3484"/>
                        <a:pt x="20323" y="5034"/>
                        <a:pt x="19023" y="5647"/>
                      </a:cubicBezTo>
                      <a:cubicBezTo>
                        <a:pt x="19017" y="5649"/>
                        <a:pt x="19011" y="5652"/>
                        <a:pt x="19005" y="5655"/>
                      </a:cubicBezTo>
                      <a:cubicBezTo>
                        <a:pt x="18202" y="5936"/>
                        <a:pt x="17560" y="6551"/>
                        <a:pt x="17245" y="7341"/>
                      </a:cubicBezTo>
                      <a:cubicBezTo>
                        <a:pt x="17145" y="8088"/>
                        <a:pt x="17360" y="8842"/>
                        <a:pt x="17839" y="9423"/>
                      </a:cubicBezTo>
                      <a:lnTo>
                        <a:pt x="18262" y="9943"/>
                      </a:lnTo>
                      <a:cubicBezTo>
                        <a:pt x="18734" y="10475"/>
                        <a:pt x="19134" y="11067"/>
                        <a:pt x="19451" y="11704"/>
                      </a:cubicBezTo>
                      <a:cubicBezTo>
                        <a:pt x="20368" y="14143"/>
                        <a:pt x="20242" y="16851"/>
                        <a:pt x="19102" y="19194"/>
                      </a:cubicBezTo>
                      <a:cubicBezTo>
                        <a:pt x="18936" y="19593"/>
                        <a:pt x="18682" y="19948"/>
                        <a:pt x="18359" y="20235"/>
                      </a:cubicBezTo>
                      <a:cubicBezTo>
                        <a:pt x="16751" y="21478"/>
                        <a:pt x="14790" y="22181"/>
                        <a:pt x="12758" y="22242"/>
                      </a:cubicBezTo>
                      <a:cubicBezTo>
                        <a:pt x="11770" y="22255"/>
                        <a:pt x="10800" y="22510"/>
                        <a:pt x="9934" y="22985"/>
                      </a:cubicBezTo>
                      <a:cubicBezTo>
                        <a:pt x="9644" y="23254"/>
                        <a:pt x="9476" y="23630"/>
                        <a:pt x="9469" y="24026"/>
                      </a:cubicBezTo>
                      <a:cubicBezTo>
                        <a:pt x="9410" y="24888"/>
                        <a:pt x="9684" y="25740"/>
                        <a:pt x="10236" y="26405"/>
                      </a:cubicBezTo>
                      <a:cubicBezTo>
                        <a:pt x="10533" y="26777"/>
                        <a:pt x="10904" y="27125"/>
                        <a:pt x="11253" y="27497"/>
                      </a:cubicBezTo>
                      <a:cubicBezTo>
                        <a:pt x="13487" y="29082"/>
                        <a:pt x="14606" y="31814"/>
                        <a:pt x="14128" y="34512"/>
                      </a:cubicBezTo>
                      <a:cubicBezTo>
                        <a:pt x="13139" y="37862"/>
                        <a:pt x="9790" y="38383"/>
                        <a:pt x="7583" y="38727"/>
                      </a:cubicBezTo>
                      <a:cubicBezTo>
                        <a:pt x="6966" y="38824"/>
                        <a:pt x="6394" y="38899"/>
                        <a:pt x="5897" y="39024"/>
                      </a:cubicBezTo>
                      <a:cubicBezTo>
                        <a:pt x="5387" y="41545"/>
                        <a:pt x="5464" y="44148"/>
                        <a:pt x="6120" y="46634"/>
                      </a:cubicBezTo>
                      <a:cubicBezTo>
                        <a:pt x="6675" y="47951"/>
                        <a:pt x="6059" y="49469"/>
                        <a:pt x="4742" y="50025"/>
                      </a:cubicBezTo>
                      <a:cubicBezTo>
                        <a:pt x="4737" y="50027"/>
                        <a:pt x="4732" y="50029"/>
                        <a:pt x="4727" y="50031"/>
                      </a:cubicBezTo>
                      <a:cubicBezTo>
                        <a:pt x="4282" y="50219"/>
                        <a:pt x="3792" y="50279"/>
                        <a:pt x="3315" y="50203"/>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82" name="Freeform 6181">
                  <a:extLst>
                    <a:ext uri="{FF2B5EF4-FFF2-40B4-BE49-F238E27FC236}">
                      <a16:creationId xmlns:a16="http://schemas.microsoft.com/office/drawing/2014/main" id="{D90240C3-8C2E-12AA-2314-B01DAB99C6BC}"/>
                    </a:ext>
                  </a:extLst>
                </p:cNvPr>
                <p:cNvSpPr/>
                <p:nvPr/>
              </p:nvSpPr>
              <p:spPr>
                <a:xfrm rot="-780000">
                  <a:off x="1708113" y="3948442"/>
                  <a:ext cx="20155" cy="49563"/>
                </a:xfrm>
                <a:custGeom>
                  <a:avLst/>
                  <a:gdLst>
                    <a:gd name="connsiteX0" fmla="*/ 3306 w 20155"/>
                    <a:gd name="connsiteY0" fmla="*/ 50198 h 49563"/>
                    <a:gd name="connsiteX1" fmla="*/ 1323 w 20155"/>
                    <a:gd name="connsiteY1" fmla="*/ 48637 h 49563"/>
                    <a:gd name="connsiteX2" fmla="*/ 1198 w 20155"/>
                    <a:gd name="connsiteY2" fmla="*/ 36733 h 49563"/>
                    <a:gd name="connsiteX3" fmla="*/ 3678 w 20155"/>
                    <a:gd name="connsiteY3" fmla="*/ 34252 h 49563"/>
                    <a:gd name="connsiteX4" fmla="*/ 6776 w 20155"/>
                    <a:gd name="connsiteY4" fmla="*/ 33560 h 49563"/>
                    <a:gd name="connsiteX5" fmla="*/ 9154 w 20155"/>
                    <a:gd name="connsiteY5" fmla="*/ 33007 h 49563"/>
                    <a:gd name="connsiteX6" fmla="*/ 7542 w 20155"/>
                    <a:gd name="connsiteY6" fmla="*/ 31171 h 49563"/>
                    <a:gd name="connsiteX7" fmla="*/ 6251 w 20155"/>
                    <a:gd name="connsiteY7" fmla="*/ 29778 h 49563"/>
                    <a:gd name="connsiteX8" fmla="*/ 4268 w 20155"/>
                    <a:gd name="connsiteY8" fmla="*/ 23528 h 49563"/>
                    <a:gd name="connsiteX9" fmla="*/ 6623 w 20155"/>
                    <a:gd name="connsiteY9" fmla="*/ 18943 h 49563"/>
                    <a:gd name="connsiteX10" fmla="*/ 12104 w 20155"/>
                    <a:gd name="connsiteY10" fmla="*/ 17056 h 49563"/>
                    <a:gd name="connsiteX11" fmla="*/ 14482 w 20155"/>
                    <a:gd name="connsiteY11" fmla="*/ 16592 h 49563"/>
                    <a:gd name="connsiteX12" fmla="*/ 14779 w 20155"/>
                    <a:gd name="connsiteY12" fmla="*/ 14013 h 49563"/>
                    <a:gd name="connsiteX13" fmla="*/ 14208 w 20155"/>
                    <a:gd name="connsiteY13" fmla="*/ 13246 h 49563"/>
                    <a:gd name="connsiteX14" fmla="*/ 13590 w 20155"/>
                    <a:gd name="connsiteY14" fmla="*/ 12452 h 49563"/>
                    <a:gd name="connsiteX15" fmla="*/ 12196 w 20155"/>
                    <a:gd name="connsiteY15" fmla="*/ 6031 h 49563"/>
                    <a:gd name="connsiteX16" fmla="*/ 16809 w 20155"/>
                    <a:gd name="connsiteY16" fmla="*/ 920 h 49563"/>
                    <a:gd name="connsiteX17" fmla="*/ 20270 w 20155"/>
                    <a:gd name="connsiteY17" fmla="*/ 2166 h 49563"/>
                    <a:gd name="connsiteX18" fmla="*/ 20278 w 20155"/>
                    <a:gd name="connsiteY18" fmla="*/ 2184 h 49563"/>
                    <a:gd name="connsiteX19" fmla="*/ 19015 w 20155"/>
                    <a:gd name="connsiteY19" fmla="*/ 5654 h 49563"/>
                    <a:gd name="connsiteX20" fmla="*/ 17231 w 20155"/>
                    <a:gd name="connsiteY20" fmla="*/ 7341 h 49563"/>
                    <a:gd name="connsiteX21" fmla="*/ 17826 w 20155"/>
                    <a:gd name="connsiteY21" fmla="*/ 9399 h 49563"/>
                    <a:gd name="connsiteX22" fmla="*/ 18249 w 20155"/>
                    <a:gd name="connsiteY22" fmla="*/ 9943 h 49563"/>
                    <a:gd name="connsiteX23" fmla="*/ 19466 w 20155"/>
                    <a:gd name="connsiteY23" fmla="*/ 11704 h 49563"/>
                    <a:gd name="connsiteX24" fmla="*/ 19094 w 20155"/>
                    <a:gd name="connsiteY24" fmla="*/ 19194 h 49563"/>
                    <a:gd name="connsiteX25" fmla="*/ 18374 w 20155"/>
                    <a:gd name="connsiteY25" fmla="*/ 20234 h 49563"/>
                    <a:gd name="connsiteX26" fmla="*/ 12745 w 20155"/>
                    <a:gd name="connsiteY26" fmla="*/ 22241 h 49563"/>
                    <a:gd name="connsiteX27" fmla="*/ 9920 w 20155"/>
                    <a:gd name="connsiteY27" fmla="*/ 22985 h 49563"/>
                    <a:gd name="connsiteX28" fmla="*/ 9456 w 20155"/>
                    <a:gd name="connsiteY28" fmla="*/ 24026 h 49563"/>
                    <a:gd name="connsiteX29" fmla="*/ 10199 w 20155"/>
                    <a:gd name="connsiteY29" fmla="*/ 26404 h 49563"/>
                    <a:gd name="connsiteX30" fmla="*/ 11240 w 20155"/>
                    <a:gd name="connsiteY30" fmla="*/ 27496 h 49563"/>
                    <a:gd name="connsiteX31" fmla="*/ 14092 w 20155"/>
                    <a:gd name="connsiteY31" fmla="*/ 34512 h 49563"/>
                    <a:gd name="connsiteX32" fmla="*/ 7589 w 20155"/>
                    <a:gd name="connsiteY32" fmla="*/ 38726 h 49563"/>
                    <a:gd name="connsiteX33" fmla="*/ 5880 w 20155"/>
                    <a:gd name="connsiteY33" fmla="*/ 39024 h 49563"/>
                    <a:gd name="connsiteX34" fmla="*/ 6126 w 20155"/>
                    <a:gd name="connsiteY34" fmla="*/ 46611 h 49563"/>
                    <a:gd name="connsiteX35" fmla="*/ 4732 w 20155"/>
                    <a:gd name="connsiteY35" fmla="*/ 50035 h 49563"/>
                    <a:gd name="connsiteX36" fmla="*/ 3306 w 20155"/>
                    <a:gd name="connsiteY36" fmla="*/ 50198 h 4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155" h="49563">
                      <a:moveTo>
                        <a:pt x="3306" y="50198"/>
                      </a:moveTo>
                      <a:cubicBezTo>
                        <a:pt x="2421" y="50053"/>
                        <a:pt x="1672" y="49463"/>
                        <a:pt x="1323" y="48637"/>
                      </a:cubicBezTo>
                      <a:cubicBezTo>
                        <a:pt x="81" y="44772"/>
                        <a:pt x="37" y="40622"/>
                        <a:pt x="1198" y="36733"/>
                      </a:cubicBezTo>
                      <a:cubicBezTo>
                        <a:pt x="1641" y="35596"/>
                        <a:pt x="2541" y="34696"/>
                        <a:pt x="3678" y="34252"/>
                      </a:cubicBezTo>
                      <a:cubicBezTo>
                        <a:pt x="4686" y="33923"/>
                        <a:pt x="5723" y="33692"/>
                        <a:pt x="6776" y="33560"/>
                      </a:cubicBezTo>
                      <a:cubicBezTo>
                        <a:pt x="7592" y="33496"/>
                        <a:pt x="8394" y="33310"/>
                        <a:pt x="9154" y="33007"/>
                      </a:cubicBezTo>
                      <a:cubicBezTo>
                        <a:pt x="8697" y="32329"/>
                        <a:pt x="8155" y="31712"/>
                        <a:pt x="7542" y="31171"/>
                      </a:cubicBezTo>
                      <a:cubicBezTo>
                        <a:pt x="7078" y="30707"/>
                        <a:pt x="6651" y="30242"/>
                        <a:pt x="6251" y="29778"/>
                      </a:cubicBezTo>
                      <a:cubicBezTo>
                        <a:pt x="4801" y="28033"/>
                        <a:pt x="4089" y="25791"/>
                        <a:pt x="4268" y="23528"/>
                      </a:cubicBezTo>
                      <a:cubicBezTo>
                        <a:pt x="4404" y="21745"/>
                        <a:pt x="5252" y="20092"/>
                        <a:pt x="6623" y="18943"/>
                      </a:cubicBezTo>
                      <a:cubicBezTo>
                        <a:pt x="8231" y="17800"/>
                        <a:pt x="10133" y="17145"/>
                        <a:pt x="12104" y="17056"/>
                      </a:cubicBezTo>
                      <a:cubicBezTo>
                        <a:pt x="12913" y="17005"/>
                        <a:pt x="13712" y="16849"/>
                        <a:pt x="14482" y="16592"/>
                      </a:cubicBezTo>
                      <a:cubicBezTo>
                        <a:pt x="14858" y="15787"/>
                        <a:pt x="14962" y="14882"/>
                        <a:pt x="14779" y="14013"/>
                      </a:cubicBezTo>
                      <a:cubicBezTo>
                        <a:pt x="14614" y="13740"/>
                        <a:pt x="14422" y="13483"/>
                        <a:pt x="14208" y="13246"/>
                      </a:cubicBezTo>
                      <a:cubicBezTo>
                        <a:pt x="14008" y="13000"/>
                        <a:pt x="13785" y="12726"/>
                        <a:pt x="13590" y="12452"/>
                      </a:cubicBezTo>
                      <a:cubicBezTo>
                        <a:pt x="12181" y="10631"/>
                        <a:pt x="11669" y="8272"/>
                        <a:pt x="12196" y="6031"/>
                      </a:cubicBezTo>
                      <a:cubicBezTo>
                        <a:pt x="12882" y="3717"/>
                        <a:pt x="14578" y="1838"/>
                        <a:pt x="16809" y="920"/>
                      </a:cubicBezTo>
                      <a:cubicBezTo>
                        <a:pt x="18108" y="308"/>
                        <a:pt x="19658" y="866"/>
                        <a:pt x="20270" y="2166"/>
                      </a:cubicBezTo>
                      <a:cubicBezTo>
                        <a:pt x="20273" y="2172"/>
                        <a:pt x="20276" y="2178"/>
                        <a:pt x="20278" y="2184"/>
                      </a:cubicBezTo>
                      <a:cubicBezTo>
                        <a:pt x="20869" y="3492"/>
                        <a:pt x="20308" y="5032"/>
                        <a:pt x="19015" y="5654"/>
                      </a:cubicBezTo>
                      <a:cubicBezTo>
                        <a:pt x="18207" y="5936"/>
                        <a:pt x="17558" y="6550"/>
                        <a:pt x="17231" y="7341"/>
                      </a:cubicBezTo>
                      <a:cubicBezTo>
                        <a:pt x="17127" y="8080"/>
                        <a:pt x="17344" y="8829"/>
                        <a:pt x="17826" y="9399"/>
                      </a:cubicBezTo>
                      <a:lnTo>
                        <a:pt x="18249" y="9943"/>
                      </a:lnTo>
                      <a:cubicBezTo>
                        <a:pt x="18723" y="10480"/>
                        <a:pt x="19131" y="11071"/>
                        <a:pt x="19466" y="11704"/>
                      </a:cubicBezTo>
                      <a:cubicBezTo>
                        <a:pt x="20389" y="14143"/>
                        <a:pt x="20254" y="16857"/>
                        <a:pt x="19094" y="19194"/>
                      </a:cubicBezTo>
                      <a:cubicBezTo>
                        <a:pt x="18945" y="19595"/>
                        <a:pt x="18698" y="19954"/>
                        <a:pt x="18374" y="20234"/>
                      </a:cubicBezTo>
                      <a:cubicBezTo>
                        <a:pt x="16752" y="21472"/>
                        <a:pt x="14784" y="22174"/>
                        <a:pt x="12745" y="22241"/>
                      </a:cubicBezTo>
                      <a:cubicBezTo>
                        <a:pt x="11757" y="22258"/>
                        <a:pt x="10788" y="22513"/>
                        <a:pt x="9920" y="22985"/>
                      </a:cubicBezTo>
                      <a:cubicBezTo>
                        <a:pt x="9628" y="23252"/>
                        <a:pt x="9460" y="23629"/>
                        <a:pt x="9456" y="24026"/>
                      </a:cubicBezTo>
                      <a:cubicBezTo>
                        <a:pt x="9400" y="24883"/>
                        <a:pt x="9665" y="25731"/>
                        <a:pt x="10199" y="26404"/>
                      </a:cubicBezTo>
                      <a:cubicBezTo>
                        <a:pt x="10520" y="26776"/>
                        <a:pt x="10868" y="27125"/>
                        <a:pt x="11240" y="27496"/>
                      </a:cubicBezTo>
                      <a:cubicBezTo>
                        <a:pt x="13468" y="29086"/>
                        <a:pt x="14578" y="31819"/>
                        <a:pt x="14092" y="34512"/>
                      </a:cubicBezTo>
                      <a:cubicBezTo>
                        <a:pt x="13102" y="37862"/>
                        <a:pt x="9777" y="38382"/>
                        <a:pt x="7589" y="38726"/>
                      </a:cubicBezTo>
                      <a:cubicBezTo>
                        <a:pt x="6971" y="38824"/>
                        <a:pt x="6372" y="38898"/>
                        <a:pt x="5880" y="39024"/>
                      </a:cubicBezTo>
                      <a:cubicBezTo>
                        <a:pt x="5377" y="41538"/>
                        <a:pt x="5461" y="44134"/>
                        <a:pt x="6126" y="46611"/>
                      </a:cubicBezTo>
                      <a:cubicBezTo>
                        <a:pt x="6685" y="47941"/>
                        <a:pt x="6062" y="49474"/>
                        <a:pt x="4732" y="50035"/>
                      </a:cubicBezTo>
                      <a:cubicBezTo>
                        <a:pt x="4282" y="50225"/>
                        <a:pt x="3788" y="50281"/>
                        <a:pt x="3306" y="5019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83" name="Graphic 4289">
                <a:extLst>
                  <a:ext uri="{FF2B5EF4-FFF2-40B4-BE49-F238E27FC236}">
                    <a16:creationId xmlns:a16="http://schemas.microsoft.com/office/drawing/2014/main" id="{D2800832-20B2-9038-89CB-47E30F827B5F}"/>
                  </a:ext>
                </a:extLst>
              </p:cNvPr>
              <p:cNvGrpSpPr/>
              <p:nvPr/>
            </p:nvGrpSpPr>
            <p:grpSpPr>
              <a:xfrm>
                <a:off x="1712225" y="3943500"/>
                <a:ext cx="38376" cy="61037"/>
                <a:chOff x="1712225" y="3943500"/>
                <a:chExt cx="38376" cy="61037"/>
              </a:xfrm>
            </p:grpSpPr>
            <p:sp>
              <p:nvSpPr>
                <p:cNvPr id="6184" name="Freeform 6183">
                  <a:extLst>
                    <a:ext uri="{FF2B5EF4-FFF2-40B4-BE49-F238E27FC236}">
                      <a16:creationId xmlns:a16="http://schemas.microsoft.com/office/drawing/2014/main" id="{5CE657E7-6E4E-038F-CE56-C710DBF28D7B}"/>
                    </a:ext>
                  </a:extLst>
                </p:cNvPr>
                <p:cNvSpPr/>
                <p:nvPr/>
              </p:nvSpPr>
              <p:spPr>
                <a:xfrm rot="-780000">
                  <a:off x="1718182" y="3946108"/>
                  <a:ext cx="23149" cy="55613"/>
                </a:xfrm>
                <a:custGeom>
                  <a:avLst/>
                  <a:gdLst>
                    <a:gd name="connsiteX0" fmla="*/ 4458 w 23149"/>
                    <a:gd name="connsiteY0" fmla="*/ 56260 h 55613"/>
                    <a:gd name="connsiteX1" fmla="*/ 2452 w 23149"/>
                    <a:gd name="connsiteY1" fmla="*/ 54671 h 55613"/>
                    <a:gd name="connsiteX2" fmla="*/ 2080 w 23149"/>
                    <a:gd name="connsiteY2" fmla="*/ 53877 h 55613"/>
                    <a:gd name="connsiteX3" fmla="*/ 2921 w 23149"/>
                    <a:gd name="connsiteY3" fmla="*/ 39938 h 55613"/>
                    <a:gd name="connsiteX4" fmla="*/ 8448 w 23149"/>
                    <a:gd name="connsiteY4" fmla="*/ 36416 h 55613"/>
                    <a:gd name="connsiteX5" fmla="*/ 11820 w 23149"/>
                    <a:gd name="connsiteY5" fmla="*/ 34707 h 55613"/>
                    <a:gd name="connsiteX6" fmla="*/ 10260 w 23149"/>
                    <a:gd name="connsiteY6" fmla="*/ 32923 h 55613"/>
                    <a:gd name="connsiteX7" fmla="*/ 8968 w 23149"/>
                    <a:gd name="connsiteY7" fmla="*/ 31529 h 55613"/>
                    <a:gd name="connsiteX8" fmla="*/ 6985 w 23149"/>
                    <a:gd name="connsiteY8" fmla="*/ 25266 h 55613"/>
                    <a:gd name="connsiteX9" fmla="*/ 9340 w 23149"/>
                    <a:gd name="connsiteY9" fmla="*/ 20680 h 55613"/>
                    <a:gd name="connsiteX10" fmla="*/ 14821 w 23149"/>
                    <a:gd name="connsiteY10" fmla="*/ 18793 h 55613"/>
                    <a:gd name="connsiteX11" fmla="*/ 17199 w 23149"/>
                    <a:gd name="connsiteY11" fmla="*/ 18329 h 55613"/>
                    <a:gd name="connsiteX12" fmla="*/ 17496 w 23149"/>
                    <a:gd name="connsiteY12" fmla="*/ 15750 h 55613"/>
                    <a:gd name="connsiteX13" fmla="*/ 16925 w 23149"/>
                    <a:gd name="connsiteY13" fmla="*/ 14984 h 55613"/>
                    <a:gd name="connsiteX14" fmla="*/ 16307 w 23149"/>
                    <a:gd name="connsiteY14" fmla="*/ 14189 h 55613"/>
                    <a:gd name="connsiteX15" fmla="*/ 15090 w 23149"/>
                    <a:gd name="connsiteY15" fmla="*/ 6755 h 55613"/>
                    <a:gd name="connsiteX16" fmla="*/ 19805 w 23149"/>
                    <a:gd name="connsiteY16" fmla="*/ 919 h 55613"/>
                    <a:gd name="connsiteX17" fmla="*/ 23266 w 23149"/>
                    <a:gd name="connsiteY17" fmla="*/ 2165 h 55613"/>
                    <a:gd name="connsiteX18" fmla="*/ 23274 w 23149"/>
                    <a:gd name="connsiteY18" fmla="*/ 2183 h 55613"/>
                    <a:gd name="connsiteX19" fmla="*/ 22011 w 23149"/>
                    <a:gd name="connsiteY19" fmla="*/ 5631 h 55613"/>
                    <a:gd name="connsiteX20" fmla="*/ 20125 w 23149"/>
                    <a:gd name="connsiteY20" fmla="*/ 8084 h 55613"/>
                    <a:gd name="connsiteX21" fmla="*/ 20548 w 23149"/>
                    <a:gd name="connsiteY21" fmla="*/ 11109 h 55613"/>
                    <a:gd name="connsiteX22" fmla="*/ 20971 w 23149"/>
                    <a:gd name="connsiteY22" fmla="*/ 11652 h 55613"/>
                    <a:gd name="connsiteX23" fmla="*/ 22187 w 23149"/>
                    <a:gd name="connsiteY23" fmla="*/ 13413 h 55613"/>
                    <a:gd name="connsiteX24" fmla="*/ 21816 w 23149"/>
                    <a:gd name="connsiteY24" fmla="*/ 20903 h 55613"/>
                    <a:gd name="connsiteX25" fmla="*/ 21096 w 23149"/>
                    <a:gd name="connsiteY25" fmla="*/ 21944 h 55613"/>
                    <a:gd name="connsiteX26" fmla="*/ 15466 w 23149"/>
                    <a:gd name="connsiteY26" fmla="*/ 23951 h 55613"/>
                    <a:gd name="connsiteX27" fmla="*/ 12642 w 23149"/>
                    <a:gd name="connsiteY27" fmla="*/ 24671 h 55613"/>
                    <a:gd name="connsiteX28" fmla="*/ 12178 w 23149"/>
                    <a:gd name="connsiteY28" fmla="*/ 25712 h 55613"/>
                    <a:gd name="connsiteX29" fmla="*/ 12921 w 23149"/>
                    <a:gd name="connsiteY29" fmla="*/ 28118 h 55613"/>
                    <a:gd name="connsiteX30" fmla="*/ 13962 w 23149"/>
                    <a:gd name="connsiteY30" fmla="*/ 29210 h 55613"/>
                    <a:gd name="connsiteX31" fmla="*/ 16813 w 23149"/>
                    <a:gd name="connsiteY31" fmla="*/ 36226 h 55613"/>
                    <a:gd name="connsiteX32" fmla="*/ 10469 w 23149"/>
                    <a:gd name="connsiteY32" fmla="*/ 41184 h 55613"/>
                    <a:gd name="connsiteX33" fmla="*/ 7217 w 23149"/>
                    <a:gd name="connsiteY33" fmla="*/ 42847 h 55613"/>
                    <a:gd name="connsiteX34" fmla="*/ 6753 w 23149"/>
                    <a:gd name="connsiteY34" fmla="*/ 51549 h 55613"/>
                    <a:gd name="connsiteX35" fmla="*/ 7250 w 23149"/>
                    <a:gd name="connsiteY35" fmla="*/ 52641 h 55613"/>
                    <a:gd name="connsiteX36" fmla="*/ 5891 w 23149"/>
                    <a:gd name="connsiteY36" fmla="*/ 56046 h 55613"/>
                    <a:gd name="connsiteX37" fmla="*/ 5856 w 23149"/>
                    <a:gd name="connsiteY37" fmla="*/ 56061 h 55613"/>
                    <a:gd name="connsiteX38" fmla="*/ 4458 w 23149"/>
                    <a:gd name="connsiteY38" fmla="*/ 56260 h 5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149" h="55613">
                      <a:moveTo>
                        <a:pt x="4458" y="56260"/>
                      </a:moveTo>
                      <a:cubicBezTo>
                        <a:pt x="3562" y="56108"/>
                        <a:pt x="2806" y="55509"/>
                        <a:pt x="2452" y="54671"/>
                      </a:cubicBezTo>
                      <a:lnTo>
                        <a:pt x="2080" y="53877"/>
                      </a:lnTo>
                      <a:cubicBezTo>
                        <a:pt x="-489" y="49490"/>
                        <a:pt x="-158" y="43985"/>
                        <a:pt x="2921" y="39938"/>
                      </a:cubicBezTo>
                      <a:cubicBezTo>
                        <a:pt x="4405" y="38279"/>
                        <a:pt x="6318" y="37061"/>
                        <a:pt x="8448" y="36416"/>
                      </a:cubicBezTo>
                      <a:cubicBezTo>
                        <a:pt x="9637" y="35984"/>
                        <a:pt x="10769" y="35410"/>
                        <a:pt x="11820" y="34707"/>
                      </a:cubicBezTo>
                      <a:cubicBezTo>
                        <a:pt x="11369" y="34055"/>
                        <a:pt x="10845" y="33457"/>
                        <a:pt x="10260" y="32923"/>
                      </a:cubicBezTo>
                      <a:cubicBezTo>
                        <a:pt x="9795" y="32458"/>
                        <a:pt x="9368" y="31993"/>
                        <a:pt x="8968" y="31529"/>
                      </a:cubicBezTo>
                      <a:cubicBezTo>
                        <a:pt x="7514" y="29781"/>
                        <a:pt x="6802" y="27532"/>
                        <a:pt x="6985" y="25266"/>
                      </a:cubicBezTo>
                      <a:cubicBezTo>
                        <a:pt x="7121" y="23482"/>
                        <a:pt x="7970" y="21829"/>
                        <a:pt x="9340" y="20680"/>
                      </a:cubicBezTo>
                      <a:cubicBezTo>
                        <a:pt x="10948" y="19537"/>
                        <a:pt x="12851" y="18883"/>
                        <a:pt x="14821" y="18793"/>
                      </a:cubicBezTo>
                      <a:cubicBezTo>
                        <a:pt x="15630" y="18742"/>
                        <a:pt x="16430" y="18586"/>
                        <a:pt x="17199" y="18329"/>
                      </a:cubicBezTo>
                      <a:cubicBezTo>
                        <a:pt x="17575" y="17525"/>
                        <a:pt x="17679" y="16619"/>
                        <a:pt x="17496" y="15750"/>
                      </a:cubicBezTo>
                      <a:cubicBezTo>
                        <a:pt x="17331" y="15477"/>
                        <a:pt x="17140" y="15220"/>
                        <a:pt x="16925" y="14984"/>
                      </a:cubicBezTo>
                      <a:cubicBezTo>
                        <a:pt x="16725" y="14737"/>
                        <a:pt x="16502" y="14463"/>
                        <a:pt x="16307" y="14189"/>
                      </a:cubicBezTo>
                      <a:cubicBezTo>
                        <a:pt x="14818" y="12015"/>
                        <a:pt x="14372" y="9291"/>
                        <a:pt x="15090" y="6755"/>
                      </a:cubicBezTo>
                      <a:cubicBezTo>
                        <a:pt x="15711" y="4203"/>
                        <a:pt x="17441" y="2062"/>
                        <a:pt x="19805" y="919"/>
                      </a:cubicBezTo>
                      <a:cubicBezTo>
                        <a:pt x="21104" y="308"/>
                        <a:pt x="22654" y="865"/>
                        <a:pt x="23266" y="2165"/>
                      </a:cubicBezTo>
                      <a:cubicBezTo>
                        <a:pt x="23269" y="2171"/>
                        <a:pt x="23272" y="2177"/>
                        <a:pt x="23274" y="2183"/>
                      </a:cubicBezTo>
                      <a:cubicBezTo>
                        <a:pt x="23866" y="3485"/>
                        <a:pt x="23303" y="5020"/>
                        <a:pt x="22011" y="5631"/>
                      </a:cubicBezTo>
                      <a:cubicBezTo>
                        <a:pt x="21056" y="6135"/>
                        <a:pt x="20367" y="7031"/>
                        <a:pt x="20125" y="8084"/>
                      </a:cubicBezTo>
                      <a:cubicBezTo>
                        <a:pt x="19821" y="9106"/>
                        <a:pt x="19976" y="10209"/>
                        <a:pt x="20548" y="11109"/>
                      </a:cubicBezTo>
                      <a:lnTo>
                        <a:pt x="20971" y="11652"/>
                      </a:lnTo>
                      <a:cubicBezTo>
                        <a:pt x="21445" y="12188"/>
                        <a:pt x="21853" y="12780"/>
                        <a:pt x="22187" y="13413"/>
                      </a:cubicBezTo>
                      <a:cubicBezTo>
                        <a:pt x="23111" y="15852"/>
                        <a:pt x="22976" y="18567"/>
                        <a:pt x="21816" y="20903"/>
                      </a:cubicBezTo>
                      <a:cubicBezTo>
                        <a:pt x="21667" y="21305"/>
                        <a:pt x="21420" y="21663"/>
                        <a:pt x="21096" y="21944"/>
                      </a:cubicBezTo>
                      <a:cubicBezTo>
                        <a:pt x="19474" y="23181"/>
                        <a:pt x="17506" y="23883"/>
                        <a:pt x="15466" y="23951"/>
                      </a:cubicBezTo>
                      <a:cubicBezTo>
                        <a:pt x="14483" y="23974"/>
                        <a:pt x="13517" y="24220"/>
                        <a:pt x="12642" y="24671"/>
                      </a:cubicBezTo>
                      <a:cubicBezTo>
                        <a:pt x="12358" y="24944"/>
                        <a:pt x="12191" y="25318"/>
                        <a:pt x="12178" y="25712"/>
                      </a:cubicBezTo>
                      <a:cubicBezTo>
                        <a:pt x="12121" y="26578"/>
                        <a:pt x="12386" y="27435"/>
                        <a:pt x="12921" y="28118"/>
                      </a:cubicBezTo>
                      <a:cubicBezTo>
                        <a:pt x="13242" y="28490"/>
                        <a:pt x="13590" y="28839"/>
                        <a:pt x="13962" y="29210"/>
                      </a:cubicBezTo>
                      <a:cubicBezTo>
                        <a:pt x="16190" y="30800"/>
                        <a:pt x="17300" y="33533"/>
                        <a:pt x="16813" y="36226"/>
                      </a:cubicBezTo>
                      <a:cubicBezTo>
                        <a:pt x="16047" y="38805"/>
                        <a:pt x="13218" y="40022"/>
                        <a:pt x="10469" y="41184"/>
                      </a:cubicBezTo>
                      <a:cubicBezTo>
                        <a:pt x="9314" y="41587"/>
                        <a:pt x="8220" y="42146"/>
                        <a:pt x="7217" y="42847"/>
                      </a:cubicBezTo>
                      <a:cubicBezTo>
                        <a:pt x="5172" y="45332"/>
                        <a:pt x="4984" y="48860"/>
                        <a:pt x="6753" y="51549"/>
                      </a:cubicBezTo>
                      <a:cubicBezTo>
                        <a:pt x="6953" y="51944"/>
                        <a:pt x="7124" y="52316"/>
                        <a:pt x="7250" y="52641"/>
                      </a:cubicBezTo>
                      <a:cubicBezTo>
                        <a:pt x="7815" y="53957"/>
                        <a:pt x="7206" y="55481"/>
                        <a:pt x="5891" y="56046"/>
                      </a:cubicBezTo>
                      <a:cubicBezTo>
                        <a:pt x="5879" y="56051"/>
                        <a:pt x="5868" y="56056"/>
                        <a:pt x="5856" y="56061"/>
                      </a:cubicBezTo>
                      <a:cubicBezTo>
                        <a:pt x="5418" y="56256"/>
                        <a:pt x="4934" y="56326"/>
                        <a:pt x="4458" y="56260"/>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85" name="Freeform 6184">
                  <a:extLst>
                    <a:ext uri="{FF2B5EF4-FFF2-40B4-BE49-F238E27FC236}">
                      <a16:creationId xmlns:a16="http://schemas.microsoft.com/office/drawing/2014/main" id="{FDCB6A47-7C1E-9EFF-AEBE-8C13711290A0}"/>
                    </a:ext>
                  </a:extLst>
                </p:cNvPr>
                <p:cNvSpPr/>
                <p:nvPr/>
              </p:nvSpPr>
              <p:spPr>
                <a:xfrm rot="-780000">
                  <a:off x="1721511" y="3946332"/>
                  <a:ext cx="23135" cy="55596"/>
                </a:xfrm>
                <a:custGeom>
                  <a:avLst/>
                  <a:gdLst>
                    <a:gd name="connsiteX0" fmla="*/ 4436 w 23135"/>
                    <a:gd name="connsiteY0" fmla="*/ 56238 h 55596"/>
                    <a:gd name="connsiteX1" fmla="*/ 2452 w 23135"/>
                    <a:gd name="connsiteY1" fmla="*/ 54649 h 55596"/>
                    <a:gd name="connsiteX2" fmla="*/ 2081 w 23135"/>
                    <a:gd name="connsiteY2" fmla="*/ 53854 h 55596"/>
                    <a:gd name="connsiteX3" fmla="*/ 2922 w 23135"/>
                    <a:gd name="connsiteY3" fmla="*/ 39916 h 55596"/>
                    <a:gd name="connsiteX4" fmla="*/ 8426 w 23135"/>
                    <a:gd name="connsiteY4" fmla="*/ 36394 h 55596"/>
                    <a:gd name="connsiteX5" fmla="*/ 11798 w 23135"/>
                    <a:gd name="connsiteY5" fmla="*/ 34684 h 55596"/>
                    <a:gd name="connsiteX6" fmla="*/ 10260 w 23135"/>
                    <a:gd name="connsiteY6" fmla="*/ 32900 h 55596"/>
                    <a:gd name="connsiteX7" fmla="*/ 8946 w 23135"/>
                    <a:gd name="connsiteY7" fmla="*/ 31506 h 55596"/>
                    <a:gd name="connsiteX8" fmla="*/ 6986 w 23135"/>
                    <a:gd name="connsiteY8" fmla="*/ 25257 h 55596"/>
                    <a:gd name="connsiteX9" fmla="*/ 9341 w 23135"/>
                    <a:gd name="connsiteY9" fmla="*/ 20671 h 55596"/>
                    <a:gd name="connsiteX10" fmla="*/ 14821 w 23135"/>
                    <a:gd name="connsiteY10" fmla="*/ 18785 h 55596"/>
                    <a:gd name="connsiteX11" fmla="*/ 17200 w 23135"/>
                    <a:gd name="connsiteY11" fmla="*/ 18320 h 55596"/>
                    <a:gd name="connsiteX12" fmla="*/ 17497 w 23135"/>
                    <a:gd name="connsiteY12" fmla="*/ 15741 h 55596"/>
                    <a:gd name="connsiteX13" fmla="*/ 16926 w 23135"/>
                    <a:gd name="connsiteY13" fmla="*/ 14975 h 55596"/>
                    <a:gd name="connsiteX14" fmla="*/ 16308 w 23135"/>
                    <a:gd name="connsiteY14" fmla="*/ 14180 h 55596"/>
                    <a:gd name="connsiteX15" fmla="*/ 15091 w 23135"/>
                    <a:gd name="connsiteY15" fmla="*/ 6746 h 55596"/>
                    <a:gd name="connsiteX16" fmla="*/ 19801 w 23135"/>
                    <a:gd name="connsiteY16" fmla="*/ 920 h 55596"/>
                    <a:gd name="connsiteX17" fmla="*/ 23228 w 23135"/>
                    <a:gd name="connsiteY17" fmla="*/ 2143 h 55596"/>
                    <a:gd name="connsiteX18" fmla="*/ 23247 w 23135"/>
                    <a:gd name="connsiteY18" fmla="*/ 2184 h 55596"/>
                    <a:gd name="connsiteX19" fmla="*/ 22024 w 23135"/>
                    <a:gd name="connsiteY19" fmla="*/ 5612 h 55596"/>
                    <a:gd name="connsiteX20" fmla="*/ 21984 w 23135"/>
                    <a:gd name="connsiteY20" fmla="*/ 5631 h 55596"/>
                    <a:gd name="connsiteX21" fmla="*/ 20126 w 23135"/>
                    <a:gd name="connsiteY21" fmla="*/ 8084 h 55596"/>
                    <a:gd name="connsiteX22" fmla="*/ 20548 w 23135"/>
                    <a:gd name="connsiteY22" fmla="*/ 11132 h 55596"/>
                    <a:gd name="connsiteX23" fmla="*/ 20971 w 23135"/>
                    <a:gd name="connsiteY23" fmla="*/ 11653 h 55596"/>
                    <a:gd name="connsiteX24" fmla="*/ 22160 w 23135"/>
                    <a:gd name="connsiteY24" fmla="*/ 13414 h 55596"/>
                    <a:gd name="connsiteX25" fmla="*/ 21812 w 23135"/>
                    <a:gd name="connsiteY25" fmla="*/ 20903 h 55596"/>
                    <a:gd name="connsiteX26" fmla="*/ 21069 w 23135"/>
                    <a:gd name="connsiteY26" fmla="*/ 21944 h 55596"/>
                    <a:gd name="connsiteX27" fmla="*/ 15467 w 23135"/>
                    <a:gd name="connsiteY27" fmla="*/ 23951 h 55596"/>
                    <a:gd name="connsiteX28" fmla="*/ 12643 w 23135"/>
                    <a:gd name="connsiteY28" fmla="*/ 24671 h 55596"/>
                    <a:gd name="connsiteX29" fmla="*/ 12179 w 23135"/>
                    <a:gd name="connsiteY29" fmla="*/ 25735 h 55596"/>
                    <a:gd name="connsiteX30" fmla="*/ 12945 w 23135"/>
                    <a:gd name="connsiteY30" fmla="*/ 28114 h 55596"/>
                    <a:gd name="connsiteX31" fmla="*/ 13962 w 23135"/>
                    <a:gd name="connsiteY31" fmla="*/ 29206 h 55596"/>
                    <a:gd name="connsiteX32" fmla="*/ 16837 w 23135"/>
                    <a:gd name="connsiteY32" fmla="*/ 36222 h 55596"/>
                    <a:gd name="connsiteX33" fmla="*/ 10465 w 23135"/>
                    <a:gd name="connsiteY33" fmla="*/ 41179 h 55596"/>
                    <a:gd name="connsiteX34" fmla="*/ 7213 w 23135"/>
                    <a:gd name="connsiteY34" fmla="*/ 42843 h 55596"/>
                    <a:gd name="connsiteX35" fmla="*/ 6749 w 23135"/>
                    <a:gd name="connsiteY35" fmla="*/ 51545 h 55596"/>
                    <a:gd name="connsiteX36" fmla="*/ 7246 w 23135"/>
                    <a:gd name="connsiteY36" fmla="*/ 52637 h 55596"/>
                    <a:gd name="connsiteX37" fmla="*/ 5852 w 23135"/>
                    <a:gd name="connsiteY37" fmla="*/ 56061 h 55596"/>
                    <a:gd name="connsiteX38" fmla="*/ 4436 w 23135"/>
                    <a:gd name="connsiteY38" fmla="*/ 56238 h 5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135" h="55596">
                      <a:moveTo>
                        <a:pt x="4436" y="56238"/>
                      </a:moveTo>
                      <a:cubicBezTo>
                        <a:pt x="3549" y="56077"/>
                        <a:pt x="2803" y="55479"/>
                        <a:pt x="2452" y="54649"/>
                      </a:cubicBezTo>
                      <a:lnTo>
                        <a:pt x="2081" y="53854"/>
                      </a:lnTo>
                      <a:cubicBezTo>
                        <a:pt x="-489" y="49467"/>
                        <a:pt x="-157" y="43962"/>
                        <a:pt x="2922" y="39916"/>
                      </a:cubicBezTo>
                      <a:cubicBezTo>
                        <a:pt x="4396" y="38256"/>
                        <a:pt x="6301" y="37038"/>
                        <a:pt x="8426" y="36394"/>
                      </a:cubicBezTo>
                      <a:cubicBezTo>
                        <a:pt x="9617" y="35967"/>
                        <a:pt x="10750" y="35392"/>
                        <a:pt x="11798" y="34684"/>
                      </a:cubicBezTo>
                      <a:cubicBezTo>
                        <a:pt x="11363" y="34026"/>
                        <a:pt x="10846" y="33427"/>
                        <a:pt x="10260" y="32900"/>
                      </a:cubicBezTo>
                      <a:cubicBezTo>
                        <a:pt x="9796" y="32435"/>
                        <a:pt x="9331" y="31970"/>
                        <a:pt x="8946" y="31506"/>
                      </a:cubicBezTo>
                      <a:cubicBezTo>
                        <a:pt x="7502" y="29759"/>
                        <a:pt x="6798" y="27516"/>
                        <a:pt x="6986" y="25257"/>
                      </a:cubicBezTo>
                      <a:cubicBezTo>
                        <a:pt x="7111" y="23470"/>
                        <a:pt x="7962" y="21813"/>
                        <a:pt x="9341" y="20671"/>
                      </a:cubicBezTo>
                      <a:cubicBezTo>
                        <a:pt x="10947" y="19526"/>
                        <a:pt x="12851" y="18871"/>
                        <a:pt x="14821" y="18785"/>
                      </a:cubicBezTo>
                      <a:cubicBezTo>
                        <a:pt x="15631" y="18733"/>
                        <a:pt x="16430" y="18577"/>
                        <a:pt x="17200" y="18320"/>
                      </a:cubicBezTo>
                      <a:cubicBezTo>
                        <a:pt x="17576" y="17515"/>
                        <a:pt x="17680" y="16610"/>
                        <a:pt x="17497" y="15741"/>
                      </a:cubicBezTo>
                      <a:cubicBezTo>
                        <a:pt x="17331" y="15468"/>
                        <a:pt x="17140" y="15211"/>
                        <a:pt x="16926" y="14975"/>
                      </a:cubicBezTo>
                      <a:cubicBezTo>
                        <a:pt x="16706" y="14721"/>
                        <a:pt x="16500" y="14456"/>
                        <a:pt x="16308" y="14180"/>
                      </a:cubicBezTo>
                      <a:cubicBezTo>
                        <a:pt x="14795" y="12015"/>
                        <a:pt x="14347" y="9281"/>
                        <a:pt x="15091" y="6746"/>
                      </a:cubicBezTo>
                      <a:cubicBezTo>
                        <a:pt x="15713" y="4199"/>
                        <a:pt x="17440" y="2062"/>
                        <a:pt x="19801" y="920"/>
                      </a:cubicBezTo>
                      <a:cubicBezTo>
                        <a:pt x="21085" y="311"/>
                        <a:pt x="22619" y="859"/>
                        <a:pt x="23228" y="2143"/>
                      </a:cubicBezTo>
                      <a:cubicBezTo>
                        <a:pt x="23235" y="2156"/>
                        <a:pt x="23241" y="2170"/>
                        <a:pt x="23247" y="2184"/>
                      </a:cubicBezTo>
                      <a:cubicBezTo>
                        <a:pt x="23856" y="3468"/>
                        <a:pt x="23309" y="5003"/>
                        <a:pt x="22024" y="5612"/>
                      </a:cubicBezTo>
                      <a:cubicBezTo>
                        <a:pt x="22011" y="5619"/>
                        <a:pt x="21997" y="5625"/>
                        <a:pt x="21984" y="5631"/>
                      </a:cubicBezTo>
                      <a:cubicBezTo>
                        <a:pt x="21044" y="6147"/>
                        <a:pt x="20368" y="7039"/>
                        <a:pt x="20126" y="8084"/>
                      </a:cubicBezTo>
                      <a:cubicBezTo>
                        <a:pt x="19812" y="9113"/>
                        <a:pt x="19966" y="10228"/>
                        <a:pt x="20548" y="11132"/>
                      </a:cubicBezTo>
                      <a:lnTo>
                        <a:pt x="20971" y="11653"/>
                      </a:lnTo>
                      <a:cubicBezTo>
                        <a:pt x="21444" y="12184"/>
                        <a:pt x="21844" y="12777"/>
                        <a:pt x="22160" y="13414"/>
                      </a:cubicBezTo>
                      <a:cubicBezTo>
                        <a:pt x="23077" y="15852"/>
                        <a:pt x="22951" y="18561"/>
                        <a:pt x="21812" y="20903"/>
                      </a:cubicBezTo>
                      <a:cubicBezTo>
                        <a:pt x="21655" y="21307"/>
                        <a:pt x="21399" y="21664"/>
                        <a:pt x="21069" y="21944"/>
                      </a:cubicBezTo>
                      <a:cubicBezTo>
                        <a:pt x="19454" y="23177"/>
                        <a:pt x="17497" y="23878"/>
                        <a:pt x="15467" y="23951"/>
                      </a:cubicBezTo>
                      <a:cubicBezTo>
                        <a:pt x="14483" y="23970"/>
                        <a:pt x="13516" y="24217"/>
                        <a:pt x="12643" y="24671"/>
                      </a:cubicBezTo>
                      <a:cubicBezTo>
                        <a:pt x="12356" y="24952"/>
                        <a:pt x="12190" y="25334"/>
                        <a:pt x="12179" y="25735"/>
                      </a:cubicBezTo>
                      <a:cubicBezTo>
                        <a:pt x="12123" y="26597"/>
                        <a:pt x="12397" y="27447"/>
                        <a:pt x="12945" y="28114"/>
                      </a:cubicBezTo>
                      <a:cubicBezTo>
                        <a:pt x="13242" y="28486"/>
                        <a:pt x="13614" y="28834"/>
                        <a:pt x="13962" y="29206"/>
                      </a:cubicBezTo>
                      <a:cubicBezTo>
                        <a:pt x="16196" y="30792"/>
                        <a:pt x="17316" y="33524"/>
                        <a:pt x="16837" y="36222"/>
                      </a:cubicBezTo>
                      <a:cubicBezTo>
                        <a:pt x="16071" y="38800"/>
                        <a:pt x="13219" y="40018"/>
                        <a:pt x="10465" y="41179"/>
                      </a:cubicBezTo>
                      <a:cubicBezTo>
                        <a:pt x="9315" y="41593"/>
                        <a:pt x="8222" y="42152"/>
                        <a:pt x="7213" y="42843"/>
                      </a:cubicBezTo>
                      <a:cubicBezTo>
                        <a:pt x="5177" y="45331"/>
                        <a:pt x="4988" y="48853"/>
                        <a:pt x="6749" y="51545"/>
                      </a:cubicBezTo>
                      <a:cubicBezTo>
                        <a:pt x="6921" y="51940"/>
                        <a:pt x="7120" y="52312"/>
                        <a:pt x="7246" y="52637"/>
                      </a:cubicBezTo>
                      <a:cubicBezTo>
                        <a:pt x="7805" y="53968"/>
                        <a:pt x="7182" y="55500"/>
                        <a:pt x="5852" y="56061"/>
                      </a:cubicBezTo>
                      <a:cubicBezTo>
                        <a:pt x="5406" y="56249"/>
                        <a:pt x="4915" y="56311"/>
                        <a:pt x="4436" y="56238"/>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86" name="Freeform 6185">
                  <a:extLst>
                    <a:ext uri="{FF2B5EF4-FFF2-40B4-BE49-F238E27FC236}">
                      <a16:creationId xmlns:a16="http://schemas.microsoft.com/office/drawing/2014/main" id="{C6BF78F3-96F6-E0D1-1230-719AA5EFC546}"/>
                    </a:ext>
                  </a:extLst>
                </p:cNvPr>
                <p:cNvSpPr/>
                <p:nvPr/>
              </p:nvSpPr>
              <p:spPr>
                <a:xfrm rot="-780000">
                  <a:off x="1718182" y="3946108"/>
                  <a:ext cx="23149" cy="55613"/>
                </a:xfrm>
                <a:custGeom>
                  <a:avLst/>
                  <a:gdLst>
                    <a:gd name="connsiteX0" fmla="*/ 4458 w 23149"/>
                    <a:gd name="connsiteY0" fmla="*/ 56260 h 55613"/>
                    <a:gd name="connsiteX1" fmla="*/ 2452 w 23149"/>
                    <a:gd name="connsiteY1" fmla="*/ 54671 h 55613"/>
                    <a:gd name="connsiteX2" fmla="*/ 2080 w 23149"/>
                    <a:gd name="connsiteY2" fmla="*/ 53877 h 55613"/>
                    <a:gd name="connsiteX3" fmla="*/ 2921 w 23149"/>
                    <a:gd name="connsiteY3" fmla="*/ 39938 h 55613"/>
                    <a:gd name="connsiteX4" fmla="*/ 8448 w 23149"/>
                    <a:gd name="connsiteY4" fmla="*/ 36416 h 55613"/>
                    <a:gd name="connsiteX5" fmla="*/ 11820 w 23149"/>
                    <a:gd name="connsiteY5" fmla="*/ 34707 h 55613"/>
                    <a:gd name="connsiteX6" fmla="*/ 10260 w 23149"/>
                    <a:gd name="connsiteY6" fmla="*/ 32923 h 55613"/>
                    <a:gd name="connsiteX7" fmla="*/ 8968 w 23149"/>
                    <a:gd name="connsiteY7" fmla="*/ 31529 h 55613"/>
                    <a:gd name="connsiteX8" fmla="*/ 6985 w 23149"/>
                    <a:gd name="connsiteY8" fmla="*/ 25266 h 55613"/>
                    <a:gd name="connsiteX9" fmla="*/ 9340 w 23149"/>
                    <a:gd name="connsiteY9" fmla="*/ 20680 h 55613"/>
                    <a:gd name="connsiteX10" fmla="*/ 14821 w 23149"/>
                    <a:gd name="connsiteY10" fmla="*/ 18793 h 55613"/>
                    <a:gd name="connsiteX11" fmla="*/ 17199 w 23149"/>
                    <a:gd name="connsiteY11" fmla="*/ 18329 h 55613"/>
                    <a:gd name="connsiteX12" fmla="*/ 17496 w 23149"/>
                    <a:gd name="connsiteY12" fmla="*/ 15750 h 55613"/>
                    <a:gd name="connsiteX13" fmla="*/ 16925 w 23149"/>
                    <a:gd name="connsiteY13" fmla="*/ 14984 h 55613"/>
                    <a:gd name="connsiteX14" fmla="*/ 16307 w 23149"/>
                    <a:gd name="connsiteY14" fmla="*/ 14189 h 55613"/>
                    <a:gd name="connsiteX15" fmla="*/ 15090 w 23149"/>
                    <a:gd name="connsiteY15" fmla="*/ 6755 h 55613"/>
                    <a:gd name="connsiteX16" fmla="*/ 19805 w 23149"/>
                    <a:gd name="connsiteY16" fmla="*/ 919 h 55613"/>
                    <a:gd name="connsiteX17" fmla="*/ 23266 w 23149"/>
                    <a:gd name="connsiteY17" fmla="*/ 2165 h 55613"/>
                    <a:gd name="connsiteX18" fmla="*/ 23274 w 23149"/>
                    <a:gd name="connsiteY18" fmla="*/ 2183 h 55613"/>
                    <a:gd name="connsiteX19" fmla="*/ 22011 w 23149"/>
                    <a:gd name="connsiteY19" fmla="*/ 5631 h 55613"/>
                    <a:gd name="connsiteX20" fmla="*/ 20125 w 23149"/>
                    <a:gd name="connsiteY20" fmla="*/ 8084 h 55613"/>
                    <a:gd name="connsiteX21" fmla="*/ 20548 w 23149"/>
                    <a:gd name="connsiteY21" fmla="*/ 11109 h 55613"/>
                    <a:gd name="connsiteX22" fmla="*/ 20971 w 23149"/>
                    <a:gd name="connsiteY22" fmla="*/ 11652 h 55613"/>
                    <a:gd name="connsiteX23" fmla="*/ 22187 w 23149"/>
                    <a:gd name="connsiteY23" fmla="*/ 13413 h 55613"/>
                    <a:gd name="connsiteX24" fmla="*/ 21816 w 23149"/>
                    <a:gd name="connsiteY24" fmla="*/ 20903 h 55613"/>
                    <a:gd name="connsiteX25" fmla="*/ 21096 w 23149"/>
                    <a:gd name="connsiteY25" fmla="*/ 21944 h 55613"/>
                    <a:gd name="connsiteX26" fmla="*/ 15466 w 23149"/>
                    <a:gd name="connsiteY26" fmla="*/ 23951 h 55613"/>
                    <a:gd name="connsiteX27" fmla="*/ 12642 w 23149"/>
                    <a:gd name="connsiteY27" fmla="*/ 24671 h 55613"/>
                    <a:gd name="connsiteX28" fmla="*/ 12178 w 23149"/>
                    <a:gd name="connsiteY28" fmla="*/ 25712 h 55613"/>
                    <a:gd name="connsiteX29" fmla="*/ 12921 w 23149"/>
                    <a:gd name="connsiteY29" fmla="*/ 28118 h 55613"/>
                    <a:gd name="connsiteX30" fmla="*/ 13962 w 23149"/>
                    <a:gd name="connsiteY30" fmla="*/ 29210 h 55613"/>
                    <a:gd name="connsiteX31" fmla="*/ 16813 w 23149"/>
                    <a:gd name="connsiteY31" fmla="*/ 36226 h 55613"/>
                    <a:gd name="connsiteX32" fmla="*/ 10469 w 23149"/>
                    <a:gd name="connsiteY32" fmla="*/ 41184 h 55613"/>
                    <a:gd name="connsiteX33" fmla="*/ 7217 w 23149"/>
                    <a:gd name="connsiteY33" fmla="*/ 42847 h 55613"/>
                    <a:gd name="connsiteX34" fmla="*/ 6753 w 23149"/>
                    <a:gd name="connsiteY34" fmla="*/ 51549 h 55613"/>
                    <a:gd name="connsiteX35" fmla="*/ 7250 w 23149"/>
                    <a:gd name="connsiteY35" fmla="*/ 52641 h 55613"/>
                    <a:gd name="connsiteX36" fmla="*/ 5891 w 23149"/>
                    <a:gd name="connsiteY36" fmla="*/ 56046 h 55613"/>
                    <a:gd name="connsiteX37" fmla="*/ 5856 w 23149"/>
                    <a:gd name="connsiteY37" fmla="*/ 56061 h 55613"/>
                    <a:gd name="connsiteX38" fmla="*/ 4458 w 23149"/>
                    <a:gd name="connsiteY38" fmla="*/ 56260 h 5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149" h="55613">
                      <a:moveTo>
                        <a:pt x="4458" y="56260"/>
                      </a:moveTo>
                      <a:cubicBezTo>
                        <a:pt x="3562" y="56108"/>
                        <a:pt x="2806" y="55509"/>
                        <a:pt x="2452" y="54671"/>
                      </a:cubicBezTo>
                      <a:lnTo>
                        <a:pt x="2080" y="53877"/>
                      </a:lnTo>
                      <a:cubicBezTo>
                        <a:pt x="-489" y="49490"/>
                        <a:pt x="-158" y="43985"/>
                        <a:pt x="2921" y="39938"/>
                      </a:cubicBezTo>
                      <a:cubicBezTo>
                        <a:pt x="4405" y="38279"/>
                        <a:pt x="6318" y="37061"/>
                        <a:pt x="8448" y="36416"/>
                      </a:cubicBezTo>
                      <a:cubicBezTo>
                        <a:pt x="9637" y="35984"/>
                        <a:pt x="10769" y="35410"/>
                        <a:pt x="11820" y="34707"/>
                      </a:cubicBezTo>
                      <a:cubicBezTo>
                        <a:pt x="11369" y="34055"/>
                        <a:pt x="10845" y="33457"/>
                        <a:pt x="10260" y="32923"/>
                      </a:cubicBezTo>
                      <a:cubicBezTo>
                        <a:pt x="9795" y="32458"/>
                        <a:pt x="9368" y="31993"/>
                        <a:pt x="8968" y="31529"/>
                      </a:cubicBezTo>
                      <a:cubicBezTo>
                        <a:pt x="7514" y="29781"/>
                        <a:pt x="6802" y="27532"/>
                        <a:pt x="6985" y="25266"/>
                      </a:cubicBezTo>
                      <a:cubicBezTo>
                        <a:pt x="7121" y="23482"/>
                        <a:pt x="7970" y="21829"/>
                        <a:pt x="9340" y="20680"/>
                      </a:cubicBezTo>
                      <a:cubicBezTo>
                        <a:pt x="10948" y="19537"/>
                        <a:pt x="12851" y="18883"/>
                        <a:pt x="14821" y="18793"/>
                      </a:cubicBezTo>
                      <a:cubicBezTo>
                        <a:pt x="15630" y="18742"/>
                        <a:pt x="16430" y="18586"/>
                        <a:pt x="17199" y="18329"/>
                      </a:cubicBezTo>
                      <a:cubicBezTo>
                        <a:pt x="17575" y="17525"/>
                        <a:pt x="17679" y="16619"/>
                        <a:pt x="17496" y="15750"/>
                      </a:cubicBezTo>
                      <a:cubicBezTo>
                        <a:pt x="17331" y="15477"/>
                        <a:pt x="17140" y="15220"/>
                        <a:pt x="16925" y="14984"/>
                      </a:cubicBezTo>
                      <a:cubicBezTo>
                        <a:pt x="16725" y="14737"/>
                        <a:pt x="16502" y="14463"/>
                        <a:pt x="16307" y="14189"/>
                      </a:cubicBezTo>
                      <a:cubicBezTo>
                        <a:pt x="14818" y="12015"/>
                        <a:pt x="14372" y="9291"/>
                        <a:pt x="15090" y="6755"/>
                      </a:cubicBezTo>
                      <a:cubicBezTo>
                        <a:pt x="15711" y="4203"/>
                        <a:pt x="17441" y="2062"/>
                        <a:pt x="19805" y="919"/>
                      </a:cubicBezTo>
                      <a:cubicBezTo>
                        <a:pt x="21104" y="308"/>
                        <a:pt x="22654" y="865"/>
                        <a:pt x="23266" y="2165"/>
                      </a:cubicBezTo>
                      <a:cubicBezTo>
                        <a:pt x="23269" y="2171"/>
                        <a:pt x="23272" y="2177"/>
                        <a:pt x="23274" y="2183"/>
                      </a:cubicBezTo>
                      <a:cubicBezTo>
                        <a:pt x="23866" y="3485"/>
                        <a:pt x="23303" y="5020"/>
                        <a:pt x="22011" y="5631"/>
                      </a:cubicBezTo>
                      <a:cubicBezTo>
                        <a:pt x="21056" y="6135"/>
                        <a:pt x="20367" y="7031"/>
                        <a:pt x="20125" y="8084"/>
                      </a:cubicBezTo>
                      <a:cubicBezTo>
                        <a:pt x="19821" y="9106"/>
                        <a:pt x="19976" y="10209"/>
                        <a:pt x="20548" y="11109"/>
                      </a:cubicBezTo>
                      <a:lnTo>
                        <a:pt x="20971" y="11652"/>
                      </a:lnTo>
                      <a:cubicBezTo>
                        <a:pt x="21445" y="12188"/>
                        <a:pt x="21853" y="12780"/>
                        <a:pt x="22187" y="13413"/>
                      </a:cubicBezTo>
                      <a:cubicBezTo>
                        <a:pt x="23111" y="15852"/>
                        <a:pt x="22976" y="18567"/>
                        <a:pt x="21816" y="20903"/>
                      </a:cubicBezTo>
                      <a:cubicBezTo>
                        <a:pt x="21667" y="21305"/>
                        <a:pt x="21420" y="21663"/>
                        <a:pt x="21096" y="21944"/>
                      </a:cubicBezTo>
                      <a:cubicBezTo>
                        <a:pt x="19474" y="23181"/>
                        <a:pt x="17506" y="23883"/>
                        <a:pt x="15466" y="23951"/>
                      </a:cubicBezTo>
                      <a:cubicBezTo>
                        <a:pt x="14483" y="23974"/>
                        <a:pt x="13517" y="24220"/>
                        <a:pt x="12642" y="24671"/>
                      </a:cubicBezTo>
                      <a:cubicBezTo>
                        <a:pt x="12358" y="24944"/>
                        <a:pt x="12191" y="25318"/>
                        <a:pt x="12178" y="25712"/>
                      </a:cubicBezTo>
                      <a:cubicBezTo>
                        <a:pt x="12121" y="26578"/>
                        <a:pt x="12386" y="27435"/>
                        <a:pt x="12921" y="28118"/>
                      </a:cubicBezTo>
                      <a:cubicBezTo>
                        <a:pt x="13242" y="28490"/>
                        <a:pt x="13590" y="28839"/>
                        <a:pt x="13962" y="29210"/>
                      </a:cubicBezTo>
                      <a:cubicBezTo>
                        <a:pt x="16190" y="30800"/>
                        <a:pt x="17300" y="33533"/>
                        <a:pt x="16813" y="36226"/>
                      </a:cubicBezTo>
                      <a:cubicBezTo>
                        <a:pt x="16047" y="38805"/>
                        <a:pt x="13218" y="40022"/>
                        <a:pt x="10469" y="41184"/>
                      </a:cubicBezTo>
                      <a:cubicBezTo>
                        <a:pt x="9314" y="41587"/>
                        <a:pt x="8220" y="42146"/>
                        <a:pt x="7217" y="42847"/>
                      </a:cubicBezTo>
                      <a:cubicBezTo>
                        <a:pt x="5172" y="45332"/>
                        <a:pt x="4984" y="48860"/>
                        <a:pt x="6753" y="51549"/>
                      </a:cubicBezTo>
                      <a:cubicBezTo>
                        <a:pt x="6953" y="51944"/>
                        <a:pt x="7124" y="52316"/>
                        <a:pt x="7250" y="52641"/>
                      </a:cubicBezTo>
                      <a:cubicBezTo>
                        <a:pt x="7815" y="53957"/>
                        <a:pt x="7206" y="55481"/>
                        <a:pt x="5891" y="56046"/>
                      </a:cubicBezTo>
                      <a:cubicBezTo>
                        <a:pt x="5879" y="56051"/>
                        <a:pt x="5868" y="56056"/>
                        <a:pt x="5856" y="56061"/>
                      </a:cubicBezTo>
                      <a:cubicBezTo>
                        <a:pt x="5418" y="56256"/>
                        <a:pt x="4934" y="56326"/>
                        <a:pt x="4458" y="56260"/>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87" name="Graphic 4289">
                <a:extLst>
                  <a:ext uri="{FF2B5EF4-FFF2-40B4-BE49-F238E27FC236}">
                    <a16:creationId xmlns:a16="http://schemas.microsoft.com/office/drawing/2014/main" id="{F8A74D3E-7476-99B1-1E4F-21FFF61FDED0}"/>
                  </a:ext>
                </a:extLst>
              </p:cNvPr>
              <p:cNvGrpSpPr/>
              <p:nvPr/>
            </p:nvGrpSpPr>
            <p:grpSpPr>
              <a:xfrm>
                <a:off x="1904716" y="3987018"/>
                <a:ext cx="37195" cy="48895"/>
                <a:chOff x="1904716" y="3987018"/>
                <a:chExt cx="37195" cy="48895"/>
              </a:xfrm>
            </p:grpSpPr>
            <p:sp>
              <p:nvSpPr>
                <p:cNvPr id="6188" name="Freeform 6187">
                  <a:extLst>
                    <a:ext uri="{FF2B5EF4-FFF2-40B4-BE49-F238E27FC236}">
                      <a16:creationId xmlns:a16="http://schemas.microsoft.com/office/drawing/2014/main" id="{6D2DA044-EE99-4CFE-3EA8-7808137F31A0}"/>
                    </a:ext>
                  </a:extLst>
                </p:cNvPr>
                <p:cNvSpPr/>
                <p:nvPr/>
              </p:nvSpPr>
              <p:spPr>
                <a:xfrm rot="-780000">
                  <a:off x="1909205" y="3989995"/>
                  <a:ext cx="24854" cy="42747"/>
                </a:xfrm>
                <a:custGeom>
                  <a:avLst/>
                  <a:gdLst>
                    <a:gd name="connsiteX0" fmla="*/ 2591 w 24854"/>
                    <a:gd name="connsiteY0" fmla="*/ 43388 h 42747"/>
                    <a:gd name="connsiteX1" fmla="*/ 408 w 24854"/>
                    <a:gd name="connsiteY1" fmla="*/ 41107 h 42747"/>
                    <a:gd name="connsiteX2" fmla="*/ 2731 w 24854"/>
                    <a:gd name="connsiteY2" fmla="*/ 38231 h 42747"/>
                    <a:gd name="connsiteX3" fmla="*/ 6623 w 24854"/>
                    <a:gd name="connsiteY3" fmla="*/ 33543 h 42747"/>
                    <a:gd name="connsiteX4" fmla="*/ 6080 w 24854"/>
                    <a:gd name="connsiteY4" fmla="*/ 30393 h 42747"/>
                    <a:gd name="connsiteX5" fmla="*/ 6326 w 24854"/>
                    <a:gd name="connsiteY5" fmla="*/ 22829 h 42747"/>
                    <a:gd name="connsiteX6" fmla="*/ 13052 w 24854"/>
                    <a:gd name="connsiteY6" fmla="*/ 18708 h 42747"/>
                    <a:gd name="connsiteX7" fmla="*/ 13980 w 24854"/>
                    <a:gd name="connsiteY7" fmla="*/ 18387 h 42747"/>
                    <a:gd name="connsiteX8" fmla="*/ 17427 w 24854"/>
                    <a:gd name="connsiteY8" fmla="*/ 15711 h 42747"/>
                    <a:gd name="connsiteX9" fmla="*/ 17032 w 24854"/>
                    <a:gd name="connsiteY9" fmla="*/ 13704 h 42747"/>
                    <a:gd name="connsiteX10" fmla="*/ 16414 w 24854"/>
                    <a:gd name="connsiteY10" fmla="*/ 10916 h 42747"/>
                    <a:gd name="connsiteX11" fmla="*/ 20678 w 24854"/>
                    <a:gd name="connsiteY11" fmla="*/ 1568 h 42747"/>
                    <a:gd name="connsiteX12" fmla="*/ 24342 w 24854"/>
                    <a:gd name="connsiteY12" fmla="*/ 1316 h 42747"/>
                    <a:gd name="connsiteX13" fmla="*/ 24348 w 24854"/>
                    <a:gd name="connsiteY13" fmla="*/ 1322 h 42747"/>
                    <a:gd name="connsiteX14" fmla="*/ 24630 w 24854"/>
                    <a:gd name="connsiteY14" fmla="*/ 4951 h 42747"/>
                    <a:gd name="connsiteX15" fmla="*/ 24594 w 24854"/>
                    <a:gd name="connsiteY15" fmla="*/ 4992 h 42747"/>
                    <a:gd name="connsiteX16" fmla="*/ 21621 w 24854"/>
                    <a:gd name="connsiteY16" fmla="*/ 10498 h 42747"/>
                    <a:gd name="connsiteX17" fmla="*/ 22016 w 24854"/>
                    <a:gd name="connsiteY17" fmla="*/ 12184 h 42747"/>
                    <a:gd name="connsiteX18" fmla="*/ 22610 w 24854"/>
                    <a:gd name="connsiteY18" fmla="*/ 16324 h 42747"/>
                    <a:gd name="connsiteX19" fmla="*/ 15745 w 24854"/>
                    <a:gd name="connsiteY19" fmla="*/ 23293 h 42747"/>
                    <a:gd name="connsiteX20" fmla="*/ 14756 w 24854"/>
                    <a:gd name="connsiteY20" fmla="*/ 23642 h 42747"/>
                    <a:gd name="connsiteX21" fmla="*/ 10543 w 24854"/>
                    <a:gd name="connsiteY21" fmla="*/ 25900 h 42747"/>
                    <a:gd name="connsiteX22" fmla="*/ 11008 w 24854"/>
                    <a:gd name="connsiteY22" fmla="*/ 28725 h 42747"/>
                    <a:gd name="connsiteX23" fmla="*/ 11528 w 24854"/>
                    <a:gd name="connsiteY23" fmla="*/ 35295 h 42747"/>
                    <a:gd name="connsiteX24" fmla="*/ 3297 w 24854"/>
                    <a:gd name="connsiteY24" fmla="*/ 43402 h 42747"/>
                    <a:gd name="connsiteX25" fmla="*/ 2591 w 24854"/>
                    <a:gd name="connsiteY25" fmla="*/ 43388 h 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854" h="42747">
                      <a:moveTo>
                        <a:pt x="2591" y="43388"/>
                      </a:moveTo>
                      <a:cubicBezTo>
                        <a:pt x="1438" y="43197"/>
                        <a:pt x="549" y="42268"/>
                        <a:pt x="408" y="41107"/>
                      </a:cubicBezTo>
                      <a:cubicBezTo>
                        <a:pt x="257" y="39672"/>
                        <a:pt x="1296" y="38384"/>
                        <a:pt x="2731" y="38231"/>
                      </a:cubicBezTo>
                      <a:cubicBezTo>
                        <a:pt x="3720" y="38133"/>
                        <a:pt x="5829" y="35778"/>
                        <a:pt x="6623" y="33543"/>
                      </a:cubicBezTo>
                      <a:cubicBezTo>
                        <a:pt x="6744" y="32463"/>
                        <a:pt x="6555" y="31370"/>
                        <a:pt x="6080" y="30393"/>
                      </a:cubicBezTo>
                      <a:cubicBezTo>
                        <a:pt x="4860" y="27996"/>
                        <a:pt x="4953" y="25141"/>
                        <a:pt x="6326" y="22829"/>
                      </a:cubicBezTo>
                      <a:cubicBezTo>
                        <a:pt x="8074" y="20776"/>
                        <a:pt x="10429" y="19333"/>
                        <a:pt x="13052" y="18708"/>
                      </a:cubicBezTo>
                      <a:lnTo>
                        <a:pt x="13980" y="18387"/>
                      </a:lnTo>
                      <a:cubicBezTo>
                        <a:pt x="16015" y="17644"/>
                        <a:pt x="17301" y="16649"/>
                        <a:pt x="17427" y="15711"/>
                      </a:cubicBezTo>
                      <a:cubicBezTo>
                        <a:pt x="17403" y="15025"/>
                        <a:pt x="17269" y="14348"/>
                        <a:pt x="17032" y="13704"/>
                      </a:cubicBezTo>
                      <a:cubicBezTo>
                        <a:pt x="16731" y="12798"/>
                        <a:pt x="16524" y="11864"/>
                        <a:pt x="16414" y="10916"/>
                      </a:cubicBezTo>
                      <a:cubicBezTo>
                        <a:pt x="16521" y="7353"/>
                        <a:pt x="18058" y="3984"/>
                        <a:pt x="20678" y="1568"/>
                      </a:cubicBezTo>
                      <a:cubicBezTo>
                        <a:pt x="21620" y="487"/>
                        <a:pt x="23260" y="374"/>
                        <a:pt x="24342" y="1316"/>
                      </a:cubicBezTo>
                      <a:cubicBezTo>
                        <a:pt x="24344" y="1318"/>
                        <a:pt x="24346" y="1320"/>
                        <a:pt x="24348" y="1322"/>
                      </a:cubicBezTo>
                      <a:cubicBezTo>
                        <a:pt x="25427" y="2246"/>
                        <a:pt x="25554" y="3870"/>
                        <a:pt x="24630" y="4951"/>
                      </a:cubicBezTo>
                      <a:cubicBezTo>
                        <a:pt x="24618" y="4965"/>
                        <a:pt x="24606" y="4979"/>
                        <a:pt x="24594" y="4992"/>
                      </a:cubicBezTo>
                      <a:cubicBezTo>
                        <a:pt x="23005" y="6827"/>
                        <a:pt x="21473" y="8737"/>
                        <a:pt x="21621" y="10498"/>
                      </a:cubicBezTo>
                      <a:cubicBezTo>
                        <a:pt x="21710" y="11069"/>
                        <a:pt x="21842" y="11633"/>
                        <a:pt x="22016" y="12184"/>
                      </a:cubicBezTo>
                      <a:cubicBezTo>
                        <a:pt x="22499" y="13508"/>
                        <a:pt x="22702" y="14918"/>
                        <a:pt x="22610" y="16324"/>
                      </a:cubicBezTo>
                      <a:cubicBezTo>
                        <a:pt x="21848" y="19772"/>
                        <a:pt x="19181" y="22480"/>
                        <a:pt x="15745" y="23293"/>
                      </a:cubicBezTo>
                      <a:lnTo>
                        <a:pt x="14756" y="23642"/>
                      </a:lnTo>
                      <a:cubicBezTo>
                        <a:pt x="13165" y="23976"/>
                        <a:pt x="11703" y="24760"/>
                        <a:pt x="10543" y="25900"/>
                      </a:cubicBezTo>
                      <a:cubicBezTo>
                        <a:pt x="10246" y="26323"/>
                        <a:pt x="10543" y="27294"/>
                        <a:pt x="11008" y="28725"/>
                      </a:cubicBezTo>
                      <a:cubicBezTo>
                        <a:pt x="11938" y="30788"/>
                        <a:pt x="12122" y="33110"/>
                        <a:pt x="11528" y="35295"/>
                      </a:cubicBezTo>
                      <a:cubicBezTo>
                        <a:pt x="10511" y="38194"/>
                        <a:pt x="7348" y="42956"/>
                        <a:pt x="3297" y="43402"/>
                      </a:cubicBezTo>
                      <a:cubicBezTo>
                        <a:pt x="3063" y="43436"/>
                        <a:pt x="2825" y="43431"/>
                        <a:pt x="2591" y="4338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89" name="Freeform 6188">
                  <a:extLst>
                    <a:ext uri="{FF2B5EF4-FFF2-40B4-BE49-F238E27FC236}">
                      <a16:creationId xmlns:a16="http://schemas.microsoft.com/office/drawing/2014/main" id="{CEF475B7-6E0F-D6CC-B444-0F995961EA5C}"/>
                    </a:ext>
                  </a:extLst>
                </p:cNvPr>
                <p:cNvSpPr/>
                <p:nvPr/>
              </p:nvSpPr>
              <p:spPr>
                <a:xfrm rot="-780000">
                  <a:off x="1912523" y="3990140"/>
                  <a:ext cx="24896" cy="42801"/>
                </a:xfrm>
                <a:custGeom>
                  <a:avLst/>
                  <a:gdLst>
                    <a:gd name="connsiteX0" fmla="*/ 2594 w 24896"/>
                    <a:gd name="connsiteY0" fmla="*/ 43467 h 42801"/>
                    <a:gd name="connsiteX1" fmla="*/ 411 w 24896"/>
                    <a:gd name="connsiteY1" fmla="*/ 41144 h 42801"/>
                    <a:gd name="connsiteX2" fmla="*/ 2699 w 24896"/>
                    <a:gd name="connsiteY2" fmla="*/ 38271 h 42801"/>
                    <a:gd name="connsiteX3" fmla="*/ 2733 w 24896"/>
                    <a:gd name="connsiteY3" fmla="*/ 38268 h 42801"/>
                    <a:gd name="connsiteX4" fmla="*/ 6626 w 24896"/>
                    <a:gd name="connsiteY4" fmla="*/ 33580 h 42801"/>
                    <a:gd name="connsiteX5" fmla="*/ 6054 w 24896"/>
                    <a:gd name="connsiteY5" fmla="*/ 30429 h 42801"/>
                    <a:gd name="connsiteX6" fmla="*/ 6301 w 24896"/>
                    <a:gd name="connsiteY6" fmla="*/ 22865 h 42801"/>
                    <a:gd name="connsiteX7" fmla="*/ 13045 w 24896"/>
                    <a:gd name="connsiteY7" fmla="*/ 18749 h 42801"/>
                    <a:gd name="connsiteX8" fmla="*/ 13974 w 24896"/>
                    <a:gd name="connsiteY8" fmla="*/ 18428 h 42801"/>
                    <a:gd name="connsiteX9" fmla="*/ 17420 w 24896"/>
                    <a:gd name="connsiteY9" fmla="*/ 15752 h 42801"/>
                    <a:gd name="connsiteX10" fmla="*/ 17049 w 24896"/>
                    <a:gd name="connsiteY10" fmla="*/ 13745 h 42801"/>
                    <a:gd name="connsiteX11" fmla="*/ 16431 w 24896"/>
                    <a:gd name="connsiteY11" fmla="*/ 10957 h 42801"/>
                    <a:gd name="connsiteX12" fmla="*/ 20695 w 24896"/>
                    <a:gd name="connsiteY12" fmla="*/ 1609 h 42801"/>
                    <a:gd name="connsiteX13" fmla="*/ 24359 w 24896"/>
                    <a:gd name="connsiteY13" fmla="*/ 1284 h 42801"/>
                    <a:gd name="connsiteX14" fmla="*/ 24684 w 24896"/>
                    <a:gd name="connsiteY14" fmla="*/ 4949 h 42801"/>
                    <a:gd name="connsiteX15" fmla="*/ 24610 w 24896"/>
                    <a:gd name="connsiteY15" fmla="*/ 5033 h 42801"/>
                    <a:gd name="connsiteX16" fmla="*/ 21638 w 24896"/>
                    <a:gd name="connsiteY16" fmla="*/ 10539 h 42801"/>
                    <a:gd name="connsiteX17" fmla="*/ 22032 w 24896"/>
                    <a:gd name="connsiteY17" fmla="*/ 12226 h 42801"/>
                    <a:gd name="connsiteX18" fmla="*/ 22604 w 24896"/>
                    <a:gd name="connsiteY18" fmla="*/ 16365 h 42801"/>
                    <a:gd name="connsiteX19" fmla="*/ 15739 w 24896"/>
                    <a:gd name="connsiteY19" fmla="*/ 23335 h 42801"/>
                    <a:gd name="connsiteX20" fmla="*/ 14740 w 24896"/>
                    <a:gd name="connsiteY20" fmla="*/ 23692 h 42801"/>
                    <a:gd name="connsiteX21" fmla="*/ 10527 w 24896"/>
                    <a:gd name="connsiteY21" fmla="*/ 25951 h 42801"/>
                    <a:gd name="connsiteX22" fmla="*/ 10992 w 24896"/>
                    <a:gd name="connsiteY22" fmla="*/ 28775 h 42801"/>
                    <a:gd name="connsiteX23" fmla="*/ 11512 w 24896"/>
                    <a:gd name="connsiteY23" fmla="*/ 35345 h 42801"/>
                    <a:gd name="connsiteX24" fmla="*/ 3281 w 24896"/>
                    <a:gd name="connsiteY24" fmla="*/ 43453 h 42801"/>
                    <a:gd name="connsiteX25" fmla="*/ 2594 w 24896"/>
                    <a:gd name="connsiteY25" fmla="*/ 43467 h 4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896" h="42801">
                      <a:moveTo>
                        <a:pt x="2594" y="43467"/>
                      </a:moveTo>
                      <a:cubicBezTo>
                        <a:pt x="1427" y="43271"/>
                        <a:pt x="534" y="42321"/>
                        <a:pt x="411" y="41144"/>
                      </a:cubicBezTo>
                      <a:cubicBezTo>
                        <a:pt x="250" y="39718"/>
                        <a:pt x="1275" y="38432"/>
                        <a:pt x="2699" y="38271"/>
                      </a:cubicBezTo>
                      <a:cubicBezTo>
                        <a:pt x="2711" y="38270"/>
                        <a:pt x="2722" y="38269"/>
                        <a:pt x="2733" y="38268"/>
                      </a:cubicBezTo>
                      <a:cubicBezTo>
                        <a:pt x="3723" y="38170"/>
                        <a:pt x="5831" y="35814"/>
                        <a:pt x="6626" y="33580"/>
                      </a:cubicBezTo>
                      <a:cubicBezTo>
                        <a:pt x="6722" y="32498"/>
                        <a:pt x="6525" y="31409"/>
                        <a:pt x="6054" y="30429"/>
                      </a:cubicBezTo>
                      <a:cubicBezTo>
                        <a:pt x="4845" y="28030"/>
                        <a:pt x="4938" y="25181"/>
                        <a:pt x="6301" y="22865"/>
                      </a:cubicBezTo>
                      <a:cubicBezTo>
                        <a:pt x="8062" y="20821"/>
                        <a:pt x="10421" y="19381"/>
                        <a:pt x="13045" y="18749"/>
                      </a:cubicBezTo>
                      <a:lnTo>
                        <a:pt x="13974" y="18428"/>
                      </a:lnTo>
                      <a:cubicBezTo>
                        <a:pt x="16031" y="17685"/>
                        <a:pt x="17323" y="16691"/>
                        <a:pt x="17420" y="15752"/>
                      </a:cubicBezTo>
                      <a:cubicBezTo>
                        <a:pt x="17418" y="15066"/>
                        <a:pt x="17292" y="14386"/>
                        <a:pt x="17049" y="13745"/>
                      </a:cubicBezTo>
                      <a:cubicBezTo>
                        <a:pt x="16736" y="12843"/>
                        <a:pt x="16529" y="11907"/>
                        <a:pt x="16431" y="10957"/>
                      </a:cubicBezTo>
                      <a:cubicBezTo>
                        <a:pt x="16516" y="7389"/>
                        <a:pt x="18056" y="4012"/>
                        <a:pt x="20695" y="1609"/>
                      </a:cubicBezTo>
                      <a:cubicBezTo>
                        <a:pt x="21617" y="507"/>
                        <a:pt x="23257" y="362"/>
                        <a:pt x="24359" y="1284"/>
                      </a:cubicBezTo>
                      <a:cubicBezTo>
                        <a:pt x="25460" y="2206"/>
                        <a:pt x="25606" y="3847"/>
                        <a:pt x="24684" y="4949"/>
                      </a:cubicBezTo>
                      <a:cubicBezTo>
                        <a:pt x="24660" y="4978"/>
                        <a:pt x="24635" y="5006"/>
                        <a:pt x="24610" y="5033"/>
                      </a:cubicBezTo>
                      <a:cubicBezTo>
                        <a:pt x="23022" y="6869"/>
                        <a:pt x="21489" y="8778"/>
                        <a:pt x="21638" y="10539"/>
                      </a:cubicBezTo>
                      <a:cubicBezTo>
                        <a:pt x="21703" y="11115"/>
                        <a:pt x="21835" y="11681"/>
                        <a:pt x="22032" y="12226"/>
                      </a:cubicBezTo>
                      <a:cubicBezTo>
                        <a:pt x="22520" y="13548"/>
                        <a:pt x="22714" y="14960"/>
                        <a:pt x="22604" y="16365"/>
                      </a:cubicBezTo>
                      <a:cubicBezTo>
                        <a:pt x="21859" y="19823"/>
                        <a:pt x="19184" y="22539"/>
                        <a:pt x="15739" y="23335"/>
                      </a:cubicBezTo>
                      <a:lnTo>
                        <a:pt x="14740" y="23692"/>
                      </a:lnTo>
                      <a:cubicBezTo>
                        <a:pt x="13147" y="24021"/>
                        <a:pt x="11683" y="24805"/>
                        <a:pt x="10527" y="25951"/>
                      </a:cubicBezTo>
                      <a:cubicBezTo>
                        <a:pt x="10207" y="26373"/>
                        <a:pt x="10504" y="27344"/>
                        <a:pt x="10992" y="28775"/>
                      </a:cubicBezTo>
                      <a:cubicBezTo>
                        <a:pt x="11922" y="30839"/>
                        <a:pt x="12106" y="33161"/>
                        <a:pt x="11512" y="35345"/>
                      </a:cubicBezTo>
                      <a:cubicBezTo>
                        <a:pt x="10472" y="38244"/>
                        <a:pt x="7332" y="43007"/>
                        <a:pt x="3281" y="43453"/>
                      </a:cubicBezTo>
                      <a:cubicBezTo>
                        <a:pt x="3053" y="43482"/>
                        <a:pt x="2823" y="43486"/>
                        <a:pt x="2594" y="43467"/>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90" name="Freeform 6189">
                  <a:extLst>
                    <a:ext uri="{FF2B5EF4-FFF2-40B4-BE49-F238E27FC236}">
                      <a16:creationId xmlns:a16="http://schemas.microsoft.com/office/drawing/2014/main" id="{6BF2094F-8913-370B-283F-124B1A252564}"/>
                    </a:ext>
                  </a:extLst>
                </p:cNvPr>
                <p:cNvSpPr/>
                <p:nvPr/>
              </p:nvSpPr>
              <p:spPr>
                <a:xfrm rot="-780000">
                  <a:off x="1909205" y="3989995"/>
                  <a:ext cx="24854" cy="42747"/>
                </a:xfrm>
                <a:custGeom>
                  <a:avLst/>
                  <a:gdLst>
                    <a:gd name="connsiteX0" fmla="*/ 2591 w 24854"/>
                    <a:gd name="connsiteY0" fmla="*/ 43388 h 42747"/>
                    <a:gd name="connsiteX1" fmla="*/ 408 w 24854"/>
                    <a:gd name="connsiteY1" fmla="*/ 41107 h 42747"/>
                    <a:gd name="connsiteX2" fmla="*/ 2731 w 24854"/>
                    <a:gd name="connsiteY2" fmla="*/ 38231 h 42747"/>
                    <a:gd name="connsiteX3" fmla="*/ 6623 w 24854"/>
                    <a:gd name="connsiteY3" fmla="*/ 33543 h 42747"/>
                    <a:gd name="connsiteX4" fmla="*/ 6080 w 24854"/>
                    <a:gd name="connsiteY4" fmla="*/ 30393 h 42747"/>
                    <a:gd name="connsiteX5" fmla="*/ 6326 w 24854"/>
                    <a:gd name="connsiteY5" fmla="*/ 22829 h 42747"/>
                    <a:gd name="connsiteX6" fmla="*/ 13052 w 24854"/>
                    <a:gd name="connsiteY6" fmla="*/ 18708 h 42747"/>
                    <a:gd name="connsiteX7" fmla="*/ 13980 w 24854"/>
                    <a:gd name="connsiteY7" fmla="*/ 18387 h 42747"/>
                    <a:gd name="connsiteX8" fmla="*/ 17427 w 24854"/>
                    <a:gd name="connsiteY8" fmla="*/ 15711 h 42747"/>
                    <a:gd name="connsiteX9" fmla="*/ 17032 w 24854"/>
                    <a:gd name="connsiteY9" fmla="*/ 13704 h 42747"/>
                    <a:gd name="connsiteX10" fmla="*/ 16414 w 24854"/>
                    <a:gd name="connsiteY10" fmla="*/ 10916 h 42747"/>
                    <a:gd name="connsiteX11" fmla="*/ 20678 w 24854"/>
                    <a:gd name="connsiteY11" fmla="*/ 1568 h 42747"/>
                    <a:gd name="connsiteX12" fmla="*/ 24342 w 24854"/>
                    <a:gd name="connsiteY12" fmla="*/ 1316 h 42747"/>
                    <a:gd name="connsiteX13" fmla="*/ 24348 w 24854"/>
                    <a:gd name="connsiteY13" fmla="*/ 1322 h 42747"/>
                    <a:gd name="connsiteX14" fmla="*/ 24630 w 24854"/>
                    <a:gd name="connsiteY14" fmla="*/ 4951 h 42747"/>
                    <a:gd name="connsiteX15" fmla="*/ 24594 w 24854"/>
                    <a:gd name="connsiteY15" fmla="*/ 4992 h 42747"/>
                    <a:gd name="connsiteX16" fmla="*/ 21621 w 24854"/>
                    <a:gd name="connsiteY16" fmla="*/ 10498 h 42747"/>
                    <a:gd name="connsiteX17" fmla="*/ 22016 w 24854"/>
                    <a:gd name="connsiteY17" fmla="*/ 12184 h 42747"/>
                    <a:gd name="connsiteX18" fmla="*/ 22610 w 24854"/>
                    <a:gd name="connsiteY18" fmla="*/ 16324 h 42747"/>
                    <a:gd name="connsiteX19" fmla="*/ 15745 w 24854"/>
                    <a:gd name="connsiteY19" fmla="*/ 23293 h 42747"/>
                    <a:gd name="connsiteX20" fmla="*/ 14756 w 24854"/>
                    <a:gd name="connsiteY20" fmla="*/ 23642 h 42747"/>
                    <a:gd name="connsiteX21" fmla="*/ 10543 w 24854"/>
                    <a:gd name="connsiteY21" fmla="*/ 25900 h 42747"/>
                    <a:gd name="connsiteX22" fmla="*/ 11008 w 24854"/>
                    <a:gd name="connsiteY22" fmla="*/ 28725 h 42747"/>
                    <a:gd name="connsiteX23" fmla="*/ 11528 w 24854"/>
                    <a:gd name="connsiteY23" fmla="*/ 35295 h 42747"/>
                    <a:gd name="connsiteX24" fmla="*/ 3297 w 24854"/>
                    <a:gd name="connsiteY24" fmla="*/ 43402 h 42747"/>
                    <a:gd name="connsiteX25" fmla="*/ 2591 w 24854"/>
                    <a:gd name="connsiteY25" fmla="*/ 43388 h 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854" h="42747">
                      <a:moveTo>
                        <a:pt x="2591" y="43388"/>
                      </a:moveTo>
                      <a:cubicBezTo>
                        <a:pt x="1438" y="43197"/>
                        <a:pt x="549" y="42268"/>
                        <a:pt x="408" y="41107"/>
                      </a:cubicBezTo>
                      <a:cubicBezTo>
                        <a:pt x="257" y="39672"/>
                        <a:pt x="1296" y="38384"/>
                        <a:pt x="2731" y="38231"/>
                      </a:cubicBezTo>
                      <a:cubicBezTo>
                        <a:pt x="3720" y="38133"/>
                        <a:pt x="5829" y="35778"/>
                        <a:pt x="6623" y="33543"/>
                      </a:cubicBezTo>
                      <a:cubicBezTo>
                        <a:pt x="6744" y="32463"/>
                        <a:pt x="6555" y="31370"/>
                        <a:pt x="6080" y="30393"/>
                      </a:cubicBezTo>
                      <a:cubicBezTo>
                        <a:pt x="4860" y="27996"/>
                        <a:pt x="4953" y="25141"/>
                        <a:pt x="6326" y="22829"/>
                      </a:cubicBezTo>
                      <a:cubicBezTo>
                        <a:pt x="8074" y="20776"/>
                        <a:pt x="10429" y="19333"/>
                        <a:pt x="13052" y="18708"/>
                      </a:cubicBezTo>
                      <a:lnTo>
                        <a:pt x="13980" y="18387"/>
                      </a:lnTo>
                      <a:cubicBezTo>
                        <a:pt x="16015" y="17644"/>
                        <a:pt x="17301" y="16649"/>
                        <a:pt x="17427" y="15711"/>
                      </a:cubicBezTo>
                      <a:cubicBezTo>
                        <a:pt x="17403" y="15025"/>
                        <a:pt x="17269" y="14348"/>
                        <a:pt x="17032" y="13704"/>
                      </a:cubicBezTo>
                      <a:cubicBezTo>
                        <a:pt x="16731" y="12798"/>
                        <a:pt x="16524" y="11864"/>
                        <a:pt x="16414" y="10916"/>
                      </a:cubicBezTo>
                      <a:cubicBezTo>
                        <a:pt x="16521" y="7353"/>
                        <a:pt x="18058" y="3984"/>
                        <a:pt x="20678" y="1568"/>
                      </a:cubicBezTo>
                      <a:cubicBezTo>
                        <a:pt x="21620" y="487"/>
                        <a:pt x="23260" y="374"/>
                        <a:pt x="24342" y="1316"/>
                      </a:cubicBezTo>
                      <a:cubicBezTo>
                        <a:pt x="24344" y="1318"/>
                        <a:pt x="24346" y="1320"/>
                        <a:pt x="24348" y="1322"/>
                      </a:cubicBezTo>
                      <a:cubicBezTo>
                        <a:pt x="25427" y="2246"/>
                        <a:pt x="25554" y="3870"/>
                        <a:pt x="24630" y="4951"/>
                      </a:cubicBezTo>
                      <a:cubicBezTo>
                        <a:pt x="24618" y="4965"/>
                        <a:pt x="24606" y="4979"/>
                        <a:pt x="24594" y="4992"/>
                      </a:cubicBezTo>
                      <a:cubicBezTo>
                        <a:pt x="23005" y="6827"/>
                        <a:pt x="21473" y="8737"/>
                        <a:pt x="21621" y="10498"/>
                      </a:cubicBezTo>
                      <a:cubicBezTo>
                        <a:pt x="21710" y="11069"/>
                        <a:pt x="21842" y="11633"/>
                        <a:pt x="22016" y="12184"/>
                      </a:cubicBezTo>
                      <a:cubicBezTo>
                        <a:pt x="22499" y="13508"/>
                        <a:pt x="22702" y="14918"/>
                        <a:pt x="22610" y="16324"/>
                      </a:cubicBezTo>
                      <a:cubicBezTo>
                        <a:pt x="21848" y="19772"/>
                        <a:pt x="19181" y="22480"/>
                        <a:pt x="15745" y="23293"/>
                      </a:cubicBezTo>
                      <a:lnTo>
                        <a:pt x="14756" y="23642"/>
                      </a:lnTo>
                      <a:cubicBezTo>
                        <a:pt x="13165" y="23976"/>
                        <a:pt x="11703" y="24760"/>
                        <a:pt x="10543" y="25900"/>
                      </a:cubicBezTo>
                      <a:cubicBezTo>
                        <a:pt x="10246" y="26323"/>
                        <a:pt x="10543" y="27294"/>
                        <a:pt x="11008" y="28725"/>
                      </a:cubicBezTo>
                      <a:cubicBezTo>
                        <a:pt x="11938" y="30788"/>
                        <a:pt x="12122" y="33110"/>
                        <a:pt x="11528" y="35295"/>
                      </a:cubicBezTo>
                      <a:cubicBezTo>
                        <a:pt x="10511" y="38194"/>
                        <a:pt x="7348" y="42956"/>
                        <a:pt x="3297" y="43402"/>
                      </a:cubicBezTo>
                      <a:cubicBezTo>
                        <a:pt x="3063" y="43436"/>
                        <a:pt x="2825" y="43431"/>
                        <a:pt x="2591" y="4338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91" name="Graphic 4289">
                <a:extLst>
                  <a:ext uri="{FF2B5EF4-FFF2-40B4-BE49-F238E27FC236}">
                    <a16:creationId xmlns:a16="http://schemas.microsoft.com/office/drawing/2014/main" id="{2D235E4E-5CF2-4882-3233-2A0E6CAF24FF}"/>
                  </a:ext>
                </a:extLst>
              </p:cNvPr>
              <p:cNvGrpSpPr/>
              <p:nvPr/>
            </p:nvGrpSpPr>
            <p:grpSpPr>
              <a:xfrm>
                <a:off x="1713684" y="4098283"/>
                <a:ext cx="49587" cy="40180"/>
                <a:chOff x="1713684" y="4098283"/>
                <a:chExt cx="49587" cy="40180"/>
              </a:xfrm>
            </p:grpSpPr>
            <p:sp>
              <p:nvSpPr>
                <p:cNvPr id="6192" name="Freeform 6191">
                  <a:extLst>
                    <a:ext uri="{FF2B5EF4-FFF2-40B4-BE49-F238E27FC236}">
                      <a16:creationId xmlns:a16="http://schemas.microsoft.com/office/drawing/2014/main" id="{A2F1B998-D803-C3A1-74D1-4DA36987FDB5}"/>
                    </a:ext>
                  </a:extLst>
                </p:cNvPr>
                <p:cNvSpPr/>
                <p:nvPr/>
              </p:nvSpPr>
              <p:spPr>
                <a:xfrm rot="-780000">
                  <a:off x="1716561" y="4103170"/>
                  <a:ext cx="40527" cy="30202"/>
                </a:xfrm>
                <a:custGeom>
                  <a:avLst/>
                  <a:gdLst>
                    <a:gd name="connsiteX0" fmla="*/ 34781 w 40527"/>
                    <a:gd name="connsiteY0" fmla="*/ 30779 h 30202"/>
                    <a:gd name="connsiteX1" fmla="*/ 31957 w 40527"/>
                    <a:gd name="connsiteY1" fmla="*/ 29850 h 30202"/>
                    <a:gd name="connsiteX2" fmla="*/ 27373 w 40527"/>
                    <a:gd name="connsiteY2" fmla="*/ 24246 h 30202"/>
                    <a:gd name="connsiteX3" fmla="*/ 27173 w 40527"/>
                    <a:gd name="connsiteY3" fmla="*/ 23378 h 30202"/>
                    <a:gd name="connsiteX4" fmla="*/ 26950 w 40527"/>
                    <a:gd name="connsiteY4" fmla="*/ 22509 h 30202"/>
                    <a:gd name="connsiteX5" fmla="*/ 24841 w 40527"/>
                    <a:gd name="connsiteY5" fmla="*/ 22634 h 30202"/>
                    <a:gd name="connsiteX6" fmla="*/ 23852 w 40527"/>
                    <a:gd name="connsiteY6" fmla="*/ 22983 h 30202"/>
                    <a:gd name="connsiteX7" fmla="*/ 17953 w 40527"/>
                    <a:gd name="connsiteY7" fmla="*/ 23777 h 30202"/>
                    <a:gd name="connsiteX8" fmla="*/ 14952 w 40527"/>
                    <a:gd name="connsiteY8" fmla="*/ 21696 h 30202"/>
                    <a:gd name="connsiteX9" fmla="*/ 14307 w 40527"/>
                    <a:gd name="connsiteY9" fmla="*/ 18671 h 30202"/>
                    <a:gd name="connsiteX10" fmla="*/ 13438 w 40527"/>
                    <a:gd name="connsiteY10" fmla="*/ 14875 h 30202"/>
                    <a:gd name="connsiteX11" fmla="*/ 11404 w 40527"/>
                    <a:gd name="connsiteY11" fmla="*/ 13686 h 30202"/>
                    <a:gd name="connsiteX12" fmla="*/ 10610 w 40527"/>
                    <a:gd name="connsiteY12" fmla="*/ 13885 h 30202"/>
                    <a:gd name="connsiteX13" fmla="*/ 8900 w 40527"/>
                    <a:gd name="connsiteY13" fmla="*/ 14257 h 30202"/>
                    <a:gd name="connsiteX14" fmla="*/ 1761 w 40527"/>
                    <a:gd name="connsiteY14" fmla="*/ 10075 h 30202"/>
                    <a:gd name="connsiteX15" fmla="*/ 368 w 40527"/>
                    <a:gd name="connsiteY15" fmla="*/ 3403 h 30202"/>
                    <a:gd name="connsiteX16" fmla="*/ 2871 w 40527"/>
                    <a:gd name="connsiteY16" fmla="*/ 699 h 30202"/>
                    <a:gd name="connsiteX17" fmla="*/ 5575 w 40527"/>
                    <a:gd name="connsiteY17" fmla="*/ 3227 h 30202"/>
                    <a:gd name="connsiteX18" fmla="*/ 6392 w 40527"/>
                    <a:gd name="connsiteY18" fmla="*/ 7618 h 30202"/>
                    <a:gd name="connsiteX19" fmla="*/ 8399 w 40527"/>
                    <a:gd name="connsiteY19" fmla="*/ 9058 h 30202"/>
                    <a:gd name="connsiteX20" fmla="*/ 9216 w 40527"/>
                    <a:gd name="connsiteY20" fmla="*/ 8886 h 30202"/>
                    <a:gd name="connsiteX21" fmla="*/ 10805 w 40527"/>
                    <a:gd name="connsiteY21" fmla="*/ 8538 h 30202"/>
                    <a:gd name="connsiteX22" fmla="*/ 17818 w 40527"/>
                    <a:gd name="connsiteY22" fmla="*/ 12008 h 30202"/>
                    <a:gd name="connsiteX23" fmla="*/ 19528 w 40527"/>
                    <a:gd name="connsiteY23" fmla="*/ 18606 h 30202"/>
                    <a:gd name="connsiteX24" fmla="*/ 19528 w 40527"/>
                    <a:gd name="connsiteY24" fmla="*/ 18755 h 30202"/>
                    <a:gd name="connsiteX25" fmla="*/ 22082 w 40527"/>
                    <a:gd name="connsiteY25" fmla="*/ 18109 h 30202"/>
                    <a:gd name="connsiteX26" fmla="*/ 23225 w 40527"/>
                    <a:gd name="connsiteY26" fmla="*/ 17686 h 30202"/>
                    <a:gd name="connsiteX27" fmla="*/ 31404 w 40527"/>
                    <a:gd name="connsiteY27" fmla="*/ 19744 h 30202"/>
                    <a:gd name="connsiteX28" fmla="*/ 32333 w 40527"/>
                    <a:gd name="connsiteY28" fmla="*/ 22397 h 30202"/>
                    <a:gd name="connsiteX29" fmla="*/ 32459 w 40527"/>
                    <a:gd name="connsiteY29" fmla="*/ 22969 h 30202"/>
                    <a:gd name="connsiteX30" fmla="*/ 34391 w 40527"/>
                    <a:gd name="connsiteY30" fmla="*/ 25199 h 30202"/>
                    <a:gd name="connsiteX31" fmla="*/ 37317 w 40527"/>
                    <a:gd name="connsiteY31" fmla="*/ 25473 h 30202"/>
                    <a:gd name="connsiteX32" fmla="*/ 40712 w 40527"/>
                    <a:gd name="connsiteY32" fmla="*/ 26960 h 30202"/>
                    <a:gd name="connsiteX33" fmla="*/ 39226 w 40527"/>
                    <a:gd name="connsiteY33" fmla="*/ 30333 h 30202"/>
                    <a:gd name="connsiteX34" fmla="*/ 34781 w 40527"/>
                    <a:gd name="connsiteY34" fmla="*/ 30779 h 3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527" h="30202">
                      <a:moveTo>
                        <a:pt x="34781" y="30779"/>
                      </a:moveTo>
                      <a:cubicBezTo>
                        <a:pt x="33798" y="30613"/>
                        <a:pt x="32846" y="30299"/>
                        <a:pt x="31957" y="29850"/>
                      </a:cubicBezTo>
                      <a:cubicBezTo>
                        <a:pt x="29706" y="28714"/>
                        <a:pt x="28041" y="26678"/>
                        <a:pt x="27373" y="24246"/>
                      </a:cubicBezTo>
                      <a:lnTo>
                        <a:pt x="27173" y="23378"/>
                      </a:lnTo>
                      <a:cubicBezTo>
                        <a:pt x="27132" y="23080"/>
                        <a:pt x="27057" y="22789"/>
                        <a:pt x="26950" y="22509"/>
                      </a:cubicBezTo>
                      <a:cubicBezTo>
                        <a:pt x="26253" y="22313"/>
                        <a:pt x="25510" y="22357"/>
                        <a:pt x="24841" y="22634"/>
                      </a:cubicBezTo>
                      <a:lnTo>
                        <a:pt x="23852" y="22983"/>
                      </a:lnTo>
                      <a:cubicBezTo>
                        <a:pt x="22013" y="23844"/>
                        <a:pt x="19954" y="24121"/>
                        <a:pt x="17953" y="23777"/>
                      </a:cubicBezTo>
                      <a:cubicBezTo>
                        <a:pt x="16717" y="23509"/>
                        <a:pt x="15637" y="22760"/>
                        <a:pt x="14952" y="21696"/>
                      </a:cubicBezTo>
                      <a:cubicBezTo>
                        <a:pt x="14441" y="20774"/>
                        <a:pt x="14217" y="19721"/>
                        <a:pt x="14307" y="18671"/>
                      </a:cubicBezTo>
                      <a:cubicBezTo>
                        <a:pt x="14390" y="17348"/>
                        <a:pt x="14088" y="16030"/>
                        <a:pt x="13438" y="14875"/>
                      </a:cubicBezTo>
                      <a:cubicBezTo>
                        <a:pt x="13009" y="14155"/>
                        <a:pt x="12241" y="13706"/>
                        <a:pt x="11404" y="13686"/>
                      </a:cubicBezTo>
                      <a:cubicBezTo>
                        <a:pt x="11130" y="13737"/>
                        <a:pt x="10884" y="13811"/>
                        <a:pt x="10610" y="13885"/>
                      </a:cubicBezTo>
                      <a:cubicBezTo>
                        <a:pt x="10050" y="14054"/>
                        <a:pt x="9479" y="14178"/>
                        <a:pt x="8900" y="14257"/>
                      </a:cubicBezTo>
                      <a:cubicBezTo>
                        <a:pt x="5902" y="14403"/>
                        <a:pt x="3101" y="12762"/>
                        <a:pt x="1761" y="10075"/>
                      </a:cubicBezTo>
                      <a:cubicBezTo>
                        <a:pt x="774" y="7993"/>
                        <a:pt x="296" y="5707"/>
                        <a:pt x="368" y="3403"/>
                      </a:cubicBezTo>
                      <a:cubicBezTo>
                        <a:pt x="313" y="1966"/>
                        <a:pt x="1434" y="755"/>
                        <a:pt x="2871" y="699"/>
                      </a:cubicBezTo>
                      <a:cubicBezTo>
                        <a:pt x="4310" y="665"/>
                        <a:pt x="5512" y="1789"/>
                        <a:pt x="5575" y="3227"/>
                      </a:cubicBezTo>
                      <a:cubicBezTo>
                        <a:pt x="5514" y="4733"/>
                        <a:pt x="5794" y="6234"/>
                        <a:pt x="6392" y="7618"/>
                      </a:cubicBezTo>
                      <a:cubicBezTo>
                        <a:pt x="6757" y="8421"/>
                        <a:pt x="7521" y="8970"/>
                        <a:pt x="8399" y="9058"/>
                      </a:cubicBezTo>
                      <a:cubicBezTo>
                        <a:pt x="8675" y="9024"/>
                        <a:pt x="8949" y="8967"/>
                        <a:pt x="9216" y="8886"/>
                      </a:cubicBezTo>
                      <a:cubicBezTo>
                        <a:pt x="9729" y="8704"/>
                        <a:pt x="10263" y="8587"/>
                        <a:pt x="10805" y="8538"/>
                      </a:cubicBezTo>
                      <a:cubicBezTo>
                        <a:pt x="13608" y="8290"/>
                        <a:pt x="16314" y="9629"/>
                        <a:pt x="17818" y="12008"/>
                      </a:cubicBezTo>
                      <a:cubicBezTo>
                        <a:pt x="19018" y="13994"/>
                        <a:pt x="19612" y="16287"/>
                        <a:pt x="19528" y="18606"/>
                      </a:cubicBezTo>
                      <a:lnTo>
                        <a:pt x="19528" y="18755"/>
                      </a:lnTo>
                      <a:cubicBezTo>
                        <a:pt x="20408" y="18678"/>
                        <a:pt x="21271" y="18460"/>
                        <a:pt x="22082" y="18109"/>
                      </a:cubicBezTo>
                      <a:lnTo>
                        <a:pt x="23225" y="17686"/>
                      </a:lnTo>
                      <a:cubicBezTo>
                        <a:pt x="26098" y="16386"/>
                        <a:pt x="29488" y="17239"/>
                        <a:pt x="31404" y="19744"/>
                      </a:cubicBezTo>
                      <a:cubicBezTo>
                        <a:pt x="31874" y="20564"/>
                        <a:pt x="32189" y="21463"/>
                        <a:pt x="32333" y="22397"/>
                      </a:cubicBezTo>
                      <a:lnTo>
                        <a:pt x="32459" y="22969"/>
                      </a:lnTo>
                      <a:cubicBezTo>
                        <a:pt x="32755" y="23954"/>
                        <a:pt x="33458" y="24765"/>
                        <a:pt x="34391" y="25199"/>
                      </a:cubicBezTo>
                      <a:cubicBezTo>
                        <a:pt x="35280" y="25712"/>
                        <a:pt x="36348" y="25812"/>
                        <a:pt x="37317" y="25473"/>
                      </a:cubicBezTo>
                      <a:cubicBezTo>
                        <a:pt x="38665" y="24961"/>
                        <a:pt x="40174" y="25622"/>
                        <a:pt x="40712" y="26960"/>
                      </a:cubicBezTo>
                      <a:cubicBezTo>
                        <a:pt x="41230" y="28302"/>
                        <a:pt x="40566" y="29810"/>
                        <a:pt x="39226" y="30333"/>
                      </a:cubicBezTo>
                      <a:cubicBezTo>
                        <a:pt x="37813" y="30884"/>
                        <a:pt x="36276" y="31038"/>
                        <a:pt x="34781" y="3077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93" name="Freeform 6192">
                  <a:extLst>
                    <a:ext uri="{FF2B5EF4-FFF2-40B4-BE49-F238E27FC236}">
                      <a16:creationId xmlns:a16="http://schemas.microsoft.com/office/drawing/2014/main" id="{213D7FAF-5E6D-B99A-F876-5BF32EB618CD}"/>
                    </a:ext>
                  </a:extLst>
                </p:cNvPr>
                <p:cNvSpPr/>
                <p:nvPr/>
              </p:nvSpPr>
              <p:spPr>
                <a:xfrm rot="-780000">
                  <a:off x="1719864" y="4103375"/>
                  <a:ext cx="40531" cy="30201"/>
                </a:xfrm>
                <a:custGeom>
                  <a:avLst/>
                  <a:gdLst>
                    <a:gd name="connsiteX0" fmla="*/ 34782 w 40531"/>
                    <a:gd name="connsiteY0" fmla="*/ 30779 h 30201"/>
                    <a:gd name="connsiteX1" fmla="*/ 31995 w 40531"/>
                    <a:gd name="connsiteY1" fmla="*/ 29850 h 30201"/>
                    <a:gd name="connsiteX2" fmla="*/ 27383 w 40531"/>
                    <a:gd name="connsiteY2" fmla="*/ 24247 h 30201"/>
                    <a:gd name="connsiteX3" fmla="*/ 27211 w 40531"/>
                    <a:gd name="connsiteY3" fmla="*/ 23378 h 30201"/>
                    <a:gd name="connsiteX4" fmla="*/ 26988 w 40531"/>
                    <a:gd name="connsiteY4" fmla="*/ 22509 h 30201"/>
                    <a:gd name="connsiteX5" fmla="*/ 24856 w 40531"/>
                    <a:gd name="connsiteY5" fmla="*/ 22634 h 30201"/>
                    <a:gd name="connsiteX6" fmla="*/ 23890 w 40531"/>
                    <a:gd name="connsiteY6" fmla="*/ 22983 h 30201"/>
                    <a:gd name="connsiteX7" fmla="*/ 17991 w 40531"/>
                    <a:gd name="connsiteY7" fmla="*/ 23777 h 30201"/>
                    <a:gd name="connsiteX8" fmla="*/ 14990 w 40531"/>
                    <a:gd name="connsiteY8" fmla="*/ 21696 h 30201"/>
                    <a:gd name="connsiteX9" fmla="*/ 14322 w 40531"/>
                    <a:gd name="connsiteY9" fmla="*/ 18671 h 30201"/>
                    <a:gd name="connsiteX10" fmla="*/ 13481 w 40531"/>
                    <a:gd name="connsiteY10" fmla="*/ 14875 h 30201"/>
                    <a:gd name="connsiteX11" fmla="*/ 11446 w 40531"/>
                    <a:gd name="connsiteY11" fmla="*/ 13686 h 30201"/>
                    <a:gd name="connsiteX12" fmla="*/ 10652 w 40531"/>
                    <a:gd name="connsiteY12" fmla="*/ 13886 h 30201"/>
                    <a:gd name="connsiteX13" fmla="*/ 8943 w 40531"/>
                    <a:gd name="connsiteY13" fmla="*/ 14257 h 30201"/>
                    <a:gd name="connsiteX14" fmla="*/ 1804 w 40531"/>
                    <a:gd name="connsiteY14" fmla="*/ 10076 h 30201"/>
                    <a:gd name="connsiteX15" fmla="*/ 364 w 40531"/>
                    <a:gd name="connsiteY15" fmla="*/ 3404 h 30201"/>
                    <a:gd name="connsiteX16" fmla="*/ 2891 w 40531"/>
                    <a:gd name="connsiteY16" fmla="*/ 700 h 30201"/>
                    <a:gd name="connsiteX17" fmla="*/ 5566 w 40531"/>
                    <a:gd name="connsiteY17" fmla="*/ 3227 h 30201"/>
                    <a:gd name="connsiteX18" fmla="*/ 6407 w 40531"/>
                    <a:gd name="connsiteY18" fmla="*/ 7618 h 30201"/>
                    <a:gd name="connsiteX19" fmla="*/ 8413 w 40531"/>
                    <a:gd name="connsiteY19" fmla="*/ 9058 h 30201"/>
                    <a:gd name="connsiteX20" fmla="*/ 9231 w 40531"/>
                    <a:gd name="connsiteY20" fmla="*/ 8886 h 30201"/>
                    <a:gd name="connsiteX21" fmla="*/ 10792 w 40531"/>
                    <a:gd name="connsiteY21" fmla="*/ 8538 h 30201"/>
                    <a:gd name="connsiteX22" fmla="*/ 17805 w 40531"/>
                    <a:gd name="connsiteY22" fmla="*/ 12008 h 30201"/>
                    <a:gd name="connsiteX23" fmla="*/ 19542 w 40531"/>
                    <a:gd name="connsiteY23" fmla="*/ 18606 h 30201"/>
                    <a:gd name="connsiteX24" fmla="*/ 19519 w 40531"/>
                    <a:gd name="connsiteY24" fmla="*/ 18755 h 30201"/>
                    <a:gd name="connsiteX25" fmla="*/ 22097 w 40531"/>
                    <a:gd name="connsiteY25" fmla="*/ 18109 h 30201"/>
                    <a:gd name="connsiteX26" fmla="*/ 23240 w 40531"/>
                    <a:gd name="connsiteY26" fmla="*/ 17686 h 30201"/>
                    <a:gd name="connsiteX27" fmla="*/ 31396 w 40531"/>
                    <a:gd name="connsiteY27" fmla="*/ 19744 h 30201"/>
                    <a:gd name="connsiteX28" fmla="*/ 32325 w 40531"/>
                    <a:gd name="connsiteY28" fmla="*/ 22397 h 30201"/>
                    <a:gd name="connsiteX29" fmla="*/ 32450 w 40531"/>
                    <a:gd name="connsiteY29" fmla="*/ 22969 h 30201"/>
                    <a:gd name="connsiteX30" fmla="*/ 34382 w 40531"/>
                    <a:gd name="connsiteY30" fmla="*/ 25227 h 30201"/>
                    <a:gd name="connsiteX31" fmla="*/ 37332 w 40531"/>
                    <a:gd name="connsiteY31" fmla="*/ 25473 h 30201"/>
                    <a:gd name="connsiteX32" fmla="*/ 40704 w 40531"/>
                    <a:gd name="connsiteY32" fmla="*/ 26960 h 30201"/>
                    <a:gd name="connsiteX33" fmla="*/ 39281 w 40531"/>
                    <a:gd name="connsiteY33" fmla="*/ 30317 h 30201"/>
                    <a:gd name="connsiteX34" fmla="*/ 39241 w 40531"/>
                    <a:gd name="connsiteY34" fmla="*/ 30333 h 30201"/>
                    <a:gd name="connsiteX35" fmla="*/ 34782 w 40531"/>
                    <a:gd name="connsiteY35" fmla="*/ 30779 h 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531" h="30201">
                      <a:moveTo>
                        <a:pt x="34782" y="30779"/>
                      </a:moveTo>
                      <a:cubicBezTo>
                        <a:pt x="33812" y="30608"/>
                        <a:pt x="32873" y="30295"/>
                        <a:pt x="31995" y="29850"/>
                      </a:cubicBezTo>
                      <a:cubicBezTo>
                        <a:pt x="29730" y="28724"/>
                        <a:pt x="28053" y="26686"/>
                        <a:pt x="27383" y="24247"/>
                      </a:cubicBezTo>
                      <a:lnTo>
                        <a:pt x="27211" y="23378"/>
                      </a:lnTo>
                      <a:cubicBezTo>
                        <a:pt x="27158" y="23083"/>
                        <a:pt x="27084" y="22793"/>
                        <a:pt x="26988" y="22509"/>
                      </a:cubicBezTo>
                      <a:cubicBezTo>
                        <a:pt x="26283" y="22313"/>
                        <a:pt x="25533" y="22357"/>
                        <a:pt x="24856" y="22634"/>
                      </a:cubicBezTo>
                      <a:lnTo>
                        <a:pt x="23890" y="22983"/>
                      </a:lnTo>
                      <a:cubicBezTo>
                        <a:pt x="22054" y="23856"/>
                        <a:pt x="19992" y="24134"/>
                        <a:pt x="17991" y="23777"/>
                      </a:cubicBezTo>
                      <a:cubicBezTo>
                        <a:pt x="16755" y="23509"/>
                        <a:pt x="15675" y="22760"/>
                        <a:pt x="14990" y="21696"/>
                      </a:cubicBezTo>
                      <a:cubicBezTo>
                        <a:pt x="14486" y="20771"/>
                        <a:pt x="14254" y="19723"/>
                        <a:pt x="14322" y="18671"/>
                      </a:cubicBezTo>
                      <a:cubicBezTo>
                        <a:pt x="14412" y="17351"/>
                        <a:pt x="14120" y="16034"/>
                        <a:pt x="13481" y="14875"/>
                      </a:cubicBezTo>
                      <a:cubicBezTo>
                        <a:pt x="13048" y="14159"/>
                        <a:pt x="12282" y="13712"/>
                        <a:pt x="11446" y="13686"/>
                      </a:cubicBezTo>
                      <a:cubicBezTo>
                        <a:pt x="11178" y="13738"/>
                        <a:pt x="10913" y="13804"/>
                        <a:pt x="10652" y="13886"/>
                      </a:cubicBezTo>
                      <a:cubicBezTo>
                        <a:pt x="10093" y="14051"/>
                        <a:pt x="9521" y="14175"/>
                        <a:pt x="8943" y="14257"/>
                      </a:cubicBezTo>
                      <a:cubicBezTo>
                        <a:pt x="5945" y="14403"/>
                        <a:pt x="3143" y="12763"/>
                        <a:pt x="1804" y="10076"/>
                      </a:cubicBezTo>
                      <a:cubicBezTo>
                        <a:pt x="813" y="7994"/>
                        <a:pt x="320" y="5709"/>
                        <a:pt x="364" y="3404"/>
                      </a:cubicBezTo>
                      <a:cubicBezTo>
                        <a:pt x="319" y="1961"/>
                        <a:pt x="1449" y="753"/>
                        <a:pt x="2891" y="700"/>
                      </a:cubicBezTo>
                      <a:cubicBezTo>
                        <a:pt x="4327" y="661"/>
                        <a:pt x="5523" y="1791"/>
                        <a:pt x="5566" y="3227"/>
                      </a:cubicBezTo>
                      <a:cubicBezTo>
                        <a:pt x="5510" y="4736"/>
                        <a:pt x="5797" y="6237"/>
                        <a:pt x="6407" y="7618"/>
                      </a:cubicBezTo>
                      <a:cubicBezTo>
                        <a:pt x="6766" y="8426"/>
                        <a:pt x="7533" y="8976"/>
                        <a:pt x="8413" y="9058"/>
                      </a:cubicBezTo>
                      <a:cubicBezTo>
                        <a:pt x="8690" y="9025"/>
                        <a:pt x="8964" y="8967"/>
                        <a:pt x="9231" y="8886"/>
                      </a:cubicBezTo>
                      <a:cubicBezTo>
                        <a:pt x="9735" y="8707"/>
                        <a:pt x="10259" y="8590"/>
                        <a:pt x="10792" y="8538"/>
                      </a:cubicBezTo>
                      <a:cubicBezTo>
                        <a:pt x="13597" y="8279"/>
                        <a:pt x="16309" y="9621"/>
                        <a:pt x="17805" y="12008"/>
                      </a:cubicBezTo>
                      <a:cubicBezTo>
                        <a:pt x="19026" y="13987"/>
                        <a:pt x="19630" y="16283"/>
                        <a:pt x="19542" y="18606"/>
                      </a:cubicBezTo>
                      <a:lnTo>
                        <a:pt x="19519" y="18755"/>
                      </a:lnTo>
                      <a:cubicBezTo>
                        <a:pt x="20407" y="18679"/>
                        <a:pt x="21278" y="18461"/>
                        <a:pt x="22097" y="18109"/>
                      </a:cubicBezTo>
                      <a:lnTo>
                        <a:pt x="23240" y="17686"/>
                      </a:lnTo>
                      <a:cubicBezTo>
                        <a:pt x="26106" y="16395"/>
                        <a:pt x="29484" y="17248"/>
                        <a:pt x="31396" y="19744"/>
                      </a:cubicBezTo>
                      <a:cubicBezTo>
                        <a:pt x="31876" y="20559"/>
                        <a:pt x="32192" y="21461"/>
                        <a:pt x="32325" y="22397"/>
                      </a:cubicBezTo>
                      <a:lnTo>
                        <a:pt x="32450" y="22969"/>
                      </a:lnTo>
                      <a:cubicBezTo>
                        <a:pt x="32752" y="23958"/>
                        <a:pt x="33452" y="24776"/>
                        <a:pt x="34382" y="25227"/>
                      </a:cubicBezTo>
                      <a:cubicBezTo>
                        <a:pt x="35287" y="25719"/>
                        <a:pt x="36358" y="25809"/>
                        <a:pt x="37332" y="25473"/>
                      </a:cubicBezTo>
                      <a:cubicBezTo>
                        <a:pt x="38673" y="24955"/>
                        <a:pt x="40181" y="25620"/>
                        <a:pt x="40704" y="26960"/>
                      </a:cubicBezTo>
                      <a:cubicBezTo>
                        <a:pt x="41238" y="28280"/>
                        <a:pt x="40601" y="29784"/>
                        <a:pt x="39281" y="30317"/>
                      </a:cubicBezTo>
                      <a:cubicBezTo>
                        <a:pt x="39268" y="30323"/>
                        <a:pt x="39254" y="30328"/>
                        <a:pt x="39241" y="30333"/>
                      </a:cubicBezTo>
                      <a:cubicBezTo>
                        <a:pt x="37822" y="30882"/>
                        <a:pt x="36281" y="31036"/>
                        <a:pt x="34782" y="30779"/>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94" name="Freeform 6193">
                  <a:extLst>
                    <a:ext uri="{FF2B5EF4-FFF2-40B4-BE49-F238E27FC236}">
                      <a16:creationId xmlns:a16="http://schemas.microsoft.com/office/drawing/2014/main" id="{7DD2733B-E379-18A6-693F-DE7D6372701E}"/>
                    </a:ext>
                  </a:extLst>
                </p:cNvPr>
                <p:cNvSpPr/>
                <p:nvPr/>
              </p:nvSpPr>
              <p:spPr>
                <a:xfrm rot="-780000">
                  <a:off x="1716561" y="4103170"/>
                  <a:ext cx="40527" cy="30202"/>
                </a:xfrm>
                <a:custGeom>
                  <a:avLst/>
                  <a:gdLst>
                    <a:gd name="connsiteX0" fmla="*/ 34781 w 40527"/>
                    <a:gd name="connsiteY0" fmla="*/ 30779 h 30202"/>
                    <a:gd name="connsiteX1" fmla="*/ 31957 w 40527"/>
                    <a:gd name="connsiteY1" fmla="*/ 29850 h 30202"/>
                    <a:gd name="connsiteX2" fmla="*/ 27373 w 40527"/>
                    <a:gd name="connsiteY2" fmla="*/ 24246 h 30202"/>
                    <a:gd name="connsiteX3" fmla="*/ 27173 w 40527"/>
                    <a:gd name="connsiteY3" fmla="*/ 23378 h 30202"/>
                    <a:gd name="connsiteX4" fmla="*/ 26950 w 40527"/>
                    <a:gd name="connsiteY4" fmla="*/ 22509 h 30202"/>
                    <a:gd name="connsiteX5" fmla="*/ 24841 w 40527"/>
                    <a:gd name="connsiteY5" fmla="*/ 22634 h 30202"/>
                    <a:gd name="connsiteX6" fmla="*/ 23852 w 40527"/>
                    <a:gd name="connsiteY6" fmla="*/ 22983 h 30202"/>
                    <a:gd name="connsiteX7" fmla="*/ 17953 w 40527"/>
                    <a:gd name="connsiteY7" fmla="*/ 23777 h 30202"/>
                    <a:gd name="connsiteX8" fmla="*/ 14952 w 40527"/>
                    <a:gd name="connsiteY8" fmla="*/ 21696 h 30202"/>
                    <a:gd name="connsiteX9" fmla="*/ 14307 w 40527"/>
                    <a:gd name="connsiteY9" fmla="*/ 18671 h 30202"/>
                    <a:gd name="connsiteX10" fmla="*/ 13438 w 40527"/>
                    <a:gd name="connsiteY10" fmla="*/ 14875 h 30202"/>
                    <a:gd name="connsiteX11" fmla="*/ 11404 w 40527"/>
                    <a:gd name="connsiteY11" fmla="*/ 13686 h 30202"/>
                    <a:gd name="connsiteX12" fmla="*/ 10610 w 40527"/>
                    <a:gd name="connsiteY12" fmla="*/ 13885 h 30202"/>
                    <a:gd name="connsiteX13" fmla="*/ 8900 w 40527"/>
                    <a:gd name="connsiteY13" fmla="*/ 14257 h 30202"/>
                    <a:gd name="connsiteX14" fmla="*/ 1761 w 40527"/>
                    <a:gd name="connsiteY14" fmla="*/ 10075 h 30202"/>
                    <a:gd name="connsiteX15" fmla="*/ 368 w 40527"/>
                    <a:gd name="connsiteY15" fmla="*/ 3403 h 30202"/>
                    <a:gd name="connsiteX16" fmla="*/ 2871 w 40527"/>
                    <a:gd name="connsiteY16" fmla="*/ 699 h 30202"/>
                    <a:gd name="connsiteX17" fmla="*/ 5575 w 40527"/>
                    <a:gd name="connsiteY17" fmla="*/ 3227 h 30202"/>
                    <a:gd name="connsiteX18" fmla="*/ 6392 w 40527"/>
                    <a:gd name="connsiteY18" fmla="*/ 7618 h 30202"/>
                    <a:gd name="connsiteX19" fmla="*/ 8399 w 40527"/>
                    <a:gd name="connsiteY19" fmla="*/ 9058 h 30202"/>
                    <a:gd name="connsiteX20" fmla="*/ 9216 w 40527"/>
                    <a:gd name="connsiteY20" fmla="*/ 8886 h 30202"/>
                    <a:gd name="connsiteX21" fmla="*/ 10805 w 40527"/>
                    <a:gd name="connsiteY21" fmla="*/ 8538 h 30202"/>
                    <a:gd name="connsiteX22" fmla="*/ 17818 w 40527"/>
                    <a:gd name="connsiteY22" fmla="*/ 12008 h 30202"/>
                    <a:gd name="connsiteX23" fmla="*/ 19528 w 40527"/>
                    <a:gd name="connsiteY23" fmla="*/ 18606 h 30202"/>
                    <a:gd name="connsiteX24" fmla="*/ 19528 w 40527"/>
                    <a:gd name="connsiteY24" fmla="*/ 18755 h 30202"/>
                    <a:gd name="connsiteX25" fmla="*/ 22082 w 40527"/>
                    <a:gd name="connsiteY25" fmla="*/ 18109 h 30202"/>
                    <a:gd name="connsiteX26" fmla="*/ 23225 w 40527"/>
                    <a:gd name="connsiteY26" fmla="*/ 17686 h 30202"/>
                    <a:gd name="connsiteX27" fmla="*/ 31404 w 40527"/>
                    <a:gd name="connsiteY27" fmla="*/ 19744 h 30202"/>
                    <a:gd name="connsiteX28" fmla="*/ 32333 w 40527"/>
                    <a:gd name="connsiteY28" fmla="*/ 22397 h 30202"/>
                    <a:gd name="connsiteX29" fmla="*/ 32459 w 40527"/>
                    <a:gd name="connsiteY29" fmla="*/ 22969 h 30202"/>
                    <a:gd name="connsiteX30" fmla="*/ 34391 w 40527"/>
                    <a:gd name="connsiteY30" fmla="*/ 25199 h 30202"/>
                    <a:gd name="connsiteX31" fmla="*/ 37317 w 40527"/>
                    <a:gd name="connsiteY31" fmla="*/ 25473 h 30202"/>
                    <a:gd name="connsiteX32" fmla="*/ 40712 w 40527"/>
                    <a:gd name="connsiteY32" fmla="*/ 26960 h 30202"/>
                    <a:gd name="connsiteX33" fmla="*/ 39226 w 40527"/>
                    <a:gd name="connsiteY33" fmla="*/ 30333 h 30202"/>
                    <a:gd name="connsiteX34" fmla="*/ 34781 w 40527"/>
                    <a:gd name="connsiteY34" fmla="*/ 30779 h 3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527" h="30202">
                      <a:moveTo>
                        <a:pt x="34781" y="30779"/>
                      </a:moveTo>
                      <a:cubicBezTo>
                        <a:pt x="33798" y="30613"/>
                        <a:pt x="32846" y="30299"/>
                        <a:pt x="31957" y="29850"/>
                      </a:cubicBezTo>
                      <a:cubicBezTo>
                        <a:pt x="29706" y="28714"/>
                        <a:pt x="28041" y="26678"/>
                        <a:pt x="27373" y="24246"/>
                      </a:cubicBezTo>
                      <a:lnTo>
                        <a:pt x="27173" y="23378"/>
                      </a:lnTo>
                      <a:cubicBezTo>
                        <a:pt x="27132" y="23080"/>
                        <a:pt x="27057" y="22789"/>
                        <a:pt x="26950" y="22509"/>
                      </a:cubicBezTo>
                      <a:cubicBezTo>
                        <a:pt x="26253" y="22313"/>
                        <a:pt x="25510" y="22357"/>
                        <a:pt x="24841" y="22634"/>
                      </a:cubicBezTo>
                      <a:lnTo>
                        <a:pt x="23852" y="22983"/>
                      </a:lnTo>
                      <a:cubicBezTo>
                        <a:pt x="22013" y="23844"/>
                        <a:pt x="19954" y="24121"/>
                        <a:pt x="17953" y="23777"/>
                      </a:cubicBezTo>
                      <a:cubicBezTo>
                        <a:pt x="16717" y="23509"/>
                        <a:pt x="15637" y="22760"/>
                        <a:pt x="14952" y="21696"/>
                      </a:cubicBezTo>
                      <a:cubicBezTo>
                        <a:pt x="14441" y="20774"/>
                        <a:pt x="14217" y="19721"/>
                        <a:pt x="14307" y="18671"/>
                      </a:cubicBezTo>
                      <a:cubicBezTo>
                        <a:pt x="14390" y="17348"/>
                        <a:pt x="14088" y="16030"/>
                        <a:pt x="13438" y="14875"/>
                      </a:cubicBezTo>
                      <a:cubicBezTo>
                        <a:pt x="13009" y="14155"/>
                        <a:pt x="12241" y="13706"/>
                        <a:pt x="11404" y="13686"/>
                      </a:cubicBezTo>
                      <a:cubicBezTo>
                        <a:pt x="11130" y="13737"/>
                        <a:pt x="10884" y="13811"/>
                        <a:pt x="10610" y="13885"/>
                      </a:cubicBezTo>
                      <a:cubicBezTo>
                        <a:pt x="10050" y="14054"/>
                        <a:pt x="9479" y="14178"/>
                        <a:pt x="8900" y="14257"/>
                      </a:cubicBezTo>
                      <a:cubicBezTo>
                        <a:pt x="5902" y="14403"/>
                        <a:pt x="3101" y="12762"/>
                        <a:pt x="1761" y="10075"/>
                      </a:cubicBezTo>
                      <a:cubicBezTo>
                        <a:pt x="774" y="7993"/>
                        <a:pt x="296" y="5707"/>
                        <a:pt x="368" y="3403"/>
                      </a:cubicBezTo>
                      <a:cubicBezTo>
                        <a:pt x="313" y="1966"/>
                        <a:pt x="1434" y="755"/>
                        <a:pt x="2871" y="699"/>
                      </a:cubicBezTo>
                      <a:cubicBezTo>
                        <a:pt x="4310" y="665"/>
                        <a:pt x="5512" y="1789"/>
                        <a:pt x="5575" y="3227"/>
                      </a:cubicBezTo>
                      <a:cubicBezTo>
                        <a:pt x="5514" y="4733"/>
                        <a:pt x="5794" y="6234"/>
                        <a:pt x="6392" y="7618"/>
                      </a:cubicBezTo>
                      <a:cubicBezTo>
                        <a:pt x="6757" y="8421"/>
                        <a:pt x="7521" y="8970"/>
                        <a:pt x="8399" y="9058"/>
                      </a:cubicBezTo>
                      <a:cubicBezTo>
                        <a:pt x="8675" y="9024"/>
                        <a:pt x="8949" y="8967"/>
                        <a:pt x="9216" y="8886"/>
                      </a:cubicBezTo>
                      <a:cubicBezTo>
                        <a:pt x="9729" y="8704"/>
                        <a:pt x="10263" y="8587"/>
                        <a:pt x="10805" y="8538"/>
                      </a:cubicBezTo>
                      <a:cubicBezTo>
                        <a:pt x="13608" y="8290"/>
                        <a:pt x="16314" y="9629"/>
                        <a:pt x="17818" y="12008"/>
                      </a:cubicBezTo>
                      <a:cubicBezTo>
                        <a:pt x="19018" y="13994"/>
                        <a:pt x="19612" y="16287"/>
                        <a:pt x="19528" y="18606"/>
                      </a:cubicBezTo>
                      <a:lnTo>
                        <a:pt x="19528" y="18755"/>
                      </a:lnTo>
                      <a:cubicBezTo>
                        <a:pt x="20408" y="18678"/>
                        <a:pt x="21271" y="18460"/>
                        <a:pt x="22082" y="18109"/>
                      </a:cubicBezTo>
                      <a:lnTo>
                        <a:pt x="23225" y="17686"/>
                      </a:lnTo>
                      <a:cubicBezTo>
                        <a:pt x="26098" y="16386"/>
                        <a:pt x="29488" y="17239"/>
                        <a:pt x="31404" y="19744"/>
                      </a:cubicBezTo>
                      <a:cubicBezTo>
                        <a:pt x="31874" y="20564"/>
                        <a:pt x="32189" y="21463"/>
                        <a:pt x="32333" y="22397"/>
                      </a:cubicBezTo>
                      <a:lnTo>
                        <a:pt x="32459" y="22969"/>
                      </a:lnTo>
                      <a:cubicBezTo>
                        <a:pt x="32755" y="23954"/>
                        <a:pt x="33458" y="24765"/>
                        <a:pt x="34391" y="25199"/>
                      </a:cubicBezTo>
                      <a:cubicBezTo>
                        <a:pt x="35280" y="25712"/>
                        <a:pt x="36348" y="25812"/>
                        <a:pt x="37317" y="25473"/>
                      </a:cubicBezTo>
                      <a:cubicBezTo>
                        <a:pt x="38665" y="24961"/>
                        <a:pt x="40174" y="25622"/>
                        <a:pt x="40712" y="26960"/>
                      </a:cubicBezTo>
                      <a:cubicBezTo>
                        <a:pt x="41230" y="28302"/>
                        <a:pt x="40566" y="29810"/>
                        <a:pt x="39226" y="30333"/>
                      </a:cubicBezTo>
                      <a:cubicBezTo>
                        <a:pt x="37813" y="30884"/>
                        <a:pt x="36276" y="31038"/>
                        <a:pt x="34781" y="3077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95" name="Graphic 4289">
                <a:extLst>
                  <a:ext uri="{FF2B5EF4-FFF2-40B4-BE49-F238E27FC236}">
                    <a16:creationId xmlns:a16="http://schemas.microsoft.com/office/drawing/2014/main" id="{DDF9BA11-3C8F-8405-461A-0E3D6FC79F95}"/>
                  </a:ext>
                </a:extLst>
              </p:cNvPr>
              <p:cNvGrpSpPr/>
              <p:nvPr/>
            </p:nvGrpSpPr>
            <p:grpSpPr>
              <a:xfrm>
                <a:off x="1714763" y="4081713"/>
                <a:ext cx="55580" cy="48990"/>
                <a:chOff x="1714763" y="4081713"/>
                <a:chExt cx="55580" cy="48990"/>
              </a:xfrm>
            </p:grpSpPr>
            <p:sp>
              <p:nvSpPr>
                <p:cNvPr id="6196" name="Freeform 6195">
                  <a:extLst>
                    <a:ext uri="{FF2B5EF4-FFF2-40B4-BE49-F238E27FC236}">
                      <a16:creationId xmlns:a16="http://schemas.microsoft.com/office/drawing/2014/main" id="{622993D4-40F8-9AF3-D1C7-28F3F84B0AF0}"/>
                    </a:ext>
                  </a:extLst>
                </p:cNvPr>
                <p:cNvSpPr/>
                <p:nvPr/>
              </p:nvSpPr>
              <p:spPr>
                <a:xfrm rot="-780000">
                  <a:off x="1718490" y="4086978"/>
                  <a:ext cx="44832" cy="38254"/>
                </a:xfrm>
                <a:custGeom>
                  <a:avLst/>
                  <a:gdLst>
                    <a:gd name="connsiteX0" fmla="*/ 39065 w 44832"/>
                    <a:gd name="connsiteY0" fmla="*/ 38666 h 38254"/>
                    <a:gd name="connsiteX1" fmla="*/ 32618 w 44832"/>
                    <a:gd name="connsiteY1" fmla="*/ 33555 h 38254"/>
                    <a:gd name="connsiteX2" fmla="*/ 31629 w 44832"/>
                    <a:gd name="connsiteY2" fmla="*/ 30902 h 38254"/>
                    <a:gd name="connsiteX3" fmla="*/ 31034 w 44832"/>
                    <a:gd name="connsiteY3" fmla="*/ 29267 h 38254"/>
                    <a:gd name="connsiteX4" fmla="*/ 28405 w 44832"/>
                    <a:gd name="connsiteY4" fmla="*/ 27408 h 38254"/>
                    <a:gd name="connsiteX5" fmla="*/ 25233 w 44832"/>
                    <a:gd name="connsiteY5" fmla="*/ 28003 h 38254"/>
                    <a:gd name="connsiteX6" fmla="*/ 24768 w 44832"/>
                    <a:gd name="connsiteY6" fmla="*/ 28398 h 38254"/>
                    <a:gd name="connsiteX7" fmla="*/ 22362 w 44832"/>
                    <a:gd name="connsiteY7" fmla="*/ 29987 h 38254"/>
                    <a:gd name="connsiteX8" fmla="*/ 14726 w 44832"/>
                    <a:gd name="connsiteY8" fmla="*/ 25944 h 38254"/>
                    <a:gd name="connsiteX9" fmla="*/ 13834 w 44832"/>
                    <a:gd name="connsiteY9" fmla="*/ 22228 h 38254"/>
                    <a:gd name="connsiteX10" fmla="*/ 13463 w 44832"/>
                    <a:gd name="connsiteY10" fmla="*/ 20220 h 38254"/>
                    <a:gd name="connsiteX11" fmla="*/ 12246 w 44832"/>
                    <a:gd name="connsiteY11" fmla="*/ 18585 h 38254"/>
                    <a:gd name="connsiteX12" fmla="*/ 11554 w 44832"/>
                    <a:gd name="connsiteY12" fmla="*/ 18734 h 38254"/>
                    <a:gd name="connsiteX13" fmla="*/ 9919 w 44832"/>
                    <a:gd name="connsiteY13" fmla="*/ 19082 h 38254"/>
                    <a:gd name="connsiteX14" fmla="*/ 3644 w 44832"/>
                    <a:gd name="connsiteY14" fmla="*/ 15681 h 38254"/>
                    <a:gd name="connsiteX15" fmla="*/ 1809 w 44832"/>
                    <a:gd name="connsiteY15" fmla="*/ 10422 h 38254"/>
                    <a:gd name="connsiteX16" fmla="*/ 416 w 44832"/>
                    <a:gd name="connsiteY16" fmla="*/ 3852 h 38254"/>
                    <a:gd name="connsiteX17" fmla="*/ 2422 w 44832"/>
                    <a:gd name="connsiteY17" fmla="*/ 753 h 38254"/>
                    <a:gd name="connsiteX18" fmla="*/ 5516 w 44832"/>
                    <a:gd name="connsiteY18" fmla="*/ 2767 h 38254"/>
                    <a:gd name="connsiteX19" fmla="*/ 5520 w 44832"/>
                    <a:gd name="connsiteY19" fmla="*/ 2788 h 38254"/>
                    <a:gd name="connsiteX20" fmla="*/ 6886 w 44832"/>
                    <a:gd name="connsiteY20" fmla="*/ 9358 h 38254"/>
                    <a:gd name="connsiteX21" fmla="*/ 8029 w 44832"/>
                    <a:gd name="connsiteY21" fmla="*/ 12879 h 38254"/>
                    <a:gd name="connsiteX22" fmla="*/ 9468 w 44832"/>
                    <a:gd name="connsiteY22" fmla="*/ 13869 h 38254"/>
                    <a:gd name="connsiteX23" fmla="*/ 10147 w 44832"/>
                    <a:gd name="connsiteY23" fmla="*/ 13730 h 38254"/>
                    <a:gd name="connsiteX24" fmla="*/ 12153 w 44832"/>
                    <a:gd name="connsiteY24" fmla="*/ 13358 h 38254"/>
                    <a:gd name="connsiteX25" fmla="*/ 18507 w 44832"/>
                    <a:gd name="connsiteY25" fmla="*/ 18780 h 38254"/>
                    <a:gd name="connsiteX26" fmla="*/ 19027 w 44832"/>
                    <a:gd name="connsiteY26" fmla="*/ 21433 h 38254"/>
                    <a:gd name="connsiteX27" fmla="*/ 19599 w 44832"/>
                    <a:gd name="connsiteY27" fmla="*/ 23937 h 38254"/>
                    <a:gd name="connsiteX28" fmla="*/ 20662 w 44832"/>
                    <a:gd name="connsiteY28" fmla="*/ 25052 h 38254"/>
                    <a:gd name="connsiteX29" fmla="*/ 21294 w 44832"/>
                    <a:gd name="connsiteY29" fmla="*/ 24481 h 38254"/>
                    <a:gd name="connsiteX30" fmla="*/ 21963 w 44832"/>
                    <a:gd name="connsiteY30" fmla="*/ 23909 h 38254"/>
                    <a:gd name="connsiteX31" fmla="*/ 29548 w 44832"/>
                    <a:gd name="connsiteY31" fmla="*/ 22274 h 38254"/>
                    <a:gd name="connsiteX32" fmla="*/ 35721 w 44832"/>
                    <a:gd name="connsiteY32" fmla="*/ 26920 h 38254"/>
                    <a:gd name="connsiteX33" fmla="*/ 36612 w 44832"/>
                    <a:gd name="connsiteY33" fmla="*/ 29401 h 38254"/>
                    <a:gd name="connsiteX34" fmla="*/ 37230 w 44832"/>
                    <a:gd name="connsiteY34" fmla="*/ 31088 h 38254"/>
                    <a:gd name="connsiteX35" fmla="*/ 42711 w 44832"/>
                    <a:gd name="connsiteY35" fmla="*/ 33718 h 38254"/>
                    <a:gd name="connsiteX36" fmla="*/ 45191 w 44832"/>
                    <a:gd name="connsiteY36" fmla="*/ 36445 h 38254"/>
                    <a:gd name="connsiteX37" fmla="*/ 42465 w 44832"/>
                    <a:gd name="connsiteY37" fmla="*/ 38949 h 38254"/>
                    <a:gd name="connsiteX38" fmla="*/ 39065 w 44832"/>
                    <a:gd name="connsiteY38" fmla="*/ 38666 h 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832" h="38254">
                      <a:moveTo>
                        <a:pt x="39065" y="38666"/>
                      </a:moveTo>
                      <a:cubicBezTo>
                        <a:pt x="36146" y="38263"/>
                        <a:pt x="33677" y="36305"/>
                        <a:pt x="32618" y="33555"/>
                      </a:cubicBezTo>
                      <a:cubicBezTo>
                        <a:pt x="32186" y="32712"/>
                        <a:pt x="31854" y="31822"/>
                        <a:pt x="31629" y="30902"/>
                      </a:cubicBezTo>
                      <a:cubicBezTo>
                        <a:pt x="31473" y="30343"/>
                        <a:pt x="31274" y="29796"/>
                        <a:pt x="31034" y="29267"/>
                      </a:cubicBezTo>
                      <a:cubicBezTo>
                        <a:pt x="30485" y="28280"/>
                        <a:pt x="29518" y="27596"/>
                        <a:pt x="28405" y="27408"/>
                      </a:cubicBezTo>
                      <a:cubicBezTo>
                        <a:pt x="27312" y="27113"/>
                        <a:pt x="26144" y="27331"/>
                        <a:pt x="25233" y="28003"/>
                      </a:cubicBezTo>
                      <a:lnTo>
                        <a:pt x="24768" y="28398"/>
                      </a:lnTo>
                      <a:cubicBezTo>
                        <a:pt x="24074" y="29076"/>
                        <a:pt x="23258" y="29615"/>
                        <a:pt x="22362" y="29987"/>
                      </a:cubicBezTo>
                      <a:cubicBezTo>
                        <a:pt x="19148" y="30883"/>
                        <a:pt x="15794" y="29108"/>
                        <a:pt x="14726" y="25944"/>
                      </a:cubicBezTo>
                      <a:cubicBezTo>
                        <a:pt x="14278" y="24747"/>
                        <a:pt x="13979" y="23498"/>
                        <a:pt x="13834" y="22228"/>
                      </a:cubicBezTo>
                      <a:cubicBezTo>
                        <a:pt x="13746" y="21552"/>
                        <a:pt x="13622" y="20882"/>
                        <a:pt x="13463" y="20220"/>
                      </a:cubicBezTo>
                      <a:cubicBezTo>
                        <a:pt x="13166" y="19203"/>
                        <a:pt x="12534" y="18557"/>
                        <a:pt x="12246" y="18585"/>
                      </a:cubicBezTo>
                      <a:cubicBezTo>
                        <a:pt x="12011" y="18611"/>
                        <a:pt x="11779" y="18661"/>
                        <a:pt x="11554" y="18734"/>
                      </a:cubicBezTo>
                      <a:cubicBezTo>
                        <a:pt x="11022" y="18903"/>
                        <a:pt x="10474" y="19019"/>
                        <a:pt x="9919" y="19082"/>
                      </a:cubicBezTo>
                      <a:cubicBezTo>
                        <a:pt x="7362" y="19188"/>
                        <a:pt x="4952" y="17881"/>
                        <a:pt x="3644" y="15681"/>
                      </a:cubicBezTo>
                      <a:cubicBezTo>
                        <a:pt x="2710" y="14058"/>
                        <a:pt x="2087" y="12274"/>
                        <a:pt x="1809" y="10422"/>
                      </a:cubicBezTo>
                      <a:lnTo>
                        <a:pt x="416" y="3852"/>
                      </a:lnTo>
                      <a:cubicBezTo>
                        <a:pt x="125" y="2444"/>
                        <a:pt x="1019" y="1064"/>
                        <a:pt x="2422" y="753"/>
                      </a:cubicBezTo>
                      <a:cubicBezTo>
                        <a:pt x="3833" y="454"/>
                        <a:pt x="5218" y="1356"/>
                        <a:pt x="5516" y="2767"/>
                      </a:cubicBezTo>
                      <a:cubicBezTo>
                        <a:pt x="5518" y="2774"/>
                        <a:pt x="5519" y="2781"/>
                        <a:pt x="5520" y="2788"/>
                      </a:cubicBezTo>
                      <a:lnTo>
                        <a:pt x="6886" y="9358"/>
                      </a:lnTo>
                      <a:cubicBezTo>
                        <a:pt x="7071" y="10586"/>
                        <a:pt x="7457" y="11776"/>
                        <a:pt x="8029" y="12879"/>
                      </a:cubicBezTo>
                      <a:cubicBezTo>
                        <a:pt x="8423" y="13474"/>
                        <a:pt x="9046" y="13920"/>
                        <a:pt x="9468" y="13869"/>
                      </a:cubicBezTo>
                      <a:cubicBezTo>
                        <a:pt x="9696" y="13834"/>
                        <a:pt x="9923" y="13787"/>
                        <a:pt x="10147" y="13730"/>
                      </a:cubicBezTo>
                      <a:cubicBezTo>
                        <a:pt x="10798" y="13524"/>
                        <a:pt x="11472" y="13399"/>
                        <a:pt x="12153" y="13358"/>
                      </a:cubicBezTo>
                      <a:cubicBezTo>
                        <a:pt x="15254" y="13519"/>
                        <a:pt x="17860" y="15743"/>
                        <a:pt x="18507" y="18780"/>
                      </a:cubicBezTo>
                      <a:cubicBezTo>
                        <a:pt x="18733" y="19653"/>
                        <a:pt x="18907" y="20539"/>
                        <a:pt x="19027" y="21433"/>
                      </a:cubicBezTo>
                      <a:cubicBezTo>
                        <a:pt x="19122" y="22287"/>
                        <a:pt x="19314" y="23127"/>
                        <a:pt x="19599" y="23937"/>
                      </a:cubicBezTo>
                      <a:cubicBezTo>
                        <a:pt x="19805" y="24427"/>
                        <a:pt x="20184" y="24823"/>
                        <a:pt x="20662" y="25052"/>
                      </a:cubicBezTo>
                      <a:lnTo>
                        <a:pt x="21294" y="24481"/>
                      </a:lnTo>
                      <a:lnTo>
                        <a:pt x="21963" y="23909"/>
                      </a:lnTo>
                      <a:cubicBezTo>
                        <a:pt x="24116" y="22249"/>
                        <a:pt x="26902" y="21648"/>
                        <a:pt x="29548" y="22274"/>
                      </a:cubicBezTo>
                      <a:cubicBezTo>
                        <a:pt x="32202" y="22810"/>
                        <a:pt x="34471" y="24518"/>
                        <a:pt x="35721" y="26920"/>
                      </a:cubicBezTo>
                      <a:cubicBezTo>
                        <a:pt x="36090" y="27720"/>
                        <a:pt x="36388" y="28550"/>
                        <a:pt x="36612" y="29401"/>
                      </a:cubicBezTo>
                      <a:cubicBezTo>
                        <a:pt x="36768" y="29981"/>
                        <a:pt x="36975" y="30545"/>
                        <a:pt x="37230" y="31088"/>
                      </a:cubicBezTo>
                      <a:cubicBezTo>
                        <a:pt x="38494" y="33518"/>
                        <a:pt x="38744" y="33541"/>
                        <a:pt x="42711" y="33718"/>
                      </a:cubicBezTo>
                      <a:cubicBezTo>
                        <a:pt x="44146" y="33793"/>
                        <a:pt x="45252" y="35009"/>
                        <a:pt x="45191" y="36445"/>
                      </a:cubicBezTo>
                      <a:cubicBezTo>
                        <a:pt x="45116" y="37883"/>
                        <a:pt x="43904" y="38997"/>
                        <a:pt x="42465" y="38949"/>
                      </a:cubicBezTo>
                      <a:cubicBezTo>
                        <a:pt x="41327" y="38914"/>
                        <a:pt x="40193" y="38820"/>
                        <a:pt x="39065" y="3866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97" name="Freeform 6196">
                  <a:extLst>
                    <a:ext uri="{FF2B5EF4-FFF2-40B4-BE49-F238E27FC236}">
                      <a16:creationId xmlns:a16="http://schemas.microsoft.com/office/drawing/2014/main" id="{D124C2D5-2A9F-4EE7-4D1B-3629C5EEE13A}"/>
                    </a:ext>
                  </a:extLst>
                </p:cNvPr>
                <p:cNvSpPr/>
                <p:nvPr/>
              </p:nvSpPr>
              <p:spPr>
                <a:xfrm rot="-780000">
                  <a:off x="1721822" y="4087184"/>
                  <a:ext cx="44794" cy="38248"/>
                </a:xfrm>
                <a:custGeom>
                  <a:avLst/>
                  <a:gdLst>
                    <a:gd name="connsiteX0" fmla="*/ 39036 w 44794"/>
                    <a:gd name="connsiteY0" fmla="*/ 38663 h 38248"/>
                    <a:gd name="connsiteX1" fmla="*/ 32589 w 44794"/>
                    <a:gd name="connsiteY1" fmla="*/ 33552 h 38248"/>
                    <a:gd name="connsiteX2" fmla="*/ 31600 w 44794"/>
                    <a:gd name="connsiteY2" fmla="*/ 30923 h 38248"/>
                    <a:gd name="connsiteX3" fmla="*/ 31029 w 44794"/>
                    <a:gd name="connsiteY3" fmla="*/ 29259 h 38248"/>
                    <a:gd name="connsiteX4" fmla="*/ 28400 w 44794"/>
                    <a:gd name="connsiteY4" fmla="*/ 27401 h 38248"/>
                    <a:gd name="connsiteX5" fmla="*/ 25228 w 44794"/>
                    <a:gd name="connsiteY5" fmla="*/ 27996 h 38248"/>
                    <a:gd name="connsiteX6" fmla="*/ 24763 w 44794"/>
                    <a:gd name="connsiteY6" fmla="*/ 28390 h 38248"/>
                    <a:gd name="connsiteX7" fmla="*/ 22357 w 44794"/>
                    <a:gd name="connsiteY7" fmla="*/ 29979 h 38248"/>
                    <a:gd name="connsiteX8" fmla="*/ 14744 w 44794"/>
                    <a:gd name="connsiteY8" fmla="*/ 25937 h 38248"/>
                    <a:gd name="connsiteX9" fmla="*/ 13852 w 44794"/>
                    <a:gd name="connsiteY9" fmla="*/ 22220 h 38248"/>
                    <a:gd name="connsiteX10" fmla="*/ 13458 w 44794"/>
                    <a:gd name="connsiteY10" fmla="*/ 20236 h 38248"/>
                    <a:gd name="connsiteX11" fmla="*/ 12269 w 44794"/>
                    <a:gd name="connsiteY11" fmla="*/ 18573 h 38248"/>
                    <a:gd name="connsiteX12" fmla="*/ 11549 w 44794"/>
                    <a:gd name="connsiteY12" fmla="*/ 18722 h 38248"/>
                    <a:gd name="connsiteX13" fmla="*/ 9914 w 44794"/>
                    <a:gd name="connsiteY13" fmla="*/ 19070 h 38248"/>
                    <a:gd name="connsiteX14" fmla="*/ 3643 w 44794"/>
                    <a:gd name="connsiteY14" fmla="*/ 15674 h 38248"/>
                    <a:gd name="connsiteX15" fmla="*/ 1785 w 44794"/>
                    <a:gd name="connsiteY15" fmla="*/ 10419 h 38248"/>
                    <a:gd name="connsiteX16" fmla="*/ 420 w 44794"/>
                    <a:gd name="connsiteY16" fmla="*/ 3849 h 38248"/>
                    <a:gd name="connsiteX17" fmla="*/ 2426 w 44794"/>
                    <a:gd name="connsiteY17" fmla="*/ 750 h 38248"/>
                    <a:gd name="connsiteX18" fmla="*/ 5524 w 44794"/>
                    <a:gd name="connsiteY18" fmla="*/ 2785 h 38248"/>
                    <a:gd name="connsiteX19" fmla="*/ 6890 w 44794"/>
                    <a:gd name="connsiteY19" fmla="*/ 9355 h 38248"/>
                    <a:gd name="connsiteX20" fmla="*/ 8033 w 44794"/>
                    <a:gd name="connsiteY20" fmla="*/ 12877 h 38248"/>
                    <a:gd name="connsiteX21" fmla="*/ 9472 w 44794"/>
                    <a:gd name="connsiteY21" fmla="*/ 13866 h 38248"/>
                    <a:gd name="connsiteX22" fmla="*/ 10141 w 44794"/>
                    <a:gd name="connsiteY22" fmla="*/ 13718 h 38248"/>
                    <a:gd name="connsiteX23" fmla="*/ 12176 w 44794"/>
                    <a:gd name="connsiteY23" fmla="*/ 13346 h 38248"/>
                    <a:gd name="connsiteX24" fmla="*/ 18460 w 44794"/>
                    <a:gd name="connsiteY24" fmla="*/ 18801 h 38248"/>
                    <a:gd name="connsiteX25" fmla="*/ 19003 w 44794"/>
                    <a:gd name="connsiteY25" fmla="*/ 21430 h 38248"/>
                    <a:gd name="connsiteX26" fmla="*/ 19575 w 44794"/>
                    <a:gd name="connsiteY26" fmla="*/ 23935 h 38248"/>
                    <a:gd name="connsiteX27" fmla="*/ 20615 w 44794"/>
                    <a:gd name="connsiteY27" fmla="*/ 25050 h 38248"/>
                    <a:gd name="connsiteX28" fmla="*/ 21261 w 44794"/>
                    <a:gd name="connsiteY28" fmla="*/ 24506 h 38248"/>
                    <a:gd name="connsiteX29" fmla="*/ 21953 w 44794"/>
                    <a:gd name="connsiteY29" fmla="*/ 23912 h 38248"/>
                    <a:gd name="connsiteX30" fmla="*/ 29515 w 44794"/>
                    <a:gd name="connsiteY30" fmla="*/ 22271 h 38248"/>
                    <a:gd name="connsiteX31" fmla="*/ 35711 w 44794"/>
                    <a:gd name="connsiteY31" fmla="*/ 26918 h 38248"/>
                    <a:gd name="connsiteX32" fmla="*/ 36603 w 44794"/>
                    <a:gd name="connsiteY32" fmla="*/ 29399 h 38248"/>
                    <a:gd name="connsiteX33" fmla="*/ 37220 w 44794"/>
                    <a:gd name="connsiteY33" fmla="*/ 31109 h 38248"/>
                    <a:gd name="connsiteX34" fmla="*/ 42673 w 44794"/>
                    <a:gd name="connsiteY34" fmla="*/ 33710 h 38248"/>
                    <a:gd name="connsiteX35" fmla="*/ 45154 w 44794"/>
                    <a:gd name="connsiteY35" fmla="*/ 36436 h 38248"/>
                    <a:gd name="connsiteX36" fmla="*/ 45154 w 44794"/>
                    <a:gd name="connsiteY36" fmla="*/ 36438 h 38248"/>
                    <a:gd name="connsiteX37" fmla="*/ 42441 w 44794"/>
                    <a:gd name="connsiteY37" fmla="*/ 38943 h 38248"/>
                    <a:gd name="connsiteX38" fmla="*/ 42427 w 44794"/>
                    <a:gd name="connsiteY38" fmla="*/ 38942 h 38248"/>
                    <a:gd name="connsiteX39" fmla="*/ 39036 w 44794"/>
                    <a:gd name="connsiteY39" fmla="*/ 38663 h 3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794" h="38248">
                      <a:moveTo>
                        <a:pt x="39036" y="38663"/>
                      </a:moveTo>
                      <a:cubicBezTo>
                        <a:pt x="36121" y="38253"/>
                        <a:pt x="33654" y="36298"/>
                        <a:pt x="32589" y="33552"/>
                      </a:cubicBezTo>
                      <a:cubicBezTo>
                        <a:pt x="32183" y="32707"/>
                        <a:pt x="31852" y="31827"/>
                        <a:pt x="31600" y="30923"/>
                      </a:cubicBezTo>
                      <a:cubicBezTo>
                        <a:pt x="31455" y="30354"/>
                        <a:pt x="31264" y="29797"/>
                        <a:pt x="31029" y="29259"/>
                      </a:cubicBezTo>
                      <a:cubicBezTo>
                        <a:pt x="30473" y="28279"/>
                        <a:pt x="29509" y="27598"/>
                        <a:pt x="28400" y="27401"/>
                      </a:cubicBezTo>
                      <a:cubicBezTo>
                        <a:pt x="27307" y="27105"/>
                        <a:pt x="26139" y="27324"/>
                        <a:pt x="25228" y="27996"/>
                      </a:cubicBezTo>
                      <a:lnTo>
                        <a:pt x="24763" y="28390"/>
                      </a:lnTo>
                      <a:cubicBezTo>
                        <a:pt x="24078" y="29079"/>
                        <a:pt x="23259" y="29620"/>
                        <a:pt x="22357" y="29979"/>
                      </a:cubicBezTo>
                      <a:cubicBezTo>
                        <a:pt x="19147" y="30882"/>
                        <a:pt x="15796" y="29102"/>
                        <a:pt x="14744" y="25937"/>
                      </a:cubicBezTo>
                      <a:cubicBezTo>
                        <a:pt x="14296" y="24740"/>
                        <a:pt x="13997" y="23491"/>
                        <a:pt x="13852" y="22220"/>
                      </a:cubicBezTo>
                      <a:cubicBezTo>
                        <a:pt x="13759" y="21552"/>
                        <a:pt x="13627" y="20890"/>
                        <a:pt x="13458" y="20236"/>
                      </a:cubicBezTo>
                      <a:cubicBezTo>
                        <a:pt x="13160" y="19196"/>
                        <a:pt x="12529" y="18550"/>
                        <a:pt x="12269" y="18573"/>
                      </a:cubicBezTo>
                      <a:cubicBezTo>
                        <a:pt x="12025" y="18601"/>
                        <a:pt x="11784" y="18651"/>
                        <a:pt x="11549" y="18722"/>
                      </a:cubicBezTo>
                      <a:cubicBezTo>
                        <a:pt x="11017" y="18894"/>
                        <a:pt x="10469" y="19010"/>
                        <a:pt x="9914" y="19070"/>
                      </a:cubicBezTo>
                      <a:cubicBezTo>
                        <a:pt x="7352" y="19204"/>
                        <a:pt x="4931" y="17893"/>
                        <a:pt x="3643" y="15674"/>
                      </a:cubicBezTo>
                      <a:cubicBezTo>
                        <a:pt x="2703" y="14053"/>
                        <a:pt x="2073" y="12271"/>
                        <a:pt x="1785" y="10419"/>
                      </a:cubicBezTo>
                      <a:lnTo>
                        <a:pt x="420" y="3849"/>
                      </a:lnTo>
                      <a:cubicBezTo>
                        <a:pt x="119" y="2439"/>
                        <a:pt x="1017" y="1052"/>
                        <a:pt x="2426" y="750"/>
                      </a:cubicBezTo>
                      <a:cubicBezTo>
                        <a:pt x="3843" y="458"/>
                        <a:pt x="5229" y="1369"/>
                        <a:pt x="5524" y="2785"/>
                      </a:cubicBezTo>
                      <a:lnTo>
                        <a:pt x="6890" y="9355"/>
                      </a:lnTo>
                      <a:cubicBezTo>
                        <a:pt x="7075" y="10584"/>
                        <a:pt x="7461" y="11774"/>
                        <a:pt x="8033" y="12877"/>
                      </a:cubicBezTo>
                      <a:cubicBezTo>
                        <a:pt x="8323" y="13421"/>
                        <a:pt x="8860" y="13791"/>
                        <a:pt x="9472" y="13866"/>
                      </a:cubicBezTo>
                      <a:cubicBezTo>
                        <a:pt x="9700" y="13840"/>
                        <a:pt x="9924" y="13791"/>
                        <a:pt x="10141" y="13718"/>
                      </a:cubicBezTo>
                      <a:cubicBezTo>
                        <a:pt x="10802" y="13512"/>
                        <a:pt x="11485" y="13387"/>
                        <a:pt x="12176" y="13346"/>
                      </a:cubicBezTo>
                      <a:cubicBezTo>
                        <a:pt x="15260" y="13539"/>
                        <a:pt x="17834" y="15773"/>
                        <a:pt x="18460" y="18801"/>
                      </a:cubicBezTo>
                      <a:cubicBezTo>
                        <a:pt x="18696" y="19665"/>
                        <a:pt x="18877" y="20543"/>
                        <a:pt x="19003" y="21430"/>
                      </a:cubicBezTo>
                      <a:cubicBezTo>
                        <a:pt x="19086" y="22286"/>
                        <a:pt x="19278" y="23128"/>
                        <a:pt x="19575" y="23935"/>
                      </a:cubicBezTo>
                      <a:cubicBezTo>
                        <a:pt x="19766" y="24426"/>
                        <a:pt x="20139" y="24825"/>
                        <a:pt x="20615" y="25050"/>
                      </a:cubicBezTo>
                      <a:lnTo>
                        <a:pt x="21261" y="24506"/>
                      </a:lnTo>
                      <a:lnTo>
                        <a:pt x="21953" y="23912"/>
                      </a:lnTo>
                      <a:cubicBezTo>
                        <a:pt x="24097" y="22252"/>
                        <a:pt x="26876" y="21649"/>
                        <a:pt x="29515" y="22271"/>
                      </a:cubicBezTo>
                      <a:cubicBezTo>
                        <a:pt x="32178" y="22799"/>
                        <a:pt x="34457" y="24509"/>
                        <a:pt x="35711" y="26918"/>
                      </a:cubicBezTo>
                      <a:cubicBezTo>
                        <a:pt x="36080" y="27717"/>
                        <a:pt x="36378" y="28548"/>
                        <a:pt x="36603" y="29399"/>
                      </a:cubicBezTo>
                      <a:cubicBezTo>
                        <a:pt x="36762" y="29984"/>
                        <a:pt x="36969" y="30556"/>
                        <a:pt x="37220" y="31109"/>
                      </a:cubicBezTo>
                      <a:cubicBezTo>
                        <a:pt x="38484" y="33515"/>
                        <a:pt x="38707" y="33538"/>
                        <a:pt x="42673" y="33710"/>
                      </a:cubicBezTo>
                      <a:cubicBezTo>
                        <a:pt x="44111" y="33778"/>
                        <a:pt x="45221" y="34999"/>
                        <a:pt x="45154" y="36436"/>
                      </a:cubicBezTo>
                      <a:cubicBezTo>
                        <a:pt x="45154" y="36437"/>
                        <a:pt x="45154" y="36437"/>
                        <a:pt x="45154" y="36438"/>
                      </a:cubicBezTo>
                      <a:cubicBezTo>
                        <a:pt x="45096" y="37879"/>
                        <a:pt x="43882" y="39000"/>
                        <a:pt x="42441" y="38943"/>
                      </a:cubicBezTo>
                      <a:cubicBezTo>
                        <a:pt x="42437" y="38943"/>
                        <a:pt x="42432" y="38942"/>
                        <a:pt x="42427" y="38942"/>
                      </a:cubicBezTo>
                      <a:cubicBezTo>
                        <a:pt x="41293" y="38907"/>
                        <a:pt x="40161" y="38814"/>
                        <a:pt x="39036" y="38663"/>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98" name="Freeform 6197">
                  <a:extLst>
                    <a:ext uri="{FF2B5EF4-FFF2-40B4-BE49-F238E27FC236}">
                      <a16:creationId xmlns:a16="http://schemas.microsoft.com/office/drawing/2014/main" id="{8FEF6847-44F0-E469-CDF2-2ABB62895E0D}"/>
                    </a:ext>
                  </a:extLst>
                </p:cNvPr>
                <p:cNvSpPr/>
                <p:nvPr/>
              </p:nvSpPr>
              <p:spPr>
                <a:xfrm rot="-780000">
                  <a:off x="1718490" y="4086978"/>
                  <a:ext cx="44832" cy="38254"/>
                </a:xfrm>
                <a:custGeom>
                  <a:avLst/>
                  <a:gdLst>
                    <a:gd name="connsiteX0" fmla="*/ 39065 w 44832"/>
                    <a:gd name="connsiteY0" fmla="*/ 38666 h 38254"/>
                    <a:gd name="connsiteX1" fmla="*/ 32618 w 44832"/>
                    <a:gd name="connsiteY1" fmla="*/ 33555 h 38254"/>
                    <a:gd name="connsiteX2" fmla="*/ 31629 w 44832"/>
                    <a:gd name="connsiteY2" fmla="*/ 30902 h 38254"/>
                    <a:gd name="connsiteX3" fmla="*/ 31034 w 44832"/>
                    <a:gd name="connsiteY3" fmla="*/ 29267 h 38254"/>
                    <a:gd name="connsiteX4" fmla="*/ 28405 w 44832"/>
                    <a:gd name="connsiteY4" fmla="*/ 27408 h 38254"/>
                    <a:gd name="connsiteX5" fmla="*/ 25233 w 44832"/>
                    <a:gd name="connsiteY5" fmla="*/ 28003 h 38254"/>
                    <a:gd name="connsiteX6" fmla="*/ 24768 w 44832"/>
                    <a:gd name="connsiteY6" fmla="*/ 28398 h 38254"/>
                    <a:gd name="connsiteX7" fmla="*/ 22362 w 44832"/>
                    <a:gd name="connsiteY7" fmla="*/ 29987 h 38254"/>
                    <a:gd name="connsiteX8" fmla="*/ 14726 w 44832"/>
                    <a:gd name="connsiteY8" fmla="*/ 25944 h 38254"/>
                    <a:gd name="connsiteX9" fmla="*/ 13834 w 44832"/>
                    <a:gd name="connsiteY9" fmla="*/ 22228 h 38254"/>
                    <a:gd name="connsiteX10" fmla="*/ 13463 w 44832"/>
                    <a:gd name="connsiteY10" fmla="*/ 20220 h 38254"/>
                    <a:gd name="connsiteX11" fmla="*/ 12246 w 44832"/>
                    <a:gd name="connsiteY11" fmla="*/ 18585 h 38254"/>
                    <a:gd name="connsiteX12" fmla="*/ 11554 w 44832"/>
                    <a:gd name="connsiteY12" fmla="*/ 18734 h 38254"/>
                    <a:gd name="connsiteX13" fmla="*/ 9919 w 44832"/>
                    <a:gd name="connsiteY13" fmla="*/ 19082 h 38254"/>
                    <a:gd name="connsiteX14" fmla="*/ 3644 w 44832"/>
                    <a:gd name="connsiteY14" fmla="*/ 15681 h 38254"/>
                    <a:gd name="connsiteX15" fmla="*/ 1809 w 44832"/>
                    <a:gd name="connsiteY15" fmla="*/ 10422 h 38254"/>
                    <a:gd name="connsiteX16" fmla="*/ 416 w 44832"/>
                    <a:gd name="connsiteY16" fmla="*/ 3852 h 38254"/>
                    <a:gd name="connsiteX17" fmla="*/ 2422 w 44832"/>
                    <a:gd name="connsiteY17" fmla="*/ 753 h 38254"/>
                    <a:gd name="connsiteX18" fmla="*/ 5516 w 44832"/>
                    <a:gd name="connsiteY18" fmla="*/ 2767 h 38254"/>
                    <a:gd name="connsiteX19" fmla="*/ 5520 w 44832"/>
                    <a:gd name="connsiteY19" fmla="*/ 2788 h 38254"/>
                    <a:gd name="connsiteX20" fmla="*/ 6886 w 44832"/>
                    <a:gd name="connsiteY20" fmla="*/ 9358 h 38254"/>
                    <a:gd name="connsiteX21" fmla="*/ 8029 w 44832"/>
                    <a:gd name="connsiteY21" fmla="*/ 12879 h 38254"/>
                    <a:gd name="connsiteX22" fmla="*/ 9468 w 44832"/>
                    <a:gd name="connsiteY22" fmla="*/ 13869 h 38254"/>
                    <a:gd name="connsiteX23" fmla="*/ 10147 w 44832"/>
                    <a:gd name="connsiteY23" fmla="*/ 13730 h 38254"/>
                    <a:gd name="connsiteX24" fmla="*/ 12153 w 44832"/>
                    <a:gd name="connsiteY24" fmla="*/ 13358 h 38254"/>
                    <a:gd name="connsiteX25" fmla="*/ 18507 w 44832"/>
                    <a:gd name="connsiteY25" fmla="*/ 18780 h 38254"/>
                    <a:gd name="connsiteX26" fmla="*/ 19027 w 44832"/>
                    <a:gd name="connsiteY26" fmla="*/ 21433 h 38254"/>
                    <a:gd name="connsiteX27" fmla="*/ 19599 w 44832"/>
                    <a:gd name="connsiteY27" fmla="*/ 23937 h 38254"/>
                    <a:gd name="connsiteX28" fmla="*/ 20662 w 44832"/>
                    <a:gd name="connsiteY28" fmla="*/ 25052 h 38254"/>
                    <a:gd name="connsiteX29" fmla="*/ 21294 w 44832"/>
                    <a:gd name="connsiteY29" fmla="*/ 24481 h 38254"/>
                    <a:gd name="connsiteX30" fmla="*/ 21963 w 44832"/>
                    <a:gd name="connsiteY30" fmla="*/ 23909 h 38254"/>
                    <a:gd name="connsiteX31" fmla="*/ 29548 w 44832"/>
                    <a:gd name="connsiteY31" fmla="*/ 22274 h 38254"/>
                    <a:gd name="connsiteX32" fmla="*/ 35721 w 44832"/>
                    <a:gd name="connsiteY32" fmla="*/ 26920 h 38254"/>
                    <a:gd name="connsiteX33" fmla="*/ 36612 w 44832"/>
                    <a:gd name="connsiteY33" fmla="*/ 29401 h 38254"/>
                    <a:gd name="connsiteX34" fmla="*/ 37230 w 44832"/>
                    <a:gd name="connsiteY34" fmla="*/ 31088 h 38254"/>
                    <a:gd name="connsiteX35" fmla="*/ 42711 w 44832"/>
                    <a:gd name="connsiteY35" fmla="*/ 33718 h 38254"/>
                    <a:gd name="connsiteX36" fmla="*/ 45191 w 44832"/>
                    <a:gd name="connsiteY36" fmla="*/ 36445 h 38254"/>
                    <a:gd name="connsiteX37" fmla="*/ 42465 w 44832"/>
                    <a:gd name="connsiteY37" fmla="*/ 38949 h 38254"/>
                    <a:gd name="connsiteX38" fmla="*/ 39065 w 44832"/>
                    <a:gd name="connsiteY38" fmla="*/ 38666 h 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832" h="38254">
                      <a:moveTo>
                        <a:pt x="39065" y="38666"/>
                      </a:moveTo>
                      <a:cubicBezTo>
                        <a:pt x="36146" y="38263"/>
                        <a:pt x="33677" y="36305"/>
                        <a:pt x="32618" y="33555"/>
                      </a:cubicBezTo>
                      <a:cubicBezTo>
                        <a:pt x="32186" y="32712"/>
                        <a:pt x="31854" y="31822"/>
                        <a:pt x="31629" y="30902"/>
                      </a:cubicBezTo>
                      <a:cubicBezTo>
                        <a:pt x="31473" y="30343"/>
                        <a:pt x="31274" y="29796"/>
                        <a:pt x="31034" y="29267"/>
                      </a:cubicBezTo>
                      <a:cubicBezTo>
                        <a:pt x="30485" y="28280"/>
                        <a:pt x="29518" y="27596"/>
                        <a:pt x="28405" y="27408"/>
                      </a:cubicBezTo>
                      <a:cubicBezTo>
                        <a:pt x="27312" y="27113"/>
                        <a:pt x="26144" y="27331"/>
                        <a:pt x="25233" y="28003"/>
                      </a:cubicBezTo>
                      <a:lnTo>
                        <a:pt x="24768" y="28398"/>
                      </a:lnTo>
                      <a:cubicBezTo>
                        <a:pt x="24074" y="29076"/>
                        <a:pt x="23258" y="29615"/>
                        <a:pt x="22362" y="29987"/>
                      </a:cubicBezTo>
                      <a:cubicBezTo>
                        <a:pt x="19148" y="30883"/>
                        <a:pt x="15794" y="29108"/>
                        <a:pt x="14726" y="25944"/>
                      </a:cubicBezTo>
                      <a:cubicBezTo>
                        <a:pt x="14278" y="24747"/>
                        <a:pt x="13979" y="23498"/>
                        <a:pt x="13834" y="22228"/>
                      </a:cubicBezTo>
                      <a:cubicBezTo>
                        <a:pt x="13746" y="21552"/>
                        <a:pt x="13622" y="20882"/>
                        <a:pt x="13463" y="20220"/>
                      </a:cubicBezTo>
                      <a:cubicBezTo>
                        <a:pt x="13166" y="19203"/>
                        <a:pt x="12534" y="18557"/>
                        <a:pt x="12246" y="18585"/>
                      </a:cubicBezTo>
                      <a:cubicBezTo>
                        <a:pt x="12011" y="18611"/>
                        <a:pt x="11779" y="18661"/>
                        <a:pt x="11554" y="18734"/>
                      </a:cubicBezTo>
                      <a:cubicBezTo>
                        <a:pt x="11022" y="18903"/>
                        <a:pt x="10474" y="19019"/>
                        <a:pt x="9919" y="19082"/>
                      </a:cubicBezTo>
                      <a:cubicBezTo>
                        <a:pt x="7362" y="19188"/>
                        <a:pt x="4952" y="17881"/>
                        <a:pt x="3644" y="15681"/>
                      </a:cubicBezTo>
                      <a:cubicBezTo>
                        <a:pt x="2710" y="14058"/>
                        <a:pt x="2087" y="12274"/>
                        <a:pt x="1809" y="10422"/>
                      </a:cubicBezTo>
                      <a:lnTo>
                        <a:pt x="416" y="3852"/>
                      </a:lnTo>
                      <a:cubicBezTo>
                        <a:pt x="125" y="2444"/>
                        <a:pt x="1019" y="1064"/>
                        <a:pt x="2422" y="753"/>
                      </a:cubicBezTo>
                      <a:cubicBezTo>
                        <a:pt x="3833" y="454"/>
                        <a:pt x="5218" y="1356"/>
                        <a:pt x="5516" y="2767"/>
                      </a:cubicBezTo>
                      <a:cubicBezTo>
                        <a:pt x="5518" y="2774"/>
                        <a:pt x="5519" y="2781"/>
                        <a:pt x="5520" y="2788"/>
                      </a:cubicBezTo>
                      <a:lnTo>
                        <a:pt x="6886" y="9358"/>
                      </a:lnTo>
                      <a:cubicBezTo>
                        <a:pt x="7071" y="10586"/>
                        <a:pt x="7457" y="11776"/>
                        <a:pt x="8029" y="12879"/>
                      </a:cubicBezTo>
                      <a:cubicBezTo>
                        <a:pt x="8423" y="13474"/>
                        <a:pt x="9046" y="13920"/>
                        <a:pt x="9468" y="13869"/>
                      </a:cubicBezTo>
                      <a:cubicBezTo>
                        <a:pt x="9696" y="13834"/>
                        <a:pt x="9923" y="13787"/>
                        <a:pt x="10147" y="13730"/>
                      </a:cubicBezTo>
                      <a:cubicBezTo>
                        <a:pt x="10798" y="13524"/>
                        <a:pt x="11472" y="13399"/>
                        <a:pt x="12153" y="13358"/>
                      </a:cubicBezTo>
                      <a:cubicBezTo>
                        <a:pt x="15254" y="13519"/>
                        <a:pt x="17860" y="15743"/>
                        <a:pt x="18507" y="18780"/>
                      </a:cubicBezTo>
                      <a:cubicBezTo>
                        <a:pt x="18733" y="19653"/>
                        <a:pt x="18907" y="20539"/>
                        <a:pt x="19027" y="21433"/>
                      </a:cubicBezTo>
                      <a:cubicBezTo>
                        <a:pt x="19122" y="22287"/>
                        <a:pt x="19314" y="23127"/>
                        <a:pt x="19599" y="23937"/>
                      </a:cubicBezTo>
                      <a:cubicBezTo>
                        <a:pt x="19805" y="24427"/>
                        <a:pt x="20184" y="24823"/>
                        <a:pt x="20662" y="25052"/>
                      </a:cubicBezTo>
                      <a:lnTo>
                        <a:pt x="21294" y="24481"/>
                      </a:lnTo>
                      <a:lnTo>
                        <a:pt x="21963" y="23909"/>
                      </a:lnTo>
                      <a:cubicBezTo>
                        <a:pt x="24116" y="22249"/>
                        <a:pt x="26902" y="21648"/>
                        <a:pt x="29548" y="22274"/>
                      </a:cubicBezTo>
                      <a:cubicBezTo>
                        <a:pt x="32202" y="22810"/>
                        <a:pt x="34471" y="24518"/>
                        <a:pt x="35721" y="26920"/>
                      </a:cubicBezTo>
                      <a:cubicBezTo>
                        <a:pt x="36090" y="27720"/>
                        <a:pt x="36388" y="28550"/>
                        <a:pt x="36612" y="29401"/>
                      </a:cubicBezTo>
                      <a:cubicBezTo>
                        <a:pt x="36768" y="29981"/>
                        <a:pt x="36975" y="30545"/>
                        <a:pt x="37230" y="31088"/>
                      </a:cubicBezTo>
                      <a:cubicBezTo>
                        <a:pt x="38494" y="33518"/>
                        <a:pt x="38744" y="33541"/>
                        <a:pt x="42711" y="33718"/>
                      </a:cubicBezTo>
                      <a:cubicBezTo>
                        <a:pt x="44146" y="33793"/>
                        <a:pt x="45252" y="35009"/>
                        <a:pt x="45191" y="36445"/>
                      </a:cubicBezTo>
                      <a:cubicBezTo>
                        <a:pt x="45116" y="37883"/>
                        <a:pt x="43904" y="38997"/>
                        <a:pt x="42465" y="38949"/>
                      </a:cubicBezTo>
                      <a:cubicBezTo>
                        <a:pt x="41327" y="38914"/>
                        <a:pt x="40193" y="38820"/>
                        <a:pt x="39065" y="3866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99" name="Graphic 4289">
                <a:extLst>
                  <a:ext uri="{FF2B5EF4-FFF2-40B4-BE49-F238E27FC236}">
                    <a16:creationId xmlns:a16="http://schemas.microsoft.com/office/drawing/2014/main" id="{7F59737E-3565-C3A6-0B03-A08DDF515B51}"/>
                  </a:ext>
                </a:extLst>
              </p:cNvPr>
              <p:cNvGrpSpPr/>
              <p:nvPr/>
            </p:nvGrpSpPr>
            <p:grpSpPr>
              <a:xfrm>
                <a:off x="1831400" y="4109334"/>
                <a:ext cx="64176" cy="31296"/>
                <a:chOff x="1831400" y="4109334"/>
                <a:chExt cx="64176" cy="31296"/>
              </a:xfrm>
            </p:grpSpPr>
            <p:sp>
              <p:nvSpPr>
                <p:cNvPr id="6200" name="Freeform 6199">
                  <a:extLst>
                    <a:ext uri="{FF2B5EF4-FFF2-40B4-BE49-F238E27FC236}">
                      <a16:creationId xmlns:a16="http://schemas.microsoft.com/office/drawing/2014/main" id="{1F201066-420A-11CE-A2E0-BE47A6C33554}"/>
                    </a:ext>
                  </a:extLst>
                </p:cNvPr>
                <p:cNvSpPr/>
                <p:nvPr/>
              </p:nvSpPr>
              <p:spPr>
                <a:xfrm rot="-780000">
                  <a:off x="1832547" y="4116382"/>
                  <a:ext cx="58915" cy="16908"/>
                </a:xfrm>
                <a:custGeom>
                  <a:avLst/>
                  <a:gdLst>
                    <a:gd name="connsiteX0" fmla="*/ 25932 w 58915"/>
                    <a:gd name="connsiteY0" fmla="*/ 16028 h 16908"/>
                    <a:gd name="connsiteX1" fmla="*/ 24891 w 58915"/>
                    <a:gd name="connsiteY1" fmla="*/ 15754 h 16908"/>
                    <a:gd name="connsiteX2" fmla="*/ 20205 w 58915"/>
                    <a:gd name="connsiteY2" fmla="*/ 10769 h 16908"/>
                    <a:gd name="connsiteX3" fmla="*/ 18519 w 58915"/>
                    <a:gd name="connsiteY3" fmla="*/ 8390 h 16908"/>
                    <a:gd name="connsiteX4" fmla="*/ 16141 w 58915"/>
                    <a:gd name="connsiteY4" fmla="*/ 9231 h 16908"/>
                    <a:gd name="connsiteX5" fmla="*/ 13786 w 58915"/>
                    <a:gd name="connsiteY5" fmla="*/ 10272 h 16908"/>
                    <a:gd name="connsiteX6" fmla="*/ 5332 w 58915"/>
                    <a:gd name="connsiteY6" fmla="*/ 9231 h 16908"/>
                    <a:gd name="connsiteX7" fmla="*/ 497 w 58915"/>
                    <a:gd name="connsiteY7" fmla="*/ 4074 h 16908"/>
                    <a:gd name="connsiteX8" fmla="*/ 2206 w 58915"/>
                    <a:gd name="connsiteY8" fmla="*/ 821 h 16908"/>
                    <a:gd name="connsiteX9" fmla="*/ 5449 w 58915"/>
                    <a:gd name="connsiteY9" fmla="*/ 2503 h 16908"/>
                    <a:gd name="connsiteX10" fmla="*/ 5458 w 58915"/>
                    <a:gd name="connsiteY10" fmla="*/ 2531 h 16908"/>
                    <a:gd name="connsiteX11" fmla="*/ 7664 w 58915"/>
                    <a:gd name="connsiteY11" fmla="*/ 4589 h 16908"/>
                    <a:gd name="connsiteX12" fmla="*/ 12100 w 58915"/>
                    <a:gd name="connsiteY12" fmla="*/ 5333 h 16908"/>
                    <a:gd name="connsiteX13" fmla="*/ 13735 w 58915"/>
                    <a:gd name="connsiteY13" fmla="*/ 4589 h 16908"/>
                    <a:gd name="connsiteX14" fmla="*/ 19833 w 58915"/>
                    <a:gd name="connsiteY14" fmla="*/ 3349 h 16908"/>
                    <a:gd name="connsiteX15" fmla="*/ 24840 w 58915"/>
                    <a:gd name="connsiteY15" fmla="*/ 8381 h 16908"/>
                    <a:gd name="connsiteX16" fmla="*/ 26577 w 58915"/>
                    <a:gd name="connsiteY16" fmla="*/ 10811 h 16908"/>
                    <a:gd name="connsiteX17" fmla="*/ 29727 w 58915"/>
                    <a:gd name="connsiteY17" fmla="*/ 9198 h 16908"/>
                    <a:gd name="connsiteX18" fmla="*/ 32899 w 58915"/>
                    <a:gd name="connsiteY18" fmla="*/ 7140 h 16908"/>
                    <a:gd name="connsiteX19" fmla="*/ 44622 w 58915"/>
                    <a:gd name="connsiteY19" fmla="*/ 10392 h 16908"/>
                    <a:gd name="connsiteX20" fmla="*/ 45143 w 58915"/>
                    <a:gd name="connsiteY20" fmla="*/ 11238 h 16908"/>
                    <a:gd name="connsiteX21" fmla="*/ 45607 w 58915"/>
                    <a:gd name="connsiteY21" fmla="*/ 11982 h 16908"/>
                    <a:gd name="connsiteX22" fmla="*/ 45979 w 58915"/>
                    <a:gd name="connsiteY22" fmla="*/ 11336 h 16908"/>
                    <a:gd name="connsiteX23" fmla="*/ 46550 w 58915"/>
                    <a:gd name="connsiteY23" fmla="*/ 10406 h 16908"/>
                    <a:gd name="connsiteX24" fmla="*/ 57656 w 58915"/>
                    <a:gd name="connsiteY24" fmla="*/ 7405 h 16908"/>
                    <a:gd name="connsiteX25" fmla="*/ 59111 w 58915"/>
                    <a:gd name="connsiteY25" fmla="*/ 10792 h 16908"/>
                    <a:gd name="connsiteX26" fmla="*/ 55725 w 58915"/>
                    <a:gd name="connsiteY26" fmla="*/ 12247 h 16908"/>
                    <a:gd name="connsiteX27" fmla="*/ 55333 w 58915"/>
                    <a:gd name="connsiteY27" fmla="*/ 12051 h 16908"/>
                    <a:gd name="connsiteX28" fmla="*/ 50921 w 58915"/>
                    <a:gd name="connsiteY28" fmla="*/ 13241 h 16908"/>
                    <a:gd name="connsiteX29" fmla="*/ 50498 w 58915"/>
                    <a:gd name="connsiteY29" fmla="*/ 13961 h 16908"/>
                    <a:gd name="connsiteX30" fmla="*/ 45788 w 58915"/>
                    <a:gd name="connsiteY30" fmla="*/ 17608 h 16908"/>
                    <a:gd name="connsiteX31" fmla="*/ 40679 w 58915"/>
                    <a:gd name="connsiteY31" fmla="*/ 13891 h 16908"/>
                    <a:gd name="connsiteX32" fmla="*/ 40284 w 58915"/>
                    <a:gd name="connsiteY32" fmla="*/ 13301 h 16908"/>
                    <a:gd name="connsiteX33" fmla="*/ 35175 w 58915"/>
                    <a:gd name="connsiteY33" fmla="*/ 11861 h 16908"/>
                    <a:gd name="connsiteX34" fmla="*/ 32918 w 58915"/>
                    <a:gd name="connsiteY34" fmla="*/ 13375 h 16908"/>
                    <a:gd name="connsiteX35" fmla="*/ 25932 w 58915"/>
                    <a:gd name="connsiteY35" fmla="*/ 16028 h 1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915" h="16908">
                      <a:moveTo>
                        <a:pt x="25932" y="16028"/>
                      </a:moveTo>
                      <a:cubicBezTo>
                        <a:pt x="25577" y="15972"/>
                        <a:pt x="25228" y="15880"/>
                        <a:pt x="24891" y="15754"/>
                      </a:cubicBezTo>
                      <a:cubicBezTo>
                        <a:pt x="22723" y="14791"/>
                        <a:pt x="21033" y="12993"/>
                        <a:pt x="20205" y="10769"/>
                      </a:cubicBezTo>
                      <a:cubicBezTo>
                        <a:pt x="19685" y="9728"/>
                        <a:pt x="19062" y="8539"/>
                        <a:pt x="18519" y="8390"/>
                      </a:cubicBezTo>
                      <a:cubicBezTo>
                        <a:pt x="17975" y="8241"/>
                        <a:pt x="17079" y="8738"/>
                        <a:pt x="16141" y="9231"/>
                      </a:cubicBezTo>
                      <a:cubicBezTo>
                        <a:pt x="15385" y="9641"/>
                        <a:pt x="14597" y="9989"/>
                        <a:pt x="13786" y="10272"/>
                      </a:cubicBezTo>
                      <a:cubicBezTo>
                        <a:pt x="10940" y="11039"/>
                        <a:pt x="7907" y="10666"/>
                        <a:pt x="5332" y="9231"/>
                      </a:cubicBezTo>
                      <a:cubicBezTo>
                        <a:pt x="3096" y="8228"/>
                        <a:pt x="1354" y="6370"/>
                        <a:pt x="497" y="4074"/>
                      </a:cubicBezTo>
                      <a:cubicBezTo>
                        <a:pt x="76" y="2704"/>
                        <a:pt x="840" y="1251"/>
                        <a:pt x="2206" y="821"/>
                      </a:cubicBezTo>
                      <a:cubicBezTo>
                        <a:pt x="3566" y="390"/>
                        <a:pt x="5017" y="1143"/>
                        <a:pt x="5449" y="2503"/>
                      </a:cubicBezTo>
                      <a:cubicBezTo>
                        <a:pt x="5452" y="2512"/>
                        <a:pt x="5455" y="2521"/>
                        <a:pt x="5458" y="2531"/>
                      </a:cubicBezTo>
                      <a:cubicBezTo>
                        <a:pt x="5926" y="3457"/>
                        <a:pt x="6708" y="4186"/>
                        <a:pt x="7664" y="4589"/>
                      </a:cubicBezTo>
                      <a:cubicBezTo>
                        <a:pt x="9008" y="5354"/>
                        <a:pt x="10580" y="5617"/>
                        <a:pt x="12100" y="5333"/>
                      </a:cubicBezTo>
                      <a:cubicBezTo>
                        <a:pt x="12659" y="5118"/>
                        <a:pt x="13205" y="4870"/>
                        <a:pt x="13735" y="4589"/>
                      </a:cubicBezTo>
                      <a:cubicBezTo>
                        <a:pt x="15528" y="3397"/>
                        <a:pt x="17716" y="2952"/>
                        <a:pt x="19833" y="3349"/>
                      </a:cubicBezTo>
                      <a:cubicBezTo>
                        <a:pt x="22166" y="4199"/>
                        <a:pt x="24001" y="6043"/>
                        <a:pt x="24840" y="8381"/>
                      </a:cubicBezTo>
                      <a:cubicBezTo>
                        <a:pt x="25384" y="9473"/>
                        <a:pt x="25983" y="10611"/>
                        <a:pt x="26577" y="10811"/>
                      </a:cubicBezTo>
                      <a:cubicBezTo>
                        <a:pt x="27172" y="11010"/>
                        <a:pt x="28240" y="10314"/>
                        <a:pt x="29727" y="9198"/>
                      </a:cubicBezTo>
                      <a:cubicBezTo>
                        <a:pt x="30712" y="8408"/>
                        <a:pt x="31775" y="7718"/>
                        <a:pt x="32899" y="7140"/>
                      </a:cubicBezTo>
                      <a:cubicBezTo>
                        <a:pt x="37081" y="5274"/>
                        <a:pt x="41999" y="6638"/>
                        <a:pt x="44622" y="10392"/>
                      </a:cubicBezTo>
                      <a:lnTo>
                        <a:pt x="45143" y="11238"/>
                      </a:lnTo>
                      <a:lnTo>
                        <a:pt x="45607" y="11982"/>
                      </a:lnTo>
                      <a:lnTo>
                        <a:pt x="45979" y="11336"/>
                      </a:lnTo>
                      <a:cubicBezTo>
                        <a:pt x="46178" y="11015"/>
                        <a:pt x="46373" y="10690"/>
                        <a:pt x="46550" y="10406"/>
                      </a:cubicBezTo>
                      <a:cubicBezTo>
                        <a:pt x="49021" y="6826"/>
                        <a:pt x="53718" y="5556"/>
                        <a:pt x="57656" y="7405"/>
                      </a:cubicBezTo>
                      <a:cubicBezTo>
                        <a:pt x="58992" y="7938"/>
                        <a:pt x="59644" y="9454"/>
                        <a:pt x="59111" y="10792"/>
                      </a:cubicBezTo>
                      <a:cubicBezTo>
                        <a:pt x="58577" y="12129"/>
                        <a:pt x="57062" y="12780"/>
                        <a:pt x="55725" y="12247"/>
                      </a:cubicBezTo>
                      <a:cubicBezTo>
                        <a:pt x="55589" y="12193"/>
                        <a:pt x="55458" y="12127"/>
                        <a:pt x="55333" y="12051"/>
                      </a:cubicBezTo>
                      <a:cubicBezTo>
                        <a:pt x="53765" y="11375"/>
                        <a:pt x="51937" y="11868"/>
                        <a:pt x="50921" y="13241"/>
                      </a:cubicBezTo>
                      <a:lnTo>
                        <a:pt x="50498" y="13961"/>
                      </a:lnTo>
                      <a:cubicBezTo>
                        <a:pt x="49694" y="15932"/>
                        <a:pt x="47898" y="17323"/>
                        <a:pt x="45788" y="17608"/>
                      </a:cubicBezTo>
                      <a:cubicBezTo>
                        <a:pt x="43512" y="17456"/>
                        <a:pt x="41525" y="16011"/>
                        <a:pt x="40679" y="13891"/>
                      </a:cubicBezTo>
                      <a:lnTo>
                        <a:pt x="40284" y="13301"/>
                      </a:lnTo>
                      <a:cubicBezTo>
                        <a:pt x="39125" y="11688"/>
                        <a:pt x="37005" y="11091"/>
                        <a:pt x="35175" y="11861"/>
                      </a:cubicBezTo>
                      <a:cubicBezTo>
                        <a:pt x="34381" y="12302"/>
                        <a:pt x="33626" y="12809"/>
                        <a:pt x="32918" y="13375"/>
                      </a:cubicBezTo>
                      <a:cubicBezTo>
                        <a:pt x="31054" y="15185"/>
                        <a:pt x="28526" y="16145"/>
                        <a:pt x="25932" y="1602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01" name="Freeform 6200">
                  <a:extLst>
                    <a:ext uri="{FF2B5EF4-FFF2-40B4-BE49-F238E27FC236}">
                      <a16:creationId xmlns:a16="http://schemas.microsoft.com/office/drawing/2014/main" id="{989CB15C-7D67-BF89-020A-73B991D3EF20}"/>
                    </a:ext>
                  </a:extLst>
                </p:cNvPr>
                <p:cNvSpPr/>
                <p:nvPr/>
              </p:nvSpPr>
              <p:spPr>
                <a:xfrm rot="-780000">
                  <a:off x="1835902" y="4116644"/>
                  <a:ext cx="58524" cy="16894"/>
                </a:xfrm>
                <a:custGeom>
                  <a:avLst/>
                  <a:gdLst>
                    <a:gd name="connsiteX0" fmla="*/ 25915 w 58524"/>
                    <a:gd name="connsiteY0" fmla="*/ 16019 h 16894"/>
                    <a:gd name="connsiteX1" fmla="*/ 24851 w 58524"/>
                    <a:gd name="connsiteY1" fmla="*/ 15745 h 16894"/>
                    <a:gd name="connsiteX2" fmla="*/ 20207 w 58524"/>
                    <a:gd name="connsiteY2" fmla="*/ 10760 h 16894"/>
                    <a:gd name="connsiteX3" fmla="*/ 18497 w 58524"/>
                    <a:gd name="connsiteY3" fmla="*/ 8381 h 16894"/>
                    <a:gd name="connsiteX4" fmla="*/ 16142 w 58524"/>
                    <a:gd name="connsiteY4" fmla="*/ 9222 h 16894"/>
                    <a:gd name="connsiteX5" fmla="*/ 13788 w 58524"/>
                    <a:gd name="connsiteY5" fmla="*/ 10263 h 16894"/>
                    <a:gd name="connsiteX6" fmla="*/ 5311 w 58524"/>
                    <a:gd name="connsiteY6" fmla="*/ 9222 h 16894"/>
                    <a:gd name="connsiteX7" fmla="*/ 503 w 58524"/>
                    <a:gd name="connsiteY7" fmla="*/ 4064 h 16894"/>
                    <a:gd name="connsiteX8" fmla="*/ 2184 w 58524"/>
                    <a:gd name="connsiteY8" fmla="*/ 821 h 16894"/>
                    <a:gd name="connsiteX9" fmla="*/ 2213 w 58524"/>
                    <a:gd name="connsiteY9" fmla="*/ 812 h 16894"/>
                    <a:gd name="connsiteX10" fmla="*/ 5464 w 58524"/>
                    <a:gd name="connsiteY10" fmla="*/ 2522 h 16894"/>
                    <a:gd name="connsiteX11" fmla="*/ 7670 w 58524"/>
                    <a:gd name="connsiteY11" fmla="*/ 4580 h 16894"/>
                    <a:gd name="connsiteX12" fmla="*/ 12106 w 58524"/>
                    <a:gd name="connsiteY12" fmla="*/ 5324 h 16894"/>
                    <a:gd name="connsiteX13" fmla="*/ 13741 w 58524"/>
                    <a:gd name="connsiteY13" fmla="*/ 4580 h 16894"/>
                    <a:gd name="connsiteX14" fmla="*/ 19816 w 58524"/>
                    <a:gd name="connsiteY14" fmla="*/ 3340 h 16894"/>
                    <a:gd name="connsiteX15" fmla="*/ 24842 w 58524"/>
                    <a:gd name="connsiteY15" fmla="*/ 8367 h 16894"/>
                    <a:gd name="connsiteX16" fmla="*/ 26579 w 58524"/>
                    <a:gd name="connsiteY16" fmla="*/ 10797 h 16894"/>
                    <a:gd name="connsiteX17" fmla="*/ 29752 w 58524"/>
                    <a:gd name="connsiteY17" fmla="*/ 9185 h 16894"/>
                    <a:gd name="connsiteX18" fmla="*/ 32901 w 58524"/>
                    <a:gd name="connsiteY18" fmla="*/ 7126 h 16894"/>
                    <a:gd name="connsiteX19" fmla="*/ 44624 w 58524"/>
                    <a:gd name="connsiteY19" fmla="*/ 10379 h 16894"/>
                    <a:gd name="connsiteX20" fmla="*/ 45144 w 58524"/>
                    <a:gd name="connsiteY20" fmla="*/ 11224 h 16894"/>
                    <a:gd name="connsiteX21" fmla="*/ 45609 w 58524"/>
                    <a:gd name="connsiteY21" fmla="*/ 11968 h 16894"/>
                    <a:gd name="connsiteX22" fmla="*/ 45980 w 58524"/>
                    <a:gd name="connsiteY22" fmla="*/ 11322 h 16894"/>
                    <a:gd name="connsiteX23" fmla="*/ 46552 w 58524"/>
                    <a:gd name="connsiteY23" fmla="*/ 10393 h 16894"/>
                    <a:gd name="connsiteX24" fmla="*/ 57657 w 58524"/>
                    <a:gd name="connsiteY24" fmla="*/ 7391 h 16894"/>
                    <a:gd name="connsiteX25" fmla="*/ 58525 w 58524"/>
                    <a:gd name="connsiteY25" fmla="*/ 10974 h 16894"/>
                    <a:gd name="connsiteX26" fmla="*/ 55335 w 58524"/>
                    <a:gd name="connsiteY26" fmla="*/ 12037 h 16894"/>
                    <a:gd name="connsiteX27" fmla="*/ 50923 w 58524"/>
                    <a:gd name="connsiteY27" fmla="*/ 13227 h 16894"/>
                    <a:gd name="connsiteX28" fmla="*/ 50500 w 58524"/>
                    <a:gd name="connsiteY28" fmla="*/ 13947 h 16894"/>
                    <a:gd name="connsiteX29" fmla="*/ 45767 w 58524"/>
                    <a:gd name="connsiteY29" fmla="*/ 17594 h 16894"/>
                    <a:gd name="connsiteX30" fmla="*/ 40685 w 58524"/>
                    <a:gd name="connsiteY30" fmla="*/ 13877 h 16894"/>
                    <a:gd name="connsiteX31" fmla="*/ 40263 w 58524"/>
                    <a:gd name="connsiteY31" fmla="*/ 13231 h 16894"/>
                    <a:gd name="connsiteX32" fmla="*/ 35154 w 58524"/>
                    <a:gd name="connsiteY32" fmla="*/ 11791 h 16894"/>
                    <a:gd name="connsiteX33" fmla="*/ 32896 w 58524"/>
                    <a:gd name="connsiteY33" fmla="*/ 13306 h 16894"/>
                    <a:gd name="connsiteX34" fmla="*/ 25915 w 58524"/>
                    <a:gd name="connsiteY34" fmla="*/ 16019 h 1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524" h="16894">
                      <a:moveTo>
                        <a:pt x="25915" y="16019"/>
                      </a:moveTo>
                      <a:cubicBezTo>
                        <a:pt x="25553" y="15960"/>
                        <a:pt x="25197" y="15868"/>
                        <a:pt x="24851" y="15745"/>
                      </a:cubicBezTo>
                      <a:cubicBezTo>
                        <a:pt x="22700" y="14770"/>
                        <a:pt x="21028" y="12975"/>
                        <a:pt x="20207" y="10760"/>
                      </a:cubicBezTo>
                      <a:cubicBezTo>
                        <a:pt x="19663" y="9719"/>
                        <a:pt x="19064" y="8530"/>
                        <a:pt x="18497" y="8381"/>
                      </a:cubicBezTo>
                      <a:cubicBezTo>
                        <a:pt x="18033" y="8232"/>
                        <a:pt x="17057" y="8729"/>
                        <a:pt x="16142" y="9222"/>
                      </a:cubicBezTo>
                      <a:cubicBezTo>
                        <a:pt x="15387" y="9632"/>
                        <a:pt x="14599" y="9980"/>
                        <a:pt x="13788" y="10263"/>
                      </a:cubicBezTo>
                      <a:cubicBezTo>
                        <a:pt x="10934" y="11031"/>
                        <a:pt x="7894" y="10657"/>
                        <a:pt x="5311" y="9222"/>
                      </a:cubicBezTo>
                      <a:cubicBezTo>
                        <a:pt x="3076" y="8225"/>
                        <a:pt x="1342" y="6364"/>
                        <a:pt x="503" y="4064"/>
                      </a:cubicBezTo>
                      <a:cubicBezTo>
                        <a:pt x="72" y="2705"/>
                        <a:pt x="825" y="1253"/>
                        <a:pt x="2184" y="821"/>
                      </a:cubicBezTo>
                      <a:cubicBezTo>
                        <a:pt x="2194" y="818"/>
                        <a:pt x="2203" y="815"/>
                        <a:pt x="2213" y="812"/>
                      </a:cubicBezTo>
                      <a:cubicBezTo>
                        <a:pt x="3581" y="399"/>
                        <a:pt x="5028" y="1160"/>
                        <a:pt x="5464" y="2522"/>
                      </a:cubicBezTo>
                      <a:cubicBezTo>
                        <a:pt x="5933" y="3448"/>
                        <a:pt x="6714" y="4177"/>
                        <a:pt x="7670" y="4580"/>
                      </a:cubicBezTo>
                      <a:cubicBezTo>
                        <a:pt x="9015" y="5345"/>
                        <a:pt x="10586" y="5608"/>
                        <a:pt x="12106" y="5324"/>
                      </a:cubicBezTo>
                      <a:cubicBezTo>
                        <a:pt x="12665" y="5109"/>
                        <a:pt x="13211" y="4860"/>
                        <a:pt x="13741" y="4580"/>
                      </a:cubicBezTo>
                      <a:cubicBezTo>
                        <a:pt x="15526" y="3388"/>
                        <a:pt x="17707" y="2942"/>
                        <a:pt x="19816" y="3340"/>
                      </a:cubicBezTo>
                      <a:cubicBezTo>
                        <a:pt x="22161" y="4176"/>
                        <a:pt x="24006" y="6022"/>
                        <a:pt x="24842" y="8367"/>
                      </a:cubicBezTo>
                      <a:cubicBezTo>
                        <a:pt x="25413" y="9459"/>
                        <a:pt x="26008" y="10597"/>
                        <a:pt x="26579" y="10797"/>
                      </a:cubicBezTo>
                      <a:cubicBezTo>
                        <a:pt x="27225" y="11020"/>
                        <a:pt x="28265" y="10300"/>
                        <a:pt x="29752" y="9185"/>
                      </a:cubicBezTo>
                      <a:cubicBezTo>
                        <a:pt x="30729" y="8394"/>
                        <a:pt x="31784" y="7704"/>
                        <a:pt x="32901" y="7126"/>
                      </a:cubicBezTo>
                      <a:cubicBezTo>
                        <a:pt x="37083" y="5256"/>
                        <a:pt x="42003" y="6621"/>
                        <a:pt x="44624" y="10379"/>
                      </a:cubicBezTo>
                      <a:lnTo>
                        <a:pt x="45144" y="11224"/>
                      </a:lnTo>
                      <a:lnTo>
                        <a:pt x="45609" y="11968"/>
                      </a:lnTo>
                      <a:lnTo>
                        <a:pt x="45980" y="11322"/>
                      </a:lnTo>
                      <a:cubicBezTo>
                        <a:pt x="46180" y="11001"/>
                        <a:pt x="46352" y="10676"/>
                        <a:pt x="46552" y="10393"/>
                      </a:cubicBezTo>
                      <a:cubicBezTo>
                        <a:pt x="49023" y="6812"/>
                        <a:pt x="53720" y="5542"/>
                        <a:pt x="57657" y="7391"/>
                      </a:cubicBezTo>
                      <a:cubicBezTo>
                        <a:pt x="58886" y="8141"/>
                        <a:pt x="59274" y="9745"/>
                        <a:pt x="58525" y="10974"/>
                      </a:cubicBezTo>
                      <a:cubicBezTo>
                        <a:pt x="57863" y="12059"/>
                        <a:pt x="56515" y="12508"/>
                        <a:pt x="55335" y="12037"/>
                      </a:cubicBezTo>
                      <a:cubicBezTo>
                        <a:pt x="53767" y="11354"/>
                        <a:pt x="51935" y="11848"/>
                        <a:pt x="50923" y="13227"/>
                      </a:cubicBezTo>
                      <a:lnTo>
                        <a:pt x="50500" y="13947"/>
                      </a:lnTo>
                      <a:cubicBezTo>
                        <a:pt x="49691" y="15924"/>
                        <a:pt x="47885" y="17316"/>
                        <a:pt x="45767" y="17594"/>
                      </a:cubicBezTo>
                      <a:cubicBezTo>
                        <a:pt x="43498" y="17440"/>
                        <a:pt x="41520" y="15994"/>
                        <a:pt x="40685" y="13877"/>
                      </a:cubicBezTo>
                      <a:lnTo>
                        <a:pt x="40263" y="13231"/>
                      </a:lnTo>
                      <a:cubicBezTo>
                        <a:pt x="39113" y="11605"/>
                        <a:pt x="36983" y="11005"/>
                        <a:pt x="35154" y="11791"/>
                      </a:cubicBezTo>
                      <a:cubicBezTo>
                        <a:pt x="34360" y="12232"/>
                        <a:pt x="33605" y="12739"/>
                        <a:pt x="32896" y="13306"/>
                      </a:cubicBezTo>
                      <a:cubicBezTo>
                        <a:pt x="31042" y="15133"/>
                        <a:pt x="28516" y="16114"/>
                        <a:pt x="25915" y="16019"/>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02" name="Freeform 6201">
                  <a:extLst>
                    <a:ext uri="{FF2B5EF4-FFF2-40B4-BE49-F238E27FC236}">
                      <a16:creationId xmlns:a16="http://schemas.microsoft.com/office/drawing/2014/main" id="{FC022F3B-24A7-1597-541C-9A04E069B5A8}"/>
                    </a:ext>
                  </a:extLst>
                </p:cNvPr>
                <p:cNvSpPr/>
                <p:nvPr/>
              </p:nvSpPr>
              <p:spPr>
                <a:xfrm rot="-780000">
                  <a:off x="1832547" y="4116382"/>
                  <a:ext cx="58915" cy="16908"/>
                </a:xfrm>
                <a:custGeom>
                  <a:avLst/>
                  <a:gdLst>
                    <a:gd name="connsiteX0" fmla="*/ 25932 w 58915"/>
                    <a:gd name="connsiteY0" fmla="*/ 16028 h 16908"/>
                    <a:gd name="connsiteX1" fmla="*/ 24891 w 58915"/>
                    <a:gd name="connsiteY1" fmla="*/ 15754 h 16908"/>
                    <a:gd name="connsiteX2" fmla="*/ 20205 w 58915"/>
                    <a:gd name="connsiteY2" fmla="*/ 10769 h 16908"/>
                    <a:gd name="connsiteX3" fmla="*/ 18519 w 58915"/>
                    <a:gd name="connsiteY3" fmla="*/ 8390 h 16908"/>
                    <a:gd name="connsiteX4" fmla="*/ 16141 w 58915"/>
                    <a:gd name="connsiteY4" fmla="*/ 9231 h 16908"/>
                    <a:gd name="connsiteX5" fmla="*/ 13786 w 58915"/>
                    <a:gd name="connsiteY5" fmla="*/ 10272 h 16908"/>
                    <a:gd name="connsiteX6" fmla="*/ 5332 w 58915"/>
                    <a:gd name="connsiteY6" fmla="*/ 9231 h 16908"/>
                    <a:gd name="connsiteX7" fmla="*/ 497 w 58915"/>
                    <a:gd name="connsiteY7" fmla="*/ 4074 h 16908"/>
                    <a:gd name="connsiteX8" fmla="*/ 2206 w 58915"/>
                    <a:gd name="connsiteY8" fmla="*/ 821 h 16908"/>
                    <a:gd name="connsiteX9" fmla="*/ 5449 w 58915"/>
                    <a:gd name="connsiteY9" fmla="*/ 2503 h 16908"/>
                    <a:gd name="connsiteX10" fmla="*/ 5458 w 58915"/>
                    <a:gd name="connsiteY10" fmla="*/ 2531 h 16908"/>
                    <a:gd name="connsiteX11" fmla="*/ 7664 w 58915"/>
                    <a:gd name="connsiteY11" fmla="*/ 4589 h 16908"/>
                    <a:gd name="connsiteX12" fmla="*/ 12100 w 58915"/>
                    <a:gd name="connsiteY12" fmla="*/ 5333 h 16908"/>
                    <a:gd name="connsiteX13" fmla="*/ 13735 w 58915"/>
                    <a:gd name="connsiteY13" fmla="*/ 4589 h 16908"/>
                    <a:gd name="connsiteX14" fmla="*/ 19833 w 58915"/>
                    <a:gd name="connsiteY14" fmla="*/ 3349 h 16908"/>
                    <a:gd name="connsiteX15" fmla="*/ 24840 w 58915"/>
                    <a:gd name="connsiteY15" fmla="*/ 8381 h 16908"/>
                    <a:gd name="connsiteX16" fmla="*/ 26577 w 58915"/>
                    <a:gd name="connsiteY16" fmla="*/ 10811 h 16908"/>
                    <a:gd name="connsiteX17" fmla="*/ 29727 w 58915"/>
                    <a:gd name="connsiteY17" fmla="*/ 9198 h 16908"/>
                    <a:gd name="connsiteX18" fmla="*/ 32899 w 58915"/>
                    <a:gd name="connsiteY18" fmla="*/ 7140 h 16908"/>
                    <a:gd name="connsiteX19" fmla="*/ 44622 w 58915"/>
                    <a:gd name="connsiteY19" fmla="*/ 10392 h 16908"/>
                    <a:gd name="connsiteX20" fmla="*/ 45143 w 58915"/>
                    <a:gd name="connsiteY20" fmla="*/ 11238 h 16908"/>
                    <a:gd name="connsiteX21" fmla="*/ 45607 w 58915"/>
                    <a:gd name="connsiteY21" fmla="*/ 11982 h 16908"/>
                    <a:gd name="connsiteX22" fmla="*/ 45979 w 58915"/>
                    <a:gd name="connsiteY22" fmla="*/ 11336 h 16908"/>
                    <a:gd name="connsiteX23" fmla="*/ 46550 w 58915"/>
                    <a:gd name="connsiteY23" fmla="*/ 10406 h 16908"/>
                    <a:gd name="connsiteX24" fmla="*/ 57656 w 58915"/>
                    <a:gd name="connsiteY24" fmla="*/ 7405 h 16908"/>
                    <a:gd name="connsiteX25" fmla="*/ 59111 w 58915"/>
                    <a:gd name="connsiteY25" fmla="*/ 10792 h 16908"/>
                    <a:gd name="connsiteX26" fmla="*/ 55725 w 58915"/>
                    <a:gd name="connsiteY26" fmla="*/ 12247 h 16908"/>
                    <a:gd name="connsiteX27" fmla="*/ 55333 w 58915"/>
                    <a:gd name="connsiteY27" fmla="*/ 12051 h 16908"/>
                    <a:gd name="connsiteX28" fmla="*/ 50921 w 58915"/>
                    <a:gd name="connsiteY28" fmla="*/ 13241 h 16908"/>
                    <a:gd name="connsiteX29" fmla="*/ 50498 w 58915"/>
                    <a:gd name="connsiteY29" fmla="*/ 13961 h 16908"/>
                    <a:gd name="connsiteX30" fmla="*/ 45788 w 58915"/>
                    <a:gd name="connsiteY30" fmla="*/ 17608 h 16908"/>
                    <a:gd name="connsiteX31" fmla="*/ 40679 w 58915"/>
                    <a:gd name="connsiteY31" fmla="*/ 13891 h 16908"/>
                    <a:gd name="connsiteX32" fmla="*/ 40284 w 58915"/>
                    <a:gd name="connsiteY32" fmla="*/ 13301 h 16908"/>
                    <a:gd name="connsiteX33" fmla="*/ 35175 w 58915"/>
                    <a:gd name="connsiteY33" fmla="*/ 11861 h 16908"/>
                    <a:gd name="connsiteX34" fmla="*/ 32918 w 58915"/>
                    <a:gd name="connsiteY34" fmla="*/ 13375 h 16908"/>
                    <a:gd name="connsiteX35" fmla="*/ 25932 w 58915"/>
                    <a:gd name="connsiteY35" fmla="*/ 16028 h 1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915" h="16908">
                      <a:moveTo>
                        <a:pt x="25932" y="16028"/>
                      </a:moveTo>
                      <a:cubicBezTo>
                        <a:pt x="25577" y="15972"/>
                        <a:pt x="25228" y="15880"/>
                        <a:pt x="24891" y="15754"/>
                      </a:cubicBezTo>
                      <a:cubicBezTo>
                        <a:pt x="22723" y="14791"/>
                        <a:pt x="21033" y="12993"/>
                        <a:pt x="20205" y="10769"/>
                      </a:cubicBezTo>
                      <a:cubicBezTo>
                        <a:pt x="19685" y="9728"/>
                        <a:pt x="19062" y="8539"/>
                        <a:pt x="18519" y="8390"/>
                      </a:cubicBezTo>
                      <a:cubicBezTo>
                        <a:pt x="17975" y="8241"/>
                        <a:pt x="17079" y="8738"/>
                        <a:pt x="16141" y="9231"/>
                      </a:cubicBezTo>
                      <a:cubicBezTo>
                        <a:pt x="15385" y="9641"/>
                        <a:pt x="14597" y="9989"/>
                        <a:pt x="13786" y="10272"/>
                      </a:cubicBezTo>
                      <a:cubicBezTo>
                        <a:pt x="10940" y="11039"/>
                        <a:pt x="7907" y="10666"/>
                        <a:pt x="5332" y="9231"/>
                      </a:cubicBezTo>
                      <a:cubicBezTo>
                        <a:pt x="3096" y="8228"/>
                        <a:pt x="1354" y="6370"/>
                        <a:pt x="497" y="4074"/>
                      </a:cubicBezTo>
                      <a:cubicBezTo>
                        <a:pt x="76" y="2704"/>
                        <a:pt x="840" y="1251"/>
                        <a:pt x="2206" y="821"/>
                      </a:cubicBezTo>
                      <a:cubicBezTo>
                        <a:pt x="3566" y="390"/>
                        <a:pt x="5017" y="1143"/>
                        <a:pt x="5449" y="2503"/>
                      </a:cubicBezTo>
                      <a:cubicBezTo>
                        <a:pt x="5452" y="2512"/>
                        <a:pt x="5455" y="2521"/>
                        <a:pt x="5458" y="2531"/>
                      </a:cubicBezTo>
                      <a:cubicBezTo>
                        <a:pt x="5926" y="3457"/>
                        <a:pt x="6708" y="4186"/>
                        <a:pt x="7664" y="4589"/>
                      </a:cubicBezTo>
                      <a:cubicBezTo>
                        <a:pt x="9008" y="5354"/>
                        <a:pt x="10580" y="5617"/>
                        <a:pt x="12100" y="5333"/>
                      </a:cubicBezTo>
                      <a:cubicBezTo>
                        <a:pt x="12659" y="5118"/>
                        <a:pt x="13205" y="4870"/>
                        <a:pt x="13735" y="4589"/>
                      </a:cubicBezTo>
                      <a:cubicBezTo>
                        <a:pt x="15528" y="3397"/>
                        <a:pt x="17716" y="2952"/>
                        <a:pt x="19833" y="3349"/>
                      </a:cubicBezTo>
                      <a:cubicBezTo>
                        <a:pt x="22166" y="4199"/>
                        <a:pt x="24001" y="6043"/>
                        <a:pt x="24840" y="8381"/>
                      </a:cubicBezTo>
                      <a:cubicBezTo>
                        <a:pt x="25384" y="9473"/>
                        <a:pt x="25983" y="10611"/>
                        <a:pt x="26577" y="10811"/>
                      </a:cubicBezTo>
                      <a:cubicBezTo>
                        <a:pt x="27172" y="11010"/>
                        <a:pt x="28240" y="10314"/>
                        <a:pt x="29727" y="9198"/>
                      </a:cubicBezTo>
                      <a:cubicBezTo>
                        <a:pt x="30712" y="8408"/>
                        <a:pt x="31775" y="7718"/>
                        <a:pt x="32899" y="7140"/>
                      </a:cubicBezTo>
                      <a:cubicBezTo>
                        <a:pt x="37081" y="5274"/>
                        <a:pt x="41999" y="6638"/>
                        <a:pt x="44622" y="10392"/>
                      </a:cubicBezTo>
                      <a:lnTo>
                        <a:pt x="45143" y="11238"/>
                      </a:lnTo>
                      <a:lnTo>
                        <a:pt x="45607" y="11982"/>
                      </a:lnTo>
                      <a:lnTo>
                        <a:pt x="45979" y="11336"/>
                      </a:lnTo>
                      <a:cubicBezTo>
                        <a:pt x="46178" y="11015"/>
                        <a:pt x="46373" y="10690"/>
                        <a:pt x="46550" y="10406"/>
                      </a:cubicBezTo>
                      <a:cubicBezTo>
                        <a:pt x="49021" y="6826"/>
                        <a:pt x="53718" y="5556"/>
                        <a:pt x="57656" y="7405"/>
                      </a:cubicBezTo>
                      <a:cubicBezTo>
                        <a:pt x="58992" y="7938"/>
                        <a:pt x="59644" y="9454"/>
                        <a:pt x="59111" y="10792"/>
                      </a:cubicBezTo>
                      <a:cubicBezTo>
                        <a:pt x="58577" y="12129"/>
                        <a:pt x="57062" y="12780"/>
                        <a:pt x="55725" y="12247"/>
                      </a:cubicBezTo>
                      <a:cubicBezTo>
                        <a:pt x="55589" y="12193"/>
                        <a:pt x="55458" y="12127"/>
                        <a:pt x="55333" y="12051"/>
                      </a:cubicBezTo>
                      <a:cubicBezTo>
                        <a:pt x="53765" y="11375"/>
                        <a:pt x="51937" y="11868"/>
                        <a:pt x="50921" y="13241"/>
                      </a:cubicBezTo>
                      <a:lnTo>
                        <a:pt x="50498" y="13961"/>
                      </a:lnTo>
                      <a:cubicBezTo>
                        <a:pt x="49694" y="15932"/>
                        <a:pt x="47898" y="17323"/>
                        <a:pt x="45788" y="17608"/>
                      </a:cubicBezTo>
                      <a:cubicBezTo>
                        <a:pt x="43512" y="17456"/>
                        <a:pt x="41525" y="16011"/>
                        <a:pt x="40679" y="13891"/>
                      </a:cubicBezTo>
                      <a:lnTo>
                        <a:pt x="40284" y="13301"/>
                      </a:lnTo>
                      <a:cubicBezTo>
                        <a:pt x="39125" y="11688"/>
                        <a:pt x="37005" y="11091"/>
                        <a:pt x="35175" y="11861"/>
                      </a:cubicBezTo>
                      <a:cubicBezTo>
                        <a:pt x="34381" y="12302"/>
                        <a:pt x="33626" y="12809"/>
                        <a:pt x="32918" y="13375"/>
                      </a:cubicBezTo>
                      <a:cubicBezTo>
                        <a:pt x="31054" y="15185"/>
                        <a:pt x="28526" y="16145"/>
                        <a:pt x="25932" y="1602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203" name="Graphic 4289">
                <a:extLst>
                  <a:ext uri="{FF2B5EF4-FFF2-40B4-BE49-F238E27FC236}">
                    <a16:creationId xmlns:a16="http://schemas.microsoft.com/office/drawing/2014/main" id="{DA0BF8E4-7E24-3753-C2EC-56BFB88C21CD}"/>
                  </a:ext>
                </a:extLst>
              </p:cNvPr>
              <p:cNvGrpSpPr/>
              <p:nvPr/>
            </p:nvGrpSpPr>
            <p:grpSpPr>
              <a:xfrm>
                <a:off x="1836180" y="4120138"/>
                <a:ext cx="58107" cy="30042"/>
                <a:chOff x="1836180" y="4120138"/>
                <a:chExt cx="58107" cy="30042"/>
              </a:xfrm>
            </p:grpSpPr>
            <p:sp>
              <p:nvSpPr>
                <p:cNvPr id="6204" name="Freeform 6203">
                  <a:extLst>
                    <a:ext uri="{FF2B5EF4-FFF2-40B4-BE49-F238E27FC236}">
                      <a16:creationId xmlns:a16="http://schemas.microsoft.com/office/drawing/2014/main" id="{65553204-2FE5-F0C8-FB54-B657E5C65767}"/>
                    </a:ext>
                  </a:extLst>
                </p:cNvPr>
                <p:cNvSpPr/>
                <p:nvPr/>
              </p:nvSpPr>
              <p:spPr>
                <a:xfrm rot="-780000">
                  <a:off x="1837424" y="4126519"/>
                  <a:ext cx="52297" cy="17028"/>
                </a:xfrm>
                <a:custGeom>
                  <a:avLst/>
                  <a:gdLst>
                    <a:gd name="connsiteX0" fmla="*/ 20908 w 52297"/>
                    <a:gd name="connsiteY0" fmla="*/ 16014 h 17028"/>
                    <a:gd name="connsiteX1" fmla="*/ 13147 w 52297"/>
                    <a:gd name="connsiteY1" fmla="*/ 9244 h 17028"/>
                    <a:gd name="connsiteX2" fmla="*/ 11981 w 52297"/>
                    <a:gd name="connsiteY2" fmla="*/ 10211 h 17028"/>
                    <a:gd name="connsiteX3" fmla="*/ 4145 w 52297"/>
                    <a:gd name="connsiteY3" fmla="*/ 9491 h 17028"/>
                    <a:gd name="connsiteX4" fmla="*/ 652 w 52297"/>
                    <a:gd name="connsiteY4" fmla="*/ 4459 h 17028"/>
                    <a:gd name="connsiteX5" fmla="*/ 1838 w 52297"/>
                    <a:gd name="connsiteY5" fmla="*/ 962 h 17028"/>
                    <a:gd name="connsiteX6" fmla="*/ 1841 w 52297"/>
                    <a:gd name="connsiteY6" fmla="*/ 960 h 17028"/>
                    <a:gd name="connsiteX7" fmla="*/ 5339 w 52297"/>
                    <a:gd name="connsiteY7" fmla="*/ 2178 h 17028"/>
                    <a:gd name="connsiteX8" fmla="*/ 7471 w 52297"/>
                    <a:gd name="connsiteY8" fmla="*/ 5476 h 17028"/>
                    <a:gd name="connsiteX9" fmla="*/ 9031 w 52297"/>
                    <a:gd name="connsiteY9" fmla="*/ 5899 h 17028"/>
                    <a:gd name="connsiteX10" fmla="*/ 9798 w 52297"/>
                    <a:gd name="connsiteY10" fmla="*/ 5230 h 17028"/>
                    <a:gd name="connsiteX11" fmla="*/ 15673 w 52297"/>
                    <a:gd name="connsiteY11" fmla="*/ 3836 h 17028"/>
                    <a:gd name="connsiteX12" fmla="*/ 17582 w 52297"/>
                    <a:gd name="connsiteY12" fmla="*/ 6415 h 17028"/>
                    <a:gd name="connsiteX13" fmla="*/ 22292 w 52297"/>
                    <a:gd name="connsiteY13" fmla="*/ 10903 h 17028"/>
                    <a:gd name="connsiteX14" fmla="*/ 25938 w 52297"/>
                    <a:gd name="connsiteY14" fmla="*/ 9119 h 17028"/>
                    <a:gd name="connsiteX15" fmla="*/ 27230 w 52297"/>
                    <a:gd name="connsiteY15" fmla="*/ 8250 h 17028"/>
                    <a:gd name="connsiteX16" fmla="*/ 36724 w 52297"/>
                    <a:gd name="connsiteY16" fmla="*/ 7785 h 17028"/>
                    <a:gd name="connsiteX17" fmla="*/ 38730 w 52297"/>
                    <a:gd name="connsiteY17" fmla="*/ 10290 h 17028"/>
                    <a:gd name="connsiteX18" fmla="*/ 39274 w 52297"/>
                    <a:gd name="connsiteY18" fmla="*/ 11108 h 17028"/>
                    <a:gd name="connsiteX19" fmla="*/ 42989 w 52297"/>
                    <a:gd name="connsiteY19" fmla="*/ 12501 h 17028"/>
                    <a:gd name="connsiteX20" fmla="*/ 47551 w 52297"/>
                    <a:gd name="connsiteY20" fmla="*/ 10020 h 17028"/>
                    <a:gd name="connsiteX21" fmla="*/ 50672 w 52297"/>
                    <a:gd name="connsiteY21" fmla="*/ 8087 h 17028"/>
                    <a:gd name="connsiteX22" fmla="*/ 52612 w 52297"/>
                    <a:gd name="connsiteY22" fmla="*/ 11206 h 17028"/>
                    <a:gd name="connsiteX23" fmla="*/ 52604 w 52297"/>
                    <a:gd name="connsiteY23" fmla="*/ 11238 h 17028"/>
                    <a:gd name="connsiteX24" fmla="*/ 44035 w 52297"/>
                    <a:gd name="connsiteY24" fmla="*/ 17561 h 17028"/>
                    <a:gd name="connsiteX25" fmla="*/ 35112 w 52297"/>
                    <a:gd name="connsiteY25" fmla="*/ 14211 h 17028"/>
                    <a:gd name="connsiteX26" fmla="*/ 34280 w 52297"/>
                    <a:gd name="connsiteY26" fmla="*/ 12989 h 17028"/>
                    <a:gd name="connsiteX27" fmla="*/ 33463 w 52297"/>
                    <a:gd name="connsiteY27" fmla="*/ 11851 h 17028"/>
                    <a:gd name="connsiteX28" fmla="*/ 29993 w 52297"/>
                    <a:gd name="connsiteY28" fmla="*/ 12645 h 17028"/>
                    <a:gd name="connsiteX29" fmla="*/ 28879 w 52297"/>
                    <a:gd name="connsiteY29" fmla="*/ 13389 h 17028"/>
                    <a:gd name="connsiteX30" fmla="*/ 22608 w 52297"/>
                    <a:gd name="connsiteY30" fmla="*/ 16093 h 17028"/>
                    <a:gd name="connsiteX31" fmla="*/ 20908 w 52297"/>
                    <a:gd name="connsiteY31" fmla="*/ 16014 h 1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297" h="17028">
                      <a:moveTo>
                        <a:pt x="20908" y="16014"/>
                      </a:moveTo>
                      <a:cubicBezTo>
                        <a:pt x="17386" y="15132"/>
                        <a:pt x="14500" y="12615"/>
                        <a:pt x="13147" y="9244"/>
                      </a:cubicBezTo>
                      <a:cubicBezTo>
                        <a:pt x="12780" y="9592"/>
                        <a:pt x="12390" y="9915"/>
                        <a:pt x="11981" y="10211"/>
                      </a:cubicBezTo>
                      <a:cubicBezTo>
                        <a:pt x="9497" y="11729"/>
                        <a:pt x="6311" y="11436"/>
                        <a:pt x="4145" y="9491"/>
                      </a:cubicBezTo>
                      <a:cubicBezTo>
                        <a:pt x="2625" y="8091"/>
                        <a:pt x="1432" y="6373"/>
                        <a:pt x="652" y="4459"/>
                      </a:cubicBezTo>
                      <a:cubicBezTo>
                        <a:pt x="14" y="3166"/>
                        <a:pt x="545" y="1600"/>
                        <a:pt x="1838" y="962"/>
                      </a:cubicBezTo>
                      <a:cubicBezTo>
                        <a:pt x="1839" y="961"/>
                        <a:pt x="1840" y="961"/>
                        <a:pt x="1841" y="960"/>
                      </a:cubicBezTo>
                      <a:cubicBezTo>
                        <a:pt x="3144" y="336"/>
                        <a:pt x="4705" y="880"/>
                        <a:pt x="5339" y="2178"/>
                      </a:cubicBezTo>
                      <a:cubicBezTo>
                        <a:pt x="5827" y="3406"/>
                        <a:pt x="6551" y="4527"/>
                        <a:pt x="7471" y="5476"/>
                      </a:cubicBezTo>
                      <a:cubicBezTo>
                        <a:pt x="7884" y="5876"/>
                        <a:pt x="8473" y="6036"/>
                        <a:pt x="9031" y="5899"/>
                      </a:cubicBezTo>
                      <a:cubicBezTo>
                        <a:pt x="9310" y="5704"/>
                        <a:pt x="9567" y="5480"/>
                        <a:pt x="9798" y="5230"/>
                      </a:cubicBezTo>
                      <a:cubicBezTo>
                        <a:pt x="11170" y="3419"/>
                        <a:pt x="13634" y="2834"/>
                        <a:pt x="15673" y="3836"/>
                      </a:cubicBezTo>
                      <a:cubicBezTo>
                        <a:pt x="16582" y="4456"/>
                        <a:pt x="17254" y="5365"/>
                        <a:pt x="17582" y="6415"/>
                      </a:cubicBezTo>
                      <a:cubicBezTo>
                        <a:pt x="18474" y="8673"/>
                        <a:pt x="20332" y="11029"/>
                        <a:pt x="22292" y="10903"/>
                      </a:cubicBezTo>
                      <a:cubicBezTo>
                        <a:pt x="23632" y="10605"/>
                        <a:pt x="24881" y="9994"/>
                        <a:pt x="25938" y="9119"/>
                      </a:cubicBezTo>
                      <a:cubicBezTo>
                        <a:pt x="26361" y="8822"/>
                        <a:pt x="26779" y="8524"/>
                        <a:pt x="27230" y="8250"/>
                      </a:cubicBezTo>
                      <a:cubicBezTo>
                        <a:pt x="29955" y="6042"/>
                        <a:pt x="33796" y="5854"/>
                        <a:pt x="36724" y="7785"/>
                      </a:cubicBezTo>
                      <a:cubicBezTo>
                        <a:pt x="37539" y="8492"/>
                        <a:pt x="38218" y="9341"/>
                        <a:pt x="38730" y="10290"/>
                      </a:cubicBezTo>
                      <a:cubicBezTo>
                        <a:pt x="38897" y="10572"/>
                        <a:pt x="39078" y="10845"/>
                        <a:pt x="39274" y="11108"/>
                      </a:cubicBezTo>
                      <a:cubicBezTo>
                        <a:pt x="40149" y="12238"/>
                        <a:pt x="41587" y="12778"/>
                        <a:pt x="42989" y="12501"/>
                      </a:cubicBezTo>
                      <a:cubicBezTo>
                        <a:pt x="44762" y="12259"/>
                        <a:pt x="46384" y="11377"/>
                        <a:pt x="47551" y="10020"/>
                      </a:cubicBezTo>
                      <a:cubicBezTo>
                        <a:pt x="47895" y="8636"/>
                        <a:pt x="49280" y="7778"/>
                        <a:pt x="50672" y="8087"/>
                      </a:cubicBezTo>
                      <a:cubicBezTo>
                        <a:pt x="52068" y="8413"/>
                        <a:pt x="52937" y="9809"/>
                        <a:pt x="52612" y="11206"/>
                      </a:cubicBezTo>
                      <a:cubicBezTo>
                        <a:pt x="52609" y="11217"/>
                        <a:pt x="52607" y="11227"/>
                        <a:pt x="52604" y="11238"/>
                      </a:cubicBezTo>
                      <a:cubicBezTo>
                        <a:pt x="51698" y="15024"/>
                        <a:pt x="46789" y="17008"/>
                        <a:pt x="44035" y="17561"/>
                      </a:cubicBezTo>
                      <a:cubicBezTo>
                        <a:pt x="40667" y="18220"/>
                        <a:pt x="37215" y="16924"/>
                        <a:pt x="35112" y="14211"/>
                      </a:cubicBezTo>
                      <a:cubicBezTo>
                        <a:pt x="34812" y="13820"/>
                        <a:pt x="34535" y="13412"/>
                        <a:pt x="34280" y="12989"/>
                      </a:cubicBezTo>
                      <a:cubicBezTo>
                        <a:pt x="34064" y="12572"/>
                        <a:pt x="33789" y="12189"/>
                        <a:pt x="33463" y="11851"/>
                      </a:cubicBezTo>
                      <a:cubicBezTo>
                        <a:pt x="32892" y="11386"/>
                        <a:pt x="31405" y="11753"/>
                        <a:pt x="29993" y="12645"/>
                      </a:cubicBezTo>
                      <a:lnTo>
                        <a:pt x="28879" y="13389"/>
                      </a:lnTo>
                      <a:cubicBezTo>
                        <a:pt x="27083" y="14861"/>
                        <a:pt x="24911" y="15798"/>
                        <a:pt x="22608" y="16093"/>
                      </a:cubicBezTo>
                      <a:cubicBezTo>
                        <a:pt x="22040" y="16117"/>
                        <a:pt x="21471" y="16090"/>
                        <a:pt x="20908" y="1601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05" name="Freeform 6204">
                  <a:extLst>
                    <a:ext uri="{FF2B5EF4-FFF2-40B4-BE49-F238E27FC236}">
                      <a16:creationId xmlns:a16="http://schemas.microsoft.com/office/drawing/2014/main" id="{E8009814-243B-9D53-2B51-3905D25965D8}"/>
                    </a:ext>
                  </a:extLst>
                </p:cNvPr>
                <p:cNvSpPr/>
                <p:nvPr/>
              </p:nvSpPr>
              <p:spPr>
                <a:xfrm rot="-780000">
                  <a:off x="1840753" y="4126721"/>
                  <a:ext cx="52283" cy="17077"/>
                </a:xfrm>
                <a:custGeom>
                  <a:avLst/>
                  <a:gdLst>
                    <a:gd name="connsiteX0" fmla="*/ 20916 w 52283"/>
                    <a:gd name="connsiteY0" fmla="*/ 16014 h 17077"/>
                    <a:gd name="connsiteX1" fmla="*/ 13154 w 52283"/>
                    <a:gd name="connsiteY1" fmla="*/ 9244 h 17077"/>
                    <a:gd name="connsiteX2" fmla="*/ 11965 w 52283"/>
                    <a:gd name="connsiteY2" fmla="*/ 10211 h 17077"/>
                    <a:gd name="connsiteX3" fmla="*/ 4157 w 52283"/>
                    <a:gd name="connsiteY3" fmla="*/ 9486 h 17077"/>
                    <a:gd name="connsiteX4" fmla="*/ 637 w 52283"/>
                    <a:gd name="connsiteY4" fmla="*/ 4454 h 17077"/>
                    <a:gd name="connsiteX5" fmla="*/ 1854 w 52283"/>
                    <a:gd name="connsiteY5" fmla="*/ 956 h 17077"/>
                    <a:gd name="connsiteX6" fmla="*/ 5351 w 52283"/>
                    <a:gd name="connsiteY6" fmla="*/ 2173 h 17077"/>
                    <a:gd name="connsiteX7" fmla="*/ 7483 w 52283"/>
                    <a:gd name="connsiteY7" fmla="*/ 5472 h 17077"/>
                    <a:gd name="connsiteX8" fmla="*/ 9044 w 52283"/>
                    <a:gd name="connsiteY8" fmla="*/ 5894 h 17077"/>
                    <a:gd name="connsiteX9" fmla="*/ 9810 w 52283"/>
                    <a:gd name="connsiteY9" fmla="*/ 5225 h 17077"/>
                    <a:gd name="connsiteX10" fmla="*/ 15663 w 52283"/>
                    <a:gd name="connsiteY10" fmla="*/ 3832 h 17077"/>
                    <a:gd name="connsiteX11" fmla="*/ 17595 w 52283"/>
                    <a:gd name="connsiteY11" fmla="*/ 6410 h 17077"/>
                    <a:gd name="connsiteX12" fmla="*/ 22305 w 52283"/>
                    <a:gd name="connsiteY12" fmla="*/ 10898 h 17077"/>
                    <a:gd name="connsiteX13" fmla="*/ 25951 w 52283"/>
                    <a:gd name="connsiteY13" fmla="*/ 9114 h 17077"/>
                    <a:gd name="connsiteX14" fmla="*/ 27214 w 52283"/>
                    <a:gd name="connsiteY14" fmla="*/ 8245 h 17077"/>
                    <a:gd name="connsiteX15" fmla="*/ 36708 w 52283"/>
                    <a:gd name="connsiteY15" fmla="*/ 7781 h 17077"/>
                    <a:gd name="connsiteX16" fmla="*/ 38742 w 52283"/>
                    <a:gd name="connsiteY16" fmla="*/ 10285 h 17077"/>
                    <a:gd name="connsiteX17" fmla="*/ 39263 w 52283"/>
                    <a:gd name="connsiteY17" fmla="*/ 11103 h 17077"/>
                    <a:gd name="connsiteX18" fmla="*/ 42978 w 52283"/>
                    <a:gd name="connsiteY18" fmla="*/ 12497 h 17077"/>
                    <a:gd name="connsiteX19" fmla="*/ 47516 w 52283"/>
                    <a:gd name="connsiteY19" fmla="*/ 10016 h 17077"/>
                    <a:gd name="connsiteX20" fmla="*/ 50666 w 52283"/>
                    <a:gd name="connsiteY20" fmla="*/ 8083 h 17077"/>
                    <a:gd name="connsiteX21" fmla="*/ 52598 w 52283"/>
                    <a:gd name="connsiteY21" fmla="*/ 11233 h 17077"/>
                    <a:gd name="connsiteX22" fmla="*/ 44047 w 52283"/>
                    <a:gd name="connsiteY22" fmla="*/ 17608 h 17077"/>
                    <a:gd name="connsiteX23" fmla="*/ 35073 w 52283"/>
                    <a:gd name="connsiteY23" fmla="*/ 14230 h 17077"/>
                    <a:gd name="connsiteX24" fmla="*/ 34256 w 52283"/>
                    <a:gd name="connsiteY24" fmla="*/ 12989 h 17077"/>
                    <a:gd name="connsiteX25" fmla="*/ 33461 w 52283"/>
                    <a:gd name="connsiteY25" fmla="*/ 11851 h 17077"/>
                    <a:gd name="connsiteX26" fmla="*/ 29992 w 52283"/>
                    <a:gd name="connsiteY26" fmla="*/ 12645 h 17077"/>
                    <a:gd name="connsiteX27" fmla="*/ 28877 w 52283"/>
                    <a:gd name="connsiteY27" fmla="*/ 13389 h 17077"/>
                    <a:gd name="connsiteX28" fmla="*/ 22579 w 52283"/>
                    <a:gd name="connsiteY28" fmla="*/ 16093 h 17077"/>
                    <a:gd name="connsiteX29" fmla="*/ 20916 w 52283"/>
                    <a:gd name="connsiteY29" fmla="*/ 16014 h 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283" h="17077">
                      <a:moveTo>
                        <a:pt x="20916" y="16014"/>
                      </a:moveTo>
                      <a:cubicBezTo>
                        <a:pt x="17386" y="15147"/>
                        <a:pt x="14493" y="12625"/>
                        <a:pt x="13154" y="9244"/>
                      </a:cubicBezTo>
                      <a:cubicBezTo>
                        <a:pt x="12784" y="9597"/>
                        <a:pt x="12387" y="9921"/>
                        <a:pt x="11965" y="10211"/>
                      </a:cubicBezTo>
                      <a:cubicBezTo>
                        <a:pt x="9490" y="11727"/>
                        <a:pt x="6312" y="11432"/>
                        <a:pt x="4157" y="9486"/>
                      </a:cubicBezTo>
                      <a:cubicBezTo>
                        <a:pt x="2629" y="8087"/>
                        <a:pt x="1427" y="6369"/>
                        <a:pt x="637" y="4454"/>
                      </a:cubicBezTo>
                      <a:cubicBezTo>
                        <a:pt x="21" y="3151"/>
                        <a:pt x="562" y="1595"/>
                        <a:pt x="1854" y="956"/>
                      </a:cubicBezTo>
                      <a:cubicBezTo>
                        <a:pt x="3156" y="340"/>
                        <a:pt x="4712" y="881"/>
                        <a:pt x="5351" y="2173"/>
                      </a:cubicBezTo>
                      <a:cubicBezTo>
                        <a:pt x="5830" y="3406"/>
                        <a:pt x="6556" y="4528"/>
                        <a:pt x="7483" y="5472"/>
                      </a:cubicBezTo>
                      <a:cubicBezTo>
                        <a:pt x="7896" y="5872"/>
                        <a:pt x="8485" y="6031"/>
                        <a:pt x="9044" y="5894"/>
                      </a:cubicBezTo>
                      <a:cubicBezTo>
                        <a:pt x="9312" y="5686"/>
                        <a:pt x="9568" y="5463"/>
                        <a:pt x="9810" y="5225"/>
                      </a:cubicBezTo>
                      <a:cubicBezTo>
                        <a:pt x="11181" y="3427"/>
                        <a:pt x="13629" y="2844"/>
                        <a:pt x="15663" y="3832"/>
                      </a:cubicBezTo>
                      <a:cubicBezTo>
                        <a:pt x="16583" y="4444"/>
                        <a:pt x="17265" y="5355"/>
                        <a:pt x="17595" y="6410"/>
                      </a:cubicBezTo>
                      <a:cubicBezTo>
                        <a:pt x="18487" y="8668"/>
                        <a:pt x="20344" y="11024"/>
                        <a:pt x="22305" y="10898"/>
                      </a:cubicBezTo>
                      <a:cubicBezTo>
                        <a:pt x="23644" y="10601"/>
                        <a:pt x="24893" y="9989"/>
                        <a:pt x="25951" y="9114"/>
                      </a:cubicBezTo>
                      <a:cubicBezTo>
                        <a:pt x="26373" y="8817"/>
                        <a:pt x="26791" y="8520"/>
                        <a:pt x="27214" y="8245"/>
                      </a:cubicBezTo>
                      <a:cubicBezTo>
                        <a:pt x="29939" y="6037"/>
                        <a:pt x="33780" y="5849"/>
                        <a:pt x="36708" y="7781"/>
                      </a:cubicBezTo>
                      <a:cubicBezTo>
                        <a:pt x="37531" y="8487"/>
                        <a:pt x="38220" y="9335"/>
                        <a:pt x="38742" y="10285"/>
                      </a:cubicBezTo>
                      <a:cubicBezTo>
                        <a:pt x="38914" y="10559"/>
                        <a:pt x="39091" y="10857"/>
                        <a:pt x="39263" y="11103"/>
                      </a:cubicBezTo>
                      <a:cubicBezTo>
                        <a:pt x="40144" y="12225"/>
                        <a:pt x="41577" y="12763"/>
                        <a:pt x="42978" y="12497"/>
                      </a:cubicBezTo>
                      <a:cubicBezTo>
                        <a:pt x="44745" y="12256"/>
                        <a:pt x="46360" y="11373"/>
                        <a:pt x="47516" y="10016"/>
                      </a:cubicBezTo>
                      <a:cubicBezTo>
                        <a:pt x="47877" y="8630"/>
                        <a:pt x="49267" y="7777"/>
                        <a:pt x="50666" y="8083"/>
                      </a:cubicBezTo>
                      <a:cubicBezTo>
                        <a:pt x="52062" y="8429"/>
                        <a:pt x="52922" y="9831"/>
                        <a:pt x="52598" y="11233"/>
                      </a:cubicBezTo>
                      <a:cubicBezTo>
                        <a:pt x="51669" y="15052"/>
                        <a:pt x="46797" y="17036"/>
                        <a:pt x="44047" y="17608"/>
                      </a:cubicBezTo>
                      <a:cubicBezTo>
                        <a:pt x="40657" y="18275"/>
                        <a:pt x="37182" y="16967"/>
                        <a:pt x="35073" y="14230"/>
                      </a:cubicBezTo>
                      <a:cubicBezTo>
                        <a:pt x="34799" y="13835"/>
                        <a:pt x="34530" y="13412"/>
                        <a:pt x="34256" y="12989"/>
                      </a:cubicBezTo>
                      <a:cubicBezTo>
                        <a:pt x="34046" y="12574"/>
                        <a:pt x="33779" y="12191"/>
                        <a:pt x="33461" y="11851"/>
                      </a:cubicBezTo>
                      <a:cubicBezTo>
                        <a:pt x="32890" y="11386"/>
                        <a:pt x="31404" y="11753"/>
                        <a:pt x="29992" y="12645"/>
                      </a:cubicBezTo>
                      <a:lnTo>
                        <a:pt x="28877" y="13389"/>
                      </a:lnTo>
                      <a:cubicBezTo>
                        <a:pt x="27072" y="14862"/>
                        <a:pt x="24890" y="15799"/>
                        <a:pt x="22579" y="16093"/>
                      </a:cubicBezTo>
                      <a:cubicBezTo>
                        <a:pt x="22023" y="16115"/>
                        <a:pt x="21467" y="16089"/>
                        <a:pt x="20916" y="16014"/>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06" name="Freeform 6205">
                  <a:extLst>
                    <a:ext uri="{FF2B5EF4-FFF2-40B4-BE49-F238E27FC236}">
                      <a16:creationId xmlns:a16="http://schemas.microsoft.com/office/drawing/2014/main" id="{24B4142A-2CF8-09A2-016E-5959C49B9281}"/>
                    </a:ext>
                  </a:extLst>
                </p:cNvPr>
                <p:cNvSpPr/>
                <p:nvPr/>
              </p:nvSpPr>
              <p:spPr>
                <a:xfrm rot="-780000">
                  <a:off x="1837424" y="4126519"/>
                  <a:ext cx="52297" cy="17028"/>
                </a:xfrm>
                <a:custGeom>
                  <a:avLst/>
                  <a:gdLst>
                    <a:gd name="connsiteX0" fmla="*/ 20908 w 52297"/>
                    <a:gd name="connsiteY0" fmla="*/ 16014 h 17028"/>
                    <a:gd name="connsiteX1" fmla="*/ 13147 w 52297"/>
                    <a:gd name="connsiteY1" fmla="*/ 9244 h 17028"/>
                    <a:gd name="connsiteX2" fmla="*/ 11981 w 52297"/>
                    <a:gd name="connsiteY2" fmla="*/ 10211 h 17028"/>
                    <a:gd name="connsiteX3" fmla="*/ 4145 w 52297"/>
                    <a:gd name="connsiteY3" fmla="*/ 9491 h 17028"/>
                    <a:gd name="connsiteX4" fmla="*/ 652 w 52297"/>
                    <a:gd name="connsiteY4" fmla="*/ 4459 h 17028"/>
                    <a:gd name="connsiteX5" fmla="*/ 1838 w 52297"/>
                    <a:gd name="connsiteY5" fmla="*/ 962 h 17028"/>
                    <a:gd name="connsiteX6" fmla="*/ 1841 w 52297"/>
                    <a:gd name="connsiteY6" fmla="*/ 960 h 17028"/>
                    <a:gd name="connsiteX7" fmla="*/ 5339 w 52297"/>
                    <a:gd name="connsiteY7" fmla="*/ 2178 h 17028"/>
                    <a:gd name="connsiteX8" fmla="*/ 7471 w 52297"/>
                    <a:gd name="connsiteY8" fmla="*/ 5476 h 17028"/>
                    <a:gd name="connsiteX9" fmla="*/ 9031 w 52297"/>
                    <a:gd name="connsiteY9" fmla="*/ 5899 h 17028"/>
                    <a:gd name="connsiteX10" fmla="*/ 9798 w 52297"/>
                    <a:gd name="connsiteY10" fmla="*/ 5230 h 17028"/>
                    <a:gd name="connsiteX11" fmla="*/ 15673 w 52297"/>
                    <a:gd name="connsiteY11" fmla="*/ 3836 h 17028"/>
                    <a:gd name="connsiteX12" fmla="*/ 17582 w 52297"/>
                    <a:gd name="connsiteY12" fmla="*/ 6415 h 17028"/>
                    <a:gd name="connsiteX13" fmla="*/ 22292 w 52297"/>
                    <a:gd name="connsiteY13" fmla="*/ 10903 h 17028"/>
                    <a:gd name="connsiteX14" fmla="*/ 25938 w 52297"/>
                    <a:gd name="connsiteY14" fmla="*/ 9119 h 17028"/>
                    <a:gd name="connsiteX15" fmla="*/ 27230 w 52297"/>
                    <a:gd name="connsiteY15" fmla="*/ 8250 h 17028"/>
                    <a:gd name="connsiteX16" fmla="*/ 36724 w 52297"/>
                    <a:gd name="connsiteY16" fmla="*/ 7785 h 17028"/>
                    <a:gd name="connsiteX17" fmla="*/ 38730 w 52297"/>
                    <a:gd name="connsiteY17" fmla="*/ 10290 h 17028"/>
                    <a:gd name="connsiteX18" fmla="*/ 39274 w 52297"/>
                    <a:gd name="connsiteY18" fmla="*/ 11108 h 17028"/>
                    <a:gd name="connsiteX19" fmla="*/ 42989 w 52297"/>
                    <a:gd name="connsiteY19" fmla="*/ 12501 h 17028"/>
                    <a:gd name="connsiteX20" fmla="*/ 47551 w 52297"/>
                    <a:gd name="connsiteY20" fmla="*/ 10020 h 17028"/>
                    <a:gd name="connsiteX21" fmla="*/ 50672 w 52297"/>
                    <a:gd name="connsiteY21" fmla="*/ 8087 h 17028"/>
                    <a:gd name="connsiteX22" fmla="*/ 52612 w 52297"/>
                    <a:gd name="connsiteY22" fmla="*/ 11206 h 17028"/>
                    <a:gd name="connsiteX23" fmla="*/ 52604 w 52297"/>
                    <a:gd name="connsiteY23" fmla="*/ 11238 h 17028"/>
                    <a:gd name="connsiteX24" fmla="*/ 44035 w 52297"/>
                    <a:gd name="connsiteY24" fmla="*/ 17561 h 17028"/>
                    <a:gd name="connsiteX25" fmla="*/ 35112 w 52297"/>
                    <a:gd name="connsiteY25" fmla="*/ 14211 h 17028"/>
                    <a:gd name="connsiteX26" fmla="*/ 34280 w 52297"/>
                    <a:gd name="connsiteY26" fmla="*/ 12989 h 17028"/>
                    <a:gd name="connsiteX27" fmla="*/ 33463 w 52297"/>
                    <a:gd name="connsiteY27" fmla="*/ 11851 h 17028"/>
                    <a:gd name="connsiteX28" fmla="*/ 29993 w 52297"/>
                    <a:gd name="connsiteY28" fmla="*/ 12645 h 17028"/>
                    <a:gd name="connsiteX29" fmla="*/ 28879 w 52297"/>
                    <a:gd name="connsiteY29" fmla="*/ 13389 h 17028"/>
                    <a:gd name="connsiteX30" fmla="*/ 22608 w 52297"/>
                    <a:gd name="connsiteY30" fmla="*/ 16093 h 17028"/>
                    <a:gd name="connsiteX31" fmla="*/ 20908 w 52297"/>
                    <a:gd name="connsiteY31" fmla="*/ 16014 h 1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297" h="17028">
                      <a:moveTo>
                        <a:pt x="20908" y="16014"/>
                      </a:moveTo>
                      <a:cubicBezTo>
                        <a:pt x="17386" y="15132"/>
                        <a:pt x="14500" y="12615"/>
                        <a:pt x="13147" y="9244"/>
                      </a:cubicBezTo>
                      <a:cubicBezTo>
                        <a:pt x="12780" y="9592"/>
                        <a:pt x="12390" y="9915"/>
                        <a:pt x="11981" y="10211"/>
                      </a:cubicBezTo>
                      <a:cubicBezTo>
                        <a:pt x="9497" y="11729"/>
                        <a:pt x="6311" y="11436"/>
                        <a:pt x="4145" y="9491"/>
                      </a:cubicBezTo>
                      <a:cubicBezTo>
                        <a:pt x="2625" y="8091"/>
                        <a:pt x="1432" y="6373"/>
                        <a:pt x="652" y="4459"/>
                      </a:cubicBezTo>
                      <a:cubicBezTo>
                        <a:pt x="14" y="3166"/>
                        <a:pt x="545" y="1600"/>
                        <a:pt x="1838" y="962"/>
                      </a:cubicBezTo>
                      <a:cubicBezTo>
                        <a:pt x="1839" y="961"/>
                        <a:pt x="1840" y="961"/>
                        <a:pt x="1841" y="960"/>
                      </a:cubicBezTo>
                      <a:cubicBezTo>
                        <a:pt x="3144" y="336"/>
                        <a:pt x="4705" y="880"/>
                        <a:pt x="5339" y="2178"/>
                      </a:cubicBezTo>
                      <a:cubicBezTo>
                        <a:pt x="5827" y="3406"/>
                        <a:pt x="6551" y="4527"/>
                        <a:pt x="7471" y="5476"/>
                      </a:cubicBezTo>
                      <a:cubicBezTo>
                        <a:pt x="7884" y="5876"/>
                        <a:pt x="8473" y="6036"/>
                        <a:pt x="9031" y="5899"/>
                      </a:cubicBezTo>
                      <a:cubicBezTo>
                        <a:pt x="9310" y="5704"/>
                        <a:pt x="9567" y="5480"/>
                        <a:pt x="9798" y="5230"/>
                      </a:cubicBezTo>
                      <a:cubicBezTo>
                        <a:pt x="11170" y="3419"/>
                        <a:pt x="13634" y="2834"/>
                        <a:pt x="15673" y="3836"/>
                      </a:cubicBezTo>
                      <a:cubicBezTo>
                        <a:pt x="16582" y="4456"/>
                        <a:pt x="17254" y="5365"/>
                        <a:pt x="17582" y="6415"/>
                      </a:cubicBezTo>
                      <a:cubicBezTo>
                        <a:pt x="18474" y="8673"/>
                        <a:pt x="20332" y="11029"/>
                        <a:pt x="22292" y="10903"/>
                      </a:cubicBezTo>
                      <a:cubicBezTo>
                        <a:pt x="23632" y="10605"/>
                        <a:pt x="24881" y="9994"/>
                        <a:pt x="25938" y="9119"/>
                      </a:cubicBezTo>
                      <a:cubicBezTo>
                        <a:pt x="26361" y="8822"/>
                        <a:pt x="26779" y="8524"/>
                        <a:pt x="27230" y="8250"/>
                      </a:cubicBezTo>
                      <a:cubicBezTo>
                        <a:pt x="29955" y="6042"/>
                        <a:pt x="33796" y="5854"/>
                        <a:pt x="36724" y="7785"/>
                      </a:cubicBezTo>
                      <a:cubicBezTo>
                        <a:pt x="37539" y="8492"/>
                        <a:pt x="38218" y="9341"/>
                        <a:pt x="38730" y="10290"/>
                      </a:cubicBezTo>
                      <a:cubicBezTo>
                        <a:pt x="38897" y="10572"/>
                        <a:pt x="39078" y="10845"/>
                        <a:pt x="39274" y="11108"/>
                      </a:cubicBezTo>
                      <a:cubicBezTo>
                        <a:pt x="40149" y="12238"/>
                        <a:pt x="41587" y="12778"/>
                        <a:pt x="42989" y="12501"/>
                      </a:cubicBezTo>
                      <a:cubicBezTo>
                        <a:pt x="44762" y="12259"/>
                        <a:pt x="46384" y="11377"/>
                        <a:pt x="47551" y="10020"/>
                      </a:cubicBezTo>
                      <a:cubicBezTo>
                        <a:pt x="47895" y="8636"/>
                        <a:pt x="49280" y="7778"/>
                        <a:pt x="50672" y="8087"/>
                      </a:cubicBezTo>
                      <a:cubicBezTo>
                        <a:pt x="52068" y="8413"/>
                        <a:pt x="52937" y="9809"/>
                        <a:pt x="52612" y="11206"/>
                      </a:cubicBezTo>
                      <a:cubicBezTo>
                        <a:pt x="52609" y="11217"/>
                        <a:pt x="52607" y="11227"/>
                        <a:pt x="52604" y="11238"/>
                      </a:cubicBezTo>
                      <a:cubicBezTo>
                        <a:pt x="51698" y="15024"/>
                        <a:pt x="46789" y="17008"/>
                        <a:pt x="44035" y="17561"/>
                      </a:cubicBezTo>
                      <a:cubicBezTo>
                        <a:pt x="40667" y="18220"/>
                        <a:pt x="37215" y="16924"/>
                        <a:pt x="35112" y="14211"/>
                      </a:cubicBezTo>
                      <a:cubicBezTo>
                        <a:pt x="34812" y="13820"/>
                        <a:pt x="34535" y="13412"/>
                        <a:pt x="34280" y="12989"/>
                      </a:cubicBezTo>
                      <a:cubicBezTo>
                        <a:pt x="34064" y="12572"/>
                        <a:pt x="33789" y="12189"/>
                        <a:pt x="33463" y="11851"/>
                      </a:cubicBezTo>
                      <a:cubicBezTo>
                        <a:pt x="32892" y="11386"/>
                        <a:pt x="31405" y="11753"/>
                        <a:pt x="29993" y="12645"/>
                      </a:cubicBezTo>
                      <a:lnTo>
                        <a:pt x="28879" y="13389"/>
                      </a:lnTo>
                      <a:cubicBezTo>
                        <a:pt x="27083" y="14861"/>
                        <a:pt x="24911" y="15798"/>
                        <a:pt x="22608" y="16093"/>
                      </a:cubicBezTo>
                      <a:cubicBezTo>
                        <a:pt x="22040" y="16117"/>
                        <a:pt x="21471" y="16090"/>
                        <a:pt x="20908" y="1601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207" name="Graphic 4289">
                <a:extLst>
                  <a:ext uri="{FF2B5EF4-FFF2-40B4-BE49-F238E27FC236}">
                    <a16:creationId xmlns:a16="http://schemas.microsoft.com/office/drawing/2014/main" id="{D047B737-0F98-BF70-3C84-3379560F41AA}"/>
                  </a:ext>
                </a:extLst>
              </p:cNvPr>
              <p:cNvGrpSpPr/>
              <p:nvPr/>
            </p:nvGrpSpPr>
            <p:grpSpPr>
              <a:xfrm>
                <a:off x="1893006" y="3980094"/>
                <a:ext cx="40720" cy="54444"/>
                <a:chOff x="1893006" y="3980094"/>
                <a:chExt cx="40720" cy="54444"/>
              </a:xfrm>
            </p:grpSpPr>
            <p:sp>
              <p:nvSpPr>
                <p:cNvPr id="6208" name="Freeform 6207">
                  <a:extLst>
                    <a:ext uri="{FF2B5EF4-FFF2-40B4-BE49-F238E27FC236}">
                      <a16:creationId xmlns:a16="http://schemas.microsoft.com/office/drawing/2014/main" id="{A4864E3B-8A7E-43AE-8179-9C5ACF5D77E3}"/>
                    </a:ext>
                  </a:extLst>
                </p:cNvPr>
                <p:cNvSpPr/>
                <p:nvPr/>
              </p:nvSpPr>
              <p:spPr>
                <a:xfrm rot="-780000">
                  <a:off x="1898042" y="3983273"/>
                  <a:ext cx="27334" cy="47898"/>
                </a:xfrm>
                <a:custGeom>
                  <a:avLst/>
                  <a:gdLst>
                    <a:gd name="connsiteX0" fmla="*/ 2579 w 27334"/>
                    <a:gd name="connsiteY0" fmla="*/ 48546 h 47898"/>
                    <a:gd name="connsiteX1" fmla="*/ 944 w 27334"/>
                    <a:gd name="connsiteY1" fmla="*/ 47580 h 47898"/>
                    <a:gd name="connsiteX2" fmla="*/ 1393 w 27334"/>
                    <a:gd name="connsiteY2" fmla="*/ 43921 h 47898"/>
                    <a:gd name="connsiteX3" fmla="*/ 1409 w 27334"/>
                    <a:gd name="connsiteY3" fmla="*/ 43910 h 47898"/>
                    <a:gd name="connsiteX4" fmla="*/ 1929 w 27334"/>
                    <a:gd name="connsiteY4" fmla="*/ 43487 h 47898"/>
                    <a:gd name="connsiteX5" fmla="*/ 6787 w 27334"/>
                    <a:gd name="connsiteY5" fmla="*/ 39198 h 47898"/>
                    <a:gd name="connsiteX6" fmla="*/ 7284 w 27334"/>
                    <a:gd name="connsiteY6" fmla="*/ 36373 h 47898"/>
                    <a:gd name="connsiteX7" fmla="*/ 6889 w 27334"/>
                    <a:gd name="connsiteY7" fmla="*/ 35728 h 47898"/>
                    <a:gd name="connsiteX8" fmla="*/ 6072 w 27334"/>
                    <a:gd name="connsiteY8" fmla="*/ 34334 h 47898"/>
                    <a:gd name="connsiteX9" fmla="*/ 5900 w 27334"/>
                    <a:gd name="connsiteY9" fmla="*/ 28977 h 47898"/>
                    <a:gd name="connsiteX10" fmla="*/ 12147 w 27334"/>
                    <a:gd name="connsiteY10" fmla="*/ 21543 h 47898"/>
                    <a:gd name="connsiteX11" fmla="*/ 14182 w 27334"/>
                    <a:gd name="connsiteY11" fmla="*/ 20725 h 47898"/>
                    <a:gd name="connsiteX12" fmla="*/ 16142 w 27334"/>
                    <a:gd name="connsiteY12" fmla="*/ 19884 h 47898"/>
                    <a:gd name="connsiteX13" fmla="*/ 16959 w 27334"/>
                    <a:gd name="connsiteY13" fmla="*/ 18955 h 47898"/>
                    <a:gd name="connsiteX14" fmla="*/ 16662 w 27334"/>
                    <a:gd name="connsiteY14" fmla="*/ 18490 h 47898"/>
                    <a:gd name="connsiteX15" fmla="*/ 16291 w 27334"/>
                    <a:gd name="connsiteY15" fmla="*/ 17872 h 47898"/>
                    <a:gd name="connsiteX16" fmla="*/ 16565 w 27334"/>
                    <a:gd name="connsiteY16" fmla="*/ 8896 h 47898"/>
                    <a:gd name="connsiteX17" fmla="*/ 21892 w 27334"/>
                    <a:gd name="connsiteY17" fmla="*/ 2767 h 47898"/>
                    <a:gd name="connsiteX18" fmla="*/ 23258 w 27334"/>
                    <a:gd name="connsiteY18" fmla="*/ 1453 h 47898"/>
                    <a:gd name="connsiteX19" fmla="*/ 26950 w 27334"/>
                    <a:gd name="connsiteY19" fmla="*/ 1429 h 47898"/>
                    <a:gd name="connsiteX20" fmla="*/ 26974 w 27334"/>
                    <a:gd name="connsiteY20" fmla="*/ 5123 h 47898"/>
                    <a:gd name="connsiteX21" fmla="*/ 25487 w 27334"/>
                    <a:gd name="connsiteY21" fmla="*/ 6563 h 47898"/>
                    <a:gd name="connsiteX22" fmla="*/ 21200 w 27334"/>
                    <a:gd name="connsiteY22" fmla="*/ 11210 h 47898"/>
                    <a:gd name="connsiteX23" fmla="*/ 20880 w 27334"/>
                    <a:gd name="connsiteY23" fmla="*/ 15391 h 47898"/>
                    <a:gd name="connsiteX24" fmla="*/ 21126 w 27334"/>
                    <a:gd name="connsiteY24" fmla="*/ 15786 h 47898"/>
                    <a:gd name="connsiteX25" fmla="*/ 21943 w 27334"/>
                    <a:gd name="connsiteY25" fmla="*/ 17598 h 47898"/>
                    <a:gd name="connsiteX26" fmla="*/ 18840 w 27334"/>
                    <a:gd name="connsiteY26" fmla="*/ 24344 h 47898"/>
                    <a:gd name="connsiteX27" fmla="*/ 15914 w 27334"/>
                    <a:gd name="connsiteY27" fmla="*/ 25636 h 47898"/>
                    <a:gd name="connsiteX28" fmla="*/ 14377 w 27334"/>
                    <a:gd name="connsiteY28" fmla="*/ 26254 h 47898"/>
                    <a:gd name="connsiteX29" fmla="*/ 10879 w 27334"/>
                    <a:gd name="connsiteY29" fmla="*/ 30394 h 47898"/>
                    <a:gd name="connsiteX30" fmla="*/ 10828 w 27334"/>
                    <a:gd name="connsiteY30" fmla="*/ 32206 h 47898"/>
                    <a:gd name="connsiteX31" fmla="*/ 11223 w 27334"/>
                    <a:gd name="connsiteY31" fmla="*/ 32875 h 47898"/>
                    <a:gd name="connsiteX32" fmla="*/ 11943 w 27334"/>
                    <a:gd name="connsiteY32" fmla="*/ 34115 h 47898"/>
                    <a:gd name="connsiteX33" fmla="*/ 11177 w 27334"/>
                    <a:gd name="connsiteY33" fmla="*/ 42014 h 47898"/>
                    <a:gd name="connsiteX34" fmla="*/ 5101 w 27334"/>
                    <a:gd name="connsiteY34" fmla="*/ 47617 h 47898"/>
                    <a:gd name="connsiteX35" fmla="*/ 4604 w 27334"/>
                    <a:gd name="connsiteY35" fmla="*/ 48012 h 47898"/>
                    <a:gd name="connsiteX36" fmla="*/ 2579 w 27334"/>
                    <a:gd name="connsiteY36" fmla="*/ 48546 h 4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334" h="47898">
                      <a:moveTo>
                        <a:pt x="2579" y="48546"/>
                      </a:moveTo>
                      <a:cubicBezTo>
                        <a:pt x="1934" y="48435"/>
                        <a:pt x="1353" y="48091"/>
                        <a:pt x="944" y="47580"/>
                      </a:cubicBezTo>
                      <a:cubicBezTo>
                        <a:pt x="58" y="46445"/>
                        <a:pt x="259" y="44808"/>
                        <a:pt x="1393" y="43921"/>
                      </a:cubicBezTo>
                      <a:cubicBezTo>
                        <a:pt x="1398" y="43917"/>
                        <a:pt x="1404" y="43913"/>
                        <a:pt x="1409" y="43910"/>
                      </a:cubicBezTo>
                      <a:lnTo>
                        <a:pt x="1929" y="43487"/>
                      </a:lnTo>
                      <a:cubicBezTo>
                        <a:pt x="3689" y="42225"/>
                        <a:pt x="5317" y="40788"/>
                        <a:pt x="6787" y="39198"/>
                      </a:cubicBezTo>
                      <a:cubicBezTo>
                        <a:pt x="7381" y="38385"/>
                        <a:pt x="7565" y="37341"/>
                        <a:pt x="7284" y="36373"/>
                      </a:cubicBezTo>
                      <a:cubicBezTo>
                        <a:pt x="7159" y="36150"/>
                        <a:pt x="7010" y="35951"/>
                        <a:pt x="6889" y="35728"/>
                      </a:cubicBezTo>
                      <a:cubicBezTo>
                        <a:pt x="6575" y="35289"/>
                        <a:pt x="6302" y="34822"/>
                        <a:pt x="6072" y="34334"/>
                      </a:cubicBezTo>
                      <a:cubicBezTo>
                        <a:pt x="5389" y="32623"/>
                        <a:pt x="5328" y="30727"/>
                        <a:pt x="5900" y="28977"/>
                      </a:cubicBezTo>
                      <a:cubicBezTo>
                        <a:pt x="6842" y="25729"/>
                        <a:pt x="9111" y="23029"/>
                        <a:pt x="12147" y="21543"/>
                      </a:cubicBezTo>
                      <a:cubicBezTo>
                        <a:pt x="12810" y="21234"/>
                        <a:pt x="13490" y="20961"/>
                        <a:pt x="14182" y="20725"/>
                      </a:cubicBezTo>
                      <a:cubicBezTo>
                        <a:pt x="14862" y="20513"/>
                        <a:pt x="15519" y="20231"/>
                        <a:pt x="16142" y="19884"/>
                      </a:cubicBezTo>
                      <a:cubicBezTo>
                        <a:pt x="16515" y="19680"/>
                        <a:pt x="16804" y="19351"/>
                        <a:pt x="16959" y="18955"/>
                      </a:cubicBezTo>
                      <a:lnTo>
                        <a:pt x="16662" y="18490"/>
                      </a:lnTo>
                      <a:lnTo>
                        <a:pt x="16291" y="17872"/>
                      </a:lnTo>
                      <a:cubicBezTo>
                        <a:pt x="14944" y="15008"/>
                        <a:pt x="15046" y="11673"/>
                        <a:pt x="16565" y="8896"/>
                      </a:cubicBezTo>
                      <a:cubicBezTo>
                        <a:pt x="18032" y="6604"/>
                        <a:pt x="19827" y="4539"/>
                        <a:pt x="21892" y="2767"/>
                      </a:cubicBezTo>
                      <a:cubicBezTo>
                        <a:pt x="22412" y="2270"/>
                        <a:pt x="22881" y="1838"/>
                        <a:pt x="23258" y="1453"/>
                      </a:cubicBezTo>
                      <a:cubicBezTo>
                        <a:pt x="24271" y="426"/>
                        <a:pt x="25924" y="416"/>
                        <a:pt x="26950" y="1429"/>
                      </a:cubicBezTo>
                      <a:cubicBezTo>
                        <a:pt x="27976" y="2443"/>
                        <a:pt x="27987" y="4097"/>
                        <a:pt x="26974" y="5123"/>
                      </a:cubicBezTo>
                      <a:cubicBezTo>
                        <a:pt x="26579" y="5546"/>
                        <a:pt x="26045" y="6015"/>
                        <a:pt x="25487" y="6563"/>
                      </a:cubicBezTo>
                      <a:cubicBezTo>
                        <a:pt x="23884" y="7942"/>
                        <a:pt x="22446" y="9501"/>
                        <a:pt x="21200" y="11210"/>
                      </a:cubicBezTo>
                      <a:cubicBezTo>
                        <a:pt x="20460" y="12481"/>
                        <a:pt x="20342" y="14021"/>
                        <a:pt x="20880" y="15391"/>
                      </a:cubicBezTo>
                      <a:lnTo>
                        <a:pt x="21126" y="15786"/>
                      </a:lnTo>
                      <a:cubicBezTo>
                        <a:pt x="21484" y="16347"/>
                        <a:pt x="21760" y="16958"/>
                        <a:pt x="21943" y="17598"/>
                      </a:cubicBezTo>
                      <a:cubicBezTo>
                        <a:pt x="22531" y="20288"/>
                        <a:pt x="21264" y="23041"/>
                        <a:pt x="18840" y="24344"/>
                      </a:cubicBezTo>
                      <a:cubicBezTo>
                        <a:pt x="17910" y="24870"/>
                        <a:pt x="16930" y="25303"/>
                        <a:pt x="15914" y="25636"/>
                      </a:cubicBezTo>
                      <a:cubicBezTo>
                        <a:pt x="15392" y="25816"/>
                        <a:pt x="14879" y="26023"/>
                        <a:pt x="14377" y="26254"/>
                      </a:cubicBezTo>
                      <a:cubicBezTo>
                        <a:pt x="12679" y="27078"/>
                        <a:pt x="11409" y="28582"/>
                        <a:pt x="10879" y="30394"/>
                      </a:cubicBezTo>
                      <a:cubicBezTo>
                        <a:pt x="10665" y="30976"/>
                        <a:pt x="10647" y="31612"/>
                        <a:pt x="10828" y="32206"/>
                      </a:cubicBezTo>
                      <a:cubicBezTo>
                        <a:pt x="10936" y="32442"/>
                        <a:pt x="11068" y="32667"/>
                        <a:pt x="11223" y="32875"/>
                      </a:cubicBezTo>
                      <a:cubicBezTo>
                        <a:pt x="11496" y="33268"/>
                        <a:pt x="11737" y="33683"/>
                        <a:pt x="11943" y="34115"/>
                      </a:cubicBezTo>
                      <a:cubicBezTo>
                        <a:pt x="13052" y="36707"/>
                        <a:pt x="12763" y="39684"/>
                        <a:pt x="11177" y="42014"/>
                      </a:cubicBezTo>
                      <a:cubicBezTo>
                        <a:pt x="9428" y="44160"/>
                        <a:pt x="7382" y="46047"/>
                        <a:pt x="5101" y="47617"/>
                      </a:cubicBezTo>
                      <a:lnTo>
                        <a:pt x="4604" y="48012"/>
                      </a:lnTo>
                      <a:cubicBezTo>
                        <a:pt x="4030" y="48459"/>
                        <a:pt x="3299" y="48651"/>
                        <a:pt x="2579" y="4854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09" name="Freeform 6208">
                  <a:extLst>
                    <a:ext uri="{FF2B5EF4-FFF2-40B4-BE49-F238E27FC236}">
                      <a16:creationId xmlns:a16="http://schemas.microsoft.com/office/drawing/2014/main" id="{05AE8F73-7FC7-B5AE-0F09-1B9309293CFF}"/>
                    </a:ext>
                  </a:extLst>
                </p:cNvPr>
                <p:cNvSpPr/>
                <p:nvPr/>
              </p:nvSpPr>
              <p:spPr>
                <a:xfrm rot="-780000">
                  <a:off x="1901353" y="3983495"/>
                  <a:ext cx="27341" cy="47864"/>
                </a:xfrm>
                <a:custGeom>
                  <a:avLst/>
                  <a:gdLst>
                    <a:gd name="connsiteX0" fmla="*/ 2595 w 27341"/>
                    <a:gd name="connsiteY0" fmla="*/ 48513 h 47864"/>
                    <a:gd name="connsiteX1" fmla="*/ 960 w 27341"/>
                    <a:gd name="connsiteY1" fmla="*/ 47547 h 47864"/>
                    <a:gd name="connsiteX2" fmla="*/ 1375 w 27341"/>
                    <a:gd name="connsiteY2" fmla="*/ 43884 h 47864"/>
                    <a:gd name="connsiteX3" fmla="*/ 1396 w 27341"/>
                    <a:gd name="connsiteY3" fmla="*/ 43867 h 47864"/>
                    <a:gd name="connsiteX4" fmla="*/ 1917 w 27341"/>
                    <a:gd name="connsiteY4" fmla="*/ 43444 h 47864"/>
                    <a:gd name="connsiteX5" fmla="*/ 6784 w 27341"/>
                    <a:gd name="connsiteY5" fmla="*/ 39174 h 47864"/>
                    <a:gd name="connsiteX6" fmla="*/ 7249 w 27341"/>
                    <a:gd name="connsiteY6" fmla="*/ 36349 h 47864"/>
                    <a:gd name="connsiteX7" fmla="*/ 6877 w 27341"/>
                    <a:gd name="connsiteY7" fmla="*/ 35703 h 47864"/>
                    <a:gd name="connsiteX8" fmla="*/ 6060 w 27341"/>
                    <a:gd name="connsiteY8" fmla="*/ 34309 h 47864"/>
                    <a:gd name="connsiteX9" fmla="*/ 5860 w 27341"/>
                    <a:gd name="connsiteY9" fmla="*/ 28952 h 47864"/>
                    <a:gd name="connsiteX10" fmla="*/ 12131 w 27341"/>
                    <a:gd name="connsiteY10" fmla="*/ 21518 h 47864"/>
                    <a:gd name="connsiteX11" fmla="*/ 14137 w 27341"/>
                    <a:gd name="connsiteY11" fmla="*/ 20701 h 47864"/>
                    <a:gd name="connsiteX12" fmla="*/ 16120 w 27341"/>
                    <a:gd name="connsiteY12" fmla="*/ 19855 h 47864"/>
                    <a:gd name="connsiteX13" fmla="*/ 16915 w 27341"/>
                    <a:gd name="connsiteY13" fmla="*/ 18926 h 47864"/>
                    <a:gd name="connsiteX14" fmla="*/ 16641 w 27341"/>
                    <a:gd name="connsiteY14" fmla="*/ 18461 h 47864"/>
                    <a:gd name="connsiteX15" fmla="*/ 16260 w 27341"/>
                    <a:gd name="connsiteY15" fmla="*/ 17848 h 47864"/>
                    <a:gd name="connsiteX16" fmla="*/ 16506 w 27341"/>
                    <a:gd name="connsiteY16" fmla="*/ 8871 h 47864"/>
                    <a:gd name="connsiteX17" fmla="*/ 21908 w 27341"/>
                    <a:gd name="connsiteY17" fmla="*/ 2748 h 47864"/>
                    <a:gd name="connsiteX18" fmla="*/ 23273 w 27341"/>
                    <a:gd name="connsiteY18" fmla="*/ 1456 h 47864"/>
                    <a:gd name="connsiteX19" fmla="*/ 26954 w 27341"/>
                    <a:gd name="connsiteY19" fmla="*/ 1421 h 47864"/>
                    <a:gd name="connsiteX20" fmla="*/ 26989 w 27341"/>
                    <a:gd name="connsiteY20" fmla="*/ 5103 h 47864"/>
                    <a:gd name="connsiteX21" fmla="*/ 25526 w 27341"/>
                    <a:gd name="connsiteY21" fmla="*/ 6544 h 47864"/>
                    <a:gd name="connsiteX22" fmla="*/ 21211 w 27341"/>
                    <a:gd name="connsiteY22" fmla="*/ 11190 h 47864"/>
                    <a:gd name="connsiteX23" fmla="*/ 20914 w 27341"/>
                    <a:gd name="connsiteY23" fmla="*/ 15372 h 47864"/>
                    <a:gd name="connsiteX24" fmla="*/ 21137 w 27341"/>
                    <a:gd name="connsiteY24" fmla="*/ 15766 h 47864"/>
                    <a:gd name="connsiteX25" fmla="*/ 21977 w 27341"/>
                    <a:gd name="connsiteY25" fmla="*/ 17578 h 47864"/>
                    <a:gd name="connsiteX26" fmla="*/ 18856 w 27341"/>
                    <a:gd name="connsiteY26" fmla="*/ 24297 h 47864"/>
                    <a:gd name="connsiteX27" fmla="*/ 15930 w 27341"/>
                    <a:gd name="connsiteY27" fmla="*/ 25589 h 47864"/>
                    <a:gd name="connsiteX28" fmla="*/ 14416 w 27341"/>
                    <a:gd name="connsiteY28" fmla="*/ 26206 h 47864"/>
                    <a:gd name="connsiteX29" fmla="*/ 10918 w 27341"/>
                    <a:gd name="connsiteY29" fmla="*/ 30346 h 47864"/>
                    <a:gd name="connsiteX30" fmla="*/ 10844 w 27341"/>
                    <a:gd name="connsiteY30" fmla="*/ 32158 h 47864"/>
                    <a:gd name="connsiteX31" fmla="*/ 11267 w 27341"/>
                    <a:gd name="connsiteY31" fmla="*/ 32827 h 47864"/>
                    <a:gd name="connsiteX32" fmla="*/ 11987 w 27341"/>
                    <a:gd name="connsiteY32" fmla="*/ 34068 h 47864"/>
                    <a:gd name="connsiteX33" fmla="*/ 11192 w 27341"/>
                    <a:gd name="connsiteY33" fmla="*/ 41966 h 47864"/>
                    <a:gd name="connsiteX34" fmla="*/ 5112 w 27341"/>
                    <a:gd name="connsiteY34" fmla="*/ 47584 h 47864"/>
                    <a:gd name="connsiteX35" fmla="*/ 4615 w 27341"/>
                    <a:gd name="connsiteY35" fmla="*/ 48006 h 47864"/>
                    <a:gd name="connsiteX36" fmla="*/ 2595 w 27341"/>
                    <a:gd name="connsiteY36" fmla="*/ 48513 h 4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341" h="47864">
                      <a:moveTo>
                        <a:pt x="2595" y="48513"/>
                      </a:moveTo>
                      <a:cubicBezTo>
                        <a:pt x="1950" y="48401"/>
                        <a:pt x="1369" y="48057"/>
                        <a:pt x="960" y="47547"/>
                      </a:cubicBezTo>
                      <a:cubicBezTo>
                        <a:pt x="63" y="46420"/>
                        <a:pt x="249" y="44781"/>
                        <a:pt x="1375" y="43884"/>
                      </a:cubicBezTo>
                      <a:cubicBezTo>
                        <a:pt x="1382" y="43878"/>
                        <a:pt x="1389" y="43872"/>
                        <a:pt x="1396" y="43867"/>
                      </a:cubicBezTo>
                      <a:lnTo>
                        <a:pt x="1917" y="43444"/>
                      </a:lnTo>
                      <a:cubicBezTo>
                        <a:pt x="3675" y="42183"/>
                        <a:pt x="5305" y="40753"/>
                        <a:pt x="6784" y="39174"/>
                      </a:cubicBezTo>
                      <a:cubicBezTo>
                        <a:pt x="7382" y="38361"/>
                        <a:pt x="7555" y="37311"/>
                        <a:pt x="7249" y="36349"/>
                      </a:cubicBezTo>
                      <a:cubicBezTo>
                        <a:pt x="7151" y="36126"/>
                        <a:pt x="7003" y="35926"/>
                        <a:pt x="6877" y="35703"/>
                      </a:cubicBezTo>
                      <a:cubicBezTo>
                        <a:pt x="6563" y="35264"/>
                        <a:pt x="6289" y="34798"/>
                        <a:pt x="6060" y="34309"/>
                      </a:cubicBezTo>
                      <a:cubicBezTo>
                        <a:pt x="5367" y="32602"/>
                        <a:pt x="5296" y="30706"/>
                        <a:pt x="5860" y="28952"/>
                      </a:cubicBezTo>
                      <a:cubicBezTo>
                        <a:pt x="6812" y="25702"/>
                        <a:pt x="9088" y="23004"/>
                        <a:pt x="12131" y="21518"/>
                      </a:cubicBezTo>
                      <a:cubicBezTo>
                        <a:pt x="12784" y="21210"/>
                        <a:pt x="13454" y="20937"/>
                        <a:pt x="14137" y="20701"/>
                      </a:cubicBezTo>
                      <a:cubicBezTo>
                        <a:pt x="14829" y="20498"/>
                        <a:pt x="15495" y="20214"/>
                        <a:pt x="16120" y="19855"/>
                      </a:cubicBezTo>
                      <a:cubicBezTo>
                        <a:pt x="16496" y="19661"/>
                        <a:pt x="16781" y="19327"/>
                        <a:pt x="16915" y="18926"/>
                      </a:cubicBezTo>
                      <a:lnTo>
                        <a:pt x="16641" y="18461"/>
                      </a:lnTo>
                      <a:lnTo>
                        <a:pt x="16260" y="17848"/>
                      </a:lnTo>
                      <a:cubicBezTo>
                        <a:pt x="14904" y="14988"/>
                        <a:pt x="14996" y="11653"/>
                        <a:pt x="16506" y="8871"/>
                      </a:cubicBezTo>
                      <a:cubicBezTo>
                        <a:pt x="17998" y="6578"/>
                        <a:pt x="19818" y="4514"/>
                        <a:pt x="21908" y="2748"/>
                      </a:cubicBezTo>
                      <a:lnTo>
                        <a:pt x="23273" y="1456"/>
                      </a:lnTo>
                      <a:cubicBezTo>
                        <a:pt x="24280" y="430"/>
                        <a:pt x="25928" y="414"/>
                        <a:pt x="26954" y="1421"/>
                      </a:cubicBezTo>
                      <a:cubicBezTo>
                        <a:pt x="27980" y="2429"/>
                        <a:pt x="27996" y="4077"/>
                        <a:pt x="26989" y="5103"/>
                      </a:cubicBezTo>
                      <a:cubicBezTo>
                        <a:pt x="26594" y="5526"/>
                        <a:pt x="26060" y="5995"/>
                        <a:pt x="25526" y="6544"/>
                      </a:cubicBezTo>
                      <a:cubicBezTo>
                        <a:pt x="23915" y="7923"/>
                        <a:pt x="22467" y="9482"/>
                        <a:pt x="21211" y="11190"/>
                      </a:cubicBezTo>
                      <a:cubicBezTo>
                        <a:pt x="20477" y="12464"/>
                        <a:pt x="20367" y="14006"/>
                        <a:pt x="20914" y="15372"/>
                      </a:cubicBezTo>
                      <a:lnTo>
                        <a:pt x="21137" y="15766"/>
                      </a:lnTo>
                      <a:cubicBezTo>
                        <a:pt x="21509" y="16324"/>
                        <a:pt x="21792" y="16935"/>
                        <a:pt x="21977" y="17578"/>
                      </a:cubicBezTo>
                      <a:cubicBezTo>
                        <a:pt x="22555" y="20264"/>
                        <a:pt x="21280" y="23007"/>
                        <a:pt x="18856" y="24297"/>
                      </a:cubicBezTo>
                      <a:cubicBezTo>
                        <a:pt x="17928" y="24827"/>
                        <a:pt x="16947" y="25260"/>
                        <a:pt x="15930" y="25589"/>
                      </a:cubicBezTo>
                      <a:cubicBezTo>
                        <a:pt x="15433" y="25788"/>
                        <a:pt x="14913" y="25960"/>
                        <a:pt x="14416" y="26206"/>
                      </a:cubicBezTo>
                      <a:cubicBezTo>
                        <a:pt x="12712" y="27023"/>
                        <a:pt x="11439" y="28530"/>
                        <a:pt x="10918" y="30346"/>
                      </a:cubicBezTo>
                      <a:cubicBezTo>
                        <a:pt x="10698" y="30927"/>
                        <a:pt x="10672" y="31562"/>
                        <a:pt x="10844" y="32158"/>
                      </a:cubicBezTo>
                      <a:cubicBezTo>
                        <a:pt x="10970" y="32390"/>
                        <a:pt x="11111" y="32614"/>
                        <a:pt x="11267" y="32827"/>
                      </a:cubicBezTo>
                      <a:cubicBezTo>
                        <a:pt x="11513" y="33222"/>
                        <a:pt x="11764" y="33645"/>
                        <a:pt x="11987" y="34068"/>
                      </a:cubicBezTo>
                      <a:cubicBezTo>
                        <a:pt x="13087" y="36664"/>
                        <a:pt x="12787" y="39641"/>
                        <a:pt x="11192" y="41966"/>
                      </a:cubicBezTo>
                      <a:cubicBezTo>
                        <a:pt x="9445" y="44120"/>
                        <a:pt x="7397" y="46012"/>
                        <a:pt x="5112" y="47584"/>
                      </a:cubicBezTo>
                      <a:lnTo>
                        <a:pt x="4615" y="48006"/>
                      </a:lnTo>
                      <a:cubicBezTo>
                        <a:pt x="4034" y="48433"/>
                        <a:pt x="3309" y="48615"/>
                        <a:pt x="2595" y="48513"/>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10" name="Freeform 6209">
                  <a:extLst>
                    <a:ext uri="{FF2B5EF4-FFF2-40B4-BE49-F238E27FC236}">
                      <a16:creationId xmlns:a16="http://schemas.microsoft.com/office/drawing/2014/main" id="{1F8BB282-FD92-A68D-EA65-FE2CADFA3CDF}"/>
                    </a:ext>
                  </a:extLst>
                </p:cNvPr>
                <p:cNvSpPr/>
                <p:nvPr/>
              </p:nvSpPr>
              <p:spPr>
                <a:xfrm rot="-780000">
                  <a:off x="1898042" y="3983273"/>
                  <a:ext cx="27334" cy="47898"/>
                </a:xfrm>
                <a:custGeom>
                  <a:avLst/>
                  <a:gdLst>
                    <a:gd name="connsiteX0" fmla="*/ 2579 w 27334"/>
                    <a:gd name="connsiteY0" fmla="*/ 48546 h 47898"/>
                    <a:gd name="connsiteX1" fmla="*/ 944 w 27334"/>
                    <a:gd name="connsiteY1" fmla="*/ 47580 h 47898"/>
                    <a:gd name="connsiteX2" fmla="*/ 1393 w 27334"/>
                    <a:gd name="connsiteY2" fmla="*/ 43921 h 47898"/>
                    <a:gd name="connsiteX3" fmla="*/ 1409 w 27334"/>
                    <a:gd name="connsiteY3" fmla="*/ 43910 h 47898"/>
                    <a:gd name="connsiteX4" fmla="*/ 1929 w 27334"/>
                    <a:gd name="connsiteY4" fmla="*/ 43487 h 47898"/>
                    <a:gd name="connsiteX5" fmla="*/ 6787 w 27334"/>
                    <a:gd name="connsiteY5" fmla="*/ 39198 h 47898"/>
                    <a:gd name="connsiteX6" fmla="*/ 7284 w 27334"/>
                    <a:gd name="connsiteY6" fmla="*/ 36373 h 47898"/>
                    <a:gd name="connsiteX7" fmla="*/ 6889 w 27334"/>
                    <a:gd name="connsiteY7" fmla="*/ 35728 h 47898"/>
                    <a:gd name="connsiteX8" fmla="*/ 6072 w 27334"/>
                    <a:gd name="connsiteY8" fmla="*/ 34334 h 47898"/>
                    <a:gd name="connsiteX9" fmla="*/ 5900 w 27334"/>
                    <a:gd name="connsiteY9" fmla="*/ 28977 h 47898"/>
                    <a:gd name="connsiteX10" fmla="*/ 12147 w 27334"/>
                    <a:gd name="connsiteY10" fmla="*/ 21543 h 47898"/>
                    <a:gd name="connsiteX11" fmla="*/ 14182 w 27334"/>
                    <a:gd name="connsiteY11" fmla="*/ 20725 h 47898"/>
                    <a:gd name="connsiteX12" fmla="*/ 16142 w 27334"/>
                    <a:gd name="connsiteY12" fmla="*/ 19884 h 47898"/>
                    <a:gd name="connsiteX13" fmla="*/ 16959 w 27334"/>
                    <a:gd name="connsiteY13" fmla="*/ 18955 h 47898"/>
                    <a:gd name="connsiteX14" fmla="*/ 16662 w 27334"/>
                    <a:gd name="connsiteY14" fmla="*/ 18490 h 47898"/>
                    <a:gd name="connsiteX15" fmla="*/ 16291 w 27334"/>
                    <a:gd name="connsiteY15" fmla="*/ 17872 h 47898"/>
                    <a:gd name="connsiteX16" fmla="*/ 16565 w 27334"/>
                    <a:gd name="connsiteY16" fmla="*/ 8896 h 47898"/>
                    <a:gd name="connsiteX17" fmla="*/ 21892 w 27334"/>
                    <a:gd name="connsiteY17" fmla="*/ 2767 h 47898"/>
                    <a:gd name="connsiteX18" fmla="*/ 23258 w 27334"/>
                    <a:gd name="connsiteY18" fmla="*/ 1453 h 47898"/>
                    <a:gd name="connsiteX19" fmla="*/ 26950 w 27334"/>
                    <a:gd name="connsiteY19" fmla="*/ 1429 h 47898"/>
                    <a:gd name="connsiteX20" fmla="*/ 26974 w 27334"/>
                    <a:gd name="connsiteY20" fmla="*/ 5123 h 47898"/>
                    <a:gd name="connsiteX21" fmla="*/ 25487 w 27334"/>
                    <a:gd name="connsiteY21" fmla="*/ 6563 h 47898"/>
                    <a:gd name="connsiteX22" fmla="*/ 21200 w 27334"/>
                    <a:gd name="connsiteY22" fmla="*/ 11210 h 47898"/>
                    <a:gd name="connsiteX23" fmla="*/ 20880 w 27334"/>
                    <a:gd name="connsiteY23" fmla="*/ 15391 h 47898"/>
                    <a:gd name="connsiteX24" fmla="*/ 21126 w 27334"/>
                    <a:gd name="connsiteY24" fmla="*/ 15786 h 47898"/>
                    <a:gd name="connsiteX25" fmla="*/ 21943 w 27334"/>
                    <a:gd name="connsiteY25" fmla="*/ 17598 h 47898"/>
                    <a:gd name="connsiteX26" fmla="*/ 18840 w 27334"/>
                    <a:gd name="connsiteY26" fmla="*/ 24344 h 47898"/>
                    <a:gd name="connsiteX27" fmla="*/ 15914 w 27334"/>
                    <a:gd name="connsiteY27" fmla="*/ 25636 h 47898"/>
                    <a:gd name="connsiteX28" fmla="*/ 14377 w 27334"/>
                    <a:gd name="connsiteY28" fmla="*/ 26254 h 47898"/>
                    <a:gd name="connsiteX29" fmla="*/ 10879 w 27334"/>
                    <a:gd name="connsiteY29" fmla="*/ 30394 h 47898"/>
                    <a:gd name="connsiteX30" fmla="*/ 10828 w 27334"/>
                    <a:gd name="connsiteY30" fmla="*/ 32206 h 47898"/>
                    <a:gd name="connsiteX31" fmla="*/ 11223 w 27334"/>
                    <a:gd name="connsiteY31" fmla="*/ 32875 h 47898"/>
                    <a:gd name="connsiteX32" fmla="*/ 11943 w 27334"/>
                    <a:gd name="connsiteY32" fmla="*/ 34115 h 47898"/>
                    <a:gd name="connsiteX33" fmla="*/ 11177 w 27334"/>
                    <a:gd name="connsiteY33" fmla="*/ 42014 h 47898"/>
                    <a:gd name="connsiteX34" fmla="*/ 5101 w 27334"/>
                    <a:gd name="connsiteY34" fmla="*/ 47617 h 47898"/>
                    <a:gd name="connsiteX35" fmla="*/ 4604 w 27334"/>
                    <a:gd name="connsiteY35" fmla="*/ 48012 h 47898"/>
                    <a:gd name="connsiteX36" fmla="*/ 2579 w 27334"/>
                    <a:gd name="connsiteY36" fmla="*/ 48546 h 4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334" h="47898">
                      <a:moveTo>
                        <a:pt x="2579" y="48546"/>
                      </a:moveTo>
                      <a:cubicBezTo>
                        <a:pt x="1934" y="48435"/>
                        <a:pt x="1353" y="48091"/>
                        <a:pt x="944" y="47580"/>
                      </a:cubicBezTo>
                      <a:cubicBezTo>
                        <a:pt x="58" y="46445"/>
                        <a:pt x="259" y="44808"/>
                        <a:pt x="1393" y="43921"/>
                      </a:cubicBezTo>
                      <a:cubicBezTo>
                        <a:pt x="1398" y="43917"/>
                        <a:pt x="1404" y="43913"/>
                        <a:pt x="1409" y="43910"/>
                      </a:cubicBezTo>
                      <a:lnTo>
                        <a:pt x="1929" y="43487"/>
                      </a:lnTo>
                      <a:cubicBezTo>
                        <a:pt x="3689" y="42225"/>
                        <a:pt x="5317" y="40788"/>
                        <a:pt x="6787" y="39198"/>
                      </a:cubicBezTo>
                      <a:cubicBezTo>
                        <a:pt x="7381" y="38385"/>
                        <a:pt x="7565" y="37341"/>
                        <a:pt x="7284" y="36373"/>
                      </a:cubicBezTo>
                      <a:cubicBezTo>
                        <a:pt x="7159" y="36150"/>
                        <a:pt x="7010" y="35951"/>
                        <a:pt x="6889" y="35728"/>
                      </a:cubicBezTo>
                      <a:cubicBezTo>
                        <a:pt x="6575" y="35289"/>
                        <a:pt x="6302" y="34822"/>
                        <a:pt x="6072" y="34334"/>
                      </a:cubicBezTo>
                      <a:cubicBezTo>
                        <a:pt x="5389" y="32623"/>
                        <a:pt x="5328" y="30727"/>
                        <a:pt x="5900" y="28977"/>
                      </a:cubicBezTo>
                      <a:cubicBezTo>
                        <a:pt x="6842" y="25729"/>
                        <a:pt x="9111" y="23029"/>
                        <a:pt x="12147" y="21543"/>
                      </a:cubicBezTo>
                      <a:cubicBezTo>
                        <a:pt x="12810" y="21234"/>
                        <a:pt x="13490" y="20961"/>
                        <a:pt x="14182" y="20725"/>
                      </a:cubicBezTo>
                      <a:cubicBezTo>
                        <a:pt x="14862" y="20513"/>
                        <a:pt x="15519" y="20231"/>
                        <a:pt x="16142" y="19884"/>
                      </a:cubicBezTo>
                      <a:cubicBezTo>
                        <a:pt x="16515" y="19680"/>
                        <a:pt x="16804" y="19351"/>
                        <a:pt x="16959" y="18955"/>
                      </a:cubicBezTo>
                      <a:lnTo>
                        <a:pt x="16662" y="18490"/>
                      </a:lnTo>
                      <a:lnTo>
                        <a:pt x="16291" y="17872"/>
                      </a:lnTo>
                      <a:cubicBezTo>
                        <a:pt x="14944" y="15008"/>
                        <a:pt x="15046" y="11673"/>
                        <a:pt x="16565" y="8896"/>
                      </a:cubicBezTo>
                      <a:cubicBezTo>
                        <a:pt x="18032" y="6604"/>
                        <a:pt x="19827" y="4539"/>
                        <a:pt x="21892" y="2767"/>
                      </a:cubicBezTo>
                      <a:cubicBezTo>
                        <a:pt x="22412" y="2270"/>
                        <a:pt x="22881" y="1838"/>
                        <a:pt x="23258" y="1453"/>
                      </a:cubicBezTo>
                      <a:cubicBezTo>
                        <a:pt x="24271" y="426"/>
                        <a:pt x="25924" y="416"/>
                        <a:pt x="26950" y="1429"/>
                      </a:cubicBezTo>
                      <a:cubicBezTo>
                        <a:pt x="27976" y="2443"/>
                        <a:pt x="27987" y="4097"/>
                        <a:pt x="26974" y="5123"/>
                      </a:cubicBezTo>
                      <a:cubicBezTo>
                        <a:pt x="26579" y="5546"/>
                        <a:pt x="26045" y="6015"/>
                        <a:pt x="25487" y="6563"/>
                      </a:cubicBezTo>
                      <a:cubicBezTo>
                        <a:pt x="23884" y="7942"/>
                        <a:pt x="22446" y="9501"/>
                        <a:pt x="21200" y="11210"/>
                      </a:cubicBezTo>
                      <a:cubicBezTo>
                        <a:pt x="20460" y="12481"/>
                        <a:pt x="20342" y="14021"/>
                        <a:pt x="20880" y="15391"/>
                      </a:cubicBezTo>
                      <a:lnTo>
                        <a:pt x="21126" y="15786"/>
                      </a:lnTo>
                      <a:cubicBezTo>
                        <a:pt x="21484" y="16347"/>
                        <a:pt x="21760" y="16958"/>
                        <a:pt x="21943" y="17598"/>
                      </a:cubicBezTo>
                      <a:cubicBezTo>
                        <a:pt x="22531" y="20288"/>
                        <a:pt x="21264" y="23041"/>
                        <a:pt x="18840" y="24344"/>
                      </a:cubicBezTo>
                      <a:cubicBezTo>
                        <a:pt x="17910" y="24870"/>
                        <a:pt x="16930" y="25303"/>
                        <a:pt x="15914" y="25636"/>
                      </a:cubicBezTo>
                      <a:cubicBezTo>
                        <a:pt x="15392" y="25816"/>
                        <a:pt x="14879" y="26023"/>
                        <a:pt x="14377" y="26254"/>
                      </a:cubicBezTo>
                      <a:cubicBezTo>
                        <a:pt x="12679" y="27078"/>
                        <a:pt x="11409" y="28582"/>
                        <a:pt x="10879" y="30394"/>
                      </a:cubicBezTo>
                      <a:cubicBezTo>
                        <a:pt x="10665" y="30976"/>
                        <a:pt x="10647" y="31612"/>
                        <a:pt x="10828" y="32206"/>
                      </a:cubicBezTo>
                      <a:cubicBezTo>
                        <a:pt x="10936" y="32442"/>
                        <a:pt x="11068" y="32667"/>
                        <a:pt x="11223" y="32875"/>
                      </a:cubicBezTo>
                      <a:cubicBezTo>
                        <a:pt x="11496" y="33268"/>
                        <a:pt x="11737" y="33683"/>
                        <a:pt x="11943" y="34115"/>
                      </a:cubicBezTo>
                      <a:cubicBezTo>
                        <a:pt x="13052" y="36707"/>
                        <a:pt x="12763" y="39684"/>
                        <a:pt x="11177" y="42014"/>
                      </a:cubicBezTo>
                      <a:cubicBezTo>
                        <a:pt x="9428" y="44160"/>
                        <a:pt x="7382" y="46047"/>
                        <a:pt x="5101" y="47617"/>
                      </a:cubicBezTo>
                      <a:lnTo>
                        <a:pt x="4604" y="48012"/>
                      </a:lnTo>
                      <a:cubicBezTo>
                        <a:pt x="4030" y="48459"/>
                        <a:pt x="3299" y="48651"/>
                        <a:pt x="2579" y="4854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grpSp>
          <p:nvGrpSpPr>
            <p:cNvPr id="6211" name="Graphic 4289">
              <a:extLst>
                <a:ext uri="{FF2B5EF4-FFF2-40B4-BE49-F238E27FC236}">
                  <a16:creationId xmlns:a16="http://schemas.microsoft.com/office/drawing/2014/main" id="{9CC9FF14-FDAB-7EE4-5A03-B4BE2F50EB6F}"/>
                </a:ext>
              </a:extLst>
            </p:cNvPr>
            <p:cNvGrpSpPr/>
            <p:nvPr/>
          </p:nvGrpSpPr>
          <p:grpSpPr>
            <a:xfrm>
              <a:off x="2891687" y="4807286"/>
              <a:ext cx="1654215" cy="522052"/>
              <a:chOff x="2891687" y="4807286"/>
              <a:chExt cx="1654215" cy="522052"/>
            </a:xfrm>
          </p:grpSpPr>
          <p:grpSp>
            <p:nvGrpSpPr>
              <p:cNvPr id="6212" name="Graphic 4289">
                <a:extLst>
                  <a:ext uri="{FF2B5EF4-FFF2-40B4-BE49-F238E27FC236}">
                    <a16:creationId xmlns:a16="http://schemas.microsoft.com/office/drawing/2014/main" id="{B63C51F9-ACA2-19C9-736D-4FE536E110FF}"/>
                  </a:ext>
                </a:extLst>
              </p:cNvPr>
              <p:cNvGrpSpPr/>
              <p:nvPr/>
            </p:nvGrpSpPr>
            <p:grpSpPr>
              <a:xfrm>
                <a:off x="3499527" y="4966934"/>
                <a:ext cx="1046375" cy="362404"/>
                <a:chOff x="3499527" y="4966934"/>
                <a:chExt cx="1046375" cy="362404"/>
              </a:xfrm>
            </p:grpSpPr>
            <p:sp>
              <p:nvSpPr>
                <p:cNvPr id="6214" name="Rounded Rectangle 6213">
                  <a:extLst>
                    <a:ext uri="{FF2B5EF4-FFF2-40B4-BE49-F238E27FC236}">
                      <a16:creationId xmlns:a16="http://schemas.microsoft.com/office/drawing/2014/main" id="{EC59D471-1D89-FAA2-AC7F-86436250F69C}"/>
                    </a:ext>
                  </a:extLst>
                </p:cNvPr>
                <p:cNvSpPr/>
                <p:nvPr/>
              </p:nvSpPr>
              <p:spPr>
                <a:xfrm>
                  <a:off x="3499527" y="4966934"/>
                  <a:ext cx="1046375" cy="362404"/>
                </a:xfrm>
                <a:prstGeom prst="roundRect">
                  <a:avLst>
                    <a:gd name="adj" fmla="val 11465"/>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6216" name="TextBox 6215">
                  <a:extLst>
                    <a:ext uri="{FF2B5EF4-FFF2-40B4-BE49-F238E27FC236}">
                      <a16:creationId xmlns:a16="http://schemas.microsoft.com/office/drawing/2014/main" id="{D817A6E5-3738-05C1-5782-D6AB0BC9A6A4}"/>
                    </a:ext>
                  </a:extLst>
                </p:cNvPr>
                <p:cNvSpPr txBox="1"/>
                <p:nvPr/>
              </p:nvSpPr>
              <p:spPr>
                <a:xfrm>
                  <a:off x="3673187" y="5004846"/>
                  <a:ext cx="861910" cy="184615"/>
                </a:xfrm>
                <a:prstGeom prst="rect">
                  <a:avLst/>
                </a:prstGeom>
                <a:noFill/>
              </p:spPr>
              <p:txBody>
                <a:bodyPr wrap="none" rtlCol="0">
                  <a:spAutoFit/>
                </a:bodyPr>
                <a:lstStyle/>
                <a:p>
                  <a:pPr defTabSz="855808"/>
                  <a:r>
                    <a:rPr lang="en-US" sz="840" b="1" spc="6">
                      <a:ln/>
                      <a:solidFill>
                        <a:srgbClr val="343434"/>
                      </a:solidFill>
                      <a:latin typeface="Source Sans Pro"/>
                      <a:sym typeface="SourceSansPro-Black"/>
                      <a:rtl val="0"/>
                    </a:rPr>
                    <a:t>Company Holiday</a:t>
                  </a:r>
                </a:p>
              </p:txBody>
            </p:sp>
            <p:sp>
              <p:nvSpPr>
                <p:cNvPr id="6217" name="TextBox 6216">
                  <a:extLst>
                    <a:ext uri="{FF2B5EF4-FFF2-40B4-BE49-F238E27FC236}">
                      <a16:creationId xmlns:a16="http://schemas.microsoft.com/office/drawing/2014/main" id="{5833F311-1ECA-0E19-9467-3191744EF9AA}"/>
                    </a:ext>
                  </a:extLst>
                </p:cNvPr>
                <p:cNvSpPr txBox="1"/>
                <p:nvPr/>
              </p:nvSpPr>
              <p:spPr>
                <a:xfrm>
                  <a:off x="3945564" y="5135225"/>
                  <a:ext cx="344657" cy="155769"/>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1/2/23</a:t>
                  </a:r>
                </a:p>
              </p:txBody>
            </p:sp>
            <p:sp>
              <p:nvSpPr>
                <p:cNvPr id="6218" name="Freeform 6217">
                  <a:extLst>
                    <a:ext uri="{FF2B5EF4-FFF2-40B4-BE49-F238E27FC236}">
                      <a16:creationId xmlns:a16="http://schemas.microsoft.com/office/drawing/2014/main" id="{0AE6959F-787A-4B32-E510-559D32EFFCF7}"/>
                    </a:ext>
                  </a:extLst>
                </p:cNvPr>
                <p:cNvSpPr/>
                <p:nvPr/>
              </p:nvSpPr>
              <p:spPr>
                <a:xfrm>
                  <a:off x="3782997" y="5150459"/>
                  <a:ext cx="478412" cy="4646"/>
                </a:xfrm>
                <a:custGeom>
                  <a:avLst/>
                  <a:gdLst>
                    <a:gd name="connsiteX0" fmla="*/ 793 w 478412"/>
                    <a:gd name="connsiteY0" fmla="*/ 995 h 4646"/>
                    <a:gd name="connsiteX1" fmla="*/ 479205 w 478412"/>
                    <a:gd name="connsiteY1" fmla="*/ 5641 h 4646"/>
                  </a:gdLst>
                  <a:ahLst/>
                  <a:cxnLst>
                    <a:cxn ang="0">
                      <a:pos x="connsiteX0" y="connsiteY0"/>
                    </a:cxn>
                    <a:cxn ang="0">
                      <a:pos x="connsiteX1" y="connsiteY1"/>
                    </a:cxn>
                  </a:cxnLst>
                  <a:rect l="l" t="t" r="r" b="b"/>
                  <a:pathLst>
                    <a:path w="478412" h="4646">
                      <a:moveTo>
                        <a:pt x="793" y="995"/>
                      </a:moveTo>
                      <a:lnTo>
                        <a:pt x="479205" y="5641"/>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6219" name="Graphic 4289">
                <a:extLst>
                  <a:ext uri="{FF2B5EF4-FFF2-40B4-BE49-F238E27FC236}">
                    <a16:creationId xmlns:a16="http://schemas.microsoft.com/office/drawing/2014/main" id="{6D8C42E8-4BC7-20A8-7405-750A93A9A9BE}"/>
                  </a:ext>
                </a:extLst>
              </p:cNvPr>
              <p:cNvGrpSpPr/>
              <p:nvPr/>
            </p:nvGrpSpPr>
            <p:grpSpPr>
              <a:xfrm>
                <a:off x="2891687" y="4807286"/>
                <a:ext cx="870635" cy="446256"/>
                <a:chOff x="2891687" y="4807286"/>
                <a:chExt cx="870635" cy="446256"/>
              </a:xfrm>
            </p:grpSpPr>
            <p:grpSp>
              <p:nvGrpSpPr>
                <p:cNvPr id="6220" name="Graphic 4289">
                  <a:extLst>
                    <a:ext uri="{FF2B5EF4-FFF2-40B4-BE49-F238E27FC236}">
                      <a16:creationId xmlns:a16="http://schemas.microsoft.com/office/drawing/2014/main" id="{7891DED3-81F8-681E-2421-47DEB44A02B3}"/>
                    </a:ext>
                  </a:extLst>
                </p:cNvPr>
                <p:cNvGrpSpPr/>
                <p:nvPr/>
              </p:nvGrpSpPr>
              <p:grpSpPr>
                <a:xfrm>
                  <a:off x="3633719" y="5042709"/>
                  <a:ext cx="43647" cy="25372"/>
                  <a:chOff x="3633719" y="5042709"/>
                  <a:chExt cx="43647" cy="25372"/>
                </a:xfrm>
              </p:grpSpPr>
              <p:sp>
                <p:nvSpPr>
                  <p:cNvPr id="6221" name="Freeform 6220">
                    <a:extLst>
                      <a:ext uri="{FF2B5EF4-FFF2-40B4-BE49-F238E27FC236}">
                        <a16:creationId xmlns:a16="http://schemas.microsoft.com/office/drawing/2014/main" id="{39E64D6B-372F-D1E0-8301-C5C72B06392F}"/>
                      </a:ext>
                    </a:extLst>
                  </p:cNvPr>
                  <p:cNvSpPr/>
                  <p:nvPr/>
                </p:nvSpPr>
                <p:spPr>
                  <a:xfrm>
                    <a:off x="3655545" y="5042709"/>
                    <a:ext cx="4644" cy="25372"/>
                  </a:xfrm>
                  <a:custGeom>
                    <a:avLst/>
                    <a:gdLst>
                      <a:gd name="connsiteX0" fmla="*/ 766 w 4644"/>
                      <a:gd name="connsiteY0" fmla="*/ 26345 h 25372"/>
                      <a:gd name="connsiteX1" fmla="*/ 766 w 4644"/>
                      <a:gd name="connsiteY1" fmla="*/ 972 h 25372"/>
                    </a:gdLst>
                    <a:ahLst/>
                    <a:cxnLst>
                      <a:cxn ang="0">
                        <a:pos x="connsiteX0" y="connsiteY0"/>
                      </a:cxn>
                      <a:cxn ang="0">
                        <a:pos x="connsiteX1" y="connsiteY1"/>
                      </a:cxn>
                    </a:cxnLst>
                    <a:rect l="l" t="t" r="r" b="b"/>
                    <a:pathLst>
                      <a:path w="4644" h="25372">
                        <a:moveTo>
                          <a:pt x="766" y="26345"/>
                        </a:moveTo>
                        <a:lnTo>
                          <a:pt x="766" y="972"/>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grpSp>
                <p:nvGrpSpPr>
                  <p:cNvPr id="6222" name="Graphic 4289">
                    <a:extLst>
                      <a:ext uri="{FF2B5EF4-FFF2-40B4-BE49-F238E27FC236}">
                        <a16:creationId xmlns:a16="http://schemas.microsoft.com/office/drawing/2014/main" id="{202B9C73-D4EC-36E0-D21A-2D4E004909D8}"/>
                      </a:ext>
                    </a:extLst>
                  </p:cNvPr>
                  <p:cNvGrpSpPr/>
                  <p:nvPr/>
                </p:nvGrpSpPr>
                <p:grpSpPr>
                  <a:xfrm>
                    <a:off x="3633719" y="5049465"/>
                    <a:ext cx="43647" cy="13381"/>
                    <a:chOff x="3633719" y="5049465"/>
                    <a:chExt cx="43647" cy="13381"/>
                  </a:xfrm>
                </p:grpSpPr>
                <p:sp>
                  <p:nvSpPr>
                    <p:cNvPr id="6223" name="Freeform 6222">
                      <a:extLst>
                        <a:ext uri="{FF2B5EF4-FFF2-40B4-BE49-F238E27FC236}">
                          <a16:creationId xmlns:a16="http://schemas.microsoft.com/office/drawing/2014/main" id="{9C433BEC-C3CE-F775-75DF-4872401CE88B}"/>
                        </a:ext>
                      </a:extLst>
                    </p:cNvPr>
                    <p:cNvSpPr/>
                    <p:nvPr/>
                  </p:nvSpPr>
                  <p:spPr>
                    <a:xfrm>
                      <a:off x="3665926" y="5049465"/>
                      <a:ext cx="11440" cy="13381"/>
                    </a:xfrm>
                    <a:custGeom>
                      <a:avLst/>
                      <a:gdLst>
                        <a:gd name="connsiteX0" fmla="*/ 768 w 11440"/>
                        <a:gd name="connsiteY0" fmla="*/ 14354 h 13381"/>
                        <a:gd name="connsiteX1" fmla="*/ 12208 w 11440"/>
                        <a:gd name="connsiteY1" fmla="*/ 973 h 13381"/>
                      </a:gdLst>
                      <a:ahLst/>
                      <a:cxnLst>
                        <a:cxn ang="0">
                          <a:pos x="connsiteX0" y="connsiteY0"/>
                        </a:cxn>
                        <a:cxn ang="0">
                          <a:pos x="connsiteX1" y="connsiteY1"/>
                        </a:cxn>
                      </a:cxnLst>
                      <a:rect l="l" t="t" r="r" b="b"/>
                      <a:pathLst>
                        <a:path w="11440" h="13381">
                          <a:moveTo>
                            <a:pt x="768" y="14354"/>
                          </a:moveTo>
                          <a:lnTo>
                            <a:pt x="12208" y="973"/>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24" name="Freeform 6223">
                      <a:extLst>
                        <a:ext uri="{FF2B5EF4-FFF2-40B4-BE49-F238E27FC236}">
                          <a16:creationId xmlns:a16="http://schemas.microsoft.com/office/drawing/2014/main" id="{F166F2C1-6502-13BF-6131-B1294CA30192}"/>
                        </a:ext>
                      </a:extLst>
                    </p:cNvPr>
                    <p:cNvSpPr/>
                    <p:nvPr/>
                  </p:nvSpPr>
                  <p:spPr>
                    <a:xfrm>
                      <a:off x="3633719" y="5049465"/>
                      <a:ext cx="11440" cy="13381"/>
                    </a:xfrm>
                    <a:custGeom>
                      <a:avLst/>
                      <a:gdLst>
                        <a:gd name="connsiteX0" fmla="*/ 12201 w 11440"/>
                        <a:gd name="connsiteY0" fmla="*/ 14354 h 13381"/>
                        <a:gd name="connsiteX1" fmla="*/ 761 w 11440"/>
                        <a:gd name="connsiteY1" fmla="*/ 973 h 13381"/>
                      </a:gdLst>
                      <a:ahLst/>
                      <a:cxnLst>
                        <a:cxn ang="0">
                          <a:pos x="connsiteX0" y="connsiteY0"/>
                        </a:cxn>
                        <a:cxn ang="0">
                          <a:pos x="connsiteX1" y="connsiteY1"/>
                        </a:cxn>
                      </a:cxnLst>
                      <a:rect l="l" t="t" r="r" b="b"/>
                      <a:pathLst>
                        <a:path w="11440" h="13381">
                          <a:moveTo>
                            <a:pt x="12201" y="14354"/>
                          </a:moveTo>
                          <a:lnTo>
                            <a:pt x="761" y="973"/>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grpSp>
            </p:grpSp>
            <p:grpSp>
              <p:nvGrpSpPr>
                <p:cNvPr id="6225" name="Graphic 4289">
                  <a:extLst>
                    <a:ext uri="{FF2B5EF4-FFF2-40B4-BE49-F238E27FC236}">
                      <a16:creationId xmlns:a16="http://schemas.microsoft.com/office/drawing/2014/main" id="{B6938EA1-E766-0026-DB45-9D22E76F160C}"/>
                    </a:ext>
                  </a:extLst>
                </p:cNvPr>
                <p:cNvGrpSpPr/>
                <p:nvPr/>
              </p:nvGrpSpPr>
              <p:grpSpPr>
                <a:xfrm>
                  <a:off x="3576306" y="5079358"/>
                  <a:ext cx="88105" cy="174183"/>
                  <a:chOff x="3576306" y="5079358"/>
                  <a:chExt cx="88105" cy="174183"/>
                </a:xfrm>
              </p:grpSpPr>
              <p:grpSp>
                <p:nvGrpSpPr>
                  <p:cNvPr id="6226" name="Graphic 4289">
                    <a:extLst>
                      <a:ext uri="{FF2B5EF4-FFF2-40B4-BE49-F238E27FC236}">
                        <a16:creationId xmlns:a16="http://schemas.microsoft.com/office/drawing/2014/main" id="{FB28875A-50C5-B2C3-C06F-0770455C1F38}"/>
                      </a:ext>
                    </a:extLst>
                  </p:cNvPr>
                  <p:cNvGrpSpPr/>
                  <p:nvPr/>
                </p:nvGrpSpPr>
                <p:grpSpPr>
                  <a:xfrm>
                    <a:off x="3576306" y="5079358"/>
                    <a:ext cx="88105" cy="174183"/>
                    <a:chOff x="3576306" y="5079358"/>
                    <a:chExt cx="88105" cy="174183"/>
                  </a:xfrm>
                  <a:noFill/>
                </p:grpSpPr>
                <p:sp>
                  <p:nvSpPr>
                    <p:cNvPr id="6227" name="Freeform 6226">
                      <a:extLst>
                        <a:ext uri="{FF2B5EF4-FFF2-40B4-BE49-F238E27FC236}">
                          <a16:creationId xmlns:a16="http://schemas.microsoft.com/office/drawing/2014/main" id="{84740771-75A1-ECAD-AE19-7FE53B10FC00}"/>
                        </a:ext>
                      </a:extLst>
                    </p:cNvPr>
                    <p:cNvSpPr/>
                    <p:nvPr/>
                  </p:nvSpPr>
                  <p:spPr>
                    <a:xfrm>
                      <a:off x="3604252" y="5079358"/>
                      <a:ext cx="60159" cy="98156"/>
                    </a:xfrm>
                    <a:custGeom>
                      <a:avLst/>
                      <a:gdLst>
                        <a:gd name="connsiteX0" fmla="*/ 1259 w 60159"/>
                        <a:gd name="connsiteY0" fmla="*/ 70392 h 98156"/>
                        <a:gd name="connsiteX1" fmla="*/ 18282 w 60159"/>
                        <a:gd name="connsiteY1" fmla="*/ 98427 h 98156"/>
                        <a:gd name="connsiteX2" fmla="*/ 18282 w 60159"/>
                        <a:gd name="connsiteY2" fmla="*/ 98427 h 98156"/>
                        <a:gd name="connsiteX3" fmla="*/ 46327 w 60159"/>
                        <a:gd name="connsiteY3" fmla="*/ 81394 h 98156"/>
                        <a:gd name="connsiteX4" fmla="*/ 60768 w 60159"/>
                        <a:gd name="connsiteY4" fmla="*/ 10614 h 98156"/>
                        <a:gd name="connsiteX5" fmla="*/ 21069 w 60159"/>
                        <a:gd name="connsiteY5" fmla="*/ 926 h 9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59" h="98156">
                          <a:moveTo>
                            <a:pt x="1259" y="70392"/>
                          </a:moveTo>
                          <a:cubicBezTo>
                            <a:pt x="-1732" y="82829"/>
                            <a:pt x="5871" y="95350"/>
                            <a:pt x="18282" y="98427"/>
                          </a:cubicBezTo>
                          <a:lnTo>
                            <a:pt x="18282" y="98427"/>
                          </a:lnTo>
                          <a:cubicBezTo>
                            <a:pt x="30721" y="101432"/>
                            <a:pt x="43252" y="93821"/>
                            <a:pt x="46327" y="81394"/>
                          </a:cubicBezTo>
                          <a:lnTo>
                            <a:pt x="60768" y="10614"/>
                          </a:lnTo>
                          <a:lnTo>
                            <a:pt x="21069" y="926"/>
                          </a:lnTo>
                        </a:path>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28" name="Freeform 6227">
                      <a:extLst>
                        <a:ext uri="{FF2B5EF4-FFF2-40B4-BE49-F238E27FC236}">
                          <a16:creationId xmlns:a16="http://schemas.microsoft.com/office/drawing/2014/main" id="{5FBB65FC-6BC3-3350-3BFD-5A22301DB885}"/>
                        </a:ext>
                      </a:extLst>
                    </p:cNvPr>
                    <p:cNvSpPr/>
                    <p:nvPr/>
                  </p:nvSpPr>
                  <p:spPr>
                    <a:xfrm>
                      <a:off x="3604898" y="5079358"/>
                      <a:ext cx="19823" cy="69465"/>
                    </a:xfrm>
                    <a:custGeom>
                      <a:avLst/>
                      <a:gdLst>
                        <a:gd name="connsiteX0" fmla="*/ 20579 w 19823"/>
                        <a:gd name="connsiteY0" fmla="*/ 980 h 69465"/>
                        <a:gd name="connsiteX1" fmla="*/ 755 w 19823"/>
                        <a:gd name="connsiteY1" fmla="*/ 70445 h 69465"/>
                      </a:gdLst>
                      <a:ahLst/>
                      <a:cxnLst>
                        <a:cxn ang="0">
                          <a:pos x="connsiteX0" y="connsiteY0"/>
                        </a:cxn>
                        <a:cxn ang="0">
                          <a:pos x="connsiteX1" y="connsiteY1"/>
                        </a:cxn>
                      </a:cxnLst>
                      <a:rect l="l" t="t" r="r" b="b"/>
                      <a:pathLst>
                        <a:path w="19823" h="69465">
                          <a:moveTo>
                            <a:pt x="20579" y="980"/>
                          </a:moveTo>
                          <a:lnTo>
                            <a:pt x="755" y="70445"/>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29" name="Freeform 6228">
                      <a:extLst>
                        <a:ext uri="{FF2B5EF4-FFF2-40B4-BE49-F238E27FC236}">
                          <a16:creationId xmlns:a16="http://schemas.microsoft.com/office/drawing/2014/main" id="{863BC091-33CB-9F19-C65F-6842C2DDDD4C}"/>
                        </a:ext>
                      </a:extLst>
                    </p:cNvPr>
                    <p:cNvSpPr/>
                    <p:nvPr/>
                  </p:nvSpPr>
                  <p:spPr>
                    <a:xfrm>
                      <a:off x="3606301" y="5176878"/>
                      <a:ext cx="15629" cy="63992"/>
                    </a:xfrm>
                    <a:custGeom>
                      <a:avLst/>
                      <a:gdLst>
                        <a:gd name="connsiteX0" fmla="*/ 16385 w 15629"/>
                        <a:gd name="connsiteY0" fmla="*/ 1001 h 63992"/>
                        <a:gd name="connsiteX1" fmla="*/ 755 w 15629"/>
                        <a:gd name="connsiteY1" fmla="*/ 64993 h 63992"/>
                      </a:gdLst>
                      <a:ahLst/>
                      <a:cxnLst>
                        <a:cxn ang="0">
                          <a:pos x="connsiteX0" y="connsiteY0"/>
                        </a:cxn>
                        <a:cxn ang="0">
                          <a:pos x="connsiteX1" y="connsiteY1"/>
                        </a:cxn>
                      </a:cxnLst>
                      <a:rect l="l" t="t" r="r" b="b"/>
                      <a:pathLst>
                        <a:path w="15629" h="63992">
                          <a:moveTo>
                            <a:pt x="16385" y="1001"/>
                          </a:moveTo>
                          <a:lnTo>
                            <a:pt x="755" y="64993"/>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30" name="Freeform 6229">
                      <a:extLst>
                        <a:ext uri="{FF2B5EF4-FFF2-40B4-BE49-F238E27FC236}">
                          <a16:creationId xmlns:a16="http://schemas.microsoft.com/office/drawing/2014/main" id="{46E565AC-B0F3-0A80-06B4-F9D841D7E747}"/>
                        </a:ext>
                      </a:extLst>
                    </p:cNvPr>
                    <p:cNvSpPr/>
                    <p:nvPr/>
                  </p:nvSpPr>
                  <p:spPr>
                    <a:xfrm>
                      <a:off x="3576306" y="5236986"/>
                      <a:ext cx="56830" cy="16555"/>
                    </a:xfrm>
                    <a:custGeom>
                      <a:avLst/>
                      <a:gdLst>
                        <a:gd name="connsiteX0" fmla="*/ 57420 w 56830"/>
                        <a:gd name="connsiteY0" fmla="*/ 16132 h 16555"/>
                        <a:gd name="connsiteX1" fmla="*/ 27925 w 56830"/>
                        <a:gd name="connsiteY1" fmla="*/ 13706 h 16555"/>
                        <a:gd name="connsiteX2" fmla="*/ 633 w 56830"/>
                        <a:gd name="connsiteY2" fmla="*/ 2249 h 16555"/>
                        <a:gd name="connsiteX3" fmla="*/ 30127 w 56830"/>
                        <a:gd name="connsiteY3" fmla="*/ 4674 h 16555"/>
                        <a:gd name="connsiteX4" fmla="*/ 57420 w 56830"/>
                        <a:gd name="connsiteY4" fmla="*/ 16132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16555">
                          <a:moveTo>
                            <a:pt x="57420" y="16132"/>
                          </a:moveTo>
                          <a:cubicBezTo>
                            <a:pt x="56811" y="18622"/>
                            <a:pt x="43606" y="17526"/>
                            <a:pt x="27925" y="13706"/>
                          </a:cubicBezTo>
                          <a:cubicBezTo>
                            <a:pt x="12245" y="9887"/>
                            <a:pt x="24" y="4744"/>
                            <a:pt x="633" y="2249"/>
                          </a:cubicBezTo>
                          <a:cubicBezTo>
                            <a:pt x="1241" y="-246"/>
                            <a:pt x="14451" y="855"/>
                            <a:pt x="30127" y="4674"/>
                          </a:cubicBezTo>
                          <a:cubicBezTo>
                            <a:pt x="45803" y="8493"/>
                            <a:pt x="58028" y="13641"/>
                            <a:pt x="57420" y="16132"/>
                          </a:cubicBezTo>
                          <a:close/>
                        </a:path>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31" name="Freeform 6230">
                      <a:extLst>
                        <a:ext uri="{FF2B5EF4-FFF2-40B4-BE49-F238E27FC236}">
                          <a16:creationId xmlns:a16="http://schemas.microsoft.com/office/drawing/2014/main" id="{6243148E-0E58-0874-C5AF-1BF999CD179A}"/>
                        </a:ext>
                      </a:extLst>
                    </p:cNvPr>
                    <p:cNvSpPr/>
                    <p:nvPr/>
                  </p:nvSpPr>
                  <p:spPr>
                    <a:xfrm>
                      <a:off x="3622799" y="5090983"/>
                      <a:ext cx="7668" cy="26869"/>
                    </a:xfrm>
                    <a:custGeom>
                      <a:avLst/>
                      <a:gdLst>
                        <a:gd name="connsiteX0" fmla="*/ 8427 w 7668"/>
                        <a:gd name="connsiteY0" fmla="*/ 982 h 26869"/>
                        <a:gd name="connsiteX1" fmla="*/ 759 w 7668"/>
                        <a:gd name="connsiteY1" fmla="*/ 27851 h 26869"/>
                      </a:gdLst>
                      <a:ahLst/>
                      <a:cxnLst>
                        <a:cxn ang="0">
                          <a:pos x="connsiteX0" y="connsiteY0"/>
                        </a:cxn>
                        <a:cxn ang="0">
                          <a:pos x="connsiteX1" y="connsiteY1"/>
                        </a:cxn>
                      </a:cxnLst>
                      <a:rect l="l" t="t" r="r" b="b"/>
                      <a:pathLst>
                        <a:path w="7668" h="26869">
                          <a:moveTo>
                            <a:pt x="8427" y="982"/>
                          </a:moveTo>
                          <a:lnTo>
                            <a:pt x="759" y="27851"/>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grpSp>
              <p:sp>
                <p:nvSpPr>
                  <p:cNvPr id="6232" name="Freeform 6231">
                    <a:extLst>
                      <a:ext uri="{FF2B5EF4-FFF2-40B4-BE49-F238E27FC236}">
                        <a16:creationId xmlns:a16="http://schemas.microsoft.com/office/drawing/2014/main" id="{922457CB-779B-B57A-3119-4DAFE3571A31}"/>
                      </a:ext>
                    </a:extLst>
                  </p:cNvPr>
                  <p:cNvSpPr/>
                  <p:nvPr/>
                </p:nvSpPr>
                <p:spPr>
                  <a:xfrm>
                    <a:off x="3608567" y="5135972"/>
                    <a:ext cx="45607" cy="5605"/>
                  </a:xfrm>
                  <a:custGeom>
                    <a:avLst/>
                    <a:gdLst>
                      <a:gd name="connsiteX0" fmla="*/ 608 w 45607"/>
                      <a:gd name="connsiteY0" fmla="*/ 921 h 5605"/>
                      <a:gd name="connsiteX1" fmla="*/ 18160 w 45607"/>
                      <a:gd name="connsiteY1" fmla="*/ 4912 h 5605"/>
                      <a:gd name="connsiteX2" fmla="*/ 46215 w 45607"/>
                      <a:gd name="connsiteY2" fmla="*/ 4192 h 5605"/>
                    </a:gdLst>
                    <a:ahLst/>
                    <a:cxnLst>
                      <a:cxn ang="0">
                        <a:pos x="connsiteX0" y="connsiteY0"/>
                      </a:cxn>
                      <a:cxn ang="0">
                        <a:pos x="connsiteX1" y="connsiteY1"/>
                      </a:cxn>
                      <a:cxn ang="0">
                        <a:pos x="connsiteX2" y="connsiteY2"/>
                      </a:cxn>
                    </a:cxnLst>
                    <a:rect l="l" t="t" r="r" b="b"/>
                    <a:pathLst>
                      <a:path w="45607" h="5605">
                        <a:moveTo>
                          <a:pt x="608" y="921"/>
                        </a:moveTo>
                        <a:cubicBezTo>
                          <a:pt x="6637" y="1289"/>
                          <a:pt x="12563" y="2637"/>
                          <a:pt x="18160" y="4912"/>
                        </a:cubicBezTo>
                        <a:cubicBezTo>
                          <a:pt x="28987" y="8926"/>
                          <a:pt x="46215" y="4192"/>
                          <a:pt x="46215" y="4192"/>
                        </a:cubicBezTo>
                      </a:path>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33" name="Freeform 6232">
                    <a:extLst>
                      <a:ext uri="{FF2B5EF4-FFF2-40B4-BE49-F238E27FC236}">
                        <a16:creationId xmlns:a16="http://schemas.microsoft.com/office/drawing/2014/main" id="{4C1AB667-6205-0613-8448-ADC9C3C79E71}"/>
                      </a:ext>
                    </a:extLst>
                  </p:cNvPr>
                  <p:cNvSpPr/>
                  <p:nvPr/>
                </p:nvSpPr>
                <p:spPr>
                  <a:xfrm>
                    <a:off x="3619738" y="5145627"/>
                    <a:ext cx="5629" cy="5634"/>
                  </a:xfrm>
                  <a:custGeom>
                    <a:avLst/>
                    <a:gdLst>
                      <a:gd name="connsiteX0" fmla="*/ 621 w 5629"/>
                      <a:gd name="connsiteY0" fmla="*/ 4010 h 5634"/>
                      <a:gd name="connsiteX1" fmla="*/ 3147 w 5629"/>
                      <a:gd name="connsiteY1" fmla="*/ 934 h 5634"/>
                      <a:gd name="connsiteX2" fmla="*/ 6222 w 5629"/>
                      <a:gd name="connsiteY2" fmla="*/ 3461 h 5634"/>
                      <a:gd name="connsiteX3" fmla="*/ 3695 w 5629"/>
                      <a:gd name="connsiteY3" fmla="*/ 6538 h 5634"/>
                      <a:gd name="connsiteX4" fmla="*/ 3695 w 5629"/>
                      <a:gd name="connsiteY4" fmla="*/ 6538 h 5634"/>
                      <a:gd name="connsiteX5" fmla="*/ 625 w 5629"/>
                      <a:gd name="connsiteY5" fmla="*/ 4065 h 5634"/>
                      <a:gd name="connsiteX6" fmla="*/ 621 w 5629"/>
                      <a:gd name="connsiteY6" fmla="*/ 4010 h 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9" h="5634">
                        <a:moveTo>
                          <a:pt x="621" y="4010"/>
                        </a:moveTo>
                        <a:cubicBezTo>
                          <a:pt x="467" y="2463"/>
                          <a:pt x="1601" y="1085"/>
                          <a:pt x="3147" y="934"/>
                        </a:cubicBezTo>
                        <a:cubicBezTo>
                          <a:pt x="4694" y="782"/>
                          <a:pt x="6074" y="1914"/>
                          <a:pt x="6222" y="3461"/>
                        </a:cubicBezTo>
                        <a:cubicBezTo>
                          <a:pt x="6376" y="5008"/>
                          <a:pt x="5242" y="6386"/>
                          <a:pt x="3695" y="6538"/>
                        </a:cubicBezTo>
                        <a:cubicBezTo>
                          <a:pt x="3695" y="6538"/>
                          <a:pt x="3695" y="6538"/>
                          <a:pt x="3695" y="6538"/>
                        </a:cubicBezTo>
                        <a:cubicBezTo>
                          <a:pt x="2167" y="6703"/>
                          <a:pt x="792" y="5596"/>
                          <a:pt x="625" y="4065"/>
                        </a:cubicBezTo>
                        <a:cubicBezTo>
                          <a:pt x="625" y="4047"/>
                          <a:pt x="621" y="4029"/>
                          <a:pt x="621" y="4010"/>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34" name="Freeform 6233">
                    <a:extLst>
                      <a:ext uri="{FF2B5EF4-FFF2-40B4-BE49-F238E27FC236}">
                        <a16:creationId xmlns:a16="http://schemas.microsoft.com/office/drawing/2014/main" id="{B5F2F3ED-BFFD-775E-30C0-41F7A535F99F}"/>
                      </a:ext>
                    </a:extLst>
                  </p:cNvPr>
                  <p:cNvSpPr/>
                  <p:nvPr/>
                </p:nvSpPr>
                <p:spPr>
                  <a:xfrm>
                    <a:off x="3624288" y="5155234"/>
                    <a:ext cx="4801" cy="4804"/>
                  </a:xfrm>
                  <a:custGeom>
                    <a:avLst/>
                    <a:gdLst>
                      <a:gd name="connsiteX0" fmla="*/ 5402 w 4801"/>
                      <a:gd name="connsiteY0" fmla="*/ 3495 h 4804"/>
                      <a:gd name="connsiteX1" fmla="*/ 2833 w 4801"/>
                      <a:gd name="connsiteY1" fmla="*/ 5717 h 4804"/>
                      <a:gd name="connsiteX2" fmla="*/ 613 w 4801"/>
                      <a:gd name="connsiteY2" fmla="*/ 3148 h 4804"/>
                      <a:gd name="connsiteX3" fmla="*/ 3181 w 4801"/>
                      <a:gd name="connsiteY3" fmla="*/ 926 h 4804"/>
                      <a:gd name="connsiteX4" fmla="*/ 3181 w 4801"/>
                      <a:gd name="connsiteY4" fmla="*/ 926 h 4804"/>
                      <a:gd name="connsiteX5" fmla="*/ 5402 w 4801"/>
                      <a:gd name="connsiteY5" fmla="*/ 3495 h 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1" h="4804">
                        <a:moveTo>
                          <a:pt x="5402" y="3495"/>
                        </a:moveTo>
                        <a:cubicBezTo>
                          <a:pt x="5304" y="4818"/>
                          <a:pt x="4157" y="5813"/>
                          <a:pt x="2833" y="5717"/>
                        </a:cubicBezTo>
                        <a:cubicBezTo>
                          <a:pt x="1509" y="5621"/>
                          <a:pt x="515" y="4471"/>
                          <a:pt x="613" y="3148"/>
                        </a:cubicBezTo>
                        <a:cubicBezTo>
                          <a:pt x="706" y="1825"/>
                          <a:pt x="1858" y="829"/>
                          <a:pt x="3181" y="926"/>
                        </a:cubicBezTo>
                        <a:cubicBezTo>
                          <a:pt x="3181" y="926"/>
                          <a:pt x="3181" y="926"/>
                          <a:pt x="3181" y="926"/>
                        </a:cubicBezTo>
                        <a:cubicBezTo>
                          <a:pt x="4501" y="1024"/>
                          <a:pt x="5495" y="2173"/>
                          <a:pt x="5402" y="3495"/>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35" name="Freeform 6234">
                    <a:extLst>
                      <a:ext uri="{FF2B5EF4-FFF2-40B4-BE49-F238E27FC236}">
                        <a16:creationId xmlns:a16="http://schemas.microsoft.com/office/drawing/2014/main" id="{C59FFCE8-EB4F-8CDE-8385-ED5DBC29B698}"/>
                      </a:ext>
                    </a:extLst>
                  </p:cNvPr>
                  <p:cNvSpPr/>
                  <p:nvPr/>
                </p:nvSpPr>
                <p:spPr>
                  <a:xfrm>
                    <a:off x="3620407" y="5162827"/>
                    <a:ext cx="3781" cy="3782"/>
                  </a:xfrm>
                  <a:custGeom>
                    <a:avLst/>
                    <a:gdLst>
                      <a:gd name="connsiteX0" fmla="*/ 4383 w 3781"/>
                      <a:gd name="connsiteY0" fmla="*/ 2945 h 3782"/>
                      <a:gd name="connsiteX1" fmla="*/ 2363 w 3781"/>
                      <a:gd name="connsiteY1" fmla="*/ 4696 h 3782"/>
                      <a:gd name="connsiteX2" fmla="*/ 612 w 3781"/>
                      <a:gd name="connsiteY2" fmla="*/ 2674 h 3782"/>
                      <a:gd name="connsiteX3" fmla="*/ 2632 w 3781"/>
                      <a:gd name="connsiteY3" fmla="*/ 923 h 3782"/>
                      <a:gd name="connsiteX4" fmla="*/ 2637 w 3781"/>
                      <a:gd name="connsiteY4" fmla="*/ 924 h 3782"/>
                      <a:gd name="connsiteX5" fmla="*/ 4383 w 3781"/>
                      <a:gd name="connsiteY5" fmla="*/ 2940 h 3782"/>
                      <a:gd name="connsiteX6" fmla="*/ 4383 w 3781"/>
                      <a:gd name="connsiteY6" fmla="*/ 2945 h 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 h="3782">
                        <a:moveTo>
                          <a:pt x="4383" y="2945"/>
                        </a:moveTo>
                        <a:cubicBezTo>
                          <a:pt x="4309" y="3987"/>
                          <a:pt x="3403" y="4770"/>
                          <a:pt x="2363" y="4696"/>
                        </a:cubicBezTo>
                        <a:cubicBezTo>
                          <a:pt x="1322" y="4621"/>
                          <a:pt x="537" y="3716"/>
                          <a:pt x="612" y="2674"/>
                        </a:cubicBezTo>
                        <a:cubicBezTo>
                          <a:pt x="686" y="1633"/>
                          <a:pt x="1592" y="849"/>
                          <a:pt x="2632" y="923"/>
                        </a:cubicBezTo>
                        <a:cubicBezTo>
                          <a:pt x="2632" y="924"/>
                          <a:pt x="2637" y="924"/>
                          <a:pt x="2637" y="924"/>
                        </a:cubicBezTo>
                        <a:cubicBezTo>
                          <a:pt x="3677" y="998"/>
                          <a:pt x="4457" y="1900"/>
                          <a:pt x="4383" y="2940"/>
                        </a:cubicBezTo>
                        <a:cubicBezTo>
                          <a:pt x="4383" y="2941"/>
                          <a:pt x="4383" y="2943"/>
                          <a:pt x="4383" y="2945"/>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236" name="Graphic 4289">
                  <a:extLst>
                    <a:ext uri="{FF2B5EF4-FFF2-40B4-BE49-F238E27FC236}">
                      <a16:creationId xmlns:a16="http://schemas.microsoft.com/office/drawing/2014/main" id="{1629A7C8-DDCB-5ECC-9CD2-3C310F35D9FF}"/>
                    </a:ext>
                  </a:extLst>
                </p:cNvPr>
                <p:cNvGrpSpPr/>
                <p:nvPr/>
              </p:nvGrpSpPr>
              <p:grpSpPr>
                <a:xfrm>
                  <a:off x="2891687" y="4807286"/>
                  <a:ext cx="870635" cy="433563"/>
                  <a:chOff x="2891687" y="4807286"/>
                  <a:chExt cx="870635" cy="433563"/>
                </a:xfrm>
              </p:grpSpPr>
              <p:grpSp>
                <p:nvGrpSpPr>
                  <p:cNvPr id="6237" name="Graphic 4289">
                    <a:extLst>
                      <a:ext uri="{FF2B5EF4-FFF2-40B4-BE49-F238E27FC236}">
                        <a16:creationId xmlns:a16="http://schemas.microsoft.com/office/drawing/2014/main" id="{D8B07F83-8D1D-4DC9-D595-3356135E3592}"/>
                      </a:ext>
                    </a:extLst>
                  </p:cNvPr>
                  <p:cNvGrpSpPr/>
                  <p:nvPr/>
                </p:nvGrpSpPr>
                <p:grpSpPr>
                  <a:xfrm>
                    <a:off x="3662465" y="5066618"/>
                    <a:ext cx="99857" cy="174230"/>
                    <a:chOff x="3662465" y="5066618"/>
                    <a:chExt cx="99857" cy="174230"/>
                  </a:xfrm>
                  <a:noFill/>
                </p:grpSpPr>
                <p:sp>
                  <p:nvSpPr>
                    <p:cNvPr id="6238" name="Freeform 6237">
                      <a:extLst>
                        <a:ext uri="{FF2B5EF4-FFF2-40B4-BE49-F238E27FC236}">
                          <a16:creationId xmlns:a16="http://schemas.microsoft.com/office/drawing/2014/main" id="{6C881621-D588-71A1-1E97-EE0F91C77D63}"/>
                        </a:ext>
                      </a:extLst>
                    </p:cNvPr>
                    <p:cNvSpPr/>
                    <p:nvPr/>
                  </p:nvSpPr>
                  <p:spPr>
                    <a:xfrm>
                      <a:off x="3662465" y="5066618"/>
                      <a:ext cx="65704" cy="98126"/>
                    </a:xfrm>
                    <a:custGeom>
                      <a:avLst/>
                      <a:gdLst>
                        <a:gd name="connsiteX0" fmla="*/ 21147 w 65704"/>
                        <a:gd name="connsiteY0" fmla="*/ 83309 h 98126"/>
                        <a:gd name="connsiteX1" fmla="*/ 50567 w 65704"/>
                        <a:gd name="connsiteY1" fmla="*/ 97838 h 98126"/>
                        <a:gd name="connsiteX2" fmla="*/ 50567 w 65704"/>
                        <a:gd name="connsiteY2" fmla="*/ 97838 h 98126"/>
                        <a:gd name="connsiteX3" fmla="*/ 65091 w 65704"/>
                        <a:gd name="connsiteY3" fmla="*/ 68409 h 98126"/>
                        <a:gd name="connsiteX4" fmla="*/ 39294 w 65704"/>
                        <a:gd name="connsiteY4" fmla="*/ 928 h 98126"/>
                        <a:gd name="connsiteX5" fmla="*/ 603 w 65704"/>
                        <a:gd name="connsiteY5" fmla="*/ 14048 h 9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04" h="98126">
                          <a:moveTo>
                            <a:pt x="21147" y="83309"/>
                          </a:moveTo>
                          <a:cubicBezTo>
                            <a:pt x="25290" y="95420"/>
                            <a:pt x="38434" y="101911"/>
                            <a:pt x="50567" y="97838"/>
                          </a:cubicBezTo>
                          <a:lnTo>
                            <a:pt x="50567" y="97838"/>
                          </a:lnTo>
                          <a:cubicBezTo>
                            <a:pt x="62676" y="93692"/>
                            <a:pt x="69164" y="80545"/>
                            <a:pt x="65091" y="68409"/>
                          </a:cubicBezTo>
                          <a:lnTo>
                            <a:pt x="39294" y="928"/>
                          </a:lnTo>
                          <a:lnTo>
                            <a:pt x="603" y="14048"/>
                          </a:lnTo>
                        </a:path>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39" name="Freeform 6238">
                      <a:extLst>
                        <a:ext uri="{FF2B5EF4-FFF2-40B4-BE49-F238E27FC236}">
                          <a16:creationId xmlns:a16="http://schemas.microsoft.com/office/drawing/2014/main" id="{8B234B75-CDC9-3EFE-DD87-4341E9854BFB}"/>
                        </a:ext>
                      </a:extLst>
                    </p:cNvPr>
                    <p:cNvSpPr/>
                    <p:nvPr/>
                  </p:nvSpPr>
                  <p:spPr>
                    <a:xfrm>
                      <a:off x="3662465" y="5079739"/>
                      <a:ext cx="20543" cy="69256"/>
                    </a:xfrm>
                    <a:custGeom>
                      <a:avLst/>
                      <a:gdLst>
                        <a:gd name="connsiteX0" fmla="*/ 767 w 20543"/>
                        <a:gd name="connsiteY0" fmla="*/ 980 h 69256"/>
                        <a:gd name="connsiteX1" fmla="*/ 21311 w 20543"/>
                        <a:gd name="connsiteY1" fmla="*/ 70236 h 69256"/>
                      </a:gdLst>
                      <a:ahLst/>
                      <a:cxnLst>
                        <a:cxn ang="0">
                          <a:pos x="connsiteX0" y="connsiteY0"/>
                        </a:cxn>
                        <a:cxn ang="0">
                          <a:pos x="connsiteX1" y="connsiteY1"/>
                        </a:cxn>
                      </a:cxnLst>
                      <a:rect l="l" t="t" r="r" b="b"/>
                      <a:pathLst>
                        <a:path w="20543" h="69256">
                          <a:moveTo>
                            <a:pt x="767" y="980"/>
                          </a:moveTo>
                          <a:lnTo>
                            <a:pt x="21311" y="70236"/>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40" name="Freeform 6239">
                      <a:extLst>
                        <a:ext uri="{FF2B5EF4-FFF2-40B4-BE49-F238E27FC236}">
                          <a16:creationId xmlns:a16="http://schemas.microsoft.com/office/drawing/2014/main" id="{08475CB8-B87B-E694-2EA2-9089E5B1C319}"/>
                        </a:ext>
                      </a:extLst>
                    </p:cNvPr>
                    <p:cNvSpPr/>
                    <p:nvPr/>
                  </p:nvSpPr>
                  <p:spPr>
                    <a:xfrm>
                      <a:off x="3712429" y="5163524"/>
                      <a:ext cx="21143" cy="62384"/>
                    </a:xfrm>
                    <a:custGeom>
                      <a:avLst/>
                      <a:gdLst>
                        <a:gd name="connsiteX0" fmla="*/ 778 w 21143"/>
                        <a:gd name="connsiteY0" fmla="*/ 998 h 62384"/>
                        <a:gd name="connsiteX1" fmla="*/ 21921 w 21143"/>
                        <a:gd name="connsiteY1" fmla="*/ 63382 h 62384"/>
                      </a:gdLst>
                      <a:ahLst/>
                      <a:cxnLst>
                        <a:cxn ang="0">
                          <a:pos x="connsiteX0" y="connsiteY0"/>
                        </a:cxn>
                        <a:cxn ang="0">
                          <a:pos x="connsiteX1" y="connsiteY1"/>
                        </a:cxn>
                      </a:cxnLst>
                      <a:rect l="l" t="t" r="r" b="b"/>
                      <a:pathLst>
                        <a:path w="21143" h="62384">
                          <a:moveTo>
                            <a:pt x="778" y="998"/>
                          </a:moveTo>
                          <a:lnTo>
                            <a:pt x="21921" y="63382"/>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41" name="Freeform 6240">
                      <a:extLst>
                        <a:ext uri="{FF2B5EF4-FFF2-40B4-BE49-F238E27FC236}">
                          <a16:creationId xmlns:a16="http://schemas.microsoft.com/office/drawing/2014/main" id="{239B84A1-EDA9-2F93-BEE6-DFD596B84A5C}"/>
                        </a:ext>
                      </a:extLst>
                    </p:cNvPr>
                    <p:cNvSpPr/>
                    <p:nvPr/>
                  </p:nvSpPr>
                  <p:spPr>
                    <a:xfrm>
                      <a:off x="3706879" y="5220100"/>
                      <a:ext cx="55444" cy="20749"/>
                    </a:xfrm>
                    <a:custGeom>
                      <a:avLst/>
                      <a:gdLst>
                        <a:gd name="connsiteX0" fmla="*/ 56002 w 55444"/>
                        <a:gd name="connsiteY0" fmla="*/ 1895 h 20749"/>
                        <a:gd name="connsiteX1" fmla="*/ 29810 w 55444"/>
                        <a:gd name="connsiteY1" fmla="*/ 15685 h 20749"/>
                        <a:gd name="connsiteX2" fmla="*/ 640 w 55444"/>
                        <a:gd name="connsiteY2" fmla="*/ 20670 h 20749"/>
                        <a:gd name="connsiteX3" fmla="*/ 26828 w 55444"/>
                        <a:gd name="connsiteY3" fmla="*/ 6885 h 20749"/>
                        <a:gd name="connsiteX4" fmla="*/ 56002 w 55444"/>
                        <a:gd name="connsiteY4" fmla="*/ 1895 h 2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44" h="20749">
                          <a:moveTo>
                            <a:pt x="56002" y="1895"/>
                          </a:moveTo>
                          <a:cubicBezTo>
                            <a:pt x="56828" y="4325"/>
                            <a:pt x="45100" y="10495"/>
                            <a:pt x="29810" y="15685"/>
                          </a:cubicBezTo>
                          <a:cubicBezTo>
                            <a:pt x="14519" y="20875"/>
                            <a:pt x="1477" y="23119"/>
                            <a:pt x="640" y="20670"/>
                          </a:cubicBezTo>
                          <a:cubicBezTo>
                            <a:pt x="-196" y="18222"/>
                            <a:pt x="11542" y="12070"/>
                            <a:pt x="26828" y="6885"/>
                          </a:cubicBezTo>
                          <a:cubicBezTo>
                            <a:pt x="42114" y="1700"/>
                            <a:pt x="55179" y="-535"/>
                            <a:pt x="56002" y="1895"/>
                          </a:cubicBezTo>
                          <a:close/>
                        </a:path>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42" name="Freeform 6241">
                      <a:extLst>
                        <a:ext uri="{FF2B5EF4-FFF2-40B4-BE49-F238E27FC236}">
                          <a16:creationId xmlns:a16="http://schemas.microsoft.com/office/drawing/2014/main" id="{DC893AB9-949B-9C71-0DE0-7969CAE5327E}"/>
                        </a:ext>
                      </a:extLst>
                    </p:cNvPr>
                    <p:cNvSpPr/>
                    <p:nvPr/>
                  </p:nvSpPr>
                  <p:spPr>
                    <a:xfrm>
                      <a:off x="3673957" y="5086792"/>
                      <a:ext cx="5276" cy="17790"/>
                    </a:xfrm>
                    <a:custGeom>
                      <a:avLst/>
                      <a:gdLst>
                        <a:gd name="connsiteX0" fmla="*/ 770 w 5276"/>
                        <a:gd name="connsiteY0" fmla="*/ 981 h 17790"/>
                        <a:gd name="connsiteX1" fmla="*/ 6046 w 5276"/>
                        <a:gd name="connsiteY1" fmla="*/ 18771 h 17790"/>
                      </a:gdLst>
                      <a:ahLst/>
                      <a:cxnLst>
                        <a:cxn ang="0">
                          <a:pos x="connsiteX0" y="connsiteY0"/>
                        </a:cxn>
                        <a:cxn ang="0">
                          <a:pos x="connsiteX1" y="connsiteY1"/>
                        </a:cxn>
                      </a:cxnLst>
                      <a:rect l="l" t="t" r="r" b="b"/>
                      <a:pathLst>
                        <a:path w="5276" h="17790">
                          <a:moveTo>
                            <a:pt x="770" y="981"/>
                          </a:moveTo>
                          <a:lnTo>
                            <a:pt x="6046" y="18771"/>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grpSp>
              <p:sp>
                <p:nvSpPr>
                  <p:cNvPr id="6243" name="Freeform 6242">
                    <a:extLst>
                      <a:ext uri="{FF2B5EF4-FFF2-40B4-BE49-F238E27FC236}">
                        <a16:creationId xmlns:a16="http://schemas.microsoft.com/office/drawing/2014/main" id="{B1C16F60-2653-A3DC-D065-852E6703ED3E}"/>
                      </a:ext>
                    </a:extLst>
                  </p:cNvPr>
                  <p:cNvSpPr/>
                  <p:nvPr/>
                </p:nvSpPr>
                <p:spPr>
                  <a:xfrm>
                    <a:off x="2891687" y="4807286"/>
                    <a:ext cx="4644" cy="4646"/>
                  </a:xfrm>
                  <a:custGeom>
                    <a:avLst/>
                    <a:gdLst/>
                    <a:ahLst/>
                    <a:cxnLst/>
                    <a:rect l="l" t="t" r="r" b="b"/>
                    <a:pathLst>
                      <a:path w="4644" h="4646"/>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44" name="Freeform 6243">
                    <a:extLst>
                      <a:ext uri="{FF2B5EF4-FFF2-40B4-BE49-F238E27FC236}">
                        <a16:creationId xmlns:a16="http://schemas.microsoft.com/office/drawing/2014/main" id="{ECCF9042-1846-97DD-9778-FBA64BFA91B4}"/>
                      </a:ext>
                    </a:extLst>
                  </p:cNvPr>
                  <p:cNvSpPr/>
                  <p:nvPr/>
                </p:nvSpPr>
                <p:spPr>
                  <a:xfrm>
                    <a:off x="3677059" y="5123781"/>
                    <a:ext cx="45983" cy="5082"/>
                  </a:xfrm>
                  <a:custGeom>
                    <a:avLst/>
                    <a:gdLst>
                      <a:gd name="connsiteX0" fmla="*/ 601 w 45983"/>
                      <a:gd name="connsiteY0" fmla="*/ 6005 h 5082"/>
                      <a:gd name="connsiteX1" fmla="*/ 19715 w 45983"/>
                      <a:gd name="connsiteY1" fmla="*/ 5104 h 5082"/>
                      <a:gd name="connsiteX2" fmla="*/ 46585 w 45983"/>
                      <a:gd name="connsiteY2" fmla="*/ 922 h 5082"/>
                    </a:gdLst>
                    <a:ahLst/>
                    <a:cxnLst>
                      <a:cxn ang="0">
                        <a:pos x="connsiteX0" y="connsiteY0"/>
                      </a:cxn>
                      <a:cxn ang="0">
                        <a:pos x="connsiteX1" y="connsiteY1"/>
                      </a:cxn>
                      <a:cxn ang="0">
                        <a:pos x="connsiteX2" y="connsiteY2"/>
                      </a:cxn>
                    </a:cxnLst>
                    <a:rect l="l" t="t" r="r" b="b"/>
                    <a:pathLst>
                      <a:path w="45983" h="5082">
                        <a:moveTo>
                          <a:pt x="601" y="6005"/>
                        </a:moveTo>
                        <a:cubicBezTo>
                          <a:pt x="6886" y="4690"/>
                          <a:pt x="13337" y="4385"/>
                          <a:pt x="19715" y="5104"/>
                        </a:cubicBezTo>
                        <a:cubicBezTo>
                          <a:pt x="31526" y="6158"/>
                          <a:pt x="44913" y="4109"/>
                          <a:pt x="46585" y="922"/>
                        </a:cubicBezTo>
                      </a:path>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45" name="Freeform 6244">
                    <a:extLst>
                      <a:ext uri="{FF2B5EF4-FFF2-40B4-BE49-F238E27FC236}">
                        <a16:creationId xmlns:a16="http://schemas.microsoft.com/office/drawing/2014/main" id="{16525014-D73D-795F-3B04-A991012C0912}"/>
                      </a:ext>
                    </a:extLst>
                  </p:cNvPr>
                  <p:cNvSpPr/>
                  <p:nvPr/>
                </p:nvSpPr>
                <p:spPr>
                  <a:xfrm>
                    <a:off x="3700229" y="5134376"/>
                    <a:ext cx="5631" cy="5632"/>
                  </a:xfrm>
                  <a:custGeom>
                    <a:avLst/>
                    <a:gdLst>
                      <a:gd name="connsiteX0" fmla="*/ 667 w 5631"/>
                      <a:gd name="connsiteY0" fmla="*/ 4349 h 5632"/>
                      <a:gd name="connsiteX1" fmla="*/ 2804 w 5631"/>
                      <a:gd name="connsiteY1" fmla="*/ 989 h 5632"/>
                      <a:gd name="connsiteX2" fmla="*/ 6162 w 5631"/>
                      <a:gd name="connsiteY2" fmla="*/ 3126 h 5632"/>
                      <a:gd name="connsiteX3" fmla="*/ 4026 w 5631"/>
                      <a:gd name="connsiteY3" fmla="*/ 6486 h 5632"/>
                      <a:gd name="connsiteX4" fmla="*/ 4026 w 5631"/>
                      <a:gd name="connsiteY4" fmla="*/ 6486 h 5632"/>
                      <a:gd name="connsiteX5" fmla="*/ 667 w 5631"/>
                      <a:gd name="connsiteY5" fmla="*/ 4349 h 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1" h="5632">
                        <a:moveTo>
                          <a:pt x="667" y="4349"/>
                        </a:moveTo>
                        <a:cubicBezTo>
                          <a:pt x="328" y="2831"/>
                          <a:pt x="1285" y="1326"/>
                          <a:pt x="2804" y="989"/>
                        </a:cubicBezTo>
                        <a:cubicBezTo>
                          <a:pt x="4323" y="651"/>
                          <a:pt x="5823" y="1608"/>
                          <a:pt x="6162" y="3126"/>
                        </a:cubicBezTo>
                        <a:cubicBezTo>
                          <a:pt x="6501" y="4644"/>
                          <a:pt x="5544" y="6148"/>
                          <a:pt x="4026" y="6486"/>
                        </a:cubicBezTo>
                        <a:cubicBezTo>
                          <a:pt x="4026" y="6486"/>
                          <a:pt x="4026" y="6486"/>
                          <a:pt x="4026" y="6486"/>
                        </a:cubicBezTo>
                        <a:cubicBezTo>
                          <a:pt x="2507" y="6823"/>
                          <a:pt x="1006" y="5866"/>
                          <a:pt x="667" y="4349"/>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46" name="Freeform 6245">
                    <a:extLst>
                      <a:ext uri="{FF2B5EF4-FFF2-40B4-BE49-F238E27FC236}">
                        <a16:creationId xmlns:a16="http://schemas.microsoft.com/office/drawing/2014/main" id="{A0A7FA60-12FF-0085-7BDB-1193DEE4A6F1}"/>
                      </a:ext>
                    </a:extLst>
                  </p:cNvPr>
                  <p:cNvSpPr/>
                  <p:nvPr/>
                </p:nvSpPr>
                <p:spPr>
                  <a:xfrm>
                    <a:off x="3694479" y="5141159"/>
                    <a:ext cx="4813" cy="4813"/>
                  </a:xfrm>
                  <a:custGeom>
                    <a:avLst/>
                    <a:gdLst>
                      <a:gd name="connsiteX0" fmla="*/ 5410 w 4813"/>
                      <a:gd name="connsiteY0" fmla="*/ 3209 h 4813"/>
                      <a:gd name="connsiteX1" fmla="*/ 3125 w 4813"/>
                      <a:gd name="connsiteY1" fmla="*/ 5731 h 4813"/>
                      <a:gd name="connsiteX2" fmla="*/ 603 w 4813"/>
                      <a:gd name="connsiteY2" fmla="*/ 3445 h 4813"/>
                      <a:gd name="connsiteX3" fmla="*/ 2888 w 4813"/>
                      <a:gd name="connsiteY3" fmla="*/ 923 h 4813"/>
                      <a:gd name="connsiteX4" fmla="*/ 2892 w 4813"/>
                      <a:gd name="connsiteY4" fmla="*/ 923 h 4813"/>
                      <a:gd name="connsiteX5" fmla="*/ 5410 w 4813"/>
                      <a:gd name="connsiteY5" fmla="*/ 3209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3" h="4813">
                        <a:moveTo>
                          <a:pt x="5410" y="3209"/>
                        </a:moveTo>
                        <a:cubicBezTo>
                          <a:pt x="5475" y="4537"/>
                          <a:pt x="4453" y="5666"/>
                          <a:pt x="3125" y="5731"/>
                        </a:cubicBezTo>
                        <a:cubicBezTo>
                          <a:pt x="1796" y="5796"/>
                          <a:pt x="668" y="4773"/>
                          <a:pt x="603" y="3445"/>
                        </a:cubicBezTo>
                        <a:cubicBezTo>
                          <a:pt x="538" y="2118"/>
                          <a:pt x="1559" y="989"/>
                          <a:pt x="2888" y="923"/>
                        </a:cubicBezTo>
                        <a:cubicBezTo>
                          <a:pt x="2888" y="923"/>
                          <a:pt x="2892" y="923"/>
                          <a:pt x="2892" y="923"/>
                        </a:cubicBezTo>
                        <a:cubicBezTo>
                          <a:pt x="4216" y="860"/>
                          <a:pt x="5345" y="1883"/>
                          <a:pt x="5410" y="3209"/>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47" name="Freeform 6246">
                    <a:extLst>
                      <a:ext uri="{FF2B5EF4-FFF2-40B4-BE49-F238E27FC236}">
                        <a16:creationId xmlns:a16="http://schemas.microsoft.com/office/drawing/2014/main" id="{DEED2342-24D7-7162-441B-F48E940975AC}"/>
                      </a:ext>
                    </a:extLst>
                  </p:cNvPr>
                  <p:cNvSpPr/>
                  <p:nvPr/>
                </p:nvSpPr>
                <p:spPr>
                  <a:xfrm>
                    <a:off x="3702060" y="5145630"/>
                    <a:ext cx="3780" cy="3782"/>
                  </a:xfrm>
                  <a:custGeom>
                    <a:avLst/>
                    <a:gdLst>
                      <a:gd name="connsiteX0" fmla="*/ 4377 w 3780"/>
                      <a:gd name="connsiteY0" fmla="*/ 2725 h 3782"/>
                      <a:gd name="connsiteX1" fmla="*/ 2575 w 3780"/>
                      <a:gd name="connsiteY1" fmla="*/ 4700 h 3782"/>
                      <a:gd name="connsiteX2" fmla="*/ 601 w 3780"/>
                      <a:gd name="connsiteY2" fmla="*/ 2897 h 3782"/>
                      <a:gd name="connsiteX3" fmla="*/ 2398 w 3780"/>
                      <a:gd name="connsiteY3" fmla="*/ 922 h 3782"/>
                      <a:gd name="connsiteX4" fmla="*/ 4377 w 3780"/>
                      <a:gd name="connsiteY4" fmla="*/ 2721 h 3782"/>
                      <a:gd name="connsiteX5" fmla="*/ 4377 w 3780"/>
                      <a:gd name="connsiteY5" fmla="*/ 2725 h 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0" h="3782">
                        <a:moveTo>
                          <a:pt x="4377" y="2725"/>
                        </a:moveTo>
                        <a:cubicBezTo>
                          <a:pt x="4424" y="3768"/>
                          <a:pt x="3615" y="4653"/>
                          <a:pt x="2575" y="4700"/>
                        </a:cubicBezTo>
                        <a:cubicBezTo>
                          <a:pt x="1530" y="4748"/>
                          <a:pt x="647" y="3940"/>
                          <a:pt x="601" y="2897"/>
                        </a:cubicBezTo>
                        <a:cubicBezTo>
                          <a:pt x="554" y="1856"/>
                          <a:pt x="1358" y="972"/>
                          <a:pt x="2398" y="922"/>
                        </a:cubicBezTo>
                        <a:cubicBezTo>
                          <a:pt x="3443" y="872"/>
                          <a:pt x="4326" y="1678"/>
                          <a:pt x="4377" y="2721"/>
                        </a:cubicBezTo>
                        <a:cubicBezTo>
                          <a:pt x="4377" y="2722"/>
                          <a:pt x="4377" y="2724"/>
                          <a:pt x="4377" y="2725"/>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48" name="Freeform 6247">
                    <a:extLst>
                      <a:ext uri="{FF2B5EF4-FFF2-40B4-BE49-F238E27FC236}">
                        <a16:creationId xmlns:a16="http://schemas.microsoft.com/office/drawing/2014/main" id="{4E80791A-4055-3FDD-6D3B-3441358D41FE}"/>
                      </a:ext>
                    </a:extLst>
                  </p:cNvPr>
                  <p:cNvSpPr/>
                  <p:nvPr/>
                </p:nvSpPr>
                <p:spPr>
                  <a:xfrm>
                    <a:off x="3701410" y="5153905"/>
                    <a:ext cx="3111" cy="3113"/>
                  </a:xfrm>
                  <a:custGeom>
                    <a:avLst/>
                    <a:gdLst>
                      <a:gd name="connsiteX0" fmla="*/ 3708 w 3111"/>
                      <a:gd name="connsiteY0" fmla="*/ 2403 h 3113"/>
                      <a:gd name="connsiteX1" fmla="*/ 2226 w 3111"/>
                      <a:gd name="connsiteY1" fmla="*/ 4031 h 3113"/>
                      <a:gd name="connsiteX2" fmla="*/ 601 w 3111"/>
                      <a:gd name="connsiteY2" fmla="*/ 2548 h 3113"/>
                      <a:gd name="connsiteX3" fmla="*/ 2083 w 3111"/>
                      <a:gd name="connsiteY3" fmla="*/ 921 h 3113"/>
                      <a:gd name="connsiteX4" fmla="*/ 2083 w 3111"/>
                      <a:gd name="connsiteY4" fmla="*/ 921 h 3113"/>
                      <a:gd name="connsiteX5" fmla="*/ 3708 w 3111"/>
                      <a:gd name="connsiteY5" fmla="*/ 2403 h 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 h="3113">
                        <a:moveTo>
                          <a:pt x="3708" y="2403"/>
                        </a:moveTo>
                        <a:cubicBezTo>
                          <a:pt x="3750" y="3262"/>
                          <a:pt x="3086" y="3990"/>
                          <a:pt x="2226" y="4031"/>
                        </a:cubicBezTo>
                        <a:cubicBezTo>
                          <a:pt x="1367" y="4071"/>
                          <a:pt x="638" y="3407"/>
                          <a:pt x="601" y="2548"/>
                        </a:cubicBezTo>
                        <a:cubicBezTo>
                          <a:pt x="559" y="1690"/>
                          <a:pt x="1223" y="961"/>
                          <a:pt x="2083" y="921"/>
                        </a:cubicBezTo>
                        <a:cubicBezTo>
                          <a:pt x="2083" y="921"/>
                          <a:pt x="2083" y="921"/>
                          <a:pt x="2083" y="921"/>
                        </a:cubicBezTo>
                        <a:cubicBezTo>
                          <a:pt x="2942" y="881"/>
                          <a:pt x="3666" y="1545"/>
                          <a:pt x="3708" y="2403"/>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grpSp>
      </p:grpSp>
    </p:spTree>
    <p:extLst>
      <p:ext uri="{BB962C8B-B14F-4D97-AF65-F5344CB8AC3E}">
        <p14:creationId xmlns:p14="http://schemas.microsoft.com/office/powerpoint/2010/main" val="4240306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86A7-79BA-FD79-D5B6-07F605802136}"/>
              </a:ext>
            </a:extLst>
          </p:cNvPr>
          <p:cNvSpPr>
            <a:spLocks noGrp="1"/>
          </p:cNvSpPr>
          <p:nvPr>
            <p:ph type="title"/>
          </p:nvPr>
        </p:nvSpPr>
        <p:spPr/>
        <p:txBody>
          <a:bodyPr/>
          <a:lstStyle/>
          <a:p>
            <a:r>
              <a:rPr lang="en-US"/>
              <a:t>Project Implementation Page 2</a:t>
            </a:r>
          </a:p>
        </p:txBody>
      </p:sp>
      <p:sp>
        <p:nvSpPr>
          <p:cNvPr id="3" name="Subtitle 9">
            <a:extLst>
              <a:ext uri="{FF2B5EF4-FFF2-40B4-BE49-F238E27FC236}">
                <a16:creationId xmlns:a16="http://schemas.microsoft.com/office/drawing/2014/main" id="{AB033DC8-C804-5BDA-BE82-8E2099AB6E6C}"/>
              </a:ext>
            </a:extLst>
          </p:cNvPr>
          <p:cNvSpPr>
            <a:spLocks noGrp="1"/>
          </p:cNvSpPr>
          <p:nvPr>
            <p:ph type="subTitle" idx="13"/>
          </p:nvPr>
        </p:nvSpPr>
        <p:spPr/>
        <p:txBody>
          <a:bodyPr/>
          <a:lstStyle/>
          <a:p>
            <a:r>
              <a:rPr lang="en-US"/>
              <a:t>Draft-For Discussion Only</a:t>
            </a:r>
          </a:p>
        </p:txBody>
      </p:sp>
      <p:sp>
        <p:nvSpPr>
          <p:cNvPr id="4" name="Slide Number Placeholder 3">
            <a:extLst>
              <a:ext uri="{FF2B5EF4-FFF2-40B4-BE49-F238E27FC236}">
                <a16:creationId xmlns:a16="http://schemas.microsoft.com/office/drawing/2014/main" id="{37B569DE-E7F9-7140-544B-2AECCF86AA5D}"/>
              </a:ext>
            </a:extLst>
          </p:cNvPr>
          <p:cNvSpPr>
            <a:spLocks noGrp="1"/>
          </p:cNvSpPr>
          <p:nvPr>
            <p:ph type="sldNum" sz="quarter" idx="10"/>
          </p:nvPr>
        </p:nvSpPr>
        <p:spPr>
          <a:xfrm>
            <a:off x="324551" y="6437012"/>
            <a:ext cx="351614" cy="300626"/>
          </a:xfrm>
          <a:prstGeom prst="rect">
            <a:avLst/>
          </a:prstGeom>
        </p:spPr>
        <p:txBody>
          <a:bodyPr/>
          <a:lstStyle/>
          <a:p>
            <a:pPr defTabSz="855808"/>
            <a:fld id="{69E996CB-28C5-0A42-AD47-0649721A0D55}" type="slidenum">
              <a:rPr lang="uk-UA">
                <a:solidFill>
                  <a:srgbClr val="F7F7F7">
                    <a:lumMod val="10000"/>
                  </a:srgbClr>
                </a:solidFill>
              </a:rPr>
              <a:pPr defTabSz="855808"/>
              <a:t>16</a:t>
            </a:fld>
            <a:endParaRPr lang="uk-UA">
              <a:solidFill>
                <a:srgbClr val="F7F7F7">
                  <a:lumMod val="10000"/>
                </a:srgbClr>
              </a:solidFill>
            </a:endParaRPr>
          </a:p>
        </p:txBody>
      </p:sp>
      <p:sp>
        <p:nvSpPr>
          <p:cNvPr id="5" name="Footer Placeholder 4">
            <a:extLst>
              <a:ext uri="{FF2B5EF4-FFF2-40B4-BE49-F238E27FC236}">
                <a16:creationId xmlns:a16="http://schemas.microsoft.com/office/drawing/2014/main" id="{D96218CB-0C55-ABC4-4DC6-AEC39B61E0C3}"/>
              </a:ext>
            </a:extLst>
          </p:cNvPr>
          <p:cNvSpPr>
            <a:spLocks noGrp="1"/>
          </p:cNvSpPr>
          <p:nvPr>
            <p:ph type="ftr" sz="quarter" idx="12"/>
          </p:nvPr>
        </p:nvSpPr>
        <p:spPr>
          <a:xfrm>
            <a:off x="2943261" y="6437012"/>
            <a:ext cx="6305479" cy="300626"/>
          </a:xfrm>
        </p:spPr>
        <p:txBody>
          <a:bodyPr/>
          <a:lstStyle/>
          <a:p>
            <a:pPr defTabSz="855808"/>
            <a:r>
              <a:rPr lang="en-US">
                <a:solidFill>
                  <a:srgbClr val="F7F7F7">
                    <a:lumMod val="10000"/>
                  </a:srgbClr>
                </a:solidFill>
              </a:rPr>
              <a:t>© 2023 Working Solutions Proprietary &amp; Confidential</a:t>
            </a:r>
          </a:p>
        </p:txBody>
      </p:sp>
      <p:grpSp>
        <p:nvGrpSpPr>
          <p:cNvPr id="6" name="Graphic 4289">
            <a:extLst>
              <a:ext uri="{FF2B5EF4-FFF2-40B4-BE49-F238E27FC236}">
                <a16:creationId xmlns:a16="http://schemas.microsoft.com/office/drawing/2014/main" id="{CD24975F-E6F9-0E92-457E-1C2AA16B3D43}"/>
              </a:ext>
            </a:extLst>
          </p:cNvPr>
          <p:cNvGrpSpPr/>
          <p:nvPr/>
        </p:nvGrpSpPr>
        <p:grpSpPr>
          <a:xfrm>
            <a:off x="-6362665" y="281198"/>
            <a:ext cx="18413630" cy="5972944"/>
            <a:chOff x="-159141" y="529823"/>
            <a:chExt cx="15340429" cy="4976071"/>
          </a:xfrm>
        </p:grpSpPr>
        <p:grpSp>
          <p:nvGrpSpPr>
            <p:cNvPr id="7" name="Graphic 4289">
              <a:extLst>
                <a:ext uri="{FF2B5EF4-FFF2-40B4-BE49-F238E27FC236}">
                  <a16:creationId xmlns:a16="http://schemas.microsoft.com/office/drawing/2014/main" id="{40AEE9F3-5BB0-B17D-4293-10274777ACA5}"/>
                </a:ext>
              </a:extLst>
            </p:cNvPr>
            <p:cNvGrpSpPr/>
            <p:nvPr/>
          </p:nvGrpSpPr>
          <p:grpSpPr>
            <a:xfrm>
              <a:off x="-159141" y="1079438"/>
              <a:ext cx="1036588" cy="839583"/>
              <a:chOff x="-159141" y="1079438"/>
              <a:chExt cx="1036588" cy="839583"/>
            </a:xfrm>
          </p:grpSpPr>
          <p:sp>
            <p:nvSpPr>
              <p:cNvPr id="8" name="Freeform 7">
                <a:extLst>
                  <a:ext uri="{FF2B5EF4-FFF2-40B4-BE49-F238E27FC236}">
                    <a16:creationId xmlns:a16="http://schemas.microsoft.com/office/drawing/2014/main" id="{BBFF61A9-682D-6713-FF5D-7EAE3C940F05}"/>
                  </a:ext>
                </a:extLst>
              </p:cNvPr>
              <p:cNvSpPr/>
              <p:nvPr/>
            </p:nvSpPr>
            <p:spPr>
              <a:xfrm>
                <a:off x="475914" y="1421877"/>
                <a:ext cx="4644" cy="497144"/>
              </a:xfrm>
              <a:custGeom>
                <a:avLst/>
                <a:gdLst>
                  <a:gd name="connsiteX0" fmla="*/ 81 w 4644"/>
                  <a:gd name="connsiteY0" fmla="*/ 497337 h 497144"/>
                  <a:gd name="connsiteX1" fmla="*/ 81 w 4644"/>
                  <a:gd name="connsiteY1" fmla="*/ 192 h 497144"/>
                </a:gdLst>
                <a:ahLst/>
                <a:cxnLst>
                  <a:cxn ang="0">
                    <a:pos x="connsiteX0" y="connsiteY0"/>
                  </a:cxn>
                  <a:cxn ang="0">
                    <a:pos x="connsiteX1" y="connsiteY1"/>
                  </a:cxn>
                </a:cxnLst>
                <a:rect l="l" t="t" r="r" b="b"/>
                <a:pathLst>
                  <a:path w="4644" h="497144">
                    <a:moveTo>
                      <a:pt x="81" y="497337"/>
                    </a:moveTo>
                    <a:lnTo>
                      <a:pt x="81" y="192"/>
                    </a:lnTo>
                  </a:path>
                </a:pathLst>
              </a:custGeom>
              <a:ln w="23219" cap="flat">
                <a:solidFill>
                  <a:srgbClr val="C0C0C0"/>
                </a:solidFill>
                <a:prstDash val="solid"/>
                <a:miter/>
              </a:ln>
            </p:spPr>
            <p:txBody>
              <a:bodyPr rtlCol="0" anchor="ctr"/>
              <a:lstStyle/>
              <a:p>
                <a:pPr defTabSz="855808"/>
                <a:endParaRPr lang="en-US" sz="1685">
                  <a:solidFill>
                    <a:srgbClr val="454545"/>
                  </a:solidFill>
                  <a:latin typeface="Source Sans Pro"/>
                </a:endParaRPr>
              </a:p>
            </p:txBody>
          </p:sp>
          <p:sp>
            <p:nvSpPr>
              <p:cNvPr id="10" name="Rounded Rectangle 9">
                <a:extLst>
                  <a:ext uri="{FF2B5EF4-FFF2-40B4-BE49-F238E27FC236}">
                    <a16:creationId xmlns:a16="http://schemas.microsoft.com/office/drawing/2014/main" id="{6734E6A8-D2AE-00A3-1812-CC30EAC12893}"/>
                  </a:ext>
                </a:extLst>
              </p:cNvPr>
              <p:cNvSpPr/>
              <p:nvPr/>
            </p:nvSpPr>
            <p:spPr>
              <a:xfrm>
                <a:off x="-151698" y="1082703"/>
                <a:ext cx="1003839" cy="450682"/>
              </a:xfrm>
              <a:prstGeom prst="roundRect">
                <a:avLst>
                  <a:gd name="adj" fmla="val 7852"/>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12" name="TextBox 11">
                <a:extLst>
                  <a:ext uri="{FF2B5EF4-FFF2-40B4-BE49-F238E27FC236}">
                    <a16:creationId xmlns:a16="http://schemas.microsoft.com/office/drawing/2014/main" id="{888B69BE-20D3-A22D-DA6A-623E17BE4CC2}"/>
                  </a:ext>
                </a:extLst>
              </p:cNvPr>
              <p:cNvSpPr txBox="1"/>
              <p:nvPr/>
            </p:nvSpPr>
            <p:spPr>
              <a:xfrm>
                <a:off x="-159141" y="1079438"/>
                <a:ext cx="1036588" cy="169231"/>
              </a:xfrm>
              <a:prstGeom prst="rect">
                <a:avLst/>
              </a:prstGeom>
              <a:noFill/>
            </p:spPr>
            <p:txBody>
              <a:bodyPr wrap="none" rtlCol="0">
                <a:spAutoFit/>
              </a:bodyPr>
              <a:lstStyle/>
              <a:p>
                <a:pPr defTabSz="855808"/>
                <a:r>
                  <a:rPr lang="en-US" sz="720" b="1" spc="5">
                    <a:ln/>
                    <a:solidFill>
                      <a:srgbClr val="4CB748"/>
                    </a:solidFill>
                    <a:latin typeface="Source Sans Pro"/>
                    <a:ea typeface="Lato-Black"/>
                    <a:cs typeface="Lato-Black"/>
                    <a:sym typeface="Lato-Black"/>
                    <a:rtl val="0"/>
                  </a:rPr>
                  <a:t>Working Solutions/Client </a:t>
                </a:r>
              </a:p>
            </p:txBody>
          </p:sp>
          <p:sp>
            <p:nvSpPr>
              <p:cNvPr id="13" name="TextBox 12">
                <a:extLst>
                  <a:ext uri="{FF2B5EF4-FFF2-40B4-BE49-F238E27FC236}">
                    <a16:creationId xmlns:a16="http://schemas.microsoft.com/office/drawing/2014/main" id="{84C41E74-BC50-7993-899C-36669F1EBDE9}"/>
                  </a:ext>
                </a:extLst>
              </p:cNvPr>
              <p:cNvSpPr txBox="1"/>
              <p:nvPr/>
            </p:nvSpPr>
            <p:spPr>
              <a:xfrm>
                <a:off x="48028" y="1184568"/>
                <a:ext cx="816503" cy="169231"/>
              </a:xfrm>
              <a:prstGeom prst="rect">
                <a:avLst/>
              </a:prstGeom>
              <a:noFill/>
            </p:spPr>
            <p:txBody>
              <a:bodyPr wrap="none" rtlCol="0">
                <a:spAutoFit/>
              </a:bodyPr>
              <a:lstStyle/>
              <a:p>
                <a:pPr defTabSz="855808"/>
                <a:r>
                  <a:rPr lang="en-US" sz="720" b="1" spc="5">
                    <a:ln/>
                    <a:solidFill>
                      <a:srgbClr val="4CB748"/>
                    </a:solidFill>
                    <a:latin typeface="Source Sans Pro"/>
                    <a:ea typeface="Lato-Black"/>
                    <a:cs typeface="Lato-Black"/>
                    <a:sym typeface="Lato-Black"/>
                    <a:rtl val="0"/>
                  </a:rPr>
                  <a:t>Contractual Signed</a:t>
                </a:r>
              </a:p>
            </p:txBody>
          </p:sp>
          <p:sp>
            <p:nvSpPr>
              <p:cNvPr id="14" name="TextBox 13">
                <a:extLst>
                  <a:ext uri="{FF2B5EF4-FFF2-40B4-BE49-F238E27FC236}">
                    <a16:creationId xmlns:a16="http://schemas.microsoft.com/office/drawing/2014/main" id="{7E007BC6-2C74-0ED9-7BB6-A15CFDB54BCF}"/>
                  </a:ext>
                </a:extLst>
              </p:cNvPr>
              <p:cNvSpPr txBox="1"/>
              <p:nvPr/>
            </p:nvSpPr>
            <p:spPr>
              <a:xfrm>
                <a:off x="162378" y="1324209"/>
                <a:ext cx="491451"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12/12/2022</a:t>
                </a:r>
              </a:p>
            </p:txBody>
          </p:sp>
          <p:sp>
            <p:nvSpPr>
              <p:cNvPr id="15" name="Freeform 14">
                <a:extLst>
                  <a:ext uri="{FF2B5EF4-FFF2-40B4-BE49-F238E27FC236}">
                    <a16:creationId xmlns:a16="http://schemas.microsoft.com/office/drawing/2014/main" id="{EF7166EA-D7BD-AC2B-F460-ECA2C8A4C94A}"/>
                  </a:ext>
                </a:extLst>
              </p:cNvPr>
              <p:cNvSpPr/>
              <p:nvPr/>
            </p:nvSpPr>
            <p:spPr>
              <a:xfrm>
                <a:off x="152233" y="1335922"/>
                <a:ext cx="642721" cy="4646"/>
              </a:xfrm>
              <a:custGeom>
                <a:avLst/>
                <a:gdLst>
                  <a:gd name="connsiteX0" fmla="*/ 11 w 642721"/>
                  <a:gd name="connsiteY0" fmla="*/ 174 h 4646"/>
                  <a:gd name="connsiteX1" fmla="*/ 642733 w 642721"/>
                  <a:gd name="connsiteY1" fmla="*/ 174 h 4646"/>
                </a:gdLst>
                <a:ahLst/>
                <a:cxnLst>
                  <a:cxn ang="0">
                    <a:pos x="connsiteX0" y="connsiteY0"/>
                  </a:cxn>
                  <a:cxn ang="0">
                    <a:pos x="connsiteX1" y="connsiteY1"/>
                  </a:cxn>
                </a:cxnLst>
                <a:rect l="l" t="t" r="r" b="b"/>
                <a:pathLst>
                  <a:path w="642721" h="4646">
                    <a:moveTo>
                      <a:pt x="11" y="174"/>
                    </a:moveTo>
                    <a:lnTo>
                      <a:pt x="642733" y="174"/>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sp>
          <p:nvSpPr>
            <p:cNvPr id="16" name="Freeform 15">
              <a:extLst>
                <a:ext uri="{FF2B5EF4-FFF2-40B4-BE49-F238E27FC236}">
                  <a16:creationId xmlns:a16="http://schemas.microsoft.com/office/drawing/2014/main" id="{25923C40-0F15-AF54-14A6-EC28420F33CF}"/>
                </a:ext>
              </a:extLst>
            </p:cNvPr>
            <p:cNvSpPr/>
            <p:nvPr/>
          </p:nvSpPr>
          <p:spPr>
            <a:xfrm>
              <a:off x="14554244" y="1330407"/>
              <a:ext cx="4644" cy="500336"/>
            </a:xfrm>
            <a:custGeom>
              <a:avLst/>
              <a:gdLst>
                <a:gd name="connsiteX0" fmla="*/ 3112 w 4644"/>
                <a:gd name="connsiteY0" fmla="*/ 500607 h 500336"/>
                <a:gd name="connsiteX1" fmla="*/ 3112 w 4644"/>
                <a:gd name="connsiteY1" fmla="*/ 270 h 500336"/>
              </a:gdLst>
              <a:ahLst/>
              <a:cxnLst>
                <a:cxn ang="0">
                  <a:pos x="connsiteX0" y="connsiteY0"/>
                </a:cxn>
                <a:cxn ang="0">
                  <a:pos x="connsiteX1" y="connsiteY1"/>
                </a:cxn>
              </a:cxnLst>
              <a:rect l="l" t="t" r="r" b="b"/>
              <a:pathLst>
                <a:path w="4644" h="500336">
                  <a:moveTo>
                    <a:pt x="3112" y="500607"/>
                  </a:moveTo>
                  <a:lnTo>
                    <a:pt x="3112" y="270"/>
                  </a:lnTo>
                </a:path>
              </a:pathLst>
            </a:custGeom>
            <a:noFill/>
            <a:ln w="23219" cap="flat">
              <a:noFill/>
              <a:prstDash val="solid"/>
              <a:miter/>
            </a:ln>
          </p:spPr>
          <p:txBody>
            <a:bodyPr rtlCol="0" anchor="ctr"/>
            <a:lstStyle/>
            <a:p>
              <a:pPr defTabSz="855808"/>
              <a:endParaRPr lang="en-US" sz="1685">
                <a:solidFill>
                  <a:srgbClr val="454545"/>
                </a:solidFill>
                <a:latin typeface="Source Sans Pro"/>
              </a:endParaRPr>
            </a:p>
          </p:txBody>
        </p:sp>
        <p:grpSp>
          <p:nvGrpSpPr>
            <p:cNvPr id="17" name="Graphic 4289">
              <a:extLst>
                <a:ext uri="{FF2B5EF4-FFF2-40B4-BE49-F238E27FC236}">
                  <a16:creationId xmlns:a16="http://schemas.microsoft.com/office/drawing/2014/main" id="{7E4AE379-5A0C-D561-BF53-6C82AD445F15}"/>
                </a:ext>
              </a:extLst>
            </p:cNvPr>
            <p:cNvGrpSpPr/>
            <p:nvPr/>
          </p:nvGrpSpPr>
          <p:grpSpPr>
            <a:xfrm>
              <a:off x="2914424" y="3823967"/>
              <a:ext cx="1273256" cy="831671"/>
              <a:chOff x="2914424" y="3823967"/>
              <a:chExt cx="1273256" cy="831671"/>
            </a:xfrm>
          </p:grpSpPr>
          <p:sp>
            <p:nvSpPr>
              <p:cNvPr id="18" name="Freeform 17">
                <a:extLst>
                  <a:ext uri="{FF2B5EF4-FFF2-40B4-BE49-F238E27FC236}">
                    <a16:creationId xmlns:a16="http://schemas.microsoft.com/office/drawing/2014/main" id="{A487DC1B-995A-716E-A4D2-F0B00723B536}"/>
                  </a:ext>
                </a:extLst>
              </p:cNvPr>
              <p:cNvSpPr/>
              <p:nvPr/>
            </p:nvSpPr>
            <p:spPr>
              <a:xfrm>
                <a:off x="3183821" y="4163140"/>
                <a:ext cx="520215" cy="492498"/>
              </a:xfrm>
              <a:custGeom>
                <a:avLst/>
                <a:gdLst>
                  <a:gd name="connsiteX0" fmla="*/ 664 w 520215"/>
                  <a:gd name="connsiteY0" fmla="*/ 782 h 492498"/>
                  <a:gd name="connsiteX1" fmla="*/ 520879 w 520215"/>
                  <a:gd name="connsiteY1" fmla="*/ 782 h 492498"/>
                  <a:gd name="connsiteX2" fmla="*/ 520879 w 520215"/>
                  <a:gd name="connsiteY2" fmla="*/ 493280 h 492498"/>
                  <a:gd name="connsiteX3" fmla="*/ 664 w 520215"/>
                  <a:gd name="connsiteY3" fmla="*/ 493280 h 492498"/>
                </a:gdLst>
                <a:ahLst/>
                <a:cxnLst>
                  <a:cxn ang="0">
                    <a:pos x="connsiteX0" y="connsiteY0"/>
                  </a:cxn>
                  <a:cxn ang="0">
                    <a:pos x="connsiteX1" y="connsiteY1"/>
                  </a:cxn>
                  <a:cxn ang="0">
                    <a:pos x="connsiteX2" y="connsiteY2"/>
                  </a:cxn>
                  <a:cxn ang="0">
                    <a:pos x="connsiteX3" y="connsiteY3"/>
                  </a:cxn>
                </a:cxnLst>
                <a:rect l="l" t="t" r="r" b="b"/>
                <a:pathLst>
                  <a:path w="520215" h="492498">
                    <a:moveTo>
                      <a:pt x="664" y="782"/>
                    </a:moveTo>
                    <a:lnTo>
                      <a:pt x="520879" y="782"/>
                    </a:lnTo>
                    <a:lnTo>
                      <a:pt x="520879" y="493280"/>
                    </a:lnTo>
                    <a:lnTo>
                      <a:pt x="664" y="493280"/>
                    </a:lnTo>
                    <a:close/>
                  </a:path>
                </a:pathLst>
              </a:custGeom>
              <a:solidFill>
                <a:srgbClr val="C2C2C2"/>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19" name="Graphic 4289">
                <a:extLst>
                  <a:ext uri="{FF2B5EF4-FFF2-40B4-BE49-F238E27FC236}">
                    <a16:creationId xmlns:a16="http://schemas.microsoft.com/office/drawing/2014/main" id="{A4F0D1A1-2DD0-25BC-56BB-CB3CF9646836}"/>
                  </a:ext>
                </a:extLst>
              </p:cNvPr>
              <p:cNvGrpSpPr/>
              <p:nvPr/>
            </p:nvGrpSpPr>
            <p:grpSpPr>
              <a:xfrm>
                <a:off x="2914424" y="3823967"/>
                <a:ext cx="1273256" cy="566837"/>
                <a:chOff x="2914424" y="3823967"/>
                <a:chExt cx="1273256" cy="566837"/>
              </a:xfrm>
            </p:grpSpPr>
            <p:sp>
              <p:nvSpPr>
                <p:cNvPr id="20" name="Rounded Rectangle 19">
                  <a:extLst>
                    <a:ext uri="{FF2B5EF4-FFF2-40B4-BE49-F238E27FC236}">
                      <a16:creationId xmlns:a16="http://schemas.microsoft.com/office/drawing/2014/main" id="{3BA04C10-CFD3-BEEF-8547-E08BF486831B}"/>
                    </a:ext>
                  </a:extLst>
                </p:cNvPr>
                <p:cNvSpPr/>
                <p:nvPr/>
              </p:nvSpPr>
              <p:spPr>
                <a:xfrm>
                  <a:off x="2914424" y="3823967"/>
                  <a:ext cx="1258283" cy="566837"/>
                </a:xfrm>
                <a:prstGeom prst="roundRect">
                  <a:avLst>
                    <a:gd name="adj" fmla="val 7705"/>
                  </a:avLst>
                </a:prstGeom>
                <a:solidFill>
                  <a:srgbClr val="A8D9A6"/>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21" name="TextBox 20">
                  <a:extLst>
                    <a:ext uri="{FF2B5EF4-FFF2-40B4-BE49-F238E27FC236}">
                      <a16:creationId xmlns:a16="http://schemas.microsoft.com/office/drawing/2014/main" id="{7339649A-E224-7263-BD1E-DF7026254D74}"/>
                    </a:ext>
                  </a:extLst>
                </p:cNvPr>
                <p:cNvSpPr txBox="1"/>
                <p:nvPr/>
              </p:nvSpPr>
              <p:spPr>
                <a:xfrm>
                  <a:off x="2916798" y="3845833"/>
                  <a:ext cx="1270882" cy="184615"/>
                </a:xfrm>
                <a:prstGeom prst="rect">
                  <a:avLst/>
                </a:prstGeom>
                <a:noFill/>
              </p:spPr>
              <p:txBody>
                <a:bodyPr wrap="none" rtlCol="0">
                  <a:spAutoFit/>
                </a:bodyPr>
                <a:lstStyle/>
                <a:p>
                  <a:pPr defTabSz="855808"/>
                  <a:r>
                    <a:rPr lang="en-US" sz="840" b="1" spc="6">
                      <a:ln/>
                      <a:solidFill>
                        <a:srgbClr val="343434"/>
                      </a:solidFill>
                      <a:latin typeface="Source Sans Pro"/>
                      <a:sym typeface="SourceSansPro-Black"/>
                      <a:rtl val="0"/>
                    </a:rPr>
                    <a:t>Lock in Agent Pay Strategy, </a:t>
                  </a:r>
                </a:p>
              </p:txBody>
            </p:sp>
            <p:sp>
              <p:nvSpPr>
                <p:cNvPr id="22" name="TextBox 21">
                  <a:extLst>
                    <a:ext uri="{FF2B5EF4-FFF2-40B4-BE49-F238E27FC236}">
                      <a16:creationId xmlns:a16="http://schemas.microsoft.com/office/drawing/2014/main" id="{DAAB5342-2231-36A4-97BB-463840B54E5E}"/>
                    </a:ext>
                  </a:extLst>
                </p:cNvPr>
                <p:cNvSpPr txBox="1"/>
                <p:nvPr/>
              </p:nvSpPr>
              <p:spPr>
                <a:xfrm>
                  <a:off x="3140329" y="3978034"/>
                  <a:ext cx="791770" cy="184615"/>
                </a:xfrm>
                <a:prstGeom prst="rect">
                  <a:avLst/>
                </a:prstGeom>
                <a:noFill/>
              </p:spPr>
              <p:txBody>
                <a:bodyPr wrap="none" rtlCol="0">
                  <a:spAutoFit/>
                </a:bodyPr>
                <a:lstStyle/>
                <a:p>
                  <a:pPr defTabSz="855808"/>
                  <a:r>
                    <a:rPr lang="en-US" sz="840" b="1" spc="6">
                      <a:ln/>
                      <a:solidFill>
                        <a:srgbClr val="343434"/>
                      </a:solidFill>
                      <a:latin typeface="Source Sans Pro"/>
                      <a:sym typeface="SourceSansPro-Black"/>
                      <a:rtl val="0"/>
                    </a:rPr>
                    <a:t>Finalize Posting</a:t>
                  </a:r>
                </a:p>
              </p:txBody>
            </p:sp>
            <p:sp>
              <p:nvSpPr>
                <p:cNvPr id="23" name="TextBox 22">
                  <a:extLst>
                    <a:ext uri="{FF2B5EF4-FFF2-40B4-BE49-F238E27FC236}">
                      <a16:creationId xmlns:a16="http://schemas.microsoft.com/office/drawing/2014/main" id="{36737FC6-B347-DB5D-52A7-1BB5E31410CC}"/>
                    </a:ext>
                  </a:extLst>
                </p:cNvPr>
                <p:cNvSpPr txBox="1"/>
                <p:nvPr/>
              </p:nvSpPr>
              <p:spPr>
                <a:xfrm>
                  <a:off x="3162398" y="4165732"/>
                  <a:ext cx="660201"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12/29/22 - 1/2/23</a:t>
                  </a:r>
                </a:p>
              </p:txBody>
            </p:sp>
            <p:sp>
              <p:nvSpPr>
                <p:cNvPr id="24" name="Freeform 23">
                  <a:extLst>
                    <a:ext uri="{FF2B5EF4-FFF2-40B4-BE49-F238E27FC236}">
                      <a16:creationId xmlns:a16="http://schemas.microsoft.com/office/drawing/2014/main" id="{7BD27D57-9C5E-F576-D7DC-1C2D50AF3856}"/>
                    </a:ext>
                  </a:extLst>
                </p:cNvPr>
                <p:cNvSpPr/>
                <p:nvPr/>
              </p:nvSpPr>
              <p:spPr>
                <a:xfrm>
                  <a:off x="3021253" y="4139026"/>
                  <a:ext cx="859284" cy="4646"/>
                </a:xfrm>
                <a:custGeom>
                  <a:avLst/>
                  <a:gdLst>
                    <a:gd name="connsiteX0" fmla="*/ 629 w 859284"/>
                    <a:gd name="connsiteY0" fmla="*/ 777 h 4646"/>
                    <a:gd name="connsiteX1" fmla="*/ 859913 w 859284"/>
                    <a:gd name="connsiteY1" fmla="*/ 777 h 4646"/>
                  </a:gdLst>
                  <a:ahLst/>
                  <a:cxnLst>
                    <a:cxn ang="0">
                      <a:pos x="connsiteX0" y="connsiteY0"/>
                    </a:cxn>
                    <a:cxn ang="0">
                      <a:pos x="connsiteX1" y="connsiteY1"/>
                    </a:cxn>
                  </a:cxnLst>
                  <a:rect l="l" t="t" r="r" b="b"/>
                  <a:pathLst>
                    <a:path w="859284" h="4646">
                      <a:moveTo>
                        <a:pt x="629" y="777"/>
                      </a:moveTo>
                      <a:lnTo>
                        <a:pt x="859913" y="777"/>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grpSp>
          <p:nvGrpSpPr>
            <p:cNvPr id="25" name="Graphic 4289">
              <a:extLst>
                <a:ext uri="{FF2B5EF4-FFF2-40B4-BE49-F238E27FC236}">
                  <a16:creationId xmlns:a16="http://schemas.microsoft.com/office/drawing/2014/main" id="{E25B9E69-AA62-4211-F12E-417DF1B3FC6B}"/>
                </a:ext>
              </a:extLst>
            </p:cNvPr>
            <p:cNvGrpSpPr/>
            <p:nvPr/>
          </p:nvGrpSpPr>
          <p:grpSpPr>
            <a:xfrm>
              <a:off x="4872775" y="902229"/>
              <a:ext cx="887463" cy="856571"/>
              <a:chOff x="4872775" y="902229"/>
              <a:chExt cx="887463" cy="856571"/>
            </a:xfrm>
          </p:grpSpPr>
          <p:sp>
            <p:nvSpPr>
              <p:cNvPr id="26" name="Freeform 25">
                <a:extLst>
                  <a:ext uri="{FF2B5EF4-FFF2-40B4-BE49-F238E27FC236}">
                    <a16:creationId xmlns:a16="http://schemas.microsoft.com/office/drawing/2014/main" id="{4D0DE2B3-819D-BDA8-2F5D-D8A693980F47}"/>
                  </a:ext>
                </a:extLst>
              </p:cNvPr>
              <p:cNvSpPr/>
              <p:nvPr/>
            </p:nvSpPr>
            <p:spPr>
              <a:xfrm>
                <a:off x="5325065" y="1215306"/>
                <a:ext cx="4644" cy="543494"/>
              </a:xfrm>
              <a:custGeom>
                <a:avLst/>
                <a:gdLst>
                  <a:gd name="connsiteX0" fmla="*/ 1125 w 4644"/>
                  <a:gd name="connsiteY0" fmla="*/ 543643 h 543494"/>
                  <a:gd name="connsiteX1" fmla="*/ 1125 w 4644"/>
                  <a:gd name="connsiteY1" fmla="*/ 148 h 543494"/>
                </a:gdLst>
                <a:ahLst/>
                <a:cxnLst>
                  <a:cxn ang="0">
                    <a:pos x="connsiteX0" y="connsiteY0"/>
                  </a:cxn>
                  <a:cxn ang="0">
                    <a:pos x="connsiteX1" y="connsiteY1"/>
                  </a:cxn>
                </a:cxnLst>
                <a:rect l="l" t="t" r="r" b="b"/>
                <a:pathLst>
                  <a:path w="4644" h="543494">
                    <a:moveTo>
                      <a:pt x="1125" y="543643"/>
                    </a:moveTo>
                    <a:lnTo>
                      <a:pt x="1125" y="148"/>
                    </a:lnTo>
                  </a:path>
                </a:pathLst>
              </a:custGeom>
              <a:noFill/>
              <a:ln w="92875" cap="flat">
                <a:solidFill>
                  <a:srgbClr val="C2C2C2"/>
                </a:solidFill>
                <a:prstDash val="solid"/>
                <a:miter/>
              </a:ln>
            </p:spPr>
            <p:txBody>
              <a:bodyPr rtlCol="0" anchor="ctr"/>
              <a:lstStyle/>
              <a:p>
                <a:pPr defTabSz="855808"/>
                <a:endParaRPr lang="en-US" sz="1685">
                  <a:solidFill>
                    <a:srgbClr val="454545"/>
                  </a:solidFill>
                  <a:latin typeface="Source Sans Pro"/>
                </a:endParaRPr>
              </a:p>
            </p:txBody>
          </p:sp>
          <p:sp>
            <p:nvSpPr>
              <p:cNvPr id="28" name="Rounded Rectangle 27">
                <a:extLst>
                  <a:ext uri="{FF2B5EF4-FFF2-40B4-BE49-F238E27FC236}">
                    <a16:creationId xmlns:a16="http://schemas.microsoft.com/office/drawing/2014/main" id="{A9019767-1E95-A11F-3ACD-C7B45297FA15}"/>
                  </a:ext>
                </a:extLst>
              </p:cNvPr>
              <p:cNvSpPr/>
              <p:nvPr/>
            </p:nvSpPr>
            <p:spPr>
              <a:xfrm>
                <a:off x="4872775" y="902229"/>
                <a:ext cx="887463" cy="469267"/>
              </a:xfrm>
              <a:prstGeom prst="roundRect">
                <a:avLst>
                  <a:gd name="adj" fmla="val 6839"/>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30" name="TextBox 29">
                <a:extLst>
                  <a:ext uri="{FF2B5EF4-FFF2-40B4-BE49-F238E27FC236}">
                    <a16:creationId xmlns:a16="http://schemas.microsoft.com/office/drawing/2014/main" id="{1FFFB99E-541F-B7FA-490D-4C9EBC226655}"/>
                  </a:ext>
                </a:extLst>
              </p:cNvPr>
              <p:cNvSpPr txBox="1"/>
              <p:nvPr/>
            </p:nvSpPr>
            <p:spPr>
              <a:xfrm>
                <a:off x="4881581" y="934739"/>
                <a:ext cx="829056" cy="169230"/>
              </a:xfrm>
              <a:prstGeom prst="rect">
                <a:avLst/>
              </a:prstGeom>
              <a:noFill/>
            </p:spPr>
            <p:txBody>
              <a:bodyPr wrap="none" rtlCol="0">
                <a:spAutoFit/>
              </a:bodyPr>
              <a:lstStyle/>
              <a:p>
                <a:pPr defTabSz="855808"/>
                <a:r>
                  <a:rPr lang="en-US" sz="720" b="1" spc="6">
                    <a:ln/>
                    <a:solidFill>
                      <a:srgbClr val="A73333"/>
                    </a:solidFill>
                    <a:latin typeface="Source Sans Pro"/>
                    <a:sym typeface="SourceSansPro-Black"/>
                    <a:rtl val="0"/>
                  </a:rPr>
                  <a:t>Technology in final </a:t>
                </a:r>
              </a:p>
            </p:txBody>
          </p:sp>
          <p:sp>
            <p:nvSpPr>
              <p:cNvPr id="31" name="TextBox 30">
                <a:extLst>
                  <a:ext uri="{FF2B5EF4-FFF2-40B4-BE49-F238E27FC236}">
                    <a16:creationId xmlns:a16="http://schemas.microsoft.com/office/drawing/2014/main" id="{AC1F3317-55D8-8562-C82B-E410E08DBEDC}"/>
                  </a:ext>
                </a:extLst>
              </p:cNvPr>
              <p:cNvSpPr txBox="1"/>
              <p:nvPr/>
            </p:nvSpPr>
            <p:spPr>
              <a:xfrm>
                <a:off x="4962587" y="1027664"/>
                <a:ext cx="626921" cy="169230"/>
              </a:xfrm>
              <a:prstGeom prst="rect">
                <a:avLst/>
              </a:prstGeom>
              <a:noFill/>
            </p:spPr>
            <p:txBody>
              <a:bodyPr wrap="none" rtlCol="0">
                <a:spAutoFit/>
              </a:bodyPr>
              <a:lstStyle/>
              <a:p>
                <a:pPr defTabSz="855808"/>
                <a:r>
                  <a:rPr lang="en-US" sz="720" b="1" spc="6">
                    <a:ln/>
                    <a:solidFill>
                      <a:srgbClr val="A73333"/>
                    </a:solidFill>
                    <a:latin typeface="Source Sans Pro"/>
                    <a:sym typeface="SourceSansPro-Black"/>
                    <a:rtl val="0"/>
                  </a:rPr>
                  <a:t>configuration</a:t>
                </a:r>
              </a:p>
            </p:txBody>
          </p:sp>
          <p:sp>
            <p:nvSpPr>
              <p:cNvPr id="32" name="TextBox 31">
                <a:extLst>
                  <a:ext uri="{FF2B5EF4-FFF2-40B4-BE49-F238E27FC236}">
                    <a16:creationId xmlns:a16="http://schemas.microsoft.com/office/drawing/2014/main" id="{66095635-09E1-246E-8092-5196EBC54D6E}"/>
                  </a:ext>
                </a:extLst>
              </p:cNvPr>
              <p:cNvSpPr txBox="1"/>
              <p:nvPr/>
            </p:nvSpPr>
            <p:spPr>
              <a:xfrm>
                <a:off x="5053937" y="1197464"/>
                <a:ext cx="454753"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1/11/2023</a:t>
                </a:r>
              </a:p>
            </p:txBody>
          </p:sp>
          <p:sp>
            <p:nvSpPr>
              <p:cNvPr id="33" name="Freeform 32">
                <a:extLst>
                  <a:ext uri="{FF2B5EF4-FFF2-40B4-BE49-F238E27FC236}">
                    <a16:creationId xmlns:a16="http://schemas.microsoft.com/office/drawing/2014/main" id="{C163EE13-3E1A-1D20-D32C-D9471721F693}"/>
                  </a:ext>
                </a:extLst>
              </p:cNvPr>
              <p:cNvSpPr/>
              <p:nvPr/>
            </p:nvSpPr>
            <p:spPr>
              <a:xfrm>
                <a:off x="4888455" y="1201270"/>
                <a:ext cx="859284" cy="4646"/>
              </a:xfrm>
              <a:custGeom>
                <a:avLst/>
                <a:gdLst>
                  <a:gd name="connsiteX0" fmla="*/ 1031 w 859284"/>
                  <a:gd name="connsiteY0" fmla="*/ 145 h 4646"/>
                  <a:gd name="connsiteX1" fmla="*/ 860315 w 859284"/>
                  <a:gd name="connsiteY1" fmla="*/ 145 h 4646"/>
                </a:gdLst>
                <a:ahLst/>
                <a:cxnLst>
                  <a:cxn ang="0">
                    <a:pos x="connsiteX0" y="connsiteY0"/>
                  </a:cxn>
                  <a:cxn ang="0">
                    <a:pos x="connsiteX1" y="connsiteY1"/>
                  </a:cxn>
                </a:cxnLst>
                <a:rect l="l" t="t" r="r" b="b"/>
                <a:pathLst>
                  <a:path w="859284" h="4646">
                    <a:moveTo>
                      <a:pt x="1031" y="145"/>
                    </a:moveTo>
                    <a:lnTo>
                      <a:pt x="860315" y="145"/>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34" name="Graphic 4289">
              <a:extLst>
                <a:ext uri="{FF2B5EF4-FFF2-40B4-BE49-F238E27FC236}">
                  <a16:creationId xmlns:a16="http://schemas.microsoft.com/office/drawing/2014/main" id="{DAFBD953-B48A-3DEE-BDBA-BA917C164B3D}"/>
                </a:ext>
              </a:extLst>
            </p:cNvPr>
            <p:cNvGrpSpPr/>
            <p:nvPr/>
          </p:nvGrpSpPr>
          <p:grpSpPr>
            <a:xfrm>
              <a:off x="413235" y="529823"/>
              <a:ext cx="1035947" cy="1189410"/>
              <a:chOff x="413235" y="529823"/>
              <a:chExt cx="1035947" cy="1189410"/>
            </a:xfrm>
          </p:grpSpPr>
          <p:sp>
            <p:nvSpPr>
              <p:cNvPr id="35" name="Freeform 34">
                <a:extLst>
                  <a:ext uri="{FF2B5EF4-FFF2-40B4-BE49-F238E27FC236}">
                    <a16:creationId xmlns:a16="http://schemas.microsoft.com/office/drawing/2014/main" id="{B85C189D-A9BE-0643-F8C9-5D102CC72A2C}"/>
                  </a:ext>
                </a:extLst>
              </p:cNvPr>
              <p:cNvSpPr/>
              <p:nvPr/>
            </p:nvSpPr>
            <p:spPr>
              <a:xfrm>
                <a:off x="935747" y="858124"/>
                <a:ext cx="4644" cy="861109"/>
              </a:xfrm>
              <a:custGeom>
                <a:avLst/>
                <a:gdLst>
                  <a:gd name="connsiteX0" fmla="*/ 180 w 4644"/>
                  <a:gd name="connsiteY0" fmla="*/ 861181 h 861109"/>
                  <a:gd name="connsiteX1" fmla="*/ 180 w 4644"/>
                  <a:gd name="connsiteY1" fmla="*/ 71 h 861109"/>
                </a:gdLst>
                <a:ahLst/>
                <a:cxnLst>
                  <a:cxn ang="0">
                    <a:pos x="connsiteX0" y="connsiteY0"/>
                  </a:cxn>
                  <a:cxn ang="0">
                    <a:pos x="connsiteX1" y="connsiteY1"/>
                  </a:cxn>
                </a:cxnLst>
                <a:rect l="l" t="t" r="r" b="b"/>
                <a:pathLst>
                  <a:path w="4644" h="861109">
                    <a:moveTo>
                      <a:pt x="180" y="861181"/>
                    </a:moveTo>
                    <a:lnTo>
                      <a:pt x="180" y="71"/>
                    </a:lnTo>
                  </a:path>
                </a:pathLst>
              </a:custGeom>
              <a:noFill/>
              <a:ln w="92875" cap="flat">
                <a:solidFill>
                  <a:srgbClr val="C2C2C2"/>
                </a:solidFill>
                <a:prstDash val="solid"/>
                <a:miter/>
              </a:ln>
            </p:spPr>
            <p:txBody>
              <a:bodyPr rtlCol="0" anchor="ctr"/>
              <a:lstStyle/>
              <a:p>
                <a:pPr defTabSz="855808"/>
                <a:endParaRPr lang="en-US" sz="1685">
                  <a:solidFill>
                    <a:srgbClr val="454545"/>
                  </a:solidFill>
                  <a:latin typeface="Source Sans Pro"/>
                </a:endParaRPr>
              </a:p>
            </p:txBody>
          </p:sp>
          <p:sp>
            <p:nvSpPr>
              <p:cNvPr id="38" name="Rounded Rectangle 37">
                <a:extLst>
                  <a:ext uri="{FF2B5EF4-FFF2-40B4-BE49-F238E27FC236}">
                    <a16:creationId xmlns:a16="http://schemas.microsoft.com/office/drawing/2014/main" id="{02F31B31-95DD-EA37-6EEA-04C51BBFEFBC}"/>
                  </a:ext>
                </a:extLst>
              </p:cNvPr>
              <p:cNvSpPr/>
              <p:nvPr/>
            </p:nvSpPr>
            <p:spPr>
              <a:xfrm>
                <a:off x="413235" y="529823"/>
                <a:ext cx="1031142" cy="515729"/>
              </a:xfrm>
              <a:prstGeom prst="roundRect">
                <a:avLst>
                  <a:gd name="adj" fmla="val 7492"/>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39" name="TextBox 38">
                <a:extLst>
                  <a:ext uri="{FF2B5EF4-FFF2-40B4-BE49-F238E27FC236}">
                    <a16:creationId xmlns:a16="http://schemas.microsoft.com/office/drawing/2014/main" id="{CC380107-3150-76E2-6057-525F6D004A39}"/>
                  </a:ext>
                </a:extLst>
              </p:cNvPr>
              <p:cNvSpPr txBox="1"/>
              <p:nvPr/>
            </p:nvSpPr>
            <p:spPr>
              <a:xfrm>
                <a:off x="413235" y="559280"/>
                <a:ext cx="1035947" cy="169231"/>
              </a:xfrm>
              <a:prstGeom prst="rect">
                <a:avLst/>
              </a:prstGeom>
              <a:noFill/>
            </p:spPr>
            <p:txBody>
              <a:bodyPr wrap="none" rtlCol="0">
                <a:spAutoFit/>
              </a:bodyPr>
              <a:lstStyle/>
              <a:p>
                <a:pPr defTabSz="855808"/>
                <a:r>
                  <a:rPr lang="en-US" sz="720" b="1" spc="6">
                    <a:ln/>
                    <a:solidFill>
                      <a:srgbClr val="343434"/>
                    </a:solidFill>
                    <a:latin typeface="Source Sans Pro" panose="020B0503030403020204" pitchFamily="34" charset="0"/>
                    <a:sym typeface="SourceSansPro-Black"/>
                    <a:rtl val="0"/>
                  </a:rPr>
                  <a:t>Launch team and leaders </a:t>
                </a:r>
              </a:p>
            </p:txBody>
          </p:sp>
          <p:sp>
            <p:nvSpPr>
              <p:cNvPr id="40" name="TextBox 39">
                <a:extLst>
                  <a:ext uri="{FF2B5EF4-FFF2-40B4-BE49-F238E27FC236}">
                    <a16:creationId xmlns:a16="http://schemas.microsoft.com/office/drawing/2014/main" id="{2DF232C9-A950-15BA-B0A9-A1AE6E4F70D7}"/>
                  </a:ext>
                </a:extLst>
              </p:cNvPr>
              <p:cNvSpPr txBox="1"/>
              <p:nvPr/>
            </p:nvSpPr>
            <p:spPr>
              <a:xfrm>
                <a:off x="534120" y="638265"/>
                <a:ext cx="717679" cy="169231"/>
              </a:xfrm>
              <a:prstGeom prst="rect">
                <a:avLst/>
              </a:prstGeom>
              <a:noFill/>
            </p:spPr>
            <p:txBody>
              <a:bodyPr wrap="none" rtlCol="0">
                <a:spAutoFit/>
              </a:bodyPr>
              <a:lstStyle/>
              <a:p>
                <a:pPr defTabSz="855808"/>
                <a:r>
                  <a:rPr lang="en-US" sz="720" b="1" spc="6">
                    <a:ln/>
                    <a:solidFill>
                      <a:srgbClr val="343434"/>
                    </a:solidFill>
                    <a:latin typeface="Source Sans Pro"/>
                    <a:sym typeface="SourceSansPro-Black"/>
                    <a:rtl val="0"/>
                  </a:rPr>
                  <a:t>designated prep</a:t>
                </a:r>
              </a:p>
            </p:txBody>
          </p:sp>
          <p:sp>
            <p:nvSpPr>
              <p:cNvPr id="41" name="TextBox 40">
                <a:extLst>
                  <a:ext uri="{FF2B5EF4-FFF2-40B4-BE49-F238E27FC236}">
                    <a16:creationId xmlns:a16="http://schemas.microsoft.com/office/drawing/2014/main" id="{DD17714A-0045-4B81-0F6D-21561EA30919}"/>
                  </a:ext>
                </a:extLst>
              </p:cNvPr>
              <p:cNvSpPr txBox="1"/>
              <p:nvPr/>
            </p:nvSpPr>
            <p:spPr>
              <a:xfrm>
                <a:off x="907936" y="822250"/>
                <a:ext cx="418054"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12/14/22</a:t>
                </a:r>
              </a:p>
            </p:txBody>
          </p:sp>
          <p:sp>
            <p:nvSpPr>
              <p:cNvPr id="42" name="TextBox 41">
                <a:extLst>
                  <a:ext uri="{FF2B5EF4-FFF2-40B4-BE49-F238E27FC236}">
                    <a16:creationId xmlns:a16="http://schemas.microsoft.com/office/drawing/2014/main" id="{7C3D6A42-E93C-71C3-D301-2B68D8982E8C}"/>
                  </a:ext>
                </a:extLst>
              </p:cNvPr>
              <p:cNvSpPr txBox="1"/>
              <p:nvPr/>
            </p:nvSpPr>
            <p:spPr>
              <a:xfrm>
                <a:off x="483666" y="825981"/>
                <a:ext cx="418054"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12/12/22</a:t>
                </a:r>
              </a:p>
            </p:txBody>
          </p:sp>
          <p:sp>
            <p:nvSpPr>
              <p:cNvPr id="43" name="Freeform 42">
                <a:extLst>
                  <a:ext uri="{FF2B5EF4-FFF2-40B4-BE49-F238E27FC236}">
                    <a16:creationId xmlns:a16="http://schemas.microsoft.com/office/drawing/2014/main" id="{0B3C0D90-914D-CAA8-2538-81EADBBBE1CC}"/>
                  </a:ext>
                </a:extLst>
              </p:cNvPr>
              <p:cNvSpPr/>
              <p:nvPr/>
            </p:nvSpPr>
            <p:spPr>
              <a:xfrm>
                <a:off x="503782" y="792980"/>
                <a:ext cx="859284" cy="4646"/>
              </a:xfrm>
              <a:custGeom>
                <a:avLst/>
                <a:gdLst>
                  <a:gd name="connsiteX0" fmla="*/ 87 w 859284"/>
                  <a:gd name="connsiteY0" fmla="*/ 57 h 4646"/>
                  <a:gd name="connsiteX1" fmla="*/ 859371 w 859284"/>
                  <a:gd name="connsiteY1" fmla="*/ 57 h 4646"/>
                </a:gdLst>
                <a:ahLst/>
                <a:cxnLst>
                  <a:cxn ang="0">
                    <a:pos x="connsiteX0" y="connsiteY0"/>
                  </a:cxn>
                  <a:cxn ang="0">
                    <a:pos x="connsiteX1" y="connsiteY1"/>
                  </a:cxn>
                </a:cxnLst>
                <a:rect l="l" t="t" r="r" b="b"/>
                <a:pathLst>
                  <a:path w="859284" h="4646">
                    <a:moveTo>
                      <a:pt x="87" y="57"/>
                    </a:moveTo>
                    <a:lnTo>
                      <a:pt x="859371" y="57"/>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sp>
            <p:nvSpPr>
              <p:cNvPr id="44" name="TextBox 43">
                <a:extLst>
                  <a:ext uri="{FF2B5EF4-FFF2-40B4-BE49-F238E27FC236}">
                    <a16:creationId xmlns:a16="http://schemas.microsoft.com/office/drawing/2014/main" id="{0B36B99D-85B1-6A09-70C2-ABAD9C605203}"/>
                  </a:ext>
                </a:extLst>
              </p:cNvPr>
              <p:cNvSpPr txBox="1"/>
              <p:nvPr/>
            </p:nvSpPr>
            <p:spPr>
              <a:xfrm>
                <a:off x="812332" y="812404"/>
                <a:ext cx="214689" cy="166934"/>
              </a:xfrm>
              <a:prstGeom prst="rect">
                <a:avLst/>
              </a:prstGeom>
              <a:noFill/>
            </p:spPr>
            <p:txBody>
              <a:bodyPr wrap="none" rtlCol="0">
                <a:spAutoFit/>
              </a:bodyPr>
              <a:lstStyle/>
              <a:p>
                <a:pPr defTabSz="855808"/>
                <a:r>
                  <a:rPr lang="en-US" sz="702" b="1" spc="7">
                    <a:ln w="4645" cap="flat">
                      <a:solidFill>
                        <a:srgbClr val="707070"/>
                      </a:solidFill>
                      <a:miter/>
                    </a:ln>
                    <a:solidFill>
                      <a:srgbClr val="707070"/>
                    </a:solidFill>
                    <a:latin typeface="Source Sans Pro" panose="020B0503030403020204" pitchFamily="34" charset="0"/>
                    <a:ea typeface="Lato-Bold"/>
                    <a:cs typeface="Lato-Bold"/>
                    <a:sym typeface="Lato-Bold"/>
                    <a:rtl val="0"/>
                  </a:rPr>
                  <a:t>—</a:t>
                </a:r>
              </a:p>
            </p:txBody>
          </p:sp>
        </p:grpSp>
        <p:sp>
          <p:nvSpPr>
            <p:cNvPr id="45" name="Freeform 44">
              <a:extLst>
                <a:ext uri="{FF2B5EF4-FFF2-40B4-BE49-F238E27FC236}">
                  <a16:creationId xmlns:a16="http://schemas.microsoft.com/office/drawing/2014/main" id="{F7429683-67AF-C46B-3DCE-03B426D5696F}"/>
                </a:ext>
              </a:extLst>
            </p:cNvPr>
            <p:cNvSpPr/>
            <p:nvPr/>
          </p:nvSpPr>
          <p:spPr>
            <a:xfrm>
              <a:off x="3875893" y="4655638"/>
              <a:ext cx="69671" cy="492498"/>
            </a:xfrm>
            <a:custGeom>
              <a:avLst/>
              <a:gdLst>
                <a:gd name="connsiteX0" fmla="*/ 813 w 69671"/>
                <a:gd name="connsiteY0" fmla="*/ 888 h 492498"/>
                <a:gd name="connsiteX1" fmla="*/ 70485 w 69671"/>
                <a:gd name="connsiteY1" fmla="*/ 888 h 492498"/>
                <a:gd name="connsiteX2" fmla="*/ 70485 w 69671"/>
                <a:gd name="connsiteY2" fmla="*/ 493386 h 492498"/>
                <a:gd name="connsiteX3" fmla="*/ 813 w 69671"/>
                <a:gd name="connsiteY3" fmla="*/ 493386 h 492498"/>
              </a:gdLst>
              <a:ahLst/>
              <a:cxnLst>
                <a:cxn ang="0">
                  <a:pos x="connsiteX0" y="connsiteY0"/>
                </a:cxn>
                <a:cxn ang="0">
                  <a:pos x="connsiteX1" y="connsiteY1"/>
                </a:cxn>
                <a:cxn ang="0">
                  <a:pos x="connsiteX2" y="connsiteY2"/>
                </a:cxn>
                <a:cxn ang="0">
                  <a:pos x="connsiteX3" y="connsiteY3"/>
                </a:cxn>
              </a:cxnLst>
              <a:rect l="l" t="t" r="r" b="b"/>
              <a:pathLst>
                <a:path w="69671" h="492498">
                  <a:moveTo>
                    <a:pt x="813" y="888"/>
                  </a:moveTo>
                  <a:lnTo>
                    <a:pt x="70485" y="888"/>
                  </a:lnTo>
                  <a:lnTo>
                    <a:pt x="70485" y="493386"/>
                  </a:lnTo>
                  <a:lnTo>
                    <a:pt x="813" y="493386"/>
                  </a:lnTo>
                  <a:close/>
                </a:path>
              </a:pathLst>
            </a:custGeom>
            <a:solidFill>
              <a:srgbClr val="C2C2C2"/>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6" name="Graphic 4289">
              <a:extLst>
                <a:ext uri="{FF2B5EF4-FFF2-40B4-BE49-F238E27FC236}">
                  <a16:creationId xmlns:a16="http://schemas.microsoft.com/office/drawing/2014/main" id="{AED87CD0-6823-FE21-B1CF-F92E2E65FCE3}"/>
                </a:ext>
              </a:extLst>
            </p:cNvPr>
            <p:cNvGrpSpPr/>
            <p:nvPr/>
          </p:nvGrpSpPr>
          <p:grpSpPr>
            <a:xfrm>
              <a:off x="2400734" y="907974"/>
              <a:ext cx="1389753" cy="822949"/>
              <a:chOff x="2400734" y="907974"/>
              <a:chExt cx="1389753" cy="822949"/>
            </a:xfrm>
          </p:grpSpPr>
          <p:sp>
            <p:nvSpPr>
              <p:cNvPr id="47" name="Freeform 46">
                <a:extLst>
                  <a:ext uri="{FF2B5EF4-FFF2-40B4-BE49-F238E27FC236}">
                    <a16:creationId xmlns:a16="http://schemas.microsoft.com/office/drawing/2014/main" id="{AB4EEAFB-53ED-B265-2B70-80D378D6763A}"/>
                  </a:ext>
                </a:extLst>
              </p:cNvPr>
              <p:cNvSpPr/>
              <p:nvPr/>
            </p:nvSpPr>
            <p:spPr>
              <a:xfrm>
                <a:off x="3239558" y="1187429"/>
                <a:ext cx="4644" cy="543494"/>
              </a:xfrm>
              <a:custGeom>
                <a:avLst/>
                <a:gdLst>
                  <a:gd name="connsiteX0" fmla="*/ 676 w 4644"/>
                  <a:gd name="connsiteY0" fmla="*/ 543637 h 543494"/>
                  <a:gd name="connsiteX1" fmla="*/ 676 w 4644"/>
                  <a:gd name="connsiteY1" fmla="*/ 142 h 543494"/>
                </a:gdLst>
                <a:ahLst/>
                <a:cxnLst>
                  <a:cxn ang="0">
                    <a:pos x="connsiteX0" y="connsiteY0"/>
                  </a:cxn>
                  <a:cxn ang="0">
                    <a:pos x="connsiteX1" y="connsiteY1"/>
                  </a:cxn>
                </a:cxnLst>
                <a:rect l="l" t="t" r="r" b="b"/>
                <a:pathLst>
                  <a:path w="4644" h="543494">
                    <a:moveTo>
                      <a:pt x="676" y="543637"/>
                    </a:moveTo>
                    <a:lnTo>
                      <a:pt x="676" y="142"/>
                    </a:lnTo>
                  </a:path>
                </a:pathLst>
              </a:custGeom>
              <a:noFill/>
              <a:ln w="92875" cap="flat">
                <a:solidFill>
                  <a:srgbClr val="C2C2C2"/>
                </a:solidFill>
                <a:prstDash val="solid"/>
                <a:miter/>
              </a:ln>
            </p:spPr>
            <p:txBody>
              <a:bodyPr rtlCol="0" anchor="ctr"/>
              <a:lstStyle/>
              <a:p>
                <a:pPr defTabSz="855808"/>
                <a:endParaRPr lang="en-US" sz="1685">
                  <a:solidFill>
                    <a:srgbClr val="454545"/>
                  </a:solidFill>
                  <a:latin typeface="Source Sans Pro"/>
                </a:endParaRPr>
              </a:p>
            </p:txBody>
          </p:sp>
          <p:sp>
            <p:nvSpPr>
              <p:cNvPr id="49" name="Rounded Rectangle 48">
                <a:extLst>
                  <a:ext uri="{FF2B5EF4-FFF2-40B4-BE49-F238E27FC236}">
                    <a16:creationId xmlns:a16="http://schemas.microsoft.com/office/drawing/2014/main" id="{26B17668-2B99-20AC-0208-EC60A004FB09}"/>
                  </a:ext>
                </a:extLst>
              </p:cNvPr>
              <p:cNvSpPr/>
              <p:nvPr/>
            </p:nvSpPr>
            <p:spPr>
              <a:xfrm>
                <a:off x="2421049" y="907974"/>
                <a:ext cx="1333272" cy="469267"/>
              </a:xfrm>
              <a:prstGeom prst="roundRect">
                <a:avLst>
                  <a:gd name="adj" fmla="val 8987"/>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51" name="TextBox 50">
                <a:extLst>
                  <a:ext uri="{FF2B5EF4-FFF2-40B4-BE49-F238E27FC236}">
                    <a16:creationId xmlns:a16="http://schemas.microsoft.com/office/drawing/2014/main" id="{94910ABB-7371-CFB7-7493-29AC8FA950A6}"/>
                  </a:ext>
                </a:extLst>
              </p:cNvPr>
              <p:cNvSpPr txBox="1"/>
              <p:nvPr/>
            </p:nvSpPr>
            <p:spPr>
              <a:xfrm>
                <a:off x="2400734" y="946582"/>
                <a:ext cx="1389753" cy="184615"/>
              </a:xfrm>
              <a:prstGeom prst="rect">
                <a:avLst/>
              </a:prstGeom>
              <a:noFill/>
            </p:spPr>
            <p:txBody>
              <a:bodyPr wrap="square" rtlCol="0">
                <a:spAutoFit/>
              </a:bodyPr>
              <a:lstStyle/>
              <a:p>
                <a:pPr defTabSz="855808"/>
                <a:r>
                  <a:rPr lang="en-US" sz="840" b="1" spc="6">
                    <a:ln/>
                    <a:solidFill>
                      <a:srgbClr val="343434"/>
                    </a:solidFill>
                    <a:latin typeface="Source Sans Pro"/>
                    <a:sym typeface="SourceSansPro-Black"/>
                    <a:rtl val="0"/>
                  </a:rPr>
                  <a:t>Environment ready for testing</a:t>
                </a:r>
              </a:p>
            </p:txBody>
          </p:sp>
          <p:sp>
            <p:nvSpPr>
              <p:cNvPr id="52" name="TextBox 51">
                <a:extLst>
                  <a:ext uri="{FF2B5EF4-FFF2-40B4-BE49-F238E27FC236}">
                    <a16:creationId xmlns:a16="http://schemas.microsoft.com/office/drawing/2014/main" id="{94BE1DEA-E269-C90E-7E6B-EBB3A6339EA0}"/>
                  </a:ext>
                </a:extLst>
              </p:cNvPr>
              <p:cNvSpPr txBox="1"/>
              <p:nvPr/>
            </p:nvSpPr>
            <p:spPr>
              <a:xfrm>
                <a:off x="2872812" y="1136560"/>
                <a:ext cx="491451"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12/29/2022</a:t>
                </a:r>
              </a:p>
            </p:txBody>
          </p:sp>
          <p:sp>
            <p:nvSpPr>
              <p:cNvPr id="53" name="Freeform 52">
                <a:extLst>
                  <a:ext uri="{FF2B5EF4-FFF2-40B4-BE49-F238E27FC236}">
                    <a16:creationId xmlns:a16="http://schemas.microsoft.com/office/drawing/2014/main" id="{70CA83B2-2BCE-D7C7-4255-B2B55056C313}"/>
                  </a:ext>
                </a:extLst>
              </p:cNvPr>
              <p:cNvSpPr/>
              <p:nvPr/>
            </p:nvSpPr>
            <p:spPr>
              <a:xfrm>
                <a:off x="2809916" y="1145516"/>
                <a:ext cx="859284" cy="4646"/>
              </a:xfrm>
              <a:custGeom>
                <a:avLst/>
                <a:gdLst>
                  <a:gd name="connsiteX0" fmla="*/ 584 w 859284"/>
                  <a:gd name="connsiteY0" fmla="*/ 133 h 4646"/>
                  <a:gd name="connsiteX1" fmla="*/ 859868 w 859284"/>
                  <a:gd name="connsiteY1" fmla="*/ 133 h 4646"/>
                </a:gdLst>
                <a:ahLst/>
                <a:cxnLst>
                  <a:cxn ang="0">
                    <a:pos x="connsiteX0" y="connsiteY0"/>
                  </a:cxn>
                  <a:cxn ang="0">
                    <a:pos x="connsiteX1" y="connsiteY1"/>
                  </a:cxn>
                </a:cxnLst>
                <a:rect l="l" t="t" r="r" b="b"/>
                <a:pathLst>
                  <a:path w="859284" h="4646">
                    <a:moveTo>
                      <a:pt x="584" y="133"/>
                    </a:moveTo>
                    <a:lnTo>
                      <a:pt x="859868" y="133"/>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54" name="Graphic 4289">
              <a:extLst>
                <a:ext uri="{FF2B5EF4-FFF2-40B4-BE49-F238E27FC236}">
                  <a16:creationId xmlns:a16="http://schemas.microsoft.com/office/drawing/2014/main" id="{ECDFAD7E-777B-1338-E7EA-DAD411EED62D}"/>
                </a:ext>
              </a:extLst>
            </p:cNvPr>
            <p:cNvGrpSpPr/>
            <p:nvPr/>
          </p:nvGrpSpPr>
          <p:grpSpPr>
            <a:xfrm>
              <a:off x="13922530" y="864332"/>
              <a:ext cx="1235511" cy="473913"/>
              <a:chOff x="13922530" y="864332"/>
              <a:chExt cx="1235511" cy="473913"/>
            </a:xfrm>
          </p:grpSpPr>
          <p:grpSp>
            <p:nvGrpSpPr>
              <p:cNvPr id="55" name="Graphic 4289">
                <a:extLst>
                  <a:ext uri="{FF2B5EF4-FFF2-40B4-BE49-F238E27FC236}">
                    <a16:creationId xmlns:a16="http://schemas.microsoft.com/office/drawing/2014/main" id="{315BBA88-9A7B-F009-73BA-DD023BA5CE1E}"/>
                  </a:ext>
                </a:extLst>
              </p:cNvPr>
              <p:cNvGrpSpPr/>
              <p:nvPr/>
            </p:nvGrpSpPr>
            <p:grpSpPr>
              <a:xfrm>
                <a:off x="13922530" y="864332"/>
                <a:ext cx="1235511" cy="473913"/>
                <a:chOff x="13922530" y="864332"/>
                <a:chExt cx="1235511" cy="473913"/>
              </a:xfrm>
            </p:grpSpPr>
            <p:sp>
              <p:nvSpPr>
                <p:cNvPr id="56" name="Freeform 55">
                  <a:extLst>
                    <a:ext uri="{FF2B5EF4-FFF2-40B4-BE49-F238E27FC236}">
                      <a16:creationId xmlns:a16="http://schemas.microsoft.com/office/drawing/2014/main" id="{406241D5-B702-51C6-F311-2329E60D1DDC}"/>
                    </a:ext>
                  </a:extLst>
                </p:cNvPr>
                <p:cNvSpPr/>
                <p:nvPr/>
              </p:nvSpPr>
              <p:spPr>
                <a:xfrm>
                  <a:off x="13922530" y="864332"/>
                  <a:ext cx="1235511" cy="473913"/>
                </a:xfrm>
                <a:custGeom>
                  <a:avLst/>
                  <a:gdLst>
                    <a:gd name="connsiteX0" fmla="*/ 1196685 w 1235511"/>
                    <a:gd name="connsiteY0" fmla="*/ 72 h 473913"/>
                    <a:gd name="connsiteX1" fmla="*/ 1238488 w 1235511"/>
                    <a:gd name="connsiteY1" fmla="*/ 72 h 473913"/>
                    <a:gd name="connsiteX2" fmla="*/ 1238488 w 1235511"/>
                    <a:gd name="connsiteY2" fmla="*/ 473986 h 473913"/>
                    <a:gd name="connsiteX3" fmla="*/ 1196685 w 1235511"/>
                    <a:gd name="connsiteY3" fmla="*/ 473986 h 473913"/>
                    <a:gd name="connsiteX4" fmla="*/ 44779 w 1235511"/>
                    <a:gd name="connsiteY4" fmla="*/ 473986 h 473913"/>
                    <a:gd name="connsiteX5" fmla="*/ 2976 w 1235511"/>
                    <a:gd name="connsiteY5" fmla="*/ 473986 h 473913"/>
                    <a:gd name="connsiteX6" fmla="*/ 2976 w 1235511"/>
                    <a:gd name="connsiteY6" fmla="*/ 72 h 473913"/>
                    <a:gd name="connsiteX7" fmla="*/ 44779 w 1235511"/>
                    <a:gd name="connsiteY7" fmla="*/ 72 h 4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511" h="473913">
                      <a:moveTo>
                        <a:pt x="1196685" y="72"/>
                      </a:moveTo>
                      <a:cubicBezTo>
                        <a:pt x="1219772" y="72"/>
                        <a:pt x="1238488" y="72"/>
                        <a:pt x="1238488" y="72"/>
                      </a:cubicBezTo>
                      <a:lnTo>
                        <a:pt x="1238488" y="473986"/>
                      </a:lnTo>
                      <a:cubicBezTo>
                        <a:pt x="1238488" y="473986"/>
                        <a:pt x="1219772" y="473986"/>
                        <a:pt x="1196685" y="473986"/>
                      </a:cubicBezTo>
                      <a:lnTo>
                        <a:pt x="44779" y="473986"/>
                      </a:lnTo>
                      <a:cubicBezTo>
                        <a:pt x="21692" y="473986"/>
                        <a:pt x="2976" y="473986"/>
                        <a:pt x="2976" y="473986"/>
                      </a:cubicBezTo>
                      <a:lnTo>
                        <a:pt x="2976" y="72"/>
                      </a:lnTo>
                      <a:cubicBezTo>
                        <a:pt x="2976" y="72"/>
                        <a:pt x="21692" y="72"/>
                        <a:pt x="44779" y="72"/>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 name="Freeform 56">
                  <a:extLst>
                    <a:ext uri="{FF2B5EF4-FFF2-40B4-BE49-F238E27FC236}">
                      <a16:creationId xmlns:a16="http://schemas.microsoft.com/office/drawing/2014/main" id="{CF5781E9-E246-E60A-64DE-1F8891F9D8A6}"/>
                    </a:ext>
                  </a:extLst>
                </p:cNvPr>
                <p:cNvSpPr/>
                <p:nvPr/>
              </p:nvSpPr>
              <p:spPr>
                <a:xfrm>
                  <a:off x="13924853" y="866655"/>
                  <a:ext cx="1230866" cy="469267"/>
                </a:xfrm>
                <a:custGeom>
                  <a:avLst/>
                  <a:gdLst>
                    <a:gd name="connsiteX0" fmla="*/ 1194362 w 1230866"/>
                    <a:gd name="connsiteY0" fmla="*/ 72 h 469267"/>
                    <a:gd name="connsiteX1" fmla="*/ 1233843 w 1230866"/>
                    <a:gd name="connsiteY1" fmla="*/ 72 h 469267"/>
                    <a:gd name="connsiteX2" fmla="*/ 1233843 w 1230866"/>
                    <a:gd name="connsiteY2" fmla="*/ 469339 h 469267"/>
                    <a:gd name="connsiteX3" fmla="*/ 1194362 w 1230866"/>
                    <a:gd name="connsiteY3" fmla="*/ 469339 h 469267"/>
                    <a:gd name="connsiteX4" fmla="*/ 42457 w 1230866"/>
                    <a:gd name="connsiteY4" fmla="*/ 469339 h 469267"/>
                    <a:gd name="connsiteX5" fmla="*/ 2976 w 1230866"/>
                    <a:gd name="connsiteY5" fmla="*/ 469339 h 469267"/>
                    <a:gd name="connsiteX6" fmla="*/ 2976 w 1230866"/>
                    <a:gd name="connsiteY6" fmla="*/ 72 h 469267"/>
                    <a:gd name="connsiteX7" fmla="*/ 42457 w 1230866"/>
                    <a:gd name="connsiteY7" fmla="*/ 72 h 46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866" h="469267">
                      <a:moveTo>
                        <a:pt x="1194362" y="72"/>
                      </a:moveTo>
                      <a:cubicBezTo>
                        <a:pt x="1216167" y="72"/>
                        <a:pt x="1233843" y="72"/>
                        <a:pt x="1233843" y="72"/>
                      </a:cubicBezTo>
                      <a:lnTo>
                        <a:pt x="1233843" y="469339"/>
                      </a:lnTo>
                      <a:cubicBezTo>
                        <a:pt x="1233843" y="469339"/>
                        <a:pt x="1216167" y="469339"/>
                        <a:pt x="1194362" y="469339"/>
                      </a:cubicBezTo>
                      <a:lnTo>
                        <a:pt x="42457" y="469339"/>
                      </a:lnTo>
                      <a:cubicBezTo>
                        <a:pt x="20652" y="469339"/>
                        <a:pt x="2976" y="469339"/>
                        <a:pt x="2976" y="469339"/>
                      </a:cubicBezTo>
                      <a:lnTo>
                        <a:pt x="2976" y="72"/>
                      </a:lnTo>
                      <a:cubicBezTo>
                        <a:pt x="2976" y="72"/>
                        <a:pt x="20652" y="72"/>
                        <a:pt x="42457" y="72"/>
                      </a:cubicBezTo>
                      <a:close/>
                    </a:path>
                  </a:pathLst>
                </a:custGeom>
                <a:no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grpSp>
          <p:sp>
            <p:nvSpPr>
              <p:cNvPr id="58" name="TextBox 57">
                <a:extLst>
                  <a:ext uri="{FF2B5EF4-FFF2-40B4-BE49-F238E27FC236}">
                    <a16:creationId xmlns:a16="http://schemas.microsoft.com/office/drawing/2014/main" id="{26E6923E-152E-5F50-D0B7-43D76EA4B4C6}"/>
                  </a:ext>
                </a:extLst>
              </p:cNvPr>
              <p:cNvSpPr txBox="1"/>
              <p:nvPr/>
            </p:nvSpPr>
            <p:spPr>
              <a:xfrm>
                <a:off x="14026217" y="911536"/>
                <a:ext cx="998073" cy="189369"/>
              </a:xfrm>
              <a:prstGeom prst="rect">
                <a:avLst/>
              </a:prstGeom>
              <a:noFill/>
            </p:spPr>
            <p:txBody>
              <a:bodyPr wrap="none" rtlCol="0">
                <a:spAutoFit/>
              </a:bodyPr>
              <a:lstStyle/>
              <a:p>
                <a:pPr defTabSz="855808"/>
                <a:r>
                  <a:rPr lang="en-US" sz="877" b="1" spc="8">
                    <a:ln/>
                    <a:solidFill>
                      <a:srgbClr val="3F3F3F"/>
                    </a:solidFill>
                    <a:latin typeface="Source Sans Pro" panose="020B0503030403020204" pitchFamily="34" charset="0"/>
                    <a:ea typeface="Lato-Bold"/>
                    <a:cs typeface="Lato-Bold"/>
                    <a:sym typeface="Lato-Bold"/>
                    <a:rtl val="0"/>
                  </a:rPr>
                  <a:t>Operational Go-Live</a:t>
                </a:r>
              </a:p>
            </p:txBody>
          </p:sp>
          <p:sp>
            <p:nvSpPr>
              <p:cNvPr id="59" name="TextBox 58">
                <a:extLst>
                  <a:ext uri="{FF2B5EF4-FFF2-40B4-BE49-F238E27FC236}">
                    <a16:creationId xmlns:a16="http://schemas.microsoft.com/office/drawing/2014/main" id="{4E934672-007E-25C4-79E8-2A8D1FD07AE4}"/>
                  </a:ext>
                </a:extLst>
              </p:cNvPr>
              <p:cNvSpPr txBox="1"/>
              <p:nvPr/>
            </p:nvSpPr>
            <p:spPr>
              <a:xfrm>
                <a:off x="14284546" y="1129908"/>
                <a:ext cx="344657"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4/7/23</a:t>
                </a:r>
              </a:p>
            </p:txBody>
          </p:sp>
          <p:sp>
            <p:nvSpPr>
              <p:cNvPr id="60" name="Freeform 59">
                <a:extLst>
                  <a:ext uri="{FF2B5EF4-FFF2-40B4-BE49-F238E27FC236}">
                    <a16:creationId xmlns:a16="http://schemas.microsoft.com/office/drawing/2014/main" id="{3E765F79-A7DD-16F4-F084-2073254E77E1}"/>
                  </a:ext>
                </a:extLst>
              </p:cNvPr>
              <p:cNvSpPr/>
              <p:nvPr/>
            </p:nvSpPr>
            <p:spPr>
              <a:xfrm>
                <a:off x="14007112" y="1119873"/>
                <a:ext cx="1084992" cy="4646"/>
              </a:xfrm>
              <a:custGeom>
                <a:avLst/>
                <a:gdLst>
                  <a:gd name="connsiteX0" fmla="*/ 2994 w 1084992"/>
                  <a:gd name="connsiteY0" fmla="*/ 127 h 4646"/>
                  <a:gd name="connsiteX1" fmla="*/ 1087987 w 1084992"/>
                  <a:gd name="connsiteY1" fmla="*/ 127 h 4646"/>
                </a:gdLst>
                <a:ahLst/>
                <a:cxnLst>
                  <a:cxn ang="0">
                    <a:pos x="connsiteX0" y="connsiteY0"/>
                  </a:cxn>
                  <a:cxn ang="0">
                    <a:pos x="connsiteX1" y="connsiteY1"/>
                  </a:cxn>
                </a:cxnLst>
                <a:rect l="l" t="t" r="r" b="b"/>
                <a:pathLst>
                  <a:path w="1084992" h="4646">
                    <a:moveTo>
                      <a:pt x="2994" y="127"/>
                    </a:moveTo>
                    <a:lnTo>
                      <a:pt x="1087987" y="127"/>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61" name="Graphic 4289">
              <a:extLst>
                <a:ext uri="{FF2B5EF4-FFF2-40B4-BE49-F238E27FC236}">
                  <a16:creationId xmlns:a16="http://schemas.microsoft.com/office/drawing/2014/main" id="{E55D1261-4E80-1399-2C19-8D33BBDF954C}"/>
                </a:ext>
              </a:extLst>
            </p:cNvPr>
            <p:cNvGrpSpPr/>
            <p:nvPr/>
          </p:nvGrpSpPr>
          <p:grpSpPr>
            <a:xfrm>
              <a:off x="3803899" y="910980"/>
              <a:ext cx="915021" cy="819943"/>
              <a:chOff x="3803899" y="910980"/>
              <a:chExt cx="915021" cy="819943"/>
            </a:xfrm>
          </p:grpSpPr>
          <p:sp>
            <p:nvSpPr>
              <p:cNvPr id="62" name="Freeform 61">
                <a:extLst>
                  <a:ext uri="{FF2B5EF4-FFF2-40B4-BE49-F238E27FC236}">
                    <a16:creationId xmlns:a16="http://schemas.microsoft.com/office/drawing/2014/main" id="{0D37E9C7-7830-4C94-B2F2-77602B746D4B}"/>
                  </a:ext>
                </a:extLst>
              </p:cNvPr>
              <p:cNvSpPr/>
              <p:nvPr/>
            </p:nvSpPr>
            <p:spPr>
              <a:xfrm>
                <a:off x="4261410" y="1187429"/>
                <a:ext cx="4644" cy="543494"/>
              </a:xfrm>
              <a:custGeom>
                <a:avLst/>
                <a:gdLst>
                  <a:gd name="connsiteX0" fmla="*/ 896 w 4644"/>
                  <a:gd name="connsiteY0" fmla="*/ 543637 h 543494"/>
                  <a:gd name="connsiteX1" fmla="*/ 896 w 4644"/>
                  <a:gd name="connsiteY1" fmla="*/ 142 h 543494"/>
                </a:gdLst>
                <a:ahLst/>
                <a:cxnLst>
                  <a:cxn ang="0">
                    <a:pos x="connsiteX0" y="connsiteY0"/>
                  </a:cxn>
                  <a:cxn ang="0">
                    <a:pos x="connsiteX1" y="connsiteY1"/>
                  </a:cxn>
                </a:cxnLst>
                <a:rect l="l" t="t" r="r" b="b"/>
                <a:pathLst>
                  <a:path w="4644" h="543494">
                    <a:moveTo>
                      <a:pt x="896" y="543637"/>
                    </a:moveTo>
                    <a:lnTo>
                      <a:pt x="896" y="142"/>
                    </a:lnTo>
                  </a:path>
                </a:pathLst>
              </a:custGeom>
              <a:noFill/>
              <a:ln w="92875" cap="flat">
                <a:solidFill>
                  <a:srgbClr val="C2C2C2"/>
                </a:solidFill>
                <a:prstDash val="solid"/>
                <a:miter/>
              </a:ln>
            </p:spPr>
            <p:txBody>
              <a:bodyPr rtlCol="0" anchor="ctr"/>
              <a:lstStyle/>
              <a:p>
                <a:pPr defTabSz="855808"/>
                <a:endParaRPr lang="en-US" sz="1685">
                  <a:solidFill>
                    <a:srgbClr val="454545"/>
                  </a:solidFill>
                  <a:latin typeface="Source Sans Pro"/>
                </a:endParaRPr>
              </a:p>
            </p:txBody>
          </p:sp>
          <p:sp>
            <p:nvSpPr>
              <p:cNvPr id="4289" name="Rounded Rectangle 4288">
                <a:extLst>
                  <a:ext uri="{FF2B5EF4-FFF2-40B4-BE49-F238E27FC236}">
                    <a16:creationId xmlns:a16="http://schemas.microsoft.com/office/drawing/2014/main" id="{6A7AAC28-A71A-A343-20D4-891FFA149DCF}"/>
                  </a:ext>
                </a:extLst>
              </p:cNvPr>
              <p:cNvSpPr/>
              <p:nvPr/>
            </p:nvSpPr>
            <p:spPr>
              <a:xfrm>
                <a:off x="3803899" y="910980"/>
                <a:ext cx="915021" cy="464620"/>
              </a:xfrm>
              <a:prstGeom prst="roundRect">
                <a:avLst>
                  <a:gd name="adj" fmla="val 7942"/>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4291" name="TextBox 4290">
                <a:extLst>
                  <a:ext uri="{FF2B5EF4-FFF2-40B4-BE49-F238E27FC236}">
                    <a16:creationId xmlns:a16="http://schemas.microsoft.com/office/drawing/2014/main" id="{4BBCB526-4A4A-2422-0FBB-F5824A94867B}"/>
                  </a:ext>
                </a:extLst>
              </p:cNvPr>
              <p:cNvSpPr txBox="1"/>
              <p:nvPr/>
            </p:nvSpPr>
            <p:spPr>
              <a:xfrm>
                <a:off x="3918024" y="927316"/>
                <a:ext cx="670350" cy="292306"/>
              </a:xfrm>
              <a:prstGeom prst="rect">
                <a:avLst/>
              </a:prstGeom>
              <a:noFill/>
            </p:spPr>
            <p:txBody>
              <a:bodyPr wrap="none" rtlCol="0">
                <a:spAutoFit/>
              </a:bodyPr>
              <a:lstStyle/>
              <a:p>
                <a:pPr defTabSz="855808"/>
                <a:r>
                  <a:rPr lang="en-US" sz="840" b="1" spc="6">
                    <a:ln/>
                    <a:solidFill>
                      <a:srgbClr val="A73333"/>
                    </a:solidFill>
                    <a:latin typeface="Source Sans Pro"/>
                    <a:sym typeface="SourceSansPro-Black"/>
                    <a:rtl val="0"/>
                  </a:rPr>
                  <a:t>System test</a:t>
                </a:r>
              </a:p>
              <a:p>
                <a:pPr defTabSz="855808"/>
                <a:r>
                  <a:rPr lang="en-US" sz="840" b="1" spc="6">
                    <a:ln/>
                    <a:solidFill>
                      <a:srgbClr val="A73333"/>
                    </a:solidFill>
                    <a:latin typeface="Source Sans Pro"/>
                    <a:sym typeface="SourceSansPro-Black"/>
                    <a:rtl val="0"/>
                  </a:rPr>
                  <a:t>readout plan</a:t>
                </a:r>
              </a:p>
            </p:txBody>
          </p:sp>
          <p:sp>
            <p:nvSpPr>
              <p:cNvPr id="4292" name="TextBox 4291">
                <a:extLst>
                  <a:ext uri="{FF2B5EF4-FFF2-40B4-BE49-F238E27FC236}">
                    <a16:creationId xmlns:a16="http://schemas.microsoft.com/office/drawing/2014/main" id="{B7A2E9BA-653D-798D-74B8-BC5BBEA43865}"/>
                  </a:ext>
                </a:extLst>
              </p:cNvPr>
              <p:cNvSpPr txBox="1"/>
              <p:nvPr/>
            </p:nvSpPr>
            <p:spPr>
              <a:xfrm>
                <a:off x="4017358" y="1185750"/>
                <a:ext cx="418054"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1/5/2023</a:t>
                </a:r>
              </a:p>
            </p:txBody>
          </p:sp>
          <p:sp>
            <p:nvSpPr>
              <p:cNvPr id="4293" name="Freeform 4292">
                <a:extLst>
                  <a:ext uri="{FF2B5EF4-FFF2-40B4-BE49-F238E27FC236}">
                    <a16:creationId xmlns:a16="http://schemas.microsoft.com/office/drawing/2014/main" id="{6B82EAA5-4778-0535-5C19-7EE49C8FA67B}"/>
                  </a:ext>
                </a:extLst>
              </p:cNvPr>
              <p:cNvSpPr/>
              <p:nvPr/>
            </p:nvSpPr>
            <p:spPr>
              <a:xfrm>
                <a:off x="3831768" y="1145516"/>
                <a:ext cx="859284" cy="4646"/>
              </a:xfrm>
              <a:custGeom>
                <a:avLst/>
                <a:gdLst>
                  <a:gd name="connsiteX0" fmla="*/ 804 w 859284"/>
                  <a:gd name="connsiteY0" fmla="*/ 133 h 4646"/>
                  <a:gd name="connsiteX1" fmla="*/ 860088 w 859284"/>
                  <a:gd name="connsiteY1" fmla="*/ 133 h 4646"/>
                </a:gdLst>
                <a:ahLst/>
                <a:cxnLst>
                  <a:cxn ang="0">
                    <a:pos x="connsiteX0" y="connsiteY0"/>
                  </a:cxn>
                  <a:cxn ang="0">
                    <a:pos x="connsiteX1" y="connsiteY1"/>
                  </a:cxn>
                </a:cxnLst>
                <a:rect l="l" t="t" r="r" b="b"/>
                <a:pathLst>
                  <a:path w="859284" h="4646">
                    <a:moveTo>
                      <a:pt x="804" y="133"/>
                    </a:moveTo>
                    <a:lnTo>
                      <a:pt x="860088" y="133"/>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4294" name="Graphic 4289">
              <a:extLst>
                <a:ext uri="{FF2B5EF4-FFF2-40B4-BE49-F238E27FC236}">
                  <a16:creationId xmlns:a16="http://schemas.microsoft.com/office/drawing/2014/main" id="{384B3535-4ADA-023F-0496-C39D4CA42751}"/>
                </a:ext>
              </a:extLst>
            </p:cNvPr>
            <p:cNvGrpSpPr/>
            <p:nvPr/>
          </p:nvGrpSpPr>
          <p:grpSpPr>
            <a:xfrm>
              <a:off x="1037932" y="1078173"/>
              <a:ext cx="919666" cy="822151"/>
              <a:chOff x="1037932" y="1078173"/>
              <a:chExt cx="919666" cy="822151"/>
            </a:xfrm>
          </p:grpSpPr>
          <p:sp>
            <p:nvSpPr>
              <p:cNvPr id="4295" name="Freeform 4294">
                <a:extLst>
                  <a:ext uri="{FF2B5EF4-FFF2-40B4-BE49-F238E27FC236}">
                    <a16:creationId xmlns:a16="http://schemas.microsoft.com/office/drawing/2014/main" id="{A410823A-3891-807F-B099-260A02506613}"/>
                  </a:ext>
                </a:extLst>
              </p:cNvPr>
              <p:cNvSpPr/>
              <p:nvPr/>
            </p:nvSpPr>
            <p:spPr>
              <a:xfrm>
                <a:off x="1140117" y="1356830"/>
                <a:ext cx="4644" cy="543494"/>
              </a:xfrm>
              <a:custGeom>
                <a:avLst/>
                <a:gdLst>
                  <a:gd name="connsiteX0" fmla="*/ 224 w 4644"/>
                  <a:gd name="connsiteY0" fmla="*/ 543673 h 543494"/>
                  <a:gd name="connsiteX1" fmla="*/ 224 w 4644"/>
                  <a:gd name="connsiteY1" fmla="*/ 178 h 543494"/>
                </a:gdLst>
                <a:ahLst/>
                <a:cxnLst>
                  <a:cxn ang="0">
                    <a:pos x="connsiteX0" y="connsiteY0"/>
                  </a:cxn>
                  <a:cxn ang="0">
                    <a:pos x="connsiteX1" y="connsiteY1"/>
                  </a:cxn>
                </a:cxnLst>
                <a:rect l="l" t="t" r="r" b="b"/>
                <a:pathLst>
                  <a:path w="4644" h="543494">
                    <a:moveTo>
                      <a:pt x="224" y="543673"/>
                    </a:moveTo>
                    <a:lnTo>
                      <a:pt x="224" y="178"/>
                    </a:lnTo>
                  </a:path>
                </a:pathLst>
              </a:custGeom>
              <a:noFill/>
              <a:ln w="92875" cap="flat">
                <a:solidFill>
                  <a:srgbClr val="C2C2C2"/>
                </a:solidFill>
                <a:prstDash val="solid"/>
                <a:miter/>
              </a:ln>
            </p:spPr>
            <p:txBody>
              <a:bodyPr rtlCol="0" anchor="ctr"/>
              <a:lstStyle/>
              <a:p>
                <a:pPr defTabSz="855808"/>
                <a:endParaRPr lang="en-US" sz="1685">
                  <a:solidFill>
                    <a:srgbClr val="454545"/>
                  </a:solidFill>
                  <a:latin typeface="Source Sans Pro"/>
                </a:endParaRPr>
              </a:p>
            </p:txBody>
          </p:sp>
          <p:sp>
            <p:nvSpPr>
              <p:cNvPr id="4297" name="Rounded Rectangle 4296">
                <a:extLst>
                  <a:ext uri="{FF2B5EF4-FFF2-40B4-BE49-F238E27FC236}">
                    <a16:creationId xmlns:a16="http://schemas.microsoft.com/office/drawing/2014/main" id="{1C2312C8-C647-DC86-B3FE-362B3CEFAA0A}"/>
                  </a:ext>
                </a:extLst>
              </p:cNvPr>
              <p:cNvSpPr/>
              <p:nvPr/>
            </p:nvSpPr>
            <p:spPr>
              <a:xfrm>
                <a:off x="1037932" y="1078173"/>
                <a:ext cx="919666" cy="455213"/>
              </a:xfrm>
              <a:prstGeom prst="roundRect">
                <a:avLst>
                  <a:gd name="adj" fmla="val 4806"/>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4299" name="TextBox 4298">
                <a:extLst>
                  <a:ext uri="{FF2B5EF4-FFF2-40B4-BE49-F238E27FC236}">
                    <a16:creationId xmlns:a16="http://schemas.microsoft.com/office/drawing/2014/main" id="{A4190E29-61E6-BF49-1C52-185977799972}"/>
                  </a:ext>
                </a:extLst>
              </p:cNvPr>
              <p:cNvSpPr txBox="1"/>
              <p:nvPr/>
            </p:nvSpPr>
            <p:spPr>
              <a:xfrm>
                <a:off x="1113746" y="1123856"/>
                <a:ext cx="744388" cy="184615"/>
              </a:xfrm>
              <a:prstGeom prst="rect">
                <a:avLst/>
              </a:prstGeom>
              <a:noFill/>
            </p:spPr>
            <p:txBody>
              <a:bodyPr wrap="none" rtlCol="0">
                <a:spAutoFit/>
              </a:bodyPr>
              <a:lstStyle/>
              <a:p>
                <a:pPr defTabSz="855808"/>
                <a:r>
                  <a:rPr lang="en-US" sz="840" b="1" spc="6">
                    <a:ln/>
                    <a:solidFill>
                      <a:srgbClr val="343434"/>
                    </a:solidFill>
                    <a:latin typeface="Source Sans Pro"/>
                    <a:sym typeface="SourceSansPro-Black"/>
                    <a:rtl val="0"/>
                  </a:rPr>
                  <a:t>Project kickoff</a:t>
                </a:r>
              </a:p>
            </p:txBody>
          </p:sp>
          <p:sp>
            <p:nvSpPr>
              <p:cNvPr id="4300" name="TextBox 4299">
                <a:extLst>
                  <a:ext uri="{FF2B5EF4-FFF2-40B4-BE49-F238E27FC236}">
                    <a16:creationId xmlns:a16="http://schemas.microsoft.com/office/drawing/2014/main" id="{FE93C2DB-B265-D9CE-BFD2-FBB4885E4843}"/>
                  </a:ext>
                </a:extLst>
              </p:cNvPr>
              <p:cNvSpPr txBox="1"/>
              <p:nvPr/>
            </p:nvSpPr>
            <p:spPr>
              <a:xfrm>
                <a:off x="1221389" y="1329695"/>
                <a:ext cx="491451"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12/15/2022</a:t>
                </a:r>
              </a:p>
            </p:txBody>
          </p:sp>
          <p:sp>
            <p:nvSpPr>
              <p:cNvPr id="4301" name="Freeform 4300">
                <a:extLst>
                  <a:ext uri="{FF2B5EF4-FFF2-40B4-BE49-F238E27FC236}">
                    <a16:creationId xmlns:a16="http://schemas.microsoft.com/office/drawing/2014/main" id="{2CB08620-33FD-7AF1-8F57-426100C03B2B}"/>
                  </a:ext>
                </a:extLst>
              </p:cNvPr>
              <p:cNvSpPr/>
              <p:nvPr/>
            </p:nvSpPr>
            <p:spPr>
              <a:xfrm>
                <a:off x="1068123" y="1319563"/>
                <a:ext cx="859284" cy="4646"/>
              </a:xfrm>
              <a:custGeom>
                <a:avLst/>
                <a:gdLst>
                  <a:gd name="connsiteX0" fmla="*/ 209 w 859284"/>
                  <a:gd name="connsiteY0" fmla="*/ 170 h 4646"/>
                  <a:gd name="connsiteX1" fmla="*/ 859493 w 859284"/>
                  <a:gd name="connsiteY1" fmla="*/ 170 h 4646"/>
                </a:gdLst>
                <a:ahLst/>
                <a:cxnLst>
                  <a:cxn ang="0">
                    <a:pos x="connsiteX0" y="connsiteY0"/>
                  </a:cxn>
                  <a:cxn ang="0">
                    <a:pos x="connsiteX1" y="connsiteY1"/>
                  </a:cxn>
                </a:cxnLst>
                <a:rect l="l" t="t" r="r" b="b"/>
                <a:pathLst>
                  <a:path w="859284" h="4646">
                    <a:moveTo>
                      <a:pt x="209" y="170"/>
                    </a:moveTo>
                    <a:lnTo>
                      <a:pt x="859493" y="170"/>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4302" name="Graphic 4289">
              <a:extLst>
                <a:ext uri="{FF2B5EF4-FFF2-40B4-BE49-F238E27FC236}">
                  <a16:creationId xmlns:a16="http://schemas.microsoft.com/office/drawing/2014/main" id="{7102CD6C-957F-B5A4-65BB-8AE5BF4FB07A}"/>
                </a:ext>
              </a:extLst>
            </p:cNvPr>
            <p:cNvGrpSpPr/>
            <p:nvPr/>
          </p:nvGrpSpPr>
          <p:grpSpPr>
            <a:xfrm>
              <a:off x="7691580" y="1017657"/>
              <a:ext cx="747809" cy="813086"/>
              <a:chOff x="7691580" y="1017657"/>
              <a:chExt cx="747809" cy="813086"/>
            </a:xfrm>
          </p:grpSpPr>
          <p:sp>
            <p:nvSpPr>
              <p:cNvPr id="4303" name="Freeform 4302">
                <a:extLst>
                  <a:ext uri="{FF2B5EF4-FFF2-40B4-BE49-F238E27FC236}">
                    <a16:creationId xmlns:a16="http://schemas.microsoft.com/office/drawing/2014/main" id="{36FC1FD8-8974-E2A4-491B-5E93CCF14ECE}"/>
                  </a:ext>
                </a:extLst>
              </p:cNvPr>
              <p:cNvSpPr/>
              <p:nvPr/>
            </p:nvSpPr>
            <p:spPr>
              <a:xfrm>
                <a:off x="8065485" y="1333599"/>
                <a:ext cx="4644" cy="497144"/>
              </a:xfrm>
              <a:custGeom>
                <a:avLst/>
                <a:gdLst>
                  <a:gd name="connsiteX0" fmla="*/ 1715 w 4644"/>
                  <a:gd name="connsiteY0" fmla="*/ 497318 h 497144"/>
                  <a:gd name="connsiteX1" fmla="*/ 1715 w 4644"/>
                  <a:gd name="connsiteY1" fmla="*/ 173 h 497144"/>
                </a:gdLst>
                <a:ahLst/>
                <a:cxnLst>
                  <a:cxn ang="0">
                    <a:pos x="connsiteX0" y="connsiteY0"/>
                  </a:cxn>
                  <a:cxn ang="0">
                    <a:pos x="connsiteX1" y="connsiteY1"/>
                  </a:cxn>
                </a:cxnLst>
                <a:rect l="l" t="t" r="r" b="b"/>
                <a:pathLst>
                  <a:path w="4644" h="497144">
                    <a:moveTo>
                      <a:pt x="1715" y="497318"/>
                    </a:moveTo>
                    <a:lnTo>
                      <a:pt x="1715" y="173"/>
                    </a:lnTo>
                  </a:path>
                </a:pathLst>
              </a:custGeom>
              <a:ln w="23219" cap="flat">
                <a:solidFill>
                  <a:srgbClr val="C0C0C0"/>
                </a:solidFill>
                <a:prstDash val="solid"/>
                <a:miter/>
              </a:ln>
            </p:spPr>
            <p:txBody>
              <a:bodyPr rtlCol="0" anchor="ctr"/>
              <a:lstStyle/>
              <a:p>
                <a:pPr defTabSz="855808"/>
                <a:endParaRPr lang="en-US" sz="1685">
                  <a:solidFill>
                    <a:srgbClr val="454545"/>
                  </a:solidFill>
                  <a:latin typeface="Source Sans Pro"/>
                </a:endParaRPr>
              </a:p>
            </p:txBody>
          </p:sp>
          <p:sp>
            <p:nvSpPr>
              <p:cNvPr id="4306" name="Rounded Rectangle 4305">
                <a:extLst>
                  <a:ext uri="{FF2B5EF4-FFF2-40B4-BE49-F238E27FC236}">
                    <a16:creationId xmlns:a16="http://schemas.microsoft.com/office/drawing/2014/main" id="{4E04F5C3-7772-D6D4-E067-52F48E9FD302}"/>
                  </a:ext>
                </a:extLst>
              </p:cNvPr>
              <p:cNvSpPr/>
              <p:nvPr/>
            </p:nvSpPr>
            <p:spPr>
              <a:xfrm>
                <a:off x="7691580" y="1017657"/>
                <a:ext cx="747809" cy="418158"/>
              </a:xfrm>
              <a:prstGeom prst="roundRect">
                <a:avLst>
                  <a:gd name="adj" fmla="val 11281"/>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4307" name="TextBox 4306">
                <a:extLst>
                  <a:ext uri="{FF2B5EF4-FFF2-40B4-BE49-F238E27FC236}">
                    <a16:creationId xmlns:a16="http://schemas.microsoft.com/office/drawing/2014/main" id="{162495B7-1F9D-A029-8906-0EDF7AA619DB}"/>
                  </a:ext>
                </a:extLst>
              </p:cNvPr>
              <p:cNvSpPr txBox="1"/>
              <p:nvPr/>
            </p:nvSpPr>
            <p:spPr>
              <a:xfrm>
                <a:off x="7747944" y="1073180"/>
                <a:ext cx="630927" cy="169231"/>
              </a:xfrm>
              <a:prstGeom prst="rect">
                <a:avLst/>
              </a:prstGeom>
              <a:noFill/>
            </p:spPr>
            <p:txBody>
              <a:bodyPr wrap="none" rtlCol="0">
                <a:spAutoFit/>
              </a:bodyPr>
              <a:lstStyle/>
              <a:p>
                <a:pPr defTabSz="855808"/>
                <a:r>
                  <a:rPr lang="en-US" sz="720" b="1" spc="6">
                    <a:ln/>
                    <a:solidFill>
                      <a:srgbClr val="343434"/>
                    </a:solidFill>
                    <a:latin typeface="Source Sans Pro"/>
                    <a:sym typeface="SourceSansPro-Black"/>
                    <a:rtl val="0"/>
                  </a:rPr>
                  <a:t>Roster Closed</a:t>
                </a:r>
              </a:p>
            </p:txBody>
          </p:sp>
          <p:sp>
            <p:nvSpPr>
              <p:cNvPr id="4308" name="TextBox 4307">
                <a:extLst>
                  <a:ext uri="{FF2B5EF4-FFF2-40B4-BE49-F238E27FC236}">
                    <a16:creationId xmlns:a16="http://schemas.microsoft.com/office/drawing/2014/main" id="{F33D2C80-ABC0-23FB-2397-8160EA38A9DD}"/>
                  </a:ext>
                </a:extLst>
              </p:cNvPr>
              <p:cNvSpPr txBox="1"/>
              <p:nvPr/>
            </p:nvSpPr>
            <p:spPr>
              <a:xfrm>
                <a:off x="7791166" y="1235609"/>
                <a:ext cx="454753"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1/31/2023</a:t>
                </a:r>
              </a:p>
            </p:txBody>
          </p:sp>
          <p:sp>
            <p:nvSpPr>
              <p:cNvPr id="4309" name="Freeform 4308">
                <a:extLst>
                  <a:ext uri="{FF2B5EF4-FFF2-40B4-BE49-F238E27FC236}">
                    <a16:creationId xmlns:a16="http://schemas.microsoft.com/office/drawing/2014/main" id="{12E3C6BB-EAA6-5ACD-0356-1170FDC314A0}"/>
                  </a:ext>
                </a:extLst>
              </p:cNvPr>
              <p:cNvSpPr/>
              <p:nvPr/>
            </p:nvSpPr>
            <p:spPr>
              <a:xfrm>
                <a:off x="7734823" y="1226736"/>
                <a:ext cx="642721" cy="4646"/>
              </a:xfrm>
              <a:custGeom>
                <a:avLst/>
                <a:gdLst>
                  <a:gd name="connsiteX0" fmla="*/ 1644 w 642721"/>
                  <a:gd name="connsiteY0" fmla="*/ 150 h 4646"/>
                  <a:gd name="connsiteX1" fmla="*/ 644365 w 642721"/>
                  <a:gd name="connsiteY1" fmla="*/ 150 h 4646"/>
                </a:gdLst>
                <a:ahLst/>
                <a:cxnLst>
                  <a:cxn ang="0">
                    <a:pos x="connsiteX0" y="connsiteY0"/>
                  </a:cxn>
                  <a:cxn ang="0">
                    <a:pos x="connsiteX1" y="connsiteY1"/>
                  </a:cxn>
                </a:cxnLst>
                <a:rect l="l" t="t" r="r" b="b"/>
                <a:pathLst>
                  <a:path w="642721" h="4646">
                    <a:moveTo>
                      <a:pt x="1644" y="150"/>
                    </a:moveTo>
                    <a:lnTo>
                      <a:pt x="644365" y="150"/>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sp>
          <p:nvSpPr>
            <p:cNvPr id="4310" name="Freeform 4309">
              <a:extLst>
                <a:ext uri="{FF2B5EF4-FFF2-40B4-BE49-F238E27FC236}">
                  <a16:creationId xmlns:a16="http://schemas.microsoft.com/office/drawing/2014/main" id="{1DC2AEE2-0735-D2BA-1602-974D9BB50532}"/>
                </a:ext>
              </a:extLst>
            </p:cNvPr>
            <p:cNvSpPr/>
            <p:nvPr/>
          </p:nvSpPr>
          <p:spPr>
            <a:xfrm>
              <a:off x="10169571" y="5501248"/>
              <a:ext cx="4644" cy="4646"/>
            </a:xfrm>
            <a:custGeom>
              <a:avLst/>
              <a:gdLst>
                <a:gd name="connsiteX0" fmla="*/ 1970 w 4644"/>
                <a:gd name="connsiteY0" fmla="*/ 973 h 4646"/>
                <a:gd name="connsiteX1" fmla="*/ 1970 w 4644"/>
                <a:gd name="connsiteY1" fmla="*/ 973 h 4646"/>
              </a:gdLst>
              <a:ahLst/>
              <a:cxnLst>
                <a:cxn ang="0">
                  <a:pos x="connsiteX0" y="connsiteY0"/>
                </a:cxn>
                <a:cxn ang="0">
                  <a:pos x="connsiteX1" y="connsiteY1"/>
                </a:cxn>
              </a:cxnLst>
              <a:rect l="l" t="t" r="r" b="b"/>
              <a:pathLst>
                <a:path w="4644" h="4646">
                  <a:moveTo>
                    <a:pt x="1970" y="973"/>
                  </a:moveTo>
                  <a:lnTo>
                    <a:pt x="1970" y="973"/>
                  </a:ln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11" name="Freeform 4310">
              <a:extLst>
                <a:ext uri="{FF2B5EF4-FFF2-40B4-BE49-F238E27FC236}">
                  <a16:creationId xmlns:a16="http://schemas.microsoft.com/office/drawing/2014/main" id="{4FB1C872-F3AB-EDB3-85E7-E8F5082D8717}"/>
                </a:ext>
              </a:extLst>
            </p:cNvPr>
            <p:cNvSpPr/>
            <p:nvPr/>
          </p:nvSpPr>
          <p:spPr>
            <a:xfrm>
              <a:off x="14565856" y="4238934"/>
              <a:ext cx="4644" cy="500336"/>
            </a:xfrm>
            <a:custGeom>
              <a:avLst/>
              <a:gdLst>
                <a:gd name="connsiteX0" fmla="*/ 3115 w 4644"/>
                <a:gd name="connsiteY0" fmla="*/ 501233 h 500336"/>
                <a:gd name="connsiteX1" fmla="*/ 3115 w 4644"/>
                <a:gd name="connsiteY1" fmla="*/ 896 h 500336"/>
              </a:gdLst>
              <a:ahLst/>
              <a:cxnLst>
                <a:cxn ang="0">
                  <a:pos x="connsiteX0" y="connsiteY0"/>
                </a:cxn>
                <a:cxn ang="0">
                  <a:pos x="connsiteX1" y="connsiteY1"/>
                </a:cxn>
              </a:cxnLst>
              <a:rect l="l" t="t" r="r" b="b"/>
              <a:pathLst>
                <a:path w="4644" h="500336">
                  <a:moveTo>
                    <a:pt x="3115" y="501233"/>
                  </a:moveTo>
                  <a:lnTo>
                    <a:pt x="3115" y="896"/>
                  </a:lnTo>
                </a:path>
              </a:pathLst>
            </a:custGeom>
            <a:noFill/>
            <a:ln w="23219" cap="flat">
              <a:noFill/>
              <a:prstDash val="solid"/>
              <a:miter/>
            </a:ln>
          </p:spPr>
          <p:txBody>
            <a:bodyPr rtlCol="0" anchor="ctr"/>
            <a:lstStyle/>
            <a:p>
              <a:pPr defTabSz="855808"/>
              <a:endParaRPr lang="en-US" sz="1685">
                <a:solidFill>
                  <a:srgbClr val="454545"/>
                </a:solidFill>
                <a:latin typeface="Source Sans Pro"/>
              </a:endParaRPr>
            </a:p>
          </p:txBody>
        </p:sp>
        <p:sp>
          <p:nvSpPr>
            <p:cNvPr id="4312" name="Freeform 4311">
              <a:extLst>
                <a:ext uri="{FF2B5EF4-FFF2-40B4-BE49-F238E27FC236}">
                  <a16:creationId xmlns:a16="http://schemas.microsoft.com/office/drawing/2014/main" id="{EB60AD46-7F85-8C2C-AE41-A562E7706D19}"/>
                </a:ext>
              </a:extLst>
            </p:cNvPr>
            <p:cNvSpPr/>
            <p:nvPr/>
          </p:nvSpPr>
          <p:spPr>
            <a:xfrm>
              <a:off x="550230" y="1768066"/>
              <a:ext cx="13998486" cy="6908"/>
            </a:xfrm>
            <a:custGeom>
              <a:avLst/>
              <a:gdLst>
                <a:gd name="connsiteX0" fmla="*/ 97 w 13998486"/>
                <a:gd name="connsiteY0" fmla="*/ 267 h 6908"/>
                <a:gd name="connsiteX1" fmla="*/ 7418555 w 13998486"/>
                <a:gd name="connsiteY1" fmla="*/ 3923 h 6908"/>
                <a:gd name="connsiteX2" fmla="*/ 13991709 w 13998486"/>
                <a:gd name="connsiteY2" fmla="*/ 7176 h 6908"/>
                <a:gd name="connsiteX3" fmla="*/ 13998583 w 13998486"/>
                <a:gd name="connsiteY3" fmla="*/ 7176 h 6908"/>
              </a:gdLst>
              <a:ahLst/>
              <a:cxnLst>
                <a:cxn ang="0">
                  <a:pos x="connsiteX0" y="connsiteY0"/>
                </a:cxn>
                <a:cxn ang="0">
                  <a:pos x="connsiteX1" y="connsiteY1"/>
                </a:cxn>
                <a:cxn ang="0">
                  <a:pos x="connsiteX2" y="connsiteY2"/>
                </a:cxn>
                <a:cxn ang="0">
                  <a:pos x="connsiteX3" y="connsiteY3"/>
                </a:cxn>
              </a:cxnLst>
              <a:rect l="l" t="t" r="r" b="b"/>
              <a:pathLst>
                <a:path w="13998486" h="6908">
                  <a:moveTo>
                    <a:pt x="97" y="267"/>
                  </a:moveTo>
                  <a:lnTo>
                    <a:pt x="7418555" y="3923"/>
                  </a:lnTo>
                  <a:lnTo>
                    <a:pt x="13991709" y="7176"/>
                  </a:lnTo>
                  <a:lnTo>
                    <a:pt x="13998583" y="7176"/>
                  </a:lnTo>
                </a:path>
              </a:pathLst>
            </a:custGeom>
            <a:noFill/>
            <a:ln w="380789" cap="rnd">
              <a:solidFill>
                <a:srgbClr val="FFFFFF"/>
              </a:solidFill>
              <a:prstDash val="solid"/>
              <a:miter/>
            </a:ln>
          </p:spPr>
          <p:txBody>
            <a:bodyPr rtlCol="0" anchor="ctr"/>
            <a:lstStyle/>
            <a:p>
              <a:pPr defTabSz="855808"/>
              <a:endParaRPr lang="en-US" sz="1685">
                <a:solidFill>
                  <a:srgbClr val="454545"/>
                </a:solidFill>
                <a:latin typeface="Source Sans Pro"/>
              </a:endParaRPr>
            </a:p>
          </p:txBody>
        </p:sp>
        <p:sp>
          <p:nvSpPr>
            <p:cNvPr id="4313" name="Freeform 4312">
              <a:extLst>
                <a:ext uri="{FF2B5EF4-FFF2-40B4-BE49-F238E27FC236}">
                  <a16:creationId xmlns:a16="http://schemas.microsoft.com/office/drawing/2014/main" id="{BDFDC0A1-B822-8134-13CB-482C6440EE61}"/>
                </a:ext>
              </a:extLst>
            </p:cNvPr>
            <p:cNvSpPr/>
            <p:nvPr/>
          </p:nvSpPr>
          <p:spPr>
            <a:xfrm>
              <a:off x="480559" y="1691357"/>
              <a:ext cx="139343" cy="139386"/>
            </a:xfrm>
            <a:custGeom>
              <a:avLst/>
              <a:gdLst>
                <a:gd name="connsiteX0" fmla="*/ 139425 w 139343"/>
                <a:gd name="connsiteY0" fmla="*/ 69943 h 139386"/>
                <a:gd name="connsiteX1" fmla="*/ 69754 w 139343"/>
                <a:gd name="connsiteY1" fmla="*/ 139637 h 139386"/>
                <a:gd name="connsiteX2" fmla="*/ 82 w 139343"/>
                <a:gd name="connsiteY2" fmla="*/ 69943 h 139386"/>
                <a:gd name="connsiteX3" fmla="*/ 69754 w 139343"/>
                <a:gd name="connsiteY3" fmla="*/ 250 h 139386"/>
                <a:gd name="connsiteX4" fmla="*/ 139425 w 139343"/>
                <a:gd name="connsiteY4" fmla="*/ 69943 h 13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43" h="139386">
                  <a:moveTo>
                    <a:pt x="139425" y="69943"/>
                  </a:moveTo>
                  <a:cubicBezTo>
                    <a:pt x="139425" y="108434"/>
                    <a:pt x="108232" y="139637"/>
                    <a:pt x="69754" y="139637"/>
                  </a:cubicBezTo>
                  <a:cubicBezTo>
                    <a:pt x="31275" y="139637"/>
                    <a:pt x="82" y="108434"/>
                    <a:pt x="82" y="69943"/>
                  </a:cubicBezTo>
                  <a:cubicBezTo>
                    <a:pt x="82" y="31453"/>
                    <a:pt x="31275" y="250"/>
                    <a:pt x="69754" y="250"/>
                  </a:cubicBezTo>
                  <a:cubicBezTo>
                    <a:pt x="108232" y="250"/>
                    <a:pt x="139425" y="31453"/>
                    <a:pt x="139425" y="69943"/>
                  </a:cubicBezTo>
                  <a:close/>
                </a:path>
              </a:pathLst>
            </a:custGeom>
            <a:solidFill>
              <a:srgbClr val="4CB748"/>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14" name="Freeform 4313">
              <a:extLst>
                <a:ext uri="{FF2B5EF4-FFF2-40B4-BE49-F238E27FC236}">
                  <a16:creationId xmlns:a16="http://schemas.microsoft.com/office/drawing/2014/main" id="{5FD82CA4-3F53-9AE9-3534-F5C14A6CF4A2}"/>
                </a:ext>
              </a:extLst>
            </p:cNvPr>
            <p:cNvSpPr/>
            <p:nvPr/>
          </p:nvSpPr>
          <p:spPr>
            <a:xfrm>
              <a:off x="8683241" y="4623115"/>
              <a:ext cx="204370" cy="204433"/>
            </a:xfrm>
            <a:custGeom>
              <a:avLst/>
              <a:gdLst>
                <a:gd name="connsiteX0" fmla="*/ 206218 w 204370"/>
                <a:gd name="connsiteY0" fmla="*/ 103098 h 204433"/>
                <a:gd name="connsiteX1" fmla="*/ 104033 w 204370"/>
                <a:gd name="connsiteY1" fmla="*/ 205315 h 204433"/>
                <a:gd name="connsiteX2" fmla="*/ 1848 w 204370"/>
                <a:gd name="connsiteY2" fmla="*/ 103098 h 204433"/>
                <a:gd name="connsiteX3" fmla="*/ 104033 w 204370"/>
                <a:gd name="connsiteY3" fmla="*/ 881 h 204433"/>
                <a:gd name="connsiteX4" fmla="*/ 206218 w 204370"/>
                <a:gd name="connsiteY4" fmla="*/ 103098 h 204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0" h="204433">
                  <a:moveTo>
                    <a:pt x="206218" y="103098"/>
                  </a:moveTo>
                  <a:cubicBezTo>
                    <a:pt x="206218" y="159551"/>
                    <a:pt x="160468" y="205315"/>
                    <a:pt x="104033" y="205315"/>
                  </a:cubicBezTo>
                  <a:cubicBezTo>
                    <a:pt x="47598" y="205315"/>
                    <a:pt x="1848" y="159551"/>
                    <a:pt x="1848" y="103098"/>
                  </a:cubicBezTo>
                  <a:cubicBezTo>
                    <a:pt x="1848" y="46645"/>
                    <a:pt x="47598" y="881"/>
                    <a:pt x="104033" y="881"/>
                  </a:cubicBezTo>
                  <a:cubicBezTo>
                    <a:pt x="160468" y="881"/>
                    <a:pt x="206218" y="46645"/>
                    <a:pt x="206218" y="10309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15" name="Freeform 4314">
              <a:extLst>
                <a:ext uri="{FF2B5EF4-FFF2-40B4-BE49-F238E27FC236}">
                  <a16:creationId xmlns:a16="http://schemas.microsoft.com/office/drawing/2014/main" id="{2AF8C072-1DBB-BC26-2CE9-9CCAD2DAA4ED}"/>
                </a:ext>
              </a:extLst>
            </p:cNvPr>
            <p:cNvSpPr/>
            <p:nvPr/>
          </p:nvSpPr>
          <p:spPr>
            <a:xfrm>
              <a:off x="8715754" y="4655638"/>
              <a:ext cx="139343" cy="139386"/>
            </a:xfrm>
            <a:custGeom>
              <a:avLst/>
              <a:gdLst>
                <a:gd name="connsiteX0" fmla="*/ 141198 w 139343"/>
                <a:gd name="connsiteY0" fmla="*/ 70581 h 139386"/>
                <a:gd name="connsiteX1" fmla="*/ 71527 w 139343"/>
                <a:gd name="connsiteY1" fmla="*/ 140275 h 139386"/>
                <a:gd name="connsiteX2" fmla="*/ 1855 w 139343"/>
                <a:gd name="connsiteY2" fmla="*/ 70581 h 139386"/>
                <a:gd name="connsiteX3" fmla="*/ 71527 w 139343"/>
                <a:gd name="connsiteY3" fmla="*/ 888 h 139386"/>
                <a:gd name="connsiteX4" fmla="*/ 141198 w 139343"/>
                <a:gd name="connsiteY4" fmla="*/ 70581 h 13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43" h="139386">
                  <a:moveTo>
                    <a:pt x="141198" y="70581"/>
                  </a:moveTo>
                  <a:cubicBezTo>
                    <a:pt x="141198" y="109072"/>
                    <a:pt x="110005" y="140275"/>
                    <a:pt x="71527" y="140275"/>
                  </a:cubicBezTo>
                  <a:cubicBezTo>
                    <a:pt x="33048" y="140275"/>
                    <a:pt x="1855" y="109072"/>
                    <a:pt x="1855" y="70581"/>
                  </a:cubicBezTo>
                  <a:cubicBezTo>
                    <a:pt x="1855" y="32091"/>
                    <a:pt x="33048" y="888"/>
                    <a:pt x="71527" y="888"/>
                  </a:cubicBezTo>
                  <a:cubicBezTo>
                    <a:pt x="110005" y="888"/>
                    <a:pt x="141198" y="32091"/>
                    <a:pt x="141198" y="70581"/>
                  </a:cubicBezTo>
                  <a:close/>
                </a:path>
              </a:pathLst>
            </a:custGeom>
            <a:solidFill>
              <a:srgbClr val="4CB748"/>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316" name="Graphic 4289">
              <a:extLst>
                <a:ext uri="{FF2B5EF4-FFF2-40B4-BE49-F238E27FC236}">
                  <a16:creationId xmlns:a16="http://schemas.microsoft.com/office/drawing/2014/main" id="{06929577-2ACC-B83A-FF1F-80E0413BE4D3}"/>
                </a:ext>
              </a:extLst>
            </p:cNvPr>
            <p:cNvGrpSpPr/>
            <p:nvPr/>
          </p:nvGrpSpPr>
          <p:grpSpPr>
            <a:xfrm>
              <a:off x="1739294" y="3921537"/>
              <a:ext cx="1059009" cy="836317"/>
              <a:chOff x="1739294" y="3921537"/>
              <a:chExt cx="1059009" cy="836317"/>
            </a:xfrm>
          </p:grpSpPr>
          <p:sp>
            <p:nvSpPr>
              <p:cNvPr id="4317" name="Freeform 4316">
                <a:extLst>
                  <a:ext uri="{FF2B5EF4-FFF2-40B4-BE49-F238E27FC236}">
                    <a16:creationId xmlns:a16="http://schemas.microsoft.com/office/drawing/2014/main" id="{8F4338BE-41A8-983A-FC0B-40F101E48400}"/>
                  </a:ext>
                </a:extLst>
              </p:cNvPr>
              <p:cNvSpPr/>
              <p:nvPr/>
            </p:nvSpPr>
            <p:spPr>
              <a:xfrm>
                <a:off x="2236286" y="4265356"/>
                <a:ext cx="69671" cy="492498"/>
              </a:xfrm>
              <a:custGeom>
                <a:avLst/>
                <a:gdLst>
                  <a:gd name="connsiteX0" fmla="*/ 460 w 69671"/>
                  <a:gd name="connsiteY0" fmla="*/ 804 h 492498"/>
                  <a:gd name="connsiteX1" fmla="*/ 70132 w 69671"/>
                  <a:gd name="connsiteY1" fmla="*/ 804 h 492498"/>
                  <a:gd name="connsiteX2" fmla="*/ 70132 w 69671"/>
                  <a:gd name="connsiteY2" fmla="*/ 493302 h 492498"/>
                  <a:gd name="connsiteX3" fmla="*/ 460 w 69671"/>
                  <a:gd name="connsiteY3" fmla="*/ 493302 h 492498"/>
                </a:gdLst>
                <a:ahLst/>
                <a:cxnLst>
                  <a:cxn ang="0">
                    <a:pos x="connsiteX0" y="connsiteY0"/>
                  </a:cxn>
                  <a:cxn ang="0">
                    <a:pos x="connsiteX1" y="connsiteY1"/>
                  </a:cxn>
                  <a:cxn ang="0">
                    <a:pos x="connsiteX2" y="connsiteY2"/>
                  </a:cxn>
                  <a:cxn ang="0">
                    <a:pos x="connsiteX3" y="connsiteY3"/>
                  </a:cxn>
                </a:cxnLst>
                <a:rect l="l" t="t" r="r" b="b"/>
                <a:pathLst>
                  <a:path w="69671" h="492498">
                    <a:moveTo>
                      <a:pt x="460" y="804"/>
                    </a:moveTo>
                    <a:lnTo>
                      <a:pt x="70132" y="804"/>
                    </a:lnTo>
                    <a:lnTo>
                      <a:pt x="70132" y="493302"/>
                    </a:lnTo>
                    <a:lnTo>
                      <a:pt x="460" y="493302"/>
                    </a:lnTo>
                    <a:close/>
                  </a:path>
                </a:pathLst>
              </a:custGeom>
              <a:solidFill>
                <a:srgbClr val="C2C2C2"/>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318" name="Graphic 4289">
                <a:extLst>
                  <a:ext uri="{FF2B5EF4-FFF2-40B4-BE49-F238E27FC236}">
                    <a16:creationId xmlns:a16="http://schemas.microsoft.com/office/drawing/2014/main" id="{AA13A94E-F757-FCE8-D98E-0AABDDB10515}"/>
                  </a:ext>
                </a:extLst>
              </p:cNvPr>
              <p:cNvGrpSpPr/>
              <p:nvPr/>
            </p:nvGrpSpPr>
            <p:grpSpPr>
              <a:xfrm>
                <a:off x="1739294" y="3921537"/>
                <a:ext cx="1059009" cy="469267"/>
                <a:chOff x="1739294" y="3921537"/>
                <a:chExt cx="1059009" cy="469267"/>
              </a:xfrm>
            </p:grpSpPr>
            <p:sp>
              <p:nvSpPr>
                <p:cNvPr id="4320" name="Rounded Rectangle 4319">
                  <a:extLst>
                    <a:ext uri="{FF2B5EF4-FFF2-40B4-BE49-F238E27FC236}">
                      <a16:creationId xmlns:a16="http://schemas.microsoft.com/office/drawing/2014/main" id="{5D6A6086-E9C1-0D4A-084F-E375A774A6FB}"/>
                    </a:ext>
                  </a:extLst>
                </p:cNvPr>
                <p:cNvSpPr/>
                <p:nvPr/>
              </p:nvSpPr>
              <p:spPr>
                <a:xfrm>
                  <a:off x="1739294" y="3921537"/>
                  <a:ext cx="1059009" cy="469267"/>
                </a:xfrm>
                <a:prstGeom prst="roundRect">
                  <a:avLst>
                    <a:gd name="adj" fmla="val 8054"/>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4322" name="TextBox 4321">
                  <a:extLst>
                    <a:ext uri="{FF2B5EF4-FFF2-40B4-BE49-F238E27FC236}">
                      <a16:creationId xmlns:a16="http://schemas.microsoft.com/office/drawing/2014/main" id="{09B319A5-E459-3826-41DD-5A3F8B148175}"/>
                    </a:ext>
                  </a:extLst>
                </p:cNvPr>
                <p:cNvSpPr txBox="1"/>
                <p:nvPr/>
              </p:nvSpPr>
              <p:spPr>
                <a:xfrm>
                  <a:off x="1940684" y="3978034"/>
                  <a:ext cx="763084" cy="169230"/>
                </a:xfrm>
                <a:prstGeom prst="rect">
                  <a:avLst/>
                </a:prstGeom>
                <a:noFill/>
              </p:spPr>
              <p:txBody>
                <a:bodyPr wrap="none" rtlCol="0">
                  <a:spAutoFit/>
                </a:bodyPr>
                <a:lstStyle/>
                <a:p>
                  <a:pPr defTabSz="855808"/>
                  <a:r>
                    <a:rPr lang="en-US" sz="720" b="1" spc="6">
                      <a:ln/>
                      <a:solidFill>
                        <a:srgbClr val="343434"/>
                      </a:solidFill>
                      <a:latin typeface="Source Sans Pro"/>
                      <a:sym typeface="SourceSansPro-Black"/>
                      <a:rtl val="0"/>
                    </a:rPr>
                    <a:t>Company Holiday</a:t>
                  </a:r>
                </a:p>
              </p:txBody>
            </p:sp>
            <p:sp>
              <p:nvSpPr>
                <p:cNvPr id="4323" name="TextBox 4322">
                  <a:extLst>
                    <a:ext uri="{FF2B5EF4-FFF2-40B4-BE49-F238E27FC236}">
                      <a16:creationId xmlns:a16="http://schemas.microsoft.com/office/drawing/2014/main" id="{700883E2-B5E6-4730-D148-985ED8CF1F8A}"/>
                    </a:ext>
                  </a:extLst>
                </p:cNvPr>
                <p:cNvSpPr txBox="1"/>
                <p:nvPr/>
              </p:nvSpPr>
              <p:spPr>
                <a:xfrm>
                  <a:off x="1858058" y="4159236"/>
                  <a:ext cx="733598" cy="155768"/>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12/23/22 - 12/26/22</a:t>
                  </a:r>
                </a:p>
              </p:txBody>
            </p:sp>
            <p:sp>
              <p:nvSpPr>
                <p:cNvPr id="4324" name="Freeform 4323">
                  <a:extLst>
                    <a:ext uri="{FF2B5EF4-FFF2-40B4-BE49-F238E27FC236}">
                      <a16:creationId xmlns:a16="http://schemas.microsoft.com/office/drawing/2014/main" id="{22245B80-7961-D736-B6ED-019E90FF5F2C}"/>
                    </a:ext>
                  </a:extLst>
                </p:cNvPr>
                <p:cNvSpPr/>
                <p:nvPr/>
              </p:nvSpPr>
              <p:spPr>
                <a:xfrm>
                  <a:off x="1846124" y="4152965"/>
                  <a:ext cx="859284" cy="4646"/>
                </a:xfrm>
                <a:custGeom>
                  <a:avLst/>
                  <a:gdLst>
                    <a:gd name="connsiteX0" fmla="*/ 376 w 859284"/>
                    <a:gd name="connsiteY0" fmla="*/ 780 h 4646"/>
                    <a:gd name="connsiteX1" fmla="*/ 859660 w 859284"/>
                    <a:gd name="connsiteY1" fmla="*/ 780 h 4646"/>
                  </a:gdLst>
                  <a:ahLst/>
                  <a:cxnLst>
                    <a:cxn ang="0">
                      <a:pos x="connsiteX0" y="connsiteY0"/>
                    </a:cxn>
                    <a:cxn ang="0">
                      <a:pos x="connsiteX1" y="connsiteY1"/>
                    </a:cxn>
                  </a:cxnLst>
                  <a:rect l="l" t="t" r="r" b="b"/>
                  <a:pathLst>
                    <a:path w="859284" h="4646">
                      <a:moveTo>
                        <a:pt x="376" y="780"/>
                      </a:moveTo>
                      <a:lnTo>
                        <a:pt x="859660" y="780"/>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grpSp>
          <p:nvGrpSpPr>
            <p:cNvPr id="4325" name="Graphic 4289">
              <a:extLst>
                <a:ext uri="{FF2B5EF4-FFF2-40B4-BE49-F238E27FC236}">
                  <a16:creationId xmlns:a16="http://schemas.microsoft.com/office/drawing/2014/main" id="{36A0F0EE-51D5-5C8C-6C21-D622D23EC234}"/>
                </a:ext>
              </a:extLst>
            </p:cNvPr>
            <p:cNvGrpSpPr/>
            <p:nvPr/>
          </p:nvGrpSpPr>
          <p:grpSpPr>
            <a:xfrm>
              <a:off x="1026011" y="1673514"/>
              <a:ext cx="13017808" cy="189369"/>
              <a:chOff x="1026011" y="1673514"/>
              <a:chExt cx="13017808" cy="189369"/>
            </a:xfrm>
          </p:grpSpPr>
          <p:sp>
            <p:nvSpPr>
              <p:cNvPr id="4326" name="TextBox 4325">
                <a:extLst>
                  <a:ext uri="{FF2B5EF4-FFF2-40B4-BE49-F238E27FC236}">
                    <a16:creationId xmlns:a16="http://schemas.microsoft.com/office/drawing/2014/main" id="{396DEF3C-EAF4-23CA-2A15-785D25100FC1}"/>
                  </a:ext>
                </a:extLst>
              </p:cNvPr>
              <p:cNvSpPr txBox="1"/>
              <p:nvPr/>
            </p:nvSpPr>
            <p:spPr>
              <a:xfrm>
                <a:off x="1026011" y="1673514"/>
                <a:ext cx="629805" cy="189369"/>
              </a:xfrm>
              <a:prstGeom prst="rect">
                <a:avLst/>
              </a:prstGeom>
              <a:noFill/>
            </p:spPr>
            <p:txBody>
              <a:bodyPr wrap="none" rtlCol="0">
                <a:spAutoFit/>
              </a:bodyPr>
              <a:lstStyle/>
              <a:p>
                <a:pPr defTabSz="855808"/>
                <a:r>
                  <a:rPr lang="en-US" sz="877" b="1" spc="8">
                    <a:ln/>
                    <a:solidFill>
                      <a:srgbClr val="3F3F3F"/>
                    </a:solidFill>
                    <a:latin typeface="Source Sans Pro Black" panose="020B0503030403020204" pitchFamily="34" charset="0"/>
                    <a:ea typeface="Lato-Black"/>
                    <a:cs typeface="Lato-Black"/>
                    <a:sym typeface="Lato-Black"/>
                    <a:rtl val="0"/>
                  </a:rPr>
                  <a:t>12/18/2022</a:t>
                </a:r>
              </a:p>
            </p:txBody>
          </p:sp>
          <p:sp>
            <p:nvSpPr>
              <p:cNvPr id="4327" name="TextBox 4326">
                <a:extLst>
                  <a:ext uri="{FF2B5EF4-FFF2-40B4-BE49-F238E27FC236}">
                    <a16:creationId xmlns:a16="http://schemas.microsoft.com/office/drawing/2014/main" id="{B52FC255-D4A7-C5F1-F341-452EB8B397CC}"/>
                  </a:ext>
                </a:extLst>
              </p:cNvPr>
              <p:cNvSpPr txBox="1"/>
              <p:nvPr/>
            </p:nvSpPr>
            <p:spPr>
              <a:xfrm>
                <a:off x="2212752" y="1673514"/>
                <a:ext cx="629805"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12/25/2022</a:t>
                </a:r>
              </a:p>
            </p:txBody>
          </p:sp>
          <p:sp>
            <p:nvSpPr>
              <p:cNvPr id="4328" name="TextBox 4327">
                <a:extLst>
                  <a:ext uri="{FF2B5EF4-FFF2-40B4-BE49-F238E27FC236}">
                    <a16:creationId xmlns:a16="http://schemas.microsoft.com/office/drawing/2014/main" id="{912149D1-31C6-5AC2-91FC-3E1774F9542C}"/>
                  </a:ext>
                </a:extLst>
              </p:cNvPr>
              <p:cNvSpPr txBox="1"/>
              <p:nvPr/>
            </p:nvSpPr>
            <p:spPr>
              <a:xfrm>
                <a:off x="5361449" y="1673514"/>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1/15/2023</a:t>
                </a:r>
              </a:p>
            </p:txBody>
          </p:sp>
          <p:sp>
            <p:nvSpPr>
              <p:cNvPr id="4329" name="TextBox 4328">
                <a:extLst>
                  <a:ext uri="{FF2B5EF4-FFF2-40B4-BE49-F238E27FC236}">
                    <a16:creationId xmlns:a16="http://schemas.microsoft.com/office/drawing/2014/main" id="{76E83CD0-8E97-76EF-9612-19EC15D88B73}"/>
                  </a:ext>
                </a:extLst>
              </p:cNvPr>
              <p:cNvSpPr txBox="1"/>
              <p:nvPr/>
            </p:nvSpPr>
            <p:spPr>
              <a:xfrm>
                <a:off x="3405532" y="1673514"/>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1/1/2023</a:t>
                </a:r>
              </a:p>
            </p:txBody>
          </p:sp>
          <p:sp>
            <p:nvSpPr>
              <p:cNvPr id="4330" name="TextBox 4329">
                <a:extLst>
                  <a:ext uri="{FF2B5EF4-FFF2-40B4-BE49-F238E27FC236}">
                    <a16:creationId xmlns:a16="http://schemas.microsoft.com/office/drawing/2014/main" id="{24E15F2B-7237-95A7-53E9-8347809E468A}"/>
                  </a:ext>
                </a:extLst>
              </p:cNvPr>
              <p:cNvSpPr txBox="1"/>
              <p:nvPr/>
            </p:nvSpPr>
            <p:spPr>
              <a:xfrm>
                <a:off x="7405152" y="1673514"/>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1/29/2023</a:t>
                </a:r>
              </a:p>
            </p:txBody>
          </p:sp>
          <p:sp>
            <p:nvSpPr>
              <p:cNvPr id="4331" name="TextBox 4330">
                <a:extLst>
                  <a:ext uri="{FF2B5EF4-FFF2-40B4-BE49-F238E27FC236}">
                    <a16:creationId xmlns:a16="http://schemas.microsoft.com/office/drawing/2014/main" id="{275469DC-FADF-9189-440B-51A725F13108}"/>
                  </a:ext>
                </a:extLst>
              </p:cNvPr>
              <p:cNvSpPr txBox="1"/>
              <p:nvPr/>
            </p:nvSpPr>
            <p:spPr>
              <a:xfrm>
                <a:off x="8477632" y="1673514"/>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2/5/2023</a:t>
                </a:r>
              </a:p>
            </p:txBody>
          </p:sp>
          <p:sp>
            <p:nvSpPr>
              <p:cNvPr id="4332" name="TextBox 4331">
                <a:extLst>
                  <a:ext uri="{FF2B5EF4-FFF2-40B4-BE49-F238E27FC236}">
                    <a16:creationId xmlns:a16="http://schemas.microsoft.com/office/drawing/2014/main" id="{9464F66E-4BCB-1621-1D18-BED09ABDEA43}"/>
                  </a:ext>
                </a:extLst>
              </p:cNvPr>
              <p:cNvSpPr txBox="1"/>
              <p:nvPr/>
            </p:nvSpPr>
            <p:spPr>
              <a:xfrm>
                <a:off x="11613324" y="1673514"/>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2/26/2023</a:t>
                </a:r>
              </a:p>
            </p:txBody>
          </p:sp>
          <p:sp>
            <p:nvSpPr>
              <p:cNvPr id="4333" name="TextBox 4332">
                <a:extLst>
                  <a:ext uri="{FF2B5EF4-FFF2-40B4-BE49-F238E27FC236}">
                    <a16:creationId xmlns:a16="http://schemas.microsoft.com/office/drawing/2014/main" id="{124E6852-579D-C5A8-A3EC-5B35C200D4FB}"/>
                  </a:ext>
                </a:extLst>
              </p:cNvPr>
              <p:cNvSpPr txBox="1"/>
              <p:nvPr/>
            </p:nvSpPr>
            <p:spPr>
              <a:xfrm>
                <a:off x="12578973" y="1673514"/>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3/5/2023</a:t>
                </a:r>
              </a:p>
            </p:txBody>
          </p:sp>
          <p:sp>
            <p:nvSpPr>
              <p:cNvPr id="4334" name="TextBox 4333">
                <a:extLst>
                  <a:ext uri="{FF2B5EF4-FFF2-40B4-BE49-F238E27FC236}">
                    <a16:creationId xmlns:a16="http://schemas.microsoft.com/office/drawing/2014/main" id="{B0DF0688-FA78-84C0-6069-D45C8EB653CB}"/>
                  </a:ext>
                </a:extLst>
              </p:cNvPr>
              <p:cNvSpPr txBox="1"/>
              <p:nvPr/>
            </p:nvSpPr>
            <p:spPr>
              <a:xfrm>
                <a:off x="10628630" y="1673514"/>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2/19/2023</a:t>
                </a:r>
              </a:p>
            </p:txBody>
          </p:sp>
          <p:sp>
            <p:nvSpPr>
              <p:cNvPr id="4335" name="TextBox 4334">
                <a:extLst>
                  <a:ext uri="{FF2B5EF4-FFF2-40B4-BE49-F238E27FC236}">
                    <a16:creationId xmlns:a16="http://schemas.microsoft.com/office/drawing/2014/main" id="{BB36B7B6-F461-AE80-B646-978B3BE0DA9E}"/>
                  </a:ext>
                </a:extLst>
              </p:cNvPr>
              <p:cNvSpPr txBox="1"/>
              <p:nvPr/>
            </p:nvSpPr>
            <p:spPr>
              <a:xfrm>
                <a:off x="4408804" y="1673514"/>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1/8/2023</a:t>
                </a:r>
              </a:p>
            </p:txBody>
          </p:sp>
          <p:sp>
            <p:nvSpPr>
              <p:cNvPr id="4336" name="TextBox 4335">
                <a:extLst>
                  <a:ext uri="{FF2B5EF4-FFF2-40B4-BE49-F238E27FC236}">
                    <a16:creationId xmlns:a16="http://schemas.microsoft.com/office/drawing/2014/main" id="{58493ABD-261D-1A9B-FABE-08A11B07355D}"/>
                  </a:ext>
                </a:extLst>
              </p:cNvPr>
              <p:cNvSpPr txBox="1"/>
              <p:nvPr/>
            </p:nvSpPr>
            <p:spPr>
              <a:xfrm>
                <a:off x="6327563" y="1673514"/>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1/22/2023</a:t>
                </a:r>
              </a:p>
            </p:txBody>
          </p:sp>
          <p:sp>
            <p:nvSpPr>
              <p:cNvPr id="4337" name="TextBox 4336">
                <a:extLst>
                  <a:ext uri="{FF2B5EF4-FFF2-40B4-BE49-F238E27FC236}">
                    <a16:creationId xmlns:a16="http://schemas.microsoft.com/office/drawing/2014/main" id="{15FE176E-A353-AEEC-57C4-E2FB914A10CE}"/>
                  </a:ext>
                </a:extLst>
              </p:cNvPr>
              <p:cNvSpPr txBox="1"/>
              <p:nvPr/>
            </p:nvSpPr>
            <p:spPr>
              <a:xfrm>
                <a:off x="9467435" y="1673514"/>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2/12/2023</a:t>
                </a:r>
              </a:p>
            </p:txBody>
          </p:sp>
          <p:sp>
            <p:nvSpPr>
              <p:cNvPr id="4338" name="TextBox 4337">
                <a:extLst>
                  <a:ext uri="{FF2B5EF4-FFF2-40B4-BE49-F238E27FC236}">
                    <a16:creationId xmlns:a16="http://schemas.microsoft.com/office/drawing/2014/main" id="{57FFBC92-55BF-D4D2-21E3-453D64CC211F}"/>
                  </a:ext>
                </a:extLst>
              </p:cNvPr>
              <p:cNvSpPr txBox="1"/>
              <p:nvPr/>
            </p:nvSpPr>
            <p:spPr>
              <a:xfrm>
                <a:off x="13517219" y="1673514"/>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4/2/2023</a:t>
                </a:r>
              </a:p>
            </p:txBody>
          </p:sp>
        </p:grpSp>
        <p:sp>
          <p:nvSpPr>
            <p:cNvPr id="4339" name="Freeform 4338">
              <a:extLst>
                <a:ext uri="{FF2B5EF4-FFF2-40B4-BE49-F238E27FC236}">
                  <a16:creationId xmlns:a16="http://schemas.microsoft.com/office/drawing/2014/main" id="{FFB307AD-D9A0-67EC-8322-93A82636392F}"/>
                </a:ext>
              </a:extLst>
            </p:cNvPr>
            <p:cNvSpPr/>
            <p:nvPr/>
          </p:nvSpPr>
          <p:spPr>
            <a:xfrm>
              <a:off x="557894" y="4699916"/>
              <a:ext cx="14042797" cy="13794"/>
            </a:xfrm>
            <a:custGeom>
              <a:avLst/>
              <a:gdLst>
                <a:gd name="connsiteX0" fmla="*/ 99 w 14042797"/>
                <a:gd name="connsiteY0" fmla="*/ 898 h 13794"/>
                <a:gd name="connsiteX1" fmla="*/ 14042896 w 14042797"/>
                <a:gd name="connsiteY1" fmla="*/ 14692 h 13794"/>
              </a:gdLst>
              <a:ahLst/>
              <a:cxnLst>
                <a:cxn ang="0">
                  <a:pos x="connsiteX0" y="connsiteY0"/>
                </a:cxn>
                <a:cxn ang="0">
                  <a:pos x="connsiteX1" y="connsiteY1"/>
                </a:cxn>
              </a:cxnLst>
              <a:rect l="l" t="t" r="r" b="b"/>
              <a:pathLst>
                <a:path w="14042797" h="13794">
                  <a:moveTo>
                    <a:pt x="99" y="898"/>
                  </a:moveTo>
                  <a:lnTo>
                    <a:pt x="14042896" y="14692"/>
                  </a:lnTo>
                </a:path>
              </a:pathLst>
            </a:custGeom>
            <a:noFill/>
            <a:ln w="380789" cap="rnd">
              <a:solidFill>
                <a:srgbClr val="FFFFFF"/>
              </a:solidFill>
              <a:prstDash val="solid"/>
              <a:miter/>
            </a:ln>
          </p:spPr>
          <p:txBody>
            <a:bodyPr rtlCol="0" anchor="ctr"/>
            <a:lstStyle/>
            <a:p>
              <a:pPr defTabSz="855808"/>
              <a:endParaRPr lang="en-US" sz="1685">
                <a:solidFill>
                  <a:srgbClr val="454545"/>
                </a:solidFill>
                <a:latin typeface="Source Sans Pro"/>
              </a:endParaRPr>
            </a:p>
          </p:txBody>
        </p:sp>
        <p:grpSp>
          <p:nvGrpSpPr>
            <p:cNvPr id="4340" name="Graphic 4289">
              <a:extLst>
                <a:ext uri="{FF2B5EF4-FFF2-40B4-BE49-F238E27FC236}">
                  <a16:creationId xmlns:a16="http://schemas.microsoft.com/office/drawing/2014/main" id="{E532CA3D-8FC8-E81C-DB87-EF62EAACC252}"/>
                </a:ext>
              </a:extLst>
            </p:cNvPr>
            <p:cNvGrpSpPr/>
            <p:nvPr/>
          </p:nvGrpSpPr>
          <p:grpSpPr>
            <a:xfrm>
              <a:off x="14452058" y="1672772"/>
              <a:ext cx="204370" cy="204433"/>
              <a:chOff x="14452058" y="1672772"/>
              <a:chExt cx="204370" cy="204433"/>
            </a:xfrm>
          </p:grpSpPr>
          <p:grpSp>
            <p:nvGrpSpPr>
              <p:cNvPr id="4341" name="Graphic 4289">
                <a:extLst>
                  <a:ext uri="{FF2B5EF4-FFF2-40B4-BE49-F238E27FC236}">
                    <a16:creationId xmlns:a16="http://schemas.microsoft.com/office/drawing/2014/main" id="{5DA31691-0C36-BCDA-1536-461F648C81B0}"/>
                  </a:ext>
                </a:extLst>
              </p:cNvPr>
              <p:cNvGrpSpPr/>
              <p:nvPr/>
            </p:nvGrpSpPr>
            <p:grpSpPr>
              <a:xfrm>
                <a:off x="14452058" y="1672772"/>
                <a:ext cx="204370" cy="204433"/>
                <a:chOff x="14452058" y="1672772"/>
                <a:chExt cx="204370" cy="204433"/>
              </a:xfrm>
            </p:grpSpPr>
            <p:sp>
              <p:nvSpPr>
                <p:cNvPr id="4342" name="Freeform 4341">
                  <a:extLst>
                    <a:ext uri="{FF2B5EF4-FFF2-40B4-BE49-F238E27FC236}">
                      <a16:creationId xmlns:a16="http://schemas.microsoft.com/office/drawing/2014/main" id="{195AD396-D07A-452C-FBF6-994FDEBB6BCF}"/>
                    </a:ext>
                  </a:extLst>
                </p:cNvPr>
                <p:cNvSpPr/>
                <p:nvPr/>
              </p:nvSpPr>
              <p:spPr>
                <a:xfrm>
                  <a:off x="14452058" y="1672772"/>
                  <a:ext cx="204370" cy="204433"/>
                </a:xfrm>
                <a:custGeom>
                  <a:avLst/>
                  <a:gdLst>
                    <a:gd name="connsiteX0" fmla="*/ 207460 w 204370"/>
                    <a:gd name="connsiteY0" fmla="*/ 102463 h 204433"/>
                    <a:gd name="connsiteX1" fmla="*/ 105275 w 204370"/>
                    <a:gd name="connsiteY1" fmla="*/ 204680 h 204433"/>
                    <a:gd name="connsiteX2" fmla="*/ 3090 w 204370"/>
                    <a:gd name="connsiteY2" fmla="*/ 102463 h 204433"/>
                    <a:gd name="connsiteX3" fmla="*/ 105275 w 204370"/>
                    <a:gd name="connsiteY3" fmla="*/ 246 h 204433"/>
                    <a:gd name="connsiteX4" fmla="*/ 207460 w 204370"/>
                    <a:gd name="connsiteY4" fmla="*/ 102463 h 204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0" h="204433">
                      <a:moveTo>
                        <a:pt x="207460" y="102463"/>
                      </a:moveTo>
                      <a:cubicBezTo>
                        <a:pt x="207460" y="158916"/>
                        <a:pt x="161710" y="204680"/>
                        <a:pt x="105275" y="204680"/>
                      </a:cubicBezTo>
                      <a:cubicBezTo>
                        <a:pt x="48840" y="204680"/>
                        <a:pt x="3090" y="158916"/>
                        <a:pt x="3090" y="102463"/>
                      </a:cubicBezTo>
                      <a:cubicBezTo>
                        <a:pt x="3090" y="46010"/>
                        <a:pt x="48840" y="246"/>
                        <a:pt x="105275" y="246"/>
                      </a:cubicBezTo>
                      <a:cubicBezTo>
                        <a:pt x="161710" y="246"/>
                        <a:pt x="207460" y="46010"/>
                        <a:pt x="207460" y="102463"/>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43" name="Freeform 4342">
                  <a:extLst>
                    <a:ext uri="{FF2B5EF4-FFF2-40B4-BE49-F238E27FC236}">
                      <a16:creationId xmlns:a16="http://schemas.microsoft.com/office/drawing/2014/main" id="{7A7D83DB-349B-F939-B241-7E4FDA7E1E40}"/>
                    </a:ext>
                  </a:extLst>
                </p:cNvPr>
                <p:cNvSpPr/>
                <p:nvPr/>
              </p:nvSpPr>
              <p:spPr>
                <a:xfrm>
                  <a:off x="14454381" y="1675095"/>
                  <a:ext cx="199725" cy="199786"/>
                </a:xfrm>
                <a:custGeom>
                  <a:avLst/>
                  <a:gdLst>
                    <a:gd name="connsiteX0" fmla="*/ 202816 w 199725"/>
                    <a:gd name="connsiteY0" fmla="*/ 100140 h 199786"/>
                    <a:gd name="connsiteX1" fmla="*/ 102953 w 199725"/>
                    <a:gd name="connsiteY1" fmla="*/ 200033 h 199786"/>
                    <a:gd name="connsiteX2" fmla="*/ 3090 w 199725"/>
                    <a:gd name="connsiteY2" fmla="*/ 100140 h 199786"/>
                    <a:gd name="connsiteX3" fmla="*/ 102953 w 199725"/>
                    <a:gd name="connsiteY3" fmla="*/ 246 h 199786"/>
                    <a:gd name="connsiteX4" fmla="*/ 202816 w 199725"/>
                    <a:gd name="connsiteY4" fmla="*/ 100140 h 19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25" h="199786">
                      <a:moveTo>
                        <a:pt x="202816" y="100140"/>
                      </a:moveTo>
                      <a:cubicBezTo>
                        <a:pt x="202816" y="155309"/>
                        <a:pt x="158105" y="200033"/>
                        <a:pt x="102953" y="200033"/>
                      </a:cubicBezTo>
                      <a:cubicBezTo>
                        <a:pt x="47800" y="200033"/>
                        <a:pt x="3090" y="155309"/>
                        <a:pt x="3090" y="100140"/>
                      </a:cubicBezTo>
                      <a:cubicBezTo>
                        <a:pt x="3090" y="44970"/>
                        <a:pt x="47800" y="246"/>
                        <a:pt x="102953" y="246"/>
                      </a:cubicBezTo>
                      <a:cubicBezTo>
                        <a:pt x="158105" y="246"/>
                        <a:pt x="202816" y="44970"/>
                        <a:pt x="202816" y="100140"/>
                      </a:cubicBezTo>
                      <a:close/>
                    </a:path>
                  </a:pathLst>
                </a:custGeom>
                <a:no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grpSp>
          <p:sp>
            <p:nvSpPr>
              <p:cNvPr id="4344" name="Freeform 4343">
                <a:extLst>
                  <a:ext uri="{FF2B5EF4-FFF2-40B4-BE49-F238E27FC236}">
                    <a16:creationId xmlns:a16="http://schemas.microsoft.com/office/drawing/2014/main" id="{D9C946A1-6100-C22A-4E0F-CC55EAFC4644}"/>
                  </a:ext>
                </a:extLst>
              </p:cNvPr>
              <p:cNvSpPr/>
              <p:nvPr/>
            </p:nvSpPr>
            <p:spPr>
              <a:xfrm>
                <a:off x="14479927" y="1700649"/>
                <a:ext cx="148632" cy="148678"/>
              </a:xfrm>
              <a:custGeom>
                <a:avLst/>
                <a:gdLst>
                  <a:gd name="connsiteX0" fmla="*/ 151729 w 148632"/>
                  <a:gd name="connsiteY0" fmla="*/ 74592 h 148678"/>
                  <a:gd name="connsiteX1" fmla="*/ 77412 w 148632"/>
                  <a:gd name="connsiteY1" fmla="*/ 148931 h 148678"/>
                  <a:gd name="connsiteX2" fmla="*/ 3096 w 148632"/>
                  <a:gd name="connsiteY2" fmla="*/ 74592 h 148678"/>
                  <a:gd name="connsiteX3" fmla="*/ 77412 w 148632"/>
                  <a:gd name="connsiteY3" fmla="*/ 252 h 148678"/>
                  <a:gd name="connsiteX4" fmla="*/ 151729 w 148632"/>
                  <a:gd name="connsiteY4" fmla="*/ 74592 h 14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32" h="148678">
                    <a:moveTo>
                      <a:pt x="151729" y="74592"/>
                    </a:moveTo>
                    <a:cubicBezTo>
                      <a:pt x="151729" y="115648"/>
                      <a:pt x="118456" y="148931"/>
                      <a:pt x="77412" y="148931"/>
                    </a:cubicBezTo>
                    <a:cubicBezTo>
                      <a:pt x="36369" y="148931"/>
                      <a:pt x="3096" y="115648"/>
                      <a:pt x="3096" y="74592"/>
                    </a:cubicBezTo>
                    <a:cubicBezTo>
                      <a:pt x="3096" y="33535"/>
                      <a:pt x="36369" y="252"/>
                      <a:pt x="77412" y="252"/>
                    </a:cubicBezTo>
                    <a:cubicBezTo>
                      <a:pt x="118456" y="252"/>
                      <a:pt x="151729" y="33535"/>
                      <a:pt x="151729" y="74592"/>
                    </a:cubicBezTo>
                    <a:close/>
                  </a:path>
                </a:pathLst>
              </a:custGeom>
              <a:solidFill>
                <a:srgbClr val="34A3D4"/>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345" name="Graphic 4289">
              <a:extLst>
                <a:ext uri="{FF2B5EF4-FFF2-40B4-BE49-F238E27FC236}">
                  <a16:creationId xmlns:a16="http://schemas.microsoft.com/office/drawing/2014/main" id="{B4AFAA68-B0DB-90AA-371C-C4876E37C42C}"/>
                </a:ext>
              </a:extLst>
            </p:cNvPr>
            <p:cNvGrpSpPr/>
            <p:nvPr/>
          </p:nvGrpSpPr>
          <p:grpSpPr>
            <a:xfrm>
              <a:off x="14461348" y="4609176"/>
              <a:ext cx="209015" cy="209079"/>
              <a:chOff x="14461348" y="4609176"/>
              <a:chExt cx="209015" cy="209079"/>
            </a:xfrm>
          </p:grpSpPr>
          <p:sp>
            <p:nvSpPr>
              <p:cNvPr id="4346" name="Freeform 4345">
                <a:extLst>
                  <a:ext uri="{FF2B5EF4-FFF2-40B4-BE49-F238E27FC236}">
                    <a16:creationId xmlns:a16="http://schemas.microsoft.com/office/drawing/2014/main" id="{4E5E0194-D474-0879-29B5-C2BA829A1A4F}"/>
                  </a:ext>
                </a:extLst>
              </p:cNvPr>
              <p:cNvSpPr/>
              <p:nvPr/>
            </p:nvSpPr>
            <p:spPr>
              <a:xfrm>
                <a:off x="14463670" y="4611499"/>
                <a:ext cx="204370" cy="204433"/>
              </a:xfrm>
              <a:custGeom>
                <a:avLst/>
                <a:gdLst>
                  <a:gd name="connsiteX0" fmla="*/ 105277 w 204370"/>
                  <a:gd name="connsiteY0" fmla="*/ 205312 h 204433"/>
                  <a:gd name="connsiteX1" fmla="*/ 65503 w 204370"/>
                  <a:gd name="connsiteY1" fmla="*/ 197280 h 204433"/>
                  <a:gd name="connsiteX2" fmla="*/ 33021 w 204370"/>
                  <a:gd name="connsiteY2" fmla="*/ 175373 h 204433"/>
                  <a:gd name="connsiteX3" fmla="*/ 11121 w 204370"/>
                  <a:gd name="connsiteY3" fmla="*/ 142881 h 204433"/>
                  <a:gd name="connsiteX4" fmla="*/ 3092 w 204370"/>
                  <a:gd name="connsiteY4" fmla="*/ 103095 h 204433"/>
                  <a:gd name="connsiteX5" fmla="*/ 11121 w 204370"/>
                  <a:gd name="connsiteY5" fmla="*/ 63309 h 204433"/>
                  <a:gd name="connsiteX6" fmla="*/ 33021 w 204370"/>
                  <a:gd name="connsiteY6" fmla="*/ 30817 h 204433"/>
                  <a:gd name="connsiteX7" fmla="*/ 65503 w 204370"/>
                  <a:gd name="connsiteY7" fmla="*/ 8910 h 204433"/>
                  <a:gd name="connsiteX8" fmla="*/ 105277 w 204370"/>
                  <a:gd name="connsiteY8" fmla="*/ 878 h 204433"/>
                  <a:gd name="connsiteX9" fmla="*/ 145051 w 204370"/>
                  <a:gd name="connsiteY9" fmla="*/ 8910 h 204433"/>
                  <a:gd name="connsiteX10" fmla="*/ 177533 w 204370"/>
                  <a:gd name="connsiteY10" fmla="*/ 30817 h 204433"/>
                  <a:gd name="connsiteX11" fmla="*/ 199433 w 204370"/>
                  <a:gd name="connsiteY11" fmla="*/ 63309 h 204433"/>
                  <a:gd name="connsiteX12" fmla="*/ 207462 w 204370"/>
                  <a:gd name="connsiteY12" fmla="*/ 103095 h 204433"/>
                  <a:gd name="connsiteX13" fmla="*/ 199433 w 204370"/>
                  <a:gd name="connsiteY13" fmla="*/ 142881 h 204433"/>
                  <a:gd name="connsiteX14" fmla="*/ 177533 w 204370"/>
                  <a:gd name="connsiteY14" fmla="*/ 175373 h 204433"/>
                  <a:gd name="connsiteX15" fmla="*/ 145051 w 204370"/>
                  <a:gd name="connsiteY15" fmla="*/ 197280 h 204433"/>
                  <a:gd name="connsiteX16" fmla="*/ 105277 w 204370"/>
                  <a:gd name="connsiteY16" fmla="*/ 205312 h 20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370" h="204433">
                    <a:moveTo>
                      <a:pt x="105277" y="205312"/>
                    </a:moveTo>
                    <a:cubicBezTo>
                      <a:pt x="91481" y="205312"/>
                      <a:pt x="78099" y="202609"/>
                      <a:pt x="65503" y="197280"/>
                    </a:cubicBezTo>
                    <a:cubicBezTo>
                      <a:pt x="53335" y="192132"/>
                      <a:pt x="42407" y="184761"/>
                      <a:pt x="33021" y="175373"/>
                    </a:cubicBezTo>
                    <a:cubicBezTo>
                      <a:pt x="23636" y="165985"/>
                      <a:pt x="16268" y="155053"/>
                      <a:pt x="11121" y="142881"/>
                    </a:cubicBezTo>
                    <a:cubicBezTo>
                      <a:pt x="5793" y="130281"/>
                      <a:pt x="3092" y="116895"/>
                      <a:pt x="3092" y="103095"/>
                    </a:cubicBezTo>
                    <a:cubicBezTo>
                      <a:pt x="3092" y="89295"/>
                      <a:pt x="5793" y="75909"/>
                      <a:pt x="11121" y="63309"/>
                    </a:cubicBezTo>
                    <a:cubicBezTo>
                      <a:pt x="16268" y="51137"/>
                      <a:pt x="23636" y="40205"/>
                      <a:pt x="33021" y="30817"/>
                    </a:cubicBezTo>
                    <a:cubicBezTo>
                      <a:pt x="42407" y="21429"/>
                      <a:pt x="53335" y="14058"/>
                      <a:pt x="65503" y="8910"/>
                    </a:cubicBezTo>
                    <a:cubicBezTo>
                      <a:pt x="78099" y="3581"/>
                      <a:pt x="91481" y="878"/>
                      <a:pt x="105277" y="878"/>
                    </a:cubicBezTo>
                    <a:cubicBezTo>
                      <a:pt x="119073" y="878"/>
                      <a:pt x="132455" y="3581"/>
                      <a:pt x="145051" y="8910"/>
                    </a:cubicBezTo>
                    <a:cubicBezTo>
                      <a:pt x="157219" y="14058"/>
                      <a:pt x="168148" y="21429"/>
                      <a:pt x="177533" y="30817"/>
                    </a:cubicBezTo>
                    <a:cubicBezTo>
                      <a:pt x="186918" y="40205"/>
                      <a:pt x="194287" y="51137"/>
                      <a:pt x="199433" y="63309"/>
                    </a:cubicBezTo>
                    <a:cubicBezTo>
                      <a:pt x="204761" y="75909"/>
                      <a:pt x="207462" y="89295"/>
                      <a:pt x="207462" y="103095"/>
                    </a:cubicBezTo>
                    <a:cubicBezTo>
                      <a:pt x="207462" y="116895"/>
                      <a:pt x="204761" y="130281"/>
                      <a:pt x="199433" y="142881"/>
                    </a:cubicBezTo>
                    <a:cubicBezTo>
                      <a:pt x="194287" y="155053"/>
                      <a:pt x="186918" y="165985"/>
                      <a:pt x="177533" y="175373"/>
                    </a:cubicBezTo>
                    <a:cubicBezTo>
                      <a:pt x="168148" y="184761"/>
                      <a:pt x="157219" y="192132"/>
                      <a:pt x="145051" y="197280"/>
                    </a:cubicBezTo>
                    <a:cubicBezTo>
                      <a:pt x="132455" y="202609"/>
                      <a:pt x="119073" y="205312"/>
                      <a:pt x="105277" y="205312"/>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47" name="Freeform 4346">
                <a:extLst>
                  <a:ext uri="{FF2B5EF4-FFF2-40B4-BE49-F238E27FC236}">
                    <a16:creationId xmlns:a16="http://schemas.microsoft.com/office/drawing/2014/main" id="{5B47BF03-0C4A-C8EB-9026-5DADC24A414D}"/>
                  </a:ext>
                </a:extLst>
              </p:cNvPr>
              <p:cNvSpPr/>
              <p:nvPr/>
            </p:nvSpPr>
            <p:spPr>
              <a:xfrm>
                <a:off x="14461348" y="4609176"/>
                <a:ext cx="209015" cy="209079"/>
              </a:xfrm>
              <a:custGeom>
                <a:avLst/>
                <a:gdLst>
                  <a:gd name="connsiteX0" fmla="*/ 107600 w 209015"/>
                  <a:gd name="connsiteY0" fmla="*/ 5525 h 209079"/>
                  <a:gd name="connsiteX1" fmla="*/ 68730 w 209015"/>
                  <a:gd name="connsiteY1" fmla="*/ 13373 h 209079"/>
                  <a:gd name="connsiteX2" fmla="*/ 36986 w 209015"/>
                  <a:gd name="connsiteY2" fmla="*/ 34783 h 209079"/>
                  <a:gd name="connsiteX3" fmla="*/ 15583 w 209015"/>
                  <a:gd name="connsiteY3" fmla="*/ 66536 h 209079"/>
                  <a:gd name="connsiteX4" fmla="*/ 7737 w 209015"/>
                  <a:gd name="connsiteY4" fmla="*/ 105418 h 209079"/>
                  <a:gd name="connsiteX5" fmla="*/ 15583 w 209015"/>
                  <a:gd name="connsiteY5" fmla="*/ 144300 h 209079"/>
                  <a:gd name="connsiteX6" fmla="*/ 36986 w 209015"/>
                  <a:gd name="connsiteY6" fmla="*/ 176053 h 209079"/>
                  <a:gd name="connsiteX7" fmla="*/ 68730 w 209015"/>
                  <a:gd name="connsiteY7" fmla="*/ 197463 h 209079"/>
                  <a:gd name="connsiteX8" fmla="*/ 107600 w 209015"/>
                  <a:gd name="connsiteY8" fmla="*/ 205312 h 209079"/>
                  <a:gd name="connsiteX9" fmla="*/ 146469 w 209015"/>
                  <a:gd name="connsiteY9" fmla="*/ 197463 h 209079"/>
                  <a:gd name="connsiteX10" fmla="*/ 178213 w 209015"/>
                  <a:gd name="connsiteY10" fmla="*/ 176053 h 209079"/>
                  <a:gd name="connsiteX11" fmla="*/ 199616 w 209015"/>
                  <a:gd name="connsiteY11" fmla="*/ 144300 h 209079"/>
                  <a:gd name="connsiteX12" fmla="*/ 207462 w 209015"/>
                  <a:gd name="connsiteY12" fmla="*/ 105418 h 209079"/>
                  <a:gd name="connsiteX13" fmla="*/ 199616 w 209015"/>
                  <a:gd name="connsiteY13" fmla="*/ 66536 h 209079"/>
                  <a:gd name="connsiteX14" fmla="*/ 178213 w 209015"/>
                  <a:gd name="connsiteY14" fmla="*/ 34783 h 209079"/>
                  <a:gd name="connsiteX15" fmla="*/ 146469 w 209015"/>
                  <a:gd name="connsiteY15" fmla="*/ 13373 h 209079"/>
                  <a:gd name="connsiteX16" fmla="*/ 107600 w 209015"/>
                  <a:gd name="connsiteY16" fmla="*/ 5525 h 209079"/>
                  <a:gd name="connsiteX17" fmla="*/ 107600 w 209015"/>
                  <a:gd name="connsiteY17" fmla="*/ 878 h 209079"/>
                  <a:gd name="connsiteX18" fmla="*/ 212107 w 209015"/>
                  <a:gd name="connsiteY18" fmla="*/ 105418 h 209079"/>
                  <a:gd name="connsiteX19" fmla="*/ 107600 w 209015"/>
                  <a:gd name="connsiteY19" fmla="*/ 209958 h 209079"/>
                  <a:gd name="connsiteX20" fmla="*/ 3092 w 209015"/>
                  <a:gd name="connsiteY20" fmla="*/ 105418 h 209079"/>
                  <a:gd name="connsiteX21" fmla="*/ 107600 w 209015"/>
                  <a:gd name="connsiteY21" fmla="*/ 878 h 2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9015" h="209079">
                    <a:moveTo>
                      <a:pt x="107600" y="5525"/>
                    </a:moveTo>
                    <a:cubicBezTo>
                      <a:pt x="94116" y="5525"/>
                      <a:pt x="81038" y="8165"/>
                      <a:pt x="68730" y="13373"/>
                    </a:cubicBezTo>
                    <a:cubicBezTo>
                      <a:pt x="56839" y="18404"/>
                      <a:pt x="46159" y="25607"/>
                      <a:pt x="36986" y="34783"/>
                    </a:cubicBezTo>
                    <a:cubicBezTo>
                      <a:pt x="27813" y="43958"/>
                      <a:pt x="20612" y="54641"/>
                      <a:pt x="15583" y="66536"/>
                    </a:cubicBezTo>
                    <a:cubicBezTo>
                      <a:pt x="10377" y="78849"/>
                      <a:pt x="7737" y="91931"/>
                      <a:pt x="7737" y="105418"/>
                    </a:cubicBezTo>
                    <a:cubicBezTo>
                      <a:pt x="7737" y="118906"/>
                      <a:pt x="10377" y="131987"/>
                      <a:pt x="15583" y="144300"/>
                    </a:cubicBezTo>
                    <a:cubicBezTo>
                      <a:pt x="20612" y="156195"/>
                      <a:pt x="27813" y="166878"/>
                      <a:pt x="36986" y="176053"/>
                    </a:cubicBezTo>
                    <a:cubicBezTo>
                      <a:pt x="46159" y="185229"/>
                      <a:pt x="56839" y="192432"/>
                      <a:pt x="68730" y="197463"/>
                    </a:cubicBezTo>
                    <a:cubicBezTo>
                      <a:pt x="81038" y="202671"/>
                      <a:pt x="94116" y="205312"/>
                      <a:pt x="107600" y="205312"/>
                    </a:cubicBezTo>
                    <a:cubicBezTo>
                      <a:pt x="121083" y="205312"/>
                      <a:pt x="134161" y="202671"/>
                      <a:pt x="146469" y="197463"/>
                    </a:cubicBezTo>
                    <a:cubicBezTo>
                      <a:pt x="158361" y="192432"/>
                      <a:pt x="169041" y="185229"/>
                      <a:pt x="178213" y="176053"/>
                    </a:cubicBezTo>
                    <a:cubicBezTo>
                      <a:pt x="187386" y="166878"/>
                      <a:pt x="194587" y="156195"/>
                      <a:pt x="199616" y="144300"/>
                    </a:cubicBezTo>
                    <a:cubicBezTo>
                      <a:pt x="204823" y="131987"/>
                      <a:pt x="207462" y="118906"/>
                      <a:pt x="207462" y="105418"/>
                    </a:cubicBezTo>
                    <a:cubicBezTo>
                      <a:pt x="207462" y="91931"/>
                      <a:pt x="204823" y="78849"/>
                      <a:pt x="199616" y="66536"/>
                    </a:cubicBezTo>
                    <a:cubicBezTo>
                      <a:pt x="194587" y="54641"/>
                      <a:pt x="187386" y="43958"/>
                      <a:pt x="178213" y="34783"/>
                    </a:cubicBezTo>
                    <a:cubicBezTo>
                      <a:pt x="169041" y="25607"/>
                      <a:pt x="158361" y="18404"/>
                      <a:pt x="146469" y="13373"/>
                    </a:cubicBezTo>
                    <a:cubicBezTo>
                      <a:pt x="134161" y="8165"/>
                      <a:pt x="121083" y="5525"/>
                      <a:pt x="107600" y="5525"/>
                    </a:cubicBezTo>
                    <a:moveTo>
                      <a:pt x="107600" y="878"/>
                    </a:moveTo>
                    <a:cubicBezTo>
                      <a:pt x="165317" y="878"/>
                      <a:pt x="212107" y="47682"/>
                      <a:pt x="212107" y="105418"/>
                    </a:cubicBezTo>
                    <a:cubicBezTo>
                      <a:pt x="212107" y="163154"/>
                      <a:pt x="165317" y="209958"/>
                      <a:pt x="107600" y="209958"/>
                    </a:cubicBezTo>
                    <a:cubicBezTo>
                      <a:pt x="49882" y="209958"/>
                      <a:pt x="3092" y="163154"/>
                      <a:pt x="3092" y="105418"/>
                    </a:cubicBezTo>
                    <a:cubicBezTo>
                      <a:pt x="3092" y="47682"/>
                      <a:pt x="49882" y="878"/>
                      <a:pt x="107600" y="878"/>
                    </a:cubicBezTo>
                    <a:close/>
                  </a:path>
                </a:pathLst>
              </a:custGeom>
              <a:solidFill>
                <a:srgbClr val="707070"/>
              </a:solidFill>
              <a:ln w="4644" cap="flat">
                <a:noFill/>
                <a:prstDash val="solid"/>
                <a:miter/>
              </a:ln>
            </p:spPr>
            <p:txBody>
              <a:bodyPr rtlCol="0" anchor="ctr"/>
              <a:lstStyle/>
              <a:p>
                <a:pPr defTabSz="855808"/>
                <a:endParaRPr lang="en-US" sz="1685">
                  <a:solidFill>
                    <a:srgbClr val="454545"/>
                  </a:solidFill>
                  <a:latin typeface="Source Sans Pro"/>
                </a:endParaRPr>
              </a:p>
            </p:txBody>
          </p:sp>
        </p:grpSp>
        <p:sp>
          <p:nvSpPr>
            <p:cNvPr id="4348" name="Freeform 4347">
              <a:extLst>
                <a:ext uri="{FF2B5EF4-FFF2-40B4-BE49-F238E27FC236}">
                  <a16:creationId xmlns:a16="http://schemas.microsoft.com/office/drawing/2014/main" id="{1B06E284-C044-0531-80D1-0AB49D730EED}"/>
                </a:ext>
              </a:extLst>
            </p:cNvPr>
            <p:cNvSpPr/>
            <p:nvPr/>
          </p:nvSpPr>
          <p:spPr>
            <a:xfrm>
              <a:off x="14493861" y="4641699"/>
              <a:ext cx="148632" cy="148678"/>
            </a:xfrm>
            <a:custGeom>
              <a:avLst/>
              <a:gdLst>
                <a:gd name="connsiteX0" fmla="*/ 151732 w 148632"/>
                <a:gd name="connsiteY0" fmla="*/ 75225 h 148678"/>
                <a:gd name="connsiteX1" fmla="*/ 77415 w 148632"/>
                <a:gd name="connsiteY1" fmla="*/ 149564 h 148678"/>
                <a:gd name="connsiteX2" fmla="*/ 3099 w 148632"/>
                <a:gd name="connsiteY2" fmla="*/ 75225 h 148678"/>
                <a:gd name="connsiteX3" fmla="*/ 77415 w 148632"/>
                <a:gd name="connsiteY3" fmla="*/ 885 h 148678"/>
                <a:gd name="connsiteX4" fmla="*/ 151732 w 148632"/>
                <a:gd name="connsiteY4" fmla="*/ 75225 h 14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32" h="148678">
                  <a:moveTo>
                    <a:pt x="151732" y="75225"/>
                  </a:moveTo>
                  <a:cubicBezTo>
                    <a:pt x="151732" y="116281"/>
                    <a:pt x="118459" y="149564"/>
                    <a:pt x="77415" y="149564"/>
                  </a:cubicBezTo>
                  <a:cubicBezTo>
                    <a:pt x="36372" y="149564"/>
                    <a:pt x="3099" y="116281"/>
                    <a:pt x="3099" y="75225"/>
                  </a:cubicBezTo>
                  <a:cubicBezTo>
                    <a:pt x="3099" y="34168"/>
                    <a:pt x="36372" y="885"/>
                    <a:pt x="77415" y="885"/>
                  </a:cubicBezTo>
                  <a:cubicBezTo>
                    <a:pt x="118459" y="885"/>
                    <a:pt x="151732" y="34168"/>
                    <a:pt x="151732" y="75225"/>
                  </a:cubicBezTo>
                  <a:close/>
                </a:path>
              </a:pathLst>
            </a:custGeom>
            <a:solidFill>
              <a:srgbClr val="34A3D4"/>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349" name="Graphic 4289">
              <a:extLst>
                <a:ext uri="{FF2B5EF4-FFF2-40B4-BE49-F238E27FC236}">
                  <a16:creationId xmlns:a16="http://schemas.microsoft.com/office/drawing/2014/main" id="{1FA0C30D-E6EB-1E7A-0F2B-5CD4BC09AF49}"/>
                </a:ext>
              </a:extLst>
            </p:cNvPr>
            <p:cNvGrpSpPr/>
            <p:nvPr/>
          </p:nvGrpSpPr>
          <p:grpSpPr>
            <a:xfrm>
              <a:off x="4423977" y="2848263"/>
              <a:ext cx="2940146" cy="334527"/>
              <a:chOff x="4423977" y="2848263"/>
              <a:chExt cx="2940146" cy="334527"/>
            </a:xfrm>
          </p:grpSpPr>
          <p:sp>
            <p:nvSpPr>
              <p:cNvPr id="4350" name="Rounded Rectangle 4349">
                <a:extLst>
                  <a:ext uri="{FF2B5EF4-FFF2-40B4-BE49-F238E27FC236}">
                    <a16:creationId xmlns:a16="http://schemas.microsoft.com/office/drawing/2014/main" id="{20B41310-1391-1D14-D08A-3132EB783B4D}"/>
                  </a:ext>
                </a:extLst>
              </p:cNvPr>
              <p:cNvSpPr/>
              <p:nvPr/>
            </p:nvSpPr>
            <p:spPr>
              <a:xfrm>
                <a:off x="4423977" y="2848263"/>
                <a:ext cx="2940146" cy="334527"/>
              </a:xfrm>
              <a:prstGeom prst="roundRect">
                <a:avLst/>
              </a:prstGeom>
              <a:solidFill>
                <a:srgbClr val="C5E4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51" name="TextBox 4350">
                <a:extLst>
                  <a:ext uri="{FF2B5EF4-FFF2-40B4-BE49-F238E27FC236}">
                    <a16:creationId xmlns:a16="http://schemas.microsoft.com/office/drawing/2014/main" id="{C0732086-8B0B-A91A-004B-8F8C7496CBB4}"/>
                  </a:ext>
                </a:extLst>
              </p:cNvPr>
              <p:cNvSpPr txBox="1"/>
              <p:nvPr/>
            </p:nvSpPr>
            <p:spPr>
              <a:xfrm>
                <a:off x="4467236" y="2862944"/>
                <a:ext cx="2534553"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Create and operationalize reports to meet agent pay, invoicing</a:t>
                </a:r>
              </a:p>
            </p:txBody>
          </p:sp>
          <p:sp>
            <p:nvSpPr>
              <p:cNvPr id="4352" name="TextBox 4351">
                <a:extLst>
                  <a:ext uri="{FF2B5EF4-FFF2-40B4-BE49-F238E27FC236}">
                    <a16:creationId xmlns:a16="http://schemas.microsoft.com/office/drawing/2014/main" id="{BA621C9C-D870-4439-20E0-6904A8120289}"/>
                  </a:ext>
                </a:extLst>
              </p:cNvPr>
              <p:cNvSpPr txBox="1"/>
              <p:nvPr/>
            </p:nvSpPr>
            <p:spPr>
              <a:xfrm>
                <a:off x="4467236" y="2983745"/>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1/6/23 - 1/26/23</a:t>
                </a:r>
              </a:p>
            </p:txBody>
          </p:sp>
        </p:grpSp>
        <p:grpSp>
          <p:nvGrpSpPr>
            <p:cNvPr id="4353" name="Graphic 4289">
              <a:extLst>
                <a:ext uri="{FF2B5EF4-FFF2-40B4-BE49-F238E27FC236}">
                  <a16:creationId xmlns:a16="http://schemas.microsoft.com/office/drawing/2014/main" id="{EF7A5A8F-FC6B-76CD-6F83-402F57FD2CF3}"/>
                </a:ext>
              </a:extLst>
            </p:cNvPr>
            <p:cNvGrpSpPr/>
            <p:nvPr/>
          </p:nvGrpSpPr>
          <p:grpSpPr>
            <a:xfrm>
              <a:off x="4397564" y="4005169"/>
              <a:ext cx="2966559" cy="334527"/>
              <a:chOff x="4397564" y="4005169"/>
              <a:chExt cx="2966559" cy="334527"/>
            </a:xfrm>
          </p:grpSpPr>
          <p:sp>
            <p:nvSpPr>
              <p:cNvPr id="4354" name="Rounded Rectangle 4353">
                <a:extLst>
                  <a:ext uri="{FF2B5EF4-FFF2-40B4-BE49-F238E27FC236}">
                    <a16:creationId xmlns:a16="http://schemas.microsoft.com/office/drawing/2014/main" id="{C6F0F46F-3944-A05D-B108-9F01DB03D3DA}"/>
                  </a:ext>
                </a:extLst>
              </p:cNvPr>
              <p:cNvSpPr/>
              <p:nvPr/>
            </p:nvSpPr>
            <p:spPr>
              <a:xfrm>
                <a:off x="4423977" y="4005169"/>
                <a:ext cx="2940146" cy="334527"/>
              </a:xfrm>
              <a:prstGeom prst="roundRect">
                <a:avLst/>
              </a:prstGeom>
              <a:solidFill>
                <a:srgbClr val="FCD8D8"/>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55" name="TextBox 4354">
                <a:extLst>
                  <a:ext uri="{FF2B5EF4-FFF2-40B4-BE49-F238E27FC236}">
                    <a16:creationId xmlns:a16="http://schemas.microsoft.com/office/drawing/2014/main" id="{D431B8A4-9BD6-D804-78E8-E1927D04AF9D}"/>
                  </a:ext>
                </a:extLst>
              </p:cNvPr>
              <p:cNvSpPr txBox="1"/>
              <p:nvPr/>
            </p:nvSpPr>
            <p:spPr>
              <a:xfrm>
                <a:off x="4397564" y="4024496"/>
                <a:ext cx="2169542"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Launch Team Works All Program Launch Deliverables</a:t>
                </a:r>
              </a:p>
            </p:txBody>
          </p:sp>
          <p:sp>
            <p:nvSpPr>
              <p:cNvPr id="4356" name="TextBox 4355">
                <a:extLst>
                  <a:ext uri="{FF2B5EF4-FFF2-40B4-BE49-F238E27FC236}">
                    <a16:creationId xmlns:a16="http://schemas.microsoft.com/office/drawing/2014/main" id="{F7805BCE-562E-F24B-C4A2-D56EE613488C}"/>
                  </a:ext>
                </a:extLst>
              </p:cNvPr>
              <p:cNvSpPr txBox="1"/>
              <p:nvPr/>
            </p:nvSpPr>
            <p:spPr>
              <a:xfrm>
                <a:off x="4397564" y="4145297"/>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1/6/23 - 1/26/23</a:t>
                </a:r>
              </a:p>
            </p:txBody>
          </p:sp>
        </p:grpSp>
        <p:grpSp>
          <p:nvGrpSpPr>
            <p:cNvPr id="4357" name="Graphic 4289">
              <a:extLst>
                <a:ext uri="{FF2B5EF4-FFF2-40B4-BE49-F238E27FC236}">
                  <a16:creationId xmlns:a16="http://schemas.microsoft.com/office/drawing/2014/main" id="{CD277287-3727-5EC8-08E9-7B3C12808EAE}"/>
                </a:ext>
              </a:extLst>
            </p:cNvPr>
            <p:cNvGrpSpPr/>
            <p:nvPr/>
          </p:nvGrpSpPr>
          <p:grpSpPr>
            <a:xfrm>
              <a:off x="4089553" y="3233898"/>
              <a:ext cx="4282487" cy="334527"/>
              <a:chOff x="4089553" y="3233898"/>
              <a:chExt cx="4282487" cy="334527"/>
            </a:xfrm>
          </p:grpSpPr>
          <p:sp>
            <p:nvSpPr>
              <p:cNvPr id="4358" name="Rounded Rectangle 4357">
                <a:extLst>
                  <a:ext uri="{FF2B5EF4-FFF2-40B4-BE49-F238E27FC236}">
                    <a16:creationId xmlns:a16="http://schemas.microsoft.com/office/drawing/2014/main" id="{F3ABFD48-5518-1C02-6EBB-B92342EAB3B7}"/>
                  </a:ext>
                </a:extLst>
              </p:cNvPr>
              <p:cNvSpPr/>
              <p:nvPr/>
            </p:nvSpPr>
            <p:spPr>
              <a:xfrm>
                <a:off x="4089553" y="3233898"/>
                <a:ext cx="4282487" cy="334527"/>
              </a:xfrm>
              <a:prstGeom prst="roundRect">
                <a:avLst/>
              </a:prstGeom>
              <a:solidFill>
                <a:srgbClr val="A8D9A6"/>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59" name="TextBox 4358">
                <a:extLst>
                  <a:ext uri="{FF2B5EF4-FFF2-40B4-BE49-F238E27FC236}">
                    <a16:creationId xmlns:a16="http://schemas.microsoft.com/office/drawing/2014/main" id="{3DEA65F3-5842-0966-6F45-D715421F35C2}"/>
                  </a:ext>
                </a:extLst>
              </p:cNvPr>
              <p:cNvSpPr txBox="1"/>
              <p:nvPr/>
            </p:nvSpPr>
            <p:spPr>
              <a:xfrm>
                <a:off x="4091009" y="3248579"/>
                <a:ext cx="853470"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Agent recruitment</a:t>
                </a:r>
              </a:p>
            </p:txBody>
          </p:sp>
          <p:sp>
            <p:nvSpPr>
              <p:cNvPr id="4360" name="TextBox 4359">
                <a:extLst>
                  <a:ext uri="{FF2B5EF4-FFF2-40B4-BE49-F238E27FC236}">
                    <a16:creationId xmlns:a16="http://schemas.microsoft.com/office/drawing/2014/main" id="{0284A507-6EBE-DBCC-8104-DFE343887B4B}"/>
                  </a:ext>
                </a:extLst>
              </p:cNvPr>
              <p:cNvSpPr txBox="1"/>
              <p:nvPr/>
            </p:nvSpPr>
            <p:spPr>
              <a:xfrm>
                <a:off x="4091009" y="3374026"/>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1/4/23 - 1/31/23</a:t>
                </a:r>
              </a:p>
            </p:txBody>
          </p:sp>
        </p:grpSp>
        <p:grpSp>
          <p:nvGrpSpPr>
            <p:cNvPr id="4361" name="Graphic 4289">
              <a:extLst>
                <a:ext uri="{FF2B5EF4-FFF2-40B4-BE49-F238E27FC236}">
                  <a16:creationId xmlns:a16="http://schemas.microsoft.com/office/drawing/2014/main" id="{A7F7CEC2-8389-EA9A-403B-A6676F5D78F2}"/>
                </a:ext>
              </a:extLst>
            </p:cNvPr>
            <p:cNvGrpSpPr/>
            <p:nvPr/>
          </p:nvGrpSpPr>
          <p:grpSpPr>
            <a:xfrm>
              <a:off x="10169571" y="3233898"/>
              <a:ext cx="2308455" cy="334527"/>
              <a:chOff x="10169571" y="3233898"/>
              <a:chExt cx="2308455" cy="334527"/>
            </a:xfrm>
          </p:grpSpPr>
          <p:sp>
            <p:nvSpPr>
              <p:cNvPr id="4363" name="Rounded Rectangle 4362">
                <a:extLst>
                  <a:ext uri="{FF2B5EF4-FFF2-40B4-BE49-F238E27FC236}">
                    <a16:creationId xmlns:a16="http://schemas.microsoft.com/office/drawing/2014/main" id="{3B86C4B9-0691-965D-5C39-29B1B0F38196}"/>
                  </a:ext>
                </a:extLst>
              </p:cNvPr>
              <p:cNvSpPr/>
              <p:nvPr/>
            </p:nvSpPr>
            <p:spPr>
              <a:xfrm>
                <a:off x="10169571" y="3233898"/>
                <a:ext cx="2308455" cy="334527"/>
              </a:xfrm>
              <a:prstGeom prst="roundRect">
                <a:avLst/>
              </a:prstGeom>
              <a:solidFill>
                <a:srgbClr val="FFFFFF"/>
              </a:solidFill>
              <a:ln w="4644" cap="flat">
                <a:solidFill>
                  <a:srgbClr val="C3C3C3">
                    <a:alpha val="56000"/>
                  </a:srgbClr>
                </a:solidFill>
                <a:prstDash val="solid"/>
                <a:miter/>
              </a:ln>
            </p:spPr>
            <p:txBody>
              <a:bodyPr rtlCol="0" anchor="ctr"/>
              <a:lstStyle/>
              <a:p>
                <a:pPr defTabSz="855808"/>
                <a:endParaRPr lang="en-US" sz="1685">
                  <a:solidFill>
                    <a:srgbClr val="454545"/>
                  </a:solidFill>
                  <a:latin typeface="Source Sans Pro"/>
                </a:endParaRPr>
              </a:p>
            </p:txBody>
          </p:sp>
          <p:sp>
            <p:nvSpPr>
              <p:cNvPr id="4365" name="TextBox 4364">
                <a:extLst>
                  <a:ext uri="{FF2B5EF4-FFF2-40B4-BE49-F238E27FC236}">
                    <a16:creationId xmlns:a16="http://schemas.microsoft.com/office/drawing/2014/main" id="{20287BB2-688D-25D2-3447-7825B7B93F16}"/>
                  </a:ext>
                </a:extLst>
              </p:cNvPr>
              <p:cNvSpPr txBox="1"/>
              <p:nvPr/>
            </p:nvSpPr>
            <p:spPr>
              <a:xfrm>
                <a:off x="10171026" y="3248579"/>
                <a:ext cx="1130071"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Agent tech setup sessions</a:t>
                </a:r>
              </a:p>
            </p:txBody>
          </p:sp>
          <p:sp>
            <p:nvSpPr>
              <p:cNvPr id="4366" name="TextBox 4365">
                <a:extLst>
                  <a:ext uri="{FF2B5EF4-FFF2-40B4-BE49-F238E27FC236}">
                    <a16:creationId xmlns:a16="http://schemas.microsoft.com/office/drawing/2014/main" id="{E7F28568-0189-E168-6B30-8979E5945BD4}"/>
                  </a:ext>
                </a:extLst>
              </p:cNvPr>
              <p:cNvSpPr txBox="1"/>
              <p:nvPr/>
            </p:nvSpPr>
            <p:spPr>
              <a:xfrm>
                <a:off x="10171026" y="3355442"/>
                <a:ext cx="650852"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2/16/23 - 2/28/23</a:t>
                </a:r>
              </a:p>
            </p:txBody>
          </p:sp>
        </p:grpSp>
        <p:grpSp>
          <p:nvGrpSpPr>
            <p:cNvPr id="4367" name="Graphic 4289">
              <a:extLst>
                <a:ext uri="{FF2B5EF4-FFF2-40B4-BE49-F238E27FC236}">
                  <a16:creationId xmlns:a16="http://schemas.microsoft.com/office/drawing/2014/main" id="{F9DAF5ED-7080-BA28-7A96-B1BB0ED59DB3}"/>
                </a:ext>
              </a:extLst>
            </p:cNvPr>
            <p:cNvGrpSpPr/>
            <p:nvPr/>
          </p:nvGrpSpPr>
          <p:grpSpPr>
            <a:xfrm>
              <a:off x="12547698" y="3233898"/>
              <a:ext cx="2169112" cy="334527"/>
              <a:chOff x="12547698" y="3233898"/>
              <a:chExt cx="2169112" cy="334527"/>
            </a:xfrm>
          </p:grpSpPr>
          <p:sp>
            <p:nvSpPr>
              <p:cNvPr id="4368" name="Rounded Rectangle 4367">
                <a:extLst>
                  <a:ext uri="{FF2B5EF4-FFF2-40B4-BE49-F238E27FC236}">
                    <a16:creationId xmlns:a16="http://schemas.microsoft.com/office/drawing/2014/main" id="{B23ED0A5-EA1E-BB01-8CFE-F94375C61743}"/>
                  </a:ext>
                </a:extLst>
              </p:cNvPr>
              <p:cNvSpPr/>
              <p:nvPr/>
            </p:nvSpPr>
            <p:spPr>
              <a:xfrm>
                <a:off x="12547698" y="3233898"/>
                <a:ext cx="2169112" cy="334527"/>
              </a:xfrm>
              <a:prstGeom prst="roundRect">
                <a:avLst/>
              </a:prstGeom>
              <a:solidFill>
                <a:srgbClr val="A8D9A6"/>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69" name="TextBox 4368">
                <a:extLst>
                  <a:ext uri="{FF2B5EF4-FFF2-40B4-BE49-F238E27FC236}">
                    <a16:creationId xmlns:a16="http://schemas.microsoft.com/office/drawing/2014/main" id="{F5EC486E-67B9-EFFF-DDA6-A8767EA1DEBF}"/>
                  </a:ext>
                </a:extLst>
              </p:cNvPr>
              <p:cNvSpPr txBox="1"/>
              <p:nvPr/>
            </p:nvSpPr>
            <p:spPr>
              <a:xfrm>
                <a:off x="12558444" y="3253225"/>
                <a:ext cx="581728" cy="178205"/>
              </a:xfrm>
              <a:prstGeom prst="rect">
                <a:avLst/>
              </a:prstGeom>
              <a:noFill/>
            </p:spPr>
            <p:txBody>
              <a:bodyPr wrap="none" rtlCol="0">
                <a:spAutoFit/>
              </a:bodyPr>
              <a:lstStyle/>
              <a:p>
                <a:pPr defTabSz="855808"/>
                <a:r>
                  <a:rPr lang="en-US" sz="790" b="1" spc="8">
                    <a:ln/>
                    <a:solidFill>
                      <a:srgbClr val="3F3F3F"/>
                    </a:solidFill>
                    <a:latin typeface="SourceSansPro-Black"/>
                    <a:sym typeface="SourceSansPro-Black"/>
                    <a:rtl val="0"/>
                  </a:rPr>
                  <a:t>Agent Prep</a:t>
                </a:r>
              </a:p>
            </p:txBody>
          </p:sp>
          <p:sp>
            <p:nvSpPr>
              <p:cNvPr id="4370" name="TextBox 4369">
                <a:extLst>
                  <a:ext uri="{FF2B5EF4-FFF2-40B4-BE49-F238E27FC236}">
                    <a16:creationId xmlns:a16="http://schemas.microsoft.com/office/drawing/2014/main" id="{7DE9FAA2-94A6-1274-88B5-861E92C1822B}"/>
                  </a:ext>
                </a:extLst>
              </p:cNvPr>
              <p:cNvSpPr txBox="1"/>
              <p:nvPr/>
            </p:nvSpPr>
            <p:spPr>
              <a:xfrm>
                <a:off x="12558444" y="3374026"/>
                <a:ext cx="580125"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3/1/23 - 4/4/23</a:t>
                </a:r>
              </a:p>
            </p:txBody>
          </p:sp>
        </p:grpSp>
        <p:grpSp>
          <p:nvGrpSpPr>
            <p:cNvPr id="4371" name="Graphic 4289">
              <a:extLst>
                <a:ext uri="{FF2B5EF4-FFF2-40B4-BE49-F238E27FC236}">
                  <a16:creationId xmlns:a16="http://schemas.microsoft.com/office/drawing/2014/main" id="{CAF29E44-9364-3CD1-ABBE-FBACC4930993}"/>
                </a:ext>
              </a:extLst>
            </p:cNvPr>
            <p:cNvGrpSpPr/>
            <p:nvPr/>
          </p:nvGrpSpPr>
          <p:grpSpPr>
            <a:xfrm>
              <a:off x="5266138" y="2076992"/>
              <a:ext cx="1967931" cy="334527"/>
              <a:chOff x="5266138" y="2076992"/>
              <a:chExt cx="1967931" cy="334527"/>
            </a:xfrm>
          </p:grpSpPr>
          <p:sp>
            <p:nvSpPr>
              <p:cNvPr id="4373" name="Rounded Rectangle 4372">
                <a:extLst>
                  <a:ext uri="{FF2B5EF4-FFF2-40B4-BE49-F238E27FC236}">
                    <a16:creationId xmlns:a16="http://schemas.microsoft.com/office/drawing/2014/main" id="{4C3ED7CA-9953-86BD-A4E6-734DCD44B778}"/>
                  </a:ext>
                </a:extLst>
              </p:cNvPr>
              <p:cNvSpPr/>
              <p:nvPr/>
            </p:nvSpPr>
            <p:spPr>
              <a:xfrm>
                <a:off x="5287906" y="2076992"/>
                <a:ext cx="1946163" cy="334527"/>
              </a:xfrm>
              <a:prstGeom prst="roundRect">
                <a:avLst>
                  <a:gd name="adj" fmla="val 16667"/>
                </a:avLst>
              </a:prstGeom>
              <a:solidFill>
                <a:srgbClr val="FFFFFF"/>
              </a:solidFill>
              <a:ln w="4644" cap="flat">
                <a:solidFill>
                  <a:srgbClr val="CCCCCC">
                    <a:alpha val="45000"/>
                  </a:srgbClr>
                </a:solidFill>
                <a:prstDash val="solid"/>
                <a:miter/>
              </a:ln>
            </p:spPr>
            <p:txBody>
              <a:bodyPr rtlCol="0" anchor="ctr"/>
              <a:lstStyle/>
              <a:p>
                <a:pPr defTabSz="855808"/>
                <a:endParaRPr lang="en-US" sz="1685">
                  <a:solidFill>
                    <a:srgbClr val="454545"/>
                  </a:solidFill>
                  <a:latin typeface="Source Sans Pro"/>
                </a:endParaRPr>
              </a:p>
            </p:txBody>
          </p:sp>
          <p:sp>
            <p:nvSpPr>
              <p:cNvPr id="4375" name="TextBox 4374">
                <a:extLst>
                  <a:ext uri="{FF2B5EF4-FFF2-40B4-BE49-F238E27FC236}">
                    <a16:creationId xmlns:a16="http://schemas.microsoft.com/office/drawing/2014/main" id="{E00EC8DB-0435-2AF0-19D2-EC98BA0C827C}"/>
                  </a:ext>
                </a:extLst>
              </p:cNvPr>
              <p:cNvSpPr txBox="1"/>
              <p:nvPr/>
            </p:nvSpPr>
            <p:spPr>
              <a:xfrm>
                <a:off x="5266138" y="2087027"/>
                <a:ext cx="1951969"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Access and operationalize technology solutions</a:t>
                </a:r>
              </a:p>
            </p:txBody>
          </p:sp>
          <p:sp>
            <p:nvSpPr>
              <p:cNvPr id="4376" name="TextBox 4375">
                <a:extLst>
                  <a:ext uri="{FF2B5EF4-FFF2-40B4-BE49-F238E27FC236}">
                    <a16:creationId xmlns:a16="http://schemas.microsoft.com/office/drawing/2014/main" id="{A18C8146-2964-8F5B-718F-DFA846FACBA4}"/>
                  </a:ext>
                </a:extLst>
              </p:cNvPr>
              <p:cNvSpPr txBox="1"/>
              <p:nvPr/>
            </p:nvSpPr>
            <p:spPr>
              <a:xfrm>
                <a:off x="5269521" y="2207416"/>
                <a:ext cx="650853"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1/12/23 - 1/25/23</a:t>
                </a:r>
              </a:p>
            </p:txBody>
          </p:sp>
        </p:grpSp>
        <p:grpSp>
          <p:nvGrpSpPr>
            <p:cNvPr id="4377" name="Graphic 4289">
              <a:extLst>
                <a:ext uri="{FF2B5EF4-FFF2-40B4-BE49-F238E27FC236}">
                  <a16:creationId xmlns:a16="http://schemas.microsoft.com/office/drawing/2014/main" id="{4EF6337A-58A6-8815-F2CF-DD355102D4D7}"/>
                </a:ext>
              </a:extLst>
            </p:cNvPr>
            <p:cNvGrpSpPr/>
            <p:nvPr/>
          </p:nvGrpSpPr>
          <p:grpSpPr>
            <a:xfrm>
              <a:off x="13927198" y="3861136"/>
              <a:ext cx="1254090" cy="492498"/>
              <a:chOff x="13927198" y="3861136"/>
              <a:chExt cx="1254090" cy="492498"/>
            </a:xfrm>
          </p:grpSpPr>
          <p:grpSp>
            <p:nvGrpSpPr>
              <p:cNvPr id="4378" name="Graphic 4289">
                <a:extLst>
                  <a:ext uri="{FF2B5EF4-FFF2-40B4-BE49-F238E27FC236}">
                    <a16:creationId xmlns:a16="http://schemas.microsoft.com/office/drawing/2014/main" id="{666CE2E3-F7FE-DBCB-C674-506321156515}"/>
                  </a:ext>
                </a:extLst>
              </p:cNvPr>
              <p:cNvGrpSpPr/>
              <p:nvPr/>
            </p:nvGrpSpPr>
            <p:grpSpPr>
              <a:xfrm>
                <a:off x="13927198" y="3861136"/>
                <a:ext cx="1254090" cy="492498"/>
                <a:chOff x="13927198" y="3861136"/>
                <a:chExt cx="1254090" cy="492498"/>
              </a:xfrm>
            </p:grpSpPr>
            <p:sp>
              <p:nvSpPr>
                <p:cNvPr id="4379" name="Freeform 4378">
                  <a:extLst>
                    <a:ext uri="{FF2B5EF4-FFF2-40B4-BE49-F238E27FC236}">
                      <a16:creationId xmlns:a16="http://schemas.microsoft.com/office/drawing/2014/main" id="{2B7F998C-82E8-0A16-21AE-958AF8AB0EB8}"/>
                    </a:ext>
                  </a:extLst>
                </p:cNvPr>
                <p:cNvSpPr/>
                <p:nvPr/>
              </p:nvSpPr>
              <p:spPr>
                <a:xfrm>
                  <a:off x="13936488" y="3870429"/>
                  <a:ext cx="1235511" cy="473913"/>
                </a:xfrm>
                <a:custGeom>
                  <a:avLst/>
                  <a:gdLst>
                    <a:gd name="connsiteX0" fmla="*/ 1205977 w 1235511"/>
                    <a:gd name="connsiteY0" fmla="*/ 719 h 473913"/>
                    <a:gd name="connsiteX1" fmla="*/ 1238491 w 1235511"/>
                    <a:gd name="connsiteY1" fmla="*/ 719 h 473913"/>
                    <a:gd name="connsiteX2" fmla="*/ 1238491 w 1235511"/>
                    <a:gd name="connsiteY2" fmla="*/ 474633 h 473913"/>
                    <a:gd name="connsiteX3" fmla="*/ 1205977 w 1235511"/>
                    <a:gd name="connsiteY3" fmla="*/ 474633 h 473913"/>
                    <a:gd name="connsiteX4" fmla="*/ 35492 w 1235511"/>
                    <a:gd name="connsiteY4" fmla="*/ 474633 h 473913"/>
                    <a:gd name="connsiteX5" fmla="*/ 2979 w 1235511"/>
                    <a:gd name="connsiteY5" fmla="*/ 474633 h 473913"/>
                    <a:gd name="connsiteX6" fmla="*/ 2979 w 1235511"/>
                    <a:gd name="connsiteY6" fmla="*/ 719 h 473913"/>
                    <a:gd name="connsiteX7" fmla="*/ 35492 w 1235511"/>
                    <a:gd name="connsiteY7" fmla="*/ 719 h 4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511" h="473913">
                      <a:moveTo>
                        <a:pt x="1205977" y="719"/>
                      </a:moveTo>
                      <a:cubicBezTo>
                        <a:pt x="1223934" y="719"/>
                        <a:pt x="1238491" y="719"/>
                        <a:pt x="1238491" y="719"/>
                      </a:cubicBezTo>
                      <a:lnTo>
                        <a:pt x="1238491" y="474633"/>
                      </a:lnTo>
                      <a:cubicBezTo>
                        <a:pt x="1238491" y="474633"/>
                        <a:pt x="1223934" y="474633"/>
                        <a:pt x="1205977" y="474633"/>
                      </a:cubicBezTo>
                      <a:lnTo>
                        <a:pt x="35492" y="474633"/>
                      </a:lnTo>
                      <a:cubicBezTo>
                        <a:pt x="17536" y="474633"/>
                        <a:pt x="2979" y="474633"/>
                        <a:pt x="2979" y="474633"/>
                      </a:cubicBezTo>
                      <a:lnTo>
                        <a:pt x="2979" y="719"/>
                      </a:lnTo>
                      <a:cubicBezTo>
                        <a:pt x="2979" y="719"/>
                        <a:pt x="17536" y="719"/>
                        <a:pt x="35492" y="719"/>
                      </a:cubicBezTo>
                      <a:close/>
                    </a:path>
                  </a:pathLst>
                </a:custGeom>
                <a:solidFill>
                  <a:srgbClr val="FFFFFF"/>
                </a:solidFill>
                <a:ln w="18575" cap="flat">
                  <a:noFill/>
                  <a:prstDash val="solid"/>
                  <a:miter/>
                </a:ln>
              </p:spPr>
              <p:txBody>
                <a:bodyPr rtlCol="0" anchor="ctr"/>
                <a:lstStyle/>
                <a:p>
                  <a:pPr defTabSz="855808"/>
                  <a:endParaRPr lang="en-US" sz="1685">
                    <a:solidFill>
                      <a:srgbClr val="454545"/>
                    </a:solidFill>
                    <a:latin typeface="Source Sans Pro"/>
                  </a:endParaRPr>
                </a:p>
              </p:txBody>
            </p:sp>
            <p:sp>
              <p:nvSpPr>
                <p:cNvPr id="4380" name="Freeform 4379">
                  <a:extLst>
                    <a:ext uri="{FF2B5EF4-FFF2-40B4-BE49-F238E27FC236}">
                      <a16:creationId xmlns:a16="http://schemas.microsoft.com/office/drawing/2014/main" id="{82F5D1E0-687D-4EDA-B734-2EE69766221E}"/>
                    </a:ext>
                  </a:extLst>
                </p:cNvPr>
                <p:cNvSpPr/>
                <p:nvPr/>
              </p:nvSpPr>
              <p:spPr>
                <a:xfrm>
                  <a:off x="13927198" y="3861136"/>
                  <a:ext cx="1254090" cy="492498"/>
                </a:xfrm>
                <a:custGeom>
                  <a:avLst/>
                  <a:gdLst>
                    <a:gd name="connsiteX0" fmla="*/ 1215267 w 1254090"/>
                    <a:gd name="connsiteY0" fmla="*/ 719 h 492498"/>
                    <a:gd name="connsiteX1" fmla="*/ 1257070 w 1254090"/>
                    <a:gd name="connsiteY1" fmla="*/ 719 h 492498"/>
                    <a:gd name="connsiteX2" fmla="*/ 1257070 w 1254090"/>
                    <a:gd name="connsiteY2" fmla="*/ 493217 h 492498"/>
                    <a:gd name="connsiteX3" fmla="*/ 1215267 w 1254090"/>
                    <a:gd name="connsiteY3" fmla="*/ 493217 h 492498"/>
                    <a:gd name="connsiteX4" fmla="*/ 44782 w 1254090"/>
                    <a:gd name="connsiteY4" fmla="*/ 493217 h 492498"/>
                    <a:gd name="connsiteX5" fmla="*/ 2979 w 1254090"/>
                    <a:gd name="connsiteY5" fmla="*/ 493217 h 492498"/>
                    <a:gd name="connsiteX6" fmla="*/ 2979 w 1254090"/>
                    <a:gd name="connsiteY6" fmla="*/ 719 h 492498"/>
                    <a:gd name="connsiteX7" fmla="*/ 44782 w 1254090"/>
                    <a:gd name="connsiteY7" fmla="*/ 719 h 49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090" h="492498">
                      <a:moveTo>
                        <a:pt x="1215267" y="719"/>
                      </a:moveTo>
                      <a:cubicBezTo>
                        <a:pt x="1238354" y="719"/>
                        <a:pt x="1257070" y="719"/>
                        <a:pt x="1257070" y="719"/>
                      </a:cubicBezTo>
                      <a:lnTo>
                        <a:pt x="1257070" y="493217"/>
                      </a:lnTo>
                      <a:cubicBezTo>
                        <a:pt x="1257070" y="493217"/>
                        <a:pt x="1238354" y="493217"/>
                        <a:pt x="1215267" y="493217"/>
                      </a:cubicBezTo>
                      <a:lnTo>
                        <a:pt x="44782" y="493217"/>
                      </a:lnTo>
                      <a:cubicBezTo>
                        <a:pt x="21695" y="493217"/>
                        <a:pt x="2979" y="493217"/>
                        <a:pt x="2979" y="493217"/>
                      </a:cubicBezTo>
                      <a:lnTo>
                        <a:pt x="2979" y="719"/>
                      </a:lnTo>
                      <a:cubicBezTo>
                        <a:pt x="2979" y="719"/>
                        <a:pt x="21695" y="719"/>
                        <a:pt x="44782" y="719"/>
                      </a:cubicBezTo>
                      <a:close/>
                    </a:path>
                  </a:pathLst>
                </a:custGeom>
                <a:noFill/>
                <a:ln w="18575" cap="flat">
                  <a:solidFill>
                    <a:srgbClr val="DBDBDB"/>
                  </a:solidFill>
                  <a:prstDash val="solid"/>
                  <a:miter/>
                </a:ln>
              </p:spPr>
              <p:txBody>
                <a:bodyPr rtlCol="0" anchor="ctr"/>
                <a:lstStyle/>
                <a:p>
                  <a:pPr defTabSz="855808"/>
                  <a:endParaRPr lang="en-US" sz="1685">
                    <a:solidFill>
                      <a:srgbClr val="454545"/>
                    </a:solidFill>
                    <a:latin typeface="Source Sans Pro"/>
                  </a:endParaRPr>
                </a:p>
              </p:txBody>
            </p:sp>
          </p:grpSp>
          <p:sp>
            <p:nvSpPr>
              <p:cNvPr id="4381" name="TextBox 4380">
                <a:extLst>
                  <a:ext uri="{FF2B5EF4-FFF2-40B4-BE49-F238E27FC236}">
                    <a16:creationId xmlns:a16="http://schemas.microsoft.com/office/drawing/2014/main" id="{4962673E-3515-B6F2-011E-933C24F2980B}"/>
                  </a:ext>
                </a:extLst>
              </p:cNvPr>
              <p:cNvSpPr txBox="1"/>
              <p:nvPr/>
            </p:nvSpPr>
            <p:spPr>
              <a:xfrm>
                <a:off x="14044820" y="3899048"/>
                <a:ext cx="998073" cy="189369"/>
              </a:xfrm>
              <a:prstGeom prst="rect">
                <a:avLst/>
              </a:prstGeom>
              <a:noFill/>
            </p:spPr>
            <p:txBody>
              <a:bodyPr wrap="none" rtlCol="0">
                <a:spAutoFit/>
              </a:bodyPr>
              <a:lstStyle/>
              <a:p>
                <a:pPr defTabSz="855808"/>
                <a:r>
                  <a:rPr lang="en-US" sz="877" b="1" spc="8">
                    <a:ln/>
                    <a:solidFill>
                      <a:srgbClr val="343434"/>
                    </a:solidFill>
                    <a:latin typeface="Source Sans Pro" panose="020B0503030403020204" pitchFamily="34" charset="0"/>
                    <a:ea typeface="Lato-Bold"/>
                    <a:cs typeface="Lato-Bold"/>
                    <a:sym typeface="Lato-Bold"/>
                    <a:rtl val="0"/>
                  </a:rPr>
                  <a:t>Operational Go-Live</a:t>
                </a:r>
              </a:p>
            </p:txBody>
          </p:sp>
          <p:sp>
            <p:nvSpPr>
              <p:cNvPr id="4382" name="TextBox 4381">
                <a:extLst>
                  <a:ext uri="{FF2B5EF4-FFF2-40B4-BE49-F238E27FC236}">
                    <a16:creationId xmlns:a16="http://schemas.microsoft.com/office/drawing/2014/main" id="{742E85CE-E510-CE8E-4CB1-44C5403089FE}"/>
                  </a:ext>
                </a:extLst>
              </p:cNvPr>
              <p:cNvSpPr txBox="1"/>
              <p:nvPr/>
            </p:nvSpPr>
            <p:spPr>
              <a:xfrm>
                <a:off x="14294314" y="4140651"/>
                <a:ext cx="341986" cy="155768"/>
              </a:xfrm>
              <a:prstGeom prst="rect">
                <a:avLst/>
              </a:prstGeom>
              <a:noFill/>
            </p:spPr>
            <p:txBody>
              <a:bodyPr wrap="none" rtlCol="0">
                <a:spAutoFit/>
              </a:bodyPr>
              <a:lstStyle/>
              <a:p>
                <a:pPr defTabSz="855808"/>
                <a:r>
                  <a:rPr lang="en-US" sz="615" b="1" spc="6">
                    <a:ln/>
                    <a:solidFill>
                      <a:srgbClr val="707070"/>
                    </a:solidFill>
                    <a:latin typeface="Source Sans Pro" panose="020B0503030403020204" pitchFamily="34" charset="0"/>
                    <a:ea typeface="Lato-Bold"/>
                    <a:cs typeface="Lato-Bold"/>
                    <a:sym typeface="Lato-Bold"/>
                    <a:rtl val="0"/>
                  </a:rPr>
                  <a:t>4/7/23</a:t>
                </a:r>
              </a:p>
            </p:txBody>
          </p:sp>
          <p:sp>
            <p:nvSpPr>
              <p:cNvPr id="4383" name="Freeform 4382">
                <a:extLst>
                  <a:ext uri="{FF2B5EF4-FFF2-40B4-BE49-F238E27FC236}">
                    <a16:creationId xmlns:a16="http://schemas.microsoft.com/office/drawing/2014/main" id="{3FFB186E-4B47-6C99-A353-5832F22F8452}"/>
                  </a:ext>
                </a:extLst>
              </p:cNvPr>
              <p:cNvSpPr/>
              <p:nvPr/>
            </p:nvSpPr>
            <p:spPr>
              <a:xfrm>
                <a:off x="14011733" y="4121324"/>
                <a:ext cx="1084992" cy="4646"/>
              </a:xfrm>
              <a:custGeom>
                <a:avLst/>
                <a:gdLst>
                  <a:gd name="connsiteX0" fmla="*/ 2995 w 1084992"/>
                  <a:gd name="connsiteY0" fmla="*/ 773 h 4646"/>
                  <a:gd name="connsiteX1" fmla="*/ 1087988 w 1084992"/>
                  <a:gd name="connsiteY1" fmla="*/ 773 h 4646"/>
                </a:gdLst>
                <a:ahLst/>
                <a:cxnLst>
                  <a:cxn ang="0">
                    <a:pos x="connsiteX0" y="connsiteY0"/>
                  </a:cxn>
                  <a:cxn ang="0">
                    <a:pos x="connsiteX1" y="connsiteY1"/>
                  </a:cxn>
                </a:cxnLst>
                <a:rect l="l" t="t" r="r" b="b"/>
                <a:pathLst>
                  <a:path w="1084992" h="4646">
                    <a:moveTo>
                      <a:pt x="2995" y="773"/>
                    </a:moveTo>
                    <a:lnTo>
                      <a:pt x="1087988" y="773"/>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4384" name="Graphic 4289">
              <a:extLst>
                <a:ext uri="{FF2B5EF4-FFF2-40B4-BE49-F238E27FC236}">
                  <a16:creationId xmlns:a16="http://schemas.microsoft.com/office/drawing/2014/main" id="{BB5A6671-8E63-E76F-9100-F1B0EA551A50}"/>
                </a:ext>
              </a:extLst>
            </p:cNvPr>
            <p:cNvGrpSpPr/>
            <p:nvPr/>
          </p:nvGrpSpPr>
          <p:grpSpPr>
            <a:xfrm>
              <a:off x="1851523" y="3834971"/>
              <a:ext cx="893638" cy="156260"/>
              <a:chOff x="1851523" y="3834971"/>
              <a:chExt cx="893638" cy="156260"/>
            </a:xfrm>
          </p:grpSpPr>
          <p:sp>
            <p:nvSpPr>
              <p:cNvPr id="4385" name="Freeform 4384">
                <a:extLst>
                  <a:ext uri="{FF2B5EF4-FFF2-40B4-BE49-F238E27FC236}">
                    <a16:creationId xmlns:a16="http://schemas.microsoft.com/office/drawing/2014/main" id="{AA969588-F0BE-B280-27C4-9941E85FC629}"/>
                  </a:ext>
                </a:extLst>
              </p:cNvPr>
              <p:cNvSpPr/>
              <p:nvPr/>
            </p:nvSpPr>
            <p:spPr>
              <a:xfrm>
                <a:off x="1851523" y="3854193"/>
                <a:ext cx="893638" cy="99963"/>
              </a:xfrm>
              <a:custGeom>
                <a:avLst/>
                <a:gdLst>
                  <a:gd name="connsiteX0" fmla="*/ 892226 w 893638"/>
                  <a:gd name="connsiteY0" fmla="*/ 68134 h 99963"/>
                  <a:gd name="connsiteX1" fmla="*/ 851566 w 893638"/>
                  <a:gd name="connsiteY1" fmla="*/ 48973 h 99963"/>
                  <a:gd name="connsiteX2" fmla="*/ 810525 w 893638"/>
                  <a:gd name="connsiteY2" fmla="*/ 41023 h 99963"/>
                  <a:gd name="connsiteX3" fmla="*/ 763998 w 893638"/>
                  <a:gd name="connsiteY3" fmla="*/ 59854 h 99963"/>
                  <a:gd name="connsiteX4" fmla="*/ 752302 w 893638"/>
                  <a:gd name="connsiteY4" fmla="*/ 62619 h 99963"/>
                  <a:gd name="connsiteX5" fmla="*/ 750059 w 893638"/>
                  <a:gd name="connsiteY5" fmla="*/ 36359 h 99963"/>
                  <a:gd name="connsiteX6" fmla="*/ 720114 w 893638"/>
                  <a:gd name="connsiteY6" fmla="*/ 36981 h 99963"/>
                  <a:gd name="connsiteX7" fmla="*/ 737764 w 893638"/>
                  <a:gd name="connsiteY7" fmla="*/ 66364 h 99963"/>
                  <a:gd name="connsiteX8" fmla="*/ 745990 w 893638"/>
                  <a:gd name="connsiteY8" fmla="*/ 67293 h 99963"/>
                  <a:gd name="connsiteX9" fmla="*/ 743844 w 893638"/>
                  <a:gd name="connsiteY9" fmla="*/ 70871 h 99963"/>
                  <a:gd name="connsiteX10" fmla="*/ 725005 w 893638"/>
                  <a:gd name="connsiteY10" fmla="*/ 90464 h 99963"/>
                  <a:gd name="connsiteX11" fmla="*/ 671767 w 893638"/>
                  <a:gd name="connsiteY11" fmla="*/ 88698 h 99963"/>
                  <a:gd name="connsiteX12" fmla="*/ 618677 w 893638"/>
                  <a:gd name="connsiteY12" fmla="*/ 63111 h 99963"/>
                  <a:gd name="connsiteX13" fmla="*/ 562628 w 893638"/>
                  <a:gd name="connsiteY13" fmla="*/ 45019 h 99963"/>
                  <a:gd name="connsiteX14" fmla="*/ 551639 w 893638"/>
                  <a:gd name="connsiteY14" fmla="*/ 49270 h 99963"/>
                  <a:gd name="connsiteX15" fmla="*/ 523802 w 893638"/>
                  <a:gd name="connsiteY15" fmla="*/ 33097 h 99963"/>
                  <a:gd name="connsiteX16" fmla="*/ 441836 w 893638"/>
                  <a:gd name="connsiteY16" fmla="*/ 63520 h 99963"/>
                  <a:gd name="connsiteX17" fmla="*/ 398607 w 893638"/>
                  <a:gd name="connsiteY17" fmla="*/ 64584 h 99963"/>
                  <a:gd name="connsiteX18" fmla="*/ 399629 w 893638"/>
                  <a:gd name="connsiteY18" fmla="*/ 61992 h 99963"/>
                  <a:gd name="connsiteX19" fmla="*/ 391928 w 893638"/>
                  <a:gd name="connsiteY19" fmla="*/ 31921 h 99963"/>
                  <a:gd name="connsiteX20" fmla="*/ 372294 w 893638"/>
                  <a:gd name="connsiteY20" fmla="*/ 36136 h 99963"/>
                  <a:gd name="connsiteX21" fmla="*/ 370190 w 893638"/>
                  <a:gd name="connsiteY21" fmla="*/ 41641 h 99963"/>
                  <a:gd name="connsiteX22" fmla="*/ 388481 w 893638"/>
                  <a:gd name="connsiteY22" fmla="*/ 65653 h 99963"/>
                  <a:gd name="connsiteX23" fmla="*/ 392996 w 893638"/>
                  <a:gd name="connsiteY23" fmla="*/ 67167 h 99963"/>
                  <a:gd name="connsiteX24" fmla="*/ 362197 w 893638"/>
                  <a:gd name="connsiteY24" fmla="*/ 89757 h 99963"/>
                  <a:gd name="connsiteX25" fmla="*/ 314016 w 893638"/>
                  <a:gd name="connsiteY25" fmla="*/ 91216 h 99963"/>
                  <a:gd name="connsiteX26" fmla="*/ 268089 w 893638"/>
                  <a:gd name="connsiteY26" fmla="*/ 79136 h 99963"/>
                  <a:gd name="connsiteX27" fmla="*/ 236597 w 893638"/>
                  <a:gd name="connsiteY27" fmla="*/ 49981 h 99963"/>
                  <a:gd name="connsiteX28" fmla="*/ 203652 w 893638"/>
                  <a:gd name="connsiteY28" fmla="*/ 24659 h 99963"/>
                  <a:gd name="connsiteX29" fmla="*/ 148379 w 893638"/>
                  <a:gd name="connsiteY29" fmla="*/ 24636 h 99963"/>
                  <a:gd name="connsiteX30" fmla="*/ 115285 w 893638"/>
                  <a:gd name="connsiteY30" fmla="*/ 22411 h 99963"/>
                  <a:gd name="connsiteX31" fmla="*/ 64192 w 893638"/>
                  <a:gd name="connsiteY31" fmla="*/ 27675 h 99963"/>
                  <a:gd name="connsiteX32" fmla="*/ 39542 w 893638"/>
                  <a:gd name="connsiteY32" fmla="*/ 26388 h 99963"/>
                  <a:gd name="connsiteX33" fmla="*/ 15682 w 893638"/>
                  <a:gd name="connsiteY33" fmla="*/ 21598 h 99963"/>
                  <a:gd name="connsiteX34" fmla="*/ 5059 w 893638"/>
                  <a:gd name="connsiteY34" fmla="*/ 2660 h 99963"/>
                  <a:gd name="connsiteX35" fmla="*/ 1344 w 893638"/>
                  <a:gd name="connsiteY35" fmla="*/ 1633 h 99963"/>
                  <a:gd name="connsiteX36" fmla="*/ 18608 w 893638"/>
                  <a:gd name="connsiteY36" fmla="*/ 26797 h 99963"/>
                  <a:gd name="connsiteX37" fmla="*/ 64201 w 893638"/>
                  <a:gd name="connsiteY37" fmla="*/ 31550 h 99963"/>
                  <a:gd name="connsiteX38" fmla="*/ 112098 w 893638"/>
                  <a:gd name="connsiteY38" fmla="*/ 26904 h 99963"/>
                  <a:gd name="connsiteX39" fmla="*/ 144756 w 893638"/>
                  <a:gd name="connsiteY39" fmla="*/ 27206 h 99963"/>
                  <a:gd name="connsiteX40" fmla="*/ 137710 w 893638"/>
                  <a:gd name="connsiteY40" fmla="*/ 34528 h 99963"/>
                  <a:gd name="connsiteX41" fmla="*/ 138541 w 893638"/>
                  <a:gd name="connsiteY41" fmla="*/ 61100 h 99963"/>
                  <a:gd name="connsiteX42" fmla="*/ 161003 w 893638"/>
                  <a:gd name="connsiteY42" fmla="*/ 54209 h 99963"/>
                  <a:gd name="connsiteX43" fmla="*/ 153437 w 893638"/>
                  <a:gd name="connsiteY43" fmla="*/ 27726 h 99963"/>
                  <a:gd name="connsiteX44" fmla="*/ 152461 w 893638"/>
                  <a:gd name="connsiteY44" fmla="*/ 27024 h 99963"/>
                  <a:gd name="connsiteX45" fmla="*/ 227024 w 893638"/>
                  <a:gd name="connsiteY45" fmla="*/ 45976 h 99963"/>
                  <a:gd name="connsiteX46" fmla="*/ 256365 w 893638"/>
                  <a:gd name="connsiteY46" fmla="*/ 75438 h 99963"/>
                  <a:gd name="connsiteX47" fmla="*/ 294030 w 893638"/>
                  <a:gd name="connsiteY47" fmla="*/ 92238 h 99963"/>
                  <a:gd name="connsiteX48" fmla="*/ 338643 w 893638"/>
                  <a:gd name="connsiteY48" fmla="*/ 96727 h 99963"/>
                  <a:gd name="connsiteX49" fmla="*/ 377887 w 893638"/>
                  <a:gd name="connsiteY49" fmla="*/ 87160 h 99963"/>
                  <a:gd name="connsiteX50" fmla="*/ 396814 w 893638"/>
                  <a:gd name="connsiteY50" fmla="*/ 68218 h 99963"/>
                  <a:gd name="connsiteX51" fmla="*/ 431185 w 893638"/>
                  <a:gd name="connsiteY51" fmla="*/ 69681 h 99963"/>
                  <a:gd name="connsiteX52" fmla="*/ 472060 w 893638"/>
                  <a:gd name="connsiteY52" fmla="*/ 54140 h 99963"/>
                  <a:gd name="connsiteX53" fmla="*/ 514494 w 893638"/>
                  <a:gd name="connsiteY53" fmla="*/ 37055 h 99963"/>
                  <a:gd name="connsiteX54" fmla="*/ 548522 w 893638"/>
                  <a:gd name="connsiteY54" fmla="*/ 51524 h 99963"/>
                  <a:gd name="connsiteX55" fmla="*/ 543134 w 893638"/>
                  <a:gd name="connsiteY55" fmla="*/ 57331 h 99963"/>
                  <a:gd name="connsiteX56" fmla="*/ 539697 w 893638"/>
                  <a:gd name="connsiteY56" fmla="*/ 64640 h 99963"/>
                  <a:gd name="connsiteX57" fmla="*/ 540421 w 893638"/>
                  <a:gd name="connsiteY57" fmla="*/ 75094 h 99963"/>
                  <a:gd name="connsiteX58" fmla="*/ 551318 w 893638"/>
                  <a:gd name="connsiteY58" fmla="*/ 70308 h 99963"/>
                  <a:gd name="connsiteX59" fmla="*/ 553204 w 893638"/>
                  <a:gd name="connsiteY59" fmla="*/ 52815 h 99963"/>
                  <a:gd name="connsiteX60" fmla="*/ 553622 w 893638"/>
                  <a:gd name="connsiteY60" fmla="*/ 52541 h 99963"/>
                  <a:gd name="connsiteX61" fmla="*/ 582540 w 893638"/>
                  <a:gd name="connsiteY61" fmla="*/ 50892 h 99963"/>
                  <a:gd name="connsiteX62" fmla="*/ 612021 w 893638"/>
                  <a:gd name="connsiteY62" fmla="*/ 64152 h 99963"/>
                  <a:gd name="connsiteX63" fmla="*/ 641775 w 893638"/>
                  <a:gd name="connsiteY63" fmla="*/ 78732 h 99963"/>
                  <a:gd name="connsiteX64" fmla="*/ 696231 w 893638"/>
                  <a:gd name="connsiteY64" fmla="*/ 99751 h 99963"/>
                  <a:gd name="connsiteX65" fmla="*/ 721819 w 893638"/>
                  <a:gd name="connsiteY65" fmla="*/ 96499 h 99963"/>
                  <a:gd name="connsiteX66" fmla="*/ 742005 w 893638"/>
                  <a:gd name="connsiteY66" fmla="*/ 79866 h 99963"/>
                  <a:gd name="connsiteX67" fmla="*/ 750366 w 893638"/>
                  <a:gd name="connsiteY67" fmla="*/ 67079 h 99963"/>
                  <a:gd name="connsiteX68" fmla="*/ 786479 w 893638"/>
                  <a:gd name="connsiteY68" fmla="*/ 54349 h 99963"/>
                  <a:gd name="connsiteX69" fmla="*/ 817241 w 893638"/>
                  <a:gd name="connsiteY69" fmla="*/ 43751 h 99963"/>
                  <a:gd name="connsiteX70" fmla="*/ 845226 w 893638"/>
                  <a:gd name="connsiteY70" fmla="*/ 49791 h 99963"/>
                  <a:gd name="connsiteX71" fmla="*/ 892259 w 893638"/>
                  <a:gd name="connsiteY71" fmla="*/ 71995 h 99963"/>
                  <a:gd name="connsiteX72" fmla="*/ 892226 w 893638"/>
                  <a:gd name="connsiteY72" fmla="*/ 68134 h 99963"/>
                  <a:gd name="connsiteX73" fmla="*/ 155276 w 893638"/>
                  <a:gd name="connsiteY73" fmla="*/ 34709 h 99963"/>
                  <a:gd name="connsiteX74" fmla="*/ 157371 w 893638"/>
                  <a:gd name="connsiteY74" fmla="*/ 52690 h 99963"/>
                  <a:gd name="connsiteX75" fmla="*/ 142972 w 893638"/>
                  <a:gd name="connsiteY75" fmla="*/ 59041 h 99963"/>
                  <a:gd name="connsiteX76" fmla="*/ 137784 w 893638"/>
                  <a:gd name="connsiteY76" fmla="*/ 42459 h 99963"/>
                  <a:gd name="connsiteX77" fmla="*/ 148857 w 893638"/>
                  <a:gd name="connsiteY77" fmla="*/ 29189 h 99963"/>
                  <a:gd name="connsiteX78" fmla="*/ 155272 w 893638"/>
                  <a:gd name="connsiteY78" fmla="*/ 34704 h 99963"/>
                  <a:gd name="connsiteX79" fmla="*/ 375699 w 893638"/>
                  <a:gd name="connsiteY79" fmla="*/ 51491 h 99963"/>
                  <a:gd name="connsiteX80" fmla="*/ 381184 w 893638"/>
                  <a:gd name="connsiteY80" fmla="*/ 33794 h 99963"/>
                  <a:gd name="connsiteX81" fmla="*/ 397186 w 893638"/>
                  <a:gd name="connsiteY81" fmla="*/ 45628 h 99963"/>
                  <a:gd name="connsiteX82" fmla="*/ 394803 w 893638"/>
                  <a:gd name="connsiteY82" fmla="*/ 63595 h 99963"/>
                  <a:gd name="connsiteX83" fmla="*/ 394143 w 893638"/>
                  <a:gd name="connsiteY83" fmla="*/ 63418 h 99963"/>
                  <a:gd name="connsiteX84" fmla="*/ 375699 w 893638"/>
                  <a:gd name="connsiteY84" fmla="*/ 51491 h 99963"/>
                  <a:gd name="connsiteX85" fmla="*/ 549971 w 893638"/>
                  <a:gd name="connsiteY85" fmla="*/ 55320 h 99963"/>
                  <a:gd name="connsiteX86" fmla="*/ 549446 w 893638"/>
                  <a:gd name="connsiteY86" fmla="*/ 65541 h 99963"/>
                  <a:gd name="connsiteX87" fmla="*/ 547830 w 893638"/>
                  <a:gd name="connsiteY87" fmla="*/ 68459 h 99963"/>
                  <a:gd name="connsiteX88" fmla="*/ 545168 w 893638"/>
                  <a:gd name="connsiteY88" fmla="*/ 71470 h 99963"/>
                  <a:gd name="connsiteX89" fmla="*/ 543631 w 893638"/>
                  <a:gd name="connsiteY89" fmla="*/ 71651 h 99963"/>
                  <a:gd name="connsiteX90" fmla="*/ 542971 w 893638"/>
                  <a:gd name="connsiteY90" fmla="*/ 70322 h 99963"/>
                  <a:gd name="connsiteX91" fmla="*/ 543176 w 893638"/>
                  <a:gd name="connsiteY91" fmla="*/ 66991 h 99963"/>
                  <a:gd name="connsiteX92" fmla="*/ 543993 w 893638"/>
                  <a:gd name="connsiteY92" fmla="*/ 63924 h 99963"/>
                  <a:gd name="connsiteX93" fmla="*/ 546488 w 893638"/>
                  <a:gd name="connsiteY93" fmla="*/ 59227 h 99963"/>
                  <a:gd name="connsiteX94" fmla="*/ 549971 w 893638"/>
                  <a:gd name="connsiteY94" fmla="*/ 55338 h 99963"/>
                  <a:gd name="connsiteX95" fmla="*/ 722873 w 893638"/>
                  <a:gd name="connsiteY95" fmla="*/ 46956 h 99963"/>
                  <a:gd name="connsiteX96" fmla="*/ 733825 w 893638"/>
                  <a:gd name="connsiteY96" fmla="*/ 31568 h 99963"/>
                  <a:gd name="connsiteX97" fmla="*/ 749985 w 893638"/>
                  <a:gd name="connsiteY97" fmla="*/ 44113 h 99963"/>
                  <a:gd name="connsiteX98" fmla="*/ 748090 w 893638"/>
                  <a:gd name="connsiteY98" fmla="*/ 62963 h 99963"/>
                  <a:gd name="connsiteX99" fmla="*/ 722873 w 893638"/>
                  <a:gd name="connsiteY99" fmla="*/ 46975 h 9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93638" h="99963">
                    <a:moveTo>
                      <a:pt x="892226" y="68134"/>
                    </a:moveTo>
                    <a:cubicBezTo>
                      <a:pt x="876722" y="67140"/>
                      <a:pt x="864358" y="56611"/>
                      <a:pt x="851566" y="48973"/>
                    </a:cubicBezTo>
                    <a:cubicBezTo>
                      <a:pt x="839508" y="40916"/>
                      <a:pt x="824719" y="38050"/>
                      <a:pt x="810525" y="41023"/>
                    </a:cubicBezTo>
                    <a:cubicBezTo>
                      <a:pt x="794105" y="44777"/>
                      <a:pt x="779795" y="54353"/>
                      <a:pt x="763998" y="59854"/>
                    </a:cubicBezTo>
                    <a:cubicBezTo>
                      <a:pt x="760202" y="61165"/>
                      <a:pt x="756283" y="62089"/>
                      <a:pt x="752302" y="62619"/>
                    </a:cubicBezTo>
                    <a:cubicBezTo>
                      <a:pt x="756425" y="54116"/>
                      <a:pt x="755564" y="44039"/>
                      <a:pt x="750059" y="36359"/>
                    </a:cubicBezTo>
                    <a:cubicBezTo>
                      <a:pt x="742530" y="26699"/>
                      <a:pt x="725651" y="23488"/>
                      <a:pt x="720114" y="36981"/>
                    </a:cubicBezTo>
                    <a:cubicBezTo>
                      <a:pt x="714670" y="50241"/>
                      <a:pt x="724921" y="63464"/>
                      <a:pt x="737764" y="66364"/>
                    </a:cubicBezTo>
                    <a:cubicBezTo>
                      <a:pt x="740465" y="66968"/>
                      <a:pt x="743223" y="67279"/>
                      <a:pt x="745990" y="67293"/>
                    </a:cubicBezTo>
                    <a:cubicBezTo>
                      <a:pt x="745303" y="68534"/>
                      <a:pt x="744597" y="69732"/>
                      <a:pt x="743844" y="70871"/>
                    </a:cubicBezTo>
                    <a:cubicBezTo>
                      <a:pt x="739037" y="78672"/>
                      <a:pt x="732613" y="85353"/>
                      <a:pt x="725005" y="90464"/>
                    </a:cubicBezTo>
                    <a:cubicBezTo>
                      <a:pt x="708511" y="100792"/>
                      <a:pt x="688474" y="95658"/>
                      <a:pt x="671767" y="88698"/>
                    </a:cubicBezTo>
                    <a:cubicBezTo>
                      <a:pt x="653680" y="81167"/>
                      <a:pt x="636266" y="71730"/>
                      <a:pt x="618677" y="63111"/>
                    </a:cubicBezTo>
                    <a:cubicBezTo>
                      <a:pt x="601858" y="54874"/>
                      <a:pt x="582257" y="41934"/>
                      <a:pt x="562628" y="45019"/>
                    </a:cubicBezTo>
                    <a:cubicBezTo>
                      <a:pt x="558714" y="45674"/>
                      <a:pt x="554974" y="47119"/>
                      <a:pt x="551639" y="49270"/>
                    </a:cubicBezTo>
                    <a:cubicBezTo>
                      <a:pt x="545586" y="39625"/>
                      <a:pt x="535177" y="33575"/>
                      <a:pt x="523802" y="33097"/>
                    </a:cubicBezTo>
                    <a:cubicBezTo>
                      <a:pt x="492929" y="30449"/>
                      <a:pt x="469895" y="55664"/>
                      <a:pt x="441836" y="63520"/>
                    </a:cubicBezTo>
                    <a:cubicBezTo>
                      <a:pt x="427738" y="67460"/>
                      <a:pt x="412881" y="67823"/>
                      <a:pt x="398607" y="64584"/>
                    </a:cubicBezTo>
                    <a:cubicBezTo>
                      <a:pt x="398974" y="63734"/>
                      <a:pt x="399322" y="62874"/>
                      <a:pt x="399629" y="61992"/>
                    </a:cubicBezTo>
                    <a:cubicBezTo>
                      <a:pt x="403187" y="51812"/>
                      <a:pt x="402453" y="37734"/>
                      <a:pt x="391928" y="31921"/>
                    </a:cubicBezTo>
                    <a:cubicBezTo>
                      <a:pt x="385343" y="27661"/>
                      <a:pt x="376553" y="29547"/>
                      <a:pt x="372294" y="36136"/>
                    </a:cubicBezTo>
                    <a:cubicBezTo>
                      <a:pt x="371215" y="37803"/>
                      <a:pt x="370499" y="39681"/>
                      <a:pt x="370190" y="41641"/>
                    </a:cubicBezTo>
                    <a:cubicBezTo>
                      <a:pt x="368397" y="53656"/>
                      <a:pt x="378333" y="61848"/>
                      <a:pt x="388481" y="65653"/>
                    </a:cubicBezTo>
                    <a:cubicBezTo>
                      <a:pt x="389968" y="66210"/>
                      <a:pt x="391473" y="66708"/>
                      <a:pt x="392996" y="67167"/>
                    </a:cubicBezTo>
                    <a:cubicBezTo>
                      <a:pt x="385959" y="78328"/>
                      <a:pt x="374952" y="86398"/>
                      <a:pt x="362197" y="89757"/>
                    </a:cubicBezTo>
                    <a:cubicBezTo>
                      <a:pt x="346558" y="94264"/>
                      <a:pt x="329966" y="93084"/>
                      <a:pt x="314016" y="91216"/>
                    </a:cubicBezTo>
                    <a:cubicBezTo>
                      <a:pt x="298349" y="89381"/>
                      <a:pt x="281884" y="87360"/>
                      <a:pt x="268089" y="79136"/>
                    </a:cubicBezTo>
                    <a:cubicBezTo>
                      <a:pt x="255682" y="71730"/>
                      <a:pt x="246500" y="60249"/>
                      <a:pt x="236597" y="49981"/>
                    </a:cubicBezTo>
                    <a:cubicBezTo>
                      <a:pt x="227184" y="39676"/>
                      <a:pt x="216032" y="31104"/>
                      <a:pt x="203652" y="24659"/>
                    </a:cubicBezTo>
                    <a:cubicBezTo>
                      <a:pt x="187200" y="16686"/>
                      <a:pt x="164450" y="14661"/>
                      <a:pt x="148379" y="24636"/>
                    </a:cubicBezTo>
                    <a:cubicBezTo>
                      <a:pt x="138244" y="19660"/>
                      <a:pt x="126390" y="20547"/>
                      <a:pt x="115285" y="22411"/>
                    </a:cubicBezTo>
                    <a:cubicBezTo>
                      <a:pt x="98432" y="25603"/>
                      <a:pt x="81341" y="27363"/>
                      <a:pt x="64192" y="27675"/>
                    </a:cubicBezTo>
                    <a:cubicBezTo>
                      <a:pt x="55959" y="27665"/>
                      <a:pt x="47731" y="27238"/>
                      <a:pt x="39542" y="26388"/>
                    </a:cubicBezTo>
                    <a:cubicBezTo>
                      <a:pt x="31389" y="26035"/>
                      <a:pt x="23339" y="24422"/>
                      <a:pt x="15682" y="21598"/>
                    </a:cubicBezTo>
                    <a:cubicBezTo>
                      <a:pt x="8404" y="18345"/>
                      <a:pt x="2263" y="11000"/>
                      <a:pt x="5059" y="2660"/>
                    </a:cubicBezTo>
                    <a:cubicBezTo>
                      <a:pt x="5854" y="295"/>
                      <a:pt x="2119" y="-718"/>
                      <a:pt x="1344" y="1633"/>
                    </a:cubicBezTo>
                    <a:cubicBezTo>
                      <a:pt x="-2749" y="13834"/>
                      <a:pt x="7921" y="23558"/>
                      <a:pt x="18608" y="26797"/>
                    </a:cubicBezTo>
                    <a:cubicBezTo>
                      <a:pt x="33504" y="30537"/>
                      <a:pt x="48855" y="32135"/>
                      <a:pt x="64201" y="31550"/>
                    </a:cubicBezTo>
                    <a:cubicBezTo>
                      <a:pt x="80274" y="31447"/>
                      <a:pt x="96305" y="29891"/>
                      <a:pt x="112098" y="26904"/>
                    </a:cubicBezTo>
                    <a:cubicBezTo>
                      <a:pt x="122582" y="25008"/>
                      <a:pt x="134756" y="23275"/>
                      <a:pt x="144756" y="27206"/>
                    </a:cubicBezTo>
                    <a:cubicBezTo>
                      <a:pt x="142083" y="29310"/>
                      <a:pt x="139712" y="31777"/>
                      <a:pt x="137710" y="34528"/>
                    </a:cubicBezTo>
                    <a:cubicBezTo>
                      <a:pt x="132280" y="42059"/>
                      <a:pt x="129586" y="54971"/>
                      <a:pt x="138541" y="61100"/>
                    </a:cubicBezTo>
                    <a:cubicBezTo>
                      <a:pt x="146191" y="66354"/>
                      <a:pt x="156549" y="61341"/>
                      <a:pt x="161003" y="54209"/>
                    </a:cubicBezTo>
                    <a:cubicBezTo>
                      <a:pt x="166828" y="44889"/>
                      <a:pt x="161412" y="33719"/>
                      <a:pt x="153437" y="27726"/>
                    </a:cubicBezTo>
                    <a:cubicBezTo>
                      <a:pt x="153116" y="27484"/>
                      <a:pt x="152791" y="27261"/>
                      <a:pt x="152461" y="27024"/>
                    </a:cubicBezTo>
                    <a:cubicBezTo>
                      <a:pt x="178245" y="12960"/>
                      <a:pt x="207600" y="27865"/>
                      <a:pt x="227024" y="45976"/>
                    </a:cubicBezTo>
                    <a:cubicBezTo>
                      <a:pt x="237164" y="55431"/>
                      <a:pt x="245710" y="66522"/>
                      <a:pt x="256365" y="75438"/>
                    </a:cubicBezTo>
                    <a:cubicBezTo>
                      <a:pt x="267238" y="84233"/>
                      <a:pt x="280224" y="90027"/>
                      <a:pt x="294030" y="92238"/>
                    </a:cubicBezTo>
                    <a:cubicBezTo>
                      <a:pt x="308724" y="95156"/>
                      <a:pt x="323663" y="96657"/>
                      <a:pt x="338643" y="96727"/>
                    </a:cubicBezTo>
                    <a:cubicBezTo>
                      <a:pt x="352340" y="97066"/>
                      <a:pt x="365881" y="93762"/>
                      <a:pt x="377887" y="87160"/>
                    </a:cubicBezTo>
                    <a:cubicBezTo>
                      <a:pt x="385760" y="82635"/>
                      <a:pt x="392291" y="76097"/>
                      <a:pt x="396814" y="68218"/>
                    </a:cubicBezTo>
                    <a:cubicBezTo>
                      <a:pt x="408076" y="70871"/>
                      <a:pt x="419738" y="71368"/>
                      <a:pt x="431185" y="69681"/>
                    </a:cubicBezTo>
                    <a:cubicBezTo>
                      <a:pt x="445662" y="67102"/>
                      <a:pt x="459526" y="61829"/>
                      <a:pt x="472060" y="54140"/>
                    </a:cubicBezTo>
                    <a:cubicBezTo>
                      <a:pt x="485390" y="46682"/>
                      <a:pt x="498971" y="38598"/>
                      <a:pt x="514494" y="37055"/>
                    </a:cubicBezTo>
                    <a:cubicBezTo>
                      <a:pt x="526882" y="35824"/>
                      <a:pt x="542628" y="39611"/>
                      <a:pt x="548522" y="51524"/>
                    </a:cubicBezTo>
                    <a:cubicBezTo>
                      <a:pt x="548475" y="51431"/>
                      <a:pt x="543538" y="56751"/>
                      <a:pt x="543134" y="57331"/>
                    </a:cubicBezTo>
                    <a:cubicBezTo>
                      <a:pt x="541574" y="59548"/>
                      <a:pt x="540411" y="62024"/>
                      <a:pt x="539697" y="64640"/>
                    </a:cubicBezTo>
                    <a:cubicBezTo>
                      <a:pt x="538479" y="68074"/>
                      <a:pt x="538741" y="71860"/>
                      <a:pt x="540421" y="75094"/>
                    </a:cubicBezTo>
                    <a:cubicBezTo>
                      <a:pt x="543766" y="79392"/>
                      <a:pt x="549497" y="73143"/>
                      <a:pt x="551318" y="70308"/>
                    </a:cubicBezTo>
                    <a:cubicBezTo>
                      <a:pt x="554558" y="65063"/>
                      <a:pt x="555252" y="58632"/>
                      <a:pt x="553204" y="52815"/>
                    </a:cubicBezTo>
                    <a:lnTo>
                      <a:pt x="553622" y="52541"/>
                    </a:lnTo>
                    <a:cubicBezTo>
                      <a:pt x="562373" y="46943"/>
                      <a:pt x="573028" y="47895"/>
                      <a:pt x="582540" y="50892"/>
                    </a:cubicBezTo>
                    <a:cubicBezTo>
                      <a:pt x="592688" y="54562"/>
                      <a:pt x="602543" y="58995"/>
                      <a:pt x="612021" y="64152"/>
                    </a:cubicBezTo>
                    <a:lnTo>
                      <a:pt x="641775" y="78732"/>
                    </a:lnTo>
                    <a:cubicBezTo>
                      <a:pt x="659068" y="87207"/>
                      <a:pt x="676820" y="97317"/>
                      <a:pt x="696231" y="99751"/>
                    </a:cubicBezTo>
                    <a:cubicBezTo>
                      <a:pt x="704897" y="101024"/>
                      <a:pt x="713746" y="99900"/>
                      <a:pt x="721819" y="96499"/>
                    </a:cubicBezTo>
                    <a:cubicBezTo>
                      <a:pt x="729766" y="92629"/>
                      <a:pt x="736683" y="86928"/>
                      <a:pt x="742005" y="79866"/>
                    </a:cubicBezTo>
                    <a:cubicBezTo>
                      <a:pt x="745237" y="75912"/>
                      <a:pt x="748040" y="71628"/>
                      <a:pt x="750366" y="67079"/>
                    </a:cubicBezTo>
                    <a:cubicBezTo>
                      <a:pt x="762990" y="65890"/>
                      <a:pt x="775289" y="59585"/>
                      <a:pt x="786479" y="54349"/>
                    </a:cubicBezTo>
                    <a:cubicBezTo>
                      <a:pt x="796102" y="49196"/>
                      <a:pt x="806488" y="45618"/>
                      <a:pt x="817241" y="43751"/>
                    </a:cubicBezTo>
                    <a:cubicBezTo>
                      <a:pt x="826972" y="42798"/>
                      <a:pt x="836754" y="44912"/>
                      <a:pt x="845226" y="49791"/>
                    </a:cubicBezTo>
                    <a:cubicBezTo>
                      <a:pt x="860554" y="57996"/>
                      <a:pt x="874102" y="70829"/>
                      <a:pt x="892259" y="71995"/>
                    </a:cubicBezTo>
                    <a:cubicBezTo>
                      <a:pt x="894707" y="72158"/>
                      <a:pt x="894697" y="68292"/>
                      <a:pt x="892226" y="68134"/>
                    </a:cubicBezTo>
                    <a:close/>
                    <a:moveTo>
                      <a:pt x="155276" y="34709"/>
                    </a:moveTo>
                    <a:cubicBezTo>
                      <a:pt x="159940" y="39546"/>
                      <a:pt x="160798" y="46910"/>
                      <a:pt x="157371" y="52690"/>
                    </a:cubicBezTo>
                    <a:cubicBezTo>
                      <a:pt x="154345" y="57582"/>
                      <a:pt x="148623" y="60105"/>
                      <a:pt x="142972" y="59041"/>
                    </a:cubicBezTo>
                    <a:cubicBezTo>
                      <a:pt x="135907" y="56830"/>
                      <a:pt x="135638" y="48257"/>
                      <a:pt x="137784" y="42459"/>
                    </a:cubicBezTo>
                    <a:cubicBezTo>
                      <a:pt x="140006" y="36990"/>
                      <a:pt x="143877" y="32354"/>
                      <a:pt x="148857" y="29189"/>
                    </a:cubicBezTo>
                    <a:cubicBezTo>
                      <a:pt x="151285" y="30662"/>
                      <a:pt x="153453" y="32525"/>
                      <a:pt x="155272" y="34704"/>
                    </a:cubicBezTo>
                    <a:close/>
                    <a:moveTo>
                      <a:pt x="375699" y="51491"/>
                    </a:moveTo>
                    <a:cubicBezTo>
                      <a:pt x="372359" y="45372"/>
                      <a:pt x="373298" y="35694"/>
                      <a:pt x="381184" y="33794"/>
                    </a:cubicBezTo>
                    <a:cubicBezTo>
                      <a:pt x="389071" y="31894"/>
                      <a:pt x="395583" y="38538"/>
                      <a:pt x="397186" y="45628"/>
                    </a:cubicBezTo>
                    <a:cubicBezTo>
                      <a:pt x="398329" y="51719"/>
                      <a:pt x="397494" y="58014"/>
                      <a:pt x="394803" y="63595"/>
                    </a:cubicBezTo>
                    <a:lnTo>
                      <a:pt x="394143" y="63418"/>
                    </a:lnTo>
                    <a:cubicBezTo>
                      <a:pt x="387199" y="61439"/>
                      <a:pt x="379354" y="58200"/>
                      <a:pt x="375699" y="51491"/>
                    </a:cubicBezTo>
                    <a:close/>
                    <a:moveTo>
                      <a:pt x="549971" y="55320"/>
                    </a:moveTo>
                    <a:cubicBezTo>
                      <a:pt x="550903" y="58693"/>
                      <a:pt x="550719" y="62280"/>
                      <a:pt x="549446" y="65541"/>
                    </a:cubicBezTo>
                    <a:cubicBezTo>
                      <a:pt x="549007" y="66568"/>
                      <a:pt x="548466" y="67544"/>
                      <a:pt x="547830" y="68459"/>
                    </a:cubicBezTo>
                    <a:cubicBezTo>
                      <a:pt x="547158" y="69635"/>
                      <a:pt x="546252" y="70662"/>
                      <a:pt x="545168" y="71470"/>
                    </a:cubicBezTo>
                    <a:cubicBezTo>
                      <a:pt x="544724" y="71795"/>
                      <a:pt x="544140" y="71865"/>
                      <a:pt x="543631" y="71651"/>
                    </a:cubicBezTo>
                    <a:cubicBezTo>
                      <a:pt x="543166" y="71419"/>
                      <a:pt x="543055" y="70792"/>
                      <a:pt x="542971" y="70322"/>
                    </a:cubicBezTo>
                    <a:cubicBezTo>
                      <a:pt x="542851" y="69207"/>
                      <a:pt x="542920" y="68083"/>
                      <a:pt x="543176" y="66991"/>
                    </a:cubicBezTo>
                    <a:cubicBezTo>
                      <a:pt x="543354" y="65946"/>
                      <a:pt x="543628" y="64919"/>
                      <a:pt x="543993" y="63924"/>
                    </a:cubicBezTo>
                    <a:cubicBezTo>
                      <a:pt x="544617" y="62256"/>
                      <a:pt x="545455" y="60677"/>
                      <a:pt x="546488" y="59227"/>
                    </a:cubicBezTo>
                    <a:cubicBezTo>
                      <a:pt x="546827" y="58767"/>
                      <a:pt x="550027" y="55547"/>
                      <a:pt x="549971" y="55338"/>
                    </a:cubicBezTo>
                    <a:close/>
                    <a:moveTo>
                      <a:pt x="722873" y="46956"/>
                    </a:moveTo>
                    <a:cubicBezTo>
                      <a:pt x="721684" y="39611"/>
                      <a:pt x="725576" y="31656"/>
                      <a:pt x="733825" y="31568"/>
                    </a:cubicBezTo>
                    <a:cubicBezTo>
                      <a:pt x="741259" y="32079"/>
                      <a:pt x="747646" y="37037"/>
                      <a:pt x="749985" y="44113"/>
                    </a:cubicBezTo>
                    <a:cubicBezTo>
                      <a:pt x="751705" y="50413"/>
                      <a:pt x="751030" y="57132"/>
                      <a:pt x="748090" y="62963"/>
                    </a:cubicBezTo>
                    <a:cubicBezTo>
                      <a:pt x="736510" y="63599"/>
                      <a:pt x="724996" y="60091"/>
                      <a:pt x="722873" y="46975"/>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386" name="Graphic 4289">
                <a:extLst>
                  <a:ext uri="{FF2B5EF4-FFF2-40B4-BE49-F238E27FC236}">
                    <a16:creationId xmlns:a16="http://schemas.microsoft.com/office/drawing/2014/main" id="{9D4FA6D7-2F3D-C092-C77D-7EA06876FE30}"/>
                  </a:ext>
                </a:extLst>
              </p:cNvPr>
              <p:cNvGrpSpPr/>
              <p:nvPr/>
            </p:nvGrpSpPr>
            <p:grpSpPr>
              <a:xfrm>
                <a:off x="1900188" y="3882379"/>
                <a:ext cx="13957" cy="43491"/>
                <a:chOff x="1900188" y="3882379"/>
                <a:chExt cx="13957" cy="43491"/>
              </a:xfrm>
            </p:grpSpPr>
            <p:sp>
              <p:nvSpPr>
                <p:cNvPr id="4387" name="Freeform 4386">
                  <a:extLst>
                    <a:ext uri="{FF2B5EF4-FFF2-40B4-BE49-F238E27FC236}">
                      <a16:creationId xmlns:a16="http://schemas.microsoft.com/office/drawing/2014/main" id="{5F3796DF-6753-EA44-223F-34AA5E155D1F}"/>
                    </a:ext>
                  </a:extLst>
                </p:cNvPr>
                <p:cNvSpPr/>
                <p:nvPr/>
              </p:nvSpPr>
              <p:spPr>
                <a:xfrm>
                  <a:off x="1900188" y="3895588"/>
                  <a:ext cx="13957" cy="30282"/>
                </a:xfrm>
                <a:custGeom>
                  <a:avLst/>
                  <a:gdLst>
                    <a:gd name="connsiteX0" fmla="*/ 5346 w 13957"/>
                    <a:gd name="connsiteY0" fmla="*/ 30372 h 30282"/>
                    <a:gd name="connsiteX1" fmla="*/ 14027 w 13957"/>
                    <a:gd name="connsiteY1" fmla="*/ 9929 h 30282"/>
                    <a:gd name="connsiteX2" fmla="*/ 10418 w 13957"/>
                    <a:gd name="connsiteY2" fmla="*/ 952 h 30282"/>
                    <a:gd name="connsiteX3" fmla="*/ 5490 w 13957"/>
                    <a:gd name="connsiteY3" fmla="*/ 520 h 30282"/>
                    <a:gd name="connsiteX4" fmla="*/ 381 w 13957"/>
                    <a:gd name="connsiteY4" fmla="*/ 8725 h 30282"/>
                    <a:gd name="connsiteX5" fmla="*/ 5346 w 13957"/>
                    <a:gd name="connsiteY5" fmla="*/ 30372 h 3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7" h="30282">
                      <a:moveTo>
                        <a:pt x="5346" y="30372"/>
                      </a:moveTo>
                      <a:cubicBezTo>
                        <a:pt x="7929" y="30600"/>
                        <a:pt x="13428" y="18808"/>
                        <a:pt x="14027" y="9929"/>
                      </a:cubicBezTo>
                      <a:cubicBezTo>
                        <a:pt x="14631" y="6495"/>
                        <a:pt x="13233" y="3010"/>
                        <a:pt x="10418" y="952"/>
                      </a:cubicBezTo>
                      <a:cubicBezTo>
                        <a:pt x="8955" y="-14"/>
                        <a:pt x="7102" y="-177"/>
                        <a:pt x="5490" y="520"/>
                      </a:cubicBezTo>
                      <a:cubicBezTo>
                        <a:pt x="2364" y="2058"/>
                        <a:pt x="385" y="5241"/>
                        <a:pt x="381" y="8725"/>
                      </a:cubicBezTo>
                      <a:cubicBezTo>
                        <a:pt x="-595" y="17590"/>
                        <a:pt x="2764" y="30135"/>
                        <a:pt x="5346" y="30372"/>
                      </a:cubicBezTo>
                      <a:close/>
                    </a:path>
                  </a:pathLst>
                </a:custGeom>
                <a:solidFill>
                  <a:srgbClr val="6232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88" name="Freeform 4387">
                  <a:extLst>
                    <a:ext uri="{FF2B5EF4-FFF2-40B4-BE49-F238E27FC236}">
                      <a16:creationId xmlns:a16="http://schemas.microsoft.com/office/drawing/2014/main" id="{18C185B5-97AB-4FBA-D3F8-8311EC248F91}"/>
                    </a:ext>
                  </a:extLst>
                </p:cNvPr>
                <p:cNvSpPr/>
                <p:nvPr/>
              </p:nvSpPr>
              <p:spPr>
                <a:xfrm>
                  <a:off x="1904212" y="3882379"/>
                  <a:ext cx="8300" cy="14979"/>
                </a:xfrm>
                <a:custGeom>
                  <a:avLst/>
                  <a:gdLst>
                    <a:gd name="connsiteX0" fmla="*/ 5135 w 8300"/>
                    <a:gd name="connsiteY0" fmla="*/ 172 h 14979"/>
                    <a:gd name="connsiteX1" fmla="*/ 8474 w 8300"/>
                    <a:gd name="connsiteY1" fmla="*/ 4154 h 14979"/>
                    <a:gd name="connsiteX2" fmla="*/ 8474 w 8300"/>
                    <a:gd name="connsiteY2" fmla="*/ 4154 h 14979"/>
                    <a:gd name="connsiteX3" fmla="*/ 7508 w 8300"/>
                    <a:gd name="connsiteY3" fmla="*/ 15137 h 14979"/>
                    <a:gd name="connsiteX4" fmla="*/ 188 w 8300"/>
                    <a:gd name="connsiteY4" fmla="*/ 14492 h 14979"/>
                    <a:gd name="connsiteX5" fmla="*/ 1154 w 8300"/>
                    <a:gd name="connsiteY5" fmla="*/ 3508 h 14979"/>
                    <a:gd name="connsiteX6" fmla="*/ 5135 w 8300"/>
                    <a:gd name="connsiteY6" fmla="*/ 172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0" h="14979">
                      <a:moveTo>
                        <a:pt x="5135" y="172"/>
                      </a:moveTo>
                      <a:cubicBezTo>
                        <a:pt x="7155" y="349"/>
                        <a:pt x="8651" y="2133"/>
                        <a:pt x="8474" y="4154"/>
                      </a:cubicBezTo>
                      <a:cubicBezTo>
                        <a:pt x="8474" y="4154"/>
                        <a:pt x="8474" y="4154"/>
                        <a:pt x="8474" y="4154"/>
                      </a:cubicBezTo>
                      <a:lnTo>
                        <a:pt x="7508" y="15137"/>
                      </a:lnTo>
                      <a:lnTo>
                        <a:pt x="188" y="14492"/>
                      </a:lnTo>
                      <a:lnTo>
                        <a:pt x="1154" y="3508"/>
                      </a:lnTo>
                      <a:cubicBezTo>
                        <a:pt x="1335" y="1487"/>
                        <a:pt x="3114" y="-4"/>
                        <a:pt x="5135" y="172"/>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389" name="Graphic 4289">
                <a:extLst>
                  <a:ext uri="{FF2B5EF4-FFF2-40B4-BE49-F238E27FC236}">
                    <a16:creationId xmlns:a16="http://schemas.microsoft.com/office/drawing/2014/main" id="{B8A3BF9A-79AE-7426-4804-7015976F691E}"/>
                  </a:ext>
                </a:extLst>
              </p:cNvPr>
              <p:cNvGrpSpPr/>
              <p:nvPr/>
            </p:nvGrpSpPr>
            <p:grpSpPr>
              <a:xfrm>
                <a:off x="1996077" y="3913351"/>
                <a:ext cx="15268" cy="42764"/>
                <a:chOff x="1996077" y="3913351"/>
                <a:chExt cx="15268" cy="42764"/>
              </a:xfrm>
            </p:grpSpPr>
            <p:sp>
              <p:nvSpPr>
                <p:cNvPr id="4390" name="Freeform 4389">
                  <a:extLst>
                    <a:ext uri="{FF2B5EF4-FFF2-40B4-BE49-F238E27FC236}">
                      <a16:creationId xmlns:a16="http://schemas.microsoft.com/office/drawing/2014/main" id="{8F399BAD-3DFD-C308-BA7D-EE21A90B03B1}"/>
                    </a:ext>
                  </a:extLst>
                </p:cNvPr>
                <p:cNvSpPr/>
                <p:nvPr/>
              </p:nvSpPr>
              <p:spPr>
                <a:xfrm>
                  <a:off x="1996636" y="3926286"/>
                  <a:ext cx="14709" cy="29828"/>
                </a:xfrm>
                <a:custGeom>
                  <a:avLst/>
                  <a:gdLst>
                    <a:gd name="connsiteX0" fmla="*/ 11294 w 14709"/>
                    <a:gd name="connsiteY0" fmla="*/ 29750 h 29828"/>
                    <a:gd name="connsiteX1" fmla="*/ 13537 w 14709"/>
                    <a:gd name="connsiteY1" fmla="*/ 7652 h 29828"/>
                    <a:gd name="connsiteX2" fmla="*/ 7434 w 14709"/>
                    <a:gd name="connsiteY2" fmla="*/ 149 h 29828"/>
                    <a:gd name="connsiteX3" fmla="*/ 2599 w 14709"/>
                    <a:gd name="connsiteY3" fmla="*/ 1194 h 29828"/>
                    <a:gd name="connsiteX4" fmla="*/ 137 w 14709"/>
                    <a:gd name="connsiteY4" fmla="*/ 10547 h 29828"/>
                    <a:gd name="connsiteX5" fmla="*/ 11294 w 14709"/>
                    <a:gd name="connsiteY5" fmla="*/ 29750 h 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9" h="29828">
                      <a:moveTo>
                        <a:pt x="11294" y="29750"/>
                      </a:moveTo>
                      <a:cubicBezTo>
                        <a:pt x="13830" y="29202"/>
                        <a:pt x="15595" y="16308"/>
                        <a:pt x="13537" y="7652"/>
                      </a:cubicBezTo>
                      <a:cubicBezTo>
                        <a:pt x="13096" y="4191"/>
                        <a:pt x="10732" y="1283"/>
                        <a:pt x="7434" y="149"/>
                      </a:cubicBezTo>
                      <a:cubicBezTo>
                        <a:pt x="5748" y="-344"/>
                        <a:pt x="3932" y="51"/>
                        <a:pt x="2599" y="1194"/>
                      </a:cubicBezTo>
                      <a:cubicBezTo>
                        <a:pt x="63" y="3587"/>
                        <a:pt x="-890" y="7216"/>
                        <a:pt x="137" y="10547"/>
                      </a:cubicBezTo>
                      <a:cubicBezTo>
                        <a:pt x="1832" y="19282"/>
                        <a:pt x="8758" y="30298"/>
                        <a:pt x="11294" y="29750"/>
                      </a:cubicBezTo>
                      <a:close/>
                    </a:path>
                  </a:pathLst>
                </a:custGeom>
                <a:solidFill>
                  <a:srgbClr val="F2363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91" name="Freeform 4390">
                  <a:extLst>
                    <a:ext uri="{FF2B5EF4-FFF2-40B4-BE49-F238E27FC236}">
                      <a16:creationId xmlns:a16="http://schemas.microsoft.com/office/drawing/2014/main" id="{E0EB5330-010F-49BB-C504-68149DCD8BAF}"/>
                    </a:ext>
                  </a:extLst>
                </p:cNvPr>
                <p:cNvSpPr/>
                <p:nvPr/>
              </p:nvSpPr>
              <p:spPr>
                <a:xfrm>
                  <a:off x="1996077" y="3913351"/>
                  <a:ext cx="9590" cy="15229"/>
                </a:xfrm>
                <a:custGeom>
                  <a:avLst/>
                  <a:gdLst>
                    <a:gd name="connsiteX0" fmla="*/ 2636 w 9590"/>
                    <a:gd name="connsiteY0" fmla="*/ 88 h 15229"/>
                    <a:gd name="connsiteX1" fmla="*/ 7002 w 9590"/>
                    <a:gd name="connsiteY1" fmla="*/ 2904 h 15229"/>
                    <a:gd name="connsiteX2" fmla="*/ 9325 w 9590"/>
                    <a:gd name="connsiteY2" fmla="*/ 13683 h 15229"/>
                    <a:gd name="connsiteX3" fmla="*/ 2139 w 9590"/>
                    <a:gd name="connsiteY3" fmla="*/ 15235 h 15229"/>
                    <a:gd name="connsiteX4" fmla="*/ -183 w 9590"/>
                    <a:gd name="connsiteY4" fmla="*/ 4455 h 15229"/>
                    <a:gd name="connsiteX5" fmla="*/ 2636 w 9590"/>
                    <a:gd name="connsiteY5" fmla="*/ 88 h 15229"/>
                    <a:gd name="connsiteX6" fmla="*/ 2636 w 9590"/>
                    <a:gd name="connsiteY6" fmla="*/ 88 h 1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90" h="15229">
                      <a:moveTo>
                        <a:pt x="2636" y="88"/>
                      </a:moveTo>
                      <a:cubicBezTo>
                        <a:pt x="4620" y="-339"/>
                        <a:pt x="6575" y="920"/>
                        <a:pt x="7002" y="2904"/>
                      </a:cubicBezTo>
                      <a:lnTo>
                        <a:pt x="9325" y="13683"/>
                      </a:lnTo>
                      <a:lnTo>
                        <a:pt x="2139" y="15235"/>
                      </a:lnTo>
                      <a:lnTo>
                        <a:pt x="-183" y="4455"/>
                      </a:lnTo>
                      <a:cubicBezTo>
                        <a:pt x="-611" y="2472"/>
                        <a:pt x="653" y="516"/>
                        <a:pt x="2636" y="88"/>
                      </a:cubicBezTo>
                      <a:cubicBezTo>
                        <a:pt x="2636" y="88"/>
                        <a:pt x="2636" y="88"/>
                        <a:pt x="2636" y="88"/>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392" name="Graphic 4289">
                <a:extLst>
                  <a:ext uri="{FF2B5EF4-FFF2-40B4-BE49-F238E27FC236}">
                    <a16:creationId xmlns:a16="http://schemas.microsoft.com/office/drawing/2014/main" id="{0BDF78B3-0789-3342-9AE5-D0D43A98EB3E}"/>
                  </a:ext>
                </a:extLst>
              </p:cNvPr>
              <p:cNvGrpSpPr/>
              <p:nvPr/>
            </p:nvGrpSpPr>
            <p:grpSpPr>
              <a:xfrm>
                <a:off x="2035403" y="3834971"/>
                <a:ext cx="18525" cy="41537"/>
                <a:chOff x="2035403" y="3834971"/>
                <a:chExt cx="18525" cy="41537"/>
              </a:xfrm>
            </p:grpSpPr>
            <p:sp>
              <p:nvSpPr>
                <p:cNvPr id="4393" name="Freeform 4392">
                  <a:extLst>
                    <a:ext uri="{FF2B5EF4-FFF2-40B4-BE49-F238E27FC236}">
                      <a16:creationId xmlns:a16="http://schemas.microsoft.com/office/drawing/2014/main" id="{95EFEE7D-1350-F29F-10A9-2D3DBC499FDC}"/>
                    </a:ext>
                  </a:extLst>
                </p:cNvPr>
                <p:cNvSpPr/>
                <p:nvPr/>
              </p:nvSpPr>
              <p:spPr>
                <a:xfrm>
                  <a:off x="2037926" y="3834971"/>
                  <a:ext cx="16002" cy="29060"/>
                </a:xfrm>
                <a:custGeom>
                  <a:avLst/>
                  <a:gdLst>
                    <a:gd name="connsiteX0" fmla="*/ 13646 w 16002"/>
                    <a:gd name="connsiteY0" fmla="*/ 441 h 29060"/>
                    <a:gd name="connsiteX1" fmla="*/ 311 w 16002"/>
                    <a:gd name="connsiteY1" fmla="*/ 18195 h 29060"/>
                    <a:gd name="connsiteX2" fmla="*/ 1658 w 16002"/>
                    <a:gd name="connsiteY2" fmla="*/ 27775 h 29060"/>
                    <a:gd name="connsiteX3" fmla="*/ 6335 w 16002"/>
                    <a:gd name="connsiteY3" fmla="*/ 29383 h 29060"/>
                    <a:gd name="connsiteX4" fmla="*/ 13279 w 16002"/>
                    <a:gd name="connsiteY4" fmla="*/ 22645 h 29060"/>
                    <a:gd name="connsiteX5" fmla="*/ 13646 w 16002"/>
                    <a:gd name="connsiteY5" fmla="*/ 441 h 2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 h="29060">
                      <a:moveTo>
                        <a:pt x="13646" y="441"/>
                      </a:moveTo>
                      <a:cubicBezTo>
                        <a:pt x="11194" y="-400"/>
                        <a:pt x="3019" y="9734"/>
                        <a:pt x="311" y="18195"/>
                      </a:cubicBezTo>
                      <a:cubicBezTo>
                        <a:pt x="-1101" y="21382"/>
                        <a:pt x="-581" y="25099"/>
                        <a:pt x="1658" y="27775"/>
                      </a:cubicBezTo>
                      <a:cubicBezTo>
                        <a:pt x="2847" y="29067"/>
                        <a:pt x="4603" y="29671"/>
                        <a:pt x="6335" y="29383"/>
                      </a:cubicBezTo>
                      <a:cubicBezTo>
                        <a:pt x="9744" y="28644"/>
                        <a:pt x="12438" y="26033"/>
                        <a:pt x="13279" y="22645"/>
                      </a:cubicBezTo>
                      <a:cubicBezTo>
                        <a:pt x="16335" y="14292"/>
                        <a:pt x="16099" y="1282"/>
                        <a:pt x="13646" y="441"/>
                      </a:cubicBezTo>
                      <a:close/>
                    </a:path>
                  </a:pathLst>
                </a:custGeom>
                <a:solidFill>
                  <a:srgbClr val="829E26"/>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94" name="Freeform 4393">
                  <a:extLst>
                    <a:ext uri="{FF2B5EF4-FFF2-40B4-BE49-F238E27FC236}">
                      <a16:creationId xmlns:a16="http://schemas.microsoft.com/office/drawing/2014/main" id="{DA42295A-A00C-057C-9D69-A8F752961753}"/>
                    </a:ext>
                  </a:extLst>
                </p:cNvPr>
                <p:cNvSpPr/>
                <p:nvPr/>
              </p:nvSpPr>
              <p:spPr>
                <a:xfrm>
                  <a:off x="2035403" y="3861201"/>
                  <a:ext cx="10744" cy="15307"/>
                </a:xfrm>
                <a:custGeom>
                  <a:avLst/>
                  <a:gdLst>
                    <a:gd name="connsiteX0" fmla="*/ 2020 w 10744"/>
                    <a:gd name="connsiteY0" fmla="*/ 15363 h 15307"/>
                    <a:gd name="connsiteX1" fmla="*/ -260 w 10744"/>
                    <a:gd name="connsiteY1" fmla="*/ 10693 h 15307"/>
                    <a:gd name="connsiteX2" fmla="*/ 3316 w 10744"/>
                    <a:gd name="connsiteY2" fmla="*/ 263 h 15307"/>
                    <a:gd name="connsiteX3" fmla="*/ 10284 w 10744"/>
                    <a:gd name="connsiteY3" fmla="*/ 2651 h 15307"/>
                    <a:gd name="connsiteX4" fmla="*/ 6707 w 10744"/>
                    <a:gd name="connsiteY4" fmla="*/ 13081 h 15307"/>
                    <a:gd name="connsiteX5" fmla="*/ 2043 w 10744"/>
                    <a:gd name="connsiteY5" fmla="*/ 15372 h 15307"/>
                    <a:gd name="connsiteX6" fmla="*/ 2020 w 10744"/>
                    <a:gd name="connsiteY6" fmla="*/ 15363 h 1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4" h="15307">
                      <a:moveTo>
                        <a:pt x="2020" y="15363"/>
                      </a:moveTo>
                      <a:cubicBezTo>
                        <a:pt x="102" y="14703"/>
                        <a:pt x="-920" y="12612"/>
                        <a:pt x="-260" y="10693"/>
                      </a:cubicBezTo>
                      <a:lnTo>
                        <a:pt x="3316" y="263"/>
                      </a:lnTo>
                      <a:lnTo>
                        <a:pt x="10284" y="2651"/>
                      </a:lnTo>
                      <a:lnTo>
                        <a:pt x="6707" y="13081"/>
                      </a:lnTo>
                      <a:cubicBezTo>
                        <a:pt x="6052" y="15000"/>
                        <a:pt x="3962" y="16027"/>
                        <a:pt x="2043" y="15372"/>
                      </a:cubicBezTo>
                      <a:cubicBezTo>
                        <a:pt x="2034" y="15367"/>
                        <a:pt x="2030" y="15367"/>
                        <a:pt x="2020" y="15363"/>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395" name="Graphic 4289">
                <a:extLst>
                  <a:ext uri="{FF2B5EF4-FFF2-40B4-BE49-F238E27FC236}">
                    <a16:creationId xmlns:a16="http://schemas.microsoft.com/office/drawing/2014/main" id="{4CC93DA1-72D4-3DFB-7309-42CBA5268F97}"/>
                  </a:ext>
                </a:extLst>
              </p:cNvPr>
              <p:cNvGrpSpPr/>
              <p:nvPr/>
            </p:nvGrpSpPr>
            <p:grpSpPr>
              <a:xfrm>
                <a:off x="2054037" y="3899985"/>
                <a:ext cx="30811" cy="33714"/>
                <a:chOff x="2054037" y="3899985"/>
                <a:chExt cx="30811" cy="33714"/>
              </a:xfrm>
            </p:grpSpPr>
            <p:sp>
              <p:nvSpPr>
                <p:cNvPr id="4396" name="Freeform 4395">
                  <a:extLst>
                    <a:ext uri="{FF2B5EF4-FFF2-40B4-BE49-F238E27FC236}">
                      <a16:creationId xmlns:a16="http://schemas.microsoft.com/office/drawing/2014/main" id="{ABC7359E-02B8-A1FF-5E2F-E752F7A3FE7C}"/>
                    </a:ext>
                  </a:extLst>
                </p:cNvPr>
                <p:cNvSpPr/>
                <p:nvPr/>
              </p:nvSpPr>
              <p:spPr>
                <a:xfrm>
                  <a:off x="2054037" y="3909445"/>
                  <a:ext cx="22528" cy="24255"/>
                </a:xfrm>
                <a:custGeom>
                  <a:avLst/>
                  <a:gdLst>
                    <a:gd name="connsiteX0" fmla="*/ -125 w 22528"/>
                    <a:gd name="connsiteY0" fmla="*/ 23983 h 24255"/>
                    <a:gd name="connsiteX1" fmla="*/ 19082 w 22528"/>
                    <a:gd name="connsiteY1" fmla="*/ 12832 h 24255"/>
                    <a:gd name="connsiteX2" fmla="*/ 21580 w 22528"/>
                    <a:gd name="connsiteY2" fmla="*/ 3489 h 24255"/>
                    <a:gd name="connsiteX3" fmla="*/ 17897 w 22528"/>
                    <a:gd name="connsiteY3" fmla="*/ 185 h 24255"/>
                    <a:gd name="connsiteX4" fmla="*/ 8877 w 22528"/>
                    <a:gd name="connsiteY4" fmla="*/ 3675 h 24255"/>
                    <a:gd name="connsiteX5" fmla="*/ -125 w 22528"/>
                    <a:gd name="connsiteY5" fmla="*/ 23983 h 2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8" h="24255">
                      <a:moveTo>
                        <a:pt x="-125" y="23983"/>
                      </a:moveTo>
                      <a:cubicBezTo>
                        <a:pt x="1803" y="25716"/>
                        <a:pt x="13280" y="19588"/>
                        <a:pt x="19082" y="12832"/>
                      </a:cubicBezTo>
                      <a:cubicBezTo>
                        <a:pt x="21627" y="10449"/>
                        <a:pt x="22593" y="6825"/>
                        <a:pt x="21580" y="3489"/>
                      </a:cubicBezTo>
                      <a:cubicBezTo>
                        <a:pt x="20990" y="1835"/>
                        <a:pt x="19602" y="594"/>
                        <a:pt x="17897" y="185"/>
                      </a:cubicBezTo>
                      <a:cubicBezTo>
                        <a:pt x="14469" y="-465"/>
                        <a:pt x="10976" y="887"/>
                        <a:pt x="8877" y="3675"/>
                      </a:cubicBezTo>
                      <a:cubicBezTo>
                        <a:pt x="2806" y="10179"/>
                        <a:pt x="-2052" y="22250"/>
                        <a:pt x="-125" y="23983"/>
                      </a:cubicBezTo>
                      <a:close/>
                    </a:path>
                  </a:pathLst>
                </a:custGeom>
                <a:solidFill>
                  <a:srgbClr val="9532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397" name="Freeform 4396">
                  <a:extLst>
                    <a:ext uri="{FF2B5EF4-FFF2-40B4-BE49-F238E27FC236}">
                      <a16:creationId xmlns:a16="http://schemas.microsoft.com/office/drawing/2014/main" id="{16E2CE16-75FC-61FB-7253-7F10765EF3A5}"/>
                    </a:ext>
                  </a:extLst>
                </p:cNvPr>
                <p:cNvSpPr/>
                <p:nvPr/>
              </p:nvSpPr>
              <p:spPr>
                <a:xfrm>
                  <a:off x="2071085" y="3899985"/>
                  <a:ext cx="13764" cy="14335"/>
                </a:xfrm>
                <a:custGeom>
                  <a:avLst/>
                  <a:gdLst>
                    <a:gd name="connsiteX0" fmla="*/ 11904 w 13764"/>
                    <a:gd name="connsiteY0" fmla="*/ 1012 h 14335"/>
                    <a:gd name="connsiteX1" fmla="*/ 12183 w 13764"/>
                    <a:gd name="connsiteY1" fmla="*/ 6202 h 14335"/>
                    <a:gd name="connsiteX2" fmla="*/ 12183 w 13764"/>
                    <a:gd name="connsiteY2" fmla="*/ 6202 h 14335"/>
                    <a:gd name="connsiteX3" fmla="*/ 4844 w 13764"/>
                    <a:gd name="connsiteY3" fmla="*/ 14407 h 14335"/>
                    <a:gd name="connsiteX4" fmla="*/ -637 w 13764"/>
                    <a:gd name="connsiteY4" fmla="*/ 9496 h 14335"/>
                    <a:gd name="connsiteX5" fmla="*/ 6701 w 13764"/>
                    <a:gd name="connsiteY5" fmla="*/ 1290 h 14335"/>
                    <a:gd name="connsiteX6" fmla="*/ 11904 w 13764"/>
                    <a:gd name="connsiteY6" fmla="*/ 1012 h 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64" h="14335">
                      <a:moveTo>
                        <a:pt x="11904" y="1012"/>
                      </a:moveTo>
                      <a:cubicBezTo>
                        <a:pt x="13437" y="2369"/>
                        <a:pt x="13530" y="4692"/>
                        <a:pt x="12183" y="6202"/>
                      </a:cubicBezTo>
                      <a:cubicBezTo>
                        <a:pt x="12183" y="6202"/>
                        <a:pt x="12183" y="6202"/>
                        <a:pt x="12183" y="6202"/>
                      </a:cubicBezTo>
                      <a:lnTo>
                        <a:pt x="4844" y="14407"/>
                      </a:lnTo>
                      <a:lnTo>
                        <a:pt x="-637" y="9496"/>
                      </a:lnTo>
                      <a:lnTo>
                        <a:pt x="6701" y="1290"/>
                      </a:lnTo>
                      <a:cubicBezTo>
                        <a:pt x="8049" y="-219"/>
                        <a:pt x="10371" y="-345"/>
                        <a:pt x="11904" y="1012"/>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398" name="Graphic 4289">
                <a:extLst>
                  <a:ext uri="{FF2B5EF4-FFF2-40B4-BE49-F238E27FC236}">
                    <a16:creationId xmlns:a16="http://schemas.microsoft.com/office/drawing/2014/main" id="{11762FE2-5EB8-BCAA-5A36-74D263DDCB3C}"/>
                  </a:ext>
                </a:extLst>
              </p:cNvPr>
              <p:cNvGrpSpPr/>
              <p:nvPr/>
            </p:nvGrpSpPr>
            <p:grpSpPr>
              <a:xfrm>
                <a:off x="2132047" y="3903444"/>
                <a:ext cx="22053" cy="39827"/>
                <a:chOff x="2132047" y="3903444"/>
                <a:chExt cx="22053" cy="39827"/>
              </a:xfrm>
            </p:grpSpPr>
            <p:sp>
              <p:nvSpPr>
                <p:cNvPr id="4399" name="Freeform 4398">
                  <a:extLst>
                    <a:ext uri="{FF2B5EF4-FFF2-40B4-BE49-F238E27FC236}">
                      <a16:creationId xmlns:a16="http://schemas.microsoft.com/office/drawing/2014/main" id="{45DD0541-2B76-D0F8-E4FE-78A5D6481871}"/>
                    </a:ext>
                  </a:extLst>
                </p:cNvPr>
                <p:cNvSpPr/>
                <p:nvPr/>
              </p:nvSpPr>
              <p:spPr>
                <a:xfrm>
                  <a:off x="2136396" y="3903444"/>
                  <a:ext cx="17705" cy="28000"/>
                </a:xfrm>
                <a:custGeom>
                  <a:avLst/>
                  <a:gdLst>
                    <a:gd name="connsiteX0" fmla="*/ 15583 w 17705"/>
                    <a:gd name="connsiteY0" fmla="*/ 148 h 28000"/>
                    <a:gd name="connsiteX1" fmla="*/ 302 w 17705"/>
                    <a:gd name="connsiteY1" fmla="*/ 16242 h 28000"/>
                    <a:gd name="connsiteX2" fmla="*/ 534 w 17705"/>
                    <a:gd name="connsiteY2" fmla="*/ 25911 h 28000"/>
                    <a:gd name="connsiteX3" fmla="*/ 4993 w 17705"/>
                    <a:gd name="connsiteY3" fmla="*/ 28048 h 28000"/>
                    <a:gd name="connsiteX4" fmla="*/ 12657 w 17705"/>
                    <a:gd name="connsiteY4" fmla="*/ 22161 h 28000"/>
                    <a:gd name="connsiteX5" fmla="*/ 15583 w 17705"/>
                    <a:gd name="connsiteY5" fmla="*/ 148 h 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05" h="28000">
                      <a:moveTo>
                        <a:pt x="15583" y="148"/>
                      </a:moveTo>
                      <a:cubicBezTo>
                        <a:pt x="13261" y="-972"/>
                        <a:pt x="3971" y="8139"/>
                        <a:pt x="302" y="16242"/>
                      </a:cubicBezTo>
                      <a:cubicBezTo>
                        <a:pt x="-1463" y="19248"/>
                        <a:pt x="-1370" y="22993"/>
                        <a:pt x="534" y="25911"/>
                      </a:cubicBezTo>
                      <a:cubicBezTo>
                        <a:pt x="1556" y="27332"/>
                        <a:pt x="3228" y="28136"/>
                        <a:pt x="4993" y="28048"/>
                      </a:cubicBezTo>
                      <a:cubicBezTo>
                        <a:pt x="8477" y="27709"/>
                        <a:pt x="11450" y="25427"/>
                        <a:pt x="12657" y="22161"/>
                      </a:cubicBezTo>
                      <a:cubicBezTo>
                        <a:pt x="16652" y="14239"/>
                        <a:pt x="17906" y="1267"/>
                        <a:pt x="15583" y="148"/>
                      </a:cubicBezTo>
                      <a:close/>
                    </a:path>
                  </a:pathLst>
                </a:custGeom>
                <a:solidFill>
                  <a:srgbClr val="FFC94A"/>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00" name="Freeform 4399">
                  <a:extLst>
                    <a:ext uri="{FF2B5EF4-FFF2-40B4-BE49-F238E27FC236}">
                      <a16:creationId xmlns:a16="http://schemas.microsoft.com/office/drawing/2014/main" id="{CDFC8A3E-A7BE-7161-D0C9-A6D1A841D885}"/>
                    </a:ext>
                  </a:extLst>
                </p:cNvPr>
                <p:cNvSpPr/>
                <p:nvPr/>
              </p:nvSpPr>
              <p:spPr>
                <a:xfrm>
                  <a:off x="2132047" y="3928060"/>
                  <a:ext cx="11741" cy="15211"/>
                </a:xfrm>
                <a:custGeom>
                  <a:avLst/>
                  <a:gdLst>
                    <a:gd name="connsiteX0" fmla="*/ 1142 w 11741"/>
                    <a:gd name="connsiteY0" fmla="*/ 14781 h 15211"/>
                    <a:gd name="connsiteX1" fmla="*/ -576 w 11741"/>
                    <a:gd name="connsiteY1" fmla="*/ 9880 h 15211"/>
                    <a:gd name="connsiteX2" fmla="*/ -576 w 11741"/>
                    <a:gd name="connsiteY2" fmla="*/ 9880 h 15211"/>
                    <a:gd name="connsiteX3" fmla="*/ 4161 w 11741"/>
                    <a:gd name="connsiteY3" fmla="*/ -68 h 15211"/>
                    <a:gd name="connsiteX4" fmla="*/ 10803 w 11741"/>
                    <a:gd name="connsiteY4" fmla="*/ 3106 h 15211"/>
                    <a:gd name="connsiteX5" fmla="*/ 6066 w 11741"/>
                    <a:gd name="connsiteY5" fmla="*/ 13053 h 15211"/>
                    <a:gd name="connsiteX6" fmla="*/ 1142 w 11741"/>
                    <a:gd name="connsiteY6" fmla="*/ 14781 h 15211"/>
                    <a:gd name="connsiteX7" fmla="*/ 1142 w 11741"/>
                    <a:gd name="connsiteY7" fmla="*/ 14781 h 1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41" h="15211">
                      <a:moveTo>
                        <a:pt x="1142" y="14781"/>
                      </a:moveTo>
                      <a:cubicBezTo>
                        <a:pt x="-669" y="13903"/>
                        <a:pt x="-1459" y="11710"/>
                        <a:pt x="-576" y="9880"/>
                      </a:cubicBezTo>
                      <a:cubicBezTo>
                        <a:pt x="-576" y="9880"/>
                        <a:pt x="-576" y="9880"/>
                        <a:pt x="-576" y="9880"/>
                      </a:cubicBezTo>
                      <a:lnTo>
                        <a:pt x="4161" y="-68"/>
                      </a:lnTo>
                      <a:lnTo>
                        <a:pt x="10803" y="3106"/>
                      </a:lnTo>
                      <a:lnTo>
                        <a:pt x="6066" y="13053"/>
                      </a:lnTo>
                      <a:cubicBezTo>
                        <a:pt x="5183" y="14884"/>
                        <a:pt x="3000" y="15659"/>
                        <a:pt x="1142" y="14781"/>
                      </a:cubicBezTo>
                      <a:cubicBezTo>
                        <a:pt x="1142" y="14781"/>
                        <a:pt x="1142" y="14781"/>
                        <a:pt x="1142" y="14781"/>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01" name="Graphic 4289">
                <a:extLst>
                  <a:ext uri="{FF2B5EF4-FFF2-40B4-BE49-F238E27FC236}">
                    <a16:creationId xmlns:a16="http://schemas.microsoft.com/office/drawing/2014/main" id="{01FBC28E-AF44-A1AA-2E9D-14D5DB29BEA7}"/>
                  </a:ext>
                </a:extLst>
              </p:cNvPr>
              <p:cNvGrpSpPr/>
              <p:nvPr/>
            </p:nvGrpSpPr>
            <p:grpSpPr>
              <a:xfrm>
                <a:off x="2206565" y="3850040"/>
                <a:ext cx="24189" cy="38622"/>
                <a:chOff x="2206565" y="3850040"/>
                <a:chExt cx="24189" cy="38622"/>
              </a:xfrm>
            </p:grpSpPr>
            <p:sp>
              <p:nvSpPr>
                <p:cNvPr id="4402" name="Freeform 4401">
                  <a:extLst>
                    <a:ext uri="{FF2B5EF4-FFF2-40B4-BE49-F238E27FC236}">
                      <a16:creationId xmlns:a16="http://schemas.microsoft.com/office/drawing/2014/main" id="{27FC617E-E14D-F22C-1BE9-37C98B0AE2CB}"/>
                    </a:ext>
                  </a:extLst>
                </p:cNvPr>
                <p:cNvSpPr/>
                <p:nvPr/>
              </p:nvSpPr>
              <p:spPr>
                <a:xfrm>
                  <a:off x="2206565" y="3850040"/>
                  <a:ext cx="18862" cy="27241"/>
                </a:xfrm>
                <a:custGeom>
                  <a:avLst/>
                  <a:gdLst>
                    <a:gd name="connsiteX0" fmla="*/ -389 w 18862"/>
                    <a:gd name="connsiteY0" fmla="*/ 444 h 27241"/>
                    <a:gd name="connsiteX1" fmla="*/ 4024 w 18862"/>
                    <a:gd name="connsiteY1" fmla="*/ 22207 h 27241"/>
                    <a:gd name="connsiteX2" fmla="*/ 12059 w 18862"/>
                    <a:gd name="connsiteY2" fmla="*/ 27559 h 27241"/>
                    <a:gd name="connsiteX3" fmla="*/ 16379 w 18862"/>
                    <a:gd name="connsiteY3" fmla="*/ 25124 h 27241"/>
                    <a:gd name="connsiteX4" fmla="*/ 15961 w 18862"/>
                    <a:gd name="connsiteY4" fmla="*/ 15460 h 27241"/>
                    <a:gd name="connsiteX5" fmla="*/ -389 w 18862"/>
                    <a:gd name="connsiteY5" fmla="*/ 444 h 2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 h="27241">
                      <a:moveTo>
                        <a:pt x="-389" y="444"/>
                      </a:moveTo>
                      <a:cubicBezTo>
                        <a:pt x="-2665" y="1722"/>
                        <a:pt x="-528" y="14554"/>
                        <a:pt x="4024" y="22207"/>
                      </a:cubicBezTo>
                      <a:cubicBezTo>
                        <a:pt x="5463" y="25380"/>
                        <a:pt x="8576" y="27452"/>
                        <a:pt x="12059" y="27559"/>
                      </a:cubicBezTo>
                      <a:cubicBezTo>
                        <a:pt x="13824" y="27527"/>
                        <a:pt x="15450" y="26611"/>
                        <a:pt x="16379" y="25124"/>
                      </a:cubicBezTo>
                      <a:cubicBezTo>
                        <a:pt x="18098" y="22086"/>
                        <a:pt x="17912" y="18336"/>
                        <a:pt x="15961" y="15460"/>
                      </a:cubicBezTo>
                      <a:cubicBezTo>
                        <a:pt x="11734" y="7645"/>
                        <a:pt x="1841" y="-820"/>
                        <a:pt x="-389" y="444"/>
                      </a:cubicBezTo>
                      <a:close/>
                    </a:path>
                  </a:pathLst>
                </a:custGeom>
                <a:solidFill>
                  <a:srgbClr val="F2363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03" name="Freeform 4402">
                  <a:extLst>
                    <a:ext uri="{FF2B5EF4-FFF2-40B4-BE49-F238E27FC236}">
                      <a16:creationId xmlns:a16="http://schemas.microsoft.com/office/drawing/2014/main" id="{36D2009F-8C3B-6B0D-FA97-83F0074CBE6F}"/>
                    </a:ext>
                  </a:extLst>
                </p:cNvPr>
                <p:cNvSpPr/>
                <p:nvPr/>
              </p:nvSpPr>
              <p:spPr>
                <a:xfrm>
                  <a:off x="2218445" y="3873574"/>
                  <a:ext cx="12309" cy="15088"/>
                </a:xfrm>
                <a:custGeom>
                  <a:avLst/>
                  <a:gdLst>
                    <a:gd name="connsiteX0" fmla="*/ 9085 w 12309"/>
                    <a:gd name="connsiteY0" fmla="*/ 14814 h 15088"/>
                    <a:gd name="connsiteX1" fmla="*/ 4068 w 12309"/>
                    <a:gd name="connsiteY1" fmla="*/ 13420 h 15088"/>
                    <a:gd name="connsiteX2" fmla="*/ 4068 w 12309"/>
                    <a:gd name="connsiteY2" fmla="*/ 13420 h 15088"/>
                    <a:gd name="connsiteX3" fmla="*/ -1366 w 12309"/>
                    <a:gd name="connsiteY3" fmla="*/ 3816 h 15088"/>
                    <a:gd name="connsiteX4" fmla="*/ 5044 w 12309"/>
                    <a:gd name="connsiteY4" fmla="*/ 201 h 15088"/>
                    <a:gd name="connsiteX5" fmla="*/ 10478 w 12309"/>
                    <a:gd name="connsiteY5" fmla="*/ 9805 h 15088"/>
                    <a:gd name="connsiteX6" fmla="*/ 9085 w 12309"/>
                    <a:gd name="connsiteY6" fmla="*/ 14814 h 15088"/>
                    <a:gd name="connsiteX7" fmla="*/ 9085 w 12309"/>
                    <a:gd name="connsiteY7" fmla="*/ 14814 h 1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9" h="15088">
                      <a:moveTo>
                        <a:pt x="9085" y="14814"/>
                      </a:moveTo>
                      <a:cubicBezTo>
                        <a:pt x="7320" y="15813"/>
                        <a:pt x="5090" y="15190"/>
                        <a:pt x="4068" y="13420"/>
                      </a:cubicBezTo>
                      <a:cubicBezTo>
                        <a:pt x="4068" y="13420"/>
                        <a:pt x="4068" y="13420"/>
                        <a:pt x="4068" y="13420"/>
                      </a:cubicBezTo>
                      <a:lnTo>
                        <a:pt x="-1366" y="3816"/>
                      </a:lnTo>
                      <a:lnTo>
                        <a:pt x="5044" y="201"/>
                      </a:lnTo>
                      <a:lnTo>
                        <a:pt x="10478" y="9805"/>
                      </a:lnTo>
                      <a:cubicBezTo>
                        <a:pt x="11453" y="11571"/>
                        <a:pt x="10850" y="13815"/>
                        <a:pt x="9085" y="14814"/>
                      </a:cubicBezTo>
                      <a:cubicBezTo>
                        <a:pt x="9085" y="14814"/>
                        <a:pt x="9085" y="14814"/>
                        <a:pt x="9085" y="14814"/>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04" name="Graphic 4289">
                <a:extLst>
                  <a:ext uri="{FF2B5EF4-FFF2-40B4-BE49-F238E27FC236}">
                    <a16:creationId xmlns:a16="http://schemas.microsoft.com/office/drawing/2014/main" id="{9B099FBA-3279-F24A-69DC-C806390AC89E}"/>
                  </a:ext>
                </a:extLst>
              </p:cNvPr>
              <p:cNvGrpSpPr/>
              <p:nvPr/>
            </p:nvGrpSpPr>
            <p:grpSpPr>
              <a:xfrm>
                <a:off x="2197863" y="3946614"/>
                <a:ext cx="20188" cy="40776"/>
                <a:chOff x="2197863" y="3946614"/>
                <a:chExt cx="20188" cy="40776"/>
              </a:xfrm>
            </p:grpSpPr>
            <p:sp>
              <p:nvSpPr>
                <p:cNvPr id="4405" name="Freeform 4404">
                  <a:extLst>
                    <a:ext uri="{FF2B5EF4-FFF2-40B4-BE49-F238E27FC236}">
                      <a16:creationId xmlns:a16="http://schemas.microsoft.com/office/drawing/2014/main" id="{A35DBE0F-D898-0A09-F79F-6171F57F3753}"/>
                    </a:ext>
                  </a:extLst>
                </p:cNvPr>
                <p:cNvSpPr/>
                <p:nvPr/>
              </p:nvSpPr>
              <p:spPr>
                <a:xfrm>
                  <a:off x="2201256" y="3958795"/>
                  <a:ext cx="16795" cy="28595"/>
                </a:xfrm>
                <a:custGeom>
                  <a:avLst/>
                  <a:gdLst>
                    <a:gd name="connsiteX0" fmla="*/ 14008 w 16795"/>
                    <a:gd name="connsiteY0" fmla="*/ 28307 h 28595"/>
                    <a:gd name="connsiteX1" fmla="*/ 12429 w 16795"/>
                    <a:gd name="connsiteY1" fmla="*/ 6154 h 28595"/>
                    <a:gd name="connsiteX2" fmla="*/ 5137 w 16795"/>
                    <a:gd name="connsiteY2" fmla="*/ -188 h 28595"/>
                    <a:gd name="connsiteX3" fmla="*/ 538 w 16795"/>
                    <a:gd name="connsiteY3" fmla="*/ 1671 h 28595"/>
                    <a:gd name="connsiteX4" fmla="*/ -252 w 16795"/>
                    <a:gd name="connsiteY4" fmla="*/ 11312 h 28595"/>
                    <a:gd name="connsiteX5" fmla="*/ 14008 w 16795"/>
                    <a:gd name="connsiteY5" fmla="*/ 28307 h 2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95" h="28595">
                      <a:moveTo>
                        <a:pt x="14008" y="28307"/>
                      </a:moveTo>
                      <a:cubicBezTo>
                        <a:pt x="16423" y="27332"/>
                        <a:pt x="15959" y="14327"/>
                        <a:pt x="12429" y="6154"/>
                      </a:cubicBezTo>
                      <a:cubicBezTo>
                        <a:pt x="11407" y="2823"/>
                        <a:pt x="8574" y="361"/>
                        <a:pt x="5137" y="-188"/>
                      </a:cubicBezTo>
                      <a:cubicBezTo>
                        <a:pt x="3372" y="-383"/>
                        <a:pt x="1653" y="319"/>
                        <a:pt x="538" y="1671"/>
                      </a:cubicBezTo>
                      <a:cubicBezTo>
                        <a:pt x="-1552" y="4468"/>
                        <a:pt x="-1877" y="8203"/>
                        <a:pt x="-252" y="11312"/>
                      </a:cubicBezTo>
                      <a:cubicBezTo>
                        <a:pt x="2907" y="19628"/>
                        <a:pt x="11639" y="29283"/>
                        <a:pt x="14008" y="28307"/>
                      </a:cubicBezTo>
                      <a:close/>
                    </a:path>
                  </a:pathLst>
                </a:custGeom>
                <a:solidFill>
                  <a:srgbClr val="6232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06" name="Freeform 4405">
                  <a:extLst>
                    <a:ext uri="{FF2B5EF4-FFF2-40B4-BE49-F238E27FC236}">
                      <a16:creationId xmlns:a16="http://schemas.microsoft.com/office/drawing/2014/main" id="{13F59772-661C-EC9A-0D6E-A654B6DAE663}"/>
                    </a:ext>
                  </a:extLst>
                </p:cNvPr>
                <p:cNvSpPr/>
                <p:nvPr/>
              </p:nvSpPr>
              <p:spPr>
                <a:xfrm>
                  <a:off x="2197863" y="3946614"/>
                  <a:ext cx="11204" cy="15303"/>
                </a:xfrm>
                <a:custGeom>
                  <a:avLst/>
                  <a:gdLst>
                    <a:gd name="connsiteX0" fmla="*/ 1022 w 11204"/>
                    <a:gd name="connsiteY0" fmla="*/ 113 h 15303"/>
                    <a:gd name="connsiteX1" fmla="*/ 5806 w 11204"/>
                    <a:gd name="connsiteY1" fmla="*/ 2129 h 15303"/>
                    <a:gd name="connsiteX2" fmla="*/ 5806 w 11204"/>
                    <a:gd name="connsiteY2" fmla="*/ 2134 h 15303"/>
                    <a:gd name="connsiteX3" fmla="*/ 9940 w 11204"/>
                    <a:gd name="connsiteY3" fmla="*/ 12356 h 15303"/>
                    <a:gd name="connsiteX4" fmla="*/ 3159 w 11204"/>
                    <a:gd name="connsiteY4" fmla="*/ 15144 h 15303"/>
                    <a:gd name="connsiteX5" fmla="*/ -975 w 11204"/>
                    <a:gd name="connsiteY5" fmla="*/ 4922 h 15303"/>
                    <a:gd name="connsiteX6" fmla="*/ 1022 w 11204"/>
                    <a:gd name="connsiteY6" fmla="*/ 122 h 15303"/>
                    <a:gd name="connsiteX7" fmla="*/ 1022 w 11204"/>
                    <a:gd name="connsiteY7" fmla="*/ 113 h 1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04" h="15303">
                      <a:moveTo>
                        <a:pt x="1022" y="113"/>
                      </a:moveTo>
                      <a:cubicBezTo>
                        <a:pt x="2926" y="-654"/>
                        <a:pt x="5063" y="252"/>
                        <a:pt x="5806" y="2129"/>
                      </a:cubicBezTo>
                      <a:cubicBezTo>
                        <a:pt x="5806" y="2134"/>
                        <a:pt x="5806" y="2134"/>
                        <a:pt x="5806" y="2134"/>
                      </a:cubicBezTo>
                      <a:lnTo>
                        <a:pt x="9940" y="12356"/>
                      </a:lnTo>
                      <a:lnTo>
                        <a:pt x="3159" y="15144"/>
                      </a:lnTo>
                      <a:lnTo>
                        <a:pt x="-975" y="4922"/>
                      </a:lnTo>
                      <a:cubicBezTo>
                        <a:pt x="-1765" y="3045"/>
                        <a:pt x="-882" y="898"/>
                        <a:pt x="1022" y="122"/>
                      </a:cubicBezTo>
                      <a:cubicBezTo>
                        <a:pt x="1022" y="118"/>
                        <a:pt x="1022" y="118"/>
                        <a:pt x="1022" y="113"/>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07" name="Graphic 4289">
                <a:extLst>
                  <a:ext uri="{FF2B5EF4-FFF2-40B4-BE49-F238E27FC236}">
                    <a16:creationId xmlns:a16="http://schemas.microsoft.com/office/drawing/2014/main" id="{E6BBC3B5-9721-07D6-EE21-5CDBBE684240}"/>
                  </a:ext>
                </a:extLst>
              </p:cNvPr>
              <p:cNvGrpSpPr/>
              <p:nvPr/>
            </p:nvGrpSpPr>
            <p:grpSpPr>
              <a:xfrm>
                <a:off x="2297354" y="3914297"/>
                <a:ext cx="13777" cy="43638"/>
                <a:chOff x="2297354" y="3914297"/>
                <a:chExt cx="13777" cy="43638"/>
              </a:xfrm>
            </p:grpSpPr>
            <p:sp>
              <p:nvSpPr>
                <p:cNvPr id="4408" name="Freeform 4407">
                  <a:extLst>
                    <a:ext uri="{FF2B5EF4-FFF2-40B4-BE49-F238E27FC236}">
                      <a16:creationId xmlns:a16="http://schemas.microsoft.com/office/drawing/2014/main" id="{1D6E7667-4865-111D-5CB7-095625EB0092}"/>
                    </a:ext>
                  </a:extLst>
                </p:cNvPr>
                <p:cNvSpPr/>
                <p:nvPr/>
              </p:nvSpPr>
              <p:spPr>
                <a:xfrm>
                  <a:off x="2297354" y="3927566"/>
                  <a:ext cx="13777" cy="30369"/>
                </a:xfrm>
                <a:custGeom>
                  <a:avLst/>
                  <a:gdLst>
                    <a:gd name="connsiteX0" fmla="*/ 5588 w 13777"/>
                    <a:gd name="connsiteY0" fmla="*/ 30304 h 30369"/>
                    <a:gd name="connsiteX1" fmla="*/ 11998 w 13777"/>
                    <a:gd name="connsiteY1" fmla="*/ 9038 h 30369"/>
                    <a:gd name="connsiteX2" fmla="*/ 7446 w 13777"/>
                    <a:gd name="connsiteY2" fmla="*/ 508 h 30369"/>
                    <a:gd name="connsiteX3" fmla="*/ 2476 w 13777"/>
                    <a:gd name="connsiteY3" fmla="*/ 614 h 30369"/>
                    <a:gd name="connsiteX4" fmla="*/ -1704 w 13777"/>
                    <a:gd name="connsiteY4" fmla="*/ 9331 h 30369"/>
                    <a:gd name="connsiteX5" fmla="*/ 5588 w 13777"/>
                    <a:gd name="connsiteY5" fmla="*/ 30304 h 3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7" h="30369">
                      <a:moveTo>
                        <a:pt x="5588" y="30304"/>
                      </a:moveTo>
                      <a:cubicBezTo>
                        <a:pt x="8189" y="30248"/>
                        <a:pt x="12369" y="17926"/>
                        <a:pt x="11998" y="9038"/>
                      </a:cubicBezTo>
                      <a:cubicBezTo>
                        <a:pt x="12230" y="5558"/>
                        <a:pt x="10465" y="2250"/>
                        <a:pt x="7446" y="508"/>
                      </a:cubicBezTo>
                      <a:cubicBezTo>
                        <a:pt x="5867" y="-291"/>
                        <a:pt x="4009" y="-254"/>
                        <a:pt x="2476" y="614"/>
                      </a:cubicBezTo>
                      <a:cubicBezTo>
                        <a:pt x="-450" y="2487"/>
                        <a:pt x="-2076" y="5865"/>
                        <a:pt x="-1704" y="9331"/>
                      </a:cubicBezTo>
                      <a:cubicBezTo>
                        <a:pt x="-1704" y="18228"/>
                        <a:pt x="2987" y="30360"/>
                        <a:pt x="5588" y="30304"/>
                      </a:cubicBezTo>
                      <a:close/>
                    </a:path>
                  </a:pathLst>
                </a:custGeom>
                <a:solidFill>
                  <a:srgbClr val="829E26"/>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09" name="Freeform 4408">
                  <a:extLst>
                    <a:ext uri="{FF2B5EF4-FFF2-40B4-BE49-F238E27FC236}">
                      <a16:creationId xmlns:a16="http://schemas.microsoft.com/office/drawing/2014/main" id="{CD326621-88D2-21ED-2C7D-7C1F501785FE}"/>
                    </a:ext>
                  </a:extLst>
                </p:cNvPr>
                <p:cNvSpPr/>
                <p:nvPr/>
              </p:nvSpPr>
              <p:spPr>
                <a:xfrm>
                  <a:off x="2300192" y="3914297"/>
                  <a:ext cx="7572" cy="14780"/>
                </a:xfrm>
                <a:custGeom>
                  <a:avLst/>
                  <a:gdLst>
                    <a:gd name="connsiteX0" fmla="*/ 1854 w 7572"/>
                    <a:gd name="connsiteY0" fmla="*/ 1 h 14780"/>
                    <a:gd name="connsiteX1" fmla="*/ 5570 w 7572"/>
                    <a:gd name="connsiteY1" fmla="*/ 3597 h 14780"/>
                    <a:gd name="connsiteX2" fmla="*/ 5570 w 7572"/>
                    <a:gd name="connsiteY2" fmla="*/ 3597 h 14780"/>
                    <a:gd name="connsiteX3" fmla="*/ 5802 w 7572"/>
                    <a:gd name="connsiteY3" fmla="*/ 14622 h 14780"/>
                    <a:gd name="connsiteX4" fmla="*/ -1537 w 7572"/>
                    <a:gd name="connsiteY4" fmla="*/ 14780 h 14780"/>
                    <a:gd name="connsiteX5" fmla="*/ -1769 w 7572"/>
                    <a:gd name="connsiteY5" fmla="*/ 3755 h 14780"/>
                    <a:gd name="connsiteX6" fmla="*/ 1807 w 7572"/>
                    <a:gd name="connsiteY6" fmla="*/ 1 h 14780"/>
                    <a:gd name="connsiteX7" fmla="*/ 1807 w 7572"/>
                    <a:gd name="connsiteY7" fmla="*/ 1 h 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2" h="14780">
                      <a:moveTo>
                        <a:pt x="1854" y="1"/>
                      </a:moveTo>
                      <a:cubicBezTo>
                        <a:pt x="3852" y="-41"/>
                        <a:pt x="5523" y="1566"/>
                        <a:pt x="5570" y="3597"/>
                      </a:cubicBezTo>
                      <a:cubicBezTo>
                        <a:pt x="5570" y="3597"/>
                        <a:pt x="5570" y="3597"/>
                        <a:pt x="5570" y="3597"/>
                      </a:cubicBezTo>
                      <a:lnTo>
                        <a:pt x="5802" y="14622"/>
                      </a:lnTo>
                      <a:lnTo>
                        <a:pt x="-1537" y="14780"/>
                      </a:lnTo>
                      <a:lnTo>
                        <a:pt x="-1769" y="3755"/>
                      </a:lnTo>
                      <a:cubicBezTo>
                        <a:pt x="-1816" y="1724"/>
                        <a:pt x="-190" y="43"/>
                        <a:pt x="1807" y="1"/>
                      </a:cubicBezTo>
                      <a:cubicBezTo>
                        <a:pt x="1807" y="1"/>
                        <a:pt x="1807" y="1"/>
                        <a:pt x="1807" y="1"/>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10" name="Graphic 4289">
                <a:extLst>
                  <a:ext uri="{FF2B5EF4-FFF2-40B4-BE49-F238E27FC236}">
                    <a16:creationId xmlns:a16="http://schemas.microsoft.com/office/drawing/2014/main" id="{9EDF7E5D-E42A-645B-179E-26DCDFD6A6FD}"/>
                  </a:ext>
                </a:extLst>
              </p:cNvPr>
              <p:cNvGrpSpPr/>
              <p:nvPr/>
            </p:nvGrpSpPr>
            <p:grpSpPr>
              <a:xfrm>
                <a:off x="2359947" y="3847178"/>
                <a:ext cx="13835" cy="43613"/>
                <a:chOff x="2359947" y="3847178"/>
                <a:chExt cx="13835" cy="43613"/>
              </a:xfrm>
            </p:grpSpPr>
            <p:sp>
              <p:nvSpPr>
                <p:cNvPr id="4411" name="Freeform 4410">
                  <a:extLst>
                    <a:ext uri="{FF2B5EF4-FFF2-40B4-BE49-F238E27FC236}">
                      <a16:creationId xmlns:a16="http://schemas.microsoft.com/office/drawing/2014/main" id="{F085393A-E40F-9B2D-4D25-DAB532F0C2A9}"/>
                    </a:ext>
                  </a:extLst>
                </p:cNvPr>
                <p:cNvSpPr/>
                <p:nvPr/>
              </p:nvSpPr>
              <p:spPr>
                <a:xfrm>
                  <a:off x="2359947" y="3847178"/>
                  <a:ext cx="13835" cy="30358"/>
                </a:xfrm>
                <a:custGeom>
                  <a:avLst/>
                  <a:gdLst>
                    <a:gd name="connsiteX0" fmla="*/ 5724 w 13835"/>
                    <a:gd name="connsiteY0" fmla="*/ 333 h 30358"/>
                    <a:gd name="connsiteX1" fmla="*/ -1986 w 13835"/>
                    <a:gd name="connsiteY1" fmla="*/ 21157 h 30358"/>
                    <a:gd name="connsiteX2" fmla="*/ 2055 w 13835"/>
                    <a:gd name="connsiteY2" fmla="*/ 29957 h 30358"/>
                    <a:gd name="connsiteX3" fmla="*/ 6978 w 13835"/>
                    <a:gd name="connsiteY3" fmla="*/ 30161 h 30358"/>
                    <a:gd name="connsiteX4" fmla="*/ 11716 w 13835"/>
                    <a:gd name="connsiteY4" fmla="*/ 21724 h 30358"/>
                    <a:gd name="connsiteX5" fmla="*/ 5724 w 13835"/>
                    <a:gd name="connsiteY5" fmla="*/ 333 h 3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5" h="30358">
                      <a:moveTo>
                        <a:pt x="5724" y="333"/>
                      </a:moveTo>
                      <a:cubicBezTo>
                        <a:pt x="3169" y="226"/>
                        <a:pt x="-1800" y="12259"/>
                        <a:pt x="-1986" y="21157"/>
                      </a:cubicBezTo>
                      <a:cubicBezTo>
                        <a:pt x="-2451" y="24618"/>
                        <a:pt x="-871" y="28029"/>
                        <a:pt x="2055" y="29957"/>
                      </a:cubicBezTo>
                      <a:cubicBezTo>
                        <a:pt x="3541" y="30858"/>
                        <a:pt x="5400" y="30933"/>
                        <a:pt x="6978" y="30161"/>
                      </a:cubicBezTo>
                      <a:cubicBezTo>
                        <a:pt x="10045" y="28479"/>
                        <a:pt x="11856" y="25208"/>
                        <a:pt x="11716" y="21724"/>
                      </a:cubicBezTo>
                      <a:cubicBezTo>
                        <a:pt x="12274" y="12845"/>
                        <a:pt x="8325" y="463"/>
                        <a:pt x="5724" y="333"/>
                      </a:cubicBezTo>
                      <a:close/>
                    </a:path>
                  </a:pathLst>
                </a:custGeom>
                <a:solidFill>
                  <a:srgbClr val="9532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12" name="Freeform 4411">
                  <a:extLst>
                    <a:ext uri="{FF2B5EF4-FFF2-40B4-BE49-F238E27FC236}">
                      <a16:creationId xmlns:a16="http://schemas.microsoft.com/office/drawing/2014/main" id="{BED7BE43-21B6-A211-F9C1-ED61ED5EE244}"/>
                    </a:ext>
                  </a:extLst>
                </p:cNvPr>
                <p:cNvSpPr/>
                <p:nvPr/>
              </p:nvSpPr>
              <p:spPr>
                <a:xfrm>
                  <a:off x="2362438" y="3875948"/>
                  <a:ext cx="7807" cy="14843"/>
                </a:xfrm>
                <a:custGeom>
                  <a:avLst/>
                  <a:gdLst>
                    <a:gd name="connsiteX0" fmla="*/ 1456 w 7807"/>
                    <a:gd name="connsiteY0" fmla="*/ 15030 h 14843"/>
                    <a:gd name="connsiteX1" fmla="*/ -2074 w 7807"/>
                    <a:gd name="connsiteY1" fmla="*/ 11206 h 14843"/>
                    <a:gd name="connsiteX2" fmla="*/ -2074 w 7807"/>
                    <a:gd name="connsiteY2" fmla="*/ 11206 h 14843"/>
                    <a:gd name="connsiteX3" fmla="*/ -1609 w 7807"/>
                    <a:gd name="connsiteY3" fmla="*/ 190 h 14843"/>
                    <a:gd name="connsiteX4" fmla="*/ 5730 w 7807"/>
                    <a:gd name="connsiteY4" fmla="*/ 492 h 14843"/>
                    <a:gd name="connsiteX5" fmla="*/ 5265 w 7807"/>
                    <a:gd name="connsiteY5" fmla="*/ 11508 h 14843"/>
                    <a:gd name="connsiteX6" fmla="*/ 1456 w 7807"/>
                    <a:gd name="connsiteY6" fmla="*/ 15030 h 14843"/>
                    <a:gd name="connsiteX7" fmla="*/ 1456 w 7807"/>
                    <a:gd name="connsiteY7" fmla="*/ 15030 h 1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07" h="14843">
                      <a:moveTo>
                        <a:pt x="1456" y="15030"/>
                      </a:moveTo>
                      <a:cubicBezTo>
                        <a:pt x="-587" y="14946"/>
                        <a:pt x="-2167" y="13236"/>
                        <a:pt x="-2074" y="11206"/>
                      </a:cubicBezTo>
                      <a:cubicBezTo>
                        <a:pt x="-2074" y="11206"/>
                        <a:pt x="-2074" y="11206"/>
                        <a:pt x="-2074" y="11206"/>
                      </a:cubicBezTo>
                      <a:lnTo>
                        <a:pt x="-1609" y="190"/>
                      </a:lnTo>
                      <a:lnTo>
                        <a:pt x="5730" y="492"/>
                      </a:lnTo>
                      <a:lnTo>
                        <a:pt x="5265" y="11508"/>
                      </a:lnTo>
                      <a:cubicBezTo>
                        <a:pt x="5172" y="13534"/>
                        <a:pt x="3454" y="15113"/>
                        <a:pt x="1456" y="15030"/>
                      </a:cubicBezTo>
                      <a:cubicBezTo>
                        <a:pt x="1456" y="15030"/>
                        <a:pt x="1456" y="15030"/>
                        <a:pt x="1456" y="15030"/>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13" name="Graphic 4289">
                <a:extLst>
                  <a:ext uri="{FF2B5EF4-FFF2-40B4-BE49-F238E27FC236}">
                    <a16:creationId xmlns:a16="http://schemas.microsoft.com/office/drawing/2014/main" id="{F34D40B9-44B7-9963-AAE5-A6F78BB9619C}"/>
                  </a:ext>
                </a:extLst>
              </p:cNvPr>
              <p:cNvGrpSpPr/>
              <p:nvPr/>
            </p:nvGrpSpPr>
            <p:grpSpPr>
              <a:xfrm>
                <a:off x="2451895" y="3870740"/>
                <a:ext cx="16369" cy="42403"/>
                <a:chOff x="2451895" y="3870740"/>
                <a:chExt cx="16369" cy="42403"/>
              </a:xfrm>
            </p:grpSpPr>
            <p:sp>
              <p:nvSpPr>
                <p:cNvPr id="4414" name="Freeform 4413">
                  <a:extLst>
                    <a:ext uri="{FF2B5EF4-FFF2-40B4-BE49-F238E27FC236}">
                      <a16:creationId xmlns:a16="http://schemas.microsoft.com/office/drawing/2014/main" id="{43B8A797-AC5F-9CA7-88A2-2D1EF2400CA2}"/>
                    </a:ext>
                  </a:extLst>
                </p:cNvPr>
                <p:cNvSpPr/>
                <p:nvPr/>
              </p:nvSpPr>
              <p:spPr>
                <a:xfrm>
                  <a:off x="2453168" y="3870740"/>
                  <a:ext cx="15097" cy="29595"/>
                </a:xfrm>
                <a:custGeom>
                  <a:avLst/>
                  <a:gdLst>
                    <a:gd name="connsiteX0" fmla="*/ 9926 w 15097"/>
                    <a:gd name="connsiteY0" fmla="*/ 244 h 29595"/>
                    <a:gd name="connsiteX1" fmla="*/ -2010 w 15097"/>
                    <a:gd name="connsiteY1" fmla="*/ 18972 h 29595"/>
                    <a:gd name="connsiteX2" fmla="*/ 80 w 15097"/>
                    <a:gd name="connsiteY2" fmla="*/ 28418 h 29595"/>
                    <a:gd name="connsiteX3" fmla="*/ 4864 w 15097"/>
                    <a:gd name="connsiteY3" fmla="*/ 29659 h 29595"/>
                    <a:gd name="connsiteX4" fmla="*/ 11273 w 15097"/>
                    <a:gd name="connsiteY4" fmla="*/ 22406 h 29595"/>
                    <a:gd name="connsiteX5" fmla="*/ 9926 w 15097"/>
                    <a:gd name="connsiteY5" fmla="*/ 244 h 2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7" h="29595">
                      <a:moveTo>
                        <a:pt x="9926" y="244"/>
                      </a:moveTo>
                      <a:cubicBezTo>
                        <a:pt x="7419" y="-407"/>
                        <a:pt x="33" y="10317"/>
                        <a:pt x="-2010" y="18972"/>
                      </a:cubicBezTo>
                      <a:cubicBezTo>
                        <a:pt x="-3171" y="22262"/>
                        <a:pt x="-2336" y="25923"/>
                        <a:pt x="80" y="28418"/>
                      </a:cubicBezTo>
                      <a:cubicBezTo>
                        <a:pt x="1380" y="29612"/>
                        <a:pt x="3145" y="30082"/>
                        <a:pt x="4864" y="29659"/>
                      </a:cubicBezTo>
                      <a:cubicBezTo>
                        <a:pt x="8208" y="28660"/>
                        <a:pt x="10670" y="25844"/>
                        <a:pt x="11273" y="22406"/>
                      </a:cubicBezTo>
                      <a:cubicBezTo>
                        <a:pt x="13689" y="13848"/>
                        <a:pt x="12435" y="894"/>
                        <a:pt x="9926" y="244"/>
                      </a:cubicBezTo>
                      <a:close/>
                    </a:path>
                  </a:pathLst>
                </a:custGeom>
                <a:solidFill>
                  <a:srgbClr val="F2363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15" name="Freeform 4414">
                  <a:extLst>
                    <a:ext uri="{FF2B5EF4-FFF2-40B4-BE49-F238E27FC236}">
                      <a16:creationId xmlns:a16="http://schemas.microsoft.com/office/drawing/2014/main" id="{6CB86DD7-00A9-9F3D-4FA8-4BA518FFC04C}"/>
                    </a:ext>
                  </a:extLst>
                </p:cNvPr>
                <p:cNvSpPr/>
                <p:nvPr/>
              </p:nvSpPr>
              <p:spPr>
                <a:xfrm>
                  <a:off x="2451895" y="3897855"/>
                  <a:ext cx="10010" cy="15288"/>
                </a:xfrm>
                <a:custGeom>
                  <a:avLst/>
                  <a:gdLst>
                    <a:gd name="connsiteX0" fmla="*/ 245 w 10010"/>
                    <a:gd name="connsiteY0" fmla="*/ 15246 h 15288"/>
                    <a:gd name="connsiteX1" fmla="*/ -2403 w 10010"/>
                    <a:gd name="connsiteY1" fmla="*/ 10767 h 15288"/>
                    <a:gd name="connsiteX2" fmla="*/ 383 w 10010"/>
                    <a:gd name="connsiteY2" fmla="*/ 81 h 15288"/>
                    <a:gd name="connsiteX3" fmla="*/ 7490 w 10010"/>
                    <a:gd name="connsiteY3" fmla="*/ 1940 h 15288"/>
                    <a:gd name="connsiteX4" fmla="*/ 4750 w 10010"/>
                    <a:gd name="connsiteY4" fmla="*/ 12626 h 15288"/>
                    <a:gd name="connsiteX5" fmla="*/ 245 w 10010"/>
                    <a:gd name="connsiteY5" fmla="*/ 15246 h 15288"/>
                    <a:gd name="connsiteX6" fmla="*/ 245 w 10010"/>
                    <a:gd name="connsiteY6" fmla="*/ 15246 h 1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5288">
                      <a:moveTo>
                        <a:pt x="245" y="15246"/>
                      </a:moveTo>
                      <a:cubicBezTo>
                        <a:pt x="-1707" y="14735"/>
                        <a:pt x="-2914" y="12733"/>
                        <a:pt x="-2403" y="10767"/>
                      </a:cubicBezTo>
                      <a:lnTo>
                        <a:pt x="383" y="81"/>
                      </a:lnTo>
                      <a:lnTo>
                        <a:pt x="7490" y="1940"/>
                      </a:lnTo>
                      <a:lnTo>
                        <a:pt x="4750" y="12626"/>
                      </a:lnTo>
                      <a:cubicBezTo>
                        <a:pt x="4239" y="14591"/>
                        <a:pt x="2195" y="15767"/>
                        <a:pt x="245" y="15246"/>
                      </a:cubicBezTo>
                      <a:cubicBezTo>
                        <a:pt x="245" y="15246"/>
                        <a:pt x="245" y="15246"/>
                        <a:pt x="245" y="15246"/>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16" name="Graphic 4289">
                <a:extLst>
                  <a:ext uri="{FF2B5EF4-FFF2-40B4-BE49-F238E27FC236}">
                    <a16:creationId xmlns:a16="http://schemas.microsoft.com/office/drawing/2014/main" id="{A71F1F99-DDF2-97BD-E0D5-46C56D7DFF70}"/>
                  </a:ext>
                </a:extLst>
              </p:cNvPr>
              <p:cNvGrpSpPr/>
              <p:nvPr/>
            </p:nvGrpSpPr>
            <p:grpSpPr>
              <a:xfrm>
                <a:off x="2560923" y="3949650"/>
                <a:ext cx="18397" cy="41581"/>
                <a:chOff x="2560923" y="3949650"/>
                <a:chExt cx="18397" cy="41581"/>
              </a:xfrm>
            </p:grpSpPr>
            <p:sp>
              <p:nvSpPr>
                <p:cNvPr id="4417" name="Freeform 4416">
                  <a:extLst>
                    <a:ext uri="{FF2B5EF4-FFF2-40B4-BE49-F238E27FC236}">
                      <a16:creationId xmlns:a16="http://schemas.microsoft.com/office/drawing/2014/main" id="{D34B1DCC-E235-C560-2902-510202150481}"/>
                    </a:ext>
                  </a:extLst>
                </p:cNvPr>
                <p:cNvSpPr/>
                <p:nvPr/>
              </p:nvSpPr>
              <p:spPr>
                <a:xfrm>
                  <a:off x="2563378" y="3962135"/>
                  <a:ext cx="15942" cy="29096"/>
                </a:xfrm>
                <a:custGeom>
                  <a:avLst/>
                  <a:gdLst>
                    <a:gd name="connsiteX0" fmla="*/ 10971 w 15942"/>
                    <a:gd name="connsiteY0" fmla="*/ 28812 h 29096"/>
                    <a:gd name="connsiteX1" fmla="*/ 10693 w 15942"/>
                    <a:gd name="connsiteY1" fmla="*/ 6604 h 29096"/>
                    <a:gd name="connsiteX2" fmla="*/ 3772 w 15942"/>
                    <a:gd name="connsiteY2" fmla="*/ -161 h 29096"/>
                    <a:gd name="connsiteX3" fmla="*/ -919 w 15942"/>
                    <a:gd name="connsiteY3" fmla="*/ 1423 h 29096"/>
                    <a:gd name="connsiteX4" fmla="*/ -2313 w 15942"/>
                    <a:gd name="connsiteY4" fmla="*/ 10994 h 29096"/>
                    <a:gd name="connsiteX5" fmla="*/ 10971 w 15942"/>
                    <a:gd name="connsiteY5" fmla="*/ 28812 h 2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2" h="29096">
                      <a:moveTo>
                        <a:pt x="10971" y="28812"/>
                      </a:moveTo>
                      <a:cubicBezTo>
                        <a:pt x="13387" y="27981"/>
                        <a:pt x="13712" y="14971"/>
                        <a:pt x="10693" y="6604"/>
                      </a:cubicBezTo>
                      <a:cubicBezTo>
                        <a:pt x="9857" y="3217"/>
                        <a:pt x="7162" y="591"/>
                        <a:pt x="3772" y="-161"/>
                      </a:cubicBezTo>
                      <a:cubicBezTo>
                        <a:pt x="2054" y="-459"/>
                        <a:pt x="288" y="136"/>
                        <a:pt x="-919" y="1423"/>
                      </a:cubicBezTo>
                      <a:cubicBezTo>
                        <a:pt x="-3149" y="4086"/>
                        <a:pt x="-3706" y="7798"/>
                        <a:pt x="-2313" y="10994"/>
                      </a:cubicBezTo>
                      <a:cubicBezTo>
                        <a:pt x="381" y="19483"/>
                        <a:pt x="8510" y="29644"/>
                        <a:pt x="10971" y="28812"/>
                      </a:cubicBezTo>
                      <a:close/>
                    </a:path>
                  </a:pathLst>
                </a:custGeom>
                <a:solidFill>
                  <a:srgbClr val="829E26"/>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18" name="Freeform 4417">
                  <a:extLst>
                    <a:ext uri="{FF2B5EF4-FFF2-40B4-BE49-F238E27FC236}">
                      <a16:creationId xmlns:a16="http://schemas.microsoft.com/office/drawing/2014/main" id="{5E1CD2D4-A63F-86AE-A136-7E4B8E241F53}"/>
                    </a:ext>
                  </a:extLst>
                </p:cNvPr>
                <p:cNvSpPr/>
                <p:nvPr/>
              </p:nvSpPr>
              <p:spPr>
                <a:xfrm>
                  <a:off x="2560923" y="3949650"/>
                  <a:ext cx="10692" cy="15310"/>
                </a:xfrm>
                <a:custGeom>
                  <a:avLst/>
                  <a:gdLst>
                    <a:gd name="connsiteX0" fmla="*/ -542 w 10692"/>
                    <a:gd name="connsiteY0" fmla="*/ 13 h 15310"/>
                    <a:gd name="connsiteX1" fmla="*/ 4103 w 10692"/>
                    <a:gd name="connsiteY1" fmla="*/ 2336 h 15310"/>
                    <a:gd name="connsiteX2" fmla="*/ 7633 w 10692"/>
                    <a:gd name="connsiteY2" fmla="*/ 12781 h 15310"/>
                    <a:gd name="connsiteX3" fmla="*/ 666 w 10692"/>
                    <a:gd name="connsiteY3" fmla="*/ 15136 h 15310"/>
                    <a:gd name="connsiteX4" fmla="*/ -2864 w 10692"/>
                    <a:gd name="connsiteY4" fmla="*/ 4692 h 15310"/>
                    <a:gd name="connsiteX5" fmla="*/ -542 w 10692"/>
                    <a:gd name="connsiteY5" fmla="*/ 22 h 15310"/>
                    <a:gd name="connsiteX6" fmla="*/ -542 w 10692"/>
                    <a:gd name="connsiteY6" fmla="*/ 13 h 1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2" h="15310">
                      <a:moveTo>
                        <a:pt x="-542" y="13"/>
                      </a:moveTo>
                      <a:cubicBezTo>
                        <a:pt x="1410" y="-624"/>
                        <a:pt x="3453" y="412"/>
                        <a:pt x="4103" y="2336"/>
                      </a:cubicBezTo>
                      <a:lnTo>
                        <a:pt x="7633" y="12781"/>
                      </a:lnTo>
                      <a:lnTo>
                        <a:pt x="666" y="15136"/>
                      </a:lnTo>
                      <a:lnTo>
                        <a:pt x="-2864" y="4692"/>
                      </a:lnTo>
                      <a:cubicBezTo>
                        <a:pt x="-3514" y="2768"/>
                        <a:pt x="-2492" y="677"/>
                        <a:pt x="-542" y="22"/>
                      </a:cubicBezTo>
                      <a:cubicBezTo>
                        <a:pt x="-542" y="17"/>
                        <a:pt x="-542" y="17"/>
                        <a:pt x="-542" y="13"/>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19" name="Graphic 4289">
                <a:extLst>
                  <a:ext uri="{FF2B5EF4-FFF2-40B4-BE49-F238E27FC236}">
                    <a16:creationId xmlns:a16="http://schemas.microsoft.com/office/drawing/2014/main" id="{522F9AAB-5034-0699-EEFD-59CA7DD12EF3}"/>
                  </a:ext>
                </a:extLst>
              </p:cNvPr>
              <p:cNvGrpSpPr/>
              <p:nvPr/>
            </p:nvGrpSpPr>
            <p:grpSpPr>
              <a:xfrm>
                <a:off x="2551247" y="3852136"/>
                <a:ext cx="28161" cy="35919"/>
                <a:chOff x="2551247" y="3852136"/>
                <a:chExt cx="28161" cy="35919"/>
              </a:xfrm>
            </p:grpSpPr>
            <p:sp>
              <p:nvSpPr>
                <p:cNvPr id="4420" name="Freeform 4419">
                  <a:extLst>
                    <a:ext uri="{FF2B5EF4-FFF2-40B4-BE49-F238E27FC236}">
                      <a16:creationId xmlns:a16="http://schemas.microsoft.com/office/drawing/2014/main" id="{8BB06346-259F-6E48-0A2C-902BF26995B6}"/>
                    </a:ext>
                  </a:extLst>
                </p:cNvPr>
                <p:cNvSpPr/>
                <p:nvPr/>
              </p:nvSpPr>
              <p:spPr>
                <a:xfrm>
                  <a:off x="2551247" y="3852136"/>
                  <a:ext cx="21033" cy="25575"/>
                </a:xfrm>
                <a:custGeom>
                  <a:avLst/>
                  <a:gdLst>
                    <a:gd name="connsiteX0" fmla="*/ -2426 w 21033"/>
                    <a:gd name="connsiteY0" fmla="*/ 522 h 25575"/>
                    <a:gd name="connsiteX1" fmla="*/ 4727 w 21033"/>
                    <a:gd name="connsiteY1" fmla="*/ 21551 h 25575"/>
                    <a:gd name="connsiteX2" fmla="*/ 13367 w 21033"/>
                    <a:gd name="connsiteY2" fmla="*/ 25839 h 25575"/>
                    <a:gd name="connsiteX3" fmla="*/ 17361 w 21033"/>
                    <a:gd name="connsiteY3" fmla="*/ 22879 h 25575"/>
                    <a:gd name="connsiteX4" fmla="*/ 15689 w 21033"/>
                    <a:gd name="connsiteY4" fmla="*/ 13345 h 25575"/>
                    <a:gd name="connsiteX5" fmla="*/ -2426 w 21033"/>
                    <a:gd name="connsiteY5" fmla="*/ 522 h 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3" h="25575">
                      <a:moveTo>
                        <a:pt x="-2426" y="522"/>
                      </a:moveTo>
                      <a:cubicBezTo>
                        <a:pt x="-4516" y="2074"/>
                        <a:pt x="-754" y="14535"/>
                        <a:pt x="4727" y="21551"/>
                      </a:cubicBezTo>
                      <a:cubicBezTo>
                        <a:pt x="6539" y="24515"/>
                        <a:pt x="9930" y="26178"/>
                        <a:pt x="13367" y="25839"/>
                      </a:cubicBezTo>
                      <a:cubicBezTo>
                        <a:pt x="15131" y="25583"/>
                        <a:pt x="16618" y="24473"/>
                        <a:pt x="17361" y="22879"/>
                      </a:cubicBezTo>
                      <a:cubicBezTo>
                        <a:pt x="18661" y="19646"/>
                        <a:pt x="18012" y="15947"/>
                        <a:pt x="15689" y="13345"/>
                      </a:cubicBezTo>
                      <a:cubicBezTo>
                        <a:pt x="10533" y="6107"/>
                        <a:pt x="-335" y="-1030"/>
                        <a:pt x="-2426" y="522"/>
                      </a:cubicBezTo>
                      <a:close/>
                    </a:path>
                  </a:pathLst>
                </a:custGeom>
                <a:solidFill>
                  <a:srgbClr val="FFC94A"/>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21" name="Freeform 4420">
                  <a:extLst>
                    <a:ext uri="{FF2B5EF4-FFF2-40B4-BE49-F238E27FC236}">
                      <a16:creationId xmlns:a16="http://schemas.microsoft.com/office/drawing/2014/main" id="{731A03FE-98F7-534F-30D2-1FEE18B5B5BE}"/>
                    </a:ext>
                  </a:extLst>
                </p:cNvPr>
                <p:cNvSpPr/>
                <p:nvPr/>
              </p:nvSpPr>
              <p:spPr>
                <a:xfrm>
                  <a:off x="2566185" y="3873351"/>
                  <a:ext cx="13223" cy="14703"/>
                </a:xfrm>
                <a:custGeom>
                  <a:avLst/>
                  <a:gdLst>
                    <a:gd name="connsiteX0" fmla="*/ 8666 w 13223"/>
                    <a:gd name="connsiteY0" fmla="*/ 14174 h 14703"/>
                    <a:gd name="connsiteX1" fmla="*/ 3510 w 13223"/>
                    <a:gd name="connsiteY1" fmla="*/ 13430 h 14703"/>
                    <a:gd name="connsiteX2" fmla="*/ -3086 w 13223"/>
                    <a:gd name="connsiteY2" fmla="*/ 4603 h 14703"/>
                    <a:gd name="connsiteX3" fmla="*/ 2813 w 13223"/>
                    <a:gd name="connsiteY3" fmla="*/ 203 h 14703"/>
                    <a:gd name="connsiteX4" fmla="*/ 9409 w 13223"/>
                    <a:gd name="connsiteY4" fmla="*/ 9030 h 14703"/>
                    <a:gd name="connsiteX5" fmla="*/ 8666 w 13223"/>
                    <a:gd name="connsiteY5" fmla="*/ 14174 h 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3" h="14703">
                      <a:moveTo>
                        <a:pt x="8666" y="14174"/>
                      </a:moveTo>
                      <a:cubicBezTo>
                        <a:pt x="7041" y="15391"/>
                        <a:pt x="4765" y="15057"/>
                        <a:pt x="3510" y="13430"/>
                      </a:cubicBezTo>
                      <a:lnTo>
                        <a:pt x="-3086" y="4603"/>
                      </a:lnTo>
                      <a:lnTo>
                        <a:pt x="2813" y="203"/>
                      </a:lnTo>
                      <a:lnTo>
                        <a:pt x="9409" y="9030"/>
                      </a:lnTo>
                      <a:cubicBezTo>
                        <a:pt x="10616" y="10657"/>
                        <a:pt x="10292" y="12961"/>
                        <a:pt x="8666" y="14174"/>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22" name="Graphic 4289">
                <a:extLst>
                  <a:ext uri="{FF2B5EF4-FFF2-40B4-BE49-F238E27FC236}">
                    <a16:creationId xmlns:a16="http://schemas.microsoft.com/office/drawing/2014/main" id="{80274EB5-12BE-9F4D-85B1-E4FB4E9E7F0E}"/>
                  </a:ext>
                </a:extLst>
              </p:cNvPr>
              <p:cNvGrpSpPr/>
              <p:nvPr/>
            </p:nvGrpSpPr>
            <p:grpSpPr>
              <a:xfrm>
                <a:off x="2668129" y="3894440"/>
                <a:ext cx="13965" cy="43500"/>
                <a:chOff x="2668129" y="3894440"/>
                <a:chExt cx="13965" cy="43500"/>
              </a:xfrm>
            </p:grpSpPr>
            <p:sp>
              <p:nvSpPr>
                <p:cNvPr id="4423" name="Freeform 4422">
                  <a:extLst>
                    <a:ext uri="{FF2B5EF4-FFF2-40B4-BE49-F238E27FC236}">
                      <a16:creationId xmlns:a16="http://schemas.microsoft.com/office/drawing/2014/main" id="{FEE45449-42A0-3E76-314C-86EBC4DD85BA}"/>
                    </a:ext>
                  </a:extLst>
                </p:cNvPr>
                <p:cNvSpPr/>
                <p:nvPr/>
              </p:nvSpPr>
              <p:spPr>
                <a:xfrm>
                  <a:off x="2668129" y="3907671"/>
                  <a:ext cx="13965" cy="30270"/>
                </a:xfrm>
                <a:custGeom>
                  <a:avLst/>
                  <a:gdLst>
                    <a:gd name="connsiteX0" fmla="*/ 1553 w 13965"/>
                    <a:gd name="connsiteY0" fmla="*/ 30300 h 30270"/>
                    <a:gd name="connsiteX1" fmla="*/ 10239 w 13965"/>
                    <a:gd name="connsiteY1" fmla="*/ 9857 h 30270"/>
                    <a:gd name="connsiteX2" fmla="*/ 6615 w 13965"/>
                    <a:gd name="connsiteY2" fmla="*/ 890 h 30270"/>
                    <a:gd name="connsiteX3" fmla="*/ 1691 w 13965"/>
                    <a:gd name="connsiteY3" fmla="*/ 462 h 30270"/>
                    <a:gd name="connsiteX4" fmla="*/ -3418 w 13965"/>
                    <a:gd name="connsiteY4" fmla="*/ 8677 h 30270"/>
                    <a:gd name="connsiteX5" fmla="*/ 1553 w 13965"/>
                    <a:gd name="connsiteY5" fmla="*/ 30300 h 3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65" h="30270">
                      <a:moveTo>
                        <a:pt x="1553" y="30300"/>
                      </a:moveTo>
                      <a:cubicBezTo>
                        <a:pt x="4154" y="30523"/>
                        <a:pt x="9634" y="18722"/>
                        <a:pt x="10239" y="9857"/>
                      </a:cubicBezTo>
                      <a:cubicBezTo>
                        <a:pt x="10843" y="6423"/>
                        <a:pt x="9402" y="2943"/>
                        <a:pt x="6615" y="890"/>
                      </a:cubicBezTo>
                      <a:cubicBezTo>
                        <a:pt x="5130" y="-77"/>
                        <a:pt x="3272" y="-235"/>
                        <a:pt x="1691" y="462"/>
                      </a:cubicBezTo>
                      <a:cubicBezTo>
                        <a:pt x="-1466" y="2005"/>
                        <a:pt x="-3418" y="5187"/>
                        <a:pt x="-3418" y="8677"/>
                      </a:cubicBezTo>
                      <a:cubicBezTo>
                        <a:pt x="-4394" y="17514"/>
                        <a:pt x="-1003" y="30077"/>
                        <a:pt x="1553" y="30300"/>
                      </a:cubicBezTo>
                      <a:close/>
                    </a:path>
                  </a:pathLst>
                </a:custGeom>
                <a:solidFill>
                  <a:srgbClr val="F2363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24" name="Freeform 4423">
                  <a:extLst>
                    <a:ext uri="{FF2B5EF4-FFF2-40B4-BE49-F238E27FC236}">
                      <a16:creationId xmlns:a16="http://schemas.microsoft.com/office/drawing/2014/main" id="{49F733B2-13FF-8BDE-1D04-AB3704FEB8BC}"/>
                    </a:ext>
                  </a:extLst>
                </p:cNvPr>
                <p:cNvSpPr/>
                <p:nvPr/>
              </p:nvSpPr>
              <p:spPr>
                <a:xfrm>
                  <a:off x="2672157" y="3894440"/>
                  <a:ext cx="8275" cy="14979"/>
                </a:xfrm>
                <a:custGeom>
                  <a:avLst/>
                  <a:gdLst>
                    <a:gd name="connsiteX0" fmla="*/ 1267 w 8275"/>
                    <a:gd name="connsiteY0" fmla="*/ 112 h 14979"/>
                    <a:gd name="connsiteX1" fmla="*/ 4657 w 8275"/>
                    <a:gd name="connsiteY1" fmla="*/ 4089 h 14979"/>
                    <a:gd name="connsiteX2" fmla="*/ 3682 w 8275"/>
                    <a:gd name="connsiteY2" fmla="*/ 15078 h 14979"/>
                    <a:gd name="connsiteX3" fmla="*/ -3610 w 8275"/>
                    <a:gd name="connsiteY3" fmla="*/ 14446 h 14979"/>
                    <a:gd name="connsiteX4" fmla="*/ -2682 w 8275"/>
                    <a:gd name="connsiteY4" fmla="*/ 3457 h 14979"/>
                    <a:gd name="connsiteX5" fmla="*/ 1267 w 8275"/>
                    <a:gd name="connsiteY5" fmla="*/ 112 h 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5" h="14979">
                      <a:moveTo>
                        <a:pt x="1267" y="112"/>
                      </a:moveTo>
                      <a:cubicBezTo>
                        <a:pt x="3310" y="289"/>
                        <a:pt x="4798" y="2068"/>
                        <a:pt x="4657" y="4089"/>
                      </a:cubicBezTo>
                      <a:lnTo>
                        <a:pt x="3682" y="15078"/>
                      </a:lnTo>
                      <a:lnTo>
                        <a:pt x="-3610" y="14446"/>
                      </a:lnTo>
                      <a:lnTo>
                        <a:pt x="-2682" y="3457"/>
                      </a:lnTo>
                      <a:cubicBezTo>
                        <a:pt x="-2496" y="1436"/>
                        <a:pt x="-732" y="-64"/>
                        <a:pt x="1267" y="112"/>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25" name="Graphic 4289">
                <a:extLst>
                  <a:ext uri="{FF2B5EF4-FFF2-40B4-BE49-F238E27FC236}">
                    <a16:creationId xmlns:a16="http://schemas.microsoft.com/office/drawing/2014/main" id="{E68209BE-D26D-25ED-DCCC-776338605CD6}"/>
                  </a:ext>
                </a:extLst>
              </p:cNvPr>
              <p:cNvGrpSpPr/>
              <p:nvPr/>
            </p:nvGrpSpPr>
            <p:grpSpPr>
              <a:xfrm>
                <a:off x="2378259" y="3925699"/>
                <a:ext cx="18537" cy="41531"/>
                <a:chOff x="2378259" y="3925699"/>
                <a:chExt cx="18537" cy="41531"/>
              </a:xfrm>
            </p:grpSpPr>
            <p:sp>
              <p:nvSpPr>
                <p:cNvPr id="4426" name="Freeform 4425">
                  <a:extLst>
                    <a:ext uri="{FF2B5EF4-FFF2-40B4-BE49-F238E27FC236}">
                      <a16:creationId xmlns:a16="http://schemas.microsoft.com/office/drawing/2014/main" id="{E0919719-FA11-23E0-0946-8EE99E13F569}"/>
                    </a:ext>
                  </a:extLst>
                </p:cNvPr>
                <p:cNvSpPr/>
                <p:nvPr/>
              </p:nvSpPr>
              <p:spPr>
                <a:xfrm>
                  <a:off x="2378259" y="3938179"/>
                  <a:ext cx="16003" cy="29052"/>
                </a:xfrm>
                <a:custGeom>
                  <a:avLst/>
                  <a:gdLst>
                    <a:gd name="connsiteX0" fmla="*/ -304 w 16003"/>
                    <a:gd name="connsiteY0" fmla="*/ 28885 h 29052"/>
                    <a:gd name="connsiteX1" fmla="*/ 13074 w 16003"/>
                    <a:gd name="connsiteY1" fmla="*/ 11141 h 29052"/>
                    <a:gd name="connsiteX2" fmla="*/ 11727 w 16003"/>
                    <a:gd name="connsiteY2" fmla="*/ 1560 h 29052"/>
                    <a:gd name="connsiteX3" fmla="*/ 7035 w 16003"/>
                    <a:gd name="connsiteY3" fmla="*/ -47 h 29052"/>
                    <a:gd name="connsiteX4" fmla="*/ 68 w 16003"/>
                    <a:gd name="connsiteY4" fmla="*/ 6685 h 29052"/>
                    <a:gd name="connsiteX5" fmla="*/ -304 w 16003"/>
                    <a:gd name="connsiteY5" fmla="*/ 28885 h 2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3" h="29052">
                      <a:moveTo>
                        <a:pt x="-304" y="28885"/>
                      </a:moveTo>
                      <a:cubicBezTo>
                        <a:pt x="2158" y="29730"/>
                        <a:pt x="10333" y="19592"/>
                        <a:pt x="13074" y="11141"/>
                      </a:cubicBezTo>
                      <a:cubicBezTo>
                        <a:pt x="14466" y="7954"/>
                        <a:pt x="13956" y="4236"/>
                        <a:pt x="11727" y="1560"/>
                      </a:cubicBezTo>
                      <a:cubicBezTo>
                        <a:pt x="10519" y="268"/>
                        <a:pt x="8753" y="-335"/>
                        <a:pt x="7035" y="-47"/>
                      </a:cubicBezTo>
                      <a:cubicBezTo>
                        <a:pt x="3645" y="682"/>
                        <a:pt x="904" y="3293"/>
                        <a:pt x="68" y="6685"/>
                      </a:cubicBezTo>
                      <a:cubicBezTo>
                        <a:pt x="-2952" y="15030"/>
                        <a:pt x="-2719" y="28039"/>
                        <a:pt x="-304" y="28885"/>
                      </a:cubicBezTo>
                      <a:close/>
                    </a:path>
                  </a:pathLst>
                </a:custGeom>
                <a:solidFill>
                  <a:srgbClr val="FFC94A"/>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27" name="Freeform 4426">
                  <a:extLst>
                    <a:ext uri="{FF2B5EF4-FFF2-40B4-BE49-F238E27FC236}">
                      <a16:creationId xmlns:a16="http://schemas.microsoft.com/office/drawing/2014/main" id="{15F69311-6999-18BF-6FE9-E83EBB098DC8}"/>
                    </a:ext>
                  </a:extLst>
                </p:cNvPr>
                <p:cNvSpPr/>
                <p:nvPr/>
              </p:nvSpPr>
              <p:spPr>
                <a:xfrm>
                  <a:off x="2386056" y="3925699"/>
                  <a:ext cx="10739" cy="15300"/>
                </a:xfrm>
                <a:custGeom>
                  <a:avLst/>
                  <a:gdLst>
                    <a:gd name="connsiteX0" fmla="*/ 6073 w 10739"/>
                    <a:gd name="connsiteY0" fmla="*/ 149 h 15300"/>
                    <a:gd name="connsiteX1" fmla="*/ 8349 w 10739"/>
                    <a:gd name="connsiteY1" fmla="*/ 4818 h 15300"/>
                    <a:gd name="connsiteX2" fmla="*/ 4772 w 10739"/>
                    <a:gd name="connsiteY2" fmla="*/ 15244 h 15300"/>
                    <a:gd name="connsiteX3" fmla="*/ -2195 w 10739"/>
                    <a:gd name="connsiteY3" fmla="*/ 12851 h 15300"/>
                    <a:gd name="connsiteX4" fmla="*/ 1382 w 10739"/>
                    <a:gd name="connsiteY4" fmla="*/ 2425 h 15300"/>
                    <a:gd name="connsiteX5" fmla="*/ 6026 w 10739"/>
                    <a:gd name="connsiteY5" fmla="*/ 144 h 15300"/>
                    <a:gd name="connsiteX6" fmla="*/ 6073 w 10739"/>
                    <a:gd name="connsiteY6" fmla="*/ 149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9" h="15300">
                      <a:moveTo>
                        <a:pt x="6073" y="149"/>
                      </a:moveTo>
                      <a:cubicBezTo>
                        <a:pt x="7978" y="809"/>
                        <a:pt x="9000" y="2899"/>
                        <a:pt x="8349" y="4818"/>
                      </a:cubicBezTo>
                      <a:lnTo>
                        <a:pt x="4772" y="15244"/>
                      </a:lnTo>
                      <a:lnTo>
                        <a:pt x="-2195" y="12851"/>
                      </a:lnTo>
                      <a:lnTo>
                        <a:pt x="1382" y="2425"/>
                      </a:lnTo>
                      <a:cubicBezTo>
                        <a:pt x="2033" y="507"/>
                        <a:pt x="4122" y="-516"/>
                        <a:pt x="6026" y="144"/>
                      </a:cubicBezTo>
                      <a:cubicBezTo>
                        <a:pt x="6073" y="144"/>
                        <a:pt x="6073" y="149"/>
                        <a:pt x="6073" y="149"/>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28" name="Graphic 4289">
                <a:extLst>
                  <a:ext uri="{FF2B5EF4-FFF2-40B4-BE49-F238E27FC236}">
                    <a16:creationId xmlns:a16="http://schemas.microsoft.com/office/drawing/2014/main" id="{A59D5985-1ABE-C750-F2E3-9979F56905E1}"/>
                  </a:ext>
                </a:extLst>
              </p:cNvPr>
              <p:cNvGrpSpPr/>
              <p:nvPr/>
            </p:nvGrpSpPr>
            <p:grpSpPr>
              <a:xfrm>
                <a:off x="2479427" y="3935916"/>
                <a:ext cx="30156" cy="34263"/>
                <a:chOff x="2479427" y="3935916"/>
                <a:chExt cx="30156" cy="34263"/>
              </a:xfrm>
            </p:grpSpPr>
            <p:sp>
              <p:nvSpPr>
                <p:cNvPr id="4429" name="Freeform 4428">
                  <a:extLst>
                    <a:ext uri="{FF2B5EF4-FFF2-40B4-BE49-F238E27FC236}">
                      <a16:creationId xmlns:a16="http://schemas.microsoft.com/office/drawing/2014/main" id="{6FC53054-5243-4A7A-945A-E0A7930C6530}"/>
                    </a:ext>
                  </a:extLst>
                </p:cNvPr>
                <p:cNvSpPr/>
                <p:nvPr/>
              </p:nvSpPr>
              <p:spPr>
                <a:xfrm>
                  <a:off x="2479427" y="3945609"/>
                  <a:ext cx="22173" cy="24570"/>
                </a:xfrm>
                <a:custGeom>
                  <a:avLst/>
                  <a:gdLst>
                    <a:gd name="connsiteX0" fmla="*/ -2202 w 22173"/>
                    <a:gd name="connsiteY0" fmla="*/ 24141 h 24570"/>
                    <a:gd name="connsiteX1" fmla="*/ 16749 w 22173"/>
                    <a:gd name="connsiteY1" fmla="*/ 12591 h 24570"/>
                    <a:gd name="connsiteX2" fmla="*/ 19071 w 22173"/>
                    <a:gd name="connsiteY2" fmla="*/ 3196 h 24570"/>
                    <a:gd name="connsiteX3" fmla="*/ 15309 w 22173"/>
                    <a:gd name="connsiteY3" fmla="*/ -29 h 24570"/>
                    <a:gd name="connsiteX4" fmla="*/ 6391 w 22173"/>
                    <a:gd name="connsiteY4" fmla="*/ 3656 h 24570"/>
                    <a:gd name="connsiteX5" fmla="*/ -2202 w 22173"/>
                    <a:gd name="connsiteY5" fmla="*/ 24141 h 2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73" h="24570">
                      <a:moveTo>
                        <a:pt x="-2202" y="24141"/>
                      </a:moveTo>
                      <a:cubicBezTo>
                        <a:pt x="-252" y="25832"/>
                        <a:pt x="11128" y="19457"/>
                        <a:pt x="16749" y="12591"/>
                      </a:cubicBezTo>
                      <a:cubicBezTo>
                        <a:pt x="19256" y="10156"/>
                        <a:pt x="20140" y="6513"/>
                        <a:pt x="19071" y="3196"/>
                      </a:cubicBezTo>
                      <a:cubicBezTo>
                        <a:pt x="18467" y="1556"/>
                        <a:pt x="17027" y="343"/>
                        <a:pt x="15309" y="-29"/>
                      </a:cubicBezTo>
                      <a:cubicBezTo>
                        <a:pt x="11872" y="-605"/>
                        <a:pt x="8435" y="826"/>
                        <a:pt x="6391" y="3656"/>
                      </a:cubicBezTo>
                      <a:cubicBezTo>
                        <a:pt x="446" y="10263"/>
                        <a:pt x="-4152" y="22450"/>
                        <a:pt x="-2202" y="24141"/>
                      </a:cubicBezTo>
                      <a:close/>
                    </a:path>
                  </a:pathLst>
                </a:custGeom>
                <a:solidFill>
                  <a:srgbClr val="9532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30" name="Freeform 4429">
                  <a:extLst>
                    <a:ext uri="{FF2B5EF4-FFF2-40B4-BE49-F238E27FC236}">
                      <a16:creationId xmlns:a16="http://schemas.microsoft.com/office/drawing/2014/main" id="{DC81B8AA-4008-0CCA-A51A-E1785740D0F3}"/>
                    </a:ext>
                  </a:extLst>
                </p:cNvPr>
                <p:cNvSpPr/>
                <p:nvPr/>
              </p:nvSpPr>
              <p:spPr>
                <a:xfrm>
                  <a:off x="2495952" y="3935916"/>
                  <a:ext cx="13630" cy="14436"/>
                </a:xfrm>
                <a:custGeom>
                  <a:avLst/>
                  <a:gdLst>
                    <a:gd name="connsiteX0" fmla="*/ 9616 w 13630"/>
                    <a:gd name="connsiteY0" fmla="*/ 782 h 14436"/>
                    <a:gd name="connsiteX1" fmla="*/ 9988 w 13630"/>
                    <a:gd name="connsiteY1" fmla="*/ 5967 h 14436"/>
                    <a:gd name="connsiteX2" fmla="*/ 2835 w 13630"/>
                    <a:gd name="connsiteY2" fmla="*/ 14330 h 14436"/>
                    <a:gd name="connsiteX3" fmla="*/ -2738 w 13630"/>
                    <a:gd name="connsiteY3" fmla="*/ 9535 h 14436"/>
                    <a:gd name="connsiteX4" fmla="*/ 4461 w 13630"/>
                    <a:gd name="connsiteY4" fmla="*/ 1172 h 14436"/>
                    <a:gd name="connsiteX5" fmla="*/ 9616 w 13630"/>
                    <a:gd name="connsiteY5" fmla="*/ 782 h 1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0" h="14436">
                      <a:moveTo>
                        <a:pt x="9616" y="782"/>
                      </a:moveTo>
                      <a:cubicBezTo>
                        <a:pt x="11149" y="2106"/>
                        <a:pt x="11335" y="4424"/>
                        <a:pt x="9988" y="5967"/>
                      </a:cubicBezTo>
                      <a:lnTo>
                        <a:pt x="2835" y="14330"/>
                      </a:lnTo>
                      <a:lnTo>
                        <a:pt x="-2738" y="9535"/>
                      </a:lnTo>
                      <a:lnTo>
                        <a:pt x="4461" y="1172"/>
                      </a:lnTo>
                      <a:cubicBezTo>
                        <a:pt x="5762" y="-366"/>
                        <a:pt x="8084" y="-542"/>
                        <a:pt x="9616" y="782"/>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31" name="Graphic 4289">
                <a:extLst>
                  <a:ext uri="{FF2B5EF4-FFF2-40B4-BE49-F238E27FC236}">
                    <a16:creationId xmlns:a16="http://schemas.microsoft.com/office/drawing/2014/main" id="{CF432EC2-EBD5-115B-E185-743B947422C7}"/>
                  </a:ext>
                </a:extLst>
              </p:cNvPr>
              <p:cNvGrpSpPr/>
              <p:nvPr/>
            </p:nvGrpSpPr>
            <p:grpSpPr>
              <a:xfrm>
                <a:off x="1949645" y="3837289"/>
                <a:ext cx="14358" cy="43097"/>
                <a:chOff x="1949645" y="3837289"/>
                <a:chExt cx="14358" cy="43097"/>
              </a:xfrm>
            </p:grpSpPr>
            <p:sp>
              <p:nvSpPr>
                <p:cNvPr id="4432" name="Freeform 4431">
                  <a:extLst>
                    <a:ext uri="{FF2B5EF4-FFF2-40B4-BE49-F238E27FC236}">
                      <a16:creationId xmlns:a16="http://schemas.microsoft.com/office/drawing/2014/main" id="{9E4E9460-F437-0636-D85C-6EB1AE5B7239}"/>
                    </a:ext>
                  </a:extLst>
                </p:cNvPr>
                <p:cNvSpPr/>
                <p:nvPr/>
              </p:nvSpPr>
              <p:spPr>
                <a:xfrm>
                  <a:off x="1949645" y="3837289"/>
                  <a:ext cx="14358" cy="30035"/>
                </a:xfrm>
                <a:custGeom>
                  <a:avLst/>
                  <a:gdLst>
                    <a:gd name="connsiteX0" fmla="*/ 3765 w 14358"/>
                    <a:gd name="connsiteY0" fmla="*/ 393 h 30035"/>
                    <a:gd name="connsiteX1" fmla="*/ 513 w 14358"/>
                    <a:gd name="connsiteY1" fmla="*/ 22365 h 30035"/>
                    <a:gd name="connsiteX2" fmla="*/ 6268 w 14358"/>
                    <a:gd name="connsiteY2" fmla="*/ 30138 h 30035"/>
                    <a:gd name="connsiteX3" fmla="*/ 11145 w 14358"/>
                    <a:gd name="connsiteY3" fmla="*/ 29311 h 30035"/>
                    <a:gd name="connsiteX4" fmla="*/ 14030 w 14358"/>
                    <a:gd name="connsiteY4" fmla="*/ 20079 h 30035"/>
                    <a:gd name="connsiteX5" fmla="*/ 3765 w 14358"/>
                    <a:gd name="connsiteY5" fmla="*/ 393 h 3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58" h="30035">
                      <a:moveTo>
                        <a:pt x="3765" y="393"/>
                      </a:moveTo>
                      <a:cubicBezTo>
                        <a:pt x="1210" y="825"/>
                        <a:pt x="-1136" y="13625"/>
                        <a:pt x="513" y="22365"/>
                      </a:cubicBezTo>
                      <a:cubicBezTo>
                        <a:pt x="797" y="25840"/>
                        <a:pt x="3026" y="28855"/>
                        <a:pt x="6268" y="30138"/>
                      </a:cubicBezTo>
                      <a:cubicBezTo>
                        <a:pt x="7931" y="30705"/>
                        <a:pt x="9766" y="30393"/>
                        <a:pt x="11145" y="29311"/>
                      </a:cubicBezTo>
                      <a:cubicBezTo>
                        <a:pt x="13783" y="27034"/>
                        <a:pt x="14903" y="23457"/>
                        <a:pt x="14030" y="20079"/>
                      </a:cubicBezTo>
                      <a:cubicBezTo>
                        <a:pt x="12743" y="11274"/>
                        <a:pt x="6319" y="-39"/>
                        <a:pt x="3765" y="393"/>
                      </a:cubicBezTo>
                      <a:close/>
                    </a:path>
                  </a:pathLst>
                </a:custGeom>
                <a:solidFill>
                  <a:srgbClr val="FFC94A"/>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33" name="Freeform 4432">
                  <a:extLst>
                    <a:ext uri="{FF2B5EF4-FFF2-40B4-BE49-F238E27FC236}">
                      <a16:creationId xmlns:a16="http://schemas.microsoft.com/office/drawing/2014/main" id="{A2D67170-488D-6E1F-6D2C-0DF43ACF3CB6}"/>
                    </a:ext>
                  </a:extLst>
                </p:cNvPr>
                <p:cNvSpPr/>
                <p:nvPr/>
              </p:nvSpPr>
              <p:spPr>
                <a:xfrm>
                  <a:off x="1954626" y="3865225"/>
                  <a:ext cx="9155" cy="15161"/>
                </a:xfrm>
                <a:custGeom>
                  <a:avLst/>
                  <a:gdLst>
                    <a:gd name="connsiteX0" fmla="*/ 6033 w 9155"/>
                    <a:gd name="connsiteY0" fmla="*/ 15352 h 15161"/>
                    <a:gd name="connsiteX1" fmla="*/ 1797 w 9155"/>
                    <a:gd name="connsiteY1" fmla="*/ 12341 h 15161"/>
                    <a:gd name="connsiteX2" fmla="*/ 1797 w 9155"/>
                    <a:gd name="connsiteY2" fmla="*/ 12341 h 15161"/>
                    <a:gd name="connsiteX3" fmla="*/ -61 w 9155"/>
                    <a:gd name="connsiteY3" fmla="*/ 1469 h 15161"/>
                    <a:gd name="connsiteX4" fmla="*/ 7185 w 9155"/>
                    <a:gd name="connsiteY4" fmla="*/ 243 h 15161"/>
                    <a:gd name="connsiteX5" fmla="*/ 9042 w 9155"/>
                    <a:gd name="connsiteY5" fmla="*/ 11115 h 15161"/>
                    <a:gd name="connsiteX6" fmla="*/ 6033 w 9155"/>
                    <a:gd name="connsiteY6" fmla="*/ 15352 h 15161"/>
                    <a:gd name="connsiteX7" fmla="*/ 6033 w 9155"/>
                    <a:gd name="connsiteY7" fmla="*/ 15352 h 1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5" h="15161">
                      <a:moveTo>
                        <a:pt x="6033" y="15352"/>
                      </a:moveTo>
                      <a:cubicBezTo>
                        <a:pt x="4031" y="15691"/>
                        <a:pt x="2136" y="14344"/>
                        <a:pt x="1797" y="12341"/>
                      </a:cubicBezTo>
                      <a:cubicBezTo>
                        <a:pt x="1797" y="12341"/>
                        <a:pt x="1797" y="12341"/>
                        <a:pt x="1797" y="12341"/>
                      </a:cubicBezTo>
                      <a:lnTo>
                        <a:pt x="-61" y="1469"/>
                      </a:lnTo>
                      <a:lnTo>
                        <a:pt x="7185" y="243"/>
                      </a:lnTo>
                      <a:lnTo>
                        <a:pt x="9042" y="11115"/>
                      </a:lnTo>
                      <a:cubicBezTo>
                        <a:pt x="9381" y="13117"/>
                        <a:pt x="8034" y="15013"/>
                        <a:pt x="6033" y="15352"/>
                      </a:cubicBezTo>
                      <a:cubicBezTo>
                        <a:pt x="6033" y="15352"/>
                        <a:pt x="6033" y="15352"/>
                        <a:pt x="6033" y="15352"/>
                      </a:cubicBezTo>
                      <a:close/>
                    </a:path>
                  </a:pathLst>
                </a:custGeom>
                <a:solidFill>
                  <a:srgbClr val="525252"/>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grpSp>
          <p:nvGrpSpPr>
            <p:cNvPr id="4434" name="Graphic 4289">
              <a:extLst>
                <a:ext uri="{FF2B5EF4-FFF2-40B4-BE49-F238E27FC236}">
                  <a16:creationId xmlns:a16="http://schemas.microsoft.com/office/drawing/2014/main" id="{A757965E-DDBB-DCC9-CB3D-D11ABAB9CCCF}"/>
                </a:ext>
              </a:extLst>
            </p:cNvPr>
            <p:cNvGrpSpPr/>
            <p:nvPr/>
          </p:nvGrpSpPr>
          <p:grpSpPr>
            <a:xfrm>
              <a:off x="475914" y="1658833"/>
              <a:ext cx="204370" cy="204433"/>
              <a:chOff x="475914" y="1658833"/>
              <a:chExt cx="204370" cy="204433"/>
            </a:xfrm>
          </p:grpSpPr>
          <p:grpSp>
            <p:nvGrpSpPr>
              <p:cNvPr id="4435" name="Graphic 4289">
                <a:extLst>
                  <a:ext uri="{FF2B5EF4-FFF2-40B4-BE49-F238E27FC236}">
                    <a16:creationId xmlns:a16="http://schemas.microsoft.com/office/drawing/2014/main" id="{0976A0B3-54D7-9E18-5C9F-BB38945853D1}"/>
                  </a:ext>
                </a:extLst>
              </p:cNvPr>
              <p:cNvGrpSpPr/>
              <p:nvPr/>
            </p:nvGrpSpPr>
            <p:grpSpPr>
              <a:xfrm>
                <a:off x="475914" y="1658833"/>
                <a:ext cx="204370" cy="204433"/>
                <a:chOff x="475914" y="1658833"/>
                <a:chExt cx="204370" cy="204433"/>
              </a:xfrm>
            </p:grpSpPr>
            <p:sp>
              <p:nvSpPr>
                <p:cNvPr id="4436" name="Freeform 4435">
                  <a:extLst>
                    <a:ext uri="{FF2B5EF4-FFF2-40B4-BE49-F238E27FC236}">
                      <a16:creationId xmlns:a16="http://schemas.microsoft.com/office/drawing/2014/main" id="{1F83ADDF-6865-C3C7-FD25-03CA44669DB3}"/>
                    </a:ext>
                  </a:extLst>
                </p:cNvPr>
                <p:cNvSpPr/>
                <p:nvPr/>
              </p:nvSpPr>
              <p:spPr>
                <a:xfrm>
                  <a:off x="475914" y="1658833"/>
                  <a:ext cx="204370" cy="204433"/>
                </a:xfrm>
                <a:custGeom>
                  <a:avLst/>
                  <a:gdLst>
                    <a:gd name="connsiteX0" fmla="*/ 204451 w 204370"/>
                    <a:gd name="connsiteY0" fmla="*/ 102460 h 204433"/>
                    <a:gd name="connsiteX1" fmla="*/ 102266 w 204370"/>
                    <a:gd name="connsiteY1" fmla="*/ 204677 h 204433"/>
                    <a:gd name="connsiteX2" fmla="*/ 81 w 204370"/>
                    <a:gd name="connsiteY2" fmla="*/ 102460 h 204433"/>
                    <a:gd name="connsiteX3" fmla="*/ 102266 w 204370"/>
                    <a:gd name="connsiteY3" fmla="*/ 243 h 204433"/>
                    <a:gd name="connsiteX4" fmla="*/ 204451 w 204370"/>
                    <a:gd name="connsiteY4" fmla="*/ 102460 h 204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0" h="204433">
                      <a:moveTo>
                        <a:pt x="204451" y="102460"/>
                      </a:moveTo>
                      <a:cubicBezTo>
                        <a:pt x="204451" y="158913"/>
                        <a:pt x="158701" y="204677"/>
                        <a:pt x="102266" y="204677"/>
                      </a:cubicBezTo>
                      <a:cubicBezTo>
                        <a:pt x="45831" y="204677"/>
                        <a:pt x="81" y="158913"/>
                        <a:pt x="81" y="102460"/>
                      </a:cubicBezTo>
                      <a:cubicBezTo>
                        <a:pt x="81" y="46007"/>
                        <a:pt x="45831" y="243"/>
                        <a:pt x="102266" y="243"/>
                      </a:cubicBezTo>
                      <a:cubicBezTo>
                        <a:pt x="158701" y="243"/>
                        <a:pt x="204451" y="46007"/>
                        <a:pt x="204451" y="102460"/>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37" name="Freeform 4436">
                  <a:extLst>
                    <a:ext uri="{FF2B5EF4-FFF2-40B4-BE49-F238E27FC236}">
                      <a16:creationId xmlns:a16="http://schemas.microsoft.com/office/drawing/2014/main" id="{98A755F0-3D5C-DD75-0713-14DD3BA07140}"/>
                    </a:ext>
                  </a:extLst>
                </p:cNvPr>
                <p:cNvSpPr/>
                <p:nvPr/>
              </p:nvSpPr>
              <p:spPr>
                <a:xfrm>
                  <a:off x="478236" y="1661156"/>
                  <a:ext cx="199725" cy="199786"/>
                </a:xfrm>
                <a:custGeom>
                  <a:avLst/>
                  <a:gdLst>
                    <a:gd name="connsiteX0" fmla="*/ 199807 w 199725"/>
                    <a:gd name="connsiteY0" fmla="*/ 100137 h 199786"/>
                    <a:gd name="connsiteX1" fmla="*/ 99944 w 199725"/>
                    <a:gd name="connsiteY1" fmla="*/ 200030 h 199786"/>
                    <a:gd name="connsiteX2" fmla="*/ 81 w 199725"/>
                    <a:gd name="connsiteY2" fmla="*/ 100137 h 199786"/>
                    <a:gd name="connsiteX3" fmla="*/ 99944 w 199725"/>
                    <a:gd name="connsiteY3" fmla="*/ 243 h 199786"/>
                    <a:gd name="connsiteX4" fmla="*/ 199807 w 199725"/>
                    <a:gd name="connsiteY4" fmla="*/ 100137 h 19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25" h="199786">
                      <a:moveTo>
                        <a:pt x="199807" y="100137"/>
                      </a:moveTo>
                      <a:cubicBezTo>
                        <a:pt x="199807" y="155306"/>
                        <a:pt x="155096" y="200030"/>
                        <a:pt x="99944" y="200030"/>
                      </a:cubicBezTo>
                      <a:cubicBezTo>
                        <a:pt x="44791" y="200030"/>
                        <a:pt x="81" y="155306"/>
                        <a:pt x="81" y="100137"/>
                      </a:cubicBezTo>
                      <a:cubicBezTo>
                        <a:pt x="81" y="44967"/>
                        <a:pt x="44791" y="243"/>
                        <a:pt x="99944" y="243"/>
                      </a:cubicBezTo>
                      <a:cubicBezTo>
                        <a:pt x="155096" y="243"/>
                        <a:pt x="199807" y="44967"/>
                        <a:pt x="199807" y="100137"/>
                      </a:cubicBezTo>
                      <a:close/>
                    </a:path>
                  </a:pathLst>
                </a:custGeom>
                <a:no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grpSp>
          <p:sp>
            <p:nvSpPr>
              <p:cNvPr id="4438" name="Freeform 4437">
                <a:extLst>
                  <a:ext uri="{FF2B5EF4-FFF2-40B4-BE49-F238E27FC236}">
                    <a16:creationId xmlns:a16="http://schemas.microsoft.com/office/drawing/2014/main" id="{DFB480C7-1785-E090-6798-27DA950CE19F}"/>
                  </a:ext>
                </a:extLst>
              </p:cNvPr>
              <p:cNvSpPr/>
              <p:nvPr/>
            </p:nvSpPr>
            <p:spPr>
              <a:xfrm>
                <a:off x="508427" y="1691357"/>
                <a:ext cx="139343" cy="139386"/>
              </a:xfrm>
              <a:custGeom>
                <a:avLst/>
                <a:gdLst>
                  <a:gd name="connsiteX0" fmla="*/ 139431 w 139343"/>
                  <a:gd name="connsiteY0" fmla="*/ 69943 h 139386"/>
                  <a:gd name="connsiteX1" fmla="*/ 69760 w 139343"/>
                  <a:gd name="connsiteY1" fmla="*/ 139637 h 139386"/>
                  <a:gd name="connsiteX2" fmla="*/ 88 w 139343"/>
                  <a:gd name="connsiteY2" fmla="*/ 69943 h 139386"/>
                  <a:gd name="connsiteX3" fmla="*/ 69760 w 139343"/>
                  <a:gd name="connsiteY3" fmla="*/ 250 h 139386"/>
                  <a:gd name="connsiteX4" fmla="*/ 139431 w 139343"/>
                  <a:gd name="connsiteY4" fmla="*/ 69943 h 13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43" h="139386">
                    <a:moveTo>
                      <a:pt x="139431" y="69943"/>
                    </a:moveTo>
                    <a:cubicBezTo>
                      <a:pt x="139431" y="108434"/>
                      <a:pt x="108238" y="139637"/>
                      <a:pt x="69760" y="139637"/>
                    </a:cubicBezTo>
                    <a:cubicBezTo>
                      <a:pt x="31281" y="139637"/>
                      <a:pt x="88" y="108434"/>
                      <a:pt x="88" y="69943"/>
                    </a:cubicBezTo>
                    <a:cubicBezTo>
                      <a:pt x="88" y="31453"/>
                      <a:pt x="31281" y="250"/>
                      <a:pt x="69760" y="250"/>
                    </a:cubicBezTo>
                    <a:cubicBezTo>
                      <a:pt x="108238" y="250"/>
                      <a:pt x="139431" y="31453"/>
                      <a:pt x="139431" y="69943"/>
                    </a:cubicBezTo>
                    <a:close/>
                  </a:path>
                </a:pathLst>
              </a:custGeom>
              <a:solidFill>
                <a:srgbClr val="4CB748"/>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4439" name="Graphic 4289">
              <a:extLst>
                <a:ext uri="{FF2B5EF4-FFF2-40B4-BE49-F238E27FC236}">
                  <a16:creationId xmlns:a16="http://schemas.microsoft.com/office/drawing/2014/main" id="{77F5FCD2-C71E-1975-3051-E47919C64D43}"/>
                </a:ext>
              </a:extLst>
            </p:cNvPr>
            <p:cNvGrpSpPr/>
            <p:nvPr/>
          </p:nvGrpSpPr>
          <p:grpSpPr>
            <a:xfrm>
              <a:off x="489848" y="4599884"/>
              <a:ext cx="204370" cy="204433"/>
              <a:chOff x="489848" y="4599884"/>
              <a:chExt cx="204370" cy="204433"/>
            </a:xfrm>
          </p:grpSpPr>
          <p:sp>
            <p:nvSpPr>
              <p:cNvPr id="4440" name="Freeform 4439">
                <a:extLst>
                  <a:ext uri="{FF2B5EF4-FFF2-40B4-BE49-F238E27FC236}">
                    <a16:creationId xmlns:a16="http://schemas.microsoft.com/office/drawing/2014/main" id="{6C67667B-46FD-11A2-84AD-95AB56E2BFCB}"/>
                  </a:ext>
                </a:extLst>
              </p:cNvPr>
              <p:cNvSpPr/>
              <p:nvPr/>
            </p:nvSpPr>
            <p:spPr>
              <a:xfrm>
                <a:off x="489848" y="4599884"/>
                <a:ext cx="204370" cy="204433"/>
              </a:xfrm>
              <a:custGeom>
                <a:avLst/>
                <a:gdLst>
                  <a:gd name="connsiteX0" fmla="*/ 204454 w 204370"/>
                  <a:gd name="connsiteY0" fmla="*/ 103093 h 204433"/>
                  <a:gd name="connsiteX1" fmla="*/ 102269 w 204370"/>
                  <a:gd name="connsiteY1" fmla="*/ 205310 h 204433"/>
                  <a:gd name="connsiteX2" fmla="*/ 84 w 204370"/>
                  <a:gd name="connsiteY2" fmla="*/ 103093 h 204433"/>
                  <a:gd name="connsiteX3" fmla="*/ 102269 w 204370"/>
                  <a:gd name="connsiteY3" fmla="*/ 876 h 204433"/>
                  <a:gd name="connsiteX4" fmla="*/ 204454 w 204370"/>
                  <a:gd name="connsiteY4" fmla="*/ 103093 h 204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0" h="204433">
                    <a:moveTo>
                      <a:pt x="204454" y="103093"/>
                    </a:moveTo>
                    <a:cubicBezTo>
                      <a:pt x="204454" y="159546"/>
                      <a:pt x="158704" y="205310"/>
                      <a:pt x="102269" y="205310"/>
                    </a:cubicBezTo>
                    <a:cubicBezTo>
                      <a:pt x="45834" y="205310"/>
                      <a:pt x="84" y="159546"/>
                      <a:pt x="84" y="103093"/>
                    </a:cubicBezTo>
                    <a:cubicBezTo>
                      <a:pt x="84" y="46640"/>
                      <a:pt x="45834" y="876"/>
                      <a:pt x="102269" y="876"/>
                    </a:cubicBezTo>
                    <a:cubicBezTo>
                      <a:pt x="158704" y="876"/>
                      <a:pt x="204454" y="46640"/>
                      <a:pt x="204454" y="103093"/>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41" name="Freeform 4440">
                <a:extLst>
                  <a:ext uri="{FF2B5EF4-FFF2-40B4-BE49-F238E27FC236}">
                    <a16:creationId xmlns:a16="http://schemas.microsoft.com/office/drawing/2014/main" id="{CCEEEEB5-7CA8-575E-9035-4B350D257FEB}"/>
                  </a:ext>
                </a:extLst>
              </p:cNvPr>
              <p:cNvSpPr/>
              <p:nvPr/>
            </p:nvSpPr>
            <p:spPr>
              <a:xfrm>
                <a:off x="492170" y="4602207"/>
                <a:ext cx="199725" cy="199786"/>
              </a:xfrm>
              <a:custGeom>
                <a:avLst/>
                <a:gdLst>
                  <a:gd name="connsiteX0" fmla="*/ 199810 w 199725"/>
                  <a:gd name="connsiteY0" fmla="*/ 100770 h 199786"/>
                  <a:gd name="connsiteX1" fmla="*/ 99947 w 199725"/>
                  <a:gd name="connsiteY1" fmla="*/ 200663 h 199786"/>
                  <a:gd name="connsiteX2" fmla="*/ 84 w 199725"/>
                  <a:gd name="connsiteY2" fmla="*/ 100770 h 199786"/>
                  <a:gd name="connsiteX3" fmla="*/ 99947 w 199725"/>
                  <a:gd name="connsiteY3" fmla="*/ 876 h 199786"/>
                  <a:gd name="connsiteX4" fmla="*/ 199810 w 199725"/>
                  <a:gd name="connsiteY4" fmla="*/ 100770 h 19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25" h="199786">
                    <a:moveTo>
                      <a:pt x="199810" y="100770"/>
                    </a:moveTo>
                    <a:cubicBezTo>
                      <a:pt x="199810" y="155939"/>
                      <a:pt x="155099" y="200663"/>
                      <a:pt x="99947" y="200663"/>
                    </a:cubicBezTo>
                    <a:cubicBezTo>
                      <a:pt x="44794" y="200663"/>
                      <a:pt x="84" y="155939"/>
                      <a:pt x="84" y="100770"/>
                    </a:cubicBezTo>
                    <a:cubicBezTo>
                      <a:pt x="84" y="45600"/>
                      <a:pt x="44794" y="876"/>
                      <a:pt x="99947" y="876"/>
                    </a:cubicBezTo>
                    <a:cubicBezTo>
                      <a:pt x="155099" y="876"/>
                      <a:pt x="199810" y="45600"/>
                      <a:pt x="199810" y="100770"/>
                    </a:cubicBezTo>
                    <a:close/>
                  </a:path>
                </a:pathLst>
              </a:custGeom>
              <a:no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grpSp>
        <p:sp>
          <p:nvSpPr>
            <p:cNvPr id="4442" name="Freeform 4441">
              <a:extLst>
                <a:ext uri="{FF2B5EF4-FFF2-40B4-BE49-F238E27FC236}">
                  <a16:creationId xmlns:a16="http://schemas.microsoft.com/office/drawing/2014/main" id="{3527FA8E-5B81-E6C0-AF86-FF39955ED60B}"/>
                </a:ext>
              </a:extLst>
            </p:cNvPr>
            <p:cNvSpPr/>
            <p:nvPr/>
          </p:nvSpPr>
          <p:spPr>
            <a:xfrm>
              <a:off x="522362" y="4632407"/>
              <a:ext cx="139343" cy="139386"/>
            </a:xfrm>
            <a:custGeom>
              <a:avLst/>
              <a:gdLst>
                <a:gd name="connsiteX0" fmla="*/ 139434 w 139343"/>
                <a:gd name="connsiteY0" fmla="*/ 70576 h 139386"/>
                <a:gd name="connsiteX1" fmla="*/ 69763 w 139343"/>
                <a:gd name="connsiteY1" fmla="*/ 140270 h 139386"/>
                <a:gd name="connsiteX2" fmla="*/ 91 w 139343"/>
                <a:gd name="connsiteY2" fmla="*/ 70576 h 139386"/>
                <a:gd name="connsiteX3" fmla="*/ 69763 w 139343"/>
                <a:gd name="connsiteY3" fmla="*/ 883 h 139386"/>
                <a:gd name="connsiteX4" fmla="*/ 139434 w 139343"/>
                <a:gd name="connsiteY4" fmla="*/ 70576 h 13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43" h="139386">
                  <a:moveTo>
                    <a:pt x="139434" y="70576"/>
                  </a:moveTo>
                  <a:cubicBezTo>
                    <a:pt x="139434" y="109067"/>
                    <a:pt x="108241" y="140270"/>
                    <a:pt x="69763" y="140270"/>
                  </a:cubicBezTo>
                  <a:cubicBezTo>
                    <a:pt x="31284" y="140270"/>
                    <a:pt x="91" y="109067"/>
                    <a:pt x="91" y="70576"/>
                  </a:cubicBezTo>
                  <a:cubicBezTo>
                    <a:pt x="91" y="32086"/>
                    <a:pt x="31284" y="883"/>
                    <a:pt x="69763" y="883"/>
                  </a:cubicBezTo>
                  <a:cubicBezTo>
                    <a:pt x="108241" y="883"/>
                    <a:pt x="139434" y="32086"/>
                    <a:pt x="139434" y="70576"/>
                  </a:cubicBezTo>
                  <a:close/>
                </a:path>
              </a:pathLst>
            </a:custGeom>
            <a:solidFill>
              <a:srgbClr val="4CB748"/>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443" name="Graphic 4289">
              <a:extLst>
                <a:ext uri="{FF2B5EF4-FFF2-40B4-BE49-F238E27FC236}">
                  <a16:creationId xmlns:a16="http://schemas.microsoft.com/office/drawing/2014/main" id="{7DEE4E2A-1FA4-801B-3234-43AD363A0D3B}"/>
                </a:ext>
              </a:extLst>
            </p:cNvPr>
            <p:cNvGrpSpPr/>
            <p:nvPr/>
          </p:nvGrpSpPr>
          <p:grpSpPr>
            <a:xfrm>
              <a:off x="8438523" y="3233898"/>
              <a:ext cx="1600993" cy="334527"/>
              <a:chOff x="8438523" y="3233898"/>
              <a:chExt cx="1600993" cy="334527"/>
            </a:xfrm>
          </p:grpSpPr>
          <p:sp>
            <p:nvSpPr>
              <p:cNvPr id="4444" name="Rounded Rectangle 4443">
                <a:extLst>
                  <a:ext uri="{FF2B5EF4-FFF2-40B4-BE49-F238E27FC236}">
                    <a16:creationId xmlns:a16="http://schemas.microsoft.com/office/drawing/2014/main" id="{8E732C4A-0912-37A3-9D3F-809D1D553ED9}"/>
                  </a:ext>
                </a:extLst>
              </p:cNvPr>
              <p:cNvSpPr/>
              <p:nvPr/>
            </p:nvSpPr>
            <p:spPr>
              <a:xfrm>
                <a:off x="8441712" y="3233898"/>
                <a:ext cx="1597804" cy="334527"/>
              </a:xfrm>
              <a:prstGeom prst="roundRect">
                <a:avLst/>
              </a:prstGeom>
              <a:solidFill>
                <a:srgbClr val="FCD8D8"/>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45" name="TextBox 4444">
                <a:extLst>
                  <a:ext uri="{FF2B5EF4-FFF2-40B4-BE49-F238E27FC236}">
                    <a16:creationId xmlns:a16="http://schemas.microsoft.com/office/drawing/2014/main" id="{E58F8100-4A76-A80A-010F-196567087BB3}"/>
                  </a:ext>
                </a:extLst>
              </p:cNvPr>
              <p:cNvSpPr txBox="1"/>
              <p:nvPr/>
            </p:nvSpPr>
            <p:spPr>
              <a:xfrm>
                <a:off x="8438523" y="3253225"/>
                <a:ext cx="1150102" cy="178205"/>
              </a:xfrm>
              <a:prstGeom prst="rect">
                <a:avLst/>
              </a:prstGeom>
              <a:noFill/>
            </p:spPr>
            <p:txBody>
              <a:bodyPr wrap="none" rtlCol="0">
                <a:spAutoFit/>
              </a:bodyPr>
              <a:lstStyle/>
              <a:p>
                <a:pPr defTabSz="855808"/>
                <a:r>
                  <a:rPr lang="en-US" sz="790" b="1" spc="8">
                    <a:ln/>
                    <a:solidFill>
                      <a:srgbClr val="3F3F3F"/>
                    </a:solidFill>
                    <a:latin typeface="Source Sans Pro" panose="020B0503030403020204" pitchFamily="34" charset="0"/>
                    <a:sym typeface="SourceSansPro-Black"/>
                    <a:rtl val="0"/>
                  </a:rPr>
                  <a:t>Agent Credentials Created</a:t>
                </a:r>
              </a:p>
            </p:txBody>
          </p:sp>
          <p:sp>
            <p:nvSpPr>
              <p:cNvPr id="4446" name="TextBox 4445">
                <a:extLst>
                  <a:ext uri="{FF2B5EF4-FFF2-40B4-BE49-F238E27FC236}">
                    <a16:creationId xmlns:a16="http://schemas.microsoft.com/office/drawing/2014/main" id="{576A43EA-E076-3B0F-2570-9091A435E2CE}"/>
                  </a:ext>
                </a:extLst>
              </p:cNvPr>
              <p:cNvSpPr txBox="1"/>
              <p:nvPr/>
            </p:nvSpPr>
            <p:spPr>
              <a:xfrm>
                <a:off x="8438523" y="3378673"/>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2/2/23 - 2/14/23</a:t>
                </a:r>
              </a:p>
            </p:txBody>
          </p:sp>
        </p:grpSp>
        <p:grpSp>
          <p:nvGrpSpPr>
            <p:cNvPr id="4447" name="Graphic 4289">
              <a:extLst>
                <a:ext uri="{FF2B5EF4-FFF2-40B4-BE49-F238E27FC236}">
                  <a16:creationId xmlns:a16="http://schemas.microsoft.com/office/drawing/2014/main" id="{1E2E0F0A-089E-1A56-C072-E24EC164E172}"/>
                </a:ext>
              </a:extLst>
            </p:cNvPr>
            <p:cNvGrpSpPr/>
            <p:nvPr/>
          </p:nvGrpSpPr>
          <p:grpSpPr>
            <a:xfrm>
              <a:off x="913979" y="2448689"/>
              <a:ext cx="2464922" cy="334527"/>
              <a:chOff x="913979" y="2448689"/>
              <a:chExt cx="2464922" cy="334527"/>
            </a:xfrm>
          </p:grpSpPr>
          <p:sp>
            <p:nvSpPr>
              <p:cNvPr id="4448" name="Rounded Rectangle 4447">
                <a:extLst>
                  <a:ext uri="{FF2B5EF4-FFF2-40B4-BE49-F238E27FC236}">
                    <a16:creationId xmlns:a16="http://schemas.microsoft.com/office/drawing/2014/main" id="{95FB2B79-B16D-4AAF-766F-46F022129ADA}"/>
                  </a:ext>
                </a:extLst>
              </p:cNvPr>
              <p:cNvSpPr/>
              <p:nvPr/>
            </p:nvSpPr>
            <p:spPr>
              <a:xfrm>
                <a:off x="935747" y="2448689"/>
                <a:ext cx="2443154" cy="334527"/>
              </a:xfrm>
              <a:prstGeom prst="roundRect">
                <a:avLst/>
              </a:prstGeom>
              <a:solidFill>
                <a:srgbClr val="FCD8D8"/>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49" name="TextBox 4448">
                <a:extLst>
                  <a:ext uri="{FF2B5EF4-FFF2-40B4-BE49-F238E27FC236}">
                    <a16:creationId xmlns:a16="http://schemas.microsoft.com/office/drawing/2014/main" id="{0EC33E80-0F83-491D-EB95-2DE570CF541A}"/>
                  </a:ext>
                </a:extLst>
              </p:cNvPr>
              <p:cNvSpPr txBox="1"/>
              <p:nvPr/>
            </p:nvSpPr>
            <p:spPr>
              <a:xfrm>
                <a:off x="913979" y="2468016"/>
                <a:ext cx="1346683" cy="178205"/>
              </a:xfrm>
              <a:prstGeom prst="rect">
                <a:avLst/>
              </a:prstGeom>
              <a:noFill/>
            </p:spPr>
            <p:txBody>
              <a:bodyPr wrap="none" rtlCol="0">
                <a:spAutoFit/>
              </a:bodyPr>
              <a:lstStyle/>
              <a:p>
                <a:pPr defTabSz="855808"/>
                <a:r>
                  <a:rPr lang="en-US" sz="790" b="1" spc="8">
                    <a:ln/>
                    <a:solidFill>
                      <a:srgbClr val="3F3F3F"/>
                    </a:solidFill>
                    <a:latin typeface="Source Sans Pro" panose="020B0503030403020204" pitchFamily="34" charset="0"/>
                    <a:sym typeface="SourceSansPro-Black"/>
                    <a:rtl val="0"/>
                  </a:rPr>
                  <a:t>Obtain launch team credentials</a:t>
                </a:r>
              </a:p>
            </p:txBody>
          </p:sp>
          <p:sp>
            <p:nvSpPr>
              <p:cNvPr id="4450" name="TextBox 4449">
                <a:extLst>
                  <a:ext uri="{FF2B5EF4-FFF2-40B4-BE49-F238E27FC236}">
                    <a16:creationId xmlns:a16="http://schemas.microsoft.com/office/drawing/2014/main" id="{A26539AE-E8EC-4E7C-4B45-4E2B7535F6F0}"/>
                  </a:ext>
                </a:extLst>
              </p:cNvPr>
              <p:cNvSpPr txBox="1"/>
              <p:nvPr/>
            </p:nvSpPr>
            <p:spPr>
              <a:xfrm>
                <a:off x="913979" y="2570232"/>
                <a:ext cx="863031"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12/14/2022 - 12/29/2022</a:t>
                </a:r>
              </a:p>
            </p:txBody>
          </p:sp>
        </p:grpSp>
        <p:grpSp>
          <p:nvGrpSpPr>
            <p:cNvPr id="4451" name="Graphic 4289">
              <a:extLst>
                <a:ext uri="{FF2B5EF4-FFF2-40B4-BE49-F238E27FC236}">
                  <a16:creationId xmlns:a16="http://schemas.microsoft.com/office/drawing/2014/main" id="{3E1D81D7-00F9-3B2D-DD38-C4019A0A013E}"/>
                </a:ext>
              </a:extLst>
            </p:cNvPr>
            <p:cNvGrpSpPr/>
            <p:nvPr/>
          </p:nvGrpSpPr>
          <p:grpSpPr>
            <a:xfrm>
              <a:off x="1016164" y="2076992"/>
              <a:ext cx="2088695" cy="334527"/>
              <a:chOff x="1016164" y="2076992"/>
              <a:chExt cx="2088695" cy="334527"/>
            </a:xfrm>
          </p:grpSpPr>
          <p:sp>
            <p:nvSpPr>
              <p:cNvPr id="4452" name="Rounded Rectangle 4451">
                <a:extLst>
                  <a:ext uri="{FF2B5EF4-FFF2-40B4-BE49-F238E27FC236}">
                    <a16:creationId xmlns:a16="http://schemas.microsoft.com/office/drawing/2014/main" id="{F3EB525E-4A62-212F-CA32-AB9246CD3CDC}"/>
                  </a:ext>
                </a:extLst>
              </p:cNvPr>
              <p:cNvSpPr/>
              <p:nvPr/>
            </p:nvSpPr>
            <p:spPr>
              <a:xfrm>
                <a:off x="1037932" y="2076992"/>
                <a:ext cx="2066927" cy="334527"/>
              </a:xfrm>
              <a:prstGeom prst="roundRect">
                <a:avLst/>
              </a:prstGeom>
              <a:solidFill>
                <a:srgbClr val="F2F1D3"/>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53" name="TextBox 4452">
                <a:extLst>
                  <a:ext uri="{FF2B5EF4-FFF2-40B4-BE49-F238E27FC236}">
                    <a16:creationId xmlns:a16="http://schemas.microsoft.com/office/drawing/2014/main" id="{4B21FCF9-6AE0-B5E6-B8D1-E42CBBCB8FA0}"/>
                  </a:ext>
                </a:extLst>
              </p:cNvPr>
              <p:cNvSpPr txBox="1"/>
              <p:nvPr/>
            </p:nvSpPr>
            <p:spPr>
              <a:xfrm>
                <a:off x="1016164" y="2087027"/>
                <a:ext cx="1202559"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Tech infrastructure created</a:t>
                </a:r>
              </a:p>
            </p:txBody>
          </p:sp>
          <p:sp>
            <p:nvSpPr>
              <p:cNvPr id="4454" name="TextBox 4453">
                <a:extLst>
                  <a:ext uri="{FF2B5EF4-FFF2-40B4-BE49-F238E27FC236}">
                    <a16:creationId xmlns:a16="http://schemas.microsoft.com/office/drawing/2014/main" id="{BD7BEADB-32D0-D24A-99A1-E58C692E0036}"/>
                  </a:ext>
                </a:extLst>
              </p:cNvPr>
              <p:cNvSpPr txBox="1"/>
              <p:nvPr/>
            </p:nvSpPr>
            <p:spPr>
              <a:xfrm>
                <a:off x="1016164" y="2207828"/>
                <a:ext cx="72157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12/16/22 - 12/28/22</a:t>
                </a:r>
              </a:p>
            </p:txBody>
          </p:sp>
        </p:grpSp>
        <p:grpSp>
          <p:nvGrpSpPr>
            <p:cNvPr id="4455" name="Graphic 4289">
              <a:extLst>
                <a:ext uri="{FF2B5EF4-FFF2-40B4-BE49-F238E27FC236}">
                  <a16:creationId xmlns:a16="http://schemas.microsoft.com/office/drawing/2014/main" id="{4F2C459B-FF3F-6721-D3B8-783BAA01684C}"/>
                </a:ext>
              </a:extLst>
            </p:cNvPr>
            <p:cNvGrpSpPr/>
            <p:nvPr/>
          </p:nvGrpSpPr>
          <p:grpSpPr>
            <a:xfrm>
              <a:off x="7412027" y="4005169"/>
              <a:ext cx="1912193" cy="334527"/>
              <a:chOff x="7412027" y="4005169"/>
              <a:chExt cx="1912193" cy="334527"/>
            </a:xfrm>
          </p:grpSpPr>
          <p:sp>
            <p:nvSpPr>
              <p:cNvPr id="4456" name="Rounded Rectangle 4455">
                <a:extLst>
                  <a:ext uri="{FF2B5EF4-FFF2-40B4-BE49-F238E27FC236}">
                    <a16:creationId xmlns:a16="http://schemas.microsoft.com/office/drawing/2014/main" id="{466E60B3-097A-5262-EB80-F6AA05877E71}"/>
                  </a:ext>
                </a:extLst>
              </p:cNvPr>
              <p:cNvSpPr/>
              <p:nvPr/>
            </p:nvSpPr>
            <p:spPr>
              <a:xfrm>
                <a:off x="7424505" y="4005169"/>
                <a:ext cx="1899715" cy="334527"/>
              </a:xfrm>
              <a:prstGeom prst="roundRect">
                <a:avLst/>
              </a:prstGeom>
              <a:solidFill>
                <a:srgbClr val="C5E4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57" name="TextBox 4456">
                <a:extLst>
                  <a:ext uri="{FF2B5EF4-FFF2-40B4-BE49-F238E27FC236}">
                    <a16:creationId xmlns:a16="http://schemas.microsoft.com/office/drawing/2014/main" id="{0D401ABB-1BB7-A76A-3D67-F32E582766C1}"/>
                  </a:ext>
                </a:extLst>
              </p:cNvPr>
              <p:cNvSpPr txBox="1"/>
              <p:nvPr/>
            </p:nvSpPr>
            <p:spPr>
              <a:xfrm>
                <a:off x="7412027" y="4019850"/>
                <a:ext cx="917945" cy="178205"/>
              </a:xfrm>
              <a:prstGeom prst="rect">
                <a:avLst/>
              </a:prstGeom>
              <a:noFill/>
            </p:spPr>
            <p:txBody>
              <a:bodyPr wrap="none" rtlCol="0">
                <a:spAutoFit/>
              </a:bodyPr>
              <a:lstStyle/>
              <a:p>
                <a:pPr defTabSz="855808"/>
                <a:r>
                  <a:rPr lang="en-US" sz="790" b="1" spc="8">
                    <a:ln/>
                    <a:solidFill>
                      <a:srgbClr val="3F3F3F"/>
                    </a:solidFill>
                    <a:latin typeface="Source Sans Pro" panose="020B0503030403020204" pitchFamily="34" charset="0"/>
                    <a:sym typeface="SourceSansPro-Black"/>
                    <a:rtl val="0"/>
                  </a:rPr>
                  <a:t>Curriculum creation</a:t>
                </a:r>
              </a:p>
            </p:txBody>
          </p:sp>
          <p:sp>
            <p:nvSpPr>
              <p:cNvPr id="4458" name="TextBox 4457">
                <a:extLst>
                  <a:ext uri="{FF2B5EF4-FFF2-40B4-BE49-F238E27FC236}">
                    <a16:creationId xmlns:a16="http://schemas.microsoft.com/office/drawing/2014/main" id="{F4AE3644-1BD5-C9E0-BFF2-3689F2510720}"/>
                  </a:ext>
                </a:extLst>
              </p:cNvPr>
              <p:cNvSpPr txBox="1"/>
              <p:nvPr/>
            </p:nvSpPr>
            <p:spPr>
              <a:xfrm>
                <a:off x="7412027" y="4140651"/>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1/27/23 - 2/9/23</a:t>
                </a:r>
              </a:p>
            </p:txBody>
          </p:sp>
        </p:grpSp>
        <p:grpSp>
          <p:nvGrpSpPr>
            <p:cNvPr id="4459" name="Graphic 4289">
              <a:extLst>
                <a:ext uri="{FF2B5EF4-FFF2-40B4-BE49-F238E27FC236}">
                  <a16:creationId xmlns:a16="http://schemas.microsoft.com/office/drawing/2014/main" id="{89DF6F26-1EDD-D00E-1D38-27382E6CEA70}"/>
                </a:ext>
              </a:extLst>
            </p:cNvPr>
            <p:cNvGrpSpPr/>
            <p:nvPr/>
          </p:nvGrpSpPr>
          <p:grpSpPr>
            <a:xfrm>
              <a:off x="1058524" y="4609918"/>
              <a:ext cx="13017809" cy="189369"/>
              <a:chOff x="1058524" y="4609918"/>
              <a:chExt cx="13017809" cy="189369"/>
            </a:xfrm>
          </p:grpSpPr>
          <p:sp>
            <p:nvSpPr>
              <p:cNvPr id="4460" name="TextBox 4459">
                <a:extLst>
                  <a:ext uri="{FF2B5EF4-FFF2-40B4-BE49-F238E27FC236}">
                    <a16:creationId xmlns:a16="http://schemas.microsoft.com/office/drawing/2014/main" id="{17064608-0D18-6B2A-B15A-8D45746F4132}"/>
                  </a:ext>
                </a:extLst>
              </p:cNvPr>
              <p:cNvSpPr txBox="1"/>
              <p:nvPr/>
            </p:nvSpPr>
            <p:spPr>
              <a:xfrm>
                <a:off x="1058524" y="4609918"/>
                <a:ext cx="629805" cy="189369"/>
              </a:xfrm>
              <a:prstGeom prst="rect">
                <a:avLst/>
              </a:prstGeom>
              <a:noFill/>
            </p:spPr>
            <p:txBody>
              <a:bodyPr wrap="none" rtlCol="0">
                <a:spAutoFit/>
              </a:bodyPr>
              <a:lstStyle/>
              <a:p>
                <a:pPr defTabSz="855808"/>
                <a:r>
                  <a:rPr lang="en-US" sz="877" b="1" spc="8">
                    <a:ln/>
                    <a:solidFill>
                      <a:srgbClr val="3F3F3F"/>
                    </a:solidFill>
                    <a:latin typeface="Source Sans Pro Black" panose="020B0503030403020204" pitchFamily="34" charset="0"/>
                    <a:ea typeface="Lato-Black"/>
                    <a:cs typeface="Lato-Black"/>
                    <a:sym typeface="Lato-Black"/>
                    <a:rtl val="0"/>
                  </a:rPr>
                  <a:t>12/18/2022</a:t>
                </a:r>
              </a:p>
            </p:txBody>
          </p:sp>
          <p:sp>
            <p:nvSpPr>
              <p:cNvPr id="4461" name="TextBox 4460">
                <a:extLst>
                  <a:ext uri="{FF2B5EF4-FFF2-40B4-BE49-F238E27FC236}">
                    <a16:creationId xmlns:a16="http://schemas.microsoft.com/office/drawing/2014/main" id="{B8AE5097-FA92-6B02-DDA2-05F867C5C13B}"/>
                  </a:ext>
                </a:extLst>
              </p:cNvPr>
              <p:cNvSpPr txBox="1"/>
              <p:nvPr/>
            </p:nvSpPr>
            <p:spPr>
              <a:xfrm>
                <a:off x="2245266" y="4609918"/>
                <a:ext cx="629805"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12/25/2022</a:t>
                </a:r>
              </a:p>
            </p:txBody>
          </p:sp>
          <p:sp>
            <p:nvSpPr>
              <p:cNvPr id="4462" name="TextBox 4461">
                <a:extLst>
                  <a:ext uri="{FF2B5EF4-FFF2-40B4-BE49-F238E27FC236}">
                    <a16:creationId xmlns:a16="http://schemas.microsoft.com/office/drawing/2014/main" id="{A24F1712-F032-A372-D58F-3F6D50D7B476}"/>
                  </a:ext>
                </a:extLst>
              </p:cNvPr>
              <p:cNvSpPr txBox="1"/>
              <p:nvPr/>
            </p:nvSpPr>
            <p:spPr>
              <a:xfrm>
                <a:off x="5393962" y="4609918"/>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1/15/2023</a:t>
                </a:r>
              </a:p>
            </p:txBody>
          </p:sp>
          <p:sp>
            <p:nvSpPr>
              <p:cNvPr id="4463" name="TextBox 4462">
                <a:extLst>
                  <a:ext uri="{FF2B5EF4-FFF2-40B4-BE49-F238E27FC236}">
                    <a16:creationId xmlns:a16="http://schemas.microsoft.com/office/drawing/2014/main" id="{2C1C1899-2BD8-C4B3-1064-57C0EC112189}"/>
                  </a:ext>
                </a:extLst>
              </p:cNvPr>
              <p:cNvSpPr txBox="1"/>
              <p:nvPr/>
            </p:nvSpPr>
            <p:spPr>
              <a:xfrm>
                <a:off x="3438045" y="4609918"/>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1/1/2023</a:t>
                </a:r>
              </a:p>
            </p:txBody>
          </p:sp>
          <p:sp>
            <p:nvSpPr>
              <p:cNvPr id="4464" name="TextBox 4463">
                <a:extLst>
                  <a:ext uri="{FF2B5EF4-FFF2-40B4-BE49-F238E27FC236}">
                    <a16:creationId xmlns:a16="http://schemas.microsoft.com/office/drawing/2014/main" id="{2698DD42-2516-783E-CD1D-162F6FFF64D2}"/>
                  </a:ext>
                </a:extLst>
              </p:cNvPr>
              <p:cNvSpPr txBox="1"/>
              <p:nvPr/>
            </p:nvSpPr>
            <p:spPr>
              <a:xfrm>
                <a:off x="7437666" y="4609918"/>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1/29/2023</a:t>
                </a:r>
              </a:p>
            </p:txBody>
          </p:sp>
          <p:sp>
            <p:nvSpPr>
              <p:cNvPr id="4465" name="TextBox 4464">
                <a:extLst>
                  <a:ext uri="{FF2B5EF4-FFF2-40B4-BE49-F238E27FC236}">
                    <a16:creationId xmlns:a16="http://schemas.microsoft.com/office/drawing/2014/main" id="{C1B25CA0-22CB-5496-0357-94DA82F6F1CD}"/>
                  </a:ext>
                </a:extLst>
              </p:cNvPr>
              <p:cNvSpPr txBox="1"/>
              <p:nvPr/>
            </p:nvSpPr>
            <p:spPr>
              <a:xfrm>
                <a:off x="8510146" y="4609918"/>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2/5/2023</a:t>
                </a:r>
              </a:p>
            </p:txBody>
          </p:sp>
          <p:sp>
            <p:nvSpPr>
              <p:cNvPr id="4466" name="TextBox 4465">
                <a:extLst>
                  <a:ext uri="{FF2B5EF4-FFF2-40B4-BE49-F238E27FC236}">
                    <a16:creationId xmlns:a16="http://schemas.microsoft.com/office/drawing/2014/main" id="{DFF90D0E-94AC-143C-99A4-9CF58938DF6C}"/>
                  </a:ext>
                </a:extLst>
              </p:cNvPr>
              <p:cNvSpPr txBox="1"/>
              <p:nvPr/>
            </p:nvSpPr>
            <p:spPr>
              <a:xfrm>
                <a:off x="11645837" y="4609918"/>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2/26/2023</a:t>
                </a:r>
              </a:p>
            </p:txBody>
          </p:sp>
          <p:sp>
            <p:nvSpPr>
              <p:cNvPr id="4467" name="TextBox 4466">
                <a:extLst>
                  <a:ext uri="{FF2B5EF4-FFF2-40B4-BE49-F238E27FC236}">
                    <a16:creationId xmlns:a16="http://schemas.microsoft.com/office/drawing/2014/main" id="{5ABE3145-FF6C-15DB-103F-AA5042524A1B}"/>
                  </a:ext>
                </a:extLst>
              </p:cNvPr>
              <p:cNvSpPr txBox="1"/>
              <p:nvPr/>
            </p:nvSpPr>
            <p:spPr>
              <a:xfrm>
                <a:off x="12611487" y="4609918"/>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3/5/2023</a:t>
                </a:r>
              </a:p>
            </p:txBody>
          </p:sp>
          <p:sp>
            <p:nvSpPr>
              <p:cNvPr id="4468" name="TextBox 4467">
                <a:extLst>
                  <a:ext uri="{FF2B5EF4-FFF2-40B4-BE49-F238E27FC236}">
                    <a16:creationId xmlns:a16="http://schemas.microsoft.com/office/drawing/2014/main" id="{B18E8E3F-5081-942C-3E7D-A2804F313C42}"/>
                  </a:ext>
                </a:extLst>
              </p:cNvPr>
              <p:cNvSpPr txBox="1"/>
              <p:nvPr/>
            </p:nvSpPr>
            <p:spPr>
              <a:xfrm>
                <a:off x="10661144" y="4609918"/>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2/19/2023</a:t>
                </a:r>
              </a:p>
            </p:txBody>
          </p:sp>
          <p:sp>
            <p:nvSpPr>
              <p:cNvPr id="4469" name="TextBox 4468">
                <a:extLst>
                  <a:ext uri="{FF2B5EF4-FFF2-40B4-BE49-F238E27FC236}">
                    <a16:creationId xmlns:a16="http://schemas.microsoft.com/office/drawing/2014/main" id="{86A8660F-7D32-DD9F-CCD6-62DA8E3390FD}"/>
                  </a:ext>
                </a:extLst>
              </p:cNvPr>
              <p:cNvSpPr txBox="1"/>
              <p:nvPr/>
            </p:nvSpPr>
            <p:spPr>
              <a:xfrm>
                <a:off x="4441318" y="4609918"/>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1/8/2023</a:t>
                </a:r>
              </a:p>
            </p:txBody>
          </p:sp>
          <p:sp>
            <p:nvSpPr>
              <p:cNvPr id="4470" name="TextBox 4469">
                <a:extLst>
                  <a:ext uri="{FF2B5EF4-FFF2-40B4-BE49-F238E27FC236}">
                    <a16:creationId xmlns:a16="http://schemas.microsoft.com/office/drawing/2014/main" id="{28054BFC-3A12-9A1D-EB66-B43B502B8945}"/>
                  </a:ext>
                </a:extLst>
              </p:cNvPr>
              <p:cNvSpPr txBox="1"/>
              <p:nvPr/>
            </p:nvSpPr>
            <p:spPr>
              <a:xfrm>
                <a:off x="6360077" y="4609918"/>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1/22/2023</a:t>
                </a:r>
              </a:p>
            </p:txBody>
          </p:sp>
          <p:sp>
            <p:nvSpPr>
              <p:cNvPr id="4471" name="TextBox 4470">
                <a:extLst>
                  <a:ext uri="{FF2B5EF4-FFF2-40B4-BE49-F238E27FC236}">
                    <a16:creationId xmlns:a16="http://schemas.microsoft.com/office/drawing/2014/main" id="{40F9E931-A63C-ADB7-E611-61A500256CBF}"/>
                  </a:ext>
                </a:extLst>
              </p:cNvPr>
              <p:cNvSpPr txBox="1"/>
              <p:nvPr/>
            </p:nvSpPr>
            <p:spPr>
              <a:xfrm>
                <a:off x="9499948" y="4609918"/>
                <a:ext cx="578203"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2/12/2023</a:t>
                </a:r>
              </a:p>
            </p:txBody>
          </p:sp>
          <p:sp>
            <p:nvSpPr>
              <p:cNvPr id="4472" name="TextBox 4471">
                <a:extLst>
                  <a:ext uri="{FF2B5EF4-FFF2-40B4-BE49-F238E27FC236}">
                    <a16:creationId xmlns:a16="http://schemas.microsoft.com/office/drawing/2014/main" id="{B19AEEB7-E116-EFD7-AFAA-9AFBC38735B1}"/>
                  </a:ext>
                </a:extLst>
              </p:cNvPr>
              <p:cNvSpPr txBox="1"/>
              <p:nvPr/>
            </p:nvSpPr>
            <p:spPr>
              <a:xfrm>
                <a:off x="13549733" y="4609918"/>
                <a:ext cx="526600" cy="189369"/>
              </a:xfrm>
              <a:prstGeom prst="rect">
                <a:avLst/>
              </a:prstGeom>
              <a:noFill/>
            </p:spPr>
            <p:txBody>
              <a:bodyPr wrap="none" rtlCol="0">
                <a:spAutoFit/>
              </a:bodyPr>
              <a:lstStyle/>
              <a:p>
                <a:pPr defTabSz="855808"/>
                <a:r>
                  <a:rPr lang="en-US" sz="877" b="1" spc="8">
                    <a:ln/>
                    <a:solidFill>
                      <a:srgbClr val="343434"/>
                    </a:solidFill>
                    <a:latin typeface="Source Sans Pro Black" panose="020B0503030403020204" pitchFamily="34" charset="0"/>
                    <a:ea typeface="Lato-Black"/>
                    <a:cs typeface="Lato-Black"/>
                    <a:sym typeface="Lato-Black"/>
                    <a:rtl val="0"/>
                  </a:rPr>
                  <a:t>4/2/2023</a:t>
                </a:r>
              </a:p>
            </p:txBody>
          </p:sp>
        </p:grpSp>
        <p:grpSp>
          <p:nvGrpSpPr>
            <p:cNvPr id="4473" name="Graphic 4289">
              <a:extLst>
                <a:ext uri="{FF2B5EF4-FFF2-40B4-BE49-F238E27FC236}">
                  <a16:creationId xmlns:a16="http://schemas.microsoft.com/office/drawing/2014/main" id="{44611AD1-FB51-CADA-B1FD-362148A3C704}"/>
                </a:ext>
              </a:extLst>
            </p:cNvPr>
            <p:cNvGrpSpPr/>
            <p:nvPr/>
          </p:nvGrpSpPr>
          <p:grpSpPr>
            <a:xfrm>
              <a:off x="1489931" y="2820386"/>
              <a:ext cx="1647442" cy="334527"/>
              <a:chOff x="1489931" y="2820386"/>
              <a:chExt cx="1647442" cy="334527"/>
            </a:xfrm>
          </p:grpSpPr>
          <p:sp>
            <p:nvSpPr>
              <p:cNvPr id="4474" name="Rounded Rectangle 4473">
                <a:extLst>
                  <a:ext uri="{FF2B5EF4-FFF2-40B4-BE49-F238E27FC236}">
                    <a16:creationId xmlns:a16="http://schemas.microsoft.com/office/drawing/2014/main" id="{A3AF7A5B-CAE9-86EA-5C4A-4F0E05005AA4}"/>
                  </a:ext>
                </a:extLst>
              </p:cNvPr>
              <p:cNvSpPr/>
              <p:nvPr/>
            </p:nvSpPr>
            <p:spPr>
              <a:xfrm>
                <a:off x="1493121" y="2820386"/>
                <a:ext cx="1644252" cy="334527"/>
              </a:xfrm>
              <a:prstGeom prst="roundRect">
                <a:avLst/>
              </a:prstGeom>
              <a:solidFill>
                <a:srgbClr val="C5E4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75" name="TextBox 4474">
                <a:extLst>
                  <a:ext uri="{FF2B5EF4-FFF2-40B4-BE49-F238E27FC236}">
                    <a16:creationId xmlns:a16="http://schemas.microsoft.com/office/drawing/2014/main" id="{EACE21C5-D304-76DD-4739-FFF07E5F8B7E}"/>
                  </a:ext>
                </a:extLst>
              </p:cNvPr>
              <p:cNvSpPr txBox="1"/>
              <p:nvPr/>
            </p:nvSpPr>
            <p:spPr>
              <a:xfrm>
                <a:off x="1489931" y="2839712"/>
                <a:ext cx="1368050"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Launch team discovery sessions</a:t>
                </a:r>
              </a:p>
            </p:txBody>
          </p:sp>
          <p:sp>
            <p:nvSpPr>
              <p:cNvPr id="4476" name="TextBox 4475">
                <a:extLst>
                  <a:ext uri="{FF2B5EF4-FFF2-40B4-BE49-F238E27FC236}">
                    <a16:creationId xmlns:a16="http://schemas.microsoft.com/office/drawing/2014/main" id="{03166E0E-B298-9859-E43C-3F196443998F}"/>
                  </a:ext>
                </a:extLst>
              </p:cNvPr>
              <p:cNvSpPr txBox="1"/>
              <p:nvPr/>
            </p:nvSpPr>
            <p:spPr>
              <a:xfrm>
                <a:off x="1489931" y="2965160"/>
                <a:ext cx="72157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12/16/22 - 12/28/22</a:t>
                </a:r>
              </a:p>
            </p:txBody>
          </p:sp>
        </p:grpSp>
        <p:grpSp>
          <p:nvGrpSpPr>
            <p:cNvPr id="4477" name="Graphic 4289">
              <a:extLst>
                <a:ext uri="{FF2B5EF4-FFF2-40B4-BE49-F238E27FC236}">
                  <a16:creationId xmlns:a16="http://schemas.microsoft.com/office/drawing/2014/main" id="{5CECCC78-68B5-CF61-F5DE-0D2A3AD8FBCD}"/>
                </a:ext>
              </a:extLst>
            </p:cNvPr>
            <p:cNvGrpSpPr/>
            <p:nvPr/>
          </p:nvGrpSpPr>
          <p:grpSpPr>
            <a:xfrm>
              <a:off x="3408226" y="2076992"/>
              <a:ext cx="964658" cy="334527"/>
              <a:chOff x="3408226" y="2076992"/>
              <a:chExt cx="964658" cy="334527"/>
            </a:xfrm>
          </p:grpSpPr>
          <p:sp>
            <p:nvSpPr>
              <p:cNvPr id="4478" name="Rounded Rectangle 4477">
                <a:extLst>
                  <a:ext uri="{FF2B5EF4-FFF2-40B4-BE49-F238E27FC236}">
                    <a16:creationId xmlns:a16="http://schemas.microsoft.com/office/drawing/2014/main" id="{58F3908E-DCAC-59EE-B28F-AC36714726A1}"/>
                  </a:ext>
                </a:extLst>
              </p:cNvPr>
              <p:cNvSpPr/>
              <p:nvPr/>
            </p:nvSpPr>
            <p:spPr>
              <a:xfrm>
                <a:off x="3411415" y="2076992"/>
                <a:ext cx="961469" cy="334527"/>
              </a:xfrm>
              <a:prstGeom prst="roundRect">
                <a:avLst/>
              </a:prstGeom>
              <a:solidFill>
                <a:srgbClr val="C5E4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79" name="TextBox 4478">
                <a:extLst>
                  <a:ext uri="{FF2B5EF4-FFF2-40B4-BE49-F238E27FC236}">
                    <a16:creationId xmlns:a16="http://schemas.microsoft.com/office/drawing/2014/main" id="{4EACAE78-64B4-06F2-37D3-48000C104090}"/>
                  </a:ext>
                </a:extLst>
              </p:cNvPr>
              <p:cNvSpPr txBox="1"/>
              <p:nvPr/>
            </p:nvSpPr>
            <p:spPr>
              <a:xfrm>
                <a:off x="3408226" y="2096319"/>
                <a:ext cx="949516"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Rapid system testing</a:t>
                </a:r>
              </a:p>
            </p:txBody>
          </p:sp>
          <p:sp>
            <p:nvSpPr>
              <p:cNvPr id="4480" name="TextBox 4479">
                <a:extLst>
                  <a:ext uri="{FF2B5EF4-FFF2-40B4-BE49-F238E27FC236}">
                    <a16:creationId xmlns:a16="http://schemas.microsoft.com/office/drawing/2014/main" id="{9D833FB7-75D1-4019-193D-AE8DBC94C572}"/>
                  </a:ext>
                </a:extLst>
              </p:cNvPr>
              <p:cNvSpPr txBox="1"/>
              <p:nvPr/>
            </p:nvSpPr>
            <p:spPr>
              <a:xfrm>
                <a:off x="3408226" y="2221767"/>
                <a:ext cx="650853"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12/30/22 - 1/5/22</a:t>
                </a:r>
              </a:p>
            </p:txBody>
          </p:sp>
        </p:grpSp>
        <p:grpSp>
          <p:nvGrpSpPr>
            <p:cNvPr id="4481" name="Graphic 4289">
              <a:extLst>
                <a:ext uri="{FF2B5EF4-FFF2-40B4-BE49-F238E27FC236}">
                  <a16:creationId xmlns:a16="http://schemas.microsoft.com/office/drawing/2014/main" id="{17652A07-E667-344E-8C9C-58D2618A0DC3}"/>
                </a:ext>
              </a:extLst>
            </p:cNvPr>
            <p:cNvGrpSpPr/>
            <p:nvPr/>
          </p:nvGrpSpPr>
          <p:grpSpPr>
            <a:xfrm>
              <a:off x="4392919" y="2076992"/>
              <a:ext cx="853184" cy="334527"/>
              <a:chOff x="4392919" y="2076992"/>
              <a:chExt cx="853184" cy="334527"/>
            </a:xfrm>
          </p:grpSpPr>
          <p:sp>
            <p:nvSpPr>
              <p:cNvPr id="4482" name="Rounded Rectangle 4481">
                <a:extLst>
                  <a:ext uri="{FF2B5EF4-FFF2-40B4-BE49-F238E27FC236}">
                    <a16:creationId xmlns:a16="http://schemas.microsoft.com/office/drawing/2014/main" id="{A6CFEA99-392B-D923-9338-A032280C0EE0}"/>
                  </a:ext>
                </a:extLst>
              </p:cNvPr>
              <p:cNvSpPr/>
              <p:nvPr/>
            </p:nvSpPr>
            <p:spPr>
              <a:xfrm>
                <a:off x="4414688" y="2076992"/>
                <a:ext cx="831415" cy="334527"/>
              </a:xfrm>
              <a:prstGeom prst="roundRect">
                <a:avLst/>
              </a:prstGeom>
              <a:solidFill>
                <a:srgbClr val="F2F1D3"/>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83" name="TextBox 4482">
                <a:extLst>
                  <a:ext uri="{FF2B5EF4-FFF2-40B4-BE49-F238E27FC236}">
                    <a16:creationId xmlns:a16="http://schemas.microsoft.com/office/drawing/2014/main" id="{4CCF2920-C43B-980D-C5BC-F090D4B12F60}"/>
                  </a:ext>
                </a:extLst>
              </p:cNvPr>
              <p:cNvSpPr txBox="1"/>
              <p:nvPr/>
            </p:nvSpPr>
            <p:spPr>
              <a:xfrm>
                <a:off x="4392919" y="2087027"/>
                <a:ext cx="831247"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Tech adjustments</a:t>
                </a:r>
              </a:p>
            </p:txBody>
          </p:sp>
          <p:sp>
            <p:nvSpPr>
              <p:cNvPr id="4484" name="TextBox 4483">
                <a:extLst>
                  <a:ext uri="{FF2B5EF4-FFF2-40B4-BE49-F238E27FC236}">
                    <a16:creationId xmlns:a16="http://schemas.microsoft.com/office/drawing/2014/main" id="{8C490757-03AC-5451-025F-273CA774E5BB}"/>
                  </a:ext>
                </a:extLst>
              </p:cNvPr>
              <p:cNvSpPr txBox="1"/>
              <p:nvPr/>
            </p:nvSpPr>
            <p:spPr>
              <a:xfrm>
                <a:off x="4392919" y="2207828"/>
                <a:ext cx="580126"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1/6/23 - 1/9/23</a:t>
                </a:r>
              </a:p>
            </p:txBody>
          </p:sp>
        </p:grpSp>
        <p:grpSp>
          <p:nvGrpSpPr>
            <p:cNvPr id="4485" name="Graphic 4289">
              <a:extLst>
                <a:ext uri="{FF2B5EF4-FFF2-40B4-BE49-F238E27FC236}">
                  <a16:creationId xmlns:a16="http://schemas.microsoft.com/office/drawing/2014/main" id="{7A3724EE-B139-22EF-99E7-5D014DDD0B35}"/>
                </a:ext>
              </a:extLst>
            </p:cNvPr>
            <p:cNvGrpSpPr/>
            <p:nvPr/>
          </p:nvGrpSpPr>
          <p:grpSpPr>
            <a:xfrm>
              <a:off x="4420788" y="2462627"/>
              <a:ext cx="1647441" cy="334527"/>
              <a:chOff x="4420788" y="2462627"/>
              <a:chExt cx="1647441" cy="334527"/>
            </a:xfrm>
          </p:grpSpPr>
          <p:sp>
            <p:nvSpPr>
              <p:cNvPr id="4486" name="Rounded Rectangle 4485">
                <a:extLst>
                  <a:ext uri="{FF2B5EF4-FFF2-40B4-BE49-F238E27FC236}">
                    <a16:creationId xmlns:a16="http://schemas.microsoft.com/office/drawing/2014/main" id="{9EC67AA0-ADAC-ECF6-71BC-D7164BA59493}"/>
                  </a:ext>
                </a:extLst>
              </p:cNvPr>
              <p:cNvSpPr/>
              <p:nvPr/>
            </p:nvSpPr>
            <p:spPr>
              <a:xfrm>
                <a:off x="4423977" y="2462627"/>
                <a:ext cx="1644252" cy="334527"/>
              </a:xfrm>
              <a:prstGeom prst="roundRect">
                <a:avLst/>
              </a:prstGeom>
              <a:solidFill>
                <a:srgbClr val="C5E4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87" name="TextBox 4486">
                <a:extLst>
                  <a:ext uri="{FF2B5EF4-FFF2-40B4-BE49-F238E27FC236}">
                    <a16:creationId xmlns:a16="http://schemas.microsoft.com/office/drawing/2014/main" id="{EF194102-51CC-3565-02C7-D93A5475F150}"/>
                  </a:ext>
                </a:extLst>
              </p:cNvPr>
              <p:cNvSpPr txBox="1"/>
              <p:nvPr/>
            </p:nvSpPr>
            <p:spPr>
              <a:xfrm>
                <a:off x="4420788" y="2481954"/>
                <a:ext cx="1351544"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Create agent setup instructions</a:t>
                </a:r>
              </a:p>
            </p:txBody>
          </p:sp>
          <p:sp>
            <p:nvSpPr>
              <p:cNvPr id="4488" name="TextBox 4487">
                <a:extLst>
                  <a:ext uri="{FF2B5EF4-FFF2-40B4-BE49-F238E27FC236}">
                    <a16:creationId xmlns:a16="http://schemas.microsoft.com/office/drawing/2014/main" id="{B4C11E24-58C0-07C4-E8E4-560636B600F8}"/>
                  </a:ext>
                </a:extLst>
              </p:cNvPr>
              <p:cNvSpPr txBox="1"/>
              <p:nvPr/>
            </p:nvSpPr>
            <p:spPr>
              <a:xfrm>
                <a:off x="4420788" y="2607402"/>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1/6/23 - 1/19/23</a:t>
                </a:r>
              </a:p>
            </p:txBody>
          </p:sp>
        </p:grpSp>
        <p:grpSp>
          <p:nvGrpSpPr>
            <p:cNvPr id="4489" name="Graphic 4289">
              <a:extLst>
                <a:ext uri="{FF2B5EF4-FFF2-40B4-BE49-F238E27FC236}">
                  <a16:creationId xmlns:a16="http://schemas.microsoft.com/office/drawing/2014/main" id="{FA61133D-F244-BB47-001C-E20DF34008F8}"/>
                </a:ext>
              </a:extLst>
            </p:cNvPr>
            <p:cNvGrpSpPr/>
            <p:nvPr/>
          </p:nvGrpSpPr>
          <p:grpSpPr>
            <a:xfrm>
              <a:off x="4423977" y="3619533"/>
              <a:ext cx="4105986" cy="334527"/>
              <a:chOff x="4423977" y="3619533"/>
              <a:chExt cx="4105986" cy="334527"/>
            </a:xfrm>
          </p:grpSpPr>
          <p:sp>
            <p:nvSpPr>
              <p:cNvPr id="4490" name="Rounded Rectangle 4489">
                <a:extLst>
                  <a:ext uri="{FF2B5EF4-FFF2-40B4-BE49-F238E27FC236}">
                    <a16:creationId xmlns:a16="http://schemas.microsoft.com/office/drawing/2014/main" id="{5FB0F252-A7D0-15C4-48F2-09D316665067}"/>
                  </a:ext>
                </a:extLst>
              </p:cNvPr>
              <p:cNvSpPr/>
              <p:nvPr/>
            </p:nvSpPr>
            <p:spPr>
              <a:xfrm>
                <a:off x="4423977" y="3619533"/>
                <a:ext cx="4105986" cy="334527"/>
              </a:xfrm>
              <a:prstGeom prst="roundRect">
                <a:avLst/>
              </a:prstGeom>
              <a:solidFill>
                <a:srgbClr val="C5E4F2"/>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91" name="TextBox 4490">
                <a:extLst>
                  <a:ext uri="{FF2B5EF4-FFF2-40B4-BE49-F238E27FC236}">
                    <a16:creationId xmlns:a16="http://schemas.microsoft.com/office/drawing/2014/main" id="{B3AB36B9-8E08-76B7-500D-5A6DE8E73F25}"/>
                  </a:ext>
                </a:extLst>
              </p:cNvPr>
              <p:cNvSpPr txBox="1"/>
              <p:nvPr/>
            </p:nvSpPr>
            <p:spPr>
              <a:xfrm>
                <a:off x="4467236" y="3634214"/>
                <a:ext cx="1154964" cy="178205"/>
              </a:xfrm>
              <a:prstGeom prst="rect">
                <a:avLst/>
              </a:prstGeom>
              <a:noFill/>
            </p:spPr>
            <p:txBody>
              <a:bodyPr wrap="none" rtlCol="0">
                <a:spAutoFit/>
              </a:bodyPr>
              <a:lstStyle/>
              <a:p>
                <a:pPr defTabSz="855808"/>
                <a:r>
                  <a:rPr lang="en-US" sz="790" b="1" spc="8">
                    <a:ln/>
                    <a:solidFill>
                      <a:srgbClr val="3F3F3F"/>
                    </a:solidFill>
                    <a:latin typeface="Source Sans Pro" panose="020B0503030403020204" pitchFamily="34" charset="0"/>
                    <a:sym typeface="SourceSansPro-Black"/>
                    <a:rtl val="0"/>
                  </a:rPr>
                  <a:t>Train The Trainer Sessions</a:t>
                </a:r>
              </a:p>
            </p:txBody>
          </p:sp>
          <p:sp>
            <p:nvSpPr>
              <p:cNvPr id="4492" name="TextBox 4491">
                <a:extLst>
                  <a:ext uri="{FF2B5EF4-FFF2-40B4-BE49-F238E27FC236}">
                    <a16:creationId xmlns:a16="http://schemas.microsoft.com/office/drawing/2014/main" id="{5245D500-390A-D92E-8F18-2C00BB0C7F37}"/>
                  </a:ext>
                </a:extLst>
              </p:cNvPr>
              <p:cNvSpPr txBox="1"/>
              <p:nvPr/>
            </p:nvSpPr>
            <p:spPr>
              <a:xfrm>
                <a:off x="4467236" y="3755016"/>
                <a:ext cx="580126"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1/6/23 - 2/2/23</a:t>
                </a:r>
              </a:p>
            </p:txBody>
          </p:sp>
        </p:grpSp>
        <p:sp>
          <p:nvSpPr>
            <p:cNvPr id="4493" name="Rounded Rectangle 4492">
              <a:extLst>
                <a:ext uri="{FF2B5EF4-FFF2-40B4-BE49-F238E27FC236}">
                  <a16:creationId xmlns:a16="http://schemas.microsoft.com/office/drawing/2014/main" id="{854EE31D-4882-2E34-E16A-F88439048A70}"/>
                </a:ext>
              </a:extLst>
            </p:cNvPr>
            <p:cNvSpPr/>
            <p:nvPr/>
          </p:nvSpPr>
          <p:spPr>
            <a:xfrm>
              <a:off x="10095254" y="3619533"/>
              <a:ext cx="2628945" cy="334527"/>
            </a:xfrm>
            <a:prstGeom prst="roundRect">
              <a:avLst/>
            </a:prstGeom>
            <a:solidFill>
              <a:srgbClr val="D6B8F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94" name="TextBox 4493">
              <a:extLst>
                <a:ext uri="{FF2B5EF4-FFF2-40B4-BE49-F238E27FC236}">
                  <a16:creationId xmlns:a16="http://schemas.microsoft.com/office/drawing/2014/main" id="{227F499C-27B6-10D0-8905-4E1ECA4DA2EC}"/>
                </a:ext>
              </a:extLst>
            </p:cNvPr>
            <p:cNvSpPr txBox="1"/>
            <p:nvPr/>
          </p:nvSpPr>
          <p:spPr>
            <a:xfrm>
              <a:off x="10105999" y="3638860"/>
              <a:ext cx="1724672" cy="178205"/>
            </a:xfrm>
            <a:prstGeom prst="rect">
              <a:avLst/>
            </a:prstGeom>
            <a:noFill/>
          </p:spPr>
          <p:txBody>
            <a:bodyPr wrap="none" rtlCol="0">
              <a:spAutoFit/>
            </a:bodyPr>
            <a:lstStyle/>
            <a:p>
              <a:pPr defTabSz="855808"/>
              <a:r>
                <a:rPr lang="en-US" sz="790" b="1" spc="8">
                  <a:ln/>
                  <a:solidFill>
                    <a:srgbClr val="3F3F3F"/>
                  </a:solidFill>
                  <a:latin typeface="Source Sans Pro"/>
                  <a:sym typeface="SourceSansPro-Black"/>
                  <a:rtl val="0"/>
                </a:rPr>
                <a:t>Client provides rapid  support team (RST)</a:t>
              </a:r>
            </a:p>
          </p:txBody>
        </p:sp>
        <p:sp>
          <p:nvSpPr>
            <p:cNvPr id="4495" name="TextBox 4494">
              <a:extLst>
                <a:ext uri="{FF2B5EF4-FFF2-40B4-BE49-F238E27FC236}">
                  <a16:creationId xmlns:a16="http://schemas.microsoft.com/office/drawing/2014/main" id="{3142C8AD-64B4-5D52-45BB-7E81DC704A76}"/>
                </a:ext>
              </a:extLst>
            </p:cNvPr>
            <p:cNvSpPr txBox="1"/>
            <p:nvPr/>
          </p:nvSpPr>
          <p:spPr>
            <a:xfrm>
              <a:off x="10115289" y="3764308"/>
              <a:ext cx="615489" cy="155768"/>
            </a:xfrm>
            <a:prstGeom prst="rect">
              <a:avLst/>
            </a:prstGeom>
            <a:noFill/>
          </p:spPr>
          <p:txBody>
            <a:bodyPr wrap="none" rtlCol="0">
              <a:spAutoFit/>
            </a:bodyPr>
            <a:lstStyle/>
            <a:p>
              <a:pPr defTabSz="855808"/>
              <a:r>
                <a:rPr lang="en-US" sz="615" b="1" spc="6">
                  <a:ln/>
                  <a:solidFill>
                    <a:srgbClr val="3F3F3F"/>
                  </a:solidFill>
                  <a:latin typeface="Source Sans Pro" panose="020B0503030403020204" pitchFamily="34" charset="0"/>
                  <a:ea typeface="Lato-Bold"/>
                  <a:cs typeface="Lato-Bold"/>
                  <a:sym typeface="Lato-Bold"/>
                  <a:rtl val="0"/>
                </a:rPr>
                <a:t>2/15/23 - 3/2/23</a:t>
              </a:r>
            </a:p>
          </p:txBody>
        </p:sp>
        <p:grpSp>
          <p:nvGrpSpPr>
            <p:cNvPr id="4496" name="Graphic 4289">
              <a:extLst>
                <a:ext uri="{FF2B5EF4-FFF2-40B4-BE49-F238E27FC236}">
                  <a16:creationId xmlns:a16="http://schemas.microsoft.com/office/drawing/2014/main" id="{FA9FFC51-FA11-682B-781B-B8A5FABFA5A7}"/>
                </a:ext>
              </a:extLst>
            </p:cNvPr>
            <p:cNvGrpSpPr/>
            <p:nvPr/>
          </p:nvGrpSpPr>
          <p:grpSpPr>
            <a:xfrm>
              <a:off x="1588075" y="3562381"/>
              <a:ext cx="415448" cy="657901"/>
              <a:chOff x="1588075" y="3562381"/>
              <a:chExt cx="415448" cy="657901"/>
            </a:xfrm>
          </p:grpSpPr>
          <p:sp>
            <p:nvSpPr>
              <p:cNvPr id="4497" name="Freeform 4496">
                <a:extLst>
                  <a:ext uri="{FF2B5EF4-FFF2-40B4-BE49-F238E27FC236}">
                    <a16:creationId xmlns:a16="http://schemas.microsoft.com/office/drawing/2014/main" id="{C59AD01C-B032-204C-650B-A02AB4C2AC0E}"/>
                  </a:ext>
                </a:extLst>
              </p:cNvPr>
              <p:cNvSpPr/>
              <p:nvPr/>
            </p:nvSpPr>
            <p:spPr>
              <a:xfrm rot="-780000">
                <a:off x="1688750" y="3851847"/>
                <a:ext cx="280132" cy="340005"/>
              </a:xfrm>
              <a:custGeom>
                <a:avLst/>
                <a:gdLst>
                  <a:gd name="connsiteX0" fmla="*/ 19786 w 280132"/>
                  <a:gd name="connsiteY0" fmla="*/ 293551 h 340005"/>
                  <a:gd name="connsiteX1" fmla="*/ 6646 w 280132"/>
                  <a:gd name="connsiteY1" fmla="*/ 284054 h 340005"/>
                  <a:gd name="connsiteX2" fmla="*/ 55658 w 280132"/>
                  <a:gd name="connsiteY2" fmla="*/ 164582 h 340005"/>
                  <a:gd name="connsiteX3" fmla="*/ 55063 w 280132"/>
                  <a:gd name="connsiteY3" fmla="*/ 163764 h 340005"/>
                  <a:gd name="connsiteX4" fmla="*/ 1518 w 280132"/>
                  <a:gd name="connsiteY4" fmla="*/ 104846 h 340005"/>
                  <a:gd name="connsiteX5" fmla="*/ 78566 w 280132"/>
                  <a:gd name="connsiteY5" fmla="*/ 85852 h 340005"/>
                  <a:gd name="connsiteX6" fmla="*/ 115380 w 280132"/>
                  <a:gd name="connsiteY6" fmla="*/ 94011 h 340005"/>
                  <a:gd name="connsiteX7" fmla="*/ 116221 w 280132"/>
                  <a:gd name="connsiteY7" fmla="*/ 93736 h 340005"/>
                  <a:gd name="connsiteX8" fmla="*/ 116318 w 280132"/>
                  <a:gd name="connsiteY8" fmla="*/ 92970 h 340005"/>
                  <a:gd name="connsiteX9" fmla="*/ 133574 w 280132"/>
                  <a:gd name="connsiteY9" fmla="*/ 18900 h 340005"/>
                  <a:gd name="connsiteX10" fmla="*/ 184439 w 280132"/>
                  <a:gd name="connsiteY10" fmla="*/ 1388 h 340005"/>
                  <a:gd name="connsiteX11" fmla="*/ 199711 w 280132"/>
                  <a:gd name="connsiteY11" fmla="*/ 5853 h 340005"/>
                  <a:gd name="connsiteX12" fmla="*/ 224449 w 280132"/>
                  <a:gd name="connsiteY12" fmla="*/ 22617 h 340005"/>
                  <a:gd name="connsiteX13" fmla="*/ 238481 w 280132"/>
                  <a:gd name="connsiteY13" fmla="*/ 74543 h 340005"/>
                  <a:gd name="connsiteX14" fmla="*/ 202883 w 280132"/>
                  <a:gd name="connsiteY14" fmla="*/ 125651 h 340005"/>
                  <a:gd name="connsiteX15" fmla="*/ 202265 w 280132"/>
                  <a:gd name="connsiteY15" fmla="*/ 126418 h 340005"/>
                  <a:gd name="connsiteX16" fmla="*/ 202637 w 280132"/>
                  <a:gd name="connsiteY16" fmla="*/ 127110 h 340005"/>
                  <a:gd name="connsiteX17" fmla="*/ 279513 w 280132"/>
                  <a:gd name="connsiteY17" fmla="*/ 205074 h 340005"/>
                  <a:gd name="connsiteX18" fmla="*/ 276861 w 280132"/>
                  <a:gd name="connsiteY18" fmla="*/ 225052 h 340005"/>
                  <a:gd name="connsiteX19" fmla="*/ 236033 w 280132"/>
                  <a:gd name="connsiteY19" fmla="*/ 236435 h 340005"/>
                  <a:gd name="connsiteX20" fmla="*/ 203831 w 280132"/>
                  <a:gd name="connsiteY20" fmla="*/ 227705 h 340005"/>
                  <a:gd name="connsiteX21" fmla="*/ 203064 w 280132"/>
                  <a:gd name="connsiteY21" fmla="*/ 227854 h 340005"/>
                  <a:gd name="connsiteX22" fmla="*/ 202767 w 280132"/>
                  <a:gd name="connsiteY22" fmla="*/ 228500 h 340005"/>
                  <a:gd name="connsiteX23" fmla="*/ 202841 w 280132"/>
                  <a:gd name="connsiteY23" fmla="*/ 232863 h 340005"/>
                  <a:gd name="connsiteX24" fmla="*/ 179093 w 280132"/>
                  <a:gd name="connsiteY24" fmla="*/ 331557 h 340005"/>
                  <a:gd name="connsiteX25" fmla="*/ 155567 w 280132"/>
                  <a:gd name="connsiteY25" fmla="*/ 340608 h 340005"/>
                  <a:gd name="connsiteX26" fmla="*/ 150188 w 280132"/>
                  <a:gd name="connsiteY26" fmla="*/ 340037 h 340005"/>
                  <a:gd name="connsiteX27" fmla="*/ 149724 w 280132"/>
                  <a:gd name="connsiteY27" fmla="*/ 339962 h 340005"/>
                  <a:gd name="connsiteX28" fmla="*/ 141242 w 280132"/>
                  <a:gd name="connsiteY28" fmla="*/ 337504 h 340005"/>
                  <a:gd name="connsiteX29" fmla="*/ 115859 w 280132"/>
                  <a:gd name="connsiteY29" fmla="*/ 292297 h 340005"/>
                  <a:gd name="connsiteX30" fmla="*/ 113332 w 280132"/>
                  <a:gd name="connsiteY30" fmla="*/ 280793 h 340005"/>
                  <a:gd name="connsiteX31" fmla="*/ 104902 w 280132"/>
                  <a:gd name="connsiteY31" fmla="*/ 261576 h 340005"/>
                  <a:gd name="connsiteX32" fmla="*/ 104256 w 280132"/>
                  <a:gd name="connsiteY32" fmla="*/ 261404 h 340005"/>
                  <a:gd name="connsiteX33" fmla="*/ 86109 w 280132"/>
                  <a:gd name="connsiteY33" fmla="*/ 270209 h 340005"/>
                  <a:gd name="connsiteX34" fmla="*/ 80256 w 280132"/>
                  <a:gd name="connsiteY34" fmla="*/ 274325 h 340005"/>
                  <a:gd name="connsiteX35" fmla="*/ 27232 w 280132"/>
                  <a:gd name="connsiteY35" fmla="*/ 295698 h 340005"/>
                  <a:gd name="connsiteX36" fmla="*/ 19786 w 280132"/>
                  <a:gd name="connsiteY36" fmla="*/ 293551 h 3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132" h="340005">
                    <a:moveTo>
                      <a:pt x="19786" y="293551"/>
                    </a:moveTo>
                    <a:cubicBezTo>
                      <a:pt x="14785" y="291349"/>
                      <a:pt x="10307" y="288111"/>
                      <a:pt x="6646" y="284054"/>
                    </a:cubicBezTo>
                    <a:cubicBezTo>
                      <a:pt x="-12398" y="263449"/>
                      <a:pt x="23530" y="198504"/>
                      <a:pt x="55658" y="164582"/>
                    </a:cubicBezTo>
                    <a:cubicBezTo>
                      <a:pt x="55580" y="164239"/>
                      <a:pt x="55365" y="163944"/>
                      <a:pt x="55063" y="163764"/>
                    </a:cubicBezTo>
                    <a:cubicBezTo>
                      <a:pt x="12995" y="142438"/>
                      <a:pt x="-4534" y="123170"/>
                      <a:pt x="1518" y="104846"/>
                    </a:cubicBezTo>
                    <a:cubicBezTo>
                      <a:pt x="7965" y="85331"/>
                      <a:pt x="34589" y="78757"/>
                      <a:pt x="78566" y="85852"/>
                    </a:cubicBezTo>
                    <a:cubicBezTo>
                      <a:pt x="90978" y="87891"/>
                      <a:pt x="103268" y="90614"/>
                      <a:pt x="115380" y="94011"/>
                    </a:cubicBezTo>
                    <a:cubicBezTo>
                      <a:pt x="115690" y="94090"/>
                      <a:pt x="116018" y="93984"/>
                      <a:pt x="116221" y="93736"/>
                    </a:cubicBezTo>
                    <a:cubicBezTo>
                      <a:pt x="116399" y="93521"/>
                      <a:pt x="116437" y="93223"/>
                      <a:pt x="116318" y="92970"/>
                    </a:cubicBezTo>
                    <a:cubicBezTo>
                      <a:pt x="106179" y="66561"/>
                      <a:pt x="112138" y="40932"/>
                      <a:pt x="133574" y="18900"/>
                    </a:cubicBezTo>
                    <a:cubicBezTo>
                      <a:pt x="146528" y="4911"/>
                      <a:pt x="165622" y="-1663"/>
                      <a:pt x="184439" y="1388"/>
                    </a:cubicBezTo>
                    <a:cubicBezTo>
                      <a:pt x="189691" y="2254"/>
                      <a:pt x="194819" y="3753"/>
                      <a:pt x="199711" y="5853"/>
                    </a:cubicBezTo>
                    <a:cubicBezTo>
                      <a:pt x="208925" y="9857"/>
                      <a:pt x="217314" y="15542"/>
                      <a:pt x="224449" y="22617"/>
                    </a:cubicBezTo>
                    <a:cubicBezTo>
                      <a:pt x="236697" y="34521"/>
                      <a:pt x="241927" y="53909"/>
                      <a:pt x="238481" y="74543"/>
                    </a:cubicBezTo>
                    <a:cubicBezTo>
                      <a:pt x="234640" y="97505"/>
                      <a:pt x="221003" y="117098"/>
                      <a:pt x="202883" y="125651"/>
                    </a:cubicBezTo>
                    <a:cubicBezTo>
                      <a:pt x="202289" y="125925"/>
                      <a:pt x="202265" y="126269"/>
                      <a:pt x="202265" y="126418"/>
                    </a:cubicBezTo>
                    <a:cubicBezTo>
                      <a:pt x="202238" y="126703"/>
                      <a:pt x="202384" y="126976"/>
                      <a:pt x="202637" y="127110"/>
                    </a:cubicBezTo>
                    <a:cubicBezTo>
                      <a:pt x="236474" y="147321"/>
                      <a:pt x="273363" y="179282"/>
                      <a:pt x="279513" y="205074"/>
                    </a:cubicBezTo>
                    <a:cubicBezTo>
                      <a:pt x="281443" y="211811"/>
                      <a:pt x="280482" y="219049"/>
                      <a:pt x="276861" y="225052"/>
                    </a:cubicBezTo>
                    <a:cubicBezTo>
                      <a:pt x="269945" y="236036"/>
                      <a:pt x="256582" y="239757"/>
                      <a:pt x="236033" y="236435"/>
                    </a:cubicBezTo>
                    <a:cubicBezTo>
                      <a:pt x="225063" y="234484"/>
                      <a:pt x="214286" y="231562"/>
                      <a:pt x="203831" y="227705"/>
                    </a:cubicBezTo>
                    <a:cubicBezTo>
                      <a:pt x="203566" y="227622"/>
                      <a:pt x="203279" y="227677"/>
                      <a:pt x="203064" y="227854"/>
                    </a:cubicBezTo>
                    <a:cubicBezTo>
                      <a:pt x="202870" y="228012"/>
                      <a:pt x="202760" y="228249"/>
                      <a:pt x="202767" y="228500"/>
                    </a:cubicBezTo>
                    <a:lnTo>
                      <a:pt x="202841" y="232863"/>
                    </a:lnTo>
                    <a:cubicBezTo>
                      <a:pt x="203510" y="280398"/>
                      <a:pt x="194857" y="316355"/>
                      <a:pt x="179093" y="331557"/>
                    </a:cubicBezTo>
                    <a:cubicBezTo>
                      <a:pt x="172915" y="337816"/>
                      <a:pt x="164345" y="341115"/>
                      <a:pt x="155567" y="340608"/>
                    </a:cubicBezTo>
                    <a:cubicBezTo>
                      <a:pt x="153765" y="340510"/>
                      <a:pt x="151970" y="340320"/>
                      <a:pt x="150188" y="340037"/>
                    </a:cubicBezTo>
                    <a:lnTo>
                      <a:pt x="149724" y="339962"/>
                    </a:lnTo>
                    <a:cubicBezTo>
                      <a:pt x="146810" y="339479"/>
                      <a:pt x="143963" y="338652"/>
                      <a:pt x="141242" y="337504"/>
                    </a:cubicBezTo>
                    <a:cubicBezTo>
                      <a:pt x="123764" y="330070"/>
                      <a:pt x="119751" y="310872"/>
                      <a:pt x="115859" y="292297"/>
                    </a:cubicBezTo>
                    <a:cubicBezTo>
                      <a:pt x="115064" y="288501"/>
                      <a:pt x="114247" y="284607"/>
                      <a:pt x="113332" y="280793"/>
                    </a:cubicBezTo>
                    <a:cubicBezTo>
                      <a:pt x="110545" y="269238"/>
                      <a:pt x="107702" y="262766"/>
                      <a:pt x="104902" y="261576"/>
                    </a:cubicBezTo>
                    <a:cubicBezTo>
                      <a:pt x="104694" y="261492"/>
                      <a:pt x="104477" y="261437"/>
                      <a:pt x="104256" y="261404"/>
                    </a:cubicBezTo>
                    <a:cubicBezTo>
                      <a:pt x="99941" y="260712"/>
                      <a:pt x="90252" y="267379"/>
                      <a:pt x="86109" y="270209"/>
                    </a:cubicBezTo>
                    <a:cubicBezTo>
                      <a:pt x="84200" y="271524"/>
                      <a:pt x="82240" y="272913"/>
                      <a:pt x="80256" y="274325"/>
                    </a:cubicBezTo>
                    <a:cubicBezTo>
                      <a:pt x="64046" y="285732"/>
                      <a:pt x="45676" y="298676"/>
                      <a:pt x="27232" y="295698"/>
                    </a:cubicBezTo>
                    <a:cubicBezTo>
                      <a:pt x="24670" y="295294"/>
                      <a:pt x="22169" y="294573"/>
                      <a:pt x="19786" y="293551"/>
                    </a:cubicBezTo>
                    <a:close/>
                  </a:path>
                </a:pathLst>
              </a:custGeom>
              <a:solidFill>
                <a:srgbClr val="A1A9B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98" name="Freeform 4497">
                <a:extLst>
                  <a:ext uri="{FF2B5EF4-FFF2-40B4-BE49-F238E27FC236}">
                    <a16:creationId xmlns:a16="http://schemas.microsoft.com/office/drawing/2014/main" id="{38077345-29C9-A3C4-D7AD-5C9CE228D076}"/>
                  </a:ext>
                </a:extLst>
              </p:cNvPr>
              <p:cNvSpPr/>
              <p:nvPr/>
            </p:nvSpPr>
            <p:spPr>
              <a:xfrm rot="-780000">
                <a:off x="1680229" y="3840011"/>
                <a:ext cx="280128" cy="339993"/>
              </a:xfrm>
              <a:custGeom>
                <a:avLst/>
                <a:gdLst>
                  <a:gd name="connsiteX0" fmla="*/ 19767 w 280128"/>
                  <a:gd name="connsiteY0" fmla="*/ 293563 h 339993"/>
                  <a:gd name="connsiteX1" fmla="*/ 6664 w 280128"/>
                  <a:gd name="connsiteY1" fmla="*/ 284038 h 339993"/>
                  <a:gd name="connsiteX2" fmla="*/ 55676 w 280128"/>
                  <a:gd name="connsiteY2" fmla="*/ 164588 h 339993"/>
                  <a:gd name="connsiteX3" fmla="*/ 55081 w 280128"/>
                  <a:gd name="connsiteY3" fmla="*/ 163771 h 339993"/>
                  <a:gd name="connsiteX4" fmla="*/ 1508 w 280128"/>
                  <a:gd name="connsiteY4" fmla="*/ 104852 h 339993"/>
                  <a:gd name="connsiteX5" fmla="*/ 78556 w 280128"/>
                  <a:gd name="connsiteY5" fmla="*/ 85831 h 339993"/>
                  <a:gd name="connsiteX6" fmla="*/ 115352 w 280128"/>
                  <a:gd name="connsiteY6" fmla="*/ 93989 h 339993"/>
                  <a:gd name="connsiteX7" fmla="*/ 116192 w 280128"/>
                  <a:gd name="connsiteY7" fmla="*/ 93715 h 339993"/>
                  <a:gd name="connsiteX8" fmla="*/ 116318 w 280128"/>
                  <a:gd name="connsiteY8" fmla="*/ 92972 h 339993"/>
                  <a:gd name="connsiteX9" fmla="*/ 133573 w 280128"/>
                  <a:gd name="connsiteY9" fmla="*/ 18879 h 339993"/>
                  <a:gd name="connsiteX10" fmla="*/ 184443 w 280128"/>
                  <a:gd name="connsiteY10" fmla="*/ 1395 h 339993"/>
                  <a:gd name="connsiteX11" fmla="*/ 199715 w 280128"/>
                  <a:gd name="connsiteY11" fmla="*/ 5832 h 339993"/>
                  <a:gd name="connsiteX12" fmla="*/ 224453 w 280128"/>
                  <a:gd name="connsiteY12" fmla="*/ 22619 h 339993"/>
                  <a:gd name="connsiteX13" fmla="*/ 238485 w 280128"/>
                  <a:gd name="connsiteY13" fmla="*/ 74522 h 339993"/>
                  <a:gd name="connsiteX14" fmla="*/ 202864 w 280128"/>
                  <a:gd name="connsiteY14" fmla="*/ 125630 h 339993"/>
                  <a:gd name="connsiteX15" fmla="*/ 202246 w 280128"/>
                  <a:gd name="connsiteY15" fmla="*/ 126397 h 339993"/>
                  <a:gd name="connsiteX16" fmla="*/ 202618 w 280128"/>
                  <a:gd name="connsiteY16" fmla="*/ 127089 h 339993"/>
                  <a:gd name="connsiteX17" fmla="*/ 279489 w 280128"/>
                  <a:gd name="connsiteY17" fmla="*/ 205052 h 339993"/>
                  <a:gd name="connsiteX18" fmla="*/ 276860 w 280128"/>
                  <a:gd name="connsiteY18" fmla="*/ 225064 h 339993"/>
                  <a:gd name="connsiteX19" fmla="*/ 235986 w 280128"/>
                  <a:gd name="connsiteY19" fmla="*/ 236447 h 339993"/>
                  <a:gd name="connsiteX20" fmla="*/ 203784 w 280128"/>
                  <a:gd name="connsiteY20" fmla="*/ 227693 h 339993"/>
                  <a:gd name="connsiteX21" fmla="*/ 203017 w 280128"/>
                  <a:gd name="connsiteY21" fmla="*/ 227865 h 339993"/>
                  <a:gd name="connsiteX22" fmla="*/ 202743 w 280128"/>
                  <a:gd name="connsiteY22" fmla="*/ 228483 h 339993"/>
                  <a:gd name="connsiteX23" fmla="*/ 202794 w 280128"/>
                  <a:gd name="connsiteY23" fmla="*/ 232874 h 339993"/>
                  <a:gd name="connsiteX24" fmla="*/ 179069 w 280128"/>
                  <a:gd name="connsiteY24" fmla="*/ 331545 h 339993"/>
                  <a:gd name="connsiteX25" fmla="*/ 155543 w 280128"/>
                  <a:gd name="connsiteY25" fmla="*/ 340596 h 339993"/>
                  <a:gd name="connsiteX26" fmla="*/ 150141 w 280128"/>
                  <a:gd name="connsiteY26" fmla="*/ 340025 h 339993"/>
                  <a:gd name="connsiteX27" fmla="*/ 149718 w 280128"/>
                  <a:gd name="connsiteY27" fmla="*/ 339950 h 339993"/>
                  <a:gd name="connsiteX28" fmla="*/ 141191 w 280128"/>
                  <a:gd name="connsiteY28" fmla="*/ 337520 h 339993"/>
                  <a:gd name="connsiteX29" fmla="*/ 115807 w 280128"/>
                  <a:gd name="connsiteY29" fmla="*/ 292313 h 339993"/>
                  <a:gd name="connsiteX30" fmla="*/ 113280 w 280128"/>
                  <a:gd name="connsiteY30" fmla="*/ 280781 h 339993"/>
                  <a:gd name="connsiteX31" fmla="*/ 104850 w 280128"/>
                  <a:gd name="connsiteY31" fmla="*/ 261587 h 339993"/>
                  <a:gd name="connsiteX32" fmla="*/ 104232 w 280128"/>
                  <a:gd name="connsiteY32" fmla="*/ 261388 h 339993"/>
                  <a:gd name="connsiteX33" fmla="*/ 86085 w 280128"/>
                  <a:gd name="connsiteY33" fmla="*/ 270215 h 339993"/>
                  <a:gd name="connsiteX34" fmla="*/ 80209 w 280128"/>
                  <a:gd name="connsiteY34" fmla="*/ 274309 h 339993"/>
                  <a:gd name="connsiteX35" fmla="*/ 27184 w 280128"/>
                  <a:gd name="connsiteY35" fmla="*/ 295709 h 339993"/>
                  <a:gd name="connsiteX36" fmla="*/ 19767 w 280128"/>
                  <a:gd name="connsiteY36" fmla="*/ 293563 h 33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128" h="339993">
                    <a:moveTo>
                      <a:pt x="19767" y="293563"/>
                    </a:moveTo>
                    <a:cubicBezTo>
                      <a:pt x="14768" y="291360"/>
                      <a:pt x="10300" y="288113"/>
                      <a:pt x="6664" y="284038"/>
                    </a:cubicBezTo>
                    <a:cubicBezTo>
                      <a:pt x="-12426" y="263432"/>
                      <a:pt x="23520" y="198487"/>
                      <a:pt x="55676" y="164588"/>
                    </a:cubicBezTo>
                    <a:cubicBezTo>
                      <a:pt x="55593" y="164248"/>
                      <a:pt x="55380" y="163954"/>
                      <a:pt x="55081" y="163771"/>
                    </a:cubicBezTo>
                    <a:cubicBezTo>
                      <a:pt x="12990" y="142398"/>
                      <a:pt x="-4516" y="123154"/>
                      <a:pt x="1508" y="104852"/>
                    </a:cubicBezTo>
                    <a:cubicBezTo>
                      <a:pt x="7955" y="85338"/>
                      <a:pt x="34602" y="78740"/>
                      <a:pt x="78556" y="85831"/>
                    </a:cubicBezTo>
                    <a:cubicBezTo>
                      <a:pt x="90960" y="87879"/>
                      <a:pt x="103244" y="90603"/>
                      <a:pt x="115352" y="93989"/>
                    </a:cubicBezTo>
                    <a:cubicBezTo>
                      <a:pt x="115661" y="94082"/>
                      <a:pt x="115997" y="93973"/>
                      <a:pt x="116192" y="93715"/>
                    </a:cubicBezTo>
                    <a:cubicBezTo>
                      <a:pt x="116380" y="93515"/>
                      <a:pt x="116430" y="93222"/>
                      <a:pt x="116318" y="92972"/>
                    </a:cubicBezTo>
                    <a:cubicBezTo>
                      <a:pt x="106155" y="66563"/>
                      <a:pt x="112137" y="40934"/>
                      <a:pt x="133573" y="18879"/>
                    </a:cubicBezTo>
                    <a:cubicBezTo>
                      <a:pt x="146527" y="4889"/>
                      <a:pt x="165628" y="-1676"/>
                      <a:pt x="184443" y="1395"/>
                    </a:cubicBezTo>
                    <a:cubicBezTo>
                      <a:pt x="189695" y="2246"/>
                      <a:pt x="194824" y="3736"/>
                      <a:pt x="199715" y="5832"/>
                    </a:cubicBezTo>
                    <a:cubicBezTo>
                      <a:pt x="208927" y="9851"/>
                      <a:pt x="217314" y="15543"/>
                      <a:pt x="224453" y="22619"/>
                    </a:cubicBezTo>
                    <a:cubicBezTo>
                      <a:pt x="236673" y="34495"/>
                      <a:pt x="241903" y="53911"/>
                      <a:pt x="238485" y="74522"/>
                    </a:cubicBezTo>
                    <a:cubicBezTo>
                      <a:pt x="234644" y="97511"/>
                      <a:pt x="220983" y="117076"/>
                      <a:pt x="202864" y="125630"/>
                    </a:cubicBezTo>
                    <a:cubicBezTo>
                      <a:pt x="202269" y="125904"/>
                      <a:pt x="202269" y="126248"/>
                      <a:pt x="202246" y="126397"/>
                    </a:cubicBezTo>
                    <a:cubicBezTo>
                      <a:pt x="202235" y="126678"/>
                      <a:pt x="202377" y="126943"/>
                      <a:pt x="202618" y="127089"/>
                    </a:cubicBezTo>
                    <a:cubicBezTo>
                      <a:pt x="236455" y="147323"/>
                      <a:pt x="273344" y="179261"/>
                      <a:pt x="279489" y="205052"/>
                    </a:cubicBezTo>
                    <a:cubicBezTo>
                      <a:pt x="281441" y="211799"/>
                      <a:pt x="280488" y="219051"/>
                      <a:pt x="276860" y="225064"/>
                    </a:cubicBezTo>
                    <a:cubicBezTo>
                      <a:pt x="269921" y="236024"/>
                      <a:pt x="256558" y="239746"/>
                      <a:pt x="235986" y="236447"/>
                    </a:cubicBezTo>
                    <a:cubicBezTo>
                      <a:pt x="225015" y="234486"/>
                      <a:pt x="214239" y="231554"/>
                      <a:pt x="203784" y="227693"/>
                    </a:cubicBezTo>
                    <a:cubicBezTo>
                      <a:pt x="203516" y="227610"/>
                      <a:pt x="203223" y="227675"/>
                      <a:pt x="203017" y="227865"/>
                    </a:cubicBezTo>
                    <a:cubicBezTo>
                      <a:pt x="202830" y="228014"/>
                      <a:pt x="202728" y="228246"/>
                      <a:pt x="202743" y="228483"/>
                    </a:cubicBezTo>
                    <a:lnTo>
                      <a:pt x="202794" y="232874"/>
                    </a:lnTo>
                    <a:cubicBezTo>
                      <a:pt x="203463" y="280386"/>
                      <a:pt x="194810" y="316366"/>
                      <a:pt x="179069" y="331545"/>
                    </a:cubicBezTo>
                    <a:cubicBezTo>
                      <a:pt x="172887" y="337794"/>
                      <a:pt x="164319" y="341093"/>
                      <a:pt x="155543" y="340596"/>
                    </a:cubicBezTo>
                    <a:cubicBezTo>
                      <a:pt x="153733" y="340499"/>
                      <a:pt x="151930" y="340308"/>
                      <a:pt x="150141" y="340025"/>
                    </a:cubicBezTo>
                    <a:lnTo>
                      <a:pt x="149718" y="339950"/>
                    </a:lnTo>
                    <a:cubicBezTo>
                      <a:pt x="146792" y="339467"/>
                      <a:pt x="143931" y="338654"/>
                      <a:pt x="141191" y="337520"/>
                    </a:cubicBezTo>
                    <a:cubicBezTo>
                      <a:pt x="123712" y="330086"/>
                      <a:pt x="119699" y="310865"/>
                      <a:pt x="115807" y="292313"/>
                    </a:cubicBezTo>
                    <a:cubicBezTo>
                      <a:pt x="115013" y="288494"/>
                      <a:pt x="114195" y="284600"/>
                      <a:pt x="113280" y="280781"/>
                    </a:cubicBezTo>
                    <a:cubicBezTo>
                      <a:pt x="110493" y="269226"/>
                      <a:pt x="107651" y="262777"/>
                      <a:pt x="104850" y="261587"/>
                    </a:cubicBezTo>
                    <a:cubicBezTo>
                      <a:pt x="104653" y="261494"/>
                      <a:pt x="104446" y="261429"/>
                      <a:pt x="104232" y="261388"/>
                    </a:cubicBezTo>
                    <a:cubicBezTo>
                      <a:pt x="99917" y="260695"/>
                      <a:pt x="90228" y="267363"/>
                      <a:pt x="86085" y="270215"/>
                    </a:cubicBezTo>
                    <a:cubicBezTo>
                      <a:pt x="84177" y="271530"/>
                      <a:pt x="82219" y="272892"/>
                      <a:pt x="80209" y="274309"/>
                    </a:cubicBezTo>
                    <a:cubicBezTo>
                      <a:pt x="63999" y="285715"/>
                      <a:pt x="45629" y="298659"/>
                      <a:pt x="27184" y="295709"/>
                    </a:cubicBezTo>
                    <a:cubicBezTo>
                      <a:pt x="24637" y="295286"/>
                      <a:pt x="22147" y="294566"/>
                      <a:pt x="19767" y="2935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499" name="Freeform 4498">
                <a:extLst>
                  <a:ext uri="{FF2B5EF4-FFF2-40B4-BE49-F238E27FC236}">
                    <a16:creationId xmlns:a16="http://schemas.microsoft.com/office/drawing/2014/main" id="{A72F4FFA-0BB2-096F-519E-113439C796A3}"/>
                  </a:ext>
                </a:extLst>
              </p:cNvPr>
              <p:cNvSpPr/>
              <p:nvPr/>
            </p:nvSpPr>
            <p:spPr>
              <a:xfrm rot="-780000">
                <a:off x="1681486" y="3836046"/>
                <a:ext cx="273176" cy="333040"/>
              </a:xfrm>
              <a:custGeom>
                <a:avLst/>
                <a:gdLst>
                  <a:gd name="connsiteX0" fmla="*/ 147251 w 273176"/>
                  <a:gd name="connsiteY0" fmla="*/ 333119 h 333040"/>
                  <a:gd name="connsiteX1" fmla="*/ 115769 w 273176"/>
                  <a:gd name="connsiteY1" fmla="*/ 288111 h 333040"/>
                  <a:gd name="connsiteX2" fmla="*/ 113214 w 273176"/>
                  <a:gd name="connsiteY2" fmla="*/ 276496 h 333040"/>
                  <a:gd name="connsiteX3" fmla="*/ 101342 w 273176"/>
                  <a:gd name="connsiteY3" fmla="*/ 254501 h 333040"/>
                  <a:gd name="connsiteX4" fmla="*/ 80668 w 273176"/>
                  <a:gd name="connsiteY4" fmla="*/ 263872 h 333040"/>
                  <a:gd name="connsiteX5" fmla="*/ 74770 w 273176"/>
                  <a:gd name="connsiteY5" fmla="*/ 267989 h 333040"/>
                  <a:gd name="connsiteX6" fmla="*/ 24299 w 273176"/>
                  <a:gd name="connsiteY6" fmla="*/ 288794 h 333040"/>
                  <a:gd name="connsiteX7" fmla="*/ 5720 w 273176"/>
                  <a:gd name="connsiteY7" fmla="*/ 278206 h 333040"/>
                  <a:gd name="connsiteX8" fmla="*/ 54704 w 273176"/>
                  <a:gd name="connsiteY8" fmla="*/ 163491 h 333040"/>
                  <a:gd name="connsiteX9" fmla="*/ 55573 w 273176"/>
                  <a:gd name="connsiteY9" fmla="*/ 160443 h 333040"/>
                  <a:gd name="connsiteX10" fmla="*/ 53167 w 273176"/>
                  <a:gd name="connsiteY10" fmla="*/ 157191 h 333040"/>
                  <a:gd name="connsiteX11" fmla="*/ 1331 w 273176"/>
                  <a:gd name="connsiteY11" fmla="*/ 102463 h 333040"/>
                  <a:gd name="connsiteX12" fmla="*/ 74537 w 273176"/>
                  <a:gd name="connsiteY12" fmla="*/ 85774 h 333040"/>
                  <a:gd name="connsiteX13" fmla="*/ 110980 w 273176"/>
                  <a:gd name="connsiteY13" fmla="*/ 93858 h 333040"/>
                  <a:gd name="connsiteX14" fmla="*/ 111477 w 273176"/>
                  <a:gd name="connsiteY14" fmla="*/ 93984 h 333040"/>
                  <a:gd name="connsiteX15" fmla="*/ 115444 w 273176"/>
                  <a:gd name="connsiteY15" fmla="*/ 92446 h 333040"/>
                  <a:gd name="connsiteX16" fmla="*/ 116090 w 273176"/>
                  <a:gd name="connsiteY16" fmla="*/ 88232 h 333040"/>
                  <a:gd name="connsiteX17" fmla="*/ 132602 w 273176"/>
                  <a:gd name="connsiteY17" fmla="*/ 17832 h 333040"/>
                  <a:gd name="connsiteX18" fmla="*/ 180443 w 273176"/>
                  <a:gd name="connsiteY18" fmla="*/ 1343 h 333040"/>
                  <a:gd name="connsiteX19" fmla="*/ 218572 w 273176"/>
                  <a:gd name="connsiteY19" fmla="*/ 21619 h 333040"/>
                  <a:gd name="connsiteX20" fmla="*/ 231577 w 273176"/>
                  <a:gd name="connsiteY20" fmla="*/ 70469 h 333040"/>
                  <a:gd name="connsiteX21" fmla="*/ 197912 w 273176"/>
                  <a:gd name="connsiteY21" fmla="*/ 118999 h 333040"/>
                  <a:gd name="connsiteX22" fmla="*/ 195311 w 273176"/>
                  <a:gd name="connsiteY22" fmla="*/ 122767 h 333040"/>
                  <a:gd name="connsiteX23" fmla="*/ 197369 w 273176"/>
                  <a:gd name="connsiteY23" fmla="*/ 126586 h 333040"/>
                  <a:gd name="connsiteX24" fmla="*/ 272656 w 273176"/>
                  <a:gd name="connsiteY24" fmla="*/ 202394 h 333040"/>
                  <a:gd name="connsiteX25" fmla="*/ 270450 w 273176"/>
                  <a:gd name="connsiteY25" fmla="*/ 219729 h 333040"/>
                  <a:gd name="connsiteX26" fmla="*/ 233092 w 273176"/>
                  <a:gd name="connsiteY26" fmla="*/ 229523 h 333040"/>
                  <a:gd name="connsiteX27" fmla="*/ 201507 w 273176"/>
                  <a:gd name="connsiteY27" fmla="*/ 220941 h 333040"/>
                  <a:gd name="connsiteX28" fmla="*/ 200764 w 273176"/>
                  <a:gd name="connsiteY28" fmla="*/ 220741 h 333040"/>
                  <a:gd name="connsiteX29" fmla="*/ 195874 w 273176"/>
                  <a:gd name="connsiteY29" fmla="*/ 224417 h 333040"/>
                  <a:gd name="connsiteX30" fmla="*/ 195831 w 273176"/>
                  <a:gd name="connsiteY30" fmla="*/ 225058 h 333040"/>
                  <a:gd name="connsiteX31" fmla="*/ 195905 w 273176"/>
                  <a:gd name="connsiteY31" fmla="*/ 229448 h 333040"/>
                  <a:gd name="connsiteX32" fmla="*/ 173225 w 273176"/>
                  <a:gd name="connsiteY32" fmla="*/ 325565 h 333040"/>
                  <a:gd name="connsiteX33" fmla="*/ 152323 w 273176"/>
                  <a:gd name="connsiteY33" fmla="*/ 333649 h 333040"/>
                  <a:gd name="connsiteX34" fmla="*/ 147293 w 273176"/>
                  <a:gd name="connsiteY34" fmla="*/ 333129 h 3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3176" h="333040">
                    <a:moveTo>
                      <a:pt x="147251" y="333119"/>
                    </a:moveTo>
                    <a:cubicBezTo>
                      <a:pt x="124418" y="329449"/>
                      <a:pt x="120233" y="309363"/>
                      <a:pt x="115769" y="288111"/>
                    </a:cubicBezTo>
                    <a:cubicBezTo>
                      <a:pt x="114975" y="284292"/>
                      <a:pt x="114157" y="280376"/>
                      <a:pt x="113214" y="276496"/>
                    </a:cubicBezTo>
                    <a:cubicBezTo>
                      <a:pt x="109619" y="261628"/>
                      <a:pt x="106173" y="255267"/>
                      <a:pt x="101342" y="254501"/>
                    </a:cubicBezTo>
                    <a:cubicBezTo>
                      <a:pt x="96609" y="253734"/>
                      <a:pt x="89665" y="257697"/>
                      <a:pt x="80668" y="263872"/>
                    </a:cubicBezTo>
                    <a:cubicBezTo>
                      <a:pt x="78736" y="265187"/>
                      <a:pt x="76776" y="266576"/>
                      <a:pt x="74770" y="267989"/>
                    </a:cubicBezTo>
                    <a:cubicBezTo>
                      <a:pt x="59103" y="279023"/>
                      <a:pt x="41355" y="291545"/>
                      <a:pt x="24299" y="288794"/>
                    </a:cubicBezTo>
                    <a:cubicBezTo>
                      <a:pt x="17078" y="287494"/>
                      <a:pt x="10521" y="283758"/>
                      <a:pt x="5720" y="278206"/>
                    </a:cubicBezTo>
                    <a:cubicBezTo>
                      <a:pt x="-11410" y="259709"/>
                      <a:pt x="23096" y="196846"/>
                      <a:pt x="54704" y="163491"/>
                    </a:cubicBezTo>
                    <a:cubicBezTo>
                      <a:pt x="55464" y="162672"/>
                      <a:pt x="55787" y="161539"/>
                      <a:pt x="55573" y="160443"/>
                    </a:cubicBezTo>
                    <a:cubicBezTo>
                      <a:pt x="55319" y="159044"/>
                      <a:pt x="54430" y="157842"/>
                      <a:pt x="53167" y="157191"/>
                    </a:cubicBezTo>
                    <a:cubicBezTo>
                      <a:pt x="12883" y="136747"/>
                      <a:pt x="-4071" y="118855"/>
                      <a:pt x="1331" y="102463"/>
                    </a:cubicBezTo>
                    <a:cubicBezTo>
                      <a:pt x="8693" y="80119"/>
                      <a:pt x="45210" y="81062"/>
                      <a:pt x="74537" y="85774"/>
                    </a:cubicBezTo>
                    <a:cubicBezTo>
                      <a:pt x="86821" y="87812"/>
                      <a:pt x="98987" y="90510"/>
                      <a:pt x="110980" y="93858"/>
                    </a:cubicBezTo>
                    <a:lnTo>
                      <a:pt x="111477" y="93984"/>
                    </a:lnTo>
                    <a:cubicBezTo>
                      <a:pt x="112978" y="94205"/>
                      <a:pt x="114484" y="93621"/>
                      <a:pt x="115444" y="92446"/>
                    </a:cubicBezTo>
                    <a:cubicBezTo>
                      <a:pt x="116412" y="91265"/>
                      <a:pt x="116660" y="89649"/>
                      <a:pt x="116090" y="88232"/>
                    </a:cubicBezTo>
                    <a:cubicBezTo>
                      <a:pt x="106470" y="63184"/>
                      <a:pt x="112174" y="38833"/>
                      <a:pt x="132602" y="17832"/>
                    </a:cubicBezTo>
                    <a:cubicBezTo>
                      <a:pt x="144777" y="4661"/>
                      <a:pt x="162741" y="-1531"/>
                      <a:pt x="180443" y="1343"/>
                    </a:cubicBezTo>
                    <a:cubicBezTo>
                      <a:pt x="194933" y="4022"/>
                      <a:pt x="208247" y="11102"/>
                      <a:pt x="218572" y="21619"/>
                    </a:cubicBezTo>
                    <a:cubicBezTo>
                      <a:pt x="229975" y="32728"/>
                      <a:pt x="234829" y="50978"/>
                      <a:pt x="231577" y="70469"/>
                    </a:cubicBezTo>
                    <a:cubicBezTo>
                      <a:pt x="227931" y="92339"/>
                      <a:pt x="215019" y="110938"/>
                      <a:pt x="197912" y="118999"/>
                    </a:cubicBezTo>
                    <a:cubicBezTo>
                      <a:pt x="196396" y="119654"/>
                      <a:pt x="195387" y="121116"/>
                      <a:pt x="195311" y="122767"/>
                    </a:cubicBezTo>
                    <a:cubicBezTo>
                      <a:pt x="195231" y="124324"/>
                      <a:pt x="196024" y="125796"/>
                      <a:pt x="197369" y="126586"/>
                    </a:cubicBezTo>
                    <a:cubicBezTo>
                      <a:pt x="230588" y="146449"/>
                      <a:pt x="266729" y="177597"/>
                      <a:pt x="272656" y="202394"/>
                    </a:cubicBezTo>
                    <a:cubicBezTo>
                      <a:pt x="274355" y="208229"/>
                      <a:pt x="273555" y="214506"/>
                      <a:pt x="270450" y="219729"/>
                    </a:cubicBezTo>
                    <a:cubicBezTo>
                      <a:pt x="264351" y="229374"/>
                      <a:pt x="252131" y="232599"/>
                      <a:pt x="233092" y="229523"/>
                    </a:cubicBezTo>
                    <a:cubicBezTo>
                      <a:pt x="222331" y="227599"/>
                      <a:pt x="211762" y="224728"/>
                      <a:pt x="201507" y="220941"/>
                    </a:cubicBezTo>
                    <a:cubicBezTo>
                      <a:pt x="201261" y="220867"/>
                      <a:pt x="201010" y="220793"/>
                      <a:pt x="200764" y="220741"/>
                    </a:cubicBezTo>
                    <a:cubicBezTo>
                      <a:pt x="198399" y="220407"/>
                      <a:pt x="196210" y="222052"/>
                      <a:pt x="195874" y="224417"/>
                    </a:cubicBezTo>
                    <a:cubicBezTo>
                      <a:pt x="195844" y="224630"/>
                      <a:pt x="195829" y="224844"/>
                      <a:pt x="195831" y="225058"/>
                    </a:cubicBezTo>
                    <a:lnTo>
                      <a:pt x="195905" y="229448"/>
                    </a:lnTo>
                    <a:cubicBezTo>
                      <a:pt x="196551" y="275994"/>
                      <a:pt x="188293" y="311031"/>
                      <a:pt x="173225" y="325565"/>
                    </a:cubicBezTo>
                    <a:cubicBezTo>
                      <a:pt x="167744" y="331140"/>
                      <a:pt x="160129" y="334086"/>
                      <a:pt x="152323" y="333649"/>
                    </a:cubicBezTo>
                    <a:cubicBezTo>
                      <a:pt x="150563" y="333551"/>
                      <a:pt x="148877" y="333375"/>
                      <a:pt x="147293" y="333129"/>
                    </a:cubicBezTo>
                    <a:close/>
                  </a:path>
                </a:pathLst>
              </a:custGeom>
              <a:solidFill>
                <a:srgbClr val="D58A4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0" name="Freeform 4499">
                <a:extLst>
                  <a:ext uri="{FF2B5EF4-FFF2-40B4-BE49-F238E27FC236}">
                    <a16:creationId xmlns:a16="http://schemas.microsoft.com/office/drawing/2014/main" id="{F87D6D46-9BDB-EA30-720C-DF3146F90BFB}"/>
                  </a:ext>
                </a:extLst>
              </p:cNvPr>
              <p:cNvSpPr/>
              <p:nvPr/>
            </p:nvSpPr>
            <p:spPr>
              <a:xfrm rot="-780000">
                <a:off x="1689270" y="3848852"/>
                <a:ext cx="259817" cy="312332"/>
              </a:xfrm>
              <a:custGeom>
                <a:avLst/>
                <a:gdLst>
                  <a:gd name="connsiteX0" fmla="*/ 111516 w 259817"/>
                  <a:gd name="connsiteY0" fmla="*/ 257117 h 312332"/>
                  <a:gd name="connsiteX1" fmla="*/ 109309 w 259817"/>
                  <a:gd name="connsiteY1" fmla="*/ 247123 h 312332"/>
                  <a:gd name="connsiteX2" fmla="*/ 99091 w 259817"/>
                  <a:gd name="connsiteY2" fmla="*/ 228176 h 312332"/>
                  <a:gd name="connsiteX3" fmla="*/ 81315 w 259817"/>
                  <a:gd name="connsiteY3" fmla="*/ 236260 h 312332"/>
                  <a:gd name="connsiteX4" fmla="*/ 76234 w 259817"/>
                  <a:gd name="connsiteY4" fmla="*/ 239805 h 312332"/>
                  <a:gd name="connsiteX5" fmla="*/ 9600 w 259817"/>
                  <a:gd name="connsiteY5" fmla="*/ 262024 h 312332"/>
                  <a:gd name="connsiteX6" fmla="*/ 58960 w 259817"/>
                  <a:gd name="connsiteY6" fmla="*/ 149897 h 312332"/>
                  <a:gd name="connsiteX7" fmla="*/ 59703 w 259817"/>
                  <a:gd name="connsiteY7" fmla="*/ 147267 h 312332"/>
                  <a:gd name="connsiteX8" fmla="*/ 57645 w 259817"/>
                  <a:gd name="connsiteY8" fmla="*/ 144479 h 312332"/>
                  <a:gd name="connsiteX9" fmla="*/ 2117 w 259817"/>
                  <a:gd name="connsiteY9" fmla="*/ 90119 h 312332"/>
                  <a:gd name="connsiteX10" fmla="*/ 76016 w 259817"/>
                  <a:gd name="connsiteY10" fmla="*/ 83028 h 312332"/>
                  <a:gd name="connsiteX11" fmla="*/ 118181 w 259817"/>
                  <a:gd name="connsiteY11" fmla="*/ 87210 h 312332"/>
                  <a:gd name="connsiteX12" fmla="*/ 121181 w 259817"/>
                  <a:gd name="connsiteY12" fmla="*/ 24770 h 312332"/>
                  <a:gd name="connsiteX13" fmla="*/ 211169 w 259817"/>
                  <a:gd name="connsiteY13" fmla="*/ 69875 h 312332"/>
                  <a:gd name="connsiteX14" fmla="*/ 176264 w 259817"/>
                  <a:gd name="connsiteY14" fmla="*/ 109154 h 312332"/>
                  <a:gd name="connsiteX15" fmla="*/ 259870 w 259817"/>
                  <a:gd name="connsiteY15" fmla="*/ 197209 h 312332"/>
                  <a:gd name="connsiteX16" fmla="*/ 212493 w 259817"/>
                  <a:gd name="connsiteY16" fmla="*/ 206729 h 312332"/>
                  <a:gd name="connsiteX17" fmla="*/ 184624 w 259817"/>
                  <a:gd name="connsiteY17" fmla="*/ 199193 h 312332"/>
                  <a:gd name="connsiteX18" fmla="*/ 181675 w 259817"/>
                  <a:gd name="connsiteY18" fmla="*/ 200034 h 312332"/>
                  <a:gd name="connsiteX19" fmla="*/ 149101 w 259817"/>
                  <a:gd name="connsiteY19" fmla="*/ 312914 h 312332"/>
                  <a:gd name="connsiteX20" fmla="*/ 111516 w 259817"/>
                  <a:gd name="connsiteY20" fmla="*/ 257117 h 31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817" h="312332">
                    <a:moveTo>
                      <a:pt x="111516" y="257117"/>
                    </a:moveTo>
                    <a:cubicBezTo>
                      <a:pt x="111015" y="253739"/>
                      <a:pt x="110278" y="250399"/>
                      <a:pt x="109309" y="247123"/>
                    </a:cubicBezTo>
                    <a:cubicBezTo>
                      <a:pt x="106235" y="234351"/>
                      <a:pt x="103271" y="228873"/>
                      <a:pt x="99091" y="228176"/>
                    </a:cubicBezTo>
                    <a:cubicBezTo>
                      <a:pt x="95050" y="227530"/>
                      <a:pt x="89049" y="230927"/>
                      <a:pt x="81315" y="236260"/>
                    </a:cubicBezTo>
                    <a:cubicBezTo>
                      <a:pt x="79652" y="237403"/>
                      <a:pt x="77966" y="238584"/>
                      <a:pt x="76234" y="239805"/>
                    </a:cubicBezTo>
                    <a:cubicBezTo>
                      <a:pt x="62764" y="249302"/>
                      <a:pt x="19368" y="267604"/>
                      <a:pt x="9600" y="262024"/>
                    </a:cubicBezTo>
                    <a:cubicBezTo>
                      <a:pt x="-20963" y="244526"/>
                      <a:pt x="31765" y="178587"/>
                      <a:pt x="58960" y="149897"/>
                    </a:cubicBezTo>
                    <a:cubicBezTo>
                      <a:pt x="59616" y="149190"/>
                      <a:pt x="59893" y="148212"/>
                      <a:pt x="59703" y="147267"/>
                    </a:cubicBezTo>
                    <a:cubicBezTo>
                      <a:pt x="59486" y="146069"/>
                      <a:pt x="58726" y="145040"/>
                      <a:pt x="57645" y="144479"/>
                    </a:cubicBezTo>
                    <a:cubicBezTo>
                      <a:pt x="22991" y="126898"/>
                      <a:pt x="-2546" y="104234"/>
                      <a:pt x="2117" y="90119"/>
                    </a:cubicBezTo>
                    <a:cubicBezTo>
                      <a:pt x="8462" y="70902"/>
                      <a:pt x="50780" y="78968"/>
                      <a:pt x="76016" y="83028"/>
                    </a:cubicBezTo>
                    <a:cubicBezTo>
                      <a:pt x="85835" y="84617"/>
                      <a:pt x="117354" y="88237"/>
                      <a:pt x="118181" y="87210"/>
                    </a:cubicBezTo>
                    <a:cubicBezTo>
                      <a:pt x="119008" y="86183"/>
                      <a:pt x="114191" y="48995"/>
                      <a:pt x="121181" y="24770"/>
                    </a:cubicBezTo>
                    <a:cubicBezTo>
                      <a:pt x="132756" y="-15476"/>
                      <a:pt x="242452" y="-8534"/>
                      <a:pt x="211169" y="69875"/>
                    </a:cubicBezTo>
                    <a:cubicBezTo>
                      <a:pt x="204081" y="87605"/>
                      <a:pt x="176412" y="100326"/>
                      <a:pt x="176264" y="109154"/>
                    </a:cubicBezTo>
                    <a:cubicBezTo>
                      <a:pt x="176241" y="110520"/>
                      <a:pt x="266029" y="178935"/>
                      <a:pt x="259870" y="197209"/>
                    </a:cubicBezTo>
                    <a:cubicBezTo>
                      <a:pt x="253920" y="214841"/>
                      <a:pt x="228857" y="209359"/>
                      <a:pt x="212493" y="206729"/>
                    </a:cubicBezTo>
                    <a:cubicBezTo>
                      <a:pt x="204760" y="205489"/>
                      <a:pt x="184852" y="199216"/>
                      <a:pt x="184624" y="199193"/>
                    </a:cubicBezTo>
                    <a:cubicBezTo>
                      <a:pt x="183565" y="199016"/>
                      <a:pt x="182483" y="199328"/>
                      <a:pt x="181675" y="200034"/>
                    </a:cubicBezTo>
                    <a:cubicBezTo>
                      <a:pt x="180834" y="200777"/>
                      <a:pt x="187625" y="309220"/>
                      <a:pt x="149101" y="312914"/>
                    </a:cubicBezTo>
                    <a:cubicBezTo>
                      <a:pt x="128869" y="314846"/>
                      <a:pt x="113397" y="277728"/>
                      <a:pt x="111516" y="257117"/>
                    </a:cubicBezTo>
                    <a:close/>
                  </a:path>
                </a:pathLst>
              </a:custGeom>
              <a:solidFill>
                <a:srgbClr val="FA9F2F"/>
              </a:solidFill>
              <a:ln w="4644" cap="flat">
                <a:noFill/>
                <a:prstDash val="solid"/>
                <a:miter/>
              </a:ln>
            </p:spPr>
            <p:txBody>
              <a:bodyPr rtlCol="0" anchor="ctr"/>
              <a:lstStyle/>
              <a:p>
                <a:pPr defTabSz="855808"/>
                <a:endParaRPr lang="en-US" sz="1685">
                  <a:solidFill>
                    <a:srgbClr val="454545"/>
                  </a:solidFill>
                  <a:latin typeface="Source Sans Pro"/>
                </a:endParaRPr>
              </a:p>
            </p:txBody>
          </p:sp>
          <p:grpSp>
            <p:nvGrpSpPr>
              <p:cNvPr id="4501" name="Graphic 4289">
                <a:extLst>
                  <a:ext uri="{FF2B5EF4-FFF2-40B4-BE49-F238E27FC236}">
                    <a16:creationId xmlns:a16="http://schemas.microsoft.com/office/drawing/2014/main" id="{E6A4A2D1-BE69-EFD4-E9D5-E345ADD31A2B}"/>
                  </a:ext>
                </a:extLst>
              </p:cNvPr>
              <p:cNvGrpSpPr/>
              <p:nvPr/>
            </p:nvGrpSpPr>
            <p:grpSpPr>
              <a:xfrm>
                <a:off x="1591016" y="3564561"/>
                <a:ext cx="397469" cy="630794"/>
                <a:chOff x="1591016" y="3564561"/>
                <a:chExt cx="397469" cy="630794"/>
              </a:xfrm>
            </p:grpSpPr>
            <p:sp>
              <p:nvSpPr>
                <p:cNvPr id="4502" name="Freeform 4501">
                  <a:extLst>
                    <a:ext uri="{FF2B5EF4-FFF2-40B4-BE49-F238E27FC236}">
                      <a16:creationId xmlns:a16="http://schemas.microsoft.com/office/drawing/2014/main" id="{7FD63439-BF90-F609-2615-2E8D1BE832CD}"/>
                    </a:ext>
                  </a:extLst>
                </p:cNvPr>
                <p:cNvSpPr/>
                <p:nvPr/>
              </p:nvSpPr>
              <p:spPr>
                <a:xfrm rot="-780000">
                  <a:off x="1703489" y="3943004"/>
                  <a:ext cx="1955" cy="2996"/>
                </a:xfrm>
                <a:custGeom>
                  <a:avLst/>
                  <a:gdLst>
                    <a:gd name="connsiteX0" fmla="*/ 2271 w 1955"/>
                    <a:gd name="connsiteY0" fmla="*/ 2381 h 2996"/>
                    <a:gd name="connsiteX1" fmla="*/ 2024 w 1955"/>
                    <a:gd name="connsiteY1" fmla="*/ 671 h 2996"/>
                    <a:gd name="connsiteX2" fmla="*/ 631 w 1955"/>
                    <a:gd name="connsiteY2" fmla="*/ 3124 h 2996"/>
                    <a:gd name="connsiteX3" fmla="*/ 357 w 1955"/>
                    <a:gd name="connsiteY3" fmla="*/ 3668 h 2996"/>
                    <a:gd name="connsiteX4" fmla="*/ 1123 w 1955"/>
                    <a:gd name="connsiteY4" fmla="*/ 3542 h 2996"/>
                    <a:gd name="connsiteX5" fmla="*/ 2271 w 1955"/>
                    <a:gd name="connsiteY5" fmla="*/ 2381 h 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 h="2996">
                      <a:moveTo>
                        <a:pt x="2271" y="2381"/>
                      </a:moveTo>
                      <a:cubicBezTo>
                        <a:pt x="2132" y="1820"/>
                        <a:pt x="2049" y="1247"/>
                        <a:pt x="2024" y="671"/>
                      </a:cubicBezTo>
                      <a:cubicBezTo>
                        <a:pt x="1498" y="1452"/>
                        <a:pt x="1032" y="2272"/>
                        <a:pt x="631" y="3124"/>
                      </a:cubicBezTo>
                      <a:lnTo>
                        <a:pt x="357" y="3668"/>
                      </a:lnTo>
                      <a:lnTo>
                        <a:pt x="1123" y="3542"/>
                      </a:lnTo>
                      <a:cubicBezTo>
                        <a:pt x="1992" y="3398"/>
                        <a:pt x="2461" y="3124"/>
                        <a:pt x="2271" y="23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3" name="Freeform 4502">
                  <a:extLst>
                    <a:ext uri="{FF2B5EF4-FFF2-40B4-BE49-F238E27FC236}">
                      <a16:creationId xmlns:a16="http://schemas.microsoft.com/office/drawing/2014/main" id="{656C37E0-E741-D75A-0C4F-06B772AA1C4D}"/>
                    </a:ext>
                  </a:extLst>
                </p:cNvPr>
                <p:cNvSpPr/>
                <p:nvPr/>
              </p:nvSpPr>
              <p:spPr>
                <a:xfrm rot="-780000">
                  <a:off x="1696920" y="3944913"/>
                  <a:ext cx="5281" cy="3832"/>
                </a:xfrm>
                <a:custGeom>
                  <a:avLst/>
                  <a:gdLst>
                    <a:gd name="connsiteX0" fmla="*/ 1001 w 5281"/>
                    <a:gd name="connsiteY0" fmla="*/ 4415 h 3832"/>
                    <a:gd name="connsiteX1" fmla="*/ 4796 w 5281"/>
                    <a:gd name="connsiteY1" fmla="*/ 3769 h 3832"/>
                    <a:gd name="connsiteX2" fmla="*/ 5637 w 5281"/>
                    <a:gd name="connsiteY2" fmla="*/ 3420 h 3832"/>
                    <a:gd name="connsiteX3" fmla="*/ 4843 w 5281"/>
                    <a:gd name="connsiteY3" fmla="*/ 2998 h 3832"/>
                    <a:gd name="connsiteX4" fmla="*/ 2019 w 5281"/>
                    <a:gd name="connsiteY4" fmla="*/ 1065 h 3832"/>
                    <a:gd name="connsiteX5" fmla="*/ 356 w 5281"/>
                    <a:gd name="connsiteY5" fmla="*/ 1042 h 3832"/>
                    <a:gd name="connsiteX6" fmla="*/ 1001 w 5281"/>
                    <a:gd name="connsiteY6" fmla="*/ 4415 h 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1" h="3832">
                      <a:moveTo>
                        <a:pt x="1001" y="4415"/>
                      </a:moveTo>
                      <a:cubicBezTo>
                        <a:pt x="2303" y="4648"/>
                        <a:pt x="3645" y="4420"/>
                        <a:pt x="4796" y="3769"/>
                      </a:cubicBezTo>
                      <a:cubicBezTo>
                        <a:pt x="5070" y="3638"/>
                        <a:pt x="5351" y="3522"/>
                        <a:pt x="5637" y="3420"/>
                      </a:cubicBezTo>
                      <a:cubicBezTo>
                        <a:pt x="5360" y="3303"/>
                        <a:pt x="5094" y="3162"/>
                        <a:pt x="4843" y="2998"/>
                      </a:cubicBezTo>
                      <a:cubicBezTo>
                        <a:pt x="3877" y="2426"/>
                        <a:pt x="2985" y="1683"/>
                        <a:pt x="2019" y="1065"/>
                      </a:cubicBezTo>
                      <a:cubicBezTo>
                        <a:pt x="1252" y="568"/>
                        <a:pt x="681" y="521"/>
                        <a:pt x="356" y="1042"/>
                      </a:cubicBezTo>
                      <a:cubicBezTo>
                        <a:pt x="661" y="2147"/>
                        <a:pt x="877" y="3275"/>
                        <a:pt x="1001" y="441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4" name="Freeform 4503">
                  <a:extLst>
                    <a:ext uri="{FF2B5EF4-FFF2-40B4-BE49-F238E27FC236}">
                      <a16:creationId xmlns:a16="http://schemas.microsoft.com/office/drawing/2014/main" id="{53F0A4E8-4DD8-AF61-432E-4BAC579B8E3C}"/>
                    </a:ext>
                  </a:extLst>
                </p:cNvPr>
                <p:cNvSpPr/>
                <p:nvPr/>
              </p:nvSpPr>
              <p:spPr>
                <a:xfrm rot="-780000">
                  <a:off x="1691845" y="3961162"/>
                  <a:ext cx="6892" cy="7187"/>
                </a:xfrm>
                <a:custGeom>
                  <a:avLst/>
                  <a:gdLst>
                    <a:gd name="connsiteX0" fmla="*/ 2561 w 6892"/>
                    <a:gd name="connsiteY0" fmla="*/ 7862 h 7187"/>
                    <a:gd name="connsiteX1" fmla="*/ 2910 w 6892"/>
                    <a:gd name="connsiteY1" fmla="*/ 7764 h 7187"/>
                    <a:gd name="connsiteX2" fmla="*/ 7248 w 6892"/>
                    <a:gd name="connsiteY2" fmla="*/ 7444 h 7187"/>
                    <a:gd name="connsiteX3" fmla="*/ 6031 w 6892"/>
                    <a:gd name="connsiteY3" fmla="*/ 4470 h 7187"/>
                    <a:gd name="connsiteX4" fmla="*/ 1744 w 6892"/>
                    <a:gd name="connsiteY4" fmla="*/ 674 h 7187"/>
                    <a:gd name="connsiteX5" fmla="*/ 1670 w 6892"/>
                    <a:gd name="connsiteY5" fmla="*/ 1292 h 7187"/>
                    <a:gd name="connsiteX6" fmla="*/ 355 w 6892"/>
                    <a:gd name="connsiteY6" fmla="*/ 3922 h 7187"/>
                    <a:gd name="connsiteX7" fmla="*/ 2561 w 6892"/>
                    <a:gd name="connsiteY7" fmla="*/ 7862 h 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2" h="7187">
                      <a:moveTo>
                        <a:pt x="2561" y="7862"/>
                      </a:moveTo>
                      <a:lnTo>
                        <a:pt x="2910" y="7764"/>
                      </a:lnTo>
                      <a:cubicBezTo>
                        <a:pt x="4275" y="7564"/>
                        <a:pt x="5697" y="7518"/>
                        <a:pt x="7248" y="7444"/>
                      </a:cubicBezTo>
                      <a:cubicBezTo>
                        <a:pt x="6876" y="6449"/>
                        <a:pt x="6482" y="5460"/>
                        <a:pt x="6031" y="4470"/>
                      </a:cubicBezTo>
                      <a:cubicBezTo>
                        <a:pt x="5133" y="2708"/>
                        <a:pt x="3601" y="1352"/>
                        <a:pt x="1744" y="674"/>
                      </a:cubicBezTo>
                      <a:cubicBezTo>
                        <a:pt x="1695" y="876"/>
                        <a:pt x="1670" y="1084"/>
                        <a:pt x="1670" y="1292"/>
                      </a:cubicBezTo>
                      <a:cubicBezTo>
                        <a:pt x="1724" y="2339"/>
                        <a:pt x="1225" y="3337"/>
                        <a:pt x="355" y="3922"/>
                      </a:cubicBezTo>
                      <a:cubicBezTo>
                        <a:pt x="1377" y="5053"/>
                        <a:pt x="2131" y="6399"/>
                        <a:pt x="2561" y="78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5" name="Freeform 4504">
                  <a:extLst>
                    <a:ext uri="{FF2B5EF4-FFF2-40B4-BE49-F238E27FC236}">
                      <a16:creationId xmlns:a16="http://schemas.microsoft.com/office/drawing/2014/main" id="{A4490016-65DC-39F2-03E3-B11F7D73A9ED}"/>
                    </a:ext>
                  </a:extLst>
                </p:cNvPr>
                <p:cNvSpPr/>
                <p:nvPr/>
              </p:nvSpPr>
              <p:spPr>
                <a:xfrm rot="-780000">
                  <a:off x="1675722" y="3962934"/>
                  <a:ext cx="3822" cy="6221"/>
                </a:xfrm>
                <a:custGeom>
                  <a:avLst/>
                  <a:gdLst>
                    <a:gd name="connsiteX0" fmla="*/ 3134 w 3822"/>
                    <a:gd name="connsiteY0" fmla="*/ 6501 h 6221"/>
                    <a:gd name="connsiteX1" fmla="*/ 4175 w 3822"/>
                    <a:gd name="connsiteY1" fmla="*/ 2138 h 6221"/>
                    <a:gd name="connsiteX2" fmla="*/ 2781 w 3822"/>
                    <a:gd name="connsiteY2" fmla="*/ 674 h 6221"/>
                    <a:gd name="connsiteX3" fmla="*/ 352 w 3822"/>
                    <a:gd name="connsiteY3" fmla="*/ 4071 h 6221"/>
                    <a:gd name="connsiteX4" fmla="*/ 3251 w 3822"/>
                    <a:gd name="connsiteY4" fmla="*/ 6896 h 6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 h="6221">
                      <a:moveTo>
                        <a:pt x="3134" y="6501"/>
                      </a:moveTo>
                      <a:cubicBezTo>
                        <a:pt x="2520" y="4973"/>
                        <a:pt x="2937" y="3224"/>
                        <a:pt x="4175" y="2138"/>
                      </a:cubicBezTo>
                      <a:cubicBezTo>
                        <a:pt x="3674" y="1687"/>
                        <a:pt x="3208" y="1197"/>
                        <a:pt x="2781" y="674"/>
                      </a:cubicBezTo>
                      <a:cubicBezTo>
                        <a:pt x="2015" y="1841"/>
                        <a:pt x="1221" y="2998"/>
                        <a:pt x="352" y="4071"/>
                      </a:cubicBezTo>
                      <a:cubicBezTo>
                        <a:pt x="1127" y="5191"/>
                        <a:pt x="2111" y="6150"/>
                        <a:pt x="3251" y="68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6" name="Freeform 4505">
                  <a:extLst>
                    <a:ext uri="{FF2B5EF4-FFF2-40B4-BE49-F238E27FC236}">
                      <a16:creationId xmlns:a16="http://schemas.microsoft.com/office/drawing/2014/main" id="{0D47D683-7497-5742-FD50-F9C61F38E8AE}"/>
                    </a:ext>
                  </a:extLst>
                </p:cNvPr>
                <p:cNvSpPr/>
                <p:nvPr/>
              </p:nvSpPr>
              <p:spPr>
                <a:xfrm rot="-780000">
                  <a:off x="1707582" y="3948563"/>
                  <a:ext cx="1885" cy="910"/>
                </a:xfrm>
                <a:custGeom>
                  <a:avLst/>
                  <a:gdLst>
                    <a:gd name="connsiteX0" fmla="*/ 483 w 1885"/>
                    <a:gd name="connsiteY0" fmla="*/ 1383 h 910"/>
                    <a:gd name="connsiteX1" fmla="*/ 358 w 1885"/>
                    <a:gd name="connsiteY1" fmla="*/ 1582 h 910"/>
                    <a:gd name="connsiteX2" fmla="*/ 2243 w 1885"/>
                    <a:gd name="connsiteY2" fmla="*/ 913 h 910"/>
                    <a:gd name="connsiteX3" fmla="*/ 640 w 1885"/>
                    <a:gd name="connsiteY3" fmla="*/ 1112 h 910"/>
                    <a:gd name="connsiteX4" fmla="*/ 483 w 1885"/>
                    <a:gd name="connsiteY4" fmla="*/ 1383 h 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 h="910">
                      <a:moveTo>
                        <a:pt x="483" y="1383"/>
                      </a:moveTo>
                      <a:lnTo>
                        <a:pt x="358" y="1582"/>
                      </a:lnTo>
                      <a:cubicBezTo>
                        <a:pt x="1038" y="1548"/>
                        <a:pt x="1694" y="1316"/>
                        <a:pt x="2243" y="913"/>
                      </a:cubicBezTo>
                      <a:cubicBezTo>
                        <a:pt x="1746" y="525"/>
                        <a:pt x="1028" y="614"/>
                        <a:pt x="640" y="1112"/>
                      </a:cubicBezTo>
                      <a:cubicBezTo>
                        <a:pt x="575" y="1194"/>
                        <a:pt x="523" y="1285"/>
                        <a:pt x="483" y="138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7" name="Freeform 4506">
                  <a:extLst>
                    <a:ext uri="{FF2B5EF4-FFF2-40B4-BE49-F238E27FC236}">
                      <a16:creationId xmlns:a16="http://schemas.microsoft.com/office/drawing/2014/main" id="{F82B4DC3-F854-9AC6-2366-5482EDC32A19}"/>
                    </a:ext>
                  </a:extLst>
                </p:cNvPr>
                <p:cNvSpPr/>
                <p:nvPr/>
              </p:nvSpPr>
              <p:spPr>
                <a:xfrm rot="-780000">
                  <a:off x="1706310" y="3952316"/>
                  <a:ext cx="20884" cy="21033"/>
                </a:xfrm>
                <a:custGeom>
                  <a:avLst/>
                  <a:gdLst>
                    <a:gd name="connsiteX0" fmla="*/ 4998 w 20884"/>
                    <a:gd name="connsiteY0" fmla="*/ 3228 h 21033"/>
                    <a:gd name="connsiteX1" fmla="*/ 3065 w 20884"/>
                    <a:gd name="connsiteY1" fmla="*/ 946 h 21033"/>
                    <a:gd name="connsiteX2" fmla="*/ 2894 w 20884"/>
                    <a:gd name="connsiteY2" fmla="*/ 672 h 21033"/>
                    <a:gd name="connsiteX3" fmla="*/ 3414 w 20884"/>
                    <a:gd name="connsiteY3" fmla="*/ 2582 h 21033"/>
                    <a:gd name="connsiteX4" fmla="*/ 4255 w 20884"/>
                    <a:gd name="connsiteY4" fmla="*/ 5881 h 21033"/>
                    <a:gd name="connsiteX5" fmla="*/ 2861 w 20884"/>
                    <a:gd name="connsiteY5" fmla="*/ 14388 h 21033"/>
                    <a:gd name="connsiteX6" fmla="*/ 2513 w 20884"/>
                    <a:gd name="connsiteY6" fmla="*/ 16126 h 21033"/>
                    <a:gd name="connsiteX7" fmla="*/ 2438 w 20884"/>
                    <a:gd name="connsiteY7" fmla="*/ 16297 h 21033"/>
                    <a:gd name="connsiteX8" fmla="*/ 2935 w 20884"/>
                    <a:gd name="connsiteY8" fmla="*/ 16423 h 21033"/>
                    <a:gd name="connsiteX9" fmla="*/ 2884 w 20884"/>
                    <a:gd name="connsiteY9" fmla="*/ 16497 h 21033"/>
                    <a:gd name="connsiteX10" fmla="*/ 358 w 20884"/>
                    <a:gd name="connsiteY10" fmla="*/ 20093 h 21033"/>
                    <a:gd name="connsiteX11" fmla="*/ 1287 w 20884"/>
                    <a:gd name="connsiteY11" fmla="*/ 21357 h 21033"/>
                    <a:gd name="connsiteX12" fmla="*/ 1509 w 20884"/>
                    <a:gd name="connsiteY12" fmla="*/ 21706 h 21033"/>
                    <a:gd name="connsiteX13" fmla="*/ 4111 w 20884"/>
                    <a:gd name="connsiteY13" fmla="*/ 21185 h 21033"/>
                    <a:gd name="connsiteX14" fmla="*/ 6020 w 20884"/>
                    <a:gd name="connsiteY14" fmla="*/ 20196 h 21033"/>
                    <a:gd name="connsiteX15" fmla="*/ 6094 w 20884"/>
                    <a:gd name="connsiteY15" fmla="*/ 17715 h 21033"/>
                    <a:gd name="connsiteX16" fmla="*/ 5722 w 20884"/>
                    <a:gd name="connsiteY16" fmla="*/ 17394 h 21033"/>
                    <a:gd name="connsiteX17" fmla="*/ 5499 w 20884"/>
                    <a:gd name="connsiteY17" fmla="*/ 17171 h 21033"/>
                    <a:gd name="connsiteX18" fmla="*/ 4236 w 20884"/>
                    <a:gd name="connsiteY18" fmla="*/ 15879 h 21033"/>
                    <a:gd name="connsiteX19" fmla="*/ 5002 w 20884"/>
                    <a:gd name="connsiteY19" fmla="*/ 13895 h 21033"/>
                    <a:gd name="connsiteX20" fmla="*/ 5323 w 20884"/>
                    <a:gd name="connsiteY20" fmla="*/ 12752 h 21033"/>
                    <a:gd name="connsiteX21" fmla="*/ 7775 w 20884"/>
                    <a:gd name="connsiteY21" fmla="*/ 10866 h 21033"/>
                    <a:gd name="connsiteX22" fmla="*/ 8393 w 20884"/>
                    <a:gd name="connsiteY22" fmla="*/ 11140 h 21033"/>
                    <a:gd name="connsiteX23" fmla="*/ 9759 w 20884"/>
                    <a:gd name="connsiteY23" fmla="*/ 11786 h 21033"/>
                    <a:gd name="connsiteX24" fmla="*/ 10130 w 20884"/>
                    <a:gd name="connsiteY24" fmla="*/ 12181 h 21033"/>
                    <a:gd name="connsiteX25" fmla="*/ 11742 w 20884"/>
                    <a:gd name="connsiteY25" fmla="*/ 13445 h 21033"/>
                    <a:gd name="connsiteX26" fmla="*/ 12759 w 20884"/>
                    <a:gd name="connsiteY26" fmla="*/ 15229 h 21033"/>
                    <a:gd name="connsiteX27" fmla="*/ 13748 w 20884"/>
                    <a:gd name="connsiteY27" fmla="*/ 16418 h 21033"/>
                    <a:gd name="connsiteX28" fmla="*/ 16898 w 20884"/>
                    <a:gd name="connsiteY28" fmla="*/ 17608 h 21033"/>
                    <a:gd name="connsiteX29" fmla="*/ 20270 w 20884"/>
                    <a:gd name="connsiteY29" fmla="*/ 16544 h 21033"/>
                    <a:gd name="connsiteX30" fmla="*/ 21236 w 20884"/>
                    <a:gd name="connsiteY30" fmla="*/ 15252 h 21033"/>
                    <a:gd name="connsiteX31" fmla="*/ 19898 w 20884"/>
                    <a:gd name="connsiteY31" fmla="*/ 13789 h 21033"/>
                    <a:gd name="connsiteX32" fmla="*/ 19006 w 20884"/>
                    <a:gd name="connsiteY32" fmla="*/ 13542 h 21033"/>
                    <a:gd name="connsiteX33" fmla="*/ 13242 w 20884"/>
                    <a:gd name="connsiteY33" fmla="*/ 8729 h 21033"/>
                    <a:gd name="connsiteX34" fmla="*/ 12225 w 20884"/>
                    <a:gd name="connsiteY34" fmla="*/ 6322 h 21033"/>
                    <a:gd name="connsiteX35" fmla="*/ 9819 w 20884"/>
                    <a:gd name="connsiteY35" fmla="*/ 5528 h 21033"/>
                    <a:gd name="connsiteX36" fmla="*/ 7887 w 20884"/>
                    <a:gd name="connsiteY36" fmla="*/ 5156 h 21033"/>
                    <a:gd name="connsiteX37" fmla="*/ 7864 w 20884"/>
                    <a:gd name="connsiteY37" fmla="*/ 4882 h 21033"/>
                    <a:gd name="connsiteX38" fmla="*/ 4998 w 20884"/>
                    <a:gd name="connsiteY38" fmla="*/ 3228 h 2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884" h="21033">
                      <a:moveTo>
                        <a:pt x="4998" y="3228"/>
                      </a:moveTo>
                      <a:cubicBezTo>
                        <a:pt x="4329" y="2484"/>
                        <a:pt x="3683" y="1713"/>
                        <a:pt x="3065" y="946"/>
                      </a:cubicBezTo>
                      <a:lnTo>
                        <a:pt x="2894" y="672"/>
                      </a:lnTo>
                      <a:cubicBezTo>
                        <a:pt x="2806" y="1353"/>
                        <a:pt x="2993" y="2040"/>
                        <a:pt x="3414" y="2582"/>
                      </a:cubicBezTo>
                      <a:cubicBezTo>
                        <a:pt x="4206" y="3484"/>
                        <a:pt x="4518" y="4710"/>
                        <a:pt x="4255" y="5881"/>
                      </a:cubicBezTo>
                      <a:cubicBezTo>
                        <a:pt x="3683" y="8668"/>
                        <a:pt x="3326" y="11535"/>
                        <a:pt x="2861" y="14388"/>
                      </a:cubicBezTo>
                      <a:cubicBezTo>
                        <a:pt x="2795" y="14976"/>
                        <a:pt x="2679" y="15557"/>
                        <a:pt x="2513" y="16126"/>
                      </a:cubicBezTo>
                      <a:lnTo>
                        <a:pt x="2438" y="16297"/>
                      </a:lnTo>
                      <a:lnTo>
                        <a:pt x="2935" y="16423"/>
                      </a:lnTo>
                      <a:lnTo>
                        <a:pt x="2884" y="16497"/>
                      </a:lnTo>
                      <a:cubicBezTo>
                        <a:pt x="2139" y="17761"/>
                        <a:pt x="1294" y="18964"/>
                        <a:pt x="358" y="20093"/>
                      </a:cubicBezTo>
                      <a:cubicBezTo>
                        <a:pt x="655" y="20465"/>
                        <a:pt x="952" y="20860"/>
                        <a:pt x="1287" y="21357"/>
                      </a:cubicBezTo>
                      <a:lnTo>
                        <a:pt x="1509" y="21706"/>
                      </a:lnTo>
                      <a:cubicBezTo>
                        <a:pt x="2176" y="20994"/>
                        <a:pt x="3222" y="20785"/>
                        <a:pt x="4111" y="21185"/>
                      </a:cubicBezTo>
                      <a:cubicBezTo>
                        <a:pt x="5300" y="21608"/>
                        <a:pt x="5945" y="21185"/>
                        <a:pt x="6020" y="20196"/>
                      </a:cubicBezTo>
                      <a:cubicBezTo>
                        <a:pt x="6071" y="19378"/>
                        <a:pt x="6094" y="18560"/>
                        <a:pt x="6094" y="17715"/>
                      </a:cubicBezTo>
                      <a:lnTo>
                        <a:pt x="5722" y="17394"/>
                      </a:lnTo>
                      <a:lnTo>
                        <a:pt x="5499" y="17171"/>
                      </a:lnTo>
                      <a:cubicBezTo>
                        <a:pt x="4843" y="17061"/>
                        <a:pt x="4332" y="16539"/>
                        <a:pt x="4236" y="15879"/>
                      </a:cubicBezTo>
                      <a:cubicBezTo>
                        <a:pt x="3912" y="15120"/>
                        <a:pt x="4251" y="14240"/>
                        <a:pt x="5002" y="13895"/>
                      </a:cubicBezTo>
                      <a:cubicBezTo>
                        <a:pt x="5135" y="13522"/>
                        <a:pt x="5242" y="13140"/>
                        <a:pt x="5323" y="12752"/>
                      </a:cubicBezTo>
                      <a:cubicBezTo>
                        <a:pt x="5694" y="11043"/>
                        <a:pt x="6363" y="10429"/>
                        <a:pt x="7775" y="10866"/>
                      </a:cubicBezTo>
                      <a:lnTo>
                        <a:pt x="8393" y="11140"/>
                      </a:lnTo>
                      <a:cubicBezTo>
                        <a:pt x="8930" y="11103"/>
                        <a:pt x="9447" y="11348"/>
                        <a:pt x="9759" y="11786"/>
                      </a:cubicBezTo>
                      <a:lnTo>
                        <a:pt x="10130" y="12181"/>
                      </a:lnTo>
                      <a:cubicBezTo>
                        <a:pt x="10674" y="12576"/>
                        <a:pt x="11222" y="12999"/>
                        <a:pt x="11742" y="13445"/>
                      </a:cubicBezTo>
                      <a:cubicBezTo>
                        <a:pt x="12536" y="14114"/>
                        <a:pt x="12959" y="14708"/>
                        <a:pt x="12759" y="15229"/>
                      </a:cubicBezTo>
                      <a:cubicBezTo>
                        <a:pt x="13107" y="15624"/>
                        <a:pt x="13451" y="16023"/>
                        <a:pt x="13748" y="16418"/>
                      </a:cubicBezTo>
                      <a:cubicBezTo>
                        <a:pt x="14350" y="17550"/>
                        <a:pt x="15698" y="18059"/>
                        <a:pt x="16898" y="17608"/>
                      </a:cubicBezTo>
                      <a:cubicBezTo>
                        <a:pt x="18041" y="17317"/>
                        <a:pt x="19167" y="16961"/>
                        <a:pt x="20270" y="16544"/>
                      </a:cubicBezTo>
                      <a:cubicBezTo>
                        <a:pt x="20734" y="16344"/>
                        <a:pt x="21310" y="15675"/>
                        <a:pt x="21236" y="15252"/>
                      </a:cubicBezTo>
                      <a:cubicBezTo>
                        <a:pt x="21138" y="14732"/>
                        <a:pt x="20418" y="14235"/>
                        <a:pt x="19898" y="13789"/>
                      </a:cubicBezTo>
                      <a:cubicBezTo>
                        <a:pt x="19629" y="13626"/>
                        <a:pt x="19321" y="13541"/>
                        <a:pt x="19006" y="13542"/>
                      </a:cubicBezTo>
                      <a:cubicBezTo>
                        <a:pt x="16259" y="13322"/>
                        <a:pt x="13950" y="11393"/>
                        <a:pt x="13242" y="8729"/>
                      </a:cubicBezTo>
                      <a:cubicBezTo>
                        <a:pt x="13006" y="7886"/>
                        <a:pt x="12665" y="7078"/>
                        <a:pt x="12225" y="6322"/>
                      </a:cubicBezTo>
                      <a:cubicBezTo>
                        <a:pt x="11654" y="5504"/>
                        <a:pt x="10859" y="4928"/>
                        <a:pt x="9819" y="5528"/>
                      </a:cubicBezTo>
                      <a:cubicBezTo>
                        <a:pt x="9127" y="5992"/>
                        <a:pt x="8230" y="5992"/>
                        <a:pt x="7887" y="5156"/>
                      </a:cubicBezTo>
                      <a:lnTo>
                        <a:pt x="7864" y="4882"/>
                      </a:lnTo>
                      <a:cubicBezTo>
                        <a:pt x="6713" y="4773"/>
                        <a:pt x="5667" y="4169"/>
                        <a:pt x="4998" y="32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8" name="Freeform 4507">
                  <a:extLst>
                    <a:ext uri="{FF2B5EF4-FFF2-40B4-BE49-F238E27FC236}">
                      <a16:creationId xmlns:a16="http://schemas.microsoft.com/office/drawing/2014/main" id="{BF613E76-34B1-204F-770A-A493D828D600}"/>
                    </a:ext>
                  </a:extLst>
                </p:cNvPr>
                <p:cNvSpPr/>
                <p:nvPr/>
              </p:nvSpPr>
              <p:spPr>
                <a:xfrm rot="-780000">
                  <a:off x="1699598" y="3999821"/>
                  <a:ext cx="520" cy="422"/>
                </a:xfrm>
                <a:custGeom>
                  <a:avLst/>
                  <a:gdLst>
                    <a:gd name="connsiteX0" fmla="*/ 877 w 520"/>
                    <a:gd name="connsiteY0" fmla="*/ 681 h 422"/>
                    <a:gd name="connsiteX1" fmla="*/ 357 w 520"/>
                    <a:gd name="connsiteY1" fmla="*/ 1104 h 422"/>
                    <a:gd name="connsiteX2" fmla="*/ 877 w 520"/>
                    <a:gd name="connsiteY2" fmla="*/ 681 h 422"/>
                  </a:gdLst>
                  <a:ahLst/>
                  <a:cxnLst>
                    <a:cxn ang="0">
                      <a:pos x="connsiteX0" y="connsiteY0"/>
                    </a:cxn>
                    <a:cxn ang="0">
                      <a:pos x="connsiteX1" y="connsiteY1"/>
                    </a:cxn>
                    <a:cxn ang="0">
                      <a:pos x="connsiteX2" y="connsiteY2"/>
                    </a:cxn>
                  </a:cxnLst>
                  <a:rect l="l" t="t" r="r" b="b"/>
                  <a:pathLst>
                    <a:path w="520" h="422">
                      <a:moveTo>
                        <a:pt x="877" y="681"/>
                      </a:moveTo>
                      <a:cubicBezTo>
                        <a:pt x="745" y="866"/>
                        <a:pt x="565" y="1012"/>
                        <a:pt x="357" y="1104"/>
                      </a:cubicBezTo>
                      <a:cubicBezTo>
                        <a:pt x="565" y="1012"/>
                        <a:pt x="745" y="866"/>
                        <a:pt x="877" y="6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09" name="Freeform 4508">
                  <a:extLst>
                    <a:ext uri="{FF2B5EF4-FFF2-40B4-BE49-F238E27FC236}">
                      <a16:creationId xmlns:a16="http://schemas.microsoft.com/office/drawing/2014/main" id="{636B78C9-2BDE-480D-FE42-31C252E7BBC7}"/>
                    </a:ext>
                  </a:extLst>
                </p:cNvPr>
                <p:cNvSpPr/>
                <p:nvPr/>
              </p:nvSpPr>
              <p:spPr>
                <a:xfrm rot="-780000">
                  <a:off x="1699404" y="4000334"/>
                  <a:ext cx="264" cy="106"/>
                </a:xfrm>
                <a:custGeom>
                  <a:avLst/>
                  <a:gdLst>
                    <a:gd name="connsiteX0" fmla="*/ 357 w 264"/>
                    <a:gd name="connsiteY0" fmla="*/ 788 h 106"/>
                    <a:gd name="connsiteX1" fmla="*/ 621 w 264"/>
                    <a:gd name="connsiteY1" fmla="*/ 681 h 106"/>
                    <a:gd name="connsiteX2" fmla="*/ 357 w 264"/>
                    <a:gd name="connsiteY2" fmla="*/ 788 h 106"/>
                  </a:gdLst>
                  <a:ahLst/>
                  <a:cxnLst>
                    <a:cxn ang="0">
                      <a:pos x="connsiteX0" y="connsiteY0"/>
                    </a:cxn>
                    <a:cxn ang="0">
                      <a:pos x="connsiteX1" y="connsiteY1"/>
                    </a:cxn>
                    <a:cxn ang="0">
                      <a:pos x="connsiteX2" y="connsiteY2"/>
                    </a:cxn>
                  </a:cxnLst>
                  <a:rect l="l" t="t" r="r" b="b"/>
                  <a:pathLst>
                    <a:path w="264" h="106">
                      <a:moveTo>
                        <a:pt x="357" y="788"/>
                      </a:moveTo>
                      <a:lnTo>
                        <a:pt x="621" y="681"/>
                      </a:lnTo>
                      <a:lnTo>
                        <a:pt x="357" y="78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0" name="Freeform 4509">
                  <a:extLst>
                    <a:ext uri="{FF2B5EF4-FFF2-40B4-BE49-F238E27FC236}">
                      <a16:creationId xmlns:a16="http://schemas.microsoft.com/office/drawing/2014/main" id="{681724AE-8499-BC3F-3554-20C06DD194EB}"/>
                    </a:ext>
                  </a:extLst>
                </p:cNvPr>
                <p:cNvSpPr/>
                <p:nvPr/>
              </p:nvSpPr>
              <p:spPr>
                <a:xfrm rot="-780000">
                  <a:off x="1700182" y="3999454"/>
                  <a:ext cx="4644" cy="4646"/>
                </a:xfrm>
                <a:custGeom>
                  <a:avLst/>
                  <a:gdLst>
                    <a:gd name="connsiteX0" fmla="*/ 357 w 4644"/>
                    <a:gd name="connsiteY0" fmla="*/ 681 h 4646"/>
                    <a:gd name="connsiteX1" fmla="*/ 357 w 4644"/>
                    <a:gd name="connsiteY1" fmla="*/ 681 h 4646"/>
                    <a:gd name="connsiteX2" fmla="*/ 357 w 4644"/>
                    <a:gd name="connsiteY2" fmla="*/ 681 h 4646"/>
                  </a:gdLst>
                  <a:ahLst/>
                  <a:cxnLst>
                    <a:cxn ang="0">
                      <a:pos x="connsiteX0" y="connsiteY0"/>
                    </a:cxn>
                    <a:cxn ang="0">
                      <a:pos x="connsiteX1" y="connsiteY1"/>
                    </a:cxn>
                    <a:cxn ang="0">
                      <a:pos x="connsiteX2" y="connsiteY2"/>
                    </a:cxn>
                  </a:cxnLst>
                  <a:rect l="l" t="t" r="r" b="b"/>
                  <a:pathLst>
                    <a:path w="4644" h="4646">
                      <a:moveTo>
                        <a:pt x="357" y="681"/>
                      </a:moveTo>
                      <a:lnTo>
                        <a:pt x="357" y="681"/>
                      </a:lnTo>
                      <a:lnTo>
                        <a:pt x="357" y="68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1" name="Freeform 4510">
                  <a:extLst>
                    <a:ext uri="{FF2B5EF4-FFF2-40B4-BE49-F238E27FC236}">
                      <a16:creationId xmlns:a16="http://schemas.microsoft.com/office/drawing/2014/main" id="{47D6C27A-07CF-B2E5-6177-A1DF22BA67C4}"/>
                    </a:ext>
                  </a:extLst>
                </p:cNvPr>
                <p:cNvSpPr/>
                <p:nvPr/>
              </p:nvSpPr>
              <p:spPr>
                <a:xfrm rot="-780000">
                  <a:off x="1705491" y="4002029"/>
                  <a:ext cx="1373" cy="1240"/>
                </a:xfrm>
                <a:custGeom>
                  <a:avLst/>
                  <a:gdLst>
                    <a:gd name="connsiteX0" fmla="*/ 370 w 1373"/>
                    <a:gd name="connsiteY0" fmla="*/ 1457 h 1240"/>
                    <a:gd name="connsiteX1" fmla="*/ 1039 w 1373"/>
                    <a:gd name="connsiteY1" fmla="*/ 1922 h 1240"/>
                    <a:gd name="connsiteX2" fmla="*/ 1731 w 1373"/>
                    <a:gd name="connsiteY2" fmla="*/ 681 h 1240"/>
                    <a:gd name="connsiteX3" fmla="*/ 714 w 1373"/>
                    <a:gd name="connsiteY3" fmla="*/ 955 h 1240"/>
                    <a:gd name="connsiteX4" fmla="*/ 370 w 1373"/>
                    <a:gd name="connsiteY4" fmla="*/ 1457 h 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 h="1240">
                      <a:moveTo>
                        <a:pt x="370" y="1457"/>
                      </a:moveTo>
                      <a:lnTo>
                        <a:pt x="1039" y="1922"/>
                      </a:lnTo>
                      <a:cubicBezTo>
                        <a:pt x="1349" y="1557"/>
                        <a:pt x="1584" y="1136"/>
                        <a:pt x="1731" y="681"/>
                      </a:cubicBezTo>
                      <a:cubicBezTo>
                        <a:pt x="1382" y="730"/>
                        <a:pt x="1041" y="822"/>
                        <a:pt x="714" y="955"/>
                      </a:cubicBezTo>
                      <a:cubicBezTo>
                        <a:pt x="421" y="1057"/>
                        <a:pt x="319" y="1257"/>
                        <a:pt x="370" y="14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2" name="Freeform 4511">
                  <a:extLst>
                    <a:ext uri="{FF2B5EF4-FFF2-40B4-BE49-F238E27FC236}">
                      <a16:creationId xmlns:a16="http://schemas.microsoft.com/office/drawing/2014/main" id="{90B05107-D488-7B0B-BF00-7257C4894154}"/>
                    </a:ext>
                  </a:extLst>
                </p:cNvPr>
                <p:cNvSpPr/>
                <p:nvPr/>
              </p:nvSpPr>
              <p:spPr>
                <a:xfrm rot="-780000">
                  <a:off x="1769945" y="3905625"/>
                  <a:ext cx="1824" cy="2421"/>
                </a:xfrm>
                <a:custGeom>
                  <a:avLst/>
                  <a:gdLst>
                    <a:gd name="connsiteX0" fmla="*/ 991 w 1824"/>
                    <a:gd name="connsiteY0" fmla="*/ 3042 h 2421"/>
                    <a:gd name="connsiteX1" fmla="*/ 2156 w 1824"/>
                    <a:gd name="connsiteY1" fmla="*/ 2870 h 2421"/>
                    <a:gd name="connsiteX2" fmla="*/ 1836 w 1824"/>
                    <a:gd name="connsiteY2" fmla="*/ 1681 h 2421"/>
                    <a:gd name="connsiteX3" fmla="*/ 443 w 1824"/>
                    <a:gd name="connsiteY3" fmla="*/ 664 h 2421"/>
                    <a:gd name="connsiteX4" fmla="*/ 368 w 1824"/>
                    <a:gd name="connsiteY4" fmla="*/ 2922 h 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 h="2421">
                      <a:moveTo>
                        <a:pt x="991" y="3042"/>
                      </a:moveTo>
                      <a:cubicBezTo>
                        <a:pt x="1385" y="3140"/>
                        <a:pt x="2082" y="3066"/>
                        <a:pt x="2156" y="2870"/>
                      </a:cubicBezTo>
                      <a:cubicBezTo>
                        <a:pt x="2260" y="2445"/>
                        <a:pt x="2139" y="1997"/>
                        <a:pt x="1836" y="1681"/>
                      </a:cubicBezTo>
                      <a:cubicBezTo>
                        <a:pt x="1346" y="1379"/>
                        <a:pt x="880" y="1039"/>
                        <a:pt x="443" y="664"/>
                      </a:cubicBezTo>
                      <a:cubicBezTo>
                        <a:pt x="391" y="1407"/>
                        <a:pt x="368" y="2150"/>
                        <a:pt x="368" y="29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3" name="Freeform 4512">
                  <a:extLst>
                    <a:ext uri="{FF2B5EF4-FFF2-40B4-BE49-F238E27FC236}">
                      <a16:creationId xmlns:a16="http://schemas.microsoft.com/office/drawing/2014/main" id="{345F40F2-E569-3D2D-E8EC-CF3BD3F501C4}"/>
                    </a:ext>
                  </a:extLst>
                </p:cNvPr>
                <p:cNvSpPr/>
                <p:nvPr/>
              </p:nvSpPr>
              <p:spPr>
                <a:xfrm rot="-780000">
                  <a:off x="1707586" y="4091848"/>
                  <a:ext cx="4672" cy="3967"/>
                </a:xfrm>
                <a:custGeom>
                  <a:avLst/>
                  <a:gdLst>
                    <a:gd name="connsiteX0" fmla="*/ 2616 w 4672"/>
                    <a:gd name="connsiteY0" fmla="*/ 1069 h 3967"/>
                    <a:gd name="connsiteX1" fmla="*/ 2045 w 4672"/>
                    <a:gd name="connsiteY1" fmla="*/ 697 h 3967"/>
                    <a:gd name="connsiteX2" fmla="*/ 1994 w 4672"/>
                    <a:gd name="connsiteY2" fmla="*/ 846 h 3967"/>
                    <a:gd name="connsiteX3" fmla="*/ 1474 w 4672"/>
                    <a:gd name="connsiteY3" fmla="*/ 2035 h 3967"/>
                    <a:gd name="connsiteX4" fmla="*/ 1474 w 4672"/>
                    <a:gd name="connsiteY4" fmla="*/ 2035 h 3967"/>
                    <a:gd name="connsiteX5" fmla="*/ 359 w 4672"/>
                    <a:gd name="connsiteY5" fmla="*/ 4665 h 3967"/>
                    <a:gd name="connsiteX6" fmla="*/ 1673 w 4672"/>
                    <a:gd name="connsiteY6" fmla="*/ 3972 h 3967"/>
                    <a:gd name="connsiteX7" fmla="*/ 3782 w 4672"/>
                    <a:gd name="connsiteY7" fmla="*/ 4270 h 3967"/>
                    <a:gd name="connsiteX8" fmla="*/ 4623 w 4672"/>
                    <a:gd name="connsiteY8" fmla="*/ 4641 h 3967"/>
                    <a:gd name="connsiteX9" fmla="*/ 2616 w 4672"/>
                    <a:gd name="connsiteY9" fmla="*/ 1069 h 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2" h="3967">
                      <a:moveTo>
                        <a:pt x="2616" y="1069"/>
                      </a:moveTo>
                      <a:lnTo>
                        <a:pt x="2045" y="697"/>
                      </a:lnTo>
                      <a:lnTo>
                        <a:pt x="1994" y="846"/>
                      </a:lnTo>
                      <a:cubicBezTo>
                        <a:pt x="1948" y="1286"/>
                        <a:pt x="1766" y="1702"/>
                        <a:pt x="1474" y="2035"/>
                      </a:cubicBezTo>
                      <a:lnTo>
                        <a:pt x="1474" y="2035"/>
                      </a:lnTo>
                      <a:cubicBezTo>
                        <a:pt x="1079" y="2927"/>
                        <a:pt x="707" y="3796"/>
                        <a:pt x="359" y="4665"/>
                      </a:cubicBezTo>
                      <a:cubicBezTo>
                        <a:pt x="752" y="4357"/>
                        <a:pt x="1197" y="4123"/>
                        <a:pt x="1673" y="3972"/>
                      </a:cubicBezTo>
                      <a:cubicBezTo>
                        <a:pt x="2390" y="3883"/>
                        <a:pt x="3118" y="3985"/>
                        <a:pt x="3782" y="4270"/>
                      </a:cubicBezTo>
                      <a:cubicBezTo>
                        <a:pt x="4077" y="4358"/>
                        <a:pt x="4360" y="4483"/>
                        <a:pt x="4623" y="4641"/>
                      </a:cubicBezTo>
                      <a:cubicBezTo>
                        <a:pt x="5566" y="3759"/>
                        <a:pt x="4869" y="2495"/>
                        <a:pt x="2616" y="10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4" name="Freeform 4513">
                  <a:extLst>
                    <a:ext uri="{FF2B5EF4-FFF2-40B4-BE49-F238E27FC236}">
                      <a16:creationId xmlns:a16="http://schemas.microsoft.com/office/drawing/2014/main" id="{A3548AC4-C0AA-98BA-7F52-76BE10915A4B}"/>
                    </a:ext>
                  </a:extLst>
                </p:cNvPr>
                <p:cNvSpPr/>
                <p:nvPr/>
              </p:nvSpPr>
              <p:spPr>
                <a:xfrm rot="-780000">
                  <a:off x="1732175" y="4004802"/>
                  <a:ext cx="6846" cy="3536"/>
                </a:xfrm>
                <a:custGeom>
                  <a:avLst/>
                  <a:gdLst>
                    <a:gd name="connsiteX0" fmla="*/ 6758 w 6846"/>
                    <a:gd name="connsiteY0" fmla="*/ 2605 h 3536"/>
                    <a:gd name="connsiteX1" fmla="*/ 4478 w 6846"/>
                    <a:gd name="connsiteY1" fmla="*/ 2657 h 3536"/>
                    <a:gd name="connsiteX2" fmla="*/ 3660 w 6846"/>
                    <a:gd name="connsiteY2" fmla="*/ 1170 h 3536"/>
                    <a:gd name="connsiteX3" fmla="*/ 363 w 6846"/>
                    <a:gd name="connsiteY3" fmla="*/ 1490 h 3536"/>
                    <a:gd name="connsiteX4" fmla="*/ 637 w 6846"/>
                    <a:gd name="connsiteY4" fmla="*/ 3697 h 3536"/>
                    <a:gd name="connsiteX5" fmla="*/ 613 w 6846"/>
                    <a:gd name="connsiteY5" fmla="*/ 3326 h 3536"/>
                    <a:gd name="connsiteX6" fmla="*/ 2374 w 6846"/>
                    <a:gd name="connsiteY6" fmla="*/ 3748 h 3536"/>
                    <a:gd name="connsiteX7" fmla="*/ 6912 w 6846"/>
                    <a:gd name="connsiteY7" fmla="*/ 3400 h 3536"/>
                    <a:gd name="connsiteX8" fmla="*/ 7209 w 6846"/>
                    <a:gd name="connsiteY8" fmla="*/ 2605 h 3536"/>
                    <a:gd name="connsiteX9" fmla="*/ 6837 w 6846"/>
                    <a:gd name="connsiteY9" fmla="*/ 2531 h 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6" h="3536">
                      <a:moveTo>
                        <a:pt x="6758" y="2605"/>
                      </a:moveTo>
                      <a:cubicBezTo>
                        <a:pt x="5918" y="3535"/>
                        <a:pt x="5318" y="3535"/>
                        <a:pt x="4478" y="2657"/>
                      </a:cubicBezTo>
                      <a:cubicBezTo>
                        <a:pt x="4070" y="2248"/>
                        <a:pt x="3787" y="1732"/>
                        <a:pt x="3660" y="1170"/>
                      </a:cubicBezTo>
                      <a:cubicBezTo>
                        <a:pt x="2220" y="450"/>
                        <a:pt x="1106" y="501"/>
                        <a:pt x="363" y="1490"/>
                      </a:cubicBezTo>
                      <a:cubicBezTo>
                        <a:pt x="460" y="2211"/>
                        <a:pt x="562" y="2954"/>
                        <a:pt x="637" y="3697"/>
                      </a:cubicBezTo>
                      <a:lnTo>
                        <a:pt x="613" y="3326"/>
                      </a:lnTo>
                      <a:cubicBezTo>
                        <a:pt x="1208" y="3474"/>
                        <a:pt x="1830" y="3549"/>
                        <a:pt x="2374" y="3748"/>
                      </a:cubicBezTo>
                      <a:cubicBezTo>
                        <a:pt x="4506" y="4469"/>
                        <a:pt x="6168" y="4366"/>
                        <a:pt x="6912" y="3400"/>
                      </a:cubicBezTo>
                      <a:cubicBezTo>
                        <a:pt x="7099" y="3177"/>
                        <a:pt x="7204" y="2897"/>
                        <a:pt x="7209" y="2605"/>
                      </a:cubicBezTo>
                      <a:lnTo>
                        <a:pt x="6837" y="253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5" name="Freeform 4514">
                  <a:extLst>
                    <a:ext uri="{FF2B5EF4-FFF2-40B4-BE49-F238E27FC236}">
                      <a16:creationId xmlns:a16="http://schemas.microsoft.com/office/drawing/2014/main" id="{CE6AE28F-AA1F-6056-168F-B2C77A521507}"/>
                    </a:ext>
                  </a:extLst>
                </p:cNvPr>
                <p:cNvSpPr/>
                <p:nvPr/>
              </p:nvSpPr>
              <p:spPr>
                <a:xfrm rot="-780000">
                  <a:off x="1733369" y="4008247"/>
                  <a:ext cx="4161" cy="4362"/>
                </a:xfrm>
                <a:custGeom>
                  <a:avLst/>
                  <a:gdLst>
                    <a:gd name="connsiteX0" fmla="*/ 4524 w 4161"/>
                    <a:gd name="connsiteY0" fmla="*/ 2986 h 4362"/>
                    <a:gd name="connsiteX1" fmla="*/ 4427 w 4161"/>
                    <a:gd name="connsiteY1" fmla="*/ 2963 h 4362"/>
                    <a:gd name="connsiteX2" fmla="*/ 511 w 4161"/>
                    <a:gd name="connsiteY2" fmla="*/ 979 h 4362"/>
                    <a:gd name="connsiteX3" fmla="*/ 363 w 4161"/>
                    <a:gd name="connsiteY3" fmla="*/ 682 h 4362"/>
                    <a:gd name="connsiteX4" fmla="*/ 827 w 4161"/>
                    <a:gd name="connsiteY4" fmla="*/ 3730 h 4362"/>
                    <a:gd name="connsiteX5" fmla="*/ 953 w 4161"/>
                    <a:gd name="connsiteY5" fmla="*/ 3804 h 4362"/>
                    <a:gd name="connsiteX6" fmla="*/ 2416 w 4161"/>
                    <a:gd name="connsiteY6" fmla="*/ 5045 h 4362"/>
                    <a:gd name="connsiteX7" fmla="*/ 2690 w 4161"/>
                    <a:gd name="connsiteY7" fmla="*/ 4771 h 4362"/>
                    <a:gd name="connsiteX8" fmla="*/ 3261 w 4161"/>
                    <a:gd name="connsiteY8" fmla="*/ 4125 h 4362"/>
                    <a:gd name="connsiteX9" fmla="*/ 3433 w 4161"/>
                    <a:gd name="connsiteY9" fmla="*/ 3804 h 4362"/>
                    <a:gd name="connsiteX10" fmla="*/ 4524 w 4161"/>
                    <a:gd name="connsiteY10" fmla="*/ 2986 h 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1" h="4362">
                      <a:moveTo>
                        <a:pt x="4524" y="2986"/>
                      </a:moveTo>
                      <a:lnTo>
                        <a:pt x="4427" y="2963"/>
                      </a:lnTo>
                      <a:cubicBezTo>
                        <a:pt x="2933" y="2771"/>
                        <a:pt x="1550" y="2071"/>
                        <a:pt x="511" y="979"/>
                      </a:cubicBezTo>
                      <a:lnTo>
                        <a:pt x="363" y="682"/>
                      </a:lnTo>
                      <a:cubicBezTo>
                        <a:pt x="488" y="1699"/>
                        <a:pt x="637" y="2717"/>
                        <a:pt x="827" y="3730"/>
                      </a:cubicBezTo>
                      <a:lnTo>
                        <a:pt x="953" y="3804"/>
                      </a:lnTo>
                      <a:cubicBezTo>
                        <a:pt x="1531" y="4097"/>
                        <a:pt x="2033" y="4522"/>
                        <a:pt x="2416" y="5045"/>
                      </a:cubicBezTo>
                      <a:lnTo>
                        <a:pt x="2690" y="4771"/>
                      </a:lnTo>
                      <a:cubicBezTo>
                        <a:pt x="2854" y="4534"/>
                        <a:pt x="3046" y="4317"/>
                        <a:pt x="3261" y="4125"/>
                      </a:cubicBezTo>
                      <a:lnTo>
                        <a:pt x="3433" y="3804"/>
                      </a:lnTo>
                      <a:cubicBezTo>
                        <a:pt x="3756" y="3481"/>
                        <a:pt x="4124" y="3206"/>
                        <a:pt x="4524" y="29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6" name="Freeform 4515">
                  <a:extLst>
                    <a:ext uri="{FF2B5EF4-FFF2-40B4-BE49-F238E27FC236}">
                      <a16:creationId xmlns:a16="http://schemas.microsoft.com/office/drawing/2014/main" id="{A77CA937-D739-1E02-5EB3-FEBE5190BB81}"/>
                    </a:ext>
                  </a:extLst>
                </p:cNvPr>
                <p:cNvSpPr/>
                <p:nvPr/>
              </p:nvSpPr>
              <p:spPr>
                <a:xfrm rot="-780000">
                  <a:off x="1777652" y="3882841"/>
                  <a:ext cx="549" cy="2155"/>
                </a:xfrm>
                <a:custGeom>
                  <a:avLst/>
                  <a:gdLst>
                    <a:gd name="connsiteX0" fmla="*/ 910 w 549"/>
                    <a:gd name="connsiteY0" fmla="*/ 757 h 2155"/>
                    <a:gd name="connsiteX1" fmla="*/ 445 w 549"/>
                    <a:gd name="connsiteY1" fmla="*/ 659 h 2155"/>
                    <a:gd name="connsiteX2" fmla="*/ 394 w 549"/>
                    <a:gd name="connsiteY2" fmla="*/ 2815 h 2155"/>
                    <a:gd name="connsiteX3" fmla="*/ 910 w 549"/>
                    <a:gd name="connsiteY3" fmla="*/ 757 h 2155"/>
                  </a:gdLst>
                  <a:ahLst/>
                  <a:cxnLst>
                    <a:cxn ang="0">
                      <a:pos x="connsiteX0" y="connsiteY0"/>
                    </a:cxn>
                    <a:cxn ang="0">
                      <a:pos x="connsiteX1" y="connsiteY1"/>
                    </a:cxn>
                    <a:cxn ang="0">
                      <a:pos x="connsiteX2" y="connsiteY2"/>
                    </a:cxn>
                    <a:cxn ang="0">
                      <a:pos x="connsiteX3" y="connsiteY3"/>
                    </a:cxn>
                  </a:cxnLst>
                  <a:rect l="l" t="t" r="r" b="b"/>
                  <a:pathLst>
                    <a:path w="549" h="2155">
                      <a:moveTo>
                        <a:pt x="910" y="757"/>
                      </a:moveTo>
                      <a:lnTo>
                        <a:pt x="445" y="659"/>
                      </a:lnTo>
                      <a:cubicBezTo>
                        <a:pt x="366" y="1375"/>
                        <a:pt x="349" y="2097"/>
                        <a:pt x="394" y="2815"/>
                      </a:cubicBezTo>
                      <a:cubicBezTo>
                        <a:pt x="783" y="2202"/>
                        <a:pt x="964" y="1481"/>
                        <a:pt x="910" y="7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7" name="Freeform 4516">
                  <a:extLst>
                    <a:ext uri="{FF2B5EF4-FFF2-40B4-BE49-F238E27FC236}">
                      <a16:creationId xmlns:a16="http://schemas.microsoft.com/office/drawing/2014/main" id="{93C3B45B-6B99-65AB-B62F-BCCA06FD302B}"/>
                    </a:ext>
                  </a:extLst>
                </p:cNvPr>
                <p:cNvSpPr/>
                <p:nvPr/>
              </p:nvSpPr>
              <p:spPr>
                <a:xfrm rot="-780000">
                  <a:off x="1789438" y="3884854"/>
                  <a:ext cx="2281" cy="2069"/>
                </a:xfrm>
                <a:custGeom>
                  <a:avLst/>
                  <a:gdLst>
                    <a:gd name="connsiteX0" fmla="*/ 1760 w 2281"/>
                    <a:gd name="connsiteY0" fmla="*/ 2667 h 2069"/>
                    <a:gd name="connsiteX1" fmla="*/ 2652 w 2281"/>
                    <a:gd name="connsiteY1" fmla="*/ 1775 h 2069"/>
                    <a:gd name="connsiteX2" fmla="*/ 1811 w 2281"/>
                    <a:gd name="connsiteY2" fmla="*/ 660 h 2069"/>
                    <a:gd name="connsiteX3" fmla="*/ 371 w 2281"/>
                    <a:gd name="connsiteY3" fmla="*/ 2620 h 2069"/>
                    <a:gd name="connsiteX4" fmla="*/ 1760 w 2281"/>
                    <a:gd name="connsiteY4" fmla="*/ 2667 h 2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1" h="2069">
                      <a:moveTo>
                        <a:pt x="1760" y="2667"/>
                      </a:moveTo>
                      <a:cubicBezTo>
                        <a:pt x="2206" y="2569"/>
                        <a:pt x="2554" y="2221"/>
                        <a:pt x="2652" y="1775"/>
                      </a:cubicBezTo>
                      <a:cubicBezTo>
                        <a:pt x="2675" y="1477"/>
                        <a:pt x="2132" y="1055"/>
                        <a:pt x="1811" y="660"/>
                      </a:cubicBezTo>
                      <a:cubicBezTo>
                        <a:pt x="1213" y="1218"/>
                        <a:pt x="725" y="1883"/>
                        <a:pt x="371" y="2620"/>
                      </a:cubicBezTo>
                      <a:cubicBezTo>
                        <a:pt x="824" y="2748"/>
                        <a:pt x="1300" y="2764"/>
                        <a:pt x="1760" y="26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8" name="Freeform 4517">
                  <a:extLst>
                    <a:ext uri="{FF2B5EF4-FFF2-40B4-BE49-F238E27FC236}">
                      <a16:creationId xmlns:a16="http://schemas.microsoft.com/office/drawing/2014/main" id="{8FD919D5-DB7A-C825-5F90-B337A0BB8E81}"/>
                    </a:ext>
                  </a:extLst>
                </p:cNvPr>
                <p:cNvSpPr/>
                <p:nvPr/>
              </p:nvSpPr>
              <p:spPr>
                <a:xfrm rot="-780000">
                  <a:off x="1719850" y="3979438"/>
                  <a:ext cx="9602" cy="8366"/>
                </a:xfrm>
                <a:custGeom>
                  <a:avLst/>
                  <a:gdLst>
                    <a:gd name="connsiteX0" fmla="*/ 6872 w 9602"/>
                    <a:gd name="connsiteY0" fmla="*/ 4546 h 8366"/>
                    <a:gd name="connsiteX1" fmla="*/ 7443 w 9602"/>
                    <a:gd name="connsiteY1" fmla="*/ 4081 h 8366"/>
                    <a:gd name="connsiteX2" fmla="*/ 6226 w 9602"/>
                    <a:gd name="connsiteY2" fmla="*/ 2943 h 8366"/>
                    <a:gd name="connsiteX3" fmla="*/ 4689 w 9602"/>
                    <a:gd name="connsiteY3" fmla="*/ 1549 h 8366"/>
                    <a:gd name="connsiteX4" fmla="*/ 4225 w 9602"/>
                    <a:gd name="connsiteY4" fmla="*/ 1126 h 8366"/>
                    <a:gd name="connsiteX5" fmla="*/ 3978 w 9602"/>
                    <a:gd name="connsiteY5" fmla="*/ 1326 h 8366"/>
                    <a:gd name="connsiteX6" fmla="*/ 2218 w 9602"/>
                    <a:gd name="connsiteY6" fmla="*/ 680 h 8366"/>
                    <a:gd name="connsiteX7" fmla="*/ 360 w 9602"/>
                    <a:gd name="connsiteY7" fmla="*/ 1298 h 8366"/>
                    <a:gd name="connsiteX8" fmla="*/ 360 w 9602"/>
                    <a:gd name="connsiteY8" fmla="*/ 1349 h 8366"/>
                    <a:gd name="connsiteX9" fmla="*/ 434 w 9602"/>
                    <a:gd name="connsiteY9" fmla="*/ 1400 h 8366"/>
                    <a:gd name="connsiteX10" fmla="*/ 3138 w 9602"/>
                    <a:gd name="connsiteY10" fmla="*/ 2664 h 8366"/>
                    <a:gd name="connsiteX11" fmla="*/ 4601 w 9602"/>
                    <a:gd name="connsiteY11" fmla="*/ 4104 h 8366"/>
                    <a:gd name="connsiteX12" fmla="*/ 4749 w 9602"/>
                    <a:gd name="connsiteY12" fmla="*/ 5396 h 8366"/>
                    <a:gd name="connsiteX13" fmla="*/ 5892 w 9602"/>
                    <a:gd name="connsiteY13" fmla="*/ 7357 h 8366"/>
                    <a:gd name="connsiteX14" fmla="*/ 7081 w 9602"/>
                    <a:gd name="connsiteY14" fmla="*/ 8077 h 8366"/>
                    <a:gd name="connsiteX15" fmla="*/ 8818 w 9602"/>
                    <a:gd name="connsiteY15" fmla="*/ 9043 h 8366"/>
                    <a:gd name="connsiteX16" fmla="*/ 9561 w 9602"/>
                    <a:gd name="connsiteY16" fmla="*/ 8672 h 8366"/>
                    <a:gd name="connsiteX17" fmla="*/ 9687 w 9602"/>
                    <a:gd name="connsiteY17" fmla="*/ 6414 h 8366"/>
                    <a:gd name="connsiteX18" fmla="*/ 8670 w 9602"/>
                    <a:gd name="connsiteY18" fmla="*/ 5350 h 8366"/>
                    <a:gd name="connsiteX19" fmla="*/ 7704 w 9602"/>
                    <a:gd name="connsiteY19" fmla="*/ 5252 h 8366"/>
                    <a:gd name="connsiteX20" fmla="*/ 6872 w 9602"/>
                    <a:gd name="connsiteY20" fmla="*/ 4546 h 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02" h="8366">
                      <a:moveTo>
                        <a:pt x="6872" y="4546"/>
                      </a:moveTo>
                      <a:lnTo>
                        <a:pt x="7443" y="4081"/>
                      </a:lnTo>
                      <a:lnTo>
                        <a:pt x="6226" y="2943"/>
                      </a:lnTo>
                      <a:cubicBezTo>
                        <a:pt x="5566" y="2673"/>
                        <a:pt x="5022" y="2180"/>
                        <a:pt x="4689" y="1549"/>
                      </a:cubicBezTo>
                      <a:lnTo>
                        <a:pt x="4225" y="1126"/>
                      </a:lnTo>
                      <a:lnTo>
                        <a:pt x="3978" y="1326"/>
                      </a:lnTo>
                      <a:cubicBezTo>
                        <a:pt x="3428" y="1021"/>
                        <a:pt x="2834" y="803"/>
                        <a:pt x="2218" y="680"/>
                      </a:cubicBezTo>
                      <a:cubicBezTo>
                        <a:pt x="1544" y="648"/>
                        <a:pt x="881" y="868"/>
                        <a:pt x="360" y="1298"/>
                      </a:cubicBezTo>
                      <a:lnTo>
                        <a:pt x="360" y="1349"/>
                      </a:lnTo>
                      <a:lnTo>
                        <a:pt x="434" y="1400"/>
                      </a:lnTo>
                      <a:cubicBezTo>
                        <a:pt x="1288" y="1916"/>
                        <a:pt x="2194" y="2340"/>
                        <a:pt x="3138" y="2664"/>
                      </a:cubicBezTo>
                      <a:cubicBezTo>
                        <a:pt x="3904" y="2961"/>
                        <a:pt x="4624" y="3310"/>
                        <a:pt x="4601" y="4104"/>
                      </a:cubicBezTo>
                      <a:cubicBezTo>
                        <a:pt x="4612" y="4538"/>
                        <a:pt x="4662" y="4971"/>
                        <a:pt x="4749" y="5396"/>
                      </a:cubicBezTo>
                      <a:cubicBezTo>
                        <a:pt x="5333" y="5908"/>
                        <a:pt x="5735" y="6596"/>
                        <a:pt x="5892" y="7357"/>
                      </a:cubicBezTo>
                      <a:cubicBezTo>
                        <a:pt x="6244" y="7664"/>
                        <a:pt x="6646" y="7908"/>
                        <a:pt x="7081" y="8077"/>
                      </a:cubicBezTo>
                      <a:cubicBezTo>
                        <a:pt x="7709" y="8301"/>
                        <a:pt x="8296" y="8628"/>
                        <a:pt x="8818" y="9043"/>
                      </a:cubicBezTo>
                      <a:cubicBezTo>
                        <a:pt x="9094" y="8986"/>
                        <a:pt x="9350" y="8858"/>
                        <a:pt x="9561" y="8672"/>
                      </a:cubicBezTo>
                      <a:cubicBezTo>
                        <a:pt x="10046" y="8010"/>
                        <a:pt x="10096" y="7125"/>
                        <a:pt x="9687" y="6414"/>
                      </a:cubicBezTo>
                      <a:cubicBezTo>
                        <a:pt x="9366" y="6042"/>
                        <a:pt x="9018" y="5693"/>
                        <a:pt x="8670" y="5350"/>
                      </a:cubicBezTo>
                      <a:lnTo>
                        <a:pt x="7704" y="5252"/>
                      </a:lnTo>
                      <a:cubicBezTo>
                        <a:pt x="6826" y="5131"/>
                        <a:pt x="6524" y="4843"/>
                        <a:pt x="6872" y="45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19" name="Freeform 4518">
                  <a:extLst>
                    <a:ext uri="{FF2B5EF4-FFF2-40B4-BE49-F238E27FC236}">
                      <a16:creationId xmlns:a16="http://schemas.microsoft.com/office/drawing/2014/main" id="{8AE5D530-92E5-4EA8-1A5F-34883239043C}"/>
                    </a:ext>
                  </a:extLst>
                </p:cNvPr>
                <p:cNvSpPr/>
                <p:nvPr/>
              </p:nvSpPr>
              <p:spPr>
                <a:xfrm rot="-780000">
                  <a:off x="1800407" y="3890426"/>
                  <a:ext cx="2995" cy="2537"/>
                </a:xfrm>
                <a:custGeom>
                  <a:avLst/>
                  <a:gdLst>
                    <a:gd name="connsiteX0" fmla="*/ 745 w 2995"/>
                    <a:gd name="connsiteY0" fmla="*/ 2059 h 2537"/>
                    <a:gd name="connsiteX1" fmla="*/ 373 w 2995"/>
                    <a:gd name="connsiteY1" fmla="*/ 3049 h 2537"/>
                    <a:gd name="connsiteX2" fmla="*/ 620 w 2995"/>
                    <a:gd name="connsiteY2" fmla="*/ 3198 h 2537"/>
                    <a:gd name="connsiteX3" fmla="*/ 3346 w 2995"/>
                    <a:gd name="connsiteY3" fmla="*/ 745 h 2537"/>
                    <a:gd name="connsiteX4" fmla="*/ 3369 w 2995"/>
                    <a:gd name="connsiteY4" fmla="*/ 721 h 2537"/>
                    <a:gd name="connsiteX5" fmla="*/ 745 w 2995"/>
                    <a:gd name="connsiteY5" fmla="*/ 2059 h 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 h="2537">
                      <a:moveTo>
                        <a:pt x="745" y="2059"/>
                      </a:moveTo>
                      <a:cubicBezTo>
                        <a:pt x="596" y="2379"/>
                        <a:pt x="471" y="2710"/>
                        <a:pt x="373" y="3049"/>
                      </a:cubicBezTo>
                      <a:lnTo>
                        <a:pt x="620" y="3198"/>
                      </a:lnTo>
                      <a:cubicBezTo>
                        <a:pt x="620" y="1585"/>
                        <a:pt x="1288" y="1065"/>
                        <a:pt x="3346" y="745"/>
                      </a:cubicBezTo>
                      <a:lnTo>
                        <a:pt x="3369" y="721"/>
                      </a:lnTo>
                      <a:cubicBezTo>
                        <a:pt x="2285" y="467"/>
                        <a:pt x="1176" y="1032"/>
                        <a:pt x="745" y="20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0" name="Freeform 4519">
                  <a:extLst>
                    <a:ext uri="{FF2B5EF4-FFF2-40B4-BE49-F238E27FC236}">
                      <a16:creationId xmlns:a16="http://schemas.microsoft.com/office/drawing/2014/main" id="{E7B13665-4259-7F95-9B02-44B85984C6F8}"/>
                    </a:ext>
                  </a:extLst>
                </p:cNvPr>
                <p:cNvSpPr/>
                <p:nvPr/>
              </p:nvSpPr>
              <p:spPr>
                <a:xfrm rot="-780000">
                  <a:off x="1743719" y="3974966"/>
                  <a:ext cx="2828" cy="2355"/>
                </a:xfrm>
                <a:custGeom>
                  <a:avLst/>
                  <a:gdLst>
                    <a:gd name="connsiteX0" fmla="*/ 1683 w 2828"/>
                    <a:gd name="connsiteY0" fmla="*/ 2186 h 2355"/>
                    <a:gd name="connsiteX1" fmla="*/ 2078 w 2828"/>
                    <a:gd name="connsiteY1" fmla="*/ 1865 h 2355"/>
                    <a:gd name="connsiteX2" fmla="*/ 2176 w 2828"/>
                    <a:gd name="connsiteY2" fmla="*/ 1791 h 2355"/>
                    <a:gd name="connsiteX3" fmla="*/ 2227 w 2828"/>
                    <a:gd name="connsiteY3" fmla="*/ 1740 h 2355"/>
                    <a:gd name="connsiteX4" fmla="*/ 2399 w 2828"/>
                    <a:gd name="connsiteY4" fmla="*/ 1740 h 2355"/>
                    <a:gd name="connsiteX5" fmla="*/ 2399 w 2828"/>
                    <a:gd name="connsiteY5" fmla="*/ 1717 h 2355"/>
                    <a:gd name="connsiteX6" fmla="*/ 2598 w 2828"/>
                    <a:gd name="connsiteY6" fmla="*/ 1568 h 2355"/>
                    <a:gd name="connsiteX7" fmla="*/ 3193 w 2828"/>
                    <a:gd name="connsiteY7" fmla="*/ 973 h 2355"/>
                    <a:gd name="connsiteX8" fmla="*/ 3068 w 2828"/>
                    <a:gd name="connsiteY8" fmla="*/ 676 h 2355"/>
                    <a:gd name="connsiteX9" fmla="*/ 364 w 2828"/>
                    <a:gd name="connsiteY9" fmla="*/ 2683 h 2355"/>
                    <a:gd name="connsiteX10" fmla="*/ 587 w 2828"/>
                    <a:gd name="connsiteY10" fmla="*/ 2981 h 2355"/>
                    <a:gd name="connsiteX11" fmla="*/ 564 w 2828"/>
                    <a:gd name="connsiteY11" fmla="*/ 3032 h 2355"/>
                    <a:gd name="connsiteX12" fmla="*/ 861 w 2828"/>
                    <a:gd name="connsiteY12" fmla="*/ 2832 h 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8" h="2355">
                      <a:moveTo>
                        <a:pt x="1683" y="2186"/>
                      </a:moveTo>
                      <a:lnTo>
                        <a:pt x="2078" y="1865"/>
                      </a:lnTo>
                      <a:lnTo>
                        <a:pt x="2176" y="1791"/>
                      </a:lnTo>
                      <a:lnTo>
                        <a:pt x="2227" y="1740"/>
                      </a:lnTo>
                      <a:lnTo>
                        <a:pt x="2399" y="1740"/>
                      </a:lnTo>
                      <a:lnTo>
                        <a:pt x="2399" y="1717"/>
                      </a:lnTo>
                      <a:lnTo>
                        <a:pt x="2598" y="1568"/>
                      </a:lnTo>
                      <a:cubicBezTo>
                        <a:pt x="2815" y="1389"/>
                        <a:pt x="3014" y="1190"/>
                        <a:pt x="3193" y="973"/>
                      </a:cubicBezTo>
                      <a:lnTo>
                        <a:pt x="3068" y="676"/>
                      </a:lnTo>
                      <a:cubicBezTo>
                        <a:pt x="2139" y="1322"/>
                        <a:pt x="1256" y="2014"/>
                        <a:pt x="364" y="2683"/>
                      </a:cubicBezTo>
                      <a:lnTo>
                        <a:pt x="587" y="2981"/>
                      </a:lnTo>
                      <a:lnTo>
                        <a:pt x="564" y="3032"/>
                      </a:lnTo>
                      <a:lnTo>
                        <a:pt x="861" y="283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1" name="Freeform 4520">
                  <a:extLst>
                    <a:ext uri="{FF2B5EF4-FFF2-40B4-BE49-F238E27FC236}">
                      <a16:creationId xmlns:a16="http://schemas.microsoft.com/office/drawing/2014/main" id="{2F842E88-12FE-EB3A-ECE0-6E6569DEEB07}"/>
                    </a:ext>
                  </a:extLst>
                </p:cNvPr>
                <p:cNvSpPr/>
                <p:nvPr/>
              </p:nvSpPr>
              <p:spPr>
                <a:xfrm rot="-780000">
                  <a:off x="1743134" y="3936876"/>
                  <a:ext cx="1365" cy="1714"/>
                </a:xfrm>
                <a:custGeom>
                  <a:avLst/>
                  <a:gdLst>
                    <a:gd name="connsiteX0" fmla="*/ 1729 w 1365"/>
                    <a:gd name="connsiteY0" fmla="*/ 2384 h 1714"/>
                    <a:gd name="connsiteX1" fmla="*/ 912 w 1365"/>
                    <a:gd name="connsiteY1" fmla="*/ 920 h 1714"/>
                    <a:gd name="connsiteX2" fmla="*/ 564 w 1365"/>
                    <a:gd name="connsiteY2" fmla="*/ 720 h 1714"/>
                    <a:gd name="connsiteX3" fmla="*/ 364 w 1365"/>
                    <a:gd name="connsiteY3" fmla="*/ 669 h 1714"/>
                    <a:gd name="connsiteX4" fmla="*/ 1729 w 1365"/>
                    <a:gd name="connsiteY4" fmla="*/ 2384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 h="1714">
                      <a:moveTo>
                        <a:pt x="1729" y="2384"/>
                      </a:moveTo>
                      <a:cubicBezTo>
                        <a:pt x="1730" y="1787"/>
                        <a:pt x="1421" y="1232"/>
                        <a:pt x="912" y="920"/>
                      </a:cubicBezTo>
                      <a:lnTo>
                        <a:pt x="564" y="720"/>
                      </a:lnTo>
                      <a:lnTo>
                        <a:pt x="364" y="669"/>
                      </a:lnTo>
                      <a:cubicBezTo>
                        <a:pt x="728" y="1308"/>
                        <a:pt x="1189" y="1886"/>
                        <a:pt x="1729" y="23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2" name="Freeform 4521">
                  <a:extLst>
                    <a:ext uri="{FF2B5EF4-FFF2-40B4-BE49-F238E27FC236}">
                      <a16:creationId xmlns:a16="http://schemas.microsoft.com/office/drawing/2014/main" id="{7F572C5C-E569-BAC5-93FE-1E8A71DDC95B}"/>
                    </a:ext>
                  </a:extLst>
                </p:cNvPr>
                <p:cNvSpPr/>
                <p:nvPr/>
              </p:nvSpPr>
              <p:spPr>
                <a:xfrm rot="-780000">
                  <a:off x="1757176" y="4097761"/>
                  <a:ext cx="1634" cy="2230"/>
                </a:xfrm>
                <a:custGeom>
                  <a:avLst/>
                  <a:gdLst>
                    <a:gd name="connsiteX0" fmla="*/ 419 w 1634"/>
                    <a:gd name="connsiteY0" fmla="*/ 697 h 2230"/>
                    <a:gd name="connsiteX1" fmla="*/ 368 w 1634"/>
                    <a:gd name="connsiteY1" fmla="*/ 2928 h 2230"/>
                    <a:gd name="connsiteX2" fmla="*/ 1162 w 1634"/>
                    <a:gd name="connsiteY2" fmla="*/ 2556 h 2230"/>
                    <a:gd name="connsiteX3" fmla="*/ 2003 w 1634"/>
                    <a:gd name="connsiteY3" fmla="*/ 1687 h 2230"/>
                    <a:gd name="connsiteX4" fmla="*/ 1808 w 1634"/>
                    <a:gd name="connsiteY4" fmla="*/ 1664 h 2230"/>
                    <a:gd name="connsiteX5" fmla="*/ 419 w 1634"/>
                    <a:gd name="connsiteY5" fmla="*/ 697 h 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4" h="2230">
                      <a:moveTo>
                        <a:pt x="419" y="697"/>
                      </a:moveTo>
                      <a:cubicBezTo>
                        <a:pt x="396" y="1464"/>
                        <a:pt x="368" y="2212"/>
                        <a:pt x="368" y="2928"/>
                      </a:cubicBezTo>
                      <a:cubicBezTo>
                        <a:pt x="662" y="2881"/>
                        <a:pt x="938" y="2752"/>
                        <a:pt x="1162" y="2556"/>
                      </a:cubicBezTo>
                      <a:lnTo>
                        <a:pt x="2003" y="1687"/>
                      </a:lnTo>
                      <a:lnTo>
                        <a:pt x="1808" y="1664"/>
                      </a:lnTo>
                      <a:cubicBezTo>
                        <a:pt x="1314" y="1388"/>
                        <a:pt x="849" y="1065"/>
                        <a:pt x="419" y="6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3" name="Freeform 4522">
                  <a:extLst>
                    <a:ext uri="{FF2B5EF4-FFF2-40B4-BE49-F238E27FC236}">
                      <a16:creationId xmlns:a16="http://schemas.microsoft.com/office/drawing/2014/main" id="{7C66FB8C-FA59-907E-4388-9ABE1BC6C1C6}"/>
                    </a:ext>
                  </a:extLst>
                </p:cNvPr>
                <p:cNvSpPr/>
                <p:nvPr/>
              </p:nvSpPr>
              <p:spPr>
                <a:xfrm rot="-780000">
                  <a:off x="1756523" y="4094269"/>
                  <a:ext cx="3915" cy="2629"/>
                </a:xfrm>
                <a:custGeom>
                  <a:avLst/>
                  <a:gdLst>
                    <a:gd name="connsiteX0" fmla="*/ 1385 w 3915"/>
                    <a:gd name="connsiteY0" fmla="*/ 697 h 2629"/>
                    <a:gd name="connsiteX1" fmla="*/ 1334 w 3915"/>
                    <a:gd name="connsiteY1" fmla="*/ 697 h 2629"/>
                    <a:gd name="connsiteX2" fmla="*/ 442 w 3915"/>
                    <a:gd name="connsiteY2" fmla="*/ 1988 h 2629"/>
                    <a:gd name="connsiteX3" fmla="*/ 368 w 3915"/>
                    <a:gd name="connsiteY3" fmla="*/ 3327 h 2629"/>
                    <a:gd name="connsiteX4" fmla="*/ 1060 w 3915"/>
                    <a:gd name="connsiteY4" fmla="*/ 2978 h 2629"/>
                    <a:gd name="connsiteX5" fmla="*/ 3712 w 3915"/>
                    <a:gd name="connsiteY5" fmla="*/ 2881 h 2629"/>
                    <a:gd name="connsiteX6" fmla="*/ 4283 w 3915"/>
                    <a:gd name="connsiteY6" fmla="*/ 2137 h 2629"/>
                    <a:gd name="connsiteX7" fmla="*/ 2918 w 3915"/>
                    <a:gd name="connsiteY7" fmla="*/ 994 h 2629"/>
                    <a:gd name="connsiteX8" fmla="*/ 1385 w 3915"/>
                    <a:gd name="connsiteY8" fmla="*/ 697 h 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 h="2629">
                      <a:moveTo>
                        <a:pt x="1385" y="697"/>
                      </a:moveTo>
                      <a:lnTo>
                        <a:pt x="1334" y="697"/>
                      </a:lnTo>
                      <a:cubicBezTo>
                        <a:pt x="1014" y="1111"/>
                        <a:pt x="716" y="1542"/>
                        <a:pt x="442" y="1988"/>
                      </a:cubicBezTo>
                      <a:lnTo>
                        <a:pt x="368" y="3327"/>
                      </a:lnTo>
                      <a:cubicBezTo>
                        <a:pt x="558" y="3144"/>
                        <a:pt x="799" y="3022"/>
                        <a:pt x="1060" y="2978"/>
                      </a:cubicBezTo>
                      <a:cubicBezTo>
                        <a:pt x="1941" y="2893"/>
                        <a:pt x="2827" y="2861"/>
                        <a:pt x="3712" y="2881"/>
                      </a:cubicBezTo>
                      <a:lnTo>
                        <a:pt x="4283" y="2137"/>
                      </a:lnTo>
                      <a:cubicBezTo>
                        <a:pt x="3864" y="1715"/>
                        <a:pt x="3407" y="1333"/>
                        <a:pt x="2918" y="994"/>
                      </a:cubicBezTo>
                      <a:cubicBezTo>
                        <a:pt x="2500" y="697"/>
                        <a:pt x="1882" y="822"/>
                        <a:pt x="1385" y="6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4" name="Freeform 4523">
                  <a:extLst>
                    <a:ext uri="{FF2B5EF4-FFF2-40B4-BE49-F238E27FC236}">
                      <a16:creationId xmlns:a16="http://schemas.microsoft.com/office/drawing/2014/main" id="{E087B731-FB21-9B9B-2DA4-44974963453B}"/>
                    </a:ext>
                  </a:extLst>
                </p:cNvPr>
                <p:cNvSpPr/>
                <p:nvPr/>
              </p:nvSpPr>
              <p:spPr>
                <a:xfrm rot="-780000">
                  <a:off x="1744274" y="3965025"/>
                  <a:ext cx="4431" cy="6333"/>
                </a:xfrm>
                <a:custGeom>
                  <a:avLst/>
                  <a:gdLst>
                    <a:gd name="connsiteX0" fmla="*/ 364 w 4431"/>
                    <a:gd name="connsiteY0" fmla="*/ 1869 h 6333"/>
                    <a:gd name="connsiteX1" fmla="*/ 1056 w 4431"/>
                    <a:gd name="connsiteY1" fmla="*/ 3161 h 6333"/>
                    <a:gd name="connsiteX2" fmla="*/ 4006 w 4431"/>
                    <a:gd name="connsiteY2" fmla="*/ 6659 h 6333"/>
                    <a:gd name="connsiteX3" fmla="*/ 4178 w 4431"/>
                    <a:gd name="connsiteY3" fmla="*/ 6785 h 6333"/>
                    <a:gd name="connsiteX4" fmla="*/ 4795 w 4431"/>
                    <a:gd name="connsiteY4" fmla="*/ 7008 h 6333"/>
                    <a:gd name="connsiteX5" fmla="*/ 3356 w 4431"/>
                    <a:gd name="connsiteY5" fmla="*/ 4898 h 6333"/>
                    <a:gd name="connsiteX6" fmla="*/ 3184 w 4431"/>
                    <a:gd name="connsiteY6" fmla="*/ 3435 h 6333"/>
                    <a:gd name="connsiteX7" fmla="*/ 3959 w 4431"/>
                    <a:gd name="connsiteY7" fmla="*/ 3142 h 6333"/>
                    <a:gd name="connsiteX8" fmla="*/ 4057 w 4431"/>
                    <a:gd name="connsiteY8" fmla="*/ 2622 h 6333"/>
                    <a:gd name="connsiteX9" fmla="*/ 2965 w 4431"/>
                    <a:gd name="connsiteY9" fmla="*/ 1033 h 6333"/>
                    <a:gd name="connsiteX10" fmla="*/ 364 w 4431"/>
                    <a:gd name="connsiteY10" fmla="*/ 1869 h 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1" h="6333">
                      <a:moveTo>
                        <a:pt x="364" y="1869"/>
                      </a:moveTo>
                      <a:cubicBezTo>
                        <a:pt x="548" y="2323"/>
                        <a:pt x="780" y="2756"/>
                        <a:pt x="1056" y="3161"/>
                      </a:cubicBezTo>
                      <a:cubicBezTo>
                        <a:pt x="1985" y="4350"/>
                        <a:pt x="2942" y="5539"/>
                        <a:pt x="4006" y="6659"/>
                      </a:cubicBezTo>
                      <a:lnTo>
                        <a:pt x="4178" y="6785"/>
                      </a:lnTo>
                      <a:cubicBezTo>
                        <a:pt x="4391" y="6837"/>
                        <a:pt x="4598" y="6911"/>
                        <a:pt x="4795" y="7008"/>
                      </a:cubicBezTo>
                      <a:cubicBezTo>
                        <a:pt x="4331" y="6315"/>
                        <a:pt x="3829" y="5614"/>
                        <a:pt x="3356" y="4898"/>
                      </a:cubicBezTo>
                      <a:cubicBezTo>
                        <a:pt x="3109" y="4503"/>
                        <a:pt x="2961" y="3709"/>
                        <a:pt x="3184" y="3435"/>
                      </a:cubicBezTo>
                      <a:cubicBezTo>
                        <a:pt x="3403" y="3254"/>
                        <a:pt x="3676" y="3151"/>
                        <a:pt x="3959" y="3142"/>
                      </a:cubicBezTo>
                      <a:lnTo>
                        <a:pt x="4057" y="2622"/>
                      </a:lnTo>
                      <a:cubicBezTo>
                        <a:pt x="3709" y="2078"/>
                        <a:pt x="3337" y="1553"/>
                        <a:pt x="2965" y="1033"/>
                      </a:cubicBezTo>
                      <a:cubicBezTo>
                        <a:pt x="2371" y="308"/>
                        <a:pt x="833" y="731"/>
                        <a:pt x="364" y="18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5" name="Freeform 4524">
                  <a:extLst>
                    <a:ext uri="{FF2B5EF4-FFF2-40B4-BE49-F238E27FC236}">
                      <a16:creationId xmlns:a16="http://schemas.microsoft.com/office/drawing/2014/main" id="{9870145E-753E-A213-9F7A-583EF2805512}"/>
                    </a:ext>
                  </a:extLst>
                </p:cNvPr>
                <p:cNvSpPr/>
                <p:nvPr/>
              </p:nvSpPr>
              <p:spPr>
                <a:xfrm rot="-780000">
                  <a:off x="1709508" y="4108713"/>
                  <a:ext cx="645" cy="817"/>
                </a:xfrm>
                <a:custGeom>
                  <a:avLst/>
                  <a:gdLst>
                    <a:gd name="connsiteX0" fmla="*/ 1005 w 645"/>
                    <a:gd name="connsiteY0" fmla="*/ 700 h 817"/>
                    <a:gd name="connsiteX1" fmla="*/ 359 w 645"/>
                    <a:gd name="connsiteY1" fmla="*/ 1518 h 817"/>
                    <a:gd name="connsiteX2" fmla="*/ 359 w 645"/>
                    <a:gd name="connsiteY2" fmla="*/ 1518 h 817"/>
                    <a:gd name="connsiteX3" fmla="*/ 1005 w 645"/>
                    <a:gd name="connsiteY3" fmla="*/ 700 h 817"/>
                  </a:gdLst>
                  <a:ahLst/>
                  <a:cxnLst>
                    <a:cxn ang="0">
                      <a:pos x="connsiteX0" y="connsiteY0"/>
                    </a:cxn>
                    <a:cxn ang="0">
                      <a:pos x="connsiteX1" y="connsiteY1"/>
                    </a:cxn>
                    <a:cxn ang="0">
                      <a:pos x="connsiteX2" y="connsiteY2"/>
                    </a:cxn>
                    <a:cxn ang="0">
                      <a:pos x="connsiteX3" y="connsiteY3"/>
                    </a:cxn>
                  </a:cxnLst>
                  <a:rect l="l" t="t" r="r" b="b"/>
                  <a:pathLst>
                    <a:path w="645" h="817">
                      <a:moveTo>
                        <a:pt x="1005" y="700"/>
                      </a:moveTo>
                      <a:cubicBezTo>
                        <a:pt x="753" y="941"/>
                        <a:pt x="535" y="1216"/>
                        <a:pt x="359" y="1518"/>
                      </a:cubicBezTo>
                      <a:lnTo>
                        <a:pt x="359" y="1518"/>
                      </a:lnTo>
                      <a:cubicBezTo>
                        <a:pt x="535" y="1216"/>
                        <a:pt x="753" y="941"/>
                        <a:pt x="1005" y="7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6" name="Freeform 4525">
                  <a:extLst>
                    <a:ext uri="{FF2B5EF4-FFF2-40B4-BE49-F238E27FC236}">
                      <a16:creationId xmlns:a16="http://schemas.microsoft.com/office/drawing/2014/main" id="{4E2A68FC-2AA9-054E-6B5A-022D684800C1}"/>
                    </a:ext>
                  </a:extLst>
                </p:cNvPr>
                <p:cNvSpPr/>
                <p:nvPr/>
              </p:nvSpPr>
              <p:spPr>
                <a:xfrm rot="-780000">
                  <a:off x="1706724" y="4105649"/>
                  <a:ext cx="1439" cy="781"/>
                </a:xfrm>
                <a:custGeom>
                  <a:avLst/>
                  <a:gdLst>
                    <a:gd name="connsiteX0" fmla="*/ 1799 w 1439"/>
                    <a:gd name="connsiteY0" fmla="*/ 1466 h 781"/>
                    <a:gd name="connsiteX1" fmla="*/ 582 w 1439"/>
                    <a:gd name="connsiteY1" fmla="*/ 699 h 781"/>
                    <a:gd name="connsiteX2" fmla="*/ 531 w 1439"/>
                    <a:gd name="connsiteY2" fmla="*/ 699 h 781"/>
                    <a:gd name="connsiteX3" fmla="*/ 359 w 1439"/>
                    <a:gd name="connsiteY3" fmla="*/ 1196 h 781"/>
                    <a:gd name="connsiteX4" fmla="*/ 1799 w 1439"/>
                    <a:gd name="connsiteY4" fmla="*/ 1466 h 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 h="781">
                      <a:moveTo>
                        <a:pt x="1799" y="1466"/>
                      </a:moveTo>
                      <a:cubicBezTo>
                        <a:pt x="1410" y="1185"/>
                        <a:pt x="1003" y="929"/>
                        <a:pt x="582" y="699"/>
                      </a:cubicBezTo>
                      <a:lnTo>
                        <a:pt x="531" y="699"/>
                      </a:lnTo>
                      <a:lnTo>
                        <a:pt x="359" y="1196"/>
                      </a:lnTo>
                      <a:cubicBezTo>
                        <a:pt x="802" y="1426"/>
                        <a:pt x="1303" y="1520"/>
                        <a:pt x="1799" y="14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7" name="Freeform 4526">
                  <a:extLst>
                    <a:ext uri="{FF2B5EF4-FFF2-40B4-BE49-F238E27FC236}">
                      <a16:creationId xmlns:a16="http://schemas.microsoft.com/office/drawing/2014/main" id="{89F273CC-F75B-1385-3E90-1181CAD5E8AE}"/>
                    </a:ext>
                  </a:extLst>
                </p:cNvPr>
                <p:cNvSpPr/>
                <p:nvPr/>
              </p:nvSpPr>
              <p:spPr>
                <a:xfrm rot="-780000">
                  <a:off x="1710662" y="4108231"/>
                  <a:ext cx="520" cy="766"/>
                </a:xfrm>
                <a:custGeom>
                  <a:avLst/>
                  <a:gdLst>
                    <a:gd name="connsiteX0" fmla="*/ 360 w 520"/>
                    <a:gd name="connsiteY0" fmla="*/ 700 h 766"/>
                    <a:gd name="connsiteX1" fmla="*/ 880 w 520"/>
                    <a:gd name="connsiteY1" fmla="*/ 1466 h 766"/>
                    <a:gd name="connsiteX2" fmla="*/ 360 w 520"/>
                    <a:gd name="connsiteY2" fmla="*/ 700 h 766"/>
                  </a:gdLst>
                  <a:ahLst/>
                  <a:cxnLst>
                    <a:cxn ang="0">
                      <a:pos x="connsiteX0" y="connsiteY0"/>
                    </a:cxn>
                    <a:cxn ang="0">
                      <a:pos x="connsiteX1" y="connsiteY1"/>
                    </a:cxn>
                    <a:cxn ang="0">
                      <a:pos x="connsiteX2" y="connsiteY2"/>
                    </a:cxn>
                  </a:cxnLst>
                  <a:rect l="l" t="t" r="r" b="b"/>
                  <a:pathLst>
                    <a:path w="520" h="766">
                      <a:moveTo>
                        <a:pt x="360" y="700"/>
                      </a:moveTo>
                      <a:cubicBezTo>
                        <a:pt x="584" y="917"/>
                        <a:pt x="761" y="1178"/>
                        <a:pt x="880" y="1466"/>
                      </a:cubicBezTo>
                      <a:cubicBezTo>
                        <a:pt x="761" y="1178"/>
                        <a:pt x="584" y="917"/>
                        <a:pt x="360" y="7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8" name="Freeform 4527">
                  <a:extLst>
                    <a:ext uri="{FF2B5EF4-FFF2-40B4-BE49-F238E27FC236}">
                      <a16:creationId xmlns:a16="http://schemas.microsoft.com/office/drawing/2014/main" id="{ABBBBC97-756E-2BBC-F03A-D865DBF1F782}"/>
                    </a:ext>
                  </a:extLst>
                </p:cNvPr>
                <p:cNvSpPr/>
                <p:nvPr/>
              </p:nvSpPr>
              <p:spPr>
                <a:xfrm rot="-780000">
                  <a:off x="1756122" y="3955070"/>
                  <a:ext cx="3215" cy="1821"/>
                </a:xfrm>
                <a:custGeom>
                  <a:avLst/>
                  <a:gdLst>
                    <a:gd name="connsiteX0" fmla="*/ 366 w 3215"/>
                    <a:gd name="connsiteY0" fmla="*/ 672 h 1821"/>
                    <a:gd name="connsiteX1" fmla="*/ 566 w 3215"/>
                    <a:gd name="connsiteY1" fmla="*/ 1170 h 1821"/>
                    <a:gd name="connsiteX2" fmla="*/ 1495 w 3215"/>
                    <a:gd name="connsiteY2" fmla="*/ 2136 h 1821"/>
                    <a:gd name="connsiteX3" fmla="*/ 3478 w 3215"/>
                    <a:gd name="connsiteY3" fmla="*/ 1369 h 1821"/>
                    <a:gd name="connsiteX4" fmla="*/ 3455 w 3215"/>
                    <a:gd name="connsiteY4" fmla="*/ 1272 h 1821"/>
                    <a:gd name="connsiteX5" fmla="*/ 3032 w 3215"/>
                    <a:gd name="connsiteY5" fmla="*/ 1444 h 1821"/>
                    <a:gd name="connsiteX6" fmla="*/ 366 w 3215"/>
                    <a:gd name="connsiteY6" fmla="*/ 672 h 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 h="1821">
                      <a:moveTo>
                        <a:pt x="366" y="672"/>
                      </a:moveTo>
                      <a:lnTo>
                        <a:pt x="566" y="1170"/>
                      </a:lnTo>
                      <a:cubicBezTo>
                        <a:pt x="766" y="1634"/>
                        <a:pt x="1332" y="1936"/>
                        <a:pt x="1495" y="2136"/>
                      </a:cubicBezTo>
                      <a:cubicBezTo>
                        <a:pt x="2981" y="2828"/>
                        <a:pt x="3901" y="2484"/>
                        <a:pt x="3478" y="1369"/>
                      </a:cubicBezTo>
                      <a:lnTo>
                        <a:pt x="3455" y="1272"/>
                      </a:lnTo>
                      <a:lnTo>
                        <a:pt x="3032" y="1444"/>
                      </a:lnTo>
                      <a:cubicBezTo>
                        <a:pt x="2075" y="1882"/>
                        <a:pt x="942" y="1554"/>
                        <a:pt x="366" y="6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29" name="Freeform 4528">
                  <a:extLst>
                    <a:ext uri="{FF2B5EF4-FFF2-40B4-BE49-F238E27FC236}">
                      <a16:creationId xmlns:a16="http://schemas.microsoft.com/office/drawing/2014/main" id="{356B0409-1F2D-96A3-DD3C-BA800A46B8F9}"/>
                    </a:ext>
                  </a:extLst>
                </p:cNvPr>
                <p:cNvSpPr/>
                <p:nvPr/>
              </p:nvSpPr>
              <p:spPr>
                <a:xfrm rot="-780000">
                  <a:off x="1812914" y="3880868"/>
                  <a:ext cx="4294" cy="2250"/>
                </a:xfrm>
                <a:custGeom>
                  <a:avLst/>
                  <a:gdLst>
                    <a:gd name="connsiteX0" fmla="*/ 4567 w 4294"/>
                    <a:gd name="connsiteY0" fmla="*/ 2906 h 2250"/>
                    <a:gd name="connsiteX1" fmla="*/ 2829 w 4294"/>
                    <a:gd name="connsiteY1" fmla="*/ 1317 h 2250"/>
                    <a:gd name="connsiteX2" fmla="*/ 507 w 4294"/>
                    <a:gd name="connsiteY2" fmla="*/ 671 h 2250"/>
                    <a:gd name="connsiteX3" fmla="*/ 1273 w 4294"/>
                    <a:gd name="connsiteY3" fmla="*/ 1340 h 2250"/>
                    <a:gd name="connsiteX4" fmla="*/ 4567 w 4294"/>
                    <a:gd name="connsiteY4" fmla="*/ 2906 h 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 h="2250">
                      <a:moveTo>
                        <a:pt x="4567" y="2906"/>
                      </a:moveTo>
                      <a:cubicBezTo>
                        <a:pt x="4915" y="2957"/>
                        <a:pt x="4395" y="2483"/>
                        <a:pt x="2829" y="1317"/>
                      </a:cubicBezTo>
                      <a:cubicBezTo>
                        <a:pt x="2012" y="1070"/>
                        <a:pt x="1194" y="820"/>
                        <a:pt x="507" y="671"/>
                      </a:cubicBezTo>
                      <a:cubicBezTo>
                        <a:pt x="187" y="597"/>
                        <a:pt x="456" y="871"/>
                        <a:pt x="1273" y="1340"/>
                      </a:cubicBezTo>
                      <a:cubicBezTo>
                        <a:pt x="2323" y="1958"/>
                        <a:pt x="3425" y="2482"/>
                        <a:pt x="4567" y="29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0" name="Freeform 4529">
                  <a:extLst>
                    <a:ext uri="{FF2B5EF4-FFF2-40B4-BE49-F238E27FC236}">
                      <a16:creationId xmlns:a16="http://schemas.microsoft.com/office/drawing/2014/main" id="{52B8FDB6-A3A2-0509-6E6D-E12FABB6B56B}"/>
                    </a:ext>
                  </a:extLst>
                </p:cNvPr>
                <p:cNvSpPr/>
                <p:nvPr/>
              </p:nvSpPr>
              <p:spPr>
                <a:xfrm rot="-780000">
                  <a:off x="1793309" y="3928439"/>
                  <a:ext cx="3321" cy="4674"/>
                </a:xfrm>
                <a:custGeom>
                  <a:avLst/>
                  <a:gdLst>
                    <a:gd name="connsiteX0" fmla="*/ 2152 w 3321"/>
                    <a:gd name="connsiteY0" fmla="*/ 667 h 4674"/>
                    <a:gd name="connsiteX1" fmla="*/ 456 w 3321"/>
                    <a:gd name="connsiteY1" fmla="*/ 3618 h 4674"/>
                    <a:gd name="connsiteX2" fmla="*/ 838 w 3321"/>
                    <a:gd name="connsiteY2" fmla="*/ 4412 h 4674"/>
                    <a:gd name="connsiteX3" fmla="*/ 2129 w 3321"/>
                    <a:gd name="connsiteY3" fmla="*/ 5341 h 4674"/>
                    <a:gd name="connsiteX4" fmla="*/ 3295 w 3321"/>
                    <a:gd name="connsiteY4" fmla="*/ 4696 h 4674"/>
                    <a:gd name="connsiteX5" fmla="*/ 3048 w 3321"/>
                    <a:gd name="connsiteY5" fmla="*/ 4496 h 4674"/>
                    <a:gd name="connsiteX6" fmla="*/ 3694 w 3321"/>
                    <a:gd name="connsiteY6" fmla="*/ 2832 h 4674"/>
                    <a:gd name="connsiteX7" fmla="*/ 2152 w 3321"/>
                    <a:gd name="connsiteY7" fmla="*/ 667 h 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 h="4674">
                      <a:moveTo>
                        <a:pt x="2152" y="667"/>
                      </a:moveTo>
                      <a:cubicBezTo>
                        <a:pt x="869" y="1014"/>
                        <a:pt x="110" y="2335"/>
                        <a:pt x="456" y="3618"/>
                      </a:cubicBezTo>
                      <a:cubicBezTo>
                        <a:pt x="534" y="3904"/>
                        <a:pt x="663" y="4173"/>
                        <a:pt x="838" y="4412"/>
                      </a:cubicBezTo>
                      <a:cubicBezTo>
                        <a:pt x="1135" y="4761"/>
                        <a:pt x="1678" y="5341"/>
                        <a:pt x="2129" y="5341"/>
                      </a:cubicBezTo>
                      <a:cubicBezTo>
                        <a:pt x="2579" y="5341"/>
                        <a:pt x="2895" y="4946"/>
                        <a:pt x="3295" y="4696"/>
                      </a:cubicBezTo>
                      <a:lnTo>
                        <a:pt x="3048" y="4496"/>
                      </a:lnTo>
                      <a:lnTo>
                        <a:pt x="3694" y="2832"/>
                      </a:lnTo>
                      <a:cubicBezTo>
                        <a:pt x="2917" y="2340"/>
                        <a:pt x="2363" y="1563"/>
                        <a:pt x="2152" y="6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1" name="Freeform 4530">
                  <a:extLst>
                    <a:ext uri="{FF2B5EF4-FFF2-40B4-BE49-F238E27FC236}">
                      <a16:creationId xmlns:a16="http://schemas.microsoft.com/office/drawing/2014/main" id="{F170E79B-8014-E2B8-2A0A-3E1919C18891}"/>
                    </a:ext>
                  </a:extLst>
                </p:cNvPr>
                <p:cNvSpPr/>
                <p:nvPr/>
              </p:nvSpPr>
              <p:spPr>
                <a:xfrm rot="-780000">
                  <a:off x="1714298" y="4068230"/>
                  <a:ext cx="1723" cy="2007"/>
                </a:xfrm>
                <a:custGeom>
                  <a:avLst/>
                  <a:gdLst>
                    <a:gd name="connsiteX0" fmla="*/ 871 w 1723"/>
                    <a:gd name="connsiteY0" fmla="*/ 2700 h 2007"/>
                    <a:gd name="connsiteX1" fmla="*/ 968 w 1723"/>
                    <a:gd name="connsiteY1" fmla="*/ 2625 h 2007"/>
                    <a:gd name="connsiteX2" fmla="*/ 2083 w 1723"/>
                    <a:gd name="connsiteY2" fmla="*/ 2031 h 2007"/>
                    <a:gd name="connsiteX3" fmla="*/ 1563 w 1723"/>
                    <a:gd name="connsiteY3" fmla="*/ 939 h 2007"/>
                    <a:gd name="connsiteX4" fmla="*/ 1289 w 1723"/>
                    <a:gd name="connsiteY4" fmla="*/ 693 h 2007"/>
                    <a:gd name="connsiteX5" fmla="*/ 360 w 1723"/>
                    <a:gd name="connsiteY5" fmla="*/ 2231 h 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3" h="2007">
                      <a:moveTo>
                        <a:pt x="871" y="2700"/>
                      </a:moveTo>
                      <a:lnTo>
                        <a:pt x="968" y="2625"/>
                      </a:lnTo>
                      <a:cubicBezTo>
                        <a:pt x="1287" y="2341"/>
                        <a:pt x="1670" y="2138"/>
                        <a:pt x="2083" y="2031"/>
                      </a:cubicBezTo>
                      <a:cubicBezTo>
                        <a:pt x="2045" y="1616"/>
                        <a:pt x="1861" y="1229"/>
                        <a:pt x="1563" y="939"/>
                      </a:cubicBezTo>
                      <a:lnTo>
                        <a:pt x="1289" y="693"/>
                      </a:lnTo>
                      <a:lnTo>
                        <a:pt x="360" y="223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2" name="Freeform 4531">
                  <a:extLst>
                    <a:ext uri="{FF2B5EF4-FFF2-40B4-BE49-F238E27FC236}">
                      <a16:creationId xmlns:a16="http://schemas.microsoft.com/office/drawing/2014/main" id="{4F65A271-D8F9-1199-BD5B-69DA3E197DC5}"/>
                    </a:ext>
                  </a:extLst>
                </p:cNvPr>
                <p:cNvSpPr/>
                <p:nvPr/>
              </p:nvSpPr>
              <p:spPr>
                <a:xfrm rot="-780000">
                  <a:off x="1739766" y="3997321"/>
                  <a:ext cx="5736" cy="2035"/>
                </a:xfrm>
                <a:custGeom>
                  <a:avLst/>
                  <a:gdLst>
                    <a:gd name="connsiteX0" fmla="*/ 5900 w 5736"/>
                    <a:gd name="connsiteY0" fmla="*/ 2687 h 2035"/>
                    <a:gd name="connsiteX1" fmla="*/ 6100 w 5736"/>
                    <a:gd name="connsiteY1" fmla="*/ 2687 h 2035"/>
                    <a:gd name="connsiteX2" fmla="*/ 5009 w 5736"/>
                    <a:gd name="connsiteY2" fmla="*/ 1846 h 2035"/>
                    <a:gd name="connsiteX3" fmla="*/ 364 w 5736"/>
                    <a:gd name="connsiteY3" fmla="*/ 680 h 2035"/>
                    <a:gd name="connsiteX4" fmla="*/ 759 w 5736"/>
                    <a:gd name="connsiteY4" fmla="*/ 1549 h 2035"/>
                    <a:gd name="connsiteX5" fmla="*/ 5900 w 5736"/>
                    <a:gd name="connsiteY5" fmla="*/ 2687 h 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6" h="2035">
                      <a:moveTo>
                        <a:pt x="5900" y="2687"/>
                      </a:moveTo>
                      <a:lnTo>
                        <a:pt x="6100" y="2687"/>
                      </a:lnTo>
                      <a:cubicBezTo>
                        <a:pt x="5877" y="2261"/>
                        <a:pt x="5478" y="1953"/>
                        <a:pt x="5009" y="1846"/>
                      </a:cubicBezTo>
                      <a:cubicBezTo>
                        <a:pt x="3569" y="1382"/>
                        <a:pt x="2110" y="1103"/>
                        <a:pt x="364" y="680"/>
                      </a:cubicBezTo>
                      <a:cubicBezTo>
                        <a:pt x="480" y="976"/>
                        <a:pt x="612" y="1266"/>
                        <a:pt x="759" y="1549"/>
                      </a:cubicBezTo>
                      <a:cubicBezTo>
                        <a:pt x="2321" y="2432"/>
                        <a:pt x="4111" y="2829"/>
                        <a:pt x="5900" y="26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3" name="Freeform 4532">
                  <a:extLst>
                    <a:ext uri="{FF2B5EF4-FFF2-40B4-BE49-F238E27FC236}">
                      <a16:creationId xmlns:a16="http://schemas.microsoft.com/office/drawing/2014/main" id="{9AEECD70-1225-9965-E3FF-A4716E4B3896}"/>
                    </a:ext>
                  </a:extLst>
                </p:cNvPr>
                <p:cNvSpPr/>
                <p:nvPr/>
              </p:nvSpPr>
              <p:spPr>
                <a:xfrm rot="-780000">
                  <a:off x="1735550" y="3980428"/>
                  <a:ext cx="4607" cy="3052"/>
                </a:xfrm>
                <a:custGeom>
                  <a:avLst/>
                  <a:gdLst>
                    <a:gd name="connsiteX0" fmla="*/ 4896 w 4607"/>
                    <a:gd name="connsiteY0" fmla="*/ 3023 h 3052"/>
                    <a:gd name="connsiteX1" fmla="*/ 4896 w 4607"/>
                    <a:gd name="connsiteY1" fmla="*/ 3000 h 3052"/>
                    <a:gd name="connsiteX2" fmla="*/ 4971 w 4607"/>
                    <a:gd name="connsiteY2" fmla="*/ 2680 h 3052"/>
                    <a:gd name="connsiteX3" fmla="*/ 2815 w 4607"/>
                    <a:gd name="connsiteY3" fmla="*/ 1537 h 3052"/>
                    <a:gd name="connsiteX4" fmla="*/ 1329 w 4607"/>
                    <a:gd name="connsiteY4" fmla="*/ 770 h 3052"/>
                    <a:gd name="connsiteX5" fmla="*/ 1204 w 4607"/>
                    <a:gd name="connsiteY5" fmla="*/ 677 h 3052"/>
                    <a:gd name="connsiteX6" fmla="*/ 1204 w 4607"/>
                    <a:gd name="connsiteY6" fmla="*/ 677 h 3052"/>
                    <a:gd name="connsiteX7" fmla="*/ 363 w 4607"/>
                    <a:gd name="connsiteY7" fmla="*/ 2071 h 3052"/>
                    <a:gd name="connsiteX8" fmla="*/ 1756 w 4607"/>
                    <a:gd name="connsiteY8" fmla="*/ 3284 h 3052"/>
                    <a:gd name="connsiteX9" fmla="*/ 2625 w 4607"/>
                    <a:gd name="connsiteY9" fmla="*/ 3558 h 3052"/>
                    <a:gd name="connsiteX10" fmla="*/ 3493 w 4607"/>
                    <a:gd name="connsiteY10" fmla="*/ 3730 h 3052"/>
                    <a:gd name="connsiteX11" fmla="*/ 4896 w 4607"/>
                    <a:gd name="connsiteY11" fmla="*/ 3023 h 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7" h="3052">
                      <a:moveTo>
                        <a:pt x="4896" y="3023"/>
                      </a:moveTo>
                      <a:lnTo>
                        <a:pt x="4896" y="3000"/>
                      </a:lnTo>
                      <a:lnTo>
                        <a:pt x="4971" y="2680"/>
                      </a:lnTo>
                      <a:cubicBezTo>
                        <a:pt x="4299" y="2216"/>
                        <a:pt x="3576" y="1833"/>
                        <a:pt x="2815" y="1537"/>
                      </a:cubicBezTo>
                      <a:cubicBezTo>
                        <a:pt x="2298" y="1326"/>
                        <a:pt x="1801" y="1069"/>
                        <a:pt x="1329" y="770"/>
                      </a:cubicBezTo>
                      <a:lnTo>
                        <a:pt x="1204" y="677"/>
                      </a:lnTo>
                      <a:lnTo>
                        <a:pt x="1204" y="677"/>
                      </a:lnTo>
                      <a:cubicBezTo>
                        <a:pt x="695" y="958"/>
                        <a:pt x="374" y="1489"/>
                        <a:pt x="363" y="2071"/>
                      </a:cubicBezTo>
                      <a:cubicBezTo>
                        <a:pt x="460" y="2494"/>
                        <a:pt x="1231" y="2912"/>
                        <a:pt x="1756" y="3284"/>
                      </a:cubicBezTo>
                      <a:cubicBezTo>
                        <a:pt x="2021" y="3441"/>
                        <a:pt x="2318" y="3535"/>
                        <a:pt x="2625" y="3558"/>
                      </a:cubicBezTo>
                      <a:lnTo>
                        <a:pt x="3493" y="3730"/>
                      </a:lnTo>
                      <a:cubicBezTo>
                        <a:pt x="3994" y="3566"/>
                        <a:pt x="4467" y="3328"/>
                        <a:pt x="4896" y="302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4" name="Freeform 4533">
                  <a:extLst>
                    <a:ext uri="{FF2B5EF4-FFF2-40B4-BE49-F238E27FC236}">
                      <a16:creationId xmlns:a16="http://schemas.microsoft.com/office/drawing/2014/main" id="{3B6662B6-CAB5-0DA3-C536-7AFD93BEBE78}"/>
                    </a:ext>
                  </a:extLst>
                </p:cNvPr>
                <p:cNvSpPr/>
                <p:nvPr/>
              </p:nvSpPr>
              <p:spPr>
                <a:xfrm rot="-780000">
                  <a:off x="1748814" y="3956591"/>
                  <a:ext cx="3827" cy="3247"/>
                </a:xfrm>
                <a:custGeom>
                  <a:avLst/>
                  <a:gdLst>
                    <a:gd name="connsiteX0" fmla="*/ 927 w 3827"/>
                    <a:gd name="connsiteY0" fmla="*/ 3340 h 3247"/>
                    <a:gd name="connsiteX1" fmla="*/ 1299 w 3827"/>
                    <a:gd name="connsiteY1" fmla="*/ 3511 h 3247"/>
                    <a:gd name="connsiteX2" fmla="*/ 4085 w 3827"/>
                    <a:gd name="connsiteY2" fmla="*/ 3237 h 3247"/>
                    <a:gd name="connsiteX3" fmla="*/ 2646 w 3827"/>
                    <a:gd name="connsiteY3" fmla="*/ 956 h 3247"/>
                    <a:gd name="connsiteX4" fmla="*/ 365 w 3827"/>
                    <a:gd name="connsiteY4" fmla="*/ 1351 h 3247"/>
                    <a:gd name="connsiteX5" fmla="*/ 365 w 3827"/>
                    <a:gd name="connsiteY5" fmla="*/ 1351 h 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7" h="3247">
                      <a:moveTo>
                        <a:pt x="927" y="3340"/>
                      </a:moveTo>
                      <a:lnTo>
                        <a:pt x="1299" y="3511"/>
                      </a:lnTo>
                      <a:cubicBezTo>
                        <a:pt x="2692" y="4129"/>
                        <a:pt x="3728" y="4055"/>
                        <a:pt x="4085" y="3237"/>
                      </a:cubicBezTo>
                      <a:cubicBezTo>
                        <a:pt x="4443" y="2420"/>
                        <a:pt x="3886" y="1551"/>
                        <a:pt x="2646" y="956"/>
                      </a:cubicBezTo>
                      <a:cubicBezTo>
                        <a:pt x="1480" y="412"/>
                        <a:pt x="834" y="710"/>
                        <a:pt x="365" y="1351"/>
                      </a:cubicBezTo>
                      <a:lnTo>
                        <a:pt x="365" y="135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5" name="Freeform 4534">
                  <a:extLst>
                    <a:ext uri="{FF2B5EF4-FFF2-40B4-BE49-F238E27FC236}">
                      <a16:creationId xmlns:a16="http://schemas.microsoft.com/office/drawing/2014/main" id="{C5132CB2-9170-7B3B-F1F9-0467251C73BC}"/>
                    </a:ext>
                  </a:extLst>
                </p:cNvPr>
                <p:cNvSpPr/>
                <p:nvPr/>
              </p:nvSpPr>
              <p:spPr>
                <a:xfrm rot="-780000">
                  <a:off x="1723582" y="3996220"/>
                  <a:ext cx="1546" cy="915"/>
                </a:xfrm>
                <a:custGeom>
                  <a:avLst/>
                  <a:gdLst>
                    <a:gd name="connsiteX0" fmla="*/ 1908 w 1546"/>
                    <a:gd name="connsiteY0" fmla="*/ 680 h 915"/>
                    <a:gd name="connsiteX1" fmla="*/ 1290 w 1546"/>
                    <a:gd name="connsiteY1" fmla="*/ 777 h 915"/>
                    <a:gd name="connsiteX2" fmla="*/ 361 w 1546"/>
                    <a:gd name="connsiteY2" fmla="*/ 1595 h 915"/>
                    <a:gd name="connsiteX3" fmla="*/ 1908 w 1546"/>
                    <a:gd name="connsiteY3" fmla="*/ 680 h 915"/>
                  </a:gdLst>
                  <a:ahLst/>
                  <a:cxnLst>
                    <a:cxn ang="0">
                      <a:pos x="connsiteX0" y="connsiteY0"/>
                    </a:cxn>
                    <a:cxn ang="0">
                      <a:pos x="connsiteX1" y="connsiteY1"/>
                    </a:cxn>
                    <a:cxn ang="0">
                      <a:pos x="connsiteX2" y="connsiteY2"/>
                    </a:cxn>
                    <a:cxn ang="0">
                      <a:pos x="connsiteX3" y="connsiteY3"/>
                    </a:cxn>
                  </a:cxnLst>
                  <a:rect l="l" t="t" r="r" b="b"/>
                  <a:pathLst>
                    <a:path w="1546" h="915">
                      <a:moveTo>
                        <a:pt x="1908" y="680"/>
                      </a:moveTo>
                      <a:cubicBezTo>
                        <a:pt x="1700" y="697"/>
                        <a:pt x="1493" y="729"/>
                        <a:pt x="1290" y="777"/>
                      </a:cubicBezTo>
                      <a:cubicBezTo>
                        <a:pt x="719" y="977"/>
                        <a:pt x="421" y="1242"/>
                        <a:pt x="361" y="1595"/>
                      </a:cubicBezTo>
                      <a:cubicBezTo>
                        <a:pt x="984" y="1527"/>
                        <a:pt x="1548" y="1194"/>
                        <a:pt x="1908" y="6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6" name="Freeform 4535">
                  <a:extLst>
                    <a:ext uri="{FF2B5EF4-FFF2-40B4-BE49-F238E27FC236}">
                      <a16:creationId xmlns:a16="http://schemas.microsoft.com/office/drawing/2014/main" id="{8CC365FF-55D6-B403-DF1F-0DB1827B38D0}"/>
                    </a:ext>
                  </a:extLst>
                </p:cNvPr>
                <p:cNvSpPr/>
                <p:nvPr/>
              </p:nvSpPr>
              <p:spPr>
                <a:xfrm rot="-780000">
                  <a:off x="1769029" y="4116461"/>
                  <a:ext cx="3011" cy="4757"/>
                </a:xfrm>
                <a:custGeom>
                  <a:avLst/>
                  <a:gdLst>
                    <a:gd name="connsiteX0" fmla="*/ 718 w 3011"/>
                    <a:gd name="connsiteY0" fmla="*/ 1760 h 4757"/>
                    <a:gd name="connsiteX1" fmla="*/ 1536 w 3011"/>
                    <a:gd name="connsiteY1" fmla="*/ 3154 h 4757"/>
                    <a:gd name="connsiteX2" fmla="*/ 1485 w 3011"/>
                    <a:gd name="connsiteY2" fmla="*/ 5412 h 4757"/>
                    <a:gd name="connsiteX3" fmla="*/ 2799 w 3011"/>
                    <a:gd name="connsiteY3" fmla="*/ 5263 h 4757"/>
                    <a:gd name="connsiteX4" fmla="*/ 2776 w 3011"/>
                    <a:gd name="connsiteY4" fmla="*/ 3405 h 4757"/>
                    <a:gd name="connsiteX5" fmla="*/ 644 w 3011"/>
                    <a:gd name="connsiteY5" fmla="*/ 701 h 4757"/>
                    <a:gd name="connsiteX6" fmla="*/ 370 w 3011"/>
                    <a:gd name="connsiteY6" fmla="*/ 1096 h 4757"/>
                    <a:gd name="connsiteX7" fmla="*/ 718 w 3011"/>
                    <a:gd name="connsiteY7" fmla="*/ 1760 h 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1" h="4757">
                      <a:moveTo>
                        <a:pt x="718" y="1760"/>
                      </a:moveTo>
                      <a:cubicBezTo>
                        <a:pt x="1091" y="2158"/>
                        <a:pt x="1371" y="2634"/>
                        <a:pt x="1536" y="3154"/>
                      </a:cubicBezTo>
                      <a:cubicBezTo>
                        <a:pt x="1680" y="3901"/>
                        <a:pt x="1662" y="4671"/>
                        <a:pt x="1485" y="5412"/>
                      </a:cubicBezTo>
                      <a:cubicBezTo>
                        <a:pt x="1927" y="5507"/>
                        <a:pt x="2389" y="5455"/>
                        <a:pt x="2799" y="5263"/>
                      </a:cubicBezTo>
                      <a:cubicBezTo>
                        <a:pt x="3840" y="4766"/>
                        <a:pt x="3264" y="4074"/>
                        <a:pt x="2776" y="3405"/>
                      </a:cubicBezTo>
                      <a:lnTo>
                        <a:pt x="644" y="701"/>
                      </a:lnTo>
                      <a:lnTo>
                        <a:pt x="370" y="1096"/>
                      </a:lnTo>
                      <a:cubicBezTo>
                        <a:pt x="471" y="1325"/>
                        <a:pt x="587" y="1547"/>
                        <a:pt x="718" y="17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7" name="Freeform 4536">
                  <a:extLst>
                    <a:ext uri="{FF2B5EF4-FFF2-40B4-BE49-F238E27FC236}">
                      <a16:creationId xmlns:a16="http://schemas.microsoft.com/office/drawing/2014/main" id="{32B684F3-63E8-8F47-9941-47B9AE68D436}"/>
                    </a:ext>
                  </a:extLst>
                </p:cNvPr>
                <p:cNvSpPr/>
                <p:nvPr/>
              </p:nvSpPr>
              <p:spPr>
                <a:xfrm rot="-780000">
                  <a:off x="1718932" y="4052520"/>
                  <a:ext cx="2554" cy="3842"/>
                </a:xfrm>
                <a:custGeom>
                  <a:avLst/>
                  <a:gdLst>
                    <a:gd name="connsiteX0" fmla="*/ 1443 w 2554"/>
                    <a:gd name="connsiteY0" fmla="*/ 4532 h 3842"/>
                    <a:gd name="connsiteX1" fmla="*/ 2585 w 2554"/>
                    <a:gd name="connsiteY1" fmla="*/ 3938 h 3842"/>
                    <a:gd name="connsiteX2" fmla="*/ 2906 w 2554"/>
                    <a:gd name="connsiteY2" fmla="*/ 2674 h 3842"/>
                    <a:gd name="connsiteX3" fmla="*/ 2441 w 2554"/>
                    <a:gd name="connsiteY3" fmla="*/ 690 h 3842"/>
                    <a:gd name="connsiteX4" fmla="*/ 361 w 2554"/>
                    <a:gd name="connsiteY4" fmla="*/ 3812 h 3842"/>
                    <a:gd name="connsiteX5" fmla="*/ 1443 w 2554"/>
                    <a:gd name="connsiteY5" fmla="*/ 4532 h 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4" h="3842">
                      <a:moveTo>
                        <a:pt x="1443" y="4532"/>
                      </a:moveTo>
                      <a:cubicBezTo>
                        <a:pt x="1894" y="4516"/>
                        <a:pt x="2314" y="4298"/>
                        <a:pt x="2585" y="3938"/>
                      </a:cubicBezTo>
                      <a:cubicBezTo>
                        <a:pt x="2837" y="3567"/>
                        <a:pt x="2951" y="3120"/>
                        <a:pt x="2906" y="2674"/>
                      </a:cubicBezTo>
                      <a:cubicBezTo>
                        <a:pt x="2787" y="2005"/>
                        <a:pt x="2631" y="1343"/>
                        <a:pt x="2441" y="690"/>
                      </a:cubicBezTo>
                      <a:lnTo>
                        <a:pt x="361" y="3812"/>
                      </a:lnTo>
                      <a:cubicBezTo>
                        <a:pt x="637" y="4160"/>
                        <a:pt x="1016" y="4411"/>
                        <a:pt x="1443" y="453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8" name="Freeform 4537">
                  <a:extLst>
                    <a:ext uri="{FF2B5EF4-FFF2-40B4-BE49-F238E27FC236}">
                      <a16:creationId xmlns:a16="http://schemas.microsoft.com/office/drawing/2014/main" id="{693C802C-CF18-37CA-6EEC-6867D10E69AF}"/>
                    </a:ext>
                  </a:extLst>
                </p:cNvPr>
                <p:cNvSpPr/>
                <p:nvPr/>
              </p:nvSpPr>
              <p:spPr>
                <a:xfrm rot="-780000">
                  <a:off x="1701906" y="3955653"/>
                  <a:ext cx="1216" cy="1565"/>
                </a:xfrm>
                <a:custGeom>
                  <a:avLst/>
                  <a:gdLst>
                    <a:gd name="connsiteX0" fmla="*/ 877 w 1216"/>
                    <a:gd name="connsiteY0" fmla="*/ 673 h 1565"/>
                    <a:gd name="connsiteX1" fmla="*/ 357 w 1216"/>
                    <a:gd name="connsiteY1" fmla="*/ 724 h 1565"/>
                    <a:gd name="connsiteX2" fmla="*/ 1574 w 1216"/>
                    <a:gd name="connsiteY2" fmla="*/ 2239 h 1565"/>
                    <a:gd name="connsiteX3" fmla="*/ 877 w 1216"/>
                    <a:gd name="connsiteY3" fmla="*/ 673 h 1565"/>
                  </a:gdLst>
                  <a:ahLst/>
                  <a:cxnLst>
                    <a:cxn ang="0">
                      <a:pos x="connsiteX0" y="connsiteY0"/>
                    </a:cxn>
                    <a:cxn ang="0">
                      <a:pos x="connsiteX1" y="connsiteY1"/>
                    </a:cxn>
                    <a:cxn ang="0">
                      <a:pos x="connsiteX2" y="connsiteY2"/>
                    </a:cxn>
                    <a:cxn ang="0">
                      <a:pos x="connsiteX3" y="connsiteY3"/>
                    </a:cxn>
                  </a:cxnLst>
                  <a:rect l="l" t="t" r="r" b="b"/>
                  <a:pathLst>
                    <a:path w="1216" h="1565">
                      <a:moveTo>
                        <a:pt x="877" y="673"/>
                      </a:moveTo>
                      <a:lnTo>
                        <a:pt x="357" y="724"/>
                      </a:lnTo>
                      <a:cubicBezTo>
                        <a:pt x="833" y="1168"/>
                        <a:pt x="1243" y="1678"/>
                        <a:pt x="1574" y="2239"/>
                      </a:cubicBezTo>
                      <a:cubicBezTo>
                        <a:pt x="1375" y="1703"/>
                        <a:pt x="1142" y="1180"/>
                        <a:pt x="877" y="6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39" name="Freeform 4538">
                  <a:extLst>
                    <a:ext uri="{FF2B5EF4-FFF2-40B4-BE49-F238E27FC236}">
                      <a16:creationId xmlns:a16="http://schemas.microsoft.com/office/drawing/2014/main" id="{DFE79AF0-CA78-3F19-E1A3-E9B386FB3267}"/>
                    </a:ext>
                  </a:extLst>
                </p:cNvPr>
                <p:cNvSpPr/>
                <p:nvPr/>
              </p:nvSpPr>
              <p:spPr>
                <a:xfrm rot="-780000">
                  <a:off x="1741031" y="4122450"/>
                  <a:ext cx="928" cy="981"/>
                </a:xfrm>
                <a:custGeom>
                  <a:avLst/>
                  <a:gdLst>
                    <a:gd name="connsiteX0" fmla="*/ 1057 w 928"/>
                    <a:gd name="connsiteY0" fmla="*/ 999 h 981"/>
                    <a:gd name="connsiteX1" fmla="*/ 365 w 928"/>
                    <a:gd name="connsiteY1" fmla="*/ 702 h 981"/>
                    <a:gd name="connsiteX2" fmla="*/ 1294 w 928"/>
                    <a:gd name="connsiteY2" fmla="*/ 1668 h 981"/>
                    <a:gd name="connsiteX3" fmla="*/ 1057 w 928"/>
                    <a:gd name="connsiteY3" fmla="*/ 999 h 981"/>
                  </a:gdLst>
                  <a:ahLst/>
                  <a:cxnLst>
                    <a:cxn ang="0">
                      <a:pos x="connsiteX0" y="connsiteY0"/>
                    </a:cxn>
                    <a:cxn ang="0">
                      <a:pos x="connsiteX1" y="connsiteY1"/>
                    </a:cxn>
                    <a:cxn ang="0">
                      <a:pos x="connsiteX2" y="connsiteY2"/>
                    </a:cxn>
                    <a:cxn ang="0">
                      <a:pos x="connsiteX3" y="connsiteY3"/>
                    </a:cxn>
                  </a:cxnLst>
                  <a:rect l="l" t="t" r="r" b="b"/>
                  <a:pathLst>
                    <a:path w="928" h="981">
                      <a:moveTo>
                        <a:pt x="1057" y="999"/>
                      </a:moveTo>
                      <a:lnTo>
                        <a:pt x="365" y="702"/>
                      </a:lnTo>
                      <a:cubicBezTo>
                        <a:pt x="388" y="1394"/>
                        <a:pt x="686" y="1766"/>
                        <a:pt x="1294" y="1668"/>
                      </a:cubicBezTo>
                      <a:cubicBezTo>
                        <a:pt x="1284" y="1427"/>
                        <a:pt x="1202" y="1194"/>
                        <a:pt x="1057" y="9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0" name="Freeform 4539">
                  <a:extLst>
                    <a:ext uri="{FF2B5EF4-FFF2-40B4-BE49-F238E27FC236}">
                      <a16:creationId xmlns:a16="http://schemas.microsoft.com/office/drawing/2014/main" id="{C93D1572-C43E-CF8A-B05A-E17883D61C82}"/>
                    </a:ext>
                  </a:extLst>
                </p:cNvPr>
                <p:cNvSpPr/>
                <p:nvPr/>
              </p:nvSpPr>
              <p:spPr>
                <a:xfrm rot="-780000">
                  <a:off x="1738369" y="4122757"/>
                  <a:ext cx="560" cy="1161"/>
                </a:xfrm>
                <a:custGeom>
                  <a:avLst/>
                  <a:gdLst>
                    <a:gd name="connsiteX0" fmla="*/ 925 w 560"/>
                    <a:gd name="connsiteY0" fmla="*/ 702 h 1161"/>
                    <a:gd name="connsiteX1" fmla="*/ 725 w 560"/>
                    <a:gd name="connsiteY1" fmla="*/ 702 h 1161"/>
                    <a:gd name="connsiteX2" fmla="*/ 525 w 560"/>
                    <a:gd name="connsiteY2" fmla="*/ 874 h 1161"/>
                    <a:gd name="connsiteX3" fmla="*/ 502 w 560"/>
                    <a:gd name="connsiteY3" fmla="*/ 1864 h 1161"/>
                    <a:gd name="connsiteX4" fmla="*/ 925 w 560"/>
                    <a:gd name="connsiteY4" fmla="*/ 702 h 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 h="1161">
                      <a:moveTo>
                        <a:pt x="925" y="702"/>
                      </a:moveTo>
                      <a:lnTo>
                        <a:pt x="725" y="702"/>
                      </a:lnTo>
                      <a:lnTo>
                        <a:pt x="525" y="874"/>
                      </a:lnTo>
                      <a:cubicBezTo>
                        <a:pt x="320" y="1169"/>
                        <a:pt x="311" y="1559"/>
                        <a:pt x="502" y="1864"/>
                      </a:cubicBezTo>
                      <a:cubicBezTo>
                        <a:pt x="672" y="1487"/>
                        <a:pt x="813" y="1099"/>
                        <a:pt x="925" y="7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1" name="Freeform 4540">
                  <a:extLst>
                    <a:ext uri="{FF2B5EF4-FFF2-40B4-BE49-F238E27FC236}">
                      <a16:creationId xmlns:a16="http://schemas.microsoft.com/office/drawing/2014/main" id="{60911309-FD26-3963-5E2F-092CE07B8AF7}"/>
                    </a:ext>
                  </a:extLst>
                </p:cNvPr>
                <p:cNvSpPr/>
                <p:nvPr/>
              </p:nvSpPr>
              <p:spPr>
                <a:xfrm rot="-780000">
                  <a:off x="1801097" y="3977265"/>
                  <a:ext cx="3535" cy="3115"/>
                </a:xfrm>
                <a:custGeom>
                  <a:avLst/>
                  <a:gdLst>
                    <a:gd name="connsiteX0" fmla="*/ 1731 w 3535"/>
                    <a:gd name="connsiteY0" fmla="*/ 1916 h 3115"/>
                    <a:gd name="connsiteX1" fmla="*/ 3069 w 3535"/>
                    <a:gd name="connsiteY1" fmla="*/ 1670 h 3115"/>
                    <a:gd name="connsiteX2" fmla="*/ 2572 w 3535"/>
                    <a:gd name="connsiteY2" fmla="*/ 676 h 3115"/>
                    <a:gd name="connsiteX3" fmla="*/ 537 w 3535"/>
                    <a:gd name="connsiteY3" fmla="*/ 1294 h 3115"/>
                    <a:gd name="connsiteX4" fmla="*/ 1400 w 3535"/>
                    <a:gd name="connsiteY4" fmla="*/ 3637 h 3115"/>
                    <a:gd name="connsiteX5" fmla="*/ 1629 w 3535"/>
                    <a:gd name="connsiteY5" fmla="*/ 3724 h 3115"/>
                    <a:gd name="connsiteX6" fmla="*/ 3909 w 3535"/>
                    <a:gd name="connsiteY6" fmla="*/ 3301 h 3115"/>
                    <a:gd name="connsiteX7" fmla="*/ 3612 w 3535"/>
                    <a:gd name="connsiteY7" fmla="*/ 2729 h 3115"/>
                    <a:gd name="connsiteX8" fmla="*/ 1977 w 3535"/>
                    <a:gd name="connsiteY8" fmla="*/ 2706 h 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5" h="3115">
                      <a:moveTo>
                        <a:pt x="1731" y="1916"/>
                      </a:moveTo>
                      <a:lnTo>
                        <a:pt x="3069" y="1670"/>
                      </a:lnTo>
                      <a:lnTo>
                        <a:pt x="2572" y="676"/>
                      </a:lnTo>
                      <a:cubicBezTo>
                        <a:pt x="1643" y="950"/>
                        <a:pt x="737" y="922"/>
                        <a:pt x="537" y="1294"/>
                      </a:cubicBezTo>
                      <a:cubicBezTo>
                        <a:pt x="129" y="2179"/>
                        <a:pt x="515" y="3228"/>
                        <a:pt x="1400" y="3637"/>
                      </a:cubicBezTo>
                      <a:cubicBezTo>
                        <a:pt x="1474" y="3671"/>
                        <a:pt x="1551" y="3700"/>
                        <a:pt x="1629" y="3724"/>
                      </a:cubicBezTo>
                      <a:cubicBezTo>
                        <a:pt x="2274" y="3970"/>
                        <a:pt x="3143" y="3478"/>
                        <a:pt x="3909" y="3301"/>
                      </a:cubicBezTo>
                      <a:lnTo>
                        <a:pt x="3612" y="2729"/>
                      </a:lnTo>
                      <a:lnTo>
                        <a:pt x="1977" y="270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2" name="Freeform 4541">
                  <a:extLst>
                    <a:ext uri="{FF2B5EF4-FFF2-40B4-BE49-F238E27FC236}">
                      <a16:creationId xmlns:a16="http://schemas.microsoft.com/office/drawing/2014/main" id="{36E2EE47-CF50-ED4A-5848-ADF02DB800FA}"/>
                    </a:ext>
                  </a:extLst>
                </p:cNvPr>
                <p:cNvSpPr/>
                <p:nvPr/>
              </p:nvSpPr>
              <p:spPr>
                <a:xfrm rot="-780000">
                  <a:off x="1745035" y="3987754"/>
                  <a:ext cx="2480" cy="2057"/>
                </a:xfrm>
                <a:custGeom>
                  <a:avLst/>
                  <a:gdLst>
                    <a:gd name="connsiteX0" fmla="*/ 365 w 2480"/>
                    <a:gd name="connsiteY0" fmla="*/ 1789 h 2057"/>
                    <a:gd name="connsiteX1" fmla="*/ 1405 w 2480"/>
                    <a:gd name="connsiteY1" fmla="*/ 2718 h 2057"/>
                    <a:gd name="connsiteX2" fmla="*/ 2845 w 2480"/>
                    <a:gd name="connsiteY2" fmla="*/ 2072 h 2057"/>
                    <a:gd name="connsiteX3" fmla="*/ 2325 w 2480"/>
                    <a:gd name="connsiteY3" fmla="*/ 678 h 2057"/>
                    <a:gd name="connsiteX4" fmla="*/ 365 w 2480"/>
                    <a:gd name="connsiteY4" fmla="*/ 1789 h 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 h="2057">
                      <a:moveTo>
                        <a:pt x="365" y="1789"/>
                      </a:moveTo>
                      <a:cubicBezTo>
                        <a:pt x="546" y="2245"/>
                        <a:pt x="931" y="2589"/>
                        <a:pt x="1405" y="2718"/>
                      </a:cubicBezTo>
                      <a:cubicBezTo>
                        <a:pt x="1828" y="2843"/>
                        <a:pt x="2868" y="2253"/>
                        <a:pt x="2845" y="2072"/>
                      </a:cubicBezTo>
                      <a:cubicBezTo>
                        <a:pt x="2725" y="1589"/>
                        <a:pt x="2551" y="1121"/>
                        <a:pt x="2325" y="678"/>
                      </a:cubicBezTo>
                      <a:cubicBezTo>
                        <a:pt x="1844" y="1294"/>
                        <a:pt x="1139" y="1693"/>
                        <a:pt x="365" y="178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3" name="Freeform 4542">
                  <a:extLst>
                    <a:ext uri="{FF2B5EF4-FFF2-40B4-BE49-F238E27FC236}">
                      <a16:creationId xmlns:a16="http://schemas.microsoft.com/office/drawing/2014/main" id="{F2A0A440-BD5C-5707-2C74-B05B5C98444A}"/>
                    </a:ext>
                  </a:extLst>
                </p:cNvPr>
                <p:cNvSpPr/>
                <p:nvPr/>
              </p:nvSpPr>
              <p:spPr>
                <a:xfrm rot="-780000">
                  <a:off x="1826713" y="3909041"/>
                  <a:ext cx="464" cy="148"/>
                </a:xfrm>
                <a:custGeom>
                  <a:avLst/>
                  <a:gdLst>
                    <a:gd name="connsiteX0" fmla="*/ 843 w 464"/>
                    <a:gd name="connsiteY0" fmla="*/ 664 h 148"/>
                    <a:gd name="connsiteX1" fmla="*/ 378 w 464"/>
                    <a:gd name="connsiteY1" fmla="*/ 812 h 148"/>
                    <a:gd name="connsiteX2" fmla="*/ 843 w 464"/>
                    <a:gd name="connsiteY2" fmla="*/ 664 h 148"/>
                  </a:gdLst>
                  <a:ahLst/>
                  <a:cxnLst>
                    <a:cxn ang="0">
                      <a:pos x="connsiteX0" y="connsiteY0"/>
                    </a:cxn>
                    <a:cxn ang="0">
                      <a:pos x="connsiteX1" y="connsiteY1"/>
                    </a:cxn>
                    <a:cxn ang="0">
                      <a:pos x="connsiteX2" y="connsiteY2"/>
                    </a:cxn>
                  </a:cxnLst>
                  <a:rect l="l" t="t" r="r" b="b"/>
                  <a:pathLst>
                    <a:path w="464" h="148">
                      <a:moveTo>
                        <a:pt x="843" y="664"/>
                      </a:moveTo>
                      <a:cubicBezTo>
                        <a:pt x="676" y="661"/>
                        <a:pt x="513" y="713"/>
                        <a:pt x="378" y="812"/>
                      </a:cubicBezTo>
                      <a:lnTo>
                        <a:pt x="843" y="66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4" name="Freeform 4543">
                  <a:extLst>
                    <a:ext uri="{FF2B5EF4-FFF2-40B4-BE49-F238E27FC236}">
                      <a16:creationId xmlns:a16="http://schemas.microsoft.com/office/drawing/2014/main" id="{27941717-C68E-BABA-81AE-C4EAF477CF36}"/>
                    </a:ext>
                  </a:extLst>
                </p:cNvPr>
                <p:cNvSpPr/>
                <p:nvPr/>
              </p:nvSpPr>
              <p:spPr>
                <a:xfrm rot="-780000">
                  <a:off x="1781943" y="4005818"/>
                  <a:ext cx="4161" cy="2234"/>
                </a:xfrm>
                <a:custGeom>
                  <a:avLst/>
                  <a:gdLst>
                    <a:gd name="connsiteX0" fmla="*/ 1110 w 4161"/>
                    <a:gd name="connsiteY0" fmla="*/ 2451 h 2234"/>
                    <a:gd name="connsiteX1" fmla="*/ 4459 w 4161"/>
                    <a:gd name="connsiteY1" fmla="*/ 2916 h 2234"/>
                    <a:gd name="connsiteX2" fmla="*/ 4533 w 4161"/>
                    <a:gd name="connsiteY2" fmla="*/ 2270 h 2234"/>
                    <a:gd name="connsiteX3" fmla="*/ 1212 w 4161"/>
                    <a:gd name="connsiteY3" fmla="*/ 681 h 2234"/>
                    <a:gd name="connsiteX4" fmla="*/ 371 w 4161"/>
                    <a:gd name="connsiteY4" fmla="*/ 1146 h 2234"/>
                    <a:gd name="connsiteX5" fmla="*/ 1110 w 4161"/>
                    <a:gd name="connsiteY5" fmla="*/ 2451 h 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1" h="2234">
                      <a:moveTo>
                        <a:pt x="1110" y="2451"/>
                      </a:moveTo>
                      <a:cubicBezTo>
                        <a:pt x="2216" y="2671"/>
                        <a:pt x="3334" y="2825"/>
                        <a:pt x="4459" y="2916"/>
                      </a:cubicBezTo>
                      <a:lnTo>
                        <a:pt x="4533" y="2270"/>
                      </a:lnTo>
                      <a:cubicBezTo>
                        <a:pt x="3418" y="1726"/>
                        <a:pt x="2350" y="1155"/>
                        <a:pt x="1212" y="681"/>
                      </a:cubicBezTo>
                      <a:cubicBezTo>
                        <a:pt x="880" y="714"/>
                        <a:pt x="576" y="882"/>
                        <a:pt x="371" y="1146"/>
                      </a:cubicBezTo>
                      <a:cubicBezTo>
                        <a:pt x="515" y="1587"/>
                        <a:pt x="766" y="2330"/>
                        <a:pt x="1110" y="24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5" name="Freeform 4544">
                  <a:extLst>
                    <a:ext uri="{FF2B5EF4-FFF2-40B4-BE49-F238E27FC236}">
                      <a16:creationId xmlns:a16="http://schemas.microsoft.com/office/drawing/2014/main" id="{8103161E-ABBF-26E7-66F7-7365E6250851}"/>
                    </a:ext>
                  </a:extLst>
                </p:cNvPr>
                <p:cNvSpPr/>
                <p:nvPr/>
              </p:nvSpPr>
              <p:spPr>
                <a:xfrm rot="-780000">
                  <a:off x="1747863" y="4021114"/>
                  <a:ext cx="3448" cy="1623"/>
                </a:xfrm>
                <a:custGeom>
                  <a:avLst/>
                  <a:gdLst>
                    <a:gd name="connsiteX0" fmla="*/ 3738 w 3448"/>
                    <a:gd name="connsiteY0" fmla="*/ 1546 h 1623"/>
                    <a:gd name="connsiteX1" fmla="*/ 3738 w 3448"/>
                    <a:gd name="connsiteY1" fmla="*/ 900 h 1623"/>
                    <a:gd name="connsiteX2" fmla="*/ 2720 w 3448"/>
                    <a:gd name="connsiteY2" fmla="*/ 700 h 1623"/>
                    <a:gd name="connsiteX3" fmla="*/ 365 w 3448"/>
                    <a:gd name="connsiteY3" fmla="*/ 1764 h 1623"/>
                    <a:gd name="connsiteX4" fmla="*/ 960 w 3448"/>
                    <a:gd name="connsiteY4" fmla="*/ 2308 h 1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 h="1623">
                      <a:moveTo>
                        <a:pt x="3738" y="1546"/>
                      </a:moveTo>
                      <a:cubicBezTo>
                        <a:pt x="3909" y="1495"/>
                        <a:pt x="3738" y="1123"/>
                        <a:pt x="3738" y="900"/>
                      </a:cubicBezTo>
                      <a:cubicBezTo>
                        <a:pt x="3389" y="826"/>
                        <a:pt x="2920" y="626"/>
                        <a:pt x="2720" y="700"/>
                      </a:cubicBezTo>
                      <a:cubicBezTo>
                        <a:pt x="1907" y="988"/>
                        <a:pt x="1119" y="1344"/>
                        <a:pt x="365" y="1764"/>
                      </a:cubicBezTo>
                      <a:lnTo>
                        <a:pt x="960" y="230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6" name="Freeform 4545">
                  <a:extLst>
                    <a:ext uri="{FF2B5EF4-FFF2-40B4-BE49-F238E27FC236}">
                      <a16:creationId xmlns:a16="http://schemas.microsoft.com/office/drawing/2014/main" id="{37FA9BBA-818D-DD0D-5517-E656A2B1AD2B}"/>
                    </a:ext>
                  </a:extLst>
                </p:cNvPr>
                <p:cNvSpPr/>
                <p:nvPr/>
              </p:nvSpPr>
              <p:spPr>
                <a:xfrm rot="-780000">
                  <a:off x="1740072" y="4025910"/>
                  <a:ext cx="3172" cy="636"/>
                </a:xfrm>
                <a:custGeom>
                  <a:avLst/>
                  <a:gdLst>
                    <a:gd name="connsiteX0" fmla="*/ 908 w 3172"/>
                    <a:gd name="connsiteY0" fmla="*/ 1322 h 636"/>
                    <a:gd name="connsiteX1" fmla="*/ 3536 w 3172"/>
                    <a:gd name="connsiteY1" fmla="*/ 1150 h 636"/>
                    <a:gd name="connsiteX2" fmla="*/ 3337 w 3172"/>
                    <a:gd name="connsiteY2" fmla="*/ 685 h 636"/>
                    <a:gd name="connsiteX3" fmla="*/ 364 w 3172"/>
                    <a:gd name="connsiteY3" fmla="*/ 810 h 636"/>
                    <a:gd name="connsiteX4" fmla="*/ 908 w 3172"/>
                    <a:gd name="connsiteY4" fmla="*/ 1322 h 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 h="636">
                      <a:moveTo>
                        <a:pt x="908" y="1322"/>
                      </a:moveTo>
                      <a:cubicBezTo>
                        <a:pt x="1836" y="1322"/>
                        <a:pt x="2691" y="1196"/>
                        <a:pt x="3536" y="1150"/>
                      </a:cubicBezTo>
                      <a:lnTo>
                        <a:pt x="3337" y="685"/>
                      </a:lnTo>
                      <a:cubicBezTo>
                        <a:pt x="2320" y="708"/>
                        <a:pt x="1330" y="736"/>
                        <a:pt x="364" y="810"/>
                      </a:cubicBezTo>
                      <a:cubicBezTo>
                        <a:pt x="564" y="1043"/>
                        <a:pt x="787" y="1322"/>
                        <a:pt x="908" y="13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7" name="Freeform 4546">
                  <a:extLst>
                    <a:ext uri="{FF2B5EF4-FFF2-40B4-BE49-F238E27FC236}">
                      <a16:creationId xmlns:a16="http://schemas.microsoft.com/office/drawing/2014/main" id="{02D454BF-D2AC-9ECC-D521-D2665B4438A3}"/>
                    </a:ext>
                  </a:extLst>
                </p:cNvPr>
                <p:cNvSpPr/>
                <p:nvPr/>
              </p:nvSpPr>
              <p:spPr>
                <a:xfrm rot="-780000">
                  <a:off x="1811992" y="3881669"/>
                  <a:ext cx="1857" cy="1063"/>
                </a:xfrm>
                <a:custGeom>
                  <a:avLst/>
                  <a:gdLst>
                    <a:gd name="connsiteX0" fmla="*/ 2233 w 1857"/>
                    <a:gd name="connsiteY0" fmla="*/ 1723 h 1063"/>
                    <a:gd name="connsiteX1" fmla="*/ 1736 w 1857"/>
                    <a:gd name="connsiteY1" fmla="*/ 1203 h 1063"/>
                    <a:gd name="connsiteX2" fmla="*/ 1193 w 1857"/>
                    <a:gd name="connsiteY2" fmla="*/ 882 h 1063"/>
                    <a:gd name="connsiteX3" fmla="*/ 375 w 1857"/>
                    <a:gd name="connsiteY3" fmla="*/ 659 h 1063"/>
                    <a:gd name="connsiteX4" fmla="*/ 1244 w 1857"/>
                    <a:gd name="connsiteY4" fmla="*/ 1379 h 1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 h="1063">
                      <a:moveTo>
                        <a:pt x="2233" y="1723"/>
                      </a:moveTo>
                      <a:lnTo>
                        <a:pt x="1736" y="1203"/>
                      </a:lnTo>
                      <a:lnTo>
                        <a:pt x="1193" y="882"/>
                      </a:lnTo>
                      <a:lnTo>
                        <a:pt x="375" y="659"/>
                      </a:lnTo>
                      <a:lnTo>
                        <a:pt x="1244" y="137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8" name="Freeform 4547">
                  <a:extLst>
                    <a:ext uri="{FF2B5EF4-FFF2-40B4-BE49-F238E27FC236}">
                      <a16:creationId xmlns:a16="http://schemas.microsoft.com/office/drawing/2014/main" id="{A6D16793-1A2B-C27D-D6C5-AE7ABFFFB474}"/>
                    </a:ext>
                  </a:extLst>
                </p:cNvPr>
                <p:cNvSpPr/>
                <p:nvPr/>
              </p:nvSpPr>
              <p:spPr>
                <a:xfrm rot="-780000">
                  <a:off x="1764147" y="4001397"/>
                  <a:ext cx="2308" cy="1533"/>
                </a:xfrm>
                <a:custGeom>
                  <a:avLst/>
                  <a:gdLst>
                    <a:gd name="connsiteX0" fmla="*/ 368 w 2308"/>
                    <a:gd name="connsiteY0" fmla="*/ 1219 h 1533"/>
                    <a:gd name="connsiteX1" fmla="*/ 791 w 2308"/>
                    <a:gd name="connsiteY1" fmla="*/ 2214 h 1533"/>
                    <a:gd name="connsiteX2" fmla="*/ 2677 w 2308"/>
                    <a:gd name="connsiteY2" fmla="*/ 1521 h 1533"/>
                    <a:gd name="connsiteX3" fmla="*/ 2328 w 2308"/>
                    <a:gd name="connsiteY3" fmla="*/ 680 h 1533"/>
                    <a:gd name="connsiteX4" fmla="*/ 963 w 2308"/>
                    <a:gd name="connsiteY4" fmla="*/ 1178 h 1533"/>
                    <a:gd name="connsiteX5" fmla="*/ 368 w 2308"/>
                    <a:gd name="connsiteY5" fmla="*/ 1219 h 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 h="1533">
                      <a:moveTo>
                        <a:pt x="368" y="1219"/>
                      </a:moveTo>
                      <a:cubicBezTo>
                        <a:pt x="494" y="1517"/>
                        <a:pt x="665" y="1865"/>
                        <a:pt x="791" y="2214"/>
                      </a:cubicBezTo>
                      <a:lnTo>
                        <a:pt x="2677" y="1521"/>
                      </a:lnTo>
                      <a:cubicBezTo>
                        <a:pt x="2541" y="1249"/>
                        <a:pt x="2425" y="969"/>
                        <a:pt x="2328" y="680"/>
                      </a:cubicBezTo>
                      <a:lnTo>
                        <a:pt x="963" y="1178"/>
                      </a:lnTo>
                      <a:cubicBezTo>
                        <a:pt x="769" y="1230"/>
                        <a:pt x="567" y="1244"/>
                        <a:pt x="368" y="121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49" name="Freeform 4548">
                  <a:extLst>
                    <a:ext uri="{FF2B5EF4-FFF2-40B4-BE49-F238E27FC236}">
                      <a16:creationId xmlns:a16="http://schemas.microsoft.com/office/drawing/2014/main" id="{EBD64F8D-C35E-AD4A-E22F-D877EB7F44C7}"/>
                    </a:ext>
                  </a:extLst>
                </p:cNvPr>
                <p:cNvSpPr/>
                <p:nvPr/>
              </p:nvSpPr>
              <p:spPr>
                <a:xfrm rot="-780000">
                  <a:off x="1734678" y="3970813"/>
                  <a:ext cx="2385" cy="2132"/>
                </a:xfrm>
                <a:custGeom>
                  <a:avLst/>
                  <a:gdLst>
                    <a:gd name="connsiteX0" fmla="*/ 2685 w 2385"/>
                    <a:gd name="connsiteY0" fmla="*/ 2385 h 2132"/>
                    <a:gd name="connsiteX1" fmla="*/ 2411 w 2385"/>
                    <a:gd name="connsiteY1" fmla="*/ 675 h 2132"/>
                    <a:gd name="connsiteX2" fmla="*/ 1394 w 2385"/>
                    <a:gd name="connsiteY2" fmla="*/ 1047 h 2132"/>
                    <a:gd name="connsiteX3" fmla="*/ 748 w 2385"/>
                    <a:gd name="connsiteY3" fmla="*/ 1344 h 2132"/>
                    <a:gd name="connsiteX4" fmla="*/ 725 w 2385"/>
                    <a:gd name="connsiteY4" fmla="*/ 1344 h 2132"/>
                    <a:gd name="connsiteX5" fmla="*/ 405 w 2385"/>
                    <a:gd name="connsiteY5" fmla="*/ 1619 h 2132"/>
                    <a:gd name="connsiteX6" fmla="*/ 651 w 2385"/>
                    <a:gd name="connsiteY6" fmla="*/ 2413 h 2132"/>
                    <a:gd name="connsiteX7" fmla="*/ 1691 w 2385"/>
                    <a:gd name="connsiteY7" fmla="*/ 2808 h 2132"/>
                    <a:gd name="connsiteX8" fmla="*/ 2685 w 2385"/>
                    <a:gd name="connsiteY8" fmla="*/ 2385 h 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 h="2132">
                      <a:moveTo>
                        <a:pt x="2685" y="2385"/>
                      </a:moveTo>
                      <a:cubicBezTo>
                        <a:pt x="2885" y="2213"/>
                        <a:pt x="2560" y="1516"/>
                        <a:pt x="2411" y="675"/>
                      </a:cubicBezTo>
                      <a:cubicBezTo>
                        <a:pt x="2040" y="824"/>
                        <a:pt x="1691" y="949"/>
                        <a:pt x="1394" y="1047"/>
                      </a:cubicBezTo>
                      <a:cubicBezTo>
                        <a:pt x="1205" y="1195"/>
                        <a:pt x="984" y="1297"/>
                        <a:pt x="748" y="1344"/>
                      </a:cubicBezTo>
                      <a:lnTo>
                        <a:pt x="725" y="1344"/>
                      </a:lnTo>
                      <a:lnTo>
                        <a:pt x="405" y="1619"/>
                      </a:lnTo>
                      <a:cubicBezTo>
                        <a:pt x="279" y="1716"/>
                        <a:pt x="456" y="2083"/>
                        <a:pt x="651" y="2413"/>
                      </a:cubicBezTo>
                      <a:cubicBezTo>
                        <a:pt x="971" y="2562"/>
                        <a:pt x="1343" y="2687"/>
                        <a:pt x="1691" y="2808"/>
                      </a:cubicBezTo>
                      <a:cubicBezTo>
                        <a:pt x="2046" y="2729"/>
                        <a:pt x="2382" y="2585"/>
                        <a:pt x="2685" y="23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0" name="Freeform 4549">
                  <a:extLst>
                    <a:ext uri="{FF2B5EF4-FFF2-40B4-BE49-F238E27FC236}">
                      <a16:creationId xmlns:a16="http://schemas.microsoft.com/office/drawing/2014/main" id="{6387A22A-5FD8-6F21-589D-1B080817CA4A}"/>
                    </a:ext>
                  </a:extLst>
                </p:cNvPr>
                <p:cNvSpPr/>
                <p:nvPr/>
              </p:nvSpPr>
              <p:spPr>
                <a:xfrm rot="-780000">
                  <a:off x="1792330" y="3981597"/>
                  <a:ext cx="2526" cy="2036"/>
                </a:xfrm>
                <a:custGeom>
                  <a:avLst/>
                  <a:gdLst>
                    <a:gd name="connsiteX0" fmla="*/ 2231 w 2526"/>
                    <a:gd name="connsiteY0" fmla="*/ 758 h 2036"/>
                    <a:gd name="connsiteX1" fmla="*/ 373 w 2526"/>
                    <a:gd name="connsiteY1" fmla="*/ 833 h 2036"/>
                    <a:gd name="connsiteX2" fmla="*/ 1562 w 2526"/>
                    <a:gd name="connsiteY2" fmla="*/ 2668 h 2036"/>
                    <a:gd name="connsiteX3" fmla="*/ 2900 w 2526"/>
                    <a:gd name="connsiteY3" fmla="*/ 2371 h 2036"/>
                    <a:gd name="connsiteX4" fmla="*/ 2231 w 2526"/>
                    <a:gd name="connsiteY4" fmla="*/ 758 h 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 h="2036">
                      <a:moveTo>
                        <a:pt x="2231" y="758"/>
                      </a:moveTo>
                      <a:cubicBezTo>
                        <a:pt x="2031" y="559"/>
                        <a:pt x="1302" y="782"/>
                        <a:pt x="373" y="833"/>
                      </a:cubicBezTo>
                      <a:cubicBezTo>
                        <a:pt x="916" y="1725"/>
                        <a:pt x="1116" y="2347"/>
                        <a:pt x="1562" y="2668"/>
                      </a:cubicBezTo>
                      <a:cubicBezTo>
                        <a:pt x="1785" y="2840"/>
                        <a:pt x="2454" y="2468"/>
                        <a:pt x="2900" y="2371"/>
                      </a:cubicBezTo>
                      <a:cubicBezTo>
                        <a:pt x="2779" y="1796"/>
                        <a:pt x="2552" y="1250"/>
                        <a:pt x="2231" y="7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1" name="Freeform 4550">
                  <a:extLst>
                    <a:ext uri="{FF2B5EF4-FFF2-40B4-BE49-F238E27FC236}">
                      <a16:creationId xmlns:a16="http://schemas.microsoft.com/office/drawing/2014/main" id="{6A5ADA64-6298-4E2C-8B9B-CCB89C18AA37}"/>
                    </a:ext>
                  </a:extLst>
                </p:cNvPr>
                <p:cNvSpPr/>
                <p:nvPr/>
              </p:nvSpPr>
              <p:spPr>
                <a:xfrm rot="-780000">
                  <a:off x="1730886" y="4056811"/>
                  <a:ext cx="2280" cy="1724"/>
                </a:xfrm>
                <a:custGeom>
                  <a:avLst/>
                  <a:gdLst>
                    <a:gd name="connsiteX0" fmla="*/ 1524 w 2280"/>
                    <a:gd name="connsiteY0" fmla="*/ 705 h 1724"/>
                    <a:gd name="connsiteX1" fmla="*/ 409 w 2280"/>
                    <a:gd name="connsiteY1" fmla="*/ 1076 h 1724"/>
                    <a:gd name="connsiteX2" fmla="*/ 609 w 2280"/>
                    <a:gd name="connsiteY2" fmla="*/ 2415 h 1724"/>
                    <a:gd name="connsiteX3" fmla="*/ 2643 w 2280"/>
                    <a:gd name="connsiteY3" fmla="*/ 2289 h 1724"/>
                    <a:gd name="connsiteX4" fmla="*/ 1524 w 2280"/>
                    <a:gd name="connsiteY4" fmla="*/ 705 h 1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0" h="1724">
                      <a:moveTo>
                        <a:pt x="1524" y="705"/>
                      </a:moveTo>
                      <a:cubicBezTo>
                        <a:pt x="1114" y="643"/>
                        <a:pt x="700" y="781"/>
                        <a:pt x="409" y="1076"/>
                      </a:cubicBezTo>
                      <a:cubicBezTo>
                        <a:pt x="261" y="1425"/>
                        <a:pt x="507" y="1969"/>
                        <a:pt x="609" y="2415"/>
                      </a:cubicBezTo>
                      <a:lnTo>
                        <a:pt x="2643" y="2289"/>
                      </a:lnTo>
                      <a:cubicBezTo>
                        <a:pt x="2352" y="1707"/>
                        <a:pt x="1975" y="1174"/>
                        <a:pt x="1524" y="7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2" name="Freeform 4551">
                  <a:extLst>
                    <a:ext uri="{FF2B5EF4-FFF2-40B4-BE49-F238E27FC236}">
                      <a16:creationId xmlns:a16="http://schemas.microsoft.com/office/drawing/2014/main" id="{5AFC361C-612B-64B0-B1D3-EE730F8E415E}"/>
                    </a:ext>
                  </a:extLst>
                </p:cNvPr>
                <p:cNvSpPr/>
                <p:nvPr/>
              </p:nvSpPr>
              <p:spPr>
                <a:xfrm rot="-780000">
                  <a:off x="1793562" y="3917960"/>
                  <a:ext cx="2224" cy="1759"/>
                </a:xfrm>
                <a:custGeom>
                  <a:avLst/>
                  <a:gdLst>
                    <a:gd name="connsiteX0" fmla="*/ 2059 w 2224"/>
                    <a:gd name="connsiteY0" fmla="*/ 666 h 1759"/>
                    <a:gd name="connsiteX1" fmla="*/ 373 w 2224"/>
                    <a:gd name="connsiteY1" fmla="*/ 1237 h 1759"/>
                    <a:gd name="connsiteX2" fmla="*/ 1264 w 2224"/>
                    <a:gd name="connsiteY2" fmla="*/ 2352 h 1759"/>
                    <a:gd name="connsiteX3" fmla="*/ 2556 w 2224"/>
                    <a:gd name="connsiteY3" fmla="*/ 2152 h 1759"/>
                    <a:gd name="connsiteX4" fmla="*/ 2059 w 2224"/>
                    <a:gd name="connsiteY4" fmla="*/ 666 h 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 h="1759">
                      <a:moveTo>
                        <a:pt x="2059" y="666"/>
                      </a:moveTo>
                      <a:lnTo>
                        <a:pt x="373" y="1237"/>
                      </a:lnTo>
                      <a:cubicBezTo>
                        <a:pt x="670" y="1632"/>
                        <a:pt x="870" y="2166"/>
                        <a:pt x="1264" y="2352"/>
                      </a:cubicBezTo>
                      <a:cubicBezTo>
                        <a:pt x="1702" y="2498"/>
                        <a:pt x="2182" y="2423"/>
                        <a:pt x="2556" y="2152"/>
                      </a:cubicBezTo>
                      <a:cubicBezTo>
                        <a:pt x="2727" y="1980"/>
                        <a:pt x="2333" y="1409"/>
                        <a:pt x="2059" y="6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3" name="Freeform 4552">
                  <a:extLst>
                    <a:ext uri="{FF2B5EF4-FFF2-40B4-BE49-F238E27FC236}">
                      <a16:creationId xmlns:a16="http://schemas.microsoft.com/office/drawing/2014/main" id="{9696AE0A-11FF-C718-0742-69E3A8AF5E32}"/>
                    </a:ext>
                  </a:extLst>
                </p:cNvPr>
                <p:cNvSpPr/>
                <p:nvPr/>
              </p:nvSpPr>
              <p:spPr>
                <a:xfrm rot="-780000">
                  <a:off x="1788309" y="3998043"/>
                  <a:ext cx="1629" cy="2727"/>
                </a:xfrm>
                <a:custGeom>
                  <a:avLst/>
                  <a:gdLst>
                    <a:gd name="connsiteX0" fmla="*/ 372 w 1629"/>
                    <a:gd name="connsiteY0" fmla="*/ 680 h 2727"/>
                    <a:gd name="connsiteX1" fmla="*/ 1515 w 1629"/>
                    <a:gd name="connsiteY1" fmla="*/ 3407 h 2727"/>
                    <a:gd name="connsiteX2" fmla="*/ 372 w 1629"/>
                    <a:gd name="connsiteY2" fmla="*/ 680 h 2727"/>
                  </a:gdLst>
                  <a:ahLst/>
                  <a:cxnLst>
                    <a:cxn ang="0">
                      <a:pos x="connsiteX0" y="connsiteY0"/>
                    </a:cxn>
                    <a:cxn ang="0">
                      <a:pos x="connsiteX1" y="connsiteY1"/>
                    </a:cxn>
                    <a:cxn ang="0">
                      <a:pos x="connsiteX2" y="connsiteY2"/>
                    </a:cxn>
                  </a:cxnLst>
                  <a:rect l="l" t="t" r="r" b="b"/>
                  <a:pathLst>
                    <a:path w="1629" h="2727">
                      <a:moveTo>
                        <a:pt x="372" y="680"/>
                      </a:moveTo>
                      <a:lnTo>
                        <a:pt x="1515" y="3407"/>
                      </a:lnTo>
                      <a:cubicBezTo>
                        <a:pt x="2407" y="1813"/>
                        <a:pt x="2100" y="1028"/>
                        <a:pt x="372" y="6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4" name="Freeform 4553">
                  <a:extLst>
                    <a:ext uri="{FF2B5EF4-FFF2-40B4-BE49-F238E27FC236}">
                      <a16:creationId xmlns:a16="http://schemas.microsoft.com/office/drawing/2014/main" id="{68B38358-8A59-69AC-FBD1-C4BBE3706AA6}"/>
                    </a:ext>
                  </a:extLst>
                </p:cNvPr>
                <p:cNvSpPr/>
                <p:nvPr/>
              </p:nvSpPr>
              <p:spPr>
                <a:xfrm rot="-780000">
                  <a:off x="1889635" y="4106364"/>
                  <a:ext cx="8114" cy="6668"/>
                </a:xfrm>
                <a:custGeom>
                  <a:avLst/>
                  <a:gdLst>
                    <a:gd name="connsiteX0" fmla="*/ 2848 w 8114"/>
                    <a:gd name="connsiteY0" fmla="*/ 1191 h 6668"/>
                    <a:gd name="connsiteX1" fmla="*/ 1037 w 8114"/>
                    <a:gd name="connsiteY1" fmla="*/ 870 h 6668"/>
                    <a:gd name="connsiteX2" fmla="*/ 763 w 8114"/>
                    <a:gd name="connsiteY2" fmla="*/ 968 h 6668"/>
                    <a:gd name="connsiteX3" fmla="*/ 391 w 8114"/>
                    <a:gd name="connsiteY3" fmla="*/ 4838 h 6668"/>
                    <a:gd name="connsiteX4" fmla="*/ 856 w 8114"/>
                    <a:gd name="connsiteY4" fmla="*/ 5010 h 6668"/>
                    <a:gd name="connsiteX5" fmla="*/ 953 w 8114"/>
                    <a:gd name="connsiteY5" fmla="*/ 4764 h 6668"/>
                    <a:gd name="connsiteX6" fmla="*/ 1250 w 8114"/>
                    <a:gd name="connsiteY6" fmla="*/ 5112 h 6668"/>
                    <a:gd name="connsiteX7" fmla="*/ 1715 w 8114"/>
                    <a:gd name="connsiteY7" fmla="*/ 5210 h 6668"/>
                    <a:gd name="connsiteX8" fmla="*/ 6053 w 8114"/>
                    <a:gd name="connsiteY8" fmla="*/ 6748 h 6668"/>
                    <a:gd name="connsiteX9" fmla="*/ 7539 w 8114"/>
                    <a:gd name="connsiteY9" fmla="*/ 7343 h 6668"/>
                    <a:gd name="connsiteX10" fmla="*/ 7637 w 8114"/>
                    <a:gd name="connsiteY10" fmla="*/ 7120 h 6668"/>
                    <a:gd name="connsiteX11" fmla="*/ 7762 w 8114"/>
                    <a:gd name="connsiteY11" fmla="*/ 7366 h 6668"/>
                    <a:gd name="connsiteX12" fmla="*/ 8506 w 8114"/>
                    <a:gd name="connsiteY12" fmla="*/ 4290 h 6668"/>
                    <a:gd name="connsiteX13" fmla="*/ 2848 w 8114"/>
                    <a:gd name="connsiteY13" fmla="*/ 1191 h 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14" h="6668">
                      <a:moveTo>
                        <a:pt x="2848" y="1191"/>
                      </a:moveTo>
                      <a:cubicBezTo>
                        <a:pt x="2105" y="647"/>
                        <a:pt x="1631" y="573"/>
                        <a:pt x="1037" y="870"/>
                      </a:cubicBezTo>
                      <a:lnTo>
                        <a:pt x="763" y="968"/>
                      </a:lnTo>
                      <a:cubicBezTo>
                        <a:pt x="639" y="2232"/>
                        <a:pt x="515" y="3522"/>
                        <a:pt x="391" y="4838"/>
                      </a:cubicBezTo>
                      <a:lnTo>
                        <a:pt x="856" y="5010"/>
                      </a:lnTo>
                      <a:lnTo>
                        <a:pt x="953" y="4764"/>
                      </a:lnTo>
                      <a:lnTo>
                        <a:pt x="1250" y="5112"/>
                      </a:lnTo>
                      <a:lnTo>
                        <a:pt x="1715" y="5210"/>
                      </a:lnTo>
                      <a:cubicBezTo>
                        <a:pt x="3252" y="5415"/>
                        <a:pt x="4730" y="5939"/>
                        <a:pt x="6053" y="6748"/>
                      </a:cubicBezTo>
                      <a:cubicBezTo>
                        <a:pt x="6520" y="7012"/>
                        <a:pt x="7020" y="7212"/>
                        <a:pt x="7539" y="7343"/>
                      </a:cubicBezTo>
                      <a:lnTo>
                        <a:pt x="7637" y="7120"/>
                      </a:lnTo>
                      <a:lnTo>
                        <a:pt x="7762" y="7366"/>
                      </a:lnTo>
                      <a:cubicBezTo>
                        <a:pt x="8036" y="6371"/>
                        <a:pt x="8283" y="5331"/>
                        <a:pt x="8506" y="4290"/>
                      </a:cubicBezTo>
                      <a:cubicBezTo>
                        <a:pt x="6508" y="3476"/>
                        <a:pt x="4610" y="2436"/>
                        <a:pt x="2848" y="119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5" name="Freeform 4554">
                  <a:extLst>
                    <a:ext uri="{FF2B5EF4-FFF2-40B4-BE49-F238E27FC236}">
                      <a16:creationId xmlns:a16="http://schemas.microsoft.com/office/drawing/2014/main" id="{33DD6087-C9B5-D269-904C-742BDE751BCB}"/>
                    </a:ext>
                  </a:extLst>
                </p:cNvPr>
                <p:cNvSpPr/>
                <p:nvPr/>
              </p:nvSpPr>
              <p:spPr>
                <a:xfrm rot="-780000">
                  <a:off x="1933310" y="4009594"/>
                  <a:ext cx="27567" cy="18720"/>
                </a:xfrm>
                <a:custGeom>
                  <a:avLst/>
                  <a:gdLst>
                    <a:gd name="connsiteX0" fmla="*/ 12410 w 27567"/>
                    <a:gd name="connsiteY0" fmla="*/ 16552 h 18720"/>
                    <a:gd name="connsiteX1" fmla="*/ 12954 w 27567"/>
                    <a:gd name="connsiteY1" fmla="*/ 18810 h 18720"/>
                    <a:gd name="connsiteX2" fmla="*/ 15532 w 27567"/>
                    <a:gd name="connsiteY2" fmla="*/ 19130 h 18720"/>
                    <a:gd name="connsiteX3" fmla="*/ 18727 w 27567"/>
                    <a:gd name="connsiteY3" fmla="*/ 17764 h 18720"/>
                    <a:gd name="connsiteX4" fmla="*/ 21156 w 27567"/>
                    <a:gd name="connsiteY4" fmla="*/ 17072 h 18720"/>
                    <a:gd name="connsiteX5" fmla="*/ 25471 w 27567"/>
                    <a:gd name="connsiteY5" fmla="*/ 16607 h 18720"/>
                    <a:gd name="connsiteX6" fmla="*/ 24677 w 27567"/>
                    <a:gd name="connsiteY6" fmla="*/ 14600 h 18720"/>
                    <a:gd name="connsiteX7" fmla="*/ 26758 w 27567"/>
                    <a:gd name="connsiteY7" fmla="*/ 13982 h 18720"/>
                    <a:gd name="connsiteX8" fmla="*/ 27501 w 27567"/>
                    <a:gd name="connsiteY8" fmla="*/ 13810 h 18720"/>
                    <a:gd name="connsiteX9" fmla="*/ 27966 w 27567"/>
                    <a:gd name="connsiteY9" fmla="*/ 12296 h 18720"/>
                    <a:gd name="connsiteX10" fmla="*/ 26006 w 27567"/>
                    <a:gd name="connsiteY10" fmla="*/ 12760 h 18720"/>
                    <a:gd name="connsiteX11" fmla="*/ 21542 w 27567"/>
                    <a:gd name="connsiteY11" fmla="*/ 13801 h 18720"/>
                    <a:gd name="connsiteX12" fmla="*/ 18318 w 27567"/>
                    <a:gd name="connsiteY12" fmla="*/ 14001 h 18720"/>
                    <a:gd name="connsiteX13" fmla="*/ 17153 w 27567"/>
                    <a:gd name="connsiteY13" fmla="*/ 13578 h 18720"/>
                    <a:gd name="connsiteX14" fmla="*/ 16581 w 27567"/>
                    <a:gd name="connsiteY14" fmla="*/ 13332 h 18720"/>
                    <a:gd name="connsiteX15" fmla="*/ 15787 w 27567"/>
                    <a:gd name="connsiteY15" fmla="*/ 13160 h 18720"/>
                    <a:gd name="connsiteX16" fmla="*/ 13112 w 27567"/>
                    <a:gd name="connsiteY16" fmla="*/ 10781 h 18720"/>
                    <a:gd name="connsiteX17" fmla="*/ 13386 w 27567"/>
                    <a:gd name="connsiteY17" fmla="*/ 8151 h 18720"/>
                    <a:gd name="connsiteX18" fmla="*/ 14974 w 27567"/>
                    <a:gd name="connsiteY18" fmla="*/ 6911 h 18720"/>
                    <a:gd name="connsiteX19" fmla="*/ 15857 w 27567"/>
                    <a:gd name="connsiteY19" fmla="*/ 6558 h 18720"/>
                    <a:gd name="connsiteX20" fmla="*/ 17938 w 27567"/>
                    <a:gd name="connsiteY20" fmla="*/ 3658 h 18720"/>
                    <a:gd name="connsiteX21" fmla="*/ 19698 w 27567"/>
                    <a:gd name="connsiteY21" fmla="*/ 3138 h 18720"/>
                    <a:gd name="connsiteX22" fmla="*/ 21509 w 27567"/>
                    <a:gd name="connsiteY22" fmla="*/ 3412 h 18720"/>
                    <a:gd name="connsiteX23" fmla="*/ 23887 w 27567"/>
                    <a:gd name="connsiteY23" fmla="*/ 2766 h 18720"/>
                    <a:gd name="connsiteX24" fmla="*/ 19795 w 27567"/>
                    <a:gd name="connsiteY24" fmla="*/ 1577 h 18720"/>
                    <a:gd name="connsiteX25" fmla="*/ 16544 w 27567"/>
                    <a:gd name="connsiteY25" fmla="*/ 1702 h 18720"/>
                    <a:gd name="connsiteX26" fmla="*/ 15527 w 27567"/>
                    <a:gd name="connsiteY26" fmla="*/ 1131 h 18720"/>
                    <a:gd name="connsiteX27" fmla="*/ 15847 w 27567"/>
                    <a:gd name="connsiteY27" fmla="*/ 959 h 18720"/>
                    <a:gd name="connsiteX28" fmla="*/ 15587 w 27567"/>
                    <a:gd name="connsiteY28" fmla="*/ 903 h 18720"/>
                    <a:gd name="connsiteX29" fmla="*/ 14496 w 27567"/>
                    <a:gd name="connsiteY29" fmla="*/ 680 h 18720"/>
                    <a:gd name="connsiteX30" fmla="*/ 14519 w 27567"/>
                    <a:gd name="connsiteY30" fmla="*/ 731 h 18720"/>
                    <a:gd name="connsiteX31" fmla="*/ 14519 w 27567"/>
                    <a:gd name="connsiteY31" fmla="*/ 1475 h 18720"/>
                    <a:gd name="connsiteX32" fmla="*/ 10873 w 27567"/>
                    <a:gd name="connsiteY32" fmla="*/ 4053 h 18720"/>
                    <a:gd name="connsiteX33" fmla="*/ 10822 w 27567"/>
                    <a:gd name="connsiteY33" fmla="*/ 5243 h 18720"/>
                    <a:gd name="connsiteX34" fmla="*/ 8741 w 27567"/>
                    <a:gd name="connsiteY34" fmla="*/ 5517 h 18720"/>
                    <a:gd name="connsiteX35" fmla="*/ 7998 w 27567"/>
                    <a:gd name="connsiteY35" fmla="*/ 5982 h 18720"/>
                    <a:gd name="connsiteX36" fmla="*/ 6363 w 27567"/>
                    <a:gd name="connsiteY36" fmla="*/ 6446 h 18720"/>
                    <a:gd name="connsiteX37" fmla="*/ 6288 w 27567"/>
                    <a:gd name="connsiteY37" fmla="*/ 5554 h 18720"/>
                    <a:gd name="connsiteX38" fmla="*/ 7157 w 27567"/>
                    <a:gd name="connsiteY38" fmla="*/ 4490 h 18720"/>
                    <a:gd name="connsiteX39" fmla="*/ 6014 w 27567"/>
                    <a:gd name="connsiteY39" fmla="*/ 3473 h 18720"/>
                    <a:gd name="connsiteX40" fmla="*/ 4352 w 27567"/>
                    <a:gd name="connsiteY40" fmla="*/ 2032 h 18720"/>
                    <a:gd name="connsiteX41" fmla="*/ 3757 w 27567"/>
                    <a:gd name="connsiteY41" fmla="*/ 3668 h 18720"/>
                    <a:gd name="connsiteX42" fmla="*/ 1351 w 27567"/>
                    <a:gd name="connsiteY42" fmla="*/ 3668 h 18720"/>
                    <a:gd name="connsiteX43" fmla="*/ 422 w 27567"/>
                    <a:gd name="connsiteY43" fmla="*/ 5991 h 18720"/>
                    <a:gd name="connsiteX44" fmla="*/ 3646 w 27567"/>
                    <a:gd name="connsiteY44" fmla="*/ 8741 h 18720"/>
                    <a:gd name="connsiteX45" fmla="*/ 4068 w 27567"/>
                    <a:gd name="connsiteY45" fmla="*/ 8890 h 18720"/>
                    <a:gd name="connsiteX46" fmla="*/ 4068 w 27567"/>
                    <a:gd name="connsiteY46" fmla="*/ 8890 h 18720"/>
                    <a:gd name="connsiteX47" fmla="*/ 5805 w 27567"/>
                    <a:gd name="connsiteY47" fmla="*/ 7775 h 18720"/>
                    <a:gd name="connsiteX48" fmla="*/ 10641 w 27567"/>
                    <a:gd name="connsiteY48" fmla="*/ 8741 h 18720"/>
                    <a:gd name="connsiteX49" fmla="*/ 11333 w 27567"/>
                    <a:gd name="connsiteY49" fmla="*/ 10354 h 18720"/>
                    <a:gd name="connsiteX50" fmla="*/ 10167 w 27567"/>
                    <a:gd name="connsiteY50" fmla="*/ 11692 h 18720"/>
                    <a:gd name="connsiteX51" fmla="*/ 9001 w 27567"/>
                    <a:gd name="connsiteY51" fmla="*/ 11715 h 18720"/>
                    <a:gd name="connsiteX52" fmla="*/ 9396 w 27567"/>
                    <a:gd name="connsiteY52" fmla="*/ 12435 h 18720"/>
                    <a:gd name="connsiteX53" fmla="*/ 10538 w 27567"/>
                    <a:gd name="connsiteY53" fmla="*/ 15311 h 18720"/>
                    <a:gd name="connsiteX54" fmla="*/ 11853 w 27567"/>
                    <a:gd name="connsiteY54" fmla="*/ 15311 h 18720"/>
                    <a:gd name="connsiteX55" fmla="*/ 12410 w 27567"/>
                    <a:gd name="connsiteY55" fmla="*/ 16552 h 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67" h="18720">
                      <a:moveTo>
                        <a:pt x="12410" y="16552"/>
                      </a:moveTo>
                      <a:cubicBezTo>
                        <a:pt x="12518" y="17320"/>
                        <a:pt x="12700" y="18077"/>
                        <a:pt x="12954" y="18810"/>
                      </a:cubicBezTo>
                      <a:cubicBezTo>
                        <a:pt x="13251" y="19428"/>
                        <a:pt x="14268" y="19604"/>
                        <a:pt x="15532" y="19130"/>
                      </a:cubicBezTo>
                      <a:cubicBezTo>
                        <a:pt x="16646" y="18735"/>
                        <a:pt x="17612" y="18201"/>
                        <a:pt x="18727" y="17764"/>
                      </a:cubicBezTo>
                      <a:cubicBezTo>
                        <a:pt x="19509" y="17444"/>
                        <a:pt x="20323" y="17212"/>
                        <a:pt x="21156" y="17072"/>
                      </a:cubicBezTo>
                      <a:cubicBezTo>
                        <a:pt x="22596" y="16872"/>
                        <a:pt x="24031" y="16798"/>
                        <a:pt x="25471" y="16607"/>
                      </a:cubicBezTo>
                      <a:cubicBezTo>
                        <a:pt x="24931" y="16084"/>
                        <a:pt x="24641" y="15353"/>
                        <a:pt x="24677" y="14600"/>
                      </a:cubicBezTo>
                      <a:cubicBezTo>
                        <a:pt x="25369" y="14377"/>
                        <a:pt x="26043" y="14136"/>
                        <a:pt x="26758" y="13982"/>
                      </a:cubicBezTo>
                      <a:lnTo>
                        <a:pt x="27501" y="13810"/>
                      </a:lnTo>
                      <a:cubicBezTo>
                        <a:pt x="27682" y="13314"/>
                        <a:pt x="27837" y="12808"/>
                        <a:pt x="27966" y="12296"/>
                      </a:cubicBezTo>
                      <a:cubicBezTo>
                        <a:pt x="27345" y="12566"/>
                        <a:pt x="26681" y="12723"/>
                        <a:pt x="26006" y="12760"/>
                      </a:cubicBezTo>
                      <a:cubicBezTo>
                        <a:pt x="24462" y="12794"/>
                        <a:pt x="22942" y="13149"/>
                        <a:pt x="21542" y="13801"/>
                      </a:cubicBezTo>
                      <a:cubicBezTo>
                        <a:pt x="20554" y="14356"/>
                        <a:pt x="19367" y="14429"/>
                        <a:pt x="18318" y="14001"/>
                      </a:cubicBezTo>
                      <a:cubicBezTo>
                        <a:pt x="17947" y="13852"/>
                        <a:pt x="17575" y="13704"/>
                        <a:pt x="17153" y="13578"/>
                      </a:cubicBezTo>
                      <a:cubicBezTo>
                        <a:pt x="16941" y="13558"/>
                        <a:pt x="16741" y="13472"/>
                        <a:pt x="16581" y="13332"/>
                      </a:cubicBezTo>
                      <a:cubicBezTo>
                        <a:pt x="16335" y="13281"/>
                        <a:pt x="16084" y="13234"/>
                        <a:pt x="15787" y="13160"/>
                      </a:cubicBezTo>
                      <a:cubicBezTo>
                        <a:pt x="14152" y="12640"/>
                        <a:pt x="13186" y="11822"/>
                        <a:pt x="13112" y="10781"/>
                      </a:cubicBezTo>
                      <a:cubicBezTo>
                        <a:pt x="13126" y="9898"/>
                        <a:pt x="13217" y="9018"/>
                        <a:pt x="13386" y="8151"/>
                      </a:cubicBezTo>
                      <a:cubicBezTo>
                        <a:pt x="13839" y="7648"/>
                        <a:pt x="14376" y="7228"/>
                        <a:pt x="14974" y="6911"/>
                      </a:cubicBezTo>
                      <a:lnTo>
                        <a:pt x="15857" y="6558"/>
                      </a:lnTo>
                      <a:lnTo>
                        <a:pt x="17938" y="3658"/>
                      </a:lnTo>
                      <a:cubicBezTo>
                        <a:pt x="18353" y="3126"/>
                        <a:pt x="19060" y="2917"/>
                        <a:pt x="19698" y="3138"/>
                      </a:cubicBezTo>
                      <a:cubicBezTo>
                        <a:pt x="20292" y="3284"/>
                        <a:pt x="20899" y="3375"/>
                        <a:pt x="21509" y="3412"/>
                      </a:cubicBezTo>
                      <a:cubicBezTo>
                        <a:pt x="22354" y="3487"/>
                        <a:pt x="23197" y="3258"/>
                        <a:pt x="23887" y="2766"/>
                      </a:cubicBezTo>
                      <a:cubicBezTo>
                        <a:pt x="22598" y="2148"/>
                        <a:pt x="21215" y="1747"/>
                        <a:pt x="19795" y="1577"/>
                      </a:cubicBezTo>
                      <a:cubicBezTo>
                        <a:pt x="18160" y="2469"/>
                        <a:pt x="18035" y="2446"/>
                        <a:pt x="16544" y="1702"/>
                      </a:cubicBezTo>
                      <a:cubicBezTo>
                        <a:pt x="16194" y="1532"/>
                        <a:pt x="15854" y="1341"/>
                        <a:pt x="15527" y="1131"/>
                      </a:cubicBezTo>
                      <a:lnTo>
                        <a:pt x="15847" y="959"/>
                      </a:lnTo>
                      <a:lnTo>
                        <a:pt x="15587" y="903"/>
                      </a:lnTo>
                      <a:cubicBezTo>
                        <a:pt x="15229" y="805"/>
                        <a:pt x="14864" y="731"/>
                        <a:pt x="14496" y="680"/>
                      </a:cubicBezTo>
                      <a:lnTo>
                        <a:pt x="14519" y="731"/>
                      </a:lnTo>
                      <a:cubicBezTo>
                        <a:pt x="14593" y="954"/>
                        <a:pt x="14742" y="1303"/>
                        <a:pt x="14519" y="1475"/>
                      </a:cubicBezTo>
                      <a:cubicBezTo>
                        <a:pt x="13330" y="2344"/>
                        <a:pt x="12113" y="3212"/>
                        <a:pt x="10873" y="4053"/>
                      </a:cubicBezTo>
                      <a:cubicBezTo>
                        <a:pt x="10982" y="4446"/>
                        <a:pt x="10964" y="4862"/>
                        <a:pt x="10822" y="5243"/>
                      </a:cubicBezTo>
                      <a:cubicBezTo>
                        <a:pt x="10576" y="5814"/>
                        <a:pt x="9679" y="5889"/>
                        <a:pt x="8741" y="5517"/>
                      </a:cubicBezTo>
                      <a:lnTo>
                        <a:pt x="7998" y="5982"/>
                      </a:lnTo>
                      <a:cubicBezTo>
                        <a:pt x="7477" y="6211"/>
                        <a:pt x="6926" y="6367"/>
                        <a:pt x="6363" y="6446"/>
                      </a:cubicBezTo>
                      <a:cubicBezTo>
                        <a:pt x="6340" y="6149"/>
                        <a:pt x="6089" y="5828"/>
                        <a:pt x="6288" y="5554"/>
                      </a:cubicBezTo>
                      <a:lnTo>
                        <a:pt x="7157" y="4490"/>
                      </a:lnTo>
                      <a:cubicBezTo>
                        <a:pt x="6762" y="4142"/>
                        <a:pt x="6414" y="3798"/>
                        <a:pt x="6014" y="3473"/>
                      </a:cubicBezTo>
                      <a:lnTo>
                        <a:pt x="4352" y="2032"/>
                      </a:lnTo>
                      <a:cubicBezTo>
                        <a:pt x="4515" y="2648"/>
                        <a:pt x="4277" y="3301"/>
                        <a:pt x="3757" y="3668"/>
                      </a:cubicBezTo>
                      <a:cubicBezTo>
                        <a:pt x="3063" y="4257"/>
                        <a:pt x="2045" y="4257"/>
                        <a:pt x="1351" y="3668"/>
                      </a:cubicBezTo>
                      <a:cubicBezTo>
                        <a:pt x="990" y="4420"/>
                        <a:pt x="679" y="5196"/>
                        <a:pt x="422" y="5991"/>
                      </a:cubicBezTo>
                      <a:cubicBezTo>
                        <a:pt x="176" y="6860"/>
                        <a:pt x="1862" y="8072"/>
                        <a:pt x="3646" y="8741"/>
                      </a:cubicBezTo>
                      <a:lnTo>
                        <a:pt x="4068" y="8890"/>
                      </a:lnTo>
                      <a:lnTo>
                        <a:pt x="4068" y="8890"/>
                      </a:lnTo>
                      <a:cubicBezTo>
                        <a:pt x="4478" y="8305"/>
                        <a:pt x="5102" y="7904"/>
                        <a:pt x="5805" y="7775"/>
                      </a:cubicBezTo>
                      <a:cubicBezTo>
                        <a:pt x="7445" y="7934"/>
                        <a:pt x="9065" y="8258"/>
                        <a:pt x="10641" y="8741"/>
                      </a:cubicBezTo>
                      <a:cubicBezTo>
                        <a:pt x="11035" y="8867"/>
                        <a:pt x="11407" y="9833"/>
                        <a:pt x="11333" y="10354"/>
                      </a:cubicBezTo>
                      <a:cubicBezTo>
                        <a:pt x="11258" y="10874"/>
                        <a:pt x="10613" y="11645"/>
                        <a:pt x="10167" y="11692"/>
                      </a:cubicBezTo>
                      <a:cubicBezTo>
                        <a:pt x="9780" y="11737"/>
                        <a:pt x="9389" y="11745"/>
                        <a:pt x="9001" y="11715"/>
                      </a:cubicBezTo>
                      <a:cubicBezTo>
                        <a:pt x="9161" y="11938"/>
                        <a:pt x="9293" y="12180"/>
                        <a:pt x="9396" y="12435"/>
                      </a:cubicBezTo>
                      <a:lnTo>
                        <a:pt x="10538" y="15311"/>
                      </a:lnTo>
                      <a:cubicBezTo>
                        <a:pt x="10976" y="15287"/>
                        <a:pt x="11415" y="15287"/>
                        <a:pt x="11853" y="15311"/>
                      </a:cubicBezTo>
                      <a:cubicBezTo>
                        <a:pt x="12308" y="15288"/>
                        <a:pt x="12285" y="16078"/>
                        <a:pt x="12410" y="165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6" name="Freeform 4555">
                  <a:extLst>
                    <a:ext uri="{FF2B5EF4-FFF2-40B4-BE49-F238E27FC236}">
                      <a16:creationId xmlns:a16="http://schemas.microsoft.com/office/drawing/2014/main" id="{0DF21071-30E8-E08D-8127-D6B8AA610099}"/>
                    </a:ext>
                  </a:extLst>
                </p:cNvPr>
                <p:cNvSpPr/>
                <p:nvPr/>
              </p:nvSpPr>
              <p:spPr>
                <a:xfrm rot="-780000">
                  <a:off x="1938686" y="4025870"/>
                  <a:ext cx="3194" cy="3214"/>
                </a:xfrm>
                <a:custGeom>
                  <a:avLst/>
                  <a:gdLst>
                    <a:gd name="connsiteX0" fmla="*/ 2925 w 3194"/>
                    <a:gd name="connsiteY0" fmla="*/ 2903 h 3214"/>
                    <a:gd name="connsiteX1" fmla="*/ 3593 w 3194"/>
                    <a:gd name="connsiteY1" fmla="*/ 3897 h 3214"/>
                    <a:gd name="connsiteX2" fmla="*/ 3199 w 3194"/>
                    <a:gd name="connsiteY2" fmla="*/ 1616 h 3214"/>
                    <a:gd name="connsiteX3" fmla="*/ 3547 w 3194"/>
                    <a:gd name="connsiteY3" fmla="*/ 1096 h 3214"/>
                    <a:gd name="connsiteX4" fmla="*/ 2455 w 3194"/>
                    <a:gd name="connsiteY4" fmla="*/ 821 h 3214"/>
                    <a:gd name="connsiteX5" fmla="*/ 449 w 3194"/>
                    <a:gd name="connsiteY5" fmla="*/ 1862 h 3214"/>
                    <a:gd name="connsiteX6" fmla="*/ 500 w 3194"/>
                    <a:gd name="connsiteY6" fmla="*/ 2108 h 3214"/>
                    <a:gd name="connsiteX7" fmla="*/ 672 w 3194"/>
                    <a:gd name="connsiteY7" fmla="*/ 1960 h 3214"/>
                    <a:gd name="connsiteX8" fmla="*/ 2925 w 3194"/>
                    <a:gd name="connsiteY8" fmla="*/ 2903 h 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4" h="3214">
                      <a:moveTo>
                        <a:pt x="2925" y="2903"/>
                      </a:moveTo>
                      <a:lnTo>
                        <a:pt x="3593" y="3897"/>
                      </a:lnTo>
                      <a:cubicBezTo>
                        <a:pt x="3445" y="3131"/>
                        <a:pt x="3319" y="2359"/>
                        <a:pt x="3199" y="1616"/>
                      </a:cubicBezTo>
                      <a:cubicBezTo>
                        <a:pt x="3175" y="1490"/>
                        <a:pt x="3370" y="1221"/>
                        <a:pt x="3547" y="1096"/>
                      </a:cubicBezTo>
                      <a:cubicBezTo>
                        <a:pt x="3175" y="998"/>
                        <a:pt x="2804" y="896"/>
                        <a:pt x="2455" y="821"/>
                      </a:cubicBezTo>
                      <a:cubicBezTo>
                        <a:pt x="598" y="473"/>
                        <a:pt x="249" y="770"/>
                        <a:pt x="449" y="1862"/>
                      </a:cubicBezTo>
                      <a:lnTo>
                        <a:pt x="500" y="2108"/>
                      </a:lnTo>
                      <a:lnTo>
                        <a:pt x="672" y="1960"/>
                      </a:lnTo>
                      <a:cubicBezTo>
                        <a:pt x="1684" y="1309"/>
                        <a:pt x="2381" y="2076"/>
                        <a:pt x="2925" y="29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7" name="Freeform 4556">
                  <a:extLst>
                    <a:ext uri="{FF2B5EF4-FFF2-40B4-BE49-F238E27FC236}">
                      <a16:creationId xmlns:a16="http://schemas.microsoft.com/office/drawing/2014/main" id="{E8AA9F13-9A2A-78B3-82E0-B76D6592A557}"/>
                    </a:ext>
                  </a:extLst>
                </p:cNvPr>
                <p:cNvSpPr/>
                <p:nvPr/>
              </p:nvSpPr>
              <p:spPr>
                <a:xfrm rot="-780000">
                  <a:off x="1944274" y="4029436"/>
                  <a:ext cx="6503" cy="4896"/>
                </a:xfrm>
                <a:custGeom>
                  <a:avLst/>
                  <a:gdLst>
                    <a:gd name="connsiteX0" fmla="*/ 6076 w 6503"/>
                    <a:gd name="connsiteY0" fmla="*/ 915 h 4896"/>
                    <a:gd name="connsiteX1" fmla="*/ 3201 w 6503"/>
                    <a:gd name="connsiteY1" fmla="*/ 1310 h 4896"/>
                    <a:gd name="connsiteX2" fmla="*/ 1961 w 6503"/>
                    <a:gd name="connsiteY2" fmla="*/ 1584 h 4896"/>
                    <a:gd name="connsiteX3" fmla="*/ 1566 w 6503"/>
                    <a:gd name="connsiteY3" fmla="*/ 1635 h 4896"/>
                    <a:gd name="connsiteX4" fmla="*/ 1366 w 6503"/>
                    <a:gd name="connsiteY4" fmla="*/ 2899 h 4896"/>
                    <a:gd name="connsiteX5" fmla="*/ 400 w 6503"/>
                    <a:gd name="connsiteY5" fmla="*/ 4014 h 4896"/>
                    <a:gd name="connsiteX6" fmla="*/ 2481 w 6503"/>
                    <a:gd name="connsiteY6" fmla="*/ 5455 h 4896"/>
                    <a:gd name="connsiteX7" fmla="*/ 2681 w 6503"/>
                    <a:gd name="connsiteY7" fmla="*/ 5580 h 4896"/>
                    <a:gd name="connsiteX8" fmla="*/ 6076 w 6503"/>
                    <a:gd name="connsiteY8" fmla="*/ 3573 h 4896"/>
                    <a:gd name="connsiteX9" fmla="*/ 6076 w 6503"/>
                    <a:gd name="connsiteY9" fmla="*/ 915 h 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3" h="4896">
                      <a:moveTo>
                        <a:pt x="6076" y="915"/>
                      </a:moveTo>
                      <a:cubicBezTo>
                        <a:pt x="5110" y="297"/>
                        <a:pt x="4144" y="1087"/>
                        <a:pt x="3201" y="1310"/>
                      </a:cubicBezTo>
                      <a:cubicBezTo>
                        <a:pt x="2778" y="1408"/>
                        <a:pt x="2383" y="1510"/>
                        <a:pt x="1961" y="1584"/>
                      </a:cubicBezTo>
                      <a:lnTo>
                        <a:pt x="1566" y="1635"/>
                      </a:lnTo>
                      <a:cubicBezTo>
                        <a:pt x="1699" y="2065"/>
                        <a:pt x="1625" y="2532"/>
                        <a:pt x="1366" y="2899"/>
                      </a:cubicBezTo>
                      <a:cubicBezTo>
                        <a:pt x="1125" y="3334"/>
                        <a:pt x="796" y="3714"/>
                        <a:pt x="400" y="4014"/>
                      </a:cubicBezTo>
                      <a:cubicBezTo>
                        <a:pt x="1069" y="4511"/>
                        <a:pt x="1794" y="4981"/>
                        <a:pt x="2481" y="5455"/>
                      </a:cubicBezTo>
                      <a:lnTo>
                        <a:pt x="2681" y="5580"/>
                      </a:lnTo>
                      <a:cubicBezTo>
                        <a:pt x="3918" y="5108"/>
                        <a:pt x="5066" y="4429"/>
                        <a:pt x="6076" y="3573"/>
                      </a:cubicBezTo>
                      <a:cubicBezTo>
                        <a:pt x="7168" y="2574"/>
                        <a:pt x="7191" y="1608"/>
                        <a:pt x="6076" y="91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8" name="Freeform 4557">
                  <a:extLst>
                    <a:ext uri="{FF2B5EF4-FFF2-40B4-BE49-F238E27FC236}">
                      <a16:creationId xmlns:a16="http://schemas.microsoft.com/office/drawing/2014/main" id="{7E2BA2DC-D9AF-37C7-10E1-BDFEC1671F1C}"/>
                    </a:ext>
                  </a:extLst>
                </p:cNvPr>
                <p:cNvSpPr/>
                <p:nvPr/>
              </p:nvSpPr>
              <p:spPr>
                <a:xfrm rot="-780000">
                  <a:off x="1937719" y="4035142"/>
                  <a:ext cx="5281" cy="4065"/>
                </a:xfrm>
                <a:custGeom>
                  <a:avLst/>
                  <a:gdLst>
                    <a:gd name="connsiteX0" fmla="*/ 399 w 5281"/>
                    <a:gd name="connsiteY0" fmla="*/ 2116 h 4065"/>
                    <a:gd name="connsiteX1" fmla="*/ 942 w 5281"/>
                    <a:gd name="connsiteY1" fmla="*/ 2339 h 4065"/>
                    <a:gd name="connsiteX2" fmla="*/ 942 w 5281"/>
                    <a:gd name="connsiteY2" fmla="*/ 2316 h 4065"/>
                    <a:gd name="connsiteX3" fmla="*/ 2234 w 5281"/>
                    <a:gd name="connsiteY3" fmla="*/ 2836 h 4065"/>
                    <a:gd name="connsiteX4" fmla="*/ 2480 w 5281"/>
                    <a:gd name="connsiteY4" fmla="*/ 2961 h 4065"/>
                    <a:gd name="connsiteX5" fmla="*/ 3994 w 5281"/>
                    <a:gd name="connsiteY5" fmla="*/ 3607 h 4065"/>
                    <a:gd name="connsiteX6" fmla="*/ 4342 w 5281"/>
                    <a:gd name="connsiteY6" fmla="*/ 3830 h 4065"/>
                    <a:gd name="connsiteX7" fmla="*/ 5011 w 5281"/>
                    <a:gd name="connsiteY7" fmla="*/ 4550 h 4065"/>
                    <a:gd name="connsiteX8" fmla="*/ 5011 w 5281"/>
                    <a:gd name="connsiteY8" fmla="*/ 4750 h 4065"/>
                    <a:gd name="connsiteX9" fmla="*/ 5680 w 5281"/>
                    <a:gd name="connsiteY9" fmla="*/ 4699 h 4065"/>
                    <a:gd name="connsiteX10" fmla="*/ 5606 w 5281"/>
                    <a:gd name="connsiteY10" fmla="*/ 4425 h 4065"/>
                    <a:gd name="connsiteX11" fmla="*/ 5657 w 5281"/>
                    <a:gd name="connsiteY11" fmla="*/ 4053 h 4065"/>
                    <a:gd name="connsiteX12" fmla="*/ 4863 w 5281"/>
                    <a:gd name="connsiteY12" fmla="*/ 3212 h 4065"/>
                    <a:gd name="connsiteX13" fmla="*/ 3028 w 5281"/>
                    <a:gd name="connsiteY13" fmla="*/ 685 h 4065"/>
                    <a:gd name="connsiteX14" fmla="*/ 3125 w 5281"/>
                    <a:gd name="connsiteY14" fmla="*/ 1205 h 4065"/>
                    <a:gd name="connsiteX15" fmla="*/ 399 w 5281"/>
                    <a:gd name="connsiteY15" fmla="*/ 2116 h 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81" h="4065">
                      <a:moveTo>
                        <a:pt x="399" y="2116"/>
                      </a:moveTo>
                      <a:lnTo>
                        <a:pt x="942" y="2339"/>
                      </a:lnTo>
                      <a:lnTo>
                        <a:pt x="942" y="2316"/>
                      </a:lnTo>
                      <a:lnTo>
                        <a:pt x="2234" y="2836"/>
                      </a:lnTo>
                      <a:lnTo>
                        <a:pt x="2480" y="2961"/>
                      </a:lnTo>
                      <a:cubicBezTo>
                        <a:pt x="3000" y="3161"/>
                        <a:pt x="3497" y="3384"/>
                        <a:pt x="3994" y="3607"/>
                      </a:cubicBezTo>
                      <a:lnTo>
                        <a:pt x="4342" y="3830"/>
                      </a:lnTo>
                      <a:cubicBezTo>
                        <a:pt x="4637" y="3992"/>
                        <a:pt x="4871" y="4245"/>
                        <a:pt x="5011" y="4550"/>
                      </a:cubicBezTo>
                      <a:lnTo>
                        <a:pt x="5011" y="4750"/>
                      </a:lnTo>
                      <a:lnTo>
                        <a:pt x="5680" y="4699"/>
                      </a:lnTo>
                      <a:lnTo>
                        <a:pt x="5606" y="4425"/>
                      </a:lnTo>
                      <a:lnTo>
                        <a:pt x="5657" y="4053"/>
                      </a:lnTo>
                      <a:cubicBezTo>
                        <a:pt x="5137" y="3807"/>
                        <a:pt x="4890" y="3589"/>
                        <a:pt x="4863" y="3212"/>
                      </a:cubicBezTo>
                      <a:cubicBezTo>
                        <a:pt x="4700" y="2121"/>
                        <a:pt x="4015" y="1177"/>
                        <a:pt x="3028" y="685"/>
                      </a:cubicBezTo>
                      <a:lnTo>
                        <a:pt x="3125" y="1205"/>
                      </a:lnTo>
                      <a:cubicBezTo>
                        <a:pt x="2210" y="1493"/>
                        <a:pt x="1314" y="1842"/>
                        <a:pt x="399" y="21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59" name="Freeform 4558">
                  <a:extLst>
                    <a:ext uri="{FF2B5EF4-FFF2-40B4-BE49-F238E27FC236}">
                      <a16:creationId xmlns:a16="http://schemas.microsoft.com/office/drawing/2014/main" id="{4A707FB6-81C9-4BEF-41BE-4D451351D085}"/>
                    </a:ext>
                  </a:extLst>
                </p:cNvPr>
                <p:cNvSpPr/>
                <p:nvPr/>
              </p:nvSpPr>
              <p:spPr>
                <a:xfrm rot="-780000">
                  <a:off x="1890920" y="4084887"/>
                  <a:ext cx="6230" cy="9604"/>
                </a:xfrm>
                <a:custGeom>
                  <a:avLst/>
                  <a:gdLst>
                    <a:gd name="connsiteX0" fmla="*/ 1336 w 6230"/>
                    <a:gd name="connsiteY0" fmla="*/ 1343 h 9604"/>
                    <a:gd name="connsiteX1" fmla="*/ 495 w 6230"/>
                    <a:gd name="connsiteY1" fmla="*/ 2012 h 9604"/>
                    <a:gd name="connsiteX2" fmla="*/ 890 w 6230"/>
                    <a:gd name="connsiteY2" fmla="*/ 7369 h 9604"/>
                    <a:gd name="connsiteX3" fmla="*/ 1731 w 6230"/>
                    <a:gd name="connsiteY3" fmla="*/ 8535 h 9604"/>
                    <a:gd name="connsiteX4" fmla="*/ 4137 w 6230"/>
                    <a:gd name="connsiteY4" fmla="*/ 9929 h 9604"/>
                    <a:gd name="connsiteX5" fmla="*/ 5530 w 6230"/>
                    <a:gd name="connsiteY5" fmla="*/ 9929 h 9604"/>
                    <a:gd name="connsiteX6" fmla="*/ 6622 w 6230"/>
                    <a:gd name="connsiteY6" fmla="*/ 706 h 9604"/>
                    <a:gd name="connsiteX7" fmla="*/ 4216 w 6230"/>
                    <a:gd name="connsiteY7" fmla="*/ 981 h 9604"/>
                    <a:gd name="connsiteX8" fmla="*/ 1336 w 6230"/>
                    <a:gd name="connsiteY8" fmla="*/ 1343 h 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0" h="9604">
                      <a:moveTo>
                        <a:pt x="1336" y="1343"/>
                      </a:moveTo>
                      <a:cubicBezTo>
                        <a:pt x="570" y="1343"/>
                        <a:pt x="194" y="1492"/>
                        <a:pt x="495" y="2012"/>
                      </a:cubicBezTo>
                      <a:cubicBezTo>
                        <a:pt x="1592" y="3593"/>
                        <a:pt x="1743" y="5644"/>
                        <a:pt x="890" y="7369"/>
                      </a:cubicBezTo>
                      <a:cubicBezTo>
                        <a:pt x="765" y="7615"/>
                        <a:pt x="1262" y="8210"/>
                        <a:pt x="1731" y="8535"/>
                      </a:cubicBezTo>
                      <a:cubicBezTo>
                        <a:pt x="2509" y="9040"/>
                        <a:pt x="3312" y="9505"/>
                        <a:pt x="4137" y="9929"/>
                      </a:cubicBezTo>
                      <a:cubicBezTo>
                        <a:pt x="5029" y="10450"/>
                        <a:pt x="5400" y="10394"/>
                        <a:pt x="5530" y="9929"/>
                      </a:cubicBezTo>
                      <a:cubicBezTo>
                        <a:pt x="5953" y="6956"/>
                        <a:pt x="6325" y="3889"/>
                        <a:pt x="6622" y="706"/>
                      </a:cubicBezTo>
                      <a:cubicBezTo>
                        <a:pt x="5810" y="658"/>
                        <a:pt x="4996" y="751"/>
                        <a:pt x="4216" y="981"/>
                      </a:cubicBezTo>
                      <a:cubicBezTo>
                        <a:pt x="3275" y="1222"/>
                        <a:pt x="2307" y="1343"/>
                        <a:pt x="1336" y="13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0" name="Freeform 4559">
                  <a:extLst>
                    <a:ext uri="{FF2B5EF4-FFF2-40B4-BE49-F238E27FC236}">
                      <a16:creationId xmlns:a16="http://schemas.microsoft.com/office/drawing/2014/main" id="{7092CC1E-648E-B85B-B200-71834CB1BA9D}"/>
                    </a:ext>
                  </a:extLst>
                </p:cNvPr>
                <p:cNvSpPr/>
                <p:nvPr/>
              </p:nvSpPr>
              <p:spPr>
                <a:xfrm rot="-780000">
                  <a:off x="1887275" y="4016412"/>
                  <a:ext cx="50046" cy="29066"/>
                </a:xfrm>
                <a:custGeom>
                  <a:avLst/>
                  <a:gdLst>
                    <a:gd name="connsiteX0" fmla="*/ 34333 w 50046"/>
                    <a:gd name="connsiteY0" fmla="*/ 28285 h 29066"/>
                    <a:gd name="connsiteX1" fmla="*/ 34333 w 50046"/>
                    <a:gd name="connsiteY1" fmla="*/ 28285 h 29066"/>
                    <a:gd name="connsiteX2" fmla="*/ 35448 w 50046"/>
                    <a:gd name="connsiteY2" fmla="*/ 27067 h 29066"/>
                    <a:gd name="connsiteX3" fmla="*/ 35968 w 50046"/>
                    <a:gd name="connsiteY3" fmla="*/ 27216 h 29066"/>
                    <a:gd name="connsiteX4" fmla="*/ 37803 w 50046"/>
                    <a:gd name="connsiteY4" fmla="*/ 26867 h 29066"/>
                    <a:gd name="connsiteX5" fmla="*/ 40752 w 50046"/>
                    <a:gd name="connsiteY5" fmla="*/ 28977 h 29066"/>
                    <a:gd name="connsiteX6" fmla="*/ 40701 w 50046"/>
                    <a:gd name="connsiteY6" fmla="*/ 29325 h 29066"/>
                    <a:gd name="connsiteX7" fmla="*/ 45931 w 50046"/>
                    <a:gd name="connsiteY7" fmla="*/ 29748 h 29066"/>
                    <a:gd name="connsiteX8" fmla="*/ 45411 w 50046"/>
                    <a:gd name="connsiteY8" fmla="*/ 28433 h 29066"/>
                    <a:gd name="connsiteX9" fmla="*/ 45462 w 50046"/>
                    <a:gd name="connsiteY9" fmla="*/ 27039 h 29066"/>
                    <a:gd name="connsiteX10" fmla="*/ 46999 w 50046"/>
                    <a:gd name="connsiteY10" fmla="*/ 26445 h 29066"/>
                    <a:gd name="connsiteX11" fmla="*/ 46925 w 50046"/>
                    <a:gd name="connsiteY11" fmla="*/ 26338 h 29066"/>
                    <a:gd name="connsiteX12" fmla="*/ 47390 w 50046"/>
                    <a:gd name="connsiteY12" fmla="*/ 25371 h 29066"/>
                    <a:gd name="connsiteX13" fmla="*/ 50437 w 50046"/>
                    <a:gd name="connsiteY13" fmla="*/ 24977 h 29066"/>
                    <a:gd name="connsiteX14" fmla="*/ 49670 w 50046"/>
                    <a:gd name="connsiteY14" fmla="*/ 24582 h 29066"/>
                    <a:gd name="connsiteX15" fmla="*/ 48333 w 50046"/>
                    <a:gd name="connsiteY15" fmla="*/ 21385 h 29066"/>
                    <a:gd name="connsiteX16" fmla="*/ 48133 w 50046"/>
                    <a:gd name="connsiteY16" fmla="*/ 19452 h 29066"/>
                    <a:gd name="connsiteX17" fmla="*/ 48007 w 50046"/>
                    <a:gd name="connsiteY17" fmla="*/ 19503 h 29066"/>
                    <a:gd name="connsiteX18" fmla="*/ 46967 w 50046"/>
                    <a:gd name="connsiteY18" fmla="*/ 19601 h 29066"/>
                    <a:gd name="connsiteX19" fmla="*/ 46038 w 50046"/>
                    <a:gd name="connsiteY19" fmla="*/ 18509 h 29066"/>
                    <a:gd name="connsiteX20" fmla="*/ 46238 w 50046"/>
                    <a:gd name="connsiteY20" fmla="*/ 17394 h 29066"/>
                    <a:gd name="connsiteX21" fmla="*/ 47826 w 50046"/>
                    <a:gd name="connsiteY21" fmla="*/ 14643 h 29066"/>
                    <a:gd name="connsiteX22" fmla="*/ 46712 w 50046"/>
                    <a:gd name="connsiteY22" fmla="*/ 11024 h 29066"/>
                    <a:gd name="connsiteX23" fmla="*/ 44008 w 50046"/>
                    <a:gd name="connsiteY23" fmla="*/ 9732 h 29066"/>
                    <a:gd name="connsiteX24" fmla="*/ 43660 w 50046"/>
                    <a:gd name="connsiteY24" fmla="*/ 9584 h 29066"/>
                    <a:gd name="connsiteX25" fmla="*/ 40957 w 50046"/>
                    <a:gd name="connsiteY25" fmla="*/ 9119 h 29066"/>
                    <a:gd name="connsiteX26" fmla="*/ 39967 w 50046"/>
                    <a:gd name="connsiteY26" fmla="*/ 9616 h 29066"/>
                    <a:gd name="connsiteX27" fmla="*/ 38853 w 50046"/>
                    <a:gd name="connsiteY27" fmla="*/ 10829 h 29066"/>
                    <a:gd name="connsiteX28" fmla="*/ 35457 w 50046"/>
                    <a:gd name="connsiteY28" fmla="*/ 11400 h 29066"/>
                    <a:gd name="connsiteX29" fmla="*/ 27440 w 50046"/>
                    <a:gd name="connsiteY29" fmla="*/ 9783 h 29066"/>
                    <a:gd name="connsiteX30" fmla="*/ 25903 w 50046"/>
                    <a:gd name="connsiteY30" fmla="*/ 10452 h 29066"/>
                    <a:gd name="connsiteX31" fmla="*/ 26000 w 50046"/>
                    <a:gd name="connsiteY31" fmla="*/ 10801 h 29066"/>
                    <a:gd name="connsiteX32" fmla="*/ 28453 w 50046"/>
                    <a:gd name="connsiteY32" fmla="*/ 12241 h 29066"/>
                    <a:gd name="connsiteX33" fmla="*/ 27882 w 50046"/>
                    <a:gd name="connsiteY33" fmla="*/ 13170 h 29066"/>
                    <a:gd name="connsiteX34" fmla="*/ 26144 w 50046"/>
                    <a:gd name="connsiteY34" fmla="*/ 13519 h 29066"/>
                    <a:gd name="connsiteX35" fmla="*/ 22893 w 50046"/>
                    <a:gd name="connsiteY35" fmla="*/ 11335 h 29066"/>
                    <a:gd name="connsiteX36" fmla="*/ 22944 w 50046"/>
                    <a:gd name="connsiteY36" fmla="*/ 11284 h 29066"/>
                    <a:gd name="connsiteX37" fmla="*/ 22521 w 50046"/>
                    <a:gd name="connsiteY37" fmla="*/ 10912 h 29066"/>
                    <a:gd name="connsiteX38" fmla="*/ 22842 w 50046"/>
                    <a:gd name="connsiteY38" fmla="*/ 8682 h 29066"/>
                    <a:gd name="connsiteX39" fmla="*/ 23088 w 50046"/>
                    <a:gd name="connsiteY39" fmla="*/ 7316 h 29066"/>
                    <a:gd name="connsiteX40" fmla="*/ 19219 w 50046"/>
                    <a:gd name="connsiteY40" fmla="*/ 3669 h 29066"/>
                    <a:gd name="connsiteX41" fmla="*/ 17435 w 50046"/>
                    <a:gd name="connsiteY41" fmla="*/ 3149 h 29066"/>
                    <a:gd name="connsiteX42" fmla="*/ 14286 w 50046"/>
                    <a:gd name="connsiteY42" fmla="*/ 1755 h 29066"/>
                    <a:gd name="connsiteX43" fmla="*/ 12823 w 50046"/>
                    <a:gd name="connsiteY43" fmla="*/ 737 h 29066"/>
                    <a:gd name="connsiteX44" fmla="*/ 10691 w 50046"/>
                    <a:gd name="connsiteY44" fmla="*/ 1727 h 29066"/>
                    <a:gd name="connsiteX45" fmla="*/ 12029 w 50046"/>
                    <a:gd name="connsiteY45" fmla="*/ 3019 h 29066"/>
                    <a:gd name="connsiteX46" fmla="*/ 12749 w 50046"/>
                    <a:gd name="connsiteY46" fmla="*/ 3242 h 29066"/>
                    <a:gd name="connsiteX47" fmla="*/ 15573 w 50046"/>
                    <a:gd name="connsiteY47" fmla="*/ 3934 h 29066"/>
                    <a:gd name="connsiteX48" fmla="*/ 20009 w 50046"/>
                    <a:gd name="connsiteY48" fmla="*/ 8371 h 29066"/>
                    <a:gd name="connsiteX49" fmla="*/ 19544 w 50046"/>
                    <a:gd name="connsiteY49" fmla="*/ 9300 h 29066"/>
                    <a:gd name="connsiteX50" fmla="*/ 13320 w 50046"/>
                    <a:gd name="connsiteY50" fmla="*/ 9649 h 29066"/>
                    <a:gd name="connsiteX51" fmla="*/ 8239 w 50046"/>
                    <a:gd name="connsiteY51" fmla="*/ 8757 h 29066"/>
                    <a:gd name="connsiteX52" fmla="*/ 4987 w 50046"/>
                    <a:gd name="connsiteY52" fmla="*/ 6327 h 29066"/>
                    <a:gd name="connsiteX53" fmla="*/ 4295 w 50046"/>
                    <a:gd name="connsiteY53" fmla="*/ 5086 h 29066"/>
                    <a:gd name="connsiteX54" fmla="*/ 1866 w 50046"/>
                    <a:gd name="connsiteY54" fmla="*/ 4789 h 29066"/>
                    <a:gd name="connsiteX55" fmla="*/ 2930 w 50046"/>
                    <a:gd name="connsiteY55" fmla="*/ 6424 h 29066"/>
                    <a:gd name="connsiteX56" fmla="*/ 2879 w 50046"/>
                    <a:gd name="connsiteY56" fmla="*/ 7516 h 29066"/>
                    <a:gd name="connsiteX57" fmla="*/ 2112 w 50046"/>
                    <a:gd name="connsiteY57" fmla="*/ 8385 h 29066"/>
                    <a:gd name="connsiteX58" fmla="*/ 719 w 50046"/>
                    <a:gd name="connsiteY58" fmla="*/ 7813 h 29066"/>
                    <a:gd name="connsiteX59" fmla="*/ 547 w 50046"/>
                    <a:gd name="connsiteY59" fmla="*/ 7688 h 29066"/>
                    <a:gd name="connsiteX60" fmla="*/ 1341 w 50046"/>
                    <a:gd name="connsiteY60" fmla="*/ 9546 h 29066"/>
                    <a:gd name="connsiteX61" fmla="*/ 6878 w 50046"/>
                    <a:gd name="connsiteY61" fmla="*/ 14351 h 29066"/>
                    <a:gd name="connsiteX62" fmla="*/ 10301 w 50046"/>
                    <a:gd name="connsiteY62" fmla="*/ 15540 h 29066"/>
                    <a:gd name="connsiteX63" fmla="*/ 13873 w 50046"/>
                    <a:gd name="connsiteY63" fmla="*/ 15466 h 29066"/>
                    <a:gd name="connsiteX64" fmla="*/ 17194 w 50046"/>
                    <a:gd name="connsiteY64" fmla="*/ 13928 h 29066"/>
                    <a:gd name="connsiteX65" fmla="*/ 19475 w 50046"/>
                    <a:gd name="connsiteY65" fmla="*/ 12711 h 29066"/>
                    <a:gd name="connsiteX66" fmla="*/ 23121 w 50046"/>
                    <a:gd name="connsiteY66" fmla="*/ 14792 h 29066"/>
                    <a:gd name="connsiteX67" fmla="*/ 25796 w 50046"/>
                    <a:gd name="connsiteY67" fmla="*/ 21339 h 29066"/>
                    <a:gd name="connsiteX68" fmla="*/ 29614 w 50046"/>
                    <a:gd name="connsiteY68" fmla="*/ 27462 h 29066"/>
                    <a:gd name="connsiteX69" fmla="*/ 34259 w 50046"/>
                    <a:gd name="connsiteY69" fmla="*/ 28391 h 29066"/>
                    <a:gd name="connsiteX70" fmla="*/ 43999 w 50046"/>
                    <a:gd name="connsiteY70" fmla="*/ 23086 h 29066"/>
                    <a:gd name="connsiteX71" fmla="*/ 46554 w 50046"/>
                    <a:gd name="connsiteY71" fmla="*/ 24526 h 29066"/>
                    <a:gd name="connsiteX72" fmla="*/ 44668 w 50046"/>
                    <a:gd name="connsiteY72" fmla="*/ 26435 h 29066"/>
                    <a:gd name="connsiteX73" fmla="*/ 43739 w 50046"/>
                    <a:gd name="connsiteY73" fmla="*/ 26361 h 29066"/>
                    <a:gd name="connsiteX74" fmla="*/ 41904 w 50046"/>
                    <a:gd name="connsiteY74" fmla="*/ 25023 h 29066"/>
                    <a:gd name="connsiteX75" fmla="*/ 43999 w 50046"/>
                    <a:gd name="connsiteY75" fmla="*/ 23086 h 29066"/>
                    <a:gd name="connsiteX76" fmla="*/ 39215 w 50046"/>
                    <a:gd name="connsiteY76" fmla="*/ 15744 h 29066"/>
                    <a:gd name="connsiteX77" fmla="*/ 40952 w 50046"/>
                    <a:gd name="connsiteY77" fmla="*/ 14555 h 29066"/>
                    <a:gd name="connsiteX78" fmla="*/ 45239 w 50046"/>
                    <a:gd name="connsiteY78" fmla="*/ 14132 h 29066"/>
                    <a:gd name="connsiteX79" fmla="*/ 45536 w 50046"/>
                    <a:gd name="connsiteY79" fmla="*/ 14453 h 29066"/>
                    <a:gd name="connsiteX80" fmla="*/ 42750 w 50046"/>
                    <a:gd name="connsiteY80" fmla="*/ 16414 h 29066"/>
                    <a:gd name="connsiteX81" fmla="*/ 40892 w 50046"/>
                    <a:gd name="connsiteY81" fmla="*/ 16688 h 29066"/>
                    <a:gd name="connsiteX82" fmla="*/ 39215 w 50046"/>
                    <a:gd name="connsiteY82" fmla="*/ 15763 h 29066"/>
                    <a:gd name="connsiteX83" fmla="*/ 32893 w 50046"/>
                    <a:gd name="connsiteY83" fmla="*/ 14815 h 29066"/>
                    <a:gd name="connsiteX84" fmla="*/ 36957 w 50046"/>
                    <a:gd name="connsiteY84" fmla="*/ 14792 h 29066"/>
                    <a:gd name="connsiteX85" fmla="*/ 38546 w 50046"/>
                    <a:gd name="connsiteY85" fmla="*/ 15559 h 29066"/>
                    <a:gd name="connsiteX86" fmla="*/ 36614 w 50046"/>
                    <a:gd name="connsiteY86" fmla="*/ 16553 h 29066"/>
                    <a:gd name="connsiteX87" fmla="*/ 31658 w 50046"/>
                    <a:gd name="connsiteY87" fmla="*/ 16404 h 29066"/>
                    <a:gd name="connsiteX88" fmla="*/ 30668 w 50046"/>
                    <a:gd name="connsiteY88" fmla="*/ 15475 h 29066"/>
                    <a:gd name="connsiteX89" fmla="*/ 32889 w 50046"/>
                    <a:gd name="connsiteY89" fmla="*/ 14843 h 29066"/>
                    <a:gd name="connsiteX90" fmla="*/ 28755 w 50046"/>
                    <a:gd name="connsiteY90" fmla="*/ 19206 h 29066"/>
                    <a:gd name="connsiteX91" fmla="*/ 30887 w 50046"/>
                    <a:gd name="connsiteY91" fmla="*/ 18611 h 29066"/>
                    <a:gd name="connsiteX92" fmla="*/ 33019 w 50046"/>
                    <a:gd name="connsiteY92" fmla="*/ 19257 h 29066"/>
                    <a:gd name="connsiteX93" fmla="*/ 34630 w 50046"/>
                    <a:gd name="connsiteY93" fmla="*/ 19777 h 29066"/>
                    <a:gd name="connsiteX94" fmla="*/ 35559 w 50046"/>
                    <a:gd name="connsiteY94" fmla="*/ 20172 h 29066"/>
                    <a:gd name="connsiteX95" fmla="*/ 37640 w 50046"/>
                    <a:gd name="connsiteY95" fmla="*/ 19503 h 29066"/>
                    <a:gd name="connsiteX96" fmla="*/ 38532 w 50046"/>
                    <a:gd name="connsiteY96" fmla="*/ 19968 h 29066"/>
                    <a:gd name="connsiteX97" fmla="*/ 37492 w 50046"/>
                    <a:gd name="connsiteY97" fmla="*/ 21362 h 29066"/>
                    <a:gd name="connsiteX98" fmla="*/ 37441 w 50046"/>
                    <a:gd name="connsiteY98" fmla="*/ 23174 h 29066"/>
                    <a:gd name="connsiteX99" fmla="*/ 32011 w 50046"/>
                    <a:gd name="connsiteY99" fmla="*/ 22779 h 29066"/>
                    <a:gd name="connsiteX100" fmla="*/ 28755 w 50046"/>
                    <a:gd name="connsiteY100" fmla="*/ 19234 h 2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046" h="29066">
                      <a:moveTo>
                        <a:pt x="34333" y="28285"/>
                      </a:moveTo>
                      <a:lnTo>
                        <a:pt x="34333" y="28285"/>
                      </a:lnTo>
                      <a:cubicBezTo>
                        <a:pt x="34459" y="27713"/>
                        <a:pt x="35053" y="27467"/>
                        <a:pt x="35448" y="27067"/>
                      </a:cubicBezTo>
                      <a:lnTo>
                        <a:pt x="35968" y="27216"/>
                      </a:lnTo>
                      <a:cubicBezTo>
                        <a:pt x="36551" y="26982"/>
                        <a:pt x="37174" y="26863"/>
                        <a:pt x="37803" y="26867"/>
                      </a:cubicBezTo>
                      <a:cubicBezTo>
                        <a:pt x="39735" y="26919"/>
                        <a:pt x="40998" y="27885"/>
                        <a:pt x="40752" y="28977"/>
                      </a:cubicBezTo>
                      <a:lnTo>
                        <a:pt x="40701" y="29325"/>
                      </a:lnTo>
                      <a:cubicBezTo>
                        <a:pt x="42513" y="29525"/>
                        <a:pt x="44245" y="29674"/>
                        <a:pt x="45931" y="29748"/>
                      </a:cubicBezTo>
                      <a:cubicBezTo>
                        <a:pt x="45694" y="29338"/>
                        <a:pt x="45519" y="28895"/>
                        <a:pt x="45411" y="28433"/>
                      </a:cubicBezTo>
                      <a:cubicBezTo>
                        <a:pt x="45307" y="27972"/>
                        <a:pt x="45324" y="27491"/>
                        <a:pt x="45462" y="27039"/>
                      </a:cubicBezTo>
                      <a:cubicBezTo>
                        <a:pt x="45634" y="26468"/>
                        <a:pt x="46131" y="26273"/>
                        <a:pt x="46999" y="26445"/>
                      </a:cubicBezTo>
                      <a:lnTo>
                        <a:pt x="46925" y="26338"/>
                      </a:lnTo>
                      <a:cubicBezTo>
                        <a:pt x="46900" y="25956"/>
                        <a:pt x="47076" y="25590"/>
                        <a:pt x="47390" y="25371"/>
                      </a:cubicBezTo>
                      <a:cubicBezTo>
                        <a:pt x="48336" y="24913"/>
                        <a:pt x="49405" y="24775"/>
                        <a:pt x="50437" y="24977"/>
                      </a:cubicBezTo>
                      <a:lnTo>
                        <a:pt x="49670" y="24582"/>
                      </a:lnTo>
                      <a:cubicBezTo>
                        <a:pt x="46944" y="23267"/>
                        <a:pt x="46572" y="22226"/>
                        <a:pt x="48333" y="21385"/>
                      </a:cubicBezTo>
                      <a:cubicBezTo>
                        <a:pt x="49698" y="20739"/>
                        <a:pt x="49726" y="20716"/>
                        <a:pt x="48133" y="19452"/>
                      </a:cubicBezTo>
                      <a:lnTo>
                        <a:pt x="48007" y="19503"/>
                      </a:lnTo>
                      <a:cubicBezTo>
                        <a:pt x="47673" y="19614"/>
                        <a:pt x="47317" y="19648"/>
                        <a:pt x="46967" y="19601"/>
                      </a:cubicBezTo>
                      <a:cubicBezTo>
                        <a:pt x="46572" y="19280"/>
                        <a:pt x="45927" y="18909"/>
                        <a:pt x="46038" y="18509"/>
                      </a:cubicBezTo>
                      <a:cubicBezTo>
                        <a:pt x="46083" y="18134"/>
                        <a:pt x="46149" y="17761"/>
                        <a:pt x="46238" y="17394"/>
                      </a:cubicBezTo>
                      <a:cubicBezTo>
                        <a:pt x="45546" y="16130"/>
                        <a:pt x="46066" y="15136"/>
                        <a:pt x="47826" y="14643"/>
                      </a:cubicBezTo>
                      <a:cubicBezTo>
                        <a:pt x="49861" y="14072"/>
                        <a:pt x="49364" y="12385"/>
                        <a:pt x="46712" y="11024"/>
                      </a:cubicBezTo>
                      <a:cubicBezTo>
                        <a:pt x="45820" y="10559"/>
                        <a:pt x="44928" y="10155"/>
                        <a:pt x="44008" y="9732"/>
                      </a:cubicBezTo>
                      <a:lnTo>
                        <a:pt x="43660" y="9584"/>
                      </a:lnTo>
                      <a:cubicBezTo>
                        <a:pt x="42735" y="9639"/>
                        <a:pt x="41810" y="9480"/>
                        <a:pt x="40957" y="9119"/>
                      </a:cubicBezTo>
                      <a:cubicBezTo>
                        <a:pt x="40590" y="9198"/>
                        <a:pt x="40250" y="9369"/>
                        <a:pt x="39967" y="9616"/>
                      </a:cubicBezTo>
                      <a:cubicBezTo>
                        <a:pt x="39551" y="9977"/>
                        <a:pt x="39177" y="10384"/>
                        <a:pt x="38853" y="10829"/>
                      </a:cubicBezTo>
                      <a:cubicBezTo>
                        <a:pt x="38258" y="11595"/>
                        <a:pt x="37115" y="11721"/>
                        <a:pt x="35457" y="11400"/>
                      </a:cubicBezTo>
                      <a:lnTo>
                        <a:pt x="27440" y="9783"/>
                      </a:lnTo>
                      <a:cubicBezTo>
                        <a:pt x="26298" y="9560"/>
                        <a:pt x="25629" y="9584"/>
                        <a:pt x="25903" y="10452"/>
                      </a:cubicBezTo>
                      <a:lnTo>
                        <a:pt x="26000" y="10801"/>
                      </a:lnTo>
                      <a:cubicBezTo>
                        <a:pt x="26868" y="11190"/>
                        <a:pt x="27690" y="11673"/>
                        <a:pt x="28453" y="12241"/>
                      </a:cubicBezTo>
                      <a:cubicBezTo>
                        <a:pt x="28653" y="12390"/>
                        <a:pt x="28281" y="12961"/>
                        <a:pt x="27882" y="13170"/>
                      </a:cubicBezTo>
                      <a:cubicBezTo>
                        <a:pt x="27339" y="13424"/>
                        <a:pt x="26743" y="13543"/>
                        <a:pt x="26144" y="13519"/>
                      </a:cubicBezTo>
                      <a:cubicBezTo>
                        <a:pt x="24787" y="13320"/>
                        <a:pt x="23591" y="12517"/>
                        <a:pt x="22893" y="11335"/>
                      </a:cubicBezTo>
                      <a:lnTo>
                        <a:pt x="22944" y="11284"/>
                      </a:lnTo>
                      <a:lnTo>
                        <a:pt x="22521" y="10912"/>
                      </a:lnTo>
                      <a:cubicBezTo>
                        <a:pt x="21230" y="9472"/>
                        <a:pt x="21281" y="9249"/>
                        <a:pt x="22842" y="8682"/>
                      </a:cubicBezTo>
                      <a:cubicBezTo>
                        <a:pt x="23562" y="8436"/>
                        <a:pt x="23808" y="8013"/>
                        <a:pt x="23088" y="7316"/>
                      </a:cubicBezTo>
                      <a:cubicBezTo>
                        <a:pt x="21848" y="6099"/>
                        <a:pt x="20608" y="4863"/>
                        <a:pt x="19219" y="3669"/>
                      </a:cubicBezTo>
                      <a:cubicBezTo>
                        <a:pt x="18681" y="3341"/>
                        <a:pt x="18065" y="3162"/>
                        <a:pt x="17435" y="3149"/>
                      </a:cubicBezTo>
                      <a:cubicBezTo>
                        <a:pt x="15503" y="3321"/>
                        <a:pt x="15206" y="3172"/>
                        <a:pt x="14286" y="1755"/>
                      </a:cubicBezTo>
                      <a:cubicBezTo>
                        <a:pt x="13899" y="1291"/>
                        <a:pt x="13393" y="939"/>
                        <a:pt x="12823" y="737"/>
                      </a:cubicBezTo>
                      <a:cubicBezTo>
                        <a:pt x="11806" y="491"/>
                        <a:pt x="10468" y="1109"/>
                        <a:pt x="10691" y="1727"/>
                      </a:cubicBezTo>
                      <a:cubicBezTo>
                        <a:pt x="10840" y="2122"/>
                        <a:pt x="11509" y="2596"/>
                        <a:pt x="12029" y="3019"/>
                      </a:cubicBezTo>
                      <a:cubicBezTo>
                        <a:pt x="12154" y="3144"/>
                        <a:pt x="12493" y="3167"/>
                        <a:pt x="12749" y="3242"/>
                      </a:cubicBezTo>
                      <a:cubicBezTo>
                        <a:pt x="13719" y="3330"/>
                        <a:pt x="14671" y="3563"/>
                        <a:pt x="15573" y="3934"/>
                      </a:cubicBezTo>
                      <a:cubicBezTo>
                        <a:pt x="17143" y="5318"/>
                        <a:pt x="18624" y="6801"/>
                        <a:pt x="20009" y="8371"/>
                      </a:cubicBezTo>
                      <a:cubicBezTo>
                        <a:pt x="20255" y="8617"/>
                        <a:pt x="19911" y="9091"/>
                        <a:pt x="19544" y="9300"/>
                      </a:cubicBezTo>
                      <a:cubicBezTo>
                        <a:pt x="17560" y="10077"/>
                        <a:pt x="15379" y="10200"/>
                        <a:pt x="13320" y="9649"/>
                      </a:cubicBezTo>
                      <a:cubicBezTo>
                        <a:pt x="11634" y="9426"/>
                        <a:pt x="9925" y="9077"/>
                        <a:pt x="8239" y="8757"/>
                      </a:cubicBezTo>
                      <a:cubicBezTo>
                        <a:pt x="6279" y="8408"/>
                        <a:pt x="5192" y="7539"/>
                        <a:pt x="4987" y="6327"/>
                      </a:cubicBezTo>
                      <a:cubicBezTo>
                        <a:pt x="4913" y="5932"/>
                        <a:pt x="4523" y="5137"/>
                        <a:pt x="4295" y="5086"/>
                      </a:cubicBezTo>
                      <a:cubicBezTo>
                        <a:pt x="3498" y="4903"/>
                        <a:pt x="2684" y="4804"/>
                        <a:pt x="1866" y="4789"/>
                      </a:cubicBezTo>
                      <a:cubicBezTo>
                        <a:pt x="2272" y="5299"/>
                        <a:pt x="2628" y="5846"/>
                        <a:pt x="2930" y="6424"/>
                      </a:cubicBezTo>
                      <a:cubicBezTo>
                        <a:pt x="3035" y="6784"/>
                        <a:pt x="3018" y="7168"/>
                        <a:pt x="2879" y="7516"/>
                      </a:cubicBezTo>
                      <a:cubicBezTo>
                        <a:pt x="2730" y="7865"/>
                        <a:pt x="2284" y="8385"/>
                        <a:pt x="2112" y="8385"/>
                      </a:cubicBezTo>
                      <a:cubicBezTo>
                        <a:pt x="1603" y="8330"/>
                        <a:pt x="1120" y="8132"/>
                        <a:pt x="719" y="7813"/>
                      </a:cubicBezTo>
                      <a:lnTo>
                        <a:pt x="547" y="7688"/>
                      </a:lnTo>
                      <a:cubicBezTo>
                        <a:pt x="175" y="8232"/>
                        <a:pt x="473" y="8803"/>
                        <a:pt x="1341" y="9546"/>
                      </a:cubicBezTo>
                      <a:lnTo>
                        <a:pt x="6878" y="14351"/>
                      </a:lnTo>
                      <a:cubicBezTo>
                        <a:pt x="7792" y="15225"/>
                        <a:pt x="9042" y="15659"/>
                        <a:pt x="10301" y="15540"/>
                      </a:cubicBezTo>
                      <a:cubicBezTo>
                        <a:pt x="11467" y="15466"/>
                        <a:pt x="12679" y="15466"/>
                        <a:pt x="13873" y="15466"/>
                      </a:cubicBezTo>
                      <a:cubicBezTo>
                        <a:pt x="15684" y="15466"/>
                        <a:pt x="16971" y="15117"/>
                        <a:pt x="17194" y="13928"/>
                      </a:cubicBezTo>
                      <a:cubicBezTo>
                        <a:pt x="17366" y="13110"/>
                        <a:pt x="17863" y="12487"/>
                        <a:pt x="19475" y="12711"/>
                      </a:cubicBezTo>
                      <a:cubicBezTo>
                        <a:pt x="20908" y="12921"/>
                        <a:pt x="22210" y="13664"/>
                        <a:pt x="23121" y="14792"/>
                      </a:cubicBezTo>
                      <a:cubicBezTo>
                        <a:pt x="24940" y="16468"/>
                        <a:pt x="25920" y="18867"/>
                        <a:pt x="25796" y="21339"/>
                      </a:cubicBezTo>
                      <a:cubicBezTo>
                        <a:pt x="25332" y="23346"/>
                        <a:pt x="26985" y="25478"/>
                        <a:pt x="29614" y="27462"/>
                      </a:cubicBezTo>
                      <a:cubicBezTo>
                        <a:pt x="31203" y="27811"/>
                        <a:pt x="32763" y="28108"/>
                        <a:pt x="34259" y="28391"/>
                      </a:cubicBezTo>
                      <a:close/>
                      <a:moveTo>
                        <a:pt x="43999" y="23086"/>
                      </a:moveTo>
                      <a:cubicBezTo>
                        <a:pt x="44928" y="23062"/>
                        <a:pt x="46823" y="23926"/>
                        <a:pt x="46554" y="24526"/>
                      </a:cubicBezTo>
                      <a:cubicBezTo>
                        <a:pt x="46284" y="25125"/>
                        <a:pt x="45337" y="25738"/>
                        <a:pt x="44668" y="26435"/>
                      </a:cubicBezTo>
                      <a:cubicBezTo>
                        <a:pt x="44357" y="26484"/>
                        <a:pt x="44038" y="26459"/>
                        <a:pt x="43739" y="26361"/>
                      </a:cubicBezTo>
                      <a:cubicBezTo>
                        <a:pt x="42972" y="25864"/>
                        <a:pt x="42299" y="25320"/>
                        <a:pt x="41904" y="25023"/>
                      </a:cubicBezTo>
                      <a:cubicBezTo>
                        <a:pt x="41644" y="23945"/>
                        <a:pt x="42712" y="23127"/>
                        <a:pt x="43999" y="23086"/>
                      </a:cubicBezTo>
                      <a:close/>
                      <a:moveTo>
                        <a:pt x="39215" y="15744"/>
                      </a:moveTo>
                      <a:cubicBezTo>
                        <a:pt x="39667" y="15189"/>
                        <a:pt x="40270" y="14776"/>
                        <a:pt x="40952" y="14555"/>
                      </a:cubicBezTo>
                      <a:cubicBezTo>
                        <a:pt x="42316" y="14026"/>
                        <a:pt x="43798" y="13880"/>
                        <a:pt x="45239" y="14132"/>
                      </a:cubicBezTo>
                      <a:cubicBezTo>
                        <a:pt x="45385" y="14183"/>
                        <a:pt x="45497" y="14303"/>
                        <a:pt x="45536" y="14453"/>
                      </a:cubicBezTo>
                      <a:cubicBezTo>
                        <a:pt x="46033" y="15494"/>
                        <a:pt x="45485" y="15847"/>
                        <a:pt x="42750" y="16414"/>
                      </a:cubicBezTo>
                      <a:cubicBezTo>
                        <a:pt x="42132" y="16511"/>
                        <a:pt x="41486" y="16637"/>
                        <a:pt x="40892" y="16688"/>
                      </a:cubicBezTo>
                      <a:cubicBezTo>
                        <a:pt x="39689" y="16804"/>
                        <a:pt x="38792" y="16381"/>
                        <a:pt x="39215" y="15763"/>
                      </a:cubicBezTo>
                      <a:close/>
                      <a:moveTo>
                        <a:pt x="32893" y="14815"/>
                      </a:moveTo>
                      <a:cubicBezTo>
                        <a:pt x="34246" y="14721"/>
                        <a:pt x="35604" y="14713"/>
                        <a:pt x="36957" y="14792"/>
                      </a:cubicBezTo>
                      <a:cubicBezTo>
                        <a:pt x="37849" y="14815"/>
                        <a:pt x="38941" y="14941"/>
                        <a:pt x="38546" y="15559"/>
                      </a:cubicBezTo>
                      <a:cubicBezTo>
                        <a:pt x="38323" y="15930"/>
                        <a:pt x="37283" y="16228"/>
                        <a:pt x="36614" y="16553"/>
                      </a:cubicBezTo>
                      <a:cubicBezTo>
                        <a:pt x="34972" y="16880"/>
                        <a:pt x="33277" y="16829"/>
                        <a:pt x="31658" y="16404"/>
                      </a:cubicBezTo>
                      <a:cubicBezTo>
                        <a:pt x="31138" y="16181"/>
                        <a:pt x="30989" y="15786"/>
                        <a:pt x="30668" y="15475"/>
                      </a:cubicBezTo>
                      <a:cubicBezTo>
                        <a:pt x="31386" y="15192"/>
                        <a:pt x="32130" y="14980"/>
                        <a:pt x="32889" y="14843"/>
                      </a:cubicBezTo>
                      <a:close/>
                      <a:moveTo>
                        <a:pt x="28755" y="19206"/>
                      </a:moveTo>
                      <a:cubicBezTo>
                        <a:pt x="28852" y="18463"/>
                        <a:pt x="29549" y="18212"/>
                        <a:pt x="30887" y="18611"/>
                      </a:cubicBezTo>
                      <a:cubicBezTo>
                        <a:pt x="31630" y="18811"/>
                        <a:pt x="32350" y="19034"/>
                        <a:pt x="33019" y="19257"/>
                      </a:cubicBezTo>
                      <a:lnTo>
                        <a:pt x="34630" y="19777"/>
                      </a:lnTo>
                      <a:cubicBezTo>
                        <a:pt x="34979" y="19903"/>
                        <a:pt x="35299" y="20052"/>
                        <a:pt x="35559" y="20172"/>
                      </a:cubicBezTo>
                      <a:cubicBezTo>
                        <a:pt x="36224" y="19868"/>
                        <a:pt x="36923" y="19644"/>
                        <a:pt x="37640" y="19503"/>
                      </a:cubicBezTo>
                      <a:cubicBezTo>
                        <a:pt x="37840" y="19601"/>
                        <a:pt x="38435" y="19726"/>
                        <a:pt x="38532" y="19968"/>
                      </a:cubicBezTo>
                      <a:cubicBezTo>
                        <a:pt x="38732" y="20363"/>
                        <a:pt x="38212" y="20958"/>
                        <a:pt x="37492" y="21362"/>
                      </a:cubicBezTo>
                      <a:cubicBezTo>
                        <a:pt x="38212" y="22031"/>
                        <a:pt x="38212" y="22653"/>
                        <a:pt x="37441" y="23174"/>
                      </a:cubicBezTo>
                      <a:cubicBezTo>
                        <a:pt x="35660" y="23843"/>
                        <a:pt x="33676" y="23698"/>
                        <a:pt x="32011" y="22779"/>
                      </a:cubicBezTo>
                      <a:cubicBezTo>
                        <a:pt x="30218" y="21961"/>
                        <a:pt x="28629" y="20223"/>
                        <a:pt x="28755" y="1923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1" name="Freeform 4560">
                  <a:extLst>
                    <a:ext uri="{FF2B5EF4-FFF2-40B4-BE49-F238E27FC236}">
                      <a16:creationId xmlns:a16="http://schemas.microsoft.com/office/drawing/2014/main" id="{5D038469-C071-4067-5997-528C7C9D1CE5}"/>
                    </a:ext>
                  </a:extLst>
                </p:cNvPr>
                <p:cNvSpPr/>
                <p:nvPr/>
              </p:nvSpPr>
              <p:spPr>
                <a:xfrm rot="-780000">
                  <a:off x="1899380" y="3993179"/>
                  <a:ext cx="47632" cy="23859"/>
                </a:xfrm>
                <a:custGeom>
                  <a:avLst/>
                  <a:gdLst>
                    <a:gd name="connsiteX0" fmla="*/ 32316 w 47632"/>
                    <a:gd name="connsiteY0" fmla="*/ 17055 h 23859"/>
                    <a:gd name="connsiteX1" fmla="*/ 38660 w 47632"/>
                    <a:gd name="connsiteY1" fmla="*/ 17520 h 23859"/>
                    <a:gd name="connsiteX2" fmla="*/ 38660 w 47632"/>
                    <a:gd name="connsiteY2" fmla="*/ 17520 h 23859"/>
                    <a:gd name="connsiteX3" fmla="*/ 42158 w 47632"/>
                    <a:gd name="connsiteY3" fmla="*/ 17618 h 23859"/>
                    <a:gd name="connsiteX4" fmla="*/ 43026 w 47632"/>
                    <a:gd name="connsiteY4" fmla="*/ 17743 h 23859"/>
                    <a:gd name="connsiteX5" fmla="*/ 43273 w 47632"/>
                    <a:gd name="connsiteY5" fmla="*/ 17720 h 23859"/>
                    <a:gd name="connsiteX6" fmla="*/ 44810 w 47632"/>
                    <a:gd name="connsiteY6" fmla="*/ 18068 h 23859"/>
                    <a:gd name="connsiteX7" fmla="*/ 47388 w 47632"/>
                    <a:gd name="connsiteY7" fmla="*/ 18533 h 23859"/>
                    <a:gd name="connsiteX8" fmla="*/ 47560 w 47632"/>
                    <a:gd name="connsiteY8" fmla="*/ 17367 h 23859"/>
                    <a:gd name="connsiteX9" fmla="*/ 48024 w 47632"/>
                    <a:gd name="connsiteY9" fmla="*/ 16902 h 23859"/>
                    <a:gd name="connsiteX10" fmla="*/ 46784 w 47632"/>
                    <a:gd name="connsiteY10" fmla="*/ 16977 h 23859"/>
                    <a:gd name="connsiteX11" fmla="*/ 45418 w 47632"/>
                    <a:gd name="connsiteY11" fmla="*/ 16456 h 23859"/>
                    <a:gd name="connsiteX12" fmla="*/ 42070 w 47632"/>
                    <a:gd name="connsiteY12" fmla="*/ 11945 h 23859"/>
                    <a:gd name="connsiteX13" fmla="*/ 42344 w 47632"/>
                    <a:gd name="connsiteY13" fmla="*/ 10853 h 23859"/>
                    <a:gd name="connsiteX14" fmla="*/ 44104 w 47632"/>
                    <a:gd name="connsiteY14" fmla="*/ 9338 h 23859"/>
                    <a:gd name="connsiteX15" fmla="*/ 39965 w 47632"/>
                    <a:gd name="connsiteY15" fmla="*/ 7554 h 23859"/>
                    <a:gd name="connsiteX16" fmla="*/ 39246 w 47632"/>
                    <a:gd name="connsiteY16" fmla="*/ 7405 h 23859"/>
                    <a:gd name="connsiteX17" fmla="*/ 37782 w 47632"/>
                    <a:gd name="connsiteY17" fmla="*/ 7531 h 23859"/>
                    <a:gd name="connsiteX18" fmla="*/ 38154 w 47632"/>
                    <a:gd name="connsiteY18" fmla="*/ 9854 h 23859"/>
                    <a:gd name="connsiteX19" fmla="*/ 37137 w 47632"/>
                    <a:gd name="connsiteY19" fmla="*/ 10871 h 23859"/>
                    <a:gd name="connsiteX20" fmla="*/ 40732 w 47632"/>
                    <a:gd name="connsiteY20" fmla="*/ 13352 h 23859"/>
                    <a:gd name="connsiteX21" fmla="*/ 41326 w 47632"/>
                    <a:gd name="connsiteY21" fmla="*/ 13524 h 23859"/>
                    <a:gd name="connsiteX22" fmla="*/ 43584 w 47632"/>
                    <a:gd name="connsiteY22" fmla="*/ 14788 h 23859"/>
                    <a:gd name="connsiteX23" fmla="*/ 42121 w 47632"/>
                    <a:gd name="connsiteY23" fmla="*/ 15532 h 23859"/>
                    <a:gd name="connsiteX24" fmla="*/ 39222 w 47632"/>
                    <a:gd name="connsiteY24" fmla="*/ 15532 h 23859"/>
                    <a:gd name="connsiteX25" fmla="*/ 30272 w 47632"/>
                    <a:gd name="connsiteY25" fmla="*/ 13599 h 23859"/>
                    <a:gd name="connsiteX26" fmla="*/ 29454 w 47632"/>
                    <a:gd name="connsiteY26" fmla="*/ 13501 h 23859"/>
                    <a:gd name="connsiteX27" fmla="*/ 28785 w 47632"/>
                    <a:gd name="connsiteY27" fmla="*/ 12735 h 23859"/>
                    <a:gd name="connsiteX28" fmla="*/ 28019 w 47632"/>
                    <a:gd name="connsiteY28" fmla="*/ 9510 h 23859"/>
                    <a:gd name="connsiteX29" fmla="*/ 29580 w 47632"/>
                    <a:gd name="connsiteY29" fmla="*/ 9045 h 23859"/>
                    <a:gd name="connsiteX30" fmla="*/ 30420 w 47632"/>
                    <a:gd name="connsiteY30" fmla="*/ 8725 h 23859"/>
                    <a:gd name="connsiteX31" fmla="*/ 30964 w 47632"/>
                    <a:gd name="connsiteY31" fmla="*/ 7884 h 23859"/>
                    <a:gd name="connsiteX32" fmla="*/ 30616 w 47632"/>
                    <a:gd name="connsiteY32" fmla="*/ 7117 h 23859"/>
                    <a:gd name="connsiteX33" fmla="*/ 29775 w 47632"/>
                    <a:gd name="connsiteY33" fmla="*/ 6653 h 23859"/>
                    <a:gd name="connsiteX34" fmla="*/ 29083 w 47632"/>
                    <a:gd name="connsiteY34" fmla="*/ 7271 h 23859"/>
                    <a:gd name="connsiteX35" fmla="*/ 26677 w 47632"/>
                    <a:gd name="connsiteY35" fmla="*/ 7991 h 23859"/>
                    <a:gd name="connsiteX36" fmla="*/ 25116 w 47632"/>
                    <a:gd name="connsiteY36" fmla="*/ 7526 h 23859"/>
                    <a:gd name="connsiteX37" fmla="*/ 24410 w 47632"/>
                    <a:gd name="connsiteY37" fmla="*/ 7791 h 23859"/>
                    <a:gd name="connsiteX38" fmla="*/ 20420 w 47632"/>
                    <a:gd name="connsiteY38" fmla="*/ 6727 h 23859"/>
                    <a:gd name="connsiteX39" fmla="*/ 18414 w 47632"/>
                    <a:gd name="connsiteY39" fmla="*/ 7150 h 23859"/>
                    <a:gd name="connsiteX40" fmla="*/ 18116 w 47632"/>
                    <a:gd name="connsiteY40" fmla="*/ 7819 h 23859"/>
                    <a:gd name="connsiteX41" fmla="*/ 16505 w 47632"/>
                    <a:gd name="connsiteY41" fmla="*/ 7842 h 23859"/>
                    <a:gd name="connsiteX42" fmla="*/ 16282 w 47632"/>
                    <a:gd name="connsiteY42" fmla="*/ 7893 h 23859"/>
                    <a:gd name="connsiteX43" fmla="*/ 14396 w 47632"/>
                    <a:gd name="connsiteY43" fmla="*/ 7819 h 23859"/>
                    <a:gd name="connsiteX44" fmla="*/ 14396 w 47632"/>
                    <a:gd name="connsiteY44" fmla="*/ 6978 h 23859"/>
                    <a:gd name="connsiteX45" fmla="*/ 13853 w 47632"/>
                    <a:gd name="connsiteY45" fmla="*/ 6704 h 23859"/>
                    <a:gd name="connsiteX46" fmla="*/ 11447 w 47632"/>
                    <a:gd name="connsiteY46" fmla="*/ 6332 h 23859"/>
                    <a:gd name="connsiteX47" fmla="*/ 7354 w 47632"/>
                    <a:gd name="connsiteY47" fmla="*/ 6011 h 23859"/>
                    <a:gd name="connsiteX48" fmla="*/ 4382 w 47632"/>
                    <a:gd name="connsiteY48" fmla="*/ 3010 h 23859"/>
                    <a:gd name="connsiteX49" fmla="*/ 2770 w 47632"/>
                    <a:gd name="connsiteY49" fmla="*/ 1472 h 23859"/>
                    <a:gd name="connsiteX50" fmla="*/ 1307 w 47632"/>
                    <a:gd name="connsiteY50" fmla="*/ 678 h 23859"/>
                    <a:gd name="connsiteX51" fmla="*/ 1284 w 47632"/>
                    <a:gd name="connsiteY51" fmla="*/ 1607 h 23859"/>
                    <a:gd name="connsiteX52" fmla="*/ 392 w 47632"/>
                    <a:gd name="connsiteY52" fmla="*/ 2253 h 23859"/>
                    <a:gd name="connsiteX53" fmla="*/ 1061 w 47632"/>
                    <a:gd name="connsiteY53" fmla="*/ 2847 h 23859"/>
                    <a:gd name="connsiteX54" fmla="*/ 4210 w 47632"/>
                    <a:gd name="connsiteY54" fmla="*/ 5635 h 23859"/>
                    <a:gd name="connsiteX55" fmla="*/ 4284 w 47632"/>
                    <a:gd name="connsiteY55" fmla="*/ 5561 h 23859"/>
                    <a:gd name="connsiteX56" fmla="*/ 5501 w 47632"/>
                    <a:gd name="connsiteY56" fmla="*/ 5956 h 23859"/>
                    <a:gd name="connsiteX57" fmla="*/ 5153 w 47632"/>
                    <a:gd name="connsiteY57" fmla="*/ 6476 h 23859"/>
                    <a:gd name="connsiteX58" fmla="*/ 6988 w 47632"/>
                    <a:gd name="connsiteY58" fmla="*/ 8799 h 23859"/>
                    <a:gd name="connsiteX59" fmla="*/ 8873 w 47632"/>
                    <a:gd name="connsiteY59" fmla="*/ 9640 h 23859"/>
                    <a:gd name="connsiteX60" fmla="*/ 11772 w 47632"/>
                    <a:gd name="connsiteY60" fmla="*/ 10105 h 23859"/>
                    <a:gd name="connsiteX61" fmla="*/ 14127 w 47632"/>
                    <a:gd name="connsiteY61" fmla="*/ 12065 h 23859"/>
                    <a:gd name="connsiteX62" fmla="*/ 11804 w 47632"/>
                    <a:gd name="connsiteY62" fmla="*/ 12906 h 23859"/>
                    <a:gd name="connsiteX63" fmla="*/ 8209 w 47632"/>
                    <a:gd name="connsiteY63" fmla="*/ 11048 h 23859"/>
                    <a:gd name="connsiteX64" fmla="*/ 5803 w 47632"/>
                    <a:gd name="connsiteY64" fmla="*/ 10030 h 23859"/>
                    <a:gd name="connsiteX65" fmla="*/ 3945 w 47632"/>
                    <a:gd name="connsiteY65" fmla="*/ 10156 h 23859"/>
                    <a:gd name="connsiteX66" fmla="*/ 3945 w 47632"/>
                    <a:gd name="connsiteY66" fmla="*/ 10179 h 23859"/>
                    <a:gd name="connsiteX67" fmla="*/ 3374 w 47632"/>
                    <a:gd name="connsiteY67" fmla="*/ 10328 h 23859"/>
                    <a:gd name="connsiteX68" fmla="*/ 2705 w 47632"/>
                    <a:gd name="connsiteY68" fmla="*/ 10946 h 23859"/>
                    <a:gd name="connsiteX69" fmla="*/ 3374 w 47632"/>
                    <a:gd name="connsiteY69" fmla="*/ 11763 h 23859"/>
                    <a:gd name="connsiteX70" fmla="*/ 4242 w 47632"/>
                    <a:gd name="connsiteY70" fmla="*/ 12335 h 23859"/>
                    <a:gd name="connsiteX71" fmla="*/ 8827 w 47632"/>
                    <a:gd name="connsiteY71" fmla="*/ 15383 h 23859"/>
                    <a:gd name="connsiteX72" fmla="*/ 10462 w 47632"/>
                    <a:gd name="connsiteY72" fmla="*/ 16600 h 23859"/>
                    <a:gd name="connsiteX73" fmla="*/ 13583 w 47632"/>
                    <a:gd name="connsiteY73" fmla="*/ 19388 h 23859"/>
                    <a:gd name="connsiteX74" fmla="*/ 14600 w 47632"/>
                    <a:gd name="connsiteY74" fmla="*/ 21711 h 23859"/>
                    <a:gd name="connsiteX75" fmla="*/ 16063 w 47632"/>
                    <a:gd name="connsiteY75" fmla="*/ 23449 h 23859"/>
                    <a:gd name="connsiteX76" fmla="*/ 18739 w 47632"/>
                    <a:gd name="connsiteY76" fmla="*/ 24243 h 23859"/>
                    <a:gd name="connsiteX77" fmla="*/ 21990 w 47632"/>
                    <a:gd name="connsiteY77" fmla="*/ 22608 h 23859"/>
                    <a:gd name="connsiteX78" fmla="*/ 21744 w 47632"/>
                    <a:gd name="connsiteY78" fmla="*/ 20972 h 23859"/>
                    <a:gd name="connsiteX79" fmla="*/ 19737 w 47632"/>
                    <a:gd name="connsiteY79" fmla="*/ 19086 h 23859"/>
                    <a:gd name="connsiteX80" fmla="*/ 17805 w 47632"/>
                    <a:gd name="connsiteY80" fmla="*/ 18417 h 23859"/>
                    <a:gd name="connsiteX81" fmla="*/ 15599 w 47632"/>
                    <a:gd name="connsiteY81" fmla="*/ 15020 h 23859"/>
                    <a:gd name="connsiteX82" fmla="*/ 18697 w 47632"/>
                    <a:gd name="connsiteY82" fmla="*/ 14003 h 23859"/>
                    <a:gd name="connsiteX83" fmla="*/ 22018 w 47632"/>
                    <a:gd name="connsiteY83" fmla="*/ 15169 h 23859"/>
                    <a:gd name="connsiteX84" fmla="*/ 28688 w 47632"/>
                    <a:gd name="connsiteY84" fmla="*/ 16484 h 23859"/>
                    <a:gd name="connsiteX85" fmla="*/ 29905 w 47632"/>
                    <a:gd name="connsiteY85" fmla="*/ 16461 h 23859"/>
                    <a:gd name="connsiteX86" fmla="*/ 30276 w 47632"/>
                    <a:gd name="connsiteY86" fmla="*/ 17353 h 23859"/>
                    <a:gd name="connsiteX87" fmla="*/ 30300 w 47632"/>
                    <a:gd name="connsiteY87" fmla="*/ 18691 h 23859"/>
                    <a:gd name="connsiteX88" fmla="*/ 30300 w 47632"/>
                    <a:gd name="connsiteY88" fmla="*/ 18691 h 23859"/>
                    <a:gd name="connsiteX89" fmla="*/ 32316 w 47632"/>
                    <a:gd name="connsiteY89" fmla="*/ 17055 h 2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7632" h="23859">
                      <a:moveTo>
                        <a:pt x="32316" y="17055"/>
                      </a:moveTo>
                      <a:cubicBezTo>
                        <a:pt x="34670" y="17204"/>
                        <a:pt x="36779" y="17227"/>
                        <a:pt x="38660" y="17520"/>
                      </a:cubicBezTo>
                      <a:lnTo>
                        <a:pt x="38660" y="17520"/>
                      </a:lnTo>
                      <a:cubicBezTo>
                        <a:pt x="39204" y="17172"/>
                        <a:pt x="40174" y="17246"/>
                        <a:pt x="42158" y="17618"/>
                      </a:cubicBezTo>
                      <a:lnTo>
                        <a:pt x="43026" y="17743"/>
                      </a:lnTo>
                      <a:lnTo>
                        <a:pt x="43273" y="17720"/>
                      </a:lnTo>
                      <a:cubicBezTo>
                        <a:pt x="44141" y="17594"/>
                        <a:pt x="44666" y="17720"/>
                        <a:pt x="44810" y="18068"/>
                      </a:cubicBezTo>
                      <a:lnTo>
                        <a:pt x="47388" y="18533"/>
                      </a:lnTo>
                      <a:cubicBezTo>
                        <a:pt x="47323" y="18136"/>
                        <a:pt x="47383" y="17728"/>
                        <a:pt x="47560" y="17367"/>
                      </a:cubicBezTo>
                      <a:cubicBezTo>
                        <a:pt x="47695" y="17193"/>
                        <a:pt x="47851" y="17037"/>
                        <a:pt x="48024" y="16902"/>
                      </a:cubicBezTo>
                      <a:cubicBezTo>
                        <a:pt x="47613" y="16951"/>
                        <a:pt x="47199" y="16976"/>
                        <a:pt x="46784" y="16977"/>
                      </a:cubicBezTo>
                      <a:cubicBezTo>
                        <a:pt x="46241" y="16953"/>
                        <a:pt x="45470" y="16702"/>
                        <a:pt x="45418" y="16456"/>
                      </a:cubicBezTo>
                      <a:cubicBezTo>
                        <a:pt x="45174" y="14468"/>
                        <a:pt x="43902" y="12754"/>
                        <a:pt x="42070" y="11945"/>
                      </a:cubicBezTo>
                      <a:cubicBezTo>
                        <a:pt x="41498" y="11671"/>
                        <a:pt x="41721" y="11327"/>
                        <a:pt x="42344" y="10853"/>
                      </a:cubicBezTo>
                      <a:cubicBezTo>
                        <a:pt x="42978" y="10406"/>
                        <a:pt x="43568" y="9899"/>
                        <a:pt x="44104" y="9338"/>
                      </a:cubicBezTo>
                      <a:cubicBezTo>
                        <a:pt x="42860" y="8468"/>
                        <a:pt x="41452" y="7862"/>
                        <a:pt x="39965" y="7554"/>
                      </a:cubicBezTo>
                      <a:lnTo>
                        <a:pt x="39246" y="7405"/>
                      </a:lnTo>
                      <a:cubicBezTo>
                        <a:pt x="38757" y="7291"/>
                        <a:pt x="38245" y="7336"/>
                        <a:pt x="37782" y="7531"/>
                      </a:cubicBezTo>
                      <a:cubicBezTo>
                        <a:pt x="37954" y="8297"/>
                        <a:pt x="38029" y="9092"/>
                        <a:pt x="38154" y="9854"/>
                      </a:cubicBezTo>
                      <a:cubicBezTo>
                        <a:pt x="38252" y="10318"/>
                        <a:pt x="37931" y="10672"/>
                        <a:pt x="37137" y="10871"/>
                      </a:cubicBezTo>
                      <a:cubicBezTo>
                        <a:pt x="37160" y="12038"/>
                        <a:pt x="38177" y="12730"/>
                        <a:pt x="40732" y="13352"/>
                      </a:cubicBezTo>
                      <a:cubicBezTo>
                        <a:pt x="40937" y="13384"/>
                        <a:pt x="41137" y="13441"/>
                        <a:pt x="41326" y="13524"/>
                      </a:cubicBezTo>
                      <a:lnTo>
                        <a:pt x="43584" y="14788"/>
                      </a:lnTo>
                      <a:cubicBezTo>
                        <a:pt x="43161" y="15146"/>
                        <a:pt x="42660" y="15401"/>
                        <a:pt x="42121" y="15532"/>
                      </a:cubicBezTo>
                      <a:cubicBezTo>
                        <a:pt x="41252" y="15657"/>
                        <a:pt x="40063" y="15406"/>
                        <a:pt x="39222" y="15532"/>
                      </a:cubicBezTo>
                      <a:cubicBezTo>
                        <a:pt x="36109" y="15860"/>
                        <a:pt x="32972" y="15183"/>
                        <a:pt x="30272" y="13599"/>
                      </a:cubicBezTo>
                      <a:cubicBezTo>
                        <a:pt x="29996" y="13601"/>
                        <a:pt x="29722" y="13568"/>
                        <a:pt x="29454" y="13501"/>
                      </a:cubicBezTo>
                      <a:cubicBezTo>
                        <a:pt x="28762" y="13352"/>
                        <a:pt x="28660" y="13078"/>
                        <a:pt x="28785" y="12735"/>
                      </a:cubicBezTo>
                      <a:cubicBezTo>
                        <a:pt x="26802" y="11471"/>
                        <a:pt x="26463" y="10179"/>
                        <a:pt x="28019" y="9510"/>
                      </a:cubicBezTo>
                      <a:cubicBezTo>
                        <a:pt x="28484" y="9310"/>
                        <a:pt x="29083" y="9213"/>
                        <a:pt x="29580" y="9045"/>
                      </a:cubicBezTo>
                      <a:cubicBezTo>
                        <a:pt x="29854" y="8920"/>
                        <a:pt x="30151" y="8846"/>
                        <a:pt x="30420" y="8725"/>
                      </a:cubicBezTo>
                      <a:cubicBezTo>
                        <a:pt x="30515" y="8397"/>
                        <a:pt x="30704" y="8105"/>
                        <a:pt x="30964" y="7884"/>
                      </a:cubicBezTo>
                      <a:cubicBezTo>
                        <a:pt x="30927" y="7599"/>
                        <a:pt x="30806" y="7332"/>
                        <a:pt x="30616" y="7117"/>
                      </a:cubicBezTo>
                      <a:cubicBezTo>
                        <a:pt x="30357" y="6926"/>
                        <a:pt x="30074" y="6770"/>
                        <a:pt x="29775" y="6653"/>
                      </a:cubicBezTo>
                      <a:cubicBezTo>
                        <a:pt x="29501" y="6804"/>
                        <a:pt x="29264" y="7015"/>
                        <a:pt x="29083" y="7271"/>
                      </a:cubicBezTo>
                      <a:cubicBezTo>
                        <a:pt x="28501" y="7977"/>
                        <a:pt x="27551" y="8262"/>
                        <a:pt x="26677" y="7991"/>
                      </a:cubicBezTo>
                      <a:cubicBezTo>
                        <a:pt x="26141" y="7892"/>
                        <a:pt x="25618" y="7736"/>
                        <a:pt x="25116" y="7526"/>
                      </a:cubicBezTo>
                      <a:cubicBezTo>
                        <a:pt x="24893" y="7644"/>
                        <a:pt x="24656" y="7733"/>
                        <a:pt x="24410" y="7791"/>
                      </a:cubicBezTo>
                      <a:cubicBezTo>
                        <a:pt x="22990" y="8014"/>
                        <a:pt x="21541" y="7627"/>
                        <a:pt x="20420" y="6727"/>
                      </a:cubicBezTo>
                      <a:cubicBezTo>
                        <a:pt x="19737" y="6790"/>
                        <a:pt x="19064" y="6931"/>
                        <a:pt x="18414" y="7150"/>
                      </a:cubicBezTo>
                      <a:cubicBezTo>
                        <a:pt x="18426" y="7407"/>
                        <a:pt x="18316" y="7656"/>
                        <a:pt x="18116" y="7819"/>
                      </a:cubicBezTo>
                      <a:cubicBezTo>
                        <a:pt x="17597" y="8008"/>
                        <a:pt x="17029" y="8016"/>
                        <a:pt x="16505" y="7842"/>
                      </a:cubicBezTo>
                      <a:lnTo>
                        <a:pt x="16282" y="7893"/>
                      </a:lnTo>
                      <a:cubicBezTo>
                        <a:pt x="15654" y="7987"/>
                        <a:pt x="15014" y="7962"/>
                        <a:pt x="14396" y="7819"/>
                      </a:cubicBezTo>
                      <a:cubicBezTo>
                        <a:pt x="14150" y="7693"/>
                        <a:pt x="14196" y="7298"/>
                        <a:pt x="14396" y="6978"/>
                      </a:cubicBezTo>
                      <a:lnTo>
                        <a:pt x="13853" y="6704"/>
                      </a:lnTo>
                      <a:cubicBezTo>
                        <a:pt x="13160" y="6194"/>
                        <a:pt x="12261" y="6055"/>
                        <a:pt x="11447" y="6332"/>
                      </a:cubicBezTo>
                      <a:cubicBezTo>
                        <a:pt x="10106" y="6859"/>
                        <a:pt x="8597" y="6740"/>
                        <a:pt x="7354" y="6011"/>
                      </a:cubicBezTo>
                      <a:cubicBezTo>
                        <a:pt x="5967" y="5502"/>
                        <a:pt x="4878" y="4402"/>
                        <a:pt x="4382" y="3010"/>
                      </a:cubicBezTo>
                      <a:cubicBezTo>
                        <a:pt x="4256" y="2290"/>
                        <a:pt x="3690" y="1946"/>
                        <a:pt x="2770" y="1472"/>
                      </a:cubicBezTo>
                      <a:cubicBezTo>
                        <a:pt x="2273" y="1226"/>
                        <a:pt x="1804" y="952"/>
                        <a:pt x="1307" y="678"/>
                      </a:cubicBezTo>
                      <a:cubicBezTo>
                        <a:pt x="1516" y="955"/>
                        <a:pt x="1506" y="1340"/>
                        <a:pt x="1284" y="1607"/>
                      </a:cubicBezTo>
                      <a:cubicBezTo>
                        <a:pt x="1018" y="1863"/>
                        <a:pt x="718" y="2081"/>
                        <a:pt x="392" y="2253"/>
                      </a:cubicBezTo>
                      <a:cubicBezTo>
                        <a:pt x="639" y="2422"/>
                        <a:pt x="863" y="2622"/>
                        <a:pt x="1061" y="2847"/>
                      </a:cubicBezTo>
                      <a:cubicBezTo>
                        <a:pt x="1990" y="3814"/>
                        <a:pt x="3142" y="4706"/>
                        <a:pt x="4210" y="5635"/>
                      </a:cubicBezTo>
                      <a:lnTo>
                        <a:pt x="4284" y="5561"/>
                      </a:lnTo>
                      <a:cubicBezTo>
                        <a:pt x="4749" y="5709"/>
                        <a:pt x="5548" y="5807"/>
                        <a:pt x="5501" y="5956"/>
                      </a:cubicBezTo>
                      <a:cubicBezTo>
                        <a:pt x="5434" y="6157"/>
                        <a:pt x="5313" y="6337"/>
                        <a:pt x="5153" y="6476"/>
                      </a:cubicBezTo>
                      <a:cubicBezTo>
                        <a:pt x="5892" y="7140"/>
                        <a:pt x="6513" y="7926"/>
                        <a:pt x="6988" y="8799"/>
                      </a:cubicBezTo>
                      <a:cubicBezTo>
                        <a:pt x="7308" y="9417"/>
                        <a:pt x="8079" y="9566"/>
                        <a:pt x="8873" y="9640"/>
                      </a:cubicBezTo>
                      <a:cubicBezTo>
                        <a:pt x="9849" y="9724"/>
                        <a:pt x="10818" y="9879"/>
                        <a:pt x="11772" y="10105"/>
                      </a:cubicBezTo>
                      <a:cubicBezTo>
                        <a:pt x="13165" y="10476"/>
                        <a:pt x="14094" y="11345"/>
                        <a:pt x="14127" y="12065"/>
                      </a:cubicBezTo>
                      <a:cubicBezTo>
                        <a:pt x="14127" y="12995"/>
                        <a:pt x="13286" y="13431"/>
                        <a:pt x="11804" y="12906"/>
                      </a:cubicBezTo>
                      <a:cubicBezTo>
                        <a:pt x="10538" y="12427"/>
                        <a:pt x="9332" y="11804"/>
                        <a:pt x="8209" y="11048"/>
                      </a:cubicBezTo>
                      <a:cubicBezTo>
                        <a:pt x="7543" y="10449"/>
                        <a:pt x="6696" y="10091"/>
                        <a:pt x="5803" y="10030"/>
                      </a:cubicBezTo>
                      <a:cubicBezTo>
                        <a:pt x="5182" y="10032"/>
                        <a:pt x="4561" y="10074"/>
                        <a:pt x="3945" y="10156"/>
                      </a:cubicBezTo>
                      <a:lnTo>
                        <a:pt x="3945" y="10179"/>
                      </a:lnTo>
                      <a:lnTo>
                        <a:pt x="3374" y="10328"/>
                      </a:lnTo>
                      <a:cubicBezTo>
                        <a:pt x="3073" y="10428"/>
                        <a:pt x="2829" y="10653"/>
                        <a:pt x="2705" y="10946"/>
                      </a:cubicBezTo>
                      <a:cubicBezTo>
                        <a:pt x="2654" y="11118"/>
                        <a:pt x="3077" y="11489"/>
                        <a:pt x="3374" y="11763"/>
                      </a:cubicBezTo>
                      <a:cubicBezTo>
                        <a:pt x="3597" y="11963"/>
                        <a:pt x="4140" y="12135"/>
                        <a:pt x="4242" y="12335"/>
                      </a:cubicBezTo>
                      <a:cubicBezTo>
                        <a:pt x="5397" y="13824"/>
                        <a:pt x="7007" y="14895"/>
                        <a:pt x="8827" y="15383"/>
                      </a:cubicBezTo>
                      <a:cubicBezTo>
                        <a:pt x="9432" y="15701"/>
                        <a:pt x="9984" y="16111"/>
                        <a:pt x="10462" y="16600"/>
                      </a:cubicBezTo>
                      <a:cubicBezTo>
                        <a:pt x="11525" y="17529"/>
                        <a:pt x="12496" y="18459"/>
                        <a:pt x="13583" y="19388"/>
                      </a:cubicBezTo>
                      <a:cubicBezTo>
                        <a:pt x="14670" y="20317"/>
                        <a:pt x="15121" y="21051"/>
                        <a:pt x="14600" y="21711"/>
                      </a:cubicBezTo>
                      <a:cubicBezTo>
                        <a:pt x="14080" y="22371"/>
                        <a:pt x="14749" y="22975"/>
                        <a:pt x="16063" y="23449"/>
                      </a:cubicBezTo>
                      <a:cubicBezTo>
                        <a:pt x="16936" y="23773"/>
                        <a:pt x="17830" y="24039"/>
                        <a:pt x="18739" y="24243"/>
                      </a:cubicBezTo>
                      <a:cubicBezTo>
                        <a:pt x="21711" y="24912"/>
                        <a:pt x="22534" y="24466"/>
                        <a:pt x="21990" y="22608"/>
                      </a:cubicBezTo>
                      <a:cubicBezTo>
                        <a:pt x="21876" y="22068"/>
                        <a:pt x="21793" y="21522"/>
                        <a:pt x="21744" y="20972"/>
                      </a:cubicBezTo>
                      <a:cubicBezTo>
                        <a:pt x="21670" y="20206"/>
                        <a:pt x="21052" y="19578"/>
                        <a:pt x="19737" y="19086"/>
                      </a:cubicBezTo>
                      <a:lnTo>
                        <a:pt x="17805" y="18417"/>
                      </a:lnTo>
                      <a:cubicBezTo>
                        <a:pt x="15153" y="17427"/>
                        <a:pt x="14089" y="15913"/>
                        <a:pt x="15599" y="15020"/>
                      </a:cubicBezTo>
                      <a:cubicBezTo>
                        <a:pt x="16579" y="14538"/>
                        <a:pt x="17622" y="14195"/>
                        <a:pt x="18697" y="14003"/>
                      </a:cubicBezTo>
                      <a:cubicBezTo>
                        <a:pt x="19910" y="13969"/>
                        <a:pt x="21093" y="14384"/>
                        <a:pt x="22018" y="15169"/>
                      </a:cubicBezTo>
                      <a:cubicBezTo>
                        <a:pt x="25042" y="17130"/>
                        <a:pt x="26231" y="17353"/>
                        <a:pt x="28688" y="16484"/>
                      </a:cubicBezTo>
                      <a:cubicBezTo>
                        <a:pt x="29090" y="16412"/>
                        <a:pt x="29501" y="16404"/>
                        <a:pt x="29905" y="16461"/>
                      </a:cubicBezTo>
                      <a:cubicBezTo>
                        <a:pt x="30030" y="16758"/>
                        <a:pt x="30328" y="17107"/>
                        <a:pt x="30276" y="17353"/>
                      </a:cubicBezTo>
                      <a:cubicBezTo>
                        <a:pt x="30198" y="17796"/>
                        <a:pt x="30205" y="18250"/>
                        <a:pt x="30300" y="18691"/>
                      </a:cubicBezTo>
                      <a:lnTo>
                        <a:pt x="30300" y="18691"/>
                      </a:lnTo>
                      <a:cubicBezTo>
                        <a:pt x="30959" y="18171"/>
                        <a:pt x="31596" y="17650"/>
                        <a:pt x="32316" y="170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2" name="Freeform 4561">
                  <a:extLst>
                    <a:ext uri="{FF2B5EF4-FFF2-40B4-BE49-F238E27FC236}">
                      <a16:creationId xmlns:a16="http://schemas.microsoft.com/office/drawing/2014/main" id="{8FAFD3F3-013D-B9F2-499E-43DBB0FF54C5}"/>
                    </a:ext>
                  </a:extLst>
                </p:cNvPr>
                <p:cNvSpPr/>
                <p:nvPr/>
              </p:nvSpPr>
              <p:spPr>
                <a:xfrm rot="-780000">
                  <a:off x="1909488" y="3978476"/>
                  <a:ext cx="14143" cy="11578"/>
                </a:xfrm>
                <a:custGeom>
                  <a:avLst/>
                  <a:gdLst>
                    <a:gd name="connsiteX0" fmla="*/ 12391 w 14143"/>
                    <a:gd name="connsiteY0" fmla="*/ 10990 h 11578"/>
                    <a:gd name="connsiteX1" fmla="*/ 10185 w 14143"/>
                    <a:gd name="connsiteY1" fmla="*/ 9205 h 11578"/>
                    <a:gd name="connsiteX2" fmla="*/ 10208 w 14143"/>
                    <a:gd name="connsiteY2" fmla="*/ 7496 h 11578"/>
                    <a:gd name="connsiteX3" fmla="*/ 11137 w 14143"/>
                    <a:gd name="connsiteY3" fmla="*/ 6752 h 11578"/>
                    <a:gd name="connsiteX4" fmla="*/ 11508 w 14143"/>
                    <a:gd name="connsiteY4" fmla="*/ 5266 h 11578"/>
                    <a:gd name="connsiteX5" fmla="*/ 12377 w 14143"/>
                    <a:gd name="connsiteY5" fmla="*/ 4801 h 11578"/>
                    <a:gd name="connsiteX6" fmla="*/ 12428 w 14143"/>
                    <a:gd name="connsiteY6" fmla="*/ 4629 h 11578"/>
                    <a:gd name="connsiteX7" fmla="*/ 13520 w 14143"/>
                    <a:gd name="connsiteY7" fmla="*/ 3700 h 11578"/>
                    <a:gd name="connsiteX8" fmla="*/ 14537 w 14143"/>
                    <a:gd name="connsiteY8" fmla="*/ 3528 h 11578"/>
                    <a:gd name="connsiteX9" fmla="*/ 14017 w 14143"/>
                    <a:gd name="connsiteY9" fmla="*/ 1641 h 11578"/>
                    <a:gd name="connsiteX10" fmla="*/ 13125 w 14143"/>
                    <a:gd name="connsiteY10" fmla="*/ 675 h 11578"/>
                    <a:gd name="connsiteX11" fmla="*/ 13325 w 14143"/>
                    <a:gd name="connsiteY11" fmla="*/ 1047 h 11578"/>
                    <a:gd name="connsiteX12" fmla="*/ 11931 w 14143"/>
                    <a:gd name="connsiteY12" fmla="*/ 1976 h 11578"/>
                    <a:gd name="connsiteX13" fmla="*/ 12057 w 14143"/>
                    <a:gd name="connsiteY13" fmla="*/ 2125 h 11578"/>
                    <a:gd name="connsiteX14" fmla="*/ 11592 w 14143"/>
                    <a:gd name="connsiteY14" fmla="*/ 3416 h 11578"/>
                    <a:gd name="connsiteX15" fmla="*/ 10152 w 14143"/>
                    <a:gd name="connsiteY15" fmla="*/ 4346 h 11578"/>
                    <a:gd name="connsiteX16" fmla="*/ 8838 w 14143"/>
                    <a:gd name="connsiteY16" fmla="*/ 4471 h 11578"/>
                    <a:gd name="connsiteX17" fmla="*/ 6780 w 14143"/>
                    <a:gd name="connsiteY17" fmla="*/ 4522 h 11578"/>
                    <a:gd name="connsiteX18" fmla="*/ 6757 w 14143"/>
                    <a:gd name="connsiteY18" fmla="*/ 4471 h 11578"/>
                    <a:gd name="connsiteX19" fmla="*/ 858 w 14143"/>
                    <a:gd name="connsiteY19" fmla="*/ 8439 h 11578"/>
                    <a:gd name="connsiteX20" fmla="*/ 394 w 14143"/>
                    <a:gd name="connsiteY20" fmla="*/ 9182 h 11578"/>
                    <a:gd name="connsiteX21" fmla="*/ 1559 w 14143"/>
                    <a:gd name="connsiteY21" fmla="*/ 10023 h 11578"/>
                    <a:gd name="connsiteX22" fmla="*/ 1610 w 14143"/>
                    <a:gd name="connsiteY22" fmla="*/ 8360 h 11578"/>
                    <a:gd name="connsiteX23" fmla="*/ 5326 w 14143"/>
                    <a:gd name="connsiteY23" fmla="*/ 7468 h 11578"/>
                    <a:gd name="connsiteX24" fmla="*/ 10505 w 14143"/>
                    <a:gd name="connsiteY24" fmla="*/ 10544 h 11578"/>
                    <a:gd name="connsiteX25" fmla="*/ 11769 w 14143"/>
                    <a:gd name="connsiteY25" fmla="*/ 12253 h 11578"/>
                    <a:gd name="connsiteX26" fmla="*/ 12391 w 14143"/>
                    <a:gd name="connsiteY26" fmla="*/ 10990 h 1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43" h="11578">
                      <a:moveTo>
                        <a:pt x="12391" y="10990"/>
                      </a:moveTo>
                      <a:cubicBezTo>
                        <a:pt x="12391" y="10023"/>
                        <a:pt x="11225" y="9652"/>
                        <a:pt x="10185" y="9205"/>
                      </a:cubicBezTo>
                      <a:cubicBezTo>
                        <a:pt x="8945" y="8662"/>
                        <a:pt x="8921" y="8360"/>
                        <a:pt x="10208" y="7496"/>
                      </a:cubicBezTo>
                      <a:cubicBezTo>
                        <a:pt x="10547" y="7288"/>
                        <a:pt x="10859" y="7038"/>
                        <a:pt x="11137" y="6752"/>
                      </a:cubicBezTo>
                      <a:cubicBezTo>
                        <a:pt x="10888" y="6231"/>
                        <a:pt x="11044" y="5608"/>
                        <a:pt x="11508" y="5266"/>
                      </a:cubicBezTo>
                      <a:cubicBezTo>
                        <a:pt x="11785" y="5087"/>
                        <a:pt x="12075" y="4931"/>
                        <a:pt x="12377" y="4801"/>
                      </a:cubicBezTo>
                      <a:lnTo>
                        <a:pt x="12428" y="4629"/>
                      </a:lnTo>
                      <a:cubicBezTo>
                        <a:pt x="12647" y="4181"/>
                        <a:pt x="13043" y="3844"/>
                        <a:pt x="13520" y="3700"/>
                      </a:cubicBezTo>
                      <a:lnTo>
                        <a:pt x="14537" y="3528"/>
                      </a:lnTo>
                      <a:cubicBezTo>
                        <a:pt x="14152" y="2978"/>
                        <a:pt x="13968" y="2311"/>
                        <a:pt x="14017" y="1641"/>
                      </a:cubicBezTo>
                      <a:cubicBezTo>
                        <a:pt x="14040" y="1395"/>
                        <a:pt x="13594" y="949"/>
                        <a:pt x="13125" y="675"/>
                      </a:cubicBezTo>
                      <a:lnTo>
                        <a:pt x="13325" y="1047"/>
                      </a:lnTo>
                      <a:cubicBezTo>
                        <a:pt x="13673" y="1939"/>
                        <a:pt x="13125" y="2213"/>
                        <a:pt x="11931" y="1976"/>
                      </a:cubicBezTo>
                      <a:lnTo>
                        <a:pt x="12057" y="2125"/>
                      </a:lnTo>
                      <a:cubicBezTo>
                        <a:pt x="11947" y="2570"/>
                        <a:pt x="11792" y="3003"/>
                        <a:pt x="11592" y="3416"/>
                      </a:cubicBezTo>
                      <a:cubicBezTo>
                        <a:pt x="11285" y="3936"/>
                        <a:pt x="10752" y="4280"/>
                        <a:pt x="10152" y="4346"/>
                      </a:cubicBezTo>
                      <a:cubicBezTo>
                        <a:pt x="9718" y="4424"/>
                        <a:pt x="9279" y="4466"/>
                        <a:pt x="8838" y="4471"/>
                      </a:cubicBezTo>
                      <a:cubicBezTo>
                        <a:pt x="8164" y="4638"/>
                        <a:pt x="7461" y="4655"/>
                        <a:pt x="6780" y="4522"/>
                      </a:cubicBezTo>
                      <a:lnTo>
                        <a:pt x="6757" y="4471"/>
                      </a:lnTo>
                      <a:cubicBezTo>
                        <a:pt x="4116" y="4293"/>
                        <a:pt x="1689" y="5925"/>
                        <a:pt x="858" y="8439"/>
                      </a:cubicBezTo>
                      <a:cubicBezTo>
                        <a:pt x="780" y="8727"/>
                        <a:pt x="619" y="8986"/>
                        <a:pt x="394" y="9182"/>
                      </a:cubicBezTo>
                      <a:cubicBezTo>
                        <a:pt x="714" y="9405"/>
                        <a:pt x="1062" y="9679"/>
                        <a:pt x="1559" y="10023"/>
                      </a:cubicBezTo>
                      <a:cubicBezTo>
                        <a:pt x="1583" y="9354"/>
                        <a:pt x="1559" y="8857"/>
                        <a:pt x="1610" y="8360"/>
                      </a:cubicBezTo>
                      <a:cubicBezTo>
                        <a:pt x="1782" y="6697"/>
                        <a:pt x="3004" y="6325"/>
                        <a:pt x="5326" y="7468"/>
                      </a:cubicBezTo>
                      <a:cubicBezTo>
                        <a:pt x="7152" y="8315"/>
                        <a:pt x="8887" y="9346"/>
                        <a:pt x="10505" y="10544"/>
                      </a:cubicBezTo>
                      <a:cubicBezTo>
                        <a:pt x="11126" y="10934"/>
                        <a:pt x="11577" y="11545"/>
                        <a:pt x="11769" y="12253"/>
                      </a:cubicBezTo>
                      <a:cubicBezTo>
                        <a:pt x="12170" y="11959"/>
                        <a:pt x="12402" y="11487"/>
                        <a:pt x="12391" y="1099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3" name="Freeform 4562">
                  <a:extLst>
                    <a:ext uri="{FF2B5EF4-FFF2-40B4-BE49-F238E27FC236}">
                      <a16:creationId xmlns:a16="http://schemas.microsoft.com/office/drawing/2014/main" id="{D2B5C1E1-A4B5-F397-468A-34D4E668EC14}"/>
                    </a:ext>
                  </a:extLst>
                </p:cNvPr>
                <p:cNvSpPr/>
                <p:nvPr/>
              </p:nvSpPr>
              <p:spPr>
                <a:xfrm rot="-780000">
                  <a:off x="1894475" y="3977612"/>
                  <a:ext cx="15571" cy="11167"/>
                </a:xfrm>
                <a:custGeom>
                  <a:avLst/>
                  <a:gdLst>
                    <a:gd name="connsiteX0" fmla="*/ 13436 w 15571"/>
                    <a:gd name="connsiteY0" fmla="*/ 6142 h 11167"/>
                    <a:gd name="connsiteX1" fmla="*/ 15963 w 15571"/>
                    <a:gd name="connsiteY1" fmla="*/ 5250 h 11167"/>
                    <a:gd name="connsiteX2" fmla="*/ 10658 w 15571"/>
                    <a:gd name="connsiteY2" fmla="*/ 4009 h 11167"/>
                    <a:gd name="connsiteX3" fmla="*/ 6989 w 15571"/>
                    <a:gd name="connsiteY3" fmla="*/ 2002 h 11167"/>
                    <a:gd name="connsiteX4" fmla="*/ 4063 w 15571"/>
                    <a:gd name="connsiteY4" fmla="*/ 910 h 11167"/>
                    <a:gd name="connsiteX5" fmla="*/ 1387 w 15571"/>
                    <a:gd name="connsiteY5" fmla="*/ 1184 h 11167"/>
                    <a:gd name="connsiteX6" fmla="*/ 667 w 15571"/>
                    <a:gd name="connsiteY6" fmla="*/ 2374 h 11167"/>
                    <a:gd name="connsiteX7" fmla="*/ 1462 w 15571"/>
                    <a:gd name="connsiteY7" fmla="*/ 3512 h 11167"/>
                    <a:gd name="connsiteX8" fmla="*/ 4039 w 15571"/>
                    <a:gd name="connsiteY8" fmla="*/ 4381 h 11167"/>
                    <a:gd name="connsiteX9" fmla="*/ 8178 w 15571"/>
                    <a:gd name="connsiteY9" fmla="*/ 4404 h 11167"/>
                    <a:gd name="connsiteX10" fmla="*/ 11030 w 15571"/>
                    <a:gd name="connsiteY10" fmla="*/ 7554 h 11167"/>
                    <a:gd name="connsiteX11" fmla="*/ 9625 w 15571"/>
                    <a:gd name="connsiteY11" fmla="*/ 9776 h 11167"/>
                    <a:gd name="connsiteX12" fmla="*/ 9395 w 15571"/>
                    <a:gd name="connsiteY12" fmla="*/ 9813 h 11167"/>
                    <a:gd name="connsiteX13" fmla="*/ 7932 w 15571"/>
                    <a:gd name="connsiteY13" fmla="*/ 10630 h 11167"/>
                    <a:gd name="connsiteX14" fmla="*/ 10254 w 15571"/>
                    <a:gd name="connsiteY14" fmla="*/ 11323 h 11167"/>
                    <a:gd name="connsiteX15" fmla="*/ 11694 w 15571"/>
                    <a:gd name="connsiteY15" fmla="*/ 11843 h 11167"/>
                    <a:gd name="connsiteX16" fmla="*/ 11471 w 15571"/>
                    <a:gd name="connsiteY16" fmla="*/ 8841 h 11167"/>
                    <a:gd name="connsiteX17" fmla="*/ 13285 w 15571"/>
                    <a:gd name="connsiteY17" fmla="*/ 6166 h 11167"/>
                    <a:gd name="connsiteX18" fmla="*/ 13436 w 15571"/>
                    <a:gd name="connsiteY18" fmla="*/ 6142 h 1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571" h="11167">
                      <a:moveTo>
                        <a:pt x="13436" y="6142"/>
                      </a:moveTo>
                      <a:cubicBezTo>
                        <a:pt x="14278" y="5869"/>
                        <a:pt x="15120" y="5572"/>
                        <a:pt x="15963" y="5250"/>
                      </a:cubicBezTo>
                      <a:cubicBezTo>
                        <a:pt x="14262" y="4589"/>
                        <a:pt x="12476" y="4171"/>
                        <a:pt x="10658" y="4009"/>
                      </a:cubicBezTo>
                      <a:cubicBezTo>
                        <a:pt x="9186" y="3960"/>
                        <a:pt x="7825" y="3215"/>
                        <a:pt x="6989" y="2002"/>
                      </a:cubicBezTo>
                      <a:cubicBezTo>
                        <a:pt x="5897" y="515"/>
                        <a:pt x="5749" y="488"/>
                        <a:pt x="4063" y="910"/>
                      </a:cubicBezTo>
                      <a:cubicBezTo>
                        <a:pt x="3182" y="1092"/>
                        <a:pt x="2286" y="1184"/>
                        <a:pt x="1387" y="1184"/>
                      </a:cubicBezTo>
                      <a:cubicBezTo>
                        <a:pt x="347" y="1208"/>
                        <a:pt x="147" y="1579"/>
                        <a:pt x="667" y="2374"/>
                      </a:cubicBezTo>
                      <a:cubicBezTo>
                        <a:pt x="909" y="2769"/>
                        <a:pt x="1175" y="3149"/>
                        <a:pt x="1462" y="3512"/>
                      </a:cubicBezTo>
                      <a:cubicBezTo>
                        <a:pt x="2451" y="4753"/>
                        <a:pt x="2627" y="4678"/>
                        <a:pt x="4039" y="4381"/>
                      </a:cubicBezTo>
                      <a:cubicBezTo>
                        <a:pt x="5411" y="4166"/>
                        <a:pt x="6809" y="4174"/>
                        <a:pt x="8178" y="4404"/>
                      </a:cubicBezTo>
                      <a:cubicBezTo>
                        <a:pt x="9492" y="5057"/>
                        <a:pt x="10510" y="6182"/>
                        <a:pt x="11030" y="7554"/>
                      </a:cubicBezTo>
                      <a:cubicBezTo>
                        <a:pt x="11255" y="8556"/>
                        <a:pt x="10626" y="9550"/>
                        <a:pt x="9625" y="9776"/>
                      </a:cubicBezTo>
                      <a:cubicBezTo>
                        <a:pt x="9549" y="9793"/>
                        <a:pt x="9472" y="9805"/>
                        <a:pt x="9395" y="9813"/>
                      </a:cubicBezTo>
                      <a:cubicBezTo>
                        <a:pt x="8800" y="9984"/>
                        <a:pt x="7388" y="9613"/>
                        <a:pt x="7932" y="10630"/>
                      </a:cubicBezTo>
                      <a:cubicBezTo>
                        <a:pt x="8475" y="11648"/>
                        <a:pt x="9446" y="11095"/>
                        <a:pt x="10254" y="11323"/>
                      </a:cubicBezTo>
                      <a:cubicBezTo>
                        <a:pt x="10744" y="11467"/>
                        <a:pt x="11225" y="11641"/>
                        <a:pt x="11694" y="11843"/>
                      </a:cubicBezTo>
                      <a:cubicBezTo>
                        <a:pt x="11569" y="10853"/>
                        <a:pt x="11545" y="9836"/>
                        <a:pt x="11471" y="8841"/>
                      </a:cubicBezTo>
                      <a:cubicBezTo>
                        <a:pt x="11233" y="7601"/>
                        <a:pt x="12045" y="6404"/>
                        <a:pt x="13285" y="6166"/>
                      </a:cubicBezTo>
                      <a:cubicBezTo>
                        <a:pt x="13335" y="6156"/>
                        <a:pt x="13385" y="6148"/>
                        <a:pt x="13436" y="614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4" name="Freeform 4563">
                  <a:extLst>
                    <a:ext uri="{FF2B5EF4-FFF2-40B4-BE49-F238E27FC236}">
                      <a16:creationId xmlns:a16="http://schemas.microsoft.com/office/drawing/2014/main" id="{2F806681-3CE1-E8CD-C326-308948A7A236}"/>
                    </a:ext>
                  </a:extLst>
                </p:cNvPr>
                <p:cNvSpPr/>
                <p:nvPr/>
              </p:nvSpPr>
              <p:spPr>
                <a:xfrm rot="-780000">
                  <a:off x="1901446" y="3990427"/>
                  <a:ext cx="21377" cy="9422"/>
                </a:xfrm>
                <a:custGeom>
                  <a:avLst/>
                  <a:gdLst>
                    <a:gd name="connsiteX0" fmla="*/ 14069 w 21377"/>
                    <a:gd name="connsiteY0" fmla="*/ 8920 h 9422"/>
                    <a:gd name="connsiteX1" fmla="*/ 13325 w 21377"/>
                    <a:gd name="connsiteY1" fmla="*/ 7526 h 9422"/>
                    <a:gd name="connsiteX2" fmla="*/ 12954 w 21377"/>
                    <a:gd name="connsiteY2" fmla="*/ 5667 h 9422"/>
                    <a:gd name="connsiteX3" fmla="*/ 14960 w 21377"/>
                    <a:gd name="connsiteY3" fmla="*/ 4798 h 9422"/>
                    <a:gd name="connsiteX4" fmla="*/ 16893 w 21377"/>
                    <a:gd name="connsiteY4" fmla="*/ 4724 h 9422"/>
                    <a:gd name="connsiteX5" fmla="*/ 21770 w 21377"/>
                    <a:gd name="connsiteY5" fmla="*/ 5426 h 9422"/>
                    <a:gd name="connsiteX6" fmla="*/ 19735 w 21377"/>
                    <a:gd name="connsiteY6" fmla="*/ 3641 h 9422"/>
                    <a:gd name="connsiteX7" fmla="*/ 19549 w 21377"/>
                    <a:gd name="connsiteY7" fmla="*/ 3130 h 9422"/>
                    <a:gd name="connsiteX8" fmla="*/ 13873 w 21377"/>
                    <a:gd name="connsiteY8" fmla="*/ 1272 h 9422"/>
                    <a:gd name="connsiteX9" fmla="*/ 13228 w 21377"/>
                    <a:gd name="connsiteY9" fmla="*/ 849 h 9422"/>
                    <a:gd name="connsiteX10" fmla="*/ 12731 w 21377"/>
                    <a:gd name="connsiteY10" fmla="*/ 677 h 9422"/>
                    <a:gd name="connsiteX11" fmla="*/ 12187 w 21377"/>
                    <a:gd name="connsiteY11" fmla="*/ 1472 h 9422"/>
                    <a:gd name="connsiteX12" fmla="*/ 11370 w 21377"/>
                    <a:gd name="connsiteY12" fmla="*/ 2341 h 9422"/>
                    <a:gd name="connsiteX13" fmla="*/ 8583 w 21377"/>
                    <a:gd name="connsiteY13" fmla="*/ 2466 h 9422"/>
                    <a:gd name="connsiteX14" fmla="*/ 5954 w 21377"/>
                    <a:gd name="connsiteY14" fmla="*/ 2517 h 9422"/>
                    <a:gd name="connsiteX15" fmla="*/ 6251 w 21377"/>
                    <a:gd name="connsiteY15" fmla="*/ 2763 h 9422"/>
                    <a:gd name="connsiteX16" fmla="*/ 7617 w 21377"/>
                    <a:gd name="connsiteY16" fmla="*/ 4473 h 9422"/>
                    <a:gd name="connsiteX17" fmla="*/ 5982 w 21377"/>
                    <a:gd name="connsiteY17" fmla="*/ 5342 h 9422"/>
                    <a:gd name="connsiteX18" fmla="*/ 4171 w 21377"/>
                    <a:gd name="connsiteY18" fmla="*/ 5170 h 9422"/>
                    <a:gd name="connsiteX19" fmla="*/ 1644 w 21377"/>
                    <a:gd name="connsiteY19" fmla="*/ 5319 h 9422"/>
                    <a:gd name="connsiteX20" fmla="*/ 427 w 21377"/>
                    <a:gd name="connsiteY20" fmla="*/ 6634 h 9422"/>
                    <a:gd name="connsiteX21" fmla="*/ 2633 w 21377"/>
                    <a:gd name="connsiteY21" fmla="*/ 8097 h 9422"/>
                    <a:gd name="connsiteX22" fmla="*/ 6897 w 21377"/>
                    <a:gd name="connsiteY22" fmla="*/ 8892 h 9422"/>
                    <a:gd name="connsiteX23" fmla="*/ 11788 w 21377"/>
                    <a:gd name="connsiteY23" fmla="*/ 10100 h 9422"/>
                    <a:gd name="connsiteX24" fmla="*/ 12136 w 21377"/>
                    <a:gd name="connsiteY24" fmla="*/ 9802 h 9422"/>
                    <a:gd name="connsiteX25" fmla="*/ 14069 w 21377"/>
                    <a:gd name="connsiteY25" fmla="*/ 8920 h 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377" h="9422">
                      <a:moveTo>
                        <a:pt x="14069" y="8920"/>
                      </a:moveTo>
                      <a:lnTo>
                        <a:pt x="13325" y="7526"/>
                      </a:lnTo>
                      <a:cubicBezTo>
                        <a:pt x="12861" y="6708"/>
                        <a:pt x="12708" y="6085"/>
                        <a:pt x="12954" y="5667"/>
                      </a:cubicBezTo>
                      <a:cubicBezTo>
                        <a:pt x="13200" y="5249"/>
                        <a:pt x="13883" y="4924"/>
                        <a:pt x="14960" y="4798"/>
                      </a:cubicBezTo>
                      <a:cubicBezTo>
                        <a:pt x="15602" y="4723"/>
                        <a:pt x="16248" y="4698"/>
                        <a:pt x="16893" y="4724"/>
                      </a:cubicBezTo>
                      <a:cubicBezTo>
                        <a:pt x="18542" y="4744"/>
                        <a:pt x="20181" y="4980"/>
                        <a:pt x="21770" y="5426"/>
                      </a:cubicBezTo>
                      <a:cubicBezTo>
                        <a:pt x="21037" y="4896"/>
                        <a:pt x="20356" y="4299"/>
                        <a:pt x="19735" y="3641"/>
                      </a:cubicBezTo>
                      <a:cubicBezTo>
                        <a:pt x="19590" y="3514"/>
                        <a:pt x="19520" y="3321"/>
                        <a:pt x="19549" y="3130"/>
                      </a:cubicBezTo>
                      <a:cubicBezTo>
                        <a:pt x="17500" y="3182"/>
                        <a:pt x="15495" y="2526"/>
                        <a:pt x="13873" y="1272"/>
                      </a:cubicBezTo>
                      <a:cubicBezTo>
                        <a:pt x="13668" y="1117"/>
                        <a:pt x="13452" y="975"/>
                        <a:pt x="13228" y="849"/>
                      </a:cubicBezTo>
                      <a:lnTo>
                        <a:pt x="12731" y="677"/>
                      </a:lnTo>
                      <a:cubicBezTo>
                        <a:pt x="12522" y="922"/>
                        <a:pt x="12340" y="1188"/>
                        <a:pt x="12187" y="1472"/>
                      </a:cubicBezTo>
                      <a:cubicBezTo>
                        <a:pt x="12026" y="1849"/>
                        <a:pt x="11736" y="2157"/>
                        <a:pt x="11370" y="2341"/>
                      </a:cubicBezTo>
                      <a:cubicBezTo>
                        <a:pt x="10486" y="2714"/>
                        <a:pt x="9497" y="2758"/>
                        <a:pt x="8583" y="2466"/>
                      </a:cubicBezTo>
                      <a:lnTo>
                        <a:pt x="5954" y="2517"/>
                      </a:lnTo>
                      <a:lnTo>
                        <a:pt x="6251" y="2763"/>
                      </a:lnTo>
                      <a:cubicBezTo>
                        <a:pt x="6846" y="3335"/>
                        <a:pt x="7691" y="4078"/>
                        <a:pt x="7617" y="4473"/>
                      </a:cubicBezTo>
                      <a:cubicBezTo>
                        <a:pt x="7543" y="4938"/>
                        <a:pt x="6688" y="5165"/>
                        <a:pt x="5982" y="5342"/>
                      </a:cubicBezTo>
                      <a:cubicBezTo>
                        <a:pt x="5374" y="5341"/>
                        <a:pt x="4768" y="5283"/>
                        <a:pt x="4171" y="5170"/>
                      </a:cubicBezTo>
                      <a:cubicBezTo>
                        <a:pt x="3326" y="5087"/>
                        <a:pt x="2473" y="5138"/>
                        <a:pt x="1644" y="5319"/>
                      </a:cubicBezTo>
                      <a:cubicBezTo>
                        <a:pt x="1053" y="5539"/>
                        <a:pt x="601" y="6027"/>
                        <a:pt x="427" y="6634"/>
                      </a:cubicBezTo>
                      <a:cubicBezTo>
                        <a:pt x="130" y="7623"/>
                        <a:pt x="1820" y="7674"/>
                        <a:pt x="2633" y="8097"/>
                      </a:cubicBezTo>
                      <a:cubicBezTo>
                        <a:pt x="3889" y="8927"/>
                        <a:pt x="5427" y="9214"/>
                        <a:pt x="6897" y="8892"/>
                      </a:cubicBezTo>
                      <a:cubicBezTo>
                        <a:pt x="8612" y="8793"/>
                        <a:pt x="10316" y="9214"/>
                        <a:pt x="11788" y="10100"/>
                      </a:cubicBezTo>
                      <a:lnTo>
                        <a:pt x="12136" y="9802"/>
                      </a:lnTo>
                      <a:cubicBezTo>
                        <a:pt x="12669" y="9308"/>
                        <a:pt x="13346" y="8998"/>
                        <a:pt x="14069" y="892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5" name="Freeform 4564">
                  <a:extLst>
                    <a:ext uri="{FF2B5EF4-FFF2-40B4-BE49-F238E27FC236}">
                      <a16:creationId xmlns:a16="http://schemas.microsoft.com/office/drawing/2014/main" id="{B2B6720C-C53D-FE9D-AF2C-746C256EC804}"/>
                    </a:ext>
                  </a:extLst>
                </p:cNvPr>
                <p:cNvSpPr/>
                <p:nvPr/>
              </p:nvSpPr>
              <p:spPr>
                <a:xfrm rot="-780000">
                  <a:off x="1907694" y="3973865"/>
                  <a:ext cx="4686" cy="2532"/>
                </a:xfrm>
                <a:custGeom>
                  <a:avLst/>
                  <a:gdLst>
                    <a:gd name="connsiteX0" fmla="*/ 2130 w 4686"/>
                    <a:gd name="connsiteY0" fmla="*/ 716 h 2532"/>
                    <a:gd name="connsiteX1" fmla="*/ 1931 w 4686"/>
                    <a:gd name="connsiteY1" fmla="*/ 674 h 2532"/>
                    <a:gd name="connsiteX2" fmla="*/ 393 w 4686"/>
                    <a:gd name="connsiteY2" fmla="*/ 1097 h 2532"/>
                    <a:gd name="connsiteX3" fmla="*/ 988 w 4686"/>
                    <a:gd name="connsiteY3" fmla="*/ 1520 h 2532"/>
                    <a:gd name="connsiteX4" fmla="*/ 5080 w 4686"/>
                    <a:gd name="connsiteY4" fmla="*/ 3206 h 2532"/>
                    <a:gd name="connsiteX5" fmla="*/ 2130 w 4686"/>
                    <a:gd name="connsiteY5" fmla="*/ 716 h 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6" h="2532">
                      <a:moveTo>
                        <a:pt x="2130" y="716"/>
                      </a:moveTo>
                      <a:lnTo>
                        <a:pt x="1931" y="674"/>
                      </a:lnTo>
                      <a:cubicBezTo>
                        <a:pt x="1401" y="742"/>
                        <a:pt x="883" y="884"/>
                        <a:pt x="393" y="1097"/>
                      </a:cubicBezTo>
                      <a:lnTo>
                        <a:pt x="988" y="1520"/>
                      </a:lnTo>
                      <a:cubicBezTo>
                        <a:pt x="2439" y="1841"/>
                        <a:pt x="3823" y="2412"/>
                        <a:pt x="5080" y="3206"/>
                      </a:cubicBezTo>
                      <a:cubicBezTo>
                        <a:pt x="4417" y="2058"/>
                        <a:pt x="3373" y="1177"/>
                        <a:pt x="2130" y="7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6" name="Freeform 4565">
                  <a:extLst>
                    <a:ext uri="{FF2B5EF4-FFF2-40B4-BE49-F238E27FC236}">
                      <a16:creationId xmlns:a16="http://schemas.microsoft.com/office/drawing/2014/main" id="{91153AB5-FCEB-1FCC-DE43-BB93085F9F87}"/>
                    </a:ext>
                  </a:extLst>
                </p:cNvPr>
                <p:cNvSpPr/>
                <p:nvPr/>
              </p:nvSpPr>
              <p:spPr>
                <a:xfrm rot="-780000">
                  <a:off x="1887354" y="3995615"/>
                  <a:ext cx="10363" cy="5362"/>
                </a:xfrm>
                <a:custGeom>
                  <a:avLst/>
                  <a:gdLst>
                    <a:gd name="connsiteX0" fmla="*/ 8212 w 10363"/>
                    <a:gd name="connsiteY0" fmla="*/ 5204 h 5362"/>
                    <a:gd name="connsiteX1" fmla="*/ 9090 w 10363"/>
                    <a:gd name="connsiteY1" fmla="*/ 4930 h 5362"/>
                    <a:gd name="connsiteX2" fmla="*/ 10753 w 10363"/>
                    <a:gd name="connsiteY2" fmla="*/ 4832 h 5362"/>
                    <a:gd name="connsiteX3" fmla="*/ 8895 w 10363"/>
                    <a:gd name="connsiteY3" fmla="*/ 3569 h 5362"/>
                    <a:gd name="connsiteX4" fmla="*/ 2857 w 10363"/>
                    <a:gd name="connsiteY4" fmla="*/ 744 h 5362"/>
                    <a:gd name="connsiteX5" fmla="*/ 2587 w 10363"/>
                    <a:gd name="connsiteY5" fmla="*/ 679 h 5362"/>
                    <a:gd name="connsiteX6" fmla="*/ 553 w 10363"/>
                    <a:gd name="connsiteY6" fmla="*/ 2268 h 5362"/>
                    <a:gd name="connsiteX7" fmla="*/ 1347 w 10363"/>
                    <a:gd name="connsiteY7" fmla="*/ 3782 h 5362"/>
                    <a:gd name="connsiteX8" fmla="*/ 3084 w 10363"/>
                    <a:gd name="connsiteY8" fmla="*/ 4972 h 5362"/>
                    <a:gd name="connsiteX9" fmla="*/ 6800 w 10363"/>
                    <a:gd name="connsiteY9" fmla="*/ 5901 h 5362"/>
                    <a:gd name="connsiteX10" fmla="*/ 8212 w 10363"/>
                    <a:gd name="connsiteY10" fmla="*/ 5204 h 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63" h="5362">
                      <a:moveTo>
                        <a:pt x="8212" y="5204"/>
                      </a:moveTo>
                      <a:cubicBezTo>
                        <a:pt x="8488" y="5066"/>
                        <a:pt x="8785" y="4973"/>
                        <a:pt x="9090" y="4930"/>
                      </a:cubicBezTo>
                      <a:cubicBezTo>
                        <a:pt x="9636" y="4816"/>
                        <a:pt x="10197" y="4783"/>
                        <a:pt x="10753" y="4832"/>
                      </a:cubicBezTo>
                      <a:cubicBezTo>
                        <a:pt x="10103" y="4457"/>
                        <a:pt x="9482" y="4035"/>
                        <a:pt x="8895" y="3569"/>
                      </a:cubicBezTo>
                      <a:cubicBezTo>
                        <a:pt x="7057" y="2291"/>
                        <a:pt x="5015" y="1336"/>
                        <a:pt x="2857" y="744"/>
                      </a:cubicBezTo>
                      <a:lnTo>
                        <a:pt x="2587" y="679"/>
                      </a:lnTo>
                      <a:cubicBezTo>
                        <a:pt x="1027" y="655"/>
                        <a:pt x="1147" y="1668"/>
                        <a:pt x="553" y="2268"/>
                      </a:cubicBezTo>
                      <a:cubicBezTo>
                        <a:pt x="158" y="2690"/>
                        <a:pt x="502" y="3234"/>
                        <a:pt x="1347" y="3782"/>
                      </a:cubicBezTo>
                      <a:lnTo>
                        <a:pt x="3084" y="4972"/>
                      </a:lnTo>
                      <a:cubicBezTo>
                        <a:pt x="4075" y="5911"/>
                        <a:pt x="5484" y="6263"/>
                        <a:pt x="6800" y="5901"/>
                      </a:cubicBezTo>
                      <a:cubicBezTo>
                        <a:pt x="7233" y="5598"/>
                        <a:pt x="7709" y="5363"/>
                        <a:pt x="8212" y="52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7" name="Freeform 4566">
                  <a:extLst>
                    <a:ext uri="{FF2B5EF4-FFF2-40B4-BE49-F238E27FC236}">
                      <a16:creationId xmlns:a16="http://schemas.microsoft.com/office/drawing/2014/main" id="{DC3E1925-0B66-BC6F-9FFD-570AB9510669}"/>
                    </a:ext>
                  </a:extLst>
                </p:cNvPr>
                <p:cNvSpPr/>
                <p:nvPr/>
              </p:nvSpPr>
              <p:spPr>
                <a:xfrm rot="-780000">
                  <a:off x="1872166" y="4118246"/>
                  <a:ext cx="570" cy="1212"/>
                </a:xfrm>
                <a:custGeom>
                  <a:avLst/>
                  <a:gdLst>
                    <a:gd name="connsiteX0" fmla="*/ 439 w 570"/>
                    <a:gd name="connsiteY0" fmla="*/ 1072 h 1212"/>
                    <a:gd name="connsiteX1" fmla="*/ 587 w 570"/>
                    <a:gd name="connsiteY1" fmla="*/ 1913 h 1212"/>
                    <a:gd name="connsiteX2" fmla="*/ 959 w 570"/>
                    <a:gd name="connsiteY2" fmla="*/ 700 h 1212"/>
                    <a:gd name="connsiteX3" fmla="*/ 439 w 570"/>
                    <a:gd name="connsiteY3" fmla="*/ 1072 h 1212"/>
                  </a:gdLst>
                  <a:ahLst/>
                  <a:cxnLst>
                    <a:cxn ang="0">
                      <a:pos x="connsiteX0" y="connsiteY0"/>
                    </a:cxn>
                    <a:cxn ang="0">
                      <a:pos x="connsiteX1" y="connsiteY1"/>
                    </a:cxn>
                    <a:cxn ang="0">
                      <a:pos x="connsiteX2" y="connsiteY2"/>
                    </a:cxn>
                    <a:cxn ang="0">
                      <a:pos x="connsiteX3" y="connsiteY3"/>
                    </a:cxn>
                  </a:cxnLst>
                  <a:rect l="l" t="t" r="r" b="b"/>
                  <a:pathLst>
                    <a:path w="570" h="1212">
                      <a:moveTo>
                        <a:pt x="439" y="1072"/>
                      </a:moveTo>
                      <a:cubicBezTo>
                        <a:pt x="336" y="1358"/>
                        <a:pt x="392" y="1679"/>
                        <a:pt x="587" y="1913"/>
                      </a:cubicBezTo>
                      <a:cubicBezTo>
                        <a:pt x="734" y="1516"/>
                        <a:pt x="858" y="1111"/>
                        <a:pt x="959" y="700"/>
                      </a:cubicBezTo>
                      <a:cubicBezTo>
                        <a:pt x="757" y="777"/>
                        <a:pt x="577" y="905"/>
                        <a:pt x="439" y="10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8" name="Freeform 4567">
                  <a:extLst>
                    <a:ext uri="{FF2B5EF4-FFF2-40B4-BE49-F238E27FC236}">
                      <a16:creationId xmlns:a16="http://schemas.microsoft.com/office/drawing/2014/main" id="{D910FBE3-B69F-8B98-BBBA-BE94C82F2D7E}"/>
                    </a:ext>
                  </a:extLst>
                </p:cNvPr>
                <p:cNvSpPr/>
                <p:nvPr/>
              </p:nvSpPr>
              <p:spPr>
                <a:xfrm rot="-780000">
                  <a:off x="1950752" y="4002654"/>
                  <a:ext cx="6558" cy="3716"/>
                </a:xfrm>
                <a:custGeom>
                  <a:avLst/>
                  <a:gdLst>
                    <a:gd name="connsiteX0" fmla="*/ 4591 w 6558"/>
                    <a:gd name="connsiteY0" fmla="*/ 1794 h 3716"/>
                    <a:gd name="connsiteX1" fmla="*/ 1441 w 6558"/>
                    <a:gd name="connsiteY1" fmla="*/ 679 h 3716"/>
                    <a:gd name="connsiteX2" fmla="*/ 1590 w 6558"/>
                    <a:gd name="connsiteY2" fmla="*/ 1943 h 3716"/>
                    <a:gd name="connsiteX3" fmla="*/ 401 w 6558"/>
                    <a:gd name="connsiteY3" fmla="*/ 2784 h 3716"/>
                    <a:gd name="connsiteX4" fmla="*/ 675 w 6558"/>
                    <a:gd name="connsiteY4" fmla="*/ 2835 h 3716"/>
                    <a:gd name="connsiteX5" fmla="*/ 4939 w 6558"/>
                    <a:gd name="connsiteY5" fmla="*/ 4396 h 3716"/>
                    <a:gd name="connsiteX6" fmla="*/ 5868 w 6558"/>
                    <a:gd name="connsiteY6" fmla="*/ 4150 h 3716"/>
                    <a:gd name="connsiteX7" fmla="*/ 6959 w 6558"/>
                    <a:gd name="connsiteY7" fmla="*/ 3876 h 3716"/>
                    <a:gd name="connsiteX8" fmla="*/ 6565 w 6558"/>
                    <a:gd name="connsiteY8" fmla="*/ 2537 h 3716"/>
                    <a:gd name="connsiteX9" fmla="*/ 4591 w 6558"/>
                    <a:gd name="connsiteY9" fmla="*/ 1794 h 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58" h="3716">
                      <a:moveTo>
                        <a:pt x="4591" y="1794"/>
                      </a:moveTo>
                      <a:cubicBezTo>
                        <a:pt x="3502" y="1543"/>
                        <a:pt x="2445" y="1169"/>
                        <a:pt x="1441" y="679"/>
                      </a:cubicBezTo>
                      <a:cubicBezTo>
                        <a:pt x="1518" y="1097"/>
                        <a:pt x="1567" y="1519"/>
                        <a:pt x="1590" y="1943"/>
                      </a:cubicBezTo>
                      <a:cubicBezTo>
                        <a:pt x="1251" y="2297"/>
                        <a:pt x="848" y="2582"/>
                        <a:pt x="401" y="2784"/>
                      </a:cubicBezTo>
                      <a:lnTo>
                        <a:pt x="675" y="2835"/>
                      </a:lnTo>
                      <a:cubicBezTo>
                        <a:pt x="2172" y="3119"/>
                        <a:pt x="3612" y="3647"/>
                        <a:pt x="4939" y="4396"/>
                      </a:cubicBezTo>
                      <a:lnTo>
                        <a:pt x="5868" y="4150"/>
                      </a:lnTo>
                      <a:cubicBezTo>
                        <a:pt x="6263" y="4052"/>
                        <a:pt x="6611" y="3950"/>
                        <a:pt x="6959" y="3876"/>
                      </a:cubicBezTo>
                      <a:cubicBezTo>
                        <a:pt x="6834" y="3411"/>
                        <a:pt x="6713" y="2983"/>
                        <a:pt x="6565" y="2537"/>
                      </a:cubicBezTo>
                      <a:cubicBezTo>
                        <a:pt x="5926" y="2240"/>
                        <a:pt x="5266" y="1992"/>
                        <a:pt x="4591" y="17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69" name="Freeform 4568">
                  <a:extLst>
                    <a:ext uri="{FF2B5EF4-FFF2-40B4-BE49-F238E27FC236}">
                      <a16:creationId xmlns:a16="http://schemas.microsoft.com/office/drawing/2014/main" id="{1C0AA094-4149-4AE8-3EF3-EBBE3E8317D6}"/>
                    </a:ext>
                  </a:extLst>
                </p:cNvPr>
                <p:cNvSpPr/>
                <p:nvPr/>
              </p:nvSpPr>
              <p:spPr>
                <a:xfrm rot="-780000">
                  <a:off x="1946448" y="3991468"/>
                  <a:ext cx="1365" cy="1486"/>
                </a:xfrm>
                <a:custGeom>
                  <a:avLst/>
                  <a:gdLst>
                    <a:gd name="connsiteX0" fmla="*/ 400 w 1365"/>
                    <a:gd name="connsiteY0" fmla="*/ 826 h 1486"/>
                    <a:gd name="connsiteX1" fmla="*/ 1766 w 1365"/>
                    <a:gd name="connsiteY1" fmla="*/ 2164 h 1486"/>
                    <a:gd name="connsiteX2" fmla="*/ 837 w 1365"/>
                    <a:gd name="connsiteY2" fmla="*/ 677 h 1486"/>
                  </a:gdLst>
                  <a:ahLst/>
                  <a:cxnLst>
                    <a:cxn ang="0">
                      <a:pos x="connsiteX0" y="connsiteY0"/>
                    </a:cxn>
                    <a:cxn ang="0">
                      <a:pos x="connsiteX1" y="connsiteY1"/>
                    </a:cxn>
                    <a:cxn ang="0">
                      <a:pos x="connsiteX2" y="connsiteY2"/>
                    </a:cxn>
                  </a:cxnLst>
                  <a:rect l="l" t="t" r="r" b="b"/>
                  <a:pathLst>
                    <a:path w="1365" h="1486">
                      <a:moveTo>
                        <a:pt x="400" y="826"/>
                      </a:moveTo>
                      <a:cubicBezTo>
                        <a:pt x="885" y="1240"/>
                        <a:pt x="1341" y="1687"/>
                        <a:pt x="1766" y="2164"/>
                      </a:cubicBezTo>
                      <a:cubicBezTo>
                        <a:pt x="1468" y="1667"/>
                        <a:pt x="1171" y="1174"/>
                        <a:pt x="837" y="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0" name="Freeform 4569">
                  <a:extLst>
                    <a:ext uri="{FF2B5EF4-FFF2-40B4-BE49-F238E27FC236}">
                      <a16:creationId xmlns:a16="http://schemas.microsoft.com/office/drawing/2014/main" id="{E5033565-B14F-3B03-214A-88D1D2AB18FB}"/>
                    </a:ext>
                  </a:extLst>
                </p:cNvPr>
                <p:cNvSpPr/>
                <p:nvPr/>
              </p:nvSpPr>
              <p:spPr>
                <a:xfrm rot="-780000">
                  <a:off x="1952953" y="4011046"/>
                  <a:ext cx="5304" cy="5448"/>
                </a:xfrm>
                <a:custGeom>
                  <a:avLst/>
                  <a:gdLst>
                    <a:gd name="connsiteX0" fmla="*/ 4586 w 5304"/>
                    <a:gd name="connsiteY0" fmla="*/ 4939 h 5448"/>
                    <a:gd name="connsiteX1" fmla="*/ 4637 w 5304"/>
                    <a:gd name="connsiteY1" fmla="*/ 2384 h 5448"/>
                    <a:gd name="connsiteX2" fmla="*/ 5506 w 5304"/>
                    <a:gd name="connsiteY2" fmla="*/ 1069 h 5448"/>
                    <a:gd name="connsiteX3" fmla="*/ 3769 w 5304"/>
                    <a:gd name="connsiteY3" fmla="*/ 795 h 5448"/>
                    <a:gd name="connsiteX4" fmla="*/ 573 w 5304"/>
                    <a:gd name="connsiteY4" fmla="*/ 1613 h 5448"/>
                    <a:gd name="connsiteX5" fmla="*/ 401 w 5304"/>
                    <a:gd name="connsiteY5" fmla="*/ 1859 h 5448"/>
                    <a:gd name="connsiteX6" fmla="*/ 773 w 5304"/>
                    <a:gd name="connsiteY6" fmla="*/ 1984 h 5448"/>
                    <a:gd name="connsiteX7" fmla="*/ 773 w 5304"/>
                    <a:gd name="connsiteY7" fmla="*/ 1984 h 5448"/>
                    <a:gd name="connsiteX8" fmla="*/ 1368 w 5304"/>
                    <a:gd name="connsiteY8" fmla="*/ 2728 h 5448"/>
                    <a:gd name="connsiteX9" fmla="*/ 1368 w 5304"/>
                    <a:gd name="connsiteY9" fmla="*/ 2951 h 5448"/>
                    <a:gd name="connsiteX10" fmla="*/ 1642 w 5304"/>
                    <a:gd name="connsiteY10" fmla="*/ 4466 h 5448"/>
                    <a:gd name="connsiteX11" fmla="*/ 1693 w 5304"/>
                    <a:gd name="connsiteY11" fmla="*/ 4540 h 5448"/>
                    <a:gd name="connsiteX12" fmla="*/ 3750 w 5304"/>
                    <a:gd name="connsiteY12" fmla="*/ 5037 h 5448"/>
                    <a:gd name="connsiteX13" fmla="*/ 3699 w 5304"/>
                    <a:gd name="connsiteY13" fmla="*/ 6078 h 5448"/>
                    <a:gd name="connsiteX14" fmla="*/ 3774 w 5304"/>
                    <a:gd name="connsiteY14" fmla="*/ 6129 h 5448"/>
                    <a:gd name="connsiteX15" fmla="*/ 5706 w 5304"/>
                    <a:gd name="connsiteY15" fmla="*/ 5883 h 5448"/>
                    <a:gd name="connsiteX16" fmla="*/ 4586 w 5304"/>
                    <a:gd name="connsiteY16" fmla="*/ 4939 h 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4" h="5448">
                      <a:moveTo>
                        <a:pt x="4586" y="4939"/>
                      </a:moveTo>
                      <a:cubicBezTo>
                        <a:pt x="4280" y="4112"/>
                        <a:pt x="4298" y="3199"/>
                        <a:pt x="4637" y="2384"/>
                      </a:cubicBezTo>
                      <a:cubicBezTo>
                        <a:pt x="4895" y="1925"/>
                        <a:pt x="5185" y="1486"/>
                        <a:pt x="5506" y="1069"/>
                      </a:cubicBezTo>
                      <a:cubicBezTo>
                        <a:pt x="4935" y="995"/>
                        <a:pt x="4340" y="920"/>
                        <a:pt x="3769" y="795"/>
                      </a:cubicBezTo>
                      <a:cubicBezTo>
                        <a:pt x="2634" y="491"/>
                        <a:pt x="1423" y="801"/>
                        <a:pt x="573" y="1613"/>
                      </a:cubicBezTo>
                      <a:lnTo>
                        <a:pt x="401" y="1859"/>
                      </a:lnTo>
                      <a:lnTo>
                        <a:pt x="773" y="1984"/>
                      </a:lnTo>
                      <a:lnTo>
                        <a:pt x="773" y="1984"/>
                      </a:lnTo>
                      <a:cubicBezTo>
                        <a:pt x="1043" y="2165"/>
                        <a:pt x="1251" y="2424"/>
                        <a:pt x="1368" y="2728"/>
                      </a:cubicBezTo>
                      <a:lnTo>
                        <a:pt x="1368" y="2951"/>
                      </a:lnTo>
                      <a:cubicBezTo>
                        <a:pt x="1135" y="3463"/>
                        <a:pt x="1244" y="4067"/>
                        <a:pt x="1642" y="4466"/>
                      </a:cubicBezTo>
                      <a:lnTo>
                        <a:pt x="1693" y="4540"/>
                      </a:lnTo>
                      <a:cubicBezTo>
                        <a:pt x="2487" y="4242"/>
                        <a:pt x="3379" y="4117"/>
                        <a:pt x="3750" y="5037"/>
                      </a:cubicBezTo>
                      <a:cubicBezTo>
                        <a:pt x="3843" y="5381"/>
                        <a:pt x="3825" y="5745"/>
                        <a:pt x="3699" y="6078"/>
                      </a:cubicBezTo>
                      <a:lnTo>
                        <a:pt x="3774" y="6129"/>
                      </a:lnTo>
                      <a:cubicBezTo>
                        <a:pt x="4419" y="6055"/>
                        <a:pt x="5065" y="5980"/>
                        <a:pt x="5706" y="5883"/>
                      </a:cubicBezTo>
                      <a:cubicBezTo>
                        <a:pt x="5197" y="5779"/>
                        <a:pt x="4775" y="5424"/>
                        <a:pt x="4586" y="49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1" name="Freeform 4570">
                  <a:extLst>
                    <a:ext uri="{FF2B5EF4-FFF2-40B4-BE49-F238E27FC236}">
                      <a16:creationId xmlns:a16="http://schemas.microsoft.com/office/drawing/2014/main" id="{5E4A4164-5271-6229-5C4A-844F84BFFF15}"/>
                    </a:ext>
                  </a:extLst>
                </p:cNvPr>
                <p:cNvSpPr/>
                <p:nvPr/>
              </p:nvSpPr>
              <p:spPr>
                <a:xfrm rot="-780000">
                  <a:off x="1930329" y="3980864"/>
                  <a:ext cx="3128" cy="1942"/>
                </a:xfrm>
                <a:custGeom>
                  <a:avLst/>
                  <a:gdLst>
                    <a:gd name="connsiteX0" fmla="*/ 3374 w 3128"/>
                    <a:gd name="connsiteY0" fmla="*/ 1726 h 1942"/>
                    <a:gd name="connsiteX1" fmla="*/ 1266 w 3128"/>
                    <a:gd name="connsiteY1" fmla="*/ 759 h 1942"/>
                    <a:gd name="connsiteX2" fmla="*/ 448 w 3128"/>
                    <a:gd name="connsiteY2" fmla="*/ 685 h 1942"/>
                    <a:gd name="connsiteX3" fmla="*/ 397 w 3128"/>
                    <a:gd name="connsiteY3" fmla="*/ 931 h 1942"/>
                    <a:gd name="connsiteX4" fmla="*/ 2329 w 3128"/>
                    <a:gd name="connsiteY4" fmla="*/ 2195 h 1942"/>
                    <a:gd name="connsiteX5" fmla="*/ 3198 w 3128"/>
                    <a:gd name="connsiteY5" fmla="*/ 2618 h 1942"/>
                    <a:gd name="connsiteX6" fmla="*/ 3323 w 3128"/>
                    <a:gd name="connsiteY6" fmla="*/ 2520 h 1942"/>
                    <a:gd name="connsiteX7" fmla="*/ 3407 w 3128"/>
                    <a:gd name="connsiteY7" fmla="*/ 1762 h 1942"/>
                    <a:gd name="connsiteX8" fmla="*/ 3374 w 3128"/>
                    <a:gd name="connsiteY8" fmla="*/ 1726 h 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8" h="1942">
                      <a:moveTo>
                        <a:pt x="3374" y="1726"/>
                      </a:moveTo>
                      <a:cubicBezTo>
                        <a:pt x="2729" y="1291"/>
                        <a:pt x="2016" y="965"/>
                        <a:pt x="1266" y="759"/>
                      </a:cubicBezTo>
                      <a:cubicBezTo>
                        <a:pt x="1000" y="685"/>
                        <a:pt x="723" y="659"/>
                        <a:pt x="448" y="685"/>
                      </a:cubicBezTo>
                      <a:lnTo>
                        <a:pt x="397" y="931"/>
                      </a:lnTo>
                      <a:cubicBezTo>
                        <a:pt x="1043" y="1354"/>
                        <a:pt x="1661" y="1772"/>
                        <a:pt x="2329" y="2195"/>
                      </a:cubicBezTo>
                      <a:cubicBezTo>
                        <a:pt x="2604" y="2365"/>
                        <a:pt x="2895" y="2507"/>
                        <a:pt x="3198" y="2618"/>
                      </a:cubicBezTo>
                      <a:lnTo>
                        <a:pt x="3323" y="2520"/>
                      </a:lnTo>
                      <a:cubicBezTo>
                        <a:pt x="3556" y="2334"/>
                        <a:pt x="3593" y="1995"/>
                        <a:pt x="3407" y="1762"/>
                      </a:cubicBezTo>
                      <a:cubicBezTo>
                        <a:pt x="3397" y="1750"/>
                        <a:pt x="3386" y="1737"/>
                        <a:pt x="3374" y="17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2" name="Freeform 4571">
                  <a:extLst>
                    <a:ext uri="{FF2B5EF4-FFF2-40B4-BE49-F238E27FC236}">
                      <a16:creationId xmlns:a16="http://schemas.microsoft.com/office/drawing/2014/main" id="{3B2136CC-0BF4-FC24-90DA-6A261479344A}"/>
                    </a:ext>
                  </a:extLst>
                </p:cNvPr>
                <p:cNvSpPr/>
                <p:nvPr/>
              </p:nvSpPr>
              <p:spPr>
                <a:xfrm rot="-780000">
                  <a:off x="1894648" y="4115410"/>
                  <a:ext cx="1040" cy="606"/>
                </a:xfrm>
                <a:custGeom>
                  <a:avLst/>
                  <a:gdLst>
                    <a:gd name="connsiteX0" fmla="*/ 1433 w 1040"/>
                    <a:gd name="connsiteY0" fmla="*/ 1294 h 606"/>
                    <a:gd name="connsiteX1" fmla="*/ 1433 w 1040"/>
                    <a:gd name="connsiteY1" fmla="*/ 1271 h 606"/>
                    <a:gd name="connsiteX2" fmla="*/ 392 w 1040"/>
                    <a:gd name="connsiteY2" fmla="*/ 699 h 606"/>
                    <a:gd name="connsiteX3" fmla="*/ 1433 w 1040"/>
                    <a:gd name="connsiteY3" fmla="*/ 1294 h 606"/>
                  </a:gdLst>
                  <a:ahLst/>
                  <a:cxnLst>
                    <a:cxn ang="0">
                      <a:pos x="connsiteX0" y="connsiteY0"/>
                    </a:cxn>
                    <a:cxn ang="0">
                      <a:pos x="connsiteX1" y="connsiteY1"/>
                    </a:cxn>
                    <a:cxn ang="0">
                      <a:pos x="connsiteX2" y="connsiteY2"/>
                    </a:cxn>
                    <a:cxn ang="0">
                      <a:pos x="connsiteX3" y="connsiteY3"/>
                    </a:cxn>
                  </a:cxnLst>
                  <a:rect l="l" t="t" r="r" b="b"/>
                  <a:pathLst>
                    <a:path w="1040" h="606">
                      <a:moveTo>
                        <a:pt x="1433" y="1294"/>
                      </a:moveTo>
                      <a:lnTo>
                        <a:pt x="1433" y="1271"/>
                      </a:lnTo>
                      <a:cubicBezTo>
                        <a:pt x="1097" y="1060"/>
                        <a:pt x="750" y="870"/>
                        <a:pt x="392" y="699"/>
                      </a:cubicBezTo>
                      <a:cubicBezTo>
                        <a:pt x="740" y="1071"/>
                        <a:pt x="1112" y="1368"/>
                        <a:pt x="1433" y="12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3" name="Freeform 4572">
                  <a:extLst>
                    <a:ext uri="{FF2B5EF4-FFF2-40B4-BE49-F238E27FC236}">
                      <a16:creationId xmlns:a16="http://schemas.microsoft.com/office/drawing/2014/main" id="{BC94CDE7-DB34-E650-D40F-227B24D5D38B}"/>
                    </a:ext>
                  </a:extLst>
                </p:cNvPr>
                <p:cNvSpPr/>
                <p:nvPr/>
              </p:nvSpPr>
              <p:spPr>
                <a:xfrm rot="-780000">
                  <a:off x="1940045" y="4030485"/>
                  <a:ext cx="1463" cy="1709"/>
                </a:xfrm>
                <a:custGeom>
                  <a:avLst/>
                  <a:gdLst>
                    <a:gd name="connsiteX0" fmla="*/ 933 w 1463"/>
                    <a:gd name="connsiteY0" fmla="*/ 1465 h 1709"/>
                    <a:gd name="connsiteX1" fmla="*/ 1862 w 1463"/>
                    <a:gd name="connsiteY1" fmla="*/ 2394 h 1709"/>
                    <a:gd name="connsiteX2" fmla="*/ 399 w 1463"/>
                    <a:gd name="connsiteY2" fmla="*/ 684 h 1709"/>
                    <a:gd name="connsiteX3" fmla="*/ 933 w 1463"/>
                    <a:gd name="connsiteY3" fmla="*/ 1465 h 1709"/>
                  </a:gdLst>
                  <a:ahLst/>
                  <a:cxnLst>
                    <a:cxn ang="0">
                      <a:pos x="connsiteX0" y="connsiteY0"/>
                    </a:cxn>
                    <a:cxn ang="0">
                      <a:pos x="connsiteX1" y="connsiteY1"/>
                    </a:cxn>
                    <a:cxn ang="0">
                      <a:pos x="connsiteX2" y="connsiteY2"/>
                    </a:cxn>
                    <a:cxn ang="0">
                      <a:pos x="connsiteX3" y="connsiteY3"/>
                    </a:cxn>
                  </a:cxnLst>
                  <a:rect l="l" t="t" r="r" b="b"/>
                  <a:pathLst>
                    <a:path w="1463" h="1709">
                      <a:moveTo>
                        <a:pt x="933" y="1465"/>
                      </a:moveTo>
                      <a:lnTo>
                        <a:pt x="1862" y="2394"/>
                      </a:lnTo>
                      <a:cubicBezTo>
                        <a:pt x="1474" y="1746"/>
                        <a:pt x="980" y="1168"/>
                        <a:pt x="399" y="684"/>
                      </a:cubicBezTo>
                      <a:cubicBezTo>
                        <a:pt x="535" y="971"/>
                        <a:pt x="715" y="1234"/>
                        <a:pt x="933" y="14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4" name="Freeform 4573">
                  <a:extLst>
                    <a:ext uri="{FF2B5EF4-FFF2-40B4-BE49-F238E27FC236}">
                      <a16:creationId xmlns:a16="http://schemas.microsoft.com/office/drawing/2014/main" id="{4AA3D4FB-B577-4AD3-C1D8-682D2AE3760F}"/>
                    </a:ext>
                  </a:extLst>
                </p:cNvPr>
                <p:cNvSpPr/>
                <p:nvPr/>
              </p:nvSpPr>
              <p:spPr>
                <a:xfrm rot="-780000">
                  <a:off x="1879573" y="4117373"/>
                  <a:ext cx="5256" cy="8530"/>
                </a:xfrm>
                <a:custGeom>
                  <a:avLst/>
                  <a:gdLst>
                    <a:gd name="connsiteX0" fmla="*/ 677 w 5256"/>
                    <a:gd name="connsiteY0" fmla="*/ 714 h 8530"/>
                    <a:gd name="connsiteX1" fmla="*/ 1606 w 5256"/>
                    <a:gd name="connsiteY1" fmla="*/ 2252 h 8530"/>
                    <a:gd name="connsiteX2" fmla="*/ 2224 w 5256"/>
                    <a:gd name="connsiteY2" fmla="*/ 2674 h 8530"/>
                    <a:gd name="connsiteX3" fmla="*/ 2150 w 5256"/>
                    <a:gd name="connsiteY3" fmla="*/ 2897 h 8530"/>
                    <a:gd name="connsiteX4" fmla="*/ 4505 w 5256"/>
                    <a:gd name="connsiteY4" fmla="*/ 4412 h 8530"/>
                    <a:gd name="connsiteX5" fmla="*/ 2795 w 5256"/>
                    <a:gd name="connsiteY5" fmla="*/ 6271 h 8530"/>
                    <a:gd name="connsiteX6" fmla="*/ 2670 w 5256"/>
                    <a:gd name="connsiteY6" fmla="*/ 6247 h 8530"/>
                    <a:gd name="connsiteX7" fmla="*/ 738 w 5256"/>
                    <a:gd name="connsiteY7" fmla="*/ 6173 h 8530"/>
                    <a:gd name="connsiteX8" fmla="*/ 389 w 5256"/>
                    <a:gd name="connsiteY8" fmla="*/ 7567 h 8530"/>
                    <a:gd name="connsiteX9" fmla="*/ 3613 w 5256"/>
                    <a:gd name="connsiteY9" fmla="*/ 9230 h 8530"/>
                    <a:gd name="connsiteX10" fmla="*/ 3687 w 5256"/>
                    <a:gd name="connsiteY10" fmla="*/ 9230 h 8530"/>
                    <a:gd name="connsiteX11" fmla="*/ 5248 w 5256"/>
                    <a:gd name="connsiteY11" fmla="*/ 4719 h 8530"/>
                    <a:gd name="connsiteX12" fmla="*/ 4482 w 5256"/>
                    <a:gd name="connsiteY12" fmla="*/ 1420 h 8530"/>
                    <a:gd name="connsiteX13" fmla="*/ 3241 w 5256"/>
                    <a:gd name="connsiteY13" fmla="*/ 1666 h 8530"/>
                    <a:gd name="connsiteX14" fmla="*/ 3738 w 5256"/>
                    <a:gd name="connsiteY14" fmla="*/ 700 h 8530"/>
                    <a:gd name="connsiteX15" fmla="*/ 2995 w 5256"/>
                    <a:gd name="connsiteY15" fmla="*/ 849 h 8530"/>
                    <a:gd name="connsiteX16" fmla="*/ 677 w 5256"/>
                    <a:gd name="connsiteY16" fmla="*/ 714 h 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56" h="8530">
                      <a:moveTo>
                        <a:pt x="677" y="714"/>
                      </a:moveTo>
                      <a:cubicBezTo>
                        <a:pt x="681" y="1358"/>
                        <a:pt x="1037" y="1949"/>
                        <a:pt x="1606" y="2252"/>
                      </a:cubicBezTo>
                      <a:cubicBezTo>
                        <a:pt x="1832" y="2361"/>
                        <a:pt x="2041" y="2503"/>
                        <a:pt x="2224" y="2674"/>
                      </a:cubicBezTo>
                      <a:lnTo>
                        <a:pt x="2150" y="2897"/>
                      </a:lnTo>
                      <a:cubicBezTo>
                        <a:pt x="3102" y="3076"/>
                        <a:pt x="3947" y="3619"/>
                        <a:pt x="4505" y="4412"/>
                      </a:cubicBezTo>
                      <a:cubicBezTo>
                        <a:pt x="5223" y="5899"/>
                        <a:pt x="4653" y="6518"/>
                        <a:pt x="2795" y="6271"/>
                      </a:cubicBezTo>
                      <a:lnTo>
                        <a:pt x="2670" y="6247"/>
                      </a:lnTo>
                      <a:cubicBezTo>
                        <a:pt x="2033" y="6129"/>
                        <a:pt x="1382" y="6104"/>
                        <a:pt x="738" y="6173"/>
                      </a:cubicBezTo>
                      <a:cubicBezTo>
                        <a:pt x="588" y="6628"/>
                        <a:pt x="471" y="7094"/>
                        <a:pt x="389" y="7567"/>
                      </a:cubicBezTo>
                      <a:cubicBezTo>
                        <a:pt x="1261" y="8449"/>
                        <a:pt x="2389" y="9031"/>
                        <a:pt x="3613" y="9230"/>
                      </a:cubicBezTo>
                      <a:lnTo>
                        <a:pt x="3687" y="9230"/>
                      </a:lnTo>
                      <a:cubicBezTo>
                        <a:pt x="4293" y="7757"/>
                        <a:pt x="4814" y="6251"/>
                        <a:pt x="5248" y="4719"/>
                      </a:cubicBezTo>
                      <a:cubicBezTo>
                        <a:pt x="5968" y="2238"/>
                        <a:pt x="5712" y="1197"/>
                        <a:pt x="4482" y="1420"/>
                      </a:cubicBezTo>
                      <a:cubicBezTo>
                        <a:pt x="4110" y="1471"/>
                        <a:pt x="3762" y="1569"/>
                        <a:pt x="3241" y="1666"/>
                      </a:cubicBezTo>
                      <a:lnTo>
                        <a:pt x="3738" y="700"/>
                      </a:lnTo>
                      <a:cubicBezTo>
                        <a:pt x="3499" y="783"/>
                        <a:pt x="3249" y="833"/>
                        <a:pt x="2995" y="849"/>
                      </a:cubicBezTo>
                      <a:cubicBezTo>
                        <a:pt x="2220" y="864"/>
                        <a:pt x="1445" y="819"/>
                        <a:pt x="677" y="71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5" name="Freeform 4574">
                  <a:extLst>
                    <a:ext uri="{FF2B5EF4-FFF2-40B4-BE49-F238E27FC236}">
                      <a16:creationId xmlns:a16="http://schemas.microsoft.com/office/drawing/2014/main" id="{D1EAA2A7-465F-7574-CD4A-5374D9703F2D}"/>
                    </a:ext>
                  </a:extLst>
                </p:cNvPr>
                <p:cNvSpPr/>
                <p:nvPr/>
              </p:nvSpPr>
              <p:spPr>
                <a:xfrm rot="-780000">
                  <a:off x="1949696" y="4034036"/>
                  <a:ext cx="3172" cy="1170"/>
                </a:xfrm>
                <a:custGeom>
                  <a:avLst/>
                  <a:gdLst>
                    <a:gd name="connsiteX0" fmla="*/ 1047 w 3172"/>
                    <a:gd name="connsiteY0" fmla="*/ 1339 h 1170"/>
                    <a:gd name="connsiteX1" fmla="*/ 401 w 3172"/>
                    <a:gd name="connsiteY1" fmla="*/ 1804 h 1170"/>
                    <a:gd name="connsiteX2" fmla="*/ 475 w 3172"/>
                    <a:gd name="connsiteY2" fmla="*/ 1855 h 1170"/>
                    <a:gd name="connsiteX3" fmla="*/ 3573 w 3172"/>
                    <a:gd name="connsiteY3" fmla="*/ 689 h 1170"/>
                    <a:gd name="connsiteX4" fmla="*/ 1047 w 3172"/>
                    <a:gd name="connsiteY4" fmla="*/ 1339 h 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 h="1170">
                      <a:moveTo>
                        <a:pt x="1047" y="1339"/>
                      </a:moveTo>
                      <a:cubicBezTo>
                        <a:pt x="818" y="1474"/>
                        <a:pt x="602" y="1630"/>
                        <a:pt x="401" y="1804"/>
                      </a:cubicBezTo>
                      <a:lnTo>
                        <a:pt x="475" y="1855"/>
                      </a:lnTo>
                      <a:cubicBezTo>
                        <a:pt x="1531" y="1531"/>
                        <a:pt x="2566" y="1141"/>
                        <a:pt x="3573" y="689"/>
                      </a:cubicBezTo>
                      <a:cubicBezTo>
                        <a:pt x="2685" y="650"/>
                        <a:pt x="1806" y="876"/>
                        <a:pt x="1047" y="13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6" name="Freeform 4575">
                  <a:extLst>
                    <a:ext uri="{FF2B5EF4-FFF2-40B4-BE49-F238E27FC236}">
                      <a16:creationId xmlns:a16="http://schemas.microsoft.com/office/drawing/2014/main" id="{B89113BF-7E2A-B22F-2235-2D9384DA2AA9}"/>
                    </a:ext>
                  </a:extLst>
                </p:cNvPr>
                <p:cNvSpPr/>
                <p:nvPr/>
              </p:nvSpPr>
              <p:spPr>
                <a:xfrm rot="-780000">
                  <a:off x="1875771" y="4107958"/>
                  <a:ext cx="6580" cy="8180"/>
                </a:xfrm>
                <a:custGeom>
                  <a:avLst/>
                  <a:gdLst>
                    <a:gd name="connsiteX0" fmla="*/ 3699 w 6580"/>
                    <a:gd name="connsiteY0" fmla="*/ 4363 h 8180"/>
                    <a:gd name="connsiteX1" fmla="*/ 4916 w 6580"/>
                    <a:gd name="connsiteY1" fmla="*/ 3968 h 8180"/>
                    <a:gd name="connsiteX2" fmla="*/ 4048 w 6580"/>
                    <a:gd name="connsiteY2" fmla="*/ 5854 h 8180"/>
                    <a:gd name="connsiteX3" fmla="*/ 3876 w 6580"/>
                    <a:gd name="connsiteY3" fmla="*/ 6077 h 8180"/>
                    <a:gd name="connsiteX4" fmla="*/ 2947 w 6580"/>
                    <a:gd name="connsiteY4" fmla="*/ 7392 h 8180"/>
                    <a:gd name="connsiteX5" fmla="*/ 3221 w 6580"/>
                    <a:gd name="connsiteY5" fmla="*/ 7490 h 8180"/>
                    <a:gd name="connsiteX6" fmla="*/ 5873 w 6580"/>
                    <a:gd name="connsiteY6" fmla="*/ 8679 h 8180"/>
                    <a:gd name="connsiteX7" fmla="*/ 5947 w 6580"/>
                    <a:gd name="connsiteY7" fmla="*/ 8879 h 8180"/>
                    <a:gd name="connsiteX8" fmla="*/ 6370 w 6580"/>
                    <a:gd name="connsiteY8" fmla="*/ 7615 h 8180"/>
                    <a:gd name="connsiteX9" fmla="*/ 5827 w 6580"/>
                    <a:gd name="connsiteY9" fmla="*/ 6574 h 8180"/>
                    <a:gd name="connsiteX10" fmla="*/ 6593 w 6580"/>
                    <a:gd name="connsiteY10" fmla="*/ 4344 h 8180"/>
                    <a:gd name="connsiteX11" fmla="*/ 6839 w 6580"/>
                    <a:gd name="connsiteY11" fmla="*/ 2978 h 8180"/>
                    <a:gd name="connsiteX12" fmla="*/ 2873 w 6580"/>
                    <a:gd name="connsiteY12" fmla="*/ 720 h 8180"/>
                    <a:gd name="connsiteX13" fmla="*/ 2129 w 6580"/>
                    <a:gd name="connsiteY13" fmla="*/ 943 h 8180"/>
                    <a:gd name="connsiteX14" fmla="*/ 420 w 6580"/>
                    <a:gd name="connsiteY14" fmla="*/ 5334 h 8180"/>
                    <a:gd name="connsiteX15" fmla="*/ 1814 w 6580"/>
                    <a:gd name="connsiteY15" fmla="*/ 6969 h 8180"/>
                    <a:gd name="connsiteX16" fmla="*/ 2236 w 6580"/>
                    <a:gd name="connsiteY16" fmla="*/ 6472 h 8180"/>
                    <a:gd name="connsiteX17" fmla="*/ 3699 w 6580"/>
                    <a:gd name="connsiteY17" fmla="*/ 4363 h 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0" h="8180">
                      <a:moveTo>
                        <a:pt x="3699" y="4363"/>
                      </a:moveTo>
                      <a:cubicBezTo>
                        <a:pt x="4094" y="3968"/>
                        <a:pt x="4517" y="4089"/>
                        <a:pt x="4916" y="3968"/>
                      </a:cubicBezTo>
                      <a:lnTo>
                        <a:pt x="4048" y="5854"/>
                      </a:lnTo>
                      <a:lnTo>
                        <a:pt x="3876" y="6077"/>
                      </a:lnTo>
                      <a:cubicBezTo>
                        <a:pt x="3502" y="6466"/>
                        <a:pt x="3188" y="6909"/>
                        <a:pt x="2947" y="7392"/>
                      </a:cubicBezTo>
                      <a:lnTo>
                        <a:pt x="3221" y="7490"/>
                      </a:lnTo>
                      <a:cubicBezTo>
                        <a:pt x="4150" y="7787"/>
                        <a:pt x="5376" y="7615"/>
                        <a:pt x="5873" y="8679"/>
                      </a:cubicBezTo>
                      <a:lnTo>
                        <a:pt x="5947" y="8879"/>
                      </a:lnTo>
                      <a:lnTo>
                        <a:pt x="6370" y="7615"/>
                      </a:lnTo>
                      <a:cubicBezTo>
                        <a:pt x="6011" y="7395"/>
                        <a:pt x="5802" y="6995"/>
                        <a:pt x="5827" y="6574"/>
                      </a:cubicBezTo>
                      <a:cubicBezTo>
                        <a:pt x="5996" y="5804"/>
                        <a:pt x="6253" y="5056"/>
                        <a:pt x="6593" y="4344"/>
                      </a:cubicBezTo>
                      <a:cubicBezTo>
                        <a:pt x="6742" y="3879"/>
                        <a:pt x="7188" y="3201"/>
                        <a:pt x="6839" y="2978"/>
                      </a:cubicBezTo>
                      <a:cubicBezTo>
                        <a:pt x="5569" y="2137"/>
                        <a:pt x="4244" y="1383"/>
                        <a:pt x="2873" y="720"/>
                      </a:cubicBezTo>
                      <a:cubicBezTo>
                        <a:pt x="2724" y="646"/>
                        <a:pt x="2204" y="771"/>
                        <a:pt x="2129" y="943"/>
                      </a:cubicBezTo>
                      <a:cubicBezTo>
                        <a:pt x="1483" y="2375"/>
                        <a:pt x="912" y="3841"/>
                        <a:pt x="420" y="5334"/>
                      </a:cubicBezTo>
                      <a:cubicBezTo>
                        <a:pt x="248" y="5905"/>
                        <a:pt x="792" y="6500"/>
                        <a:pt x="1814" y="6969"/>
                      </a:cubicBezTo>
                      <a:lnTo>
                        <a:pt x="2236" y="6472"/>
                      </a:lnTo>
                      <a:cubicBezTo>
                        <a:pt x="2761" y="5863"/>
                        <a:pt x="3207" y="4860"/>
                        <a:pt x="3699" y="43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7" name="Freeform 4576">
                  <a:extLst>
                    <a:ext uri="{FF2B5EF4-FFF2-40B4-BE49-F238E27FC236}">
                      <a16:creationId xmlns:a16="http://schemas.microsoft.com/office/drawing/2014/main" id="{D2540621-311E-08D3-BDB7-CC86F9A3A8C6}"/>
                    </a:ext>
                  </a:extLst>
                </p:cNvPr>
                <p:cNvSpPr/>
                <p:nvPr/>
              </p:nvSpPr>
              <p:spPr>
                <a:xfrm rot="-780000">
                  <a:off x="1904052" y="3990834"/>
                  <a:ext cx="1909" cy="1091"/>
                </a:xfrm>
                <a:custGeom>
                  <a:avLst/>
                  <a:gdLst>
                    <a:gd name="connsiteX0" fmla="*/ 2302 w 1909"/>
                    <a:gd name="connsiteY0" fmla="*/ 1769 h 1091"/>
                    <a:gd name="connsiteX1" fmla="*/ 2227 w 1909"/>
                    <a:gd name="connsiteY1" fmla="*/ 1695 h 1091"/>
                    <a:gd name="connsiteX2" fmla="*/ 393 w 1909"/>
                    <a:gd name="connsiteY2" fmla="*/ 677 h 1091"/>
                    <a:gd name="connsiteX3" fmla="*/ 416 w 1909"/>
                    <a:gd name="connsiteY3" fmla="*/ 1249 h 1091"/>
                    <a:gd name="connsiteX4" fmla="*/ 662 w 1909"/>
                    <a:gd name="connsiteY4" fmla="*/ 1346 h 1091"/>
                    <a:gd name="connsiteX5" fmla="*/ 2302 w 1909"/>
                    <a:gd name="connsiteY5" fmla="*/ 1769 h 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 h="1091">
                      <a:moveTo>
                        <a:pt x="2302" y="1769"/>
                      </a:moveTo>
                      <a:lnTo>
                        <a:pt x="2227" y="1695"/>
                      </a:lnTo>
                      <a:lnTo>
                        <a:pt x="393" y="677"/>
                      </a:lnTo>
                      <a:cubicBezTo>
                        <a:pt x="413" y="867"/>
                        <a:pt x="421" y="1058"/>
                        <a:pt x="416" y="1249"/>
                      </a:cubicBezTo>
                      <a:lnTo>
                        <a:pt x="662" y="1346"/>
                      </a:lnTo>
                      <a:cubicBezTo>
                        <a:pt x="1168" y="1614"/>
                        <a:pt x="1729" y="1759"/>
                        <a:pt x="2302" y="17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8" name="Freeform 4577">
                  <a:extLst>
                    <a:ext uri="{FF2B5EF4-FFF2-40B4-BE49-F238E27FC236}">
                      <a16:creationId xmlns:a16="http://schemas.microsoft.com/office/drawing/2014/main" id="{71DA4475-93A3-E8DB-70CB-1DF81F29E37F}"/>
                    </a:ext>
                  </a:extLst>
                </p:cNvPr>
                <p:cNvSpPr/>
                <p:nvPr/>
              </p:nvSpPr>
              <p:spPr>
                <a:xfrm rot="-780000">
                  <a:off x="1918080" y="3972143"/>
                  <a:ext cx="3766" cy="1736"/>
                </a:xfrm>
                <a:custGeom>
                  <a:avLst/>
                  <a:gdLst>
                    <a:gd name="connsiteX0" fmla="*/ 1263 w 3766"/>
                    <a:gd name="connsiteY0" fmla="*/ 674 h 1736"/>
                    <a:gd name="connsiteX1" fmla="*/ 395 w 3766"/>
                    <a:gd name="connsiteY1" fmla="*/ 1194 h 1736"/>
                    <a:gd name="connsiteX2" fmla="*/ 1435 w 3766"/>
                    <a:gd name="connsiteY2" fmla="*/ 1766 h 1736"/>
                    <a:gd name="connsiteX3" fmla="*/ 4162 w 3766"/>
                    <a:gd name="connsiteY3" fmla="*/ 2384 h 1736"/>
                    <a:gd name="connsiteX4" fmla="*/ 3567 w 3766"/>
                    <a:gd name="connsiteY4" fmla="*/ 1840 h 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 h="1736">
                      <a:moveTo>
                        <a:pt x="1263" y="674"/>
                      </a:moveTo>
                      <a:cubicBezTo>
                        <a:pt x="992" y="876"/>
                        <a:pt x="701" y="1051"/>
                        <a:pt x="395" y="1194"/>
                      </a:cubicBezTo>
                      <a:lnTo>
                        <a:pt x="1435" y="1766"/>
                      </a:lnTo>
                      <a:cubicBezTo>
                        <a:pt x="2249" y="2273"/>
                        <a:pt x="3209" y="2491"/>
                        <a:pt x="4162" y="2384"/>
                      </a:cubicBezTo>
                      <a:lnTo>
                        <a:pt x="3567" y="184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79" name="Freeform 4578">
                  <a:extLst>
                    <a:ext uri="{FF2B5EF4-FFF2-40B4-BE49-F238E27FC236}">
                      <a16:creationId xmlns:a16="http://schemas.microsoft.com/office/drawing/2014/main" id="{8BD02C65-7409-B797-F18F-7A5E84A4EF6D}"/>
                    </a:ext>
                  </a:extLst>
                </p:cNvPr>
                <p:cNvSpPr/>
                <p:nvPr/>
              </p:nvSpPr>
              <p:spPr>
                <a:xfrm rot="-780000">
                  <a:off x="1909921" y="3970109"/>
                  <a:ext cx="3864" cy="1928"/>
                </a:xfrm>
                <a:custGeom>
                  <a:avLst/>
                  <a:gdLst>
                    <a:gd name="connsiteX0" fmla="*/ 4258 w 3864"/>
                    <a:gd name="connsiteY0" fmla="*/ 2207 h 1928"/>
                    <a:gd name="connsiteX1" fmla="*/ 2549 w 3864"/>
                    <a:gd name="connsiteY1" fmla="*/ 1338 h 1928"/>
                    <a:gd name="connsiteX2" fmla="*/ 1360 w 3864"/>
                    <a:gd name="connsiteY2" fmla="*/ 873 h 1928"/>
                    <a:gd name="connsiteX3" fmla="*/ 788 w 3864"/>
                    <a:gd name="connsiteY3" fmla="*/ 674 h 1928"/>
                    <a:gd name="connsiteX4" fmla="*/ 393 w 3864"/>
                    <a:gd name="connsiteY4" fmla="*/ 674 h 1928"/>
                    <a:gd name="connsiteX5" fmla="*/ 1508 w 3864"/>
                    <a:gd name="connsiteY5" fmla="*/ 1417 h 1928"/>
                    <a:gd name="connsiteX6" fmla="*/ 2005 w 3864"/>
                    <a:gd name="connsiteY6" fmla="*/ 1882 h 1928"/>
                    <a:gd name="connsiteX7" fmla="*/ 3445 w 3864"/>
                    <a:gd name="connsiteY7" fmla="*/ 2602 h 1928"/>
                    <a:gd name="connsiteX8" fmla="*/ 4258 w 3864"/>
                    <a:gd name="connsiteY8" fmla="*/ 2207 h 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 h="1928">
                      <a:moveTo>
                        <a:pt x="4258" y="2207"/>
                      </a:moveTo>
                      <a:lnTo>
                        <a:pt x="2549" y="1338"/>
                      </a:lnTo>
                      <a:cubicBezTo>
                        <a:pt x="2177" y="1213"/>
                        <a:pt x="1805" y="1064"/>
                        <a:pt x="1360" y="873"/>
                      </a:cubicBezTo>
                      <a:lnTo>
                        <a:pt x="788" y="674"/>
                      </a:lnTo>
                      <a:lnTo>
                        <a:pt x="393" y="674"/>
                      </a:lnTo>
                      <a:cubicBezTo>
                        <a:pt x="789" y="884"/>
                        <a:pt x="1162" y="1133"/>
                        <a:pt x="1508" y="1417"/>
                      </a:cubicBezTo>
                      <a:lnTo>
                        <a:pt x="2005" y="1882"/>
                      </a:lnTo>
                      <a:lnTo>
                        <a:pt x="3445" y="2602"/>
                      </a:lnTo>
                      <a:cubicBezTo>
                        <a:pt x="3656" y="2372"/>
                        <a:pt x="3947" y="2231"/>
                        <a:pt x="4258" y="220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0" name="Freeform 4579">
                  <a:extLst>
                    <a:ext uri="{FF2B5EF4-FFF2-40B4-BE49-F238E27FC236}">
                      <a16:creationId xmlns:a16="http://schemas.microsoft.com/office/drawing/2014/main" id="{EC272BAB-D3BB-5C84-040D-2C7EE90FB610}"/>
                    </a:ext>
                  </a:extLst>
                </p:cNvPr>
                <p:cNvSpPr/>
                <p:nvPr/>
              </p:nvSpPr>
              <p:spPr>
                <a:xfrm rot="-780000">
                  <a:off x="1886819" y="4113738"/>
                  <a:ext cx="5777" cy="11809"/>
                </a:xfrm>
                <a:custGeom>
                  <a:avLst/>
                  <a:gdLst>
                    <a:gd name="connsiteX0" fmla="*/ 2173 w 5777"/>
                    <a:gd name="connsiteY0" fmla="*/ 797 h 11809"/>
                    <a:gd name="connsiteX1" fmla="*/ 1579 w 5777"/>
                    <a:gd name="connsiteY1" fmla="*/ 699 h 11809"/>
                    <a:gd name="connsiteX2" fmla="*/ 859 w 5777"/>
                    <a:gd name="connsiteY2" fmla="*/ 4123 h 11809"/>
                    <a:gd name="connsiteX3" fmla="*/ 1751 w 5777"/>
                    <a:gd name="connsiteY3" fmla="*/ 8835 h 11809"/>
                    <a:gd name="connsiteX4" fmla="*/ 2680 w 5777"/>
                    <a:gd name="connsiteY4" fmla="*/ 10544 h 11809"/>
                    <a:gd name="connsiteX5" fmla="*/ 4417 w 5777"/>
                    <a:gd name="connsiteY5" fmla="*/ 12282 h 11809"/>
                    <a:gd name="connsiteX6" fmla="*/ 4417 w 5777"/>
                    <a:gd name="connsiteY6" fmla="*/ 12268 h 11809"/>
                    <a:gd name="connsiteX7" fmla="*/ 3771 w 5777"/>
                    <a:gd name="connsiteY7" fmla="*/ 11450 h 11809"/>
                    <a:gd name="connsiteX8" fmla="*/ 3497 w 5777"/>
                    <a:gd name="connsiteY8" fmla="*/ 10386 h 11809"/>
                    <a:gd name="connsiteX9" fmla="*/ 4835 w 5777"/>
                    <a:gd name="connsiteY9" fmla="*/ 10163 h 11809"/>
                    <a:gd name="connsiteX10" fmla="*/ 5898 w 5777"/>
                    <a:gd name="connsiteY10" fmla="*/ 10386 h 11809"/>
                    <a:gd name="connsiteX11" fmla="*/ 5996 w 5777"/>
                    <a:gd name="connsiteY11" fmla="*/ 10187 h 11809"/>
                    <a:gd name="connsiteX12" fmla="*/ 6168 w 5777"/>
                    <a:gd name="connsiteY12" fmla="*/ 9392 h 11809"/>
                    <a:gd name="connsiteX13" fmla="*/ 5922 w 5777"/>
                    <a:gd name="connsiteY13" fmla="*/ 9072 h 11809"/>
                    <a:gd name="connsiteX14" fmla="*/ 5276 w 5777"/>
                    <a:gd name="connsiteY14" fmla="*/ 7213 h 11809"/>
                    <a:gd name="connsiteX15" fmla="*/ 4803 w 5777"/>
                    <a:gd name="connsiteY15" fmla="*/ 5340 h 11809"/>
                    <a:gd name="connsiteX16" fmla="*/ 4811 w 5777"/>
                    <a:gd name="connsiteY16" fmla="*/ 5327 h 11809"/>
                    <a:gd name="connsiteX17" fmla="*/ 5703 w 5777"/>
                    <a:gd name="connsiteY17" fmla="*/ 2074 h 11809"/>
                    <a:gd name="connsiteX18" fmla="*/ 4589 w 5777"/>
                    <a:gd name="connsiteY18" fmla="*/ 1531 h 11809"/>
                    <a:gd name="connsiteX19" fmla="*/ 2173 w 5777"/>
                    <a:gd name="connsiteY19" fmla="*/ 797 h 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77" h="11809">
                      <a:moveTo>
                        <a:pt x="2173" y="797"/>
                      </a:moveTo>
                      <a:lnTo>
                        <a:pt x="1579" y="699"/>
                      </a:lnTo>
                      <a:cubicBezTo>
                        <a:pt x="1379" y="1814"/>
                        <a:pt x="1156" y="2929"/>
                        <a:pt x="859" y="4123"/>
                      </a:cubicBezTo>
                      <a:cubicBezTo>
                        <a:pt x="139" y="7148"/>
                        <a:pt x="116" y="8983"/>
                        <a:pt x="1751" y="8835"/>
                      </a:cubicBezTo>
                      <a:cubicBezTo>
                        <a:pt x="2471" y="8783"/>
                        <a:pt x="2619" y="9480"/>
                        <a:pt x="2680" y="10544"/>
                      </a:cubicBezTo>
                      <a:cubicBezTo>
                        <a:pt x="2777" y="12231"/>
                        <a:pt x="3297" y="12900"/>
                        <a:pt x="4417" y="12282"/>
                      </a:cubicBezTo>
                      <a:lnTo>
                        <a:pt x="4417" y="12268"/>
                      </a:lnTo>
                      <a:cubicBezTo>
                        <a:pt x="4194" y="11994"/>
                        <a:pt x="3952" y="11725"/>
                        <a:pt x="3771" y="11450"/>
                      </a:cubicBezTo>
                      <a:cubicBezTo>
                        <a:pt x="3399" y="10953"/>
                        <a:pt x="3307" y="10609"/>
                        <a:pt x="3497" y="10386"/>
                      </a:cubicBezTo>
                      <a:cubicBezTo>
                        <a:pt x="3687" y="10163"/>
                        <a:pt x="4143" y="10089"/>
                        <a:pt x="4835" y="10163"/>
                      </a:cubicBezTo>
                      <a:cubicBezTo>
                        <a:pt x="5198" y="10190"/>
                        <a:pt x="5555" y="10265"/>
                        <a:pt x="5898" y="10386"/>
                      </a:cubicBezTo>
                      <a:lnTo>
                        <a:pt x="5996" y="10187"/>
                      </a:lnTo>
                      <a:cubicBezTo>
                        <a:pt x="6089" y="9931"/>
                        <a:pt x="6146" y="9663"/>
                        <a:pt x="6168" y="9392"/>
                      </a:cubicBezTo>
                      <a:lnTo>
                        <a:pt x="5922" y="9072"/>
                      </a:lnTo>
                      <a:cubicBezTo>
                        <a:pt x="5533" y="8527"/>
                        <a:pt x="5309" y="7882"/>
                        <a:pt x="5276" y="7213"/>
                      </a:cubicBezTo>
                      <a:cubicBezTo>
                        <a:pt x="4628" y="6827"/>
                        <a:pt x="4417" y="5988"/>
                        <a:pt x="4803" y="5340"/>
                      </a:cubicBezTo>
                      <a:cubicBezTo>
                        <a:pt x="4806" y="5336"/>
                        <a:pt x="4809" y="5331"/>
                        <a:pt x="4811" y="5327"/>
                      </a:cubicBezTo>
                      <a:cubicBezTo>
                        <a:pt x="5272" y="4294"/>
                        <a:pt x="5573" y="3197"/>
                        <a:pt x="5703" y="2074"/>
                      </a:cubicBezTo>
                      <a:cubicBezTo>
                        <a:pt x="5332" y="1902"/>
                        <a:pt x="4960" y="1703"/>
                        <a:pt x="4589" y="1531"/>
                      </a:cubicBezTo>
                      <a:cubicBezTo>
                        <a:pt x="3815" y="1193"/>
                        <a:pt x="3004" y="947"/>
                        <a:pt x="2173" y="7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1" name="Freeform 4580">
                  <a:extLst>
                    <a:ext uri="{FF2B5EF4-FFF2-40B4-BE49-F238E27FC236}">
                      <a16:creationId xmlns:a16="http://schemas.microsoft.com/office/drawing/2014/main" id="{244C7356-B9EE-0209-671F-C66243492F8B}"/>
                    </a:ext>
                  </a:extLst>
                </p:cNvPr>
                <p:cNvSpPr/>
                <p:nvPr/>
              </p:nvSpPr>
              <p:spPr>
                <a:xfrm rot="-780000">
                  <a:off x="1934361" y="3981334"/>
                  <a:ext cx="351" cy="720"/>
                </a:xfrm>
                <a:custGeom>
                  <a:avLst/>
                  <a:gdLst>
                    <a:gd name="connsiteX0" fmla="*/ 400 w 351"/>
                    <a:gd name="connsiteY0" fmla="*/ 675 h 720"/>
                    <a:gd name="connsiteX1" fmla="*/ 675 w 351"/>
                    <a:gd name="connsiteY1" fmla="*/ 1344 h 720"/>
                    <a:gd name="connsiteX2" fmla="*/ 749 w 351"/>
                    <a:gd name="connsiteY2" fmla="*/ 1396 h 720"/>
                    <a:gd name="connsiteX3" fmla="*/ 726 w 351"/>
                    <a:gd name="connsiteY3" fmla="*/ 1047 h 720"/>
                  </a:gdLst>
                  <a:ahLst/>
                  <a:cxnLst>
                    <a:cxn ang="0">
                      <a:pos x="connsiteX0" y="connsiteY0"/>
                    </a:cxn>
                    <a:cxn ang="0">
                      <a:pos x="connsiteX1" y="connsiteY1"/>
                    </a:cxn>
                    <a:cxn ang="0">
                      <a:pos x="connsiteX2" y="connsiteY2"/>
                    </a:cxn>
                    <a:cxn ang="0">
                      <a:pos x="connsiteX3" y="connsiteY3"/>
                    </a:cxn>
                  </a:cxnLst>
                  <a:rect l="l" t="t" r="r" b="b"/>
                  <a:pathLst>
                    <a:path w="351" h="720">
                      <a:moveTo>
                        <a:pt x="400" y="675"/>
                      </a:moveTo>
                      <a:cubicBezTo>
                        <a:pt x="380" y="930"/>
                        <a:pt x="482" y="1178"/>
                        <a:pt x="675" y="1344"/>
                      </a:cubicBezTo>
                      <a:lnTo>
                        <a:pt x="749" y="1396"/>
                      </a:lnTo>
                      <a:cubicBezTo>
                        <a:pt x="753" y="1279"/>
                        <a:pt x="745" y="1162"/>
                        <a:pt x="726" y="10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2" name="Freeform 4581">
                  <a:extLst>
                    <a:ext uri="{FF2B5EF4-FFF2-40B4-BE49-F238E27FC236}">
                      <a16:creationId xmlns:a16="http://schemas.microsoft.com/office/drawing/2014/main" id="{716AF124-FA8D-EAF9-3536-981C195DB794}"/>
                    </a:ext>
                  </a:extLst>
                </p:cNvPr>
                <p:cNvSpPr/>
                <p:nvPr/>
              </p:nvSpPr>
              <p:spPr>
                <a:xfrm rot="-780000">
                  <a:off x="1932195" y="4009139"/>
                  <a:ext cx="6289" cy="2099"/>
                </a:xfrm>
                <a:custGeom>
                  <a:avLst/>
                  <a:gdLst>
                    <a:gd name="connsiteX0" fmla="*/ 6687 w 6289"/>
                    <a:gd name="connsiteY0" fmla="*/ 703 h 2099"/>
                    <a:gd name="connsiteX1" fmla="*/ 4578 w 6289"/>
                    <a:gd name="connsiteY1" fmla="*/ 777 h 2099"/>
                    <a:gd name="connsiteX2" fmla="*/ 398 w 6289"/>
                    <a:gd name="connsiteY2" fmla="*/ 1242 h 2099"/>
                    <a:gd name="connsiteX3" fmla="*/ 672 w 6289"/>
                    <a:gd name="connsiteY3" fmla="*/ 1516 h 2099"/>
                    <a:gd name="connsiteX4" fmla="*/ 1814 w 6289"/>
                    <a:gd name="connsiteY4" fmla="*/ 2779 h 2099"/>
                    <a:gd name="connsiteX5" fmla="*/ 5758 w 6289"/>
                    <a:gd name="connsiteY5" fmla="*/ 1688 h 2099"/>
                    <a:gd name="connsiteX6" fmla="*/ 6687 w 6289"/>
                    <a:gd name="connsiteY6" fmla="*/ 703 h 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9" h="2099">
                      <a:moveTo>
                        <a:pt x="6687" y="703"/>
                      </a:moveTo>
                      <a:cubicBezTo>
                        <a:pt x="5983" y="657"/>
                        <a:pt x="5277" y="682"/>
                        <a:pt x="4578" y="777"/>
                      </a:cubicBezTo>
                      <a:cubicBezTo>
                        <a:pt x="3185" y="926"/>
                        <a:pt x="1791" y="1125"/>
                        <a:pt x="398" y="1242"/>
                      </a:cubicBezTo>
                      <a:lnTo>
                        <a:pt x="672" y="1516"/>
                      </a:lnTo>
                      <a:lnTo>
                        <a:pt x="1814" y="2779"/>
                      </a:lnTo>
                      <a:cubicBezTo>
                        <a:pt x="3208" y="2408"/>
                        <a:pt x="4564" y="2110"/>
                        <a:pt x="5758" y="1688"/>
                      </a:cubicBezTo>
                      <a:cubicBezTo>
                        <a:pt x="6217" y="1542"/>
                        <a:pt x="6568" y="1170"/>
                        <a:pt x="6687" y="7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3" name="Freeform 4582">
                  <a:extLst>
                    <a:ext uri="{FF2B5EF4-FFF2-40B4-BE49-F238E27FC236}">
                      <a16:creationId xmlns:a16="http://schemas.microsoft.com/office/drawing/2014/main" id="{C9E4AC63-CD1C-709E-7014-C8B361120208}"/>
                    </a:ext>
                  </a:extLst>
                </p:cNvPr>
                <p:cNvSpPr/>
                <p:nvPr/>
              </p:nvSpPr>
              <p:spPr>
                <a:xfrm rot="-780000">
                  <a:off x="1959957" y="4014145"/>
                  <a:ext cx="915" cy="789"/>
                </a:xfrm>
                <a:custGeom>
                  <a:avLst/>
                  <a:gdLst>
                    <a:gd name="connsiteX0" fmla="*/ 677 w 915"/>
                    <a:gd name="connsiteY0" fmla="*/ 1299 h 789"/>
                    <a:gd name="connsiteX1" fmla="*/ 403 w 915"/>
                    <a:gd name="connsiteY1" fmla="*/ 1471 h 789"/>
                    <a:gd name="connsiteX2" fmla="*/ 1243 w 915"/>
                    <a:gd name="connsiteY2" fmla="*/ 1299 h 789"/>
                    <a:gd name="connsiteX3" fmla="*/ 1267 w 915"/>
                    <a:gd name="connsiteY3" fmla="*/ 1299 h 789"/>
                    <a:gd name="connsiteX4" fmla="*/ 1318 w 915"/>
                    <a:gd name="connsiteY4" fmla="*/ 681 h 789"/>
                    <a:gd name="connsiteX5" fmla="*/ 677 w 915"/>
                    <a:gd name="connsiteY5" fmla="*/ 1299 h 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 h="789">
                      <a:moveTo>
                        <a:pt x="677" y="1299"/>
                      </a:moveTo>
                      <a:lnTo>
                        <a:pt x="403" y="1471"/>
                      </a:lnTo>
                      <a:lnTo>
                        <a:pt x="1243" y="1299"/>
                      </a:lnTo>
                      <a:lnTo>
                        <a:pt x="1267" y="1299"/>
                      </a:lnTo>
                      <a:lnTo>
                        <a:pt x="1318" y="681"/>
                      </a:lnTo>
                      <a:cubicBezTo>
                        <a:pt x="1116" y="899"/>
                        <a:pt x="902" y="1106"/>
                        <a:pt x="677" y="12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4" name="Freeform 4583">
                  <a:extLst>
                    <a:ext uri="{FF2B5EF4-FFF2-40B4-BE49-F238E27FC236}">
                      <a16:creationId xmlns:a16="http://schemas.microsoft.com/office/drawing/2014/main" id="{6B903F29-1F39-B07C-D606-53581C425E56}"/>
                    </a:ext>
                  </a:extLst>
                </p:cNvPr>
                <p:cNvSpPr/>
                <p:nvPr/>
              </p:nvSpPr>
              <p:spPr>
                <a:xfrm rot="-780000">
                  <a:off x="1924778" y="3985118"/>
                  <a:ext cx="13949" cy="7898"/>
                </a:xfrm>
                <a:custGeom>
                  <a:avLst/>
                  <a:gdLst>
                    <a:gd name="connsiteX0" fmla="*/ 6036 w 13949"/>
                    <a:gd name="connsiteY0" fmla="*/ 7446 h 7898"/>
                    <a:gd name="connsiteX1" fmla="*/ 9632 w 13949"/>
                    <a:gd name="connsiteY1" fmla="*/ 5982 h 7898"/>
                    <a:gd name="connsiteX2" fmla="*/ 12855 w 13949"/>
                    <a:gd name="connsiteY2" fmla="*/ 6577 h 7898"/>
                    <a:gd name="connsiteX3" fmla="*/ 12757 w 13949"/>
                    <a:gd name="connsiteY3" fmla="*/ 4147 h 7898"/>
                    <a:gd name="connsiteX4" fmla="*/ 14346 w 13949"/>
                    <a:gd name="connsiteY4" fmla="*/ 3501 h 7898"/>
                    <a:gd name="connsiteX5" fmla="*/ 13751 w 13949"/>
                    <a:gd name="connsiteY5" fmla="*/ 3376 h 7898"/>
                    <a:gd name="connsiteX6" fmla="*/ 10825 w 13949"/>
                    <a:gd name="connsiteY6" fmla="*/ 2386 h 7898"/>
                    <a:gd name="connsiteX7" fmla="*/ 10031 w 13949"/>
                    <a:gd name="connsiteY7" fmla="*/ 2535 h 7898"/>
                    <a:gd name="connsiteX8" fmla="*/ 7709 w 13949"/>
                    <a:gd name="connsiteY8" fmla="*/ 2070 h 7898"/>
                    <a:gd name="connsiteX9" fmla="*/ 4513 w 13949"/>
                    <a:gd name="connsiteY9" fmla="*/ 676 h 7898"/>
                    <a:gd name="connsiteX10" fmla="*/ 4490 w 13949"/>
                    <a:gd name="connsiteY10" fmla="*/ 699 h 7898"/>
                    <a:gd name="connsiteX11" fmla="*/ 649 w 13949"/>
                    <a:gd name="connsiteY11" fmla="*/ 4690 h 7898"/>
                    <a:gd name="connsiteX12" fmla="*/ 1294 w 13949"/>
                    <a:gd name="connsiteY12" fmla="*/ 5685 h 7898"/>
                    <a:gd name="connsiteX13" fmla="*/ 3277 w 13949"/>
                    <a:gd name="connsiteY13" fmla="*/ 8287 h 7898"/>
                    <a:gd name="connsiteX14" fmla="*/ 6036 w 13949"/>
                    <a:gd name="connsiteY14" fmla="*/ 7446 h 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49" h="7898">
                      <a:moveTo>
                        <a:pt x="6036" y="7446"/>
                      </a:moveTo>
                      <a:cubicBezTo>
                        <a:pt x="6431" y="6279"/>
                        <a:pt x="7476" y="5634"/>
                        <a:pt x="9632" y="5982"/>
                      </a:cubicBezTo>
                      <a:cubicBezTo>
                        <a:pt x="10695" y="6154"/>
                        <a:pt x="11787" y="6354"/>
                        <a:pt x="12855" y="6577"/>
                      </a:cubicBezTo>
                      <a:lnTo>
                        <a:pt x="12757" y="4147"/>
                      </a:lnTo>
                      <a:cubicBezTo>
                        <a:pt x="13301" y="3924"/>
                        <a:pt x="13821" y="3682"/>
                        <a:pt x="14346" y="3501"/>
                      </a:cubicBezTo>
                      <a:lnTo>
                        <a:pt x="13751" y="3376"/>
                      </a:lnTo>
                      <a:cubicBezTo>
                        <a:pt x="12734" y="3078"/>
                        <a:pt x="11768" y="2730"/>
                        <a:pt x="10825" y="2386"/>
                      </a:cubicBezTo>
                      <a:cubicBezTo>
                        <a:pt x="10573" y="2488"/>
                        <a:pt x="10303" y="2538"/>
                        <a:pt x="10031" y="2535"/>
                      </a:cubicBezTo>
                      <a:cubicBezTo>
                        <a:pt x="9234" y="2534"/>
                        <a:pt x="8445" y="2376"/>
                        <a:pt x="7709" y="2070"/>
                      </a:cubicBezTo>
                      <a:cubicBezTo>
                        <a:pt x="6734" y="1421"/>
                        <a:pt x="5652" y="949"/>
                        <a:pt x="4513" y="676"/>
                      </a:cubicBezTo>
                      <a:lnTo>
                        <a:pt x="4490" y="699"/>
                      </a:lnTo>
                      <a:cubicBezTo>
                        <a:pt x="918" y="1629"/>
                        <a:pt x="-155" y="2832"/>
                        <a:pt x="649" y="4690"/>
                      </a:cubicBezTo>
                      <a:cubicBezTo>
                        <a:pt x="822" y="5047"/>
                        <a:pt x="1039" y="5381"/>
                        <a:pt x="1294" y="5685"/>
                      </a:cubicBezTo>
                      <a:cubicBezTo>
                        <a:pt x="1940" y="6554"/>
                        <a:pt x="2609" y="7422"/>
                        <a:pt x="3277" y="8287"/>
                      </a:cubicBezTo>
                      <a:cubicBezTo>
                        <a:pt x="4945" y="8839"/>
                        <a:pt x="5665" y="8616"/>
                        <a:pt x="6036" y="74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5" name="Freeform 4584">
                  <a:extLst>
                    <a:ext uri="{FF2B5EF4-FFF2-40B4-BE49-F238E27FC236}">
                      <a16:creationId xmlns:a16="http://schemas.microsoft.com/office/drawing/2014/main" id="{695CEBE9-BFAB-6F45-3261-A1E96BCEB4CC}"/>
                    </a:ext>
                  </a:extLst>
                </p:cNvPr>
                <p:cNvSpPr/>
                <p:nvPr/>
              </p:nvSpPr>
              <p:spPr>
                <a:xfrm rot="-780000">
                  <a:off x="1890922" y="4069823"/>
                  <a:ext cx="3314" cy="4484"/>
                </a:xfrm>
                <a:custGeom>
                  <a:avLst/>
                  <a:gdLst>
                    <a:gd name="connsiteX0" fmla="*/ 2368 w 3314"/>
                    <a:gd name="connsiteY0" fmla="*/ 883 h 4484"/>
                    <a:gd name="connsiteX1" fmla="*/ 928 w 3314"/>
                    <a:gd name="connsiteY1" fmla="*/ 1975 h 4484"/>
                    <a:gd name="connsiteX2" fmla="*/ 3483 w 3314"/>
                    <a:gd name="connsiteY2" fmla="*/ 5176 h 4484"/>
                    <a:gd name="connsiteX3" fmla="*/ 3706 w 3314"/>
                    <a:gd name="connsiteY3" fmla="*/ 994 h 4484"/>
                    <a:gd name="connsiteX4" fmla="*/ 2368 w 3314"/>
                    <a:gd name="connsiteY4" fmla="*/ 883 h 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 h="4484">
                      <a:moveTo>
                        <a:pt x="2368" y="883"/>
                      </a:moveTo>
                      <a:cubicBezTo>
                        <a:pt x="259" y="488"/>
                        <a:pt x="-61" y="636"/>
                        <a:pt x="928" y="1975"/>
                      </a:cubicBezTo>
                      <a:cubicBezTo>
                        <a:pt x="1722" y="3043"/>
                        <a:pt x="2591" y="4107"/>
                        <a:pt x="3483" y="5176"/>
                      </a:cubicBezTo>
                      <a:cubicBezTo>
                        <a:pt x="3580" y="3782"/>
                        <a:pt x="3655" y="2388"/>
                        <a:pt x="3706" y="994"/>
                      </a:cubicBezTo>
                      <a:cubicBezTo>
                        <a:pt x="3257" y="1005"/>
                        <a:pt x="2809" y="967"/>
                        <a:pt x="2368" y="88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6" name="Freeform 4585">
                  <a:extLst>
                    <a:ext uri="{FF2B5EF4-FFF2-40B4-BE49-F238E27FC236}">
                      <a16:creationId xmlns:a16="http://schemas.microsoft.com/office/drawing/2014/main" id="{AB7C58E9-FFCD-71BE-C238-7F225E24D5DF}"/>
                    </a:ext>
                  </a:extLst>
                </p:cNvPr>
                <p:cNvSpPr/>
                <p:nvPr/>
              </p:nvSpPr>
              <p:spPr>
                <a:xfrm rot="-780000">
                  <a:off x="1886304" y="4080123"/>
                  <a:ext cx="1937" cy="4058"/>
                </a:xfrm>
                <a:custGeom>
                  <a:avLst/>
                  <a:gdLst>
                    <a:gd name="connsiteX0" fmla="*/ 836 w 1937"/>
                    <a:gd name="connsiteY0" fmla="*/ 2728 h 4058"/>
                    <a:gd name="connsiteX1" fmla="*/ 711 w 1937"/>
                    <a:gd name="connsiteY1" fmla="*/ 3123 h 4058"/>
                    <a:gd name="connsiteX2" fmla="*/ 390 w 1937"/>
                    <a:gd name="connsiteY2" fmla="*/ 4712 h 4058"/>
                    <a:gd name="connsiteX3" fmla="*/ 390 w 1937"/>
                    <a:gd name="connsiteY3" fmla="*/ 4735 h 4058"/>
                    <a:gd name="connsiteX4" fmla="*/ 1110 w 1937"/>
                    <a:gd name="connsiteY4" fmla="*/ 4364 h 4058"/>
                    <a:gd name="connsiteX5" fmla="*/ 2327 w 1937"/>
                    <a:gd name="connsiteY5" fmla="*/ 1511 h 4058"/>
                    <a:gd name="connsiteX6" fmla="*/ 2053 w 1937"/>
                    <a:gd name="connsiteY6" fmla="*/ 693 h 4058"/>
                    <a:gd name="connsiteX7" fmla="*/ 836 w 1937"/>
                    <a:gd name="connsiteY7" fmla="*/ 2728 h 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7" h="4058">
                      <a:moveTo>
                        <a:pt x="836" y="2728"/>
                      </a:moveTo>
                      <a:lnTo>
                        <a:pt x="711" y="3123"/>
                      </a:lnTo>
                      <a:lnTo>
                        <a:pt x="390" y="4712"/>
                      </a:lnTo>
                      <a:lnTo>
                        <a:pt x="390" y="4735"/>
                      </a:lnTo>
                      <a:cubicBezTo>
                        <a:pt x="689" y="4804"/>
                        <a:pt x="993" y="4647"/>
                        <a:pt x="1110" y="4364"/>
                      </a:cubicBezTo>
                      <a:cubicBezTo>
                        <a:pt x="1598" y="3450"/>
                        <a:pt x="2005" y="2495"/>
                        <a:pt x="2327" y="1511"/>
                      </a:cubicBezTo>
                      <a:cubicBezTo>
                        <a:pt x="2338" y="1214"/>
                        <a:pt x="2240" y="924"/>
                        <a:pt x="2053" y="693"/>
                      </a:cubicBezTo>
                      <a:cubicBezTo>
                        <a:pt x="1772" y="1438"/>
                        <a:pt x="1360" y="2127"/>
                        <a:pt x="836" y="27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7" name="Freeform 4586">
                  <a:extLst>
                    <a:ext uri="{FF2B5EF4-FFF2-40B4-BE49-F238E27FC236}">
                      <a16:creationId xmlns:a16="http://schemas.microsoft.com/office/drawing/2014/main" id="{6EB3194F-B94E-8F68-63F1-1E551C7A45D7}"/>
                    </a:ext>
                  </a:extLst>
                </p:cNvPr>
                <p:cNvSpPr/>
                <p:nvPr/>
              </p:nvSpPr>
              <p:spPr>
                <a:xfrm rot="-780000">
                  <a:off x="1866380" y="4071444"/>
                  <a:ext cx="13303" cy="8538"/>
                </a:xfrm>
                <a:custGeom>
                  <a:avLst/>
                  <a:gdLst>
                    <a:gd name="connsiteX0" fmla="*/ 13691 w 13303"/>
                    <a:gd name="connsiteY0" fmla="*/ 5640 h 8538"/>
                    <a:gd name="connsiteX1" fmla="*/ 11782 w 13303"/>
                    <a:gd name="connsiteY1" fmla="*/ 5176 h 8538"/>
                    <a:gd name="connsiteX2" fmla="*/ 7095 w 13303"/>
                    <a:gd name="connsiteY2" fmla="*/ 1803 h 8538"/>
                    <a:gd name="connsiteX3" fmla="*/ 3923 w 13303"/>
                    <a:gd name="connsiteY3" fmla="*/ 711 h 8538"/>
                    <a:gd name="connsiteX4" fmla="*/ 1024 w 13303"/>
                    <a:gd name="connsiteY4" fmla="*/ 985 h 8538"/>
                    <a:gd name="connsiteX5" fmla="*/ 430 w 13303"/>
                    <a:gd name="connsiteY5" fmla="*/ 1677 h 8538"/>
                    <a:gd name="connsiteX6" fmla="*/ 1967 w 13303"/>
                    <a:gd name="connsiteY6" fmla="*/ 2746 h 8538"/>
                    <a:gd name="connsiteX7" fmla="*/ 2836 w 13303"/>
                    <a:gd name="connsiteY7" fmla="*/ 3020 h 8538"/>
                    <a:gd name="connsiteX8" fmla="*/ 9181 w 13303"/>
                    <a:gd name="connsiteY8" fmla="*/ 6737 h 8538"/>
                    <a:gd name="connsiteX9" fmla="*/ 10621 w 13303"/>
                    <a:gd name="connsiteY9" fmla="*/ 8400 h 8538"/>
                    <a:gd name="connsiteX10" fmla="*/ 12878 w 13303"/>
                    <a:gd name="connsiteY10" fmla="*/ 9195 h 8538"/>
                    <a:gd name="connsiteX11" fmla="*/ 12952 w 13303"/>
                    <a:gd name="connsiteY11" fmla="*/ 7359 h 8538"/>
                    <a:gd name="connsiteX12" fmla="*/ 13691 w 13303"/>
                    <a:gd name="connsiteY12" fmla="*/ 5640 h 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3" h="8538">
                      <a:moveTo>
                        <a:pt x="13691" y="5640"/>
                      </a:moveTo>
                      <a:cubicBezTo>
                        <a:pt x="13017" y="5813"/>
                        <a:pt x="12301" y="5639"/>
                        <a:pt x="11782" y="5176"/>
                      </a:cubicBezTo>
                      <a:cubicBezTo>
                        <a:pt x="10193" y="4061"/>
                        <a:pt x="8558" y="2945"/>
                        <a:pt x="7095" y="1803"/>
                      </a:cubicBezTo>
                      <a:cubicBezTo>
                        <a:pt x="6246" y="996"/>
                        <a:pt x="5088" y="598"/>
                        <a:pt x="3923" y="711"/>
                      </a:cubicBezTo>
                      <a:cubicBezTo>
                        <a:pt x="2952" y="750"/>
                        <a:pt x="1985" y="841"/>
                        <a:pt x="1024" y="985"/>
                      </a:cubicBezTo>
                      <a:cubicBezTo>
                        <a:pt x="630" y="1059"/>
                        <a:pt x="258" y="1408"/>
                        <a:pt x="430" y="1677"/>
                      </a:cubicBezTo>
                      <a:cubicBezTo>
                        <a:pt x="872" y="2125"/>
                        <a:pt x="1393" y="2487"/>
                        <a:pt x="1967" y="2746"/>
                      </a:cubicBezTo>
                      <a:cubicBezTo>
                        <a:pt x="2241" y="2881"/>
                        <a:pt x="2534" y="2974"/>
                        <a:pt x="2836" y="3020"/>
                      </a:cubicBezTo>
                      <a:cubicBezTo>
                        <a:pt x="5350" y="3397"/>
                        <a:pt x="7622" y="4728"/>
                        <a:pt x="9181" y="6737"/>
                      </a:cubicBezTo>
                      <a:cubicBezTo>
                        <a:pt x="9605" y="7338"/>
                        <a:pt x="10087" y="7895"/>
                        <a:pt x="10621" y="8400"/>
                      </a:cubicBezTo>
                      <a:cubicBezTo>
                        <a:pt x="11184" y="9039"/>
                        <a:pt x="12039" y="9340"/>
                        <a:pt x="12878" y="9195"/>
                      </a:cubicBezTo>
                      <a:cubicBezTo>
                        <a:pt x="12817" y="8582"/>
                        <a:pt x="12842" y="7965"/>
                        <a:pt x="12952" y="7359"/>
                      </a:cubicBezTo>
                      <a:cubicBezTo>
                        <a:pt x="13106" y="6751"/>
                        <a:pt x="13355" y="6171"/>
                        <a:pt x="13691" y="564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8" name="Freeform 4587">
                  <a:extLst>
                    <a:ext uri="{FF2B5EF4-FFF2-40B4-BE49-F238E27FC236}">
                      <a16:creationId xmlns:a16="http://schemas.microsoft.com/office/drawing/2014/main" id="{D828F24B-6BF3-2D83-048C-C0EDD3CC0E56}"/>
                    </a:ext>
                  </a:extLst>
                </p:cNvPr>
                <p:cNvSpPr/>
                <p:nvPr/>
              </p:nvSpPr>
              <p:spPr>
                <a:xfrm rot="-780000">
                  <a:off x="1881744" y="4076453"/>
                  <a:ext cx="3797" cy="7564"/>
                </a:xfrm>
                <a:custGeom>
                  <a:avLst/>
                  <a:gdLst>
                    <a:gd name="connsiteX0" fmla="*/ 2145 w 3797"/>
                    <a:gd name="connsiteY0" fmla="*/ 4382 h 7564"/>
                    <a:gd name="connsiteX1" fmla="*/ 1602 w 3797"/>
                    <a:gd name="connsiteY1" fmla="*/ 5776 h 7564"/>
                    <a:gd name="connsiteX2" fmla="*/ 413 w 3797"/>
                    <a:gd name="connsiteY2" fmla="*/ 7885 h 7564"/>
                    <a:gd name="connsiteX3" fmla="*/ 390 w 3797"/>
                    <a:gd name="connsiteY3" fmla="*/ 7959 h 7564"/>
                    <a:gd name="connsiteX4" fmla="*/ 1755 w 3797"/>
                    <a:gd name="connsiteY4" fmla="*/ 8257 h 7564"/>
                    <a:gd name="connsiteX5" fmla="*/ 2995 w 3797"/>
                    <a:gd name="connsiteY5" fmla="*/ 6593 h 7564"/>
                    <a:gd name="connsiteX6" fmla="*/ 3144 w 3797"/>
                    <a:gd name="connsiteY6" fmla="*/ 2031 h 7564"/>
                    <a:gd name="connsiteX7" fmla="*/ 1927 w 3797"/>
                    <a:gd name="connsiteY7" fmla="*/ 693 h 7564"/>
                    <a:gd name="connsiteX8" fmla="*/ 2127 w 3797"/>
                    <a:gd name="connsiteY8" fmla="*/ 1956 h 7564"/>
                    <a:gd name="connsiteX9" fmla="*/ 2145 w 3797"/>
                    <a:gd name="connsiteY9" fmla="*/ 4382 h 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 h="7564">
                      <a:moveTo>
                        <a:pt x="2145" y="4382"/>
                      </a:moveTo>
                      <a:cubicBezTo>
                        <a:pt x="2034" y="4870"/>
                        <a:pt x="1851" y="5341"/>
                        <a:pt x="1602" y="5776"/>
                      </a:cubicBezTo>
                      <a:cubicBezTo>
                        <a:pt x="1032" y="6366"/>
                        <a:pt x="623" y="7092"/>
                        <a:pt x="413" y="7885"/>
                      </a:cubicBezTo>
                      <a:lnTo>
                        <a:pt x="390" y="7959"/>
                      </a:lnTo>
                      <a:cubicBezTo>
                        <a:pt x="854" y="8034"/>
                        <a:pt x="1281" y="8131"/>
                        <a:pt x="1755" y="8257"/>
                      </a:cubicBezTo>
                      <a:cubicBezTo>
                        <a:pt x="2150" y="7713"/>
                        <a:pt x="2573" y="7142"/>
                        <a:pt x="2995" y="6593"/>
                      </a:cubicBezTo>
                      <a:cubicBezTo>
                        <a:pt x="4533" y="4684"/>
                        <a:pt x="4584" y="3768"/>
                        <a:pt x="3144" y="2031"/>
                      </a:cubicBezTo>
                      <a:cubicBezTo>
                        <a:pt x="2749" y="1566"/>
                        <a:pt x="2303" y="1139"/>
                        <a:pt x="1927" y="693"/>
                      </a:cubicBezTo>
                      <a:cubicBezTo>
                        <a:pt x="1978" y="1157"/>
                        <a:pt x="2099" y="1487"/>
                        <a:pt x="2127" y="1956"/>
                      </a:cubicBezTo>
                      <a:cubicBezTo>
                        <a:pt x="2195" y="2763"/>
                        <a:pt x="2202" y="3574"/>
                        <a:pt x="2145" y="43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89" name="Freeform 4588">
                  <a:extLst>
                    <a:ext uri="{FF2B5EF4-FFF2-40B4-BE49-F238E27FC236}">
                      <a16:creationId xmlns:a16="http://schemas.microsoft.com/office/drawing/2014/main" id="{28BE8D6C-F91C-6C3B-5E86-C80A0FDE6C0B}"/>
                    </a:ext>
                  </a:extLst>
                </p:cNvPr>
                <p:cNvSpPr/>
                <p:nvPr/>
              </p:nvSpPr>
              <p:spPr>
                <a:xfrm rot="-780000">
                  <a:off x="1877354" y="4080685"/>
                  <a:ext cx="3931" cy="3963"/>
                </a:xfrm>
                <a:custGeom>
                  <a:avLst/>
                  <a:gdLst>
                    <a:gd name="connsiteX0" fmla="*/ 4295 w 3931"/>
                    <a:gd name="connsiteY0" fmla="*/ 2059 h 3963"/>
                    <a:gd name="connsiteX1" fmla="*/ 3924 w 3931"/>
                    <a:gd name="connsiteY1" fmla="*/ 693 h 3963"/>
                    <a:gd name="connsiteX2" fmla="*/ 3380 w 3931"/>
                    <a:gd name="connsiteY2" fmla="*/ 1362 h 3963"/>
                    <a:gd name="connsiteX3" fmla="*/ 1123 w 3931"/>
                    <a:gd name="connsiteY3" fmla="*/ 2431 h 3963"/>
                    <a:gd name="connsiteX4" fmla="*/ 751 w 3931"/>
                    <a:gd name="connsiteY4" fmla="*/ 3644 h 3963"/>
                    <a:gd name="connsiteX5" fmla="*/ 3255 w 3931"/>
                    <a:gd name="connsiteY5" fmla="*/ 4633 h 3963"/>
                    <a:gd name="connsiteX6" fmla="*/ 3826 w 3931"/>
                    <a:gd name="connsiteY6" fmla="*/ 4657 h 3963"/>
                    <a:gd name="connsiteX7" fmla="*/ 4295 w 3931"/>
                    <a:gd name="connsiteY7" fmla="*/ 2059 h 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 h="3963">
                      <a:moveTo>
                        <a:pt x="4295" y="2059"/>
                      </a:moveTo>
                      <a:cubicBezTo>
                        <a:pt x="4209" y="1594"/>
                        <a:pt x="4085" y="1138"/>
                        <a:pt x="3924" y="693"/>
                      </a:cubicBezTo>
                      <a:cubicBezTo>
                        <a:pt x="3752" y="893"/>
                        <a:pt x="3603" y="1158"/>
                        <a:pt x="3380" y="1362"/>
                      </a:cubicBezTo>
                      <a:cubicBezTo>
                        <a:pt x="2700" y="1854"/>
                        <a:pt x="1935" y="2217"/>
                        <a:pt x="1123" y="2431"/>
                      </a:cubicBezTo>
                      <a:cubicBezTo>
                        <a:pt x="505" y="2677"/>
                        <a:pt x="31" y="2896"/>
                        <a:pt x="751" y="3644"/>
                      </a:cubicBezTo>
                      <a:cubicBezTo>
                        <a:pt x="1404" y="4320"/>
                        <a:pt x="2316" y="4681"/>
                        <a:pt x="3255" y="4633"/>
                      </a:cubicBezTo>
                      <a:cubicBezTo>
                        <a:pt x="3454" y="4633"/>
                        <a:pt x="3650" y="4657"/>
                        <a:pt x="3826" y="4657"/>
                      </a:cubicBezTo>
                      <a:cubicBezTo>
                        <a:pt x="4224" y="3852"/>
                        <a:pt x="4387" y="2952"/>
                        <a:pt x="4295" y="20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0" name="Freeform 4589">
                  <a:extLst>
                    <a:ext uri="{FF2B5EF4-FFF2-40B4-BE49-F238E27FC236}">
                      <a16:creationId xmlns:a16="http://schemas.microsoft.com/office/drawing/2014/main" id="{8F25991D-2F73-A039-59D6-4A038D576BF6}"/>
                    </a:ext>
                  </a:extLst>
                </p:cNvPr>
                <p:cNvSpPr/>
                <p:nvPr/>
              </p:nvSpPr>
              <p:spPr>
                <a:xfrm rot="-780000">
                  <a:off x="1885190" y="4083079"/>
                  <a:ext cx="1342" cy="1365"/>
                </a:xfrm>
                <a:custGeom>
                  <a:avLst/>
                  <a:gdLst>
                    <a:gd name="connsiteX0" fmla="*/ 1338 w 1342"/>
                    <a:gd name="connsiteY0" fmla="*/ 2060 h 1365"/>
                    <a:gd name="connsiteX1" fmla="*/ 1732 w 1342"/>
                    <a:gd name="connsiteY1" fmla="*/ 694 h 1365"/>
                    <a:gd name="connsiteX2" fmla="*/ 1607 w 1342"/>
                    <a:gd name="connsiteY2" fmla="*/ 842 h 1365"/>
                    <a:gd name="connsiteX3" fmla="*/ 390 w 1342"/>
                    <a:gd name="connsiteY3" fmla="*/ 1683 h 1365"/>
                    <a:gd name="connsiteX4" fmla="*/ 855 w 1342"/>
                    <a:gd name="connsiteY4" fmla="*/ 1855 h 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 h="1365">
                      <a:moveTo>
                        <a:pt x="1338" y="2060"/>
                      </a:moveTo>
                      <a:cubicBezTo>
                        <a:pt x="1443" y="1597"/>
                        <a:pt x="1575" y="1141"/>
                        <a:pt x="1732" y="694"/>
                      </a:cubicBezTo>
                      <a:lnTo>
                        <a:pt x="1607" y="842"/>
                      </a:lnTo>
                      <a:cubicBezTo>
                        <a:pt x="1230" y="1162"/>
                        <a:pt x="822" y="1444"/>
                        <a:pt x="390" y="1683"/>
                      </a:cubicBezTo>
                      <a:lnTo>
                        <a:pt x="855" y="185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1" name="Freeform 4590">
                  <a:extLst>
                    <a:ext uri="{FF2B5EF4-FFF2-40B4-BE49-F238E27FC236}">
                      <a16:creationId xmlns:a16="http://schemas.microsoft.com/office/drawing/2014/main" id="{639321F4-A74F-16EA-9F91-D32386623FCB}"/>
                    </a:ext>
                  </a:extLst>
                </p:cNvPr>
                <p:cNvSpPr/>
                <p:nvPr/>
              </p:nvSpPr>
              <p:spPr>
                <a:xfrm rot="-780000">
                  <a:off x="1878078" y="4062355"/>
                  <a:ext cx="15339" cy="11793"/>
                </a:xfrm>
                <a:custGeom>
                  <a:avLst/>
                  <a:gdLst>
                    <a:gd name="connsiteX0" fmla="*/ 10517 w 15339"/>
                    <a:gd name="connsiteY0" fmla="*/ 1287 h 11793"/>
                    <a:gd name="connsiteX1" fmla="*/ 10052 w 15339"/>
                    <a:gd name="connsiteY1" fmla="*/ 2527 h 11793"/>
                    <a:gd name="connsiteX2" fmla="*/ 8292 w 15339"/>
                    <a:gd name="connsiteY2" fmla="*/ 4808 h 11793"/>
                    <a:gd name="connsiteX3" fmla="*/ 8120 w 15339"/>
                    <a:gd name="connsiteY3" fmla="*/ 4534 h 11793"/>
                    <a:gd name="connsiteX4" fmla="*/ 8417 w 15339"/>
                    <a:gd name="connsiteY4" fmla="*/ 2973 h 11793"/>
                    <a:gd name="connsiteX5" fmla="*/ 9123 w 15339"/>
                    <a:gd name="connsiteY5" fmla="*/ 1858 h 11793"/>
                    <a:gd name="connsiteX6" fmla="*/ 10187 w 15339"/>
                    <a:gd name="connsiteY6" fmla="*/ 1166 h 11793"/>
                    <a:gd name="connsiteX7" fmla="*/ 9221 w 15339"/>
                    <a:gd name="connsiteY7" fmla="*/ 771 h 11793"/>
                    <a:gd name="connsiteX8" fmla="*/ 7828 w 15339"/>
                    <a:gd name="connsiteY8" fmla="*/ 896 h 11793"/>
                    <a:gd name="connsiteX9" fmla="*/ 4530 w 15339"/>
                    <a:gd name="connsiteY9" fmla="*/ 1826 h 11793"/>
                    <a:gd name="connsiteX10" fmla="*/ 3661 w 15339"/>
                    <a:gd name="connsiteY10" fmla="*/ 3043 h 11793"/>
                    <a:gd name="connsiteX11" fmla="*/ 4627 w 15339"/>
                    <a:gd name="connsiteY11" fmla="*/ 5496 h 11793"/>
                    <a:gd name="connsiteX12" fmla="*/ 1975 w 15339"/>
                    <a:gd name="connsiteY12" fmla="*/ 5891 h 11793"/>
                    <a:gd name="connsiteX13" fmla="*/ 414 w 15339"/>
                    <a:gd name="connsiteY13" fmla="*/ 6314 h 11793"/>
                    <a:gd name="connsiteX14" fmla="*/ 1306 w 15339"/>
                    <a:gd name="connsiteY14" fmla="*/ 8916 h 11793"/>
                    <a:gd name="connsiteX15" fmla="*/ 1678 w 15339"/>
                    <a:gd name="connsiteY15" fmla="*/ 10207 h 11793"/>
                    <a:gd name="connsiteX16" fmla="*/ 3215 w 15339"/>
                    <a:gd name="connsiteY16" fmla="*/ 8869 h 11793"/>
                    <a:gd name="connsiteX17" fmla="*/ 4279 w 15339"/>
                    <a:gd name="connsiteY17" fmla="*/ 9413 h 11793"/>
                    <a:gd name="connsiteX18" fmla="*/ 3387 w 15339"/>
                    <a:gd name="connsiteY18" fmla="*/ 11420 h 11793"/>
                    <a:gd name="connsiteX19" fmla="*/ 3187 w 15339"/>
                    <a:gd name="connsiteY19" fmla="*/ 12038 h 11793"/>
                    <a:gd name="connsiteX20" fmla="*/ 4005 w 15339"/>
                    <a:gd name="connsiteY20" fmla="*/ 12112 h 11793"/>
                    <a:gd name="connsiteX21" fmla="*/ 4822 w 15339"/>
                    <a:gd name="connsiteY21" fmla="*/ 12484 h 11793"/>
                    <a:gd name="connsiteX22" fmla="*/ 4576 w 15339"/>
                    <a:gd name="connsiteY22" fmla="*/ 10300 h 11793"/>
                    <a:gd name="connsiteX23" fmla="*/ 4553 w 15339"/>
                    <a:gd name="connsiteY23" fmla="*/ 9260 h 11793"/>
                    <a:gd name="connsiteX24" fmla="*/ 9834 w 15339"/>
                    <a:gd name="connsiteY24" fmla="*/ 8330 h 11793"/>
                    <a:gd name="connsiteX25" fmla="*/ 12017 w 15339"/>
                    <a:gd name="connsiteY25" fmla="*/ 7959 h 11793"/>
                    <a:gd name="connsiteX26" fmla="*/ 12017 w 15339"/>
                    <a:gd name="connsiteY26" fmla="*/ 7935 h 11793"/>
                    <a:gd name="connsiteX27" fmla="*/ 11817 w 15339"/>
                    <a:gd name="connsiteY27" fmla="*/ 7661 h 11793"/>
                    <a:gd name="connsiteX28" fmla="*/ 13750 w 15339"/>
                    <a:gd name="connsiteY28" fmla="*/ 4116 h 11793"/>
                    <a:gd name="connsiteX29" fmla="*/ 14641 w 15339"/>
                    <a:gd name="connsiteY29" fmla="*/ 3498 h 11793"/>
                    <a:gd name="connsiteX30" fmla="*/ 15310 w 15339"/>
                    <a:gd name="connsiteY30" fmla="*/ 4539 h 11793"/>
                    <a:gd name="connsiteX31" fmla="*/ 14888 w 15339"/>
                    <a:gd name="connsiteY31" fmla="*/ 7266 h 11793"/>
                    <a:gd name="connsiteX32" fmla="*/ 15185 w 15339"/>
                    <a:gd name="connsiteY32" fmla="*/ 7513 h 11793"/>
                    <a:gd name="connsiteX33" fmla="*/ 15580 w 15339"/>
                    <a:gd name="connsiteY33" fmla="*/ 7977 h 11793"/>
                    <a:gd name="connsiteX34" fmla="*/ 15728 w 15339"/>
                    <a:gd name="connsiteY34" fmla="*/ 3587 h 11793"/>
                    <a:gd name="connsiteX35" fmla="*/ 15454 w 15339"/>
                    <a:gd name="connsiteY35" fmla="*/ 3438 h 11793"/>
                    <a:gd name="connsiteX36" fmla="*/ 10517 w 15339"/>
                    <a:gd name="connsiteY36" fmla="*/ 1287 h 11793"/>
                    <a:gd name="connsiteX37" fmla="*/ 10294 w 15339"/>
                    <a:gd name="connsiteY37" fmla="*/ 4957 h 11793"/>
                    <a:gd name="connsiteX38" fmla="*/ 11088 w 15339"/>
                    <a:gd name="connsiteY38" fmla="*/ 4028 h 11793"/>
                    <a:gd name="connsiteX39" fmla="*/ 12825 w 15339"/>
                    <a:gd name="connsiteY39" fmla="*/ 4795 h 11793"/>
                    <a:gd name="connsiteX40" fmla="*/ 12361 w 15339"/>
                    <a:gd name="connsiteY40" fmla="*/ 6161 h 11793"/>
                    <a:gd name="connsiteX41" fmla="*/ 10313 w 15339"/>
                    <a:gd name="connsiteY41" fmla="*/ 4957 h 1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339" h="11793">
                      <a:moveTo>
                        <a:pt x="10517" y="1287"/>
                      </a:moveTo>
                      <a:cubicBezTo>
                        <a:pt x="10385" y="1709"/>
                        <a:pt x="10230" y="2123"/>
                        <a:pt x="10052" y="2527"/>
                      </a:cubicBezTo>
                      <a:cubicBezTo>
                        <a:pt x="9407" y="4116"/>
                        <a:pt x="8887" y="4934"/>
                        <a:pt x="8292" y="4808"/>
                      </a:cubicBezTo>
                      <a:cubicBezTo>
                        <a:pt x="8269" y="4785"/>
                        <a:pt x="8092" y="4808"/>
                        <a:pt x="8120" y="4534"/>
                      </a:cubicBezTo>
                      <a:cubicBezTo>
                        <a:pt x="8158" y="4004"/>
                        <a:pt x="8258" y="3480"/>
                        <a:pt x="8417" y="2973"/>
                      </a:cubicBezTo>
                      <a:cubicBezTo>
                        <a:pt x="8570" y="2555"/>
                        <a:pt x="8811" y="2175"/>
                        <a:pt x="9123" y="1858"/>
                      </a:cubicBezTo>
                      <a:lnTo>
                        <a:pt x="10187" y="1166"/>
                      </a:lnTo>
                      <a:lnTo>
                        <a:pt x="9221" y="771"/>
                      </a:lnTo>
                      <a:cubicBezTo>
                        <a:pt x="8758" y="630"/>
                        <a:pt x="8258" y="675"/>
                        <a:pt x="7828" y="896"/>
                      </a:cubicBezTo>
                      <a:cubicBezTo>
                        <a:pt x="6909" y="1659"/>
                        <a:pt x="5711" y="1997"/>
                        <a:pt x="4530" y="1826"/>
                      </a:cubicBezTo>
                      <a:cubicBezTo>
                        <a:pt x="2992" y="1775"/>
                        <a:pt x="2867" y="1998"/>
                        <a:pt x="3661" y="3043"/>
                      </a:cubicBezTo>
                      <a:cubicBezTo>
                        <a:pt x="4307" y="3912"/>
                        <a:pt x="5124" y="4781"/>
                        <a:pt x="4627" y="5496"/>
                      </a:cubicBezTo>
                      <a:cubicBezTo>
                        <a:pt x="4205" y="6091"/>
                        <a:pt x="3461" y="6365"/>
                        <a:pt x="1975" y="5891"/>
                      </a:cubicBezTo>
                      <a:cubicBezTo>
                        <a:pt x="758" y="5519"/>
                        <a:pt x="266" y="5719"/>
                        <a:pt x="414" y="6314"/>
                      </a:cubicBezTo>
                      <a:cubicBezTo>
                        <a:pt x="604" y="7215"/>
                        <a:pt x="903" y="8088"/>
                        <a:pt x="1306" y="8916"/>
                      </a:cubicBezTo>
                      <a:cubicBezTo>
                        <a:pt x="1508" y="9320"/>
                        <a:pt x="1634" y="9758"/>
                        <a:pt x="1678" y="10207"/>
                      </a:cubicBezTo>
                      <a:cubicBezTo>
                        <a:pt x="2056" y="9627"/>
                        <a:pt x="2588" y="9163"/>
                        <a:pt x="3215" y="8869"/>
                      </a:cubicBezTo>
                      <a:cubicBezTo>
                        <a:pt x="3680" y="8795"/>
                        <a:pt x="3958" y="9241"/>
                        <a:pt x="4279" y="9413"/>
                      </a:cubicBezTo>
                      <a:cubicBezTo>
                        <a:pt x="3982" y="10082"/>
                        <a:pt x="3633" y="10751"/>
                        <a:pt x="3387" y="11420"/>
                      </a:cubicBezTo>
                      <a:lnTo>
                        <a:pt x="3187" y="12038"/>
                      </a:lnTo>
                      <a:cubicBezTo>
                        <a:pt x="3462" y="11998"/>
                        <a:pt x="3742" y="12023"/>
                        <a:pt x="4005" y="12112"/>
                      </a:cubicBezTo>
                      <a:cubicBezTo>
                        <a:pt x="4284" y="12221"/>
                        <a:pt x="4557" y="12345"/>
                        <a:pt x="4822" y="12484"/>
                      </a:cubicBezTo>
                      <a:cubicBezTo>
                        <a:pt x="4748" y="11764"/>
                        <a:pt x="4651" y="11020"/>
                        <a:pt x="4576" y="10300"/>
                      </a:cubicBezTo>
                      <a:cubicBezTo>
                        <a:pt x="4544" y="9954"/>
                        <a:pt x="4536" y="9607"/>
                        <a:pt x="4553" y="9260"/>
                      </a:cubicBezTo>
                      <a:cubicBezTo>
                        <a:pt x="4827" y="7424"/>
                        <a:pt x="6364" y="7127"/>
                        <a:pt x="9834" y="8330"/>
                      </a:cubicBezTo>
                      <a:cubicBezTo>
                        <a:pt x="11446" y="8902"/>
                        <a:pt x="12040" y="8827"/>
                        <a:pt x="12017" y="7959"/>
                      </a:cubicBezTo>
                      <a:lnTo>
                        <a:pt x="12017" y="7935"/>
                      </a:lnTo>
                      <a:lnTo>
                        <a:pt x="11817" y="7661"/>
                      </a:lnTo>
                      <a:cubicBezTo>
                        <a:pt x="12658" y="6221"/>
                        <a:pt x="13132" y="5134"/>
                        <a:pt x="13750" y="4116"/>
                      </a:cubicBezTo>
                      <a:cubicBezTo>
                        <a:pt x="13949" y="3819"/>
                        <a:pt x="14493" y="3396"/>
                        <a:pt x="14641" y="3498"/>
                      </a:cubicBezTo>
                      <a:cubicBezTo>
                        <a:pt x="15010" y="3727"/>
                        <a:pt x="15255" y="4109"/>
                        <a:pt x="15310" y="4539"/>
                      </a:cubicBezTo>
                      <a:cubicBezTo>
                        <a:pt x="15218" y="5455"/>
                        <a:pt x="15077" y="6365"/>
                        <a:pt x="14888" y="7266"/>
                      </a:cubicBezTo>
                      <a:lnTo>
                        <a:pt x="15185" y="7513"/>
                      </a:lnTo>
                      <a:lnTo>
                        <a:pt x="15580" y="7977"/>
                      </a:lnTo>
                      <a:lnTo>
                        <a:pt x="15728" y="3587"/>
                      </a:lnTo>
                      <a:lnTo>
                        <a:pt x="15454" y="3438"/>
                      </a:lnTo>
                      <a:cubicBezTo>
                        <a:pt x="13856" y="2676"/>
                        <a:pt x="12194" y="1979"/>
                        <a:pt x="10517" y="1287"/>
                      </a:cubicBezTo>
                      <a:close/>
                      <a:moveTo>
                        <a:pt x="10294" y="4957"/>
                      </a:moveTo>
                      <a:lnTo>
                        <a:pt x="11088" y="4028"/>
                      </a:lnTo>
                      <a:cubicBezTo>
                        <a:pt x="11709" y="4177"/>
                        <a:pt x="12297" y="4436"/>
                        <a:pt x="12825" y="4795"/>
                      </a:cubicBezTo>
                      <a:cubicBezTo>
                        <a:pt x="12974" y="4920"/>
                        <a:pt x="12626" y="5440"/>
                        <a:pt x="12361" y="6161"/>
                      </a:cubicBezTo>
                      <a:cubicBezTo>
                        <a:pt x="11644" y="5820"/>
                        <a:pt x="10959" y="5417"/>
                        <a:pt x="10313" y="49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2" name="Freeform 4591">
                  <a:extLst>
                    <a:ext uri="{FF2B5EF4-FFF2-40B4-BE49-F238E27FC236}">
                      <a16:creationId xmlns:a16="http://schemas.microsoft.com/office/drawing/2014/main" id="{681F446B-7ED6-0651-0D61-6843DB4C70AA}"/>
                    </a:ext>
                  </a:extLst>
                </p:cNvPr>
                <p:cNvSpPr/>
                <p:nvPr/>
              </p:nvSpPr>
              <p:spPr>
                <a:xfrm rot="-780000">
                  <a:off x="1870744" y="4038402"/>
                  <a:ext cx="40625" cy="15690"/>
                </a:xfrm>
                <a:custGeom>
                  <a:avLst/>
                  <a:gdLst>
                    <a:gd name="connsiteX0" fmla="*/ 23214 w 40625"/>
                    <a:gd name="connsiteY0" fmla="*/ 3112 h 15690"/>
                    <a:gd name="connsiteX1" fmla="*/ 23957 w 40625"/>
                    <a:gd name="connsiteY1" fmla="*/ 3312 h 15690"/>
                    <a:gd name="connsiteX2" fmla="*/ 41013 w 40625"/>
                    <a:gd name="connsiteY2" fmla="*/ 8692 h 15690"/>
                    <a:gd name="connsiteX3" fmla="*/ 40916 w 40625"/>
                    <a:gd name="connsiteY3" fmla="*/ 8446 h 15690"/>
                    <a:gd name="connsiteX4" fmla="*/ 38537 w 40625"/>
                    <a:gd name="connsiteY4" fmla="*/ 6090 h 15690"/>
                    <a:gd name="connsiteX5" fmla="*/ 30530 w 40625"/>
                    <a:gd name="connsiteY5" fmla="*/ 3906 h 15690"/>
                    <a:gd name="connsiteX6" fmla="*/ 28570 w 40625"/>
                    <a:gd name="connsiteY6" fmla="*/ 3855 h 15690"/>
                    <a:gd name="connsiteX7" fmla="*/ 23925 w 40625"/>
                    <a:gd name="connsiteY7" fmla="*/ 2889 h 15690"/>
                    <a:gd name="connsiteX8" fmla="*/ 21719 w 40625"/>
                    <a:gd name="connsiteY8" fmla="*/ 1574 h 15690"/>
                    <a:gd name="connsiteX9" fmla="*/ 17803 w 40625"/>
                    <a:gd name="connsiteY9" fmla="*/ 1351 h 15690"/>
                    <a:gd name="connsiteX10" fmla="*/ 17877 w 40625"/>
                    <a:gd name="connsiteY10" fmla="*/ 1500 h 15690"/>
                    <a:gd name="connsiteX11" fmla="*/ 17929 w 40625"/>
                    <a:gd name="connsiteY11" fmla="*/ 3483 h 15690"/>
                    <a:gd name="connsiteX12" fmla="*/ 17111 w 40625"/>
                    <a:gd name="connsiteY12" fmla="*/ 3906 h 15690"/>
                    <a:gd name="connsiteX13" fmla="*/ 16647 w 40625"/>
                    <a:gd name="connsiteY13" fmla="*/ 4106 h 15690"/>
                    <a:gd name="connsiteX14" fmla="*/ 16275 w 40625"/>
                    <a:gd name="connsiteY14" fmla="*/ 4231 h 15690"/>
                    <a:gd name="connsiteX15" fmla="*/ 15680 w 40625"/>
                    <a:gd name="connsiteY15" fmla="*/ 3809 h 15690"/>
                    <a:gd name="connsiteX16" fmla="*/ 13028 w 40625"/>
                    <a:gd name="connsiteY16" fmla="*/ 6885 h 15690"/>
                    <a:gd name="connsiteX17" fmla="*/ 7821 w 40625"/>
                    <a:gd name="connsiteY17" fmla="*/ 6713 h 15690"/>
                    <a:gd name="connsiteX18" fmla="*/ 4970 w 40625"/>
                    <a:gd name="connsiteY18" fmla="*/ 6141 h 15690"/>
                    <a:gd name="connsiteX19" fmla="*/ 3135 w 40625"/>
                    <a:gd name="connsiteY19" fmla="*/ 6044 h 15690"/>
                    <a:gd name="connsiteX20" fmla="*/ 2963 w 40625"/>
                    <a:gd name="connsiteY20" fmla="*/ 6438 h 15690"/>
                    <a:gd name="connsiteX21" fmla="*/ 1128 w 40625"/>
                    <a:gd name="connsiteY21" fmla="*/ 6564 h 15690"/>
                    <a:gd name="connsiteX22" fmla="*/ 1054 w 40625"/>
                    <a:gd name="connsiteY22" fmla="*/ 5769 h 15690"/>
                    <a:gd name="connsiteX23" fmla="*/ 1031 w 40625"/>
                    <a:gd name="connsiteY23" fmla="*/ 7033 h 15690"/>
                    <a:gd name="connsiteX24" fmla="*/ 1602 w 40625"/>
                    <a:gd name="connsiteY24" fmla="*/ 7628 h 15690"/>
                    <a:gd name="connsiteX25" fmla="*/ 3832 w 40625"/>
                    <a:gd name="connsiteY25" fmla="*/ 8794 h 15690"/>
                    <a:gd name="connsiteX26" fmla="*/ 5443 w 40625"/>
                    <a:gd name="connsiteY26" fmla="*/ 8297 h 15690"/>
                    <a:gd name="connsiteX27" fmla="*/ 10474 w 40625"/>
                    <a:gd name="connsiteY27" fmla="*/ 8868 h 15690"/>
                    <a:gd name="connsiteX28" fmla="*/ 12257 w 40625"/>
                    <a:gd name="connsiteY28" fmla="*/ 9486 h 15690"/>
                    <a:gd name="connsiteX29" fmla="*/ 17933 w 40625"/>
                    <a:gd name="connsiteY29" fmla="*/ 11559 h 15690"/>
                    <a:gd name="connsiteX30" fmla="*/ 18031 w 40625"/>
                    <a:gd name="connsiteY30" fmla="*/ 11633 h 15690"/>
                    <a:gd name="connsiteX31" fmla="*/ 16544 w 40625"/>
                    <a:gd name="connsiteY31" fmla="*/ 13519 h 15690"/>
                    <a:gd name="connsiteX32" fmla="*/ 14018 w 40625"/>
                    <a:gd name="connsiteY32" fmla="*/ 12827 h 15690"/>
                    <a:gd name="connsiteX33" fmla="*/ 10302 w 40625"/>
                    <a:gd name="connsiteY33" fmla="*/ 12307 h 15690"/>
                    <a:gd name="connsiteX34" fmla="*/ 13274 w 40625"/>
                    <a:gd name="connsiteY34" fmla="*/ 16177 h 15690"/>
                    <a:gd name="connsiteX35" fmla="*/ 15211 w 40625"/>
                    <a:gd name="connsiteY35" fmla="*/ 16205 h 15690"/>
                    <a:gd name="connsiteX36" fmla="*/ 17589 w 40625"/>
                    <a:gd name="connsiteY36" fmla="*/ 16228 h 15690"/>
                    <a:gd name="connsiteX37" fmla="*/ 18384 w 40625"/>
                    <a:gd name="connsiteY37" fmla="*/ 16377 h 15690"/>
                    <a:gd name="connsiteX38" fmla="*/ 18360 w 40625"/>
                    <a:gd name="connsiteY38" fmla="*/ 11814 h 15690"/>
                    <a:gd name="connsiteX39" fmla="*/ 18286 w 40625"/>
                    <a:gd name="connsiteY39" fmla="*/ 7423 h 15690"/>
                    <a:gd name="connsiteX40" fmla="*/ 18830 w 40625"/>
                    <a:gd name="connsiteY40" fmla="*/ 5314 h 15690"/>
                    <a:gd name="connsiteX41" fmla="*/ 19224 w 40625"/>
                    <a:gd name="connsiteY41" fmla="*/ 4496 h 15690"/>
                    <a:gd name="connsiteX42" fmla="*/ 19471 w 40625"/>
                    <a:gd name="connsiteY42" fmla="*/ 4422 h 15690"/>
                    <a:gd name="connsiteX43" fmla="*/ 19791 w 40625"/>
                    <a:gd name="connsiteY43" fmla="*/ 4125 h 15690"/>
                    <a:gd name="connsiteX44" fmla="*/ 23214 w 40625"/>
                    <a:gd name="connsiteY44" fmla="*/ 3112 h 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625" h="15690">
                      <a:moveTo>
                        <a:pt x="23214" y="3112"/>
                      </a:moveTo>
                      <a:cubicBezTo>
                        <a:pt x="23460" y="3163"/>
                        <a:pt x="23711" y="3237"/>
                        <a:pt x="23957" y="3312"/>
                      </a:cubicBezTo>
                      <a:cubicBezTo>
                        <a:pt x="30104" y="5480"/>
                        <a:pt x="35789" y="7273"/>
                        <a:pt x="41013" y="8692"/>
                      </a:cubicBezTo>
                      <a:lnTo>
                        <a:pt x="40916" y="8446"/>
                      </a:lnTo>
                      <a:cubicBezTo>
                        <a:pt x="40499" y="7355"/>
                        <a:pt x="39632" y="6496"/>
                        <a:pt x="38537" y="6090"/>
                      </a:cubicBezTo>
                      <a:cubicBezTo>
                        <a:pt x="35463" y="5249"/>
                        <a:pt x="33010" y="4529"/>
                        <a:pt x="30530" y="3906"/>
                      </a:cubicBezTo>
                      <a:cubicBezTo>
                        <a:pt x="29890" y="3729"/>
                        <a:pt x="29217" y="3712"/>
                        <a:pt x="28570" y="3855"/>
                      </a:cubicBezTo>
                      <a:cubicBezTo>
                        <a:pt x="26955" y="4165"/>
                        <a:pt x="25283" y="3817"/>
                        <a:pt x="23925" y="2889"/>
                      </a:cubicBezTo>
                      <a:cubicBezTo>
                        <a:pt x="23164" y="2495"/>
                        <a:pt x="22427" y="2056"/>
                        <a:pt x="21719" y="1574"/>
                      </a:cubicBezTo>
                      <a:cubicBezTo>
                        <a:pt x="19907" y="482"/>
                        <a:pt x="18672" y="384"/>
                        <a:pt x="17803" y="1351"/>
                      </a:cubicBezTo>
                      <a:lnTo>
                        <a:pt x="17877" y="1500"/>
                      </a:lnTo>
                      <a:cubicBezTo>
                        <a:pt x="18048" y="2148"/>
                        <a:pt x="18066" y="2827"/>
                        <a:pt x="17929" y="3483"/>
                      </a:cubicBezTo>
                      <a:cubicBezTo>
                        <a:pt x="17706" y="3558"/>
                        <a:pt x="17432" y="3758"/>
                        <a:pt x="17111" y="3906"/>
                      </a:cubicBezTo>
                      <a:lnTo>
                        <a:pt x="16647" y="4106"/>
                      </a:lnTo>
                      <a:lnTo>
                        <a:pt x="16275" y="4231"/>
                      </a:lnTo>
                      <a:cubicBezTo>
                        <a:pt x="16003" y="4244"/>
                        <a:pt x="15757" y="4070"/>
                        <a:pt x="15680" y="3809"/>
                      </a:cubicBezTo>
                      <a:cubicBezTo>
                        <a:pt x="14789" y="4826"/>
                        <a:pt x="13897" y="5844"/>
                        <a:pt x="13028" y="6885"/>
                      </a:cubicBezTo>
                      <a:cubicBezTo>
                        <a:pt x="11862" y="8278"/>
                        <a:pt x="10204" y="8172"/>
                        <a:pt x="7821" y="6713"/>
                      </a:cubicBezTo>
                      <a:cubicBezTo>
                        <a:pt x="7054" y="6002"/>
                        <a:pt x="5952" y="5781"/>
                        <a:pt x="4970" y="6141"/>
                      </a:cubicBezTo>
                      <a:cubicBezTo>
                        <a:pt x="4357" y="6226"/>
                        <a:pt x="3735" y="6193"/>
                        <a:pt x="3135" y="6044"/>
                      </a:cubicBezTo>
                      <a:cubicBezTo>
                        <a:pt x="3118" y="6189"/>
                        <a:pt x="3058" y="6327"/>
                        <a:pt x="2963" y="6438"/>
                      </a:cubicBezTo>
                      <a:cubicBezTo>
                        <a:pt x="2363" y="6582"/>
                        <a:pt x="1743" y="6624"/>
                        <a:pt x="1128" y="6564"/>
                      </a:cubicBezTo>
                      <a:cubicBezTo>
                        <a:pt x="1128" y="6318"/>
                        <a:pt x="1077" y="6044"/>
                        <a:pt x="1054" y="5769"/>
                      </a:cubicBezTo>
                      <a:cubicBezTo>
                        <a:pt x="125" y="5746"/>
                        <a:pt x="213" y="6118"/>
                        <a:pt x="1031" y="7033"/>
                      </a:cubicBezTo>
                      <a:cubicBezTo>
                        <a:pt x="1181" y="7266"/>
                        <a:pt x="1375" y="7469"/>
                        <a:pt x="1602" y="7628"/>
                      </a:cubicBezTo>
                      <a:cubicBezTo>
                        <a:pt x="2286" y="8122"/>
                        <a:pt x="3036" y="8514"/>
                        <a:pt x="3832" y="8794"/>
                      </a:cubicBezTo>
                      <a:cubicBezTo>
                        <a:pt x="4417" y="8896"/>
                        <a:pt x="5017" y="8711"/>
                        <a:pt x="5443" y="8297"/>
                      </a:cubicBezTo>
                      <a:cubicBezTo>
                        <a:pt x="6372" y="6982"/>
                        <a:pt x="7896" y="7154"/>
                        <a:pt x="10474" y="8868"/>
                      </a:cubicBezTo>
                      <a:cubicBezTo>
                        <a:pt x="11013" y="9208"/>
                        <a:pt x="11623" y="9419"/>
                        <a:pt x="12257" y="9486"/>
                      </a:cubicBezTo>
                      <a:cubicBezTo>
                        <a:pt x="14290" y="9702"/>
                        <a:pt x="16239" y="10413"/>
                        <a:pt x="17933" y="11559"/>
                      </a:cubicBezTo>
                      <a:lnTo>
                        <a:pt x="18031" y="11633"/>
                      </a:lnTo>
                      <a:cubicBezTo>
                        <a:pt x="18453" y="12028"/>
                        <a:pt x="17459" y="13222"/>
                        <a:pt x="16544" y="13519"/>
                      </a:cubicBezTo>
                      <a:cubicBezTo>
                        <a:pt x="15641" y="13675"/>
                        <a:pt x="14715" y="13422"/>
                        <a:pt x="14018" y="12827"/>
                      </a:cubicBezTo>
                      <a:cubicBezTo>
                        <a:pt x="11639" y="11312"/>
                        <a:pt x="11639" y="11340"/>
                        <a:pt x="10302" y="12307"/>
                      </a:cubicBezTo>
                      <a:cubicBezTo>
                        <a:pt x="8815" y="13371"/>
                        <a:pt x="10028" y="15011"/>
                        <a:pt x="13274" y="16177"/>
                      </a:cubicBezTo>
                      <a:cubicBezTo>
                        <a:pt x="13905" y="16367"/>
                        <a:pt x="14576" y="16377"/>
                        <a:pt x="15211" y="16205"/>
                      </a:cubicBezTo>
                      <a:cubicBezTo>
                        <a:pt x="15971" y="15871"/>
                        <a:pt x="16837" y="15880"/>
                        <a:pt x="17589" y="16228"/>
                      </a:cubicBezTo>
                      <a:cubicBezTo>
                        <a:pt x="17846" y="16315"/>
                        <a:pt x="18113" y="16366"/>
                        <a:pt x="18384" y="16377"/>
                      </a:cubicBezTo>
                      <a:cubicBezTo>
                        <a:pt x="18384" y="14862"/>
                        <a:pt x="18384" y="13352"/>
                        <a:pt x="18360" y="11814"/>
                      </a:cubicBezTo>
                      <a:lnTo>
                        <a:pt x="18286" y="7423"/>
                      </a:lnTo>
                      <a:cubicBezTo>
                        <a:pt x="18290" y="6686"/>
                        <a:pt x="18476" y="5961"/>
                        <a:pt x="18830" y="5314"/>
                      </a:cubicBezTo>
                      <a:cubicBezTo>
                        <a:pt x="18802" y="4990"/>
                        <a:pt x="18954" y="4677"/>
                        <a:pt x="19224" y="4496"/>
                      </a:cubicBezTo>
                      <a:lnTo>
                        <a:pt x="19471" y="4422"/>
                      </a:lnTo>
                      <a:lnTo>
                        <a:pt x="19791" y="4125"/>
                      </a:lnTo>
                      <a:cubicBezTo>
                        <a:pt x="20723" y="3292"/>
                        <a:pt x="21979" y="2920"/>
                        <a:pt x="23214" y="31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3" name="Freeform 4592">
                  <a:extLst>
                    <a:ext uri="{FF2B5EF4-FFF2-40B4-BE49-F238E27FC236}">
                      <a16:creationId xmlns:a16="http://schemas.microsoft.com/office/drawing/2014/main" id="{EE395124-1C69-F3ED-E4EB-B30C896518E6}"/>
                    </a:ext>
                  </a:extLst>
                </p:cNvPr>
                <p:cNvSpPr/>
                <p:nvPr/>
              </p:nvSpPr>
              <p:spPr>
                <a:xfrm rot="-780000">
                  <a:off x="1861570" y="4155535"/>
                  <a:ext cx="4700" cy="5157"/>
                </a:xfrm>
                <a:custGeom>
                  <a:avLst/>
                  <a:gdLst>
                    <a:gd name="connsiteX0" fmla="*/ 1525 w 4700"/>
                    <a:gd name="connsiteY0" fmla="*/ 1055 h 5157"/>
                    <a:gd name="connsiteX1" fmla="*/ 535 w 4700"/>
                    <a:gd name="connsiteY1" fmla="*/ 707 h 5157"/>
                    <a:gd name="connsiteX2" fmla="*/ 512 w 4700"/>
                    <a:gd name="connsiteY2" fmla="*/ 1301 h 5157"/>
                    <a:gd name="connsiteX3" fmla="*/ 387 w 4700"/>
                    <a:gd name="connsiteY3" fmla="*/ 2816 h 5157"/>
                    <a:gd name="connsiteX4" fmla="*/ 1678 w 4700"/>
                    <a:gd name="connsiteY4" fmla="*/ 4029 h 5157"/>
                    <a:gd name="connsiteX5" fmla="*/ 4465 w 4700"/>
                    <a:gd name="connsiteY5" fmla="*/ 5864 h 5157"/>
                    <a:gd name="connsiteX6" fmla="*/ 4887 w 4700"/>
                    <a:gd name="connsiteY6" fmla="*/ 4052 h 5157"/>
                    <a:gd name="connsiteX7" fmla="*/ 5087 w 4700"/>
                    <a:gd name="connsiteY7" fmla="*/ 2811 h 5157"/>
                    <a:gd name="connsiteX8" fmla="*/ 4442 w 4700"/>
                    <a:gd name="connsiteY8" fmla="*/ 2514 h 5157"/>
                    <a:gd name="connsiteX9" fmla="*/ 1525 w 4700"/>
                    <a:gd name="connsiteY9" fmla="*/ 1055 h 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0" h="5157">
                      <a:moveTo>
                        <a:pt x="1525" y="1055"/>
                      </a:moveTo>
                      <a:cubicBezTo>
                        <a:pt x="1215" y="888"/>
                        <a:pt x="881" y="770"/>
                        <a:pt x="535" y="707"/>
                      </a:cubicBezTo>
                      <a:cubicBezTo>
                        <a:pt x="515" y="904"/>
                        <a:pt x="507" y="1103"/>
                        <a:pt x="512" y="1301"/>
                      </a:cubicBezTo>
                      <a:cubicBezTo>
                        <a:pt x="508" y="1809"/>
                        <a:pt x="466" y="2315"/>
                        <a:pt x="387" y="2816"/>
                      </a:cubicBezTo>
                      <a:cubicBezTo>
                        <a:pt x="735" y="3299"/>
                        <a:pt x="1174" y="3711"/>
                        <a:pt x="1678" y="4029"/>
                      </a:cubicBezTo>
                      <a:cubicBezTo>
                        <a:pt x="2652" y="4569"/>
                        <a:pt x="3584" y="5182"/>
                        <a:pt x="4465" y="5864"/>
                      </a:cubicBezTo>
                      <a:cubicBezTo>
                        <a:pt x="4655" y="5272"/>
                        <a:pt x="4796" y="4667"/>
                        <a:pt x="4887" y="4052"/>
                      </a:cubicBezTo>
                      <a:lnTo>
                        <a:pt x="5087" y="2811"/>
                      </a:lnTo>
                      <a:cubicBezTo>
                        <a:pt x="4879" y="2697"/>
                        <a:pt x="4663" y="2598"/>
                        <a:pt x="4442" y="2514"/>
                      </a:cubicBezTo>
                      <a:cubicBezTo>
                        <a:pt x="3429" y="2124"/>
                        <a:pt x="2514" y="1520"/>
                        <a:pt x="1525" y="10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4" name="Freeform 4593">
                  <a:extLst>
                    <a:ext uri="{FF2B5EF4-FFF2-40B4-BE49-F238E27FC236}">
                      <a16:creationId xmlns:a16="http://schemas.microsoft.com/office/drawing/2014/main" id="{B1B9D7D9-B076-3A5A-3280-DB449816FE03}"/>
                    </a:ext>
                  </a:extLst>
                </p:cNvPr>
                <p:cNvSpPr/>
                <p:nvPr/>
              </p:nvSpPr>
              <p:spPr>
                <a:xfrm rot="-780000">
                  <a:off x="1885872" y="3967614"/>
                  <a:ext cx="16308" cy="9470"/>
                </a:xfrm>
                <a:custGeom>
                  <a:avLst/>
                  <a:gdLst>
                    <a:gd name="connsiteX0" fmla="*/ 15968 w 16308"/>
                    <a:gd name="connsiteY0" fmla="*/ 2589 h 9470"/>
                    <a:gd name="connsiteX1" fmla="*/ 14036 w 16308"/>
                    <a:gd name="connsiteY1" fmla="*/ 1623 h 9470"/>
                    <a:gd name="connsiteX2" fmla="*/ 12225 w 16308"/>
                    <a:gd name="connsiteY2" fmla="*/ 2218 h 9470"/>
                    <a:gd name="connsiteX3" fmla="*/ 9670 w 16308"/>
                    <a:gd name="connsiteY3" fmla="*/ 852 h 9470"/>
                    <a:gd name="connsiteX4" fmla="*/ 6646 w 16308"/>
                    <a:gd name="connsiteY4" fmla="*/ 875 h 9470"/>
                    <a:gd name="connsiteX5" fmla="*/ 3646 w 16308"/>
                    <a:gd name="connsiteY5" fmla="*/ 675 h 9470"/>
                    <a:gd name="connsiteX6" fmla="*/ 622 w 16308"/>
                    <a:gd name="connsiteY6" fmla="*/ 1219 h 9470"/>
                    <a:gd name="connsiteX7" fmla="*/ 450 w 16308"/>
                    <a:gd name="connsiteY7" fmla="*/ 1864 h 9470"/>
                    <a:gd name="connsiteX8" fmla="*/ 1467 w 16308"/>
                    <a:gd name="connsiteY8" fmla="*/ 2362 h 9470"/>
                    <a:gd name="connsiteX9" fmla="*/ 8899 w 16308"/>
                    <a:gd name="connsiteY9" fmla="*/ 7124 h 9470"/>
                    <a:gd name="connsiteX10" fmla="*/ 10014 w 16308"/>
                    <a:gd name="connsiteY10" fmla="*/ 8388 h 9470"/>
                    <a:gd name="connsiteX11" fmla="*/ 12615 w 16308"/>
                    <a:gd name="connsiteY11" fmla="*/ 10125 h 9470"/>
                    <a:gd name="connsiteX12" fmla="*/ 14937 w 16308"/>
                    <a:gd name="connsiteY12" fmla="*/ 8564 h 9470"/>
                    <a:gd name="connsiteX13" fmla="*/ 16697 w 16308"/>
                    <a:gd name="connsiteY13" fmla="*/ 3653 h 9470"/>
                    <a:gd name="connsiteX14" fmla="*/ 16005 w 16308"/>
                    <a:gd name="connsiteY14" fmla="*/ 2636 h 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8" h="9470">
                      <a:moveTo>
                        <a:pt x="15968" y="2589"/>
                      </a:moveTo>
                      <a:lnTo>
                        <a:pt x="14036" y="1623"/>
                      </a:lnTo>
                      <a:cubicBezTo>
                        <a:pt x="13519" y="2024"/>
                        <a:pt x="12879" y="2234"/>
                        <a:pt x="12225" y="2218"/>
                      </a:cubicBezTo>
                      <a:cubicBezTo>
                        <a:pt x="10687" y="2292"/>
                        <a:pt x="9670" y="1753"/>
                        <a:pt x="9670" y="852"/>
                      </a:cubicBezTo>
                      <a:cubicBezTo>
                        <a:pt x="8681" y="828"/>
                        <a:pt x="7687" y="903"/>
                        <a:pt x="6646" y="875"/>
                      </a:cubicBezTo>
                      <a:cubicBezTo>
                        <a:pt x="5680" y="875"/>
                        <a:pt x="4565" y="652"/>
                        <a:pt x="3646" y="675"/>
                      </a:cubicBezTo>
                      <a:cubicBezTo>
                        <a:pt x="2621" y="749"/>
                        <a:pt x="1608" y="931"/>
                        <a:pt x="622" y="1219"/>
                      </a:cubicBezTo>
                      <a:cubicBezTo>
                        <a:pt x="399" y="1270"/>
                        <a:pt x="325" y="1641"/>
                        <a:pt x="450" y="1864"/>
                      </a:cubicBezTo>
                      <a:cubicBezTo>
                        <a:pt x="729" y="2132"/>
                        <a:pt x="1085" y="2306"/>
                        <a:pt x="1467" y="2362"/>
                      </a:cubicBezTo>
                      <a:cubicBezTo>
                        <a:pt x="4564" y="2667"/>
                        <a:pt x="7327" y="4438"/>
                        <a:pt x="8899" y="7124"/>
                      </a:cubicBezTo>
                      <a:cubicBezTo>
                        <a:pt x="9228" y="7581"/>
                        <a:pt x="9601" y="8004"/>
                        <a:pt x="10014" y="8388"/>
                      </a:cubicBezTo>
                      <a:cubicBezTo>
                        <a:pt x="10734" y="9080"/>
                        <a:pt x="11203" y="10074"/>
                        <a:pt x="12615" y="10125"/>
                      </a:cubicBezTo>
                      <a:cubicBezTo>
                        <a:pt x="14696" y="10223"/>
                        <a:pt x="15141" y="9954"/>
                        <a:pt x="14937" y="8564"/>
                      </a:cubicBezTo>
                      <a:cubicBezTo>
                        <a:pt x="14759" y="6746"/>
                        <a:pt x="15405" y="4944"/>
                        <a:pt x="16697" y="3653"/>
                      </a:cubicBezTo>
                      <a:cubicBezTo>
                        <a:pt x="16510" y="3287"/>
                        <a:pt x="16278" y="2945"/>
                        <a:pt x="16005" y="263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5" name="Freeform 4594">
                  <a:extLst>
                    <a:ext uri="{FF2B5EF4-FFF2-40B4-BE49-F238E27FC236}">
                      <a16:creationId xmlns:a16="http://schemas.microsoft.com/office/drawing/2014/main" id="{EFE05F6D-A37F-0126-1510-AC3771ED718D}"/>
                    </a:ext>
                  </a:extLst>
                </p:cNvPr>
                <p:cNvSpPr/>
                <p:nvPr/>
              </p:nvSpPr>
              <p:spPr>
                <a:xfrm rot="-780000">
                  <a:off x="1856087" y="4130152"/>
                  <a:ext cx="6250" cy="4791"/>
                </a:xfrm>
                <a:custGeom>
                  <a:avLst/>
                  <a:gdLst>
                    <a:gd name="connsiteX0" fmla="*/ 6636 w 6250"/>
                    <a:gd name="connsiteY0" fmla="*/ 1772 h 4791"/>
                    <a:gd name="connsiteX1" fmla="*/ 4727 w 6250"/>
                    <a:gd name="connsiteY1" fmla="*/ 1349 h 4791"/>
                    <a:gd name="connsiteX2" fmla="*/ 1754 w 6250"/>
                    <a:gd name="connsiteY2" fmla="*/ 703 h 4791"/>
                    <a:gd name="connsiteX3" fmla="*/ 388 w 6250"/>
                    <a:gd name="connsiteY3" fmla="*/ 1423 h 4791"/>
                    <a:gd name="connsiteX4" fmla="*/ 1452 w 6250"/>
                    <a:gd name="connsiteY4" fmla="*/ 2938 h 4791"/>
                    <a:gd name="connsiteX5" fmla="*/ 2846 w 6250"/>
                    <a:gd name="connsiteY5" fmla="*/ 3584 h 4791"/>
                    <a:gd name="connsiteX6" fmla="*/ 6097 w 6250"/>
                    <a:gd name="connsiteY6" fmla="*/ 5494 h 4791"/>
                    <a:gd name="connsiteX7" fmla="*/ 6636 w 6250"/>
                    <a:gd name="connsiteY7" fmla="*/ 1772 h 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0" h="4791">
                      <a:moveTo>
                        <a:pt x="6636" y="1772"/>
                      </a:moveTo>
                      <a:cubicBezTo>
                        <a:pt x="5990" y="1646"/>
                        <a:pt x="5344" y="1498"/>
                        <a:pt x="4727" y="1349"/>
                      </a:cubicBezTo>
                      <a:cubicBezTo>
                        <a:pt x="3756" y="1050"/>
                        <a:pt x="2761" y="834"/>
                        <a:pt x="1754" y="703"/>
                      </a:cubicBezTo>
                      <a:cubicBezTo>
                        <a:pt x="1183" y="680"/>
                        <a:pt x="440" y="1052"/>
                        <a:pt x="388" y="1423"/>
                      </a:cubicBezTo>
                      <a:cubicBezTo>
                        <a:pt x="337" y="1795"/>
                        <a:pt x="960" y="2464"/>
                        <a:pt x="1452" y="2938"/>
                      </a:cubicBezTo>
                      <a:cubicBezTo>
                        <a:pt x="1869" y="3243"/>
                        <a:pt x="2343" y="3463"/>
                        <a:pt x="2846" y="3584"/>
                      </a:cubicBezTo>
                      <a:cubicBezTo>
                        <a:pt x="4077" y="3927"/>
                        <a:pt x="5197" y="4585"/>
                        <a:pt x="6097" y="5494"/>
                      </a:cubicBezTo>
                      <a:cubicBezTo>
                        <a:pt x="5724" y="4234"/>
                        <a:pt x="5921" y="2874"/>
                        <a:pt x="6636" y="17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6" name="Freeform 4595">
                  <a:extLst>
                    <a:ext uri="{FF2B5EF4-FFF2-40B4-BE49-F238E27FC236}">
                      <a16:creationId xmlns:a16="http://schemas.microsoft.com/office/drawing/2014/main" id="{5E71E390-BE0A-40F9-7AAE-9F0D80C66FAB}"/>
                    </a:ext>
                  </a:extLst>
                </p:cNvPr>
                <p:cNvSpPr/>
                <p:nvPr/>
              </p:nvSpPr>
              <p:spPr>
                <a:xfrm rot="-780000">
                  <a:off x="1886551" y="4103038"/>
                  <a:ext cx="7185" cy="3187"/>
                </a:xfrm>
                <a:custGeom>
                  <a:avLst/>
                  <a:gdLst>
                    <a:gd name="connsiteX0" fmla="*/ 391 w 7185"/>
                    <a:gd name="connsiteY0" fmla="*/ 1938 h 3187"/>
                    <a:gd name="connsiteX1" fmla="*/ 985 w 7185"/>
                    <a:gd name="connsiteY1" fmla="*/ 2435 h 3187"/>
                    <a:gd name="connsiteX2" fmla="*/ 1803 w 7185"/>
                    <a:gd name="connsiteY2" fmla="*/ 3006 h 3187"/>
                    <a:gd name="connsiteX3" fmla="*/ 2643 w 7185"/>
                    <a:gd name="connsiteY3" fmla="*/ 3550 h 3187"/>
                    <a:gd name="connsiteX4" fmla="*/ 5124 w 7185"/>
                    <a:gd name="connsiteY4" fmla="*/ 3085 h 3187"/>
                    <a:gd name="connsiteX5" fmla="*/ 7576 w 7185"/>
                    <a:gd name="connsiteY5" fmla="*/ 1970 h 3187"/>
                    <a:gd name="connsiteX6" fmla="*/ 6958 w 7185"/>
                    <a:gd name="connsiteY6" fmla="*/ 1845 h 3187"/>
                    <a:gd name="connsiteX7" fmla="*/ 2894 w 7185"/>
                    <a:gd name="connsiteY7" fmla="*/ 2091 h 3187"/>
                    <a:gd name="connsiteX8" fmla="*/ 1231 w 7185"/>
                    <a:gd name="connsiteY8" fmla="*/ 697 h 3187"/>
                    <a:gd name="connsiteX9" fmla="*/ 767 w 7185"/>
                    <a:gd name="connsiteY9" fmla="*/ 897 h 3187"/>
                    <a:gd name="connsiteX10" fmla="*/ 391 w 7185"/>
                    <a:gd name="connsiteY10" fmla="*/ 1938 h 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5" h="3187">
                      <a:moveTo>
                        <a:pt x="391" y="1938"/>
                      </a:moveTo>
                      <a:cubicBezTo>
                        <a:pt x="574" y="2120"/>
                        <a:pt x="773" y="2287"/>
                        <a:pt x="985" y="2435"/>
                      </a:cubicBezTo>
                      <a:lnTo>
                        <a:pt x="1803" y="3006"/>
                      </a:lnTo>
                      <a:cubicBezTo>
                        <a:pt x="2182" y="2941"/>
                        <a:pt x="2547" y="3177"/>
                        <a:pt x="2643" y="3550"/>
                      </a:cubicBezTo>
                      <a:cubicBezTo>
                        <a:pt x="3684" y="4145"/>
                        <a:pt x="3958" y="3922"/>
                        <a:pt x="5124" y="3085"/>
                      </a:cubicBezTo>
                      <a:cubicBezTo>
                        <a:pt x="5872" y="2578"/>
                        <a:pt x="6702" y="2201"/>
                        <a:pt x="7576" y="1970"/>
                      </a:cubicBezTo>
                      <a:lnTo>
                        <a:pt x="6958" y="1845"/>
                      </a:lnTo>
                      <a:cubicBezTo>
                        <a:pt x="5607" y="1552"/>
                        <a:pt x="4200" y="1637"/>
                        <a:pt x="2894" y="2091"/>
                      </a:cubicBezTo>
                      <a:cubicBezTo>
                        <a:pt x="1654" y="2663"/>
                        <a:pt x="1357" y="2388"/>
                        <a:pt x="1231" y="697"/>
                      </a:cubicBezTo>
                      <a:lnTo>
                        <a:pt x="767" y="897"/>
                      </a:lnTo>
                      <a:cubicBezTo>
                        <a:pt x="697" y="1261"/>
                        <a:pt x="570" y="1612"/>
                        <a:pt x="391" y="193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7" name="Freeform 4596">
                  <a:extLst>
                    <a:ext uri="{FF2B5EF4-FFF2-40B4-BE49-F238E27FC236}">
                      <a16:creationId xmlns:a16="http://schemas.microsoft.com/office/drawing/2014/main" id="{2FD4B540-F3A4-873E-944F-FA45FC0F1525}"/>
                    </a:ext>
                  </a:extLst>
                </p:cNvPr>
                <p:cNvSpPr/>
                <p:nvPr/>
              </p:nvSpPr>
              <p:spPr>
                <a:xfrm rot="-780000">
                  <a:off x="1896230" y="4097086"/>
                  <a:ext cx="1091" cy="1760"/>
                </a:xfrm>
                <a:custGeom>
                  <a:avLst/>
                  <a:gdLst>
                    <a:gd name="connsiteX0" fmla="*/ 1358 w 1091"/>
                    <a:gd name="connsiteY0" fmla="*/ 2457 h 1760"/>
                    <a:gd name="connsiteX1" fmla="*/ 1484 w 1091"/>
                    <a:gd name="connsiteY1" fmla="*/ 1714 h 1760"/>
                    <a:gd name="connsiteX2" fmla="*/ 392 w 1091"/>
                    <a:gd name="connsiteY2" fmla="*/ 696 h 1760"/>
                    <a:gd name="connsiteX3" fmla="*/ 564 w 1091"/>
                    <a:gd name="connsiteY3" fmla="*/ 1068 h 1760"/>
                    <a:gd name="connsiteX4" fmla="*/ 1358 w 1091"/>
                    <a:gd name="connsiteY4" fmla="*/ 2457 h 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 h="1760">
                      <a:moveTo>
                        <a:pt x="1358" y="2457"/>
                      </a:moveTo>
                      <a:lnTo>
                        <a:pt x="1484" y="1714"/>
                      </a:lnTo>
                      <a:cubicBezTo>
                        <a:pt x="1347" y="1192"/>
                        <a:pt x="922" y="795"/>
                        <a:pt x="392" y="696"/>
                      </a:cubicBezTo>
                      <a:lnTo>
                        <a:pt x="564" y="1068"/>
                      </a:lnTo>
                      <a:cubicBezTo>
                        <a:pt x="774" y="1560"/>
                        <a:pt x="1040" y="2026"/>
                        <a:pt x="1358" y="24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8" name="Freeform 4597">
                  <a:extLst>
                    <a:ext uri="{FF2B5EF4-FFF2-40B4-BE49-F238E27FC236}">
                      <a16:creationId xmlns:a16="http://schemas.microsoft.com/office/drawing/2014/main" id="{021DEDE6-4083-2AE3-49B3-3C0D06B188E8}"/>
                    </a:ext>
                  </a:extLst>
                </p:cNvPr>
                <p:cNvSpPr/>
                <p:nvPr/>
              </p:nvSpPr>
              <p:spPr>
                <a:xfrm rot="-780000">
                  <a:off x="1847395" y="4109956"/>
                  <a:ext cx="8664" cy="10221"/>
                </a:xfrm>
                <a:custGeom>
                  <a:avLst/>
                  <a:gdLst>
                    <a:gd name="connsiteX0" fmla="*/ 572 w 8664"/>
                    <a:gd name="connsiteY0" fmla="*/ 1800 h 10221"/>
                    <a:gd name="connsiteX1" fmla="*/ 446 w 8664"/>
                    <a:gd name="connsiteY1" fmla="*/ 3709 h 10221"/>
                    <a:gd name="connsiteX2" fmla="*/ 3149 w 8664"/>
                    <a:gd name="connsiteY2" fmla="*/ 7891 h 10221"/>
                    <a:gd name="connsiteX3" fmla="*/ 5899 w 8664"/>
                    <a:gd name="connsiteY3" fmla="*/ 9898 h 10221"/>
                    <a:gd name="connsiteX4" fmla="*/ 7608 w 8664"/>
                    <a:gd name="connsiteY4" fmla="*/ 10916 h 10221"/>
                    <a:gd name="connsiteX5" fmla="*/ 9048 w 8664"/>
                    <a:gd name="connsiteY5" fmla="*/ 10344 h 10221"/>
                    <a:gd name="connsiteX6" fmla="*/ 8180 w 8664"/>
                    <a:gd name="connsiteY6" fmla="*/ 8904 h 10221"/>
                    <a:gd name="connsiteX7" fmla="*/ 4984 w 8664"/>
                    <a:gd name="connsiteY7" fmla="*/ 6302 h 10221"/>
                    <a:gd name="connsiteX8" fmla="*/ 3619 w 8664"/>
                    <a:gd name="connsiteY8" fmla="*/ 4295 h 10221"/>
                    <a:gd name="connsiteX9" fmla="*/ 2304 w 8664"/>
                    <a:gd name="connsiteY9" fmla="*/ 1716 h 10221"/>
                    <a:gd name="connsiteX10" fmla="*/ 1287 w 8664"/>
                    <a:gd name="connsiteY10" fmla="*/ 699 h 10221"/>
                    <a:gd name="connsiteX11" fmla="*/ 446 w 8664"/>
                    <a:gd name="connsiteY11" fmla="*/ 1493 h 1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64" h="10221">
                      <a:moveTo>
                        <a:pt x="572" y="1800"/>
                      </a:moveTo>
                      <a:cubicBezTo>
                        <a:pt x="692" y="2437"/>
                        <a:pt x="649" y="3094"/>
                        <a:pt x="446" y="3709"/>
                      </a:cubicBezTo>
                      <a:cubicBezTo>
                        <a:pt x="126" y="4876"/>
                        <a:pt x="1041" y="6460"/>
                        <a:pt x="3149" y="7891"/>
                      </a:cubicBezTo>
                      <a:cubicBezTo>
                        <a:pt x="4078" y="8537"/>
                        <a:pt x="4961" y="9229"/>
                        <a:pt x="5899" y="9898"/>
                      </a:cubicBezTo>
                      <a:cubicBezTo>
                        <a:pt x="6410" y="10328"/>
                        <a:pt x="6987" y="10671"/>
                        <a:pt x="7608" y="10916"/>
                      </a:cubicBezTo>
                      <a:cubicBezTo>
                        <a:pt x="8180" y="10967"/>
                        <a:pt x="8500" y="10567"/>
                        <a:pt x="9048" y="10344"/>
                      </a:cubicBezTo>
                      <a:cubicBezTo>
                        <a:pt x="8837" y="9821"/>
                        <a:pt x="8544" y="9335"/>
                        <a:pt x="8180" y="8904"/>
                      </a:cubicBezTo>
                      <a:cubicBezTo>
                        <a:pt x="7175" y="7965"/>
                        <a:pt x="6107" y="7096"/>
                        <a:pt x="4984" y="6302"/>
                      </a:cubicBezTo>
                      <a:cubicBezTo>
                        <a:pt x="3995" y="5582"/>
                        <a:pt x="3424" y="4936"/>
                        <a:pt x="3619" y="4295"/>
                      </a:cubicBezTo>
                      <a:cubicBezTo>
                        <a:pt x="3842" y="3500"/>
                        <a:pt x="3595" y="2780"/>
                        <a:pt x="2304" y="1716"/>
                      </a:cubicBezTo>
                      <a:cubicBezTo>
                        <a:pt x="1935" y="1409"/>
                        <a:pt x="1594" y="1068"/>
                        <a:pt x="1287" y="699"/>
                      </a:cubicBezTo>
                      <a:lnTo>
                        <a:pt x="446" y="149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599" name="Freeform 4598">
                  <a:extLst>
                    <a:ext uri="{FF2B5EF4-FFF2-40B4-BE49-F238E27FC236}">
                      <a16:creationId xmlns:a16="http://schemas.microsoft.com/office/drawing/2014/main" id="{431D4FE4-F499-F6F6-9991-2CA6FB570633}"/>
                    </a:ext>
                  </a:extLst>
                </p:cNvPr>
                <p:cNvSpPr/>
                <p:nvPr/>
              </p:nvSpPr>
              <p:spPr>
                <a:xfrm rot="-780000">
                  <a:off x="1840500" y="4108621"/>
                  <a:ext cx="4370" cy="2276"/>
                </a:xfrm>
                <a:custGeom>
                  <a:avLst/>
                  <a:gdLst>
                    <a:gd name="connsiteX0" fmla="*/ 3090 w 4370"/>
                    <a:gd name="connsiteY0" fmla="*/ 2975 h 2276"/>
                    <a:gd name="connsiteX1" fmla="*/ 4753 w 4370"/>
                    <a:gd name="connsiteY1" fmla="*/ 1637 h 2276"/>
                    <a:gd name="connsiteX2" fmla="*/ 3281 w 4370"/>
                    <a:gd name="connsiteY2" fmla="*/ 1219 h 2276"/>
                    <a:gd name="connsiteX3" fmla="*/ 383 w 4370"/>
                    <a:gd name="connsiteY3" fmla="*/ 699 h 2276"/>
                    <a:gd name="connsiteX4" fmla="*/ 629 w 4370"/>
                    <a:gd name="connsiteY4" fmla="*/ 1990 h 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0" h="2276">
                      <a:moveTo>
                        <a:pt x="3090" y="2975"/>
                      </a:moveTo>
                      <a:cubicBezTo>
                        <a:pt x="3662" y="2552"/>
                        <a:pt x="4205" y="2106"/>
                        <a:pt x="4753" y="1637"/>
                      </a:cubicBezTo>
                      <a:cubicBezTo>
                        <a:pt x="4309" y="1369"/>
                        <a:pt x="3800" y="1225"/>
                        <a:pt x="3281" y="1219"/>
                      </a:cubicBezTo>
                      <a:cubicBezTo>
                        <a:pt x="2298" y="1159"/>
                        <a:pt x="1325" y="984"/>
                        <a:pt x="383" y="699"/>
                      </a:cubicBezTo>
                      <a:cubicBezTo>
                        <a:pt x="424" y="1136"/>
                        <a:pt x="506" y="1568"/>
                        <a:pt x="629" y="199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0" name="Freeform 4599">
                  <a:extLst>
                    <a:ext uri="{FF2B5EF4-FFF2-40B4-BE49-F238E27FC236}">
                      <a16:creationId xmlns:a16="http://schemas.microsoft.com/office/drawing/2014/main" id="{8C4CCEBC-19DF-FFDE-86E9-041BEC19323D}"/>
                    </a:ext>
                  </a:extLst>
                </p:cNvPr>
                <p:cNvSpPr/>
                <p:nvPr/>
              </p:nvSpPr>
              <p:spPr>
                <a:xfrm rot="-780000">
                  <a:off x="1829232" y="4106256"/>
                  <a:ext cx="4840" cy="3454"/>
                </a:xfrm>
                <a:custGeom>
                  <a:avLst/>
                  <a:gdLst>
                    <a:gd name="connsiteX0" fmla="*/ 4673 w 4840"/>
                    <a:gd name="connsiteY0" fmla="*/ 1900 h 3454"/>
                    <a:gd name="connsiteX1" fmla="*/ 1449 w 4840"/>
                    <a:gd name="connsiteY1" fmla="*/ 757 h 3454"/>
                    <a:gd name="connsiteX2" fmla="*/ 386 w 4840"/>
                    <a:gd name="connsiteY2" fmla="*/ 808 h 3454"/>
                    <a:gd name="connsiteX3" fmla="*/ 906 w 4840"/>
                    <a:gd name="connsiteY3" fmla="*/ 1574 h 3454"/>
                    <a:gd name="connsiteX4" fmla="*/ 5221 w 4840"/>
                    <a:gd name="connsiteY4" fmla="*/ 4153 h 3454"/>
                    <a:gd name="connsiteX5" fmla="*/ 4673 w 4840"/>
                    <a:gd name="connsiteY5" fmla="*/ 1900 h 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 h="3454">
                      <a:moveTo>
                        <a:pt x="4673" y="1900"/>
                      </a:moveTo>
                      <a:cubicBezTo>
                        <a:pt x="3644" y="1401"/>
                        <a:pt x="2563" y="1018"/>
                        <a:pt x="1449" y="757"/>
                      </a:cubicBezTo>
                      <a:cubicBezTo>
                        <a:pt x="1055" y="682"/>
                        <a:pt x="432" y="659"/>
                        <a:pt x="386" y="808"/>
                      </a:cubicBezTo>
                      <a:cubicBezTo>
                        <a:pt x="339" y="956"/>
                        <a:pt x="609" y="1426"/>
                        <a:pt x="906" y="1574"/>
                      </a:cubicBezTo>
                      <a:cubicBezTo>
                        <a:pt x="2443" y="2341"/>
                        <a:pt x="3758" y="3284"/>
                        <a:pt x="5221" y="4153"/>
                      </a:cubicBezTo>
                      <a:cubicBezTo>
                        <a:pt x="4860" y="3457"/>
                        <a:pt x="4672" y="2684"/>
                        <a:pt x="4673" y="19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1" name="Freeform 4600">
                  <a:extLst>
                    <a:ext uri="{FF2B5EF4-FFF2-40B4-BE49-F238E27FC236}">
                      <a16:creationId xmlns:a16="http://schemas.microsoft.com/office/drawing/2014/main" id="{A1EB5ED7-95CE-9185-C318-6E3717B4BD5A}"/>
                    </a:ext>
                  </a:extLst>
                </p:cNvPr>
                <p:cNvSpPr/>
                <p:nvPr/>
              </p:nvSpPr>
              <p:spPr>
                <a:xfrm rot="-780000">
                  <a:off x="1874801" y="4005128"/>
                  <a:ext cx="21330" cy="7556"/>
                </a:xfrm>
                <a:custGeom>
                  <a:avLst/>
                  <a:gdLst>
                    <a:gd name="connsiteX0" fmla="*/ 12954 w 21330"/>
                    <a:gd name="connsiteY0" fmla="*/ 5068 h 7556"/>
                    <a:gd name="connsiteX1" fmla="*/ 10278 w 21330"/>
                    <a:gd name="connsiteY1" fmla="*/ 4399 h 7556"/>
                    <a:gd name="connsiteX2" fmla="*/ 5568 w 21330"/>
                    <a:gd name="connsiteY2" fmla="*/ 2638 h 7556"/>
                    <a:gd name="connsiteX3" fmla="*/ 2781 w 21330"/>
                    <a:gd name="connsiteY3" fmla="*/ 752 h 7556"/>
                    <a:gd name="connsiteX4" fmla="*/ 650 w 21330"/>
                    <a:gd name="connsiteY4" fmla="*/ 1906 h 7556"/>
                    <a:gd name="connsiteX5" fmla="*/ 626 w 21330"/>
                    <a:gd name="connsiteY5" fmla="*/ 1992 h 7556"/>
                    <a:gd name="connsiteX6" fmla="*/ 6107 w 21330"/>
                    <a:gd name="connsiteY6" fmla="*/ 7150 h 7556"/>
                    <a:gd name="connsiteX7" fmla="*/ 9577 w 21330"/>
                    <a:gd name="connsiteY7" fmla="*/ 7173 h 7556"/>
                    <a:gd name="connsiteX8" fmla="*/ 12452 w 21330"/>
                    <a:gd name="connsiteY8" fmla="*/ 6973 h 7556"/>
                    <a:gd name="connsiteX9" fmla="*/ 15801 w 21330"/>
                    <a:gd name="connsiteY9" fmla="*/ 8237 h 7556"/>
                    <a:gd name="connsiteX10" fmla="*/ 16321 w 21330"/>
                    <a:gd name="connsiteY10" fmla="*/ 7396 h 7556"/>
                    <a:gd name="connsiteX11" fmla="*/ 16785 w 21330"/>
                    <a:gd name="connsiteY11" fmla="*/ 8088 h 7556"/>
                    <a:gd name="connsiteX12" fmla="*/ 17677 w 21330"/>
                    <a:gd name="connsiteY12" fmla="*/ 7963 h 7556"/>
                    <a:gd name="connsiteX13" fmla="*/ 21718 w 21330"/>
                    <a:gd name="connsiteY13" fmla="*/ 8209 h 7556"/>
                    <a:gd name="connsiteX14" fmla="*/ 20181 w 21330"/>
                    <a:gd name="connsiteY14" fmla="*/ 7614 h 7556"/>
                    <a:gd name="connsiteX15" fmla="*/ 18546 w 21330"/>
                    <a:gd name="connsiteY15" fmla="*/ 7317 h 7556"/>
                    <a:gd name="connsiteX16" fmla="*/ 12954 w 21330"/>
                    <a:gd name="connsiteY16" fmla="*/ 5068 h 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30" h="7556">
                      <a:moveTo>
                        <a:pt x="12954" y="5068"/>
                      </a:moveTo>
                      <a:cubicBezTo>
                        <a:pt x="12230" y="4410"/>
                        <a:pt x="11226" y="4159"/>
                        <a:pt x="10278" y="4399"/>
                      </a:cubicBezTo>
                      <a:cubicBezTo>
                        <a:pt x="8492" y="4919"/>
                        <a:pt x="6576" y="4203"/>
                        <a:pt x="5568" y="2638"/>
                      </a:cubicBezTo>
                      <a:cubicBezTo>
                        <a:pt x="4915" y="1676"/>
                        <a:pt x="3917" y="1001"/>
                        <a:pt x="2781" y="752"/>
                      </a:cubicBezTo>
                      <a:cubicBezTo>
                        <a:pt x="1874" y="481"/>
                        <a:pt x="920" y="998"/>
                        <a:pt x="650" y="1906"/>
                      </a:cubicBezTo>
                      <a:cubicBezTo>
                        <a:pt x="641" y="1934"/>
                        <a:pt x="633" y="1963"/>
                        <a:pt x="626" y="1992"/>
                      </a:cubicBezTo>
                      <a:cubicBezTo>
                        <a:pt x="-266" y="4622"/>
                        <a:pt x="1295" y="6174"/>
                        <a:pt x="6107" y="7150"/>
                      </a:cubicBezTo>
                      <a:cubicBezTo>
                        <a:pt x="7259" y="7294"/>
                        <a:pt x="8423" y="7301"/>
                        <a:pt x="9577" y="7173"/>
                      </a:cubicBezTo>
                      <a:cubicBezTo>
                        <a:pt x="10566" y="7122"/>
                        <a:pt x="11463" y="6973"/>
                        <a:pt x="12452" y="6973"/>
                      </a:cubicBezTo>
                      <a:cubicBezTo>
                        <a:pt x="13667" y="7059"/>
                        <a:pt x="14831" y="7499"/>
                        <a:pt x="15801" y="8237"/>
                      </a:cubicBezTo>
                      <a:cubicBezTo>
                        <a:pt x="15924" y="7928"/>
                        <a:pt x="16100" y="7644"/>
                        <a:pt x="16321" y="7396"/>
                      </a:cubicBezTo>
                      <a:cubicBezTo>
                        <a:pt x="16864" y="6824"/>
                        <a:pt x="16841" y="7447"/>
                        <a:pt x="16785" y="8088"/>
                      </a:cubicBezTo>
                      <a:cubicBezTo>
                        <a:pt x="17077" y="8012"/>
                        <a:pt x="17376" y="7970"/>
                        <a:pt x="17677" y="7963"/>
                      </a:cubicBezTo>
                      <a:cubicBezTo>
                        <a:pt x="19043" y="7986"/>
                        <a:pt x="20404" y="8111"/>
                        <a:pt x="21718" y="8209"/>
                      </a:cubicBezTo>
                      <a:cubicBezTo>
                        <a:pt x="21248" y="7914"/>
                        <a:pt x="20727" y="7712"/>
                        <a:pt x="20181" y="7614"/>
                      </a:cubicBezTo>
                      <a:cubicBezTo>
                        <a:pt x="19645" y="7470"/>
                        <a:pt x="19098" y="7370"/>
                        <a:pt x="18546" y="7317"/>
                      </a:cubicBezTo>
                      <a:cubicBezTo>
                        <a:pt x="16466" y="7296"/>
                        <a:pt x="14469" y="6493"/>
                        <a:pt x="12954" y="506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2" name="Freeform 4601">
                  <a:extLst>
                    <a:ext uri="{FF2B5EF4-FFF2-40B4-BE49-F238E27FC236}">
                      <a16:creationId xmlns:a16="http://schemas.microsoft.com/office/drawing/2014/main" id="{859480E4-2A82-BA4F-0CE1-7E48E52396D4}"/>
                    </a:ext>
                  </a:extLst>
                </p:cNvPr>
                <p:cNvSpPr/>
                <p:nvPr/>
              </p:nvSpPr>
              <p:spPr>
                <a:xfrm rot="-780000">
                  <a:off x="1893100" y="4011772"/>
                  <a:ext cx="4695" cy="1134"/>
                </a:xfrm>
                <a:custGeom>
                  <a:avLst/>
                  <a:gdLst>
                    <a:gd name="connsiteX0" fmla="*/ 4209 w 4695"/>
                    <a:gd name="connsiteY0" fmla="*/ 1225 h 1134"/>
                    <a:gd name="connsiteX1" fmla="*/ 391 w 4695"/>
                    <a:gd name="connsiteY1" fmla="*/ 681 h 1134"/>
                    <a:gd name="connsiteX2" fmla="*/ 3642 w 4695"/>
                    <a:gd name="connsiteY2" fmla="*/ 1773 h 1134"/>
                    <a:gd name="connsiteX3" fmla="*/ 5082 w 4695"/>
                    <a:gd name="connsiteY3" fmla="*/ 1030 h 1134"/>
                    <a:gd name="connsiteX4" fmla="*/ 4209 w 4695"/>
                    <a:gd name="connsiteY4" fmla="*/ 1225 h 1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 h="1134">
                      <a:moveTo>
                        <a:pt x="4209" y="1225"/>
                      </a:moveTo>
                      <a:cubicBezTo>
                        <a:pt x="2894" y="1099"/>
                        <a:pt x="1631" y="904"/>
                        <a:pt x="391" y="681"/>
                      </a:cubicBezTo>
                      <a:cubicBezTo>
                        <a:pt x="1388" y="1265"/>
                        <a:pt x="2495" y="1636"/>
                        <a:pt x="3642" y="1773"/>
                      </a:cubicBezTo>
                      <a:cubicBezTo>
                        <a:pt x="4785" y="1898"/>
                        <a:pt x="5129" y="1773"/>
                        <a:pt x="5082" y="1030"/>
                      </a:cubicBezTo>
                      <a:cubicBezTo>
                        <a:pt x="4812" y="1168"/>
                        <a:pt x="4512" y="1235"/>
                        <a:pt x="4209" y="12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3" name="Freeform 4602">
                  <a:extLst>
                    <a:ext uri="{FF2B5EF4-FFF2-40B4-BE49-F238E27FC236}">
                      <a16:creationId xmlns:a16="http://schemas.microsoft.com/office/drawing/2014/main" id="{345AC788-3F33-2774-44BC-42ED7A77A1FA}"/>
                    </a:ext>
                  </a:extLst>
                </p:cNvPr>
                <p:cNvSpPr/>
                <p:nvPr/>
              </p:nvSpPr>
              <p:spPr>
                <a:xfrm rot="-780000">
                  <a:off x="1876813" y="4087542"/>
                  <a:ext cx="11449" cy="11555"/>
                </a:xfrm>
                <a:custGeom>
                  <a:avLst/>
                  <a:gdLst>
                    <a:gd name="connsiteX0" fmla="*/ 10143 w 11449"/>
                    <a:gd name="connsiteY0" fmla="*/ 7269 h 11555"/>
                    <a:gd name="connsiteX1" fmla="*/ 9548 w 11449"/>
                    <a:gd name="connsiteY1" fmla="*/ 8333 h 11555"/>
                    <a:gd name="connsiteX2" fmla="*/ 9794 w 11449"/>
                    <a:gd name="connsiteY2" fmla="*/ 6572 h 11555"/>
                    <a:gd name="connsiteX3" fmla="*/ 10189 w 11449"/>
                    <a:gd name="connsiteY3" fmla="*/ 5359 h 11555"/>
                    <a:gd name="connsiteX4" fmla="*/ 9297 w 11449"/>
                    <a:gd name="connsiteY4" fmla="*/ 4565 h 11555"/>
                    <a:gd name="connsiteX5" fmla="*/ 6571 w 11449"/>
                    <a:gd name="connsiteY5" fmla="*/ 2409 h 11555"/>
                    <a:gd name="connsiteX6" fmla="*/ 5642 w 11449"/>
                    <a:gd name="connsiteY6" fmla="*/ 2683 h 11555"/>
                    <a:gd name="connsiteX7" fmla="*/ 5047 w 11449"/>
                    <a:gd name="connsiteY7" fmla="*/ 1289 h 11555"/>
                    <a:gd name="connsiteX8" fmla="*/ 4230 w 11449"/>
                    <a:gd name="connsiteY8" fmla="*/ 695 h 11555"/>
                    <a:gd name="connsiteX9" fmla="*/ 389 w 11449"/>
                    <a:gd name="connsiteY9" fmla="*/ 1015 h 11555"/>
                    <a:gd name="connsiteX10" fmla="*/ 1318 w 11449"/>
                    <a:gd name="connsiteY10" fmla="*/ 2056 h 11555"/>
                    <a:gd name="connsiteX11" fmla="*/ 2535 w 11449"/>
                    <a:gd name="connsiteY11" fmla="*/ 2702 h 11555"/>
                    <a:gd name="connsiteX12" fmla="*/ 2957 w 11449"/>
                    <a:gd name="connsiteY12" fmla="*/ 2753 h 11555"/>
                    <a:gd name="connsiteX13" fmla="*/ 3422 w 11449"/>
                    <a:gd name="connsiteY13" fmla="*/ 3148 h 11555"/>
                    <a:gd name="connsiteX14" fmla="*/ 6051 w 11449"/>
                    <a:gd name="connsiteY14" fmla="*/ 4486 h 11555"/>
                    <a:gd name="connsiteX15" fmla="*/ 9126 w 11449"/>
                    <a:gd name="connsiteY15" fmla="*/ 8133 h 11555"/>
                    <a:gd name="connsiteX16" fmla="*/ 8085 w 11449"/>
                    <a:gd name="connsiteY16" fmla="*/ 9197 h 11555"/>
                    <a:gd name="connsiteX17" fmla="*/ 2358 w 11449"/>
                    <a:gd name="connsiteY17" fmla="*/ 10958 h 11555"/>
                    <a:gd name="connsiteX18" fmla="*/ 1935 w 11449"/>
                    <a:gd name="connsiteY18" fmla="*/ 11725 h 11555"/>
                    <a:gd name="connsiteX19" fmla="*/ 2158 w 11449"/>
                    <a:gd name="connsiteY19" fmla="*/ 11822 h 11555"/>
                    <a:gd name="connsiteX20" fmla="*/ 3087 w 11449"/>
                    <a:gd name="connsiteY20" fmla="*/ 11358 h 11555"/>
                    <a:gd name="connsiteX21" fmla="*/ 3287 w 11449"/>
                    <a:gd name="connsiteY21" fmla="*/ 12199 h 11555"/>
                    <a:gd name="connsiteX22" fmla="*/ 3561 w 11449"/>
                    <a:gd name="connsiteY22" fmla="*/ 12250 h 11555"/>
                    <a:gd name="connsiteX23" fmla="*/ 9980 w 11449"/>
                    <a:gd name="connsiteY23" fmla="*/ 12199 h 11555"/>
                    <a:gd name="connsiteX24" fmla="*/ 10700 w 11449"/>
                    <a:gd name="connsiteY24" fmla="*/ 10958 h 11555"/>
                    <a:gd name="connsiteX25" fmla="*/ 11518 w 11449"/>
                    <a:gd name="connsiteY25" fmla="*/ 8951 h 11555"/>
                    <a:gd name="connsiteX26" fmla="*/ 11838 w 11449"/>
                    <a:gd name="connsiteY26" fmla="*/ 6572 h 11555"/>
                    <a:gd name="connsiteX27" fmla="*/ 10672 w 11449"/>
                    <a:gd name="connsiteY27" fmla="*/ 5703 h 11555"/>
                    <a:gd name="connsiteX28" fmla="*/ 10649 w 11449"/>
                    <a:gd name="connsiteY28" fmla="*/ 6001 h 11555"/>
                    <a:gd name="connsiteX29" fmla="*/ 10143 w 11449"/>
                    <a:gd name="connsiteY29" fmla="*/ 7269 h 1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49" h="11555">
                      <a:moveTo>
                        <a:pt x="10143" y="7269"/>
                      </a:moveTo>
                      <a:cubicBezTo>
                        <a:pt x="9970" y="7637"/>
                        <a:pt x="9771" y="7993"/>
                        <a:pt x="9548" y="8333"/>
                      </a:cubicBezTo>
                      <a:cubicBezTo>
                        <a:pt x="9592" y="7741"/>
                        <a:pt x="9674" y="7153"/>
                        <a:pt x="9794" y="6572"/>
                      </a:cubicBezTo>
                      <a:cubicBezTo>
                        <a:pt x="9892" y="6200"/>
                        <a:pt x="10041" y="5754"/>
                        <a:pt x="10189" y="5359"/>
                      </a:cubicBezTo>
                      <a:lnTo>
                        <a:pt x="9297" y="4565"/>
                      </a:lnTo>
                      <a:cubicBezTo>
                        <a:pt x="8429" y="3797"/>
                        <a:pt x="7519" y="3077"/>
                        <a:pt x="6571" y="2409"/>
                      </a:cubicBezTo>
                      <a:cubicBezTo>
                        <a:pt x="6268" y="2520"/>
                        <a:pt x="5957" y="2612"/>
                        <a:pt x="5642" y="2683"/>
                      </a:cubicBezTo>
                      <a:cubicBezTo>
                        <a:pt x="5099" y="2437"/>
                        <a:pt x="4876" y="2065"/>
                        <a:pt x="5047" y="1289"/>
                      </a:cubicBezTo>
                      <a:lnTo>
                        <a:pt x="4230" y="695"/>
                      </a:lnTo>
                      <a:cubicBezTo>
                        <a:pt x="2837" y="792"/>
                        <a:pt x="1578" y="866"/>
                        <a:pt x="389" y="1015"/>
                      </a:cubicBezTo>
                      <a:cubicBezTo>
                        <a:pt x="618" y="1426"/>
                        <a:pt x="935" y="1782"/>
                        <a:pt x="1318" y="2056"/>
                      </a:cubicBezTo>
                      <a:cubicBezTo>
                        <a:pt x="1713" y="2279"/>
                        <a:pt x="2112" y="2479"/>
                        <a:pt x="2535" y="2702"/>
                      </a:cubicBezTo>
                      <a:cubicBezTo>
                        <a:pt x="2677" y="2669"/>
                        <a:pt x="2827" y="2687"/>
                        <a:pt x="2957" y="2753"/>
                      </a:cubicBezTo>
                      <a:cubicBezTo>
                        <a:pt x="3167" y="2801"/>
                        <a:pt x="3341" y="2948"/>
                        <a:pt x="3422" y="3148"/>
                      </a:cubicBezTo>
                      <a:lnTo>
                        <a:pt x="6051" y="4486"/>
                      </a:lnTo>
                      <a:cubicBezTo>
                        <a:pt x="8531" y="5778"/>
                        <a:pt x="9372" y="6716"/>
                        <a:pt x="9126" y="8133"/>
                      </a:cubicBezTo>
                      <a:cubicBezTo>
                        <a:pt x="8985" y="8643"/>
                        <a:pt x="8592" y="9045"/>
                        <a:pt x="8085" y="9197"/>
                      </a:cubicBezTo>
                      <a:cubicBezTo>
                        <a:pt x="6250" y="9843"/>
                        <a:pt x="4244" y="10340"/>
                        <a:pt x="2358" y="10958"/>
                      </a:cubicBezTo>
                      <a:cubicBezTo>
                        <a:pt x="2038" y="11056"/>
                        <a:pt x="2061" y="11455"/>
                        <a:pt x="1935" y="11725"/>
                      </a:cubicBezTo>
                      <a:lnTo>
                        <a:pt x="2158" y="11822"/>
                      </a:lnTo>
                      <a:cubicBezTo>
                        <a:pt x="2553" y="11502"/>
                        <a:pt x="2878" y="11302"/>
                        <a:pt x="3087" y="11358"/>
                      </a:cubicBezTo>
                      <a:cubicBezTo>
                        <a:pt x="3296" y="11413"/>
                        <a:pt x="3287" y="11753"/>
                        <a:pt x="3287" y="12199"/>
                      </a:cubicBezTo>
                      <a:lnTo>
                        <a:pt x="3561" y="12250"/>
                      </a:lnTo>
                      <a:cubicBezTo>
                        <a:pt x="5716" y="12250"/>
                        <a:pt x="7848" y="12250"/>
                        <a:pt x="9980" y="12199"/>
                      </a:cubicBezTo>
                      <a:cubicBezTo>
                        <a:pt x="10226" y="11776"/>
                        <a:pt x="10477" y="11381"/>
                        <a:pt x="10700" y="10958"/>
                      </a:cubicBezTo>
                      <a:cubicBezTo>
                        <a:pt x="11013" y="10306"/>
                        <a:pt x="11286" y="9636"/>
                        <a:pt x="11518" y="8951"/>
                      </a:cubicBezTo>
                      <a:cubicBezTo>
                        <a:pt x="11740" y="8178"/>
                        <a:pt x="11848" y="7376"/>
                        <a:pt x="11838" y="6572"/>
                      </a:cubicBezTo>
                      <a:cubicBezTo>
                        <a:pt x="11435" y="6303"/>
                        <a:pt x="11046" y="6013"/>
                        <a:pt x="10672" y="5703"/>
                      </a:cubicBezTo>
                      <a:lnTo>
                        <a:pt x="10649" y="6001"/>
                      </a:lnTo>
                      <a:cubicBezTo>
                        <a:pt x="10507" y="6434"/>
                        <a:pt x="10338" y="6857"/>
                        <a:pt x="10143" y="72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4" name="Freeform 4603">
                  <a:extLst>
                    <a:ext uri="{FF2B5EF4-FFF2-40B4-BE49-F238E27FC236}">
                      <a16:creationId xmlns:a16="http://schemas.microsoft.com/office/drawing/2014/main" id="{DFE8BA2B-799E-A561-1455-172BD7E6F240}"/>
                    </a:ext>
                  </a:extLst>
                </p:cNvPr>
                <p:cNvSpPr/>
                <p:nvPr/>
              </p:nvSpPr>
              <p:spPr>
                <a:xfrm rot="-780000">
                  <a:off x="1864297" y="3988360"/>
                  <a:ext cx="4685" cy="2954"/>
                </a:xfrm>
                <a:custGeom>
                  <a:avLst/>
                  <a:gdLst>
                    <a:gd name="connsiteX0" fmla="*/ 4700 w 4685"/>
                    <a:gd name="connsiteY0" fmla="*/ 2443 h 2954"/>
                    <a:gd name="connsiteX1" fmla="*/ 5071 w 4685"/>
                    <a:gd name="connsiteY1" fmla="*/ 2071 h 2954"/>
                    <a:gd name="connsiteX2" fmla="*/ 3065 w 4685"/>
                    <a:gd name="connsiteY2" fmla="*/ 1607 h 2954"/>
                    <a:gd name="connsiteX3" fmla="*/ 1081 w 4685"/>
                    <a:gd name="connsiteY3" fmla="*/ 677 h 2954"/>
                    <a:gd name="connsiteX4" fmla="*/ 389 w 4685"/>
                    <a:gd name="connsiteY4" fmla="*/ 2043 h 2954"/>
                    <a:gd name="connsiteX5" fmla="*/ 1606 w 4685"/>
                    <a:gd name="connsiteY5" fmla="*/ 3632 h 2954"/>
                    <a:gd name="connsiteX6" fmla="*/ 4700 w 4685"/>
                    <a:gd name="connsiteY6" fmla="*/ 2443 h 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5" h="2954">
                      <a:moveTo>
                        <a:pt x="4700" y="2443"/>
                      </a:moveTo>
                      <a:lnTo>
                        <a:pt x="5071" y="2071"/>
                      </a:lnTo>
                      <a:cubicBezTo>
                        <a:pt x="4381" y="2033"/>
                        <a:pt x="3702" y="1876"/>
                        <a:pt x="3065" y="1607"/>
                      </a:cubicBezTo>
                      <a:cubicBezTo>
                        <a:pt x="2385" y="1338"/>
                        <a:pt x="1723" y="1028"/>
                        <a:pt x="1081" y="677"/>
                      </a:cubicBezTo>
                      <a:cubicBezTo>
                        <a:pt x="835" y="1142"/>
                        <a:pt x="338" y="1523"/>
                        <a:pt x="389" y="2043"/>
                      </a:cubicBezTo>
                      <a:cubicBezTo>
                        <a:pt x="620" y="2687"/>
                        <a:pt x="1045" y="3242"/>
                        <a:pt x="1606" y="3632"/>
                      </a:cubicBezTo>
                      <a:cubicBezTo>
                        <a:pt x="2506" y="2955"/>
                        <a:pt x="3578" y="2543"/>
                        <a:pt x="4700" y="24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5" name="Freeform 4604">
                  <a:extLst>
                    <a:ext uri="{FF2B5EF4-FFF2-40B4-BE49-F238E27FC236}">
                      <a16:creationId xmlns:a16="http://schemas.microsoft.com/office/drawing/2014/main" id="{6C3E0117-0770-2A76-7B14-899C5376CA16}"/>
                    </a:ext>
                  </a:extLst>
                </p:cNvPr>
                <p:cNvSpPr/>
                <p:nvPr/>
              </p:nvSpPr>
              <p:spPr>
                <a:xfrm rot="-780000">
                  <a:off x="1867946" y="3986674"/>
                  <a:ext cx="14240" cy="5310"/>
                </a:xfrm>
                <a:custGeom>
                  <a:avLst/>
                  <a:gdLst>
                    <a:gd name="connsiteX0" fmla="*/ 1376 w 14240"/>
                    <a:gd name="connsiteY0" fmla="*/ 3088 h 5310"/>
                    <a:gd name="connsiteX1" fmla="*/ 386 w 14240"/>
                    <a:gd name="connsiteY1" fmla="*/ 4998 h 5310"/>
                    <a:gd name="connsiteX2" fmla="*/ 1315 w 14240"/>
                    <a:gd name="connsiteY2" fmla="*/ 5318 h 5310"/>
                    <a:gd name="connsiteX3" fmla="*/ 4316 w 14240"/>
                    <a:gd name="connsiteY3" fmla="*/ 5147 h 5310"/>
                    <a:gd name="connsiteX4" fmla="*/ 6671 w 14240"/>
                    <a:gd name="connsiteY4" fmla="*/ 4352 h 5310"/>
                    <a:gd name="connsiteX5" fmla="*/ 9992 w 14240"/>
                    <a:gd name="connsiteY5" fmla="*/ 5044 h 5310"/>
                    <a:gd name="connsiteX6" fmla="*/ 11478 w 14240"/>
                    <a:gd name="connsiteY6" fmla="*/ 5862 h 5310"/>
                    <a:gd name="connsiteX7" fmla="*/ 11701 w 14240"/>
                    <a:gd name="connsiteY7" fmla="*/ 5987 h 5310"/>
                    <a:gd name="connsiteX8" fmla="*/ 11998 w 14240"/>
                    <a:gd name="connsiteY8" fmla="*/ 5788 h 5310"/>
                    <a:gd name="connsiteX9" fmla="*/ 14130 w 14240"/>
                    <a:gd name="connsiteY9" fmla="*/ 4570 h 5310"/>
                    <a:gd name="connsiteX10" fmla="*/ 14627 w 14240"/>
                    <a:gd name="connsiteY10" fmla="*/ 4371 h 5310"/>
                    <a:gd name="connsiteX11" fmla="*/ 14530 w 14240"/>
                    <a:gd name="connsiteY11" fmla="*/ 4022 h 5310"/>
                    <a:gd name="connsiteX12" fmla="*/ 12549 w 14240"/>
                    <a:gd name="connsiteY12" fmla="*/ 2854 h 5310"/>
                    <a:gd name="connsiteX13" fmla="*/ 12323 w 14240"/>
                    <a:gd name="connsiteY13" fmla="*/ 2930 h 5310"/>
                    <a:gd name="connsiteX14" fmla="*/ 9597 w 14240"/>
                    <a:gd name="connsiteY14" fmla="*/ 2782 h 5310"/>
                    <a:gd name="connsiteX15" fmla="*/ 7637 w 14240"/>
                    <a:gd name="connsiteY15" fmla="*/ 1220 h 5310"/>
                    <a:gd name="connsiteX16" fmla="*/ 6243 w 14240"/>
                    <a:gd name="connsiteY16" fmla="*/ 677 h 5310"/>
                    <a:gd name="connsiteX17" fmla="*/ 3568 w 14240"/>
                    <a:gd name="connsiteY17" fmla="*/ 1248 h 5310"/>
                    <a:gd name="connsiteX18" fmla="*/ 2727 w 14240"/>
                    <a:gd name="connsiteY18" fmla="*/ 1546 h 5310"/>
                    <a:gd name="connsiteX19" fmla="*/ 1710 w 14240"/>
                    <a:gd name="connsiteY19" fmla="*/ 2912 h 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240" h="5310">
                      <a:moveTo>
                        <a:pt x="1376" y="3088"/>
                      </a:moveTo>
                      <a:lnTo>
                        <a:pt x="386" y="4998"/>
                      </a:lnTo>
                      <a:cubicBezTo>
                        <a:pt x="680" y="5147"/>
                        <a:pt x="992" y="5255"/>
                        <a:pt x="1315" y="5318"/>
                      </a:cubicBezTo>
                      <a:cubicBezTo>
                        <a:pt x="2318" y="5441"/>
                        <a:pt x="3334" y="5383"/>
                        <a:pt x="4316" y="5147"/>
                      </a:cubicBezTo>
                      <a:cubicBezTo>
                        <a:pt x="5184" y="4975"/>
                        <a:pt x="5830" y="4575"/>
                        <a:pt x="6671" y="4352"/>
                      </a:cubicBezTo>
                      <a:cubicBezTo>
                        <a:pt x="7826" y="4134"/>
                        <a:pt x="9020" y="4383"/>
                        <a:pt x="9992" y="5044"/>
                      </a:cubicBezTo>
                      <a:cubicBezTo>
                        <a:pt x="10456" y="5342"/>
                        <a:pt x="10981" y="5616"/>
                        <a:pt x="11478" y="5862"/>
                      </a:cubicBezTo>
                      <a:lnTo>
                        <a:pt x="11701" y="5987"/>
                      </a:lnTo>
                      <a:lnTo>
                        <a:pt x="11998" y="5788"/>
                      </a:lnTo>
                      <a:cubicBezTo>
                        <a:pt x="12660" y="5302"/>
                        <a:pt x="13375" y="4893"/>
                        <a:pt x="14130" y="4570"/>
                      </a:cubicBezTo>
                      <a:lnTo>
                        <a:pt x="14627" y="4371"/>
                      </a:lnTo>
                      <a:lnTo>
                        <a:pt x="14530" y="4022"/>
                      </a:lnTo>
                      <a:cubicBezTo>
                        <a:pt x="14305" y="3152"/>
                        <a:pt x="13419" y="2630"/>
                        <a:pt x="12549" y="2854"/>
                      </a:cubicBezTo>
                      <a:cubicBezTo>
                        <a:pt x="12472" y="2874"/>
                        <a:pt x="12397" y="2899"/>
                        <a:pt x="12323" y="2930"/>
                      </a:cubicBezTo>
                      <a:cubicBezTo>
                        <a:pt x="11412" y="3025"/>
                        <a:pt x="10492" y="2974"/>
                        <a:pt x="9597" y="2782"/>
                      </a:cubicBezTo>
                      <a:cubicBezTo>
                        <a:pt x="8380" y="2633"/>
                        <a:pt x="8157" y="1852"/>
                        <a:pt x="7637" y="1220"/>
                      </a:cubicBezTo>
                      <a:cubicBezTo>
                        <a:pt x="7245" y="891"/>
                        <a:pt x="6755" y="700"/>
                        <a:pt x="6243" y="677"/>
                      </a:cubicBezTo>
                      <a:cubicBezTo>
                        <a:pt x="5277" y="826"/>
                        <a:pt x="4385" y="1100"/>
                        <a:pt x="3568" y="1248"/>
                      </a:cubicBezTo>
                      <a:cubicBezTo>
                        <a:pt x="3279" y="1321"/>
                        <a:pt x="2998" y="1421"/>
                        <a:pt x="2727" y="1546"/>
                      </a:cubicBezTo>
                      <a:cubicBezTo>
                        <a:pt x="2412" y="2019"/>
                        <a:pt x="2073" y="2474"/>
                        <a:pt x="1710" y="29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6" name="Freeform 4605">
                  <a:extLst>
                    <a:ext uri="{FF2B5EF4-FFF2-40B4-BE49-F238E27FC236}">
                      <a16:creationId xmlns:a16="http://schemas.microsoft.com/office/drawing/2014/main" id="{861A934E-0AD3-52FE-FB54-65A091A1185B}"/>
                    </a:ext>
                  </a:extLst>
                </p:cNvPr>
                <p:cNvSpPr/>
                <p:nvPr/>
              </p:nvSpPr>
              <p:spPr>
                <a:xfrm rot="-780000">
                  <a:off x="1873947" y="4015970"/>
                  <a:ext cx="14535" cy="7234"/>
                </a:xfrm>
                <a:custGeom>
                  <a:avLst/>
                  <a:gdLst>
                    <a:gd name="connsiteX0" fmla="*/ 13615 w 14535"/>
                    <a:gd name="connsiteY0" fmla="*/ 4533 h 7234"/>
                    <a:gd name="connsiteX1" fmla="*/ 11014 w 14535"/>
                    <a:gd name="connsiteY1" fmla="*/ 3961 h 7234"/>
                    <a:gd name="connsiteX2" fmla="*/ 6899 w 14535"/>
                    <a:gd name="connsiteY2" fmla="*/ 2093 h 7234"/>
                    <a:gd name="connsiteX3" fmla="*/ 2686 w 14535"/>
                    <a:gd name="connsiteY3" fmla="*/ 927 h 7234"/>
                    <a:gd name="connsiteX4" fmla="*/ 1891 w 14535"/>
                    <a:gd name="connsiteY4" fmla="*/ 1150 h 7234"/>
                    <a:gd name="connsiteX5" fmla="*/ 2412 w 14535"/>
                    <a:gd name="connsiteY5" fmla="*/ 3283 h 7234"/>
                    <a:gd name="connsiteX6" fmla="*/ 4767 w 14535"/>
                    <a:gd name="connsiteY6" fmla="*/ 5541 h 7234"/>
                    <a:gd name="connsiteX7" fmla="*/ 5087 w 14535"/>
                    <a:gd name="connsiteY7" fmla="*/ 6633 h 7234"/>
                    <a:gd name="connsiteX8" fmla="*/ 6276 w 14535"/>
                    <a:gd name="connsiteY8" fmla="*/ 7873 h 7234"/>
                    <a:gd name="connsiteX9" fmla="*/ 7739 w 14535"/>
                    <a:gd name="connsiteY9" fmla="*/ 7650 h 7234"/>
                    <a:gd name="connsiteX10" fmla="*/ 10526 w 14535"/>
                    <a:gd name="connsiteY10" fmla="*/ 7055 h 7234"/>
                    <a:gd name="connsiteX11" fmla="*/ 13949 w 14535"/>
                    <a:gd name="connsiteY11" fmla="*/ 6958 h 7234"/>
                    <a:gd name="connsiteX12" fmla="*/ 14915 w 14535"/>
                    <a:gd name="connsiteY12" fmla="*/ 5940 h 7234"/>
                    <a:gd name="connsiteX13" fmla="*/ 13615 w 14535"/>
                    <a:gd name="connsiteY13" fmla="*/ 4533 h 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35" h="7234">
                      <a:moveTo>
                        <a:pt x="13615" y="4533"/>
                      </a:moveTo>
                      <a:cubicBezTo>
                        <a:pt x="12500" y="4286"/>
                        <a:pt x="11757" y="4110"/>
                        <a:pt x="11014" y="3961"/>
                      </a:cubicBezTo>
                      <a:cubicBezTo>
                        <a:pt x="9492" y="3743"/>
                        <a:pt x="8065" y="3094"/>
                        <a:pt x="6899" y="2093"/>
                      </a:cubicBezTo>
                      <a:cubicBezTo>
                        <a:pt x="5903" y="820"/>
                        <a:pt x="4194" y="347"/>
                        <a:pt x="2686" y="927"/>
                      </a:cubicBezTo>
                      <a:lnTo>
                        <a:pt x="1891" y="1150"/>
                      </a:lnTo>
                      <a:cubicBezTo>
                        <a:pt x="-217" y="1768"/>
                        <a:pt x="-166" y="2042"/>
                        <a:pt x="2412" y="3283"/>
                      </a:cubicBezTo>
                      <a:cubicBezTo>
                        <a:pt x="3493" y="3648"/>
                        <a:pt x="4355" y="4476"/>
                        <a:pt x="4767" y="5541"/>
                      </a:cubicBezTo>
                      <a:cubicBezTo>
                        <a:pt x="4804" y="5922"/>
                        <a:pt x="4913" y="6292"/>
                        <a:pt x="5087" y="6633"/>
                      </a:cubicBezTo>
                      <a:cubicBezTo>
                        <a:pt x="5376" y="7137"/>
                        <a:pt x="5784" y="7563"/>
                        <a:pt x="6276" y="7873"/>
                      </a:cubicBezTo>
                      <a:cubicBezTo>
                        <a:pt x="6573" y="8022"/>
                        <a:pt x="7242" y="7748"/>
                        <a:pt x="7739" y="7650"/>
                      </a:cubicBezTo>
                      <a:cubicBezTo>
                        <a:pt x="8656" y="7400"/>
                        <a:pt x="9587" y="7202"/>
                        <a:pt x="10526" y="7055"/>
                      </a:cubicBezTo>
                      <a:cubicBezTo>
                        <a:pt x="11618" y="6930"/>
                        <a:pt x="12932" y="7130"/>
                        <a:pt x="13949" y="6958"/>
                      </a:cubicBezTo>
                      <a:cubicBezTo>
                        <a:pt x="14521" y="6860"/>
                        <a:pt x="14990" y="6363"/>
                        <a:pt x="14915" y="5940"/>
                      </a:cubicBezTo>
                      <a:cubicBezTo>
                        <a:pt x="14841" y="5517"/>
                        <a:pt x="14014" y="4927"/>
                        <a:pt x="13615" y="453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7" name="Freeform 4606">
                  <a:extLst>
                    <a:ext uri="{FF2B5EF4-FFF2-40B4-BE49-F238E27FC236}">
                      <a16:creationId xmlns:a16="http://schemas.microsoft.com/office/drawing/2014/main" id="{D3F71254-09B1-6601-7648-516830B9004F}"/>
                    </a:ext>
                  </a:extLst>
                </p:cNvPr>
                <p:cNvSpPr/>
                <p:nvPr/>
              </p:nvSpPr>
              <p:spPr>
                <a:xfrm rot="-780000">
                  <a:off x="1898802" y="4012446"/>
                  <a:ext cx="7318" cy="7417"/>
                </a:xfrm>
                <a:custGeom>
                  <a:avLst/>
                  <a:gdLst>
                    <a:gd name="connsiteX0" fmla="*/ 3042 w 7318"/>
                    <a:gd name="connsiteY0" fmla="*/ 8001 h 7417"/>
                    <a:gd name="connsiteX1" fmla="*/ 3637 w 7318"/>
                    <a:gd name="connsiteY1" fmla="*/ 8098 h 7417"/>
                    <a:gd name="connsiteX2" fmla="*/ 7701 w 7318"/>
                    <a:gd name="connsiteY2" fmla="*/ 6412 h 7417"/>
                    <a:gd name="connsiteX3" fmla="*/ 7678 w 7318"/>
                    <a:gd name="connsiteY3" fmla="*/ 5766 h 7417"/>
                    <a:gd name="connsiteX4" fmla="*/ 6986 w 7318"/>
                    <a:gd name="connsiteY4" fmla="*/ 2049 h 7417"/>
                    <a:gd name="connsiteX5" fmla="*/ 5026 w 7318"/>
                    <a:gd name="connsiteY5" fmla="*/ 785 h 7417"/>
                    <a:gd name="connsiteX6" fmla="*/ 3632 w 7318"/>
                    <a:gd name="connsiteY6" fmla="*/ 688 h 7417"/>
                    <a:gd name="connsiteX7" fmla="*/ 2569 w 7318"/>
                    <a:gd name="connsiteY7" fmla="*/ 1505 h 7417"/>
                    <a:gd name="connsiteX8" fmla="*/ 1054 w 7318"/>
                    <a:gd name="connsiteY8" fmla="*/ 4827 h 7417"/>
                    <a:gd name="connsiteX9" fmla="*/ 3042 w 7318"/>
                    <a:gd name="connsiteY9" fmla="*/ 8001 h 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8" h="7417">
                      <a:moveTo>
                        <a:pt x="3042" y="8001"/>
                      </a:moveTo>
                      <a:cubicBezTo>
                        <a:pt x="3234" y="8065"/>
                        <a:pt x="3435" y="8098"/>
                        <a:pt x="3637" y="8098"/>
                      </a:cubicBezTo>
                      <a:cubicBezTo>
                        <a:pt x="5131" y="7961"/>
                        <a:pt x="6549" y="7373"/>
                        <a:pt x="7701" y="6412"/>
                      </a:cubicBezTo>
                      <a:cubicBezTo>
                        <a:pt x="7718" y="6196"/>
                        <a:pt x="7711" y="5980"/>
                        <a:pt x="7678" y="5766"/>
                      </a:cubicBezTo>
                      <a:cubicBezTo>
                        <a:pt x="7455" y="4525"/>
                        <a:pt x="7255" y="3285"/>
                        <a:pt x="6986" y="2049"/>
                      </a:cubicBezTo>
                      <a:cubicBezTo>
                        <a:pt x="6786" y="1083"/>
                        <a:pt x="6442" y="860"/>
                        <a:pt x="5026" y="785"/>
                      </a:cubicBezTo>
                      <a:lnTo>
                        <a:pt x="3632" y="688"/>
                      </a:lnTo>
                      <a:cubicBezTo>
                        <a:pt x="2764" y="636"/>
                        <a:pt x="2369" y="887"/>
                        <a:pt x="2569" y="1505"/>
                      </a:cubicBezTo>
                      <a:cubicBezTo>
                        <a:pt x="2960" y="2835"/>
                        <a:pt x="2315" y="4251"/>
                        <a:pt x="1054" y="4827"/>
                      </a:cubicBezTo>
                      <a:cubicBezTo>
                        <a:pt x="-353" y="5743"/>
                        <a:pt x="562" y="7104"/>
                        <a:pt x="3042" y="800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8" name="Freeform 4607">
                  <a:extLst>
                    <a:ext uri="{FF2B5EF4-FFF2-40B4-BE49-F238E27FC236}">
                      <a16:creationId xmlns:a16="http://schemas.microsoft.com/office/drawing/2014/main" id="{D8E7F3B1-B172-D22F-0684-B758E87A5961}"/>
                    </a:ext>
                  </a:extLst>
                </p:cNvPr>
                <p:cNvSpPr/>
                <p:nvPr/>
              </p:nvSpPr>
              <p:spPr>
                <a:xfrm rot="-780000">
                  <a:off x="1841479" y="4048816"/>
                  <a:ext cx="14027" cy="4434"/>
                </a:xfrm>
                <a:custGeom>
                  <a:avLst/>
                  <a:gdLst>
                    <a:gd name="connsiteX0" fmla="*/ 7591 w 14027"/>
                    <a:gd name="connsiteY0" fmla="*/ 3469 h 4434"/>
                    <a:gd name="connsiteX1" fmla="*/ 11260 w 14027"/>
                    <a:gd name="connsiteY1" fmla="*/ 4612 h 4434"/>
                    <a:gd name="connsiteX2" fmla="*/ 14409 w 14027"/>
                    <a:gd name="connsiteY2" fmla="*/ 4784 h 4434"/>
                    <a:gd name="connsiteX3" fmla="*/ 11929 w 14027"/>
                    <a:gd name="connsiteY3" fmla="*/ 1239 h 4434"/>
                    <a:gd name="connsiteX4" fmla="*/ 10220 w 14027"/>
                    <a:gd name="connsiteY4" fmla="*/ 867 h 4434"/>
                    <a:gd name="connsiteX5" fmla="*/ 6081 w 14027"/>
                    <a:gd name="connsiteY5" fmla="*/ 1332 h 4434"/>
                    <a:gd name="connsiteX6" fmla="*/ 3555 w 14027"/>
                    <a:gd name="connsiteY6" fmla="*/ 1457 h 4434"/>
                    <a:gd name="connsiteX7" fmla="*/ 926 w 14027"/>
                    <a:gd name="connsiteY7" fmla="*/ 1852 h 4434"/>
                    <a:gd name="connsiteX8" fmla="*/ 382 w 14027"/>
                    <a:gd name="connsiteY8" fmla="*/ 2521 h 4434"/>
                    <a:gd name="connsiteX9" fmla="*/ 2268 w 14027"/>
                    <a:gd name="connsiteY9" fmla="*/ 3042 h 4434"/>
                    <a:gd name="connsiteX10" fmla="*/ 7591 w 14027"/>
                    <a:gd name="connsiteY10" fmla="*/ 3469 h 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7" h="4434">
                      <a:moveTo>
                        <a:pt x="7591" y="3469"/>
                      </a:moveTo>
                      <a:cubicBezTo>
                        <a:pt x="8848" y="3732"/>
                        <a:pt x="10077" y="4115"/>
                        <a:pt x="11260" y="4612"/>
                      </a:cubicBezTo>
                      <a:cubicBezTo>
                        <a:pt x="12872" y="5207"/>
                        <a:pt x="13936" y="5304"/>
                        <a:pt x="14409" y="4784"/>
                      </a:cubicBezTo>
                      <a:cubicBezTo>
                        <a:pt x="13647" y="3558"/>
                        <a:pt x="12819" y="2375"/>
                        <a:pt x="11929" y="1239"/>
                      </a:cubicBezTo>
                      <a:cubicBezTo>
                        <a:pt x="11534" y="742"/>
                        <a:pt x="10536" y="496"/>
                        <a:pt x="10220" y="867"/>
                      </a:cubicBezTo>
                      <a:cubicBezTo>
                        <a:pt x="9602" y="1685"/>
                        <a:pt x="8088" y="1634"/>
                        <a:pt x="6081" y="1332"/>
                      </a:cubicBezTo>
                      <a:cubicBezTo>
                        <a:pt x="5237" y="1259"/>
                        <a:pt x="4387" y="1301"/>
                        <a:pt x="3555" y="1457"/>
                      </a:cubicBezTo>
                      <a:cubicBezTo>
                        <a:pt x="2670" y="1531"/>
                        <a:pt x="1792" y="1663"/>
                        <a:pt x="926" y="1852"/>
                      </a:cubicBezTo>
                      <a:cubicBezTo>
                        <a:pt x="554" y="1950"/>
                        <a:pt x="554" y="2317"/>
                        <a:pt x="382" y="2521"/>
                      </a:cubicBezTo>
                      <a:cubicBezTo>
                        <a:pt x="1001" y="2728"/>
                        <a:pt x="1631" y="2902"/>
                        <a:pt x="2268" y="3042"/>
                      </a:cubicBezTo>
                      <a:cubicBezTo>
                        <a:pt x="4047" y="3195"/>
                        <a:pt x="5733" y="3195"/>
                        <a:pt x="7591" y="34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09" name="Freeform 4608">
                  <a:extLst>
                    <a:ext uri="{FF2B5EF4-FFF2-40B4-BE49-F238E27FC236}">
                      <a16:creationId xmlns:a16="http://schemas.microsoft.com/office/drawing/2014/main" id="{043B1F46-5622-51DD-57D6-0F6069EA7F75}"/>
                    </a:ext>
                  </a:extLst>
                </p:cNvPr>
                <p:cNvSpPr/>
                <p:nvPr/>
              </p:nvSpPr>
              <p:spPr>
                <a:xfrm rot="-780000">
                  <a:off x="1833118" y="4139205"/>
                  <a:ext cx="10539" cy="3627"/>
                </a:xfrm>
                <a:custGeom>
                  <a:avLst/>
                  <a:gdLst>
                    <a:gd name="connsiteX0" fmla="*/ 7692 w 10539"/>
                    <a:gd name="connsiteY0" fmla="*/ 746 h 3627"/>
                    <a:gd name="connsiteX1" fmla="*/ 7195 w 10539"/>
                    <a:gd name="connsiteY1" fmla="*/ 871 h 3627"/>
                    <a:gd name="connsiteX2" fmla="*/ 4915 w 10539"/>
                    <a:gd name="connsiteY2" fmla="*/ 2581 h 3627"/>
                    <a:gd name="connsiteX3" fmla="*/ 2634 w 10539"/>
                    <a:gd name="connsiteY3" fmla="*/ 2753 h 3627"/>
                    <a:gd name="connsiteX4" fmla="*/ 2337 w 10539"/>
                    <a:gd name="connsiteY4" fmla="*/ 2288 h 3627"/>
                    <a:gd name="connsiteX5" fmla="*/ 600 w 10539"/>
                    <a:gd name="connsiteY5" fmla="*/ 2660 h 3627"/>
                    <a:gd name="connsiteX6" fmla="*/ 381 w 10539"/>
                    <a:gd name="connsiteY6" fmla="*/ 2660 h 3627"/>
                    <a:gd name="connsiteX7" fmla="*/ 878 w 10539"/>
                    <a:gd name="connsiteY7" fmla="*/ 4221 h 3627"/>
                    <a:gd name="connsiteX8" fmla="*/ 5440 w 10539"/>
                    <a:gd name="connsiteY8" fmla="*/ 4096 h 3627"/>
                    <a:gd name="connsiteX9" fmla="*/ 9704 w 10539"/>
                    <a:gd name="connsiteY9" fmla="*/ 4021 h 3627"/>
                    <a:gd name="connsiteX10" fmla="*/ 10921 w 10539"/>
                    <a:gd name="connsiteY10" fmla="*/ 3798 h 3627"/>
                    <a:gd name="connsiteX11" fmla="*/ 10252 w 10539"/>
                    <a:gd name="connsiteY11" fmla="*/ 2734 h 3627"/>
                    <a:gd name="connsiteX12" fmla="*/ 7692 w 10539"/>
                    <a:gd name="connsiteY12" fmla="*/ 746 h 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9" h="3627">
                      <a:moveTo>
                        <a:pt x="7692" y="746"/>
                      </a:moveTo>
                      <a:lnTo>
                        <a:pt x="7195" y="871"/>
                      </a:lnTo>
                      <a:cubicBezTo>
                        <a:pt x="6317" y="1263"/>
                        <a:pt x="5537" y="1848"/>
                        <a:pt x="4915" y="2581"/>
                      </a:cubicBezTo>
                      <a:cubicBezTo>
                        <a:pt x="3428" y="4245"/>
                        <a:pt x="3428" y="4245"/>
                        <a:pt x="2634" y="2753"/>
                      </a:cubicBezTo>
                      <a:lnTo>
                        <a:pt x="2337" y="2288"/>
                      </a:lnTo>
                      <a:cubicBezTo>
                        <a:pt x="1766" y="2437"/>
                        <a:pt x="1171" y="2563"/>
                        <a:pt x="600" y="2660"/>
                      </a:cubicBezTo>
                      <a:lnTo>
                        <a:pt x="381" y="2660"/>
                      </a:lnTo>
                      <a:lnTo>
                        <a:pt x="878" y="4221"/>
                      </a:lnTo>
                      <a:cubicBezTo>
                        <a:pt x="2397" y="4403"/>
                        <a:pt x="3934" y="4361"/>
                        <a:pt x="5440" y="4096"/>
                      </a:cubicBezTo>
                      <a:cubicBezTo>
                        <a:pt x="6856" y="3947"/>
                        <a:pt x="8283" y="3922"/>
                        <a:pt x="9704" y="4021"/>
                      </a:cubicBezTo>
                      <a:cubicBezTo>
                        <a:pt x="10119" y="4019"/>
                        <a:pt x="10531" y="3944"/>
                        <a:pt x="10921" y="3798"/>
                      </a:cubicBezTo>
                      <a:cubicBezTo>
                        <a:pt x="10604" y="3512"/>
                        <a:pt x="10373" y="3144"/>
                        <a:pt x="10252" y="2734"/>
                      </a:cubicBezTo>
                      <a:cubicBezTo>
                        <a:pt x="9727" y="1192"/>
                        <a:pt x="8835" y="523"/>
                        <a:pt x="7692" y="7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0" name="Freeform 4609">
                  <a:extLst>
                    <a:ext uri="{FF2B5EF4-FFF2-40B4-BE49-F238E27FC236}">
                      <a16:creationId xmlns:a16="http://schemas.microsoft.com/office/drawing/2014/main" id="{3F33D07D-17C3-B696-629A-8B3AFA7D4BA8}"/>
                    </a:ext>
                  </a:extLst>
                </p:cNvPr>
                <p:cNvSpPr/>
                <p:nvPr/>
              </p:nvSpPr>
              <p:spPr>
                <a:xfrm rot="-780000">
                  <a:off x="1878120" y="3961876"/>
                  <a:ext cx="3869" cy="2110"/>
                </a:xfrm>
                <a:custGeom>
                  <a:avLst/>
                  <a:gdLst>
                    <a:gd name="connsiteX0" fmla="*/ 3268 w 3869"/>
                    <a:gd name="connsiteY0" fmla="*/ 2652 h 2110"/>
                    <a:gd name="connsiteX1" fmla="*/ 4234 w 3869"/>
                    <a:gd name="connsiteY1" fmla="*/ 2731 h 2110"/>
                    <a:gd name="connsiteX2" fmla="*/ 4257 w 3869"/>
                    <a:gd name="connsiteY2" fmla="*/ 2633 h 2110"/>
                    <a:gd name="connsiteX3" fmla="*/ 388 w 3869"/>
                    <a:gd name="connsiteY3" fmla="*/ 672 h 2110"/>
                    <a:gd name="connsiteX4" fmla="*/ 1753 w 3869"/>
                    <a:gd name="connsiteY4" fmla="*/ 1690 h 2110"/>
                    <a:gd name="connsiteX5" fmla="*/ 3268 w 3869"/>
                    <a:gd name="connsiteY5" fmla="*/ 2652 h 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9" h="2110">
                      <a:moveTo>
                        <a:pt x="3268" y="2652"/>
                      </a:moveTo>
                      <a:cubicBezTo>
                        <a:pt x="3570" y="2793"/>
                        <a:pt x="3913" y="2821"/>
                        <a:pt x="4234" y="2731"/>
                      </a:cubicBezTo>
                      <a:lnTo>
                        <a:pt x="4257" y="2633"/>
                      </a:lnTo>
                      <a:lnTo>
                        <a:pt x="388" y="672"/>
                      </a:lnTo>
                      <a:cubicBezTo>
                        <a:pt x="879" y="961"/>
                        <a:pt x="1337" y="1302"/>
                        <a:pt x="1753" y="1690"/>
                      </a:cubicBezTo>
                      <a:cubicBezTo>
                        <a:pt x="2190" y="2108"/>
                        <a:pt x="2704" y="2434"/>
                        <a:pt x="3268" y="26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1" name="Freeform 4610">
                  <a:extLst>
                    <a:ext uri="{FF2B5EF4-FFF2-40B4-BE49-F238E27FC236}">
                      <a16:creationId xmlns:a16="http://schemas.microsoft.com/office/drawing/2014/main" id="{5B0ECF1D-1989-9B55-6B47-A20D37382CCC}"/>
                    </a:ext>
                  </a:extLst>
                </p:cNvPr>
                <p:cNvSpPr/>
                <p:nvPr/>
              </p:nvSpPr>
              <p:spPr>
                <a:xfrm rot="-780000">
                  <a:off x="1823356" y="4120874"/>
                  <a:ext cx="3209" cy="2957"/>
                </a:xfrm>
                <a:custGeom>
                  <a:avLst/>
                  <a:gdLst>
                    <a:gd name="connsiteX0" fmla="*/ 3589 w 3209"/>
                    <a:gd name="connsiteY0" fmla="*/ 1285 h 2957"/>
                    <a:gd name="connsiteX1" fmla="*/ 2762 w 3209"/>
                    <a:gd name="connsiteY1" fmla="*/ 718 h 2957"/>
                    <a:gd name="connsiteX2" fmla="*/ 1248 w 3209"/>
                    <a:gd name="connsiteY2" fmla="*/ 1182 h 2957"/>
                    <a:gd name="connsiteX3" fmla="*/ 380 w 3209"/>
                    <a:gd name="connsiteY3" fmla="*/ 1800 h 2957"/>
                    <a:gd name="connsiteX4" fmla="*/ 774 w 3209"/>
                    <a:gd name="connsiteY4" fmla="*/ 3659 h 2957"/>
                    <a:gd name="connsiteX5" fmla="*/ 3589 w 3209"/>
                    <a:gd name="connsiteY5" fmla="*/ 1285 h 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 h="2957">
                      <a:moveTo>
                        <a:pt x="3589" y="1285"/>
                      </a:moveTo>
                      <a:cubicBezTo>
                        <a:pt x="3369" y="1025"/>
                        <a:pt x="3084" y="829"/>
                        <a:pt x="2762" y="718"/>
                      </a:cubicBezTo>
                      <a:cubicBezTo>
                        <a:pt x="2214" y="644"/>
                        <a:pt x="1661" y="814"/>
                        <a:pt x="1248" y="1182"/>
                      </a:cubicBezTo>
                      <a:cubicBezTo>
                        <a:pt x="980" y="1418"/>
                        <a:pt x="689" y="1624"/>
                        <a:pt x="380" y="1800"/>
                      </a:cubicBezTo>
                      <a:lnTo>
                        <a:pt x="774" y="3659"/>
                      </a:lnTo>
                      <a:cubicBezTo>
                        <a:pt x="1585" y="2728"/>
                        <a:pt x="2535" y="1927"/>
                        <a:pt x="3589" y="12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2" name="Freeform 4611">
                  <a:extLst>
                    <a:ext uri="{FF2B5EF4-FFF2-40B4-BE49-F238E27FC236}">
                      <a16:creationId xmlns:a16="http://schemas.microsoft.com/office/drawing/2014/main" id="{4CF1C83A-5289-092E-BBDB-177AAC6AF391}"/>
                    </a:ext>
                  </a:extLst>
                </p:cNvPr>
                <p:cNvSpPr/>
                <p:nvPr/>
              </p:nvSpPr>
              <p:spPr>
                <a:xfrm rot="-780000">
                  <a:off x="1877396" y="3971560"/>
                  <a:ext cx="10984" cy="7961"/>
                </a:xfrm>
                <a:custGeom>
                  <a:avLst/>
                  <a:gdLst>
                    <a:gd name="connsiteX0" fmla="*/ 5962 w 10984"/>
                    <a:gd name="connsiteY0" fmla="*/ 2352 h 7961"/>
                    <a:gd name="connsiteX1" fmla="*/ 6607 w 10984"/>
                    <a:gd name="connsiteY1" fmla="*/ 1585 h 7961"/>
                    <a:gd name="connsiteX2" fmla="*/ 7499 w 10984"/>
                    <a:gd name="connsiteY2" fmla="*/ 1121 h 7961"/>
                    <a:gd name="connsiteX3" fmla="*/ 6830 w 10984"/>
                    <a:gd name="connsiteY3" fmla="*/ 995 h 7961"/>
                    <a:gd name="connsiteX4" fmla="*/ 2320 w 10984"/>
                    <a:gd name="connsiteY4" fmla="*/ 674 h 7961"/>
                    <a:gd name="connsiteX5" fmla="*/ 783 w 10984"/>
                    <a:gd name="connsiteY5" fmla="*/ 972 h 7961"/>
                    <a:gd name="connsiteX6" fmla="*/ 388 w 10984"/>
                    <a:gd name="connsiteY6" fmla="*/ 2486 h 7961"/>
                    <a:gd name="connsiteX7" fmla="*/ 1154 w 10984"/>
                    <a:gd name="connsiteY7" fmla="*/ 3007 h 7961"/>
                    <a:gd name="connsiteX8" fmla="*/ 2817 w 10984"/>
                    <a:gd name="connsiteY8" fmla="*/ 3281 h 7961"/>
                    <a:gd name="connsiteX9" fmla="*/ 7973 w 10984"/>
                    <a:gd name="connsiteY9" fmla="*/ 6998 h 7961"/>
                    <a:gd name="connsiteX10" fmla="*/ 9510 w 10984"/>
                    <a:gd name="connsiteY10" fmla="*/ 8485 h 7961"/>
                    <a:gd name="connsiteX11" fmla="*/ 11173 w 10984"/>
                    <a:gd name="connsiteY11" fmla="*/ 8582 h 7961"/>
                    <a:gd name="connsiteX12" fmla="*/ 11373 w 10984"/>
                    <a:gd name="connsiteY12" fmla="*/ 8359 h 7961"/>
                    <a:gd name="connsiteX13" fmla="*/ 10908 w 10984"/>
                    <a:gd name="connsiteY13" fmla="*/ 7068 h 7961"/>
                    <a:gd name="connsiteX14" fmla="*/ 9979 w 10984"/>
                    <a:gd name="connsiteY14" fmla="*/ 5925 h 7961"/>
                    <a:gd name="connsiteX15" fmla="*/ 8419 w 10984"/>
                    <a:gd name="connsiteY15" fmla="*/ 3472 h 7961"/>
                    <a:gd name="connsiteX16" fmla="*/ 5962 w 10984"/>
                    <a:gd name="connsiteY16" fmla="*/ 2352 h 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4" h="7961">
                      <a:moveTo>
                        <a:pt x="5962" y="2352"/>
                      </a:moveTo>
                      <a:cubicBezTo>
                        <a:pt x="6132" y="2061"/>
                        <a:pt x="6350" y="1802"/>
                        <a:pt x="6607" y="1585"/>
                      </a:cubicBezTo>
                      <a:cubicBezTo>
                        <a:pt x="6888" y="1401"/>
                        <a:pt x="7187" y="1245"/>
                        <a:pt x="7499" y="1121"/>
                      </a:cubicBezTo>
                      <a:cubicBezTo>
                        <a:pt x="7280" y="1058"/>
                        <a:pt x="7056" y="1016"/>
                        <a:pt x="6830" y="995"/>
                      </a:cubicBezTo>
                      <a:cubicBezTo>
                        <a:pt x="5333" y="812"/>
                        <a:pt x="3828" y="706"/>
                        <a:pt x="2320" y="674"/>
                      </a:cubicBezTo>
                      <a:cubicBezTo>
                        <a:pt x="1793" y="668"/>
                        <a:pt x="1269" y="769"/>
                        <a:pt x="783" y="972"/>
                      </a:cubicBezTo>
                      <a:cubicBezTo>
                        <a:pt x="810" y="1505"/>
                        <a:pt x="672" y="2034"/>
                        <a:pt x="388" y="2486"/>
                      </a:cubicBezTo>
                      <a:cubicBezTo>
                        <a:pt x="623" y="2688"/>
                        <a:pt x="880" y="2863"/>
                        <a:pt x="1154" y="3007"/>
                      </a:cubicBezTo>
                      <a:cubicBezTo>
                        <a:pt x="1526" y="3058"/>
                        <a:pt x="2195" y="3207"/>
                        <a:pt x="2817" y="3281"/>
                      </a:cubicBezTo>
                      <a:cubicBezTo>
                        <a:pt x="5181" y="3201"/>
                        <a:pt x="7301" y="4729"/>
                        <a:pt x="7973" y="6998"/>
                      </a:cubicBezTo>
                      <a:cubicBezTo>
                        <a:pt x="8293" y="7661"/>
                        <a:pt x="8837" y="8187"/>
                        <a:pt x="9510" y="8485"/>
                      </a:cubicBezTo>
                      <a:cubicBezTo>
                        <a:pt x="10050" y="8645"/>
                        <a:pt x="10619" y="8678"/>
                        <a:pt x="11173" y="8582"/>
                      </a:cubicBezTo>
                      <a:lnTo>
                        <a:pt x="11373" y="8359"/>
                      </a:lnTo>
                      <a:cubicBezTo>
                        <a:pt x="11255" y="7916"/>
                        <a:pt x="11100" y="7484"/>
                        <a:pt x="10908" y="7068"/>
                      </a:cubicBezTo>
                      <a:cubicBezTo>
                        <a:pt x="10650" y="6648"/>
                        <a:pt x="10338" y="6263"/>
                        <a:pt x="9979" y="5925"/>
                      </a:cubicBezTo>
                      <a:cubicBezTo>
                        <a:pt x="9229" y="5278"/>
                        <a:pt x="8686" y="4425"/>
                        <a:pt x="8419" y="3472"/>
                      </a:cubicBezTo>
                      <a:cubicBezTo>
                        <a:pt x="7225" y="3736"/>
                        <a:pt x="6231" y="3393"/>
                        <a:pt x="5962" y="23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3" name="Freeform 4612">
                  <a:extLst>
                    <a:ext uri="{FF2B5EF4-FFF2-40B4-BE49-F238E27FC236}">
                      <a16:creationId xmlns:a16="http://schemas.microsoft.com/office/drawing/2014/main" id="{95886A0E-855B-1A2F-7A6B-E01F746E9DB3}"/>
                    </a:ext>
                  </a:extLst>
                </p:cNvPr>
                <p:cNvSpPr/>
                <p:nvPr/>
              </p:nvSpPr>
              <p:spPr>
                <a:xfrm rot="-780000">
                  <a:off x="1854028" y="4146548"/>
                  <a:ext cx="6420" cy="3173"/>
                </a:xfrm>
                <a:custGeom>
                  <a:avLst/>
                  <a:gdLst>
                    <a:gd name="connsiteX0" fmla="*/ 4834 w 6420"/>
                    <a:gd name="connsiteY0" fmla="*/ 979 h 3173"/>
                    <a:gd name="connsiteX1" fmla="*/ 719 w 6420"/>
                    <a:gd name="connsiteY1" fmla="*/ 705 h 3173"/>
                    <a:gd name="connsiteX2" fmla="*/ 993 w 6420"/>
                    <a:gd name="connsiteY2" fmla="*/ 3084 h 3173"/>
                    <a:gd name="connsiteX3" fmla="*/ 2953 w 6420"/>
                    <a:gd name="connsiteY3" fmla="*/ 3084 h 3173"/>
                    <a:gd name="connsiteX4" fmla="*/ 5827 w 6420"/>
                    <a:gd name="connsiteY4" fmla="*/ 3747 h 3173"/>
                    <a:gd name="connsiteX5" fmla="*/ 5902 w 6420"/>
                    <a:gd name="connsiteY5" fmla="*/ 3879 h 3173"/>
                    <a:gd name="connsiteX6" fmla="*/ 6771 w 6420"/>
                    <a:gd name="connsiteY6" fmla="*/ 3507 h 3173"/>
                    <a:gd name="connsiteX7" fmla="*/ 4834 w 6420"/>
                    <a:gd name="connsiteY7" fmla="*/ 979 h 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 h="3173">
                      <a:moveTo>
                        <a:pt x="4834" y="979"/>
                      </a:moveTo>
                      <a:cubicBezTo>
                        <a:pt x="3468" y="814"/>
                        <a:pt x="2094" y="722"/>
                        <a:pt x="719" y="705"/>
                      </a:cubicBezTo>
                      <a:cubicBezTo>
                        <a:pt x="222" y="1723"/>
                        <a:pt x="254" y="2763"/>
                        <a:pt x="993" y="3084"/>
                      </a:cubicBezTo>
                      <a:cubicBezTo>
                        <a:pt x="1622" y="3333"/>
                        <a:pt x="2323" y="3333"/>
                        <a:pt x="2953" y="3084"/>
                      </a:cubicBezTo>
                      <a:cubicBezTo>
                        <a:pt x="3930" y="2474"/>
                        <a:pt x="5216" y="2770"/>
                        <a:pt x="5827" y="3747"/>
                      </a:cubicBezTo>
                      <a:cubicBezTo>
                        <a:pt x="5853" y="3790"/>
                        <a:pt x="5879" y="3834"/>
                        <a:pt x="5902" y="3879"/>
                      </a:cubicBezTo>
                      <a:cubicBezTo>
                        <a:pt x="6182" y="3734"/>
                        <a:pt x="6473" y="3609"/>
                        <a:pt x="6771" y="3507"/>
                      </a:cubicBezTo>
                      <a:cubicBezTo>
                        <a:pt x="6943" y="1922"/>
                        <a:pt x="6497" y="1151"/>
                        <a:pt x="4834" y="97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4" name="Freeform 4613">
                  <a:extLst>
                    <a:ext uri="{FF2B5EF4-FFF2-40B4-BE49-F238E27FC236}">
                      <a16:creationId xmlns:a16="http://schemas.microsoft.com/office/drawing/2014/main" id="{37353BCE-F141-3B98-CFCD-F46F6C836B27}"/>
                    </a:ext>
                  </a:extLst>
                </p:cNvPr>
                <p:cNvSpPr/>
                <p:nvPr/>
              </p:nvSpPr>
              <p:spPr>
                <a:xfrm rot="-780000">
                  <a:off x="1857333" y="4122499"/>
                  <a:ext cx="3834" cy="3588"/>
                </a:xfrm>
                <a:custGeom>
                  <a:avLst/>
                  <a:gdLst>
                    <a:gd name="connsiteX0" fmla="*/ 386 w 3834"/>
                    <a:gd name="connsiteY0" fmla="*/ 4269 h 3588"/>
                    <a:gd name="connsiteX1" fmla="*/ 2146 w 3834"/>
                    <a:gd name="connsiteY1" fmla="*/ 4046 h 3588"/>
                    <a:gd name="connsiteX2" fmla="*/ 4069 w 3834"/>
                    <a:gd name="connsiteY2" fmla="*/ 2662 h 3588"/>
                    <a:gd name="connsiteX3" fmla="*/ 3995 w 3834"/>
                    <a:gd name="connsiteY3" fmla="*/ 1444 h 3588"/>
                    <a:gd name="connsiteX4" fmla="*/ 2234 w 3834"/>
                    <a:gd name="connsiteY4" fmla="*/ 701 h 3588"/>
                    <a:gd name="connsiteX5" fmla="*/ 897 w 3834"/>
                    <a:gd name="connsiteY5" fmla="*/ 2908 h 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 h="3588">
                      <a:moveTo>
                        <a:pt x="386" y="4269"/>
                      </a:moveTo>
                      <a:cubicBezTo>
                        <a:pt x="982" y="4329"/>
                        <a:pt x="1584" y="4253"/>
                        <a:pt x="2146" y="4046"/>
                      </a:cubicBezTo>
                      <a:cubicBezTo>
                        <a:pt x="2888" y="3744"/>
                        <a:pt x="3547" y="3270"/>
                        <a:pt x="4069" y="2662"/>
                      </a:cubicBezTo>
                      <a:cubicBezTo>
                        <a:pt x="4315" y="2387"/>
                        <a:pt x="4241" y="1570"/>
                        <a:pt x="3995" y="1444"/>
                      </a:cubicBezTo>
                      <a:cubicBezTo>
                        <a:pt x="3428" y="1152"/>
                        <a:pt x="2839" y="903"/>
                        <a:pt x="2234" y="701"/>
                      </a:cubicBezTo>
                      <a:cubicBezTo>
                        <a:pt x="1631" y="1329"/>
                        <a:pt x="1174" y="2083"/>
                        <a:pt x="897" y="29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5" name="Freeform 4614">
                  <a:extLst>
                    <a:ext uri="{FF2B5EF4-FFF2-40B4-BE49-F238E27FC236}">
                      <a16:creationId xmlns:a16="http://schemas.microsoft.com/office/drawing/2014/main" id="{D3AFB186-893E-6C0F-00F2-327FCC594072}"/>
                    </a:ext>
                  </a:extLst>
                </p:cNvPr>
                <p:cNvSpPr/>
                <p:nvPr/>
              </p:nvSpPr>
              <p:spPr>
                <a:xfrm rot="-780000">
                  <a:off x="1849409" y="4124534"/>
                  <a:ext cx="2647" cy="1538"/>
                </a:xfrm>
                <a:custGeom>
                  <a:avLst/>
                  <a:gdLst>
                    <a:gd name="connsiteX0" fmla="*/ 2516 w 2647"/>
                    <a:gd name="connsiteY0" fmla="*/ 730 h 1538"/>
                    <a:gd name="connsiteX1" fmla="*/ 384 w 2647"/>
                    <a:gd name="connsiteY1" fmla="*/ 1227 h 1538"/>
                    <a:gd name="connsiteX2" fmla="*/ 733 w 2647"/>
                    <a:gd name="connsiteY2" fmla="*/ 1548 h 1538"/>
                    <a:gd name="connsiteX3" fmla="*/ 2567 w 2647"/>
                    <a:gd name="connsiteY3" fmla="*/ 2240 h 1538"/>
                    <a:gd name="connsiteX4" fmla="*/ 3032 w 2647"/>
                    <a:gd name="connsiteY4" fmla="*/ 846 h 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 h="1538">
                      <a:moveTo>
                        <a:pt x="2516" y="730"/>
                      </a:moveTo>
                      <a:cubicBezTo>
                        <a:pt x="1773" y="581"/>
                        <a:pt x="1123" y="1051"/>
                        <a:pt x="384" y="1227"/>
                      </a:cubicBezTo>
                      <a:lnTo>
                        <a:pt x="733" y="1548"/>
                      </a:lnTo>
                      <a:lnTo>
                        <a:pt x="2567" y="2240"/>
                      </a:lnTo>
                      <a:cubicBezTo>
                        <a:pt x="2716" y="1775"/>
                        <a:pt x="2865" y="1311"/>
                        <a:pt x="3032" y="8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6" name="Freeform 4615">
                  <a:extLst>
                    <a:ext uri="{FF2B5EF4-FFF2-40B4-BE49-F238E27FC236}">
                      <a16:creationId xmlns:a16="http://schemas.microsoft.com/office/drawing/2014/main" id="{A1E6184E-A6A5-F237-0DEF-166F2A644255}"/>
                    </a:ext>
                  </a:extLst>
                </p:cNvPr>
                <p:cNvSpPr/>
                <p:nvPr/>
              </p:nvSpPr>
              <p:spPr>
                <a:xfrm rot="-780000">
                  <a:off x="1861316" y="4060468"/>
                  <a:ext cx="10399" cy="5764"/>
                </a:xfrm>
                <a:custGeom>
                  <a:avLst/>
                  <a:gdLst>
                    <a:gd name="connsiteX0" fmla="*/ 9857 w 10399"/>
                    <a:gd name="connsiteY0" fmla="*/ 5164 h 5764"/>
                    <a:gd name="connsiteX1" fmla="*/ 6856 w 10399"/>
                    <a:gd name="connsiteY1" fmla="*/ 3826 h 5764"/>
                    <a:gd name="connsiteX2" fmla="*/ 4204 w 10399"/>
                    <a:gd name="connsiteY2" fmla="*/ 1967 h 5764"/>
                    <a:gd name="connsiteX3" fmla="*/ 2810 w 10399"/>
                    <a:gd name="connsiteY3" fmla="*/ 852 h 5764"/>
                    <a:gd name="connsiteX4" fmla="*/ 530 w 10399"/>
                    <a:gd name="connsiteY4" fmla="*/ 852 h 5764"/>
                    <a:gd name="connsiteX5" fmla="*/ 953 w 10399"/>
                    <a:gd name="connsiteY5" fmla="*/ 2190 h 5764"/>
                    <a:gd name="connsiteX6" fmla="*/ 7200 w 10399"/>
                    <a:gd name="connsiteY6" fmla="*/ 5958 h 5764"/>
                    <a:gd name="connsiteX7" fmla="*/ 7399 w 10399"/>
                    <a:gd name="connsiteY7" fmla="*/ 5861 h 5764"/>
                    <a:gd name="connsiteX8" fmla="*/ 9160 w 10399"/>
                    <a:gd name="connsiteY8" fmla="*/ 6432 h 5764"/>
                    <a:gd name="connsiteX9" fmla="*/ 10748 w 10399"/>
                    <a:gd name="connsiteY9" fmla="*/ 6233 h 5764"/>
                    <a:gd name="connsiteX10" fmla="*/ 9857 w 10399"/>
                    <a:gd name="connsiteY10" fmla="*/ 5164 h 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99" h="5764">
                      <a:moveTo>
                        <a:pt x="9857" y="5164"/>
                      </a:moveTo>
                      <a:cubicBezTo>
                        <a:pt x="8889" y="4648"/>
                        <a:pt x="7886" y="4201"/>
                        <a:pt x="6856" y="3826"/>
                      </a:cubicBezTo>
                      <a:cubicBezTo>
                        <a:pt x="5793" y="3513"/>
                        <a:pt x="4861" y="2860"/>
                        <a:pt x="4204" y="1967"/>
                      </a:cubicBezTo>
                      <a:cubicBezTo>
                        <a:pt x="3841" y="1484"/>
                        <a:pt x="3361" y="1100"/>
                        <a:pt x="2810" y="852"/>
                      </a:cubicBezTo>
                      <a:cubicBezTo>
                        <a:pt x="2066" y="636"/>
                        <a:pt x="1275" y="636"/>
                        <a:pt x="530" y="852"/>
                      </a:cubicBezTo>
                      <a:cubicBezTo>
                        <a:pt x="209" y="1052"/>
                        <a:pt x="456" y="1870"/>
                        <a:pt x="953" y="2190"/>
                      </a:cubicBezTo>
                      <a:cubicBezTo>
                        <a:pt x="2936" y="3505"/>
                        <a:pt x="5091" y="4695"/>
                        <a:pt x="7200" y="5958"/>
                      </a:cubicBezTo>
                      <a:lnTo>
                        <a:pt x="7399" y="5861"/>
                      </a:lnTo>
                      <a:cubicBezTo>
                        <a:pt x="7968" y="6104"/>
                        <a:pt x="8557" y="6295"/>
                        <a:pt x="9160" y="6432"/>
                      </a:cubicBezTo>
                      <a:cubicBezTo>
                        <a:pt x="9778" y="6484"/>
                        <a:pt x="10553" y="6456"/>
                        <a:pt x="10748" y="6233"/>
                      </a:cubicBezTo>
                      <a:cubicBezTo>
                        <a:pt x="10943" y="6010"/>
                        <a:pt x="10330" y="5415"/>
                        <a:pt x="9857" y="51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7" name="Freeform 4616">
                  <a:extLst>
                    <a:ext uri="{FF2B5EF4-FFF2-40B4-BE49-F238E27FC236}">
                      <a16:creationId xmlns:a16="http://schemas.microsoft.com/office/drawing/2014/main" id="{88D62546-C935-2354-FFCF-7EBFDEFFDFE5}"/>
                    </a:ext>
                  </a:extLst>
                </p:cNvPr>
                <p:cNvSpPr/>
                <p:nvPr/>
              </p:nvSpPr>
              <p:spPr>
                <a:xfrm rot="-780000">
                  <a:off x="1878115" y="4029249"/>
                  <a:ext cx="4809" cy="5506"/>
                </a:xfrm>
                <a:custGeom>
                  <a:avLst/>
                  <a:gdLst>
                    <a:gd name="connsiteX0" fmla="*/ 4860 w 4809"/>
                    <a:gd name="connsiteY0" fmla="*/ 2171 h 5506"/>
                    <a:gd name="connsiteX1" fmla="*/ 5157 w 4809"/>
                    <a:gd name="connsiteY1" fmla="*/ 1404 h 5506"/>
                    <a:gd name="connsiteX2" fmla="*/ 3420 w 4809"/>
                    <a:gd name="connsiteY2" fmla="*/ 684 h 5506"/>
                    <a:gd name="connsiteX3" fmla="*/ 633 w 4809"/>
                    <a:gd name="connsiteY3" fmla="*/ 1079 h 5506"/>
                    <a:gd name="connsiteX4" fmla="*/ 508 w 4809"/>
                    <a:gd name="connsiteY4" fmla="*/ 1971 h 5506"/>
                    <a:gd name="connsiteX5" fmla="*/ 828 w 4809"/>
                    <a:gd name="connsiteY5" fmla="*/ 4945 h 5506"/>
                    <a:gd name="connsiteX6" fmla="*/ 1423 w 4809"/>
                    <a:gd name="connsiteY6" fmla="*/ 5986 h 5506"/>
                    <a:gd name="connsiteX7" fmla="*/ 3680 w 4809"/>
                    <a:gd name="connsiteY7" fmla="*/ 6185 h 5506"/>
                    <a:gd name="connsiteX8" fmla="*/ 4446 w 4809"/>
                    <a:gd name="connsiteY8" fmla="*/ 5094 h 5506"/>
                    <a:gd name="connsiteX9" fmla="*/ 4860 w 4809"/>
                    <a:gd name="connsiteY9" fmla="*/ 2171 h 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9" h="5506">
                      <a:moveTo>
                        <a:pt x="4860" y="2171"/>
                      </a:moveTo>
                      <a:cubicBezTo>
                        <a:pt x="5106" y="1999"/>
                        <a:pt x="5282" y="1479"/>
                        <a:pt x="5157" y="1404"/>
                      </a:cubicBezTo>
                      <a:cubicBezTo>
                        <a:pt x="4641" y="1034"/>
                        <a:pt x="4047" y="787"/>
                        <a:pt x="3420" y="684"/>
                      </a:cubicBezTo>
                      <a:cubicBezTo>
                        <a:pt x="2478" y="693"/>
                        <a:pt x="1540" y="826"/>
                        <a:pt x="633" y="1079"/>
                      </a:cubicBezTo>
                      <a:cubicBezTo>
                        <a:pt x="359" y="1154"/>
                        <a:pt x="312" y="1697"/>
                        <a:pt x="508" y="1971"/>
                      </a:cubicBezTo>
                      <a:cubicBezTo>
                        <a:pt x="1436" y="3138"/>
                        <a:pt x="1873" y="4155"/>
                        <a:pt x="828" y="4945"/>
                      </a:cubicBezTo>
                      <a:cubicBezTo>
                        <a:pt x="679" y="5094"/>
                        <a:pt x="1200" y="5637"/>
                        <a:pt x="1423" y="5986"/>
                      </a:cubicBezTo>
                      <a:cubicBezTo>
                        <a:pt x="2412" y="6060"/>
                        <a:pt x="3058" y="6158"/>
                        <a:pt x="3680" y="6185"/>
                      </a:cubicBezTo>
                      <a:cubicBezTo>
                        <a:pt x="4795" y="6237"/>
                        <a:pt x="5073" y="5939"/>
                        <a:pt x="4446" y="5094"/>
                      </a:cubicBezTo>
                      <a:cubicBezTo>
                        <a:pt x="3174" y="3426"/>
                        <a:pt x="3299" y="3063"/>
                        <a:pt x="4860" y="217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8" name="Freeform 4617">
                  <a:extLst>
                    <a:ext uri="{FF2B5EF4-FFF2-40B4-BE49-F238E27FC236}">
                      <a16:creationId xmlns:a16="http://schemas.microsoft.com/office/drawing/2014/main" id="{0A45CCAA-7CD4-3E09-2903-A881057226DB}"/>
                    </a:ext>
                  </a:extLst>
                </p:cNvPr>
                <p:cNvSpPr/>
                <p:nvPr/>
              </p:nvSpPr>
              <p:spPr>
                <a:xfrm rot="-780000">
                  <a:off x="1843027" y="4064657"/>
                  <a:ext cx="5247" cy="3685"/>
                </a:xfrm>
                <a:custGeom>
                  <a:avLst/>
                  <a:gdLst>
                    <a:gd name="connsiteX0" fmla="*/ 5361 w 5247"/>
                    <a:gd name="connsiteY0" fmla="*/ 2183 h 3685"/>
                    <a:gd name="connsiteX1" fmla="*/ 3726 w 5247"/>
                    <a:gd name="connsiteY1" fmla="*/ 789 h 3685"/>
                    <a:gd name="connsiteX2" fmla="*/ 2212 w 5247"/>
                    <a:gd name="connsiteY2" fmla="*/ 840 h 3685"/>
                    <a:gd name="connsiteX3" fmla="*/ 400 w 5247"/>
                    <a:gd name="connsiteY3" fmla="*/ 3247 h 3685"/>
                    <a:gd name="connsiteX4" fmla="*/ 921 w 5247"/>
                    <a:gd name="connsiteY4" fmla="*/ 4116 h 3685"/>
                    <a:gd name="connsiteX5" fmla="*/ 2458 w 5247"/>
                    <a:gd name="connsiteY5" fmla="*/ 4362 h 3685"/>
                    <a:gd name="connsiteX6" fmla="*/ 5630 w 5247"/>
                    <a:gd name="connsiteY6" fmla="*/ 3047 h 3685"/>
                    <a:gd name="connsiteX7" fmla="*/ 5356 w 5247"/>
                    <a:gd name="connsiteY7" fmla="*/ 2847 h 3685"/>
                    <a:gd name="connsiteX8" fmla="*/ 5361 w 5247"/>
                    <a:gd name="connsiteY8" fmla="*/ 2183 h 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7" h="3685">
                      <a:moveTo>
                        <a:pt x="5361" y="2183"/>
                      </a:moveTo>
                      <a:cubicBezTo>
                        <a:pt x="4896" y="1632"/>
                        <a:pt x="4343" y="1161"/>
                        <a:pt x="3726" y="789"/>
                      </a:cubicBezTo>
                      <a:cubicBezTo>
                        <a:pt x="3229" y="642"/>
                        <a:pt x="2698" y="661"/>
                        <a:pt x="2212" y="840"/>
                      </a:cubicBezTo>
                      <a:cubicBezTo>
                        <a:pt x="1523" y="1574"/>
                        <a:pt x="915" y="2381"/>
                        <a:pt x="400" y="3247"/>
                      </a:cubicBezTo>
                      <a:cubicBezTo>
                        <a:pt x="303" y="3419"/>
                        <a:pt x="623" y="3967"/>
                        <a:pt x="921" y="4116"/>
                      </a:cubicBezTo>
                      <a:cubicBezTo>
                        <a:pt x="1403" y="4329"/>
                        <a:pt x="1933" y="4414"/>
                        <a:pt x="2458" y="4362"/>
                      </a:cubicBezTo>
                      <a:cubicBezTo>
                        <a:pt x="3601" y="3990"/>
                        <a:pt x="4590" y="3493"/>
                        <a:pt x="5630" y="3047"/>
                      </a:cubicBezTo>
                      <a:lnTo>
                        <a:pt x="5356" y="2847"/>
                      </a:lnTo>
                      <a:cubicBezTo>
                        <a:pt x="5361" y="2619"/>
                        <a:pt x="5556" y="2406"/>
                        <a:pt x="5361" y="218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19" name="Freeform 4618">
                  <a:extLst>
                    <a:ext uri="{FF2B5EF4-FFF2-40B4-BE49-F238E27FC236}">
                      <a16:creationId xmlns:a16="http://schemas.microsoft.com/office/drawing/2014/main" id="{88FEDDC7-24BD-61F6-6A3C-F197B80C9FE2}"/>
                    </a:ext>
                  </a:extLst>
                </p:cNvPr>
                <p:cNvSpPr/>
                <p:nvPr/>
              </p:nvSpPr>
              <p:spPr>
                <a:xfrm rot="-780000">
                  <a:off x="1871940" y="4105860"/>
                  <a:ext cx="2337" cy="2014"/>
                </a:xfrm>
                <a:custGeom>
                  <a:avLst/>
                  <a:gdLst>
                    <a:gd name="connsiteX0" fmla="*/ 388 w 2337"/>
                    <a:gd name="connsiteY0" fmla="*/ 2710 h 2014"/>
                    <a:gd name="connsiteX1" fmla="*/ 2594 w 2337"/>
                    <a:gd name="connsiteY1" fmla="*/ 2287 h 2014"/>
                    <a:gd name="connsiteX2" fmla="*/ 2395 w 2337"/>
                    <a:gd name="connsiteY2" fmla="*/ 1269 h 2014"/>
                    <a:gd name="connsiteX3" fmla="*/ 1600 w 2337"/>
                    <a:gd name="connsiteY3" fmla="*/ 698 h 2014"/>
                    <a:gd name="connsiteX4" fmla="*/ 1029 w 2337"/>
                    <a:gd name="connsiteY4" fmla="*/ 1692 h 2014"/>
                    <a:gd name="connsiteX5" fmla="*/ 388 w 2337"/>
                    <a:gd name="connsiteY5" fmla="*/ 2710 h 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 h="2014">
                      <a:moveTo>
                        <a:pt x="388" y="2710"/>
                      </a:moveTo>
                      <a:cubicBezTo>
                        <a:pt x="1146" y="2735"/>
                        <a:pt x="1900" y="2591"/>
                        <a:pt x="2594" y="2287"/>
                      </a:cubicBezTo>
                      <a:cubicBezTo>
                        <a:pt x="2840" y="2189"/>
                        <a:pt x="2720" y="1520"/>
                        <a:pt x="2395" y="1269"/>
                      </a:cubicBezTo>
                      <a:cubicBezTo>
                        <a:pt x="2148" y="1070"/>
                        <a:pt x="1874" y="898"/>
                        <a:pt x="1600" y="698"/>
                      </a:cubicBezTo>
                      <a:lnTo>
                        <a:pt x="1029" y="1692"/>
                      </a:lnTo>
                      <a:cubicBezTo>
                        <a:pt x="850" y="2052"/>
                        <a:pt x="635" y="2393"/>
                        <a:pt x="388" y="27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0" name="Freeform 4619">
                  <a:extLst>
                    <a:ext uri="{FF2B5EF4-FFF2-40B4-BE49-F238E27FC236}">
                      <a16:creationId xmlns:a16="http://schemas.microsoft.com/office/drawing/2014/main" id="{628DD45F-CD0B-7758-3682-434C24D0BE40}"/>
                    </a:ext>
                  </a:extLst>
                </p:cNvPr>
                <p:cNvSpPr/>
                <p:nvPr/>
              </p:nvSpPr>
              <p:spPr>
                <a:xfrm rot="-780000">
                  <a:off x="1868111" y="4105210"/>
                  <a:ext cx="3145" cy="2854"/>
                </a:xfrm>
                <a:custGeom>
                  <a:avLst/>
                  <a:gdLst>
                    <a:gd name="connsiteX0" fmla="*/ 3533 w 3145"/>
                    <a:gd name="connsiteY0" fmla="*/ 974 h 2854"/>
                    <a:gd name="connsiteX1" fmla="*/ 3361 w 3145"/>
                    <a:gd name="connsiteY1" fmla="*/ 848 h 2854"/>
                    <a:gd name="connsiteX2" fmla="*/ 509 w 3145"/>
                    <a:gd name="connsiteY2" fmla="*/ 1889 h 2854"/>
                    <a:gd name="connsiteX3" fmla="*/ 681 w 3145"/>
                    <a:gd name="connsiteY3" fmla="*/ 3353 h 2854"/>
                    <a:gd name="connsiteX4" fmla="*/ 955 w 3145"/>
                    <a:gd name="connsiteY4" fmla="*/ 3552 h 2854"/>
                    <a:gd name="connsiteX5" fmla="*/ 3213 w 3145"/>
                    <a:gd name="connsiteY5" fmla="*/ 1294 h 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 h="2854">
                      <a:moveTo>
                        <a:pt x="3533" y="974"/>
                      </a:moveTo>
                      <a:lnTo>
                        <a:pt x="3361" y="848"/>
                      </a:lnTo>
                      <a:cubicBezTo>
                        <a:pt x="1178" y="305"/>
                        <a:pt x="1132" y="1369"/>
                        <a:pt x="509" y="1889"/>
                      </a:cubicBezTo>
                      <a:cubicBezTo>
                        <a:pt x="212" y="2163"/>
                        <a:pt x="533" y="2818"/>
                        <a:pt x="681" y="3353"/>
                      </a:cubicBezTo>
                      <a:lnTo>
                        <a:pt x="955" y="3552"/>
                      </a:lnTo>
                      <a:cubicBezTo>
                        <a:pt x="1698" y="2758"/>
                        <a:pt x="2442" y="1963"/>
                        <a:pt x="3213" y="12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1" name="Freeform 4620">
                  <a:extLst>
                    <a:ext uri="{FF2B5EF4-FFF2-40B4-BE49-F238E27FC236}">
                      <a16:creationId xmlns:a16="http://schemas.microsoft.com/office/drawing/2014/main" id="{1BFBF00C-6663-1E50-08D9-6975ED687486}"/>
                    </a:ext>
                  </a:extLst>
                </p:cNvPr>
                <p:cNvSpPr/>
                <p:nvPr/>
              </p:nvSpPr>
              <p:spPr>
                <a:xfrm rot="-780000">
                  <a:off x="1862553" y="4118230"/>
                  <a:ext cx="3202" cy="1888"/>
                </a:xfrm>
                <a:custGeom>
                  <a:avLst/>
                  <a:gdLst>
                    <a:gd name="connsiteX0" fmla="*/ 388 w 3202"/>
                    <a:gd name="connsiteY0" fmla="*/ 1323 h 1888"/>
                    <a:gd name="connsiteX1" fmla="*/ 1520 w 3202"/>
                    <a:gd name="connsiteY1" fmla="*/ 2585 h 1888"/>
                    <a:gd name="connsiteX2" fmla="*/ 1605 w 3202"/>
                    <a:gd name="connsiteY2" fmla="*/ 2586 h 1888"/>
                    <a:gd name="connsiteX3" fmla="*/ 3589 w 3202"/>
                    <a:gd name="connsiteY3" fmla="*/ 700 h 1888"/>
                    <a:gd name="connsiteX4" fmla="*/ 514 w 3202"/>
                    <a:gd name="connsiteY4" fmla="*/ 1220 h 1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 h="1888">
                      <a:moveTo>
                        <a:pt x="388" y="1323"/>
                      </a:moveTo>
                      <a:cubicBezTo>
                        <a:pt x="352" y="1984"/>
                        <a:pt x="859" y="2549"/>
                        <a:pt x="1520" y="2585"/>
                      </a:cubicBezTo>
                      <a:cubicBezTo>
                        <a:pt x="1548" y="2586"/>
                        <a:pt x="1577" y="2587"/>
                        <a:pt x="1605" y="2586"/>
                      </a:cubicBezTo>
                      <a:cubicBezTo>
                        <a:pt x="2348" y="2638"/>
                        <a:pt x="3166" y="1894"/>
                        <a:pt x="3589" y="700"/>
                      </a:cubicBezTo>
                      <a:cubicBezTo>
                        <a:pt x="2553" y="803"/>
                        <a:pt x="1526" y="977"/>
                        <a:pt x="514" y="122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2" name="Freeform 4621">
                  <a:extLst>
                    <a:ext uri="{FF2B5EF4-FFF2-40B4-BE49-F238E27FC236}">
                      <a16:creationId xmlns:a16="http://schemas.microsoft.com/office/drawing/2014/main" id="{E08C6E49-AB30-AEEB-BF72-BC70B2227B31}"/>
                    </a:ext>
                  </a:extLst>
                </p:cNvPr>
                <p:cNvSpPr/>
                <p:nvPr/>
              </p:nvSpPr>
              <p:spPr>
                <a:xfrm rot="-780000">
                  <a:off x="1877796" y="3981073"/>
                  <a:ext cx="5699" cy="5195"/>
                </a:xfrm>
                <a:custGeom>
                  <a:avLst/>
                  <a:gdLst>
                    <a:gd name="connsiteX0" fmla="*/ 3064 w 5699"/>
                    <a:gd name="connsiteY0" fmla="*/ 5852 h 5195"/>
                    <a:gd name="connsiteX1" fmla="*/ 5888 w 5699"/>
                    <a:gd name="connsiteY1" fmla="*/ 3966 h 5195"/>
                    <a:gd name="connsiteX2" fmla="*/ 6088 w 5699"/>
                    <a:gd name="connsiteY2" fmla="*/ 2479 h 5195"/>
                    <a:gd name="connsiteX3" fmla="*/ 5567 w 5699"/>
                    <a:gd name="connsiteY3" fmla="*/ 965 h 5195"/>
                    <a:gd name="connsiteX4" fmla="*/ 3412 w 5699"/>
                    <a:gd name="connsiteY4" fmla="*/ 839 h 5195"/>
                    <a:gd name="connsiteX5" fmla="*/ 412 w 5699"/>
                    <a:gd name="connsiteY5" fmla="*/ 4092 h 5195"/>
                    <a:gd name="connsiteX6" fmla="*/ 732 w 5699"/>
                    <a:gd name="connsiteY6" fmla="*/ 4835 h 5195"/>
                    <a:gd name="connsiteX7" fmla="*/ 3064 w 5699"/>
                    <a:gd name="connsiteY7" fmla="*/ 5852 h 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9" h="5195">
                      <a:moveTo>
                        <a:pt x="3064" y="5852"/>
                      </a:moveTo>
                      <a:cubicBezTo>
                        <a:pt x="4073" y="5332"/>
                        <a:pt x="5020" y="4699"/>
                        <a:pt x="5888" y="3966"/>
                      </a:cubicBezTo>
                      <a:cubicBezTo>
                        <a:pt x="6000" y="3478"/>
                        <a:pt x="6066" y="2980"/>
                        <a:pt x="6088" y="2479"/>
                      </a:cubicBezTo>
                      <a:cubicBezTo>
                        <a:pt x="6013" y="1959"/>
                        <a:pt x="5865" y="1085"/>
                        <a:pt x="5567" y="965"/>
                      </a:cubicBezTo>
                      <a:cubicBezTo>
                        <a:pt x="4898" y="691"/>
                        <a:pt x="3756" y="542"/>
                        <a:pt x="3412" y="839"/>
                      </a:cubicBezTo>
                      <a:cubicBezTo>
                        <a:pt x="2305" y="1819"/>
                        <a:pt x="1299" y="2909"/>
                        <a:pt x="412" y="4092"/>
                      </a:cubicBezTo>
                      <a:cubicBezTo>
                        <a:pt x="314" y="4217"/>
                        <a:pt x="537" y="4710"/>
                        <a:pt x="732" y="4835"/>
                      </a:cubicBezTo>
                      <a:cubicBezTo>
                        <a:pt x="1503" y="5239"/>
                        <a:pt x="2692" y="6001"/>
                        <a:pt x="3064" y="58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3" name="Freeform 4622">
                  <a:extLst>
                    <a:ext uri="{FF2B5EF4-FFF2-40B4-BE49-F238E27FC236}">
                      <a16:creationId xmlns:a16="http://schemas.microsoft.com/office/drawing/2014/main" id="{FBF9F310-152F-D411-6A2F-DA3F6B51E276}"/>
                    </a:ext>
                  </a:extLst>
                </p:cNvPr>
                <p:cNvSpPr/>
                <p:nvPr/>
              </p:nvSpPr>
              <p:spPr>
                <a:xfrm rot="-780000">
                  <a:off x="1892069" y="3989332"/>
                  <a:ext cx="5399" cy="4838"/>
                </a:xfrm>
                <a:custGeom>
                  <a:avLst/>
                  <a:gdLst>
                    <a:gd name="connsiteX0" fmla="*/ 4340 w 5399"/>
                    <a:gd name="connsiteY0" fmla="*/ 5356 h 4838"/>
                    <a:gd name="connsiteX1" fmla="*/ 5734 w 5399"/>
                    <a:gd name="connsiteY1" fmla="*/ 4891 h 4838"/>
                    <a:gd name="connsiteX2" fmla="*/ 4024 w 5399"/>
                    <a:gd name="connsiteY2" fmla="*/ 1346 h 4838"/>
                    <a:gd name="connsiteX3" fmla="*/ 2389 w 5399"/>
                    <a:gd name="connsiteY3" fmla="*/ 677 h 4838"/>
                    <a:gd name="connsiteX4" fmla="*/ 429 w 5399"/>
                    <a:gd name="connsiteY4" fmla="*/ 1198 h 4838"/>
                    <a:gd name="connsiteX5" fmla="*/ 4340 w 5399"/>
                    <a:gd name="connsiteY5" fmla="*/ 5356 h 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9" h="4838">
                      <a:moveTo>
                        <a:pt x="4340" y="5356"/>
                      </a:moveTo>
                      <a:cubicBezTo>
                        <a:pt x="5269" y="5653"/>
                        <a:pt x="6003" y="5556"/>
                        <a:pt x="5734" y="4891"/>
                      </a:cubicBezTo>
                      <a:cubicBezTo>
                        <a:pt x="5236" y="3676"/>
                        <a:pt x="4665" y="2492"/>
                        <a:pt x="4024" y="1346"/>
                      </a:cubicBezTo>
                      <a:cubicBezTo>
                        <a:pt x="3562" y="959"/>
                        <a:pt x="2990" y="725"/>
                        <a:pt x="2389" y="677"/>
                      </a:cubicBezTo>
                      <a:cubicBezTo>
                        <a:pt x="1646" y="677"/>
                        <a:pt x="578" y="803"/>
                        <a:pt x="429" y="1198"/>
                      </a:cubicBezTo>
                      <a:cubicBezTo>
                        <a:pt x="44" y="2220"/>
                        <a:pt x="2626" y="4640"/>
                        <a:pt x="4340" y="53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4" name="Freeform 4623">
                  <a:extLst>
                    <a:ext uri="{FF2B5EF4-FFF2-40B4-BE49-F238E27FC236}">
                      <a16:creationId xmlns:a16="http://schemas.microsoft.com/office/drawing/2014/main" id="{47D38164-AC6D-458F-C63F-6F9E4DE5BB4D}"/>
                    </a:ext>
                  </a:extLst>
                </p:cNvPr>
                <p:cNvSpPr/>
                <p:nvPr/>
              </p:nvSpPr>
              <p:spPr>
                <a:xfrm rot="-780000">
                  <a:off x="1843909" y="4128386"/>
                  <a:ext cx="4407" cy="2239"/>
                </a:xfrm>
                <a:custGeom>
                  <a:avLst/>
                  <a:gdLst>
                    <a:gd name="connsiteX0" fmla="*/ 1150 w 4407"/>
                    <a:gd name="connsiteY0" fmla="*/ 2667 h 2239"/>
                    <a:gd name="connsiteX1" fmla="*/ 1470 w 4407"/>
                    <a:gd name="connsiteY1" fmla="*/ 2941 h 2239"/>
                    <a:gd name="connsiteX2" fmla="*/ 2956 w 4407"/>
                    <a:gd name="connsiteY2" fmla="*/ 2844 h 2239"/>
                    <a:gd name="connsiteX3" fmla="*/ 4791 w 4407"/>
                    <a:gd name="connsiteY3" fmla="*/ 2226 h 2239"/>
                    <a:gd name="connsiteX4" fmla="*/ 4327 w 4407"/>
                    <a:gd name="connsiteY4" fmla="*/ 911 h 2239"/>
                    <a:gd name="connsiteX5" fmla="*/ 3235 w 4407"/>
                    <a:gd name="connsiteY5" fmla="*/ 711 h 2239"/>
                    <a:gd name="connsiteX6" fmla="*/ 383 w 4407"/>
                    <a:gd name="connsiteY6" fmla="*/ 1478 h 2239"/>
                    <a:gd name="connsiteX7" fmla="*/ 1150 w 4407"/>
                    <a:gd name="connsiteY7" fmla="*/ 2667 h 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 h="2239">
                      <a:moveTo>
                        <a:pt x="1150" y="2667"/>
                      </a:moveTo>
                      <a:lnTo>
                        <a:pt x="1470" y="2941"/>
                      </a:lnTo>
                      <a:cubicBezTo>
                        <a:pt x="1962" y="2870"/>
                        <a:pt x="2459" y="2838"/>
                        <a:pt x="2956" y="2844"/>
                      </a:cubicBezTo>
                      <a:cubicBezTo>
                        <a:pt x="3601" y="2754"/>
                        <a:pt x="4224" y="2545"/>
                        <a:pt x="4791" y="2226"/>
                      </a:cubicBezTo>
                      <a:cubicBezTo>
                        <a:pt x="4698" y="1768"/>
                        <a:pt x="4542" y="1325"/>
                        <a:pt x="4327" y="911"/>
                      </a:cubicBezTo>
                      <a:cubicBezTo>
                        <a:pt x="3988" y="745"/>
                        <a:pt x="3610" y="676"/>
                        <a:pt x="3235" y="711"/>
                      </a:cubicBezTo>
                      <a:cubicBezTo>
                        <a:pt x="2306" y="957"/>
                        <a:pt x="1326" y="1208"/>
                        <a:pt x="383" y="1478"/>
                      </a:cubicBezTo>
                      <a:cubicBezTo>
                        <a:pt x="499" y="1948"/>
                        <a:pt x="769" y="2367"/>
                        <a:pt x="1150" y="26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5" name="Freeform 4624">
                  <a:extLst>
                    <a:ext uri="{FF2B5EF4-FFF2-40B4-BE49-F238E27FC236}">
                      <a16:creationId xmlns:a16="http://schemas.microsoft.com/office/drawing/2014/main" id="{9E803157-E223-9EBA-00E5-ACD8702B95A6}"/>
                    </a:ext>
                  </a:extLst>
                </p:cNvPr>
                <p:cNvSpPr/>
                <p:nvPr/>
              </p:nvSpPr>
              <p:spPr>
                <a:xfrm rot="-780000">
                  <a:off x="1852275" y="4086113"/>
                  <a:ext cx="4705" cy="4064"/>
                </a:xfrm>
                <a:custGeom>
                  <a:avLst/>
                  <a:gdLst>
                    <a:gd name="connsiteX0" fmla="*/ 1533 w 4705"/>
                    <a:gd name="connsiteY0" fmla="*/ 4374 h 4064"/>
                    <a:gd name="connsiteX1" fmla="*/ 3762 w 4705"/>
                    <a:gd name="connsiteY1" fmla="*/ 4374 h 4064"/>
                    <a:gd name="connsiteX2" fmla="*/ 4691 w 4705"/>
                    <a:gd name="connsiteY2" fmla="*/ 3082 h 4064"/>
                    <a:gd name="connsiteX3" fmla="*/ 5063 w 4705"/>
                    <a:gd name="connsiteY3" fmla="*/ 2065 h 4064"/>
                    <a:gd name="connsiteX4" fmla="*/ 3846 w 4705"/>
                    <a:gd name="connsiteY4" fmla="*/ 801 h 4064"/>
                    <a:gd name="connsiteX5" fmla="*/ 2452 w 4705"/>
                    <a:gd name="connsiteY5" fmla="*/ 824 h 4064"/>
                    <a:gd name="connsiteX6" fmla="*/ 543 w 4705"/>
                    <a:gd name="connsiteY6" fmla="*/ 2659 h 4064"/>
                    <a:gd name="connsiteX7" fmla="*/ 1533 w 4705"/>
                    <a:gd name="connsiteY7" fmla="*/ 4374 h 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5" h="4064">
                      <a:moveTo>
                        <a:pt x="1533" y="4374"/>
                      </a:moveTo>
                      <a:cubicBezTo>
                        <a:pt x="2187" y="4887"/>
                        <a:pt x="3108" y="4887"/>
                        <a:pt x="3762" y="4374"/>
                      </a:cubicBezTo>
                      <a:cubicBezTo>
                        <a:pt x="4119" y="3979"/>
                        <a:pt x="4431" y="3546"/>
                        <a:pt x="4691" y="3082"/>
                      </a:cubicBezTo>
                      <a:cubicBezTo>
                        <a:pt x="4840" y="2710"/>
                        <a:pt x="5188" y="2436"/>
                        <a:pt x="5063" y="2065"/>
                      </a:cubicBezTo>
                      <a:cubicBezTo>
                        <a:pt x="4774" y="1545"/>
                        <a:pt x="4355" y="1109"/>
                        <a:pt x="3846" y="801"/>
                      </a:cubicBezTo>
                      <a:cubicBezTo>
                        <a:pt x="3392" y="652"/>
                        <a:pt x="2901" y="660"/>
                        <a:pt x="2452" y="824"/>
                      </a:cubicBezTo>
                      <a:cubicBezTo>
                        <a:pt x="1746" y="1358"/>
                        <a:pt x="1105" y="1974"/>
                        <a:pt x="543" y="2659"/>
                      </a:cubicBezTo>
                      <a:cubicBezTo>
                        <a:pt x="149" y="3147"/>
                        <a:pt x="492" y="3839"/>
                        <a:pt x="1533" y="43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6" name="Freeform 4625">
                  <a:extLst>
                    <a:ext uri="{FF2B5EF4-FFF2-40B4-BE49-F238E27FC236}">
                      <a16:creationId xmlns:a16="http://schemas.microsoft.com/office/drawing/2014/main" id="{EEEBA8BE-6E77-9DBE-2159-040054DFF67F}"/>
                    </a:ext>
                  </a:extLst>
                </p:cNvPr>
                <p:cNvSpPr/>
                <p:nvPr/>
              </p:nvSpPr>
              <p:spPr>
                <a:xfrm rot="-780000">
                  <a:off x="1818112" y="3983523"/>
                  <a:ext cx="4573" cy="4867"/>
                </a:xfrm>
                <a:custGeom>
                  <a:avLst/>
                  <a:gdLst>
                    <a:gd name="connsiteX0" fmla="*/ 1915 w 4573"/>
                    <a:gd name="connsiteY0" fmla="*/ 4315 h 4867"/>
                    <a:gd name="connsiteX1" fmla="*/ 377 w 4573"/>
                    <a:gd name="connsiteY1" fmla="*/ 4264 h 4867"/>
                    <a:gd name="connsiteX2" fmla="*/ 1915 w 4573"/>
                    <a:gd name="connsiteY2" fmla="*/ 5528 h 4867"/>
                    <a:gd name="connsiteX3" fmla="*/ 3280 w 4573"/>
                    <a:gd name="connsiteY3" fmla="*/ 5105 h 4867"/>
                    <a:gd name="connsiteX4" fmla="*/ 2886 w 4573"/>
                    <a:gd name="connsiteY4" fmla="*/ 4808 h 4867"/>
                    <a:gd name="connsiteX5" fmla="*/ 4279 w 4573"/>
                    <a:gd name="connsiteY5" fmla="*/ 3368 h 4867"/>
                    <a:gd name="connsiteX6" fmla="*/ 4948 w 4573"/>
                    <a:gd name="connsiteY6" fmla="*/ 1630 h 4867"/>
                    <a:gd name="connsiteX7" fmla="*/ 4154 w 4573"/>
                    <a:gd name="connsiteY7" fmla="*/ 738 h 4867"/>
                    <a:gd name="connsiteX8" fmla="*/ 2988 w 4573"/>
                    <a:gd name="connsiteY8" fmla="*/ 863 h 4867"/>
                    <a:gd name="connsiteX9" fmla="*/ 1594 w 4573"/>
                    <a:gd name="connsiteY9" fmla="*/ 1927 h 4867"/>
                    <a:gd name="connsiteX10" fmla="*/ 1915 w 4573"/>
                    <a:gd name="connsiteY10" fmla="*/ 4315 h 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3" h="4867">
                      <a:moveTo>
                        <a:pt x="1915" y="4315"/>
                      </a:moveTo>
                      <a:cubicBezTo>
                        <a:pt x="1320" y="4264"/>
                        <a:pt x="749" y="4264"/>
                        <a:pt x="377" y="4264"/>
                      </a:cubicBezTo>
                      <a:cubicBezTo>
                        <a:pt x="733" y="4847"/>
                        <a:pt x="1275" y="5292"/>
                        <a:pt x="1915" y="5528"/>
                      </a:cubicBezTo>
                      <a:cubicBezTo>
                        <a:pt x="2379" y="5626"/>
                        <a:pt x="2807" y="5254"/>
                        <a:pt x="3280" y="5105"/>
                      </a:cubicBezTo>
                      <a:lnTo>
                        <a:pt x="2886" y="4808"/>
                      </a:lnTo>
                      <a:cubicBezTo>
                        <a:pt x="3405" y="4384"/>
                        <a:pt x="3872" y="3900"/>
                        <a:pt x="4279" y="3368"/>
                      </a:cubicBezTo>
                      <a:cubicBezTo>
                        <a:pt x="4649" y="2856"/>
                        <a:pt x="4879" y="2257"/>
                        <a:pt x="4948" y="1630"/>
                      </a:cubicBezTo>
                      <a:cubicBezTo>
                        <a:pt x="4999" y="1430"/>
                        <a:pt x="4483" y="886"/>
                        <a:pt x="4154" y="738"/>
                      </a:cubicBezTo>
                      <a:cubicBezTo>
                        <a:pt x="3764" y="625"/>
                        <a:pt x="3345" y="670"/>
                        <a:pt x="2988" y="863"/>
                      </a:cubicBezTo>
                      <a:cubicBezTo>
                        <a:pt x="2523" y="1212"/>
                        <a:pt x="2059" y="1556"/>
                        <a:pt x="1594" y="1927"/>
                      </a:cubicBezTo>
                      <a:cubicBezTo>
                        <a:pt x="1765" y="2713"/>
                        <a:pt x="1872" y="3512"/>
                        <a:pt x="1915" y="431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7" name="Freeform 4626">
                  <a:extLst>
                    <a:ext uri="{FF2B5EF4-FFF2-40B4-BE49-F238E27FC236}">
                      <a16:creationId xmlns:a16="http://schemas.microsoft.com/office/drawing/2014/main" id="{52603C90-0EE9-3BBF-9F0F-3E1A95411FF4}"/>
                    </a:ext>
                  </a:extLst>
                </p:cNvPr>
                <p:cNvSpPr/>
                <p:nvPr/>
              </p:nvSpPr>
              <p:spPr>
                <a:xfrm rot="-780000">
                  <a:off x="1862706" y="4100776"/>
                  <a:ext cx="6343" cy="3492"/>
                </a:xfrm>
                <a:custGeom>
                  <a:avLst/>
                  <a:gdLst>
                    <a:gd name="connsiteX0" fmla="*/ 1593 w 6343"/>
                    <a:gd name="connsiteY0" fmla="*/ 2641 h 3492"/>
                    <a:gd name="connsiteX1" fmla="*/ 3279 w 6343"/>
                    <a:gd name="connsiteY1" fmla="*/ 3435 h 3492"/>
                    <a:gd name="connsiteX2" fmla="*/ 6702 w 6343"/>
                    <a:gd name="connsiteY2" fmla="*/ 3287 h 3492"/>
                    <a:gd name="connsiteX3" fmla="*/ 6651 w 6343"/>
                    <a:gd name="connsiteY3" fmla="*/ 2822 h 3492"/>
                    <a:gd name="connsiteX4" fmla="*/ 2833 w 6343"/>
                    <a:gd name="connsiteY4" fmla="*/ 815 h 3492"/>
                    <a:gd name="connsiteX5" fmla="*/ 724 w 6343"/>
                    <a:gd name="connsiteY5" fmla="*/ 889 h 3492"/>
                    <a:gd name="connsiteX6" fmla="*/ 1593 w 6343"/>
                    <a:gd name="connsiteY6" fmla="*/ 2641 h 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3" h="3492">
                      <a:moveTo>
                        <a:pt x="1593" y="2641"/>
                      </a:moveTo>
                      <a:cubicBezTo>
                        <a:pt x="2113" y="2938"/>
                        <a:pt x="2707" y="3161"/>
                        <a:pt x="3279" y="3435"/>
                      </a:cubicBezTo>
                      <a:cubicBezTo>
                        <a:pt x="5880" y="4476"/>
                        <a:pt x="6530" y="4453"/>
                        <a:pt x="6702" y="3287"/>
                      </a:cubicBezTo>
                      <a:cubicBezTo>
                        <a:pt x="6752" y="3132"/>
                        <a:pt x="6734" y="2962"/>
                        <a:pt x="6651" y="2822"/>
                      </a:cubicBezTo>
                      <a:cubicBezTo>
                        <a:pt x="5589" y="1812"/>
                        <a:pt x="4267" y="1117"/>
                        <a:pt x="2833" y="815"/>
                      </a:cubicBezTo>
                      <a:cubicBezTo>
                        <a:pt x="2137" y="636"/>
                        <a:pt x="1405" y="661"/>
                        <a:pt x="724" y="889"/>
                      </a:cubicBezTo>
                      <a:cubicBezTo>
                        <a:pt x="4" y="1247"/>
                        <a:pt x="501" y="2093"/>
                        <a:pt x="1593" y="264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8" name="Freeform 4627">
                  <a:extLst>
                    <a:ext uri="{FF2B5EF4-FFF2-40B4-BE49-F238E27FC236}">
                      <a16:creationId xmlns:a16="http://schemas.microsoft.com/office/drawing/2014/main" id="{9EB21932-C950-74B4-061A-1896EDB6F40C}"/>
                    </a:ext>
                  </a:extLst>
                </p:cNvPr>
                <p:cNvSpPr/>
                <p:nvPr/>
              </p:nvSpPr>
              <p:spPr>
                <a:xfrm rot="-780000">
                  <a:off x="1840437" y="4092936"/>
                  <a:ext cx="4612" cy="3905"/>
                </a:xfrm>
                <a:custGeom>
                  <a:avLst/>
                  <a:gdLst>
                    <a:gd name="connsiteX0" fmla="*/ 847 w 4612"/>
                    <a:gd name="connsiteY0" fmla="*/ 3804 h 3905"/>
                    <a:gd name="connsiteX1" fmla="*/ 382 w 4612"/>
                    <a:gd name="connsiteY1" fmla="*/ 3879 h 3905"/>
                    <a:gd name="connsiteX2" fmla="*/ 1776 w 4612"/>
                    <a:gd name="connsiteY2" fmla="*/ 4473 h 3905"/>
                    <a:gd name="connsiteX3" fmla="*/ 3485 w 4612"/>
                    <a:gd name="connsiteY3" fmla="*/ 3730 h 3905"/>
                    <a:gd name="connsiteX4" fmla="*/ 4628 w 4612"/>
                    <a:gd name="connsiteY4" fmla="*/ 2541 h 3905"/>
                    <a:gd name="connsiteX5" fmla="*/ 4307 w 4612"/>
                    <a:gd name="connsiteY5" fmla="*/ 1100 h 3905"/>
                    <a:gd name="connsiteX6" fmla="*/ 2473 w 4612"/>
                    <a:gd name="connsiteY6" fmla="*/ 780 h 3905"/>
                    <a:gd name="connsiteX7" fmla="*/ 2226 w 4612"/>
                    <a:gd name="connsiteY7" fmla="*/ 3186 h 3905"/>
                    <a:gd name="connsiteX8" fmla="*/ 847 w 4612"/>
                    <a:gd name="connsiteY8" fmla="*/ 3804 h 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 h="3905">
                      <a:moveTo>
                        <a:pt x="847" y="3804"/>
                      </a:moveTo>
                      <a:lnTo>
                        <a:pt x="382" y="3879"/>
                      </a:lnTo>
                      <a:cubicBezTo>
                        <a:pt x="820" y="4135"/>
                        <a:pt x="1288" y="4335"/>
                        <a:pt x="1776" y="4473"/>
                      </a:cubicBezTo>
                      <a:cubicBezTo>
                        <a:pt x="3169" y="4868"/>
                        <a:pt x="3262" y="4274"/>
                        <a:pt x="3485" y="3730"/>
                      </a:cubicBezTo>
                      <a:cubicBezTo>
                        <a:pt x="3779" y="3258"/>
                        <a:pt x="4168" y="2853"/>
                        <a:pt x="4628" y="2541"/>
                      </a:cubicBezTo>
                      <a:cubicBezTo>
                        <a:pt x="5023" y="2169"/>
                        <a:pt x="5320" y="1723"/>
                        <a:pt x="4307" y="1100"/>
                      </a:cubicBezTo>
                      <a:cubicBezTo>
                        <a:pt x="3778" y="716"/>
                        <a:pt x="3101" y="598"/>
                        <a:pt x="2473" y="780"/>
                      </a:cubicBezTo>
                      <a:cubicBezTo>
                        <a:pt x="2474" y="1588"/>
                        <a:pt x="2392" y="2395"/>
                        <a:pt x="2226" y="3186"/>
                      </a:cubicBezTo>
                      <a:cubicBezTo>
                        <a:pt x="2185" y="3409"/>
                        <a:pt x="1283" y="3758"/>
                        <a:pt x="847" y="38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29" name="Freeform 4628">
                  <a:extLst>
                    <a:ext uri="{FF2B5EF4-FFF2-40B4-BE49-F238E27FC236}">
                      <a16:creationId xmlns:a16="http://schemas.microsoft.com/office/drawing/2014/main" id="{AC82AA91-5D69-3DE4-7164-CF1469796B54}"/>
                    </a:ext>
                  </a:extLst>
                </p:cNvPr>
                <p:cNvSpPr/>
                <p:nvPr/>
              </p:nvSpPr>
              <p:spPr>
                <a:xfrm rot="-780000">
                  <a:off x="1860260" y="4099503"/>
                  <a:ext cx="1995" cy="2040"/>
                </a:xfrm>
                <a:custGeom>
                  <a:avLst/>
                  <a:gdLst>
                    <a:gd name="connsiteX0" fmla="*/ 660 w 1995"/>
                    <a:gd name="connsiteY0" fmla="*/ 697 h 2040"/>
                    <a:gd name="connsiteX1" fmla="*/ 609 w 1995"/>
                    <a:gd name="connsiteY1" fmla="*/ 1161 h 2040"/>
                    <a:gd name="connsiteX2" fmla="*/ 386 w 1995"/>
                    <a:gd name="connsiteY2" fmla="*/ 2555 h 2040"/>
                    <a:gd name="connsiteX3" fmla="*/ 2123 w 1995"/>
                    <a:gd name="connsiteY3" fmla="*/ 2704 h 2040"/>
                    <a:gd name="connsiteX4" fmla="*/ 1254 w 1995"/>
                    <a:gd name="connsiteY4" fmla="*/ 1166 h 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 h="2040">
                      <a:moveTo>
                        <a:pt x="660" y="697"/>
                      </a:moveTo>
                      <a:lnTo>
                        <a:pt x="609" y="1161"/>
                      </a:lnTo>
                      <a:cubicBezTo>
                        <a:pt x="569" y="1631"/>
                        <a:pt x="495" y="2097"/>
                        <a:pt x="386" y="2555"/>
                      </a:cubicBezTo>
                      <a:cubicBezTo>
                        <a:pt x="948" y="2728"/>
                        <a:pt x="1540" y="2778"/>
                        <a:pt x="2123" y="2704"/>
                      </a:cubicBezTo>
                      <a:cubicBezTo>
                        <a:pt x="2815" y="2383"/>
                        <a:pt x="1974" y="1686"/>
                        <a:pt x="1254" y="11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0" name="Freeform 4629">
                  <a:extLst>
                    <a:ext uri="{FF2B5EF4-FFF2-40B4-BE49-F238E27FC236}">
                      <a16:creationId xmlns:a16="http://schemas.microsoft.com/office/drawing/2014/main" id="{A9D6A21B-92F7-D698-055A-F09928DA3DA6}"/>
                    </a:ext>
                  </a:extLst>
                </p:cNvPr>
                <p:cNvSpPr/>
                <p:nvPr/>
              </p:nvSpPr>
              <p:spPr>
                <a:xfrm rot="-780000">
                  <a:off x="1855133" y="4098017"/>
                  <a:ext cx="3046" cy="2927"/>
                </a:xfrm>
                <a:custGeom>
                  <a:avLst/>
                  <a:gdLst>
                    <a:gd name="connsiteX0" fmla="*/ 2614 w 3046"/>
                    <a:gd name="connsiteY0" fmla="*/ 1366 h 2927"/>
                    <a:gd name="connsiteX1" fmla="*/ 385 w 3046"/>
                    <a:gd name="connsiteY1" fmla="*/ 697 h 2927"/>
                    <a:gd name="connsiteX2" fmla="*/ 682 w 3046"/>
                    <a:gd name="connsiteY2" fmla="*/ 2063 h 2927"/>
                    <a:gd name="connsiteX3" fmla="*/ 2392 w 3046"/>
                    <a:gd name="connsiteY3" fmla="*/ 3624 h 2927"/>
                    <a:gd name="connsiteX4" fmla="*/ 3432 w 3046"/>
                    <a:gd name="connsiteY4" fmla="*/ 1886 h 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 h="2927">
                      <a:moveTo>
                        <a:pt x="2614" y="1366"/>
                      </a:moveTo>
                      <a:cubicBezTo>
                        <a:pt x="1897" y="1066"/>
                        <a:pt x="1149" y="842"/>
                        <a:pt x="385" y="697"/>
                      </a:cubicBezTo>
                      <a:cubicBezTo>
                        <a:pt x="391" y="1167"/>
                        <a:pt x="492" y="1632"/>
                        <a:pt x="682" y="2063"/>
                      </a:cubicBezTo>
                      <a:cubicBezTo>
                        <a:pt x="1150" y="2685"/>
                        <a:pt x="1730" y="3214"/>
                        <a:pt x="2392" y="3624"/>
                      </a:cubicBezTo>
                      <a:cubicBezTo>
                        <a:pt x="2685" y="3014"/>
                        <a:pt x="3033" y="2432"/>
                        <a:pt x="3432" y="18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1" name="Freeform 4630">
                  <a:extLst>
                    <a:ext uri="{FF2B5EF4-FFF2-40B4-BE49-F238E27FC236}">
                      <a16:creationId xmlns:a16="http://schemas.microsoft.com/office/drawing/2014/main" id="{E7897D12-C49F-081A-16C7-697F9B347F7B}"/>
                    </a:ext>
                  </a:extLst>
                </p:cNvPr>
                <p:cNvSpPr/>
                <p:nvPr/>
              </p:nvSpPr>
              <p:spPr>
                <a:xfrm rot="-780000">
                  <a:off x="1878970" y="4059300"/>
                  <a:ext cx="5684" cy="2701"/>
                </a:xfrm>
                <a:custGeom>
                  <a:avLst/>
                  <a:gdLst>
                    <a:gd name="connsiteX0" fmla="*/ 4707 w 5684"/>
                    <a:gd name="connsiteY0" fmla="*/ 3391 h 2701"/>
                    <a:gd name="connsiteX1" fmla="*/ 6073 w 5684"/>
                    <a:gd name="connsiteY1" fmla="*/ 2625 h 2701"/>
                    <a:gd name="connsiteX2" fmla="*/ 5678 w 5684"/>
                    <a:gd name="connsiteY2" fmla="*/ 1161 h 2701"/>
                    <a:gd name="connsiteX3" fmla="*/ 2952 w 5684"/>
                    <a:gd name="connsiteY3" fmla="*/ 696 h 2701"/>
                    <a:gd name="connsiteX4" fmla="*/ 425 w 5684"/>
                    <a:gd name="connsiteY4" fmla="*/ 1686 h 2701"/>
                    <a:gd name="connsiteX5" fmla="*/ 4707 w 5684"/>
                    <a:gd name="connsiteY5" fmla="*/ 3391 h 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 h="2701">
                      <a:moveTo>
                        <a:pt x="4707" y="3391"/>
                      </a:moveTo>
                      <a:cubicBezTo>
                        <a:pt x="5353" y="3391"/>
                        <a:pt x="5599" y="2927"/>
                        <a:pt x="6073" y="2625"/>
                      </a:cubicBezTo>
                      <a:lnTo>
                        <a:pt x="5678" y="1161"/>
                      </a:lnTo>
                      <a:cubicBezTo>
                        <a:pt x="4781" y="943"/>
                        <a:pt x="3870" y="787"/>
                        <a:pt x="2952" y="696"/>
                      </a:cubicBezTo>
                      <a:cubicBezTo>
                        <a:pt x="1340" y="622"/>
                        <a:pt x="165" y="1161"/>
                        <a:pt x="425" y="1686"/>
                      </a:cubicBezTo>
                      <a:cubicBezTo>
                        <a:pt x="1692" y="2595"/>
                        <a:pt x="3162" y="3180"/>
                        <a:pt x="4707" y="339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2" name="Freeform 4631">
                  <a:extLst>
                    <a:ext uri="{FF2B5EF4-FFF2-40B4-BE49-F238E27FC236}">
                      <a16:creationId xmlns:a16="http://schemas.microsoft.com/office/drawing/2014/main" id="{9BF7ABF5-67D8-B6EC-C6DC-AEA4DE1B40E3}"/>
                    </a:ext>
                  </a:extLst>
                </p:cNvPr>
                <p:cNvSpPr/>
                <p:nvPr/>
              </p:nvSpPr>
              <p:spPr>
                <a:xfrm rot="-780000">
                  <a:off x="1850233" y="4091291"/>
                  <a:ext cx="3383" cy="4113"/>
                </a:xfrm>
                <a:custGeom>
                  <a:avLst/>
                  <a:gdLst>
                    <a:gd name="connsiteX0" fmla="*/ 2767 w 3383"/>
                    <a:gd name="connsiteY0" fmla="*/ 4807 h 4113"/>
                    <a:gd name="connsiteX1" fmla="*/ 3756 w 3383"/>
                    <a:gd name="connsiteY1" fmla="*/ 4343 h 4113"/>
                    <a:gd name="connsiteX2" fmla="*/ 2293 w 3383"/>
                    <a:gd name="connsiteY2" fmla="*/ 1341 h 4113"/>
                    <a:gd name="connsiteX3" fmla="*/ 1401 w 3383"/>
                    <a:gd name="connsiteY3" fmla="*/ 695 h 4113"/>
                    <a:gd name="connsiteX4" fmla="*/ 979 w 3383"/>
                    <a:gd name="connsiteY4" fmla="*/ 2582 h 4113"/>
                    <a:gd name="connsiteX5" fmla="*/ 384 w 3383"/>
                    <a:gd name="connsiteY5" fmla="*/ 3177 h 4113"/>
                    <a:gd name="connsiteX6" fmla="*/ 1127 w 3383"/>
                    <a:gd name="connsiteY6" fmla="*/ 4143 h 4113"/>
                    <a:gd name="connsiteX7" fmla="*/ 2767 w 3383"/>
                    <a:gd name="connsiteY7" fmla="*/ 4807 h 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 h="4113">
                      <a:moveTo>
                        <a:pt x="2767" y="4807"/>
                      </a:moveTo>
                      <a:cubicBezTo>
                        <a:pt x="3231" y="4831"/>
                        <a:pt x="3858" y="4561"/>
                        <a:pt x="3756" y="4343"/>
                      </a:cubicBezTo>
                      <a:cubicBezTo>
                        <a:pt x="3401" y="3283"/>
                        <a:pt x="2909" y="2274"/>
                        <a:pt x="2293" y="1341"/>
                      </a:cubicBezTo>
                      <a:cubicBezTo>
                        <a:pt x="2049" y="1061"/>
                        <a:pt x="1744" y="840"/>
                        <a:pt x="1401" y="695"/>
                      </a:cubicBezTo>
                      <a:lnTo>
                        <a:pt x="979" y="2582"/>
                      </a:lnTo>
                      <a:cubicBezTo>
                        <a:pt x="768" y="2768"/>
                        <a:pt x="570" y="2966"/>
                        <a:pt x="384" y="3177"/>
                      </a:cubicBezTo>
                      <a:cubicBezTo>
                        <a:pt x="600" y="3522"/>
                        <a:pt x="849" y="3846"/>
                        <a:pt x="1127" y="4143"/>
                      </a:cubicBezTo>
                      <a:cubicBezTo>
                        <a:pt x="1613" y="4492"/>
                        <a:pt x="2175" y="4720"/>
                        <a:pt x="2767" y="480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3" name="Freeform 4632">
                  <a:extLst>
                    <a:ext uri="{FF2B5EF4-FFF2-40B4-BE49-F238E27FC236}">
                      <a16:creationId xmlns:a16="http://schemas.microsoft.com/office/drawing/2014/main" id="{83ED12A0-5777-79EA-6B76-8CC093D7A27C}"/>
                    </a:ext>
                  </a:extLst>
                </p:cNvPr>
                <p:cNvSpPr/>
                <p:nvPr/>
              </p:nvSpPr>
              <p:spPr>
                <a:xfrm rot="-780000">
                  <a:off x="1863346" y="4110197"/>
                  <a:ext cx="3046" cy="3633"/>
                </a:xfrm>
                <a:custGeom>
                  <a:avLst/>
                  <a:gdLst>
                    <a:gd name="connsiteX0" fmla="*/ 387 w 3046"/>
                    <a:gd name="connsiteY0" fmla="*/ 4058 h 3633"/>
                    <a:gd name="connsiteX1" fmla="*/ 851 w 3046"/>
                    <a:gd name="connsiteY1" fmla="*/ 4332 h 3633"/>
                    <a:gd name="connsiteX2" fmla="*/ 1873 w 3046"/>
                    <a:gd name="connsiteY2" fmla="*/ 4193 h 3633"/>
                    <a:gd name="connsiteX3" fmla="*/ 2616 w 3046"/>
                    <a:gd name="connsiteY3" fmla="*/ 3203 h 3633"/>
                    <a:gd name="connsiteX4" fmla="*/ 3434 w 3046"/>
                    <a:gd name="connsiteY4" fmla="*/ 2808 h 3633"/>
                    <a:gd name="connsiteX5" fmla="*/ 2068 w 3046"/>
                    <a:gd name="connsiteY5" fmla="*/ 1047 h 3633"/>
                    <a:gd name="connsiteX6" fmla="*/ 1139 w 3046"/>
                    <a:gd name="connsiteY6" fmla="*/ 699 h 3633"/>
                    <a:gd name="connsiteX7" fmla="*/ 1237 w 3046"/>
                    <a:gd name="connsiteY7" fmla="*/ 1939 h 3633"/>
                    <a:gd name="connsiteX8" fmla="*/ 387 w 3046"/>
                    <a:gd name="connsiteY8" fmla="*/ 4058 h 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6" h="3633">
                      <a:moveTo>
                        <a:pt x="387" y="4058"/>
                      </a:moveTo>
                      <a:lnTo>
                        <a:pt x="851" y="4332"/>
                      </a:lnTo>
                      <a:lnTo>
                        <a:pt x="1873" y="4193"/>
                      </a:lnTo>
                      <a:cubicBezTo>
                        <a:pt x="1946" y="3762"/>
                        <a:pt x="2223" y="3394"/>
                        <a:pt x="2616" y="3203"/>
                      </a:cubicBezTo>
                      <a:cubicBezTo>
                        <a:pt x="2898" y="3091"/>
                        <a:pt x="3171" y="2960"/>
                        <a:pt x="3434" y="2808"/>
                      </a:cubicBezTo>
                      <a:cubicBezTo>
                        <a:pt x="3140" y="2112"/>
                        <a:pt x="2670" y="1504"/>
                        <a:pt x="2068" y="1047"/>
                      </a:cubicBezTo>
                      <a:cubicBezTo>
                        <a:pt x="1782" y="875"/>
                        <a:pt x="1467" y="757"/>
                        <a:pt x="1139" y="699"/>
                      </a:cubicBezTo>
                      <a:cubicBezTo>
                        <a:pt x="1190" y="1094"/>
                        <a:pt x="1213" y="1516"/>
                        <a:pt x="1237" y="1939"/>
                      </a:cubicBezTo>
                      <a:cubicBezTo>
                        <a:pt x="1248" y="2731"/>
                        <a:pt x="942" y="3494"/>
                        <a:pt x="387" y="40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4" name="Freeform 4633">
                  <a:extLst>
                    <a:ext uri="{FF2B5EF4-FFF2-40B4-BE49-F238E27FC236}">
                      <a16:creationId xmlns:a16="http://schemas.microsoft.com/office/drawing/2014/main" id="{16F94AC6-E6CF-C94F-AF7A-CC49C46281F9}"/>
                    </a:ext>
                  </a:extLst>
                </p:cNvPr>
                <p:cNvSpPr/>
                <p:nvPr/>
              </p:nvSpPr>
              <p:spPr>
                <a:xfrm rot="-780000">
                  <a:off x="1869178" y="4034608"/>
                  <a:ext cx="4148" cy="4062"/>
                </a:xfrm>
                <a:custGeom>
                  <a:avLst/>
                  <a:gdLst>
                    <a:gd name="connsiteX0" fmla="*/ 2706 w 4148"/>
                    <a:gd name="connsiteY0" fmla="*/ 750 h 4062"/>
                    <a:gd name="connsiteX1" fmla="*/ 1043 w 4148"/>
                    <a:gd name="connsiteY1" fmla="*/ 950 h 4062"/>
                    <a:gd name="connsiteX2" fmla="*/ 1860 w 4148"/>
                    <a:gd name="connsiteY2" fmla="*/ 4202 h 4062"/>
                    <a:gd name="connsiteX3" fmla="*/ 4438 w 4148"/>
                    <a:gd name="connsiteY3" fmla="*/ 4105 h 4062"/>
                    <a:gd name="connsiteX4" fmla="*/ 4536 w 4148"/>
                    <a:gd name="connsiteY4" fmla="*/ 2195 h 4062"/>
                    <a:gd name="connsiteX5" fmla="*/ 2706 w 4148"/>
                    <a:gd name="connsiteY5" fmla="*/ 750 h 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8" h="4062">
                      <a:moveTo>
                        <a:pt x="2706" y="750"/>
                      </a:moveTo>
                      <a:cubicBezTo>
                        <a:pt x="2145" y="618"/>
                        <a:pt x="1556" y="689"/>
                        <a:pt x="1043" y="950"/>
                      </a:cubicBezTo>
                      <a:cubicBezTo>
                        <a:pt x="-100" y="1768"/>
                        <a:pt x="300" y="3180"/>
                        <a:pt x="1860" y="4202"/>
                      </a:cubicBezTo>
                      <a:cubicBezTo>
                        <a:pt x="3003" y="4946"/>
                        <a:pt x="4118" y="4946"/>
                        <a:pt x="4438" y="4105"/>
                      </a:cubicBezTo>
                      <a:cubicBezTo>
                        <a:pt x="4461" y="3533"/>
                        <a:pt x="4536" y="2864"/>
                        <a:pt x="4536" y="2195"/>
                      </a:cubicBezTo>
                      <a:cubicBezTo>
                        <a:pt x="4517" y="1470"/>
                        <a:pt x="3574" y="978"/>
                        <a:pt x="2706" y="75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5" name="Freeform 4634">
                  <a:extLst>
                    <a:ext uri="{FF2B5EF4-FFF2-40B4-BE49-F238E27FC236}">
                      <a16:creationId xmlns:a16="http://schemas.microsoft.com/office/drawing/2014/main" id="{98A99EE7-33AD-3F8E-963F-DCC8DC83297C}"/>
                    </a:ext>
                  </a:extLst>
                </p:cNvPr>
                <p:cNvSpPr/>
                <p:nvPr/>
              </p:nvSpPr>
              <p:spPr>
                <a:xfrm rot="-780000">
                  <a:off x="1843165" y="4068823"/>
                  <a:ext cx="6294" cy="4626"/>
                </a:xfrm>
                <a:custGeom>
                  <a:avLst/>
                  <a:gdLst>
                    <a:gd name="connsiteX0" fmla="*/ 481 w 6294"/>
                    <a:gd name="connsiteY0" fmla="*/ 1584 h 4626"/>
                    <a:gd name="connsiteX1" fmla="*/ 4448 w 6294"/>
                    <a:gd name="connsiteY1" fmla="*/ 4957 h 4626"/>
                    <a:gd name="connsiteX2" fmla="*/ 6678 w 6294"/>
                    <a:gd name="connsiteY2" fmla="*/ 4785 h 4626"/>
                    <a:gd name="connsiteX3" fmla="*/ 5749 w 6294"/>
                    <a:gd name="connsiteY3" fmla="*/ 3916 h 4626"/>
                    <a:gd name="connsiteX4" fmla="*/ 2251 w 6294"/>
                    <a:gd name="connsiteY4" fmla="*/ 1435 h 4626"/>
                    <a:gd name="connsiteX5" fmla="*/ 565 w 6294"/>
                    <a:gd name="connsiteY5" fmla="*/ 692 h 4626"/>
                    <a:gd name="connsiteX6" fmla="*/ 481 w 6294"/>
                    <a:gd name="connsiteY6" fmla="*/ 1584 h 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4" h="4626">
                      <a:moveTo>
                        <a:pt x="481" y="1584"/>
                      </a:moveTo>
                      <a:cubicBezTo>
                        <a:pt x="1744" y="2777"/>
                        <a:pt x="3068" y="3903"/>
                        <a:pt x="4448" y="4957"/>
                      </a:cubicBezTo>
                      <a:cubicBezTo>
                        <a:pt x="5168" y="5500"/>
                        <a:pt x="6482" y="5421"/>
                        <a:pt x="6678" y="4785"/>
                      </a:cubicBezTo>
                      <a:cubicBezTo>
                        <a:pt x="6397" y="4465"/>
                        <a:pt x="6086" y="4174"/>
                        <a:pt x="5749" y="3916"/>
                      </a:cubicBezTo>
                      <a:cubicBezTo>
                        <a:pt x="4634" y="3075"/>
                        <a:pt x="3468" y="2229"/>
                        <a:pt x="2251" y="1435"/>
                      </a:cubicBezTo>
                      <a:cubicBezTo>
                        <a:pt x="1709" y="1144"/>
                        <a:pt x="1146" y="895"/>
                        <a:pt x="565" y="692"/>
                      </a:cubicBezTo>
                      <a:cubicBezTo>
                        <a:pt x="533" y="989"/>
                        <a:pt x="231" y="1337"/>
                        <a:pt x="481" y="15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6" name="Freeform 4635">
                  <a:extLst>
                    <a:ext uri="{FF2B5EF4-FFF2-40B4-BE49-F238E27FC236}">
                      <a16:creationId xmlns:a16="http://schemas.microsoft.com/office/drawing/2014/main" id="{2CC3CF8B-9374-853A-7159-BB73655B46A6}"/>
                    </a:ext>
                  </a:extLst>
                </p:cNvPr>
                <p:cNvSpPr/>
                <p:nvPr/>
              </p:nvSpPr>
              <p:spPr>
                <a:xfrm rot="-780000">
                  <a:off x="1865939" y="3977209"/>
                  <a:ext cx="5775" cy="4267"/>
                </a:xfrm>
                <a:custGeom>
                  <a:avLst/>
                  <a:gdLst>
                    <a:gd name="connsiteX0" fmla="*/ 2513 w 5775"/>
                    <a:gd name="connsiteY0" fmla="*/ 4626 h 4267"/>
                    <a:gd name="connsiteX1" fmla="*/ 5936 w 5775"/>
                    <a:gd name="connsiteY1" fmla="*/ 4329 h 4267"/>
                    <a:gd name="connsiteX2" fmla="*/ 4720 w 5775"/>
                    <a:gd name="connsiteY2" fmla="*/ 1750 h 4267"/>
                    <a:gd name="connsiteX3" fmla="*/ 4594 w 5775"/>
                    <a:gd name="connsiteY3" fmla="*/ 1653 h 4267"/>
                    <a:gd name="connsiteX4" fmla="*/ 1171 w 5775"/>
                    <a:gd name="connsiteY4" fmla="*/ 784 h 4267"/>
                    <a:gd name="connsiteX5" fmla="*/ 428 w 5775"/>
                    <a:gd name="connsiteY5" fmla="*/ 2001 h 4267"/>
                    <a:gd name="connsiteX6" fmla="*/ 2513 w 5775"/>
                    <a:gd name="connsiteY6" fmla="*/ 4626 h 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5" h="4267">
                      <a:moveTo>
                        <a:pt x="2513" y="4626"/>
                      </a:moveTo>
                      <a:cubicBezTo>
                        <a:pt x="4051" y="4923"/>
                        <a:pt x="5300" y="5272"/>
                        <a:pt x="5936" y="4329"/>
                      </a:cubicBezTo>
                      <a:cubicBezTo>
                        <a:pt x="6573" y="3386"/>
                        <a:pt x="5765" y="2517"/>
                        <a:pt x="4720" y="1750"/>
                      </a:cubicBezTo>
                      <a:lnTo>
                        <a:pt x="4594" y="1653"/>
                      </a:lnTo>
                      <a:cubicBezTo>
                        <a:pt x="3669" y="811"/>
                        <a:pt x="2385" y="485"/>
                        <a:pt x="1171" y="784"/>
                      </a:cubicBezTo>
                      <a:cubicBezTo>
                        <a:pt x="706" y="956"/>
                        <a:pt x="242" y="1713"/>
                        <a:pt x="428" y="2001"/>
                      </a:cubicBezTo>
                      <a:cubicBezTo>
                        <a:pt x="1028" y="2947"/>
                        <a:pt x="1728" y="3827"/>
                        <a:pt x="2513" y="46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7" name="Freeform 4636">
                  <a:extLst>
                    <a:ext uri="{FF2B5EF4-FFF2-40B4-BE49-F238E27FC236}">
                      <a16:creationId xmlns:a16="http://schemas.microsoft.com/office/drawing/2014/main" id="{F3D1E514-0531-848C-C594-5459FCDA24B6}"/>
                    </a:ext>
                  </a:extLst>
                </p:cNvPr>
                <p:cNvSpPr/>
                <p:nvPr/>
              </p:nvSpPr>
              <p:spPr>
                <a:xfrm rot="-780000">
                  <a:off x="1836198" y="4077696"/>
                  <a:ext cx="4283" cy="4469"/>
                </a:xfrm>
                <a:custGeom>
                  <a:avLst/>
                  <a:gdLst>
                    <a:gd name="connsiteX0" fmla="*/ 4665 w 4283"/>
                    <a:gd name="connsiteY0" fmla="*/ 3406 h 4469"/>
                    <a:gd name="connsiteX1" fmla="*/ 3350 w 4283"/>
                    <a:gd name="connsiteY1" fmla="*/ 1817 h 4469"/>
                    <a:gd name="connsiteX2" fmla="*/ 2286 w 4283"/>
                    <a:gd name="connsiteY2" fmla="*/ 1074 h 4469"/>
                    <a:gd name="connsiteX3" fmla="*/ 600 w 4283"/>
                    <a:gd name="connsiteY3" fmla="*/ 1395 h 4469"/>
                    <a:gd name="connsiteX4" fmla="*/ 4195 w 4283"/>
                    <a:gd name="connsiteY4" fmla="*/ 5163 h 4469"/>
                    <a:gd name="connsiteX5" fmla="*/ 4247 w 4283"/>
                    <a:gd name="connsiteY5" fmla="*/ 4048 h 4469"/>
                    <a:gd name="connsiteX6" fmla="*/ 4665 w 4283"/>
                    <a:gd name="connsiteY6" fmla="*/ 3406 h 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3" h="4469">
                      <a:moveTo>
                        <a:pt x="4665" y="3406"/>
                      </a:moveTo>
                      <a:cubicBezTo>
                        <a:pt x="4242" y="2886"/>
                        <a:pt x="3824" y="2338"/>
                        <a:pt x="3350" y="1817"/>
                      </a:cubicBezTo>
                      <a:cubicBezTo>
                        <a:pt x="3034" y="1518"/>
                        <a:pt x="2676" y="1268"/>
                        <a:pt x="2286" y="1074"/>
                      </a:cubicBezTo>
                      <a:cubicBezTo>
                        <a:pt x="772" y="456"/>
                        <a:pt x="-36" y="609"/>
                        <a:pt x="600" y="1395"/>
                      </a:cubicBezTo>
                      <a:cubicBezTo>
                        <a:pt x="1706" y="2736"/>
                        <a:pt x="2908" y="3995"/>
                        <a:pt x="4195" y="5163"/>
                      </a:cubicBezTo>
                      <a:cubicBezTo>
                        <a:pt x="4137" y="4791"/>
                        <a:pt x="4155" y="4412"/>
                        <a:pt x="4247" y="4048"/>
                      </a:cubicBezTo>
                      <a:cubicBezTo>
                        <a:pt x="4345" y="3810"/>
                        <a:pt x="4486" y="3592"/>
                        <a:pt x="4665" y="34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8" name="Freeform 4637">
                  <a:extLst>
                    <a:ext uri="{FF2B5EF4-FFF2-40B4-BE49-F238E27FC236}">
                      <a16:creationId xmlns:a16="http://schemas.microsoft.com/office/drawing/2014/main" id="{CD54A35F-874A-6498-E372-877793B7A96E}"/>
                    </a:ext>
                  </a:extLst>
                </p:cNvPr>
                <p:cNvSpPr/>
                <p:nvPr/>
              </p:nvSpPr>
              <p:spPr>
                <a:xfrm rot="-780000">
                  <a:off x="1857601" y="4139916"/>
                  <a:ext cx="2680" cy="4506"/>
                </a:xfrm>
                <a:custGeom>
                  <a:avLst/>
                  <a:gdLst>
                    <a:gd name="connsiteX0" fmla="*/ 3066 w 2680"/>
                    <a:gd name="connsiteY0" fmla="*/ 5210 h 4506"/>
                    <a:gd name="connsiteX1" fmla="*/ 1672 w 2680"/>
                    <a:gd name="connsiteY1" fmla="*/ 848 h 4506"/>
                    <a:gd name="connsiteX2" fmla="*/ 1724 w 2680"/>
                    <a:gd name="connsiteY2" fmla="*/ 750 h 4506"/>
                    <a:gd name="connsiteX3" fmla="*/ 534 w 2680"/>
                    <a:gd name="connsiteY3" fmla="*/ 1071 h 4506"/>
                    <a:gd name="connsiteX4" fmla="*/ 660 w 2680"/>
                    <a:gd name="connsiteY4" fmla="*/ 1145 h 4506"/>
                    <a:gd name="connsiteX5" fmla="*/ 609 w 2680"/>
                    <a:gd name="connsiteY5" fmla="*/ 1716 h 4506"/>
                    <a:gd name="connsiteX6" fmla="*/ 386 w 2680"/>
                    <a:gd name="connsiteY6" fmla="*/ 1939 h 4506"/>
                    <a:gd name="connsiteX7" fmla="*/ 1403 w 2680"/>
                    <a:gd name="connsiteY7" fmla="*/ 3659 h 4506"/>
                    <a:gd name="connsiteX8" fmla="*/ 3066 w 2680"/>
                    <a:gd name="connsiteY8" fmla="*/ 5210 h 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0" h="4506">
                      <a:moveTo>
                        <a:pt x="3066" y="5210"/>
                      </a:moveTo>
                      <a:cubicBezTo>
                        <a:pt x="2569" y="3872"/>
                        <a:pt x="2137" y="2423"/>
                        <a:pt x="1672" y="848"/>
                      </a:cubicBezTo>
                      <a:lnTo>
                        <a:pt x="1724" y="750"/>
                      </a:lnTo>
                      <a:cubicBezTo>
                        <a:pt x="1298" y="628"/>
                        <a:pt x="841" y="752"/>
                        <a:pt x="534" y="1071"/>
                      </a:cubicBezTo>
                      <a:lnTo>
                        <a:pt x="660" y="1145"/>
                      </a:lnTo>
                      <a:lnTo>
                        <a:pt x="609" y="1716"/>
                      </a:lnTo>
                      <a:lnTo>
                        <a:pt x="386" y="1939"/>
                      </a:lnTo>
                      <a:cubicBezTo>
                        <a:pt x="683" y="2537"/>
                        <a:pt x="1023" y="3111"/>
                        <a:pt x="1403" y="3659"/>
                      </a:cubicBezTo>
                      <a:cubicBezTo>
                        <a:pt x="1928" y="4207"/>
                        <a:pt x="2483" y="4725"/>
                        <a:pt x="3066" y="52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39" name="Freeform 4638">
                  <a:extLst>
                    <a:ext uri="{FF2B5EF4-FFF2-40B4-BE49-F238E27FC236}">
                      <a16:creationId xmlns:a16="http://schemas.microsoft.com/office/drawing/2014/main" id="{F85DC1EE-567E-4187-D456-7F352084F703}"/>
                    </a:ext>
                  </a:extLst>
                </p:cNvPr>
                <p:cNvSpPr/>
                <p:nvPr/>
              </p:nvSpPr>
              <p:spPr>
                <a:xfrm rot="-780000">
                  <a:off x="1856441" y="3983808"/>
                  <a:ext cx="97" cy="696"/>
                </a:xfrm>
                <a:custGeom>
                  <a:avLst/>
                  <a:gdLst>
                    <a:gd name="connsiteX0" fmla="*/ 384 w 97"/>
                    <a:gd name="connsiteY0" fmla="*/ 677 h 696"/>
                    <a:gd name="connsiteX1" fmla="*/ 407 w 97"/>
                    <a:gd name="connsiteY1" fmla="*/ 1322 h 696"/>
                    <a:gd name="connsiteX2" fmla="*/ 431 w 97"/>
                    <a:gd name="connsiteY2" fmla="*/ 1373 h 696"/>
                    <a:gd name="connsiteX3" fmla="*/ 482 w 97"/>
                    <a:gd name="connsiteY3" fmla="*/ 802 h 696"/>
                  </a:gdLst>
                  <a:ahLst/>
                  <a:cxnLst>
                    <a:cxn ang="0">
                      <a:pos x="connsiteX0" y="connsiteY0"/>
                    </a:cxn>
                    <a:cxn ang="0">
                      <a:pos x="connsiteX1" y="connsiteY1"/>
                    </a:cxn>
                    <a:cxn ang="0">
                      <a:pos x="connsiteX2" y="connsiteY2"/>
                    </a:cxn>
                    <a:cxn ang="0">
                      <a:pos x="connsiteX3" y="connsiteY3"/>
                    </a:cxn>
                  </a:cxnLst>
                  <a:rect l="l" t="t" r="r" b="b"/>
                  <a:pathLst>
                    <a:path w="97" h="696">
                      <a:moveTo>
                        <a:pt x="384" y="677"/>
                      </a:moveTo>
                      <a:lnTo>
                        <a:pt x="407" y="1322"/>
                      </a:lnTo>
                      <a:lnTo>
                        <a:pt x="431" y="1373"/>
                      </a:lnTo>
                      <a:lnTo>
                        <a:pt x="482" y="80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0" name="Freeform 4639">
                  <a:extLst>
                    <a:ext uri="{FF2B5EF4-FFF2-40B4-BE49-F238E27FC236}">
                      <a16:creationId xmlns:a16="http://schemas.microsoft.com/office/drawing/2014/main" id="{42D4A6CA-8333-2EED-05AE-2DB2C714300E}"/>
                    </a:ext>
                  </a:extLst>
                </p:cNvPr>
                <p:cNvSpPr/>
                <p:nvPr/>
              </p:nvSpPr>
              <p:spPr>
                <a:xfrm rot="-780000">
                  <a:off x="1802329" y="4088410"/>
                  <a:ext cx="3379" cy="3506"/>
                </a:xfrm>
                <a:custGeom>
                  <a:avLst/>
                  <a:gdLst>
                    <a:gd name="connsiteX0" fmla="*/ 3032 w 3379"/>
                    <a:gd name="connsiteY0" fmla="*/ 1502 h 3506"/>
                    <a:gd name="connsiteX1" fmla="*/ 1694 w 3379"/>
                    <a:gd name="connsiteY1" fmla="*/ 708 h 3506"/>
                    <a:gd name="connsiteX2" fmla="*/ 705 w 3379"/>
                    <a:gd name="connsiteY2" fmla="*/ 1029 h 3506"/>
                    <a:gd name="connsiteX3" fmla="*/ 951 w 3379"/>
                    <a:gd name="connsiteY3" fmla="*/ 1200 h 3506"/>
                    <a:gd name="connsiteX4" fmla="*/ 380 w 3379"/>
                    <a:gd name="connsiteY4" fmla="*/ 3310 h 3506"/>
                    <a:gd name="connsiteX5" fmla="*/ 700 w 3379"/>
                    <a:gd name="connsiteY5" fmla="*/ 3979 h 3506"/>
                    <a:gd name="connsiteX6" fmla="*/ 1741 w 3379"/>
                    <a:gd name="connsiteY6" fmla="*/ 4202 h 3506"/>
                    <a:gd name="connsiteX7" fmla="*/ 3032 w 3379"/>
                    <a:gd name="connsiteY7" fmla="*/ 1502 h 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9" h="3506">
                      <a:moveTo>
                        <a:pt x="3032" y="1502"/>
                      </a:moveTo>
                      <a:cubicBezTo>
                        <a:pt x="2644" y="1151"/>
                        <a:pt x="2189" y="880"/>
                        <a:pt x="1694" y="708"/>
                      </a:cubicBezTo>
                      <a:cubicBezTo>
                        <a:pt x="1299" y="634"/>
                        <a:pt x="1025" y="908"/>
                        <a:pt x="705" y="1029"/>
                      </a:cubicBezTo>
                      <a:lnTo>
                        <a:pt x="951" y="1200"/>
                      </a:lnTo>
                      <a:cubicBezTo>
                        <a:pt x="751" y="1893"/>
                        <a:pt x="528" y="2594"/>
                        <a:pt x="380" y="3310"/>
                      </a:cubicBezTo>
                      <a:cubicBezTo>
                        <a:pt x="351" y="3576"/>
                        <a:pt x="475" y="3834"/>
                        <a:pt x="700" y="3979"/>
                      </a:cubicBezTo>
                      <a:cubicBezTo>
                        <a:pt x="1026" y="4129"/>
                        <a:pt x="1382" y="4205"/>
                        <a:pt x="1741" y="4202"/>
                      </a:cubicBezTo>
                      <a:cubicBezTo>
                        <a:pt x="3752" y="4081"/>
                        <a:pt x="4397" y="2766"/>
                        <a:pt x="3032" y="15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1" name="Freeform 4640">
                  <a:extLst>
                    <a:ext uri="{FF2B5EF4-FFF2-40B4-BE49-F238E27FC236}">
                      <a16:creationId xmlns:a16="http://schemas.microsoft.com/office/drawing/2014/main" id="{A89E5842-3C52-40BB-197E-D60ED8206222}"/>
                    </a:ext>
                  </a:extLst>
                </p:cNvPr>
                <p:cNvSpPr/>
                <p:nvPr/>
              </p:nvSpPr>
              <p:spPr>
                <a:xfrm rot="-780000">
                  <a:off x="1872992" y="4024503"/>
                  <a:ext cx="3930" cy="3279"/>
                </a:xfrm>
                <a:custGeom>
                  <a:avLst/>
                  <a:gdLst>
                    <a:gd name="connsiteX0" fmla="*/ 2772 w 3930"/>
                    <a:gd name="connsiteY0" fmla="*/ 853 h 3279"/>
                    <a:gd name="connsiteX1" fmla="*/ 417 w 3930"/>
                    <a:gd name="connsiteY1" fmla="*/ 1545 h 3279"/>
                    <a:gd name="connsiteX2" fmla="*/ 1810 w 3930"/>
                    <a:gd name="connsiteY2" fmla="*/ 3869 h 3279"/>
                    <a:gd name="connsiteX3" fmla="*/ 4314 w 3930"/>
                    <a:gd name="connsiteY3" fmla="*/ 3074 h 3279"/>
                    <a:gd name="connsiteX4" fmla="*/ 2772 w 3930"/>
                    <a:gd name="connsiteY4" fmla="*/ 853 h 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0" h="3279">
                      <a:moveTo>
                        <a:pt x="2772" y="853"/>
                      </a:moveTo>
                      <a:cubicBezTo>
                        <a:pt x="1708" y="458"/>
                        <a:pt x="617" y="779"/>
                        <a:pt x="417" y="1545"/>
                      </a:cubicBezTo>
                      <a:cubicBezTo>
                        <a:pt x="245" y="2557"/>
                        <a:pt x="837" y="3544"/>
                        <a:pt x="1810" y="3869"/>
                      </a:cubicBezTo>
                      <a:cubicBezTo>
                        <a:pt x="2777" y="4166"/>
                        <a:pt x="4133" y="3720"/>
                        <a:pt x="4314" y="3074"/>
                      </a:cubicBezTo>
                      <a:cubicBezTo>
                        <a:pt x="4372" y="2067"/>
                        <a:pt x="3735" y="1150"/>
                        <a:pt x="2772" y="8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2" name="Freeform 4641">
                  <a:extLst>
                    <a:ext uri="{FF2B5EF4-FFF2-40B4-BE49-F238E27FC236}">
                      <a16:creationId xmlns:a16="http://schemas.microsoft.com/office/drawing/2014/main" id="{5C17CCC5-73F5-D04C-05F6-B9B58C515E20}"/>
                    </a:ext>
                  </a:extLst>
                </p:cNvPr>
                <p:cNvSpPr/>
                <p:nvPr/>
              </p:nvSpPr>
              <p:spPr>
                <a:xfrm rot="-780000">
                  <a:off x="1864331" y="4005537"/>
                  <a:ext cx="4567" cy="4740"/>
                </a:xfrm>
                <a:custGeom>
                  <a:avLst/>
                  <a:gdLst>
                    <a:gd name="connsiteX0" fmla="*/ 4018 w 4567"/>
                    <a:gd name="connsiteY0" fmla="*/ 5326 h 4740"/>
                    <a:gd name="connsiteX1" fmla="*/ 4835 w 4567"/>
                    <a:gd name="connsiteY1" fmla="*/ 5378 h 4740"/>
                    <a:gd name="connsiteX2" fmla="*/ 4887 w 4567"/>
                    <a:gd name="connsiteY2" fmla="*/ 4560 h 4740"/>
                    <a:gd name="connsiteX3" fmla="*/ 4422 w 4567"/>
                    <a:gd name="connsiteY3" fmla="*/ 3965 h 4740"/>
                    <a:gd name="connsiteX4" fmla="*/ 2513 w 4567"/>
                    <a:gd name="connsiteY4" fmla="*/ 1177 h 4740"/>
                    <a:gd name="connsiteX5" fmla="*/ 2165 w 4567"/>
                    <a:gd name="connsiteY5" fmla="*/ 680 h 4740"/>
                    <a:gd name="connsiteX6" fmla="*/ 1700 w 4567"/>
                    <a:gd name="connsiteY6" fmla="*/ 954 h 4740"/>
                    <a:gd name="connsiteX7" fmla="*/ 386 w 4567"/>
                    <a:gd name="connsiteY7" fmla="*/ 708 h 4740"/>
                    <a:gd name="connsiteX8" fmla="*/ 906 w 4567"/>
                    <a:gd name="connsiteY8" fmla="*/ 1428 h 4740"/>
                    <a:gd name="connsiteX9" fmla="*/ 2049 w 4567"/>
                    <a:gd name="connsiteY9" fmla="*/ 3361 h 4740"/>
                    <a:gd name="connsiteX10" fmla="*/ 4018 w 4567"/>
                    <a:gd name="connsiteY10" fmla="*/ 5326 h 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7" h="4740">
                      <a:moveTo>
                        <a:pt x="4018" y="5326"/>
                      </a:moveTo>
                      <a:cubicBezTo>
                        <a:pt x="4041" y="5326"/>
                        <a:pt x="4664" y="5498"/>
                        <a:pt x="4835" y="5378"/>
                      </a:cubicBezTo>
                      <a:cubicBezTo>
                        <a:pt x="5007" y="5257"/>
                        <a:pt x="4961" y="4857"/>
                        <a:pt x="4887" y="4560"/>
                      </a:cubicBezTo>
                      <a:cubicBezTo>
                        <a:pt x="4789" y="4323"/>
                        <a:pt x="4629" y="4117"/>
                        <a:pt x="4422" y="3965"/>
                      </a:cubicBezTo>
                      <a:cubicBezTo>
                        <a:pt x="3419" y="3350"/>
                        <a:pt x="2725" y="2336"/>
                        <a:pt x="2513" y="1177"/>
                      </a:cubicBezTo>
                      <a:cubicBezTo>
                        <a:pt x="2513" y="1029"/>
                        <a:pt x="2364" y="857"/>
                        <a:pt x="2165" y="680"/>
                      </a:cubicBezTo>
                      <a:cubicBezTo>
                        <a:pt x="2031" y="803"/>
                        <a:pt x="1873" y="896"/>
                        <a:pt x="1700" y="954"/>
                      </a:cubicBezTo>
                      <a:cubicBezTo>
                        <a:pt x="1249" y="973"/>
                        <a:pt x="800" y="888"/>
                        <a:pt x="386" y="708"/>
                      </a:cubicBezTo>
                      <a:cubicBezTo>
                        <a:pt x="483" y="995"/>
                        <a:pt x="664" y="1246"/>
                        <a:pt x="906" y="1428"/>
                      </a:cubicBezTo>
                      <a:cubicBezTo>
                        <a:pt x="1946" y="2121"/>
                        <a:pt x="2244" y="2692"/>
                        <a:pt x="2049" y="3361"/>
                      </a:cubicBezTo>
                      <a:cubicBezTo>
                        <a:pt x="1854" y="4030"/>
                        <a:pt x="2285" y="4709"/>
                        <a:pt x="4018" y="53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3" name="Freeform 4642">
                  <a:extLst>
                    <a:ext uri="{FF2B5EF4-FFF2-40B4-BE49-F238E27FC236}">
                      <a16:creationId xmlns:a16="http://schemas.microsoft.com/office/drawing/2014/main" id="{977AAE84-F2B2-1F12-45DB-D20FD6D2624A}"/>
                    </a:ext>
                  </a:extLst>
                </p:cNvPr>
                <p:cNvSpPr/>
                <p:nvPr/>
              </p:nvSpPr>
              <p:spPr>
                <a:xfrm rot="-780000">
                  <a:off x="1863623" y="4005374"/>
                  <a:ext cx="645" cy="571"/>
                </a:xfrm>
                <a:custGeom>
                  <a:avLst/>
                  <a:gdLst>
                    <a:gd name="connsiteX0" fmla="*/ 386 w 645"/>
                    <a:gd name="connsiteY0" fmla="*/ 903 h 571"/>
                    <a:gd name="connsiteX1" fmla="*/ 460 w 645"/>
                    <a:gd name="connsiteY1" fmla="*/ 1252 h 571"/>
                    <a:gd name="connsiteX2" fmla="*/ 1031 w 645"/>
                    <a:gd name="connsiteY2" fmla="*/ 680 h 571"/>
                    <a:gd name="connsiteX3" fmla="*/ 386 w 645"/>
                    <a:gd name="connsiteY3" fmla="*/ 903 h 571"/>
                  </a:gdLst>
                  <a:ahLst/>
                  <a:cxnLst>
                    <a:cxn ang="0">
                      <a:pos x="connsiteX0" y="connsiteY0"/>
                    </a:cxn>
                    <a:cxn ang="0">
                      <a:pos x="connsiteX1" y="connsiteY1"/>
                    </a:cxn>
                    <a:cxn ang="0">
                      <a:pos x="connsiteX2" y="connsiteY2"/>
                    </a:cxn>
                    <a:cxn ang="0">
                      <a:pos x="connsiteX3" y="connsiteY3"/>
                    </a:cxn>
                  </a:cxnLst>
                  <a:rect l="l" t="t" r="r" b="b"/>
                  <a:pathLst>
                    <a:path w="645" h="571">
                      <a:moveTo>
                        <a:pt x="386" y="903"/>
                      </a:moveTo>
                      <a:lnTo>
                        <a:pt x="460" y="1252"/>
                      </a:lnTo>
                      <a:lnTo>
                        <a:pt x="1031" y="680"/>
                      </a:lnTo>
                      <a:cubicBezTo>
                        <a:pt x="734" y="703"/>
                        <a:pt x="386" y="806"/>
                        <a:pt x="386" y="9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4" name="Freeform 4643">
                  <a:extLst>
                    <a:ext uri="{FF2B5EF4-FFF2-40B4-BE49-F238E27FC236}">
                      <a16:creationId xmlns:a16="http://schemas.microsoft.com/office/drawing/2014/main" id="{71A6B8DC-81F7-62D0-3518-69AD404A8BCA}"/>
                    </a:ext>
                  </a:extLst>
                </p:cNvPr>
                <p:cNvSpPr/>
                <p:nvPr/>
              </p:nvSpPr>
              <p:spPr>
                <a:xfrm rot="-780000">
                  <a:off x="1883147" y="3992320"/>
                  <a:ext cx="2606" cy="1463"/>
                </a:xfrm>
                <a:custGeom>
                  <a:avLst/>
                  <a:gdLst>
                    <a:gd name="connsiteX0" fmla="*/ 2773 w 2606"/>
                    <a:gd name="connsiteY0" fmla="*/ 1802 h 1463"/>
                    <a:gd name="connsiteX1" fmla="*/ 2996 w 2606"/>
                    <a:gd name="connsiteY1" fmla="*/ 1337 h 1463"/>
                    <a:gd name="connsiteX2" fmla="*/ 2304 w 2606"/>
                    <a:gd name="connsiteY2" fmla="*/ 989 h 1463"/>
                    <a:gd name="connsiteX3" fmla="*/ 469 w 2606"/>
                    <a:gd name="connsiteY3" fmla="*/ 1212 h 1463"/>
                    <a:gd name="connsiteX4" fmla="*/ 543 w 2606"/>
                    <a:gd name="connsiteY4" fmla="*/ 2141 h 1463"/>
                    <a:gd name="connsiteX5" fmla="*/ 2652 w 2606"/>
                    <a:gd name="connsiteY5" fmla="*/ 2043 h 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6" h="1463">
                      <a:moveTo>
                        <a:pt x="2773" y="1802"/>
                      </a:moveTo>
                      <a:lnTo>
                        <a:pt x="2996" y="1337"/>
                      </a:lnTo>
                      <a:cubicBezTo>
                        <a:pt x="2775" y="1201"/>
                        <a:pt x="2544" y="1085"/>
                        <a:pt x="2304" y="989"/>
                      </a:cubicBezTo>
                      <a:cubicBezTo>
                        <a:pt x="1189" y="524"/>
                        <a:pt x="715" y="566"/>
                        <a:pt x="469" y="1212"/>
                      </a:cubicBezTo>
                      <a:cubicBezTo>
                        <a:pt x="340" y="1515"/>
                        <a:pt x="368" y="1862"/>
                        <a:pt x="543" y="2141"/>
                      </a:cubicBezTo>
                      <a:cubicBezTo>
                        <a:pt x="1242" y="2047"/>
                        <a:pt x="1947" y="2015"/>
                        <a:pt x="2652" y="20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5" name="Freeform 4644">
                  <a:extLst>
                    <a:ext uri="{FF2B5EF4-FFF2-40B4-BE49-F238E27FC236}">
                      <a16:creationId xmlns:a16="http://schemas.microsoft.com/office/drawing/2014/main" id="{65560D00-E491-E821-8B25-7B3802503457}"/>
                    </a:ext>
                  </a:extLst>
                </p:cNvPr>
                <p:cNvSpPr/>
                <p:nvPr/>
              </p:nvSpPr>
              <p:spPr>
                <a:xfrm rot="-780000">
                  <a:off x="1885337" y="3994832"/>
                  <a:ext cx="92" cy="78"/>
                </a:xfrm>
                <a:custGeom>
                  <a:avLst/>
                  <a:gdLst>
                    <a:gd name="connsiteX0" fmla="*/ 389 w 92"/>
                    <a:gd name="connsiteY0" fmla="*/ 706 h 78"/>
                    <a:gd name="connsiteX1" fmla="*/ 482 w 92"/>
                    <a:gd name="connsiteY1" fmla="*/ 757 h 78"/>
                    <a:gd name="connsiteX2" fmla="*/ 482 w 92"/>
                    <a:gd name="connsiteY2" fmla="*/ 678 h 78"/>
                  </a:gdLst>
                  <a:ahLst/>
                  <a:cxnLst>
                    <a:cxn ang="0">
                      <a:pos x="connsiteX0" y="connsiteY0"/>
                    </a:cxn>
                    <a:cxn ang="0">
                      <a:pos x="connsiteX1" y="connsiteY1"/>
                    </a:cxn>
                    <a:cxn ang="0">
                      <a:pos x="connsiteX2" y="connsiteY2"/>
                    </a:cxn>
                  </a:cxnLst>
                  <a:rect l="l" t="t" r="r" b="b"/>
                  <a:pathLst>
                    <a:path w="92" h="78">
                      <a:moveTo>
                        <a:pt x="389" y="706"/>
                      </a:moveTo>
                      <a:lnTo>
                        <a:pt x="482" y="757"/>
                      </a:lnTo>
                      <a:lnTo>
                        <a:pt x="482" y="67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6" name="Freeform 4645">
                  <a:extLst>
                    <a:ext uri="{FF2B5EF4-FFF2-40B4-BE49-F238E27FC236}">
                      <a16:creationId xmlns:a16="http://schemas.microsoft.com/office/drawing/2014/main" id="{EE48A495-8A73-AED7-2E01-F33F9DDA47D5}"/>
                    </a:ext>
                  </a:extLst>
                </p:cNvPr>
                <p:cNvSpPr/>
                <p:nvPr/>
              </p:nvSpPr>
              <p:spPr>
                <a:xfrm rot="-780000">
                  <a:off x="1828875" y="4096708"/>
                  <a:ext cx="3891" cy="2980"/>
                </a:xfrm>
                <a:custGeom>
                  <a:avLst/>
                  <a:gdLst>
                    <a:gd name="connsiteX0" fmla="*/ 2265 w 3891"/>
                    <a:gd name="connsiteY0" fmla="*/ 822 h 2980"/>
                    <a:gd name="connsiteX1" fmla="*/ 1991 w 3891"/>
                    <a:gd name="connsiteY1" fmla="*/ 697 h 2980"/>
                    <a:gd name="connsiteX2" fmla="*/ 430 w 3891"/>
                    <a:gd name="connsiteY2" fmla="*/ 1119 h 2980"/>
                    <a:gd name="connsiteX3" fmla="*/ 2585 w 3891"/>
                    <a:gd name="connsiteY3" fmla="*/ 3601 h 2980"/>
                    <a:gd name="connsiteX4" fmla="*/ 4220 w 3891"/>
                    <a:gd name="connsiteY4" fmla="*/ 3624 h 2980"/>
                    <a:gd name="connsiteX5" fmla="*/ 2265 w 3891"/>
                    <a:gd name="connsiteY5" fmla="*/ 822 h 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1" h="2980">
                      <a:moveTo>
                        <a:pt x="2265" y="822"/>
                      </a:moveTo>
                      <a:lnTo>
                        <a:pt x="1991" y="697"/>
                      </a:lnTo>
                      <a:cubicBezTo>
                        <a:pt x="1447" y="822"/>
                        <a:pt x="653" y="822"/>
                        <a:pt x="430" y="1119"/>
                      </a:cubicBezTo>
                      <a:cubicBezTo>
                        <a:pt x="82" y="1584"/>
                        <a:pt x="1647" y="3377"/>
                        <a:pt x="2585" y="3601"/>
                      </a:cubicBezTo>
                      <a:cubicBezTo>
                        <a:pt x="3126" y="3694"/>
                        <a:pt x="3677" y="3702"/>
                        <a:pt x="4220" y="3624"/>
                      </a:cubicBezTo>
                      <a:cubicBezTo>
                        <a:pt x="4545" y="2852"/>
                        <a:pt x="3277" y="1291"/>
                        <a:pt x="2265" y="8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7" name="Freeform 4646">
                  <a:extLst>
                    <a:ext uri="{FF2B5EF4-FFF2-40B4-BE49-F238E27FC236}">
                      <a16:creationId xmlns:a16="http://schemas.microsoft.com/office/drawing/2014/main" id="{835FA3AF-1AF1-FD81-80BB-B46BAFFFF211}"/>
                    </a:ext>
                  </a:extLst>
                </p:cNvPr>
                <p:cNvSpPr/>
                <p:nvPr/>
              </p:nvSpPr>
              <p:spPr>
                <a:xfrm rot="-780000">
                  <a:off x="1866782" y="4094788"/>
                  <a:ext cx="4322" cy="3064"/>
                </a:xfrm>
                <a:custGeom>
                  <a:avLst/>
                  <a:gdLst>
                    <a:gd name="connsiteX0" fmla="*/ 442 w 4322"/>
                    <a:gd name="connsiteY0" fmla="*/ 884 h 3064"/>
                    <a:gd name="connsiteX1" fmla="*/ 3317 w 4322"/>
                    <a:gd name="connsiteY1" fmla="*/ 3760 h 3064"/>
                    <a:gd name="connsiteX2" fmla="*/ 4632 w 4322"/>
                    <a:gd name="connsiteY2" fmla="*/ 3463 h 3064"/>
                    <a:gd name="connsiteX3" fmla="*/ 1957 w 4322"/>
                    <a:gd name="connsiteY3" fmla="*/ 810 h 3064"/>
                    <a:gd name="connsiteX4" fmla="*/ 442 w 4322"/>
                    <a:gd name="connsiteY4" fmla="*/ 884 h 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 h="3064">
                      <a:moveTo>
                        <a:pt x="442" y="884"/>
                      </a:moveTo>
                      <a:cubicBezTo>
                        <a:pt x="71" y="1381"/>
                        <a:pt x="1631" y="3040"/>
                        <a:pt x="3317" y="3760"/>
                      </a:cubicBezTo>
                      <a:cubicBezTo>
                        <a:pt x="3615" y="3686"/>
                        <a:pt x="4409" y="3709"/>
                        <a:pt x="4632" y="3463"/>
                      </a:cubicBezTo>
                      <a:cubicBezTo>
                        <a:pt x="5096" y="2966"/>
                        <a:pt x="3392" y="1307"/>
                        <a:pt x="1957" y="810"/>
                      </a:cubicBezTo>
                      <a:cubicBezTo>
                        <a:pt x="1461" y="636"/>
                        <a:pt x="918" y="662"/>
                        <a:pt x="442" y="8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8" name="Freeform 4647">
                  <a:extLst>
                    <a:ext uri="{FF2B5EF4-FFF2-40B4-BE49-F238E27FC236}">
                      <a16:creationId xmlns:a16="http://schemas.microsoft.com/office/drawing/2014/main" id="{7B4D0D96-3D3A-34E2-C1E3-2107F687B627}"/>
                    </a:ext>
                  </a:extLst>
                </p:cNvPr>
                <p:cNvSpPr/>
                <p:nvPr/>
              </p:nvSpPr>
              <p:spPr>
                <a:xfrm rot="-780000">
                  <a:off x="1843249" y="4053477"/>
                  <a:ext cx="6083" cy="2835"/>
                </a:xfrm>
                <a:custGeom>
                  <a:avLst/>
                  <a:gdLst>
                    <a:gd name="connsiteX0" fmla="*/ 1905 w 6083"/>
                    <a:gd name="connsiteY0" fmla="*/ 2382 h 2835"/>
                    <a:gd name="connsiteX1" fmla="*/ 6466 w 6083"/>
                    <a:gd name="connsiteY1" fmla="*/ 3525 h 2835"/>
                    <a:gd name="connsiteX2" fmla="*/ 2286 w 6083"/>
                    <a:gd name="connsiteY2" fmla="*/ 997 h 2835"/>
                    <a:gd name="connsiteX3" fmla="*/ 400 w 6083"/>
                    <a:gd name="connsiteY3" fmla="*/ 1072 h 2835"/>
                    <a:gd name="connsiteX4" fmla="*/ 1905 w 6083"/>
                    <a:gd name="connsiteY4" fmla="*/ 2382 h 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3" h="2835">
                      <a:moveTo>
                        <a:pt x="1905" y="2382"/>
                      </a:moveTo>
                      <a:cubicBezTo>
                        <a:pt x="3345" y="2777"/>
                        <a:pt x="4780" y="3102"/>
                        <a:pt x="6466" y="3525"/>
                      </a:cubicBezTo>
                      <a:cubicBezTo>
                        <a:pt x="5275" y="2386"/>
                        <a:pt x="3848" y="1522"/>
                        <a:pt x="2286" y="997"/>
                      </a:cubicBezTo>
                      <a:cubicBezTo>
                        <a:pt x="1195" y="574"/>
                        <a:pt x="526" y="574"/>
                        <a:pt x="400" y="1072"/>
                      </a:cubicBezTo>
                      <a:cubicBezTo>
                        <a:pt x="275" y="1569"/>
                        <a:pt x="814" y="2057"/>
                        <a:pt x="1905" y="23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49" name="Freeform 4648">
                  <a:extLst>
                    <a:ext uri="{FF2B5EF4-FFF2-40B4-BE49-F238E27FC236}">
                      <a16:creationId xmlns:a16="http://schemas.microsoft.com/office/drawing/2014/main" id="{1BFC9692-387C-A5D3-E8FD-8D3F2773F9FD}"/>
                    </a:ext>
                  </a:extLst>
                </p:cNvPr>
                <p:cNvSpPr/>
                <p:nvPr/>
              </p:nvSpPr>
              <p:spPr>
                <a:xfrm rot="-780000">
                  <a:off x="1862939" y="3960367"/>
                  <a:ext cx="5017" cy="2863"/>
                </a:xfrm>
                <a:custGeom>
                  <a:avLst/>
                  <a:gdLst>
                    <a:gd name="connsiteX0" fmla="*/ 385 w 5017"/>
                    <a:gd name="connsiteY0" fmla="*/ 993 h 2863"/>
                    <a:gd name="connsiteX1" fmla="*/ 511 w 5017"/>
                    <a:gd name="connsiteY1" fmla="*/ 1142 h 2863"/>
                    <a:gd name="connsiteX2" fmla="*/ 2740 w 5017"/>
                    <a:gd name="connsiteY2" fmla="*/ 2903 h 2863"/>
                    <a:gd name="connsiteX3" fmla="*/ 3260 w 5017"/>
                    <a:gd name="connsiteY3" fmla="*/ 2508 h 2863"/>
                    <a:gd name="connsiteX4" fmla="*/ 4250 w 5017"/>
                    <a:gd name="connsiteY4" fmla="*/ 3177 h 2863"/>
                    <a:gd name="connsiteX5" fmla="*/ 4152 w 5017"/>
                    <a:gd name="connsiteY5" fmla="*/ 3525 h 2863"/>
                    <a:gd name="connsiteX6" fmla="*/ 5192 w 5017"/>
                    <a:gd name="connsiteY6" fmla="*/ 3376 h 2863"/>
                    <a:gd name="connsiteX7" fmla="*/ 4352 w 5017"/>
                    <a:gd name="connsiteY7" fmla="*/ 2113 h 2863"/>
                    <a:gd name="connsiteX8" fmla="*/ 1565 w 5017"/>
                    <a:gd name="connsiteY8" fmla="*/ 672 h 2863"/>
                    <a:gd name="connsiteX9" fmla="*/ 822 w 5017"/>
                    <a:gd name="connsiteY9" fmla="*/ 946 h 2863"/>
                    <a:gd name="connsiteX10" fmla="*/ 385 w 5017"/>
                    <a:gd name="connsiteY10" fmla="*/ 993 h 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17" h="2863">
                      <a:moveTo>
                        <a:pt x="385" y="993"/>
                      </a:moveTo>
                      <a:lnTo>
                        <a:pt x="511" y="1142"/>
                      </a:lnTo>
                      <a:cubicBezTo>
                        <a:pt x="1179" y="1713"/>
                        <a:pt x="1904" y="2233"/>
                        <a:pt x="2740" y="2903"/>
                      </a:cubicBezTo>
                      <a:lnTo>
                        <a:pt x="3260" y="2508"/>
                      </a:lnTo>
                      <a:cubicBezTo>
                        <a:pt x="3609" y="2731"/>
                        <a:pt x="4152" y="2879"/>
                        <a:pt x="4250" y="3177"/>
                      </a:cubicBezTo>
                      <a:lnTo>
                        <a:pt x="4152" y="3525"/>
                      </a:lnTo>
                      <a:cubicBezTo>
                        <a:pt x="4506" y="3560"/>
                        <a:pt x="4863" y="3509"/>
                        <a:pt x="5192" y="3376"/>
                      </a:cubicBezTo>
                      <a:cubicBezTo>
                        <a:pt x="5736" y="3056"/>
                        <a:pt x="5141" y="2559"/>
                        <a:pt x="4352" y="2113"/>
                      </a:cubicBezTo>
                      <a:cubicBezTo>
                        <a:pt x="3423" y="1592"/>
                        <a:pt x="2494" y="1123"/>
                        <a:pt x="1565" y="672"/>
                      </a:cubicBezTo>
                      <a:lnTo>
                        <a:pt x="822" y="946"/>
                      </a:lnTo>
                      <a:cubicBezTo>
                        <a:pt x="687" y="1016"/>
                        <a:pt x="531" y="1032"/>
                        <a:pt x="385" y="9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0" name="Freeform 4649">
                  <a:extLst>
                    <a:ext uri="{FF2B5EF4-FFF2-40B4-BE49-F238E27FC236}">
                      <a16:creationId xmlns:a16="http://schemas.microsoft.com/office/drawing/2014/main" id="{F8E92A87-0846-3920-F362-B84E2DD8C94C}"/>
                    </a:ext>
                  </a:extLst>
                </p:cNvPr>
                <p:cNvSpPr/>
                <p:nvPr/>
              </p:nvSpPr>
              <p:spPr>
                <a:xfrm rot="-780000">
                  <a:off x="1856499" y="4032892"/>
                  <a:ext cx="3214" cy="3172"/>
                </a:xfrm>
                <a:custGeom>
                  <a:avLst/>
                  <a:gdLst>
                    <a:gd name="connsiteX0" fmla="*/ 2609 w 3214"/>
                    <a:gd name="connsiteY0" fmla="*/ 3835 h 3172"/>
                    <a:gd name="connsiteX1" fmla="*/ 3598 w 3214"/>
                    <a:gd name="connsiteY1" fmla="*/ 3663 h 3172"/>
                    <a:gd name="connsiteX2" fmla="*/ 2855 w 3214"/>
                    <a:gd name="connsiteY2" fmla="*/ 959 h 3172"/>
                    <a:gd name="connsiteX3" fmla="*/ 1517 w 3214"/>
                    <a:gd name="connsiteY3" fmla="*/ 685 h 3172"/>
                    <a:gd name="connsiteX4" fmla="*/ 528 w 3214"/>
                    <a:gd name="connsiteY4" fmla="*/ 1057 h 3172"/>
                    <a:gd name="connsiteX5" fmla="*/ 2609 w 3214"/>
                    <a:gd name="connsiteY5" fmla="*/ 3835 h 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 h="3172">
                      <a:moveTo>
                        <a:pt x="2609" y="3835"/>
                      </a:moveTo>
                      <a:cubicBezTo>
                        <a:pt x="2957" y="3910"/>
                        <a:pt x="3626" y="3784"/>
                        <a:pt x="3598" y="3663"/>
                      </a:cubicBezTo>
                      <a:cubicBezTo>
                        <a:pt x="3432" y="2742"/>
                        <a:pt x="3183" y="1836"/>
                        <a:pt x="2855" y="959"/>
                      </a:cubicBezTo>
                      <a:cubicBezTo>
                        <a:pt x="2431" y="782"/>
                        <a:pt x="1977" y="688"/>
                        <a:pt x="1517" y="685"/>
                      </a:cubicBezTo>
                      <a:cubicBezTo>
                        <a:pt x="1167" y="744"/>
                        <a:pt x="831" y="871"/>
                        <a:pt x="528" y="1057"/>
                      </a:cubicBezTo>
                      <a:cubicBezTo>
                        <a:pt x="8" y="2400"/>
                        <a:pt x="951" y="3589"/>
                        <a:pt x="2609" y="383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1" name="Freeform 4650">
                  <a:extLst>
                    <a:ext uri="{FF2B5EF4-FFF2-40B4-BE49-F238E27FC236}">
                      <a16:creationId xmlns:a16="http://schemas.microsoft.com/office/drawing/2014/main" id="{209C4D7E-BF5C-B7B1-4A4D-0A0200B52F1D}"/>
                    </a:ext>
                  </a:extLst>
                </p:cNvPr>
                <p:cNvSpPr/>
                <p:nvPr/>
              </p:nvSpPr>
              <p:spPr>
                <a:xfrm rot="-780000">
                  <a:off x="1867697" y="4021487"/>
                  <a:ext cx="4317" cy="2480"/>
                </a:xfrm>
                <a:custGeom>
                  <a:avLst/>
                  <a:gdLst>
                    <a:gd name="connsiteX0" fmla="*/ 4640 w 4317"/>
                    <a:gd name="connsiteY0" fmla="*/ 2522 h 2480"/>
                    <a:gd name="connsiteX1" fmla="*/ 3577 w 4317"/>
                    <a:gd name="connsiteY1" fmla="*/ 887 h 2480"/>
                    <a:gd name="connsiteX2" fmla="*/ 404 w 4317"/>
                    <a:gd name="connsiteY2" fmla="*/ 1184 h 2480"/>
                    <a:gd name="connsiteX3" fmla="*/ 1942 w 4317"/>
                    <a:gd name="connsiteY3" fmla="*/ 2796 h 2480"/>
                    <a:gd name="connsiteX4" fmla="*/ 4640 w 4317"/>
                    <a:gd name="connsiteY4" fmla="*/ 2522 h 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7" h="2480">
                      <a:moveTo>
                        <a:pt x="4640" y="2522"/>
                      </a:moveTo>
                      <a:cubicBezTo>
                        <a:pt x="4812" y="1979"/>
                        <a:pt x="4691" y="1379"/>
                        <a:pt x="3577" y="887"/>
                      </a:cubicBezTo>
                      <a:cubicBezTo>
                        <a:pt x="2648" y="492"/>
                        <a:pt x="153" y="715"/>
                        <a:pt x="404" y="1184"/>
                      </a:cubicBezTo>
                      <a:cubicBezTo>
                        <a:pt x="839" y="1790"/>
                        <a:pt x="1357" y="2333"/>
                        <a:pt x="1942" y="2796"/>
                      </a:cubicBezTo>
                      <a:cubicBezTo>
                        <a:pt x="3748" y="3423"/>
                        <a:pt x="4464" y="3191"/>
                        <a:pt x="4640" y="25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2" name="Freeform 4651">
                  <a:extLst>
                    <a:ext uri="{FF2B5EF4-FFF2-40B4-BE49-F238E27FC236}">
                      <a16:creationId xmlns:a16="http://schemas.microsoft.com/office/drawing/2014/main" id="{E04FC614-AFE2-A109-EAC8-1D5F1A1F5CBB}"/>
                    </a:ext>
                  </a:extLst>
                </p:cNvPr>
                <p:cNvSpPr/>
                <p:nvPr/>
              </p:nvSpPr>
              <p:spPr>
                <a:xfrm rot="-780000">
                  <a:off x="1851419" y="4062932"/>
                  <a:ext cx="4473" cy="2213"/>
                </a:xfrm>
                <a:custGeom>
                  <a:avLst/>
                  <a:gdLst>
                    <a:gd name="connsiteX0" fmla="*/ 4333 w 4473"/>
                    <a:gd name="connsiteY0" fmla="*/ 2885 h 2213"/>
                    <a:gd name="connsiteX1" fmla="*/ 4797 w 4473"/>
                    <a:gd name="connsiteY1" fmla="*/ 2118 h 2213"/>
                    <a:gd name="connsiteX2" fmla="*/ 3237 w 4473"/>
                    <a:gd name="connsiteY2" fmla="*/ 1249 h 2213"/>
                    <a:gd name="connsiteX3" fmla="*/ 2345 w 4473"/>
                    <a:gd name="connsiteY3" fmla="*/ 975 h 2213"/>
                    <a:gd name="connsiteX4" fmla="*/ 385 w 4473"/>
                    <a:gd name="connsiteY4" fmla="*/ 1073 h 2213"/>
                    <a:gd name="connsiteX5" fmla="*/ 2791 w 4473"/>
                    <a:gd name="connsiteY5" fmla="*/ 2810 h 2213"/>
                    <a:gd name="connsiteX6" fmla="*/ 4333 w 4473"/>
                    <a:gd name="connsiteY6" fmla="*/ 2885 h 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 h="2213">
                      <a:moveTo>
                        <a:pt x="4333" y="2885"/>
                      </a:moveTo>
                      <a:cubicBezTo>
                        <a:pt x="4728" y="2810"/>
                        <a:pt x="4978" y="2420"/>
                        <a:pt x="4797" y="2118"/>
                      </a:cubicBezTo>
                      <a:cubicBezTo>
                        <a:pt x="4322" y="1754"/>
                        <a:pt x="3797" y="1461"/>
                        <a:pt x="3237" y="1249"/>
                      </a:cubicBezTo>
                      <a:cubicBezTo>
                        <a:pt x="2948" y="1132"/>
                        <a:pt x="2650" y="1040"/>
                        <a:pt x="2345" y="975"/>
                      </a:cubicBezTo>
                      <a:cubicBezTo>
                        <a:pt x="1476" y="775"/>
                        <a:pt x="413" y="404"/>
                        <a:pt x="385" y="1073"/>
                      </a:cubicBezTo>
                      <a:cubicBezTo>
                        <a:pt x="357" y="1742"/>
                        <a:pt x="1179" y="2188"/>
                        <a:pt x="2791" y="2810"/>
                      </a:cubicBezTo>
                      <a:cubicBezTo>
                        <a:pt x="3299" y="2901"/>
                        <a:pt x="3818" y="2926"/>
                        <a:pt x="4333" y="28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3" name="Freeform 4652">
                  <a:extLst>
                    <a:ext uri="{FF2B5EF4-FFF2-40B4-BE49-F238E27FC236}">
                      <a16:creationId xmlns:a16="http://schemas.microsoft.com/office/drawing/2014/main" id="{ABE52BFE-857C-B914-0C9D-C7EB830BEE8B}"/>
                    </a:ext>
                  </a:extLst>
                </p:cNvPr>
                <p:cNvSpPr/>
                <p:nvPr/>
              </p:nvSpPr>
              <p:spPr>
                <a:xfrm rot="-780000">
                  <a:off x="1874572" y="4001089"/>
                  <a:ext cx="4284" cy="2442"/>
                </a:xfrm>
                <a:custGeom>
                  <a:avLst/>
                  <a:gdLst>
                    <a:gd name="connsiteX0" fmla="*/ 4656 w 4284"/>
                    <a:gd name="connsiteY0" fmla="*/ 2623 h 2442"/>
                    <a:gd name="connsiteX1" fmla="*/ 2673 w 4284"/>
                    <a:gd name="connsiteY1" fmla="*/ 1011 h 2442"/>
                    <a:gd name="connsiteX2" fmla="*/ 415 w 4284"/>
                    <a:gd name="connsiteY2" fmla="*/ 1183 h 2442"/>
                    <a:gd name="connsiteX3" fmla="*/ 1809 w 4284"/>
                    <a:gd name="connsiteY3" fmla="*/ 2870 h 2442"/>
                    <a:gd name="connsiteX4" fmla="*/ 4656 w 4284"/>
                    <a:gd name="connsiteY4" fmla="*/ 2623 h 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 h="2442">
                      <a:moveTo>
                        <a:pt x="4656" y="2623"/>
                      </a:moveTo>
                      <a:cubicBezTo>
                        <a:pt x="4828" y="1806"/>
                        <a:pt x="3541" y="1406"/>
                        <a:pt x="2673" y="1011"/>
                      </a:cubicBezTo>
                      <a:cubicBezTo>
                        <a:pt x="1530" y="468"/>
                        <a:pt x="764" y="639"/>
                        <a:pt x="415" y="1183"/>
                      </a:cubicBezTo>
                      <a:cubicBezTo>
                        <a:pt x="267" y="1852"/>
                        <a:pt x="713" y="2424"/>
                        <a:pt x="1809" y="2870"/>
                      </a:cubicBezTo>
                      <a:cubicBezTo>
                        <a:pt x="2821" y="3292"/>
                        <a:pt x="4554" y="3167"/>
                        <a:pt x="4656" y="262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4" name="Freeform 4653">
                  <a:extLst>
                    <a:ext uri="{FF2B5EF4-FFF2-40B4-BE49-F238E27FC236}">
                      <a16:creationId xmlns:a16="http://schemas.microsoft.com/office/drawing/2014/main" id="{6E413473-12A4-D7AD-0967-7BCAF09C0CAB}"/>
                    </a:ext>
                  </a:extLst>
                </p:cNvPr>
                <p:cNvSpPr/>
                <p:nvPr/>
              </p:nvSpPr>
              <p:spPr>
                <a:xfrm rot="-780000">
                  <a:off x="1842141" y="4076204"/>
                  <a:ext cx="3405" cy="2348"/>
                </a:xfrm>
                <a:custGeom>
                  <a:avLst/>
                  <a:gdLst>
                    <a:gd name="connsiteX0" fmla="*/ 3268 w 3405"/>
                    <a:gd name="connsiteY0" fmla="*/ 1266 h 2348"/>
                    <a:gd name="connsiteX1" fmla="*/ 2971 w 3405"/>
                    <a:gd name="connsiteY1" fmla="*/ 1140 h 2348"/>
                    <a:gd name="connsiteX2" fmla="*/ 416 w 3405"/>
                    <a:gd name="connsiteY2" fmla="*/ 1066 h 2348"/>
                    <a:gd name="connsiteX3" fmla="*/ 2200 w 3405"/>
                    <a:gd name="connsiteY3" fmla="*/ 2753 h 2348"/>
                    <a:gd name="connsiteX4" fmla="*/ 3788 w 3405"/>
                    <a:gd name="connsiteY4" fmla="*/ 2999 h 2348"/>
                    <a:gd name="connsiteX5" fmla="*/ 3268 w 3405"/>
                    <a:gd name="connsiteY5" fmla="*/ 1266 h 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 h="2348">
                      <a:moveTo>
                        <a:pt x="3268" y="1266"/>
                      </a:moveTo>
                      <a:lnTo>
                        <a:pt x="2971" y="1140"/>
                      </a:lnTo>
                      <a:cubicBezTo>
                        <a:pt x="1578" y="569"/>
                        <a:pt x="616" y="546"/>
                        <a:pt x="416" y="1066"/>
                      </a:cubicBezTo>
                      <a:cubicBezTo>
                        <a:pt x="217" y="1586"/>
                        <a:pt x="913" y="2232"/>
                        <a:pt x="2200" y="2753"/>
                      </a:cubicBezTo>
                      <a:cubicBezTo>
                        <a:pt x="2685" y="3016"/>
                        <a:pt x="3246" y="3103"/>
                        <a:pt x="3788" y="2999"/>
                      </a:cubicBezTo>
                      <a:cubicBezTo>
                        <a:pt x="3291" y="2776"/>
                        <a:pt x="3045" y="2283"/>
                        <a:pt x="3268" y="12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5" name="Freeform 4654">
                  <a:extLst>
                    <a:ext uri="{FF2B5EF4-FFF2-40B4-BE49-F238E27FC236}">
                      <a16:creationId xmlns:a16="http://schemas.microsoft.com/office/drawing/2014/main" id="{1C6FC1CC-992B-232E-16DB-E9659A43E643}"/>
                    </a:ext>
                  </a:extLst>
                </p:cNvPr>
                <p:cNvSpPr/>
                <p:nvPr/>
              </p:nvSpPr>
              <p:spPr>
                <a:xfrm rot="-780000">
                  <a:off x="1864232" y="4055771"/>
                  <a:ext cx="4361" cy="1832"/>
                </a:xfrm>
                <a:custGeom>
                  <a:avLst/>
                  <a:gdLst>
                    <a:gd name="connsiteX0" fmla="*/ 1896 w 4361"/>
                    <a:gd name="connsiteY0" fmla="*/ 2250 h 1832"/>
                    <a:gd name="connsiteX1" fmla="*/ 4748 w 4361"/>
                    <a:gd name="connsiteY1" fmla="*/ 2027 h 1832"/>
                    <a:gd name="connsiteX2" fmla="*/ 3684 w 4361"/>
                    <a:gd name="connsiteY2" fmla="*/ 1135 h 1832"/>
                    <a:gd name="connsiteX3" fmla="*/ 386 w 4361"/>
                    <a:gd name="connsiteY3" fmla="*/ 1209 h 1832"/>
                    <a:gd name="connsiteX4" fmla="*/ 1896 w 4361"/>
                    <a:gd name="connsiteY4" fmla="*/ 2250 h 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 h="1832">
                      <a:moveTo>
                        <a:pt x="1896" y="2250"/>
                      </a:moveTo>
                      <a:cubicBezTo>
                        <a:pt x="2862" y="2714"/>
                        <a:pt x="4748" y="2547"/>
                        <a:pt x="4748" y="2027"/>
                      </a:cubicBezTo>
                      <a:cubicBezTo>
                        <a:pt x="4748" y="1804"/>
                        <a:pt x="4130" y="1307"/>
                        <a:pt x="3684" y="1135"/>
                      </a:cubicBezTo>
                      <a:cubicBezTo>
                        <a:pt x="2244" y="540"/>
                        <a:pt x="683" y="517"/>
                        <a:pt x="386" y="1209"/>
                      </a:cubicBezTo>
                      <a:cubicBezTo>
                        <a:pt x="851" y="1608"/>
                        <a:pt x="1357" y="1957"/>
                        <a:pt x="1896" y="225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6" name="Freeform 4655">
                  <a:extLst>
                    <a:ext uri="{FF2B5EF4-FFF2-40B4-BE49-F238E27FC236}">
                      <a16:creationId xmlns:a16="http://schemas.microsoft.com/office/drawing/2014/main" id="{B4B00D7A-B709-7F90-864F-8F3C5CE82538}"/>
                    </a:ext>
                  </a:extLst>
                </p:cNvPr>
                <p:cNvSpPr/>
                <p:nvPr/>
              </p:nvSpPr>
              <p:spPr>
                <a:xfrm rot="-780000">
                  <a:off x="1806230" y="3963467"/>
                  <a:ext cx="3375" cy="5390"/>
                </a:xfrm>
                <a:custGeom>
                  <a:avLst/>
                  <a:gdLst>
                    <a:gd name="connsiteX0" fmla="*/ 375 w 3375"/>
                    <a:gd name="connsiteY0" fmla="*/ 2272 h 5390"/>
                    <a:gd name="connsiteX1" fmla="*/ 798 w 3375"/>
                    <a:gd name="connsiteY1" fmla="*/ 3039 h 5390"/>
                    <a:gd name="connsiteX2" fmla="*/ 2730 w 3375"/>
                    <a:gd name="connsiteY2" fmla="*/ 6064 h 5390"/>
                    <a:gd name="connsiteX3" fmla="*/ 3496 w 3375"/>
                    <a:gd name="connsiteY3" fmla="*/ 1747 h 5390"/>
                    <a:gd name="connsiteX4" fmla="*/ 1266 w 3375"/>
                    <a:gd name="connsiteY4" fmla="*/ 798 h 5390"/>
                    <a:gd name="connsiteX5" fmla="*/ 970 w 3375"/>
                    <a:gd name="connsiteY5" fmla="*/ 953 h 5390"/>
                    <a:gd name="connsiteX6" fmla="*/ 505 w 3375"/>
                    <a:gd name="connsiteY6" fmla="*/ 1301 h 5390"/>
                    <a:gd name="connsiteX7" fmla="*/ 1025 w 3375"/>
                    <a:gd name="connsiteY7" fmla="*/ 1896 h 5390"/>
                    <a:gd name="connsiteX8" fmla="*/ 375 w 3375"/>
                    <a:gd name="connsiteY8" fmla="*/ 2272 h 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5" h="5390">
                      <a:moveTo>
                        <a:pt x="375" y="2272"/>
                      </a:moveTo>
                      <a:cubicBezTo>
                        <a:pt x="497" y="2538"/>
                        <a:pt x="638" y="2794"/>
                        <a:pt x="798" y="3039"/>
                      </a:cubicBezTo>
                      <a:cubicBezTo>
                        <a:pt x="1392" y="4029"/>
                        <a:pt x="2038" y="5000"/>
                        <a:pt x="2730" y="6064"/>
                      </a:cubicBezTo>
                      <a:cubicBezTo>
                        <a:pt x="3726" y="4860"/>
                        <a:pt x="4017" y="3221"/>
                        <a:pt x="3496" y="1747"/>
                      </a:cubicBezTo>
                      <a:cubicBezTo>
                        <a:pt x="3143" y="869"/>
                        <a:pt x="2144" y="444"/>
                        <a:pt x="1266" y="798"/>
                      </a:cubicBezTo>
                      <a:cubicBezTo>
                        <a:pt x="1162" y="840"/>
                        <a:pt x="1063" y="892"/>
                        <a:pt x="970" y="953"/>
                      </a:cubicBezTo>
                      <a:cubicBezTo>
                        <a:pt x="793" y="1037"/>
                        <a:pt x="635" y="1155"/>
                        <a:pt x="505" y="1301"/>
                      </a:cubicBezTo>
                      <a:lnTo>
                        <a:pt x="1025" y="1896"/>
                      </a:lnTo>
                      <a:cubicBezTo>
                        <a:pt x="798" y="1998"/>
                        <a:pt x="598" y="2170"/>
                        <a:pt x="375" y="22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7" name="Freeform 4656">
                  <a:extLst>
                    <a:ext uri="{FF2B5EF4-FFF2-40B4-BE49-F238E27FC236}">
                      <a16:creationId xmlns:a16="http://schemas.microsoft.com/office/drawing/2014/main" id="{DBE6D01E-68FA-7306-8737-6D4FDEE21EC7}"/>
                    </a:ext>
                  </a:extLst>
                </p:cNvPr>
                <p:cNvSpPr/>
                <p:nvPr/>
              </p:nvSpPr>
              <p:spPr>
                <a:xfrm rot="-780000">
                  <a:off x="1856606" y="4104533"/>
                  <a:ext cx="4022" cy="2164"/>
                </a:xfrm>
                <a:custGeom>
                  <a:avLst/>
                  <a:gdLst>
                    <a:gd name="connsiteX0" fmla="*/ 4407 w 4022"/>
                    <a:gd name="connsiteY0" fmla="*/ 2205 h 2164"/>
                    <a:gd name="connsiteX1" fmla="*/ 3886 w 4022"/>
                    <a:gd name="connsiteY1" fmla="*/ 1276 h 2164"/>
                    <a:gd name="connsiteX2" fmla="*/ 389 w 4022"/>
                    <a:gd name="connsiteY2" fmla="*/ 1030 h 2164"/>
                    <a:gd name="connsiteX3" fmla="*/ 1555 w 4022"/>
                    <a:gd name="connsiteY3" fmla="*/ 2494 h 2164"/>
                    <a:gd name="connsiteX4" fmla="*/ 4407 w 4022"/>
                    <a:gd name="connsiteY4" fmla="*/ 2205 h 2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 h="2164">
                      <a:moveTo>
                        <a:pt x="4407" y="2205"/>
                      </a:moveTo>
                      <a:cubicBezTo>
                        <a:pt x="4430" y="1931"/>
                        <a:pt x="4012" y="1485"/>
                        <a:pt x="3886" y="1276"/>
                      </a:cubicBezTo>
                      <a:cubicBezTo>
                        <a:pt x="2275" y="607"/>
                        <a:pt x="291" y="510"/>
                        <a:pt x="389" y="1030"/>
                      </a:cubicBezTo>
                      <a:cubicBezTo>
                        <a:pt x="587" y="1643"/>
                        <a:pt x="1001" y="2163"/>
                        <a:pt x="1555" y="2494"/>
                      </a:cubicBezTo>
                      <a:cubicBezTo>
                        <a:pt x="2623" y="3121"/>
                        <a:pt x="4309" y="2898"/>
                        <a:pt x="4407" y="22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8" name="Freeform 4657">
                  <a:extLst>
                    <a:ext uri="{FF2B5EF4-FFF2-40B4-BE49-F238E27FC236}">
                      <a16:creationId xmlns:a16="http://schemas.microsoft.com/office/drawing/2014/main" id="{8F9F7758-127E-D36C-AF0B-FABF763DA46E}"/>
                    </a:ext>
                  </a:extLst>
                </p:cNvPr>
                <p:cNvSpPr/>
                <p:nvPr/>
              </p:nvSpPr>
              <p:spPr>
                <a:xfrm rot="-780000">
                  <a:off x="1859689" y="4016753"/>
                  <a:ext cx="2912" cy="3076"/>
                </a:xfrm>
                <a:custGeom>
                  <a:avLst/>
                  <a:gdLst>
                    <a:gd name="connsiteX0" fmla="*/ 543 w 2912"/>
                    <a:gd name="connsiteY0" fmla="*/ 1046 h 3076"/>
                    <a:gd name="connsiteX1" fmla="*/ 469 w 2912"/>
                    <a:gd name="connsiteY1" fmla="*/ 1975 h 3076"/>
                    <a:gd name="connsiteX2" fmla="*/ 1486 w 2912"/>
                    <a:gd name="connsiteY2" fmla="*/ 3759 h 3076"/>
                    <a:gd name="connsiteX3" fmla="*/ 3297 w 2912"/>
                    <a:gd name="connsiteY3" fmla="*/ 2830 h 3076"/>
                    <a:gd name="connsiteX4" fmla="*/ 2800 w 2912"/>
                    <a:gd name="connsiteY4" fmla="*/ 1436 h 3076"/>
                    <a:gd name="connsiteX5" fmla="*/ 1462 w 2912"/>
                    <a:gd name="connsiteY5" fmla="*/ 693 h 3076"/>
                    <a:gd name="connsiteX6" fmla="*/ 543 w 2912"/>
                    <a:gd name="connsiteY6" fmla="*/ 1046 h 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2" h="3076">
                      <a:moveTo>
                        <a:pt x="543" y="1046"/>
                      </a:moveTo>
                      <a:cubicBezTo>
                        <a:pt x="363" y="1323"/>
                        <a:pt x="335" y="1672"/>
                        <a:pt x="469" y="1975"/>
                      </a:cubicBezTo>
                      <a:cubicBezTo>
                        <a:pt x="770" y="2590"/>
                        <a:pt x="1110" y="3186"/>
                        <a:pt x="1486" y="3759"/>
                      </a:cubicBezTo>
                      <a:lnTo>
                        <a:pt x="3297" y="2830"/>
                      </a:lnTo>
                      <a:cubicBezTo>
                        <a:pt x="3224" y="2337"/>
                        <a:pt x="3055" y="1863"/>
                        <a:pt x="2800" y="1436"/>
                      </a:cubicBezTo>
                      <a:cubicBezTo>
                        <a:pt x="2431" y="1069"/>
                        <a:pt x="1968" y="812"/>
                        <a:pt x="1462" y="693"/>
                      </a:cubicBezTo>
                      <a:cubicBezTo>
                        <a:pt x="1115" y="643"/>
                        <a:pt x="768" y="777"/>
                        <a:pt x="543" y="10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59" name="Freeform 4658">
                  <a:extLst>
                    <a:ext uri="{FF2B5EF4-FFF2-40B4-BE49-F238E27FC236}">
                      <a16:creationId xmlns:a16="http://schemas.microsoft.com/office/drawing/2014/main" id="{B00CFDD1-DB4E-087F-8E2C-8ADC48B1F067}"/>
                    </a:ext>
                  </a:extLst>
                </p:cNvPr>
                <p:cNvSpPr/>
                <p:nvPr/>
              </p:nvSpPr>
              <p:spPr>
                <a:xfrm rot="-780000">
                  <a:off x="1890866" y="4077810"/>
                  <a:ext cx="4236" cy="2105"/>
                </a:xfrm>
                <a:custGeom>
                  <a:avLst/>
                  <a:gdLst>
                    <a:gd name="connsiteX0" fmla="*/ 391 w 4236"/>
                    <a:gd name="connsiteY0" fmla="*/ 1334 h 2105"/>
                    <a:gd name="connsiteX1" fmla="*/ 1432 w 4236"/>
                    <a:gd name="connsiteY1" fmla="*/ 2598 h 2105"/>
                    <a:gd name="connsiteX2" fmla="*/ 4627 w 4236"/>
                    <a:gd name="connsiteY2" fmla="*/ 2798 h 2105"/>
                    <a:gd name="connsiteX3" fmla="*/ 2472 w 4236"/>
                    <a:gd name="connsiteY3" fmla="*/ 912 h 2105"/>
                    <a:gd name="connsiteX4" fmla="*/ 391 w 4236"/>
                    <a:gd name="connsiteY4" fmla="*/ 1334 h 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6" h="2105">
                      <a:moveTo>
                        <a:pt x="391" y="1334"/>
                      </a:moveTo>
                      <a:cubicBezTo>
                        <a:pt x="391" y="1609"/>
                        <a:pt x="963" y="2027"/>
                        <a:pt x="1432" y="2598"/>
                      </a:cubicBezTo>
                      <a:lnTo>
                        <a:pt x="4627" y="2798"/>
                      </a:lnTo>
                      <a:cubicBezTo>
                        <a:pt x="3979" y="2093"/>
                        <a:pt x="3257" y="1460"/>
                        <a:pt x="2472" y="912"/>
                      </a:cubicBezTo>
                      <a:cubicBezTo>
                        <a:pt x="1729" y="470"/>
                        <a:pt x="368" y="740"/>
                        <a:pt x="391" y="133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0" name="Freeform 4659">
                  <a:extLst>
                    <a:ext uri="{FF2B5EF4-FFF2-40B4-BE49-F238E27FC236}">
                      <a16:creationId xmlns:a16="http://schemas.microsoft.com/office/drawing/2014/main" id="{2EF36783-521E-62B6-E3EE-7025BE6C188B}"/>
                    </a:ext>
                  </a:extLst>
                </p:cNvPr>
                <p:cNvSpPr/>
                <p:nvPr/>
              </p:nvSpPr>
              <p:spPr>
                <a:xfrm rot="-780000">
                  <a:off x="1837697" y="3960665"/>
                  <a:ext cx="2447" cy="3094"/>
                </a:xfrm>
                <a:custGeom>
                  <a:avLst/>
                  <a:gdLst>
                    <a:gd name="connsiteX0" fmla="*/ 1593 w 2447"/>
                    <a:gd name="connsiteY0" fmla="*/ 1662 h 3094"/>
                    <a:gd name="connsiteX1" fmla="*/ 1593 w 2447"/>
                    <a:gd name="connsiteY1" fmla="*/ 1737 h 3094"/>
                    <a:gd name="connsiteX2" fmla="*/ 1593 w 2447"/>
                    <a:gd name="connsiteY2" fmla="*/ 1737 h 3094"/>
                    <a:gd name="connsiteX3" fmla="*/ 1096 w 2447"/>
                    <a:gd name="connsiteY3" fmla="*/ 1713 h 3094"/>
                    <a:gd name="connsiteX4" fmla="*/ 1096 w 2447"/>
                    <a:gd name="connsiteY4" fmla="*/ 1713 h 3094"/>
                    <a:gd name="connsiteX5" fmla="*/ 1096 w 2447"/>
                    <a:gd name="connsiteY5" fmla="*/ 2011 h 3094"/>
                    <a:gd name="connsiteX6" fmla="*/ 998 w 2447"/>
                    <a:gd name="connsiteY6" fmla="*/ 2434 h 3094"/>
                    <a:gd name="connsiteX7" fmla="*/ 381 w 2447"/>
                    <a:gd name="connsiteY7" fmla="*/ 3302 h 3094"/>
                    <a:gd name="connsiteX8" fmla="*/ 1026 w 2447"/>
                    <a:gd name="connsiteY8" fmla="*/ 3767 h 3094"/>
                    <a:gd name="connsiteX9" fmla="*/ 2638 w 2447"/>
                    <a:gd name="connsiteY9" fmla="*/ 3047 h 3094"/>
                    <a:gd name="connsiteX10" fmla="*/ 1421 w 2447"/>
                    <a:gd name="connsiteY10" fmla="*/ 724 h 3094"/>
                    <a:gd name="connsiteX11" fmla="*/ 1124 w 2447"/>
                    <a:gd name="connsiteY11" fmla="*/ 673 h 3094"/>
                    <a:gd name="connsiteX12" fmla="*/ 1272 w 2447"/>
                    <a:gd name="connsiteY12" fmla="*/ 845 h 3094"/>
                    <a:gd name="connsiteX13" fmla="*/ 1593 w 2447"/>
                    <a:gd name="connsiteY13" fmla="*/ 1662 h 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7" h="3094">
                      <a:moveTo>
                        <a:pt x="1593" y="1662"/>
                      </a:moveTo>
                      <a:lnTo>
                        <a:pt x="1593" y="1737"/>
                      </a:lnTo>
                      <a:lnTo>
                        <a:pt x="1593" y="1737"/>
                      </a:lnTo>
                      <a:lnTo>
                        <a:pt x="1096" y="1713"/>
                      </a:lnTo>
                      <a:lnTo>
                        <a:pt x="1096" y="1713"/>
                      </a:lnTo>
                      <a:lnTo>
                        <a:pt x="1096" y="2011"/>
                      </a:lnTo>
                      <a:lnTo>
                        <a:pt x="998" y="2434"/>
                      </a:lnTo>
                      <a:cubicBezTo>
                        <a:pt x="852" y="2762"/>
                        <a:pt x="642" y="3057"/>
                        <a:pt x="381" y="3302"/>
                      </a:cubicBezTo>
                      <a:lnTo>
                        <a:pt x="1026" y="3767"/>
                      </a:lnTo>
                      <a:cubicBezTo>
                        <a:pt x="1421" y="3595"/>
                        <a:pt x="2243" y="3493"/>
                        <a:pt x="2638" y="3047"/>
                      </a:cubicBezTo>
                      <a:cubicBezTo>
                        <a:pt x="3181" y="2401"/>
                        <a:pt x="2489" y="1012"/>
                        <a:pt x="1421" y="724"/>
                      </a:cubicBezTo>
                      <a:lnTo>
                        <a:pt x="1124" y="673"/>
                      </a:lnTo>
                      <a:lnTo>
                        <a:pt x="1272" y="845"/>
                      </a:lnTo>
                      <a:cubicBezTo>
                        <a:pt x="1432" y="1094"/>
                        <a:pt x="1541" y="1371"/>
                        <a:pt x="1593" y="1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1" name="Freeform 4660">
                  <a:extLst>
                    <a:ext uri="{FF2B5EF4-FFF2-40B4-BE49-F238E27FC236}">
                      <a16:creationId xmlns:a16="http://schemas.microsoft.com/office/drawing/2014/main" id="{70237372-DED1-3BBA-0732-803CF6CA8F70}"/>
                    </a:ext>
                  </a:extLst>
                </p:cNvPr>
                <p:cNvSpPr/>
                <p:nvPr/>
              </p:nvSpPr>
              <p:spPr>
                <a:xfrm rot="-780000">
                  <a:off x="1815417" y="4106041"/>
                  <a:ext cx="2786" cy="2206"/>
                </a:xfrm>
                <a:custGeom>
                  <a:avLst/>
                  <a:gdLst>
                    <a:gd name="connsiteX0" fmla="*/ 2942 w 2786"/>
                    <a:gd name="connsiteY0" fmla="*/ 2831 h 2206"/>
                    <a:gd name="connsiteX1" fmla="*/ 2965 w 2786"/>
                    <a:gd name="connsiteY1" fmla="*/ 2631 h 2206"/>
                    <a:gd name="connsiteX2" fmla="*/ 3165 w 2786"/>
                    <a:gd name="connsiteY2" fmla="*/ 1939 h 2206"/>
                    <a:gd name="connsiteX3" fmla="*/ 1772 w 2786"/>
                    <a:gd name="connsiteY3" fmla="*/ 847 h 2206"/>
                    <a:gd name="connsiteX4" fmla="*/ 378 w 2786"/>
                    <a:gd name="connsiteY4" fmla="*/ 698 h 2206"/>
                    <a:gd name="connsiteX5" fmla="*/ 452 w 2786"/>
                    <a:gd name="connsiteY5" fmla="*/ 973 h 2206"/>
                    <a:gd name="connsiteX6" fmla="*/ 1767 w 2786"/>
                    <a:gd name="connsiteY6" fmla="*/ 2905 h 2206"/>
                    <a:gd name="connsiteX7" fmla="*/ 2942 w 2786"/>
                    <a:gd name="connsiteY7" fmla="*/ 2831 h 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6" h="2206">
                      <a:moveTo>
                        <a:pt x="2942" y="2831"/>
                      </a:moveTo>
                      <a:lnTo>
                        <a:pt x="2965" y="2631"/>
                      </a:lnTo>
                      <a:cubicBezTo>
                        <a:pt x="3014" y="2396"/>
                        <a:pt x="3081" y="2164"/>
                        <a:pt x="3165" y="1939"/>
                      </a:cubicBezTo>
                      <a:cubicBezTo>
                        <a:pt x="2816" y="1448"/>
                        <a:pt x="2332" y="1069"/>
                        <a:pt x="1772" y="847"/>
                      </a:cubicBezTo>
                      <a:cubicBezTo>
                        <a:pt x="1314" y="747"/>
                        <a:pt x="847" y="697"/>
                        <a:pt x="378" y="698"/>
                      </a:cubicBezTo>
                      <a:lnTo>
                        <a:pt x="452" y="973"/>
                      </a:lnTo>
                      <a:cubicBezTo>
                        <a:pt x="949" y="1642"/>
                        <a:pt x="1381" y="2311"/>
                        <a:pt x="1767" y="2905"/>
                      </a:cubicBezTo>
                      <a:cubicBezTo>
                        <a:pt x="2125" y="2854"/>
                        <a:pt x="2617" y="2882"/>
                        <a:pt x="2942" y="283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2" name="Freeform 4661">
                  <a:extLst>
                    <a:ext uri="{FF2B5EF4-FFF2-40B4-BE49-F238E27FC236}">
                      <a16:creationId xmlns:a16="http://schemas.microsoft.com/office/drawing/2014/main" id="{27A3C81E-BE7F-51E1-7927-F9D21E80AAAA}"/>
                    </a:ext>
                  </a:extLst>
                </p:cNvPr>
                <p:cNvSpPr/>
                <p:nvPr/>
              </p:nvSpPr>
              <p:spPr>
                <a:xfrm rot="-780000">
                  <a:off x="1788384" y="4062350"/>
                  <a:ext cx="3589" cy="1763"/>
                </a:xfrm>
                <a:custGeom>
                  <a:avLst/>
                  <a:gdLst>
                    <a:gd name="connsiteX0" fmla="*/ 647 w 3589"/>
                    <a:gd name="connsiteY0" fmla="*/ 725 h 1763"/>
                    <a:gd name="connsiteX1" fmla="*/ 647 w 3589"/>
                    <a:gd name="connsiteY1" fmla="*/ 725 h 1763"/>
                    <a:gd name="connsiteX2" fmla="*/ 373 w 3589"/>
                    <a:gd name="connsiteY2" fmla="*/ 725 h 1763"/>
                    <a:gd name="connsiteX3" fmla="*/ 2184 w 3589"/>
                    <a:gd name="connsiteY3" fmla="*/ 2411 h 1763"/>
                    <a:gd name="connsiteX4" fmla="*/ 3922 w 3589"/>
                    <a:gd name="connsiteY4" fmla="*/ 2360 h 1763"/>
                    <a:gd name="connsiteX5" fmla="*/ 2361 w 3589"/>
                    <a:gd name="connsiteY5" fmla="*/ 822 h 1763"/>
                    <a:gd name="connsiteX6" fmla="*/ 800 w 3589"/>
                    <a:gd name="connsiteY6" fmla="*/ 725 h 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 h="1763">
                      <a:moveTo>
                        <a:pt x="647" y="725"/>
                      </a:moveTo>
                      <a:lnTo>
                        <a:pt x="647" y="725"/>
                      </a:lnTo>
                      <a:lnTo>
                        <a:pt x="373" y="725"/>
                      </a:lnTo>
                      <a:lnTo>
                        <a:pt x="2184" y="2411"/>
                      </a:lnTo>
                      <a:cubicBezTo>
                        <a:pt x="3002" y="2411"/>
                        <a:pt x="3819" y="2537"/>
                        <a:pt x="3922" y="2360"/>
                      </a:cubicBezTo>
                      <a:cubicBezTo>
                        <a:pt x="4144" y="1895"/>
                        <a:pt x="3425" y="1194"/>
                        <a:pt x="2361" y="822"/>
                      </a:cubicBezTo>
                      <a:cubicBezTo>
                        <a:pt x="1852" y="691"/>
                        <a:pt x="1322" y="658"/>
                        <a:pt x="800" y="7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3" name="Freeform 4662">
                  <a:extLst>
                    <a:ext uri="{FF2B5EF4-FFF2-40B4-BE49-F238E27FC236}">
                      <a16:creationId xmlns:a16="http://schemas.microsoft.com/office/drawing/2014/main" id="{39D074C8-8979-BB4B-1646-5C78C66FC26B}"/>
                    </a:ext>
                  </a:extLst>
                </p:cNvPr>
                <p:cNvSpPr/>
                <p:nvPr/>
              </p:nvSpPr>
              <p:spPr>
                <a:xfrm rot="-780000">
                  <a:off x="1853326" y="4139126"/>
                  <a:ext cx="2206" cy="813"/>
                </a:xfrm>
                <a:custGeom>
                  <a:avLst/>
                  <a:gdLst>
                    <a:gd name="connsiteX0" fmla="*/ 385 w 2206"/>
                    <a:gd name="connsiteY0" fmla="*/ 997 h 813"/>
                    <a:gd name="connsiteX1" fmla="*/ 1500 w 2206"/>
                    <a:gd name="connsiteY1" fmla="*/ 1517 h 813"/>
                    <a:gd name="connsiteX2" fmla="*/ 2591 w 2206"/>
                    <a:gd name="connsiteY2" fmla="*/ 997 h 813"/>
                    <a:gd name="connsiteX3" fmla="*/ 385 w 2206"/>
                    <a:gd name="connsiteY3" fmla="*/ 997 h 813"/>
                  </a:gdLst>
                  <a:ahLst/>
                  <a:cxnLst>
                    <a:cxn ang="0">
                      <a:pos x="connsiteX0" y="connsiteY0"/>
                    </a:cxn>
                    <a:cxn ang="0">
                      <a:pos x="connsiteX1" y="connsiteY1"/>
                    </a:cxn>
                    <a:cxn ang="0">
                      <a:pos x="connsiteX2" y="connsiteY2"/>
                    </a:cxn>
                    <a:cxn ang="0">
                      <a:pos x="connsiteX3" y="connsiteY3"/>
                    </a:cxn>
                  </a:cxnLst>
                  <a:rect l="l" t="t" r="r" b="b"/>
                  <a:pathLst>
                    <a:path w="2206" h="813">
                      <a:moveTo>
                        <a:pt x="385" y="997"/>
                      </a:moveTo>
                      <a:lnTo>
                        <a:pt x="1500" y="1517"/>
                      </a:lnTo>
                      <a:cubicBezTo>
                        <a:pt x="1820" y="1345"/>
                        <a:pt x="2220" y="1196"/>
                        <a:pt x="2591" y="997"/>
                      </a:cubicBezTo>
                      <a:cubicBezTo>
                        <a:pt x="1908" y="606"/>
                        <a:pt x="1069" y="606"/>
                        <a:pt x="385" y="9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4" name="Freeform 4663">
                  <a:extLst>
                    <a:ext uri="{FF2B5EF4-FFF2-40B4-BE49-F238E27FC236}">
                      <a16:creationId xmlns:a16="http://schemas.microsoft.com/office/drawing/2014/main" id="{9D56E989-6B35-992B-EC11-6583B4B5166C}"/>
                    </a:ext>
                  </a:extLst>
                </p:cNvPr>
                <p:cNvSpPr/>
                <p:nvPr/>
              </p:nvSpPr>
              <p:spPr>
                <a:xfrm rot="-780000">
                  <a:off x="1864274" y="4047067"/>
                  <a:ext cx="3074" cy="1494"/>
                </a:xfrm>
                <a:custGeom>
                  <a:avLst/>
                  <a:gdLst>
                    <a:gd name="connsiteX0" fmla="*/ 2170 w 3074"/>
                    <a:gd name="connsiteY0" fmla="*/ 718 h 1494"/>
                    <a:gd name="connsiteX1" fmla="*/ 386 w 3074"/>
                    <a:gd name="connsiteY1" fmla="*/ 816 h 1494"/>
                    <a:gd name="connsiteX2" fmla="*/ 1403 w 3074"/>
                    <a:gd name="connsiteY2" fmla="*/ 2182 h 1494"/>
                    <a:gd name="connsiteX3" fmla="*/ 3461 w 3074"/>
                    <a:gd name="connsiteY3" fmla="*/ 1698 h 1494"/>
                    <a:gd name="connsiteX4" fmla="*/ 2170 w 3074"/>
                    <a:gd name="connsiteY4" fmla="*/ 718 h 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 h="1494">
                      <a:moveTo>
                        <a:pt x="2170" y="718"/>
                      </a:moveTo>
                      <a:cubicBezTo>
                        <a:pt x="1574" y="656"/>
                        <a:pt x="972" y="689"/>
                        <a:pt x="386" y="816"/>
                      </a:cubicBezTo>
                      <a:lnTo>
                        <a:pt x="1403" y="2182"/>
                      </a:lnTo>
                      <a:cubicBezTo>
                        <a:pt x="2103" y="2085"/>
                        <a:pt x="2792" y="1923"/>
                        <a:pt x="3461" y="1698"/>
                      </a:cubicBezTo>
                      <a:cubicBezTo>
                        <a:pt x="3110" y="1278"/>
                        <a:pt x="2669" y="943"/>
                        <a:pt x="2170" y="71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5" name="Freeform 4664">
                  <a:extLst>
                    <a:ext uri="{FF2B5EF4-FFF2-40B4-BE49-F238E27FC236}">
                      <a16:creationId xmlns:a16="http://schemas.microsoft.com/office/drawing/2014/main" id="{0702FAC8-40DB-4CB1-2B3D-52A43043A258}"/>
                    </a:ext>
                  </a:extLst>
                </p:cNvPr>
                <p:cNvSpPr/>
                <p:nvPr/>
              </p:nvSpPr>
              <p:spPr>
                <a:xfrm rot="-780000">
                  <a:off x="1834129" y="4092015"/>
                  <a:ext cx="2620" cy="2208"/>
                </a:xfrm>
                <a:custGeom>
                  <a:avLst/>
                  <a:gdLst>
                    <a:gd name="connsiteX0" fmla="*/ 3001 w 2620"/>
                    <a:gd name="connsiteY0" fmla="*/ 2184 h 2208"/>
                    <a:gd name="connsiteX1" fmla="*/ 1636 w 2620"/>
                    <a:gd name="connsiteY1" fmla="*/ 944 h 2208"/>
                    <a:gd name="connsiteX2" fmla="*/ 619 w 2620"/>
                    <a:gd name="connsiteY2" fmla="*/ 697 h 2208"/>
                    <a:gd name="connsiteX3" fmla="*/ 470 w 2620"/>
                    <a:gd name="connsiteY3" fmla="*/ 1417 h 2208"/>
                    <a:gd name="connsiteX4" fmla="*/ 2253 w 2620"/>
                    <a:gd name="connsiteY4" fmla="*/ 2904 h 2208"/>
                    <a:gd name="connsiteX5" fmla="*/ 2825 w 2620"/>
                    <a:gd name="connsiteY5" fmla="*/ 2333 h 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 h="2208">
                      <a:moveTo>
                        <a:pt x="3001" y="2184"/>
                      </a:moveTo>
                      <a:cubicBezTo>
                        <a:pt x="2599" y="1716"/>
                        <a:pt x="2140" y="1299"/>
                        <a:pt x="1636" y="944"/>
                      </a:cubicBezTo>
                      <a:cubicBezTo>
                        <a:pt x="1326" y="768"/>
                        <a:pt x="974" y="683"/>
                        <a:pt x="619" y="697"/>
                      </a:cubicBezTo>
                      <a:cubicBezTo>
                        <a:pt x="447" y="869"/>
                        <a:pt x="270" y="1218"/>
                        <a:pt x="470" y="1417"/>
                      </a:cubicBezTo>
                      <a:cubicBezTo>
                        <a:pt x="1013" y="1915"/>
                        <a:pt x="1636" y="2407"/>
                        <a:pt x="2253" y="2904"/>
                      </a:cubicBezTo>
                      <a:lnTo>
                        <a:pt x="2825" y="233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6" name="Freeform 4665">
                  <a:extLst>
                    <a:ext uri="{FF2B5EF4-FFF2-40B4-BE49-F238E27FC236}">
                      <a16:creationId xmlns:a16="http://schemas.microsoft.com/office/drawing/2014/main" id="{62F85312-AAAF-0D96-CA7A-00CA2D4E99EC}"/>
                    </a:ext>
                  </a:extLst>
                </p:cNvPr>
                <p:cNvSpPr/>
                <p:nvPr/>
              </p:nvSpPr>
              <p:spPr>
                <a:xfrm rot="-780000">
                  <a:off x="1843245" y="4059610"/>
                  <a:ext cx="2813" cy="1726"/>
                </a:xfrm>
                <a:custGeom>
                  <a:avLst/>
                  <a:gdLst>
                    <a:gd name="connsiteX0" fmla="*/ 1905 w 2813"/>
                    <a:gd name="connsiteY0" fmla="*/ 2416 h 1726"/>
                    <a:gd name="connsiteX1" fmla="*/ 3196 w 2813"/>
                    <a:gd name="connsiteY1" fmla="*/ 2365 h 1726"/>
                    <a:gd name="connsiteX2" fmla="*/ 1533 w 2813"/>
                    <a:gd name="connsiteY2" fmla="*/ 730 h 1726"/>
                    <a:gd name="connsiteX3" fmla="*/ 390 w 2813"/>
                    <a:gd name="connsiteY3" fmla="*/ 930 h 1726"/>
                    <a:gd name="connsiteX4" fmla="*/ 1905 w 2813"/>
                    <a:gd name="connsiteY4" fmla="*/ 2416 h 1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 h="1726">
                      <a:moveTo>
                        <a:pt x="1905" y="2416"/>
                      </a:moveTo>
                      <a:lnTo>
                        <a:pt x="3196" y="2365"/>
                      </a:lnTo>
                      <a:cubicBezTo>
                        <a:pt x="3064" y="1512"/>
                        <a:pt x="2388" y="847"/>
                        <a:pt x="1533" y="730"/>
                      </a:cubicBezTo>
                      <a:cubicBezTo>
                        <a:pt x="1138" y="604"/>
                        <a:pt x="293" y="804"/>
                        <a:pt x="390" y="930"/>
                      </a:cubicBezTo>
                      <a:cubicBezTo>
                        <a:pt x="812" y="1503"/>
                        <a:pt x="1323" y="2005"/>
                        <a:pt x="1905" y="24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7" name="Freeform 4666">
                  <a:extLst>
                    <a:ext uri="{FF2B5EF4-FFF2-40B4-BE49-F238E27FC236}">
                      <a16:creationId xmlns:a16="http://schemas.microsoft.com/office/drawing/2014/main" id="{EB57C76D-D91B-635C-178C-6C08F304BFDC}"/>
                    </a:ext>
                  </a:extLst>
                </p:cNvPr>
                <p:cNvSpPr/>
                <p:nvPr/>
              </p:nvSpPr>
              <p:spPr>
                <a:xfrm rot="-780000">
                  <a:off x="1772474" y="4101484"/>
                  <a:ext cx="2409" cy="1599"/>
                </a:xfrm>
                <a:custGeom>
                  <a:avLst/>
                  <a:gdLst>
                    <a:gd name="connsiteX0" fmla="*/ 370 w 2409"/>
                    <a:gd name="connsiteY0" fmla="*/ 1469 h 1599"/>
                    <a:gd name="connsiteX1" fmla="*/ 1834 w 2409"/>
                    <a:gd name="connsiteY1" fmla="*/ 2287 h 1599"/>
                    <a:gd name="connsiteX2" fmla="*/ 2725 w 2409"/>
                    <a:gd name="connsiteY2" fmla="*/ 2213 h 1599"/>
                    <a:gd name="connsiteX3" fmla="*/ 1262 w 2409"/>
                    <a:gd name="connsiteY3" fmla="*/ 698 h 1599"/>
                    <a:gd name="connsiteX4" fmla="*/ 1239 w 2409"/>
                    <a:gd name="connsiteY4" fmla="*/ 1093 h 1599"/>
                    <a:gd name="connsiteX5" fmla="*/ 370 w 2409"/>
                    <a:gd name="connsiteY5" fmla="*/ 1469 h 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 h="1599">
                      <a:moveTo>
                        <a:pt x="370" y="1469"/>
                      </a:moveTo>
                      <a:cubicBezTo>
                        <a:pt x="825" y="1797"/>
                        <a:pt x="1316" y="2071"/>
                        <a:pt x="1834" y="2287"/>
                      </a:cubicBezTo>
                      <a:cubicBezTo>
                        <a:pt x="1982" y="2264"/>
                        <a:pt x="2577" y="2361"/>
                        <a:pt x="2725" y="2213"/>
                      </a:cubicBezTo>
                      <a:cubicBezTo>
                        <a:pt x="2999" y="1990"/>
                        <a:pt x="2205" y="1223"/>
                        <a:pt x="1262" y="698"/>
                      </a:cubicBezTo>
                      <a:lnTo>
                        <a:pt x="1239" y="1093"/>
                      </a:lnTo>
                      <a:cubicBezTo>
                        <a:pt x="957" y="1235"/>
                        <a:pt x="667" y="1361"/>
                        <a:pt x="370" y="14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8" name="Freeform 4667">
                  <a:extLst>
                    <a:ext uri="{FF2B5EF4-FFF2-40B4-BE49-F238E27FC236}">
                      <a16:creationId xmlns:a16="http://schemas.microsoft.com/office/drawing/2014/main" id="{F3AB8D16-BE81-3A11-3215-4C3DFA36623D}"/>
                    </a:ext>
                  </a:extLst>
                </p:cNvPr>
                <p:cNvSpPr/>
                <p:nvPr/>
              </p:nvSpPr>
              <p:spPr>
                <a:xfrm rot="-780000">
                  <a:off x="1853995" y="4111911"/>
                  <a:ext cx="2954" cy="1263"/>
                </a:xfrm>
                <a:custGeom>
                  <a:avLst/>
                  <a:gdLst>
                    <a:gd name="connsiteX0" fmla="*/ 1156 w 2954"/>
                    <a:gd name="connsiteY0" fmla="*/ 1665 h 1263"/>
                    <a:gd name="connsiteX1" fmla="*/ 3339 w 2954"/>
                    <a:gd name="connsiteY1" fmla="*/ 1963 h 1263"/>
                    <a:gd name="connsiteX2" fmla="*/ 2122 w 2954"/>
                    <a:gd name="connsiteY2" fmla="*/ 699 h 1263"/>
                    <a:gd name="connsiteX3" fmla="*/ 385 w 2954"/>
                    <a:gd name="connsiteY3" fmla="*/ 899 h 1263"/>
                    <a:gd name="connsiteX4" fmla="*/ 1156 w 2954"/>
                    <a:gd name="connsiteY4" fmla="*/ 1665 h 1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 h="1263">
                      <a:moveTo>
                        <a:pt x="1156" y="1665"/>
                      </a:moveTo>
                      <a:cubicBezTo>
                        <a:pt x="1873" y="1830"/>
                        <a:pt x="2604" y="1930"/>
                        <a:pt x="3339" y="1963"/>
                      </a:cubicBezTo>
                      <a:lnTo>
                        <a:pt x="2122" y="699"/>
                      </a:lnTo>
                      <a:lnTo>
                        <a:pt x="385" y="899"/>
                      </a:lnTo>
                      <a:cubicBezTo>
                        <a:pt x="576" y="1213"/>
                        <a:pt x="841" y="1476"/>
                        <a:pt x="1156" y="16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69" name="Freeform 4668">
                  <a:extLst>
                    <a:ext uri="{FF2B5EF4-FFF2-40B4-BE49-F238E27FC236}">
                      <a16:creationId xmlns:a16="http://schemas.microsoft.com/office/drawing/2014/main" id="{3036AF05-80DE-10B9-932D-16586409215C}"/>
                    </a:ext>
                  </a:extLst>
                </p:cNvPr>
                <p:cNvSpPr/>
                <p:nvPr/>
              </p:nvSpPr>
              <p:spPr>
                <a:xfrm rot="-780000">
                  <a:off x="1802427" y="4049882"/>
                  <a:ext cx="3251" cy="1412"/>
                </a:xfrm>
                <a:custGeom>
                  <a:avLst/>
                  <a:gdLst>
                    <a:gd name="connsiteX0" fmla="*/ 3627 w 3251"/>
                    <a:gd name="connsiteY0" fmla="*/ 1381 h 1412"/>
                    <a:gd name="connsiteX1" fmla="*/ 3548 w 3251"/>
                    <a:gd name="connsiteY1" fmla="*/ 1358 h 1412"/>
                    <a:gd name="connsiteX2" fmla="*/ 375 w 3251"/>
                    <a:gd name="connsiteY2" fmla="*/ 689 h 1412"/>
                    <a:gd name="connsiteX3" fmla="*/ 473 w 3251"/>
                    <a:gd name="connsiteY3" fmla="*/ 1009 h 1412"/>
                    <a:gd name="connsiteX4" fmla="*/ 3445 w 3251"/>
                    <a:gd name="connsiteY4" fmla="*/ 2101 h 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 h="1412">
                      <a:moveTo>
                        <a:pt x="3627" y="1381"/>
                      </a:moveTo>
                      <a:lnTo>
                        <a:pt x="3548" y="1358"/>
                      </a:lnTo>
                      <a:cubicBezTo>
                        <a:pt x="2484" y="1060"/>
                        <a:pt x="1439" y="893"/>
                        <a:pt x="375" y="689"/>
                      </a:cubicBezTo>
                      <a:lnTo>
                        <a:pt x="473" y="1009"/>
                      </a:lnTo>
                      <a:cubicBezTo>
                        <a:pt x="1462" y="1381"/>
                        <a:pt x="2456" y="1753"/>
                        <a:pt x="3445" y="210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0" name="Freeform 4669">
                  <a:extLst>
                    <a:ext uri="{FF2B5EF4-FFF2-40B4-BE49-F238E27FC236}">
                      <a16:creationId xmlns:a16="http://schemas.microsoft.com/office/drawing/2014/main" id="{586D1CFB-2312-4BAD-A444-5C8F955D3DEA}"/>
                    </a:ext>
                  </a:extLst>
                </p:cNvPr>
                <p:cNvSpPr/>
                <p:nvPr/>
              </p:nvSpPr>
              <p:spPr>
                <a:xfrm rot="-780000">
                  <a:off x="1829382" y="4028308"/>
                  <a:ext cx="2866" cy="1668"/>
                </a:xfrm>
                <a:custGeom>
                  <a:avLst/>
                  <a:gdLst>
                    <a:gd name="connsiteX0" fmla="*/ 3232 w 2866"/>
                    <a:gd name="connsiteY0" fmla="*/ 1725 h 1668"/>
                    <a:gd name="connsiteX1" fmla="*/ 2489 w 2866"/>
                    <a:gd name="connsiteY1" fmla="*/ 685 h 1668"/>
                    <a:gd name="connsiteX2" fmla="*/ 380 w 2866"/>
                    <a:gd name="connsiteY2" fmla="*/ 959 h 1668"/>
                    <a:gd name="connsiteX3" fmla="*/ 1174 w 2866"/>
                    <a:gd name="connsiteY3" fmla="*/ 2353 h 1668"/>
                    <a:gd name="connsiteX4" fmla="*/ 3232 w 2866"/>
                    <a:gd name="connsiteY4" fmla="*/ 1725 h 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 h="1668">
                      <a:moveTo>
                        <a:pt x="3232" y="1725"/>
                      </a:moveTo>
                      <a:cubicBezTo>
                        <a:pt x="3357" y="1628"/>
                        <a:pt x="2614" y="685"/>
                        <a:pt x="2489" y="685"/>
                      </a:cubicBezTo>
                      <a:cubicBezTo>
                        <a:pt x="1777" y="684"/>
                        <a:pt x="1068" y="776"/>
                        <a:pt x="380" y="959"/>
                      </a:cubicBezTo>
                      <a:lnTo>
                        <a:pt x="1174" y="2353"/>
                      </a:lnTo>
                      <a:cubicBezTo>
                        <a:pt x="1879" y="2211"/>
                        <a:pt x="2568" y="2001"/>
                        <a:pt x="3232" y="17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1" name="Freeform 4670">
                  <a:extLst>
                    <a:ext uri="{FF2B5EF4-FFF2-40B4-BE49-F238E27FC236}">
                      <a16:creationId xmlns:a16="http://schemas.microsoft.com/office/drawing/2014/main" id="{6DACA007-2BC9-74D1-BE40-5469B151B8A9}"/>
                    </a:ext>
                  </a:extLst>
                </p:cNvPr>
                <p:cNvSpPr/>
                <p:nvPr/>
              </p:nvSpPr>
              <p:spPr>
                <a:xfrm rot="-780000">
                  <a:off x="1896496" y="3984823"/>
                  <a:ext cx="2879" cy="1804"/>
                </a:xfrm>
                <a:custGeom>
                  <a:avLst/>
                  <a:gdLst>
                    <a:gd name="connsiteX0" fmla="*/ 3271 w 2879"/>
                    <a:gd name="connsiteY0" fmla="*/ 2414 h 1804"/>
                    <a:gd name="connsiteX1" fmla="*/ 1878 w 2879"/>
                    <a:gd name="connsiteY1" fmla="*/ 676 h 1804"/>
                    <a:gd name="connsiteX2" fmla="*/ 391 w 2879"/>
                    <a:gd name="connsiteY2" fmla="*/ 1071 h 1804"/>
                    <a:gd name="connsiteX3" fmla="*/ 1209 w 2879"/>
                    <a:gd name="connsiteY3" fmla="*/ 2465 h 1804"/>
                    <a:gd name="connsiteX4" fmla="*/ 3271 w 2879"/>
                    <a:gd name="connsiteY4" fmla="*/ 2414 h 1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 h="1804">
                      <a:moveTo>
                        <a:pt x="3271" y="2414"/>
                      </a:moveTo>
                      <a:cubicBezTo>
                        <a:pt x="2849" y="1802"/>
                        <a:pt x="2383" y="1221"/>
                        <a:pt x="1878" y="676"/>
                      </a:cubicBezTo>
                      <a:lnTo>
                        <a:pt x="391" y="1071"/>
                      </a:lnTo>
                      <a:cubicBezTo>
                        <a:pt x="740" y="1689"/>
                        <a:pt x="1037" y="2465"/>
                        <a:pt x="1209" y="2465"/>
                      </a:cubicBezTo>
                      <a:cubicBezTo>
                        <a:pt x="1896" y="2497"/>
                        <a:pt x="2586" y="2480"/>
                        <a:pt x="3271" y="241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2" name="Freeform 4671">
                  <a:extLst>
                    <a:ext uri="{FF2B5EF4-FFF2-40B4-BE49-F238E27FC236}">
                      <a16:creationId xmlns:a16="http://schemas.microsoft.com/office/drawing/2014/main" id="{291A9741-0C1B-08DA-FF8E-2E274CAC99E8}"/>
                    </a:ext>
                  </a:extLst>
                </p:cNvPr>
                <p:cNvSpPr/>
                <p:nvPr/>
              </p:nvSpPr>
              <p:spPr>
                <a:xfrm rot="-780000">
                  <a:off x="1834326" y="4041248"/>
                  <a:ext cx="3442" cy="2042"/>
                </a:xfrm>
                <a:custGeom>
                  <a:avLst/>
                  <a:gdLst>
                    <a:gd name="connsiteX0" fmla="*/ 1542 w 3442"/>
                    <a:gd name="connsiteY0" fmla="*/ 2699 h 2042"/>
                    <a:gd name="connsiteX1" fmla="*/ 3823 w 3442"/>
                    <a:gd name="connsiteY1" fmla="*/ 1184 h 2042"/>
                    <a:gd name="connsiteX2" fmla="*/ 3177 w 3442"/>
                    <a:gd name="connsiteY2" fmla="*/ 687 h 2042"/>
                    <a:gd name="connsiteX3" fmla="*/ 451 w 3442"/>
                    <a:gd name="connsiteY3" fmla="*/ 1904 h 2042"/>
                    <a:gd name="connsiteX4" fmla="*/ 502 w 3442"/>
                    <a:gd name="connsiteY4" fmla="*/ 2648 h 2042"/>
                    <a:gd name="connsiteX5" fmla="*/ 1542 w 3442"/>
                    <a:gd name="connsiteY5" fmla="*/ 2699 h 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 h="2042">
                      <a:moveTo>
                        <a:pt x="1542" y="2699"/>
                      </a:moveTo>
                      <a:cubicBezTo>
                        <a:pt x="2360" y="2234"/>
                        <a:pt x="3057" y="1681"/>
                        <a:pt x="3823" y="1184"/>
                      </a:cubicBezTo>
                      <a:lnTo>
                        <a:pt x="3177" y="687"/>
                      </a:lnTo>
                      <a:cubicBezTo>
                        <a:pt x="2248" y="1082"/>
                        <a:pt x="1319" y="1453"/>
                        <a:pt x="451" y="1904"/>
                      </a:cubicBezTo>
                      <a:cubicBezTo>
                        <a:pt x="279" y="2002"/>
                        <a:pt x="474" y="2425"/>
                        <a:pt x="502" y="2648"/>
                      </a:cubicBezTo>
                      <a:cubicBezTo>
                        <a:pt x="842" y="2735"/>
                        <a:pt x="1196" y="2753"/>
                        <a:pt x="1542" y="26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3" name="Freeform 4672">
                  <a:extLst>
                    <a:ext uri="{FF2B5EF4-FFF2-40B4-BE49-F238E27FC236}">
                      <a16:creationId xmlns:a16="http://schemas.microsoft.com/office/drawing/2014/main" id="{B29C489A-5B82-DA3E-EE67-F4AFCD258B94}"/>
                    </a:ext>
                  </a:extLst>
                </p:cNvPr>
                <p:cNvSpPr/>
                <p:nvPr/>
              </p:nvSpPr>
              <p:spPr>
                <a:xfrm rot="-780000">
                  <a:off x="1841927" y="4037232"/>
                  <a:ext cx="3321" cy="983"/>
                </a:xfrm>
                <a:custGeom>
                  <a:avLst/>
                  <a:gdLst>
                    <a:gd name="connsiteX0" fmla="*/ 2909 w 3321"/>
                    <a:gd name="connsiteY0" fmla="*/ 686 h 983"/>
                    <a:gd name="connsiteX1" fmla="*/ 382 w 3321"/>
                    <a:gd name="connsiteY1" fmla="*/ 886 h 983"/>
                    <a:gd name="connsiteX2" fmla="*/ 977 w 3321"/>
                    <a:gd name="connsiteY2" fmla="*/ 1652 h 983"/>
                    <a:gd name="connsiteX3" fmla="*/ 3680 w 3321"/>
                    <a:gd name="connsiteY3" fmla="*/ 1601 h 983"/>
                    <a:gd name="connsiteX4" fmla="*/ 3703 w 3321"/>
                    <a:gd name="connsiteY4" fmla="*/ 1253 h 983"/>
                    <a:gd name="connsiteX5" fmla="*/ 2909 w 3321"/>
                    <a:gd name="connsiteY5" fmla="*/ 686 h 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 h="983">
                      <a:moveTo>
                        <a:pt x="2909" y="686"/>
                      </a:moveTo>
                      <a:cubicBezTo>
                        <a:pt x="2068" y="686"/>
                        <a:pt x="1223" y="811"/>
                        <a:pt x="382" y="886"/>
                      </a:cubicBezTo>
                      <a:cubicBezTo>
                        <a:pt x="582" y="1160"/>
                        <a:pt x="879" y="1652"/>
                        <a:pt x="977" y="1652"/>
                      </a:cubicBezTo>
                      <a:cubicBezTo>
                        <a:pt x="1906" y="1704"/>
                        <a:pt x="2788" y="1629"/>
                        <a:pt x="3680" y="1601"/>
                      </a:cubicBezTo>
                      <a:lnTo>
                        <a:pt x="3703" y="1253"/>
                      </a:lnTo>
                      <a:cubicBezTo>
                        <a:pt x="3429" y="1058"/>
                        <a:pt x="3109" y="686"/>
                        <a:pt x="2909" y="6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4" name="Freeform 4673">
                  <a:extLst>
                    <a:ext uri="{FF2B5EF4-FFF2-40B4-BE49-F238E27FC236}">
                      <a16:creationId xmlns:a16="http://schemas.microsoft.com/office/drawing/2014/main" id="{53D66675-8F71-EF17-AE94-6AD6014BB85E}"/>
                    </a:ext>
                  </a:extLst>
                </p:cNvPr>
                <p:cNvSpPr/>
                <p:nvPr/>
              </p:nvSpPr>
              <p:spPr>
                <a:xfrm rot="-780000">
                  <a:off x="1822663" y="4052821"/>
                  <a:ext cx="2542" cy="1152"/>
                </a:xfrm>
                <a:custGeom>
                  <a:avLst/>
                  <a:gdLst>
                    <a:gd name="connsiteX0" fmla="*/ 1940 w 2542"/>
                    <a:gd name="connsiteY0" fmla="*/ 689 h 1152"/>
                    <a:gd name="connsiteX1" fmla="*/ 379 w 2542"/>
                    <a:gd name="connsiteY1" fmla="*/ 838 h 1152"/>
                    <a:gd name="connsiteX2" fmla="*/ 1545 w 2542"/>
                    <a:gd name="connsiteY2" fmla="*/ 1767 h 1152"/>
                    <a:gd name="connsiteX3" fmla="*/ 2910 w 2542"/>
                    <a:gd name="connsiteY3" fmla="*/ 1669 h 1152"/>
                    <a:gd name="connsiteX4" fmla="*/ 1940 w 2542"/>
                    <a:gd name="connsiteY4" fmla="*/ 689 h 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2" h="1152">
                      <a:moveTo>
                        <a:pt x="1940" y="689"/>
                      </a:moveTo>
                      <a:lnTo>
                        <a:pt x="379" y="838"/>
                      </a:lnTo>
                      <a:cubicBezTo>
                        <a:pt x="774" y="1158"/>
                        <a:pt x="1145" y="1632"/>
                        <a:pt x="1545" y="1767"/>
                      </a:cubicBezTo>
                      <a:cubicBezTo>
                        <a:pt x="1998" y="1892"/>
                        <a:pt x="2480" y="1858"/>
                        <a:pt x="2910" y="1669"/>
                      </a:cubicBezTo>
                      <a:cubicBezTo>
                        <a:pt x="3008" y="1604"/>
                        <a:pt x="2413" y="1135"/>
                        <a:pt x="1940" y="68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5" name="Freeform 4674">
                  <a:extLst>
                    <a:ext uri="{FF2B5EF4-FFF2-40B4-BE49-F238E27FC236}">
                      <a16:creationId xmlns:a16="http://schemas.microsoft.com/office/drawing/2014/main" id="{1754DEF1-7036-9FEF-B8C9-770B26F2D2FD}"/>
                    </a:ext>
                  </a:extLst>
                </p:cNvPr>
                <p:cNvSpPr/>
                <p:nvPr/>
              </p:nvSpPr>
              <p:spPr>
                <a:xfrm rot="-780000">
                  <a:off x="1855762" y="4068884"/>
                  <a:ext cx="2322" cy="1278"/>
                </a:xfrm>
                <a:custGeom>
                  <a:avLst/>
                  <a:gdLst>
                    <a:gd name="connsiteX0" fmla="*/ 1034 w 2322"/>
                    <a:gd name="connsiteY0" fmla="*/ 1970 h 1278"/>
                    <a:gd name="connsiteX1" fmla="*/ 2697 w 2322"/>
                    <a:gd name="connsiteY1" fmla="*/ 1621 h 1278"/>
                    <a:gd name="connsiteX2" fmla="*/ 1879 w 2322"/>
                    <a:gd name="connsiteY2" fmla="*/ 692 h 1278"/>
                    <a:gd name="connsiteX3" fmla="*/ 416 w 2322"/>
                    <a:gd name="connsiteY3" fmla="*/ 892 h 1278"/>
                    <a:gd name="connsiteX4" fmla="*/ 1034 w 2322"/>
                    <a:gd name="connsiteY4" fmla="*/ 1970 h 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 h="1278">
                      <a:moveTo>
                        <a:pt x="1034" y="1970"/>
                      </a:moveTo>
                      <a:cubicBezTo>
                        <a:pt x="1605" y="1959"/>
                        <a:pt x="2169" y="1841"/>
                        <a:pt x="2697" y="1621"/>
                      </a:cubicBezTo>
                      <a:cubicBezTo>
                        <a:pt x="2794" y="1524"/>
                        <a:pt x="2176" y="1027"/>
                        <a:pt x="1879" y="692"/>
                      </a:cubicBezTo>
                      <a:cubicBezTo>
                        <a:pt x="1384" y="685"/>
                        <a:pt x="891" y="752"/>
                        <a:pt x="416" y="892"/>
                      </a:cubicBezTo>
                      <a:cubicBezTo>
                        <a:pt x="263" y="980"/>
                        <a:pt x="709" y="1426"/>
                        <a:pt x="1034" y="197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6" name="Freeform 4675">
                  <a:extLst>
                    <a:ext uri="{FF2B5EF4-FFF2-40B4-BE49-F238E27FC236}">
                      <a16:creationId xmlns:a16="http://schemas.microsoft.com/office/drawing/2014/main" id="{1874F671-2B3F-4D43-075A-16B051CB88E5}"/>
                    </a:ext>
                  </a:extLst>
                </p:cNvPr>
                <p:cNvSpPr/>
                <p:nvPr/>
              </p:nvSpPr>
              <p:spPr>
                <a:xfrm rot="-780000">
                  <a:off x="1797472" y="4061227"/>
                  <a:ext cx="2503" cy="1101"/>
                </a:xfrm>
                <a:custGeom>
                  <a:avLst/>
                  <a:gdLst>
                    <a:gd name="connsiteX0" fmla="*/ 2878 w 2503"/>
                    <a:gd name="connsiteY0" fmla="*/ 1792 h 1101"/>
                    <a:gd name="connsiteX1" fmla="*/ 1540 w 2503"/>
                    <a:gd name="connsiteY1" fmla="*/ 751 h 1101"/>
                    <a:gd name="connsiteX2" fmla="*/ 375 w 2503"/>
                    <a:gd name="connsiteY2" fmla="*/ 728 h 1101"/>
                    <a:gd name="connsiteX3" fmla="*/ 1364 w 2503"/>
                    <a:gd name="connsiteY3" fmla="*/ 1694 h 1101"/>
                    <a:gd name="connsiteX4" fmla="*/ 1684 w 2503"/>
                    <a:gd name="connsiteY4" fmla="*/ 1671 h 1101"/>
                    <a:gd name="connsiteX5" fmla="*/ 2878 w 2503"/>
                    <a:gd name="connsiteY5" fmla="*/ 1792 h 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3" h="1101">
                      <a:moveTo>
                        <a:pt x="2878" y="1792"/>
                      </a:moveTo>
                      <a:cubicBezTo>
                        <a:pt x="2477" y="1391"/>
                        <a:pt x="2028" y="1041"/>
                        <a:pt x="1540" y="751"/>
                      </a:cubicBezTo>
                      <a:cubicBezTo>
                        <a:pt x="1156" y="679"/>
                        <a:pt x="762" y="671"/>
                        <a:pt x="375" y="728"/>
                      </a:cubicBezTo>
                      <a:cubicBezTo>
                        <a:pt x="667" y="1087"/>
                        <a:pt x="999" y="1411"/>
                        <a:pt x="1364" y="1694"/>
                      </a:cubicBezTo>
                      <a:lnTo>
                        <a:pt x="1684" y="1671"/>
                      </a:lnTo>
                      <a:cubicBezTo>
                        <a:pt x="2086" y="1666"/>
                        <a:pt x="2486" y="1706"/>
                        <a:pt x="2878" y="17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7" name="Freeform 4676">
                  <a:extLst>
                    <a:ext uri="{FF2B5EF4-FFF2-40B4-BE49-F238E27FC236}">
                      <a16:creationId xmlns:a16="http://schemas.microsoft.com/office/drawing/2014/main" id="{FC364B1D-1F84-D715-55D3-1058483477FC}"/>
                    </a:ext>
                  </a:extLst>
                </p:cNvPr>
                <p:cNvSpPr/>
                <p:nvPr/>
              </p:nvSpPr>
              <p:spPr>
                <a:xfrm rot="-780000">
                  <a:off x="1839618" y="4103748"/>
                  <a:ext cx="1996" cy="1881"/>
                </a:xfrm>
                <a:custGeom>
                  <a:avLst/>
                  <a:gdLst>
                    <a:gd name="connsiteX0" fmla="*/ 1413 w 1996"/>
                    <a:gd name="connsiteY0" fmla="*/ 2305 h 1881"/>
                    <a:gd name="connsiteX1" fmla="*/ 2342 w 1996"/>
                    <a:gd name="connsiteY1" fmla="*/ 2579 h 1881"/>
                    <a:gd name="connsiteX2" fmla="*/ 2291 w 1996"/>
                    <a:gd name="connsiteY2" fmla="*/ 1962 h 1881"/>
                    <a:gd name="connsiteX3" fmla="*/ 480 w 1996"/>
                    <a:gd name="connsiteY3" fmla="*/ 698 h 1881"/>
                    <a:gd name="connsiteX4" fmla="*/ 382 w 1996"/>
                    <a:gd name="connsiteY4" fmla="*/ 1367 h 1881"/>
                    <a:gd name="connsiteX5" fmla="*/ 1413 w 1996"/>
                    <a:gd name="connsiteY5" fmla="*/ 2305 h 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 h="1881">
                      <a:moveTo>
                        <a:pt x="1413" y="2305"/>
                      </a:moveTo>
                      <a:cubicBezTo>
                        <a:pt x="1704" y="2452"/>
                        <a:pt x="2019" y="2545"/>
                        <a:pt x="2342" y="2579"/>
                      </a:cubicBezTo>
                      <a:cubicBezTo>
                        <a:pt x="2319" y="2380"/>
                        <a:pt x="2468" y="2115"/>
                        <a:pt x="2291" y="1962"/>
                      </a:cubicBezTo>
                      <a:cubicBezTo>
                        <a:pt x="1720" y="1497"/>
                        <a:pt x="1102" y="1093"/>
                        <a:pt x="480" y="698"/>
                      </a:cubicBezTo>
                      <a:lnTo>
                        <a:pt x="382" y="1367"/>
                      </a:lnTo>
                      <a:cubicBezTo>
                        <a:pt x="709" y="1698"/>
                        <a:pt x="1053" y="2012"/>
                        <a:pt x="1413" y="23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8" name="Freeform 4677">
                  <a:extLst>
                    <a:ext uri="{FF2B5EF4-FFF2-40B4-BE49-F238E27FC236}">
                      <a16:creationId xmlns:a16="http://schemas.microsoft.com/office/drawing/2014/main" id="{AFC0AB1D-0937-459D-54FE-9250C80BCA2A}"/>
                    </a:ext>
                  </a:extLst>
                </p:cNvPr>
                <p:cNvSpPr/>
                <p:nvPr/>
              </p:nvSpPr>
              <p:spPr>
                <a:xfrm rot="-780000">
                  <a:off x="1868873" y="3969853"/>
                  <a:ext cx="1921" cy="2058"/>
                </a:xfrm>
                <a:custGeom>
                  <a:avLst/>
                  <a:gdLst>
                    <a:gd name="connsiteX0" fmla="*/ 1029 w 1921"/>
                    <a:gd name="connsiteY0" fmla="*/ 2732 h 2058"/>
                    <a:gd name="connsiteX1" fmla="*/ 2270 w 1921"/>
                    <a:gd name="connsiteY1" fmla="*/ 2337 h 2058"/>
                    <a:gd name="connsiteX2" fmla="*/ 1898 w 1921"/>
                    <a:gd name="connsiteY2" fmla="*/ 674 h 2058"/>
                    <a:gd name="connsiteX3" fmla="*/ 412 w 1921"/>
                    <a:gd name="connsiteY3" fmla="*/ 1543 h 2058"/>
                    <a:gd name="connsiteX4" fmla="*/ 1029 w 1921"/>
                    <a:gd name="connsiteY4" fmla="*/ 2732 h 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 h="2058">
                      <a:moveTo>
                        <a:pt x="1029" y="2732"/>
                      </a:moveTo>
                      <a:cubicBezTo>
                        <a:pt x="1452" y="2607"/>
                        <a:pt x="2121" y="2607"/>
                        <a:pt x="2270" y="2337"/>
                      </a:cubicBezTo>
                      <a:cubicBezTo>
                        <a:pt x="2418" y="2068"/>
                        <a:pt x="2098" y="1520"/>
                        <a:pt x="1898" y="674"/>
                      </a:cubicBezTo>
                      <a:cubicBezTo>
                        <a:pt x="1155" y="1069"/>
                        <a:pt x="560" y="1218"/>
                        <a:pt x="412" y="1543"/>
                      </a:cubicBezTo>
                      <a:cubicBezTo>
                        <a:pt x="263" y="1868"/>
                        <a:pt x="806" y="2337"/>
                        <a:pt x="1029" y="273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79" name="Freeform 4678">
                  <a:extLst>
                    <a:ext uri="{FF2B5EF4-FFF2-40B4-BE49-F238E27FC236}">
                      <a16:creationId xmlns:a16="http://schemas.microsoft.com/office/drawing/2014/main" id="{BF4454FE-E57A-8916-9895-A1F6A351D050}"/>
                    </a:ext>
                  </a:extLst>
                </p:cNvPr>
                <p:cNvSpPr/>
                <p:nvPr/>
              </p:nvSpPr>
              <p:spPr>
                <a:xfrm rot="-780000">
                  <a:off x="1847677" y="4015407"/>
                  <a:ext cx="2341" cy="1293"/>
                </a:xfrm>
                <a:custGeom>
                  <a:avLst/>
                  <a:gdLst>
                    <a:gd name="connsiteX0" fmla="*/ 2715 w 2341"/>
                    <a:gd name="connsiteY0" fmla="*/ 1700 h 1293"/>
                    <a:gd name="connsiteX1" fmla="*/ 2250 w 2341"/>
                    <a:gd name="connsiteY1" fmla="*/ 682 h 1293"/>
                    <a:gd name="connsiteX2" fmla="*/ 383 w 2341"/>
                    <a:gd name="connsiteY2" fmla="*/ 682 h 1293"/>
                    <a:gd name="connsiteX3" fmla="*/ 1748 w 2341"/>
                    <a:gd name="connsiteY3" fmla="*/ 1946 h 1293"/>
                    <a:gd name="connsiteX4" fmla="*/ 2715 w 2341"/>
                    <a:gd name="connsiteY4" fmla="*/ 1700 h 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 h="1293">
                      <a:moveTo>
                        <a:pt x="2715" y="1700"/>
                      </a:moveTo>
                      <a:cubicBezTo>
                        <a:pt x="2789" y="1426"/>
                        <a:pt x="2441" y="1031"/>
                        <a:pt x="2250" y="682"/>
                      </a:cubicBezTo>
                      <a:lnTo>
                        <a:pt x="383" y="682"/>
                      </a:lnTo>
                      <a:cubicBezTo>
                        <a:pt x="796" y="1147"/>
                        <a:pt x="1253" y="1570"/>
                        <a:pt x="1748" y="1946"/>
                      </a:cubicBezTo>
                      <a:cubicBezTo>
                        <a:pt x="1920" y="2048"/>
                        <a:pt x="2659" y="1872"/>
                        <a:pt x="2715" y="17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0" name="Freeform 4679">
                  <a:extLst>
                    <a:ext uri="{FF2B5EF4-FFF2-40B4-BE49-F238E27FC236}">
                      <a16:creationId xmlns:a16="http://schemas.microsoft.com/office/drawing/2014/main" id="{944C94AB-7AD7-B5C6-21FA-EF518A9FC28F}"/>
                    </a:ext>
                  </a:extLst>
                </p:cNvPr>
                <p:cNvSpPr/>
                <p:nvPr/>
              </p:nvSpPr>
              <p:spPr>
                <a:xfrm rot="-780000">
                  <a:off x="1799956" y="4053082"/>
                  <a:ext cx="1891" cy="1612"/>
                </a:xfrm>
                <a:custGeom>
                  <a:avLst/>
                  <a:gdLst>
                    <a:gd name="connsiteX0" fmla="*/ 2267 w 1891"/>
                    <a:gd name="connsiteY0" fmla="*/ 2301 h 1612"/>
                    <a:gd name="connsiteX1" fmla="*/ 506 w 1891"/>
                    <a:gd name="connsiteY1" fmla="*/ 689 h 1612"/>
                    <a:gd name="connsiteX2" fmla="*/ 2267 w 1891"/>
                    <a:gd name="connsiteY2" fmla="*/ 2301 h 1612"/>
                  </a:gdLst>
                  <a:ahLst/>
                  <a:cxnLst>
                    <a:cxn ang="0">
                      <a:pos x="connsiteX0" y="connsiteY0"/>
                    </a:cxn>
                    <a:cxn ang="0">
                      <a:pos x="connsiteX1" y="connsiteY1"/>
                    </a:cxn>
                    <a:cxn ang="0">
                      <a:pos x="connsiteX2" y="connsiteY2"/>
                    </a:cxn>
                  </a:cxnLst>
                  <a:rect l="l" t="t" r="r" b="b"/>
                  <a:pathLst>
                    <a:path w="1891" h="1612">
                      <a:moveTo>
                        <a:pt x="2267" y="2301"/>
                      </a:moveTo>
                      <a:lnTo>
                        <a:pt x="506" y="689"/>
                      </a:lnTo>
                      <a:cubicBezTo>
                        <a:pt x="116" y="1433"/>
                        <a:pt x="562" y="1879"/>
                        <a:pt x="2267" y="230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1" name="Freeform 4680">
                  <a:extLst>
                    <a:ext uri="{FF2B5EF4-FFF2-40B4-BE49-F238E27FC236}">
                      <a16:creationId xmlns:a16="http://schemas.microsoft.com/office/drawing/2014/main" id="{E560792A-135E-042B-12D3-FF78FD8CD957}"/>
                    </a:ext>
                  </a:extLst>
                </p:cNvPr>
                <p:cNvSpPr/>
                <p:nvPr/>
              </p:nvSpPr>
              <p:spPr>
                <a:xfrm rot="-780000">
                  <a:off x="1889100" y="4126752"/>
                  <a:ext cx="632" cy="1686"/>
                </a:xfrm>
                <a:custGeom>
                  <a:avLst/>
                  <a:gdLst>
                    <a:gd name="connsiteX0" fmla="*/ 1004 w 632"/>
                    <a:gd name="connsiteY0" fmla="*/ 2388 h 1686"/>
                    <a:gd name="connsiteX1" fmla="*/ 1004 w 632"/>
                    <a:gd name="connsiteY1" fmla="*/ 2388 h 1686"/>
                    <a:gd name="connsiteX2" fmla="*/ 540 w 632"/>
                    <a:gd name="connsiteY2" fmla="*/ 873 h 1686"/>
                    <a:gd name="connsiteX3" fmla="*/ 391 w 632"/>
                    <a:gd name="connsiteY3" fmla="*/ 701 h 1686"/>
                    <a:gd name="connsiteX4" fmla="*/ 1004 w 632"/>
                    <a:gd name="connsiteY4" fmla="*/ 2388 h 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 h="1686">
                      <a:moveTo>
                        <a:pt x="1004" y="2388"/>
                      </a:moveTo>
                      <a:lnTo>
                        <a:pt x="1004" y="2388"/>
                      </a:lnTo>
                      <a:cubicBezTo>
                        <a:pt x="1083" y="1839"/>
                        <a:pt x="913" y="1284"/>
                        <a:pt x="540" y="873"/>
                      </a:cubicBezTo>
                      <a:lnTo>
                        <a:pt x="391" y="701"/>
                      </a:lnTo>
                      <a:cubicBezTo>
                        <a:pt x="645" y="1244"/>
                        <a:pt x="850" y="1809"/>
                        <a:pt x="1004" y="238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2" name="Freeform 4681">
                  <a:extLst>
                    <a:ext uri="{FF2B5EF4-FFF2-40B4-BE49-F238E27FC236}">
                      <a16:creationId xmlns:a16="http://schemas.microsoft.com/office/drawing/2014/main" id="{8A31191E-7B51-4B7C-9E86-BEA6A1C921EC}"/>
                    </a:ext>
                  </a:extLst>
                </p:cNvPr>
                <p:cNvSpPr/>
                <p:nvPr/>
              </p:nvSpPr>
              <p:spPr>
                <a:xfrm rot="-780000">
                  <a:off x="1844171" y="4101454"/>
                  <a:ext cx="5892" cy="9296"/>
                </a:xfrm>
                <a:custGeom>
                  <a:avLst/>
                  <a:gdLst>
                    <a:gd name="connsiteX0" fmla="*/ 2376 w 5892"/>
                    <a:gd name="connsiteY0" fmla="*/ 9994 h 9296"/>
                    <a:gd name="connsiteX1" fmla="*/ 3119 w 5892"/>
                    <a:gd name="connsiteY1" fmla="*/ 9274 h 9296"/>
                    <a:gd name="connsiteX2" fmla="*/ 3639 w 5892"/>
                    <a:gd name="connsiteY2" fmla="*/ 7489 h 9296"/>
                    <a:gd name="connsiteX3" fmla="*/ 5125 w 5892"/>
                    <a:gd name="connsiteY3" fmla="*/ 4367 h 9296"/>
                    <a:gd name="connsiteX4" fmla="*/ 6217 w 5892"/>
                    <a:gd name="connsiteY4" fmla="*/ 2973 h 9296"/>
                    <a:gd name="connsiteX5" fmla="*/ 5074 w 5892"/>
                    <a:gd name="connsiteY5" fmla="*/ 715 h 9296"/>
                    <a:gd name="connsiteX6" fmla="*/ 3681 w 5892"/>
                    <a:gd name="connsiteY6" fmla="*/ 1979 h 9296"/>
                    <a:gd name="connsiteX7" fmla="*/ 3458 w 5892"/>
                    <a:gd name="connsiteY7" fmla="*/ 2699 h 9296"/>
                    <a:gd name="connsiteX8" fmla="*/ 2738 w 5892"/>
                    <a:gd name="connsiteY8" fmla="*/ 5524 h 9296"/>
                    <a:gd name="connsiteX9" fmla="*/ 383 w 5892"/>
                    <a:gd name="connsiteY9" fmla="*/ 7708 h 9296"/>
                    <a:gd name="connsiteX10" fmla="*/ 1201 w 5892"/>
                    <a:gd name="connsiteY10" fmla="*/ 8400 h 9296"/>
                    <a:gd name="connsiteX11" fmla="*/ 2376 w 5892"/>
                    <a:gd name="connsiteY11" fmla="*/ 9994 h 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2" h="9296">
                      <a:moveTo>
                        <a:pt x="2376" y="9994"/>
                      </a:moveTo>
                      <a:lnTo>
                        <a:pt x="3119" y="9274"/>
                      </a:lnTo>
                      <a:cubicBezTo>
                        <a:pt x="3482" y="8751"/>
                        <a:pt x="3665" y="8125"/>
                        <a:pt x="3639" y="7489"/>
                      </a:cubicBezTo>
                      <a:cubicBezTo>
                        <a:pt x="3416" y="5506"/>
                        <a:pt x="3565" y="5208"/>
                        <a:pt x="5125" y="4367"/>
                      </a:cubicBezTo>
                      <a:cubicBezTo>
                        <a:pt x="5637" y="4040"/>
                        <a:pt x="6021" y="3548"/>
                        <a:pt x="6217" y="2973"/>
                      </a:cubicBezTo>
                      <a:cubicBezTo>
                        <a:pt x="6491" y="1956"/>
                        <a:pt x="5752" y="520"/>
                        <a:pt x="5074" y="715"/>
                      </a:cubicBezTo>
                      <a:cubicBezTo>
                        <a:pt x="4610" y="841"/>
                        <a:pt x="4108" y="1482"/>
                        <a:pt x="3681" y="1979"/>
                      </a:cubicBezTo>
                      <a:cubicBezTo>
                        <a:pt x="3556" y="2200"/>
                        <a:pt x="3479" y="2446"/>
                        <a:pt x="3458" y="2699"/>
                      </a:cubicBezTo>
                      <a:cubicBezTo>
                        <a:pt x="3235" y="3666"/>
                        <a:pt x="3161" y="5078"/>
                        <a:pt x="2738" y="5524"/>
                      </a:cubicBezTo>
                      <a:cubicBezTo>
                        <a:pt x="1972" y="6319"/>
                        <a:pt x="1201" y="7011"/>
                        <a:pt x="383" y="7708"/>
                      </a:cubicBezTo>
                      <a:cubicBezTo>
                        <a:pt x="703" y="7876"/>
                        <a:pt x="983" y="8112"/>
                        <a:pt x="1201" y="8400"/>
                      </a:cubicBezTo>
                      <a:cubicBezTo>
                        <a:pt x="1586" y="8976"/>
                        <a:pt x="1958" y="9501"/>
                        <a:pt x="2376" y="99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3" name="Freeform 4682">
                  <a:extLst>
                    <a:ext uri="{FF2B5EF4-FFF2-40B4-BE49-F238E27FC236}">
                      <a16:creationId xmlns:a16="http://schemas.microsoft.com/office/drawing/2014/main" id="{629EC0CC-883F-6018-D651-0D95F3FDD896}"/>
                    </a:ext>
                  </a:extLst>
                </p:cNvPr>
                <p:cNvSpPr/>
                <p:nvPr/>
              </p:nvSpPr>
              <p:spPr>
                <a:xfrm rot="-780000">
                  <a:off x="1738176" y="4120748"/>
                  <a:ext cx="10241" cy="9888"/>
                </a:xfrm>
                <a:custGeom>
                  <a:avLst/>
                  <a:gdLst>
                    <a:gd name="connsiteX0" fmla="*/ 9612 w 10241"/>
                    <a:gd name="connsiteY0" fmla="*/ 6678 h 9888"/>
                    <a:gd name="connsiteX1" fmla="*/ 10258 w 10241"/>
                    <a:gd name="connsiteY1" fmla="*/ 1669 h 9888"/>
                    <a:gd name="connsiteX2" fmla="*/ 7309 w 10241"/>
                    <a:gd name="connsiteY2" fmla="*/ 1595 h 9888"/>
                    <a:gd name="connsiteX3" fmla="*/ 6491 w 10241"/>
                    <a:gd name="connsiteY3" fmla="*/ 2190 h 9888"/>
                    <a:gd name="connsiteX4" fmla="*/ 7309 w 10241"/>
                    <a:gd name="connsiteY4" fmla="*/ 2687 h 9888"/>
                    <a:gd name="connsiteX5" fmla="*/ 7806 w 10241"/>
                    <a:gd name="connsiteY5" fmla="*/ 3899 h 9888"/>
                    <a:gd name="connsiteX6" fmla="*/ 5845 w 10241"/>
                    <a:gd name="connsiteY6" fmla="*/ 3179 h 9888"/>
                    <a:gd name="connsiteX7" fmla="*/ 5623 w 10241"/>
                    <a:gd name="connsiteY7" fmla="*/ 3031 h 9888"/>
                    <a:gd name="connsiteX8" fmla="*/ 5348 w 10241"/>
                    <a:gd name="connsiteY8" fmla="*/ 2831 h 9888"/>
                    <a:gd name="connsiteX9" fmla="*/ 5074 w 10241"/>
                    <a:gd name="connsiteY9" fmla="*/ 2980 h 9888"/>
                    <a:gd name="connsiteX10" fmla="*/ 4800 w 10241"/>
                    <a:gd name="connsiteY10" fmla="*/ 3031 h 9888"/>
                    <a:gd name="connsiteX11" fmla="*/ 4675 w 10241"/>
                    <a:gd name="connsiteY11" fmla="*/ 3495 h 9888"/>
                    <a:gd name="connsiteX12" fmla="*/ 2766 w 10241"/>
                    <a:gd name="connsiteY12" fmla="*/ 4067 h 9888"/>
                    <a:gd name="connsiteX13" fmla="*/ 1373 w 10241"/>
                    <a:gd name="connsiteY13" fmla="*/ 2901 h 9888"/>
                    <a:gd name="connsiteX14" fmla="*/ 829 w 10241"/>
                    <a:gd name="connsiteY14" fmla="*/ 3918 h 9888"/>
                    <a:gd name="connsiteX15" fmla="*/ 365 w 10241"/>
                    <a:gd name="connsiteY15" fmla="*/ 4587 h 9888"/>
                    <a:gd name="connsiteX16" fmla="*/ 1953 w 10241"/>
                    <a:gd name="connsiteY16" fmla="*/ 5279 h 9888"/>
                    <a:gd name="connsiteX17" fmla="*/ 6268 w 10241"/>
                    <a:gd name="connsiteY17" fmla="*/ 6348 h 9888"/>
                    <a:gd name="connsiteX18" fmla="*/ 8646 w 10241"/>
                    <a:gd name="connsiteY18" fmla="*/ 6771 h 9888"/>
                    <a:gd name="connsiteX19" fmla="*/ 7406 w 10241"/>
                    <a:gd name="connsiteY19" fmla="*/ 7463 h 9888"/>
                    <a:gd name="connsiteX20" fmla="*/ 6342 w 10241"/>
                    <a:gd name="connsiteY20" fmla="*/ 9298 h 9888"/>
                    <a:gd name="connsiteX21" fmla="*/ 7736 w 10241"/>
                    <a:gd name="connsiteY21" fmla="*/ 10590 h 9888"/>
                    <a:gd name="connsiteX22" fmla="*/ 8131 w 10241"/>
                    <a:gd name="connsiteY22" fmla="*/ 9796 h 9888"/>
                    <a:gd name="connsiteX23" fmla="*/ 9612 w 10241"/>
                    <a:gd name="connsiteY23" fmla="*/ 6678 h 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41" h="9888">
                      <a:moveTo>
                        <a:pt x="9612" y="6678"/>
                      </a:moveTo>
                      <a:cubicBezTo>
                        <a:pt x="10649" y="5220"/>
                        <a:pt x="10892" y="3342"/>
                        <a:pt x="10258" y="1669"/>
                      </a:cubicBezTo>
                      <a:cubicBezTo>
                        <a:pt x="9640" y="378"/>
                        <a:pt x="9018" y="406"/>
                        <a:pt x="7309" y="1595"/>
                      </a:cubicBezTo>
                      <a:lnTo>
                        <a:pt x="6491" y="2190"/>
                      </a:lnTo>
                      <a:cubicBezTo>
                        <a:pt x="6782" y="2323"/>
                        <a:pt x="7056" y="2490"/>
                        <a:pt x="7309" y="2687"/>
                      </a:cubicBezTo>
                      <a:cubicBezTo>
                        <a:pt x="7731" y="3035"/>
                        <a:pt x="7657" y="3481"/>
                        <a:pt x="7806" y="3899"/>
                      </a:cubicBezTo>
                      <a:lnTo>
                        <a:pt x="5845" y="3179"/>
                      </a:lnTo>
                      <a:lnTo>
                        <a:pt x="5623" y="3031"/>
                      </a:lnTo>
                      <a:lnTo>
                        <a:pt x="5348" y="2831"/>
                      </a:lnTo>
                      <a:lnTo>
                        <a:pt x="5074" y="2980"/>
                      </a:lnTo>
                      <a:lnTo>
                        <a:pt x="4800" y="3031"/>
                      </a:lnTo>
                      <a:cubicBezTo>
                        <a:pt x="4784" y="3191"/>
                        <a:pt x="4741" y="3348"/>
                        <a:pt x="4675" y="3495"/>
                      </a:cubicBezTo>
                      <a:cubicBezTo>
                        <a:pt x="4170" y="3985"/>
                        <a:pt x="3458" y="4199"/>
                        <a:pt x="2766" y="4067"/>
                      </a:cubicBezTo>
                      <a:cubicBezTo>
                        <a:pt x="2141" y="3924"/>
                        <a:pt x="1623" y="3490"/>
                        <a:pt x="1373" y="2901"/>
                      </a:cubicBezTo>
                      <a:cubicBezTo>
                        <a:pt x="1216" y="3252"/>
                        <a:pt x="1034" y="3592"/>
                        <a:pt x="829" y="3918"/>
                      </a:cubicBezTo>
                      <a:lnTo>
                        <a:pt x="365" y="4587"/>
                      </a:lnTo>
                      <a:cubicBezTo>
                        <a:pt x="880" y="4850"/>
                        <a:pt x="1410" y="5081"/>
                        <a:pt x="1953" y="5279"/>
                      </a:cubicBezTo>
                      <a:cubicBezTo>
                        <a:pt x="3393" y="5674"/>
                        <a:pt x="4852" y="6074"/>
                        <a:pt x="6268" y="6348"/>
                      </a:cubicBezTo>
                      <a:cubicBezTo>
                        <a:pt x="7062" y="6473"/>
                        <a:pt x="7880" y="6000"/>
                        <a:pt x="8646" y="6771"/>
                      </a:cubicBezTo>
                      <a:cubicBezTo>
                        <a:pt x="9413" y="7542"/>
                        <a:pt x="7926" y="7291"/>
                        <a:pt x="7406" y="7463"/>
                      </a:cubicBezTo>
                      <a:cubicBezTo>
                        <a:pt x="6240" y="7812"/>
                        <a:pt x="5920" y="8430"/>
                        <a:pt x="6342" y="9298"/>
                      </a:cubicBezTo>
                      <a:cubicBezTo>
                        <a:pt x="6712" y="9821"/>
                        <a:pt x="7186" y="10261"/>
                        <a:pt x="7736" y="10590"/>
                      </a:cubicBezTo>
                      <a:cubicBezTo>
                        <a:pt x="7861" y="10367"/>
                        <a:pt x="7982" y="10125"/>
                        <a:pt x="8131" y="9796"/>
                      </a:cubicBezTo>
                      <a:cubicBezTo>
                        <a:pt x="8586" y="8713"/>
                        <a:pt x="9083" y="7672"/>
                        <a:pt x="9612" y="667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4" name="Freeform 4683">
                  <a:extLst>
                    <a:ext uri="{FF2B5EF4-FFF2-40B4-BE49-F238E27FC236}">
                      <a16:creationId xmlns:a16="http://schemas.microsoft.com/office/drawing/2014/main" id="{8A10584B-ADB8-0522-0A17-DC6A7AC6FB3A}"/>
                    </a:ext>
                  </a:extLst>
                </p:cNvPr>
                <p:cNvSpPr/>
                <p:nvPr/>
              </p:nvSpPr>
              <p:spPr>
                <a:xfrm rot="-780000">
                  <a:off x="1851647" y="4125219"/>
                  <a:ext cx="6308" cy="4652"/>
                </a:xfrm>
                <a:custGeom>
                  <a:avLst/>
                  <a:gdLst>
                    <a:gd name="connsiteX0" fmla="*/ 938 w 6308"/>
                    <a:gd name="connsiteY0" fmla="*/ 701 h 4652"/>
                    <a:gd name="connsiteX1" fmla="*/ 641 w 6308"/>
                    <a:gd name="connsiteY1" fmla="*/ 1817 h 4652"/>
                    <a:gd name="connsiteX2" fmla="*/ 2601 w 6308"/>
                    <a:gd name="connsiteY2" fmla="*/ 5264 h 4652"/>
                    <a:gd name="connsiteX3" fmla="*/ 4435 w 6308"/>
                    <a:gd name="connsiteY3" fmla="*/ 5115 h 4652"/>
                    <a:gd name="connsiteX4" fmla="*/ 6470 w 6308"/>
                    <a:gd name="connsiteY4" fmla="*/ 3206 h 4652"/>
                    <a:gd name="connsiteX5" fmla="*/ 6693 w 6308"/>
                    <a:gd name="connsiteY5" fmla="*/ 2634 h 4652"/>
                    <a:gd name="connsiteX6" fmla="*/ 6149 w 6308"/>
                    <a:gd name="connsiteY6" fmla="*/ 2537 h 4652"/>
                    <a:gd name="connsiteX7" fmla="*/ 938 w 6308"/>
                    <a:gd name="connsiteY7" fmla="*/ 701 h 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8" h="4652">
                      <a:moveTo>
                        <a:pt x="938" y="701"/>
                      </a:moveTo>
                      <a:cubicBezTo>
                        <a:pt x="840" y="1073"/>
                        <a:pt x="715" y="1445"/>
                        <a:pt x="641" y="1817"/>
                      </a:cubicBezTo>
                      <a:cubicBezTo>
                        <a:pt x="-5" y="4790"/>
                        <a:pt x="543" y="5659"/>
                        <a:pt x="2601" y="5264"/>
                      </a:cubicBezTo>
                      <a:cubicBezTo>
                        <a:pt x="3207" y="5166"/>
                        <a:pt x="3821" y="5117"/>
                        <a:pt x="4435" y="5115"/>
                      </a:cubicBezTo>
                      <a:cubicBezTo>
                        <a:pt x="5304" y="5092"/>
                        <a:pt x="5996" y="4497"/>
                        <a:pt x="6470" y="3206"/>
                      </a:cubicBezTo>
                      <a:lnTo>
                        <a:pt x="6693" y="2634"/>
                      </a:lnTo>
                      <a:cubicBezTo>
                        <a:pt x="6509" y="2616"/>
                        <a:pt x="6328" y="2583"/>
                        <a:pt x="6149" y="2537"/>
                      </a:cubicBezTo>
                      <a:cubicBezTo>
                        <a:pt x="4384" y="1988"/>
                        <a:pt x="2670" y="1347"/>
                        <a:pt x="938" y="70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5" name="Freeform 4684">
                  <a:extLst>
                    <a:ext uri="{FF2B5EF4-FFF2-40B4-BE49-F238E27FC236}">
                      <a16:creationId xmlns:a16="http://schemas.microsoft.com/office/drawing/2014/main" id="{3B02D4DD-8A51-23BD-F37A-B22FB1FC308A}"/>
                    </a:ext>
                  </a:extLst>
                </p:cNvPr>
                <p:cNvSpPr/>
                <p:nvPr/>
              </p:nvSpPr>
              <p:spPr>
                <a:xfrm rot="-780000">
                  <a:off x="1730238" y="4085412"/>
                  <a:ext cx="51" cy="464"/>
                </a:xfrm>
                <a:custGeom>
                  <a:avLst/>
                  <a:gdLst>
                    <a:gd name="connsiteX0" fmla="*/ 363 w 51"/>
                    <a:gd name="connsiteY0" fmla="*/ 696 h 464"/>
                    <a:gd name="connsiteX1" fmla="*/ 414 w 51"/>
                    <a:gd name="connsiteY1" fmla="*/ 1160 h 464"/>
                  </a:gdLst>
                  <a:ahLst/>
                  <a:cxnLst>
                    <a:cxn ang="0">
                      <a:pos x="connsiteX0" y="connsiteY0"/>
                    </a:cxn>
                    <a:cxn ang="0">
                      <a:pos x="connsiteX1" y="connsiteY1"/>
                    </a:cxn>
                  </a:cxnLst>
                  <a:rect l="l" t="t" r="r" b="b"/>
                  <a:pathLst>
                    <a:path w="51" h="464">
                      <a:moveTo>
                        <a:pt x="363" y="696"/>
                      </a:moveTo>
                      <a:lnTo>
                        <a:pt x="414" y="116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6" name="Freeform 4685">
                  <a:extLst>
                    <a:ext uri="{FF2B5EF4-FFF2-40B4-BE49-F238E27FC236}">
                      <a16:creationId xmlns:a16="http://schemas.microsoft.com/office/drawing/2014/main" id="{71522C15-8EA1-B8A9-2F2A-72148C9EE7D0}"/>
                    </a:ext>
                  </a:extLst>
                </p:cNvPr>
                <p:cNvSpPr/>
                <p:nvPr/>
              </p:nvSpPr>
              <p:spPr>
                <a:xfrm rot="-780000">
                  <a:off x="1740005" y="4096445"/>
                  <a:ext cx="5336" cy="2908"/>
                </a:xfrm>
                <a:custGeom>
                  <a:avLst/>
                  <a:gdLst>
                    <a:gd name="connsiteX0" fmla="*/ 365 w 5336"/>
                    <a:gd name="connsiteY0" fmla="*/ 3606 h 2908"/>
                    <a:gd name="connsiteX1" fmla="*/ 2919 w 5336"/>
                    <a:gd name="connsiteY1" fmla="*/ 2839 h 2908"/>
                    <a:gd name="connsiteX2" fmla="*/ 3491 w 5336"/>
                    <a:gd name="connsiteY2" fmla="*/ 2914 h 2908"/>
                    <a:gd name="connsiteX3" fmla="*/ 4884 w 5336"/>
                    <a:gd name="connsiteY3" fmla="*/ 3378 h 2908"/>
                    <a:gd name="connsiteX4" fmla="*/ 5604 w 5336"/>
                    <a:gd name="connsiteY4" fmla="*/ 2161 h 2908"/>
                    <a:gd name="connsiteX5" fmla="*/ 5702 w 5336"/>
                    <a:gd name="connsiteY5" fmla="*/ 2012 h 2908"/>
                    <a:gd name="connsiteX6" fmla="*/ 4039 w 5336"/>
                    <a:gd name="connsiteY6" fmla="*/ 2063 h 2908"/>
                    <a:gd name="connsiteX7" fmla="*/ 2227 w 5336"/>
                    <a:gd name="connsiteY7" fmla="*/ 1692 h 2908"/>
                    <a:gd name="connsiteX8" fmla="*/ 741 w 5336"/>
                    <a:gd name="connsiteY8" fmla="*/ 697 h 2908"/>
                    <a:gd name="connsiteX9" fmla="*/ 718 w 5336"/>
                    <a:gd name="connsiteY9" fmla="*/ 1092 h 2908"/>
                    <a:gd name="connsiteX10" fmla="*/ 365 w 5336"/>
                    <a:gd name="connsiteY10" fmla="*/ 3606 h 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6" h="2908">
                      <a:moveTo>
                        <a:pt x="365" y="3606"/>
                      </a:moveTo>
                      <a:cubicBezTo>
                        <a:pt x="1193" y="3278"/>
                        <a:pt x="2048" y="3021"/>
                        <a:pt x="2919" y="2839"/>
                      </a:cubicBezTo>
                      <a:cubicBezTo>
                        <a:pt x="3113" y="2832"/>
                        <a:pt x="3306" y="2857"/>
                        <a:pt x="3491" y="2914"/>
                      </a:cubicBezTo>
                      <a:cubicBezTo>
                        <a:pt x="3969" y="3023"/>
                        <a:pt x="4436" y="3179"/>
                        <a:pt x="4884" y="3378"/>
                      </a:cubicBezTo>
                      <a:cubicBezTo>
                        <a:pt x="5107" y="2983"/>
                        <a:pt x="5349" y="2561"/>
                        <a:pt x="5604" y="2161"/>
                      </a:cubicBezTo>
                      <a:lnTo>
                        <a:pt x="5702" y="2012"/>
                      </a:lnTo>
                      <a:cubicBezTo>
                        <a:pt x="5148" y="1945"/>
                        <a:pt x="4587" y="1963"/>
                        <a:pt x="4039" y="2063"/>
                      </a:cubicBezTo>
                      <a:cubicBezTo>
                        <a:pt x="3414" y="2082"/>
                        <a:pt x="2794" y="1955"/>
                        <a:pt x="2227" y="1692"/>
                      </a:cubicBezTo>
                      <a:cubicBezTo>
                        <a:pt x="1707" y="1371"/>
                        <a:pt x="1238" y="1023"/>
                        <a:pt x="741" y="697"/>
                      </a:cubicBezTo>
                      <a:cubicBezTo>
                        <a:pt x="741" y="823"/>
                        <a:pt x="718" y="944"/>
                        <a:pt x="718" y="1092"/>
                      </a:cubicBezTo>
                      <a:cubicBezTo>
                        <a:pt x="712" y="1942"/>
                        <a:pt x="593" y="2787"/>
                        <a:pt x="365" y="36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7" name="Freeform 4686">
                  <a:extLst>
                    <a:ext uri="{FF2B5EF4-FFF2-40B4-BE49-F238E27FC236}">
                      <a16:creationId xmlns:a16="http://schemas.microsoft.com/office/drawing/2014/main" id="{1E2DC711-E67E-F5CF-6CE8-DCB57EE50695}"/>
                    </a:ext>
                  </a:extLst>
                </p:cNvPr>
                <p:cNvSpPr/>
                <p:nvPr/>
              </p:nvSpPr>
              <p:spPr>
                <a:xfrm rot="-780000">
                  <a:off x="1881731" y="4115561"/>
                  <a:ext cx="783" cy="1709"/>
                </a:xfrm>
                <a:custGeom>
                  <a:avLst/>
                  <a:gdLst>
                    <a:gd name="connsiteX0" fmla="*/ 390 w 783"/>
                    <a:gd name="connsiteY0" fmla="*/ 2409 h 1709"/>
                    <a:gd name="connsiteX1" fmla="*/ 1035 w 783"/>
                    <a:gd name="connsiteY1" fmla="*/ 699 h 1709"/>
                    <a:gd name="connsiteX2" fmla="*/ 761 w 783"/>
                    <a:gd name="connsiteY2" fmla="*/ 1629 h 1709"/>
                    <a:gd name="connsiteX3" fmla="*/ 390 w 783"/>
                    <a:gd name="connsiteY3" fmla="*/ 2409 h 1709"/>
                  </a:gdLst>
                  <a:ahLst/>
                  <a:cxnLst>
                    <a:cxn ang="0">
                      <a:pos x="connsiteX0" y="connsiteY0"/>
                    </a:cxn>
                    <a:cxn ang="0">
                      <a:pos x="connsiteX1" y="connsiteY1"/>
                    </a:cxn>
                    <a:cxn ang="0">
                      <a:pos x="connsiteX2" y="connsiteY2"/>
                    </a:cxn>
                    <a:cxn ang="0">
                      <a:pos x="connsiteX3" y="connsiteY3"/>
                    </a:cxn>
                  </a:cxnLst>
                  <a:rect l="l" t="t" r="r" b="b"/>
                  <a:pathLst>
                    <a:path w="783" h="1709">
                      <a:moveTo>
                        <a:pt x="390" y="2409"/>
                      </a:moveTo>
                      <a:cubicBezTo>
                        <a:pt x="1110" y="2163"/>
                        <a:pt x="1356" y="1540"/>
                        <a:pt x="1035" y="699"/>
                      </a:cubicBezTo>
                      <a:lnTo>
                        <a:pt x="761" y="1629"/>
                      </a:lnTo>
                      <a:cubicBezTo>
                        <a:pt x="673" y="1866"/>
                        <a:pt x="538" y="2112"/>
                        <a:pt x="390" y="24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8" name="Freeform 4687">
                  <a:extLst>
                    <a:ext uri="{FF2B5EF4-FFF2-40B4-BE49-F238E27FC236}">
                      <a16:creationId xmlns:a16="http://schemas.microsoft.com/office/drawing/2014/main" id="{4FF1F30D-6437-B2BE-80F2-C6E114D0CA7F}"/>
                    </a:ext>
                  </a:extLst>
                </p:cNvPr>
                <p:cNvSpPr/>
                <p:nvPr/>
              </p:nvSpPr>
              <p:spPr>
                <a:xfrm rot="-780000">
                  <a:off x="1871647" y="4108842"/>
                  <a:ext cx="6964" cy="9935"/>
                </a:xfrm>
                <a:custGeom>
                  <a:avLst/>
                  <a:gdLst>
                    <a:gd name="connsiteX0" fmla="*/ 3312 w 6964"/>
                    <a:gd name="connsiteY0" fmla="*/ 9765 h 9935"/>
                    <a:gd name="connsiteX1" fmla="*/ 6661 w 6964"/>
                    <a:gd name="connsiteY1" fmla="*/ 10634 h 9935"/>
                    <a:gd name="connsiteX2" fmla="*/ 7353 w 6964"/>
                    <a:gd name="connsiteY2" fmla="*/ 7437 h 9935"/>
                    <a:gd name="connsiteX3" fmla="*/ 6424 w 6964"/>
                    <a:gd name="connsiteY3" fmla="*/ 7117 h 9935"/>
                    <a:gd name="connsiteX4" fmla="*/ 6224 w 6964"/>
                    <a:gd name="connsiteY4" fmla="*/ 7019 h 9935"/>
                    <a:gd name="connsiteX5" fmla="*/ 5035 w 6964"/>
                    <a:gd name="connsiteY5" fmla="*/ 7949 h 9935"/>
                    <a:gd name="connsiteX6" fmla="*/ 4194 w 6964"/>
                    <a:gd name="connsiteY6" fmla="*/ 6336 h 9935"/>
                    <a:gd name="connsiteX7" fmla="*/ 4343 w 6964"/>
                    <a:gd name="connsiteY7" fmla="*/ 4524 h 9935"/>
                    <a:gd name="connsiteX8" fmla="*/ 4194 w 6964"/>
                    <a:gd name="connsiteY8" fmla="*/ 1997 h 9935"/>
                    <a:gd name="connsiteX9" fmla="*/ 2829 w 6964"/>
                    <a:gd name="connsiteY9" fmla="*/ 733 h 9935"/>
                    <a:gd name="connsiteX10" fmla="*/ 1291 w 6964"/>
                    <a:gd name="connsiteY10" fmla="*/ 2940 h 9935"/>
                    <a:gd name="connsiteX11" fmla="*/ 548 w 6964"/>
                    <a:gd name="connsiteY11" fmla="*/ 7205 h 9935"/>
                    <a:gd name="connsiteX12" fmla="*/ 399 w 6964"/>
                    <a:gd name="connsiteY12" fmla="*/ 9389 h 9935"/>
                    <a:gd name="connsiteX13" fmla="*/ 3312 w 6964"/>
                    <a:gd name="connsiteY13" fmla="*/ 9765 h 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4" h="9935">
                      <a:moveTo>
                        <a:pt x="3312" y="9765"/>
                      </a:moveTo>
                      <a:cubicBezTo>
                        <a:pt x="4397" y="10164"/>
                        <a:pt x="5518" y="10455"/>
                        <a:pt x="6661" y="10634"/>
                      </a:cubicBezTo>
                      <a:cubicBezTo>
                        <a:pt x="6572" y="9524"/>
                        <a:pt x="6813" y="8412"/>
                        <a:pt x="7353" y="7437"/>
                      </a:cubicBezTo>
                      <a:lnTo>
                        <a:pt x="6424" y="7117"/>
                      </a:lnTo>
                      <a:lnTo>
                        <a:pt x="6224" y="7019"/>
                      </a:lnTo>
                      <a:cubicBezTo>
                        <a:pt x="5760" y="7517"/>
                        <a:pt x="5295" y="7986"/>
                        <a:pt x="5035" y="7949"/>
                      </a:cubicBezTo>
                      <a:cubicBezTo>
                        <a:pt x="4570" y="7897"/>
                        <a:pt x="4343" y="7019"/>
                        <a:pt x="4194" y="6336"/>
                      </a:cubicBezTo>
                      <a:cubicBezTo>
                        <a:pt x="4200" y="5730"/>
                        <a:pt x="4250" y="5124"/>
                        <a:pt x="4343" y="4524"/>
                      </a:cubicBezTo>
                      <a:cubicBezTo>
                        <a:pt x="4413" y="3679"/>
                        <a:pt x="4363" y="2828"/>
                        <a:pt x="4194" y="1997"/>
                      </a:cubicBezTo>
                      <a:cubicBezTo>
                        <a:pt x="3940" y="1400"/>
                        <a:pt x="3443" y="940"/>
                        <a:pt x="2829" y="733"/>
                      </a:cubicBezTo>
                      <a:cubicBezTo>
                        <a:pt x="1765" y="436"/>
                        <a:pt x="1737" y="2127"/>
                        <a:pt x="1291" y="2940"/>
                      </a:cubicBezTo>
                      <a:cubicBezTo>
                        <a:pt x="451" y="4193"/>
                        <a:pt x="181" y="5742"/>
                        <a:pt x="548" y="7205"/>
                      </a:cubicBezTo>
                      <a:cubicBezTo>
                        <a:pt x="676" y="7935"/>
                        <a:pt x="625" y="8684"/>
                        <a:pt x="399" y="9389"/>
                      </a:cubicBezTo>
                      <a:cubicBezTo>
                        <a:pt x="1385" y="9196"/>
                        <a:pt x="2407" y="9328"/>
                        <a:pt x="3312" y="97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89" name="Freeform 4688">
                  <a:extLst>
                    <a:ext uri="{FF2B5EF4-FFF2-40B4-BE49-F238E27FC236}">
                      <a16:creationId xmlns:a16="http://schemas.microsoft.com/office/drawing/2014/main" id="{8A55EADB-234E-196A-CA9E-E85EC8A4ACAD}"/>
                    </a:ext>
                  </a:extLst>
                </p:cNvPr>
                <p:cNvSpPr/>
                <p:nvPr/>
              </p:nvSpPr>
              <p:spPr>
                <a:xfrm rot="-780000">
                  <a:off x="1740727" y="4092617"/>
                  <a:ext cx="4215" cy="4386"/>
                </a:xfrm>
                <a:custGeom>
                  <a:avLst/>
                  <a:gdLst>
                    <a:gd name="connsiteX0" fmla="*/ 4554 w 4215"/>
                    <a:gd name="connsiteY0" fmla="*/ 5083 h 4386"/>
                    <a:gd name="connsiteX1" fmla="*/ 4280 w 4215"/>
                    <a:gd name="connsiteY1" fmla="*/ 3991 h 4386"/>
                    <a:gd name="connsiteX2" fmla="*/ 3040 w 4215"/>
                    <a:gd name="connsiteY2" fmla="*/ 1436 h 4386"/>
                    <a:gd name="connsiteX3" fmla="*/ 1726 w 4215"/>
                    <a:gd name="connsiteY3" fmla="*/ 1087 h 4386"/>
                    <a:gd name="connsiteX4" fmla="*/ 685 w 4215"/>
                    <a:gd name="connsiteY4" fmla="*/ 1854 h 4386"/>
                    <a:gd name="connsiteX5" fmla="*/ 365 w 4215"/>
                    <a:gd name="connsiteY5" fmla="*/ 2128 h 4386"/>
                    <a:gd name="connsiteX6" fmla="*/ 4331 w 4215"/>
                    <a:gd name="connsiteY6" fmla="*/ 5004 h 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 h="4386">
                      <a:moveTo>
                        <a:pt x="4554" y="5083"/>
                      </a:moveTo>
                      <a:cubicBezTo>
                        <a:pt x="4632" y="4697"/>
                        <a:pt x="4531" y="4296"/>
                        <a:pt x="4280" y="3991"/>
                      </a:cubicBezTo>
                      <a:cubicBezTo>
                        <a:pt x="3774" y="3188"/>
                        <a:pt x="3358" y="2331"/>
                        <a:pt x="3040" y="1436"/>
                      </a:cubicBezTo>
                      <a:cubicBezTo>
                        <a:pt x="2743" y="692"/>
                        <a:pt x="2422" y="395"/>
                        <a:pt x="1726" y="1087"/>
                      </a:cubicBezTo>
                      <a:cubicBezTo>
                        <a:pt x="1397" y="1367"/>
                        <a:pt x="1049" y="1623"/>
                        <a:pt x="685" y="1854"/>
                      </a:cubicBezTo>
                      <a:lnTo>
                        <a:pt x="365" y="2128"/>
                      </a:lnTo>
                      <a:cubicBezTo>
                        <a:pt x="1634" y="3158"/>
                        <a:pt x="2958" y="4118"/>
                        <a:pt x="4331" y="50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0" name="Freeform 4689">
                  <a:extLst>
                    <a:ext uri="{FF2B5EF4-FFF2-40B4-BE49-F238E27FC236}">
                      <a16:creationId xmlns:a16="http://schemas.microsoft.com/office/drawing/2014/main" id="{FC3418F8-4B14-BBC8-293F-A9AB35DC95B4}"/>
                    </a:ext>
                  </a:extLst>
                </p:cNvPr>
                <p:cNvSpPr/>
                <p:nvPr/>
              </p:nvSpPr>
              <p:spPr>
                <a:xfrm rot="-780000">
                  <a:off x="1737038" y="4126130"/>
                  <a:ext cx="1443" cy="2333"/>
                </a:xfrm>
                <a:custGeom>
                  <a:avLst/>
                  <a:gdLst>
                    <a:gd name="connsiteX0" fmla="*/ 1781 w 1443"/>
                    <a:gd name="connsiteY0" fmla="*/ 1692 h 2333"/>
                    <a:gd name="connsiteX1" fmla="*/ 1581 w 1443"/>
                    <a:gd name="connsiteY1" fmla="*/ 703 h 2333"/>
                    <a:gd name="connsiteX2" fmla="*/ 787 w 1443"/>
                    <a:gd name="connsiteY2" fmla="*/ 1994 h 2333"/>
                    <a:gd name="connsiteX3" fmla="*/ 364 w 1443"/>
                    <a:gd name="connsiteY3" fmla="*/ 3035 h 2333"/>
                    <a:gd name="connsiteX4" fmla="*/ 1781 w 1443"/>
                    <a:gd name="connsiteY4" fmla="*/ 1692 h 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333">
                      <a:moveTo>
                        <a:pt x="1781" y="1692"/>
                      </a:moveTo>
                      <a:cubicBezTo>
                        <a:pt x="1730" y="1395"/>
                        <a:pt x="1656" y="1074"/>
                        <a:pt x="1581" y="703"/>
                      </a:cubicBezTo>
                      <a:cubicBezTo>
                        <a:pt x="1291" y="1117"/>
                        <a:pt x="1026" y="1548"/>
                        <a:pt x="787" y="1994"/>
                      </a:cubicBezTo>
                      <a:cubicBezTo>
                        <a:pt x="617" y="2328"/>
                        <a:pt x="475" y="2677"/>
                        <a:pt x="364" y="3035"/>
                      </a:cubicBezTo>
                      <a:cubicBezTo>
                        <a:pt x="1457" y="3060"/>
                        <a:pt x="1930" y="2612"/>
                        <a:pt x="1781" y="16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1" name="Freeform 4690">
                  <a:extLst>
                    <a:ext uri="{FF2B5EF4-FFF2-40B4-BE49-F238E27FC236}">
                      <a16:creationId xmlns:a16="http://schemas.microsoft.com/office/drawing/2014/main" id="{1F3753C3-4D5C-71DD-5256-A0AFAD453157}"/>
                    </a:ext>
                  </a:extLst>
                </p:cNvPr>
                <p:cNvSpPr/>
                <p:nvPr/>
              </p:nvSpPr>
              <p:spPr>
                <a:xfrm rot="-780000">
                  <a:off x="1831861" y="4092448"/>
                  <a:ext cx="11935" cy="17040"/>
                </a:xfrm>
                <a:custGeom>
                  <a:avLst/>
                  <a:gdLst>
                    <a:gd name="connsiteX0" fmla="*/ 6129 w 11935"/>
                    <a:gd name="connsiteY0" fmla="*/ 17462 h 17040"/>
                    <a:gd name="connsiteX1" fmla="*/ 6923 w 11935"/>
                    <a:gd name="connsiteY1" fmla="*/ 17736 h 17040"/>
                    <a:gd name="connsiteX2" fmla="*/ 7123 w 11935"/>
                    <a:gd name="connsiteY2" fmla="*/ 13792 h 17040"/>
                    <a:gd name="connsiteX3" fmla="*/ 7221 w 11935"/>
                    <a:gd name="connsiteY3" fmla="*/ 13197 h 17040"/>
                    <a:gd name="connsiteX4" fmla="*/ 6403 w 11935"/>
                    <a:gd name="connsiteY4" fmla="*/ 12402 h 17040"/>
                    <a:gd name="connsiteX5" fmla="*/ 6900 w 11935"/>
                    <a:gd name="connsiteY5" fmla="*/ 12230 h 17040"/>
                    <a:gd name="connsiteX6" fmla="*/ 7323 w 11935"/>
                    <a:gd name="connsiteY6" fmla="*/ 12528 h 17040"/>
                    <a:gd name="connsiteX7" fmla="*/ 7992 w 11935"/>
                    <a:gd name="connsiteY7" fmla="*/ 8658 h 17040"/>
                    <a:gd name="connsiteX8" fmla="*/ 10221 w 11935"/>
                    <a:gd name="connsiteY8" fmla="*/ 5633 h 17040"/>
                    <a:gd name="connsiteX9" fmla="*/ 8758 w 11935"/>
                    <a:gd name="connsiteY9" fmla="*/ 4118 h 17040"/>
                    <a:gd name="connsiteX10" fmla="*/ 11508 w 11935"/>
                    <a:gd name="connsiteY10" fmla="*/ 3101 h 17040"/>
                    <a:gd name="connsiteX11" fmla="*/ 11828 w 11935"/>
                    <a:gd name="connsiteY11" fmla="*/ 2729 h 17040"/>
                    <a:gd name="connsiteX12" fmla="*/ 12293 w 11935"/>
                    <a:gd name="connsiteY12" fmla="*/ 2529 h 17040"/>
                    <a:gd name="connsiteX13" fmla="*/ 12316 w 11935"/>
                    <a:gd name="connsiteY13" fmla="*/ 1934 h 17040"/>
                    <a:gd name="connsiteX14" fmla="*/ 11150 w 11935"/>
                    <a:gd name="connsiteY14" fmla="*/ 1735 h 17040"/>
                    <a:gd name="connsiteX15" fmla="*/ 9367 w 11935"/>
                    <a:gd name="connsiteY15" fmla="*/ 1214 h 17040"/>
                    <a:gd name="connsiteX16" fmla="*/ 7086 w 11935"/>
                    <a:gd name="connsiteY16" fmla="*/ 1414 h 17040"/>
                    <a:gd name="connsiteX17" fmla="*/ 7583 w 11935"/>
                    <a:gd name="connsiteY17" fmla="*/ 2580 h 17040"/>
                    <a:gd name="connsiteX18" fmla="*/ 7063 w 11935"/>
                    <a:gd name="connsiteY18" fmla="*/ 2706 h 17040"/>
                    <a:gd name="connsiteX19" fmla="*/ 6343 w 11935"/>
                    <a:gd name="connsiteY19" fmla="*/ 2134 h 17040"/>
                    <a:gd name="connsiteX20" fmla="*/ 1656 w 11935"/>
                    <a:gd name="connsiteY20" fmla="*/ 6822 h 17040"/>
                    <a:gd name="connsiteX21" fmla="*/ 416 w 11935"/>
                    <a:gd name="connsiteY21" fmla="*/ 10219 h 17040"/>
                    <a:gd name="connsiteX22" fmla="*/ 616 w 11935"/>
                    <a:gd name="connsiteY22" fmla="*/ 13889 h 17040"/>
                    <a:gd name="connsiteX23" fmla="*/ 616 w 11935"/>
                    <a:gd name="connsiteY23" fmla="*/ 14135 h 17040"/>
                    <a:gd name="connsiteX24" fmla="*/ 2673 w 11935"/>
                    <a:gd name="connsiteY24" fmla="*/ 15474 h 17040"/>
                    <a:gd name="connsiteX25" fmla="*/ 6129 w 11935"/>
                    <a:gd name="connsiteY25" fmla="*/ 17462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5" h="17040">
                      <a:moveTo>
                        <a:pt x="6129" y="17462"/>
                      </a:moveTo>
                      <a:lnTo>
                        <a:pt x="6923" y="17736"/>
                      </a:lnTo>
                      <a:cubicBezTo>
                        <a:pt x="6858" y="16418"/>
                        <a:pt x="6925" y="15097"/>
                        <a:pt x="7123" y="13792"/>
                      </a:cubicBezTo>
                      <a:lnTo>
                        <a:pt x="7221" y="13197"/>
                      </a:lnTo>
                      <a:lnTo>
                        <a:pt x="6403" y="12402"/>
                      </a:lnTo>
                      <a:lnTo>
                        <a:pt x="6900" y="12230"/>
                      </a:lnTo>
                      <a:lnTo>
                        <a:pt x="7323" y="12528"/>
                      </a:lnTo>
                      <a:lnTo>
                        <a:pt x="7992" y="8658"/>
                      </a:lnTo>
                      <a:cubicBezTo>
                        <a:pt x="8312" y="6920"/>
                        <a:pt x="9106" y="5907"/>
                        <a:pt x="10221" y="5633"/>
                      </a:cubicBezTo>
                      <a:cubicBezTo>
                        <a:pt x="9598" y="5280"/>
                        <a:pt x="9090" y="4754"/>
                        <a:pt x="8758" y="4118"/>
                      </a:cubicBezTo>
                      <a:cubicBezTo>
                        <a:pt x="10839" y="4615"/>
                        <a:pt x="11164" y="3872"/>
                        <a:pt x="11508" y="3101"/>
                      </a:cubicBezTo>
                      <a:cubicBezTo>
                        <a:pt x="11571" y="2945"/>
                        <a:pt x="11684" y="2814"/>
                        <a:pt x="11828" y="2729"/>
                      </a:cubicBezTo>
                      <a:lnTo>
                        <a:pt x="12293" y="2529"/>
                      </a:lnTo>
                      <a:cubicBezTo>
                        <a:pt x="12293" y="2329"/>
                        <a:pt x="12316" y="2106"/>
                        <a:pt x="12316" y="1934"/>
                      </a:cubicBezTo>
                      <a:cubicBezTo>
                        <a:pt x="12293" y="1660"/>
                        <a:pt x="11550" y="1837"/>
                        <a:pt x="11150" y="1735"/>
                      </a:cubicBezTo>
                      <a:cubicBezTo>
                        <a:pt x="10532" y="1609"/>
                        <a:pt x="9757" y="1660"/>
                        <a:pt x="9367" y="1214"/>
                      </a:cubicBezTo>
                      <a:cubicBezTo>
                        <a:pt x="8647" y="448"/>
                        <a:pt x="7973" y="545"/>
                        <a:pt x="7086" y="1414"/>
                      </a:cubicBezTo>
                      <a:cubicBezTo>
                        <a:pt x="7380" y="1735"/>
                        <a:pt x="7555" y="2146"/>
                        <a:pt x="7583" y="2580"/>
                      </a:cubicBezTo>
                      <a:lnTo>
                        <a:pt x="7063" y="2706"/>
                      </a:lnTo>
                      <a:lnTo>
                        <a:pt x="6343" y="2134"/>
                      </a:lnTo>
                      <a:lnTo>
                        <a:pt x="1656" y="6822"/>
                      </a:lnTo>
                      <a:cubicBezTo>
                        <a:pt x="708" y="7681"/>
                        <a:pt x="244" y="8951"/>
                        <a:pt x="416" y="10219"/>
                      </a:cubicBezTo>
                      <a:cubicBezTo>
                        <a:pt x="541" y="11408"/>
                        <a:pt x="565" y="12649"/>
                        <a:pt x="616" y="13889"/>
                      </a:cubicBezTo>
                      <a:lnTo>
                        <a:pt x="616" y="14135"/>
                      </a:lnTo>
                      <a:cubicBezTo>
                        <a:pt x="1355" y="14494"/>
                        <a:pt x="2046" y="14943"/>
                        <a:pt x="2673" y="15474"/>
                      </a:cubicBezTo>
                      <a:cubicBezTo>
                        <a:pt x="3689" y="16349"/>
                        <a:pt x="4862" y="17024"/>
                        <a:pt x="6129" y="174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2" name="Freeform 4691">
                  <a:extLst>
                    <a:ext uri="{FF2B5EF4-FFF2-40B4-BE49-F238E27FC236}">
                      <a16:creationId xmlns:a16="http://schemas.microsoft.com/office/drawing/2014/main" id="{A4CD5FBA-A5F6-6253-240B-7E69D25745BC}"/>
                    </a:ext>
                  </a:extLst>
                </p:cNvPr>
                <p:cNvSpPr/>
                <p:nvPr/>
              </p:nvSpPr>
              <p:spPr>
                <a:xfrm rot="-780000">
                  <a:off x="1740026" y="4119716"/>
                  <a:ext cx="1244" cy="1547"/>
                </a:xfrm>
                <a:custGeom>
                  <a:avLst/>
                  <a:gdLst>
                    <a:gd name="connsiteX0" fmla="*/ 365 w 1244"/>
                    <a:gd name="connsiteY0" fmla="*/ 1505 h 1547"/>
                    <a:gd name="connsiteX1" fmla="*/ 983 w 1244"/>
                    <a:gd name="connsiteY1" fmla="*/ 2249 h 1547"/>
                    <a:gd name="connsiteX2" fmla="*/ 1610 w 1244"/>
                    <a:gd name="connsiteY2" fmla="*/ 701 h 1547"/>
                    <a:gd name="connsiteX3" fmla="*/ 365 w 1244"/>
                    <a:gd name="connsiteY3" fmla="*/ 1505 h 1547"/>
                  </a:gdLst>
                  <a:ahLst/>
                  <a:cxnLst>
                    <a:cxn ang="0">
                      <a:pos x="connsiteX0" y="connsiteY0"/>
                    </a:cxn>
                    <a:cxn ang="0">
                      <a:pos x="connsiteX1" y="connsiteY1"/>
                    </a:cxn>
                    <a:cxn ang="0">
                      <a:pos x="connsiteX2" y="connsiteY2"/>
                    </a:cxn>
                    <a:cxn ang="0">
                      <a:pos x="connsiteX3" y="connsiteY3"/>
                    </a:cxn>
                  </a:cxnLst>
                  <a:rect l="l" t="t" r="r" b="b"/>
                  <a:pathLst>
                    <a:path w="1244" h="1547">
                      <a:moveTo>
                        <a:pt x="365" y="1505"/>
                      </a:moveTo>
                      <a:cubicBezTo>
                        <a:pt x="365" y="1705"/>
                        <a:pt x="639" y="1970"/>
                        <a:pt x="983" y="2249"/>
                      </a:cubicBezTo>
                      <a:cubicBezTo>
                        <a:pt x="1154" y="1718"/>
                        <a:pt x="1363" y="1201"/>
                        <a:pt x="1610" y="701"/>
                      </a:cubicBezTo>
                      <a:cubicBezTo>
                        <a:pt x="1011" y="887"/>
                        <a:pt x="388" y="1134"/>
                        <a:pt x="365" y="15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3" name="Freeform 4692">
                  <a:extLst>
                    <a:ext uri="{FF2B5EF4-FFF2-40B4-BE49-F238E27FC236}">
                      <a16:creationId xmlns:a16="http://schemas.microsoft.com/office/drawing/2014/main" id="{931B5991-F1BE-94E1-BAA6-69B8E72608A2}"/>
                    </a:ext>
                  </a:extLst>
                </p:cNvPr>
                <p:cNvSpPr/>
                <p:nvPr/>
              </p:nvSpPr>
              <p:spPr>
                <a:xfrm rot="-780000">
                  <a:off x="1705662" y="4108254"/>
                  <a:ext cx="4240" cy="5710"/>
                </a:xfrm>
                <a:custGeom>
                  <a:avLst/>
                  <a:gdLst>
                    <a:gd name="connsiteX0" fmla="*/ 3513 w 4240"/>
                    <a:gd name="connsiteY0" fmla="*/ 4598 h 5710"/>
                    <a:gd name="connsiteX1" fmla="*/ 4181 w 4240"/>
                    <a:gd name="connsiteY1" fmla="*/ 3557 h 5710"/>
                    <a:gd name="connsiteX2" fmla="*/ 4353 w 4240"/>
                    <a:gd name="connsiteY2" fmla="*/ 3037 h 5710"/>
                    <a:gd name="connsiteX3" fmla="*/ 4599 w 4240"/>
                    <a:gd name="connsiteY3" fmla="*/ 2493 h 5710"/>
                    <a:gd name="connsiteX4" fmla="*/ 3039 w 4240"/>
                    <a:gd name="connsiteY4" fmla="*/ 1727 h 5710"/>
                    <a:gd name="connsiteX5" fmla="*/ 2913 w 4240"/>
                    <a:gd name="connsiteY5" fmla="*/ 1629 h 5710"/>
                    <a:gd name="connsiteX6" fmla="*/ 1896 w 4240"/>
                    <a:gd name="connsiteY6" fmla="*/ 700 h 5710"/>
                    <a:gd name="connsiteX7" fmla="*/ 359 w 4240"/>
                    <a:gd name="connsiteY7" fmla="*/ 6354 h 5710"/>
                    <a:gd name="connsiteX8" fmla="*/ 3513 w 4240"/>
                    <a:gd name="connsiteY8" fmla="*/ 4598 h 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0" h="5710">
                      <a:moveTo>
                        <a:pt x="3513" y="4598"/>
                      </a:moveTo>
                      <a:cubicBezTo>
                        <a:pt x="3516" y="4151"/>
                        <a:pt x="3776" y="3746"/>
                        <a:pt x="4181" y="3557"/>
                      </a:cubicBezTo>
                      <a:lnTo>
                        <a:pt x="4353" y="3037"/>
                      </a:lnTo>
                      <a:lnTo>
                        <a:pt x="4599" y="2493"/>
                      </a:lnTo>
                      <a:cubicBezTo>
                        <a:pt x="4052" y="2298"/>
                        <a:pt x="3528" y="2041"/>
                        <a:pt x="3039" y="1727"/>
                      </a:cubicBezTo>
                      <a:lnTo>
                        <a:pt x="2913" y="1629"/>
                      </a:lnTo>
                      <a:cubicBezTo>
                        <a:pt x="2546" y="1352"/>
                        <a:pt x="2206" y="1041"/>
                        <a:pt x="1896" y="700"/>
                      </a:cubicBezTo>
                      <a:cubicBezTo>
                        <a:pt x="1325" y="2633"/>
                        <a:pt x="781" y="4519"/>
                        <a:pt x="359" y="6354"/>
                      </a:cubicBezTo>
                      <a:cubicBezTo>
                        <a:pt x="3239" y="6559"/>
                        <a:pt x="3587" y="6257"/>
                        <a:pt x="3513" y="459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4" name="Freeform 4693">
                  <a:extLst>
                    <a:ext uri="{FF2B5EF4-FFF2-40B4-BE49-F238E27FC236}">
                      <a16:creationId xmlns:a16="http://schemas.microsoft.com/office/drawing/2014/main" id="{FBABAFFF-2AE3-18EB-8F0C-60C9F3010FDF}"/>
                    </a:ext>
                  </a:extLst>
                </p:cNvPr>
                <p:cNvSpPr/>
                <p:nvPr/>
              </p:nvSpPr>
              <p:spPr>
                <a:xfrm rot="-780000">
                  <a:off x="1887548" y="4140047"/>
                  <a:ext cx="1063" cy="2206"/>
                </a:xfrm>
                <a:custGeom>
                  <a:avLst/>
                  <a:gdLst>
                    <a:gd name="connsiteX0" fmla="*/ 1455 w 1063"/>
                    <a:gd name="connsiteY0" fmla="*/ 2911 h 2206"/>
                    <a:gd name="connsiteX1" fmla="*/ 763 w 1063"/>
                    <a:gd name="connsiteY1" fmla="*/ 1224 h 2206"/>
                    <a:gd name="connsiteX2" fmla="*/ 391 w 1063"/>
                    <a:gd name="connsiteY2" fmla="*/ 704 h 2206"/>
                    <a:gd name="connsiteX3" fmla="*/ 1455 w 1063"/>
                    <a:gd name="connsiteY3" fmla="*/ 2911 h 2206"/>
                  </a:gdLst>
                  <a:ahLst/>
                  <a:cxnLst>
                    <a:cxn ang="0">
                      <a:pos x="connsiteX0" y="connsiteY0"/>
                    </a:cxn>
                    <a:cxn ang="0">
                      <a:pos x="connsiteX1" y="connsiteY1"/>
                    </a:cxn>
                    <a:cxn ang="0">
                      <a:pos x="connsiteX2" y="connsiteY2"/>
                    </a:cxn>
                    <a:cxn ang="0">
                      <a:pos x="connsiteX3" y="connsiteY3"/>
                    </a:cxn>
                  </a:cxnLst>
                  <a:rect l="l" t="t" r="r" b="b"/>
                  <a:pathLst>
                    <a:path w="1063" h="2206">
                      <a:moveTo>
                        <a:pt x="1455" y="2911"/>
                      </a:moveTo>
                      <a:cubicBezTo>
                        <a:pt x="1394" y="2293"/>
                        <a:pt x="1154" y="1706"/>
                        <a:pt x="763" y="1224"/>
                      </a:cubicBezTo>
                      <a:lnTo>
                        <a:pt x="391" y="704"/>
                      </a:lnTo>
                      <a:cubicBezTo>
                        <a:pt x="627" y="1491"/>
                        <a:pt x="986" y="2236"/>
                        <a:pt x="1455" y="29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5" name="Freeform 4694">
                  <a:extLst>
                    <a:ext uri="{FF2B5EF4-FFF2-40B4-BE49-F238E27FC236}">
                      <a16:creationId xmlns:a16="http://schemas.microsoft.com/office/drawing/2014/main" id="{299B1236-EA69-4685-0E38-CAED622F157E}"/>
                    </a:ext>
                  </a:extLst>
                </p:cNvPr>
                <p:cNvSpPr/>
                <p:nvPr/>
              </p:nvSpPr>
              <p:spPr>
                <a:xfrm rot="-780000">
                  <a:off x="1837547" y="4140108"/>
                  <a:ext cx="23238" cy="24335"/>
                </a:xfrm>
                <a:custGeom>
                  <a:avLst/>
                  <a:gdLst>
                    <a:gd name="connsiteX0" fmla="*/ 22710 w 23238"/>
                    <a:gd name="connsiteY0" fmla="*/ 21392 h 24335"/>
                    <a:gd name="connsiteX1" fmla="*/ 21990 w 23238"/>
                    <a:gd name="connsiteY1" fmla="*/ 20328 h 24335"/>
                    <a:gd name="connsiteX2" fmla="*/ 22510 w 23238"/>
                    <a:gd name="connsiteY2" fmla="*/ 19311 h 24335"/>
                    <a:gd name="connsiteX3" fmla="*/ 22858 w 23238"/>
                    <a:gd name="connsiteY3" fmla="*/ 19288 h 24335"/>
                    <a:gd name="connsiteX4" fmla="*/ 23337 w 23238"/>
                    <a:gd name="connsiteY4" fmla="*/ 16644 h 24335"/>
                    <a:gd name="connsiteX5" fmla="*/ 23091 w 23238"/>
                    <a:gd name="connsiteY5" fmla="*/ 12230 h 24335"/>
                    <a:gd name="connsiteX6" fmla="*/ 21851 w 23238"/>
                    <a:gd name="connsiteY6" fmla="*/ 12527 h 24335"/>
                    <a:gd name="connsiteX7" fmla="*/ 16895 w 23238"/>
                    <a:gd name="connsiteY7" fmla="*/ 12625 h 24335"/>
                    <a:gd name="connsiteX8" fmla="*/ 12939 w 23238"/>
                    <a:gd name="connsiteY8" fmla="*/ 10007 h 24335"/>
                    <a:gd name="connsiteX9" fmla="*/ 12928 w 23238"/>
                    <a:gd name="connsiteY9" fmla="*/ 9949 h 24335"/>
                    <a:gd name="connsiteX10" fmla="*/ 13769 w 23238"/>
                    <a:gd name="connsiteY10" fmla="*/ 9019 h 24335"/>
                    <a:gd name="connsiteX11" fmla="*/ 17907 w 23238"/>
                    <a:gd name="connsiteY11" fmla="*/ 9043 h 24335"/>
                    <a:gd name="connsiteX12" fmla="*/ 18330 w 23238"/>
                    <a:gd name="connsiteY12" fmla="*/ 8323 h 24335"/>
                    <a:gd name="connsiteX13" fmla="*/ 20016 w 23238"/>
                    <a:gd name="connsiteY13" fmla="*/ 6636 h 24335"/>
                    <a:gd name="connsiteX14" fmla="*/ 22422 w 23238"/>
                    <a:gd name="connsiteY14" fmla="*/ 4183 h 24335"/>
                    <a:gd name="connsiteX15" fmla="*/ 22199 w 23238"/>
                    <a:gd name="connsiteY15" fmla="*/ 3788 h 24335"/>
                    <a:gd name="connsiteX16" fmla="*/ 22571 w 23238"/>
                    <a:gd name="connsiteY16" fmla="*/ 3323 h 24335"/>
                    <a:gd name="connsiteX17" fmla="*/ 19993 w 23238"/>
                    <a:gd name="connsiteY17" fmla="*/ 2032 h 24335"/>
                    <a:gd name="connsiteX18" fmla="*/ 19337 w 23238"/>
                    <a:gd name="connsiteY18" fmla="*/ 3298 h 24335"/>
                    <a:gd name="connsiteX19" fmla="*/ 19528 w 23238"/>
                    <a:gd name="connsiteY19" fmla="*/ 3644 h 24335"/>
                    <a:gd name="connsiteX20" fmla="*/ 19133 w 23238"/>
                    <a:gd name="connsiteY20" fmla="*/ 4661 h 24335"/>
                    <a:gd name="connsiteX21" fmla="*/ 17693 w 23238"/>
                    <a:gd name="connsiteY21" fmla="*/ 3867 h 24335"/>
                    <a:gd name="connsiteX22" fmla="*/ 18088 w 23238"/>
                    <a:gd name="connsiteY22" fmla="*/ 2231 h 24335"/>
                    <a:gd name="connsiteX23" fmla="*/ 18855 w 23238"/>
                    <a:gd name="connsiteY23" fmla="*/ 1511 h 24335"/>
                    <a:gd name="connsiteX24" fmla="*/ 16946 w 23238"/>
                    <a:gd name="connsiteY24" fmla="*/ 745 h 24335"/>
                    <a:gd name="connsiteX25" fmla="*/ 13973 w 23238"/>
                    <a:gd name="connsiteY25" fmla="*/ 3820 h 24335"/>
                    <a:gd name="connsiteX26" fmla="*/ 12580 w 23238"/>
                    <a:gd name="connsiteY26" fmla="*/ 6994 h 24335"/>
                    <a:gd name="connsiteX27" fmla="*/ 9951 w 23238"/>
                    <a:gd name="connsiteY27" fmla="*/ 9424 h 24335"/>
                    <a:gd name="connsiteX28" fmla="*/ 6481 w 23238"/>
                    <a:gd name="connsiteY28" fmla="*/ 10441 h 24335"/>
                    <a:gd name="connsiteX29" fmla="*/ 5687 w 23238"/>
                    <a:gd name="connsiteY29" fmla="*/ 9047 h 24335"/>
                    <a:gd name="connsiteX30" fmla="*/ 6504 w 23238"/>
                    <a:gd name="connsiteY30" fmla="*/ 5749 h 24335"/>
                    <a:gd name="connsiteX31" fmla="*/ 5264 w 23238"/>
                    <a:gd name="connsiteY31" fmla="*/ 3639 h 24335"/>
                    <a:gd name="connsiteX32" fmla="*/ 2143 w 23238"/>
                    <a:gd name="connsiteY32" fmla="*/ 3616 h 24335"/>
                    <a:gd name="connsiteX33" fmla="*/ 480 w 23238"/>
                    <a:gd name="connsiteY33" fmla="*/ 4285 h 24335"/>
                    <a:gd name="connsiteX34" fmla="*/ 382 w 23238"/>
                    <a:gd name="connsiteY34" fmla="*/ 4359 h 24335"/>
                    <a:gd name="connsiteX35" fmla="*/ 12254 w 23238"/>
                    <a:gd name="connsiteY35" fmla="*/ 20700 h 24335"/>
                    <a:gd name="connsiteX36" fmla="*/ 11163 w 23238"/>
                    <a:gd name="connsiteY36" fmla="*/ 19111 h 24335"/>
                    <a:gd name="connsiteX37" fmla="*/ 10698 w 23238"/>
                    <a:gd name="connsiteY37" fmla="*/ 18911 h 24335"/>
                    <a:gd name="connsiteX38" fmla="*/ 10155 w 23238"/>
                    <a:gd name="connsiteY38" fmla="*/ 18665 h 24335"/>
                    <a:gd name="connsiteX39" fmla="*/ 9138 w 23238"/>
                    <a:gd name="connsiteY39" fmla="*/ 16807 h 24335"/>
                    <a:gd name="connsiteX40" fmla="*/ 9338 w 23238"/>
                    <a:gd name="connsiteY40" fmla="*/ 15840 h 24335"/>
                    <a:gd name="connsiteX41" fmla="*/ 11121 w 23238"/>
                    <a:gd name="connsiteY41" fmla="*/ 13461 h 24335"/>
                    <a:gd name="connsiteX42" fmla="*/ 11962 w 23238"/>
                    <a:gd name="connsiteY42" fmla="*/ 13313 h 24335"/>
                    <a:gd name="connsiteX43" fmla="*/ 14962 w 23238"/>
                    <a:gd name="connsiteY43" fmla="*/ 13810 h 24335"/>
                    <a:gd name="connsiteX44" fmla="*/ 16077 w 23238"/>
                    <a:gd name="connsiteY44" fmla="*/ 14976 h 24335"/>
                    <a:gd name="connsiteX45" fmla="*/ 16425 w 23238"/>
                    <a:gd name="connsiteY45" fmla="*/ 15520 h 24335"/>
                    <a:gd name="connsiteX46" fmla="*/ 18483 w 23238"/>
                    <a:gd name="connsiteY46" fmla="*/ 20700 h 24335"/>
                    <a:gd name="connsiteX47" fmla="*/ 18311 w 23238"/>
                    <a:gd name="connsiteY47" fmla="*/ 22187 h 24335"/>
                    <a:gd name="connsiteX48" fmla="*/ 17248 w 23238"/>
                    <a:gd name="connsiteY48" fmla="*/ 22707 h 24335"/>
                    <a:gd name="connsiteX49" fmla="*/ 15687 w 23238"/>
                    <a:gd name="connsiteY49" fmla="*/ 22782 h 24335"/>
                    <a:gd name="connsiteX50" fmla="*/ 21539 w 23238"/>
                    <a:gd name="connsiteY50" fmla="*/ 25040 h 24335"/>
                    <a:gd name="connsiteX51" fmla="*/ 22710 w 23238"/>
                    <a:gd name="connsiteY51" fmla="*/ 21392 h 2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238" h="24335">
                      <a:moveTo>
                        <a:pt x="22710" y="21392"/>
                      </a:moveTo>
                      <a:cubicBezTo>
                        <a:pt x="22464" y="21044"/>
                        <a:pt x="22213" y="20672"/>
                        <a:pt x="21990" y="20328"/>
                      </a:cubicBezTo>
                      <a:cubicBezTo>
                        <a:pt x="21841" y="20082"/>
                        <a:pt x="22162" y="19460"/>
                        <a:pt x="22510" y="19311"/>
                      </a:cubicBezTo>
                      <a:cubicBezTo>
                        <a:pt x="22620" y="19263"/>
                        <a:pt x="22743" y="19254"/>
                        <a:pt x="22858" y="19288"/>
                      </a:cubicBezTo>
                      <a:cubicBezTo>
                        <a:pt x="22947" y="18395"/>
                        <a:pt x="23107" y="17511"/>
                        <a:pt x="23337" y="16644"/>
                      </a:cubicBezTo>
                      <a:cubicBezTo>
                        <a:pt x="23787" y="15191"/>
                        <a:pt x="23700" y="13624"/>
                        <a:pt x="23091" y="12230"/>
                      </a:cubicBezTo>
                      <a:cubicBezTo>
                        <a:pt x="22717" y="12454"/>
                        <a:pt x="22285" y="12557"/>
                        <a:pt x="21851" y="12527"/>
                      </a:cubicBezTo>
                      <a:cubicBezTo>
                        <a:pt x="20209" y="12223"/>
                        <a:pt x="18523" y="12257"/>
                        <a:pt x="16895" y="12625"/>
                      </a:cubicBezTo>
                      <a:cubicBezTo>
                        <a:pt x="15080" y="12995"/>
                        <a:pt x="13309" y="11823"/>
                        <a:pt x="12939" y="10007"/>
                      </a:cubicBezTo>
                      <a:cubicBezTo>
                        <a:pt x="12935" y="9988"/>
                        <a:pt x="12932" y="9968"/>
                        <a:pt x="12928" y="9949"/>
                      </a:cubicBezTo>
                      <a:cubicBezTo>
                        <a:pt x="12999" y="9500"/>
                        <a:pt x="13329" y="9135"/>
                        <a:pt x="13769" y="9019"/>
                      </a:cubicBezTo>
                      <a:cubicBezTo>
                        <a:pt x="15162" y="9019"/>
                        <a:pt x="16518" y="8996"/>
                        <a:pt x="17907" y="9043"/>
                      </a:cubicBezTo>
                      <a:cubicBezTo>
                        <a:pt x="18014" y="8784"/>
                        <a:pt x="18156" y="8542"/>
                        <a:pt x="18330" y="8323"/>
                      </a:cubicBezTo>
                      <a:cubicBezTo>
                        <a:pt x="18850" y="7677"/>
                        <a:pt x="19472" y="7207"/>
                        <a:pt x="20016" y="6636"/>
                      </a:cubicBezTo>
                      <a:lnTo>
                        <a:pt x="22422" y="4183"/>
                      </a:lnTo>
                      <a:lnTo>
                        <a:pt x="22199" y="3788"/>
                      </a:lnTo>
                      <a:cubicBezTo>
                        <a:pt x="22311" y="3624"/>
                        <a:pt x="22435" y="3468"/>
                        <a:pt x="22571" y="3323"/>
                      </a:cubicBezTo>
                      <a:cubicBezTo>
                        <a:pt x="21702" y="2928"/>
                        <a:pt x="20861" y="2482"/>
                        <a:pt x="19993" y="2032"/>
                      </a:cubicBezTo>
                      <a:cubicBezTo>
                        <a:pt x="19462" y="2200"/>
                        <a:pt x="19168" y="2767"/>
                        <a:pt x="19337" y="3298"/>
                      </a:cubicBezTo>
                      <a:cubicBezTo>
                        <a:pt x="19377" y="3425"/>
                        <a:pt x="19442" y="3542"/>
                        <a:pt x="19528" y="3644"/>
                      </a:cubicBezTo>
                      <a:cubicBezTo>
                        <a:pt x="19677" y="3941"/>
                        <a:pt x="19282" y="4313"/>
                        <a:pt x="19133" y="4661"/>
                      </a:cubicBezTo>
                      <a:cubicBezTo>
                        <a:pt x="18636" y="4415"/>
                        <a:pt x="17740" y="4118"/>
                        <a:pt x="17693" y="3867"/>
                      </a:cubicBezTo>
                      <a:cubicBezTo>
                        <a:pt x="17564" y="3290"/>
                        <a:pt x="17710" y="2686"/>
                        <a:pt x="18088" y="2231"/>
                      </a:cubicBezTo>
                      <a:cubicBezTo>
                        <a:pt x="18313" y="1961"/>
                        <a:pt x="18571" y="1719"/>
                        <a:pt x="18855" y="1511"/>
                      </a:cubicBezTo>
                      <a:cubicBezTo>
                        <a:pt x="18237" y="1237"/>
                        <a:pt x="17591" y="968"/>
                        <a:pt x="16946" y="745"/>
                      </a:cubicBezTo>
                      <a:cubicBezTo>
                        <a:pt x="15956" y="424"/>
                        <a:pt x="14623" y="2059"/>
                        <a:pt x="13973" y="3820"/>
                      </a:cubicBezTo>
                      <a:cubicBezTo>
                        <a:pt x="13564" y="4902"/>
                        <a:pt x="13099" y="5961"/>
                        <a:pt x="12580" y="6994"/>
                      </a:cubicBezTo>
                      <a:cubicBezTo>
                        <a:pt x="12078" y="8133"/>
                        <a:pt x="11126" y="9013"/>
                        <a:pt x="9951" y="9424"/>
                      </a:cubicBezTo>
                      <a:lnTo>
                        <a:pt x="6481" y="10441"/>
                      </a:lnTo>
                      <a:cubicBezTo>
                        <a:pt x="5640" y="10715"/>
                        <a:pt x="5441" y="10167"/>
                        <a:pt x="5687" y="9047"/>
                      </a:cubicBezTo>
                      <a:cubicBezTo>
                        <a:pt x="5933" y="7928"/>
                        <a:pt x="6281" y="6840"/>
                        <a:pt x="6504" y="5749"/>
                      </a:cubicBezTo>
                      <a:cubicBezTo>
                        <a:pt x="6853" y="3890"/>
                        <a:pt x="6504" y="3491"/>
                        <a:pt x="5264" y="3639"/>
                      </a:cubicBezTo>
                      <a:cubicBezTo>
                        <a:pt x="4200" y="3765"/>
                        <a:pt x="3206" y="3542"/>
                        <a:pt x="2143" y="3616"/>
                      </a:cubicBezTo>
                      <a:cubicBezTo>
                        <a:pt x="1537" y="3679"/>
                        <a:pt x="961" y="3910"/>
                        <a:pt x="480" y="4285"/>
                      </a:cubicBezTo>
                      <a:lnTo>
                        <a:pt x="382" y="4359"/>
                      </a:lnTo>
                      <a:cubicBezTo>
                        <a:pt x="2642" y="10858"/>
                        <a:pt x="6772" y="16544"/>
                        <a:pt x="12254" y="20700"/>
                      </a:cubicBezTo>
                      <a:cubicBezTo>
                        <a:pt x="12210" y="20010"/>
                        <a:pt x="11791" y="19400"/>
                        <a:pt x="11163" y="19111"/>
                      </a:cubicBezTo>
                      <a:lnTo>
                        <a:pt x="10698" y="18911"/>
                      </a:lnTo>
                      <a:lnTo>
                        <a:pt x="10155" y="18665"/>
                      </a:lnTo>
                      <a:cubicBezTo>
                        <a:pt x="9417" y="18367"/>
                        <a:pt x="8991" y="17589"/>
                        <a:pt x="9138" y="16807"/>
                      </a:cubicBezTo>
                      <a:cubicBezTo>
                        <a:pt x="9166" y="16478"/>
                        <a:pt x="9233" y="16153"/>
                        <a:pt x="9338" y="15840"/>
                      </a:cubicBezTo>
                      <a:cubicBezTo>
                        <a:pt x="9566" y="14829"/>
                        <a:pt x="10215" y="13964"/>
                        <a:pt x="11121" y="13461"/>
                      </a:cubicBezTo>
                      <a:cubicBezTo>
                        <a:pt x="11390" y="13360"/>
                        <a:pt x="11675" y="13310"/>
                        <a:pt x="11962" y="13313"/>
                      </a:cubicBezTo>
                      <a:cubicBezTo>
                        <a:pt x="12975" y="13387"/>
                        <a:pt x="13979" y="13553"/>
                        <a:pt x="14962" y="13810"/>
                      </a:cubicBezTo>
                      <a:cubicBezTo>
                        <a:pt x="15358" y="14175"/>
                        <a:pt x="15730" y="14564"/>
                        <a:pt x="16077" y="14976"/>
                      </a:cubicBezTo>
                      <a:cubicBezTo>
                        <a:pt x="16218" y="15140"/>
                        <a:pt x="16336" y="15323"/>
                        <a:pt x="16425" y="15520"/>
                      </a:cubicBezTo>
                      <a:cubicBezTo>
                        <a:pt x="17205" y="17208"/>
                        <a:pt x="17892" y="18937"/>
                        <a:pt x="18483" y="20700"/>
                      </a:cubicBezTo>
                      <a:cubicBezTo>
                        <a:pt x="18585" y="21201"/>
                        <a:pt x="18524" y="21722"/>
                        <a:pt x="18311" y="22187"/>
                      </a:cubicBezTo>
                      <a:cubicBezTo>
                        <a:pt x="18088" y="22507"/>
                        <a:pt x="17494" y="22833"/>
                        <a:pt x="17248" y="22707"/>
                      </a:cubicBezTo>
                      <a:cubicBezTo>
                        <a:pt x="16748" y="22470"/>
                        <a:pt x="16162" y="22498"/>
                        <a:pt x="15687" y="22782"/>
                      </a:cubicBezTo>
                      <a:cubicBezTo>
                        <a:pt x="17561" y="23721"/>
                        <a:pt x="19521" y="24477"/>
                        <a:pt x="21539" y="25040"/>
                      </a:cubicBezTo>
                      <a:cubicBezTo>
                        <a:pt x="22139" y="23901"/>
                        <a:pt x="22535" y="22667"/>
                        <a:pt x="22710" y="213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6" name="Freeform 4695">
                  <a:extLst>
                    <a:ext uri="{FF2B5EF4-FFF2-40B4-BE49-F238E27FC236}">
                      <a16:creationId xmlns:a16="http://schemas.microsoft.com/office/drawing/2014/main" id="{E4F107AF-57A5-6072-7E8D-ED6C59DBAE98}"/>
                    </a:ext>
                  </a:extLst>
                </p:cNvPr>
                <p:cNvSpPr/>
                <p:nvPr/>
              </p:nvSpPr>
              <p:spPr>
                <a:xfrm rot="-780000">
                  <a:off x="1731608" y="4113612"/>
                  <a:ext cx="14003" cy="3461"/>
                </a:xfrm>
                <a:custGeom>
                  <a:avLst/>
                  <a:gdLst>
                    <a:gd name="connsiteX0" fmla="*/ 11390 w 14003"/>
                    <a:gd name="connsiteY0" fmla="*/ 1686 h 3461"/>
                    <a:gd name="connsiteX1" fmla="*/ 7326 w 14003"/>
                    <a:gd name="connsiteY1" fmla="*/ 1709 h 3461"/>
                    <a:gd name="connsiteX2" fmla="*/ 4920 w 14003"/>
                    <a:gd name="connsiteY2" fmla="*/ 1584 h 3461"/>
                    <a:gd name="connsiteX3" fmla="*/ 2393 w 14003"/>
                    <a:gd name="connsiteY3" fmla="*/ 789 h 3461"/>
                    <a:gd name="connsiteX4" fmla="*/ 582 w 14003"/>
                    <a:gd name="connsiteY4" fmla="*/ 915 h 3461"/>
                    <a:gd name="connsiteX5" fmla="*/ 611 w 14003"/>
                    <a:gd name="connsiteY5" fmla="*/ 2038 h 3461"/>
                    <a:gd name="connsiteX6" fmla="*/ 633 w 14003"/>
                    <a:gd name="connsiteY6" fmla="*/ 2058 h 3461"/>
                    <a:gd name="connsiteX7" fmla="*/ 7646 w 14003"/>
                    <a:gd name="connsiteY7" fmla="*/ 3916 h 3461"/>
                    <a:gd name="connsiteX8" fmla="*/ 11636 w 14003"/>
                    <a:gd name="connsiteY8" fmla="*/ 4162 h 3461"/>
                    <a:gd name="connsiteX9" fmla="*/ 12779 w 14003"/>
                    <a:gd name="connsiteY9" fmla="*/ 3990 h 3461"/>
                    <a:gd name="connsiteX10" fmla="*/ 14367 w 14003"/>
                    <a:gd name="connsiteY10" fmla="*/ 3447 h 3461"/>
                    <a:gd name="connsiteX11" fmla="*/ 11390 w 14003"/>
                    <a:gd name="connsiteY11" fmla="*/ 1686 h 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3" h="3461">
                      <a:moveTo>
                        <a:pt x="11390" y="1686"/>
                      </a:moveTo>
                      <a:cubicBezTo>
                        <a:pt x="10092" y="1125"/>
                        <a:pt x="8618" y="1133"/>
                        <a:pt x="7326" y="1709"/>
                      </a:cubicBezTo>
                      <a:cubicBezTo>
                        <a:pt x="6543" y="2012"/>
                        <a:pt x="5668" y="1966"/>
                        <a:pt x="4920" y="1584"/>
                      </a:cubicBezTo>
                      <a:cubicBezTo>
                        <a:pt x="4100" y="1251"/>
                        <a:pt x="3255" y="986"/>
                        <a:pt x="2393" y="789"/>
                      </a:cubicBezTo>
                      <a:cubicBezTo>
                        <a:pt x="1791" y="637"/>
                        <a:pt x="1157" y="681"/>
                        <a:pt x="582" y="915"/>
                      </a:cubicBezTo>
                      <a:cubicBezTo>
                        <a:pt x="280" y="1233"/>
                        <a:pt x="293" y="1736"/>
                        <a:pt x="611" y="2038"/>
                      </a:cubicBezTo>
                      <a:cubicBezTo>
                        <a:pt x="618" y="2045"/>
                        <a:pt x="625" y="2051"/>
                        <a:pt x="633" y="2058"/>
                      </a:cubicBezTo>
                      <a:cubicBezTo>
                        <a:pt x="2665" y="3514"/>
                        <a:pt x="5160" y="4176"/>
                        <a:pt x="7646" y="3916"/>
                      </a:cubicBezTo>
                      <a:cubicBezTo>
                        <a:pt x="8964" y="3534"/>
                        <a:pt x="10375" y="3621"/>
                        <a:pt x="11636" y="4162"/>
                      </a:cubicBezTo>
                      <a:cubicBezTo>
                        <a:pt x="12002" y="4031"/>
                        <a:pt x="12390" y="3972"/>
                        <a:pt x="12779" y="3990"/>
                      </a:cubicBezTo>
                      <a:cubicBezTo>
                        <a:pt x="13359" y="4024"/>
                        <a:pt x="13929" y="3829"/>
                        <a:pt x="14367" y="3447"/>
                      </a:cubicBezTo>
                      <a:cubicBezTo>
                        <a:pt x="13544" y="2611"/>
                        <a:pt x="12518" y="2005"/>
                        <a:pt x="11390" y="16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7" name="Freeform 4696">
                  <a:extLst>
                    <a:ext uri="{FF2B5EF4-FFF2-40B4-BE49-F238E27FC236}">
                      <a16:creationId xmlns:a16="http://schemas.microsoft.com/office/drawing/2014/main" id="{4B4772C2-F710-148A-2751-B06B58F649EE}"/>
                    </a:ext>
                  </a:extLst>
                </p:cNvPr>
                <p:cNvSpPr/>
                <p:nvPr/>
              </p:nvSpPr>
              <p:spPr>
                <a:xfrm rot="-780000">
                  <a:off x="1727525" y="4124945"/>
                  <a:ext cx="4925" cy="4176"/>
                </a:xfrm>
                <a:custGeom>
                  <a:avLst/>
                  <a:gdLst>
                    <a:gd name="connsiteX0" fmla="*/ 3974 w 4925"/>
                    <a:gd name="connsiteY0" fmla="*/ 1200 h 4176"/>
                    <a:gd name="connsiteX1" fmla="*/ 3180 w 4925"/>
                    <a:gd name="connsiteY1" fmla="*/ 703 h 4176"/>
                    <a:gd name="connsiteX2" fmla="*/ 2037 w 4925"/>
                    <a:gd name="connsiteY2" fmla="*/ 777 h 4176"/>
                    <a:gd name="connsiteX3" fmla="*/ 2014 w 4925"/>
                    <a:gd name="connsiteY3" fmla="*/ 3565 h 4176"/>
                    <a:gd name="connsiteX4" fmla="*/ 5265 w 4925"/>
                    <a:gd name="connsiteY4" fmla="*/ 4879 h 4176"/>
                    <a:gd name="connsiteX5" fmla="*/ 3974 w 4925"/>
                    <a:gd name="connsiteY5" fmla="*/ 1200 h 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 h="4176">
                      <a:moveTo>
                        <a:pt x="3974" y="1200"/>
                      </a:moveTo>
                      <a:lnTo>
                        <a:pt x="3180" y="703"/>
                      </a:lnTo>
                      <a:cubicBezTo>
                        <a:pt x="2785" y="726"/>
                        <a:pt x="2413" y="726"/>
                        <a:pt x="2037" y="777"/>
                      </a:cubicBezTo>
                      <a:cubicBezTo>
                        <a:pt x="-95" y="1074"/>
                        <a:pt x="-285" y="2412"/>
                        <a:pt x="2014" y="3565"/>
                      </a:cubicBezTo>
                      <a:cubicBezTo>
                        <a:pt x="3031" y="4029"/>
                        <a:pt x="4146" y="4494"/>
                        <a:pt x="5265" y="4879"/>
                      </a:cubicBezTo>
                      <a:cubicBezTo>
                        <a:pt x="5386" y="3058"/>
                        <a:pt x="5038" y="1841"/>
                        <a:pt x="3974" y="12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8" name="Freeform 4697">
                  <a:extLst>
                    <a:ext uri="{FF2B5EF4-FFF2-40B4-BE49-F238E27FC236}">
                      <a16:creationId xmlns:a16="http://schemas.microsoft.com/office/drawing/2014/main" id="{FC2E0EC5-2233-18B6-8D9F-53F97FFF5E7B}"/>
                    </a:ext>
                  </a:extLst>
                </p:cNvPr>
                <p:cNvSpPr/>
                <p:nvPr/>
              </p:nvSpPr>
              <p:spPr>
                <a:xfrm rot="-780000">
                  <a:off x="1865764" y="4160139"/>
                  <a:ext cx="1737" cy="1812"/>
                </a:xfrm>
                <a:custGeom>
                  <a:avLst/>
                  <a:gdLst>
                    <a:gd name="connsiteX0" fmla="*/ 1005 w 1737"/>
                    <a:gd name="connsiteY0" fmla="*/ 707 h 1812"/>
                    <a:gd name="connsiteX1" fmla="*/ 387 w 1737"/>
                    <a:gd name="connsiteY1" fmla="*/ 2296 h 1812"/>
                    <a:gd name="connsiteX2" fmla="*/ 2125 w 1737"/>
                    <a:gd name="connsiteY2" fmla="*/ 2520 h 1812"/>
                    <a:gd name="connsiteX3" fmla="*/ 1005 w 1737"/>
                    <a:gd name="connsiteY3" fmla="*/ 707 h 1812"/>
                  </a:gdLst>
                  <a:ahLst/>
                  <a:cxnLst>
                    <a:cxn ang="0">
                      <a:pos x="connsiteX0" y="connsiteY0"/>
                    </a:cxn>
                    <a:cxn ang="0">
                      <a:pos x="connsiteX1" y="connsiteY1"/>
                    </a:cxn>
                    <a:cxn ang="0">
                      <a:pos x="connsiteX2" y="connsiteY2"/>
                    </a:cxn>
                    <a:cxn ang="0">
                      <a:pos x="connsiteX3" y="connsiteY3"/>
                    </a:cxn>
                  </a:cxnLst>
                  <a:rect l="l" t="t" r="r" b="b"/>
                  <a:pathLst>
                    <a:path w="1737" h="1812">
                      <a:moveTo>
                        <a:pt x="1005" y="707"/>
                      </a:moveTo>
                      <a:cubicBezTo>
                        <a:pt x="845" y="1254"/>
                        <a:pt x="638" y="1785"/>
                        <a:pt x="387" y="2296"/>
                      </a:cubicBezTo>
                      <a:lnTo>
                        <a:pt x="2125" y="2520"/>
                      </a:lnTo>
                      <a:cubicBezTo>
                        <a:pt x="2047" y="1777"/>
                        <a:pt x="1635" y="1109"/>
                        <a:pt x="1005" y="70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699" name="Freeform 4698">
                  <a:extLst>
                    <a:ext uri="{FF2B5EF4-FFF2-40B4-BE49-F238E27FC236}">
                      <a16:creationId xmlns:a16="http://schemas.microsoft.com/office/drawing/2014/main" id="{676899A1-D4EE-1F5B-D656-7820A7728386}"/>
                    </a:ext>
                  </a:extLst>
                </p:cNvPr>
                <p:cNvSpPr/>
                <p:nvPr/>
              </p:nvSpPr>
              <p:spPr>
                <a:xfrm rot="-780000">
                  <a:off x="1740938" y="4101473"/>
                  <a:ext cx="6010" cy="12303"/>
                </a:xfrm>
                <a:custGeom>
                  <a:avLst/>
                  <a:gdLst>
                    <a:gd name="connsiteX0" fmla="*/ 3486 w 6010"/>
                    <a:gd name="connsiteY0" fmla="*/ 7073 h 12303"/>
                    <a:gd name="connsiteX1" fmla="*/ 4280 w 6010"/>
                    <a:gd name="connsiteY1" fmla="*/ 7742 h 12303"/>
                    <a:gd name="connsiteX2" fmla="*/ 1493 w 6010"/>
                    <a:gd name="connsiteY2" fmla="*/ 8759 h 12303"/>
                    <a:gd name="connsiteX3" fmla="*/ 476 w 6010"/>
                    <a:gd name="connsiteY3" fmla="*/ 10000 h 12303"/>
                    <a:gd name="connsiteX4" fmla="*/ 4369 w 6010"/>
                    <a:gd name="connsiteY4" fmla="*/ 13001 h 12303"/>
                    <a:gd name="connsiteX5" fmla="*/ 4763 w 6010"/>
                    <a:gd name="connsiteY5" fmla="*/ 12207 h 12303"/>
                    <a:gd name="connsiteX6" fmla="*/ 6375 w 6010"/>
                    <a:gd name="connsiteY6" fmla="*/ 8439 h 12303"/>
                    <a:gd name="connsiteX7" fmla="*/ 6375 w 6010"/>
                    <a:gd name="connsiteY7" fmla="*/ 8109 h 12303"/>
                    <a:gd name="connsiteX8" fmla="*/ 4220 w 6010"/>
                    <a:gd name="connsiteY8" fmla="*/ 7389 h 12303"/>
                    <a:gd name="connsiteX9" fmla="*/ 3574 w 6010"/>
                    <a:gd name="connsiteY9" fmla="*/ 4661 h 12303"/>
                    <a:gd name="connsiteX10" fmla="*/ 3723 w 6010"/>
                    <a:gd name="connsiteY10" fmla="*/ 4141 h 12303"/>
                    <a:gd name="connsiteX11" fmla="*/ 1763 w 6010"/>
                    <a:gd name="connsiteY11" fmla="*/ 3151 h 12303"/>
                    <a:gd name="connsiteX12" fmla="*/ 797 w 6010"/>
                    <a:gd name="connsiteY12" fmla="*/ 698 h 12303"/>
                    <a:gd name="connsiteX13" fmla="*/ 625 w 6010"/>
                    <a:gd name="connsiteY13" fmla="*/ 3923 h 12303"/>
                    <a:gd name="connsiteX14" fmla="*/ 1466 w 6010"/>
                    <a:gd name="connsiteY14" fmla="*/ 5586 h 12303"/>
                    <a:gd name="connsiteX15" fmla="*/ 1614 w 6010"/>
                    <a:gd name="connsiteY15" fmla="*/ 5809 h 12303"/>
                    <a:gd name="connsiteX16" fmla="*/ 2543 w 6010"/>
                    <a:gd name="connsiteY16" fmla="*/ 6650 h 12303"/>
                    <a:gd name="connsiteX17" fmla="*/ 3486 w 6010"/>
                    <a:gd name="connsiteY17" fmla="*/ 7073 h 1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0" h="12303">
                      <a:moveTo>
                        <a:pt x="3486" y="7073"/>
                      </a:moveTo>
                      <a:cubicBezTo>
                        <a:pt x="3834" y="7296"/>
                        <a:pt x="4304" y="7593"/>
                        <a:pt x="4280" y="7742"/>
                      </a:cubicBezTo>
                      <a:cubicBezTo>
                        <a:pt x="4081" y="8509"/>
                        <a:pt x="2766" y="8611"/>
                        <a:pt x="1493" y="8759"/>
                      </a:cubicBezTo>
                      <a:cubicBezTo>
                        <a:pt x="1263" y="9251"/>
                        <a:pt x="914" y="9678"/>
                        <a:pt x="476" y="10000"/>
                      </a:cubicBezTo>
                      <a:cubicBezTo>
                        <a:pt x="1597" y="11211"/>
                        <a:pt x="2913" y="12225"/>
                        <a:pt x="4369" y="13001"/>
                      </a:cubicBezTo>
                      <a:cubicBezTo>
                        <a:pt x="4520" y="12747"/>
                        <a:pt x="4652" y="12482"/>
                        <a:pt x="4763" y="12207"/>
                      </a:cubicBezTo>
                      <a:lnTo>
                        <a:pt x="6375" y="8439"/>
                      </a:lnTo>
                      <a:lnTo>
                        <a:pt x="6375" y="8109"/>
                      </a:lnTo>
                      <a:lnTo>
                        <a:pt x="4220" y="7389"/>
                      </a:lnTo>
                      <a:cubicBezTo>
                        <a:pt x="3156" y="6994"/>
                        <a:pt x="3031" y="6422"/>
                        <a:pt x="3574" y="4661"/>
                      </a:cubicBezTo>
                      <a:lnTo>
                        <a:pt x="3723" y="4141"/>
                      </a:lnTo>
                      <a:cubicBezTo>
                        <a:pt x="2460" y="4118"/>
                        <a:pt x="2088" y="3941"/>
                        <a:pt x="1763" y="3151"/>
                      </a:cubicBezTo>
                      <a:cubicBezTo>
                        <a:pt x="1438" y="2362"/>
                        <a:pt x="1117" y="1516"/>
                        <a:pt x="797" y="698"/>
                      </a:cubicBezTo>
                      <a:cubicBezTo>
                        <a:pt x="289" y="1701"/>
                        <a:pt x="226" y="2872"/>
                        <a:pt x="625" y="3923"/>
                      </a:cubicBezTo>
                      <a:cubicBezTo>
                        <a:pt x="870" y="4494"/>
                        <a:pt x="1151" y="5050"/>
                        <a:pt x="1466" y="5586"/>
                      </a:cubicBezTo>
                      <a:lnTo>
                        <a:pt x="1614" y="5809"/>
                      </a:lnTo>
                      <a:cubicBezTo>
                        <a:pt x="1957" y="6050"/>
                        <a:pt x="2269" y="6333"/>
                        <a:pt x="2543" y="6650"/>
                      </a:cubicBezTo>
                      <a:cubicBezTo>
                        <a:pt x="2692" y="6799"/>
                        <a:pt x="3240" y="6896"/>
                        <a:pt x="3486" y="70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0" name="Freeform 4699">
                  <a:extLst>
                    <a:ext uri="{FF2B5EF4-FFF2-40B4-BE49-F238E27FC236}">
                      <a16:creationId xmlns:a16="http://schemas.microsoft.com/office/drawing/2014/main" id="{00F1AD20-325E-C4F1-3CE9-D1CF5DAD50B8}"/>
                    </a:ext>
                  </a:extLst>
                </p:cNvPr>
                <p:cNvSpPr/>
                <p:nvPr/>
              </p:nvSpPr>
              <p:spPr>
                <a:xfrm rot="-780000">
                  <a:off x="1767306" y="4128359"/>
                  <a:ext cx="65" cy="162"/>
                </a:xfrm>
                <a:custGeom>
                  <a:avLst/>
                  <a:gdLst>
                    <a:gd name="connsiteX0" fmla="*/ 370 w 65"/>
                    <a:gd name="connsiteY0" fmla="*/ 703 h 162"/>
                    <a:gd name="connsiteX1" fmla="*/ 370 w 65"/>
                    <a:gd name="connsiteY1" fmla="*/ 865 h 162"/>
                    <a:gd name="connsiteX2" fmla="*/ 435 w 65"/>
                    <a:gd name="connsiteY2" fmla="*/ 824 h 162"/>
                  </a:gdLst>
                  <a:ahLst/>
                  <a:cxnLst>
                    <a:cxn ang="0">
                      <a:pos x="connsiteX0" y="connsiteY0"/>
                    </a:cxn>
                    <a:cxn ang="0">
                      <a:pos x="connsiteX1" y="connsiteY1"/>
                    </a:cxn>
                    <a:cxn ang="0">
                      <a:pos x="connsiteX2" y="connsiteY2"/>
                    </a:cxn>
                  </a:cxnLst>
                  <a:rect l="l" t="t" r="r" b="b"/>
                  <a:pathLst>
                    <a:path w="65" h="162">
                      <a:moveTo>
                        <a:pt x="370" y="703"/>
                      </a:moveTo>
                      <a:lnTo>
                        <a:pt x="370" y="865"/>
                      </a:lnTo>
                      <a:lnTo>
                        <a:pt x="435" y="82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1" name="Freeform 4700">
                  <a:extLst>
                    <a:ext uri="{FF2B5EF4-FFF2-40B4-BE49-F238E27FC236}">
                      <a16:creationId xmlns:a16="http://schemas.microsoft.com/office/drawing/2014/main" id="{A0CE24A1-ECEE-8C71-0835-8BEAE6E1C15B}"/>
                    </a:ext>
                  </a:extLst>
                </p:cNvPr>
                <p:cNvSpPr/>
                <p:nvPr/>
              </p:nvSpPr>
              <p:spPr>
                <a:xfrm rot="-780000">
                  <a:off x="1732770" y="4081870"/>
                  <a:ext cx="9924" cy="7585"/>
                </a:xfrm>
                <a:custGeom>
                  <a:avLst/>
                  <a:gdLst>
                    <a:gd name="connsiteX0" fmla="*/ 2193 w 9924"/>
                    <a:gd name="connsiteY0" fmla="*/ 8280 h 7585"/>
                    <a:gd name="connsiteX1" fmla="*/ 3782 w 9924"/>
                    <a:gd name="connsiteY1" fmla="*/ 6296 h 7585"/>
                    <a:gd name="connsiteX2" fmla="*/ 6606 w 9924"/>
                    <a:gd name="connsiteY2" fmla="*/ 7016 h 7585"/>
                    <a:gd name="connsiteX3" fmla="*/ 7971 w 9924"/>
                    <a:gd name="connsiteY3" fmla="*/ 7365 h 7585"/>
                    <a:gd name="connsiteX4" fmla="*/ 8269 w 9924"/>
                    <a:gd name="connsiteY4" fmla="*/ 7239 h 7585"/>
                    <a:gd name="connsiteX5" fmla="*/ 8269 w 9924"/>
                    <a:gd name="connsiteY5" fmla="*/ 7239 h 7585"/>
                    <a:gd name="connsiteX6" fmla="*/ 10275 w 9924"/>
                    <a:gd name="connsiteY6" fmla="*/ 3123 h 7585"/>
                    <a:gd name="connsiteX7" fmla="*/ 9880 w 9924"/>
                    <a:gd name="connsiteY7" fmla="*/ 2356 h 7585"/>
                    <a:gd name="connsiteX8" fmla="*/ 4279 w 9924"/>
                    <a:gd name="connsiteY8" fmla="*/ 721 h 7585"/>
                    <a:gd name="connsiteX9" fmla="*/ 2519 w 9924"/>
                    <a:gd name="connsiteY9" fmla="*/ 2459 h 7585"/>
                    <a:gd name="connsiteX10" fmla="*/ 2221 w 9924"/>
                    <a:gd name="connsiteY10" fmla="*/ 3676 h 7585"/>
                    <a:gd name="connsiteX11" fmla="*/ 1292 w 9924"/>
                    <a:gd name="connsiteY11" fmla="*/ 6464 h 7585"/>
                    <a:gd name="connsiteX12" fmla="*/ 363 w 9924"/>
                    <a:gd name="connsiteY12" fmla="*/ 6710 h 7585"/>
                    <a:gd name="connsiteX13" fmla="*/ 1381 w 9924"/>
                    <a:gd name="connsiteY13" fmla="*/ 7676 h 7585"/>
                    <a:gd name="connsiteX14" fmla="*/ 2193 w 9924"/>
                    <a:gd name="connsiteY14" fmla="*/ 8280 h 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24" h="7585">
                      <a:moveTo>
                        <a:pt x="2193" y="8280"/>
                      </a:moveTo>
                      <a:cubicBezTo>
                        <a:pt x="2319" y="7016"/>
                        <a:pt x="2988" y="6245"/>
                        <a:pt x="3782" y="6296"/>
                      </a:cubicBezTo>
                      <a:cubicBezTo>
                        <a:pt x="4743" y="6448"/>
                        <a:pt x="5689" y="6689"/>
                        <a:pt x="6606" y="7016"/>
                      </a:cubicBezTo>
                      <a:cubicBezTo>
                        <a:pt x="7047" y="7182"/>
                        <a:pt x="7505" y="7299"/>
                        <a:pt x="7971" y="7365"/>
                      </a:cubicBezTo>
                      <a:lnTo>
                        <a:pt x="8269" y="7239"/>
                      </a:lnTo>
                      <a:lnTo>
                        <a:pt x="8269" y="7239"/>
                      </a:lnTo>
                      <a:cubicBezTo>
                        <a:pt x="9046" y="5923"/>
                        <a:pt x="9717" y="4546"/>
                        <a:pt x="10275" y="3123"/>
                      </a:cubicBezTo>
                      <a:cubicBezTo>
                        <a:pt x="10350" y="2974"/>
                        <a:pt x="10076" y="2431"/>
                        <a:pt x="9880" y="2356"/>
                      </a:cubicBezTo>
                      <a:cubicBezTo>
                        <a:pt x="8046" y="1762"/>
                        <a:pt x="6165" y="1167"/>
                        <a:pt x="4279" y="721"/>
                      </a:cubicBezTo>
                      <a:cubicBezTo>
                        <a:pt x="3536" y="549"/>
                        <a:pt x="2885" y="1241"/>
                        <a:pt x="2519" y="2459"/>
                      </a:cubicBezTo>
                      <a:cubicBezTo>
                        <a:pt x="2393" y="2853"/>
                        <a:pt x="2319" y="3276"/>
                        <a:pt x="2221" y="3676"/>
                      </a:cubicBezTo>
                      <a:cubicBezTo>
                        <a:pt x="2022" y="4642"/>
                        <a:pt x="2467" y="5883"/>
                        <a:pt x="1292" y="6464"/>
                      </a:cubicBezTo>
                      <a:cubicBezTo>
                        <a:pt x="999" y="6599"/>
                        <a:pt x="685" y="6682"/>
                        <a:pt x="363" y="6710"/>
                      </a:cubicBezTo>
                      <a:cubicBezTo>
                        <a:pt x="684" y="7030"/>
                        <a:pt x="1032" y="7356"/>
                        <a:pt x="1381" y="7676"/>
                      </a:cubicBezTo>
                      <a:cubicBezTo>
                        <a:pt x="1637" y="7897"/>
                        <a:pt x="1908" y="8099"/>
                        <a:pt x="2193" y="82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2" name="Freeform 4701">
                  <a:extLst>
                    <a:ext uri="{FF2B5EF4-FFF2-40B4-BE49-F238E27FC236}">
                      <a16:creationId xmlns:a16="http://schemas.microsoft.com/office/drawing/2014/main" id="{5FB9CC2C-B620-7777-B5A7-50BB9067C249}"/>
                    </a:ext>
                  </a:extLst>
                </p:cNvPr>
                <p:cNvSpPr/>
                <p:nvPr/>
              </p:nvSpPr>
              <p:spPr>
                <a:xfrm rot="-780000">
                  <a:off x="1881603" y="4154878"/>
                  <a:ext cx="2354" cy="1389"/>
                </a:xfrm>
                <a:custGeom>
                  <a:avLst/>
                  <a:gdLst>
                    <a:gd name="connsiteX0" fmla="*/ 390 w 2354"/>
                    <a:gd name="connsiteY0" fmla="*/ 2096 h 1389"/>
                    <a:gd name="connsiteX1" fmla="*/ 2745 w 2354"/>
                    <a:gd name="connsiteY1" fmla="*/ 929 h 1389"/>
                    <a:gd name="connsiteX2" fmla="*/ 2053 w 2354"/>
                    <a:gd name="connsiteY2" fmla="*/ 706 h 1389"/>
                    <a:gd name="connsiteX3" fmla="*/ 390 w 2354"/>
                    <a:gd name="connsiteY3" fmla="*/ 2096 h 1389"/>
                  </a:gdLst>
                  <a:ahLst/>
                  <a:cxnLst>
                    <a:cxn ang="0">
                      <a:pos x="connsiteX0" y="connsiteY0"/>
                    </a:cxn>
                    <a:cxn ang="0">
                      <a:pos x="connsiteX1" y="connsiteY1"/>
                    </a:cxn>
                    <a:cxn ang="0">
                      <a:pos x="connsiteX2" y="connsiteY2"/>
                    </a:cxn>
                    <a:cxn ang="0">
                      <a:pos x="connsiteX3" y="connsiteY3"/>
                    </a:cxn>
                  </a:cxnLst>
                  <a:rect l="l" t="t" r="r" b="b"/>
                  <a:pathLst>
                    <a:path w="2354" h="1389">
                      <a:moveTo>
                        <a:pt x="390" y="2096"/>
                      </a:moveTo>
                      <a:cubicBezTo>
                        <a:pt x="1184" y="1747"/>
                        <a:pt x="1951" y="1352"/>
                        <a:pt x="2745" y="929"/>
                      </a:cubicBezTo>
                      <a:lnTo>
                        <a:pt x="2053" y="706"/>
                      </a:lnTo>
                      <a:cubicBezTo>
                        <a:pt x="1541" y="1217"/>
                        <a:pt x="984" y="1682"/>
                        <a:pt x="390" y="20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3" name="Freeform 4702">
                  <a:extLst>
                    <a:ext uri="{FF2B5EF4-FFF2-40B4-BE49-F238E27FC236}">
                      <a16:creationId xmlns:a16="http://schemas.microsoft.com/office/drawing/2014/main" id="{27F4E4EF-192E-4A83-78DE-A5CFC8928462}"/>
                    </a:ext>
                  </a:extLst>
                </p:cNvPr>
                <p:cNvSpPr/>
                <p:nvPr/>
              </p:nvSpPr>
              <p:spPr>
                <a:xfrm rot="-780000">
                  <a:off x="1726539" y="4078906"/>
                  <a:ext cx="3274" cy="5761"/>
                </a:xfrm>
                <a:custGeom>
                  <a:avLst/>
                  <a:gdLst>
                    <a:gd name="connsiteX0" fmla="*/ 3163 w 3274"/>
                    <a:gd name="connsiteY0" fmla="*/ 6456 h 5761"/>
                    <a:gd name="connsiteX1" fmla="*/ 3437 w 3274"/>
                    <a:gd name="connsiteY1" fmla="*/ 4300 h 5761"/>
                    <a:gd name="connsiteX2" fmla="*/ 2596 w 3274"/>
                    <a:gd name="connsiteY2" fmla="*/ 755 h 5761"/>
                    <a:gd name="connsiteX3" fmla="*/ 1203 w 3274"/>
                    <a:gd name="connsiteY3" fmla="*/ 1104 h 5761"/>
                    <a:gd name="connsiteX4" fmla="*/ 362 w 3274"/>
                    <a:gd name="connsiteY4" fmla="*/ 2498 h 5761"/>
                    <a:gd name="connsiteX5" fmla="*/ 3163 w 3274"/>
                    <a:gd name="connsiteY5" fmla="*/ 6456 h 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4" h="5761">
                      <a:moveTo>
                        <a:pt x="3163" y="6456"/>
                      </a:moveTo>
                      <a:cubicBezTo>
                        <a:pt x="3209" y="5732"/>
                        <a:pt x="3300" y="5013"/>
                        <a:pt x="3437" y="4300"/>
                      </a:cubicBezTo>
                      <a:cubicBezTo>
                        <a:pt x="3809" y="2614"/>
                        <a:pt x="3734" y="1276"/>
                        <a:pt x="2596" y="755"/>
                      </a:cubicBezTo>
                      <a:cubicBezTo>
                        <a:pt x="2103" y="605"/>
                        <a:pt x="1567" y="738"/>
                        <a:pt x="1203" y="1104"/>
                      </a:cubicBezTo>
                      <a:cubicBezTo>
                        <a:pt x="853" y="1523"/>
                        <a:pt x="570" y="1993"/>
                        <a:pt x="362" y="2498"/>
                      </a:cubicBezTo>
                      <a:cubicBezTo>
                        <a:pt x="1797" y="3378"/>
                        <a:pt x="2810" y="4809"/>
                        <a:pt x="3163" y="64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4" name="Freeform 4703">
                  <a:extLst>
                    <a:ext uri="{FF2B5EF4-FFF2-40B4-BE49-F238E27FC236}">
                      <a16:creationId xmlns:a16="http://schemas.microsoft.com/office/drawing/2014/main" id="{C1EBAA11-AB9B-32FE-044E-F45232C1676F}"/>
                    </a:ext>
                  </a:extLst>
                </p:cNvPr>
                <p:cNvSpPr/>
                <p:nvPr/>
              </p:nvSpPr>
              <p:spPr>
                <a:xfrm rot="-780000">
                  <a:off x="1895498" y="4112421"/>
                  <a:ext cx="2703" cy="4464"/>
                </a:xfrm>
                <a:custGeom>
                  <a:avLst/>
                  <a:gdLst>
                    <a:gd name="connsiteX0" fmla="*/ 2376 w 2703"/>
                    <a:gd name="connsiteY0" fmla="*/ 1842 h 4464"/>
                    <a:gd name="connsiteX1" fmla="*/ 392 w 2703"/>
                    <a:gd name="connsiteY1" fmla="*/ 3849 h 4464"/>
                    <a:gd name="connsiteX2" fmla="*/ 1906 w 2703"/>
                    <a:gd name="connsiteY2" fmla="*/ 5164 h 4464"/>
                    <a:gd name="connsiteX3" fmla="*/ 3095 w 2703"/>
                    <a:gd name="connsiteY3" fmla="*/ 773 h 4464"/>
                    <a:gd name="connsiteX4" fmla="*/ 2873 w 2703"/>
                    <a:gd name="connsiteY4" fmla="*/ 699 h 4464"/>
                    <a:gd name="connsiteX5" fmla="*/ 2376 w 2703"/>
                    <a:gd name="connsiteY5" fmla="*/ 1842 h 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3" h="4464">
                      <a:moveTo>
                        <a:pt x="2376" y="1842"/>
                      </a:moveTo>
                      <a:cubicBezTo>
                        <a:pt x="1758" y="2608"/>
                        <a:pt x="1084" y="3677"/>
                        <a:pt x="392" y="3849"/>
                      </a:cubicBezTo>
                      <a:cubicBezTo>
                        <a:pt x="960" y="4209"/>
                        <a:pt x="1470" y="4652"/>
                        <a:pt x="1906" y="5164"/>
                      </a:cubicBezTo>
                      <a:cubicBezTo>
                        <a:pt x="2301" y="3770"/>
                        <a:pt x="2724" y="2288"/>
                        <a:pt x="3095" y="773"/>
                      </a:cubicBezTo>
                      <a:lnTo>
                        <a:pt x="2873" y="699"/>
                      </a:lnTo>
                      <a:cubicBezTo>
                        <a:pt x="2767" y="1103"/>
                        <a:pt x="2599" y="1489"/>
                        <a:pt x="2376" y="184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5" name="Freeform 4704">
                  <a:extLst>
                    <a:ext uri="{FF2B5EF4-FFF2-40B4-BE49-F238E27FC236}">
                      <a16:creationId xmlns:a16="http://schemas.microsoft.com/office/drawing/2014/main" id="{5367EFB5-BAEC-0341-D0B8-608592BC4C5E}"/>
                    </a:ext>
                  </a:extLst>
                </p:cNvPr>
                <p:cNvSpPr/>
                <p:nvPr/>
              </p:nvSpPr>
              <p:spPr>
                <a:xfrm rot="-780000">
                  <a:off x="1739597" y="4138260"/>
                  <a:ext cx="2554" cy="2927"/>
                </a:xfrm>
                <a:custGeom>
                  <a:avLst/>
                  <a:gdLst>
                    <a:gd name="connsiteX0" fmla="*/ 1034 w 2554"/>
                    <a:gd name="connsiteY0" fmla="*/ 988 h 2927"/>
                    <a:gd name="connsiteX1" fmla="*/ 936 w 2554"/>
                    <a:gd name="connsiteY1" fmla="*/ 1039 h 2927"/>
                    <a:gd name="connsiteX2" fmla="*/ 365 w 2554"/>
                    <a:gd name="connsiteY2" fmla="*/ 1504 h 2927"/>
                    <a:gd name="connsiteX3" fmla="*/ 365 w 2554"/>
                    <a:gd name="connsiteY3" fmla="*/ 1676 h 2927"/>
                    <a:gd name="connsiteX4" fmla="*/ 2423 w 2554"/>
                    <a:gd name="connsiteY4" fmla="*/ 3386 h 2927"/>
                    <a:gd name="connsiteX5" fmla="*/ 2920 w 2554"/>
                    <a:gd name="connsiteY5" fmla="*/ 3632 h 2927"/>
                    <a:gd name="connsiteX6" fmla="*/ 2697 w 2554"/>
                    <a:gd name="connsiteY6" fmla="*/ 1773 h 2927"/>
                    <a:gd name="connsiteX7" fmla="*/ 1856 w 2554"/>
                    <a:gd name="connsiteY7" fmla="*/ 705 h 2927"/>
                    <a:gd name="connsiteX8" fmla="*/ 1758 w 2554"/>
                    <a:gd name="connsiteY8" fmla="*/ 728 h 2927"/>
                    <a:gd name="connsiteX9" fmla="*/ 1034 w 2554"/>
                    <a:gd name="connsiteY9" fmla="*/ 988 h 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4" h="2927">
                      <a:moveTo>
                        <a:pt x="1034" y="988"/>
                      </a:moveTo>
                      <a:lnTo>
                        <a:pt x="936" y="1039"/>
                      </a:lnTo>
                      <a:cubicBezTo>
                        <a:pt x="735" y="1181"/>
                        <a:pt x="544" y="1336"/>
                        <a:pt x="365" y="1504"/>
                      </a:cubicBezTo>
                      <a:lnTo>
                        <a:pt x="365" y="1676"/>
                      </a:lnTo>
                      <a:cubicBezTo>
                        <a:pt x="565" y="2196"/>
                        <a:pt x="1628" y="2819"/>
                        <a:pt x="2423" y="3386"/>
                      </a:cubicBezTo>
                      <a:cubicBezTo>
                        <a:pt x="2548" y="3460"/>
                        <a:pt x="2743" y="3534"/>
                        <a:pt x="2920" y="3632"/>
                      </a:cubicBezTo>
                      <a:lnTo>
                        <a:pt x="2697" y="1773"/>
                      </a:lnTo>
                      <a:cubicBezTo>
                        <a:pt x="2622" y="1053"/>
                        <a:pt x="2302" y="705"/>
                        <a:pt x="1856" y="705"/>
                      </a:cubicBezTo>
                      <a:lnTo>
                        <a:pt x="1758" y="728"/>
                      </a:lnTo>
                      <a:cubicBezTo>
                        <a:pt x="1510" y="796"/>
                        <a:pt x="1268" y="883"/>
                        <a:pt x="1034" y="98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6" name="Freeform 4705">
                  <a:extLst>
                    <a:ext uri="{FF2B5EF4-FFF2-40B4-BE49-F238E27FC236}">
                      <a16:creationId xmlns:a16="http://schemas.microsoft.com/office/drawing/2014/main" id="{14C699BE-3002-D479-531F-FEA7553B38BE}"/>
                    </a:ext>
                  </a:extLst>
                </p:cNvPr>
                <p:cNvSpPr/>
                <p:nvPr/>
              </p:nvSpPr>
              <p:spPr>
                <a:xfrm rot="-780000">
                  <a:off x="1824877" y="4108927"/>
                  <a:ext cx="24640" cy="33580"/>
                </a:xfrm>
                <a:custGeom>
                  <a:avLst/>
                  <a:gdLst>
                    <a:gd name="connsiteX0" fmla="*/ 7110 w 24640"/>
                    <a:gd name="connsiteY0" fmla="*/ 32460 h 33580"/>
                    <a:gd name="connsiteX1" fmla="*/ 8773 w 24640"/>
                    <a:gd name="connsiteY1" fmla="*/ 31963 h 33580"/>
                    <a:gd name="connsiteX2" fmla="*/ 11969 w 24640"/>
                    <a:gd name="connsiteY2" fmla="*/ 31034 h 33580"/>
                    <a:gd name="connsiteX3" fmla="*/ 12466 w 24640"/>
                    <a:gd name="connsiteY3" fmla="*/ 30908 h 33580"/>
                    <a:gd name="connsiteX4" fmla="*/ 12740 w 24640"/>
                    <a:gd name="connsiteY4" fmla="*/ 30811 h 33580"/>
                    <a:gd name="connsiteX5" fmla="*/ 14923 w 24640"/>
                    <a:gd name="connsiteY5" fmla="*/ 30834 h 33580"/>
                    <a:gd name="connsiteX6" fmla="*/ 16214 w 24640"/>
                    <a:gd name="connsiteY6" fmla="*/ 33041 h 33580"/>
                    <a:gd name="connsiteX7" fmla="*/ 15704 w 24640"/>
                    <a:gd name="connsiteY7" fmla="*/ 33967 h 33580"/>
                    <a:gd name="connsiteX8" fmla="*/ 15694 w 24640"/>
                    <a:gd name="connsiteY8" fmla="*/ 33970 h 33580"/>
                    <a:gd name="connsiteX9" fmla="*/ 19089 w 24640"/>
                    <a:gd name="connsiteY9" fmla="*/ 32061 h 33580"/>
                    <a:gd name="connsiteX10" fmla="*/ 20483 w 24640"/>
                    <a:gd name="connsiteY10" fmla="*/ 29408 h 33580"/>
                    <a:gd name="connsiteX11" fmla="*/ 20483 w 24640"/>
                    <a:gd name="connsiteY11" fmla="*/ 25268 h 33580"/>
                    <a:gd name="connsiteX12" fmla="*/ 19419 w 24640"/>
                    <a:gd name="connsiteY12" fmla="*/ 24301 h 33580"/>
                    <a:gd name="connsiteX13" fmla="*/ 17881 w 24640"/>
                    <a:gd name="connsiteY13" fmla="*/ 24799 h 33580"/>
                    <a:gd name="connsiteX14" fmla="*/ 18973 w 24640"/>
                    <a:gd name="connsiteY14" fmla="*/ 25565 h 33580"/>
                    <a:gd name="connsiteX15" fmla="*/ 19437 w 24640"/>
                    <a:gd name="connsiteY15" fmla="*/ 26755 h 33580"/>
                    <a:gd name="connsiteX16" fmla="*/ 16836 w 24640"/>
                    <a:gd name="connsiteY16" fmla="*/ 26211 h 33580"/>
                    <a:gd name="connsiteX17" fmla="*/ 16488 w 24640"/>
                    <a:gd name="connsiteY17" fmla="*/ 25863 h 33580"/>
                    <a:gd name="connsiteX18" fmla="*/ 16437 w 24640"/>
                    <a:gd name="connsiteY18" fmla="*/ 25886 h 33580"/>
                    <a:gd name="connsiteX19" fmla="*/ 14421 w 24640"/>
                    <a:gd name="connsiteY19" fmla="*/ 26322 h 33580"/>
                    <a:gd name="connsiteX20" fmla="*/ 14115 w 24640"/>
                    <a:gd name="connsiteY20" fmla="*/ 26058 h 33580"/>
                    <a:gd name="connsiteX21" fmla="*/ 14337 w 24640"/>
                    <a:gd name="connsiteY21" fmla="*/ 24097 h 33580"/>
                    <a:gd name="connsiteX22" fmla="*/ 18355 w 24640"/>
                    <a:gd name="connsiteY22" fmla="*/ 22833 h 33580"/>
                    <a:gd name="connsiteX23" fmla="*/ 18378 w 24640"/>
                    <a:gd name="connsiteY23" fmla="*/ 20510 h 33580"/>
                    <a:gd name="connsiteX24" fmla="*/ 19967 w 24640"/>
                    <a:gd name="connsiteY24" fmla="*/ 12426 h 33580"/>
                    <a:gd name="connsiteX25" fmla="*/ 19173 w 24640"/>
                    <a:gd name="connsiteY25" fmla="*/ 10814 h 33580"/>
                    <a:gd name="connsiteX26" fmla="*/ 17933 w 24640"/>
                    <a:gd name="connsiteY26" fmla="*/ 10642 h 33580"/>
                    <a:gd name="connsiteX27" fmla="*/ 17436 w 24640"/>
                    <a:gd name="connsiteY27" fmla="*/ 8857 h 33580"/>
                    <a:gd name="connsiteX28" fmla="*/ 18550 w 24640"/>
                    <a:gd name="connsiteY28" fmla="*/ 7343 h 33580"/>
                    <a:gd name="connsiteX29" fmla="*/ 21054 w 24640"/>
                    <a:gd name="connsiteY29" fmla="*/ 7840 h 33580"/>
                    <a:gd name="connsiteX30" fmla="*/ 22614 w 24640"/>
                    <a:gd name="connsiteY30" fmla="*/ 8188 h 33580"/>
                    <a:gd name="connsiteX31" fmla="*/ 25020 w 24640"/>
                    <a:gd name="connsiteY31" fmla="*/ 6033 h 33580"/>
                    <a:gd name="connsiteX32" fmla="*/ 23283 w 24640"/>
                    <a:gd name="connsiteY32" fmla="*/ 4741 h 33580"/>
                    <a:gd name="connsiteX33" fmla="*/ 22192 w 24640"/>
                    <a:gd name="connsiteY33" fmla="*/ 4276 h 33580"/>
                    <a:gd name="connsiteX34" fmla="*/ 21351 w 24640"/>
                    <a:gd name="connsiteY34" fmla="*/ 4945 h 33580"/>
                    <a:gd name="connsiteX35" fmla="*/ 20287 w 24640"/>
                    <a:gd name="connsiteY35" fmla="*/ 4425 h 33580"/>
                    <a:gd name="connsiteX36" fmla="*/ 19702 w 24640"/>
                    <a:gd name="connsiteY36" fmla="*/ 3328 h 33580"/>
                    <a:gd name="connsiteX37" fmla="*/ 16976 w 24640"/>
                    <a:gd name="connsiteY37" fmla="*/ 2288 h 33580"/>
                    <a:gd name="connsiteX38" fmla="*/ 13724 w 24640"/>
                    <a:gd name="connsiteY38" fmla="*/ 699 h 33580"/>
                    <a:gd name="connsiteX39" fmla="*/ 14988 w 24640"/>
                    <a:gd name="connsiteY39" fmla="*/ 1693 h 33580"/>
                    <a:gd name="connsiteX40" fmla="*/ 16428 w 24640"/>
                    <a:gd name="connsiteY40" fmla="*/ 4100 h 33580"/>
                    <a:gd name="connsiteX41" fmla="*/ 14170 w 24640"/>
                    <a:gd name="connsiteY41" fmla="*/ 7645 h 33580"/>
                    <a:gd name="connsiteX42" fmla="*/ 7500 w 24640"/>
                    <a:gd name="connsiteY42" fmla="*/ 10000 h 33580"/>
                    <a:gd name="connsiteX43" fmla="*/ 5791 w 24640"/>
                    <a:gd name="connsiteY43" fmla="*/ 11538 h 33580"/>
                    <a:gd name="connsiteX44" fmla="*/ 4676 w 24640"/>
                    <a:gd name="connsiteY44" fmla="*/ 11738 h 33580"/>
                    <a:gd name="connsiteX45" fmla="*/ 3747 w 24640"/>
                    <a:gd name="connsiteY45" fmla="*/ 10995 h 33580"/>
                    <a:gd name="connsiteX46" fmla="*/ 3822 w 24640"/>
                    <a:gd name="connsiteY46" fmla="*/ 10228 h 33580"/>
                    <a:gd name="connsiteX47" fmla="*/ 3153 w 24640"/>
                    <a:gd name="connsiteY47" fmla="*/ 10577 h 33580"/>
                    <a:gd name="connsiteX48" fmla="*/ 3747 w 24640"/>
                    <a:gd name="connsiteY48" fmla="*/ 11269 h 33580"/>
                    <a:gd name="connsiteX49" fmla="*/ 4268 w 24640"/>
                    <a:gd name="connsiteY49" fmla="*/ 12663 h 33580"/>
                    <a:gd name="connsiteX50" fmla="*/ 3204 w 24640"/>
                    <a:gd name="connsiteY50" fmla="*/ 13629 h 33580"/>
                    <a:gd name="connsiteX51" fmla="*/ 380 w 24640"/>
                    <a:gd name="connsiteY51" fmla="*/ 13086 h 33580"/>
                    <a:gd name="connsiteX52" fmla="*/ 603 w 24640"/>
                    <a:gd name="connsiteY52" fmla="*/ 14126 h 33580"/>
                    <a:gd name="connsiteX53" fmla="*/ 4992 w 24640"/>
                    <a:gd name="connsiteY53" fmla="*/ 32279 h 33580"/>
                    <a:gd name="connsiteX54" fmla="*/ 6673 w 24640"/>
                    <a:gd name="connsiteY54" fmla="*/ 31941 h 33580"/>
                    <a:gd name="connsiteX55" fmla="*/ 7110 w 24640"/>
                    <a:gd name="connsiteY55" fmla="*/ 32460 h 33580"/>
                    <a:gd name="connsiteX56" fmla="*/ 5907 w 24640"/>
                    <a:gd name="connsiteY56" fmla="*/ 22318 h 33580"/>
                    <a:gd name="connsiteX57" fmla="*/ 5443 w 24640"/>
                    <a:gd name="connsiteY57" fmla="*/ 22095 h 33580"/>
                    <a:gd name="connsiteX58" fmla="*/ 5048 w 24640"/>
                    <a:gd name="connsiteY58" fmla="*/ 21672 h 33580"/>
                    <a:gd name="connsiteX59" fmla="*/ 4997 w 24640"/>
                    <a:gd name="connsiteY59" fmla="*/ 16937 h 33580"/>
                    <a:gd name="connsiteX60" fmla="*/ 5345 w 24640"/>
                    <a:gd name="connsiteY60" fmla="*/ 16143 h 33580"/>
                    <a:gd name="connsiteX61" fmla="*/ 9238 w 24640"/>
                    <a:gd name="connsiteY61" fmla="*/ 13095 h 33580"/>
                    <a:gd name="connsiteX62" fmla="*/ 9535 w 24640"/>
                    <a:gd name="connsiteY62" fmla="*/ 13169 h 33580"/>
                    <a:gd name="connsiteX63" fmla="*/ 9999 w 24640"/>
                    <a:gd name="connsiteY63" fmla="*/ 15302 h 33580"/>
                    <a:gd name="connsiteX64" fmla="*/ 8759 w 24640"/>
                    <a:gd name="connsiteY64" fmla="*/ 19047 h 33580"/>
                    <a:gd name="connsiteX65" fmla="*/ 5907 w 24640"/>
                    <a:gd name="connsiteY65" fmla="*/ 22318 h 3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4640" h="33580">
                      <a:moveTo>
                        <a:pt x="7110" y="32460"/>
                      </a:moveTo>
                      <a:cubicBezTo>
                        <a:pt x="7654" y="32312"/>
                        <a:pt x="8225" y="32140"/>
                        <a:pt x="8773" y="31963"/>
                      </a:cubicBezTo>
                      <a:cubicBezTo>
                        <a:pt x="9865" y="31666"/>
                        <a:pt x="10905" y="31317"/>
                        <a:pt x="11969" y="31034"/>
                      </a:cubicBezTo>
                      <a:lnTo>
                        <a:pt x="12466" y="30908"/>
                      </a:lnTo>
                      <a:lnTo>
                        <a:pt x="12740" y="30811"/>
                      </a:lnTo>
                      <a:cubicBezTo>
                        <a:pt x="13467" y="30757"/>
                        <a:pt x="14197" y="30765"/>
                        <a:pt x="14923" y="30834"/>
                      </a:cubicBezTo>
                      <a:cubicBezTo>
                        <a:pt x="15462" y="31500"/>
                        <a:pt x="15897" y="32245"/>
                        <a:pt x="16214" y="33041"/>
                      </a:cubicBezTo>
                      <a:cubicBezTo>
                        <a:pt x="16329" y="33438"/>
                        <a:pt x="16100" y="33853"/>
                        <a:pt x="15704" y="33967"/>
                      </a:cubicBezTo>
                      <a:cubicBezTo>
                        <a:pt x="15700" y="33968"/>
                        <a:pt x="15697" y="33969"/>
                        <a:pt x="15694" y="33970"/>
                      </a:cubicBezTo>
                      <a:cubicBezTo>
                        <a:pt x="16586" y="34737"/>
                        <a:pt x="17974" y="34068"/>
                        <a:pt x="19089" y="32061"/>
                      </a:cubicBezTo>
                      <a:cubicBezTo>
                        <a:pt x="19586" y="31192"/>
                        <a:pt x="20018" y="30300"/>
                        <a:pt x="20483" y="29408"/>
                      </a:cubicBezTo>
                      <a:cubicBezTo>
                        <a:pt x="21411" y="27498"/>
                        <a:pt x="21449" y="26281"/>
                        <a:pt x="20483" y="25268"/>
                      </a:cubicBezTo>
                      <a:cubicBezTo>
                        <a:pt x="20152" y="24920"/>
                        <a:pt x="19796" y="24597"/>
                        <a:pt x="19419" y="24301"/>
                      </a:cubicBezTo>
                      <a:cubicBezTo>
                        <a:pt x="18886" y="24396"/>
                        <a:pt x="18369" y="24563"/>
                        <a:pt x="17881" y="24799"/>
                      </a:cubicBezTo>
                      <a:lnTo>
                        <a:pt x="18973" y="25565"/>
                      </a:lnTo>
                      <a:cubicBezTo>
                        <a:pt x="19591" y="25988"/>
                        <a:pt x="20311" y="26457"/>
                        <a:pt x="19437" y="26755"/>
                      </a:cubicBezTo>
                      <a:cubicBezTo>
                        <a:pt x="18534" y="27015"/>
                        <a:pt x="17560" y="26811"/>
                        <a:pt x="16836" y="26211"/>
                      </a:cubicBezTo>
                      <a:cubicBezTo>
                        <a:pt x="16708" y="26108"/>
                        <a:pt x="16591" y="25991"/>
                        <a:pt x="16488" y="25863"/>
                      </a:cubicBezTo>
                      <a:lnTo>
                        <a:pt x="16437" y="25886"/>
                      </a:lnTo>
                      <a:cubicBezTo>
                        <a:pt x="16001" y="26563"/>
                        <a:pt x="15098" y="26758"/>
                        <a:pt x="14421" y="26322"/>
                      </a:cubicBezTo>
                      <a:cubicBezTo>
                        <a:pt x="14307" y="26249"/>
                        <a:pt x="14204" y="26160"/>
                        <a:pt x="14115" y="26058"/>
                      </a:cubicBezTo>
                      <a:cubicBezTo>
                        <a:pt x="13186" y="25212"/>
                        <a:pt x="13348" y="24446"/>
                        <a:pt x="14337" y="24097"/>
                      </a:cubicBezTo>
                      <a:cubicBezTo>
                        <a:pt x="15675" y="23626"/>
                        <a:pt x="17014" y="23205"/>
                        <a:pt x="18355" y="22833"/>
                      </a:cubicBezTo>
                      <a:cubicBezTo>
                        <a:pt x="18200" y="22066"/>
                        <a:pt x="18208" y="21274"/>
                        <a:pt x="18378" y="20510"/>
                      </a:cubicBezTo>
                      <a:lnTo>
                        <a:pt x="19967" y="12426"/>
                      </a:lnTo>
                      <a:cubicBezTo>
                        <a:pt x="20190" y="11287"/>
                        <a:pt x="20139" y="10614"/>
                        <a:pt x="19173" y="10814"/>
                      </a:cubicBezTo>
                      <a:cubicBezTo>
                        <a:pt x="18708" y="10911"/>
                        <a:pt x="18183" y="10939"/>
                        <a:pt x="17933" y="10642"/>
                      </a:cubicBezTo>
                      <a:cubicBezTo>
                        <a:pt x="17553" y="10129"/>
                        <a:pt x="17375" y="9493"/>
                        <a:pt x="17436" y="8857"/>
                      </a:cubicBezTo>
                      <a:cubicBezTo>
                        <a:pt x="17646" y="8252"/>
                        <a:pt x="18034" y="7723"/>
                        <a:pt x="18550" y="7343"/>
                      </a:cubicBezTo>
                      <a:cubicBezTo>
                        <a:pt x="20139" y="6126"/>
                        <a:pt x="20385" y="6200"/>
                        <a:pt x="21054" y="7840"/>
                      </a:cubicBezTo>
                      <a:cubicBezTo>
                        <a:pt x="21374" y="8583"/>
                        <a:pt x="21848" y="8857"/>
                        <a:pt x="22614" y="8188"/>
                      </a:cubicBezTo>
                      <a:cubicBezTo>
                        <a:pt x="23381" y="7519"/>
                        <a:pt x="24226" y="6795"/>
                        <a:pt x="25020" y="6033"/>
                      </a:cubicBezTo>
                      <a:cubicBezTo>
                        <a:pt x="24615" y="5407"/>
                        <a:pt x="23999" y="4949"/>
                        <a:pt x="23283" y="4741"/>
                      </a:cubicBezTo>
                      <a:lnTo>
                        <a:pt x="22192" y="4276"/>
                      </a:lnTo>
                      <a:lnTo>
                        <a:pt x="21351" y="4945"/>
                      </a:lnTo>
                      <a:cubicBezTo>
                        <a:pt x="21054" y="5168"/>
                        <a:pt x="20510" y="4797"/>
                        <a:pt x="20287" y="4425"/>
                      </a:cubicBezTo>
                      <a:cubicBezTo>
                        <a:pt x="20032" y="4095"/>
                        <a:pt x="19834" y="3724"/>
                        <a:pt x="19702" y="3328"/>
                      </a:cubicBezTo>
                      <a:cubicBezTo>
                        <a:pt x="18773" y="2957"/>
                        <a:pt x="17891" y="2585"/>
                        <a:pt x="16976" y="2288"/>
                      </a:cubicBezTo>
                      <a:cubicBezTo>
                        <a:pt x="15840" y="1872"/>
                        <a:pt x="14750" y="1339"/>
                        <a:pt x="13724" y="699"/>
                      </a:cubicBezTo>
                      <a:cubicBezTo>
                        <a:pt x="13979" y="1200"/>
                        <a:pt x="14441" y="1564"/>
                        <a:pt x="14988" y="1693"/>
                      </a:cubicBezTo>
                      <a:cubicBezTo>
                        <a:pt x="15917" y="1916"/>
                        <a:pt x="16651" y="2488"/>
                        <a:pt x="16428" y="4100"/>
                      </a:cubicBezTo>
                      <a:cubicBezTo>
                        <a:pt x="16222" y="5552"/>
                        <a:pt x="15399" y="6845"/>
                        <a:pt x="14170" y="7645"/>
                      </a:cubicBezTo>
                      <a:cubicBezTo>
                        <a:pt x="12316" y="9230"/>
                        <a:pt x="9939" y="10070"/>
                        <a:pt x="7500" y="10000"/>
                      </a:cubicBezTo>
                      <a:cubicBezTo>
                        <a:pt x="6957" y="10521"/>
                        <a:pt x="6386" y="11041"/>
                        <a:pt x="5791" y="11538"/>
                      </a:cubicBezTo>
                      <a:cubicBezTo>
                        <a:pt x="5460" y="11748"/>
                        <a:pt x="5060" y="11820"/>
                        <a:pt x="4676" y="11738"/>
                      </a:cubicBezTo>
                      <a:cubicBezTo>
                        <a:pt x="4305" y="11613"/>
                        <a:pt x="3747" y="11195"/>
                        <a:pt x="3747" y="10995"/>
                      </a:cubicBezTo>
                      <a:cubicBezTo>
                        <a:pt x="3748" y="10737"/>
                        <a:pt x="3773" y="10481"/>
                        <a:pt x="3822" y="10228"/>
                      </a:cubicBezTo>
                      <a:cubicBezTo>
                        <a:pt x="3599" y="10326"/>
                        <a:pt x="3399" y="10451"/>
                        <a:pt x="3153" y="10577"/>
                      </a:cubicBezTo>
                      <a:cubicBezTo>
                        <a:pt x="3379" y="10782"/>
                        <a:pt x="3578" y="11015"/>
                        <a:pt x="3747" y="11269"/>
                      </a:cubicBezTo>
                      <a:cubicBezTo>
                        <a:pt x="4086" y="11654"/>
                        <a:pt x="4271" y="12150"/>
                        <a:pt x="4268" y="12663"/>
                      </a:cubicBezTo>
                      <a:cubicBezTo>
                        <a:pt x="4170" y="13058"/>
                        <a:pt x="3599" y="13680"/>
                        <a:pt x="3204" y="13629"/>
                      </a:cubicBezTo>
                      <a:cubicBezTo>
                        <a:pt x="2275" y="13457"/>
                        <a:pt x="1318" y="13281"/>
                        <a:pt x="380" y="13086"/>
                      </a:cubicBezTo>
                      <a:lnTo>
                        <a:pt x="603" y="14126"/>
                      </a:lnTo>
                      <a:cubicBezTo>
                        <a:pt x="1917" y="20427"/>
                        <a:pt x="3232" y="26601"/>
                        <a:pt x="4992" y="32279"/>
                      </a:cubicBezTo>
                      <a:cubicBezTo>
                        <a:pt x="5363" y="31721"/>
                        <a:pt x="6116" y="31570"/>
                        <a:pt x="6673" y="31941"/>
                      </a:cubicBezTo>
                      <a:cubicBezTo>
                        <a:pt x="6865" y="32069"/>
                        <a:pt x="7017" y="32249"/>
                        <a:pt x="7110" y="32460"/>
                      </a:cubicBezTo>
                      <a:close/>
                      <a:moveTo>
                        <a:pt x="5907" y="22318"/>
                      </a:moveTo>
                      <a:cubicBezTo>
                        <a:pt x="5743" y="22265"/>
                        <a:pt x="5586" y="22190"/>
                        <a:pt x="5443" y="22095"/>
                      </a:cubicBezTo>
                      <a:cubicBezTo>
                        <a:pt x="5293" y="21972"/>
                        <a:pt x="5160" y="21830"/>
                        <a:pt x="5048" y="21672"/>
                      </a:cubicBezTo>
                      <a:cubicBezTo>
                        <a:pt x="4298" y="20187"/>
                        <a:pt x="4279" y="18438"/>
                        <a:pt x="4997" y="16937"/>
                      </a:cubicBezTo>
                      <a:lnTo>
                        <a:pt x="5345" y="16143"/>
                      </a:lnTo>
                      <a:cubicBezTo>
                        <a:pt x="6214" y="14382"/>
                        <a:pt x="8132" y="12890"/>
                        <a:pt x="9238" y="13095"/>
                      </a:cubicBezTo>
                      <a:lnTo>
                        <a:pt x="9535" y="13169"/>
                      </a:lnTo>
                      <a:cubicBezTo>
                        <a:pt x="10153" y="13443"/>
                        <a:pt x="10352" y="14136"/>
                        <a:pt x="9999" y="15302"/>
                      </a:cubicBezTo>
                      <a:cubicBezTo>
                        <a:pt x="9577" y="16696"/>
                        <a:pt x="9070" y="18090"/>
                        <a:pt x="8759" y="19047"/>
                      </a:cubicBezTo>
                      <a:cubicBezTo>
                        <a:pt x="7825" y="21449"/>
                        <a:pt x="6813" y="22541"/>
                        <a:pt x="5907" y="2231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7" name="Freeform 4706">
                  <a:extLst>
                    <a:ext uri="{FF2B5EF4-FFF2-40B4-BE49-F238E27FC236}">
                      <a16:creationId xmlns:a16="http://schemas.microsoft.com/office/drawing/2014/main" id="{F101B1D9-1EED-BB95-EAD1-FDB87679C7CA}"/>
                    </a:ext>
                  </a:extLst>
                </p:cNvPr>
                <p:cNvSpPr/>
                <p:nvPr/>
              </p:nvSpPr>
              <p:spPr>
                <a:xfrm rot="-780000">
                  <a:off x="1880761" y="4099802"/>
                  <a:ext cx="6801" cy="14884"/>
                </a:xfrm>
                <a:custGeom>
                  <a:avLst/>
                  <a:gdLst>
                    <a:gd name="connsiteX0" fmla="*/ 1857 w 6801"/>
                    <a:gd name="connsiteY0" fmla="*/ 15117 h 14884"/>
                    <a:gd name="connsiteX1" fmla="*/ 4709 w 6801"/>
                    <a:gd name="connsiteY1" fmla="*/ 15581 h 14884"/>
                    <a:gd name="connsiteX2" fmla="*/ 4881 w 6801"/>
                    <a:gd name="connsiteY2" fmla="*/ 14764 h 14884"/>
                    <a:gd name="connsiteX3" fmla="*/ 5253 w 6801"/>
                    <a:gd name="connsiteY3" fmla="*/ 12729 h 14884"/>
                    <a:gd name="connsiteX4" fmla="*/ 5053 w 6801"/>
                    <a:gd name="connsiteY4" fmla="*/ 11888 h 14884"/>
                    <a:gd name="connsiteX5" fmla="*/ 5517 w 6801"/>
                    <a:gd name="connsiteY5" fmla="*/ 10029 h 14884"/>
                    <a:gd name="connsiteX6" fmla="*/ 6507 w 6801"/>
                    <a:gd name="connsiteY6" fmla="*/ 6828 h 14884"/>
                    <a:gd name="connsiteX7" fmla="*/ 6604 w 6801"/>
                    <a:gd name="connsiteY7" fmla="*/ 6605 h 14884"/>
                    <a:gd name="connsiteX8" fmla="*/ 6730 w 6801"/>
                    <a:gd name="connsiteY8" fmla="*/ 5638 h 14884"/>
                    <a:gd name="connsiteX9" fmla="*/ 6976 w 6801"/>
                    <a:gd name="connsiteY9" fmla="*/ 5564 h 14884"/>
                    <a:gd name="connsiteX10" fmla="*/ 7050 w 6801"/>
                    <a:gd name="connsiteY10" fmla="*/ 5244 h 14884"/>
                    <a:gd name="connsiteX11" fmla="*/ 7148 w 6801"/>
                    <a:gd name="connsiteY11" fmla="*/ 4872 h 14884"/>
                    <a:gd name="connsiteX12" fmla="*/ 7073 w 6801"/>
                    <a:gd name="connsiteY12" fmla="*/ 4895 h 14884"/>
                    <a:gd name="connsiteX13" fmla="*/ 5982 w 6801"/>
                    <a:gd name="connsiteY13" fmla="*/ 3501 h 14884"/>
                    <a:gd name="connsiteX14" fmla="*/ 6651 w 6801"/>
                    <a:gd name="connsiteY14" fmla="*/ 1987 h 14884"/>
                    <a:gd name="connsiteX15" fmla="*/ 7148 w 6801"/>
                    <a:gd name="connsiteY15" fmla="*/ 2284 h 14884"/>
                    <a:gd name="connsiteX16" fmla="*/ 7171 w 6801"/>
                    <a:gd name="connsiteY16" fmla="*/ 1443 h 14884"/>
                    <a:gd name="connsiteX17" fmla="*/ 6706 w 6801"/>
                    <a:gd name="connsiteY17" fmla="*/ 1197 h 14884"/>
                    <a:gd name="connsiteX18" fmla="*/ 6089 w 6801"/>
                    <a:gd name="connsiteY18" fmla="*/ 2289 h 14884"/>
                    <a:gd name="connsiteX19" fmla="*/ 5471 w 6801"/>
                    <a:gd name="connsiteY19" fmla="*/ 4942 h 14884"/>
                    <a:gd name="connsiteX20" fmla="*/ 5271 w 6801"/>
                    <a:gd name="connsiteY20" fmla="*/ 8737 h 14884"/>
                    <a:gd name="connsiteX21" fmla="*/ 3385 w 6801"/>
                    <a:gd name="connsiteY21" fmla="*/ 12310 h 14884"/>
                    <a:gd name="connsiteX22" fmla="*/ 2020 w 6801"/>
                    <a:gd name="connsiteY22" fmla="*/ 11344 h 14884"/>
                    <a:gd name="connsiteX23" fmla="*/ 1555 w 6801"/>
                    <a:gd name="connsiteY23" fmla="*/ 10155 h 14884"/>
                    <a:gd name="connsiteX24" fmla="*/ 961 w 6801"/>
                    <a:gd name="connsiteY24" fmla="*/ 12478 h 14884"/>
                    <a:gd name="connsiteX25" fmla="*/ 390 w 6801"/>
                    <a:gd name="connsiteY25" fmla="*/ 14536 h 14884"/>
                    <a:gd name="connsiteX26" fmla="*/ 1857 w 6801"/>
                    <a:gd name="connsiteY26" fmla="*/ 15117 h 1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01" h="14884">
                      <a:moveTo>
                        <a:pt x="1857" y="15117"/>
                      </a:moveTo>
                      <a:cubicBezTo>
                        <a:pt x="2823" y="15317"/>
                        <a:pt x="3766" y="15414"/>
                        <a:pt x="4709" y="15581"/>
                      </a:cubicBezTo>
                      <a:lnTo>
                        <a:pt x="4881" y="14764"/>
                      </a:lnTo>
                      <a:cubicBezTo>
                        <a:pt x="5006" y="14071"/>
                        <a:pt x="5155" y="13398"/>
                        <a:pt x="5253" y="12729"/>
                      </a:cubicBezTo>
                      <a:cubicBezTo>
                        <a:pt x="5146" y="12460"/>
                        <a:pt x="5079" y="12176"/>
                        <a:pt x="5053" y="11888"/>
                      </a:cubicBezTo>
                      <a:cubicBezTo>
                        <a:pt x="5054" y="11239"/>
                        <a:pt x="5213" y="10602"/>
                        <a:pt x="5517" y="10029"/>
                      </a:cubicBezTo>
                      <a:cubicBezTo>
                        <a:pt x="5650" y="8911"/>
                        <a:pt x="5985" y="7826"/>
                        <a:pt x="6507" y="6828"/>
                      </a:cubicBezTo>
                      <a:lnTo>
                        <a:pt x="6604" y="6605"/>
                      </a:lnTo>
                      <a:cubicBezTo>
                        <a:pt x="6233" y="6182"/>
                        <a:pt x="6209" y="5861"/>
                        <a:pt x="6730" y="5638"/>
                      </a:cubicBezTo>
                      <a:lnTo>
                        <a:pt x="6976" y="5564"/>
                      </a:lnTo>
                      <a:lnTo>
                        <a:pt x="7050" y="5244"/>
                      </a:lnTo>
                      <a:lnTo>
                        <a:pt x="7148" y="4872"/>
                      </a:lnTo>
                      <a:lnTo>
                        <a:pt x="7073" y="4895"/>
                      </a:lnTo>
                      <a:cubicBezTo>
                        <a:pt x="6702" y="4430"/>
                        <a:pt x="6084" y="4003"/>
                        <a:pt x="5982" y="3501"/>
                      </a:cubicBezTo>
                      <a:cubicBezTo>
                        <a:pt x="5884" y="3037"/>
                        <a:pt x="6405" y="2507"/>
                        <a:pt x="6651" y="1987"/>
                      </a:cubicBezTo>
                      <a:lnTo>
                        <a:pt x="7148" y="2284"/>
                      </a:lnTo>
                      <a:lnTo>
                        <a:pt x="7171" y="1443"/>
                      </a:lnTo>
                      <a:cubicBezTo>
                        <a:pt x="7245" y="514"/>
                        <a:pt x="7120" y="477"/>
                        <a:pt x="6706" y="1197"/>
                      </a:cubicBezTo>
                      <a:lnTo>
                        <a:pt x="6089" y="2289"/>
                      </a:lnTo>
                      <a:cubicBezTo>
                        <a:pt x="5545" y="3058"/>
                        <a:pt x="5323" y="4010"/>
                        <a:pt x="5471" y="4942"/>
                      </a:cubicBezTo>
                      <a:cubicBezTo>
                        <a:pt x="5495" y="6210"/>
                        <a:pt x="5428" y="7478"/>
                        <a:pt x="5271" y="8737"/>
                      </a:cubicBezTo>
                      <a:cubicBezTo>
                        <a:pt x="4950" y="10067"/>
                        <a:pt x="4302" y="11295"/>
                        <a:pt x="3385" y="12310"/>
                      </a:cubicBezTo>
                      <a:cubicBezTo>
                        <a:pt x="2693" y="12775"/>
                        <a:pt x="2196" y="12482"/>
                        <a:pt x="2020" y="11344"/>
                      </a:cubicBezTo>
                      <a:cubicBezTo>
                        <a:pt x="1922" y="10824"/>
                        <a:pt x="2266" y="9434"/>
                        <a:pt x="1555" y="10155"/>
                      </a:cubicBezTo>
                      <a:cubicBezTo>
                        <a:pt x="845" y="10875"/>
                        <a:pt x="1161" y="11692"/>
                        <a:pt x="961" y="12478"/>
                      </a:cubicBezTo>
                      <a:cubicBezTo>
                        <a:pt x="789" y="13147"/>
                        <a:pt x="589" y="13844"/>
                        <a:pt x="390" y="14536"/>
                      </a:cubicBezTo>
                      <a:cubicBezTo>
                        <a:pt x="826" y="14843"/>
                        <a:pt x="1329" y="15042"/>
                        <a:pt x="1857" y="151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8" name="Freeform 4707">
                  <a:extLst>
                    <a:ext uri="{FF2B5EF4-FFF2-40B4-BE49-F238E27FC236}">
                      <a16:creationId xmlns:a16="http://schemas.microsoft.com/office/drawing/2014/main" id="{22BE84A1-3803-DC53-121D-AB2F89114BF1}"/>
                    </a:ext>
                  </a:extLst>
                </p:cNvPr>
                <p:cNvSpPr/>
                <p:nvPr/>
              </p:nvSpPr>
              <p:spPr>
                <a:xfrm rot="-780000">
                  <a:off x="1749536" y="4107261"/>
                  <a:ext cx="22578" cy="27363"/>
                </a:xfrm>
                <a:custGeom>
                  <a:avLst/>
                  <a:gdLst>
                    <a:gd name="connsiteX0" fmla="*/ 20999 w 22578"/>
                    <a:gd name="connsiteY0" fmla="*/ 1466 h 27363"/>
                    <a:gd name="connsiteX1" fmla="*/ 19856 w 22578"/>
                    <a:gd name="connsiteY1" fmla="*/ 699 h 27363"/>
                    <a:gd name="connsiteX2" fmla="*/ 13460 w 22578"/>
                    <a:gd name="connsiteY2" fmla="*/ 12054 h 27363"/>
                    <a:gd name="connsiteX3" fmla="*/ 13683 w 22578"/>
                    <a:gd name="connsiteY3" fmla="*/ 12106 h 27363"/>
                    <a:gd name="connsiteX4" fmla="*/ 16470 w 22578"/>
                    <a:gd name="connsiteY4" fmla="*/ 14164 h 27363"/>
                    <a:gd name="connsiteX5" fmla="*/ 14686 w 22578"/>
                    <a:gd name="connsiteY5" fmla="*/ 14512 h 27363"/>
                    <a:gd name="connsiteX6" fmla="*/ 12280 w 22578"/>
                    <a:gd name="connsiteY6" fmla="*/ 12877 h 27363"/>
                    <a:gd name="connsiteX7" fmla="*/ 12183 w 22578"/>
                    <a:gd name="connsiteY7" fmla="*/ 12951 h 27363"/>
                    <a:gd name="connsiteX8" fmla="*/ 10028 w 22578"/>
                    <a:gd name="connsiteY8" fmla="*/ 12826 h 27363"/>
                    <a:gd name="connsiteX9" fmla="*/ 7004 w 22578"/>
                    <a:gd name="connsiteY9" fmla="*/ 13643 h 27363"/>
                    <a:gd name="connsiteX10" fmla="*/ 6758 w 22578"/>
                    <a:gd name="connsiteY10" fmla="*/ 13964 h 27363"/>
                    <a:gd name="connsiteX11" fmla="*/ 7821 w 22578"/>
                    <a:gd name="connsiteY11" fmla="*/ 15428 h 27363"/>
                    <a:gd name="connsiteX12" fmla="*/ 6038 w 22578"/>
                    <a:gd name="connsiteY12" fmla="*/ 15892 h 27363"/>
                    <a:gd name="connsiteX13" fmla="*/ 5346 w 22578"/>
                    <a:gd name="connsiteY13" fmla="*/ 15818 h 27363"/>
                    <a:gd name="connsiteX14" fmla="*/ 3088 w 22578"/>
                    <a:gd name="connsiteY14" fmla="*/ 18448 h 27363"/>
                    <a:gd name="connsiteX15" fmla="*/ 3140 w 22578"/>
                    <a:gd name="connsiteY15" fmla="*/ 18471 h 27363"/>
                    <a:gd name="connsiteX16" fmla="*/ 3042 w 22578"/>
                    <a:gd name="connsiteY16" fmla="*/ 18494 h 27363"/>
                    <a:gd name="connsiteX17" fmla="*/ 367 w 22578"/>
                    <a:gd name="connsiteY17" fmla="*/ 20901 h 27363"/>
                    <a:gd name="connsiteX18" fmla="*/ 1760 w 22578"/>
                    <a:gd name="connsiteY18" fmla="*/ 20701 h 27363"/>
                    <a:gd name="connsiteX19" fmla="*/ 4435 w 22578"/>
                    <a:gd name="connsiteY19" fmla="*/ 21221 h 27363"/>
                    <a:gd name="connsiteX20" fmla="*/ 5179 w 22578"/>
                    <a:gd name="connsiteY20" fmla="*/ 21816 h 27363"/>
                    <a:gd name="connsiteX21" fmla="*/ 5973 w 22578"/>
                    <a:gd name="connsiteY21" fmla="*/ 21221 h 27363"/>
                    <a:gd name="connsiteX22" fmla="*/ 7338 w 22578"/>
                    <a:gd name="connsiteY22" fmla="*/ 20501 h 27363"/>
                    <a:gd name="connsiteX23" fmla="*/ 6595 w 22578"/>
                    <a:gd name="connsiteY23" fmla="*/ 22536 h 27363"/>
                    <a:gd name="connsiteX24" fmla="*/ 5258 w 22578"/>
                    <a:gd name="connsiteY24" fmla="*/ 26304 h 27363"/>
                    <a:gd name="connsiteX25" fmla="*/ 7241 w 22578"/>
                    <a:gd name="connsiteY25" fmla="*/ 27545 h 27363"/>
                    <a:gd name="connsiteX26" fmla="*/ 9373 w 22578"/>
                    <a:gd name="connsiteY26" fmla="*/ 24395 h 27363"/>
                    <a:gd name="connsiteX27" fmla="*/ 11900 w 22578"/>
                    <a:gd name="connsiteY27" fmla="*/ 19038 h 27363"/>
                    <a:gd name="connsiteX28" fmla="*/ 15021 w 22578"/>
                    <a:gd name="connsiteY28" fmla="*/ 16715 h 27363"/>
                    <a:gd name="connsiteX29" fmla="*/ 16558 w 22578"/>
                    <a:gd name="connsiteY29" fmla="*/ 20557 h 27363"/>
                    <a:gd name="connsiteX30" fmla="*/ 16461 w 22578"/>
                    <a:gd name="connsiteY30" fmla="*/ 21128 h 27363"/>
                    <a:gd name="connsiteX31" fmla="*/ 18198 w 22578"/>
                    <a:gd name="connsiteY31" fmla="*/ 20162 h 27363"/>
                    <a:gd name="connsiteX32" fmla="*/ 20204 w 22578"/>
                    <a:gd name="connsiteY32" fmla="*/ 20706 h 27363"/>
                    <a:gd name="connsiteX33" fmla="*/ 20479 w 22578"/>
                    <a:gd name="connsiteY33" fmla="*/ 19070 h 27363"/>
                    <a:gd name="connsiteX34" fmla="*/ 19610 w 22578"/>
                    <a:gd name="connsiteY34" fmla="*/ 19121 h 27363"/>
                    <a:gd name="connsiteX35" fmla="*/ 17288 w 22578"/>
                    <a:gd name="connsiteY35" fmla="*/ 18355 h 27363"/>
                    <a:gd name="connsiteX36" fmla="*/ 16823 w 22578"/>
                    <a:gd name="connsiteY36" fmla="*/ 16989 h 27363"/>
                    <a:gd name="connsiteX37" fmla="*/ 19972 w 22578"/>
                    <a:gd name="connsiteY37" fmla="*/ 16594 h 27363"/>
                    <a:gd name="connsiteX38" fmla="*/ 21161 w 22578"/>
                    <a:gd name="connsiteY38" fmla="*/ 17058 h 27363"/>
                    <a:gd name="connsiteX39" fmla="*/ 21161 w 22578"/>
                    <a:gd name="connsiteY39" fmla="*/ 17063 h 27363"/>
                    <a:gd name="connsiteX40" fmla="*/ 21236 w 22578"/>
                    <a:gd name="connsiteY40" fmla="*/ 16863 h 27363"/>
                    <a:gd name="connsiteX41" fmla="*/ 19995 w 22578"/>
                    <a:gd name="connsiteY41" fmla="*/ 15934 h 27363"/>
                    <a:gd name="connsiteX42" fmla="*/ 20121 w 22578"/>
                    <a:gd name="connsiteY42" fmla="*/ 12538 h 27363"/>
                    <a:gd name="connsiteX43" fmla="*/ 20441 w 22578"/>
                    <a:gd name="connsiteY43" fmla="*/ 8519 h 27363"/>
                    <a:gd name="connsiteX44" fmla="*/ 21208 w 22578"/>
                    <a:gd name="connsiteY44" fmla="*/ 6609 h 27363"/>
                    <a:gd name="connsiteX45" fmla="*/ 22945 w 22578"/>
                    <a:gd name="connsiteY45" fmla="*/ 2664 h 27363"/>
                    <a:gd name="connsiteX46" fmla="*/ 20999 w 22578"/>
                    <a:gd name="connsiteY46" fmla="*/ 1466 h 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578" h="27363">
                      <a:moveTo>
                        <a:pt x="20999" y="1466"/>
                      </a:moveTo>
                      <a:cubicBezTo>
                        <a:pt x="20639" y="1180"/>
                        <a:pt x="20257" y="923"/>
                        <a:pt x="19856" y="699"/>
                      </a:cubicBezTo>
                      <a:cubicBezTo>
                        <a:pt x="19206" y="5147"/>
                        <a:pt x="16926" y="9194"/>
                        <a:pt x="13460" y="12054"/>
                      </a:cubicBezTo>
                      <a:lnTo>
                        <a:pt x="13683" y="12106"/>
                      </a:lnTo>
                      <a:cubicBezTo>
                        <a:pt x="15764" y="12724"/>
                        <a:pt x="16656" y="13369"/>
                        <a:pt x="16470" y="14164"/>
                      </a:cubicBezTo>
                      <a:cubicBezTo>
                        <a:pt x="16298" y="14759"/>
                        <a:pt x="15852" y="14856"/>
                        <a:pt x="14686" y="14512"/>
                      </a:cubicBezTo>
                      <a:cubicBezTo>
                        <a:pt x="13689" y="14334"/>
                        <a:pt x="12814" y="13739"/>
                        <a:pt x="12280" y="12877"/>
                      </a:cubicBezTo>
                      <a:lnTo>
                        <a:pt x="12183" y="12951"/>
                      </a:lnTo>
                      <a:cubicBezTo>
                        <a:pt x="11254" y="13746"/>
                        <a:pt x="10622" y="13620"/>
                        <a:pt x="10028" y="12826"/>
                      </a:cubicBezTo>
                      <a:cubicBezTo>
                        <a:pt x="9062" y="11511"/>
                        <a:pt x="8291" y="11859"/>
                        <a:pt x="7004" y="13643"/>
                      </a:cubicBezTo>
                      <a:lnTo>
                        <a:pt x="6758" y="13964"/>
                      </a:lnTo>
                      <a:cubicBezTo>
                        <a:pt x="7450" y="14536"/>
                        <a:pt x="7900" y="15079"/>
                        <a:pt x="7821" y="15428"/>
                      </a:cubicBezTo>
                      <a:cubicBezTo>
                        <a:pt x="7743" y="15776"/>
                        <a:pt x="6758" y="15892"/>
                        <a:pt x="6038" y="15892"/>
                      </a:cubicBezTo>
                      <a:cubicBezTo>
                        <a:pt x="5805" y="15899"/>
                        <a:pt x="5572" y="15874"/>
                        <a:pt x="5346" y="15818"/>
                      </a:cubicBezTo>
                      <a:cubicBezTo>
                        <a:pt x="4639" y="16732"/>
                        <a:pt x="3885" y="17610"/>
                        <a:pt x="3088" y="18448"/>
                      </a:cubicBezTo>
                      <a:lnTo>
                        <a:pt x="3140" y="18471"/>
                      </a:lnTo>
                      <a:lnTo>
                        <a:pt x="3042" y="18494"/>
                      </a:lnTo>
                      <a:cubicBezTo>
                        <a:pt x="2212" y="19362"/>
                        <a:pt x="1317" y="20167"/>
                        <a:pt x="367" y="20901"/>
                      </a:cubicBezTo>
                      <a:cubicBezTo>
                        <a:pt x="835" y="20864"/>
                        <a:pt x="1300" y="20797"/>
                        <a:pt x="1760" y="20701"/>
                      </a:cubicBezTo>
                      <a:cubicBezTo>
                        <a:pt x="2672" y="20293"/>
                        <a:pt x="3743" y="20501"/>
                        <a:pt x="4435" y="21221"/>
                      </a:cubicBezTo>
                      <a:lnTo>
                        <a:pt x="5179" y="21816"/>
                      </a:lnTo>
                      <a:lnTo>
                        <a:pt x="5973" y="21221"/>
                      </a:lnTo>
                      <a:cubicBezTo>
                        <a:pt x="6437" y="20901"/>
                        <a:pt x="7236" y="20292"/>
                        <a:pt x="7338" y="20501"/>
                      </a:cubicBezTo>
                      <a:cubicBezTo>
                        <a:pt x="7710" y="21245"/>
                        <a:pt x="7064" y="21965"/>
                        <a:pt x="6595" y="22536"/>
                      </a:cubicBezTo>
                      <a:cubicBezTo>
                        <a:pt x="5676" y="23570"/>
                        <a:pt x="5196" y="24922"/>
                        <a:pt x="5258" y="26304"/>
                      </a:cubicBezTo>
                      <a:cubicBezTo>
                        <a:pt x="5281" y="27917"/>
                        <a:pt x="6187" y="28627"/>
                        <a:pt x="7241" y="27545"/>
                      </a:cubicBezTo>
                      <a:cubicBezTo>
                        <a:pt x="8094" y="26599"/>
                        <a:pt x="8812" y="25539"/>
                        <a:pt x="9373" y="24395"/>
                      </a:cubicBezTo>
                      <a:cubicBezTo>
                        <a:pt x="10265" y="22685"/>
                        <a:pt x="10985" y="20747"/>
                        <a:pt x="11900" y="19038"/>
                      </a:cubicBezTo>
                      <a:cubicBezTo>
                        <a:pt x="12940" y="17128"/>
                        <a:pt x="14032" y="16436"/>
                        <a:pt x="15021" y="16715"/>
                      </a:cubicBezTo>
                      <a:cubicBezTo>
                        <a:pt x="16112" y="17035"/>
                        <a:pt x="16781" y="18750"/>
                        <a:pt x="16558" y="20557"/>
                      </a:cubicBezTo>
                      <a:lnTo>
                        <a:pt x="16461" y="21128"/>
                      </a:lnTo>
                      <a:cubicBezTo>
                        <a:pt x="16989" y="20722"/>
                        <a:pt x="17574" y="20397"/>
                        <a:pt x="18198" y="20162"/>
                      </a:cubicBezTo>
                      <a:cubicBezTo>
                        <a:pt x="18895" y="20214"/>
                        <a:pt x="19576" y="20399"/>
                        <a:pt x="20204" y="20706"/>
                      </a:cubicBezTo>
                      <a:cubicBezTo>
                        <a:pt x="20235" y="20152"/>
                        <a:pt x="20327" y="19604"/>
                        <a:pt x="20479" y="19070"/>
                      </a:cubicBezTo>
                      <a:cubicBezTo>
                        <a:pt x="20188" y="19060"/>
                        <a:pt x="19897" y="19077"/>
                        <a:pt x="19610" y="19121"/>
                      </a:cubicBezTo>
                      <a:cubicBezTo>
                        <a:pt x="18752" y="19436"/>
                        <a:pt x="17790" y="19119"/>
                        <a:pt x="17288" y="18355"/>
                      </a:cubicBezTo>
                      <a:cubicBezTo>
                        <a:pt x="17045" y="17934"/>
                        <a:pt x="16887" y="17470"/>
                        <a:pt x="16823" y="16989"/>
                      </a:cubicBezTo>
                      <a:cubicBezTo>
                        <a:pt x="17144" y="15925"/>
                        <a:pt x="17915" y="15823"/>
                        <a:pt x="19972" y="16594"/>
                      </a:cubicBezTo>
                      <a:lnTo>
                        <a:pt x="21161" y="17058"/>
                      </a:lnTo>
                      <a:lnTo>
                        <a:pt x="21161" y="17063"/>
                      </a:lnTo>
                      <a:lnTo>
                        <a:pt x="21236" y="16863"/>
                      </a:lnTo>
                      <a:cubicBezTo>
                        <a:pt x="20731" y="16699"/>
                        <a:pt x="20295" y="16372"/>
                        <a:pt x="19995" y="15934"/>
                      </a:cubicBezTo>
                      <a:cubicBezTo>
                        <a:pt x="19443" y="14858"/>
                        <a:pt x="19491" y="13571"/>
                        <a:pt x="20121" y="12538"/>
                      </a:cubicBezTo>
                      <a:cubicBezTo>
                        <a:pt x="19683" y="11209"/>
                        <a:pt x="19799" y="9761"/>
                        <a:pt x="20441" y="8519"/>
                      </a:cubicBezTo>
                      <a:cubicBezTo>
                        <a:pt x="20750" y="7905"/>
                        <a:pt x="21006" y="7266"/>
                        <a:pt x="21208" y="6609"/>
                      </a:cubicBezTo>
                      <a:cubicBezTo>
                        <a:pt x="21517" y="5191"/>
                        <a:pt x="22107" y="3850"/>
                        <a:pt x="22945" y="2664"/>
                      </a:cubicBezTo>
                      <a:cubicBezTo>
                        <a:pt x="22235" y="2375"/>
                        <a:pt x="21577" y="1969"/>
                        <a:pt x="20999" y="14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09" name="Freeform 4708">
                  <a:extLst>
                    <a:ext uri="{FF2B5EF4-FFF2-40B4-BE49-F238E27FC236}">
                      <a16:creationId xmlns:a16="http://schemas.microsoft.com/office/drawing/2014/main" id="{4F4A6739-9A3B-B6B3-4748-ADA32644A348}"/>
                    </a:ext>
                  </a:extLst>
                </p:cNvPr>
                <p:cNvSpPr/>
                <p:nvPr/>
              </p:nvSpPr>
              <p:spPr>
                <a:xfrm rot="-780000">
                  <a:off x="1892016" y="4117565"/>
                  <a:ext cx="5778" cy="5539"/>
                </a:xfrm>
                <a:custGeom>
                  <a:avLst/>
                  <a:gdLst>
                    <a:gd name="connsiteX0" fmla="*/ 889 w 5778"/>
                    <a:gd name="connsiteY0" fmla="*/ 1203 h 5539"/>
                    <a:gd name="connsiteX1" fmla="*/ 392 w 5778"/>
                    <a:gd name="connsiteY1" fmla="*/ 2220 h 5539"/>
                    <a:gd name="connsiteX2" fmla="*/ 489 w 5778"/>
                    <a:gd name="connsiteY2" fmla="*/ 2271 h 5539"/>
                    <a:gd name="connsiteX3" fmla="*/ 1283 w 5778"/>
                    <a:gd name="connsiteY3" fmla="*/ 4404 h 5539"/>
                    <a:gd name="connsiteX4" fmla="*/ 3689 w 5778"/>
                    <a:gd name="connsiteY4" fmla="*/ 5919 h 5539"/>
                    <a:gd name="connsiteX5" fmla="*/ 4804 w 5778"/>
                    <a:gd name="connsiteY5" fmla="*/ 6239 h 5539"/>
                    <a:gd name="connsiteX6" fmla="*/ 6170 w 5778"/>
                    <a:gd name="connsiteY6" fmla="*/ 2123 h 5539"/>
                    <a:gd name="connsiteX7" fmla="*/ 5450 w 5778"/>
                    <a:gd name="connsiteY7" fmla="*/ 1774 h 5539"/>
                    <a:gd name="connsiteX8" fmla="*/ 889 w 5778"/>
                    <a:gd name="connsiteY8" fmla="*/ 1203 h 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8" h="5539">
                      <a:moveTo>
                        <a:pt x="889" y="1203"/>
                      </a:moveTo>
                      <a:cubicBezTo>
                        <a:pt x="590" y="1459"/>
                        <a:pt x="410" y="1827"/>
                        <a:pt x="392" y="2220"/>
                      </a:cubicBezTo>
                      <a:lnTo>
                        <a:pt x="489" y="2271"/>
                      </a:lnTo>
                      <a:cubicBezTo>
                        <a:pt x="1108" y="2795"/>
                        <a:pt x="1409" y="3603"/>
                        <a:pt x="1283" y="4404"/>
                      </a:cubicBezTo>
                      <a:cubicBezTo>
                        <a:pt x="1921" y="5132"/>
                        <a:pt x="2757" y="5658"/>
                        <a:pt x="3689" y="5919"/>
                      </a:cubicBezTo>
                      <a:cubicBezTo>
                        <a:pt x="4053" y="6053"/>
                        <a:pt x="4425" y="6160"/>
                        <a:pt x="4804" y="6239"/>
                      </a:cubicBezTo>
                      <a:cubicBezTo>
                        <a:pt x="5269" y="4901"/>
                        <a:pt x="5733" y="3535"/>
                        <a:pt x="6170" y="2123"/>
                      </a:cubicBezTo>
                      <a:cubicBezTo>
                        <a:pt x="5923" y="2021"/>
                        <a:pt x="5682" y="1905"/>
                        <a:pt x="5450" y="1774"/>
                      </a:cubicBezTo>
                      <a:cubicBezTo>
                        <a:pt x="3541" y="557"/>
                        <a:pt x="1855" y="385"/>
                        <a:pt x="889" y="12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0" name="Freeform 4709">
                  <a:extLst>
                    <a:ext uri="{FF2B5EF4-FFF2-40B4-BE49-F238E27FC236}">
                      <a16:creationId xmlns:a16="http://schemas.microsoft.com/office/drawing/2014/main" id="{524EC8BE-743B-A4D7-8A62-E32222E5AA36}"/>
                    </a:ext>
                  </a:extLst>
                </p:cNvPr>
                <p:cNvSpPr/>
                <p:nvPr/>
              </p:nvSpPr>
              <p:spPr>
                <a:xfrm rot="-780000">
                  <a:off x="1767745" y="4095240"/>
                  <a:ext cx="3074" cy="2197"/>
                </a:xfrm>
                <a:custGeom>
                  <a:avLst/>
                  <a:gdLst>
                    <a:gd name="connsiteX0" fmla="*/ 2051 w 3074"/>
                    <a:gd name="connsiteY0" fmla="*/ 2351 h 2197"/>
                    <a:gd name="connsiteX1" fmla="*/ 3444 w 3074"/>
                    <a:gd name="connsiteY1" fmla="*/ 2895 h 2197"/>
                    <a:gd name="connsiteX2" fmla="*/ 3221 w 3074"/>
                    <a:gd name="connsiteY2" fmla="*/ 1677 h 2197"/>
                    <a:gd name="connsiteX3" fmla="*/ 2330 w 3074"/>
                    <a:gd name="connsiteY3" fmla="*/ 809 h 2197"/>
                    <a:gd name="connsiteX4" fmla="*/ 370 w 3074"/>
                    <a:gd name="connsiteY4" fmla="*/ 1552 h 2197"/>
                    <a:gd name="connsiteX5" fmla="*/ 2051 w 3074"/>
                    <a:gd name="connsiteY5" fmla="*/ 2351 h 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4" h="2197">
                      <a:moveTo>
                        <a:pt x="2051" y="2351"/>
                      </a:moveTo>
                      <a:cubicBezTo>
                        <a:pt x="2646" y="2574"/>
                        <a:pt x="3091" y="2746"/>
                        <a:pt x="3444" y="2895"/>
                      </a:cubicBezTo>
                      <a:cubicBezTo>
                        <a:pt x="3370" y="2500"/>
                        <a:pt x="3273" y="2077"/>
                        <a:pt x="3221" y="1677"/>
                      </a:cubicBezTo>
                      <a:cubicBezTo>
                        <a:pt x="3124" y="883"/>
                        <a:pt x="2901" y="488"/>
                        <a:pt x="2330" y="809"/>
                      </a:cubicBezTo>
                      <a:cubicBezTo>
                        <a:pt x="1711" y="1141"/>
                        <a:pt x="1052" y="1391"/>
                        <a:pt x="370" y="1552"/>
                      </a:cubicBezTo>
                      <a:cubicBezTo>
                        <a:pt x="890" y="1895"/>
                        <a:pt x="1456" y="2164"/>
                        <a:pt x="2051" y="23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1" name="Freeform 4710">
                  <a:extLst>
                    <a:ext uri="{FF2B5EF4-FFF2-40B4-BE49-F238E27FC236}">
                      <a16:creationId xmlns:a16="http://schemas.microsoft.com/office/drawing/2014/main" id="{CE62866A-E6B0-CDBE-6F15-F7287957BEEB}"/>
                    </a:ext>
                  </a:extLst>
                </p:cNvPr>
                <p:cNvSpPr/>
                <p:nvPr/>
              </p:nvSpPr>
              <p:spPr>
                <a:xfrm rot="-780000">
                  <a:off x="1730421" y="4133426"/>
                  <a:ext cx="4227" cy="4201"/>
                </a:xfrm>
                <a:custGeom>
                  <a:avLst/>
                  <a:gdLst>
                    <a:gd name="connsiteX0" fmla="*/ 4094 w 4227"/>
                    <a:gd name="connsiteY0" fmla="*/ 1536 h 4201"/>
                    <a:gd name="connsiteX1" fmla="*/ 2334 w 4227"/>
                    <a:gd name="connsiteY1" fmla="*/ 2107 h 4201"/>
                    <a:gd name="connsiteX2" fmla="*/ 573 w 4227"/>
                    <a:gd name="connsiteY2" fmla="*/ 3101 h 4201"/>
                    <a:gd name="connsiteX3" fmla="*/ 2631 w 4227"/>
                    <a:gd name="connsiteY3" fmla="*/ 4565 h 4201"/>
                    <a:gd name="connsiteX4" fmla="*/ 4591 w 4227"/>
                    <a:gd name="connsiteY4" fmla="*/ 4886 h 4201"/>
                    <a:gd name="connsiteX5" fmla="*/ 4419 w 4227"/>
                    <a:gd name="connsiteY5" fmla="*/ 704 h 4201"/>
                    <a:gd name="connsiteX6" fmla="*/ 4094 w 4227"/>
                    <a:gd name="connsiteY6" fmla="*/ 1536 h 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7" h="4201">
                      <a:moveTo>
                        <a:pt x="4094" y="1536"/>
                      </a:moveTo>
                      <a:cubicBezTo>
                        <a:pt x="4094" y="2205"/>
                        <a:pt x="3402" y="2228"/>
                        <a:pt x="2334" y="2107"/>
                      </a:cubicBezTo>
                      <a:cubicBezTo>
                        <a:pt x="671" y="1935"/>
                        <a:pt x="-21" y="2256"/>
                        <a:pt x="573" y="3101"/>
                      </a:cubicBezTo>
                      <a:cubicBezTo>
                        <a:pt x="1129" y="3750"/>
                        <a:pt x="1836" y="4253"/>
                        <a:pt x="2631" y="4565"/>
                      </a:cubicBezTo>
                      <a:cubicBezTo>
                        <a:pt x="3244" y="4844"/>
                        <a:pt x="3921" y="4955"/>
                        <a:pt x="4591" y="4886"/>
                      </a:cubicBezTo>
                      <a:cubicBezTo>
                        <a:pt x="4591" y="3492"/>
                        <a:pt x="4494" y="2098"/>
                        <a:pt x="4419" y="704"/>
                      </a:cubicBezTo>
                      <a:cubicBezTo>
                        <a:pt x="4210" y="930"/>
                        <a:pt x="4094" y="1228"/>
                        <a:pt x="4094" y="153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2" name="Freeform 4711">
                  <a:extLst>
                    <a:ext uri="{FF2B5EF4-FFF2-40B4-BE49-F238E27FC236}">
                      <a16:creationId xmlns:a16="http://schemas.microsoft.com/office/drawing/2014/main" id="{BB1404C4-5758-7E03-4CD2-BD63D552971B}"/>
                    </a:ext>
                  </a:extLst>
                </p:cNvPr>
                <p:cNvSpPr/>
                <p:nvPr/>
              </p:nvSpPr>
              <p:spPr>
                <a:xfrm rot="-780000">
                  <a:off x="1761531" y="4097277"/>
                  <a:ext cx="11391" cy="7178"/>
                </a:xfrm>
                <a:custGeom>
                  <a:avLst/>
                  <a:gdLst>
                    <a:gd name="connsiteX0" fmla="*/ 9346 w 11391"/>
                    <a:gd name="connsiteY0" fmla="*/ 2802 h 7178"/>
                    <a:gd name="connsiteX1" fmla="*/ 5031 w 11391"/>
                    <a:gd name="connsiteY1" fmla="*/ 1961 h 7178"/>
                    <a:gd name="connsiteX2" fmla="*/ 1859 w 11391"/>
                    <a:gd name="connsiteY2" fmla="*/ 697 h 7178"/>
                    <a:gd name="connsiteX3" fmla="*/ 670 w 11391"/>
                    <a:gd name="connsiteY3" fmla="*/ 3020 h 7178"/>
                    <a:gd name="connsiteX4" fmla="*/ 893 w 11391"/>
                    <a:gd name="connsiteY4" fmla="*/ 4461 h 7178"/>
                    <a:gd name="connsiteX5" fmla="*/ 2876 w 11391"/>
                    <a:gd name="connsiteY5" fmla="*/ 4925 h 7178"/>
                    <a:gd name="connsiteX6" fmla="*/ 3642 w 11391"/>
                    <a:gd name="connsiteY6" fmla="*/ 5817 h 7178"/>
                    <a:gd name="connsiteX7" fmla="*/ 9216 w 11391"/>
                    <a:gd name="connsiteY7" fmla="*/ 7876 h 7178"/>
                    <a:gd name="connsiteX8" fmla="*/ 10828 w 11391"/>
                    <a:gd name="connsiteY8" fmla="*/ 7109 h 7178"/>
                    <a:gd name="connsiteX9" fmla="*/ 9899 w 11391"/>
                    <a:gd name="connsiteY9" fmla="*/ 5920 h 7178"/>
                    <a:gd name="connsiteX10" fmla="*/ 10990 w 11391"/>
                    <a:gd name="connsiteY10" fmla="*/ 5971 h 7178"/>
                    <a:gd name="connsiteX11" fmla="*/ 11734 w 11391"/>
                    <a:gd name="connsiteY11" fmla="*/ 6342 h 7178"/>
                    <a:gd name="connsiteX12" fmla="*/ 11190 w 11391"/>
                    <a:gd name="connsiteY12" fmla="*/ 3243 h 7178"/>
                    <a:gd name="connsiteX13" fmla="*/ 10893 w 11391"/>
                    <a:gd name="connsiteY13" fmla="*/ 2375 h 7178"/>
                    <a:gd name="connsiteX14" fmla="*/ 10075 w 11391"/>
                    <a:gd name="connsiteY14" fmla="*/ 2621 h 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1" h="7178">
                      <a:moveTo>
                        <a:pt x="9346" y="2802"/>
                      </a:moveTo>
                      <a:cubicBezTo>
                        <a:pt x="7859" y="3292"/>
                        <a:pt x="6225" y="2973"/>
                        <a:pt x="5031" y="1961"/>
                      </a:cubicBezTo>
                      <a:cubicBezTo>
                        <a:pt x="4060" y="1349"/>
                        <a:pt x="2985" y="920"/>
                        <a:pt x="1859" y="697"/>
                      </a:cubicBezTo>
                      <a:cubicBezTo>
                        <a:pt x="1394" y="1390"/>
                        <a:pt x="1092" y="2258"/>
                        <a:pt x="670" y="3020"/>
                      </a:cubicBezTo>
                      <a:cubicBezTo>
                        <a:pt x="173" y="3950"/>
                        <a:pt x="321" y="4335"/>
                        <a:pt x="893" y="4461"/>
                      </a:cubicBezTo>
                      <a:cubicBezTo>
                        <a:pt x="1561" y="4609"/>
                        <a:pt x="2230" y="4758"/>
                        <a:pt x="2876" y="4925"/>
                      </a:cubicBezTo>
                      <a:cubicBezTo>
                        <a:pt x="3291" y="5036"/>
                        <a:pt x="3595" y="5390"/>
                        <a:pt x="3642" y="5817"/>
                      </a:cubicBezTo>
                      <a:cubicBezTo>
                        <a:pt x="5688" y="5804"/>
                        <a:pt x="7669" y="6536"/>
                        <a:pt x="9216" y="7876"/>
                      </a:cubicBezTo>
                      <a:cubicBezTo>
                        <a:pt x="9723" y="7561"/>
                        <a:pt x="10264" y="7304"/>
                        <a:pt x="10828" y="7109"/>
                      </a:cubicBezTo>
                      <a:cubicBezTo>
                        <a:pt x="10136" y="6644"/>
                        <a:pt x="9736" y="6143"/>
                        <a:pt x="9899" y="5920"/>
                      </a:cubicBezTo>
                      <a:cubicBezTo>
                        <a:pt x="9996" y="5794"/>
                        <a:pt x="10642" y="5845"/>
                        <a:pt x="10990" y="5971"/>
                      </a:cubicBezTo>
                      <a:cubicBezTo>
                        <a:pt x="11250" y="6070"/>
                        <a:pt x="11499" y="6194"/>
                        <a:pt x="11734" y="6342"/>
                      </a:cubicBezTo>
                      <a:cubicBezTo>
                        <a:pt x="11835" y="5279"/>
                        <a:pt x="11647" y="4208"/>
                        <a:pt x="11190" y="3243"/>
                      </a:cubicBezTo>
                      <a:cubicBezTo>
                        <a:pt x="11093" y="2969"/>
                        <a:pt x="10990" y="2672"/>
                        <a:pt x="10893" y="2375"/>
                      </a:cubicBezTo>
                      <a:lnTo>
                        <a:pt x="10075" y="262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3" name="Freeform 4712">
                  <a:extLst>
                    <a:ext uri="{FF2B5EF4-FFF2-40B4-BE49-F238E27FC236}">
                      <a16:creationId xmlns:a16="http://schemas.microsoft.com/office/drawing/2014/main" id="{E4A39698-BA92-B1FC-88F1-7C9590D8A9E3}"/>
                    </a:ext>
                  </a:extLst>
                </p:cNvPr>
                <p:cNvSpPr/>
                <p:nvPr/>
              </p:nvSpPr>
              <p:spPr>
                <a:xfrm rot="-780000">
                  <a:off x="1746446" y="4131236"/>
                  <a:ext cx="9345" cy="10988"/>
                </a:xfrm>
                <a:custGeom>
                  <a:avLst/>
                  <a:gdLst>
                    <a:gd name="connsiteX0" fmla="*/ 4440 w 9345"/>
                    <a:gd name="connsiteY0" fmla="*/ 7687 h 10988"/>
                    <a:gd name="connsiteX1" fmla="*/ 5132 w 9345"/>
                    <a:gd name="connsiteY1" fmla="*/ 5364 h 10988"/>
                    <a:gd name="connsiteX2" fmla="*/ 5949 w 9345"/>
                    <a:gd name="connsiteY2" fmla="*/ 4100 h 10988"/>
                    <a:gd name="connsiteX3" fmla="*/ 7389 w 9345"/>
                    <a:gd name="connsiteY3" fmla="*/ 2985 h 10988"/>
                    <a:gd name="connsiteX4" fmla="*/ 9711 w 9345"/>
                    <a:gd name="connsiteY4" fmla="*/ 1819 h 10988"/>
                    <a:gd name="connsiteX5" fmla="*/ 8992 w 9345"/>
                    <a:gd name="connsiteY5" fmla="*/ 1967 h 10988"/>
                    <a:gd name="connsiteX6" fmla="*/ 5917 w 9345"/>
                    <a:gd name="connsiteY6" fmla="*/ 1321 h 10988"/>
                    <a:gd name="connsiteX7" fmla="*/ 4927 w 9345"/>
                    <a:gd name="connsiteY7" fmla="*/ 703 h 10988"/>
                    <a:gd name="connsiteX8" fmla="*/ 4430 w 9345"/>
                    <a:gd name="connsiteY8" fmla="*/ 978 h 10988"/>
                    <a:gd name="connsiteX9" fmla="*/ 2052 w 9345"/>
                    <a:gd name="connsiteY9" fmla="*/ 4402 h 10988"/>
                    <a:gd name="connsiteX10" fmla="*/ 366 w 9345"/>
                    <a:gd name="connsiteY10" fmla="*/ 11692 h 10988"/>
                    <a:gd name="connsiteX11" fmla="*/ 2944 w 9345"/>
                    <a:gd name="connsiteY11" fmla="*/ 11046 h 10988"/>
                    <a:gd name="connsiteX12" fmla="*/ 4440 w 9345"/>
                    <a:gd name="connsiteY12" fmla="*/ 7687 h 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45" h="10988">
                      <a:moveTo>
                        <a:pt x="4440" y="7687"/>
                      </a:moveTo>
                      <a:cubicBezTo>
                        <a:pt x="4584" y="6889"/>
                        <a:pt x="4816" y="6110"/>
                        <a:pt x="5132" y="5364"/>
                      </a:cubicBezTo>
                      <a:cubicBezTo>
                        <a:pt x="4858" y="4620"/>
                        <a:pt x="5057" y="4300"/>
                        <a:pt x="5949" y="4100"/>
                      </a:cubicBezTo>
                      <a:cubicBezTo>
                        <a:pt x="6372" y="3660"/>
                        <a:pt x="6858" y="3284"/>
                        <a:pt x="7389" y="2985"/>
                      </a:cubicBezTo>
                      <a:cubicBezTo>
                        <a:pt x="8155" y="2520"/>
                        <a:pt x="8927" y="2265"/>
                        <a:pt x="9711" y="1819"/>
                      </a:cubicBezTo>
                      <a:lnTo>
                        <a:pt x="8992" y="1967"/>
                      </a:lnTo>
                      <a:cubicBezTo>
                        <a:pt x="7477" y="2390"/>
                        <a:pt x="7357" y="2390"/>
                        <a:pt x="5917" y="1321"/>
                      </a:cubicBezTo>
                      <a:cubicBezTo>
                        <a:pt x="5608" y="1083"/>
                        <a:pt x="5277" y="877"/>
                        <a:pt x="4927" y="703"/>
                      </a:cubicBezTo>
                      <a:lnTo>
                        <a:pt x="4430" y="978"/>
                      </a:lnTo>
                      <a:cubicBezTo>
                        <a:pt x="3090" y="1620"/>
                        <a:pt x="2186" y="2921"/>
                        <a:pt x="2052" y="4402"/>
                      </a:cubicBezTo>
                      <a:cubicBezTo>
                        <a:pt x="1555" y="6832"/>
                        <a:pt x="1035" y="9285"/>
                        <a:pt x="366" y="11692"/>
                      </a:cubicBezTo>
                      <a:cubicBezTo>
                        <a:pt x="1235" y="11520"/>
                        <a:pt x="2103" y="11297"/>
                        <a:pt x="2944" y="11046"/>
                      </a:cubicBezTo>
                      <a:cubicBezTo>
                        <a:pt x="3765" y="10099"/>
                        <a:pt x="4285" y="8930"/>
                        <a:pt x="4440" y="76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4" name="Freeform 4713">
                  <a:extLst>
                    <a:ext uri="{FF2B5EF4-FFF2-40B4-BE49-F238E27FC236}">
                      <a16:creationId xmlns:a16="http://schemas.microsoft.com/office/drawing/2014/main" id="{712C4ABD-6568-42F2-F9DF-BBC2A8E6158D}"/>
                    </a:ext>
                  </a:extLst>
                </p:cNvPr>
                <p:cNvSpPr/>
                <p:nvPr/>
              </p:nvSpPr>
              <p:spPr>
                <a:xfrm rot="-780000">
                  <a:off x="1714474" y="4139458"/>
                  <a:ext cx="1556" cy="1217"/>
                </a:xfrm>
                <a:custGeom>
                  <a:avLst/>
                  <a:gdLst>
                    <a:gd name="connsiteX0" fmla="*/ 361 w 1556"/>
                    <a:gd name="connsiteY0" fmla="*/ 705 h 1217"/>
                    <a:gd name="connsiteX1" fmla="*/ 1029 w 1556"/>
                    <a:gd name="connsiteY1" fmla="*/ 1500 h 1217"/>
                    <a:gd name="connsiteX2" fmla="*/ 1452 w 1556"/>
                    <a:gd name="connsiteY2" fmla="*/ 1923 h 1217"/>
                    <a:gd name="connsiteX3" fmla="*/ 1917 w 1556"/>
                    <a:gd name="connsiteY3" fmla="*/ 1179 h 1217"/>
                  </a:gdLst>
                  <a:ahLst/>
                  <a:cxnLst>
                    <a:cxn ang="0">
                      <a:pos x="connsiteX0" y="connsiteY0"/>
                    </a:cxn>
                    <a:cxn ang="0">
                      <a:pos x="connsiteX1" y="connsiteY1"/>
                    </a:cxn>
                    <a:cxn ang="0">
                      <a:pos x="connsiteX2" y="connsiteY2"/>
                    </a:cxn>
                    <a:cxn ang="0">
                      <a:pos x="connsiteX3" y="connsiteY3"/>
                    </a:cxn>
                  </a:cxnLst>
                  <a:rect l="l" t="t" r="r" b="b"/>
                  <a:pathLst>
                    <a:path w="1556" h="1217">
                      <a:moveTo>
                        <a:pt x="361" y="705"/>
                      </a:moveTo>
                      <a:cubicBezTo>
                        <a:pt x="584" y="979"/>
                        <a:pt x="825" y="1249"/>
                        <a:pt x="1029" y="1500"/>
                      </a:cubicBezTo>
                      <a:lnTo>
                        <a:pt x="1452" y="1923"/>
                      </a:lnTo>
                      <a:lnTo>
                        <a:pt x="1917" y="117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5" name="Freeform 4714">
                  <a:extLst>
                    <a:ext uri="{FF2B5EF4-FFF2-40B4-BE49-F238E27FC236}">
                      <a16:creationId xmlns:a16="http://schemas.microsoft.com/office/drawing/2014/main" id="{5D94555F-2D6B-132B-61E7-375D83D51CDF}"/>
                    </a:ext>
                  </a:extLst>
                </p:cNvPr>
                <p:cNvSpPr/>
                <p:nvPr/>
              </p:nvSpPr>
              <p:spPr>
                <a:xfrm rot="-780000">
                  <a:off x="1720534" y="4138272"/>
                  <a:ext cx="14937" cy="8804"/>
                </a:xfrm>
                <a:custGeom>
                  <a:avLst/>
                  <a:gdLst>
                    <a:gd name="connsiteX0" fmla="*/ 5192 w 14937"/>
                    <a:gd name="connsiteY0" fmla="*/ 6949 h 8804"/>
                    <a:gd name="connsiteX1" fmla="*/ 5318 w 14937"/>
                    <a:gd name="connsiteY1" fmla="*/ 7321 h 8804"/>
                    <a:gd name="connsiteX2" fmla="*/ 10585 w 14937"/>
                    <a:gd name="connsiteY2" fmla="*/ 9509 h 8804"/>
                    <a:gd name="connsiteX3" fmla="*/ 11950 w 14937"/>
                    <a:gd name="connsiteY3" fmla="*/ 7549 h 8804"/>
                    <a:gd name="connsiteX4" fmla="*/ 13042 w 14937"/>
                    <a:gd name="connsiteY4" fmla="*/ 7084 h 8804"/>
                    <a:gd name="connsiteX5" fmla="*/ 15299 w 14937"/>
                    <a:gd name="connsiteY5" fmla="*/ 5151 h 8804"/>
                    <a:gd name="connsiteX6" fmla="*/ 10655 w 14937"/>
                    <a:gd name="connsiteY6" fmla="*/ 3757 h 8804"/>
                    <a:gd name="connsiteX7" fmla="*/ 5002 w 14937"/>
                    <a:gd name="connsiteY7" fmla="*/ 2048 h 8804"/>
                    <a:gd name="connsiteX8" fmla="*/ 3711 w 14937"/>
                    <a:gd name="connsiteY8" fmla="*/ 3586 h 8804"/>
                    <a:gd name="connsiteX9" fmla="*/ 3488 w 14937"/>
                    <a:gd name="connsiteY9" fmla="*/ 3609 h 8804"/>
                    <a:gd name="connsiteX10" fmla="*/ 2991 w 14937"/>
                    <a:gd name="connsiteY10" fmla="*/ 1574 h 8804"/>
                    <a:gd name="connsiteX11" fmla="*/ 3014 w 14937"/>
                    <a:gd name="connsiteY11" fmla="*/ 1425 h 8804"/>
                    <a:gd name="connsiteX12" fmla="*/ 585 w 14937"/>
                    <a:gd name="connsiteY12" fmla="*/ 705 h 8804"/>
                    <a:gd name="connsiteX13" fmla="*/ 362 w 14937"/>
                    <a:gd name="connsiteY13" fmla="*/ 4027 h 8804"/>
                    <a:gd name="connsiteX14" fmla="*/ 3659 w 14937"/>
                    <a:gd name="connsiteY14" fmla="*/ 6308 h 8804"/>
                    <a:gd name="connsiteX15" fmla="*/ 5192 w 14937"/>
                    <a:gd name="connsiteY15" fmla="*/ 6949 h 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37" h="8804">
                      <a:moveTo>
                        <a:pt x="5192" y="6949"/>
                      </a:moveTo>
                      <a:lnTo>
                        <a:pt x="5318" y="7321"/>
                      </a:lnTo>
                      <a:cubicBezTo>
                        <a:pt x="6996" y="8225"/>
                        <a:pt x="8760" y="8958"/>
                        <a:pt x="10585" y="9509"/>
                      </a:cubicBezTo>
                      <a:cubicBezTo>
                        <a:pt x="10687" y="8670"/>
                        <a:pt x="11198" y="7935"/>
                        <a:pt x="11950" y="7549"/>
                      </a:cubicBezTo>
                      <a:cubicBezTo>
                        <a:pt x="12300" y="7362"/>
                        <a:pt x="12665" y="7207"/>
                        <a:pt x="13042" y="7084"/>
                      </a:cubicBezTo>
                      <a:cubicBezTo>
                        <a:pt x="14020" y="6764"/>
                        <a:pt x="14832" y="6069"/>
                        <a:pt x="15299" y="5151"/>
                      </a:cubicBezTo>
                      <a:lnTo>
                        <a:pt x="10655" y="3757"/>
                      </a:lnTo>
                      <a:lnTo>
                        <a:pt x="5002" y="2048"/>
                      </a:lnTo>
                      <a:cubicBezTo>
                        <a:pt x="4681" y="2643"/>
                        <a:pt x="4242" y="3167"/>
                        <a:pt x="3711" y="3586"/>
                      </a:cubicBezTo>
                      <a:lnTo>
                        <a:pt x="3488" y="3609"/>
                      </a:lnTo>
                      <a:cubicBezTo>
                        <a:pt x="3167" y="3460"/>
                        <a:pt x="2967" y="2545"/>
                        <a:pt x="2991" y="1574"/>
                      </a:cubicBezTo>
                      <a:lnTo>
                        <a:pt x="3014" y="1425"/>
                      </a:lnTo>
                      <a:lnTo>
                        <a:pt x="585" y="705"/>
                      </a:lnTo>
                      <a:lnTo>
                        <a:pt x="362" y="4027"/>
                      </a:lnTo>
                      <a:cubicBezTo>
                        <a:pt x="1411" y="4857"/>
                        <a:pt x="2513" y="5619"/>
                        <a:pt x="3659" y="6308"/>
                      </a:cubicBezTo>
                      <a:cubicBezTo>
                        <a:pt x="4143" y="5709"/>
                        <a:pt x="4663" y="5904"/>
                        <a:pt x="5192" y="694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6" name="Freeform 4715">
                  <a:extLst>
                    <a:ext uri="{FF2B5EF4-FFF2-40B4-BE49-F238E27FC236}">
                      <a16:creationId xmlns:a16="http://schemas.microsoft.com/office/drawing/2014/main" id="{0BF4B4B3-B8DA-9B25-6269-A60CFD7F2D2F}"/>
                    </a:ext>
                  </a:extLst>
                </p:cNvPr>
                <p:cNvSpPr/>
                <p:nvPr/>
              </p:nvSpPr>
              <p:spPr>
                <a:xfrm rot="-780000">
                  <a:off x="1859982" y="4132975"/>
                  <a:ext cx="14640" cy="26131"/>
                </a:xfrm>
                <a:custGeom>
                  <a:avLst/>
                  <a:gdLst>
                    <a:gd name="connsiteX0" fmla="*/ 14297 w 14640"/>
                    <a:gd name="connsiteY0" fmla="*/ 16891 h 26131"/>
                    <a:gd name="connsiteX1" fmla="*/ 14126 w 14640"/>
                    <a:gd name="connsiteY1" fmla="*/ 14958 h 26131"/>
                    <a:gd name="connsiteX2" fmla="*/ 12365 w 14640"/>
                    <a:gd name="connsiteY2" fmla="*/ 13769 h 26131"/>
                    <a:gd name="connsiteX3" fmla="*/ 12068 w 14640"/>
                    <a:gd name="connsiteY3" fmla="*/ 12105 h 26131"/>
                    <a:gd name="connsiteX4" fmla="*/ 13605 w 14640"/>
                    <a:gd name="connsiteY4" fmla="*/ 11562 h 26131"/>
                    <a:gd name="connsiteX5" fmla="*/ 13457 w 14640"/>
                    <a:gd name="connsiteY5" fmla="*/ 11539 h 26131"/>
                    <a:gd name="connsiteX6" fmla="*/ 10061 w 14640"/>
                    <a:gd name="connsiteY6" fmla="*/ 14963 h 26131"/>
                    <a:gd name="connsiteX7" fmla="*/ 9913 w 14640"/>
                    <a:gd name="connsiteY7" fmla="*/ 15557 h 26131"/>
                    <a:gd name="connsiteX8" fmla="*/ 8598 w 14640"/>
                    <a:gd name="connsiteY8" fmla="*/ 17816 h 26131"/>
                    <a:gd name="connsiteX9" fmla="*/ 7632 w 14640"/>
                    <a:gd name="connsiteY9" fmla="*/ 16254 h 26131"/>
                    <a:gd name="connsiteX10" fmla="*/ 7460 w 14640"/>
                    <a:gd name="connsiteY10" fmla="*/ 13281 h 26131"/>
                    <a:gd name="connsiteX11" fmla="*/ 9941 w 14640"/>
                    <a:gd name="connsiteY11" fmla="*/ 3087 h 26131"/>
                    <a:gd name="connsiteX12" fmla="*/ 11752 w 14640"/>
                    <a:gd name="connsiteY12" fmla="*/ 1275 h 26131"/>
                    <a:gd name="connsiteX13" fmla="*/ 11032 w 14640"/>
                    <a:gd name="connsiteY13" fmla="*/ 954 h 26131"/>
                    <a:gd name="connsiteX14" fmla="*/ 8380 w 14640"/>
                    <a:gd name="connsiteY14" fmla="*/ 1549 h 26131"/>
                    <a:gd name="connsiteX15" fmla="*/ 7451 w 14640"/>
                    <a:gd name="connsiteY15" fmla="*/ 2390 h 26131"/>
                    <a:gd name="connsiteX16" fmla="*/ 5691 w 14640"/>
                    <a:gd name="connsiteY16" fmla="*/ 1396 h 26131"/>
                    <a:gd name="connsiteX17" fmla="*/ 5468 w 14640"/>
                    <a:gd name="connsiteY17" fmla="*/ 1196 h 26131"/>
                    <a:gd name="connsiteX18" fmla="*/ 5890 w 14640"/>
                    <a:gd name="connsiteY18" fmla="*/ 2437 h 26131"/>
                    <a:gd name="connsiteX19" fmla="*/ 5937 w 14640"/>
                    <a:gd name="connsiteY19" fmla="*/ 3691 h 26131"/>
                    <a:gd name="connsiteX20" fmla="*/ 4947 w 14640"/>
                    <a:gd name="connsiteY20" fmla="*/ 3988 h 26131"/>
                    <a:gd name="connsiteX21" fmla="*/ 386 w 14640"/>
                    <a:gd name="connsiteY21" fmla="*/ 5898 h 26131"/>
                    <a:gd name="connsiteX22" fmla="*/ 1255 w 14640"/>
                    <a:gd name="connsiteY22" fmla="*/ 6418 h 26131"/>
                    <a:gd name="connsiteX23" fmla="*/ 4181 w 14640"/>
                    <a:gd name="connsiteY23" fmla="*/ 9643 h 26131"/>
                    <a:gd name="connsiteX24" fmla="*/ 4056 w 14640"/>
                    <a:gd name="connsiteY24" fmla="*/ 10860 h 26131"/>
                    <a:gd name="connsiteX25" fmla="*/ 1924 w 14640"/>
                    <a:gd name="connsiteY25" fmla="*/ 10488 h 26131"/>
                    <a:gd name="connsiteX26" fmla="*/ 1756 w 14640"/>
                    <a:gd name="connsiteY26" fmla="*/ 10372 h 26131"/>
                    <a:gd name="connsiteX27" fmla="*/ 1928 w 14640"/>
                    <a:gd name="connsiteY27" fmla="*/ 10837 h 26131"/>
                    <a:gd name="connsiteX28" fmla="*/ 3243 w 14640"/>
                    <a:gd name="connsiteY28" fmla="*/ 11878 h 26131"/>
                    <a:gd name="connsiteX29" fmla="*/ 5203 w 14640"/>
                    <a:gd name="connsiteY29" fmla="*/ 16194 h 26131"/>
                    <a:gd name="connsiteX30" fmla="*/ 4037 w 14640"/>
                    <a:gd name="connsiteY30" fmla="*/ 24302 h 26131"/>
                    <a:gd name="connsiteX31" fmla="*/ 6169 w 14640"/>
                    <a:gd name="connsiteY31" fmla="*/ 26411 h 26131"/>
                    <a:gd name="connsiteX32" fmla="*/ 6341 w 14640"/>
                    <a:gd name="connsiteY32" fmla="*/ 26834 h 26131"/>
                    <a:gd name="connsiteX33" fmla="*/ 8793 w 14640"/>
                    <a:gd name="connsiteY33" fmla="*/ 23512 h 26131"/>
                    <a:gd name="connsiteX34" fmla="*/ 11348 w 14640"/>
                    <a:gd name="connsiteY34" fmla="*/ 21625 h 26131"/>
                    <a:gd name="connsiteX35" fmla="*/ 14297 w 14640"/>
                    <a:gd name="connsiteY35" fmla="*/ 16891 h 2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640" h="26131">
                      <a:moveTo>
                        <a:pt x="14297" y="16891"/>
                      </a:moveTo>
                      <a:cubicBezTo>
                        <a:pt x="15361" y="16468"/>
                        <a:pt x="15226" y="15776"/>
                        <a:pt x="14126" y="14958"/>
                      </a:cubicBezTo>
                      <a:cubicBezTo>
                        <a:pt x="13554" y="14535"/>
                        <a:pt x="12885" y="14192"/>
                        <a:pt x="12365" y="13769"/>
                      </a:cubicBezTo>
                      <a:cubicBezTo>
                        <a:pt x="11673" y="13174"/>
                        <a:pt x="11223" y="12528"/>
                        <a:pt x="12068" y="12105"/>
                      </a:cubicBezTo>
                      <a:cubicBezTo>
                        <a:pt x="12544" y="11834"/>
                        <a:pt x="13065" y="11650"/>
                        <a:pt x="13605" y="11562"/>
                      </a:cubicBezTo>
                      <a:lnTo>
                        <a:pt x="13457" y="11539"/>
                      </a:lnTo>
                      <a:cubicBezTo>
                        <a:pt x="11599" y="11041"/>
                        <a:pt x="10707" y="11910"/>
                        <a:pt x="10061" y="14963"/>
                      </a:cubicBezTo>
                      <a:cubicBezTo>
                        <a:pt x="10041" y="15167"/>
                        <a:pt x="9991" y="15367"/>
                        <a:pt x="9913" y="15557"/>
                      </a:cubicBezTo>
                      <a:lnTo>
                        <a:pt x="8598" y="17816"/>
                      </a:lnTo>
                      <a:cubicBezTo>
                        <a:pt x="8278" y="17295"/>
                        <a:pt x="7781" y="16924"/>
                        <a:pt x="7632" y="16254"/>
                      </a:cubicBezTo>
                      <a:cubicBezTo>
                        <a:pt x="7432" y="15362"/>
                        <a:pt x="7655" y="14145"/>
                        <a:pt x="7460" y="13281"/>
                      </a:cubicBezTo>
                      <a:cubicBezTo>
                        <a:pt x="6908" y="9688"/>
                        <a:pt x="7800" y="6023"/>
                        <a:pt x="9941" y="3087"/>
                      </a:cubicBezTo>
                      <a:cubicBezTo>
                        <a:pt x="10360" y="2323"/>
                        <a:pt x="10989" y="1695"/>
                        <a:pt x="11752" y="1275"/>
                      </a:cubicBezTo>
                      <a:cubicBezTo>
                        <a:pt x="11521" y="1149"/>
                        <a:pt x="11280" y="1041"/>
                        <a:pt x="11032" y="954"/>
                      </a:cubicBezTo>
                      <a:cubicBezTo>
                        <a:pt x="9639" y="490"/>
                        <a:pt x="8826" y="657"/>
                        <a:pt x="8380" y="1549"/>
                      </a:cubicBezTo>
                      <a:cubicBezTo>
                        <a:pt x="8208" y="1921"/>
                        <a:pt x="7809" y="2478"/>
                        <a:pt x="7451" y="2390"/>
                      </a:cubicBezTo>
                      <a:cubicBezTo>
                        <a:pt x="6785" y="2224"/>
                        <a:pt x="6176" y="1881"/>
                        <a:pt x="5691" y="1396"/>
                      </a:cubicBezTo>
                      <a:lnTo>
                        <a:pt x="5468" y="1196"/>
                      </a:lnTo>
                      <a:cubicBezTo>
                        <a:pt x="5575" y="1620"/>
                        <a:pt x="5716" y="2035"/>
                        <a:pt x="5890" y="2437"/>
                      </a:cubicBezTo>
                      <a:cubicBezTo>
                        <a:pt x="5958" y="2851"/>
                        <a:pt x="5974" y="3272"/>
                        <a:pt x="5937" y="3691"/>
                      </a:cubicBezTo>
                      <a:cubicBezTo>
                        <a:pt x="5588" y="3789"/>
                        <a:pt x="5217" y="4063"/>
                        <a:pt x="4947" y="3988"/>
                      </a:cubicBezTo>
                      <a:cubicBezTo>
                        <a:pt x="3175" y="3576"/>
                        <a:pt x="1337" y="4346"/>
                        <a:pt x="386" y="5898"/>
                      </a:cubicBezTo>
                      <a:cubicBezTo>
                        <a:pt x="708" y="6011"/>
                        <a:pt x="1004" y="6188"/>
                        <a:pt x="1255" y="6418"/>
                      </a:cubicBezTo>
                      <a:cubicBezTo>
                        <a:pt x="2339" y="7389"/>
                        <a:pt x="3320" y="8469"/>
                        <a:pt x="4181" y="9643"/>
                      </a:cubicBezTo>
                      <a:cubicBezTo>
                        <a:pt x="4432" y="10027"/>
                        <a:pt x="4380" y="10535"/>
                        <a:pt x="4056" y="10860"/>
                      </a:cubicBezTo>
                      <a:cubicBezTo>
                        <a:pt x="3353" y="11290"/>
                        <a:pt x="2440" y="11131"/>
                        <a:pt x="1924" y="10488"/>
                      </a:cubicBezTo>
                      <a:lnTo>
                        <a:pt x="1756" y="10372"/>
                      </a:lnTo>
                      <a:lnTo>
                        <a:pt x="1928" y="10837"/>
                      </a:lnTo>
                      <a:cubicBezTo>
                        <a:pt x="2176" y="11373"/>
                        <a:pt x="2664" y="11760"/>
                        <a:pt x="3243" y="11878"/>
                      </a:cubicBezTo>
                      <a:cubicBezTo>
                        <a:pt x="5500" y="12226"/>
                        <a:pt x="5723" y="12672"/>
                        <a:pt x="5203" y="16194"/>
                      </a:cubicBezTo>
                      <a:cubicBezTo>
                        <a:pt x="4780" y="18898"/>
                        <a:pt x="4460" y="21574"/>
                        <a:pt x="4037" y="24302"/>
                      </a:cubicBezTo>
                      <a:cubicBezTo>
                        <a:pt x="4973" y="24733"/>
                        <a:pt x="5727" y="25480"/>
                        <a:pt x="6169" y="26411"/>
                      </a:cubicBezTo>
                      <a:lnTo>
                        <a:pt x="6341" y="26834"/>
                      </a:lnTo>
                      <a:cubicBezTo>
                        <a:pt x="6901" y="25558"/>
                        <a:pt x="7739" y="24423"/>
                        <a:pt x="8793" y="23512"/>
                      </a:cubicBezTo>
                      <a:cubicBezTo>
                        <a:pt x="9610" y="22837"/>
                        <a:pt x="10463" y="22208"/>
                        <a:pt x="11348" y="21625"/>
                      </a:cubicBezTo>
                      <a:cubicBezTo>
                        <a:pt x="11710" y="19721"/>
                        <a:pt x="12008" y="17857"/>
                        <a:pt x="14297" y="1689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7" name="Freeform 4716">
                  <a:extLst>
                    <a:ext uri="{FF2B5EF4-FFF2-40B4-BE49-F238E27FC236}">
                      <a16:creationId xmlns:a16="http://schemas.microsoft.com/office/drawing/2014/main" id="{C568E941-FC88-A964-05EC-2B75A2A9B415}"/>
                    </a:ext>
                  </a:extLst>
                </p:cNvPr>
                <p:cNvSpPr/>
                <p:nvPr/>
              </p:nvSpPr>
              <p:spPr>
                <a:xfrm rot="-780000">
                  <a:off x="1717339" y="4094025"/>
                  <a:ext cx="20707" cy="16435"/>
                </a:xfrm>
                <a:custGeom>
                  <a:avLst/>
                  <a:gdLst>
                    <a:gd name="connsiteX0" fmla="*/ 842 w 20707"/>
                    <a:gd name="connsiteY0" fmla="*/ 6953 h 16435"/>
                    <a:gd name="connsiteX1" fmla="*/ 1116 w 20707"/>
                    <a:gd name="connsiteY1" fmla="*/ 9828 h 16435"/>
                    <a:gd name="connsiteX2" fmla="*/ 1808 w 20707"/>
                    <a:gd name="connsiteY2" fmla="*/ 13002 h 16435"/>
                    <a:gd name="connsiteX3" fmla="*/ 642 w 20707"/>
                    <a:gd name="connsiteY3" fmla="*/ 15483 h 16435"/>
                    <a:gd name="connsiteX4" fmla="*/ 6680 w 20707"/>
                    <a:gd name="connsiteY4" fmla="*/ 16412 h 16435"/>
                    <a:gd name="connsiteX5" fmla="*/ 8738 w 20707"/>
                    <a:gd name="connsiteY5" fmla="*/ 17132 h 16435"/>
                    <a:gd name="connsiteX6" fmla="*/ 9133 w 20707"/>
                    <a:gd name="connsiteY6" fmla="*/ 16668 h 16435"/>
                    <a:gd name="connsiteX7" fmla="*/ 10619 w 20707"/>
                    <a:gd name="connsiteY7" fmla="*/ 15353 h 16435"/>
                    <a:gd name="connsiteX8" fmla="*/ 10893 w 20707"/>
                    <a:gd name="connsiteY8" fmla="*/ 13369 h 16435"/>
                    <a:gd name="connsiteX9" fmla="*/ 10350 w 20707"/>
                    <a:gd name="connsiteY9" fmla="*/ 13220 h 16435"/>
                    <a:gd name="connsiteX10" fmla="*/ 8366 w 20707"/>
                    <a:gd name="connsiteY10" fmla="*/ 12756 h 16435"/>
                    <a:gd name="connsiteX11" fmla="*/ 6137 w 20707"/>
                    <a:gd name="connsiteY11" fmla="*/ 11218 h 16435"/>
                    <a:gd name="connsiteX12" fmla="*/ 5640 w 20707"/>
                    <a:gd name="connsiteY12" fmla="*/ 9777 h 16435"/>
                    <a:gd name="connsiteX13" fmla="*/ 5714 w 20707"/>
                    <a:gd name="connsiteY13" fmla="*/ 8188 h 16435"/>
                    <a:gd name="connsiteX14" fmla="*/ 7201 w 20707"/>
                    <a:gd name="connsiteY14" fmla="*/ 5512 h 16435"/>
                    <a:gd name="connsiteX15" fmla="*/ 8315 w 20707"/>
                    <a:gd name="connsiteY15" fmla="*/ 4583 h 16435"/>
                    <a:gd name="connsiteX16" fmla="*/ 10201 w 20707"/>
                    <a:gd name="connsiteY16" fmla="*/ 5600 h 16435"/>
                    <a:gd name="connsiteX17" fmla="*/ 10178 w 20707"/>
                    <a:gd name="connsiteY17" fmla="*/ 6743 h 16435"/>
                    <a:gd name="connsiteX18" fmla="*/ 9857 w 20707"/>
                    <a:gd name="connsiteY18" fmla="*/ 7882 h 16435"/>
                    <a:gd name="connsiteX19" fmla="*/ 9635 w 20707"/>
                    <a:gd name="connsiteY19" fmla="*/ 8277 h 16435"/>
                    <a:gd name="connsiteX20" fmla="*/ 10429 w 20707"/>
                    <a:gd name="connsiteY20" fmla="*/ 8449 h 16435"/>
                    <a:gd name="connsiteX21" fmla="*/ 11794 w 20707"/>
                    <a:gd name="connsiteY21" fmla="*/ 6664 h 16435"/>
                    <a:gd name="connsiteX22" fmla="*/ 15315 w 20707"/>
                    <a:gd name="connsiteY22" fmla="*/ 6418 h 16435"/>
                    <a:gd name="connsiteX23" fmla="*/ 15515 w 20707"/>
                    <a:gd name="connsiteY23" fmla="*/ 11106 h 16435"/>
                    <a:gd name="connsiteX24" fmla="*/ 14995 w 20707"/>
                    <a:gd name="connsiteY24" fmla="*/ 12500 h 16435"/>
                    <a:gd name="connsiteX25" fmla="*/ 15566 w 20707"/>
                    <a:gd name="connsiteY25" fmla="*/ 12849 h 16435"/>
                    <a:gd name="connsiteX26" fmla="*/ 16160 w 20707"/>
                    <a:gd name="connsiteY26" fmla="*/ 12774 h 16435"/>
                    <a:gd name="connsiteX27" fmla="*/ 18947 w 20707"/>
                    <a:gd name="connsiteY27" fmla="*/ 9229 h 16435"/>
                    <a:gd name="connsiteX28" fmla="*/ 20633 w 20707"/>
                    <a:gd name="connsiteY28" fmla="*/ 5015 h 16435"/>
                    <a:gd name="connsiteX29" fmla="*/ 20805 w 20707"/>
                    <a:gd name="connsiteY29" fmla="*/ 4272 h 16435"/>
                    <a:gd name="connsiteX30" fmla="*/ 20811 w 20707"/>
                    <a:gd name="connsiteY30" fmla="*/ 3707 h 16435"/>
                    <a:gd name="connsiteX31" fmla="*/ 20931 w 20707"/>
                    <a:gd name="connsiteY31" fmla="*/ 3626 h 16435"/>
                    <a:gd name="connsiteX32" fmla="*/ 21056 w 20707"/>
                    <a:gd name="connsiteY32" fmla="*/ 2511 h 16435"/>
                    <a:gd name="connsiteX33" fmla="*/ 21056 w 20707"/>
                    <a:gd name="connsiteY33" fmla="*/ 1372 h 16435"/>
                    <a:gd name="connsiteX34" fmla="*/ 19663 w 20707"/>
                    <a:gd name="connsiteY34" fmla="*/ 703 h 16435"/>
                    <a:gd name="connsiteX35" fmla="*/ 18028 w 20707"/>
                    <a:gd name="connsiteY35" fmla="*/ 1126 h 16435"/>
                    <a:gd name="connsiteX36" fmla="*/ 18079 w 20707"/>
                    <a:gd name="connsiteY36" fmla="*/ 2055 h 16435"/>
                    <a:gd name="connsiteX37" fmla="*/ 16685 w 20707"/>
                    <a:gd name="connsiteY37" fmla="*/ 2701 h 16435"/>
                    <a:gd name="connsiteX38" fmla="*/ 8580 w 20707"/>
                    <a:gd name="connsiteY38" fmla="*/ 1660 h 16435"/>
                    <a:gd name="connsiteX39" fmla="*/ 5329 w 20707"/>
                    <a:gd name="connsiteY39" fmla="*/ 2330 h 16435"/>
                    <a:gd name="connsiteX40" fmla="*/ 4400 w 20707"/>
                    <a:gd name="connsiteY40" fmla="*/ 3472 h 16435"/>
                    <a:gd name="connsiteX41" fmla="*/ 1771 w 20707"/>
                    <a:gd name="connsiteY41" fmla="*/ 3993 h 16435"/>
                    <a:gd name="connsiteX42" fmla="*/ 1227 w 20707"/>
                    <a:gd name="connsiteY42" fmla="*/ 6102 h 16435"/>
                    <a:gd name="connsiteX43" fmla="*/ 842 w 20707"/>
                    <a:gd name="connsiteY43" fmla="*/ 6953 h 16435"/>
                    <a:gd name="connsiteX44" fmla="*/ 2059 w 20707"/>
                    <a:gd name="connsiteY44" fmla="*/ 5712 h 16435"/>
                    <a:gd name="connsiteX45" fmla="*/ 3842 w 20707"/>
                    <a:gd name="connsiteY45" fmla="*/ 5563 h 16435"/>
                    <a:gd name="connsiteX46" fmla="*/ 4734 w 20707"/>
                    <a:gd name="connsiteY46" fmla="*/ 6706 h 16435"/>
                    <a:gd name="connsiteX47" fmla="*/ 4414 w 20707"/>
                    <a:gd name="connsiteY47" fmla="*/ 10697 h 16435"/>
                    <a:gd name="connsiteX48" fmla="*/ 2602 w 20707"/>
                    <a:gd name="connsiteY48" fmla="*/ 11018 h 16435"/>
                    <a:gd name="connsiteX49" fmla="*/ 1539 w 20707"/>
                    <a:gd name="connsiteY49" fmla="*/ 6455 h 16435"/>
                    <a:gd name="connsiteX50" fmla="*/ 2054 w 20707"/>
                    <a:gd name="connsiteY50" fmla="*/ 5712 h 1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07" h="16435">
                      <a:moveTo>
                        <a:pt x="842" y="6953"/>
                      </a:moveTo>
                      <a:cubicBezTo>
                        <a:pt x="150" y="8291"/>
                        <a:pt x="173" y="9211"/>
                        <a:pt x="1116" y="9828"/>
                      </a:cubicBezTo>
                      <a:cubicBezTo>
                        <a:pt x="2003" y="10629"/>
                        <a:pt x="2281" y="11905"/>
                        <a:pt x="1808" y="13002"/>
                      </a:cubicBezTo>
                      <a:cubicBezTo>
                        <a:pt x="1572" y="13892"/>
                        <a:pt x="1177" y="14733"/>
                        <a:pt x="642" y="15483"/>
                      </a:cubicBezTo>
                      <a:cubicBezTo>
                        <a:pt x="2500" y="14814"/>
                        <a:pt x="3764" y="15018"/>
                        <a:pt x="6680" y="16412"/>
                      </a:cubicBezTo>
                      <a:cubicBezTo>
                        <a:pt x="7337" y="16729"/>
                        <a:pt x="8027" y="16970"/>
                        <a:pt x="8738" y="17132"/>
                      </a:cubicBezTo>
                      <a:lnTo>
                        <a:pt x="9133" y="16668"/>
                      </a:lnTo>
                      <a:cubicBezTo>
                        <a:pt x="9597" y="16203"/>
                        <a:pt x="10122" y="15827"/>
                        <a:pt x="10619" y="15353"/>
                      </a:cubicBezTo>
                      <a:cubicBezTo>
                        <a:pt x="11488" y="14507"/>
                        <a:pt x="11585" y="14015"/>
                        <a:pt x="10893" y="13369"/>
                      </a:cubicBezTo>
                      <a:lnTo>
                        <a:pt x="10350" y="13220"/>
                      </a:lnTo>
                      <a:lnTo>
                        <a:pt x="8366" y="12756"/>
                      </a:lnTo>
                      <a:cubicBezTo>
                        <a:pt x="7029" y="12435"/>
                        <a:pt x="6309" y="11915"/>
                        <a:pt x="6137" y="11218"/>
                      </a:cubicBezTo>
                      <a:cubicBezTo>
                        <a:pt x="6013" y="10724"/>
                        <a:pt x="5846" y="10242"/>
                        <a:pt x="5640" y="9777"/>
                      </a:cubicBezTo>
                      <a:cubicBezTo>
                        <a:pt x="5245" y="8983"/>
                        <a:pt x="5245" y="8463"/>
                        <a:pt x="5714" y="8188"/>
                      </a:cubicBezTo>
                      <a:cubicBezTo>
                        <a:pt x="5974" y="7184"/>
                        <a:pt x="6485" y="6263"/>
                        <a:pt x="7201" y="5512"/>
                      </a:cubicBezTo>
                      <a:cubicBezTo>
                        <a:pt x="7548" y="5174"/>
                        <a:pt x="7921" y="4864"/>
                        <a:pt x="8315" y="4583"/>
                      </a:cubicBezTo>
                      <a:cubicBezTo>
                        <a:pt x="9333" y="3765"/>
                        <a:pt x="10025" y="4188"/>
                        <a:pt x="10201" y="5600"/>
                      </a:cubicBezTo>
                      <a:cubicBezTo>
                        <a:pt x="10231" y="5981"/>
                        <a:pt x="10223" y="6364"/>
                        <a:pt x="10178" y="6743"/>
                      </a:cubicBezTo>
                      <a:cubicBezTo>
                        <a:pt x="10106" y="7132"/>
                        <a:pt x="9998" y="7513"/>
                        <a:pt x="9857" y="7882"/>
                      </a:cubicBezTo>
                      <a:lnTo>
                        <a:pt x="9635" y="8277"/>
                      </a:lnTo>
                      <a:lnTo>
                        <a:pt x="10429" y="8449"/>
                      </a:lnTo>
                      <a:cubicBezTo>
                        <a:pt x="10660" y="7712"/>
                        <a:pt x="11143" y="7080"/>
                        <a:pt x="11794" y="6664"/>
                      </a:cubicBezTo>
                      <a:cubicBezTo>
                        <a:pt x="12781" y="5805"/>
                        <a:pt x="14218" y="5705"/>
                        <a:pt x="15315" y="6418"/>
                      </a:cubicBezTo>
                      <a:cubicBezTo>
                        <a:pt x="16555" y="7385"/>
                        <a:pt x="16578" y="9071"/>
                        <a:pt x="15515" y="11106"/>
                      </a:cubicBezTo>
                      <a:cubicBezTo>
                        <a:pt x="15312" y="11559"/>
                        <a:pt x="15138" y="12025"/>
                        <a:pt x="14995" y="12500"/>
                      </a:cubicBezTo>
                      <a:lnTo>
                        <a:pt x="15566" y="12849"/>
                      </a:lnTo>
                      <a:cubicBezTo>
                        <a:pt x="15767" y="12885"/>
                        <a:pt x="15975" y="12859"/>
                        <a:pt x="16160" y="12774"/>
                      </a:cubicBezTo>
                      <a:cubicBezTo>
                        <a:pt x="17555" y="12047"/>
                        <a:pt x="18570" y="10756"/>
                        <a:pt x="18947" y="9229"/>
                      </a:cubicBezTo>
                      <a:cubicBezTo>
                        <a:pt x="19444" y="7789"/>
                        <a:pt x="20136" y="6441"/>
                        <a:pt x="20633" y="5015"/>
                      </a:cubicBezTo>
                      <a:cubicBezTo>
                        <a:pt x="20708" y="4769"/>
                        <a:pt x="20759" y="4518"/>
                        <a:pt x="20805" y="4272"/>
                      </a:cubicBezTo>
                      <a:cubicBezTo>
                        <a:pt x="20651" y="4114"/>
                        <a:pt x="20653" y="3861"/>
                        <a:pt x="20811" y="3707"/>
                      </a:cubicBezTo>
                      <a:cubicBezTo>
                        <a:pt x="20846" y="3673"/>
                        <a:pt x="20886" y="3645"/>
                        <a:pt x="20931" y="3626"/>
                      </a:cubicBezTo>
                      <a:cubicBezTo>
                        <a:pt x="20982" y="3254"/>
                        <a:pt x="21028" y="2882"/>
                        <a:pt x="21056" y="2511"/>
                      </a:cubicBezTo>
                      <a:cubicBezTo>
                        <a:pt x="21084" y="2139"/>
                        <a:pt x="21056" y="1744"/>
                        <a:pt x="21056" y="1372"/>
                      </a:cubicBezTo>
                      <a:cubicBezTo>
                        <a:pt x="20642" y="1056"/>
                        <a:pt x="20168" y="829"/>
                        <a:pt x="19663" y="703"/>
                      </a:cubicBezTo>
                      <a:cubicBezTo>
                        <a:pt x="19086" y="664"/>
                        <a:pt x="18513" y="812"/>
                        <a:pt x="18028" y="1126"/>
                      </a:cubicBezTo>
                      <a:cubicBezTo>
                        <a:pt x="17781" y="1326"/>
                        <a:pt x="17902" y="1721"/>
                        <a:pt x="18079" y="2055"/>
                      </a:cubicBezTo>
                      <a:cubicBezTo>
                        <a:pt x="18450" y="2776"/>
                        <a:pt x="17833" y="2850"/>
                        <a:pt x="16685" y="2701"/>
                      </a:cubicBezTo>
                      <a:lnTo>
                        <a:pt x="8580" y="1660"/>
                      </a:lnTo>
                      <a:cubicBezTo>
                        <a:pt x="6917" y="1437"/>
                        <a:pt x="5793" y="1609"/>
                        <a:pt x="5329" y="2330"/>
                      </a:cubicBezTo>
                      <a:cubicBezTo>
                        <a:pt x="5062" y="2743"/>
                        <a:pt x="4750" y="3126"/>
                        <a:pt x="4400" y="3472"/>
                      </a:cubicBezTo>
                      <a:cubicBezTo>
                        <a:pt x="3680" y="4105"/>
                        <a:pt x="2677" y="4304"/>
                        <a:pt x="1771" y="3993"/>
                      </a:cubicBezTo>
                      <a:cubicBezTo>
                        <a:pt x="1651" y="4710"/>
                        <a:pt x="1469" y="5416"/>
                        <a:pt x="1227" y="6102"/>
                      </a:cubicBezTo>
                      <a:cubicBezTo>
                        <a:pt x="1123" y="6396"/>
                        <a:pt x="994" y="6681"/>
                        <a:pt x="842" y="6953"/>
                      </a:cubicBezTo>
                      <a:close/>
                      <a:moveTo>
                        <a:pt x="2059" y="5712"/>
                      </a:moveTo>
                      <a:cubicBezTo>
                        <a:pt x="2624" y="5478"/>
                        <a:pt x="3247" y="5426"/>
                        <a:pt x="3842" y="5563"/>
                      </a:cubicBezTo>
                      <a:cubicBezTo>
                        <a:pt x="4305" y="5780"/>
                        <a:pt x="4636" y="6205"/>
                        <a:pt x="4734" y="6706"/>
                      </a:cubicBezTo>
                      <a:cubicBezTo>
                        <a:pt x="4752" y="8044"/>
                        <a:pt x="4645" y="9380"/>
                        <a:pt x="4414" y="10697"/>
                      </a:cubicBezTo>
                      <a:cubicBezTo>
                        <a:pt x="4265" y="11738"/>
                        <a:pt x="3573" y="11812"/>
                        <a:pt x="2602" y="11018"/>
                      </a:cubicBezTo>
                      <a:cubicBezTo>
                        <a:pt x="1214" y="9940"/>
                        <a:pt x="770" y="8036"/>
                        <a:pt x="1539" y="6455"/>
                      </a:cubicBezTo>
                      <a:cubicBezTo>
                        <a:pt x="1608" y="6358"/>
                        <a:pt x="1734" y="5861"/>
                        <a:pt x="2054" y="57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8" name="Freeform 4717">
                  <a:extLst>
                    <a:ext uri="{FF2B5EF4-FFF2-40B4-BE49-F238E27FC236}">
                      <a16:creationId xmlns:a16="http://schemas.microsoft.com/office/drawing/2014/main" id="{E73B5560-5F4C-E531-6A17-5B9C98D123A0}"/>
                    </a:ext>
                  </a:extLst>
                </p:cNvPr>
                <p:cNvSpPr/>
                <p:nvPr/>
              </p:nvSpPr>
              <p:spPr>
                <a:xfrm rot="-780000">
                  <a:off x="1738789" y="4140880"/>
                  <a:ext cx="4260" cy="4656"/>
                </a:xfrm>
                <a:custGeom>
                  <a:avLst/>
                  <a:gdLst>
                    <a:gd name="connsiteX0" fmla="*/ 4191 w 4260"/>
                    <a:gd name="connsiteY0" fmla="*/ 1523 h 4656"/>
                    <a:gd name="connsiteX1" fmla="*/ 2951 w 4260"/>
                    <a:gd name="connsiteY1" fmla="*/ 1351 h 4656"/>
                    <a:gd name="connsiteX2" fmla="*/ 819 w 4260"/>
                    <a:gd name="connsiteY2" fmla="*/ 705 h 4656"/>
                    <a:gd name="connsiteX3" fmla="*/ 424 w 4260"/>
                    <a:gd name="connsiteY3" fmla="*/ 3958 h 4656"/>
                    <a:gd name="connsiteX4" fmla="*/ 596 w 4260"/>
                    <a:gd name="connsiteY4" fmla="*/ 5351 h 4656"/>
                    <a:gd name="connsiteX5" fmla="*/ 4512 w 4260"/>
                    <a:gd name="connsiteY5" fmla="*/ 5226 h 4656"/>
                    <a:gd name="connsiteX6" fmla="*/ 4535 w 4260"/>
                    <a:gd name="connsiteY6" fmla="*/ 1555 h 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0" h="4656">
                      <a:moveTo>
                        <a:pt x="4191" y="1523"/>
                      </a:moveTo>
                      <a:cubicBezTo>
                        <a:pt x="3727" y="1449"/>
                        <a:pt x="3323" y="1397"/>
                        <a:pt x="2951" y="1351"/>
                      </a:cubicBezTo>
                      <a:lnTo>
                        <a:pt x="819" y="705"/>
                      </a:lnTo>
                      <a:cubicBezTo>
                        <a:pt x="410" y="1737"/>
                        <a:pt x="274" y="2857"/>
                        <a:pt x="424" y="3958"/>
                      </a:cubicBezTo>
                      <a:lnTo>
                        <a:pt x="596" y="5351"/>
                      </a:lnTo>
                      <a:cubicBezTo>
                        <a:pt x="1903" y="5383"/>
                        <a:pt x="3210" y="5342"/>
                        <a:pt x="4512" y="5226"/>
                      </a:cubicBezTo>
                      <a:cubicBezTo>
                        <a:pt x="4655" y="4007"/>
                        <a:pt x="4663" y="2776"/>
                        <a:pt x="4535" y="15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19" name="Freeform 4718">
                  <a:extLst>
                    <a:ext uri="{FF2B5EF4-FFF2-40B4-BE49-F238E27FC236}">
                      <a16:creationId xmlns:a16="http://schemas.microsoft.com/office/drawing/2014/main" id="{6FDB8993-625D-A61C-6DC6-C6A7B2834593}"/>
                    </a:ext>
                  </a:extLst>
                </p:cNvPr>
                <p:cNvSpPr/>
                <p:nvPr/>
              </p:nvSpPr>
              <p:spPr>
                <a:xfrm rot="-780000">
                  <a:off x="1709483" y="4101181"/>
                  <a:ext cx="794" cy="282"/>
                </a:xfrm>
                <a:custGeom>
                  <a:avLst/>
                  <a:gdLst>
                    <a:gd name="connsiteX0" fmla="*/ 824 w 794"/>
                    <a:gd name="connsiteY0" fmla="*/ 758 h 282"/>
                    <a:gd name="connsiteX1" fmla="*/ 359 w 794"/>
                    <a:gd name="connsiteY1" fmla="*/ 707 h 282"/>
                    <a:gd name="connsiteX2" fmla="*/ 1154 w 794"/>
                    <a:gd name="connsiteY2" fmla="*/ 981 h 282"/>
                  </a:gdLst>
                  <a:ahLst/>
                  <a:cxnLst>
                    <a:cxn ang="0">
                      <a:pos x="connsiteX0" y="connsiteY0"/>
                    </a:cxn>
                    <a:cxn ang="0">
                      <a:pos x="connsiteX1" y="connsiteY1"/>
                    </a:cxn>
                    <a:cxn ang="0">
                      <a:pos x="connsiteX2" y="connsiteY2"/>
                    </a:cxn>
                  </a:cxnLst>
                  <a:rect l="l" t="t" r="r" b="b"/>
                  <a:pathLst>
                    <a:path w="794" h="282">
                      <a:moveTo>
                        <a:pt x="824" y="758"/>
                      </a:moveTo>
                      <a:cubicBezTo>
                        <a:pt x="675" y="704"/>
                        <a:pt x="516" y="686"/>
                        <a:pt x="359" y="707"/>
                      </a:cubicBezTo>
                      <a:lnTo>
                        <a:pt x="1154" y="98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0" name="Freeform 4719">
                  <a:extLst>
                    <a:ext uri="{FF2B5EF4-FFF2-40B4-BE49-F238E27FC236}">
                      <a16:creationId xmlns:a16="http://schemas.microsoft.com/office/drawing/2014/main" id="{C585E150-E89A-8A9C-F52A-A2A49D193985}"/>
                    </a:ext>
                  </a:extLst>
                </p:cNvPr>
                <p:cNvSpPr/>
                <p:nvPr/>
              </p:nvSpPr>
              <p:spPr>
                <a:xfrm rot="-780000">
                  <a:off x="1893328" y="4122321"/>
                  <a:ext cx="3302" cy="2183"/>
                </a:xfrm>
                <a:custGeom>
                  <a:avLst/>
                  <a:gdLst>
                    <a:gd name="connsiteX0" fmla="*/ 392 w 3302"/>
                    <a:gd name="connsiteY0" fmla="*/ 701 h 2183"/>
                    <a:gd name="connsiteX1" fmla="*/ 392 w 3302"/>
                    <a:gd name="connsiteY1" fmla="*/ 701 h 2183"/>
                    <a:gd name="connsiteX2" fmla="*/ 3643 w 3302"/>
                    <a:gd name="connsiteY2" fmla="*/ 2810 h 2183"/>
                    <a:gd name="connsiteX3" fmla="*/ 3694 w 3302"/>
                    <a:gd name="connsiteY3" fmla="*/ 2884 h 2183"/>
                    <a:gd name="connsiteX4" fmla="*/ 3694 w 3302"/>
                    <a:gd name="connsiteY4" fmla="*/ 2884 h 2183"/>
                    <a:gd name="connsiteX5" fmla="*/ 3643 w 3302"/>
                    <a:gd name="connsiteY5" fmla="*/ 2810 h 2183"/>
                    <a:gd name="connsiteX6" fmla="*/ 392 w 3302"/>
                    <a:gd name="connsiteY6" fmla="*/ 701 h 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2" h="2183">
                      <a:moveTo>
                        <a:pt x="392" y="701"/>
                      </a:moveTo>
                      <a:lnTo>
                        <a:pt x="392" y="701"/>
                      </a:lnTo>
                      <a:cubicBezTo>
                        <a:pt x="1628" y="1135"/>
                        <a:pt x="2742" y="1858"/>
                        <a:pt x="3643" y="2810"/>
                      </a:cubicBezTo>
                      <a:lnTo>
                        <a:pt x="3694" y="2884"/>
                      </a:lnTo>
                      <a:lnTo>
                        <a:pt x="3694" y="2884"/>
                      </a:lnTo>
                      <a:lnTo>
                        <a:pt x="3643" y="2810"/>
                      </a:lnTo>
                      <a:cubicBezTo>
                        <a:pt x="2742" y="1858"/>
                        <a:pt x="1628" y="1135"/>
                        <a:pt x="392" y="70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1" name="Freeform 4720">
                  <a:extLst>
                    <a:ext uri="{FF2B5EF4-FFF2-40B4-BE49-F238E27FC236}">
                      <a16:creationId xmlns:a16="http://schemas.microsoft.com/office/drawing/2014/main" id="{78C71C98-B96A-1CBE-2917-BC1619DE5AD2}"/>
                    </a:ext>
                  </a:extLst>
                </p:cNvPr>
                <p:cNvSpPr/>
                <p:nvPr/>
              </p:nvSpPr>
              <p:spPr>
                <a:xfrm rot="-780000">
                  <a:off x="1890035" y="4129059"/>
                  <a:ext cx="6572" cy="9865"/>
                </a:xfrm>
                <a:custGeom>
                  <a:avLst/>
                  <a:gdLst>
                    <a:gd name="connsiteX0" fmla="*/ 5701 w 6572"/>
                    <a:gd name="connsiteY0" fmla="*/ 2145 h 9865"/>
                    <a:gd name="connsiteX1" fmla="*/ 4883 w 6572"/>
                    <a:gd name="connsiteY1" fmla="*/ 1722 h 9865"/>
                    <a:gd name="connsiteX2" fmla="*/ 1836 w 6572"/>
                    <a:gd name="connsiteY2" fmla="*/ 728 h 9865"/>
                    <a:gd name="connsiteX3" fmla="*/ 1887 w 6572"/>
                    <a:gd name="connsiteY3" fmla="*/ 1745 h 9865"/>
                    <a:gd name="connsiteX4" fmla="*/ 550 w 6572"/>
                    <a:gd name="connsiteY4" fmla="*/ 8143 h 9865"/>
                    <a:gd name="connsiteX5" fmla="*/ 601 w 6572"/>
                    <a:gd name="connsiteY5" fmla="*/ 10424 h 9865"/>
                    <a:gd name="connsiteX6" fmla="*/ 2115 w 6572"/>
                    <a:gd name="connsiteY6" fmla="*/ 10104 h 9865"/>
                    <a:gd name="connsiteX7" fmla="*/ 3601 w 6572"/>
                    <a:gd name="connsiteY7" fmla="*/ 8840 h 9865"/>
                    <a:gd name="connsiteX8" fmla="*/ 2881 w 6572"/>
                    <a:gd name="connsiteY8" fmla="*/ 8566 h 9865"/>
                    <a:gd name="connsiteX9" fmla="*/ 2087 w 6572"/>
                    <a:gd name="connsiteY9" fmla="*/ 7497 h 9865"/>
                    <a:gd name="connsiteX10" fmla="*/ 4642 w 6572"/>
                    <a:gd name="connsiteY10" fmla="*/ 7446 h 9865"/>
                    <a:gd name="connsiteX11" fmla="*/ 4642 w 6572"/>
                    <a:gd name="connsiteY11" fmla="*/ 7446 h 9865"/>
                    <a:gd name="connsiteX12" fmla="*/ 6964 w 6572"/>
                    <a:gd name="connsiteY12" fmla="*/ 2758 h 9865"/>
                    <a:gd name="connsiteX13" fmla="*/ 5701 w 6572"/>
                    <a:gd name="connsiteY13" fmla="*/ 2145 h 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 h="9865">
                      <a:moveTo>
                        <a:pt x="5701" y="2145"/>
                      </a:moveTo>
                      <a:cubicBezTo>
                        <a:pt x="5444" y="1975"/>
                        <a:pt x="5170" y="1833"/>
                        <a:pt x="4883" y="1722"/>
                      </a:cubicBezTo>
                      <a:cubicBezTo>
                        <a:pt x="3295" y="904"/>
                        <a:pt x="2403" y="607"/>
                        <a:pt x="1836" y="728"/>
                      </a:cubicBezTo>
                      <a:cubicBezTo>
                        <a:pt x="1859" y="1048"/>
                        <a:pt x="1887" y="1373"/>
                        <a:pt x="1887" y="1745"/>
                      </a:cubicBezTo>
                      <a:cubicBezTo>
                        <a:pt x="1736" y="3929"/>
                        <a:pt x="1286" y="6082"/>
                        <a:pt x="550" y="8143"/>
                      </a:cubicBezTo>
                      <a:cubicBezTo>
                        <a:pt x="323" y="8889"/>
                        <a:pt x="340" y="9689"/>
                        <a:pt x="601" y="10424"/>
                      </a:cubicBezTo>
                      <a:cubicBezTo>
                        <a:pt x="875" y="10745"/>
                        <a:pt x="1641" y="10475"/>
                        <a:pt x="2115" y="10104"/>
                      </a:cubicBezTo>
                      <a:cubicBezTo>
                        <a:pt x="2589" y="9732"/>
                        <a:pt x="3104" y="9286"/>
                        <a:pt x="3601" y="8840"/>
                      </a:cubicBezTo>
                      <a:lnTo>
                        <a:pt x="2881" y="8566"/>
                      </a:lnTo>
                      <a:cubicBezTo>
                        <a:pt x="2013" y="8217"/>
                        <a:pt x="1818" y="7920"/>
                        <a:pt x="2087" y="7497"/>
                      </a:cubicBezTo>
                      <a:cubicBezTo>
                        <a:pt x="2551" y="6805"/>
                        <a:pt x="3527" y="7074"/>
                        <a:pt x="4642" y="7446"/>
                      </a:cubicBezTo>
                      <a:lnTo>
                        <a:pt x="4642" y="7446"/>
                      </a:lnTo>
                      <a:cubicBezTo>
                        <a:pt x="5434" y="5959"/>
                        <a:pt x="6208" y="4397"/>
                        <a:pt x="6964" y="2758"/>
                      </a:cubicBezTo>
                      <a:cubicBezTo>
                        <a:pt x="6515" y="2617"/>
                        <a:pt x="6089" y="2410"/>
                        <a:pt x="5701" y="214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2" name="Freeform 4721">
                  <a:extLst>
                    <a:ext uri="{FF2B5EF4-FFF2-40B4-BE49-F238E27FC236}">
                      <a16:creationId xmlns:a16="http://schemas.microsoft.com/office/drawing/2014/main" id="{F9DE998E-E85A-7276-7E5E-45EB843802B9}"/>
                    </a:ext>
                  </a:extLst>
                </p:cNvPr>
                <p:cNvSpPr/>
                <p:nvPr/>
              </p:nvSpPr>
              <p:spPr>
                <a:xfrm rot="-780000">
                  <a:off x="1874071" y="4142139"/>
                  <a:ext cx="1537" cy="721"/>
                </a:xfrm>
                <a:custGeom>
                  <a:avLst/>
                  <a:gdLst>
                    <a:gd name="connsiteX0" fmla="*/ 714 w 1537"/>
                    <a:gd name="connsiteY0" fmla="*/ 705 h 721"/>
                    <a:gd name="connsiteX1" fmla="*/ 389 w 1537"/>
                    <a:gd name="connsiteY1" fmla="*/ 705 h 721"/>
                    <a:gd name="connsiteX2" fmla="*/ 1926 w 1537"/>
                    <a:gd name="connsiteY2" fmla="*/ 1426 h 721"/>
                    <a:gd name="connsiteX3" fmla="*/ 714 w 1537"/>
                    <a:gd name="connsiteY3" fmla="*/ 705 h 721"/>
                  </a:gdLst>
                  <a:ahLst/>
                  <a:cxnLst>
                    <a:cxn ang="0">
                      <a:pos x="connsiteX0" y="connsiteY0"/>
                    </a:cxn>
                    <a:cxn ang="0">
                      <a:pos x="connsiteX1" y="connsiteY1"/>
                    </a:cxn>
                    <a:cxn ang="0">
                      <a:pos x="connsiteX2" y="connsiteY2"/>
                    </a:cxn>
                    <a:cxn ang="0">
                      <a:pos x="connsiteX3" y="connsiteY3"/>
                    </a:cxn>
                  </a:cxnLst>
                  <a:rect l="l" t="t" r="r" b="b"/>
                  <a:pathLst>
                    <a:path w="1537" h="721">
                      <a:moveTo>
                        <a:pt x="714" y="705"/>
                      </a:moveTo>
                      <a:lnTo>
                        <a:pt x="389" y="705"/>
                      </a:lnTo>
                      <a:cubicBezTo>
                        <a:pt x="929" y="882"/>
                        <a:pt x="1445" y="1124"/>
                        <a:pt x="1926" y="1426"/>
                      </a:cubicBezTo>
                      <a:cubicBezTo>
                        <a:pt x="1701" y="966"/>
                        <a:pt x="1225" y="683"/>
                        <a:pt x="714" y="7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3" name="Freeform 4722">
                  <a:extLst>
                    <a:ext uri="{FF2B5EF4-FFF2-40B4-BE49-F238E27FC236}">
                      <a16:creationId xmlns:a16="http://schemas.microsoft.com/office/drawing/2014/main" id="{C7EF85E1-27F8-83E9-84C3-7D682CE7C212}"/>
                    </a:ext>
                  </a:extLst>
                </p:cNvPr>
                <p:cNvSpPr/>
                <p:nvPr/>
              </p:nvSpPr>
              <p:spPr>
                <a:xfrm rot="-780000">
                  <a:off x="1884551" y="4143162"/>
                  <a:ext cx="4658" cy="2842"/>
                </a:xfrm>
                <a:custGeom>
                  <a:avLst/>
                  <a:gdLst>
                    <a:gd name="connsiteX0" fmla="*/ 1575 w 4658"/>
                    <a:gd name="connsiteY0" fmla="*/ 3355 h 2842"/>
                    <a:gd name="connsiteX1" fmla="*/ 3238 w 4658"/>
                    <a:gd name="connsiteY1" fmla="*/ 2811 h 2842"/>
                    <a:gd name="connsiteX2" fmla="*/ 5049 w 4658"/>
                    <a:gd name="connsiteY2" fmla="*/ 1124 h 2842"/>
                    <a:gd name="connsiteX3" fmla="*/ 785 w 4658"/>
                    <a:gd name="connsiteY3" fmla="*/ 1371 h 2842"/>
                    <a:gd name="connsiteX4" fmla="*/ 391 w 4658"/>
                    <a:gd name="connsiteY4" fmla="*/ 1570 h 2842"/>
                    <a:gd name="connsiteX5" fmla="*/ 414 w 4658"/>
                    <a:gd name="connsiteY5" fmla="*/ 2291 h 2842"/>
                    <a:gd name="connsiteX6" fmla="*/ 1575 w 4658"/>
                    <a:gd name="connsiteY6" fmla="*/ 3355 h 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 h="2842">
                      <a:moveTo>
                        <a:pt x="1575" y="3355"/>
                      </a:moveTo>
                      <a:cubicBezTo>
                        <a:pt x="2110" y="3118"/>
                        <a:pt x="2667" y="2936"/>
                        <a:pt x="3238" y="2811"/>
                      </a:cubicBezTo>
                      <a:cubicBezTo>
                        <a:pt x="4126" y="2664"/>
                        <a:pt x="4839" y="2000"/>
                        <a:pt x="5049" y="1124"/>
                      </a:cubicBezTo>
                      <a:cubicBezTo>
                        <a:pt x="3676" y="487"/>
                        <a:pt x="2076" y="579"/>
                        <a:pt x="785" y="1371"/>
                      </a:cubicBezTo>
                      <a:lnTo>
                        <a:pt x="391" y="1570"/>
                      </a:lnTo>
                      <a:lnTo>
                        <a:pt x="414" y="2291"/>
                      </a:lnTo>
                      <a:cubicBezTo>
                        <a:pt x="460" y="3406"/>
                        <a:pt x="758" y="3829"/>
                        <a:pt x="1575" y="33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4" name="Freeform 4723">
                  <a:extLst>
                    <a:ext uri="{FF2B5EF4-FFF2-40B4-BE49-F238E27FC236}">
                      <a16:creationId xmlns:a16="http://schemas.microsoft.com/office/drawing/2014/main" id="{72117EF7-448A-8059-D6F8-BBDCB2D95876}"/>
                    </a:ext>
                  </a:extLst>
                </p:cNvPr>
                <p:cNvSpPr/>
                <p:nvPr/>
              </p:nvSpPr>
              <p:spPr>
                <a:xfrm rot="-780000">
                  <a:off x="1852332" y="4107583"/>
                  <a:ext cx="33372" cy="33605"/>
                </a:xfrm>
                <a:custGeom>
                  <a:avLst/>
                  <a:gdLst>
                    <a:gd name="connsiteX0" fmla="*/ 27742 w 33372"/>
                    <a:gd name="connsiteY0" fmla="*/ 31344 h 33605"/>
                    <a:gd name="connsiteX1" fmla="*/ 29405 w 33372"/>
                    <a:gd name="connsiteY1" fmla="*/ 32162 h 33605"/>
                    <a:gd name="connsiteX2" fmla="*/ 31059 w 33372"/>
                    <a:gd name="connsiteY2" fmla="*/ 34304 h 33605"/>
                    <a:gd name="connsiteX3" fmla="*/ 31059 w 33372"/>
                    <a:gd name="connsiteY3" fmla="*/ 34229 h 33605"/>
                    <a:gd name="connsiteX4" fmla="*/ 31602 w 33372"/>
                    <a:gd name="connsiteY4" fmla="*/ 28352 h 33605"/>
                    <a:gd name="connsiteX5" fmla="*/ 31626 w 33372"/>
                    <a:gd name="connsiteY5" fmla="*/ 28031 h 33605"/>
                    <a:gd name="connsiteX6" fmla="*/ 31974 w 33372"/>
                    <a:gd name="connsiteY6" fmla="*/ 25950 h 33605"/>
                    <a:gd name="connsiteX7" fmla="*/ 32917 w 33372"/>
                    <a:gd name="connsiteY7" fmla="*/ 23929 h 33605"/>
                    <a:gd name="connsiteX8" fmla="*/ 33757 w 33372"/>
                    <a:gd name="connsiteY8" fmla="*/ 22837 h 33605"/>
                    <a:gd name="connsiteX9" fmla="*/ 31180 w 33372"/>
                    <a:gd name="connsiteY9" fmla="*/ 22070 h 33605"/>
                    <a:gd name="connsiteX10" fmla="*/ 30659 w 33372"/>
                    <a:gd name="connsiteY10" fmla="*/ 23236 h 33605"/>
                    <a:gd name="connsiteX11" fmla="*/ 27808 w 33372"/>
                    <a:gd name="connsiteY11" fmla="*/ 23088 h 33605"/>
                    <a:gd name="connsiteX12" fmla="*/ 27882 w 33372"/>
                    <a:gd name="connsiteY12" fmla="*/ 20411 h 33605"/>
                    <a:gd name="connsiteX13" fmla="*/ 27561 w 33372"/>
                    <a:gd name="connsiteY13" fmla="*/ 19840 h 33605"/>
                    <a:gd name="connsiteX14" fmla="*/ 28230 w 33372"/>
                    <a:gd name="connsiteY14" fmla="*/ 18994 h 33605"/>
                    <a:gd name="connsiteX15" fmla="*/ 29220 w 33372"/>
                    <a:gd name="connsiteY15" fmla="*/ 16671 h 33605"/>
                    <a:gd name="connsiteX16" fmla="*/ 29568 w 33372"/>
                    <a:gd name="connsiteY16" fmla="*/ 15979 h 33605"/>
                    <a:gd name="connsiteX17" fmla="*/ 29665 w 33372"/>
                    <a:gd name="connsiteY17" fmla="*/ 15719 h 33605"/>
                    <a:gd name="connsiteX18" fmla="*/ 28774 w 33372"/>
                    <a:gd name="connsiteY18" fmla="*/ 15547 h 33605"/>
                    <a:gd name="connsiteX19" fmla="*/ 26419 w 33372"/>
                    <a:gd name="connsiteY19" fmla="*/ 15524 h 33605"/>
                    <a:gd name="connsiteX20" fmla="*/ 21774 w 33372"/>
                    <a:gd name="connsiteY20" fmla="*/ 13739 h 33605"/>
                    <a:gd name="connsiteX21" fmla="*/ 21574 w 33372"/>
                    <a:gd name="connsiteY21" fmla="*/ 13493 h 33605"/>
                    <a:gd name="connsiteX22" fmla="*/ 19368 w 33372"/>
                    <a:gd name="connsiteY22" fmla="*/ 16843 h 33605"/>
                    <a:gd name="connsiteX23" fmla="*/ 17975 w 33372"/>
                    <a:gd name="connsiteY23" fmla="*/ 16620 h 33605"/>
                    <a:gd name="connsiteX24" fmla="*/ 17951 w 33372"/>
                    <a:gd name="connsiteY24" fmla="*/ 14762 h 33605"/>
                    <a:gd name="connsiteX25" fmla="*/ 19094 w 33372"/>
                    <a:gd name="connsiteY25" fmla="*/ 12355 h 33605"/>
                    <a:gd name="connsiteX26" fmla="*/ 19414 w 33372"/>
                    <a:gd name="connsiteY26" fmla="*/ 9925 h 33605"/>
                    <a:gd name="connsiteX27" fmla="*/ 19637 w 33372"/>
                    <a:gd name="connsiteY27" fmla="*/ 5785 h 33605"/>
                    <a:gd name="connsiteX28" fmla="*/ 22861 w 33372"/>
                    <a:gd name="connsiteY28" fmla="*/ 2909 h 33605"/>
                    <a:gd name="connsiteX29" fmla="*/ 23827 w 33372"/>
                    <a:gd name="connsiteY29" fmla="*/ 2366 h 33605"/>
                    <a:gd name="connsiteX30" fmla="*/ 21347 w 33372"/>
                    <a:gd name="connsiteY30" fmla="*/ 2068 h 33605"/>
                    <a:gd name="connsiteX31" fmla="*/ 20701 w 33372"/>
                    <a:gd name="connsiteY31" fmla="*/ 1780 h 33605"/>
                    <a:gd name="connsiteX32" fmla="*/ 17329 w 33372"/>
                    <a:gd name="connsiteY32" fmla="*/ 4805 h 33605"/>
                    <a:gd name="connsiteX33" fmla="*/ 17329 w 33372"/>
                    <a:gd name="connsiteY33" fmla="*/ 5734 h 33605"/>
                    <a:gd name="connsiteX34" fmla="*/ 15768 w 33372"/>
                    <a:gd name="connsiteY34" fmla="*/ 6199 h 33605"/>
                    <a:gd name="connsiteX35" fmla="*/ 15620 w 33372"/>
                    <a:gd name="connsiteY35" fmla="*/ 7091 h 33605"/>
                    <a:gd name="connsiteX36" fmla="*/ 15225 w 33372"/>
                    <a:gd name="connsiteY36" fmla="*/ 9990 h 33605"/>
                    <a:gd name="connsiteX37" fmla="*/ 15099 w 33372"/>
                    <a:gd name="connsiteY37" fmla="*/ 10385 h 33605"/>
                    <a:gd name="connsiteX38" fmla="*/ 15420 w 33372"/>
                    <a:gd name="connsiteY38" fmla="*/ 10362 h 33605"/>
                    <a:gd name="connsiteX39" fmla="*/ 18671 w 33372"/>
                    <a:gd name="connsiteY39" fmla="*/ 12048 h 33605"/>
                    <a:gd name="connsiteX40" fmla="*/ 17905 w 33372"/>
                    <a:gd name="connsiteY40" fmla="*/ 12889 h 33605"/>
                    <a:gd name="connsiteX41" fmla="*/ 13344 w 33372"/>
                    <a:gd name="connsiteY41" fmla="*/ 13061 h 33605"/>
                    <a:gd name="connsiteX42" fmla="*/ 12480 w 33372"/>
                    <a:gd name="connsiteY42" fmla="*/ 12931 h 33605"/>
                    <a:gd name="connsiteX43" fmla="*/ 11685 w 33372"/>
                    <a:gd name="connsiteY43" fmla="*/ 11816 h 33605"/>
                    <a:gd name="connsiteX44" fmla="*/ 11885 w 33372"/>
                    <a:gd name="connsiteY44" fmla="*/ 10998 h 33605"/>
                    <a:gd name="connsiteX45" fmla="*/ 12085 w 33372"/>
                    <a:gd name="connsiteY45" fmla="*/ 9855 h 33605"/>
                    <a:gd name="connsiteX46" fmla="*/ 14068 w 33372"/>
                    <a:gd name="connsiteY46" fmla="*/ 6310 h 33605"/>
                    <a:gd name="connsiteX47" fmla="*/ 14268 w 33372"/>
                    <a:gd name="connsiteY47" fmla="*/ 6036 h 33605"/>
                    <a:gd name="connsiteX48" fmla="*/ 13971 w 33372"/>
                    <a:gd name="connsiteY48" fmla="*/ 5790 h 33605"/>
                    <a:gd name="connsiteX49" fmla="*/ 13130 w 33372"/>
                    <a:gd name="connsiteY49" fmla="*/ 3680 h 33605"/>
                    <a:gd name="connsiteX50" fmla="*/ 15016 w 33372"/>
                    <a:gd name="connsiteY50" fmla="*/ 2691 h 33605"/>
                    <a:gd name="connsiteX51" fmla="*/ 13999 w 33372"/>
                    <a:gd name="connsiteY51" fmla="*/ 707 h 33605"/>
                    <a:gd name="connsiteX52" fmla="*/ 13107 w 33372"/>
                    <a:gd name="connsiteY52" fmla="*/ 1325 h 33605"/>
                    <a:gd name="connsiteX53" fmla="*/ 12512 w 33372"/>
                    <a:gd name="connsiteY53" fmla="*/ 2194 h 33605"/>
                    <a:gd name="connsiteX54" fmla="*/ 9261 w 33372"/>
                    <a:gd name="connsiteY54" fmla="*/ 6659 h 33605"/>
                    <a:gd name="connsiteX55" fmla="*/ 7970 w 33372"/>
                    <a:gd name="connsiteY55" fmla="*/ 8248 h 33605"/>
                    <a:gd name="connsiteX56" fmla="*/ 4946 w 33372"/>
                    <a:gd name="connsiteY56" fmla="*/ 11249 h 33605"/>
                    <a:gd name="connsiteX57" fmla="*/ 2345 w 33372"/>
                    <a:gd name="connsiteY57" fmla="*/ 12118 h 33605"/>
                    <a:gd name="connsiteX58" fmla="*/ 459 w 33372"/>
                    <a:gd name="connsiteY58" fmla="*/ 13484 h 33605"/>
                    <a:gd name="connsiteX59" fmla="*/ 385 w 33372"/>
                    <a:gd name="connsiteY59" fmla="*/ 13633 h 33605"/>
                    <a:gd name="connsiteX60" fmla="*/ 6706 w 33372"/>
                    <a:gd name="connsiteY60" fmla="*/ 13312 h 33605"/>
                    <a:gd name="connsiteX61" fmla="*/ 7501 w 33372"/>
                    <a:gd name="connsiteY61" fmla="*/ 13437 h 33605"/>
                    <a:gd name="connsiteX62" fmla="*/ 9443 w 33372"/>
                    <a:gd name="connsiteY62" fmla="*/ 13106 h 33605"/>
                    <a:gd name="connsiteX63" fmla="*/ 9879 w 33372"/>
                    <a:gd name="connsiteY63" fmla="*/ 13609 h 33605"/>
                    <a:gd name="connsiteX64" fmla="*/ 11119 w 33372"/>
                    <a:gd name="connsiteY64" fmla="*/ 16862 h 33605"/>
                    <a:gd name="connsiteX65" fmla="*/ 9953 w 33372"/>
                    <a:gd name="connsiteY65" fmla="*/ 20161 h 33605"/>
                    <a:gd name="connsiteX66" fmla="*/ 8810 w 33372"/>
                    <a:gd name="connsiteY66" fmla="*/ 21921 h 33605"/>
                    <a:gd name="connsiteX67" fmla="*/ 9428 w 33372"/>
                    <a:gd name="connsiteY67" fmla="*/ 22047 h 33605"/>
                    <a:gd name="connsiteX68" fmla="*/ 14412 w 33372"/>
                    <a:gd name="connsiteY68" fmla="*/ 22665 h 33605"/>
                    <a:gd name="connsiteX69" fmla="*/ 18007 w 33372"/>
                    <a:gd name="connsiteY69" fmla="*/ 22121 h 33605"/>
                    <a:gd name="connsiteX70" fmla="*/ 18081 w 33372"/>
                    <a:gd name="connsiteY70" fmla="*/ 22047 h 33605"/>
                    <a:gd name="connsiteX71" fmla="*/ 20213 w 33372"/>
                    <a:gd name="connsiteY71" fmla="*/ 18251 h 33605"/>
                    <a:gd name="connsiteX72" fmla="*/ 23609 w 33372"/>
                    <a:gd name="connsiteY72" fmla="*/ 16564 h 33605"/>
                    <a:gd name="connsiteX73" fmla="*/ 26261 w 33372"/>
                    <a:gd name="connsiteY73" fmla="*/ 18079 h 33605"/>
                    <a:gd name="connsiteX74" fmla="*/ 24477 w 33372"/>
                    <a:gd name="connsiteY74" fmla="*/ 29537 h 33605"/>
                    <a:gd name="connsiteX75" fmla="*/ 24649 w 33372"/>
                    <a:gd name="connsiteY75" fmla="*/ 33254 h 33605"/>
                    <a:gd name="connsiteX76" fmla="*/ 27742 w 33372"/>
                    <a:gd name="connsiteY76" fmla="*/ 31344 h 3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3372" h="33605">
                      <a:moveTo>
                        <a:pt x="27742" y="31344"/>
                      </a:moveTo>
                      <a:cubicBezTo>
                        <a:pt x="28366" y="31445"/>
                        <a:pt x="28945" y="31730"/>
                        <a:pt x="29405" y="32162"/>
                      </a:cubicBezTo>
                      <a:cubicBezTo>
                        <a:pt x="29734" y="33023"/>
                        <a:pt x="30309" y="33768"/>
                        <a:pt x="31059" y="34304"/>
                      </a:cubicBezTo>
                      <a:lnTo>
                        <a:pt x="31059" y="34229"/>
                      </a:lnTo>
                      <a:cubicBezTo>
                        <a:pt x="31705" y="32341"/>
                        <a:pt x="31891" y="30326"/>
                        <a:pt x="31602" y="28352"/>
                      </a:cubicBezTo>
                      <a:cubicBezTo>
                        <a:pt x="31602" y="28254"/>
                        <a:pt x="31626" y="28129"/>
                        <a:pt x="31626" y="28031"/>
                      </a:cubicBezTo>
                      <a:cubicBezTo>
                        <a:pt x="30511" y="26990"/>
                        <a:pt x="30636" y="26122"/>
                        <a:pt x="31974" y="25950"/>
                      </a:cubicBezTo>
                      <a:cubicBezTo>
                        <a:pt x="32191" y="25235"/>
                        <a:pt x="32509" y="24554"/>
                        <a:pt x="32917" y="23929"/>
                      </a:cubicBezTo>
                      <a:cubicBezTo>
                        <a:pt x="33265" y="23464"/>
                        <a:pt x="33535" y="23111"/>
                        <a:pt x="33757" y="22837"/>
                      </a:cubicBezTo>
                      <a:cubicBezTo>
                        <a:pt x="32932" y="22478"/>
                        <a:pt x="32067" y="22221"/>
                        <a:pt x="31180" y="22070"/>
                      </a:cubicBezTo>
                      <a:cubicBezTo>
                        <a:pt x="31008" y="22465"/>
                        <a:pt x="30831" y="22865"/>
                        <a:pt x="30659" y="23236"/>
                      </a:cubicBezTo>
                      <a:cubicBezTo>
                        <a:pt x="29494" y="25559"/>
                        <a:pt x="28058" y="25271"/>
                        <a:pt x="27808" y="23088"/>
                      </a:cubicBezTo>
                      <a:cubicBezTo>
                        <a:pt x="27708" y="22196"/>
                        <a:pt x="27733" y="21296"/>
                        <a:pt x="27882" y="20411"/>
                      </a:cubicBezTo>
                      <a:cubicBezTo>
                        <a:pt x="27743" y="20240"/>
                        <a:pt x="27635" y="20047"/>
                        <a:pt x="27561" y="19840"/>
                      </a:cubicBezTo>
                      <a:cubicBezTo>
                        <a:pt x="27413" y="19343"/>
                        <a:pt x="27636" y="19097"/>
                        <a:pt x="28230" y="18994"/>
                      </a:cubicBezTo>
                      <a:cubicBezTo>
                        <a:pt x="28474" y="18186"/>
                        <a:pt x="28806" y="17407"/>
                        <a:pt x="29220" y="16671"/>
                      </a:cubicBezTo>
                      <a:lnTo>
                        <a:pt x="29568" y="15979"/>
                      </a:lnTo>
                      <a:lnTo>
                        <a:pt x="29665" y="15719"/>
                      </a:lnTo>
                      <a:cubicBezTo>
                        <a:pt x="29374" y="15633"/>
                        <a:pt x="29076" y="15576"/>
                        <a:pt x="28774" y="15547"/>
                      </a:cubicBezTo>
                      <a:cubicBezTo>
                        <a:pt x="27990" y="15490"/>
                        <a:pt x="27203" y="15482"/>
                        <a:pt x="26419" y="15524"/>
                      </a:cubicBezTo>
                      <a:cubicBezTo>
                        <a:pt x="24716" y="15459"/>
                        <a:pt x="23082" y="14832"/>
                        <a:pt x="21774" y="13739"/>
                      </a:cubicBezTo>
                      <a:lnTo>
                        <a:pt x="21574" y="13493"/>
                      </a:lnTo>
                      <a:cubicBezTo>
                        <a:pt x="21158" y="14790"/>
                        <a:pt x="20395" y="15948"/>
                        <a:pt x="19368" y="16843"/>
                      </a:cubicBezTo>
                      <a:cubicBezTo>
                        <a:pt x="18910" y="17112"/>
                        <a:pt x="18326" y="17018"/>
                        <a:pt x="17975" y="16620"/>
                      </a:cubicBezTo>
                      <a:cubicBezTo>
                        <a:pt x="17750" y="16022"/>
                        <a:pt x="17742" y="15365"/>
                        <a:pt x="17951" y="14762"/>
                      </a:cubicBezTo>
                      <a:cubicBezTo>
                        <a:pt x="18240" y="13919"/>
                        <a:pt x="18624" y="13111"/>
                        <a:pt x="19094" y="12355"/>
                      </a:cubicBezTo>
                      <a:cubicBezTo>
                        <a:pt x="19618" y="11657"/>
                        <a:pt x="19739" y="10735"/>
                        <a:pt x="19414" y="9925"/>
                      </a:cubicBezTo>
                      <a:cubicBezTo>
                        <a:pt x="18774" y="8598"/>
                        <a:pt x="18858" y="7035"/>
                        <a:pt x="19637" y="5785"/>
                      </a:cubicBezTo>
                      <a:cubicBezTo>
                        <a:pt x="20185" y="4362"/>
                        <a:pt x="21385" y="3292"/>
                        <a:pt x="22861" y="2909"/>
                      </a:cubicBezTo>
                      <a:cubicBezTo>
                        <a:pt x="23239" y="2854"/>
                        <a:pt x="23584" y="2661"/>
                        <a:pt x="23827" y="2366"/>
                      </a:cubicBezTo>
                      <a:cubicBezTo>
                        <a:pt x="22992" y="2358"/>
                        <a:pt x="22160" y="2258"/>
                        <a:pt x="21347" y="2068"/>
                      </a:cubicBezTo>
                      <a:cubicBezTo>
                        <a:pt x="21124" y="1989"/>
                        <a:pt x="20908" y="1893"/>
                        <a:pt x="20701" y="1780"/>
                      </a:cubicBezTo>
                      <a:cubicBezTo>
                        <a:pt x="19715" y="2932"/>
                        <a:pt x="18581" y="3949"/>
                        <a:pt x="17329" y="4805"/>
                      </a:cubicBezTo>
                      <a:cubicBezTo>
                        <a:pt x="17501" y="5228"/>
                        <a:pt x="17552" y="5571"/>
                        <a:pt x="17329" y="5734"/>
                      </a:cubicBezTo>
                      <a:cubicBezTo>
                        <a:pt x="16851" y="6005"/>
                        <a:pt x="16317" y="6164"/>
                        <a:pt x="15768" y="6199"/>
                      </a:cubicBezTo>
                      <a:cubicBezTo>
                        <a:pt x="15691" y="6490"/>
                        <a:pt x="15641" y="6789"/>
                        <a:pt x="15620" y="7091"/>
                      </a:cubicBezTo>
                      <a:cubicBezTo>
                        <a:pt x="15572" y="8067"/>
                        <a:pt x="15440" y="9037"/>
                        <a:pt x="15225" y="9990"/>
                      </a:cubicBezTo>
                      <a:lnTo>
                        <a:pt x="15099" y="10385"/>
                      </a:lnTo>
                      <a:lnTo>
                        <a:pt x="15420" y="10362"/>
                      </a:lnTo>
                      <a:cubicBezTo>
                        <a:pt x="16676" y="10498"/>
                        <a:pt x="17836" y="11099"/>
                        <a:pt x="18671" y="12048"/>
                      </a:cubicBezTo>
                      <a:cubicBezTo>
                        <a:pt x="19391" y="12843"/>
                        <a:pt x="18472" y="12843"/>
                        <a:pt x="17905" y="12889"/>
                      </a:cubicBezTo>
                      <a:cubicBezTo>
                        <a:pt x="16419" y="12987"/>
                        <a:pt x="14881" y="13015"/>
                        <a:pt x="13344" y="13061"/>
                      </a:cubicBezTo>
                      <a:cubicBezTo>
                        <a:pt x="13051" y="13053"/>
                        <a:pt x="12761" y="13010"/>
                        <a:pt x="12480" y="12931"/>
                      </a:cubicBezTo>
                      <a:cubicBezTo>
                        <a:pt x="12162" y="12600"/>
                        <a:pt x="11894" y="12224"/>
                        <a:pt x="11685" y="11816"/>
                      </a:cubicBezTo>
                      <a:cubicBezTo>
                        <a:pt x="11604" y="11527"/>
                        <a:pt x="11680" y="11217"/>
                        <a:pt x="11885" y="10998"/>
                      </a:cubicBezTo>
                      <a:cubicBezTo>
                        <a:pt x="11876" y="10608"/>
                        <a:pt x="11944" y="10219"/>
                        <a:pt x="12085" y="9855"/>
                      </a:cubicBezTo>
                      <a:cubicBezTo>
                        <a:pt x="12593" y="8594"/>
                        <a:pt x="13260" y="7403"/>
                        <a:pt x="14068" y="6310"/>
                      </a:cubicBezTo>
                      <a:lnTo>
                        <a:pt x="14268" y="6036"/>
                      </a:lnTo>
                      <a:lnTo>
                        <a:pt x="13971" y="5790"/>
                      </a:lnTo>
                      <a:cubicBezTo>
                        <a:pt x="13626" y="5114"/>
                        <a:pt x="13345" y="4408"/>
                        <a:pt x="13130" y="3680"/>
                      </a:cubicBezTo>
                      <a:cubicBezTo>
                        <a:pt x="13395" y="2901"/>
                        <a:pt x="14224" y="2466"/>
                        <a:pt x="15016" y="2691"/>
                      </a:cubicBezTo>
                      <a:cubicBezTo>
                        <a:pt x="14918" y="1762"/>
                        <a:pt x="14695" y="981"/>
                        <a:pt x="13999" y="707"/>
                      </a:cubicBezTo>
                      <a:cubicBezTo>
                        <a:pt x="13827" y="633"/>
                        <a:pt x="13404" y="1055"/>
                        <a:pt x="13107" y="1325"/>
                      </a:cubicBezTo>
                      <a:cubicBezTo>
                        <a:pt x="12884" y="1571"/>
                        <a:pt x="12712" y="2091"/>
                        <a:pt x="12512" y="2194"/>
                      </a:cubicBezTo>
                      <a:cubicBezTo>
                        <a:pt x="10922" y="3237"/>
                        <a:pt x="9766" y="4824"/>
                        <a:pt x="9261" y="6659"/>
                      </a:cubicBezTo>
                      <a:cubicBezTo>
                        <a:pt x="8922" y="7257"/>
                        <a:pt x="8486" y="7794"/>
                        <a:pt x="7970" y="8248"/>
                      </a:cubicBezTo>
                      <a:cubicBezTo>
                        <a:pt x="6952" y="9265"/>
                        <a:pt x="5912" y="10180"/>
                        <a:pt x="4946" y="11249"/>
                      </a:cubicBezTo>
                      <a:cubicBezTo>
                        <a:pt x="3980" y="12318"/>
                        <a:pt x="3111" y="12713"/>
                        <a:pt x="2345" y="12118"/>
                      </a:cubicBezTo>
                      <a:cubicBezTo>
                        <a:pt x="1578" y="11523"/>
                        <a:pt x="951" y="12169"/>
                        <a:pt x="459" y="13484"/>
                      </a:cubicBezTo>
                      <a:lnTo>
                        <a:pt x="385" y="13633"/>
                      </a:lnTo>
                      <a:cubicBezTo>
                        <a:pt x="2464" y="14276"/>
                        <a:pt x="4703" y="14162"/>
                        <a:pt x="6706" y="13312"/>
                      </a:cubicBezTo>
                      <a:cubicBezTo>
                        <a:pt x="6977" y="13283"/>
                        <a:pt x="7252" y="13326"/>
                        <a:pt x="7501" y="13437"/>
                      </a:cubicBezTo>
                      <a:cubicBezTo>
                        <a:pt x="7945" y="12809"/>
                        <a:pt x="8815" y="12661"/>
                        <a:pt x="9443" y="13106"/>
                      </a:cubicBezTo>
                      <a:cubicBezTo>
                        <a:pt x="9627" y="13236"/>
                        <a:pt x="9776" y="13409"/>
                        <a:pt x="9879" y="13609"/>
                      </a:cubicBezTo>
                      <a:cubicBezTo>
                        <a:pt x="10459" y="14622"/>
                        <a:pt x="10877" y="15720"/>
                        <a:pt x="11119" y="16862"/>
                      </a:cubicBezTo>
                      <a:cubicBezTo>
                        <a:pt x="11205" y="18075"/>
                        <a:pt x="10783" y="19271"/>
                        <a:pt x="9953" y="20161"/>
                      </a:cubicBezTo>
                      <a:cubicBezTo>
                        <a:pt x="9489" y="20830"/>
                        <a:pt x="9112" y="21401"/>
                        <a:pt x="8810" y="21921"/>
                      </a:cubicBezTo>
                      <a:lnTo>
                        <a:pt x="9428" y="22047"/>
                      </a:lnTo>
                      <a:cubicBezTo>
                        <a:pt x="11091" y="22270"/>
                        <a:pt x="12726" y="22367"/>
                        <a:pt x="14412" y="22665"/>
                      </a:cubicBezTo>
                      <a:cubicBezTo>
                        <a:pt x="15630" y="23046"/>
                        <a:pt x="16956" y="22846"/>
                        <a:pt x="18007" y="22121"/>
                      </a:cubicBezTo>
                      <a:lnTo>
                        <a:pt x="18081" y="22047"/>
                      </a:lnTo>
                      <a:cubicBezTo>
                        <a:pt x="18119" y="20506"/>
                        <a:pt x="18917" y="19084"/>
                        <a:pt x="20213" y="18251"/>
                      </a:cubicBezTo>
                      <a:cubicBezTo>
                        <a:pt x="21356" y="17731"/>
                        <a:pt x="22494" y="17187"/>
                        <a:pt x="23609" y="16564"/>
                      </a:cubicBezTo>
                      <a:cubicBezTo>
                        <a:pt x="25271" y="15635"/>
                        <a:pt x="26015" y="15946"/>
                        <a:pt x="26261" y="18079"/>
                      </a:cubicBezTo>
                      <a:cubicBezTo>
                        <a:pt x="26502" y="21982"/>
                        <a:pt x="25893" y="25892"/>
                        <a:pt x="24477" y="29537"/>
                      </a:cubicBezTo>
                      <a:cubicBezTo>
                        <a:pt x="23683" y="31744"/>
                        <a:pt x="23711" y="32761"/>
                        <a:pt x="24649" y="33254"/>
                      </a:cubicBezTo>
                      <a:cubicBezTo>
                        <a:pt x="24496" y="31915"/>
                        <a:pt x="25536" y="31144"/>
                        <a:pt x="27742" y="3134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5" name="Freeform 4724">
                  <a:extLst>
                    <a:ext uri="{FF2B5EF4-FFF2-40B4-BE49-F238E27FC236}">
                      <a16:creationId xmlns:a16="http://schemas.microsoft.com/office/drawing/2014/main" id="{DE03FEC4-92C3-E377-D6ED-7353BAAABCD8}"/>
                    </a:ext>
                  </a:extLst>
                </p:cNvPr>
                <p:cNvSpPr/>
                <p:nvPr/>
              </p:nvSpPr>
              <p:spPr>
                <a:xfrm rot="-780000">
                  <a:off x="1711161" y="4106429"/>
                  <a:ext cx="4844" cy="2871"/>
                </a:xfrm>
                <a:custGeom>
                  <a:avLst/>
                  <a:gdLst>
                    <a:gd name="connsiteX0" fmla="*/ 1498 w 4844"/>
                    <a:gd name="connsiteY0" fmla="*/ 1638 h 2871"/>
                    <a:gd name="connsiteX1" fmla="*/ 1177 w 4844"/>
                    <a:gd name="connsiteY1" fmla="*/ 1438 h 2871"/>
                    <a:gd name="connsiteX2" fmla="*/ 1200 w 4844"/>
                    <a:gd name="connsiteY2" fmla="*/ 1461 h 2871"/>
                    <a:gd name="connsiteX3" fmla="*/ 434 w 4844"/>
                    <a:gd name="connsiteY3" fmla="*/ 2827 h 2871"/>
                    <a:gd name="connsiteX4" fmla="*/ 360 w 4844"/>
                    <a:gd name="connsiteY4" fmla="*/ 2851 h 2871"/>
                    <a:gd name="connsiteX5" fmla="*/ 457 w 4844"/>
                    <a:gd name="connsiteY5" fmla="*/ 3097 h 2871"/>
                    <a:gd name="connsiteX6" fmla="*/ 2538 w 4844"/>
                    <a:gd name="connsiteY6" fmla="*/ 2428 h 2871"/>
                    <a:gd name="connsiteX7" fmla="*/ 4275 w 4844"/>
                    <a:gd name="connsiteY7" fmla="*/ 3571 h 2871"/>
                    <a:gd name="connsiteX8" fmla="*/ 5204 w 4844"/>
                    <a:gd name="connsiteY8" fmla="*/ 1118 h 2871"/>
                    <a:gd name="connsiteX9" fmla="*/ 4141 w 4844"/>
                    <a:gd name="connsiteY9" fmla="*/ 871 h 2871"/>
                    <a:gd name="connsiteX10" fmla="*/ 3100 w 4844"/>
                    <a:gd name="connsiteY10" fmla="*/ 848 h 2871"/>
                    <a:gd name="connsiteX11" fmla="*/ 2380 w 4844"/>
                    <a:gd name="connsiteY11" fmla="*/ 699 h 2871"/>
                    <a:gd name="connsiteX12" fmla="*/ 2060 w 4844"/>
                    <a:gd name="connsiteY12" fmla="*/ 1629 h 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4" h="2871">
                      <a:moveTo>
                        <a:pt x="1498" y="1638"/>
                      </a:moveTo>
                      <a:lnTo>
                        <a:pt x="1177" y="1438"/>
                      </a:lnTo>
                      <a:lnTo>
                        <a:pt x="1200" y="1461"/>
                      </a:lnTo>
                      <a:cubicBezTo>
                        <a:pt x="1372" y="1782"/>
                        <a:pt x="880" y="2600"/>
                        <a:pt x="434" y="2827"/>
                      </a:cubicBezTo>
                      <a:lnTo>
                        <a:pt x="360" y="2851"/>
                      </a:lnTo>
                      <a:lnTo>
                        <a:pt x="457" y="3097"/>
                      </a:lnTo>
                      <a:cubicBezTo>
                        <a:pt x="1126" y="2898"/>
                        <a:pt x="1820" y="2675"/>
                        <a:pt x="2538" y="2428"/>
                      </a:cubicBezTo>
                      <a:cubicBezTo>
                        <a:pt x="3169" y="2723"/>
                        <a:pt x="3754" y="3108"/>
                        <a:pt x="4275" y="3571"/>
                      </a:cubicBezTo>
                      <a:cubicBezTo>
                        <a:pt x="4521" y="2804"/>
                        <a:pt x="4870" y="2033"/>
                        <a:pt x="5204" y="1118"/>
                      </a:cubicBezTo>
                      <a:cubicBezTo>
                        <a:pt x="4809" y="1020"/>
                        <a:pt x="4461" y="918"/>
                        <a:pt x="4141" y="871"/>
                      </a:cubicBezTo>
                      <a:cubicBezTo>
                        <a:pt x="3820" y="825"/>
                        <a:pt x="3421" y="895"/>
                        <a:pt x="3100" y="848"/>
                      </a:cubicBezTo>
                      <a:cubicBezTo>
                        <a:pt x="2780" y="802"/>
                        <a:pt x="2603" y="750"/>
                        <a:pt x="2380" y="699"/>
                      </a:cubicBezTo>
                      <a:lnTo>
                        <a:pt x="2060" y="162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6" name="Freeform 4725">
                  <a:extLst>
                    <a:ext uri="{FF2B5EF4-FFF2-40B4-BE49-F238E27FC236}">
                      <a16:creationId xmlns:a16="http://schemas.microsoft.com/office/drawing/2014/main" id="{54BD38D0-EB19-E30C-6258-6B28728B8F92}"/>
                    </a:ext>
                  </a:extLst>
                </p:cNvPr>
                <p:cNvSpPr/>
                <p:nvPr/>
              </p:nvSpPr>
              <p:spPr>
                <a:xfrm rot="-780000">
                  <a:off x="1892195" y="4124762"/>
                  <a:ext cx="1017" cy="966"/>
                </a:xfrm>
                <a:custGeom>
                  <a:avLst/>
                  <a:gdLst>
                    <a:gd name="connsiteX0" fmla="*/ 1409 w 1017"/>
                    <a:gd name="connsiteY0" fmla="*/ 1667 h 966"/>
                    <a:gd name="connsiteX1" fmla="*/ 392 w 1017"/>
                    <a:gd name="connsiteY1" fmla="*/ 701 h 966"/>
                    <a:gd name="connsiteX2" fmla="*/ 392 w 1017"/>
                    <a:gd name="connsiteY2" fmla="*/ 701 h 966"/>
                    <a:gd name="connsiteX3" fmla="*/ 1409 w 1017"/>
                    <a:gd name="connsiteY3" fmla="*/ 1667 h 966"/>
                  </a:gdLst>
                  <a:ahLst/>
                  <a:cxnLst>
                    <a:cxn ang="0">
                      <a:pos x="connsiteX0" y="connsiteY0"/>
                    </a:cxn>
                    <a:cxn ang="0">
                      <a:pos x="connsiteX1" y="connsiteY1"/>
                    </a:cxn>
                    <a:cxn ang="0">
                      <a:pos x="connsiteX2" y="connsiteY2"/>
                    </a:cxn>
                    <a:cxn ang="0">
                      <a:pos x="connsiteX3" y="connsiteY3"/>
                    </a:cxn>
                  </a:cxnLst>
                  <a:rect l="l" t="t" r="r" b="b"/>
                  <a:pathLst>
                    <a:path w="1017" h="966">
                      <a:moveTo>
                        <a:pt x="1409" y="1667"/>
                      </a:moveTo>
                      <a:cubicBezTo>
                        <a:pt x="1035" y="1384"/>
                        <a:pt x="694" y="1060"/>
                        <a:pt x="392" y="701"/>
                      </a:cubicBezTo>
                      <a:lnTo>
                        <a:pt x="392" y="701"/>
                      </a:lnTo>
                      <a:cubicBezTo>
                        <a:pt x="694" y="1060"/>
                        <a:pt x="1035" y="1384"/>
                        <a:pt x="1409" y="16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7" name="Freeform 4726">
                  <a:extLst>
                    <a:ext uri="{FF2B5EF4-FFF2-40B4-BE49-F238E27FC236}">
                      <a16:creationId xmlns:a16="http://schemas.microsoft.com/office/drawing/2014/main" id="{DFBF1356-B001-9B90-6D88-FFFBCF07C55D}"/>
                    </a:ext>
                  </a:extLst>
                </p:cNvPr>
                <p:cNvSpPr/>
                <p:nvPr/>
              </p:nvSpPr>
              <p:spPr>
                <a:xfrm rot="-780000">
                  <a:off x="1869891" y="4094544"/>
                  <a:ext cx="6406" cy="11141"/>
                </a:xfrm>
                <a:custGeom>
                  <a:avLst/>
                  <a:gdLst>
                    <a:gd name="connsiteX0" fmla="*/ 3843 w 6406"/>
                    <a:gd name="connsiteY0" fmla="*/ 9291 h 11141"/>
                    <a:gd name="connsiteX1" fmla="*/ 6742 w 6406"/>
                    <a:gd name="connsiteY1" fmla="*/ 3316 h 11141"/>
                    <a:gd name="connsiteX2" fmla="*/ 6793 w 6406"/>
                    <a:gd name="connsiteY2" fmla="*/ 3009 h 11141"/>
                    <a:gd name="connsiteX3" fmla="*/ 5107 w 6406"/>
                    <a:gd name="connsiteY3" fmla="*/ 900 h 11141"/>
                    <a:gd name="connsiteX4" fmla="*/ 3472 w 6406"/>
                    <a:gd name="connsiteY4" fmla="*/ 1620 h 11141"/>
                    <a:gd name="connsiteX5" fmla="*/ 2208 w 6406"/>
                    <a:gd name="connsiteY5" fmla="*/ 3306 h 11141"/>
                    <a:gd name="connsiteX6" fmla="*/ 1317 w 6406"/>
                    <a:gd name="connsiteY6" fmla="*/ 7075 h 11141"/>
                    <a:gd name="connsiteX7" fmla="*/ 388 w 6406"/>
                    <a:gd name="connsiteY7" fmla="*/ 10694 h 11141"/>
                    <a:gd name="connsiteX8" fmla="*/ 2148 w 6406"/>
                    <a:gd name="connsiteY8" fmla="*/ 11837 h 11141"/>
                    <a:gd name="connsiteX9" fmla="*/ 3843 w 6406"/>
                    <a:gd name="connsiteY9" fmla="*/ 9291 h 1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6" h="11141">
                      <a:moveTo>
                        <a:pt x="3843" y="9291"/>
                      </a:moveTo>
                      <a:cubicBezTo>
                        <a:pt x="5156" y="7487"/>
                        <a:pt x="6137" y="5463"/>
                        <a:pt x="6742" y="3316"/>
                      </a:cubicBezTo>
                      <a:lnTo>
                        <a:pt x="6793" y="3009"/>
                      </a:lnTo>
                      <a:cubicBezTo>
                        <a:pt x="6844" y="1420"/>
                        <a:pt x="5752" y="1522"/>
                        <a:pt x="5107" y="900"/>
                      </a:cubicBezTo>
                      <a:cubicBezTo>
                        <a:pt x="4642" y="435"/>
                        <a:pt x="4043" y="802"/>
                        <a:pt x="3472" y="1620"/>
                      </a:cubicBezTo>
                      <a:lnTo>
                        <a:pt x="2208" y="3306"/>
                      </a:lnTo>
                      <a:cubicBezTo>
                        <a:pt x="1212" y="4287"/>
                        <a:pt x="865" y="5751"/>
                        <a:pt x="1317" y="7075"/>
                      </a:cubicBezTo>
                      <a:cubicBezTo>
                        <a:pt x="1809" y="8356"/>
                        <a:pt x="1436" y="9808"/>
                        <a:pt x="388" y="10694"/>
                      </a:cubicBezTo>
                      <a:cubicBezTo>
                        <a:pt x="959" y="11042"/>
                        <a:pt x="1553" y="11437"/>
                        <a:pt x="2148" y="11837"/>
                      </a:cubicBezTo>
                      <a:cubicBezTo>
                        <a:pt x="2638" y="10941"/>
                        <a:pt x="3205" y="10089"/>
                        <a:pt x="3843" y="929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8" name="Freeform 4727">
                  <a:extLst>
                    <a:ext uri="{FF2B5EF4-FFF2-40B4-BE49-F238E27FC236}">
                      <a16:creationId xmlns:a16="http://schemas.microsoft.com/office/drawing/2014/main" id="{140C0B05-DD51-3854-F888-47B87D8AC700}"/>
                    </a:ext>
                  </a:extLst>
                </p:cNvPr>
                <p:cNvSpPr/>
                <p:nvPr/>
              </p:nvSpPr>
              <p:spPr>
                <a:xfrm rot="-780000">
                  <a:off x="1890736" y="4111049"/>
                  <a:ext cx="3344" cy="4906"/>
                </a:xfrm>
                <a:custGeom>
                  <a:avLst/>
                  <a:gdLst>
                    <a:gd name="connsiteX0" fmla="*/ 391 w 3344"/>
                    <a:gd name="connsiteY0" fmla="*/ 1182 h 4906"/>
                    <a:gd name="connsiteX1" fmla="*/ 489 w 3344"/>
                    <a:gd name="connsiteY1" fmla="*/ 3970 h 4906"/>
                    <a:gd name="connsiteX2" fmla="*/ 3438 w 3344"/>
                    <a:gd name="connsiteY2" fmla="*/ 5433 h 4906"/>
                    <a:gd name="connsiteX3" fmla="*/ 3736 w 3344"/>
                    <a:gd name="connsiteY3" fmla="*/ 5605 h 4906"/>
                    <a:gd name="connsiteX4" fmla="*/ 3095 w 3344"/>
                    <a:gd name="connsiteY4" fmla="*/ 4741 h 4906"/>
                    <a:gd name="connsiteX5" fmla="*/ 1952 w 3344"/>
                    <a:gd name="connsiteY5" fmla="*/ 1888 h 4906"/>
                    <a:gd name="connsiteX6" fmla="*/ 963 w 3344"/>
                    <a:gd name="connsiteY6" fmla="*/ 796 h 4906"/>
                    <a:gd name="connsiteX7" fmla="*/ 568 w 3344"/>
                    <a:gd name="connsiteY7" fmla="*/ 699 h 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4" h="4906">
                      <a:moveTo>
                        <a:pt x="391" y="1182"/>
                      </a:moveTo>
                      <a:cubicBezTo>
                        <a:pt x="558" y="2101"/>
                        <a:pt x="591" y="3040"/>
                        <a:pt x="489" y="3970"/>
                      </a:cubicBezTo>
                      <a:cubicBezTo>
                        <a:pt x="1455" y="4467"/>
                        <a:pt x="2421" y="4987"/>
                        <a:pt x="3438" y="5433"/>
                      </a:cubicBezTo>
                      <a:lnTo>
                        <a:pt x="3736" y="5605"/>
                      </a:lnTo>
                      <a:cubicBezTo>
                        <a:pt x="3493" y="5340"/>
                        <a:pt x="3278" y="5050"/>
                        <a:pt x="3095" y="4741"/>
                      </a:cubicBezTo>
                      <a:cubicBezTo>
                        <a:pt x="2598" y="3946"/>
                        <a:pt x="2403" y="2780"/>
                        <a:pt x="1952" y="1888"/>
                      </a:cubicBezTo>
                      <a:cubicBezTo>
                        <a:pt x="1684" y="1473"/>
                        <a:pt x="1350" y="1104"/>
                        <a:pt x="963" y="796"/>
                      </a:cubicBezTo>
                      <a:lnTo>
                        <a:pt x="568" y="69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29" name="Freeform 4728">
                  <a:extLst>
                    <a:ext uri="{FF2B5EF4-FFF2-40B4-BE49-F238E27FC236}">
                      <a16:creationId xmlns:a16="http://schemas.microsoft.com/office/drawing/2014/main" id="{01C99078-5127-7E65-5955-03DA610F0EB0}"/>
                    </a:ext>
                  </a:extLst>
                </p:cNvPr>
                <p:cNvSpPr/>
                <p:nvPr/>
              </p:nvSpPr>
              <p:spPr>
                <a:xfrm rot="-780000">
                  <a:off x="1706495" y="4105789"/>
                  <a:ext cx="5411" cy="3847"/>
                </a:xfrm>
                <a:custGeom>
                  <a:avLst/>
                  <a:gdLst>
                    <a:gd name="connsiteX0" fmla="*/ 1483 w 5411"/>
                    <a:gd name="connsiteY0" fmla="*/ 3780 h 3847"/>
                    <a:gd name="connsiteX1" fmla="*/ 3044 w 5411"/>
                    <a:gd name="connsiteY1" fmla="*/ 4546 h 3847"/>
                    <a:gd name="connsiteX2" fmla="*/ 3689 w 5411"/>
                    <a:gd name="connsiteY2" fmla="*/ 3729 h 3847"/>
                    <a:gd name="connsiteX3" fmla="*/ 4154 w 5411"/>
                    <a:gd name="connsiteY3" fmla="*/ 3482 h 3847"/>
                    <a:gd name="connsiteX4" fmla="*/ 4302 w 5411"/>
                    <a:gd name="connsiteY4" fmla="*/ 3506 h 3847"/>
                    <a:gd name="connsiteX5" fmla="*/ 4823 w 5411"/>
                    <a:gd name="connsiteY5" fmla="*/ 4272 h 3847"/>
                    <a:gd name="connsiteX6" fmla="*/ 4897 w 5411"/>
                    <a:gd name="connsiteY6" fmla="*/ 4472 h 3847"/>
                    <a:gd name="connsiteX7" fmla="*/ 4971 w 5411"/>
                    <a:gd name="connsiteY7" fmla="*/ 4449 h 3847"/>
                    <a:gd name="connsiteX8" fmla="*/ 5738 w 5411"/>
                    <a:gd name="connsiteY8" fmla="*/ 3083 h 3847"/>
                    <a:gd name="connsiteX9" fmla="*/ 5714 w 5411"/>
                    <a:gd name="connsiteY9" fmla="*/ 3060 h 3847"/>
                    <a:gd name="connsiteX10" fmla="*/ 2965 w 5411"/>
                    <a:gd name="connsiteY10" fmla="*/ 1322 h 3847"/>
                    <a:gd name="connsiteX11" fmla="*/ 2468 w 5411"/>
                    <a:gd name="connsiteY11" fmla="*/ 973 h 3847"/>
                    <a:gd name="connsiteX12" fmla="*/ 1028 w 5411"/>
                    <a:gd name="connsiteY12" fmla="*/ 699 h 3847"/>
                    <a:gd name="connsiteX13" fmla="*/ 359 w 5411"/>
                    <a:gd name="connsiteY13" fmla="*/ 2758 h 3847"/>
                    <a:gd name="connsiteX14" fmla="*/ 1376 w 5411"/>
                    <a:gd name="connsiteY14" fmla="*/ 3687 h 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1" h="3847">
                      <a:moveTo>
                        <a:pt x="1483" y="3780"/>
                      </a:moveTo>
                      <a:cubicBezTo>
                        <a:pt x="1972" y="4094"/>
                        <a:pt x="2496" y="4351"/>
                        <a:pt x="3044" y="4546"/>
                      </a:cubicBezTo>
                      <a:cubicBezTo>
                        <a:pt x="3220" y="4245"/>
                        <a:pt x="3437" y="3970"/>
                        <a:pt x="3689" y="3729"/>
                      </a:cubicBezTo>
                      <a:cubicBezTo>
                        <a:pt x="3809" y="3593"/>
                        <a:pt x="3974" y="3505"/>
                        <a:pt x="4154" y="3482"/>
                      </a:cubicBezTo>
                      <a:lnTo>
                        <a:pt x="4302" y="3506"/>
                      </a:lnTo>
                      <a:cubicBezTo>
                        <a:pt x="4527" y="3723"/>
                        <a:pt x="4704" y="3984"/>
                        <a:pt x="4823" y="4272"/>
                      </a:cubicBezTo>
                      <a:lnTo>
                        <a:pt x="4897" y="4472"/>
                      </a:lnTo>
                      <a:lnTo>
                        <a:pt x="4971" y="4449"/>
                      </a:lnTo>
                      <a:cubicBezTo>
                        <a:pt x="5436" y="4226"/>
                        <a:pt x="5900" y="3408"/>
                        <a:pt x="5738" y="3083"/>
                      </a:cubicBezTo>
                      <a:lnTo>
                        <a:pt x="5714" y="3060"/>
                      </a:lnTo>
                      <a:lnTo>
                        <a:pt x="2965" y="1322"/>
                      </a:lnTo>
                      <a:lnTo>
                        <a:pt x="2468" y="973"/>
                      </a:lnTo>
                      <a:cubicBezTo>
                        <a:pt x="1971" y="1026"/>
                        <a:pt x="1470" y="931"/>
                        <a:pt x="1028" y="699"/>
                      </a:cubicBezTo>
                      <a:lnTo>
                        <a:pt x="359" y="2758"/>
                      </a:lnTo>
                      <a:cubicBezTo>
                        <a:pt x="668" y="3099"/>
                        <a:pt x="1009" y="3409"/>
                        <a:pt x="1376" y="36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0" name="Freeform 4729">
                  <a:extLst>
                    <a:ext uri="{FF2B5EF4-FFF2-40B4-BE49-F238E27FC236}">
                      <a16:creationId xmlns:a16="http://schemas.microsoft.com/office/drawing/2014/main" id="{44212C01-B7B4-1E16-4AA8-D41D8E8C6385}"/>
                    </a:ext>
                  </a:extLst>
                </p:cNvPr>
                <p:cNvSpPr/>
                <p:nvPr/>
              </p:nvSpPr>
              <p:spPr>
                <a:xfrm rot="-780000">
                  <a:off x="1718248" y="4100574"/>
                  <a:ext cx="3572" cy="6065"/>
                </a:xfrm>
                <a:custGeom>
                  <a:avLst/>
                  <a:gdLst>
                    <a:gd name="connsiteX0" fmla="*/ 1799 w 3572"/>
                    <a:gd name="connsiteY0" fmla="*/ 6228 h 6065"/>
                    <a:gd name="connsiteX1" fmla="*/ 3611 w 3572"/>
                    <a:gd name="connsiteY1" fmla="*/ 5907 h 6065"/>
                    <a:gd name="connsiteX2" fmla="*/ 3931 w 3572"/>
                    <a:gd name="connsiteY2" fmla="*/ 1916 h 6065"/>
                    <a:gd name="connsiteX3" fmla="*/ 3039 w 3572"/>
                    <a:gd name="connsiteY3" fmla="*/ 773 h 6065"/>
                    <a:gd name="connsiteX4" fmla="*/ 1256 w 3572"/>
                    <a:gd name="connsiteY4" fmla="*/ 922 h 6065"/>
                    <a:gd name="connsiteX5" fmla="*/ 736 w 3572"/>
                    <a:gd name="connsiteY5" fmla="*/ 1665 h 6065"/>
                    <a:gd name="connsiteX6" fmla="*/ 1799 w 3572"/>
                    <a:gd name="connsiteY6" fmla="*/ 6228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2" h="6065">
                      <a:moveTo>
                        <a:pt x="1799" y="6228"/>
                      </a:moveTo>
                      <a:cubicBezTo>
                        <a:pt x="2765" y="7022"/>
                        <a:pt x="3462" y="6948"/>
                        <a:pt x="3611" y="5907"/>
                      </a:cubicBezTo>
                      <a:cubicBezTo>
                        <a:pt x="3841" y="4590"/>
                        <a:pt x="3949" y="3254"/>
                        <a:pt x="3931" y="1916"/>
                      </a:cubicBezTo>
                      <a:cubicBezTo>
                        <a:pt x="3833" y="1415"/>
                        <a:pt x="3501" y="990"/>
                        <a:pt x="3039" y="773"/>
                      </a:cubicBezTo>
                      <a:cubicBezTo>
                        <a:pt x="2444" y="636"/>
                        <a:pt x="1821" y="688"/>
                        <a:pt x="1256" y="922"/>
                      </a:cubicBezTo>
                      <a:cubicBezTo>
                        <a:pt x="935" y="1071"/>
                        <a:pt x="791" y="1568"/>
                        <a:pt x="736" y="1665"/>
                      </a:cubicBezTo>
                      <a:cubicBezTo>
                        <a:pt x="-33" y="3246"/>
                        <a:pt x="410" y="5150"/>
                        <a:pt x="1799" y="62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1" name="Freeform 4730">
                  <a:extLst>
                    <a:ext uri="{FF2B5EF4-FFF2-40B4-BE49-F238E27FC236}">
                      <a16:creationId xmlns:a16="http://schemas.microsoft.com/office/drawing/2014/main" id="{BE2C3225-87D7-1C55-7AA9-57A4AF2719A4}"/>
                    </a:ext>
                  </a:extLst>
                </p:cNvPr>
                <p:cNvSpPr/>
                <p:nvPr/>
              </p:nvSpPr>
              <p:spPr>
                <a:xfrm rot="-780000">
                  <a:off x="1768605" y="4117155"/>
                  <a:ext cx="1762" cy="4297"/>
                </a:xfrm>
                <a:custGeom>
                  <a:avLst/>
                  <a:gdLst>
                    <a:gd name="connsiteX0" fmla="*/ 745 w 1762"/>
                    <a:gd name="connsiteY0" fmla="*/ 4069 h 4297"/>
                    <a:gd name="connsiteX1" fmla="*/ 1985 w 1762"/>
                    <a:gd name="connsiteY1" fmla="*/ 4998 h 4297"/>
                    <a:gd name="connsiteX2" fmla="*/ 2036 w 1762"/>
                    <a:gd name="connsiteY2" fmla="*/ 2740 h 4297"/>
                    <a:gd name="connsiteX3" fmla="*/ 1219 w 1762"/>
                    <a:gd name="connsiteY3" fmla="*/ 1347 h 4297"/>
                    <a:gd name="connsiteX4" fmla="*/ 871 w 1762"/>
                    <a:gd name="connsiteY4" fmla="*/ 701 h 4297"/>
                    <a:gd name="connsiteX5" fmla="*/ 745 w 1762"/>
                    <a:gd name="connsiteY5" fmla="*/ 4069 h 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2" h="4297">
                      <a:moveTo>
                        <a:pt x="745" y="4069"/>
                      </a:moveTo>
                      <a:cubicBezTo>
                        <a:pt x="1045" y="4507"/>
                        <a:pt x="1480" y="4834"/>
                        <a:pt x="1985" y="4998"/>
                      </a:cubicBezTo>
                      <a:cubicBezTo>
                        <a:pt x="2163" y="4258"/>
                        <a:pt x="2180" y="3488"/>
                        <a:pt x="2036" y="2740"/>
                      </a:cubicBezTo>
                      <a:cubicBezTo>
                        <a:pt x="1871" y="2221"/>
                        <a:pt x="1592" y="1744"/>
                        <a:pt x="1219" y="1347"/>
                      </a:cubicBezTo>
                      <a:cubicBezTo>
                        <a:pt x="1089" y="1139"/>
                        <a:pt x="972" y="923"/>
                        <a:pt x="871" y="701"/>
                      </a:cubicBezTo>
                      <a:cubicBezTo>
                        <a:pt x="251" y="1727"/>
                        <a:pt x="204" y="3000"/>
                        <a:pt x="745" y="40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2" name="Freeform 4731">
                  <a:extLst>
                    <a:ext uri="{FF2B5EF4-FFF2-40B4-BE49-F238E27FC236}">
                      <a16:creationId xmlns:a16="http://schemas.microsoft.com/office/drawing/2014/main" id="{BFEBF5A2-C2E9-32A9-5D50-617445AD9E1C}"/>
                    </a:ext>
                  </a:extLst>
                </p:cNvPr>
                <p:cNvSpPr/>
                <p:nvPr/>
              </p:nvSpPr>
              <p:spPr>
                <a:xfrm rot="-780000">
                  <a:off x="1738597" y="4122383"/>
                  <a:ext cx="3427" cy="2371"/>
                </a:xfrm>
                <a:custGeom>
                  <a:avLst/>
                  <a:gdLst>
                    <a:gd name="connsiteX0" fmla="*/ 2896 w 3427"/>
                    <a:gd name="connsiteY0" fmla="*/ 1052 h 2371"/>
                    <a:gd name="connsiteX1" fmla="*/ 787 w 3427"/>
                    <a:gd name="connsiteY1" fmla="*/ 703 h 2371"/>
                    <a:gd name="connsiteX2" fmla="*/ 365 w 3427"/>
                    <a:gd name="connsiteY2" fmla="*/ 1869 h 2371"/>
                    <a:gd name="connsiteX3" fmla="*/ 1758 w 3427"/>
                    <a:gd name="connsiteY3" fmla="*/ 3035 h 2371"/>
                    <a:gd name="connsiteX4" fmla="*/ 3667 w 3427"/>
                    <a:gd name="connsiteY4" fmla="*/ 2464 h 2371"/>
                    <a:gd name="connsiteX5" fmla="*/ 3793 w 3427"/>
                    <a:gd name="connsiteY5" fmla="*/ 1999 h 2371"/>
                    <a:gd name="connsiteX6" fmla="*/ 2896 w 3427"/>
                    <a:gd name="connsiteY6" fmla="*/ 1052 h 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7" h="2371">
                      <a:moveTo>
                        <a:pt x="2896" y="1052"/>
                      </a:moveTo>
                      <a:cubicBezTo>
                        <a:pt x="2220" y="807"/>
                        <a:pt x="1505" y="689"/>
                        <a:pt x="787" y="703"/>
                      </a:cubicBezTo>
                      <a:cubicBezTo>
                        <a:pt x="675" y="1102"/>
                        <a:pt x="534" y="1492"/>
                        <a:pt x="365" y="1869"/>
                      </a:cubicBezTo>
                      <a:cubicBezTo>
                        <a:pt x="616" y="2459"/>
                        <a:pt x="1133" y="2893"/>
                        <a:pt x="1758" y="3035"/>
                      </a:cubicBezTo>
                      <a:cubicBezTo>
                        <a:pt x="2450" y="3167"/>
                        <a:pt x="3162" y="2954"/>
                        <a:pt x="3667" y="2464"/>
                      </a:cubicBezTo>
                      <a:cubicBezTo>
                        <a:pt x="3734" y="2317"/>
                        <a:pt x="3776" y="2160"/>
                        <a:pt x="3793" y="1999"/>
                      </a:cubicBezTo>
                      <a:cubicBezTo>
                        <a:pt x="3221" y="2102"/>
                        <a:pt x="2938" y="1748"/>
                        <a:pt x="2896" y="10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3" name="Freeform 4732">
                  <a:extLst>
                    <a:ext uri="{FF2B5EF4-FFF2-40B4-BE49-F238E27FC236}">
                      <a16:creationId xmlns:a16="http://schemas.microsoft.com/office/drawing/2014/main" id="{8DE8BF99-310A-825B-2FC0-C26579621891}"/>
                    </a:ext>
                  </a:extLst>
                </p:cNvPr>
                <p:cNvSpPr/>
                <p:nvPr/>
              </p:nvSpPr>
              <p:spPr>
                <a:xfrm rot="-780000">
                  <a:off x="1892139" y="4135454"/>
                  <a:ext cx="2669" cy="1773"/>
                </a:xfrm>
                <a:custGeom>
                  <a:avLst/>
                  <a:gdLst>
                    <a:gd name="connsiteX0" fmla="*/ 3061 w 2669"/>
                    <a:gd name="connsiteY0" fmla="*/ 1082 h 1773"/>
                    <a:gd name="connsiteX1" fmla="*/ 506 w 2669"/>
                    <a:gd name="connsiteY1" fmla="*/ 1133 h 1773"/>
                    <a:gd name="connsiteX2" fmla="*/ 1301 w 2669"/>
                    <a:gd name="connsiteY2" fmla="*/ 2202 h 1773"/>
                    <a:gd name="connsiteX3" fmla="*/ 2021 w 2669"/>
                    <a:gd name="connsiteY3" fmla="*/ 2476 h 1773"/>
                    <a:gd name="connsiteX4" fmla="*/ 2638 w 2669"/>
                    <a:gd name="connsiteY4" fmla="*/ 1881 h 1773"/>
                    <a:gd name="connsiteX5" fmla="*/ 3061 w 2669"/>
                    <a:gd name="connsiteY5" fmla="*/ 1087 h 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9" h="1773">
                      <a:moveTo>
                        <a:pt x="3061" y="1082"/>
                      </a:moveTo>
                      <a:cubicBezTo>
                        <a:pt x="1946" y="711"/>
                        <a:pt x="952" y="436"/>
                        <a:pt x="506" y="1133"/>
                      </a:cubicBezTo>
                      <a:cubicBezTo>
                        <a:pt x="232" y="1556"/>
                        <a:pt x="432" y="1854"/>
                        <a:pt x="1301" y="2202"/>
                      </a:cubicBezTo>
                      <a:lnTo>
                        <a:pt x="2021" y="2476"/>
                      </a:lnTo>
                      <a:lnTo>
                        <a:pt x="2638" y="1881"/>
                      </a:lnTo>
                      <a:lnTo>
                        <a:pt x="3061" y="108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4" name="Freeform 4733">
                  <a:extLst>
                    <a:ext uri="{FF2B5EF4-FFF2-40B4-BE49-F238E27FC236}">
                      <a16:creationId xmlns:a16="http://schemas.microsoft.com/office/drawing/2014/main" id="{F8A72332-402C-A06F-9686-488100C922CC}"/>
                    </a:ext>
                  </a:extLst>
                </p:cNvPr>
                <p:cNvSpPr/>
                <p:nvPr/>
              </p:nvSpPr>
              <p:spPr>
                <a:xfrm rot="-780000">
                  <a:off x="1884570" y="4129356"/>
                  <a:ext cx="1102" cy="2081"/>
                </a:xfrm>
                <a:custGeom>
                  <a:avLst/>
                  <a:gdLst>
                    <a:gd name="connsiteX0" fmla="*/ 1145 w 1102"/>
                    <a:gd name="connsiteY0" fmla="*/ 2783 h 2081"/>
                    <a:gd name="connsiteX1" fmla="*/ 1493 w 1102"/>
                    <a:gd name="connsiteY1" fmla="*/ 702 h 2081"/>
                    <a:gd name="connsiteX2" fmla="*/ 1145 w 1102"/>
                    <a:gd name="connsiteY2" fmla="*/ 2783 h 2081"/>
                  </a:gdLst>
                  <a:ahLst/>
                  <a:cxnLst>
                    <a:cxn ang="0">
                      <a:pos x="connsiteX0" y="connsiteY0"/>
                    </a:cxn>
                    <a:cxn ang="0">
                      <a:pos x="connsiteX1" y="connsiteY1"/>
                    </a:cxn>
                    <a:cxn ang="0">
                      <a:pos x="connsiteX2" y="connsiteY2"/>
                    </a:cxn>
                  </a:cxnLst>
                  <a:rect l="l" t="t" r="r" b="b"/>
                  <a:pathLst>
                    <a:path w="1102" h="2081">
                      <a:moveTo>
                        <a:pt x="1145" y="2783"/>
                      </a:moveTo>
                      <a:cubicBezTo>
                        <a:pt x="1139" y="2075"/>
                        <a:pt x="1257" y="1370"/>
                        <a:pt x="1493" y="702"/>
                      </a:cubicBezTo>
                      <a:cubicBezTo>
                        <a:pt x="155" y="874"/>
                        <a:pt x="30" y="1743"/>
                        <a:pt x="1145" y="278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5" name="Freeform 4734">
                  <a:extLst>
                    <a:ext uri="{FF2B5EF4-FFF2-40B4-BE49-F238E27FC236}">
                      <a16:creationId xmlns:a16="http://schemas.microsoft.com/office/drawing/2014/main" id="{064F44BB-F143-C331-6B83-9A6E9EA8F410}"/>
                    </a:ext>
                  </a:extLst>
                </p:cNvPr>
                <p:cNvSpPr/>
                <p:nvPr/>
              </p:nvSpPr>
              <p:spPr>
                <a:xfrm rot="-780000">
                  <a:off x="1890376" y="4111174"/>
                  <a:ext cx="394" cy="343"/>
                </a:xfrm>
                <a:custGeom>
                  <a:avLst/>
                  <a:gdLst>
                    <a:gd name="connsiteX0" fmla="*/ 489 w 394"/>
                    <a:gd name="connsiteY0" fmla="*/ 699 h 343"/>
                    <a:gd name="connsiteX1" fmla="*/ 391 w 394"/>
                    <a:gd name="connsiteY1" fmla="*/ 945 h 343"/>
                    <a:gd name="connsiteX2" fmla="*/ 786 w 394"/>
                    <a:gd name="connsiteY2" fmla="*/ 1042 h 343"/>
                  </a:gdLst>
                  <a:ahLst/>
                  <a:cxnLst>
                    <a:cxn ang="0">
                      <a:pos x="connsiteX0" y="connsiteY0"/>
                    </a:cxn>
                    <a:cxn ang="0">
                      <a:pos x="connsiteX1" y="connsiteY1"/>
                    </a:cxn>
                    <a:cxn ang="0">
                      <a:pos x="connsiteX2" y="connsiteY2"/>
                    </a:cxn>
                  </a:cxnLst>
                  <a:rect l="l" t="t" r="r" b="b"/>
                  <a:pathLst>
                    <a:path w="394" h="343">
                      <a:moveTo>
                        <a:pt x="489" y="699"/>
                      </a:moveTo>
                      <a:lnTo>
                        <a:pt x="391" y="945"/>
                      </a:lnTo>
                      <a:lnTo>
                        <a:pt x="786" y="104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6" name="Freeform 4735">
                  <a:extLst>
                    <a:ext uri="{FF2B5EF4-FFF2-40B4-BE49-F238E27FC236}">
                      <a16:creationId xmlns:a16="http://schemas.microsoft.com/office/drawing/2014/main" id="{446D1534-0EEF-EF51-A6CD-21009168A244}"/>
                    </a:ext>
                  </a:extLst>
                </p:cNvPr>
                <p:cNvSpPr/>
                <p:nvPr/>
              </p:nvSpPr>
              <p:spPr>
                <a:xfrm rot="-780000">
                  <a:off x="1882741" y="4112847"/>
                  <a:ext cx="12833" cy="18896"/>
                </a:xfrm>
                <a:custGeom>
                  <a:avLst/>
                  <a:gdLst>
                    <a:gd name="connsiteX0" fmla="*/ 10102 w 12833"/>
                    <a:gd name="connsiteY0" fmla="*/ 14308 h 18896"/>
                    <a:gd name="connsiteX1" fmla="*/ 9085 w 12833"/>
                    <a:gd name="connsiteY1" fmla="*/ 13341 h 18896"/>
                    <a:gd name="connsiteX2" fmla="*/ 9085 w 12833"/>
                    <a:gd name="connsiteY2" fmla="*/ 13365 h 18896"/>
                    <a:gd name="connsiteX3" fmla="*/ 7348 w 12833"/>
                    <a:gd name="connsiteY3" fmla="*/ 11627 h 18896"/>
                    <a:gd name="connsiteX4" fmla="*/ 6419 w 12833"/>
                    <a:gd name="connsiteY4" fmla="*/ 9917 h 18896"/>
                    <a:gd name="connsiteX5" fmla="*/ 5527 w 12833"/>
                    <a:gd name="connsiteY5" fmla="*/ 5206 h 18896"/>
                    <a:gd name="connsiteX6" fmla="*/ 6247 w 12833"/>
                    <a:gd name="connsiteY6" fmla="*/ 1781 h 18896"/>
                    <a:gd name="connsiteX7" fmla="*/ 3395 w 12833"/>
                    <a:gd name="connsiteY7" fmla="*/ 1317 h 18896"/>
                    <a:gd name="connsiteX8" fmla="*/ 1955 w 12833"/>
                    <a:gd name="connsiteY8" fmla="*/ 699 h 18896"/>
                    <a:gd name="connsiteX9" fmla="*/ 1533 w 12833"/>
                    <a:gd name="connsiteY9" fmla="*/ 1963 h 18896"/>
                    <a:gd name="connsiteX10" fmla="*/ 887 w 12833"/>
                    <a:gd name="connsiteY10" fmla="*/ 3673 h 18896"/>
                    <a:gd name="connsiteX11" fmla="*/ 390 w 12833"/>
                    <a:gd name="connsiteY11" fmla="*/ 4639 h 18896"/>
                    <a:gd name="connsiteX12" fmla="*/ 1630 w 12833"/>
                    <a:gd name="connsiteY12" fmla="*/ 4393 h 18896"/>
                    <a:gd name="connsiteX13" fmla="*/ 2397 w 12833"/>
                    <a:gd name="connsiteY13" fmla="*/ 7691 h 18896"/>
                    <a:gd name="connsiteX14" fmla="*/ 836 w 12833"/>
                    <a:gd name="connsiteY14" fmla="*/ 12203 h 18896"/>
                    <a:gd name="connsiteX15" fmla="*/ 3414 w 12833"/>
                    <a:gd name="connsiteY15" fmla="*/ 12970 h 18896"/>
                    <a:gd name="connsiteX16" fmla="*/ 4380 w 12833"/>
                    <a:gd name="connsiteY16" fmla="*/ 12872 h 18896"/>
                    <a:gd name="connsiteX17" fmla="*/ 5546 w 12833"/>
                    <a:gd name="connsiteY17" fmla="*/ 14507 h 18896"/>
                    <a:gd name="connsiteX18" fmla="*/ 5694 w 12833"/>
                    <a:gd name="connsiteY18" fmla="*/ 14679 h 18896"/>
                    <a:gd name="connsiteX19" fmla="*/ 6159 w 12833"/>
                    <a:gd name="connsiteY19" fmla="*/ 16194 h 18896"/>
                    <a:gd name="connsiteX20" fmla="*/ 6159 w 12833"/>
                    <a:gd name="connsiteY20" fmla="*/ 16194 h 18896"/>
                    <a:gd name="connsiteX21" fmla="*/ 6382 w 12833"/>
                    <a:gd name="connsiteY21" fmla="*/ 17560 h 18896"/>
                    <a:gd name="connsiteX22" fmla="*/ 9429 w 12833"/>
                    <a:gd name="connsiteY22" fmla="*/ 18554 h 18896"/>
                    <a:gd name="connsiteX23" fmla="*/ 10246 w 12833"/>
                    <a:gd name="connsiteY23" fmla="*/ 18977 h 18896"/>
                    <a:gd name="connsiteX24" fmla="*/ 11486 w 12833"/>
                    <a:gd name="connsiteY24" fmla="*/ 19595 h 18896"/>
                    <a:gd name="connsiteX25" fmla="*/ 13224 w 12833"/>
                    <a:gd name="connsiteY25" fmla="*/ 15413 h 18896"/>
                    <a:gd name="connsiteX26" fmla="*/ 12058 w 12833"/>
                    <a:gd name="connsiteY26" fmla="*/ 15390 h 18896"/>
                    <a:gd name="connsiteX27" fmla="*/ 10102 w 12833"/>
                    <a:gd name="connsiteY27" fmla="*/ 14308 h 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33" h="18896">
                      <a:moveTo>
                        <a:pt x="10102" y="14308"/>
                      </a:moveTo>
                      <a:cubicBezTo>
                        <a:pt x="9729" y="14024"/>
                        <a:pt x="9388" y="13700"/>
                        <a:pt x="9085" y="13341"/>
                      </a:cubicBezTo>
                      <a:lnTo>
                        <a:pt x="9085" y="13365"/>
                      </a:lnTo>
                      <a:cubicBezTo>
                        <a:pt x="7970" y="13982"/>
                        <a:pt x="7450" y="13313"/>
                        <a:pt x="7348" y="11627"/>
                      </a:cubicBezTo>
                      <a:cubicBezTo>
                        <a:pt x="7274" y="10558"/>
                        <a:pt x="7125" y="9866"/>
                        <a:pt x="6419" y="9917"/>
                      </a:cubicBezTo>
                      <a:cubicBezTo>
                        <a:pt x="4784" y="10066"/>
                        <a:pt x="4807" y="8230"/>
                        <a:pt x="5527" y="5206"/>
                      </a:cubicBezTo>
                      <a:cubicBezTo>
                        <a:pt x="5824" y="4016"/>
                        <a:pt x="6047" y="2883"/>
                        <a:pt x="6247" y="1781"/>
                      </a:cubicBezTo>
                      <a:cubicBezTo>
                        <a:pt x="5318" y="1633"/>
                        <a:pt x="4361" y="1535"/>
                        <a:pt x="3395" y="1317"/>
                      </a:cubicBezTo>
                      <a:cubicBezTo>
                        <a:pt x="2873" y="1227"/>
                        <a:pt x="2380" y="1015"/>
                        <a:pt x="1955" y="699"/>
                      </a:cubicBezTo>
                      <a:lnTo>
                        <a:pt x="1533" y="1963"/>
                      </a:lnTo>
                      <a:cubicBezTo>
                        <a:pt x="1853" y="2804"/>
                        <a:pt x="1607" y="3426"/>
                        <a:pt x="887" y="3673"/>
                      </a:cubicBezTo>
                      <a:lnTo>
                        <a:pt x="390" y="4639"/>
                      </a:lnTo>
                      <a:cubicBezTo>
                        <a:pt x="910" y="4541"/>
                        <a:pt x="1259" y="4439"/>
                        <a:pt x="1630" y="4393"/>
                      </a:cubicBezTo>
                      <a:cubicBezTo>
                        <a:pt x="2847" y="4170"/>
                        <a:pt x="3117" y="5210"/>
                        <a:pt x="2397" y="7691"/>
                      </a:cubicBezTo>
                      <a:cubicBezTo>
                        <a:pt x="1962" y="9224"/>
                        <a:pt x="1441" y="10730"/>
                        <a:pt x="836" y="12203"/>
                      </a:cubicBezTo>
                      <a:cubicBezTo>
                        <a:pt x="1723" y="12354"/>
                        <a:pt x="2588" y="12611"/>
                        <a:pt x="3414" y="12970"/>
                      </a:cubicBezTo>
                      <a:cubicBezTo>
                        <a:pt x="3785" y="12621"/>
                        <a:pt x="4083" y="12505"/>
                        <a:pt x="4380" y="12872"/>
                      </a:cubicBezTo>
                      <a:cubicBezTo>
                        <a:pt x="4832" y="13369"/>
                        <a:pt x="5223" y="13918"/>
                        <a:pt x="5546" y="14507"/>
                      </a:cubicBezTo>
                      <a:lnTo>
                        <a:pt x="5694" y="14679"/>
                      </a:lnTo>
                      <a:cubicBezTo>
                        <a:pt x="6067" y="15090"/>
                        <a:pt x="6238" y="15645"/>
                        <a:pt x="6159" y="16194"/>
                      </a:cubicBezTo>
                      <a:lnTo>
                        <a:pt x="6159" y="16194"/>
                      </a:lnTo>
                      <a:cubicBezTo>
                        <a:pt x="6263" y="16644"/>
                        <a:pt x="6338" y="17100"/>
                        <a:pt x="6382" y="17560"/>
                      </a:cubicBezTo>
                      <a:cubicBezTo>
                        <a:pt x="6953" y="17435"/>
                        <a:pt x="7845" y="17732"/>
                        <a:pt x="9429" y="18554"/>
                      </a:cubicBezTo>
                      <a:cubicBezTo>
                        <a:pt x="9716" y="18665"/>
                        <a:pt x="9990" y="18807"/>
                        <a:pt x="10246" y="18977"/>
                      </a:cubicBezTo>
                      <a:cubicBezTo>
                        <a:pt x="10628" y="19242"/>
                        <a:pt x="11045" y="19450"/>
                        <a:pt x="11486" y="19595"/>
                      </a:cubicBezTo>
                      <a:cubicBezTo>
                        <a:pt x="12081" y="18257"/>
                        <a:pt x="12676" y="16868"/>
                        <a:pt x="13224" y="15413"/>
                      </a:cubicBezTo>
                      <a:cubicBezTo>
                        <a:pt x="12759" y="15413"/>
                        <a:pt x="12295" y="15390"/>
                        <a:pt x="12058" y="15390"/>
                      </a:cubicBezTo>
                      <a:cubicBezTo>
                        <a:pt x="11362" y="15114"/>
                        <a:pt x="10705" y="14750"/>
                        <a:pt x="10102" y="143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7" name="Freeform 4736">
                  <a:extLst>
                    <a:ext uri="{FF2B5EF4-FFF2-40B4-BE49-F238E27FC236}">
                      <a16:creationId xmlns:a16="http://schemas.microsoft.com/office/drawing/2014/main" id="{4CF2D1E5-9A00-5C5B-19B0-D6AE56D1EC25}"/>
                    </a:ext>
                  </a:extLst>
                </p:cNvPr>
                <p:cNvSpPr/>
                <p:nvPr/>
              </p:nvSpPr>
              <p:spPr>
                <a:xfrm rot="-780000">
                  <a:off x="1893215" y="4121287"/>
                  <a:ext cx="3766" cy="3177"/>
                </a:xfrm>
                <a:custGeom>
                  <a:avLst/>
                  <a:gdLst>
                    <a:gd name="connsiteX0" fmla="*/ 661 w 3766"/>
                    <a:gd name="connsiteY0" fmla="*/ 700 h 3177"/>
                    <a:gd name="connsiteX1" fmla="*/ 489 w 3766"/>
                    <a:gd name="connsiteY1" fmla="*/ 1495 h 3177"/>
                    <a:gd name="connsiteX2" fmla="*/ 392 w 3766"/>
                    <a:gd name="connsiteY2" fmla="*/ 1695 h 3177"/>
                    <a:gd name="connsiteX3" fmla="*/ 3643 w 3766"/>
                    <a:gd name="connsiteY3" fmla="*/ 3804 h 3177"/>
                    <a:gd name="connsiteX4" fmla="*/ 3694 w 3766"/>
                    <a:gd name="connsiteY4" fmla="*/ 3878 h 3177"/>
                    <a:gd name="connsiteX5" fmla="*/ 4159 w 3766"/>
                    <a:gd name="connsiteY5" fmla="*/ 2540 h 3177"/>
                    <a:gd name="connsiteX6" fmla="*/ 3044 w 3766"/>
                    <a:gd name="connsiteY6" fmla="*/ 2220 h 3177"/>
                    <a:gd name="connsiteX7" fmla="*/ 661 w 3766"/>
                    <a:gd name="connsiteY7" fmla="*/ 700 h 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6" h="3177">
                      <a:moveTo>
                        <a:pt x="661" y="700"/>
                      </a:moveTo>
                      <a:cubicBezTo>
                        <a:pt x="640" y="972"/>
                        <a:pt x="582" y="1239"/>
                        <a:pt x="489" y="1495"/>
                      </a:cubicBezTo>
                      <a:lnTo>
                        <a:pt x="392" y="1695"/>
                      </a:lnTo>
                      <a:cubicBezTo>
                        <a:pt x="1628" y="2130"/>
                        <a:pt x="2742" y="2853"/>
                        <a:pt x="3643" y="3804"/>
                      </a:cubicBezTo>
                      <a:lnTo>
                        <a:pt x="3694" y="3878"/>
                      </a:lnTo>
                      <a:lnTo>
                        <a:pt x="4159" y="2540"/>
                      </a:lnTo>
                      <a:cubicBezTo>
                        <a:pt x="3780" y="2461"/>
                        <a:pt x="3407" y="2354"/>
                        <a:pt x="3044" y="2220"/>
                      </a:cubicBezTo>
                      <a:cubicBezTo>
                        <a:pt x="2120" y="1954"/>
                        <a:pt x="1292" y="1427"/>
                        <a:pt x="661" y="7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8" name="Freeform 4737">
                  <a:extLst>
                    <a:ext uri="{FF2B5EF4-FFF2-40B4-BE49-F238E27FC236}">
                      <a16:creationId xmlns:a16="http://schemas.microsoft.com/office/drawing/2014/main" id="{E0DE20A3-4E34-5CC7-2E95-287E5C08DFDC}"/>
                    </a:ext>
                  </a:extLst>
                </p:cNvPr>
                <p:cNvSpPr/>
                <p:nvPr/>
              </p:nvSpPr>
              <p:spPr>
                <a:xfrm rot="-780000">
                  <a:off x="1897432" y="4111973"/>
                  <a:ext cx="213" cy="302"/>
                </a:xfrm>
                <a:custGeom>
                  <a:avLst/>
                  <a:gdLst>
                    <a:gd name="connsiteX0" fmla="*/ 485 w 213"/>
                    <a:gd name="connsiteY0" fmla="*/ 699 h 302"/>
                    <a:gd name="connsiteX1" fmla="*/ 393 w 213"/>
                    <a:gd name="connsiteY1" fmla="*/ 940 h 302"/>
                    <a:gd name="connsiteX2" fmla="*/ 606 w 213"/>
                    <a:gd name="connsiteY2" fmla="*/ 1001 h 302"/>
                    <a:gd name="connsiteX3" fmla="*/ 606 w 213"/>
                    <a:gd name="connsiteY3" fmla="*/ 968 h 302"/>
                  </a:gdLst>
                  <a:ahLst/>
                  <a:cxnLst>
                    <a:cxn ang="0">
                      <a:pos x="connsiteX0" y="connsiteY0"/>
                    </a:cxn>
                    <a:cxn ang="0">
                      <a:pos x="connsiteX1" y="connsiteY1"/>
                    </a:cxn>
                    <a:cxn ang="0">
                      <a:pos x="connsiteX2" y="connsiteY2"/>
                    </a:cxn>
                    <a:cxn ang="0">
                      <a:pos x="connsiteX3" y="connsiteY3"/>
                    </a:cxn>
                  </a:cxnLst>
                  <a:rect l="l" t="t" r="r" b="b"/>
                  <a:pathLst>
                    <a:path w="213" h="302">
                      <a:moveTo>
                        <a:pt x="485" y="699"/>
                      </a:moveTo>
                      <a:lnTo>
                        <a:pt x="393" y="940"/>
                      </a:lnTo>
                      <a:lnTo>
                        <a:pt x="606" y="1001"/>
                      </a:lnTo>
                      <a:lnTo>
                        <a:pt x="606" y="96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39" name="Freeform 4738">
                  <a:extLst>
                    <a:ext uri="{FF2B5EF4-FFF2-40B4-BE49-F238E27FC236}">
                      <a16:creationId xmlns:a16="http://schemas.microsoft.com/office/drawing/2014/main" id="{377ABCFD-A9C0-E7AD-B888-9ED4F01D30B8}"/>
                    </a:ext>
                  </a:extLst>
                </p:cNvPr>
                <p:cNvSpPr/>
                <p:nvPr/>
              </p:nvSpPr>
              <p:spPr>
                <a:xfrm rot="-780000">
                  <a:off x="1890486" y="4114074"/>
                  <a:ext cx="6908" cy="5138"/>
                </a:xfrm>
                <a:custGeom>
                  <a:avLst/>
                  <a:gdLst>
                    <a:gd name="connsiteX0" fmla="*/ 5772 w 6908"/>
                    <a:gd name="connsiteY0" fmla="*/ 2929 h 5138"/>
                    <a:gd name="connsiteX1" fmla="*/ 4731 w 6908"/>
                    <a:gd name="connsiteY1" fmla="*/ 2335 h 5138"/>
                    <a:gd name="connsiteX2" fmla="*/ 4434 w 6908"/>
                    <a:gd name="connsiteY2" fmla="*/ 2163 h 5138"/>
                    <a:gd name="connsiteX3" fmla="*/ 1484 w 6908"/>
                    <a:gd name="connsiteY3" fmla="*/ 699 h 5138"/>
                    <a:gd name="connsiteX4" fmla="*/ 593 w 6908"/>
                    <a:gd name="connsiteY4" fmla="*/ 3951 h 5138"/>
                    <a:gd name="connsiteX5" fmla="*/ 1044 w 6908"/>
                    <a:gd name="connsiteY5" fmla="*/ 5830 h 5138"/>
                    <a:gd name="connsiteX6" fmla="*/ 1057 w 6908"/>
                    <a:gd name="connsiteY6" fmla="*/ 5838 h 5138"/>
                    <a:gd name="connsiteX7" fmla="*/ 1554 w 6908"/>
                    <a:gd name="connsiteY7" fmla="*/ 4820 h 5138"/>
                    <a:gd name="connsiteX8" fmla="*/ 6115 w 6908"/>
                    <a:gd name="connsiteY8" fmla="*/ 5392 h 5138"/>
                    <a:gd name="connsiteX9" fmla="*/ 6835 w 6908"/>
                    <a:gd name="connsiteY9" fmla="*/ 5740 h 5138"/>
                    <a:gd name="connsiteX10" fmla="*/ 7300 w 6908"/>
                    <a:gd name="connsiteY10" fmla="*/ 4226 h 5138"/>
                    <a:gd name="connsiteX11" fmla="*/ 5786 w 6908"/>
                    <a:gd name="connsiteY11" fmla="*/ 2911 h 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8" h="5138">
                      <a:moveTo>
                        <a:pt x="5772" y="2929"/>
                      </a:moveTo>
                      <a:cubicBezTo>
                        <a:pt x="5451" y="3004"/>
                        <a:pt x="5080" y="2706"/>
                        <a:pt x="4731" y="2335"/>
                      </a:cubicBezTo>
                      <a:lnTo>
                        <a:pt x="4434" y="2163"/>
                      </a:lnTo>
                      <a:cubicBezTo>
                        <a:pt x="3417" y="1698"/>
                        <a:pt x="2451" y="1196"/>
                        <a:pt x="1484" y="699"/>
                      </a:cubicBezTo>
                      <a:cubicBezTo>
                        <a:pt x="1354" y="1822"/>
                        <a:pt x="1053" y="2919"/>
                        <a:pt x="593" y="3951"/>
                      </a:cubicBezTo>
                      <a:cubicBezTo>
                        <a:pt x="199" y="4595"/>
                        <a:pt x="401" y="5436"/>
                        <a:pt x="1044" y="5830"/>
                      </a:cubicBezTo>
                      <a:cubicBezTo>
                        <a:pt x="1048" y="5833"/>
                        <a:pt x="1053" y="5835"/>
                        <a:pt x="1057" y="5838"/>
                      </a:cubicBezTo>
                      <a:cubicBezTo>
                        <a:pt x="1076" y="5445"/>
                        <a:pt x="1256" y="5077"/>
                        <a:pt x="1554" y="4820"/>
                      </a:cubicBezTo>
                      <a:cubicBezTo>
                        <a:pt x="2520" y="4003"/>
                        <a:pt x="4206" y="4174"/>
                        <a:pt x="6115" y="5392"/>
                      </a:cubicBezTo>
                      <a:cubicBezTo>
                        <a:pt x="6348" y="5523"/>
                        <a:pt x="6588" y="5639"/>
                        <a:pt x="6835" y="5740"/>
                      </a:cubicBezTo>
                      <a:lnTo>
                        <a:pt x="7300" y="4226"/>
                      </a:lnTo>
                      <a:cubicBezTo>
                        <a:pt x="6864" y="3714"/>
                        <a:pt x="6353" y="3271"/>
                        <a:pt x="5786" y="29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0" name="Freeform 4739">
                  <a:extLst>
                    <a:ext uri="{FF2B5EF4-FFF2-40B4-BE49-F238E27FC236}">
                      <a16:creationId xmlns:a16="http://schemas.microsoft.com/office/drawing/2014/main" id="{7B9EB5E5-583C-E36A-92CE-5B0D9A2F43A7}"/>
                    </a:ext>
                  </a:extLst>
                </p:cNvPr>
                <p:cNvSpPr/>
                <p:nvPr/>
              </p:nvSpPr>
              <p:spPr>
                <a:xfrm rot="-780000">
                  <a:off x="1879696" y="4123407"/>
                  <a:ext cx="715" cy="1393"/>
                </a:xfrm>
                <a:custGeom>
                  <a:avLst/>
                  <a:gdLst>
                    <a:gd name="connsiteX0" fmla="*/ 436 w 715"/>
                    <a:gd name="connsiteY0" fmla="*/ 1523 h 1393"/>
                    <a:gd name="connsiteX1" fmla="*/ 757 w 715"/>
                    <a:gd name="connsiteY1" fmla="*/ 2095 h 1393"/>
                    <a:gd name="connsiteX2" fmla="*/ 1105 w 715"/>
                    <a:gd name="connsiteY2" fmla="*/ 701 h 1393"/>
                    <a:gd name="connsiteX3" fmla="*/ 436 w 715"/>
                    <a:gd name="connsiteY3" fmla="*/ 1523 h 1393"/>
                  </a:gdLst>
                  <a:ahLst/>
                  <a:cxnLst>
                    <a:cxn ang="0">
                      <a:pos x="connsiteX0" y="connsiteY0"/>
                    </a:cxn>
                    <a:cxn ang="0">
                      <a:pos x="connsiteX1" y="connsiteY1"/>
                    </a:cxn>
                    <a:cxn ang="0">
                      <a:pos x="connsiteX2" y="connsiteY2"/>
                    </a:cxn>
                    <a:cxn ang="0">
                      <a:pos x="connsiteX3" y="connsiteY3"/>
                    </a:cxn>
                  </a:cxnLst>
                  <a:rect l="l" t="t" r="r" b="b"/>
                  <a:pathLst>
                    <a:path w="715" h="1393">
                      <a:moveTo>
                        <a:pt x="436" y="1523"/>
                      </a:moveTo>
                      <a:cubicBezTo>
                        <a:pt x="510" y="1730"/>
                        <a:pt x="618" y="1924"/>
                        <a:pt x="757" y="2095"/>
                      </a:cubicBezTo>
                      <a:cubicBezTo>
                        <a:pt x="839" y="1622"/>
                        <a:pt x="955" y="1156"/>
                        <a:pt x="1105" y="701"/>
                      </a:cubicBezTo>
                      <a:cubicBezTo>
                        <a:pt x="506" y="780"/>
                        <a:pt x="283" y="1031"/>
                        <a:pt x="436" y="152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1" name="Freeform 4740">
                  <a:extLst>
                    <a:ext uri="{FF2B5EF4-FFF2-40B4-BE49-F238E27FC236}">
                      <a16:creationId xmlns:a16="http://schemas.microsoft.com/office/drawing/2014/main" id="{5FFA24C2-DF05-4BFE-FFE7-9E7566BE7B1B}"/>
                    </a:ext>
                  </a:extLst>
                </p:cNvPr>
                <p:cNvSpPr/>
                <p:nvPr/>
              </p:nvSpPr>
              <p:spPr>
                <a:xfrm rot="-780000">
                  <a:off x="1877391" y="4111278"/>
                  <a:ext cx="3102" cy="3424"/>
                </a:xfrm>
                <a:custGeom>
                  <a:avLst/>
                  <a:gdLst>
                    <a:gd name="connsiteX0" fmla="*/ 1522 w 3102"/>
                    <a:gd name="connsiteY0" fmla="*/ 4123 h 3424"/>
                    <a:gd name="connsiteX1" fmla="*/ 2451 w 3102"/>
                    <a:gd name="connsiteY1" fmla="*/ 2808 h 3424"/>
                    <a:gd name="connsiteX2" fmla="*/ 2623 w 3102"/>
                    <a:gd name="connsiteY2" fmla="*/ 2585 h 3424"/>
                    <a:gd name="connsiteX3" fmla="*/ 3492 w 3102"/>
                    <a:gd name="connsiteY3" fmla="*/ 699 h 3424"/>
                    <a:gd name="connsiteX4" fmla="*/ 2275 w 3102"/>
                    <a:gd name="connsiteY4" fmla="*/ 1094 h 3424"/>
                    <a:gd name="connsiteX5" fmla="*/ 812 w 3102"/>
                    <a:gd name="connsiteY5" fmla="*/ 3203 h 3424"/>
                    <a:gd name="connsiteX6" fmla="*/ 389 w 3102"/>
                    <a:gd name="connsiteY6" fmla="*/ 3700 h 3424"/>
                    <a:gd name="connsiteX7" fmla="*/ 589 w 3102"/>
                    <a:gd name="connsiteY7" fmla="*/ 3798 h 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2" h="3424">
                      <a:moveTo>
                        <a:pt x="1522" y="4123"/>
                      </a:moveTo>
                      <a:cubicBezTo>
                        <a:pt x="1764" y="3640"/>
                        <a:pt x="2077" y="3197"/>
                        <a:pt x="2451" y="2808"/>
                      </a:cubicBezTo>
                      <a:lnTo>
                        <a:pt x="2623" y="2585"/>
                      </a:lnTo>
                      <a:lnTo>
                        <a:pt x="3492" y="699"/>
                      </a:lnTo>
                      <a:cubicBezTo>
                        <a:pt x="3097" y="824"/>
                        <a:pt x="2674" y="699"/>
                        <a:pt x="2275" y="1094"/>
                      </a:cubicBezTo>
                      <a:cubicBezTo>
                        <a:pt x="1778" y="1591"/>
                        <a:pt x="1346" y="2580"/>
                        <a:pt x="812" y="3203"/>
                      </a:cubicBezTo>
                      <a:lnTo>
                        <a:pt x="389" y="3700"/>
                      </a:lnTo>
                      <a:lnTo>
                        <a:pt x="589" y="379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2" name="Freeform 4741">
                  <a:extLst>
                    <a:ext uri="{FF2B5EF4-FFF2-40B4-BE49-F238E27FC236}">
                      <a16:creationId xmlns:a16="http://schemas.microsoft.com/office/drawing/2014/main" id="{872B0D4D-09EC-3D3C-D0C1-1BAFE8F6233A}"/>
                    </a:ext>
                  </a:extLst>
                </p:cNvPr>
                <p:cNvSpPr/>
                <p:nvPr/>
              </p:nvSpPr>
              <p:spPr>
                <a:xfrm rot="-780000">
                  <a:off x="1872509" y="4117234"/>
                  <a:ext cx="8165" cy="3526"/>
                </a:xfrm>
                <a:custGeom>
                  <a:avLst/>
                  <a:gdLst>
                    <a:gd name="connsiteX0" fmla="*/ 5219 w 8165"/>
                    <a:gd name="connsiteY0" fmla="*/ 4031 h 3526"/>
                    <a:gd name="connsiteX1" fmla="*/ 7588 w 8165"/>
                    <a:gd name="connsiteY1" fmla="*/ 4055 h 3526"/>
                    <a:gd name="connsiteX2" fmla="*/ 8479 w 8165"/>
                    <a:gd name="connsiteY2" fmla="*/ 4227 h 3526"/>
                    <a:gd name="connsiteX3" fmla="*/ 8554 w 8165"/>
                    <a:gd name="connsiteY3" fmla="*/ 4003 h 3526"/>
                    <a:gd name="connsiteX4" fmla="*/ 7936 w 8165"/>
                    <a:gd name="connsiteY4" fmla="*/ 3581 h 3526"/>
                    <a:gd name="connsiteX5" fmla="*/ 7007 w 8165"/>
                    <a:gd name="connsiteY5" fmla="*/ 2043 h 3526"/>
                    <a:gd name="connsiteX6" fmla="*/ 3658 w 8165"/>
                    <a:gd name="connsiteY6" fmla="*/ 1174 h 3526"/>
                    <a:gd name="connsiteX7" fmla="*/ 760 w 8165"/>
                    <a:gd name="connsiteY7" fmla="*/ 779 h 3526"/>
                    <a:gd name="connsiteX8" fmla="*/ 388 w 8165"/>
                    <a:gd name="connsiteY8" fmla="*/ 1996 h 3526"/>
                    <a:gd name="connsiteX9" fmla="*/ 588 w 8165"/>
                    <a:gd name="connsiteY9" fmla="*/ 2243 h 3526"/>
                    <a:gd name="connsiteX10" fmla="*/ 5219 w 8165"/>
                    <a:gd name="connsiteY10" fmla="*/ 4031 h 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5" h="3526">
                      <a:moveTo>
                        <a:pt x="5219" y="4031"/>
                      </a:moveTo>
                      <a:cubicBezTo>
                        <a:pt x="6008" y="3989"/>
                        <a:pt x="6799" y="3997"/>
                        <a:pt x="7588" y="4055"/>
                      </a:cubicBezTo>
                      <a:cubicBezTo>
                        <a:pt x="7890" y="4083"/>
                        <a:pt x="8188" y="4141"/>
                        <a:pt x="8479" y="4227"/>
                      </a:cubicBezTo>
                      <a:lnTo>
                        <a:pt x="8554" y="4003"/>
                      </a:lnTo>
                      <a:cubicBezTo>
                        <a:pt x="8370" y="3832"/>
                        <a:pt x="8162" y="3690"/>
                        <a:pt x="7936" y="3581"/>
                      </a:cubicBezTo>
                      <a:cubicBezTo>
                        <a:pt x="7367" y="3278"/>
                        <a:pt x="7010" y="2687"/>
                        <a:pt x="7007" y="2043"/>
                      </a:cubicBezTo>
                      <a:cubicBezTo>
                        <a:pt x="5865" y="1864"/>
                        <a:pt x="4743" y="1573"/>
                        <a:pt x="3658" y="1174"/>
                      </a:cubicBezTo>
                      <a:cubicBezTo>
                        <a:pt x="2760" y="734"/>
                        <a:pt x="1743" y="595"/>
                        <a:pt x="760" y="779"/>
                      </a:cubicBezTo>
                      <a:cubicBezTo>
                        <a:pt x="659" y="1192"/>
                        <a:pt x="535" y="1598"/>
                        <a:pt x="388" y="1996"/>
                      </a:cubicBezTo>
                      <a:lnTo>
                        <a:pt x="588" y="2243"/>
                      </a:lnTo>
                      <a:cubicBezTo>
                        <a:pt x="1892" y="3334"/>
                        <a:pt x="3520" y="3963"/>
                        <a:pt x="5219" y="403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3" name="Freeform 4742">
                  <a:extLst>
                    <a:ext uri="{FF2B5EF4-FFF2-40B4-BE49-F238E27FC236}">
                      <a16:creationId xmlns:a16="http://schemas.microsoft.com/office/drawing/2014/main" id="{BE260651-E688-5D4F-485F-61682F427C60}"/>
                    </a:ext>
                  </a:extLst>
                </p:cNvPr>
                <p:cNvSpPr/>
                <p:nvPr/>
              </p:nvSpPr>
              <p:spPr>
                <a:xfrm rot="-780000">
                  <a:off x="1882764" y="4151633"/>
                  <a:ext cx="2726" cy="3103"/>
                </a:xfrm>
                <a:custGeom>
                  <a:avLst/>
                  <a:gdLst>
                    <a:gd name="connsiteX0" fmla="*/ 1979 w 2726"/>
                    <a:gd name="connsiteY0" fmla="*/ 1603 h 3103"/>
                    <a:gd name="connsiteX1" fmla="*/ 390 w 2726"/>
                    <a:gd name="connsiteY1" fmla="*/ 3586 h 3103"/>
                    <a:gd name="connsiteX2" fmla="*/ 1082 w 2726"/>
                    <a:gd name="connsiteY2" fmla="*/ 3809 h 3103"/>
                    <a:gd name="connsiteX3" fmla="*/ 3117 w 2726"/>
                    <a:gd name="connsiteY3" fmla="*/ 2592 h 3103"/>
                    <a:gd name="connsiteX4" fmla="*/ 2745 w 2726"/>
                    <a:gd name="connsiteY4" fmla="*/ 706 h 3103"/>
                    <a:gd name="connsiteX5" fmla="*/ 1979 w 2726"/>
                    <a:gd name="connsiteY5" fmla="*/ 1603 h 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 h="3103">
                      <a:moveTo>
                        <a:pt x="1979" y="1603"/>
                      </a:moveTo>
                      <a:cubicBezTo>
                        <a:pt x="1530" y="2325"/>
                        <a:pt x="997" y="2991"/>
                        <a:pt x="390" y="3586"/>
                      </a:cubicBezTo>
                      <a:lnTo>
                        <a:pt x="1082" y="3809"/>
                      </a:lnTo>
                      <a:cubicBezTo>
                        <a:pt x="1751" y="3438"/>
                        <a:pt x="2448" y="3043"/>
                        <a:pt x="3117" y="2592"/>
                      </a:cubicBezTo>
                      <a:cubicBezTo>
                        <a:pt x="2991" y="1997"/>
                        <a:pt x="2871" y="1379"/>
                        <a:pt x="2745" y="706"/>
                      </a:cubicBezTo>
                      <a:cubicBezTo>
                        <a:pt x="2397" y="1133"/>
                        <a:pt x="2174" y="1328"/>
                        <a:pt x="1979" y="16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4" name="Freeform 4743">
                  <a:extLst>
                    <a:ext uri="{FF2B5EF4-FFF2-40B4-BE49-F238E27FC236}">
                      <a16:creationId xmlns:a16="http://schemas.microsoft.com/office/drawing/2014/main" id="{D0EF26DC-5E7F-2A16-1FCC-9634F11FFE03}"/>
                    </a:ext>
                  </a:extLst>
                </p:cNvPr>
                <p:cNvSpPr/>
                <p:nvPr/>
              </p:nvSpPr>
              <p:spPr>
                <a:xfrm rot="-780000">
                  <a:off x="1871427" y="4142325"/>
                  <a:ext cx="5463" cy="10040"/>
                </a:xfrm>
                <a:custGeom>
                  <a:avLst/>
                  <a:gdLst>
                    <a:gd name="connsiteX0" fmla="*/ 4109 w 5463"/>
                    <a:gd name="connsiteY0" fmla="*/ 779 h 10040"/>
                    <a:gd name="connsiteX1" fmla="*/ 2622 w 5463"/>
                    <a:gd name="connsiteY1" fmla="*/ 704 h 10040"/>
                    <a:gd name="connsiteX2" fmla="*/ 1085 w 5463"/>
                    <a:gd name="connsiteY2" fmla="*/ 1248 h 10040"/>
                    <a:gd name="connsiteX3" fmla="*/ 1382 w 5463"/>
                    <a:gd name="connsiteY3" fmla="*/ 2911 h 10040"/>
                    <a:gd name="connsiteX4" fmla="*/ 3143 w 5463"/>
                    <a:gd name="connsiteY4" fmla="*/ 4101 h 10040"/>
                    <a:gd name="connsiteX5" fmla="*/ 3315 w 5463"/>
                    <a:gd name="connsiteY5" fmla="*/ 6033 h 10040"/>
                    <a:gd name="connsiteX6" fmla="*/ 388 w 5463"/>
                    <a:gd name="connsiteY6" fmla="*/ 10745 h 10040"/>
                    <a:gd name="connsiteX7" fmla="*/ 1605 w 5463"/>
                    <a:gd name="connsiteY7" fmla="*/ 10052 h 10040"/>
                    <a:gd name="connsiteX8" fmla="*/ 5744 w 5463"/>
                    <a:gd name="connsiteY8" fmla="*/ 3548 h 10040"/>
                    <a:gd name="connsiteX9" fmla="*/ 5646 w 5463"/>
                    <a:gd name="connsiteY9" fmla="*/ 1489 h 10040"/>
                    <a:gd name="connsiteX10" fmla="*/ 4109 w 5463"/>
                    <a:gd name="connsiteY10" fmla="*/ 77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3" h="10040">
                      <a:moveTo>
                        <a:pt x="4109" y="779"/>
                      </a:moveTo>
                      <a:cubicBezTo>
                        <a:pt x="3612" y="804"/>
                        <a:pt x="3114" y="779"/>
                        <a:pt x="2622" y="704"/>
                      </a:cubicBezTo>
                      <a:cubicBezTo>
                        <a:pt x="2082" y="793"/>
                        <a:pt x="1561" y="977"/>
                        <a:pt x="1085" y="1248"/>
                      </a:cubicBezTo>
                      <a:cubicBezTo>
                        <a:pt x="244" y="1671"/>
                        <a:pt x="690" y="2312"/>
                        <a:pt x="1382" y="2911"/>
                      </a:cubicBezTo>
                      <a:cubicBezTo>
                        <a:pt x="1902" y="3334"/>
                        <a:pt x="2571" y="3678"/>
                        <a:pt x="3143" y="4101"/>
                      </a:cubicBezTo>
                      <a:cubicBezTo>
                        <a:pt x="4257" y="4918"/>
                        <a:pt x="4383" y="5615"/>
                        <a:pt x="3315" y="6033"/>
                      </a:cubicBezTo>
                      <a:cubicBezTo>
                        <a:pt x="1034" y="7000"/>
                        <a:pt x="737" y="8858"/>
                        <a:pt x="388" y="10745"/>
                      </a:cubicBezTo>
                      <a:cubicBezTo>
                        <a:pt x="783" y="10498"/>
                        <a:pt x="1206" y="10248"/>
                        <a:pt x="1605" y="10052"/>
                      </a:cubicBezTo>
                      <a:cubicBezTo>
                        <a:pt x="4044" y="8776"/>
                        <a:pt x="5621" y="6298"/>
                        <a:pt x="5744" y="3548"/>
                      </a:cubicBezTo>
                      <a:cubicBezTo>
                        <a:pt x="5915" y="2867"/>
                        <a:pt x="5881" y="2151"/>
                        <a:pt x="5646" y="1489"/>
                      </a:cubicBezTo>
                      <a:cubicBezTo>
                        <a:pt x="5165" y="1191"/>
                        <a:pt x="4648" y="952"/>
                        <a:pt x="4109" y="77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5" name="Freeform 4744">
                  <a:extLst>
                    <a:ext uri="{FF2B5EF4-FFF2-40B4-BE49-F238E27FC236}">
                      <a16:creationId xmlns:a16="http://schemas.microsoft.com/office/drawing/2014/main" id="{8418D04B-A8B3-D831-A3C8-678FF7F3638E}"/>
                    </a:ext>
                  </a:extLst>
                </p:cNvPr>
                <p:cNvSpPr/>
                <p:nvPr/>
              </p:nvSpPr>
              <p:spPr>
                <a:xfrm rot="-780000">
                  <a:off x="1880446" y="4135156"/>
                  <a:ext cx="7771" cy="9333"/>
                </a:xfrm>
                <a:custGeom>
                  <a:avLst/>
                  <a:gdLst>
                    <a:gd name="connsiteX0" fmla="*/ 8013 w 7771"/>
                    <a:gd name="connsiteY0" fmla="*/ 9581 h 9333"/>
                    <a:gd name="connsiteX1" fmla="*/ 8064 w 7771"/>
                    <a:gd name="connsiteY1" fmla="*/ 9409 h 9333"/>
                    <a:gd name="connsiteX2" fmla="*/ 8161 w 7771"/>
                    <a:gd name="connsiteY2" fmla="*/ 8614 h 9333"/>
                    <a:gd name="connsiteX3" fmla="*/ 7098 w 7771"/>
                    <a:gd name="connsiteY3" fmla="*/ 6407 h 9333"/>
                    <a:gd name="connsiteX4" fmla="*/ 6926 w 7771"/>
                    <a:gd name="connsiteY4" fmla="*/ 5943 h 9333"/>
                    <a:gd name="connsiteX5" fmla="*/ 6800 w 7771"/>
                    <a:gd name="connsiteY5" fmla="*/ 3685 h 9333"/>
                    <a:gd name="connsiteX6" fmla="*/ 5165 w 7771"/>
                    <a:gd name="connsiteY6" fmla="*/ 1552 h 9333"/>
                    <a:gd name="connsiteX7" fmla="*/ 3503 w 7771"/>
                    <a:gd name="connsiteY7" fmla="*/ 734 h 9333"/>
                    <a:gd name="connsiteX8" fmla="*/ 405 w 7771"/>
                    <a:gd name="connsiteY8" fmla="*/ 2621 h 9333"/>
                    <a:gd name="connsiteX9" fmla="*/ 1022 w 7771"/>
                    <a:gd name="connsiteY9" fmla="*/ 2820 h 9333"/>
                    <a:gd name="connsiteX10" fmla="*/ 3205 w 7771"/>
                    <a:gd name="connsiteY10" fmla="*/ 6217 h 9333"/>
                    <a:gd name="connsiteX11" fmla="*/ 3354 w 7771"/>
                    <a:gd name="connsiteY11" fmla="*/ 10036 h 9333"/>
                    <a:gd name="connsiteX12" fmla="*/ 3749 w 7771"/>
                    <a:gd name="connsiteY12" fmla="*/ 9836 h 9333"/>
                    <a:gd name="connsiteX13" fmla="*/ 8013 w 7771"/>
                    <a:gd name="connsiteY13" fmla="*/ 9581 h 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1" h="9333">
                      <a:moveTo>
                        <a:pt x="8013" y="9581"/>
                      </a:moveTo>
                      <a:lnTo>
                        <a:pt x="8064" y="9409"/>
                      </a:lnTo>
                      <a:cubicBezTo>
                        <a:pt x="8128" y="9149"/>
                        <a:pt x="8161" y="8882"/>
                        <a:pt x="8161" y="8614"/>
                      </a:cubicBezTo>
                      <a:cubicBezTo>
                        <a:pt x="7693" y="7940"/>
                        <a:pt x="7333" y="7194"/>
                        <a:pt x="7098" y="6407"/>
                      </a:cubicBezTo>
                      <a:cubicBezTo>
                        <a:pt x="7016" y="6263"/>
                        <a:pt x="6958" y="6106"/>
                        <a:pt x="6926" y="5943"/>
                      </a:cubicBezTo>
                      <a:cubicBezTo>
                        <a:pt x="6714" y="5209"/>
                        <a:pt x="6671" y="4437"/>
                        <a:pt x="6800" y="3685"/>
                      </a:cubicBezTo>
                      <a:cubicBezTo>
                        <a:pt x="6059" y="3149"/>
                        <a:pt x="5490" y="2407"/>
                        <a:pt x="5165" y="1552"/>
                      </a:cubicBezTo>
                      <a:cubicBezTo>
                        <a:pt x="4705" y="1120"/>
                        <a:pt x="4126" y="835"/>
                        <a:pt x="3503" y="734"/>
                      </a:cubicBezTo>
                      <a:cubicBezTo>
                        <a:pt x="1296" y="534"/>
                        <a:pt x="251" y="1306"/>
                        <a:pt x="405" y="2621"/>
                      </a:cubicBezTo>
                      <a:cubicBezTo>
                        <a:pt x="603" y="2709"/>
                        <a:pt x="810" y="2776"/>
                        <a:pt x="1022" y="2820"/>
                      </a:cubicBezTo>
                      <a:cubicBezTo>
                        <a:pt x="2286" y="3094"/>
                        <a:pt x="3131" y="4038"/>
                        <a:pt x="3205" y="6217"/>
                      </a:cubicBezTo>
                      <a:lnTo>
                        <a:pt x="3354" y="10036"/>
                      </a:lnTo>
                      <a:lnTo>
                        <a:pt x="3749" y="9836"/>
                      </a:lnTo>
                      <a:cubicBezTo>
                        <a:pt x="5038" y="9042"/>
                        <a:pt x="6638" y="8946"/>
                        <a:pt x="8013" y="95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6" name="Freeform 4745">
                  <a:extLst>
                    <a:ext uri="{FF2B5EF4-FFF2-40B4-BE49-F238E27FC236}">
                      <a16:creationId xmlns:a16="http://schemas.microsoft.com/office/drawing/2014/main" id="{8AF1A224-43F8-D3EE-9158-059CCB0BA457}"/>
                    </a:ext>
                  </a:extLst>
                </p:cNvPr>
                <p:cNvSpPr/>
                <p:nvPr/>
              </p:nvSpPr>
              <p:spPr>
                <a:xfrm rot="-780000">
                  <a:off x="1866016" y="4156852"/>
                  <a:ext cx="2926" cy="4938"/>
                </a:xfrm>
                <a:custGeom>
                  <a:avLst/>
                  <a:gdLst>
                    <a:gd name="connsiteX0" fmla="*/ 3314 w 2926"/>
                    <a:gd name="connsiteY0" fmla="*/ 3239 h 4938"/>
                    <a:gd name="connsiteX1" fmla="*/ 3142 w 2926"/>
                    <a:gd name="connsiteY1" fmla="*/ 2816 h 4938"/>
                    <a:gd name="connsiteX2" fmla="*/ 1010 w 2926"/>
                    <a:gd name="connsiteY2" fmla="*/ 707 h 4938"/>
                    <a:gd name="connsiteX3" fmla="*/ 810 w 2926"/>
                    <a:gd name="connsiteY3" fmla="*/ 1947 h 4938"/>
                    <a:gd name="connsiteX4" fmla="*/ 387 w 2926"/>
                    <a:gd name="connsiteY4" fmla="*/ 3759 h 4938"/>
                    <a:gd name="connsiteX5" fmla="*/ 1502 w 2926"/>
                    <a:gd name="connsiteY5" fmla="*/ 5571 h 4938"/>
                    <a:gd name="connsiteX6" fmla="*/ 2543 w 2926"/>
                    <a:gd name="connsiteY6" fmla="*/ 5646 h 4938"/>
                    <a:gd name="connsiteX7" fmla="*/ 3314 w 2926"/>
                    <a:gd name="connsiteY7" fmla="*/ 3239 h 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6" h="4938">
                      <a:moveTo>
                        <a:pt x="3314" y="3239"/>
                      </a:moveTo>
                      <a:lnTo>
                        <a:pt x="3142" y="2816"/>
                      </a:lnTo>
                      <a:cubicBezTo>
                        <a:pt x="2700" y="1885"/>
                        <a:pt x="1946" y="1138"/>
                        <a:pt x="1010" y="707"/>
                      </a:cubicBezTo>
                      <a:lnTo>
                        <a:pt x="810" y="1947"/>
                      </a:lnTo>
                      <a:cubicBezTo>
                        <a:pt x="719" y="2562"/>
                        <a:pt x="577" y="3168"/>
                        <a:pt x="387" y="3759"/>
                      </a:cubicBezTo>
                      <a:cubicBezTo>
                        <a:pt x="1015" y="4162"/>
                        <a:pt x="1425" y="4829"/>
                        <a:pt x="1502" y="5571"/>
                      </a:cubicBezTo>
                      <a:lnTo>
                        <a:pt x="2543" y="5646"/>
                      </a:lnTo>
                      <a:cubicBezTo>
                        <a:pt x="2725" y="4822"/>
                        <a:pt x="2983" y="4016"/>
                        <a:pt x="3314" y="32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7" name="Freeform 4746">
                  <a:extLst>
                    <a:ext uri="{FF2B5EF4-FFF2-40B4-BE49-F238E27FC236}">
                      <a16:creationId xmlns:a16="http://schemas.microsoft.com/office/drawing/2014/main" id="{02AD72EA-8F8D-DBFB-1037-999724689CDF}"/>
                    </a:ext>
                  </a:extLst>
                </p:cNvPr>
                <p:cNvSpPr/>
                <p:nvPr/>
              </p:nvSpPr>
              <p:spPr>
                <a:xfrm rot="-780000">
                  <a:off x="1860522" y="4156136"/>
                  <a:ext cx="905" cy="2124"/>
                </a:xfrm>
                <a:custGeom>
                  <a:avLst/>
                  <a:gdLst>
                    <a:gd name="connsiteX0" fmla="*/ 1292 w 905"/>
                    <a:gd name="connsiteY0" fmla="*/ 727 h 2124"/>
                    <a:gd name="connsiteX1" fmla="*/ 944 w 905"/>
                    <a:gd name="connsiteY1" fmla="*/ 750 h 2124"/>
                    <a:gd name="connsiteX2" fmla="*/ 424 w 905"/>
                    <a:gd name="connsiteY2" fmla="*/ 1768 h 2124"/>
                    <a:gd name="connsiteX3" fmla="*/ 1144 w 905"/>
                    <a:gd name="connsiteY3" fmla="*/ 2832 h 2124"/>
                    <a:gd name="connsiteX4" fmla="*/ 1269 w 905"/>
                    <a:gd name="connsiteY4" fmla="*/ 1317 h 2124"/>
                    <a:gd name="connsiteX5" fmla="*/ 1292 w 905"/>
                    <a:gd name="connsiteY5" fmla="*/ 727 h 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 h="2124">
                      <a:moveTo>
                        <a:pt x="1292" y="727"/>
                      </a:moveTo>
                      <a:cubicBezTo>
                        <a:pt x="1177" y="694"/>
                        <a:pt x="1054" y="702"/>
                        <a:pt x="944" y="750"/>
                      </a:cubicBezTo>
                      <a:cubicBezTo>
                        <a:pt x="596" y="899"/>
                        <a:pt x="275" y="1517"/>
                        <a:pt x="424" y="1768"/>
                      </a:cubicBezTo>
                      <a:cubicBezTo>
                        <a:pt x="647" y="2116"/>
                        <a:pt x="888" y="2488"/>
                        <a:pt x="1144" y="2832"/>
                      </a:cubicBezTo>
                      <a:cubicBezTo>
                        <a:pt x="1224" y="2331"/>
                        <a:pt x="1265" y="1824"/>
                        <a:pt x="1269" y="1317"/>
                      </a:cubicBezTo>
                      <a:cubicBezTo>
                        <a:pt x="1265" y="1120"/>
                        <a:pt x="1272" y="923"/>
                        <a:pt x="1292" y="72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8" name="Freeform 4747">
                  <a:extLst>
                    <a:ext uri="{FF2B5EF4-FFF2-40B4-BE49-F238E27FC236}">
                      <a16:creationId xmlns:a16="http://schemas.microsoft.com/office/drawing/2014/main" id="{498768C9-2977-2BB0-683D-EC852F29B3B6}"/>
                    </a:ext>
                  </a:extLst>
                </p:cNvPr>
                <p:cNvSpPr/>
                <p:nvPr/>
              </p:nvSpPr>
              <p:spPr>
                <a:xfrm rot="-780000">
                  <a:off x="1862003" y="4129282"/>
                  <a:ext cx="11838" cy="7763"/>
                </a:xfrm>
                <a:custGeom>
                  <a:avLst/>
                  <a:gdLst>
                    <a:gd name="connsiteX0" fmla="*/ 2546 w 11838"/>
                    <a:gd name="connsiteY0" fmla="*/ 5608 h 7763"/>
                    <a:gd name="connsiteX1" fmla="*/ 3475 w 11838"/>
                    <a:gd name="connsiteY1" fmla="*/ 4767 h 7763"/>
                    <a:gd name="connsiteX2" fmla="*/ 6127 w 11838"/>
                    <a:gd name="connsiteY2" fmla="*/ 4173 h 7763"/>
                    <a:gd name="connsiteX3" fmla="*/ 6847 w 11838"/>
                    <a:gd name="connsiteY3" fmla="*/ 4493 h 7763"/>
                    <a:gd name="connsiteX4" fmla="*/ 8807 w 11838"/>
                    <a:gd name="connsiteY4" fmla="*/ 5385 h 7763"/>
                    <a:gd name="connsiteX5" fmla="*/ 9425 w 11838"/>
                    <a:gd name="connsiteY5" fmla="*/ 6998 h 7763"/>
                    <a:gd name="connsiteX6" fmla="*/ 10191 w 11838"/>
                    <a:gd name="connsiteY6" fmla="*/ 8364 h 7763"/>
                    <a:gd name="connsiteX7" fmla="*/ 11557 w 11838"/>
                    <a:gd name="connsiteY7" fmla="*/ 8117 h 7763"/>
                    <a:gd name="connsiteX8" fmla="*/ 12225 w 11838"/>
                    <a:gd name="connsiteY8" fmla="*/ 6231 h 7763"/>
                    <a:gd name="connsiteX9" fmla="*/ 11580 w 11838"/>
                    <a:gd name="connsiteY9" fmla="*/ 3727 h 7763"/>
                    <a:gd name="connsiteX10" fmla="*/ 10516 w 11838"/>
                    <a:gd name="connsiteY10" fmla="*/ 1817 h 7763"/>
                    <a:gd name="connsiteX11" fmla="*/ 10368 w 11838"/>
                    <a:gd name="connsiteY11" fmla="*/ 827 h 7763"/>
                    <a:gd name="connsiteX12" fmla="*/ 10293 w 11838"/>
                    <a:gd name="connsiteY12" fmla="*/ 902 h 7763"/>
                    <a:gd name="connsiteX13" fmla="*/ 6698 w 11838"/>
                    <a:gd name="connsiteY13" fmla="*/ 1445 h 7763"/>
                    <a:gd name="connsiteX14" fmla="*/ 1714 w 11838"/>
                    <a:gd name="connsiteY14" fmla="*/ 827 h 7763"/>
                    <a:gd name="connsiteX15" fmla="*/ 1097 w 11838"/>
                    <a:gd name="connsiteY15" fmla="*/ 702 h 7763"/>
                    <a:gd name="connsiteX16" fmla="*/ 576 w 11838"/>
                    <a:gd name="connsiteY16" fmla="*/ 4419 h 7763"/>
                    <a:gd name="connsiteX17" fmla="*/ 799 w 11838"/>
                    <a:gd name="connsiteY17" fmla="*/ 4619 h 7763"/>
                    <a:gd name="connsiteX18" fmla="*/ 2546 w 11838"/>
                    <a:gd name="connsiteY18" fmla="*/ 5608 h 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38" h="7763">
                      <a:moveTo>
                        <a:pt x="2546" y="5608"/>
                      </a:moveTo>
                      <a:cubicBezTo>
                        <a:pt x="2894" y="5683"/>
                        <a:pt x="3289" y="5144"/>
                        <a:pt x="3475" y="4767"/>
                      </a:cubicBezTo>
                      <a:cubicBezTo>
                        <a:pt x="3939" y="3875"/>
                        <a:pt x="4715" y="3703"/>
                        <a:pt x="6127" y="4173"/>
                      </a:cubicBezTo>
                      <a:cubicBezTo>
                        <a:pt x="6375" y="4260"/>
                        <a:pt x="6616" y="4367"/>
                        <a:pt x="6847" y="4493"/>
                      </a:cubicBezTo>
                      <a:cubicBezTo>
                        <a:pt x="7641" y="4145"/>
                        <a:pt x="8333" y="4419"/>
                        <a:pt x="8807" y="5385"/>
                      </a:cubicBezTo>
                      <a:cubicBezTo>
                        <a:pt x="9053" y="5883"/>
                        <a:pt x="9179" y="6477"/>
                        <a:pt x="9425" y="6998"/>
                      </a:cubicBezTo>
                      <a:cubicBezTo>
                        <a:pt x="9671" y="7518"/>
                        <a:pt x="9820" y="8141"/>
                        <a:pt x="10191" y="8364"/>
                      </a:cubicBezTo>
                      <a:cubicBezTo>
                        <a:pt x="10654" y="8562"/>
                        <a:pt x="11192" y="8466"/>
                        <a:pt x="11557" y="8117"/>
                      </a:cubicBezTo>
                      <a:cubicBezTo>
                        <a:pt x="11953" y="7564"/>
                        <a:pt x="12185" y="6910"/>
                        <a:pt x="12225" y="6231"/>
                      </a:cubicBezTo>
                      <a:cubicBezTo>
                        <a:pt x="12137" y="5369"/>
                        <a:pt x="11920" y="4524"/>
                        <a:pt x="11580" y="3727"/>
                      </a:cubicBezTo>
                      <a:cubicBezTo>
                        <a:pt x="11283" y="3034"/>
                        <a:pt x="10762" y="2537"/>
                        <a:pt x="10516" y="1817"/>
                      </a:cubicBezTo>
                      <a:cubicBezTo>
                        <a:pt x="10403" y="1500"/>
                        <a:pt x="10353" y="1164"/>
                        <a:pt x="10368" y="827"/>
                      </a:cubicBezTo>
                      <a:lnTo>
                        <a:pt x="10293" y="902"/>
                      </a:lnTo>
                      <a:cubicBezTo>
                        <a:pt x="9242" y="1626"/>
                        <a:pt x="7916" y="1826"/>
                        <a:pt x="6698" y="1445"/>
                      </a:cubicBezTo>
                      <a:cubicBezTo>
                        <a:pt x="5012" y="1148"/>
                        <a:pt x="3377" y="1050"/>
                        <a:pt x="1714" y="827"/>
                      </a:cubicBezTo>
                      <a:lnTo>
                        <a:pt x="1097" y="702"/>
                      </a:lnTo>
                      <a:cubicBezTo>
                        <a:pt x="389" y="1806"/>
                        <a:pt x="199" y="3164"/>
                        <a:pt x="576" y="4419"/>
                      </a:cubicBezTo>
                      <a:lnTo>
                        <a:pt x="799" y="4619"/>
                      </a:lnTo>
                      <a:cubicBezTo>
                        <a:pt x="1282" y="5100"/>
                        <a:pt x="1885" y="5442"/>
                        <a:pt x="2546" y="56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49" name="Freeform 4748">
                  <a:extLst>
                    <a:ext uri="{FF2B5EF4-FFF2-40B4-BE49-F238E27FC236}">
                      <a16:creationId xmlns:a16="http://schemas.microsoft.com/office/drawing/2014/main" id="{2D894117-610C-6E5A-E96E-3AFB6922CBE6}"/>
                    </a:ext>
                  </a:extLst>
                </p:cNvPr>
                <p:cNvSpPr/>
                <p:nvPr/>
              </p:nvSpPr>
              <p:spPr>
                <a:xfrm rot="-780000">
                  <a:off x="1886173" y="4104057"/>
                  <a:ext cx="644" cy="1040"/>
                </a:xfrm>
                <a:custGeom>
                  <a:avLst/>
                  <a:gdLst>
                    <a:gd name="connsiteX0" fmla="*/ 1035 w 644"/>
                    <a:gd name="connsiteY0" fmla="*/ 697 h 1040"/>
                    <a:gd name="connsiteX1" fmla="*/ 789 w 644"/>
                    <a:gd name="connsiteY1" fmla="*/ 772 h 1040"/>
                    <a:gd name="connsiteX2" fmla="*/ 663 w 644"/>
                    <a:gd name="connsiteY2" fmla="*/ 1738 h 1040"/>
                    <a:gd name="connsiteX3" fmla="*/ 1035 w 644"/>
                    <a:gd name="connsiteY3" fmla="*/ 697 h 1040"/>
                  </a:gdLst>
                  <a:ahLst/>
                  <a:cxnLst>
                    <a:cxn ang="0">
                      <a:pos x="connsiteX0" y="connsiteY0"/>
                    </a:cxn>
                    <a:cxn ang="0">
                      <a:pos x="connsiteX1" y="connsiteY1"/>
                    </a:cxn>
                    <a:cxn ang="0">
                      <a:pos x="connsiteX2" y="connsiteY2"/>
                    </a:cxn>
                    <a:cxn ang="0">
                      <a:pos x="connsiteX3" y="connsiteY3"/>
                    </a:cxn>
                  </a:cxnLst>
                  <a:rect l="l" t="t" r="r" b="b"/>
                  <a:pathLst>
                    <a:path w="644" h="1040">
                      <a:moveTo>
                        <a:pt x="1035" y="697"/>
                      </a:moveTo>
                      <a:lnTo>
                        <a:pt x="789" y="772"/>
                      </a:lnTo>
                      <a:cubicBezTo>
                        <a:pt x="269" y="995"/>
                        <a:pt x="292" y="1315"/>
                        <a:pt x="663" y="1738"/>
                      </a:cubicBezTo>
                      <a:cubicBezTo>
                        <a:pt x="841" y="1413"/>
                        <a:pt x="966" y="1062"/>
                        <a:pt x="1035" y="6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0" name="Freeform 4749">
                  <a:extLst>
                    <a:ext uri="{FF2B5EF4-FFF2-40B4-BE49-F238E27FC236}">
                      <a16:creationId xmlns:a16="http://schemas.microsoft.com/office/drawing/2014/main" id="{156E27F1-1F6F-F41E-5BB0-4596327724DA}"/>
                    </a:ext>
                  </a:extLst>
                </p:cNvPr>
                <p:cNvSpPr/>
                <p:nvPr/>
              </p:nvSpPr>
              <p:spPr>
                <a:xfrm rot="-780000">
                  <a:off x="1843444" y="4108996"/>
                  <a:ext cx="3669" cy="3075"/>
                </a:xfrm>
                <a:custGeom>
                  <a:avLst/>
                  <a:gdLst>
                    <a:gd name="connsiteX0" fmla="*/ 1475 w 3669"/>
                    <a:gd name="connsiteY0" fmla="*/ 2483 h 3075"/>
                    <a:gd name="connsiteX1" fmla="*/ 3212 w 3669"/>
                    <a:gd name="connsiteY1" fmla="*/ 3774 h 3075"/>
                    <a:gd name="connsiteX2" fmla="*/ 4052 w 3669"/>
                    <a:gd name="connsiteY2" fmla="*/ 2980 h 3075"/>
                    <a:gd name="connsiteX3" fmla="*/ 2863 w 3669"/>
                    <a:gd name="connsiteY3" fmla="*/ 1391 h 3075"/>
                    <a:gd name="connsiteX4" fmla="*/ 2046 w 3669"/>
                    <a:gd name="connsiteY4" fmla="*/ 699 h 3075"/>
                    <a:gd name="connsiteX5" fmla="*/ 383 w 3669"/>
                    <a:gd name="connsiteY5" fmla="*/ 2037 h 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9" h="3075">
                      <a:moveTo>
                        <a:pt x="1475" y="2483"/>
                      </a:moveTo>
                      <a:cubicBezTo>
                        <a:pt x="2190" y="2690"/>
                        <a:pt x="2807" y="3149"/>
                        <a:pt x="3212" y="3774"/>
                      </a:cubicBezTo>
                      <a:lnTo>
                        <a:pt x="4052" y="2980"/>
                      </a:lnTo>
                      <a:cubicBezTo>
                        <a:pt x="3630" y="2483"/>
                        <a:pt x="3258" y="1962"/>
                        <a:pt x="2863" y="1391"/>
                      </a:cubicBezTo>
                      <a:cubicBezTo>
                        <a:pt x="2645" y="1103"/>
                        <a:pt x="2366" y="866"/>
                        <a:pt x="2046" y="699"/>
                      </a:cubicBezTo>
                      <a:cubicBezTo>
                        <a:pt x="1502" y="1163"/>
                        <a:pt x="954" y="1628"/>
                        <a:pt x="383" y="20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1" name="Freeform 4750">
                  <a:extLst>
                    <a:ext uri="{FF2B5EF4-FFF2-40B4-BE49-F238E27FC236}">
                      <a16:creationId xmlns:a16="http://schemas.microsoft.com/office/drawing/2014/main" id="{D940950B-C268-CE51-490C-F4F402F1603D}"/>
                    </a:ext>
                  </a:extLst>
                </p:cNvPr>
                <p:cNvSpPr/>
                <p:nvPr/>
              </p:nvSpPr>
              <p:spPr>
                <a:xfrm rot="-780000">
                  <a:off x="1833823" y="4106246"/>
                  <a:ext cx="6544" cy="4887"/>
                </a:xfrm>
                <a:custGeom>
                  <a:avLst/>
                  <a:gdLst>
                    <a:gd name="connsiteX0" fmla="*/ 4199 w 6544"/>
                    <a:gd name="connsiteY0" fmla="*/ 4545 h 4887"/>
                    <a:gd name="connsiteX1" fmla="*/ 6926 w 6544"/>
                    <a:gd name="connsiteY1" fmla="*/ 5586 h 4887"/>
                    <a:gd name="connsiteX2" fmla="*/ 6680 w 6544"/>
                    <a:gd name="connsiteY2" fmla="*/ 4294 h 4887"/>
                    <a:gd name="connsiteX3" fmla="*/ 5885 w 6544"/>
                    <a:gd name="connsiteY3" fmla="*/ 4020 h 4887"/>
                    <a:gd name="connsiteX4" fmla="*/ 2439 w 6544"/>
                    <a:gd name="connsiteY4" fmla="*/ 2036 h 4887"/>
                    <a:gd name="connsiteX5" fmla="*/ 381 w 6544"/>
                    <a:gd name="connsiteY5" fmla="*/ 698 h 4887"/>
                    <a:gd name="connsiteX6" fmla="*/ 925 w 6544"/>
                    <a:gd name="connsiteY6" fmla="*/ 2956 h 4887"/>
                    <a:gd name="connsiteX7" fmla="*/ 4199 w 6544"/>
                    <a:gd name="connsiteY7" fmla="*/ 4545 h 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4" h="4887">
                      <a:moveTo>
                        <a:pt x="4199" y="4545"/>
                      </a:moveTo>
                      <a:cubicBezTo>
                        <a:pt x="5128" y="4843"/>
                        <a:pt x="6011" y="5214"/>
                        <a:pt x="6926" y="5586"/>
                      </a:cubicBezTo>
                      <a:cubicBezTo>
                        <a:pt x="6803" y="5164"/>
                        <a:pt x="6721" y="4732"/>
                        <a:pt x="6680" y="4294"/>
                      </a:cubicBezTo>
                      <a:lnTo>
                        <a:pt x="5885" y="4020"/>
                      </a:lnTo>
                      <a:cubicBezTo>
                        <a:pt x="4622" y="3582"/>
                        <a:pt x="3452" y="2909"/>
                        <a:pt x="2439" y="2036"/>
                      </a:cubicBezTo>
                      <a:cubicBezTo>
                        <a:pt x="1812" y="1506"/>
                        <a:pt x="1121" y="1056"/>
                        <a:pt x="381" y="698"/>
                      </a:cubicBezTo>
                      <a:cubicBezTo>
                        <a:pt x="378" y="1484"/>
                        <a:pt x="565" y="2258"/>
                        <a:pt x="925" y="2956"/>
                      </a:cubicBezTo>
                      <a:cubicBezTo>
                        <a:pt x="1958" y="3598"/>
                        <a:pt x="3055" y="4131"/>
                        <a:pt x="4199" y="454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2" name="Freeform 4751">
                  <a:extLst>
                    <a:ext uri="{FF2B5EF4-FFF2-40B4-BE49-F238E27FC236}">
                      <a16:creationId xmlns:a16="http://schemas.microsoft.com/office/drawing/2014/main" id="{9130D68A-8A20-C143-F708-AA79B9EA18B6}"/>
                    </a:ext>
                  </a:extLst>
                </p:cNvPr>
                <p:cNvSpPr/>
                <p:nvPr/>
              </p:nvSpPr>
              <p:spPr>
                <a:xfrm rot="-780000">
                  <a:off x="1835066" y="4139575"/>
                  <a:ext cx="4858" cy="2980"/>
                </a:xfrm>
                <a:custGeom>
                  <a:avLst/>
                  <a:gdLst>
                    <a:gd name="connsiteX0" fmla="*/ 2960 w 4858"/>
                    <a:gd name="connsiteY0" fmla="*/ 2414 h 2980"/>
                    <a:gd name="connsiteX1" fmla="*/ 5240 w 4858"/>
                    <a:gd name="connsiteY1" fmla="*/ 704 h 2980"/>
                    <a:gd name="connsiteX2" fmla="*/ 2045 w 4858"/>
                    <a:gd name="connsiteY2" fmla="*/ 1633 h 2980"/>
                    <a:gd name="connsiteX3" fmla="*/ 382 w 4858"/>
                    <a:gd name="connsiteY3" fmla="*/ 2130 h 2980"/>
                    <a:gd name="connsiteX4" fmla="*/ 679 w 4858"/>
                    <a:gd name="connsiteY4" fmla="*/ 2595 h 2980"/>
                    <a:gd name="connsiteX5" fmla="*/ 2960 w 4858"/>
                    <a:gd name="connsiteY5" fmla="*/ 2414 h 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8" h="2980">
                      <a:moveTo>
                        <a:pt x="2960" y="2414"/>
                      </a:moveTo>
                      <a:cubicBezTo>
                        <a:pt x="3582" y="1680"/>
                        <a:pt x="4362" y="1096"/>
                        <a:pt x="5240" y="704"/>
                      </a:cubicBezTo>
                      <a:cubicBezTo>
                        <a:pt x="4177" y="1001"/>
                        <a:pt x="3132" y="1350"/>
                        <a:pt x="2045" y="1633"/>
                      </a:cubicBezTo>
                      <a:cubicBezTo>
                        <a:pt x="1501" y="1805"/>
                        <a:pt x="930" y="1982"/>
                        <a:pt x="382" y="2130"/>
                      </a:cubicBezTo>
                      <a:lnTo>
                        <a:pt x="679" y="2595"/>
                      </a:lnTo>
                      <a:cubicBezTo>
                        <a:pt x="1473" y="4077"/>
                        <a:pt x="1473" y="4077"/>
                        <a:pt x="2960" y="241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3" name="Freeform 4752">
                  <a:extLst>
                    <a:ext uri="{FF2B5EF4-FFF2-40B4-BE49-F238E27FC236}">
                      <a16:creationId xmlns:a16="http://schemas.microsoft.com/office/drawing/2014/main" id="{2AEE6981-4296-59F3-DAED-A08C12F032E1}"/>
                    </a:ext>
                  </a:extLst>
                </p:cNvPr>
                <p:cNvSpPr/>
                <p:nvPr/>
              </p:nvSpPr>
              <p:spPr>
                <a:xfrm rot="-780000">
                  <a:off x="1840284" y="4138240"/>
                  <a:ext cx="3750" cy="3203"/>
                </a:xfrm>
                <a:custGeom>
                  <a:avLst/>
                  <a:gdLst>
                    <a:gd name="connsiteX0" fmla="*/ 4099 w 3750"/>
                    <a:gd name="connsiteY0" fmla="*/ 2969 h 3203"/>
                    <a:gd name="connsiteX1" fmla="*/ 2807 w 3750"/>
                    <a:gd name="connsiteY1" fmla="*/ 762 h 3203"/>
                    <a:gd name="connsiteX2" fmla="*/ 624 w 3750"/>
                    <a:gd name="connsiteY2" fmla="*/ 739 h 3203"/>
                    <a:gd name="connsiteX3" fmla="*/ 383 w 3750"/>
                    <a:gd name="connsiteY3" fmla="*/ 836 h 3203"/>
                    <a:gd name="connsiteX4" fmla="*/ 2937 w 3750"/>
                    <a:gd name="connsiteY4" fmla="*/ 2844 h 3203"/>
                    <a:gd name="connsiteX5" fmla="*/ 3606 w 3750"/>
                    <a:gd name="connsiteY5" fmla="*/ 3907 h 3203"/>
                    <a:gd name="connsiteX6" fmla="*/ 4099 w 3750"/>
                    <a:gd name="connsiteY6" fmla="*/ 2972 h 3203"/>
                    <a:gd name="connsiteX7" fmla="*/ 4099 w 3750"/>
                    <a:gd name="connsiteY7" fmla="*/ 2969 h 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0" h="3203">
                      <a:moveTo>
                        <a:pt x="4099" y="2969"/>
                      </a:moveTo>
                      <a:cubicBezTo>
                        <a:pt x="3782" y="2173"/>
                        <a:pt x="3346" y="1428"/>
                        <a:pt x="2807" y="762"/>
                      </a:cubicBezTo>
                      <a:cubicBezTo>
                        <a:pt x="2082" y="693"/>
                        <a:pt x="1351" y="685"/>
                        <a:pt x="624" y="739"/>
                      </a:cubicBezTo>
                      <a:lnTo>
                        <a:pt x="383" y="836"/>
                      </a:lnTo>
                      <a:cubicBezTo>
                        <a:pt x="1525" y="613"/>
                        <a:pt x="2417" y="1301"/>
                        <a:pt x="2937" y="2844"/>
                      </a:cubicBezTo>
                      <a:cubicBezTo>
                        <a:pt x="3058" y="3253"/>
                        <a:pt x="3290" y="3621"/>
                        <a:pt x="3606" y="3907"/>
                      </a:cubicBezTo>
                      <a:cubicBezTo>
                        <a:pt x="4001" y="3785"/>
                        <a:pt x="4222" y="3366"/>
                        <a:pt x="4099" y="2972"/>
                      </a:cubicBezTo>
                      <a:cubicBezTo>
                        <a:pt x="4099" y="2971"/>
                        <a:pt x="4099" y="2970"/>
                        <a:pt x="4099" y="29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4" name="Freeform 4753">
                  <a:extLst>
                    <a:ext uri="{FF2B5EF4-FFF2-40B4-BE49-F238E27FC236}">
                      <a16:creationId xmlns:a16="http://schemas.microsoft.com/office/drawing/2014/main" id="{AE775E8B-5842-D2A2-E29F-209159ACB028}"/>
                    </a:ext>
                  </a:extLst>
                </p:cNvPr>
                <p:cNvSpPr/>
                <p:nvPr/>
              </p:nvSpPr>
              <p:spPr>
                <a:xfrm rot="-780000">
                  <a:off x="1823913" y="4121290"/>
                  <a:ext cx="3901" cy="3071"/>
                </a:xfrm>
                <a:custGeom>
                  <a:avLst/>
                  <a:gdLst>
                    <a:gd name="connsiteX0" fmla="*/ 4281 w 3901"/>
                    <a:gd name="connsiteY0" fmla="*/ 2787 h 3071"/>
                    <a:gd name="connsiteX1" fmla="*/ 3761 w 3901"/>
                    <a:gd name="connsiteY1" fmla="*/ 1393 h 3071"/>
                    <a:gd name="connsiteX2" fmla="*/ 3167 w 3901"/>
                    <a:gd name="connsiteY2" fmla="*/ 701 h 3071"/>
                    <a:gd name="connsiteX3" fmla="*/ 380 w 3901"/>
                    <a:gd name="connsiteY3" fmla="*/ 3080 h 3071"/>
                    <a:gd name="connsiteX4" fmla="*/ 403 w 3901"/>
                    <a:gd name="connsiteY4" fmla="*/ 3229 h 3071"/>
                    <a:gd name="connsiteX5" fmla="*/ 3227 w 3901"/>
                    <a:gd name="connsiteY5" fmla="*/ 3772 h 3071"/>
                    <a:gd name="connsiteX6" fmla="*/ 4281 w 3901"/>
                    <a:gd name="connsiteY6" fmla="*/ 2787 h 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1" h="3071">
                      <a:moveTo>
                        <a:pt x="4281" y="2787"/>
                      </a:moveTo>
                      <a:cubicBezTo>
                        <a:pt x="4285" y="2275"/>
                        <a:pt x="4099" y="1778"/>
                        <a:pt x="3761" y="1393"/>
                      </a:cubicBezTo>
                      <a:cubicBezTo>
                        <a:pt x="3592" y="1139"/>
                        <a:pt x="3392" y="906"/>
                        <a:pt x="3167" y="701"/>
                      </a:cubicBezTo>
                      <a:cubicBezTo>
                        <a:pt x="2122" y="1347"/>
                        <a:pt x="1182" y="2149"/>
                        <a:pt x="380" y="3080"/>
                      </a:cubicBezTo>
                      <a:lnTo>
                        <a:pt x="403" y="3229"/>
                      </a:lnTo>
                      <a:cubicBezTo>
                        <a:pt x="1332" y="3428"/>
                        <a:pt x="2289" y="3600"/>
                        <a:pt x="3227" y="3772"/>
                      </a:cubicBezTo>
                      <a:cubicBezTo>
                        <a:pt x="3612" y="3786"/>
                        <a:pt x="4184" y="3182"/>
                        <a:pt x="4281" y="27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5" name="Freeform 4754">
                  <a:extLst>
                    <a:ext uri="{FF2B5EF4-FFF2-40B4-BE49-F238E27FC236}">
                      <a16:creationId xmlns:a16="http://schemas.microsoft.com/office/drawing/2014/main" id="{4A634F9D-4B9E-75EE-0978-76CD21030266}"/>
                    </a:ext>
                  </a:extLst>
                </p:cNvPr>
                <p:cNvSpPr/>
                <p:nvPr/>
              </p:nvSpPr>
              <p:spPr>
                <a:xfrm rot="-780000">
                  <a:off x="1849504" y="4147140"/>
                  <a:ext cx="10162" cy="3680"/>
                </a:xfrm>
                <a:custGeom>
                  <a:avLst/>
                  <a:gdLst>
                    <a:gd name="connsiteX0" fmla="*/ 7598 w 10162"/>
                    <a:gd name="connsiteY0" fmla="*/ 3115 h 3680"/>
                    <a:gd name="connsiteX1" fmla="*/ 5638 w 10162"/>
                    <a:gd name="connsiteY1" fmla="*/ 3115 h 3680"/>
                    <a:gd name="connsiteX2" fmla="*/ 5364 w 10162"/>
                    <a:gd name="connsiteY2" fmla="*/ 736 h 3680"/>
                    <a:gd name="connsiteX3" fmla="*/ 1225 w 10162"/>
                    <a:gd name="connsiteY3" fmla="*/ 713 h 3680"/>
                    <a:gd name="connsiteX4" fmla="*/ 384 w 10162"/>
                    <a:gd name="connsiteY4" fmla="*/ 1642 h 3680"/>
                    <a:gd name="connsiteX5" fmla="*/ 4293 w 10162"/>
                    <a:gd name="connsiteY5" fmla="*/ 4329 h 3680"/>
                    <a:gd name="connsiteX6" fmla="*/ 4351 w 10162"/>
                    <a:gd name="connsiteY6" fmla="*/ 4318 h 3680"/>
                    <a:gd name="connsiteX7" fmla="*/ 9307 w 10162"/>
                    <a:gd name="connsiteY7" fmla="*/ 4221 h 3680"/>
                    <a:gd name="connsiteX8" fmla="*/ 10547 w 10162"/>
                    <a:gd name="connsiteY8" fmla="*/ 3919 h 3680"/>
                    <a:gd name="connsiteX9" fmla="*/ 7732 w 10162"/>
                    <a:gd name="connsiteY9" fmla="*/ 3038 h 3680"/>
                    <a:gd name="connsiteX10" fmla="*/ 7598 w 10162"/>
                    <a:gd name="connsiteY10" fmla="*/ 3115 h 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2" h="3680">
                      <a:moveTo>
                        <a:pt x="7598" y="3115"/>
                      </a:moveTo>
                      <a:cubicBezTo>
                        <a:pt x="6968" y="3364"/>
                        <a:pt x="6267" y="3364"/>
                        <a:pt x="5638" y="3115"/>
                      </a:cubicBezTo>
                      <a:cubicBezTo>
                        <a:pt x="4918" y="2794"/>
                        <a:pt x="4871" y="1749"/>
                        <a:pt x="5364" y="736"/>
                      </a:cubicBezTo>
                      <a:cubicBezTo>
                        <a:pt x="3970" y="685"/>
                        <a:pt x="2614" y="713"/>
                        <a:pt x="1225" y="713"/>
                      </a:cubicBezTo>
                      <a:cubicBezTo>
                        <a:pt x="786" y="829"/>
                        <a:pt x="456" y="1193"/>
                        <a:pt x="384" y="1642"/>
                      </a:cubicBezTo>
                      <a:cubicBezTo>
                        <a:pt x="722" y="3464"/>
                        <a:pt x="2471" y="4667"/>
                        <a:pt x="4293" y="4329"/>
                      </a:cubicBezTo>
                      <a:cubicBezTo>
                        <a:pt x="4312" y="4326"/>
                        <a:pt x="4332" y="4322"/>
                        <a:pt x="4351" y="4318"/>
                      </a:cubicBezTo>
                      <a:cubicBezTo>
                        <a:pt x="5979" y="3950"/>
                        <a:pt x="7666" y="3917"/>
                        <a:pt x="9307" y="4221"/>
                      </a:cubicBezTo>
                      <a:cubicBezTo>
                        <a:pt x="9742" y="4249"/>
                        <a:pt x="10174" y="4144"/>
                        <a:pt x="10547" y="3919"/>
                      </a:cubicBezTo>
                      <a:cubicBezTo>
                        <a:pt x="10013" y="2898"/>
                        <a:pt x="8753" y="2504"/>
                        <a:pt x="7732" y="3038"/>
                      </a:cubicBezTo>
                      <a:cubicBezTo>
                        <a:pt x="7687" y="3062"/>
                        <a:pt x="7642" y="3088"/>
                        <a:pt x="7598" y="311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6" name="Freeform 4755">
                  <a:extLst>
                    <a:ext uri="{FF2B5EF4-FFF2-40B4-BE49-F238E27FC236}">
                      <a16:creationId xmlns:a16="http://schemas.microsoft.com/office/drawing/2014/main" id="{E3B77CFB-750A-3918-E7D8-2DC5E7F735DA}"/>
                    </a:ext>
                  </a:extLst>
                </p:cNvPr>
                <p:cNvSpPr/>
                <p:nvPr/>
              </p:nvSpPr>
              <p:spPr>
                <a:xfrm rot="-780000">
                  <a:off x="1851668" y="4123242"/>
                  <a:ext cx="7584" cy="3679"/>
                </a:xfrm>
                <a:custGeom>
                  <a:avLst/>
                  <a:gdLst>
                    <a:gd name="connsiteX0" fmla="*/ 849 w 7584"/>
                    <a:gd name="connsiteY0" fmla="*/ 1054 h 3679"/>
                    <a:gd name="connsiteX1" fmla="*/ 385 w 7584"/>
                    <a:gd name="connsiteY1" fmla="*/ 2448 h 3679"/>
                    <a:gd name="connsiteX2" fmla="*/ 5591 w 7584"/>
                    <a:gd name="connsiteY2" fmla="*/ 4283 h 3679"/>
                    <a:gd name="connsiteX3" fmla="*/ 6135 w 7584"/>
                    <a:gd name="connsiteY3" fmla="*/ 4380 h 3679"/>
                    <a:gd name="connsiteX4" fmla="*/ 6632 w 7584"/>
                    <a:gd name="connsiteY4" fmla="*/ 3042 h 3679"/>
                    <a:gd name="connsiteX5" fmla="*/ 7970 w 7584"/>
                    <a:gd name="connsiteY5" fmla="*/ 835 h 3679"/>
                    <a:gd name="connsiteX6" fmla="*/ 7175 w 7584"/>
                    <a:gd name="connsiteY6" fmla="*/ 710 h 3679"/>
                    <a:gd name="connsiteX7" fmla="*/ 849 w 7584"/>
                    <a:gd name="connsiteY7" fmla="*/ 1054 h 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4" h="3679">
                      <a:moveTo>
                        <a:pt x="849" y="1054"/>
                      </a:moveTo>
                      <a:cubicBezTo>
                        <a:pt x="677" y="1518"/>
                        <a:pt x="529" y="1983"/>
                        <a:pt x="385" y="2448"/>
                      </a:cubicBezTo>
                      <a:cubicBezTo>
                        <a:pt x="2122" y="3093"/>
                        <a:pt x="3831" y="3739"/>
                        <a:pt x="5591" y="4283"/>
                      </a:cubicBezTo>
                      <a:cubicBezTo>
                        <a:pt x="5770" y="4329"/>
                        <a:pt x="5951" y="4362"/>
                        <a:pt x="6135" y="4380"/>
                      </a:cubicBezTo>
                      <a:lnTo>
                        <a:pt x="6632" y="3042"/>
                      </a:lnTo>
                      <a:cubicBezTo>
                        <a:pt x="6910" y="2217"/>
                        <a:pt x="7367" y="1464"/>
                        <a:pt x="7970" y="835"/>
                      </a:cubicBezTo>
                      <a:cubicBezTo>
                        <a:pt x="7721" y="724"/>
                        <a:pt x="7446" y="681"/>
                        <a:pt x="7175" y="710"/>
                      </a:cubicBezTo>
                      <a:cubicBezTo>
                        <a:pt x="5173" y="1569"/>
                        <a:pt x="2932" y="1691"/>
                        <a:pt x="849" y="10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7" name="Freeform 4756">
                  <a:extLst>
                    <a:ext uri="{FF2B5EF4-FFF2-40B4-BE49-F238E27FC236}">
                      <a16:creationId xmlns:a16="http://schemas.microsoft.com/office/drawing/2014/main" id="{CF169EE7-ECC8-DC01-3D1F-72291F3FCEDC}"/>
                    </a:ext>
                  </a:extLst>
                </p:cNvPr>
                <p:cNvSpPr/>
                <p:nvPr/>
              </p:nvSpPr>
              <p:spPr>
                <a:xfrm rot="-780000">
                  <a:off x="1868749" y="4105208"/>
                  <a:ext cx="4338" cy="3154"/>
                </a:xfrm>
                <a:custGeom>
                  <a:avLst/>
                  <a:gdLst>
                    <a:gd name="connsiteX0" fmla="*/ 1028 w 4338"/>
                    <a:gd name="connsiteY0" fmla="*/ 3555 h 3154"/>
                    <a:gd name="connsiteX1" fmla="*/ 3509 w 4338"/>
                    <a:gd name="connsiteY1" fmla="*/ 3853 h 3154"/>
                    <a:gd name="connsiteX2" fmla="*/ 4154 w 4338"/>
                    <a:gd name="connsiteY2" fmla="*/ 2835 h 3154"/>
                    <a:gd name="connsiteX3" fmla="*/ 4726 w 4338"/>
                    <a:gd name="connsiteY3" fmla="*/ 1841 h 3154"/>
                    <a:gd name="connsiteX4" fmla="*/ 2965 w 4338"/>
                    <a:gd name="connsiteY4" fmla="*/ 698 h 3154"/>
                    <a:gd name="connsiteX5" fmla="*/ 2645 w 4338"/>
                    <a:gd name="connsiteY5" fmla="*/ 1018 h 3154"/>
                    <a:gd name="connsiteX6" fmla="*/ 387 w 4338"/>
                    <a:gd name="connsiteY6" fmla="*/ 3276 h 3154"/>
                    <a:gd name="connsiteX7" fmla="*/ 1028 w 4338"/>
                    <a:gd name="connsiteY7" fmla="*/ 3555 h 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8" h="3154">
                      <a:moveTo>
                        <a:pt x="1028" y="3555"/>
                      </a:moveTo>
                      <a:cubicBezTo>
                        <a:pt x="1842" y="3745"/>
                        <a:pt x="2674" y="3845"/>
                        <a:pt x="3509" y="3853"/>
                      </a:cubicBezTo>
                      <a:cubicBezTo>
                        <a:pt x="3757" y="3536"/>
                        <a:pt x="3974" y="3195"/>
                        <a:pt x="4154" y="2835"/>
                      </a:cubicBezTo>
                      <a:lnTo>
                        <a:pt x="4726" y="1841"/>
                      </a:lnTo>
                      <a:cubicBezTo>
                        <a:pt x="4131" y="1446"/>
                        <a:pt x="3537" y="1046"/>
                        <a:pt x="2965" y="698"/>
                      </a:cubicBezTo>
                      <a:lnTo>
                        <a:pt x="2645" y="1018"/>
                      </a:lnTo>
                      <a:cubicBezTo>
                        <a:pt x="1878" y="1687"/>
                        <a:pt x="1131" y="2482"/>
                        <a:pt x="387" y="3276"/>
                      </a:cubicBezTo>
                      <a:cubicBezTo>
                        <a:pt x="594" y="3386"/>
                        <a:pt x="808" y="3479"/>
                        <a:pt x="1028" y="35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8" name="Freeform 4757">
                  <a:extLst>
                    <a:ext uri="{FF2B5EF4-FFF2-40B4-BE49-F238E27FC236}">
                      <a16:creationId xmlns:a16="http://schemas.microsoft.com/office/drawing/2014/main" id="{AEC5B098-3674-9008-D620-012D5F9A07E2}"/>
                    </a:ext>
                  </a:extLst>
                </p:cNvPr>
                <p:cNvSpPr/>
                <p:nvPr/>
              </p:nvSpPr>
              <p:spPr>
                <a:xfrm rot="-780000">
                  <a:off x="1862378" y="4117795"/>
                  <a:ext cx="7287" cy="2699"/>
                </a:xfrm>
                <a:custGeom>
                  <a:avLst/>
                  <a:gdLst>
                    <a:gd name="connsiteX0" fmla="*/ 1821 w 7287"/>
                    <a:gd name="connsiteY0" fmla="*/ 2600 h 2699"/>
                    <a:gd name="connsiteX1" fmla="*/ 617 w 7287"/>
                    <a:gd name="connsiteY1" fmla="*/ 1408 h 2699"/>
                    <a:gd name="connsiteX2" fmla="*/ 618 w 7287"/>
                    <a:gd name="connsiteY2" fmla="*/ 1341 h 2699"/>
                    <a:gd name="connsiteX3" fmla="*/ 419 w 7287"/>
                    <a:gd name="connsiteY3" fmla="*/ 2159 h 2699"/>
                    <a:gd name="connsiteX4" fmla="*/ 1213 w 7287"/>
                    <a:gd name="connsiteY4" fmla="*/ 3274 h 2699"/>
                    <a:gd name="connsiteX5" fmla="*/ 2081 w 7287"/>
                    <a:gd name="connsiteY5" fmla="*/ 3399 h 2699"/>
                    <a:gd name="connsiteX6" fmla="*/ 6643 w 7287"/>
                    <a:gd name="connsiteY6" fmla="*/ 3228 h 2699"/>
                    <a:gd name="connsiteX7" fmla="*/ 7409 w 7287"/>
                    <a:gd name="connsiteY7" fmla="*/ 2387 h 2699"/>
                    <a:gd name="connsiteX8" fmla="*/ 4158 w 7287"/>
                    <a:gd name="connsiteY8" fmla="*/ 700 h 2699"/>
                    <a:gd name="connsiteX9" fmla="*/ 3837 w 7287"/>
                    <a:gd name="connsiteY9" fmla="*/ 723 h 2699"/>
                    <a:gd name="connsiteX10" fmla="*/ 1821 w 7287"/>
                    <a:gd name="connsiteY10" fmla="*/ 2600 h 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7" h="2699">
                      <a:moveTo>
                        <a:pt x="1821" y="2600"/>
                      </a:moveTo>
                      <a:cubicBezTo>
                        <a:pt x="1159" y="2604"/>
                        <a:pt x="620" y="2070"/>
                        <a:pt x="617" y="1408"/>
                      </a:cubicBezTo>
                      <a:cubicBezTo>
                        <a:pt x="617" y="1386"/>
                        <a:pt x="617" y="1364"/>
                        <a:pt x="618" y="1341"/>
                      </a:cubicBezTo>
                      <a:cubicBezTo>
                        <a:pt x="413" y="1560"/>
                        <a:pt x="337" y="1870"/>
                        <a:pt x="419" y="2159"/>
                      </a:cubicBezTo>
                      <a:cubicBezTo>
                        <a:pt x="627" y="2567"/>
                        <a:pt x="895" y="2943"/>
                        <a:pt x="1213" y="3274"/>
                      </a:cubicBezTo>
                      <a:cubicBezTo>
                        <a:pt x="1496" y="3352"/>
                        <a:pt x="1788" y="3394"/>
                        <a:pt x="2081" y="3399"/>
                      </a:cubicBezTo>
                      <a:cubicBezTo>
                        <a:pt x="3619" y="3348"/>
                        <a:pt x="5156" y="3325"/>
                        <a:pt x="6643" y="3228"/>
                      </a:cubicBezTo>
                      <a:cubicBezTo>
                        <a:pt x="7214" y="3176"/>
                        <a:pt x="8129" y="3176"/>
                        <a:pt x="7409" y="2387"/>
                      </a:cubicBezTo>
                      <a:cubicBezTo>
                        <a:pt x="6574" y="1437"/>
                        <a:pt x="5414" y="836"/>
                        <a:pt x="4158" y="700"/>
                      </a:cubicBezTo>
                      <a:lnTo>
                        <a:pt x="3837" y="723"/>
                      </a:lnTo>
                      <a:cubicBezTo>
                        <a:pt x="3405" y="1908"/>
                        <a:pt x="2564" y="2651"/>
                        <a:pt x="1821" y="26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59" name="Freeform 4758">
                  <a:extLst>
                    <a:ext uri="{FF2B5EF4-FFF2-40B4-BE49-F238E27FC236}">
                      <a16:creationId xmlns:a16="http://schemas.microsoft.com/office/drawing/2014/main" id="{19AE0E28-C79E-7DF0-9F16-273E9A3513C3}"/>
                    </a:ext>
                  </a:extLst>
                </p:cNvPr>
                <p:cNvSpPr/>
                <p:nvPr/>
              </p:nvSpPr>
              <p:spPr>
                <a:xfrm rot="-780000">
                  <a:off x="1839473" y="4130043"/>
                  <a:ext cx="5954" cy="3721"/>
                </a:xfrm>
                <a:custGeom>
                  <a:avLst/>
                  <a:gdLst>
                    <a:gd name="connsiteX0" fmla="*/ 1010 w 5954"/>
                    <a:gd name="connsiteY0" fmla="*/ 3927 h 3721"/>
                    <a:gd name="connsiteX1" fmla="*/ 3068 w 5954"/>
                    <a:gd name="connsiteY1" fmla="*/ 4062 h 3721"/>
                    <a:gd name="connsiteX2" fmla="*/ 3332 w 5954"/>
                    <a:gd name="connsiteY2" fmla="*/ 3755 h 3721"/>
                    <a:gd name="connsiteX3" fmla="*/ 3383 w 5954"/>
                    <a:gd name="connsiteY3" fmla="*/ 3732 h 3721"/>
                    <a:gd name="connsiteX4" fmla="*/ 3285 w 5954"/>
                    <a:gd name="connsiteY4" fmla="*/ 1622 h 3721"/>
                    <a:gd name="connsiteX5" fmla="*/ 4800 w 5954"/>
                    <a:gd name="connsiteY5" fmla="*/ 2663 h 3721"/>
                    <a:gd name="connsiteX6" fmla="*/ 6337 w 5954"/>
                    <a:gd name="connsiteY6" fmla="*/ 2166 h 3721"/>
                    <a:gd name="connsiteX7" fmla="*/ 6017 w 5954"/>
                    <a:gd name="connsiteY7" fmla="*/ 1892 h 3721"/>
                    <a:gd name="connsiteX8" fmla="*/ 5250 w 5954"/>
                    <a:gd name="connsiteY8" fmla="*/ 702 h 3721"/>
                    <a:gd name="connsiteX9" fmla="*/ 1233 w 5954"/>
                    <a:gd name="connsiteY9" fmla="*/ 1966 h 3721"/>
                    <a:gd name="connsiteX10" fmla="*/ 1010 w 5954"/>
                    <a:gd name="connsiteY10" fmla="*/ 3927 h 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4" h="3721">
                      <a:moveTo>
                        <a:pt x="1010" y="3927"/>
                      </a:moveTo>
                      <a:cubicBezTo>
                        <a:pt x="1541" y="4533"/>
                        <a:pt x="2462" y="4593"/>
                        <a:pt x="3068" y="4062"/>
                      </a:cubicBezTo>
                      <a:cubicBezTo>
                        <a:pt x="3170" y="3972"/>
                        <a:pt x="3259" y="3869"/>
                        <a:pt x="3332" y="3755"/>
                      </a:cubicBezTo>
                      <a:lnTo>
                        <a:pt x="3383" y="3732"/>
                      </a:lnTo>
                      <a:cubicBezTo>
                        <a:pt x="2836" y="3148"/>
                        <a:pt x="2795" y="2254"/>
                        <a:pt x="3285" y="1622"/>
                      </a:cubicBezTo>
                      <a:lnTo>
                        <a:pt x="4800" y="2663"/>
                      </a:lnTo>
                      <a:cubicBezTo>
                        <a:pt x="5287" y="2428"/>
                        <a:pt x="5804" y="2260"/>
                        <a:pt x="6337" y="2166"/>
                      </a:cubicBezTo>
                      <a:lnTo>
                        <a:pt x="6017" y="1892"/>
                      </a:lnTo>
                      <a:cubicBezTo>
                        <a:pt x="5636" y="1592"/>
                        <a:pt x="5366" y="1173"/>
                        <a:pt x="5250" y="702"/>
                      </a:cubicBezTo>
                      <a:cubicBezTo>
                        <a:pt x="3913" y="1074"/>
                        <a:pt x="2573" y="1495"/>
                        <a:pt x="1233" y="1966"/>
                      </a:cubicBezTo>
                      <a:cubicBezTo>
                        <a:pt x="225" y="2315"/>
                        <a:pt x="67" y="3081"/>
                        <a:pt x="1010" y="392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0" name="Freeform 4759">
                  <a:extLst>
                    <a:ext uri="{FF2B5EF4-FFF2-40B4-BE49-F238E27FC236}">
                      <a16:creationId xmlns:a16="http://schemas.microsoft.com/office/drawing/2014/main" id="{A4283FA7-6098-8A2D-0E93-C94437B93A30}"/>
                    </a:ext>
                  </a:extLst>
                </p:cNvPr>
                <p:cNvSpPr/>
                <p:nvPr/>
              </p:nvSpPr>
              <p:spPr>
                <a:xfrm rot="-780000">
                  <a:off x="1838981" y="4093473"/>
                  <a:ext cx="3567" cy="3099"/>
                </a:xfrm>
                <a:custGeom>
                  <a:avLst/>
                  <a:gdLst>
                    <a:gd name="connsiteX0" fmla="*/ 3452 w 3567"/>
                    <a:gd name="connsiteY0" fmla="*/ 891 h 3099"/>
                    <a:gd name="connsiteX1" fmla="*/ 3132 w 3567"/>
                    <a:gd name="connsiteY1" fmla="*/ 1263 h 3099"/>
                    <a:gd name="connsiteX2" fmla="*/ 382 w 3567"/>
                    <a:gd name="connsiteY2" fmla="*/ 2280 h 3099"/>
                    <a:gd name="connsiteX3" fmla="*/ 1845 w 3567"/>
                    <a:gd name="connsiteY3" fmla="*/ 3795 h 3099"/>
                    <a:gd name="connsiteX4" fmla="*/ 2310 w 3567"/>
                    <a:gd name="connsiteY4" fmla="*/ 3721 h 3099"/>
                    <a:gd name="connsiteX5" fmla="*/ 3703 w 3567"/>
                    <a:gd name="connsiteY5" fmla="*/ 3103 h 3099"/>
                    <a:gd name="connsiteX6" fmla="*/ 3949 w 3567"/>
                    <a:gd name="connsiteY6" fmla="*/ 696 h 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7" h="3099">
                      <a:moveTo>
                        <a:pt x="3452" y="891"/>
                      </a:moveTo>
                      <a:cubicBezTo>
                        <a:pt x="3308" y="977"/>
                        <a:pt x="3195" y="1107"/>
                        <a:pt x="3132" y="1263"/>
                      </a:cubicBezTo>
                      <a:cubicBezTo>
                        <a:pt x="2783" y="2029"/>
                        <a:pt x="2463" y="2777"/>
                        <a:pt x="382" y="2280"/>
                      </a:cubicBezTo>
                      <a:cubicBezTo>
                        <a:pt x="714" y="2916"/>
                        <a:pt x="1222" y="3442"/>
                        <a:pt x="1845" y="3795"/>
                      </a:cubicBezTo>
                      <a:lnTo>
                        <a:pt x="2310" y="3721"/>
                      </a:lnTo>
                      <a:cubicBezTo>
                        <a:pt x="2774" y="3670"/>
                        <a:pt x="3647" y="3326"/>
                        <a:pt x="3703" y="3103"/>
                      </a:cubicBezTo>
                      <a:cubicBezTo>
                        <a:pt x="3868" y="2311"/>
                        <a:pt x="3951" y="1504"/>
                        <a:pt x="3949" y="6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1" name="Freeform 4760">
                  <a:extLst>
                    <a:ext uri="{FF2B5EF4-FFF2-40B4-BE49-F238E27FC236}">
                      <a16:creationId xmlns:a16="http://schemas.microsoft.com/office/drawing/2014/main" id="{25D7B7A4-0228-4FC9-8D81-607C9026A6F0}"/>
                    </a:ext>
                  </a:extLst>
                </p:cNvPr>
                <p:cNvSpPr/>
                <p:nvPr/>
              </p:nvSpPr>
              <p:spPr>
                <a:xfrm rot="-780000">
                  <a:off x="1862209" y="4110525"/>
                  <a:ext cx="1978" cy="3407"/>
                </a:xfrm>
                <a:custGeom>
                  <a:avLst/>
                  <a:gdLst>
                    <a:gd name="connsiteX0" fmla="*/ 386 w 1978"/>
                    <a:gd name="connsiteY0" fmla="*/ 1750 h 3407"/>
                    <a:gd name="connsiteX1" fmla="*/ 1227 w 1978"/>
                    <a:gd name="connsiteY1" fmla="*/ 3860 h 3407"/>
                    <a:gd name="connsiteX2" fmla="*/ 1524 w 1978"/>
                    <a:gd name="connsiteY2" fmla="*/ 4106 h 3407"/>
                    <a:gd name="connsiteX3" fmla="*/ 2365 w 1978"/>
                    <a:gd name="connsiteY3" fmla="*/ 1997 h 3407"/>
                    <a:gd name="connsiteX4" fmla="*/ 2267 w 1978"/>
                    <a:gd name="connsiteY4" fmla="*/ 756 h 3407"/>
                    <a:gd name="connsiteX5" fmla="*/ 386 w 1978"/>
                    <a:gd name="connsiteY5" fmla="*/ 1750 h 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 h="3407">
                      <a:moveTo>
                        <a:pt x="386" y="1750"/>
                      </a:moveTo>
                      <a:cubicBezTo>
                        <a:pt x="601" y="2478"/>
                        <a:pt x="883" y="3184"/>
                        <a:pt x="1227" y="3860"/>
                      </a:cubicBezTo>
                      <a:lnTo>
                        <a:pt x="1524" y="4106"/>
                      </a:lnTo>
                      <a:cubicBezTo>
                        <a:pt x="2074" y="3543"/>
                        <a:pt x="2376" y="2784"/>
                        <a:pt x="2365" y="1997"/>
                      </a:cubicBezTo>
                      <a:cubicBezTo>
                        <a:pt x="2342" y="1574"/>
                        <a:pt x="2314" y="1156"/>
                        <a:pt x="2267" y="756"/>
                      </a:cubicBezTo>
                      <a:cubicBezTo>
                        <a:pt x="1476" y="535"/>
                        <a:pt x="650" y="972"/>
                        <a:pt x="386" y="175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2" name="Freeform 4761">
                  <a:extLst>
                    <a:ext uri="{FF2B5EF4-FFF2-40B4-BE49-F238E27FC236}">
                      <a16:creationId xmlns:a16="http://schemas.microsoft.com/office/drawing/2014/main" id="{B58453A9-A309-3037-42BF-61C459D64DB8}"/>
                    </a:ext>
                  </a:extLst>
                </p:cNvPr>
                <p:cNvSpPr/>
                <p:nvPr/>
              </p:nvSpPr>
              <p:spPr>
                <a:xfrm rot="-780000">
                  <a:off x="1865033" y="4112097"/>
                  <a:ext cx="1709" cy="1393"/>
                </a:xfrm>
                <a:custGeom>
                  <a:avLst/>
                  <a:gdLst>
                    <a:gd name="connsiteX0" fmla="*/ 387 w 1709"/>
                    <a:gd name="connsiteY0" fmla="*/ 2093 h 1393"/>
                    <a:gd name="connsiteX1" fmla="*/ 1948 w 1709"/>
                    <a:gd name="connsiteY1" fmla="*/ 1628 h 1393"/>
                    <a:gd name="connsiteX2" fmla="*/ 1948 w 1709"/>
                    <a:gd name="connsiteY2" fmla="*/ 699 h 1393"/>
                    <a:gd name="connsiteX3" fmla="*/ 1130 w 1709"/>
                    <a:gd name="connsiteY3" fmla="*/ 1094 h 1393"/>
                    <a:gd name="connsiteX4" fmla="*/ 387 w 1709"/>
                    <a:gd name="connsiteY4" fmla="*/ 2093 h 1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 h="1393">
                      <a:moveTo>
                        <a:pt x="387" y="2093"/>
                      </a:moveTo>
                      <a:cubicBezTo>
                        <a:pt x="936" y="2059"/>
                        <a:pt x="1469" y="1900"/>
                        <a:pt x="1948" y="1628"/>
                      </a:cubicBezTo>
                      <a:cubicBezTo>
                        <a:pt x="2170" y="1480"/>
                        <a:pt x="2119" y="1131"/>
                        <a:pt x="1948" y="699"/>
                      </a:cubicBezTo>
                      <a:cubicBezTo>
                        <a:pt x="1685" y="850"/>
                        <a:pt x="1412" y="982"/>
                        <a:pt x="1130" y="1094"/>
                      </a:cubicBezTo>
                      <a:cubicBezTo>
                        <a:pt x="735" y="1286"/>
                        <a:pt x="457" y="1659"/>
                        <a:pt x="387" y="20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3" name="Freeform 4762">
                  <a:extLst>
                    <a:ext uri="{FF2B5EF4-FFF2-40B4-BE49-F238E27FC236}">
                      <a16:creationId xmlns:a16="http://schemas.microsoft.com/office/drawing/2014/main" id="{55AFADA1-4E57-D479-6912-9A1C4AA6B500}"/>
                    </a:ext>
                  </a:extLst>
                </p:cNvPr>
                <p:cNvSpPr/>
                <p:nvPr/>
              </p:nvSpPr>
              <p:spPr>
                <a:xfrm rot="-780000">
                  <a:off x="1858904" y="4139519"/>
                  <a:ext cx="4004" cy="5202"/>
                </a:xfrm>
                <a:custGeom>
                  <a:avLst/>
                  <a:gdLst>
                    <a:gd name="connsiteX0" fmla="*/ 1803 w 4004"/>
                    <a:gd name="connsiteY0" fmla="*/ 5169 h 5202"/>
                    <a:gd name="connsiteX1" fmla="*/ 1975 w 4004"/>
                    <a:gd name="connsiteY1" fmla="*/ 5294 h 5202"/>
                    <a:gd name="connsiteX2" fmla="*/ 4107 w 4004"/>
                    <a:gd name="connsiteY2" fmla="*/ 5666 h 5202"/>
                    <a:gd name="connsiteX3" fmla="*/ 4232 w 4004"/>
                    <a:gd name="connsiteY3" fmla="*/ 4449 h 5202"/>
                    <a:gd name="connsiteX4" fmla="*/ 1306 w 4004"/>
                    <a:gd name="connsiteY4" fmla="*/ 1224 h 5202"/>
                    <a:gd name="connsiteX5" fmla="*/ 437 w 4004"/>
                    <a:gd name="connsiteY5" fmla="*/ 704 h 5202"/>
                    <a:gd name="connsiteX6" fmla="*/ 386 w 4004"/>
                    <a:gd name="connsiteY6" fmla="*/ 801 h 5202"/>
                    <a:gd name="connsiteX7" fmla="*/ 1803 w 4004"/>
                    <a:gd name="connsiteY7" fmla="*/ 5169 h 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 h="5202">
                      <a:moveTo>
                        <a:pt x="1803" y="5169"/>
                      </a:moveTo>
                      <a:lnTo>
                        <a:pt x="1975" y="5294"/>
                      </a:lnTo>
                      <a:cubicBezTo>
                        <a:pt x="2491" y="5936"/>
                        <a:pt x="3403" y="6095"/>
                        <a:pt x="4107" y="5666"/>
                      </a:cubicBezTo>
                      <a:cubicBezTo>
                        <a:pt x="4431" y="5341"/>
                        <a:pt x="4483" y="4833"/>
                        <a:pt x="4232" y="4449"/>
                      </a:cubicBezTo>
                      <a:cubicBezTo>
                        <a:pt x="3371" y="3275"/>
                        <a:pt x="2390" y="2195"/>
                        <a:pt x="1306" y="1224"/>
                      </a:cubicBezTo>
                      <a:cubicBezTo>
                        <a:pt x="1054" y="994"/>
                        <a:pt x="759" y="817"/>
                        <a:pt x="437" y="704"/>
                      </a:cubicBezTo>
                      <a:lnTo>
                        <a:pt x="386" y="801"/>
                      </a:lnTo>
                      <a:cubicBezTo>
                        <a:pt x="888" y="2367"/>
                        <a:pt x="1287" y="3826"/>
                        <a:pt x="1803" y="51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4" name="Freeform 4763">
                  <a:extLst>
                    <a:ext uri="{FF2B5EF4-FFF2-40B4-BE49-F238E27FC236}">
                      <a16:creationId xmlns:a16="http://schemas.microsoft.com/office/drawing/2014/main" id="{FC76DD36-1F50-928E-18AF-D5647E034D2D}"/>
                    </a:ext>
                  </a:extLst>
                </p:cNvPr>
                <p:cNvSpPr/>
                <p:nvPr/>
              </p:nvSpPr>
              <p:spPr>
                <a:xfrm rot="-780000">
                  <a:off x="1857062" y="4140621"/>
                  <a:ext cx="496" cy="859"/>
                </a:xfrm>
                <a:custGeom>
                  <a:avLst/>
                  <a:gdLst>
                    <a:gd name="connsiteX0" fmla="*/ 883 w 496"/>
                    <a:gd name="connsiteY0" fmla="*/ 778 h 859"/>
                    <a:gd name="connsiteX1" fmla="*/ 757 w 496"/>
                    <a:gd name="connsiteY1" fmla="*/ 704 h 859"/>
                    <a:gd name="connsiteX2" fmla="*/ 386 w 496"/>
                    <a:gd name="connsiteY2" fmla="*/ 1169 h 859"/>
                    <a:gd name="connsiteX3" fmla="*/ 609 w 496"/>
                    <a:gd name="connsiteY3" fmla="*/ 1564 h 859"/>
                    <a:gd name="connsiteX4" fmla="*/ 832 w 496"/>
                    <a:gd name="connsiteY4" fmla="*/ 1341 h 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 h="859">
                      <a:moveTo>
                        <a:pt x="883" y="778"/>
                      </a:moveTo>
                      <a:lnTo>
                        <a:pt x="757" y="704"/>
                      </a:lnTo>
                      <a:cubicBezTo>
                        <a:pt x="622" y="849"/>
                        <a:pt x="498" y="1005"/>
                        <a:pt x="386" y="1169"/>
                      </a:cubicBezTo>
                      <a:lnTo>
                        <a:pt x="609" y="1564"/>
                      </a:lnTo>
                      <a:lnTo>
                        <a:pt x="832" y="134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5" name="Freeform 4764">
                  <a:extLst>
                    <a:ext uri="{FF2B5EF4-FFF2-40B4-BE49-F238E27FC236}">
                      <a16:creationId xmlns:a16="http://schemas.microsoft.com/office/drawing/2014/main" id="{4AF5B145-69B1-4FB8-A24D-B449C3C5E4D3}"/>
                    </a:ext>
                  </a:extLst>
                </p:cNvPr>
                <p:cNvSpPr/>
                <p:nvPr/>
              </p:nvSpPr>
              <p:spPr>
                <a:xfrm rot="-780000">
                  <a:off x="1852476" y="4139637"/>
                  <a:ext cx="2345" cy="3150"/>
                </a:xfrm>
                <a:custGeom>
                  <a:avLst/>
                  <a:gdLst>
                    <a:gd name="connsiteX0" fmla="*/ 826 w 2345"/>
                    <a:gd name="connsiteY0" fmla="*/ 1424 h 3150"/>
                    <a:gd name="connsiteX1" fmla="*/ 431 w 2345"/>
                    <a:gd name="connsiteY1" fmla="*/ 3060 h 3150"/>
                    <a:gd name="connsiteX2" fmla="*/ 1871 w 2345"/>
                    <a:gd name="connsiteY2" fmla="*/ 3854 h 3150"/>
                    <a:gd name="connsiteX3" fmla="*/ 2266 w 2345"/>
                    <a:gd name="connsiteY3" fmla="*/ 2837 h 3150"/>
                    <a:gd name="connsiteX4" fmla="*/ 2384 w 2345"/>
                    <a:gd name="connsiteY4" fmla="*/ 1416 h 3150"/>
                    <a:gd name="connsiteX5" fmla="*/ 2730 w 2345"/>
                    <a:gd name="connsiteY5" fmla="*/ 1224 h 3150"/>
                    <a:gd name="connsiteX6" fmla="*/ 1615 w 2345"/>
                    <a:gd name="connsiteY6" fmla="*/ 704 h 3150"/>
                    <a:gd name="connsiteX7" fmla="*/ 826 w 2345"/>
                    <a:gd name="connsiteY7" fmla="*/ 1424 h 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5" h="3150">
                      <a:moveTo>
                        <a:pt x="826" y="1424"/>
                      </a:moveTo>
                      <a:cubicBezTo>
                        <a:pt x="448" y="1879"/>
                        <a:pt x="302" y="2483"/>
                        <a:pt x="431" y="3060"/>
                      </a:cubicBezTo>
                      <a:cubicBezTo>
                        <a:pt x="454" y="3306"/>
                        <a:pt x="1360" y="3603"/>
                        <a:pt x="1871" y="3854"/>
                      </a:cubicBezTo>
                      <a:cubicBezTo>
                        <a:pt x="2020" y="3506"/>
                        <a:pt x="2414" y="3134"/>
                        <a:pt x="2266" y="2837"/>
                      </a:cubicBezTo>
                      <a:cubicBezTo>
                        <a:pt x="1906" y="2411"/>
                        <a:pt x="1959" y="1775"/>
                        <a:pt x="2384" y="1416"/>
                      </a:cubicBezTo>
                      <a:cubicBezTo>
                        <a:pt x="2486" y="1330"/>
                        <a:pt x="2603" y="1265"/>
                        <a:pt x="2730" y="1224"/>
                      </a:cubicBezTo>
                      <a:lnTo>
                        <a:pt x="1615" y="704"/>
                      </a:lnTo>
                      <a:cubicBezTo>
                        <a:pt x="1323" y="910"/>
                        <a:pt x="1058" y="1152"/>
                        <a:pt x="826" y="142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6" name="Freeform 4765">
                  <a:extLst>
                    <a:ext uri="{FF2B5EF4-FFF2-40B4-BE49-F238E27FC236}">
                      <a16:creationId xmlns:a16="http://schemas.microsoft.com/office/drawing/2014/main" id="{638FB5AB-A58E-C30D-82D7-4D93C6EE76A9}"/>
                    </a:ext>
                  </a:extLst>
                </p:cNvPr>
                <p:cNvSpPr/>
                <p:nvPr/>
              </p:nvSpPr>
              <p:spPr>
                <a:xfrm rot="-780000">
                  <a:off x="1836207" y="4093210"/>
                  <a:ext cx="1240" cy="1291"/>
                </a:xfrm>
                <a:custGeom>
                  <a:avLst/>
                  <a:gdLst>
                    <a:gd name="connsiteX0" fmla="*/ 1622 w 1240"/>
                    <a:gd name="connsiteY0" fmla="*/ 1862 h 1291"/>
                    <a:gd name="connsiteX1" fmla="*/ 1125 w 1240"/>
                    <a:gd name="connsiteY1" fmla="*/ 696 h 1291"/>
                    <a:gd name="connsiteX2" fmla="*/ 953 w 1240"/>
                    <a:gd name="connsiteY2" fmla="*/ 845 h 1291"/>
                    <a:gd name="connsiteX3" fmla="*/ 382 w 1240"/>
                    <a:gd name="connsiteY3" fmla="*/ 1416 h 1291"/>
                    <a:gd name="connsiteX4" fmla="*/ 1102 w 1240"/>
                    <a:gd name="connsiteY4" fmla="*/ 1988 h 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 h="1291">
                      <a:moveTo>
                        <a:pt x="1622" y="1862"/>
                      </a:moveTo>
                      <a:cubicBezTo>
                        <a:pt x="1594" y="1428"/>
                        <a:pt x="1419" y="1017"/>
                        <a:pt x="1125" y="696"/>
                      </a:cubicBezTo>
                      <a:lnTo>
                        <a:pt x="953" y="845"/>
                      </a:lnTo>
                      <a:lnTo>
                        <a:pt x="382" y="1416"/>
                      </a:lnTo>
                      <a:lnTo>
                        <a:pt x="1102" y="198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7" name="Freeform 4766">
                  <a:extLst>
                    <a:ext uri="{FF2B5EF4-FFF2-40B4-BE49-F238E27FC236}">
                      <a16:creationId xmlns:a16="http://schemas.microsoft.com/office/drawing/2014/main" id="{FC63A5EC-CC9D-64B9-26DE-E8089F6AC0A5}"/>
                    </a:ext>
                  </a:extLst>
                </p:cNvPr>
                <p:cNvSpPr/>
                <p:nvPr/>
              </p:nvSpPr>
              <p:spPr>
                <a:xfrm rot="-780000">
                  <a:off x="1771383" y="4101291"/>
                  <a:ext cx="1851" cy="1263"/>
                </a:xfrm>
                <a:custGeom>
                  <a:avLst/>
                  <a:gdLst>
                    <a:gd name="connsiteX0" fmla="*/ 401 w 1851"/>
                    <a:gd name="connsiteY0" fmla="*/ 772 h 1263"/>
                    <a:gd name="connsiteX1" fmla="*/ 1330 w 1851"/>
                    <a:gd name="connsiteY1" fmla="*/ 1961 h 1263"/>
                    <a:gd name="connsiteX2" fmla="*/ 2199 w 1851"/>
                    <a:gd name="connsiteY2" fmla="*/ 1589 h 1263"/>
                    <a:gd name="connsiteX3" fmla="*/ 2222 w 1851"/>
                    <a:gd name="connsiteY3" fmla="*/ 1194 h 1263"/>
                    <a:gd name="connsiteX4" fmla="*/ 1479 w 1851"/>
                    <a:gd name="connsiteY4" fmla="*/ 823 h 1263"/>
                    <a:gd name="connsiteX5" fmla="*/ 401 w 1851"/>
                    <a:gd name="connsiteY5" fmla="*/ 772 h 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 h="1263">
                      <a:moveTo>
                        <a:pt x="401" y="772"/>
                      </a:moveTo>
                      <a:cubicBezTo>
                        <a:pt x="253" y="995"/>
                        <a:pt x="648" y="1492"/>
                        <a:pt x="1330" y="1961"/>
                      </a:cubicBezTo>
                      <a:cubicBezTo>
                        <a:pt x="1627" y="1854"/>
                        <a:pt x="1917" y="1730"/>
                        <a:pt x="2199" y="1589"/>
                      </a:cubicBezTo>
                      <a:lnTo>
                        <a:pt x="2222" y="1194"/>
                      </a:lnTo>
                      <a:cubicBezTo>
                        <a:pt x="1988" y="1046"/>
                        <a:pt x="1739" y="922"/>
                        <a:pt x="1479" y="823"/>
                      </a:cubicBezTo>
                      <a:cubicBezTo>
                        <a:pt x="1149" y="693"/>
                        <a:pt x="504" y="646"/>
                        <a:pt x="401" y="7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8" name="Freeform 4767">
                  <a:extLst>
                    <a:ext uri="{FF2B5EF4-FFF2-40B4-BE49-F238E27FC236}">
                      <a16:creationId xmlns:a16="http://schemas.microsoft.com/office/drawing/2014/main" id="{83D9F661-4929-5C07-E466-19DCDEC3F46C}"/>
                    </a:ext>
                  </a:extLst>
                </p:cNvPr>
                <p:cNvSpPr/>
                <p:nvPr/>
              </p:nvSpPr>
              <p:spPr>
                <a:xfrm rot="-780000">
                  <a:off x="1838649" y="4103766"/>
                  <a:ext cx="915" cy="966"/>
                </a:xfrm>
                <a:custGeom>
                  <a:avLst/>
                  <a:gdLst>
                    <a:gd name="connsiteX0" fmla="*/ 382 w 915"/>
                    <a:gd name="connsiteY0" fmla="*/ 870 h 966"/>
                    <a:gd name="connsiteX1" fmla="*/ 1200 w 915"/>
                    <a:gd name="connsiteY1" fmla="*/ 1664 h 966"/>
                    <a:gd name="connsiteX2" fmla="*/ 1297 w 915"/>
                    <a:gd name="connsiteY2" fmla="*/ 995 h 966"/>
                    <a:gd name="connsiteX3" fmla="*/ 874 w 915"/>
                    <a:gd name="connsiteY3" fmla="*/ 698 h 966"/>
                  </a:gdLst>
                  <a:ahLst/>
                  <a:cxnLst>
                    <a:cxn ang="0">
                      <a:pos x="connsiteX0" y="connsiteY0"/>
                    </a:cxn>
                    <a:cxn ang="0">
                      <a:pos x="connsiteX1" y="connsiteY1"/>
                    </a:cxn>
                    <a:cxn ang="0">
                      <a:pos x="connsiteX2" y="connsiteY2"/>
                    </a:cxn>
                    <a:cxn ang="0">
                      <a:pos x="connsiteX3" y="connsiteY3"/>
                    </a:cxn>
                  </a:cxnLst>
                  <a:rect l="l" t="t" r="r" b="b"/>
                  <a:pathLst>
                    <a:path w="915" h="966">
                      <a:moveTo>
                        <a:pt x="382" y="870"/>
                      </a:moveTo>
                      <a:lnTo>
                        <a:pt x="1200" y="1664"/>
                      </a:lnTo>
                      <a:lnTo>
                        <a:pt x="1297" y="995"/>
                      </a:lnTo>
                      <a:lnTo>
                        <a:pt x="874" y="69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69" name="Freeform 4768">
                  <a:extLst>
                    <a:ext uri="{FF2B5EF4-FFF2-40B4-BE49-F238E27FC236}">
                      <a16:creationId xmlns:a16="http://schemas.microsoft.com/office/drawing/2014/main" id="{A49B8AF6-1BEF-8463-D092-AF2FC269E3B8}"/>
                    </a:ext>
                  </a:extLst>
                </p:cNvPr>
                <p:cNvSpPr/>
                <p:nvPr/>
              </p:nvSpPr>
              <p:spPr>
                <a:xfrm rot="-780000">
                  <a:off x="1892061" y="4122463"/>
                  <a:ext cx="4811" cy="3967"/>
                </a:xfrm>
                <a:custGeom>
                  <a:avLst/>
                  <a:gdLst>
                    <a:gd name="connsiteX0" fmla="*/ 5153 w 4811"/>
                    <a:gd name="connsiteY0" fmla="*/ 2810 h 3967"/>
                    <a:gd name="connsiteX1" fmla="*/ 1878 w 4811"/>
                    <a:gd name="connsiteY1" fmla="*/ 701 h 3967"/>
                    <a:gd name="connsiteX2" fmla="*/ 392 w 4811"/>
                    <a:gd name="connsiteY2" fmla="*/ 2587 h 3967"/>
                    <a:gd name="connsiteX3" fmla="*/ 1409 w 4811"/>
                    <a:gd name="connsiteY3" fmla="*/ 3553 h 3967"/>
                    <a:gd name="connsiteX4" fmla="*/ 3369 w 4811"/>
                    <a:gd name="connsiteY4" fmla="*/ 4645 h 3967"/>
                    <a:gd name="connsiteX5" fmla="*/ 4535 w 4811"/>
                    <a:gd name="connsiteY5" fmla="*/ 4668 h 3967"/>
                    <a:gd name="connsiteX6" fmla="*/ 5204 w 4811"/>
                    <a:gd name="connsiteY6" fmla="*/ 2884 h 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 h="3967">
                      <a:moveTo>
                        <a:pt x="5153" y="2810"/>
                      </a:moveTo>
                      <a:cubicBezTo>
                        <a:pt x="4245" y="1856"/>
                        <a:pt x="3122" y="1132"/>
                        <a:pt x="1878" y="701"/>
                      </a:cubicBezTo>
                      <a:cubicBezTo>
                        <a:pt x="1588" y="1467"/>
                        <a:pt x="1069" y="2126"/>
                        <a:pt x="392" y="2587"/>
                      </a:cubicBezTo>
                      <a:cubicBezTo>
                        <a:pt x="694" y="2946"/>
                        <a:pt x="1035" y="3269"/>
                        <a:pt x="1409" y="3553"/>
                      </a:cubicBezTo>
                      <a:cubicBezTo>
                        <a:pt x="2013" y="4000"/>
                        <a:pt x="2672" y="4367"/>
                        <a:pt x="3369" y="4645"/>
                      </a:cubicBezTo>
                      <a:cubicBezTo>
                        <a:pt x="3615" y="4645"/>
                        <a:pt x="4061" y="4668"/>
                        <a:pt x="4535" y="4668"/>
                      </a:cubicBezTo>
                      <a:cubicBezTo>
                        <a:pt x="4758" y="4074"/>
                        <a:pt x="4999" y="3479"/>
                        <a:pt x="5204" y="28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0" name="Freeform 4769">
                  <a:extLst>
                    <a:ext uri="{FF2B5EF4-FFF2-40B4-BE49-F238E27FC236}">
                      <a16:creationId xmlns:a16="http://schemas.microsoft.com/office/drawing/2014/main" id="{F2438C3D-953D-67AC-07D9-317A80FDC247}"/>
                    </a:ext>
                  </a:extLst>
                </p:cNvPr>
                <p:cNvSpPr/>
                <p:nvPr/>
              </p:nvSpPr>
              <p:spPr>
                <a:xfrm rot="-780000">
                  <a:off x="1772040" y="4070624"/>
                  <a:ext cx="26298" cy="36343"/>
                </a:xfrm>
                <a:custGeom>
                  <a:avLst/>
                  <a:gdLst>
                    <a:gd name="connsiteX0" fmla="*/ 21569 w 26298"/>
                    <a:gd name="connsiteY0" fmla="*/ 30303 h 36343"/>
                    <a:gd name="connsiteX1" fmla="*/ 22461 w 26298"/>
                    <a:gd name="connsiteY1" fmla="*/ 30131 h 36343"/>
                    <a:gd name="connsiteX2" fmla="*/ 23181 w 26298"/>
                    <a:gd name="connsiteY2" fmla="*/ 30526 h 36343"/>
                    <a:gd name="connsiteX3" fmla="*/ 23645 w 26298"/>
                    <a:gd name="connsiteY3" fmla="*/ 30377 h 36343"/>
                    <a:gd name="connsiteX4" fmla="*/ 23993 w 26298"/>
                    <a:gd name="connsiteY4" fmla="*/ 29806 h 36343"/>
                    <a:gd name="connsiteX5" fmla="*/ 26622 w 26298"/>
                    <a:gd name="connsiteY5" fmla="*/ 23534 h 36343"/>
                    <a:gd name="connsiteX6" fmla="*/ 26348 w 26298"/>
                    <a:gd name="connsiteY6" fmla="*/ 22140 h 36343"/>
                    <a:gd name="connsiteX7" fmla="*/ 24955 w 26298"/>
                    <a:gd name="connsiteY7" fmla="*/ 18669 h 36343"/>
                    <a:gd name="connsiteX8" fmla="*/ 23418 w 26298"/>
                    <a:gd name="connsiteY8" fmla="*/ 17740 h 36343"/>
                    <a:gd name="connsiteX9" fmla="*/ 20594 w 26298"/>
                    <a:gd name="connsiteY9" fmla="*/ 18609 h 36343"/>
                    <a:gd name="connsiteX10" fmla="*/ 19850 w 26298"/>
                    <a:gd name="connsiteY10" fmla="*/ 15881 h 36343"/>
                    <a:gd name="connsiteX11" fmla="*/ 19158 w 26298"/>
                    <a:gd name="connsiteY11" fmla="*/ 14246 h 36343"/>
                    <a:gd name="connsiteX12" fmla="*/ 17175 w 26298"/>
                    <a:gd name="connsiteY12" fmla="*/ 14710 h 36343"/>
                    <a:gd name="connsiteX13" fmla="*/ 17124 w 26298"/>
                    <a:gd name="connsiteY13" fmla="*/ 14985 h 36343"/>
                    <a:gd name="connsiteX14" fmla="*/ 16135 w 26298"/>
                    <a:gd name="connsiteY14" fmla="*/ 15505 h 36343"/>
                    <a:gd name="connsiteX15" fmla="*/ 14797 w 26298"/>
                    <a:gd name="connsiteY15" fmla="*/ 15380 h 36343"/>
                    <a:gd name="connsiteX16" fmla="*/ 12939 w 26298"/>
                    <a:gd name="connsiteY16" fmla="*/ 14562 h 36343"/>
                    <a:gd name="connsiteX17" fmla="*/ 13088 w 26298"/>
                    <a:gd name="connsiteY17" fmla="*/ 12304 h 36343"/>
                    <a:gd name="connsiteX18" fmla="*/ 16608 w 26298"/>
                    <a:gd name="connsiteY18" fmla="*/ 7616 h 36343"/>
                    <a:gd name="connsiteX19" fmla="*/ 17574 w 26298"/>
                    <a:gd name="connsiteY19" fmla="*/ 4391 h 36343"/>
                    <a:gd name="connsiteX20" fmla="*/ 16906 w 26298"/>
                    <a:gd name="connsiteY20" fmla="*/ 1418 h 36343"/>
                    <a:gd name="connsiteX21" fmla="*/ 15977 w 26298"/>
                    <a:gd name="connsiteY21" fmla="*/ 725 h 36343"/>
                    <a:gd name="connsiteX22" fmla="*/ 14862 w 26298"/>
                    <a:gd name="connsiteY22" fmla="*/ 2263 h 36343"/>
                    <a:gd name="connsiteX23" fmla="*/ 14662 w 26298"/>
                    <a:gd name="connsiteY23" fmla="*/ 3155 h 36343"/>
                    <a:gd name="connsiteX24" fmla="*/ 10918 w 26298"/>
                    <a:gd name="connsiteY24" fmla="*/ 9553 h 36343"/>
                    <a:gd name="connsiteX25" fmla="*/ 9107 w 26298"/>
                    <a:gd name="connsiteY25" fmla="*/ 10947 h 36343"/>
                    <a:gd name="connsiteX26" fmla="*/ 8461 w 26298"/>
                    <a:gd name="connsiteY26" fmla="*/ 13400 h 36343"/>
                    <a:gd name="connsiteX27" fmla="*/ 8141 w 26298"/>
                    <a:gd name="connsiteY27" fmla="*/ 15310 h 36343"/>
                    <a:gd name="connsiteX28" fmla="*/ 6924 w 26298"/>
                    <a:gd name="connsiteY28" fmla="*/ 15036 h 36343"/>
                    <a:gd name="connsiteX29" fmla="*/ 5215 w 26298"/>
                    <a:gd name="connsiteY29" fmla="*/ 12903 h 36343"/>
                    <a:gd name="connsiteX30" fmla="*/ 4174 w 26298"/>
                    <a:gd name="connsiteY30" fmla="*/ 11509 h 36343"/>
                    <a:gd name="connsiteX31" fmla="*/ 2809 w 26298"/>
                    <a:gd name="connsiteY31" fmla="*/ 11732 h 36343"/>
                    <a:gd name="connsiteX32" fmla="*/ 1415 w 26298"/>
                    <a:gd name="connsiteY32" fmla="*/ 11161 h 36343"/>
                    <a:gd name="connsiteX33" fmla="*/ 1267 w 26298"/>
                    <a:gd name="connsiteY33" fmla="*/ 12675 h 36343"/>
                    <a:gd name="connsiteX34" fmla="*/ 621 w 26298"/>
                    <a:gd name="connsiteY34" fmla="*/ 17786 h 36343"/>
                    <a:gd name="connsiteX35" fmla="*/ 969 w 26298"/>
                    <a:gd name="connsiteY35" fmla="*/ 19570 h 36343"/>
                    <a:gd name="connsiteX36" fmla="*/ 4467 w 26298"/>
                    <a:gd name="connsiteY36" fmla="*/ 20885 h 36343"/>
                    <a:gd name="connsiteX37" fmla="*/ 6079 w 26298"/>
                    <a:gd name="connsiteY37" fmla="*/ 20068 h 36343"/>
                    <a:gd name="connsiteX38" fmla="*/ 8559 w 26298"/>
                    <a:gd name="connsiteY38" fmla="*/ 18674 h 36343"/>
                    <a:gd name="connsiteX39" fmla="*/ 14829 w 26298"/>
                    <a:gd name="connsiteY39" fmla="*/ 18376 h 36343"/>
                    <a:gd name="connsiteX40" fmla="*/ 16093 w 26298"/>
                    <a:gd name="connsiteY40" fmla="*/ 18400 h 36343"/>
                    <a:gd name="connsiteX41" fmla="*/ 17704 w 26298"/>
                    <a:gd name="connsiteY41" fmla="*/ 23854 h 36343"/>
                    <a:gd name="connsiteX42" fmla="*/ 18350 w 26298"/>
                    <a:gd name="connsiteY42" fmla="*/ 26084 h 36343"/>
                    <a:gd name="connsiteX43" fmla="*/ 19590 w 26298"/>
                    <a:gd name="connsiteY43" fmla="*/ 26549 h 36343"/>
                    <a:gd name="connsiteX44" fmla="*/ 19195 w 26298"/>
                    <a:gd name="connsiteY44" fmla="*/ 29374 h 36343"/>
                    <a:gd name="connsiteX45" fmla="*/ 17161 w 26298"/>
                    <a:gd name="connsiteY45" fmla="*/ 30638 h 36343"/>
                    <a:gd name="connsiteX46" fmla="*/ 16441 w 26298"/>
                    <a:gd name="connsiteY46" fmla="*/ 30141 h 36343"/>
                    <a:gd name="connsiteX47" fmla="*/ 16367 w 26298"/>
                    <a:gd name="connsiteY47" fmla="*/ 28231 h 36343"/>
                    <a:gd name="connsiteX48" fmla="*/ 14973 w 26298"/>
                    <a:gd name="connsiteY48" fmla="*/ 26716 h 36343"/>
                    <a:gd name="connsiteX49" fmla="*/ 10189 w 26298"/>
                    <a:gd name="connsiteY49" fmla="*/ 30164 h 36343"/>
                    <a:gd name="connsiteX50" fmla="*/ 7263 w 26298"/>
                    <a:gd name="connsiteY50" fmla="*/ 35000 h 36343"/>
                    <a:gd name="connsiteX51" fmla="*/ 7138 w 26298"/>
                    <a:gd name="connsiteY51" fmla="*/ 35646 h 36343"/>
                    <a:gd name="connsiteX52" fmla="*/ 7602 w 26298"/>
                    <a:gd name="connsiteY52" fmla="*/ 36366 h 36343"/>
                    <a:gd name="connsiteX53" fmla="*/ 7179 w 26298"/>
                    <a:gd name="connsiteY53" fmla="*/ 36566 h 36343"/>
                    <a:gd name="connsiteX54" fmla="*/ 7328 w 26298"/>
                    <a:gd name="connsiteY54" fmla="*/ 36915 h 36343"/>
                    <a:gd name="connsiteX55" fmla="*/ 8721 w 26298"/>
                    <a:gd name="connsiteY55" fmla="*/ 36692 h 36343"/>
                    <a:gd name="connsiteX56" fmla="*/ 9465 w 26298"/>
                    <a:gd name="connsiteY56" fmla="*/ 35897 h 36343"/>
                    <a:gd name="connsiteX57" fmla="*/ 15860 w 26298"/>
                    <a:gd name="connsiteY57" fmla="*/ 31335 h 36343"/>
                    <a:gd name="connsiteX58" fmla="*/ 17695 w 26298"/>
                    <a:gd name="connsiteY58" fmla="*/ 33267 h 36343"/>
                    <a:gd name="connsiteX59" fmla="*/ 22108 w 26298"/>
                    <a:gd name="connsiteY59" fmla="*/ 31037 h 36343"/>
                    <a:gd name="connsiteX60" fmla="*/ 21569 w 26298"/>
                    <a:gd name="connsiteY60" fmla="*/ 30303 h 3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298" h="36343">
                      <a:moveTo>
                        <a:pt x="21569" y="30303"/>
                      </a:moveTo>
                      <a:cubicBezTo>
                        <a:pt x="21569" y="30178"/>
                        <a:pt x="22289" y="30057"/>
                        <a:pt x="22461" y="30131"/>
                      </a:cubicBezTo>
                      <a:cubicBezTo>
                        <a:pt x="22715" y="30234"/>
                        <a:pt x="22957" y="30366"/>
                        <a:pt x="23181" y="30526"/>
                      </a:cubicBezTo>
                      <a:lnTo>
                        <a:pt x="23645" y="30377"/>
                      </a:lnTo>
                      <a:cubicBezTo>
                        <a:pt x="23774" y="30195"/>
                        <a:pt x="23890" y="30004"/>
                        <a:pt x="23993" y="29806"/>
                      </a:cubicBezTo>
                      <a:cubicBezTo>
                        <a:pt x="24922" y="27748"/>
                        <a:pt x="25805" y="25666"/>
                        <a:pt x="26622" y="23534"/>
                      </a:cubicBezTo>
                      <a:cubicBezTo>
                        <a:pt x="26737" y="23051"/>
                        <a:pt x="26637" y="22543"/>
                        <a:pt x="26348" y="22140"/>
                      </a:cubicBezTo>
                      <a:cubicBezTo>
                        <a:pt x="25400" y="21242"/>
                        <a:pt x="24891" y="19974"/>
                        <a:pt x="24955" y="18669"/>
                      </a:cubicBezTo>
                      <a:cubicBezTo>
                        <a:pt x="24857" y="17108"/>
                        <a:pt x="24583" y="16982"/>
                        <a:pt x="23418" y="17740"/>
                      </a:cubicBezTo>
                      <a:cubicBezTo>
                        <a:pt x="22451" y="18386"/>
                        <a:pt x="21485" y="19134"/>
                        <a:pt x="20594" y="18609"/>
                      </a:cubicBezTo>
                      <a:cubicBezTo>
                        <a:pt x="19827" y="18144"/>
                        <a:pt x="19428" y="17391"/>
                        <a:pt x="19850" y="15881"/>
                      </a:cubicBezTo>
                      <a:cubicBezTo>
                        <a:pt x="20171" y="14641"/>
                        <a:pt x="19874" y="14120"/>
                        <a:pt x="19158" y="14246"/>
                      </a:cubicBezTo>
                      <a:cubicBezTo>
                        <a:pt x="18513" y="14343"/>
                        <a:pt x="17844" y="14520"/>
                        <a:pt x="17175" y="14710"/>
                      </a:cubicBezTo>
                      <a:lnTo>
                        <a:pt x="17124" y="14985"/>
                      </a:lnTo>
                      <a:cubicBezTo>
                        <a:pt x="16833" y="15223"/>
                        <a:pt x="16496" y="15400"/>
                        <a:pt x="16135" y="15505"/>
                      </a:cubicBezTo>
                      <a:cubicBezTo>
                        <a:pt x="15685" y="15550"/>
                        <a:pt x="15230" y="15507"/>
                        <a:pt x="14797" y="15380"/>
                      </a:cubicBezTo>
                      <a:cubicBezTo>
                        <a:pt x="14077" y="15454"/>
                        <a:pt x="13371" y="15143"/>
                        <a:pt x="12939" y="14562"/>
                      </a:cubicBezTo>
                      <a:cubicBezTo>
                        <a:pt x="12401" y="13883"/>
                        <a:pt x="12466" y="12906"/>
                        <a:pt x="13088" y="12304"/>
                      </a:cubicBezTo>
                      <a:cubicBezTo>
                        <a:pt x="14253" y="10715"/>
                        <a:pt x="15410" y="9079"/>
                        <a:pt x="16608" y="7616"/>
                      </a:cubicBezTo>
                      <a:cubicBezTo>
                        <a:pt x="17473" y="6785"/>
                        <a:pt x="17839" y="5561"/>
                        <a:pt x="17574" y="4391"/>
                      </a:cubicBezTo>
                      <a:cubicBezTo>
                        <a:pt x="17351" y="3397"/>
                        <a:pt x="17203" y="2310"/>
                        <a:pt x="16906" y="1418"/>
                      </a:cubicBezTo>
                      <a:cubicBezTo>
                        <a:pt x="16757" y="953"/>
                        <a:pt x="16288" y="577"/>
                        <a:pt x="15977" y="725"/>
                      </a:cubicBezTo>
                      <a:cubicBezTo>
                        <a:pt x="15511" y="1163"/>
                        <a:pt x="15132" y="1684"/>
                        <a:pt x="14862" y="2263"/>
                      </a:cubicBezTo>
                      <a:cubicBezTo>
                        <a:pt x="14729" y="2542"/>
                        <a:pt x="14661" y="2847"/>
                        <a:pt x="14662" y="3155"/>
                      </a:cubicBezTo>
                      <a:cubicBezTo>
                        <a:pt x="14474" y="5754"/>
                        <a:pt x="13091" y="8117"/>
                        <a:pt x="10918" y="9553"/>
                      </a:cubicBezTo>
                      <a:cubicBezTo>
                        <a:pt x="10281" y="9973"/>
                        <a:pt x="9676" y="10439"/>
                        <a:pt x="9107" y="10947"/>
                      </a:cubicBezTo>
                      <a:cubicBezTo>
                        <a:pt x="8349" y="11516"/>
                        <a:pt x="8082" y="12532"/>
                        <a:pt x="8461" y="13400"/>
                      </a:cubicBezTo>
                      <a:cubicBezTo>
                        <a:pt x="8847" y="14027"/>
                        <a:pt x="8710" y="14843"/>
                        <a:pt x="8141" y="15310"/>
                      </a:cubicBezTo>
                      <a:cubicBezTo>
                        <a:pt x="7769" y="15584"/>
                        <a:pt x="6952" y="15384"/>
                        <a:pt x="6924" y="15036"/>
                      </a:cubicBezTo>
                      <a:cubicBezTo>
                        <a:pt x="6775" y="13549"/>
                        <a:pt x="5883" y="13447"/>
                        <a:pt x="5215" y="12903"/>
                      </a:cubicBezTo>
                      <a:cubicBezTo>
                        <a:pt x="4783" y="12508"/>
                        <a:pt x="4430" y="12035"/>
                        <a:pt x="4174" y="11509"/>
                      </a:cubicBezTo>
                      <a:cubicBezTo>
                        <a:pt x="3756" y="11731"/>
                        <a:pt x="3276" y="11809"/>
                        <a:pt x="2809" y="11732"/>
                      </a:cubicBezTo>
                      <a:cubicBezTo>
                        <a:pt x="2310" y="11641"/>
                        <a:pt x="1835" y="11446"/>
                        <a:pt x="1415" y="11161"/>
                      </a:cubicBezTo>
                      <a:cubicBezTo>
                        <a:pt x="1228" y="11643"/>
                        <a:pt x="1176" y="12166"/>
                        <a:pt x="1267" y="12675"/>
                      </a:cubicBezTo>
                      <a:cubicBezTo>
                        <a:pt x="1570" y="14405"/>
                        <a:pt x="1345" y="16187"/>
                        <a:pt x="621" y="17786"/>
                      </a:cubicBezTo>
                      <a:cubicBezTo>
                        <a:pt x="156" y="18776"/>
                        <a:pt x="375" y="19347"/>
                        <a:pt x="969" y="19570"/>
                      </a:cubicBezTo>
                      <a:cubicBezTo>
                        <a:pt x="2105" y="20086"/>
                        <a:pt x="3273" y="20525"/>
                        <a:pt x="4467" y="20885"/>
                      </a:cubicBezTo>
                      <a:cubicBezTo>
                        <a:pt x="5103" y="20883"/>
                        <a:pt x="5700" y="20579"/>
                        <a:pt x="6079" y="20068"/>
                      </a:cubicBezTo>
                      <a:cubicBezTo>
                        <a:pt x="6629" y="19227"/>
                        <a:pt x="7555" y="18707"/>
                        <a:pt x="8559" y="18674"/>
                      </a:cubicBezTo>
                      <a:cubicBezTo>
                        <a:pt x="10668" y="18674"/>
                        <a:pt x="12739" y="18474"/>
                        <a:pt x="14829" y="18376"/>
                      </a:cubicBezTo>
                      <a:cubicBezTo>
                        <a:pt x="15250" y="18335"/>
                        <a:pt x="15674" y="18342"/>
                        <a:pt x="16093" y="18400"/>
                      </a:cubicBezTo>
                      <a:cubicBezTo>
                        <a:pt x="18299" y="18748"/>
                        <a:pt x="18796" y="20332"/>
                        <a:pt x="17704" y="23854"/>
                      </a:cubicBezTo>
                      <a:cubicBezTo>
                        <a:pt x="17207" y="25466"/>
                        <a:pt x="17333" y="26084"/>
                        <a:pt x="18350" y="26084"/>
                      </a:cubicBezTo>
                      <a:cubicBezTo>
                        <a:pt x="18801" y="26109"/>
                        <a:pt x="19234" y="26271"/>
                        <a:pt x="19590" y="26549"/>
                      </a:cubicBezTo>
                      <a:cubicBezTo>
                        <a:pt x="20259" y="27046"/>
                        <a:pt x="20055" y="28631"/>
                        <a:pt x="19195" y="29374"/>
                      </a:cubicBezTo>
                      <a:cubicBezTo>
                        <a:pt x="18586" y="29897"/>
                        <a:pt x="17900" y="30323"/>
                        <a:pt x="17161" y="30638"/>
                      </a:cubicBezTo>
                      <a:cubicBezTo>
                        <a:pt x="16887" y="30735"/>
                        <a:pt x="16515" y="30466"/>
                        <a:pt x="16441" y="30141"/>
                      </a:cubicBezTo>
                      <a:cubicBezTo>
                        <a:pt x="16302" y="29514"/>
                        <a:pt x="16277" y="28867"/>
                        <a:pt x="16367" y="28231"/>
                      </a:cubicBezTo>
                      <a:cubicBezTo>
                        <a:pt x="16664" y="26075"/>
                        <a:pt x="16441" y="25727"/>
                        <a:pt x="14973" y="26716"/>
                      </a:cubicBezTo>
                      <a:cubicBezTo>
                        <a:pt x="13313" y="27771"/>
                        <a:pt x="11715" y="28922"/>
                        <a:pt x="10189" y="30164"/>
                      </a:cubicBezTo>
                      <a:cubicBezTo>
                        <a:pt x="8777" y="31468"/>
                        <a:pt x="7762" y="33144"/>
                        <a:pt x="7263" y="35000"/>
                      </a:cubicBezTo>
                      <a:cubicBezTo>
                        <a:pt x="7195" y="35210"/>
                        <a:pt x="7153" y="35427"/>
                        <a:pt x="7138" y="35646"/>
                      </a:cubicBezTo>
                      <a:cubicBezTo>
                        <a:pt x="7349" y="35845"/>
                        <a:pt x="7508" y="36092"/>
                        <a:pt x="7602" y="36366"/>
                      </a:cubicBezTo>
                      <a:cubicBezTo>
                        <a:pt x="7625" y="36441"/>
                        <a:pt x="7402" y="36515"/>
                        <a:pt x="7179" y="36566"/>
                      </a:cubicBezTo>
                      <a:lnTo>
                        <a:pt x="7328" y="36915"/>
                      </a:lnTo>
                      <a:cubicBezTo>
                        <a:pt x="7574" y="37212"/>
                        <a:pt x="8220" y="36891"/>
                        <a:pt x="8721" y="36692"/>
                      </a:cubicBezTo>
                      <a:cubicBezTo>
                        <a:pt x="9029" y="36490"/>
                        <a:pt x="9283" y="36217"/>
                        <a:pt x="9465" y="35897"/>
                      </a:cubicBezTo>
                      <a:cubicBezTo>
                        <a:pt x="10998" y="33676"/>
                        <a:pt x="13261" y="32061"/>
                        <a:pt x="15860" y="31335"/>
                      </a:cubicBezTo>
                      <a:cubicBezTo>
                        <a:pt x="16553" y="31112"/>
                        <a:pt x="17375" y="32055"/>
                        <a:pt x="17695" y="33267"/>
                      </a:cubicBezTo>
                      <a:cubicBezTo>
                        <a:pt x="19125" y="32446"/>
                        <a:pt x="20598" y="31701"/>
                        <a:pt x="22108" y="31037"/>
                      </a:cubicBezTo>
                      <a:cubicBezTo>
                        <a:pt x="21838" y="30749"/>
                        <a:pt x="21541" y="30480"/>
                        <a:pt x="21569" y="303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1" name="Freeform 4770">
                  <a:extLst>
                    <a:ext uri="{FF2B5EF4-FFF2-40B4-BE49-F238E27FC236}">
                      <a16:creationId xmlns:a16="http://schemas.microsoft.com/office/drawing/2014/main" id="{DBAAA55F-577D-5CF7-2F42-F26180DAFC04}"/>
                    </a:ext>
                  </a:extLst>
                </p:cNvPr>
                <p:cNvSpPr/>
                <p:nvPr/>
              </p:nvSpPr>
              <p:spPr>
                <a:xfrm rot="-780000">
                  <a:off x="1808985" y="4075665"/>
                  <a:ext cx="18968" cy="42720"/>
                </a:xfrm>
                <a:custGeom>
                  <a:avLst/>
                  <a:gdLst>
                    <a:gd name="connsiteX0" fmla="*/ 3944 w 18968"/>
                    <a:gd name="connsiteY0" fmla="*/ 28648 h 42720"/>
                    <a:gd name="connsiteX1" fmla="*/ 5282 w 18968"/>
                    <a:gd name="connsiteY1" fmla="*/ 28350 h 42720"/>
                    <a:gd name="connsiteX2" fmla="*/ 6893 w 18968"/>
                    <a:gd name="connsiteY2" fmla="*/ 25897 h 42720"/>
                    <a:gd name="connsiteX3" fmla="*/ 7242 w 18968"/>
                    <a:gd name="connsiteY3" fmla="*/ 22849 h 42720"/>
                    <a:gd name="connsiteX4" fmla="*/ 8854 w 18968"/>
                    <a:gd name="connsiteY4" fmla="*/ 20814 h 42720"/>
                    <a:gd name="connsiteX5" fmla="*/ 10071 w 18968"/>
                    <a:gd name="connsiteY5" fmla="*/ 20689 h 42720"/>
                    <a:gd name="connsiteX6" fmla="*/ 13192 w 18968"/>
                    <a:gd name="connsiteY6" fmla="*/ 19848 h 42720"/>
                    <a:gd name="connsiteX7" fmla="*/ 15026 w 18968"/>
                    <a:gd name="connsiteY7" fmla="*/ 20145 h 42720"/>
                    <a:gd name="connsiteX8" fmla="*/ 14632 w 18968"/>
                    <a:gd name="connsiteY8" fmla="*/ 22598 h 42720"/>
                    <a:gd name="connsiteX9" fmla="*/ 14483 w 18968"/>
                    <a:gd name="connsiteY9" fmla="*/ 26887 h 42720"/>
                    <a:gd name="connsiteX10" fmla="*/ 13689 w 18968"/>
                    <a:gd name="connsiteY10" fmla="*/ 29210 h 42720"/>
                    <a:gd name="connsiteX11" fmla="*/ 8928 w 18968"/>
                    <a:gd name="connsiteY11" fmla="*/ 30502 h 42720"/>
                    <a:gd name="connsiteX12" fmla="*/ 7367 w 18968"/>
                    <a:gd name="connsiteY12" fmla="*/ 31668 h 42720"/>
                    <a:gd name="connsiteX13" fmla="*/ 7418 w 18968"/>
                    <a:gd name="connsiteY13" fmla="*/ 32434 h 42720"/>
                    <a:gd name="connsiteX14" fmla="*/ 7144 w 18968"/>
                    <a:gd name="connsiteY14" fmla="*/ 32560 h 42720"/>
                    <a:gd name="connsiteX15" fmla="*/ 6972 w 18968"/>
                    <a:gd name="connsiteY15" fmla="*/ 35459 h 42720"/>
                    <a:gd name="connsiteX16" fmla="*/ 6726 w 18968"/>
                    <a:gd name="connsiteY16" fmla="*/ 38089 h 42720"/>
                    <a:gd name="connsiteX17" fmla="*/ 7000 w 18968"/>
                    <a:gd name="connsiteY17" fmla="*/ 39232 h 42720"/>
                    <a:gd name="connsiteX18" fmla="*/ 7929 w 18968"/>
                    <a:gd name="connsiteY18" fmla="*/ 43413 h 42720"/>
                    <a:gd name="connsiteX19" fmla="*/ 11181 w 18968"/>
                    <a:gd name="connsiteY19" fmla="*/ 41973 h 42720"/>
                    <a:gd name="connsiteX20" fmla="*/ 13758 w 18968"/>
                    <a:gd name="connsiteY20" fmla="*/ 39715 h 42720"/>
                    <a:gd name="connsiteX21" fmla="*/ 16016 w 18968"/>
                    <a:gd name="connsiteY21" fmla="*/ 31728 h 42720"/>
                    <a:gd name="connsiteX22" fmla="*/ 15993 w 18968"/>
                    <a:gd name="connsiteY22" fmla="*/ 29721 h 42720"/>
                    <a:gd name="connsiteX23" fmla="*/ 16959 w 18968"/>
                    <a:gd name="connsiteY23" fmla="*/ 25075 h 42720"/>
                    <a:gd name="connsiteX24" fmla="*/ 18399 w 18968"/>
                    <a:gd name="connsiteY24" fmla="*/ 22919 h 42720"/>
                    <a:gd name="connsiteX25" fmla="*/ 18524 w 18968"/>
                    <a:gd name="connsiteY25" fmla="*/ 18951 h 42720"/>
                    <a:gd name="connsiteX26" fmla="*/ 12021 w 18968"/>
                    <a:gd name="connsiteY26" fmla="*/ 13696 h 42720"/>
                    <a:gd name="connsiteX27" fmla="*/ 12021 w 18968"/>
                    <a:gd name="connsiteY27" fmla="*/ 8413 h 42720"/>
                    <a:gd name="connsiteX28" fmla="*/ 12518 w 18968"/>
                    <a:gd name="connsiteY28" fmla="*/ 5514 h 42720"/>
                    <a:gd name="connsiteX29" fmla="*/ 12444 w 18968"/>
                    <a:gd name="connsiteY29" fmla="*/ 2936 h 42720"/>
                    <a:gd name="connsiteX30" fmla="*/ 10586 w 18968"/>
                    <a:gd name="connsiteY30" fmla="*/ 1226 h 42720"/>
                    <a:gd name="connsiteX31" fmla="*/ 9917 w 18968"/>
                    <a:gd name="connsiteY31" fmla="*/ 1769 h 42720"/>
                    <a:gd name="connsiteX32" fmla="*/ 8677 w 18968"/>
                    <a:gd name="connsiteY32" fmla="*/ 3953 h 42720"/>
                    <a:gd name="connsiteX33" fmla="*/ 9420 w 18968"/>
                    <a:gd name="connsiteY33" fmla="*/ 5663 h 42720"/>
                    <a:gd name="connsiteX34" fmla="*/ 9323 w 18968"/>
                    <a:gd name="connsiteY34" fmla="*/ 10871 h 42720"/>
                    <a:gd name="connsiteX35" fmla="*/ 8677 w 18968"/>
                    <a:gd name="connsiteY35" fmla="*/ 12655 h 42720"/>
                    <a:gd name="connsiteX36" fmla="*/ 6494 w 18968"/>
                    <a:gd name="connsiteY36" fmla="*/ 18259 h 42720"/>
                    <a:gd name="connsiteX37" fmla="*/ 6396 w 18968"/>
                    <a:gd name="connsiteY37" fmla="*/ 18384 h 42720"/>
                    <a:gd name="connsiteX38" fmla="*/ 5059 w 18968"/>
                    <a:gd name="connsiteY38" fmla="*/ 17989 h 42720"/>
                    <a:gd name="connsiteX39" fmla="*/ 3893 w 18968"/>
                    <a:gd name="connsiteY39" fmla="*/ 16651 h 42720"/>
                    <a:gd name="connsiteX40" fmla="*/ 4562 w 18968"/>
                    <a:gd name="connsiteY40" fmla="*/ 14096 h 42720"/>
                    <a:gd name="connsiteX41" fmla="*/ 4910 w 18968"/>
                    <a:gd name="connsiteY41" fmla="*/ 10328 h 42720"/>
                    <a:gd name="connsiteX42" fmla="*/ 498 w 18968"/>
                    <a:gd name="connsiteY42" fmla="*/ 13115 h 42720"/>
                    <a:gd name="connsiteX43" fmla="*/ 623 w 18968"/>
                    <a:gd name="connsiteY43" fmla="*/ 15123 h 42720"/>
                    <a:gd name="connsiteX44" fmla="*/ 772 w 18968"/>
                    <a:gd name="connsiteY44" fmla="*/ 17553 h 42720"/>
                    <a:gd name="connsiteX45" fmla="*/ 600 w 18968"/>
                    <a:gd name="connsiteY45" fmla="*/ 19165 h 42720"/>
                    <a:gd name="connsiteX46" fmla="*/ 400 w 18968"/>
                    <a:gd name="connsiteY46" fmla="*/ 21074 h 42720"/>
                    <a:gd name="connsiteX47" fmla="*/ 377 w 18968"/>
                    <a:gd name="connsiteY47" fmla="*/ 21125 h 42720"/>
                    <a:gd name="connsiteX48" fmla="*/ 3944 w 18968"/>
                    <a:gd name="connsiteY48" fmla="*/ 28648 h 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968" h="42720">
                      <a:moveTo>
                        <a:pt x="3944" y="28648"/>
                      </a:moveTo>
                      <a:lnTo>
                        <a:pt x="5282" y="28350"/>
                      </a:lnTo>
                      <a:cubicBezTo>
                        <a:pt x="6248" y="28127"/>
                        <a:pt x="6768" y="27259"/>
                        <a:pt x="6893" y="25897"/>
                      </a:cubicBezTo>
                      <a:cubicBezTo>
                        <a:pt x="6991" y="24880"/>
                        <a:pt x="7093" y="23862"/>
                        <a:pt x="7242" y="22849"/>
                      </a:cubicBezTo>
                      <a:cubicBezTo>
                        <a:pt x="7414" y="21632"/>
                        <a:pt x="7911" y="20865"/>
                        <a:pt x="8854" y="20814"/>
                      </a:cubicBezTo>
                      <a:cubicBezTo>
                        <a:pt x="9248" y="20700"/>
                        <a:pt x="9661" y="20658"/>
                        <a:pt x="10071" y="20689"/>
                      </a:cubicBezTo>
                      <a:cubicBezTo>
                        <a:pt x="11184" y="20886"/>
                        <a:pt x="12328" y="20578"/>
                        <a:pt x="13192" y="19848"/>
                      </a:cubicBezTo>
                      <a:cubicBezTo>
                        <a:pt x="13798" y="19505"/>
                        <a:pt x="14560" y="19628"/>
                        <a:pt x="15026" y="20145"/>
                      </a:cubicBezTo>
                      <a:cubicBezTo>
                        <a:pt x="15151" y="20984"/>
                        <a:pt x="15013" y="21841"/>
                        <a:pt x="14632" y="22598"/>
                      </a:cubicBezTo>
                      <a:cubicBezTo>
                        <a:pt x="13858" y="23910"/>
                        <a:pt x="13802" y="25525"/>
                        <a:pt x="14483" y="26887"/>
                      </a:cubicBezTo>
                      <a:cubicBezTo>
                        <a:pt x="15078" y="28202"/>
                        <a:pt x="14948" y="28327"/>
                        <a:pt x="13689" y="29210"/>
                      </a:cubicBezTo>
                      <a:cubicBezTo>
                        <a:pt x="12349" y="30280"/>
                        <a:pt x="10625" y="30748"/>
                        <a:pt x="8928" y="30502"/>
                      </a:cubicBezTo>
                      <a:cubicBezTo>
                        <a:pt x="8236" y="30376"/>
                        <a:pt x="7665" y="30799"/>
                        <a:pt x="7367" y="31668"/>
                      </a:cubicBezTo>
                      <a:cubicBezTo>
                        <a:pt x="7529" y="31893"/>
                        <a:pt x="7549" y="32190"/>
                        <a:pt x="7418" y="32434"/>
                      </a:cubicBezTo>
                      <a:lnTo>
                        <a:pt x="7144" y="32560"/>
                      </a:lnTo>
                      <a:cubicBezTo>
                        <a:pt x="6990" y="33518"/>
                        <a:pt x="6932" y="34489"/>
                        <a:pt x="6972" y="35459"/>
                      </a:cubicBezTo>
                      <a:cubicBezTo>
                        <a:pt x="7030" y="36343"/>
                        <a:pt x="6947" y="37231"/>
                        <a:pt x="6726" y="38089"/>
                      </a:cubicBezTo>
                      <a:lnTo>
                        <a:pt x="7000" y="39232"/>
                      </a:lnTo>
                      <a:cubicBezTo>
                        <a:pt x="7321" y="40626"/>
                        <a:pt x="7646" y="42019"/>
                        <a:pt x="7929" y="43413"/>
                      </a:cubicBezTo>
                      <a:cubicBezTo>
                        <a:pt x="8905" y="42719"/>
                        <a:pt x="10011" y="42229"/>
                        <a:pt x="11181" y="41973"/>
                      </a:cubicBezTo>
                      <a:cubicBezTo>
                        <a:pt x="12352" y="41677"/>
                        <a:pt x="13310" y="40837"/>
                        <a:pt x="13758" y="39715"/>
                      </a:cubicBezTo>
                      <a:cubicBezTo>
                        <a:pt x="14650" y="36639"/>
                        <a:pt x="15393" y="34186"/>
                        <a:pt x="16016" y="31728"/>
                      </a:cubicBezTo>
                      <a:cubicBezTo>
                        <a:pt x="16196" y="31070"/>
                        <a:pt x="16188" y="30375"/>
                        <a:pt x="15993" y="29721"/>
                      </a:cubicBezTo>
                      <a:cubicBezTo>
                        <a:pt x="15620" y="28105"/>
                        <a:pt x="15973" y="26408"/>
                        <a:pt x="16959" y="25075"/>
                      </a:cubicBezTo>
                      <a:cubicBezTo>
                        <a:pt x="17401" y="24332"/>
                        <a:pt x="17882" y="23612"/>
                        <a:pt x="18399" y="22919"/>
                      </a:cubicBezTo>
                      <a:cubicBezTo>
                        <a:pt x="19616" y="21181"/>
                        <a:pt x="19662" y="19917"/>
                        <a:pt x="18524" y="18951"/>
                      </a:cubicBezTo>
                      <a:cubicBezTo>
                        <a:pt x="16415" y="17190"/>
                        <a:pt x="14260" y="15429"/>
                        <a:pt x="12021" y="13696"/>
                      </a:cubicBezTo>
                      <a:cubicBezTo>
                        <a:pt x="10410" y="12405"/>
                        <a:pt x="10358" y="10723"/>
                        <a:pt x="12021" y="8413"/>
                      </a:cubicBezTo>
                      <a:cubicBezTo>
                        <a:pt x="12764" y="7396"/>
                        <a:pt x="13164" y="6629"/>
                        <a:pt x="12518" y="5514"/>
                      </a:cubicBezTo>
                      <a:cubicBezTo>
                        <a:pt x="12288" y="4673"/>
                        <a:pt x="12263" y="3789"/>
                        <a:pt x="12444" y="2936"/>
                      </a:cubicBezTo>
                      <a:cubicBezTo>
                        <a:pt x="12667" y="580"/>
                        <a:pt x="12221" y="208"/>
                        <a:pt x="10586" y="1226"/>
                      </a:cubicBezTo>
                      <a:cubicBezTo>
                        <a:pt x="10331" y="1364"/>
                        <a:pt x="10104" y="1548"/>
                        <a:pt x="9917" y="1769"/>
                      </a:cubicBezTo>
                      <a:cubicBezTo>
                        <a:pt x="9368" y="2411"/>
                        <a:pt x="8946" y="3152"/>
                        <a:pt x="8677" y="3953"/>
                      </a:cubicBezTo>
                      <a:cubicBezTo>
                        <a:pt x="8616" y="4612"/>
                        <a:pt x="8897" y="5257"/>
                        <a:pt x="9420" y="5663"/>
                      </a:cubicBezTo>
                      <a:cubicBezTo>
                        <a:pt x="11478" y="6852"/>
                        <a:pt x="11455" y="8451"/>
                        <a:pt x="9323" y="10871"/>
                      </a:cubicBezTo>
                      <a:cubicBezTo>
                        <a:pt x="8939" y="11391"/>
                        <a:pt x="8715" y="12011"/>
                        <a:pt x="8677" y="12655"/>
                      </a:cubicBezTo>
                      <a:cubicBezTo>
                        <a:pt x="8655" y="14727"/>
                        <a:pt x="7879" y="16719"/>
                        <a:pt x="6494" y="18259"/>
                      </a:cubicBezTo>
                      <a:lnTo>
                        <a:pt x="6396" y="18384"/>
                      </a:lnTo>
                      <a:cubicBezTo>
                        <a:pt x="6174" y="18556"/>
                        <a:pt x="5579" y="18361"/>
                        <a:pt x="5059" y="17989"/>
                      </a:cubicBezTo>
                      <a:cubicBezTo>
                        <a:pt x="4568" y="17644"/>
                        <a:pt x="4168" y="17185"/>
                        <a:pt x="3893" y="16651"/>
                      </a:cubicBezTo>
                      <a:cubicBezTo>
                        <a:pt x="3637" y="15741"/>
                        <a:pt x="3893" y="14763"/>
                        <a:pt x="4562" y="14096"/>
                      </a:cubicBezTo>
                      <a:cubicBezTo>
                        <a:pt x="6174" y="11773"/>
                        <a:pt x="6174" y="11773"/>
                        <a:pt x="4910" y="10328"/>
                      </a:cubicBezTo>
                      <a:cubicBezTo>
                        <a:pt x="3517" y="8767"/>
                        <a:pt x="1659" y="9863"/>
                        <a:pt x="498" y="13115"/>
                      </a:cubicBezTo>
                      <a:cubicBezTo>
                        <a:pt x="326" y="13781"/>
                        <a:pt x="370" y="14484"/>
                        <a:pt x="623" y="15123"/>
                      </a:cubicBezTo>
                      <a:cubicBezTo>
                        <a:pt x="1059" y="15862"/>
                        <a:pt x="1115" y="16766"/>
                        <a:pt x="772" y="17553"/>
                      </a:cubicBezTo>
                      <a:cubicBezTo>
                        <a:pt x="639" y="18079"/>
                        <a:pt x="581" y="18622"/>
                        <a:pt x="600" y="19165"/>
                      </a:cubicBezTo>
                      <a:cubicBezTo>
                        <a:pt x="596" y="19806"/>
                        <a:pt x="529" y="20446"/>
                        <a:pt x="400" y="21074"/>
                      </a:cubicBezTo>
                      <a:lnTo>
                        <a:pt x="377" y="21125"/>
                      </a:lnTo>
                      <a:cubicBezTo>
                        <a:pt x="1882" y="23470"/>
                        <a:pt x="3081" y="25998"/>
                        <a:pt x="3944" y="286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2" name="Freeform 4771">
                  <a:extLst>
                    <a:ext uri="{FF2B5EF4-FFF2-40B4-BE49-F238E27FC236}">
                      <a16:creationId xmlns:a16="http://schemas.microsoft.com/office/drawing/2014/main" id="{DC866847-CF17-028C-D45C-5FA823C8785E}"/>
                    </a:ext>
                  </a:extLst>
                </p:cNvPr>
                <p:cNvSpPr/>
                <p:nvPr/>
              </p:nvSpPr>
              <p:spPr>
                <a:xfrm rot="-780000">
                  <a:off x="1818077" y="4106963"/>
                  <a:ext cx="359" cy="892"/>
                </a:xfrm>
                <a:custGeom>
                  <a:avLst/>
                  <a:gdLst>
                    <a:gd name="connsiteX0" fmla="*/ 379 w 359"/>
                    <a:gd name="connsiteY0" fmla="*/ 1591 h 892"/>
                    <a:gd name="connsiteX1" fmla="*/ 653 w 359"/>
                    <a:gd name="connsiteY1" fmla="*/ 1465 h 892"/>
                    <a:gd name="connsiteX2" fmla="*/ 601 w 359"/>
                    <a:gd name="connsiteY2" fmla="*/ 699 h 892"/>
                    <a:gd name="connsiteX3" fmla="*/ 402 w 359"/>
                    <a:gd name="connsiteY3" fmla="*/ 1391 h 892"/>
                  </a:gdLst>
                  <a:ahLst/>
                  <a:cxnLst>
                    <a:cxn ang="0">
                      <a:pos x="connsiteX0" y="connsiteY0"/>
                    </a:cxn>
                    <a:cxn ang="0">
                      <a:pos x="connsiteX1" y="connsiteY1"/>
                    </a:cxn>
                    <a:cxn ang="0">
                      <a:pos x="connsiteX2" y="connsiteY2"/>
                    </a:cxn>
                    <a:cxn ang="0">
                      <a:pos x="connsiteX3" y="connsiteY3"/>
                    </a:cxn>
                  </a:cxnLst>
                  <a:rect l="l" t="t" r="r" b="b"/>
                  <a:pathLst>
                    <a:path w="359" h="892">
                      <a:moveTo>
                        <a:pt x="379" y="1591"/>
                      </a:moveTo>
                      <a:lnTo>
                        <a:pt x="653" y="1465"/>
                      </a:lnTo>
                      <a:cubicBezTo>
                        <a:pt x="783" y="1221"/>
                        <a:pt x="764" y="923"/>
                        <a:pt x="601" y="699"/>
                      </a:cubicBezTo>
                      <a:cubicBezTo>
                        <a:pt x="517" y="924"/>
                        <a:pt x="450" y="1155"/>
                        <a:pt x="402" y="139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3" name="Freeform 4772">
                  <a:extLst>
                    <a:ext uri="{FF2B5EF4-FFF2-40B4-BE49-F238E27FC236}">
                      <a16:creationId xmlns:a16="http://schemas.microsoft.com/office/drawing/2014/main" id="{E7AD5793-6C4E-220F-C2EF-A39E6A83B631}"/>
                    </a:ext>
                  </a:extLst>
                </p:cNvPr>
                <p:cNvSpPr/>
                <p:nvPr/>
              </p:nvSpPr>
              <p:spPr>
                <a:xfrm rot="-780000">
                  <a:off x="1708450" y="4092259"/>
                  <a:ext cx="520" cy="1189"/>
                </a:xfrm>
                <a:custGeom>
                  <a:avLst/>
                  <a:gdLst>
                    <a:gd name="connsiteX0" fmla="*/ 879 w 520"/>
                    <a:gd name="connsiteY0" fmla="*/ 697 h 1189"/>
                    <a:gd name="connsiteX1" fmla="*/ 359 w 520"/>
                    <a:gd name="connsiteY1" fmla="*/ 1886 h 1189"/>
                    <a:gd name="connsiteX2" fmla="*/ 359 w 520"/>
                    <a:gd name="connsiteY2" fmla="*/ 1886 h 1189"/>
                    <a:gd name="connsiteX3" fmla="*/ 879 w 520"/>
                    <a:gd name="connsiteY3" fmla="*/ 697 h 1189"/>
                  </a:gdLst>
                  <a:ahLst/>
                  <a:cxnLst>
                    <a:cxn ang="0">
                      <a:pos x="connsiteX0" y="connsiteY0"/>
                    </a:cxn>
                    <a:cxn ang="0">
                      <a:pos x="connsiteX1" y="connsiteY1"/>
                    </a:cxn>
                    <a:cxn ang="0">
                      <a:pos x="connsiteX2" y="connsiteY2"/>
                    </a:cxn>
                    <a:cxn ang="0">
                      <a:pos x="connsiteX3" y="connsiteY3"/>
                    </a:cxn>
                  </a:cxnLst>
                  <a:rect l="l" t="t" r="r" b="b"/>
                  <a:pathLst>
                    <a:path w="520" h="1189">
                      <a:moveTo>
                        <a:pt x="879" y="697"/>
                      </a:moveTo>
                      <a:lnTo>
                        <a:pt x="359" y="1886"/>
                      </a:lnTo>
                      <a:lnTo>
                        <a:pt x="359" y="1886"/>
                      </a:lnTo>
                      <a:cubicBezTo>
                        <a:pt x="652" y="1554"/>
                        <a:pt x="834" y="1138"/>
                        <a:pt x="879" y="6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4" name="Freeform 4773">
                  <a:extLst>
                    <a:ext uri="{FF2B5EF4-FFF2-40B4-BE49-F238E27FC236}">
                      <a16:creationId xmlns:a16="http://schemas.microsoft.com/office/drawing/2014/main" id="{A07810B9-292D-DB9D-E214-F0C97BBBFBB6}"/>
                    </a:ext>
                  </a:extLst>
                </p:cNvPr>
                <p:cNvSpPr/>
                <p:nvPr/>
              </p:nvSpPr>
              <p:spPr>
                <a:xfrm rot="-780000">
                  <a:off x="1893667" y="4102905"/>
                  <a:ext cx="3845" cy="1511"/>
                </a:xfrm>
                <a:custGeom>
                  <a:avLst/>
                  <a:gdLst>
                    <a:gd name="connsiteX0" fmla="*/ 3885 w 3845"/>
                    <a:gd name="connsiteY0" fmla="*/ 1837 h 1511"/>
                    <a:gd name="connsiteX1" fmla="*/ 763 w 3845"/>
                    <a:gd name="connsiteY1" fmla="*/ 746 h 1511"/>
                    <a:gd name="connsiteX2" fmla="*/ 392 w 3845"/>
                    <a:gd name="connsiteY2" fmla="*/ 871 h 1511"/>
                    <a:gd name="connsiteX3" fmla="*/ 3643 w 3845"/>
                    <a:gd name="connsiteY3" fmla="*/ 1935 h 1511"/>
                    <a:gd name="connsiteX4" fmla="*/ 4238 w 3845"/>
                    <a:gd name="connsiteY4" fmla="*/ 2209 h 1511"/>
                    <a:gd name="connsiteX5" fmla="*/ 4238 w 3845"/>
                    <a:gd name="connsiteY5" fmla="*/ 2186 h 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5" h="1511">
                      <a:moveTo>
                        <a:pt x="3885" y="1837"/>
                      </a:moveTo>
                      <a:cubicBezTo>
                        <a:pt x="3101" y="961"/>
                        <a:pt x="1922" y="549"/>
                        <a:pt x="763" y="746"/>
                      </a:cubicBezTo>
                      <a:lnTo>
                        <a:pt x="392" y="871"/>
                      </a:lnTo>
                      <a:cubicBezTo>
                        <a:pt x="1502" y="1140"/>
                        <a:pt x="2589" y="1496"/>
                        <a:pt x="3643" y="1935"/>
                      </a:cubicBezTo>
                      <a:lnTo>
                        <a:pt x="4238" y="2209"/>
                      </a:lnTo>
                      <a:lnTo>
                        <a:pt x="4238" y="218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5" name="Freeform 4774">
                  <a:extLst>
                    <a:ext uri="{FF2B5EF4-FFF2-40B4-BE49-F238E27FC236}">
                      <a16:creationId xmlns:a16="http://schemas.microsoft.com/office/drawing/2014/main" id="{BC0AAE83-1F2E-936C-CC86-D93B0786AEBD}"/>
                    </a:ext>
                  </a:extLst>
                </p:cNvPr>
                <p:cNvSpPr/>
                <p:nvPr/>
              </p:nvSpPr>
              <p:spPr>
                <a:xfrm rot="-780000">
                  <a:off x="1885369" y="4088036"/>
                  <a:ext cx="10961" cy="15372"/>
                </a:xfrm>
                <a:custGeom>
                  <a:avLst/>
                  <a:gdLst>
                    <a:gd name="connsiteX0" fmla="*/ 6141 w 10961"/>
                    <a:gd name="connsiteY0" fmla="*/ 6356 h 15372"/>
                    <a:gd name="connsiteX1" fmla="*/ 4283 w 10961"/>
                    <a:gd name="connsiteY1" fmla="*/ 8019 h 15372"/>
                    <a:gd name="connsiteX2" fmla="*/ 4009 w 10961"/>
                    <a:gd name="connsiteY2" fmla="*/ 9283 h 15372"/>
                    <a:gd name="connsiteX3" fmla="*/ 3586 w 10961"/>
                    <a:gd name="connsiteY3" fmla="*/ 9901 h 15372"/>
                    <a:gd name="connsiteX4" fmla="*/ 2123 w 10961"/>
                    <a:gd name="connsiteY4" fmla="*/ 9924 h 15372"/>
                    <a:gd name="connsiteX5" fmla="*/ 1774 w 10961"/>
                    <a:gd name="connsiteY5" fmla="*/ 10542 h 15372"/>
                    <a:gd name="connsiteX6" fmla="*/ 1157 w 10961"/>
                    <a:gd name="connsiteY6" fmla="*/ 12029 h 15372"/>
                    <a:gd name="connsiteX7" fmla="*/ 883 w 10961"/>
                    <a:gd name="connsiteY7" fmla="*/ 12721 h 15372"/>
                    <a:gd name="connsiteX8" fmla="*/ 1031 w 10961"/>
                    <a:gd name="connsiteY8" fmla="*/ 12967 h 15372"/>
                    <a:gd name="connsiteX9" fmla="*/ 660 w 10961"/>
                    <a:gd name="connsiteY9" fmla="*/ 14677 h 15372"/>
                    <a:gd name="connsiteX10" fmla="*/ 414 w 10961"/>
                    <a:gd name="connsiteY10" fmla="*/ 14728 h 15372"/>
                    <a:gd name="connsiteX11" fmla="*/ 390 w 10961"/>
                    <a:gd name="connsiteY11" fmla="*/ 15049 h 15372"/>
                    <a:gd name="connsiteX12" fmla="*/ 414 w 10961"/>
                    <a:gd name="connsiteY12" fmla="*/ 15295 h 15372"/>
                    <a:gd name="connsiteX13" fmla="*/ 5249 w 10961"/>
                    <a:gd name="connsiteY13" fmla="*/ 13511 h 15372"/>
                    <a:gd name="connsiteX14" fmla="*/ 6986 w 10961"/>
                    <a:gd name="connsiteY14" fmla="*/ 14055 h 15372"/>
                    <a:gd name="connsiteX15" fmla="*/ 8351 w 10961"/>
                    <a:gd name="connsiteY15" fmla="*/ 15267 h 15372"/>
                    <a:gd name="connsiteX16" fmla="*/ 10980 w 10961"/>
                    <a:gd name="connsiteY16" fmla="*/ 16062 h 15372"/>
                    <a:gd name="connsiteX17" fmla="*/ 11352 w 10961"/>
                    <a:gd name="connsiteY17" fmla="*/ 14003 h 15372"/>
                    <a:gd name="connsiteX18" fmla="*/ 8277 w 10961"/>
                    <a:gd name="connsiteY18" fmla="*/ 12888 h 15372"/>
                    <a:gd name="connsiteX19" fmla="*/ 5128 w 10961"/>
                    <a:gd name="connsiteY19" fmla="*/ 11151 h 15372"/>
                    <a:gd name="connsiteX20" fmla="*/ 4585 w 10961"/>
                    <a:gd name="connsiteY20" fmla="*/ 10110 h 15372"/>
                    <a:gd name="connsiteX21" fmla="*/ 9889 w 10961"/>
                    <a:gd name="connsiteY21" fmla="*/ 10904 h 15372"/>
                    <a:gd name="connsiteX22" fmla="*/ 10581 w 10961"/>
                    <a:gd name="connsiteY22" fmla="*/ 11030 h 15372"/>
                    <a:gd name="connsiteX23" fmla="*/ 8152 w 10961"/>
                    <a:gd name="connsiteY23" fmla="*/ 6690 h 15372"/>
                    <a:gd name="connsiteX24" fmla="*/ 6758 w 10961"/>
                    <a:gd name="connsiteY24" fmla="*/ 3642 h 15372"/>
                    <a:gd name="connsiteX25" fmla="*/ 4603 w 10961"/>
                    <a:gd name="connsiteY25" fmla="*/ 818 h 15372"/>
                    <a:gd name="connsiteX26" fmla="*/ 4038 w 10961"/>
                    <a:gd name="connsiteY26" fmla="*/ 806 h 15372"/>
                    <a:gd name="connsiteX27" fmla="*/ 3985 w 10961"/>
                    <a:gd name="connsiteY27" fmla="*/ 869 h 15372"/>
                    <a:gd name="connsiteX28" fmla="*/ 3837 w 10961"/>
                    <a:gd name="connsiteY28" fmla="*/ 1960 h 15372"/>
                    <a:gd name="connsiteX29" fmla="*/ 3985 w 10961"/>
                    <a:gd name="connsiteY29" fmla="*/ 4284 h 15372"/>
                    <a:gd name="connsiteX30" fmla="*/ 5202 w 10961"/>
                    <a:gd name="connsiteY30" fmla="*/ 4953 h 15372"/>
                    <a:gd name="connsiteX31" fmla="*/ 6141 w 10961"/>
                    <a:gd name="connsiteY31" fmla="*/ 6356 h 1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61" h="15372">
                      <a:moveTo>
                        <a:pt x="6141" y="6356"/>
                      </a:moveTo>
                      <a:cubicBezTo>
                        <a:pt x="5493" y="6878"/>
                        <a:pt x="4873" y="7433"/>
                        <a:pt x="4283" y="8019"/>
                      </a:cubicBezTo>
                      <a:cubicBezTo>
                        <a:pt x="4009" y="8340"/>
                        <a:pt x="4134" y="8888"/>
                        <a:pt x="4009" y="9283"/>
                      </a:cubicBezTo>
                      <a:cubicBezTo>
                        <a:pt x="3934" y="9529"/>
                        <a:pt x="3883" y="9901"/>
                        <a:pt x="3586" y="9901"/>
                      </a:cubicBezTo>
                      <a:lnTo>
                        <a:pt x="2123" y="9924"/>
                      </a:lnTo>
                      <a:lnTo>
                        <a:pt x="1774" y="10542"/>
                      </a:lnTo>
                      <a:cubicBezTo>
                        <a:pt x="1501" y="11007"/>
                        <a:pt x="1293" y="11507"/>
                        <a:pt x="1157" y="12029"/>
                      </a:cubicBezTo>
                      <a:lnTo>
                        <a:pt x="883" y="12721"/>
                      </a:lnTo>
                      <a:lnTo>
                        <a:pt x="1031" y="12967"/>
                      </a:lnTo>
                      <a:cubicBezTo>
                        <a:pt x="1231" y="13390"/>
                        <a:pt x="808" y="14082"/>
                        <a:pt x="660" y="14677"/>
                      </a:cubicBezTo>
                      <a:lnTo>
                        <a:pt x="414" y="14728"/>
                      </a:lnTo>
                      <a:lnTo>
                        <a:pt x="390" y="15049"/>
                      </a:lnTo>
                      <a:lnTo>
                        <a:pt x="414" y="15295"/>
                      </a:lnTo>
                      <a:cubicBezTo>
                        <a:pt x="1999" y="14676"/>
                        <a:pt x="3611" y="14081"/>
                        <a:pt x="5249" y="13511"/>
                      </a:cubicBezTo>
                      <a:cubicBezTo>
                        <a:pt x="5884" y="13299"/>
                        <a:pt x="6584" y="13518"/>
                        <a:pt x="6986" y="14055"/>
                      </a:cubicBezTo>
                      <a:cubicBezTo>
                        <a:pt x="7412" y="14490"/>
                        <a:pt x="7869" y="14895"/>
                        <a:pt x="8351" y="15267"/>
                      </a:cubicBezTo>
                      <a:cubicBezTo>
                        <a:pt x="9109" y="15829"/>
                        <a:pt x="10039" y="16110"/>
                        <a:pt x="10980" y="16062"/>
                      </a:cubicBezTo>
                      <a:cubicBezTo>
                        <a:pt x="11106" y="15393"/>
                        <a:pt x="11227" y="14700"/>
                        <a:pt x="11352" y="14003"/>
                      </a:cubicBezTo>
                      <a:cubicBezTo>
                        <a:pt x="10456" y="13342"/>
                        <a:pt x="9388" y="12955"/>
                        <a:pt x="8277" y="12888"/>
                      </a:cubicBezTo>
                      <a:cubicBezTo>
                        <a:pt x="6048" y="12665"/>
                        <a:pt x="6048" y="12665"/>
                        <a:pt x="5128" y="11151"/>
                      </a:cubicBezTo>
                      <a:cubicBezTo>
                        <a:pt x="4928" y="10802"/>
                        <a:pt x="4756" y="10458"/>
                        <a:pt x="4585" y="10110"/>
                      </a:cubicBezTo>
                      <a:cubicBezTo>
                        <a:pt x="6442" y="10407"/>
                        <a:pt x="8203" y="10705"/>
                        <a:pt x="9889" y="10904"/>
                      </a:cubicBezTo>
                      <a:cubicBezTo>
                        <a:pt x="10124" y="10916"/>
                        <a:pt x="10357" y="10958"/>
                        <a:pt x="10581" y="11030"/>
                      </a:cubicBezTo>
                      <a:cubicBezTo>
                        <a:pt x="9861" y="9515"/>
                        <a:pt x="8918" y="8154"/>
                        <a:pt x="8152" y="6690"/>
                      </a:cubicBezTo>
                      <a:cubicBezTo>
                        <a:pt x="7608" y="5724"/>
                        <a:pt x="7385" y="4581"/>
                        <a:pt x="6758" y="3642"/>
                      </a:cubicBezTo>
                      <a:cubicBezTo>
                        <a:pt x="5964" y="2551"/>
                        <a:pt x="5170" y="1659"/>
                        <a:pt x="4603" y="818"/>
                      </a:cubicBezTo>
                      <a:cubicBezTo>
                        <a:pt x="4450" y="658"/>
                        <a:pt x="4197" y="653"/>
                        <a:pt x="4038" y="806"/>
                      </a:cubicBezTo>
                      <a:cubicBezTo>
                        <a:pt x="4019" y="825"/>
                        <a:pt x="4001" y="846"/>
                        <a:pt x="3985" y="869"/>
                      </a:cubicBezTo>
                      <a:cubicBezTo>
                        <a:pt x="3856" y="1217"/>
                        <a:pt x="3806" y="1590"/>
                        <a:pt x="3837" y="1960"/>
                      </a:cubicBezTo>
                      <a:cubicBezTo>
                        <a:pt x="3933" y="2731"/>
                        <a:pt x="3983" y="3507"/>
                        <a:pt x="3985" y="4284"/>
                      </a:cubicBezTo>
                      <a:cubicBezTo>
                        <a:pt x="4357" y="4507"/>
                        <a:pt x="4752" y="4748"/>
                        <a:pt x="5202" y="4953"/>
                      </a:cubicBezTo>
                      <a:cubicBezTo>
                        <a:pt x="6229" y="5441"/>
                        <a:pt x="6605" y="5933"/>
                        <a:pt x="6141" y="63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6" name="Freeform 4775">
                  <a:extLst>
                    <a:ext uri="{FF2B5EF4-FFF2-40B4-BE49-F238E27FC236}">
                      <a16:creationId xmlns:a16="http://schemas.microsoft.com/office/drawing/2014/main" id="{74BFFFDD-E65F-AE67-34D7-3C8B52AF86DD}"/>
                    </a:ext>
                  </a:extLst>
                </p:cNvPr>
                <p:cNvSpPr/>
                <p:nvPr/>
              </p:nvSpPr>
              <p:spPr>
                <a:xfrm rot="-780000">
                  <a:off x="1890347" y="4096879"/>
                  <a:ext cx="6967" cy="3893"/>
                </a:xfrm>
                <a:custGeom>
                  <a:avLst/>
                  <a:gdLst>
                    <a:gd name="connsiteX0" fmla="*/ 391 w 6967"/>
                    <a:gd name="connsiteY0" fmla="*/ 696 h 3893"/>
                    <a:gd name="connsiteX1" fmla="*/ 935 w 6967"/>
                    <a:gd name="connsiteY1" fmla="*/ 1737 h 3893"/>
                    <a:gd name="connsiteX2" fmla="*/ 4084 w 6967"/>
                    <a:gd name="connsiteY2" fmla="*/ 3475 h 3893"/>
                    <a:gd name="connsiteX3" fmla="*/ 7159 w 6967"/>
                    <a:gd name="connsiteY3" fmla="*/ 4590 h 3893"/>
                    <a:gd name="connsiteX4" fmla="*/ 7358 w 6967"/>
                    <a:gd name="connsiteY4" fmla="*/ 3372 h 3893"/>
                    <a:gd name="connsiteX5" fmla="*/ 6564 w 6967"/>
                    <a:gd name="connsiteY5" fmla="*/ 1978 h 3893"/>
                    <a:gd name="connsiteX6" fmla="*/ 6392 w 6967"/>
                    <a:gd name="connsiteY6" fmla="*/ 1607 h 3893"/>
                    <a:gd name="connsiteX7" fmla="*/ 5700 w 6967"/>
                    <a:gd name="connsiteY7" fmla="*/ 1481 h 3893"/>
                    <a:gd name="connsiteX8" fmla="*/ 391 w 6967"/>
                    <a:gd name="connsiteY8" fmla="*/ 696 h 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7" h="3893">
                      <a:moveTo>
                        <a:pt x="391" y="696"/>
                      </a:moveTo>
                      <a:cubicBezTo>
                        <a:pt x="563" y="1045"/>
                        <a:pt x="740" y="1388"/>
                        <a:pt x="935" y="1737"/>
                      </a:cubicBezTo>
                      <a:cubicBezTo>
                        <a:pt x="1864" y="3252"/>
                        <a:pt x="1864" y="3252"/>
                        <a:pt x="4084" y="3475"/>
                      </a:cubicBezTo>
                      <a:cubicBezTo>
                        <a:pt x="5195" y="3541"/>
                        <a:pt x="6263" y="3928"/>
                        <a:pt x="7159" y="4590"/>
                      </a:cubicBezTo>
                      <a:lnTo>
                        <a:pt x="7358" y="3372"/>
                      </a:lnTo>
                      <a:cubicBezTo>
                        <a:pt x="7040" y="2940"/>
                        <a:pt x="6774" y="2472"/>
                        <a:pt x="6564" y="1978"/>
                      </a:cubicBezTo>
                      <a:lnTo>
                        <a:pt x="6392" y="1607"/>
                      </a:lnTo>
                      <a:cubicBezTo>
                        <a:pt x="6168" y="1535"/>
                        <a:pt x="5935" y="1492"/>
                        <a:pt x="5700" y="1481"/>
                      </a:cubicBezTo>
                      <a:cubicBezTo>
                        <a:pt x="4009" y="1291"/>
                        <a:pt x="2249" y="993"/>
                        <a:pt x="391" y="6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7" name="Freeform 4776">
                  <a:extLst>
                    <a:ext uri="{FF2B5EF4-FFF2-40B4-BE49-F238E27FC236}">
                      <a16:creationId xmlns:a16="http://schemas.microsoft.com/office/drawing/2014/main" id="{0E177134-4A43-1C29-9B63-0F7C0E2A89A6}"/>
                    </a:ext>
                  </a:extLst>
                </p:cNvPr>
                <p:cNvSpPr/>
                <p:nvPr/>
              </p:nvSpPr>
              <p:spPr>
                <a:xfrm rot="-780000">
                  <a:off x="1887045" y="4100646"/>
                  <a:ext cx="10566" cy="4465"/>
                </a:xfrm>
                <a:custGeom>
                  <a:avLst/>
                  <a:gdLst>
                    <a:gd name="connsiteX0" fmla="*/ 2063 w 10566"/>
                    <a:gd name="connsiteY0" fmla="*/ 3969 h 4465"/>
                    <a:gd name="connsiteX1" fmla="*/ 6127 w 10566"/>
                    <a:gd name="connsiteY1" fmla="*/ 3722 h 4465"/>
                    <a:gd name="connsiteX2" fmla="*/ 6745 w 10566"/>
                    <a:gd name="connsiteY2" fmla="*/ 3848 h 4465"/>
                    <a:gd name="connsiteX3" fmla="*/ 7116 w 10566"/>
                    <a:gd name="connsiteY3" fmla="*/ 3722 h 4465"/>
                    <a:gd name="connsiteX4" fmla="*/ 10238 w 10566"/>
                    <a:gd name="connsiteY4" fmla="*/ 4814 h 4465"/>
                    <a:gd name="connsiteX5" fmla="*/ 10609 w 10566"/>
                    <a:gd name="connsiteY5" fmla="*/ 5163 h 4465"/>
                    <a:gd name="connsiteX6" fmla="*/ 10958 w 10566"/>
                    <a:gd name="connsiteY6" fmla="*/ 3327 h 4465"/>
                    <a:gd name="connsiteX7" fmla="*/ 8329 w 10566"/>
                    <a:gd name="connsiteY7" fmla="*/ 2533 h 4465"/>
                    <a:gd name="connsiteX8" fmla="*/ 6963 w 10566"/>
                    <a:gd name="connsiteY8" fmla="*/ 1320 h 4465"/>
                    <a:gd name="connsiteX9" fmla="*/ 5226 w 10566"/>
                    <a:gd name="connsiteY9" fmla="*/ 777 h 4465"/>
                    <a:gd name="connsiteX10" fmla="*/ 391 w 10566"/>
                    <a:gd name="connsiteY10" fmla="*/ 2561 h 4465"/>
                    <a:gd name="connsiteX11" fmla="*/ 2063 w 10566"/>
                    <a:gd name="connsiteY11" fmla="*/ 3969 h 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66" h="4465">
                      <a:moveTo>
                        <a:pt x="2063" y="3969"/>
                      </a:moveTo>
                      <a:cubicBezTo>
                        <a:pt x="3369" y="3515"/>
                        <a:pt x="4775" y="3430"/>
                        <a:pt x="6127" y="3722"/>
                      </a:cubicBezTo>
                      <a:lnTo>
                        <a:pt x="6745" y="3848"/>
                      </a:lnTo>
                      <a:lnTo>
                        <a:pt x="7116" y="3722"/>
                      </a:lnTo>
                      <a:cubicBezTo>
                        <a:pt x="8275" y="3525"/>
                        <a:pt x="9454" y="3938"/>
                        <a:pt x="10238" y="4814"/>
                      </a:cubicBezTo>
                      <a:lnTo>
                        <a:pt x="10609" y="5163"/>
                      </a:lnTo>
                      <a:lnTo>
                        <a:pt x="10958" y="3327"/>
                      </a:lnTo>
                      <a:cubicBezTo>
                        <a:pt x="10016" y="3375"/>
                        <a:pt x="9086" y="3095"/>
                        <a:pt x="8329" y="2533"/>
                      </a:cubicBezTo>
                      <a:cubicBezTo>
                        <a:pt x="7846" y="2161"/>
                        <a:pt x="7390" y="1756"/>
                        <a:pt x="6963" y="1320"/>
                      </a:cubicBezTo>
                      <a:cubicBezTo>
                        <a:pt x="6561" y="784"/>
                        <a:pt x="5861" y="565"/>
                        <a:pt x="5226" y="777"/>
                      </a:cubicBezTo>
                      <a:cubicBezTo>
                        <a:pt x="3591" y="1347"/>
                        <a:pt x="1979" y="1942"/>
                        <a:pt x="391" y="2561"/>
                      </a:cubicBezTo>
                      <a:cubicBezTo>
                        <a:pt x="525" y="4266"/>
                        <a:pt x="823" y="4540"/>
                        <a:pt x="2063" y="39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8" name="Freeform 4777">
                  <a:extLst>
                    <a:ext uri="{FF2B5EF4-FFF2-40B4-BE49-F238E27FC236}">
                      <a16:creationId xmlns:a16="http://schemas.microsoft.com/office/drawing/2014/main" id="{C03C5ADB-B89D-CE10-7EDD-C91DF3C1471A}"/>
                    </a:ext>
                  </a:extLst>
                </p:cNvPr>
                <p:cNvSpPr/>
                <p:nvPr/>
              </p:nvSpPr>
              <p:spPr>
                <a:xfrm rot="-780000">
                  <a:off x="1886878" y="4092041"/>
                  <a:ext cx="4212" cy="5631"/>
                </a:xfrm>
                <a:custGeom>
                  <a:avLst/>
                  <a:gdLst>
                    <a:gd name="connsiteX0" fmla="*/ 1110 w 4212"/>
                    <a:gd name="connsiteY0" fmla="*/ 5086 h 5631"/>
                    <a:gd name="connsiteX1" fmla="*/ 391 w 4212"/>
                    <a:gd name="connsiteY1" fmla="*/ 6327 h 5631"/>
                    <a:gd name="connsiteX2" fmla="*/ 1854 w 4212"/>
                    <a:gd name="connsiteY2" fmla="*/ 6303 h 5631"/>
                    <a:gd name="connsiteX3" fmla="*/ 2276 w 4212"/>
                    <a:gd name="connsiteY3" fmla="*/ 5685 h 5631"/>
                    <a:gd name="connsiteX4" fmla="*/ 2550 w 4212"/>
                    <a:gd name="connsiteY4" fmla="*/ 4422 h 5631"/>
                    <a:gd name="connsiteX5" fmla="*/ 4408 w 4212"/>
                    <a:gd name="connsiteY5" fmla="*/ 2758 h 5631"/>
                    <a:gd name="connsiteX6" fmla="*/ 3479 w 4212"/>
                    <a:gd name="connsiteY6" fmla="*/ 1364 h 5631"/>
                    <a:gd name="connsiteX7" fmla="*/ 2262 w 4212"/>
                    <a:gd name="connsiteY7" fmla="*/ 695 h 5631"/>
                    <a:gd name="connsiteX8" fmla="*/ 1942 w 4212"/>
                    <a:gd name="connsiteY8" fmla="*/ 3074 h 5631"/>
                    <a:gd name="connsiteX9" fmla="*/ 1110 w 4212"/>
                    <a:gd name="connsiteY9" fmla="*/ 5086 h 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2" h="5631">
                      <a:moveTo>
                        <a:pt x="1110" y="5086"/>
                      </a:moveTo>
                      <a:cubicBezTo>
                        <a:pt x="888" y="5509"/>
                        <a:pt x="646" y="5904"/>
                        <a:pt x="391" y="6327"/>
                      </a:cubicBezTo>
                      <a:lnTo>
                        <a:pt x="1854" y="6303"/>
                      </a:lnTo>
                      <a:cubicBezTo>
                        <a:pt x="2151" y="6303"/>
                        <a:pt x="2202" y="5932"/>
                        <a:pt x="2276" y="5685"/>
                      </a:cubicBezTo>
                      <a:cubicBezTo>
                        <a:pt x="2402" y="5290"/>
                        <a:pt x="2276" y="4756"/>
                        <a:pt x="2550" y="4422"/>
                      </a:cubicBezTo>
                      <a:cubicBezTo>
                        <a:pt x="3140" y="3835"/>
                        <a:pt x="3761" y="3280"/>
                        <a:pt x="4408" y="2758"/>
                      </a:cubicBezTo>
                      <a:cubicBezTo>
                        <a:pt x="4873" y="2335"/>
                        <a:pt x="4483" y="1829"/>
                        <a:pt x="3479" y="1364"/>
                      </a:cubicBezTo>
                      <a:cubicBezTo>
                        <a:pt x="3015" y="1141"/>
                        <a:pt x="2639" y="900"/>
                        <a:pt x="2262" y="695"/>
                      </a:cubicBezTo>
                      <a:cubicBezTo>
                        <a:pt x="2272" y="1500"/>
                        <a:pt x="2164" y="2301"/>
                        <a:pt x="1942" y="3074"/>
                      </a:cubicBezTo>
                      <a:cubicBezTo>
                        <a:pt x="1706" y="3761"/>
                        <a:pt x="1428" y="4433"/>
                        <a:pt x="1110" y="50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79" name="Freeform 4778">
                  <a:extLst>
                    <a:ext uri="{FF2B5EF4-FFF2-40B4-BE49-F238E27FC236}">
                      <a16:creationId xmlns:a16="http://schemas.microsoft.com/office/drawing/2014/main" id="{543F793F-CA46-FFA3-A4FF-40901CC8275E}"/>
                    </a:ext>
                  </a:extLst>
                </p:cNvPr>
                <p:cNvSpPr/>
                <p:nvPr/>
              </p:nvSpPr>
              <p:spPr>
                <a:xfrm rot="-780000">
                  <a:off x="1711617" y="4076959"/>
                  <a:ext cx="5213" cy="6444"/>
                </a:xfrm>
                <a:custGeom>
                  <a:avLst/>
                  <a:gdLst>
                    <a:gd name="connsiteX0" fmla="*/ 360 w 5213"/>
                    <a:gd name="connsiteY0" fmla="*/ 3343 h 6444"/>
                    <a:gd name="connsiteX1" fmla="*/ 1874 w 5213"/>
                    <a:gd name="connsiteY1" fmla="*/ 5624 h 6444"/>
                    <a:gd name="connsiteX2" fmla="*/ 3188 w 5213"/>
                    <a:gd name="connsiteY2" fmla="*/ 7139 h 6444"/>
                    <a:gd name="connsiteX3" fmla="*/ 4726 w 5213"/>
                    <a:gd name="connsiteY3" fmla="*/ 6595 h 6444"/>
                    <a:gd name="connsiteX4" fmla="*/ 5462 w 5213"/>
                    <a:gd name="connsiteY4" fmla="*/ 4767 h 6444"/>
                    <a:gd name="connsiteX5" fmla="*/ 5223 w 5213"/>
                    <a:gd name="connsiteY5" fmla="*/ 4388 h 6444"/>
                    <a:gd name="connsiteX6" fmla="*/ 3486 w 5213"/>
                    <a:gd name="connsiteY6" fmla="*/ 2873 h 6444"/>
                    <a:gd name="connsiteX7" fmla="*/ 2092 w 5213"/>
                    <a:gd name="connsiteY7" fmla="*/ 717 h 6444"/>
                    <a:gd name="connsiteX8" fmla="*/ 1795 w 5213"/>
                    <a:gd name="connsiteY8" fmla="*/ 694 h 6444"/>
                    <a:gd name="connsiteX9" fmla="*/ 360 w 5213"/>
                    <a:gd name="connsiteY9" fmla="*/ 3343 h 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3" h="6444">
                      <a:moveTo>
                        <a:pt x="360" y="3343"/>
                      </a:moveTo>
                      <a:cubicBezTo>
                        <a:pt x="1502" y="4137"/>
                        <a:pt x="1971" y="4829"/>
                        <a:pt x="1874" y="5624"/>
                      </a:cubicBezTo>
                      <a:cubicBezTo>
                        <a:pt x="1799" y="6242"/>
                        <a:pt x="2338" y="6813"/>
                        <a:pt x="3188" y="7139"/>
                      </a:cubicBezTo>
                      <a:cubicBezTo>
                        <a:pt x="3709" y="6983"/>
                        <a:pt x="4223" y="6802"/>
                        <a:pt x="4726" y="6595"/>
                      </a:cubicBezTo>
                      <a:cubicBezTo>
                        <a:pt x="5434" y="6293"/>
                        <a:pt x="5763" y="5475"/>
                        <a:pt x="5462" y="4767"/>
                      </a:cubicBezTo>
                      <a:cubicBezTo>
                        <a:pt x="5403" y="4628"/>
                        <a:pt x="5322" y="4500"/>
                        <a:pt x="5223" y="4388"/>
                      </a:cubicBezTo>
                      <a:cubicBezTo>
                        <a:pt x="4735" y="3786"/>
                        <a:pt x="4148" y="3274"/>
                        <a:pt x="3486" y="2873"/>
                      </a:cubicBezTo>
                      <a:cubicBezTo>
                        <a:pt x="2759" y="2363"/>
                        <a:pt x="2258" y="1590"/>
                        <a:pt x="2092" y="717"/>
                      </a:cubicBezTo>
                      <a:lnTo>
                        <a:pt x="1795" y="694"/>
                      </a:lnTo>
                      <a:cubicBezTo>
                        <a:pt x="1302" y="1558"/>
                        <a:pt x="829" y="2451"/>
                        <a:pt x="360" y="33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0" name="Freeform 4779">
                  <a:extLst>
                    <a:ext uri="{FF2B5EF4-FFF2-40B4-BE49-F238E27FC236}">
                      <a16:creationId xmlns:a16="http://schemas.microsoft.com/office/drawing/2014/main" id="{13DA10BC-AA3B-6EE6-B041-27926B59E0AC}"/>
                    </a:ext>
                  </a:extLst>
                </p:cNvPr>
                <p:cNvSpPr/>
                <p:nvPr/>
              </p:nvSpPr>
              <p:spPr>
                <a:xfrm rot="-780000">
                  <a:off x="1752301" y="4095782"/>
                  <a:ext cx="5276" cy="8720"/>
                </a:xfrm>
                <a:custGeom>
                  <a:avLst/>
                  <a:gdLst>
                    <a:gd name="connsiteX0" fmla="*/ 2155 w 5276"/>
                    <a:gd name="connsiteY0" fmla="*/ 9321 h 8720"/>
                    <a:gd name="connsiteX1" fmla="*/ 2327 w 5276"/>
                    <a:gd name="connsiteY1" fmla="*/ 9418 h 8720"/>
                    <a:gd name="connsiteX2" fmla="*/ 4310 w 5276"/>
                    <a:gd name="connsiteY2" fmla="*/ 7978 h 8720"/>
                    <a:gd name="connsiteX3" fmla="*/ 5453 w 5276"/>
                    <a:gd name="connsiteY3" fmla="*/ 6119 h 8720"/>
                    <a:gd name="connsiteX4" fmla="*/ 5453 w 5276"/>
                    <a:gd name="connsiteY4" fmla="*/ 5622 h 8720"/>
                    <a:gd name="connsiteX5" fmla="*/ 4988 w 5276"/>
                    <a:gd name="connsiteY5" fmla="*/ 5622 h 8720"/>
                    <a:gd name="connsiteX6" fmla="*/ 4296 w 5276"/>
                    <a:gd name="connsiteY6" fmla="*/ 4479 h 8720"/>
                    <a:gd name="connsiteX7" fmla="*/ 5472 w 5276"/>
                    <a:gd name="connsiteY7" fmla="*/ 1636 h 8720"/>
                    <a:gd name="connsiteX8" fmla="*/ 5620 w 5276"/>
                    <a:gd name="connsiteY8" fmla="*/ 1389 h 8720"/>
                    <a:gd name="connsiteX9" fmla="*/ 5643 w 5276"/>
                    <a:gd name="connsiteY9" fmla="*/ 697 h 8720"/>
                    <a:gd name="connsiteX10" fmla="*/ 4501 w 5276"/>
                    <a:gd name="connsiteY10" fmla="*/ 1269 h 8720"/>
                    <a:gd name="connsiteX11" fmla="*/ 2889 w 5276"/>
                    <a:gd name="connsiteY11" fmla="*/ 4493 h 8720"/>
                    <a:gd name="connsiteX12" fmla="*/ 831 w 5276"/>
                    <a:gd name="connsiteY12" fmla="*/ 8410 h 8720"/>
                    <a:gd name="connsiteX13" fmla="*/ 367 w 5276"/>
                    <a:gd name="connsiteY13" fmla="*/ 8507 h 8720"/>
                    <a:gd name="connsiteX14" fmla="*/ 2155 w 5276"/>
                    <a:gd name="connsiteY14" fmla="*/ 9321 h 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6" h="8720">
                      <a:moveTo>
                        <a:pt x="2155" y="9321"/>
                      </a:moveTo>
                      <a:lnTo>
                        <a:pt x="2327" y="9418"/>
                      </a:lnTo>
                      <a:cubicBezTo>
                        <a:pt x="2675" y="8489"/>
                        <a:pt x="3047" y="8349"/>
                        <a:pt x="4310" y="7978"/>
                      </a:cubicBezTo>
                      <a:cubicBezTo>
                        <a:pt x="5105" y="7755"/>
                        <a:pt x="5453" y="7360"/>
                        <a:pt x="5453" y="6119"/>
                      </a:cubicBezTo>
                      <a:lnTo>
                        <a:pt x="5453" y="5622"/>
                      </a:lnTo>
                      <a:cubicBezTo>
                        <a:pt x="5302" y="5670"/>
                        <a:pt x="5139" y="5670"/>
                        <a:pt x="4988" y="5622"/>
                      </a:cubicBezTo>
                      <a:cubicBezTo>
                        <a:pt x="4578" y="5384"/>
                        <a:pt x="4318" y="4953"/>
                        <a:pt x="4296" y="4479"/>
                      </a:cubicBezTo>
                      <a:cubicBezTo>
                        <a:pt x="4553" y="3481"/>
                        <a:pt x="4949" y="2524"/>
                        <a:pt x="5472" y="1636"/>
                      </a:cubicBezTo>
                      <a:lnTo>
                        <a:pt x="5620" y="1389"/>
                      </a:lnTo>
                      <a:lnTo>
                        <a:pt x="5643" y="697"/>
                      </a:lnTo>
                      <a:cubicBezTo>
                        <a:pt x="5249" y="897"/>
                        <a:pt x="4877" y="1046"/>
                        <a:pt x="4501" y="1269"/>
                      </a:cubicBezTo>
                      <a:cubicBezTo>
                        <a:pt x="2838" y="2198"/>
                        <a:pt x="2838" y="2198"/>
                        <a:pt x="2889" y="4493"/>
                      </a:cubicBezTo>
                      <a:cubicBezTo>
                        <a:pt x="2940" y="6626"/>
                        <a:pt x="2169" y="8066"/>
                        <a:pt x="831" y="8410"/>
                      </a:cubicBezTo>
                      <a:lnTo>
                        <a:pt x="367" y="8507"/>
                      </a:lnTo>
                      <a:cubicBezTo>
                        <a:pt x="978" y="8743"/>
                        <a:pt x="1575" y="9015"/>
                        <a:pt x="2155" y="932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1" name="Freeform 4780">
                  <a:extLst>
                    <a:ext uri="{FF2B5EF4-FFF2-40B4-BE49-F238E27FC236}">
                      <a16:creationId xmlns:a16="http://schemas.microsoft.com/office/drawing/2014/main" id="{9BBB24F6-520A-6A25-33F6-0CA32A99E440}"/>
                    </a:ext>
                  </a:extLst>
                </p:cNvPr>
                <p:cNvSpPr/>
                <p:nvPr/>
              </p:nvSpPr>
              <p:spPr>
                <a:xfrm rot="-780000">
                  <a:off x="1746800" y="4091490"/>
                  <a:ext cx="6410" cy="12938"/>
                </a:xfrm>
                <a:custGeom>
                  <a:avLst/>
                  <a:gdLst>
                    <a:gd name="connsiteX0" fmla="*/ 2770 w 6410"/>
                    <a:gd name="connsiteY0" fmla="*/ 5248 h 12938"/>
                    <a:gd name="connsiteX1" fmla="*/ 4233 w 6410"/>
                    <a:gd name="connsiteY1" fmla="*/ 6312 h 12938"/>
                    <a:gd name="connsiteX2" fmla="*/ 2598 w 6410"/>
                    <a:gd name="connsiteY2" fmla="*/ 7241 h 12938"/>
                    <a:gd name="connsiteX3" fmla="*/ 3415 w 6410"/>
                    <a:gd name="connsiteY3" fmla="*/ 8728 h 12938"/>
                    <a:gd name="connsiteX4" fmla="*/ 2575 w 6410"/>
                    <a:gd name="connsiteY4" fmla="*/ 11929 h 12938"/>
                    <a:gd name="connsiteX5" fmla="*/ 1511 w 6410"/>
                    <a:gd name="connsiteY5" fmla="*/ 13170 h 12938"/>
                    <a:gd name="connsiteX6" fmla="*/ 2105 w 6410"/>
                    <a:gd name="connsiteY6" fmla="*/ 13170 h 12938"/>
                    <a:gd name="connsiteX7" fmla="*/ 4609 w 6410"/>
                    <a:gd name="connsiteY7" fmla="*/ 13635 h 12938"/>
                    <a:gd name="connsiteX8" fmla="*/ 4460 w 6410"/>
                    <a:gd name="connsiteY8" fmla="*/ 13091 h 12938"/>
                    <a:gd name="connsiteX9" fmla="*/ 5004 w 6410"/>
                    <a:gd name="connsiteY9" fmla="*/ 9941 h 12938"/>
                    <a:gd name="connsiteX10" fmla="*/ 6193 w 6410"/>
                    <a:gd name="connsiteY10" fmla="*/ 8547 h 12938"/>
                    <a:gd name="connsiteX11" fmla="*/ 6616 w 6410"/>
                    <a:gd name="connsiteY11" fmla="*/ 6763 h 12938"/>
                    <a:gd name="connsiteX12" fmla="*/ 3318 w 6410"/>
                    <a:gd name="connsiteY12" fmla="*/ 1108 h 12938"/>
                    <a:gd name="connsiteX13" fmla="*/ 1683 w 6410"/>
                    <a:gd name="connsiteY13" fmla="*/ 1629 h 12938"/>
                    <a:gd name="connsiteX14" fmla="*/ 717 w 6410"/>
                    <a:gd name="connsiteY14" fmla="*/ 4979 h 12938"/>
                    <a:gd name="connsiteX15" fmla="*/ 2031 w 6410"/>
                    <a:gd name="connsiteY15" fmla="*/ 5127 h 12938"/>
                    <a:gd name="connsiteX16" fmla="*/ 2770 w 6410"/>
                    <a:gd name="connsiteY16" fmla="*/ 5248 h 1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10" h="12938">
                      <a:moveTo>
                        <a:pt x="2770" y="5248"/>
                      </a:moveTo>
                      <a:cubicBezTo>
                        <a:pt x="3314" y="5517"/>
                        <a:pt x="3810" y="5876"/>
                        <a:pt x="4233" y="6312"/>
                      </a:cubicBezTo>
                      <a:cubicBezTo>
                        <a:pt x="4530" y="6777"/>
                        <a:pt x="3564" y="7241"/>
                        <a:pt x="2598" y="7241"/>
                      </a:cubicBezTo>
                      <a:cubicBezTo>
                        <a:pt x="2900" y="7720"/>
                        <a:pt x="3172" y="8217"/>
                        <a:pt x="3415" y="8728"/>
                      </a:cubicBezTo>
                      <a:cubicBezTo>
                        <a:pt x="3826" y="9867"/>
                        <a:pt x="3491" y="11140"/>
                        <a:pt x="2575" y="11929"/>
                      </a:cubicBezTo>
                      <a:cubicBezTo>
                        <a:pt x="2226" y="12324"/>
                        <a:pt x="1855" y="12747"/>
                        <a:pt x="1511" y="13170"/>
                      </a:cubicBezTo>
                      <a:lnTo>
                        <a:pt x="2105" y="13170"/>
                      </a:lnTo>
                      <a:cubicBezTo>
                        <a:pt x="2959" y="13195"/>
                        <a:pt x="3803" y="13352"/>
                        <a:pt x="4609" y="13635"/>
                      </a:cubicBezTo>
                      <a:cubicBezTo>
                        <a:pt x="4521" y="13466"/>
                        <a:pt x="4470" y="13281"/>
                        <a:pt x="4460" y="13091"/>
                      </a:cubicBezTo>
                      <a:cubicBezTo>
                        <a:pt x="4190" y="12011"/>
                        <a:pt x="4387" y="10867"/>
                        <a:pt x="5004" y="9941"/>
                      </a:cubicBezTo>
                      <a:cubicBezTo>
                        <a:pt x="5361" y="9445"/>
                        <a:pt x="5759" y="8978"/>
                        <a:pt x="6193" y="8547"/>
                      </a:cubicBezTo>
                      <a:cubicBezTo>
                        <a:pt x="6760" y="8142"/>
                        <a:pt x="6941" y="7379"/>
                        <a:pt x="6616" y="6763"/>
                      </a:cubicBezTo>
                      <a:cubicBezTo>
                        <a:pt x="5552" y="4853"/>
                        <a:pt x="4484" y="2944"/>
                        <a:pt x="3318" y="1108"/>
                      </a:cubicBezTo>
                      <a:cubicBezTo>
                        <a:pt x="2853" y="388"/>
                        <a:pt x="2277" y="644"/>
                        <a:pt x="1683" y="1629"/>
                      </a:cubicBezTo>
                      <a:cubicBezTo>
                        <a:pt x="317" y="3710"/>
                        <a:pt x="48" y="4133"/>
                        <a:pt x="717" y="4979"/>
                      </a:cubicBezTo>
                      <a:lnTo>
                        <a:pt x="2031" y="5127"/>
                      </a:lnTo>
                      <a:cubicBezTo>
                        <a:pt x="2280" y="5146"/>
                        <a:pt x="2527" y="5187"/>
                        <a:pt x="2770" y="52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2" name="Freeform 4781">
                  <a:extLst>
                    <a:ext uri="{FF2B5EF4-FFF2-40B4-BE49-F238E27FC236}">
                      <a16:creationId xmlns:a16="http://schemas.microsoft.com/office/drawing/2014/main" id="{E718B8B2-3BBD-23A8-90B1-BD7227B1FB0B}"/>
                    </a:ext>
                  </a:extLst>
                </p:cNvPr>
                <p:cNvSpPr/>
                <p:nvPr/>
              </p:nvSpPr>
              <p:spPr>
                <a:xfrm rot="-780000">
                  <a:off x="1748450" y="4104537"/>
                  <a:ext cx="7310" cy="8332"/>
                </a:xfrm>
                <a:custGeom>
                  <a:avLst/>
                  <a:gdLst>
                    <a:gd name="connsiteX0" fmla="*/ 4110 w 7310"/>
                    <a:gd name="connsiteY0" fmla="*/ 2418 h 8332"/>
                    <a:gd name="connsiteX1" fmla="*/ 1881 w 7310"/>
                    <a:gd name="connsiteY1" fmla="*/ 1326 h 8332"/>
                    <a:gd name="connsiteX2" fmla="*/ 1630 w 7310"/>
                    <a:gd name="connsiteY2" fmla="*/ 699 h 8332"/>
                    <a:gd name="connsiteX3" fmla="*/ 366 w 7310"/>
                    <a:gd name="connsiteY3" fmla="*/ 2237 h 8332"/>
                    <a:gd name="connsiteX4" fmla="*/ 738 w 7310"/>
                    <a:gd name="connsiteY4" fmla="*/ 2855 h 8332"/>
                    <a:gd name="connsiteX5" fmla="*/ 1727 w 7310"/>
                    <a:gd name="connsiteY5" fmla="*/ 6697 h 8332"/>
                    <a:gd name="connsiteX6" fmla="*/ 3413 w 7310"/>
                    <a:gd name="connsiteY6" fmla="*/ 8830 h 8332"/>
                    <a:gd name="connsiteX7" fmla="*/ 7552 w 7310"/>
                    <a:gd name="connsiteY7" fmla="*/ 3198 h 8332"/>
                    <a:gd name="connsiteX8" fmla="*/ 7677 w 7310"/>
                    <a:gd name="connsiteY8" fmla="*/ 2701 h 8332"/>
                    <a:gd name="connsiteX9" fmla="*/ 5745 w 7310"/>
                    <a:gd name="connsiteY9" fmla="*/ 2553 h 8332"/>
                    <a:gd name="connsiteX10" fmla="*/ 4110 w 7310"/>
                    <a:gd name="connsiteY10" fmla="*/ 2418 h 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0" h="8332">
                      <a:moveTo>
                        <a:pt x="4110" y="2418"/>
                      </a:moveTo>
                      <a:cubicBezTo>
                        <a:pt x="3093" y="2269"/>
                        <a:pt x="2178" y="2046"/>
                        <a:pt x="1881" y="1326"/>
                      </a:cubicBezTo>
                      <a:lnTo>
                        <a:pt x="1630" y="699"/>
                      </a:lnTo>
                      <a:lnTo>
                        <a:pt x="366" y="2237"/>
                      </a:lnTo>
                      <a:cubicBezTo>
                        <a:pt x="589" y="2608"/>
                        <a:pt x="640" y="2808"/>
                        <a:pt x="738" y="2855"/>
                      </a:cubicBezTo>
                      <a:cubicBezTo>
                        <a:pt x="1927" y="3375"/>
                        <a:pt x="2103" y="4690"/>
                        <a:pt x="1727" y="6697"/>
                      </a:cubicBezTo>
                      <a:cubicBezTo>
                        <a:pt x="1351" y="8704"/>
                        <a:pt x="2001" y="9424"/>
                        <a:pt x="3413" y="8830"/>
                      </a:cubicBezTo>
                      <a:cubicBezTo>
                        <a:pt x="5736" y="7863"/>
                        <a:pt x="6711" y="6506"/>
                        <a:pt x="7552" y="3198"/>
                      </a:cubicBezTo>
                      <a:lnTo>
                        <a:pt x="7677" y="2701"/>
                      </a:lnTo>
                      <a:cubicBezTo>
                        <a:pt x="7038" y="2602"/>
                        <a:pt x="6392" y="2552"/>
                        <a:pt x="5745" y="2553"/>
                      </a:cubicBezTo>
                      <a:cubicBezTo>
                        <a:pt x="5225" y="2557"/>
                        <a:pt x="4653" y="2492"/>
                        <a:pt x="4110" y="241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3" name="Freeform 4782">
                  <a:extLst>
                    <a:ext uri="{FF2B5EF4-FFF2-40B4-BE49-F238E27FC236}">
                      <a16:creationId xmlns:a16="http://schemas.microsoft.com/office/drawing/2014/main" id="{9D65ADEA-CF66-B546-F150-BC5474FD4CCE}"/>
                    </a:ext>
                  </a:extLst>
                </p:cNvPr>
                <p:cNvSpPr/>
                <p:nvPr/>
              </p:nvSpPr>
              <p:spPr>
                <a:xfrm rot="-780000">
                  <a:off x="1755828" y="4096082"/>
                  <a:ext cx="1309" cy="4273"/>
                </a:xfrm>
                <a:custGeom>
                  <a:avLst/>
                  <a:gdLst>
                    <a:gd name="connsiteX0" fmla="*/ 368 w 1309"/>
                    <a:gd name="connsiteY0" fmla="*/ 3792 h 4273"/>
                    <a:gd name="connsiteX1" fmla="*/ 1060 w 1309"/>
                    <a:gd name="connsiteY1" fmla="*/ 4935 h 4273"/>
                    <a:gd name="connsiteX2" fmla="*/ 1524 w 1309"/>
                    <a:gd name="connsiteY2" fmla="*/ 4935 h 4273"/>
                    <a:gd name="connsiteX3" fmla="*/ 1575 w 1309"/>
                    <a:gd name="connsiteY3" fmla="*/ 2704 h 4273"/>
                    <a:gd name="connsiteX4" fmla="*/ 1478 w 1309"/>
                    <a:gd name="connsiteY4" fmla="*/ 2556 h 4273"/>
                    <a:gd name="connsiteX5" fmla="*/ 1603 w 1309"/>
                    <a:gd name="connsiteY5" fmla="*/ 2035 h 4273"/>
                    <a:gd name="connsiteX6" fmla="*/ 1677 w 1309"/>
                    <a:gd name="connsiteY6" fmla="*/ 697 h 4273"/>
                    <a:gd name="connsiteX7" fmla="*/ 1529 w 1309"/>
                    <a:gd name="connsiteY7" fmla="*/ 943 h 4273"/>
                    <a:gd name="connsiteX8" fmla="*/ 368 w 1309"/>
                    <a:gd name="connsiteY8" fmla="*/ 3792 h 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 h="4273">
                      <a:moveTo>
                        <a:pt x="368" y="3792"/>
                      </a:moveTo>
                      <a:cubicBezTo>
                        <a:pt x="389" y="4266"/>
                        <a:pt x="649" y="4696"/>
                        <a:pt x="1060" y="4935"/>
                      </a:cubicBezTo>
                      <a:cubicBezTo>
                        <a:pt x="1211" y="4983"/>
                        <a:pt x="1373" y="4983"/>
                        <a:pt x="1524" y="4935"/>
                      </a:cubicBezTo>
                      <a:cubicBezTo>
                        <a:pt x="1524" y="4214"/>
                        <a:pt x="1547" y="3471"/>
                        <a:pt x="1575" y="2704"/>
                      </a:cubicBezTo>
                      <a:lnTo>
                        <a:pt x="1478" y="2556"/>
                      </a:lnTo>
                      <a:cubicBezTo>
                        <a:pt x="1422" y="2372"/>
                        <a:pt x="1470" y="2173"/>
                        <a:pt x="1603" y="2035"/>
                      </a:cubicBezTo>
                      <a:lnTo>
                        <a:pt x="1677" y="697"/>
                      </a:lnTo>
                      <a:lnTo>
                        <a:pt x="1529" y="943"/>
                      </a:lnTo>
                      <a:cubicBezTo>
                        <a:pt x="1010" y="1834"/>
                        <a:pt x="619" y="2793"/>
                        <a:pt x="368" y="37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4" name="Freeform 4783">
                  <a:extLst>
                    <a:ext uri="{FF2B5EF4-FFF2-40B4-BE49-F238E27FC236}">
                      <a16:creationId xmlns:a16="http://schemas.microsoft.com/office/drawing/2014/main" id="{26A74E9E-9095-D5A8-2B88-7C6792CBF669}"/>
                    </a:ext>
                  </a:extLst>
                </p:cNvPr>
                <p:cNvSpPr/>
                <p:nvPr/>
              </p:nvSpPr>
              <p:spPr>
                <a:xfrm rot="-780000">
                  <a:off x="1734145" y="4036087"/>
                  <a:ext cx="3715" cy="4042"/>
                </a:xfrm>
                <a:custGeom>
                  <a:avLst/>
                  <a:gdLst>
                    <a:gd name="connsiteX0" fmla="*/ 363 w 3715"/>
                    <a:gd name="connsiteY0" fmla="*/ 4381 h 4042"/>
                    <a:gd name="connsiteX1" fmla="*/ 3150 w 3715"/>
                    <a:gd name="connsiteY1" fmla="*/ 4729 h 4042"/>
                    <a:gd name="connsiteX2" fmla="*/ 4079 w 3715"/>
                    <a:gd name="connsiteY2" fmla="*/ 1505 h 4042"/>
                    <a:gd name="connsiteX3" fmla="*/ 2518 w 3715"/>
                    <a:gd name="connsiteY3" fmla="*/ 687 h 4042"/>
                    <a:gd name="connsiteX4" fmla="*/ 363 w 3715"/>
                    <a:gd name="connsiteY4" fmla="*/ 4381 h 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 h="4042">
                      <a:moveTo>
                        <a:pt x="363" y="4381"/>
                      </a:moveTo>
                      <a:cubicBezTo>
                        <a:pt x="1292" y="4529"/>
                        <a:pt x="2221" y="4655"/>
                        <a:pt x="3150" y="4729"/>
                      </a:cubicBezTo>
                      <a:cubicBezTo>
                        <a:pt x="3626" y="3709"/>
                        <a:pt x="3940" y="2621"/>
                        <a:pt x="4079" y="1505"/>
                      </a:cubicBezTo>
                      <a:cubicBezTo>
                        <a:pt x="3575" y="1203"/>
                        <a:pt x="3053" y="930"/>
                        <a:pt x="2518" y="687"/>
                      </a:cubicBezTo>
                      <a:cubicBezTo>
                        <a:pt x="1924" y="1978"/>
                        <a:pt x="1074" y="3159"/>
                        <a:pt x="363" y="43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5" name="Freeform 4784">
                  <a:extLst>
                    <a:ext uri="{FF2B5EF4-FFF2-40B4-BE49-F238E27FC236}">
                      <a16:creationId xmlns:a16="http://schemas.microsoft.com/office/drawing/2014/main" id="{B0F3B397-3FA3-0871-150E-6D9EB2E177C2}"/>
                    </a:ext>
                  </a:extLst>
                </p:cNvPr>
                <p:cNvSpPr/>
                <p:nvPr/>
              </p:nvSpPr>
              <p:spPr>
                <a:xfrm rot="-780000">
                  <a:off x="1732331" y="4042918"/>
                  <a:ext cx="4969" cy="9547"/>
                </a:xfrm>
                <a:custGeom>
                  <a:avLst/>
                  <a:gdLst>
                    <a:gd name="connsiteX0" fmla="*/ 2918 w 4969"/>
                    <a:gd name="connsiteY0" fmla="*/ 1631 h 9547"/>
                    <a:gd name="connsiteX1" fmla="*/ 1231 w 4969"/>
                    <a:gd name="connsiteY1" fmla="*/ 8178 h 9547"/>
                    <a:gd name="connsiteX2" fmla="*/ 363 w 4969"/>
                    <a:gd name="connsiteY2" fmla="*/ 9665 h 9547"/>
                    <a:gd name="connsiteX3" fmla="*/ 2346 w 4969"/>
                    <a:gd name="connsiteY3" fmla="*/ 10236 h 9547"/>
                    <a:gd name="connsiteX4" fmla="*/ 3238 w 4969"/>
                    <a:gd name="connsiteY4" fmla="*/ 9665 h 9547"/>
                    <a:gd name="connsiteX5" fmla="*/ 4167 w 4969"/>
                    <a:gd name="connsiteY5" fmla="*/ 7309 h 9547"/>
                    <a:gd name="connsiteX6" fmla="*/ 5333 w 4969"/>
                    <a:gd name="connsiteY6" fmla="*/ 962 h 9547"/>
                    <a:gd name="connsiteX7" fmla="*/ 3127 w 4969"/>
                    <a:gd name="connsiteY7" fmla="*/ 688 h 9547"/>
                    <a:gd name="connsiteX8" fmla="*/ 2918 w 4969"/>
                    <a:gd name="connsiteY8" fmla="*/ 1631 h 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9" h="9547">
                      <a:moveTo>
                        <a:pt x="2918" y="1631"/>
                      </a:moveTo>
                      <a:cubicBezTo>
                        <a:pt x="2546" y="3815"/>
                        <a:pt x="1775" y="5994"/>
                        <a:pt x="1231" y="8178"/>
                      </a:cubicBezTo>
                      <a:cubicBezTo>
                        <a:pt x="1125" y="8759"/>
                        <a:pt x="817" y="9286"/>
                        <a:pt x="363" y="9665"/>
                      </a:cubicBezTo>
                      <a:cubicBezTo>
                        <a:pt x="1038" y="9804"/>
                        <a:pt x="1701" y="9995"/>
                        <a:pt x="2346" y="10236"/>
                      </a:cubicBezTo>
                      <a:cubicBezTo>
                        <a:pt x="2644" y="10064"/>
                        <a:pt x="2941" y="9864"/>
                        <a:pt x="3238" y="9665"/>
                      </a:cubicBezTo>
                      <a:cubicBezTo>
                        <a:pt x="3994" y="9138"/>
                        <a:pt x="4360" y="8210"/>
                        <a:pt x="4167" y="7309"/>
                      </a:cubicBezTo>
                      <a:cubicBezTo>
                        <a:pt x="3761" y="5122"/>
                        <a:pt x="4176" y="2862"/>
                        <a:pt x="5333" y="962"/>
                      </a:cubicBezTo>
                      <a:cubicBezTo>
                        <a:pt x="4590" y="837"/>
                        <a:pt x="3846" y="739"/>
                        <a:pt x="3127" y="688"/>
                      </a:cubicBezTo>
                      <a:cubicBezTo>
                        <a:pt x="3031" y="996"/>
                        <a:pt x="2961" y="1312"/>
                        <a:pt x="2918" y="163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6" name="Freeform 4785">
                  <a:extLst>
                    <a:ext uri="{FF2B5EF4-FFF2-40B4-BE49-F238E27FC236}">
                      <a16:creationId xmlns:a16="http://schemas.microsoft.com/office/drawing/2014/main" id="{B342FDBA-4EC2-EC33-6AD5-54FA8699F975}"/>
                    </a:ext>
                  </a:extLst>
                </p:cNvPr>
                <p:cNvSpPr/>
                <p:nvPr/>
              </p:nvSpPr>
              <p:spPr>
                <a:xfrm rot="-780000">
                  <a:off x="1722780" y="4054474"/>
                  <a:ext cx="10515" cy="8456"/>
                </a:xfrm>
                <a:custGeom>
                  <a:avLst/>
                  <a:gdLst>
                    <a:gd name="connsiteX0" fmla="*/ 8675 w 10515"/>
                    <a:gd name="connsiteY0" fmla="*/ 2130 h 8456"/>
                    <a:gd name="connsiteX1" fmla="*/ 5424 w 10515"/>
                    <a:gd name="connsiteY1" fmla="*/ 690 h 8456"/>
                    <a:gd name="connsiteX2" fmla="*/ 3195 w 10515"/>
                    <a:gd name="connsiteY2" fmla="*/ 2948 h 8456"/>
                    <a:gd name="connsiteX3" fmla="*/ 1234 w 10515"/>
                    <a:gd name="connsiteY3" fmla="*/ 5847 h 8456"/>
                    <a:gd name="connsiteX4" fmla="*/ 366 w 10515"/>
                    <a:gd name="connsiteY4" fmla="*/ 7659 h 8456"/>
                    <a:gd name="connsiteX5" fmla="*/ 1657 w 10515"/>
                    <a:gd name="connsiteY5" fmla="*/ 9146 h 8456"/>
                    <a:gd name="connsiteX6" fmla="*/ 3417 w 10515"/>
                    <a:gd name="connsiteY6" fmla="*/ 8217 h 8456"/>
                    <a:gd name="connsiteX7" fmla="*/ 6144 w 10515"/>
                    <a:gd name="connsiteY7" fmla="*/ 4867 h 8456"/>
                    <a:gd name="connsiteX8" fmla="*/ 8648 w 10515"/>
                    <a:gd name="connsiteY8" fmla="*/ 3473 h 8456"/>
                    <a:gd name="connsiteX9" fmla="*/ 10877 w 10515"/>
                    <a:gd name="connsiteY9" fmla="*/ 3125 h 8456"/>
                    <a:gd name="connsiteX10" fmla="*/ 8675 w 10515"/>
                    <a:gd name="connsiteY10" fmla="*/ 2130 h 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5" h="8456">
                      <a:moveTo>
                        <a:pt x="8675" y="2130"/>
                      </a:moveTo>
                      <a:cubicBezTo>
                        <a:pt x="7533" y="1666"/>
                        <a:pt x="6446" y="1201"/>
                        <a:pt x="5424" y="690"/>
                      </a:cubicBezTo>
                      <a:cubicBezTo>
                        <a:pt x="4511" y="1253"/>
                        <a:pt x="3746" y="2028"/>
                        <a:pt x="3195" y="2948"/>
                      </a:cubicBezTo>
                      <a:cubicBezTo>
                        <a:pt x="2600" y="3966"/>
                        <a:pt x="1857" y="4858"/>
                        <a:pt x="1234" y="5847"/>
                      </a:cubicBezTo>
                      <a:cubicBezTo>
                        <a:pt x="863" y="6419"/>
                        <a:pt x="305" y="7213"/>
                        <a:pt x="366" y="7659"/>
                      </a:cubicBezTo>
                      <a:cubicBezTo>
                        <a:pt x="463" y="8254"/>
                        <a:pt x="1132" y="8589"/>
                        <a:pt x="1657" y="9146"/>
                      </a:cubicBezTo>
                      <a:cubicBezTo>
                        <a:pt x="2287" y="8928"/>
                        <a:pt x="2881" y="8614"/>
                        <a:pt x="3417" y="8217"/>
                      </a:cubicBezTo>
                      <a:cubicBezTo>
                        <a:pt x="4398" y="7160"/>
                        <a:pt x="5308" y="6042"/>
                        <a:pt x="6144" y="4867"/>
                      </a:cubicBezTo>
                      <a:cubicBezTo>
                        <a:pt x="6887" y="3826"/>
                        <a:pt x="7756" y="3278"/>
                        <a:pt x="8648" y="3473"/>
                      </a:cubicBezTo>
                      <a:cubicBezTo>
                        <a:pt x="9407" y="3666"/>
                        <a:pt x="10213" y="3541"/>
                        <a:pt x="10877" y="3125"/>
                      </a:cubicBezTo>
                      <a:cubicBezTo>
                        <a:pt x="10164" y="2749"/>
                        <a:pt x="9429" y="2417"/>
                        <a:pt x="8675" y="213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7" name="Freeform 4786">
                  <a:extLst>
                    <a:ext uri="{FF2B5EF4-FFF2-40B4-BE49-F238E27FC236}">
                      <a16:creationId xmlns:a16="http://schemas.microsoft.com/office/drawing/2014/main" id="{FD6617F5-D657-5B7B-A56F-45DCB9678D9D}"/>
                    </a:ext>
                  </a:extLst>
                </p:cNvPr>
                <p:cNvSpPr/>
                <p:nvPr/>
              </p:nvSpPr>
              <p:spPr>
                <a:xfrm rot="-780000">
                  <a:off x="1857251" y="4100508"/>
                  <a:ext cx="3347" cy="3739"/>
                </a:xfrm>
                <a:custGeom>
                  <a:avLst/>
                  <a:gdLst>
                    <a:gd name="connsiteX0" fmla="*/ 983 w 3347"/>
                    <a:gd name="connsiteY0" fmla="*/ 697 h 3739"/>
                    <a:gd name="connsiteX1" fmla="*/ 412 w 3347"/>
                    <a:gd name="connsiteY1" fmla="*/ 2904 h 3739"/>
                    <a:gd name="connsiteX2" fmla="*/ 2196 w 3347"/>
                    <a:gd name="connsiteY2" fmla="*/ 4344 h 3739"/>
                    <a:gd name="connsiteX3" fmla="*/ 3682 w 3347"/>
                    <a:gd name="connsiteY3" fmla="*/ 2337 h 3739"/>
                    <a:gd name="connsiteX4" fmla="*/ 3733 w 3347"/>
                    <a:gd name="connsiteY4" fmla="*/ 2091 h 3739"/>
                    <a:gd name="connsiteX5" fmla="*/ 3310 w 3347"/>
                    <a:gd name="connsiteY5" fmla="*/ 2017 h 3739"/>
                    <a:gd name="connsiteX6" fmla="*/ 983 w 3347"/>
                    <a:gd name="connsiteY6" fmla="*/ 697 h 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7" h="3739">
                      <a:moveTo>
                        <a:pt x="983" y="697"/>
                      </a:moveTo>
                      <a:cubicBezTo>
                        <a:pt x="674" y="1397"/>
                        <a:pt x="482" y="2142"/>
                        <a:pt x="412" y="2904"/>
                      </a:cubicBezTo>
                      <a:cubicBezTo>
                        <a:pt x="287" y="4419"/>
                        <a:pt x="561" y="4591"/>
                        <a:pt x="2196" y="4344"/>
                      </a:cubicBezTo>
                      <a:cubicBezTo>
                        <a:pt x="3125" y="4219"/>
                        <a:pt x="3436" y="3327"/>
                        <a:pt x="3682" y="2337"/>
                      </a:cubicBezTo>
                      <a:lnTo>
                        <a:pt x="3733" y="2091"/>
                      </a:lnTo>
                      <a:lnTo>
                        <a:pt x="3310" y="2017"/>
                      </a:lnTo>
                      <a:cubicBezTo>
                        <a:pt x="2513" y="1617"/>
                        <a:pt x="1736" y="1176"/>
                        <a:pt x="983" y="6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8" name="Freeform 4787">
                  <a:extLst>
                    <a:ext uri="{FF2B5EF4-FFF2-40B4-BE49-F238E27FC236}">
                      <a16:creationId xmlns:a16="http://schemas.microsoft.com/office/drawing/2014/main" id="{DFEFE546-2DDE-A794-99D8-63881A0A70E4}"/>
                    </a:ext>
                  </a:extLst>
                </p:cNvPr>
                <p:cNvSpPr/>
                <p:nvPr/>
              </p:nvSpPr>
              <p:spPr>
                <a:xfrm rot="-780000">
                  <a:off x="1856283" y="4081563"/>
                  <a:ext cx="8846" cy="17792"/>
                </a:xfrm>
                <a:custGeom>
                  <a:avLst/>
                  <a:gdLst>
                    <a:gd name="connsiteX0" fmla="*/ 4649 w 8846"/>
                    <a:gd name="connsiteY0" fmla="*/ 13404 h 17792"/>
                    <a:gd name="connsiteX1" fmla="*/ 5318 w 8846"/>
                    <a:gd name="connsiteY1" fmla="*/ 10727 h 17792"/>
                    <a:gd name="connsiteX2" fmla="*/ 7153 w 8846"/>
                    <a:gd name="connsiteY2" fmla="*/ 6039 h 17792"/>
                    <a:gd name="connsiteX3" fmla="*/ 9187 w 8846"/>
                    <a:gd name="connsiteY3" fmla="*/ 3289 h 17792"/>
                    <a:gd name="connsiteX4" fmla="*/ 7794 w 8846"/>
                    <a:gd name="connsiteY4" fmla="*/ 1031 h 17792"/>
                    <a:gd name="connsiteX5" fmla="*/ 2220 w 8846"/>
                    <a:gd name="connsiteY5" fmla="*/ 6262 h 17792"/>
                    <a:gd name="connsiteX6" fmla="*/ 2271 w 8846"/>
                    <a:gd name="connsiteY6" fmla="*/ 9807 h 17792"/>
                    <a:gd name="connsiteX7" fmla="*/ 2545 w 8846"/>
                    <a:gd name="connsiteY7" fmla="*/ 12734 h 17792"/>
                    <a:gd name="connsiteX8" fmla="*/ 956 w 8846"/>
                    <a:gd name="connsiteY8" fmla="*/ 16451 h 17792"/>
                    <a:gd name="connsiteX9" fmla="*/ 385 w 8846"/>
                    <a:gd name="connsiteY9" fmla="*/ 17195 h 17792"/>
                    <a:gd name="connsiteX10" fmla="*/ 2368 w 8846"/>
                    <a:gd name="connsiteY10" fmla="*/ 18486 h 17792"/>
                    <a:gd name="connsiteX11" fmla="*/ 4649 w 8846"/>
                    <a:gd name="connsiteY11" fmla="*/ 13404 h 1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6" h="17792">
                      <a:moveTo>
                        <a:pt x="4649" y="13404"/>
                      </a:moveTo>
                      <a:cubicBezTo>
                        <a:pt x="5363" y="12712"/>
                        <a:pt x="5623" y="11674"/>
                        <a:pt x="5318" y="10727"/>
                      </a:cubicBezTo>
                      <a:cubicBezTo>
                        <a:pt x="4703" y="8926"/>
                        <a:pt x="5479" y="6944"/>
                        <a:pt x="7153" y="6039"/>
                      </a:cubicBezTo>
                      <a:cubicBezTo>
                        <a:pt x="8189" y="5452"/>
                        <a:pt x="8929" y="4453"/>
                        <a:pt x="9187" y="3289"/>
                      </a:cubicBezTo>
                      <a:cubicBezTo>
                        <a:pt x="9407" y="2283"/>
                        <a:pt x="8790" y="1285"/>
                        <a:pt x="7794" y="1031"/>
                      </a:cubicBezTo>
                      <a:cubicBezTo>
                        <a:pt x="4867" y="-61"/>
                        <a:pt x="3209" y="1453"/>
                        <a:pt x="2220" y="6262"/>
                      </a:cubicBezTo>
                      <a:cubicBezTo>
                        <a:pt x="2088" y="7441"/>
                        <a:pt x="2105" y="8632"/>
                        <a:pt x="2271" y="9807"/>
                      </a:cubicBezTo>
                      <a:cubicBezTo>
                        <a:pt x="2345" y="10797"/>
                        <a:pt x="2545" y="11717"/>
                        <a:pt x="2545" y="12734"/>
                      </a:cubicBezTo>
                      <a:cubicBezTo>
                        <a:pt x="2490" y="14126"/>
                        <a:pt x="1924" y="15450"/>
                        <a:pt x="956" y="16451"/>
                      </a:cubicBezTo>
                      <a:lnTo>
                        <a:pt x="385" y="17195"/>
                      </a:lnTo>
                      <a:cubicBezTo>
                        <a:pt x="1054" y="17618"/>
                        <a:pt x="1723" y="18036"/>
                        <a:pt x="2368" y="18486"/>
                      </a:cubicBezTo>
                      <a:cubicBezTo>
                        <a:pt x="2393" y="16549"/>
                        <a:pt x="3219" y="14709"/>
                        <a:pt x="4649" y="134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89" name="Freeform 4788">
                  <a:extLst>
                    <a:ext uri="{FF2B5EF4-FFF2-40B4-BE49-F238E27FC236}">
                      <a16:creationId xmlns:a16="http://schemas.microsoft.com/office/drawing/2014/main" id="{AAEE6223-9401-5DB1-8AAB-EC4F6DE137BF}"/>
                    </a:ext>
                  </a:extLst>
                </p:cNvPr>
                <p:cNvSpPr/>
                <p:nvPr/>
              </p:nvSpPr>
              <p:spPr>
                <a:xfrm rot="-780000">
                  <a:off x="1857378" y="4098724"/>
                  <a:ext cx="3023" cy="3126"/>
                </a:xfrm>
                <a:custGeom>
                  <a:avLst/>
                  <a:gdLst>
                    <a:gd name="connsiteX0" fmla="*/ 3409 w 3023"/>
                    <a:gd name="connsiteY0" fmla="*/ 1988 h 3126"/>
                    <a:gd name="connsiteX1" fmla="*/ 1426 w 3023"/>
                    <a:gd name="connsiteY1" fmla="*/ 697 h 3126"/>
                    <a:gd name="connsiteX2" fmla="*/ 385 w 3023"/>
                    <a:gd name="connsiteY2" fmla="*/ 2434 h 3126"/>
                    <a:gd name="connsiteX3" fmla="*/ 2708 w 3023"/>
                    <a:gd name="connsiteY3" fmla="*/ 3749 h 3126"/>
                    <a:gd name="connsiteX4" fmla="*/ 3130 w 3023"/>
                    <a:gd name="connsiteY4" fmla="*/ 3824 h 3126"/>
                    <a:gd name="connsiteX5" fmla="*/ 3353 w 3023"/>
                    <a:gd name="connsiteY5" fmla="*/ 2430 h 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3" h="3126">
                      <a:moveTo>
                        <a:pt x="3409" y="1988"/>
                      </a:moveTo>
                      <a:cubicBezTo>
                        <a:pt x="2764" y="1524"/>
                        <a:pt x="2095" y="1120"/>
                        <a:pt x="1426" y="697"/>
                      </a:cubicBezTo>
                      <a:cubicBezTo>
                        <a:pt x="1027" y="1243"/>
                        <a:pt x="678" y="1825"/>
                        <a:pt x="385" y="2434"/>
                      </a:cubicBezTo>
                      <a:cubicBezTo>
                        <a:pt x="1137" y="2912"/>
                        <a:pt x="1912" y="3351"/>
                        <a:pt x="2708" y="3749"/>
                      </a:cubicBezTo>
                      <a:lnTo>
                        <a:pt x="3130" y="3824"/>
                      </a:lnTo>
                      <a:cubicBezTo>
                        <a:pt x="3239" y="3365"/>
                        <a:pt x="3314" y="2899"/>
                        <a:pt x="3353" y="243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0" name="Freeform 4789">
                  <a:extLst>
                    <a:ext uri="{FF2B5EF4-FFF2-40B4-BE49-F238E27FC236}">
                      <a16:creationId xmlns:a16="http://schemas.microsoft.com/office/drawing/2014/main" id="{0FE6CD80-303F-279A-5AB3-48DBA58C247B}"/>
                    </a:ext>
                  </a:extLst>
                </p:cNvPr>
                <p:cNvSpPr/>
                <p:nvPr/>
              </p:nvSpPr>
              <p:spPr>
                <a:xfrm rot="-780000">
                  <a:off x="1763664" y="4080797"/>
                  <a:ext cx="3437" cy="6992"/>
                </a:xfrm>
                <a:custGeom>
                  <a:avLst/>
                  <a:gdLst>
                    <a:gd name="connsiteX0" fmla="*/ 1651 w 3437"/>
                    <a:gd name="connsiteY0" fmla="*/ 5531 h 6992"/>
                    <a:gd name="connsiteX1" fmla="*/ 1131 w 3437"/>
                    <a:gd name="connsiteY1" fmla="*/ 6372 h 6992"/>
                    <a:gd name="connsiteX2" fmla="*/ 1107 w 3437"/>
                    <a:gd name="connsiteY2" fmla="*/ 6967 h 6992"/>
                    <a:gd name="connsiteX3" fmla="*/ 1330 w 3437"/>
                    <a:gd name="connsiteY3" fmla="*/ 7390 h 6992"/>
                    <a:gd name="connsiteX4" fmla="*/ 1576 w 3437"/>
                    <a:gd name="connsiteY4" fmla="*/ 7687 h 6992"/>
                    <a:gd name="connsiteX5" fmla="*/ 3806 w 3437"/>
                    <a:gd name="connsiteY5" fmla="*/ 4662 h 6992"/>
                    <a:gd name="connsiteX6" fmla="*/ 2877 w 3437"/>
                    <a:gd name="connsiteY6" fmla="*/ 694 h 6992"/>
                    <a:gd name="connsiteX7" fmla="*/ 1734 w 3437"/>
                    <a:gd name="connsiteY7" fmla="*/ 1624 h 6992"/>
                    <a:gd name="connsiteX8" fmla="*/ 369 w 3437"/>
                    <a:gd name="connsiteY8" fmla="*/ 4476 h 6992"/>
                    <a:gd name="connsiteX9" fmla="*/ 1014 w 3437"/>
                    <a:gd name="connsiteY9" fmla="*/ 4476 h 6992"/>
                    <a:gd name="connsiteX10" fmla="*/ 1651 w 3437"/>
                    <a:gd name="connsiteY10" fmla="*/ 5531 h 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7" h="6992">
                      <a:moveTo>
                        <a:pt x="1651" y="5531"/>
                      </a:moveTo>
                      <a:cubicBezTo>
                        <a:pt x="1403" y="5758"/>
                        <a:pt x="1223" y="6049"/>
                        <a:pt x="1131" y="6372"/>
                      </a:cubicBezTo>
                      <a:cubicBezTo>
                        <a:pt x="1099" y="6569"/>
                        <a:pt x="1091" y="6768"/>
                        <a:pt x="1107" y="6967"/>
                      </a:cubicBezTo>
                      <a:lnTo>
                        <a:pt x="1330" y="7390"/>
                      </a:lnTo>
                      <a:lnTo>
                        <a:pt x="1576" y="7687"/>
                      </a:lnTo>
                      <a:cubicBezTo>
                        <a:pt x="2268" y="6721"/>
                        <a:pt x="2970" y="5703"/>
                        <a:pt x="3806" y="4662"/>
                      </a:cubicBezTo>
                      <a:cubicBezTo>
                        <a:pt x="3485" y="3222"/>
                        <a:pt x="3211" y="1935"/>
                        <a:pt x="2877" y="694"/>
                      </a:cubicBezTo>
                      <a:cubicBezTo>
                        <a:pt x="2421" y="898"/>
                        <a:pt x="2027" y="1219"/>
                        <a:pt x="1734" y="1624"/>
                      </a:cubicBezTo>
                      <a:cubicBezTo>
                        <a:pt x="1270" y="2553"/>
                        <a:pt x="805" y="3510"/>
                        <a:pt x="369" y="4476"/>
                      </a:cubicBezTo>
                      <a:lnTo>
                        <a:pt x="1014" y="4476"/>
                      </a:lnTo>
                      <a:cubicBezTo>
                        <a:pt x="1256" y="4834"/>
                        <a:pt x="1799" y="5359"/>
                        <a:pt x="1651" y="553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1" name="Freeform 4790">
                  <a:extLst>
                    <a:ext uri="{FF2B5EF4-FFF2-40B4-BE49-F238E27FC236}">
                      <a16:creationId xmlns:a16="http://schemas.microsoft.com/office/drawing/2014/main" id="{A47E7AE2-6887-851E-33E8-648202B7844A}"/>
                    </a:ext>
                  </a:extLst>
                </p:cNvPr>
                <p:cNvSpPr/>
                <p:nvPr/>
              </p:nvSpPr>
              <p:spPr>
                <a:xfrm rot="-780000">
                  <a:off x="1758326" y="4089017"/>
                  <a:ext cx="6998" cy="6462"/>
                </a:xfrm>
                <a:custGeom>
                  <a:avLst/>
                  <a:gdLst>
                    <a:gd name="connsiteX0" fmla="*/ 576 w 6998"/>
                    <a:gd name="connsiteY0" fmla="*/ 1165 h 6462"/>
                    <a:gd name="connsiteX1" fmla="*/ 404 w 6998"/>
                    <a:gd name="connsiteY1" fmla="*/ 2429 h 6462"/>
                    <a:gd name="connsiteX2" fmla="*/ 455 w 6998"/>
                    <a:gd name="connsiteY2" fmla="*/ 2749 h 6462"/>
                    <a:gd name="connsiteX3" fmla="*/ 1027 w 6998"/>
                    <a:gd name="connsiteY3" fmla="*/ 2550 h 6462"/>
                    <a:gd name="connsiteX4" fmla="*/ 2364 w 6998"/>
                    <a:gd name="connsiteY4" fmla="*/ 5849 h 6462"/>
                    <a:gd name="connsiteX5" fmla="*/ 1821 w 6998"/>
                    <a:gd name="connsiteY5" fmla="*/ 6541 h 6462"/>
                    <a:gd name="connsiteX6" fmla="*/ 2490 w 6998"/>
                    <a:gd name="connsiteY6" fmla="*/ 7159 h 6462"/>
                    <a:gd name="connsiteX7" fmla="*/ 3953 w 6998"/>
                    <a:gd name="connsiteY7" fmla="*/ 6838 h 6462"/>
                    <a:gd name="connsiteX8" fmla="*/ 4199 w 6998"/>
                    <a:gd name="connsiteY8" fmla="*/ 6374 h 6462"/>
                    <a:gd name="connsiteX9" fmla="*/ 6902 w 6998"/>
                    <a:gd name="connsiteY9" fmla="*/ 2554 h 6462"/>
                    <a:gd name="connsiteX10" fmla="*/ 7367 w 6998"/>
                    <a:gd name="connsiteY10" fmla="*/ 2011 h 6462"/>
                    <a:gd name="connsiteX11" fmla="*/ 6572 w 6998"/>
                    <a:gd name="connsiteY11" fmla="*/ 2062 h 6462"/>
                    <a:gd name="connsiteX12" fmla="*/ 5012 w 6998"/>
                    <a:gd name="connsiteY12" fmla="*/ 1565 h 6462"/>
                    <a:gd name="connsiteX13" fmla="*/ 2606 w 6998"/>
                    <a:gd name="connsiteY13" fmla="*/ 2331 h 6462"/>
                    <a:gd name="connsiteX14" fmla="*/ 1212 w 6998"/>
                    <a:gd name="connsiteY14" fmla="*/ 1267 h 6462"/>
                    <a:gd name="connsiteX15" fmla="*/ 915 w 6998"/>
                    <a:gd name="connsiteY15" fmla="*/ 696 h 6462"/>
                    <a:gd name="connsiteX16" fmla="*/ 576 w 6998"/>
                    <a:gd name="connsiteY16" fmla="*/ 1165 h 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98" h="6462">
                      <a:moveTo>
                        <a:pt x="576" y="1165"/>
                      </a:moveTo>
                      <a:cubicBezTo>
                        <a:pt x="228" y="1463"/>
                        <a:pt x="427" y="2006"/>
                        <a:pt x="404" y="2429"/>
                      </a:cubicBezTo>
                      <a:lnTo>
                        <a:pt x="455" y="2749"/>
                      </a:lnTo>
                      <a:cubicBezTo>
                        <a:pt x="618" y="2621"/>
                        <a:pt x="819" y="2551"/>
                        <a:pt x="1027" y="2550"/>
                      </a:cubicBezTo>
                      <a:cubicBezTo>
                        <a:pt x="2278" y="3119"/>
                        <a:pt x="2865" y="4568"/>
                        <a:pt x="2364" y="5849"/>
                      </a:cubicBezTo>
                      <a:lnTo>
                        <a:pt x="1821" y="6541"/>
                      </a:lnTo>
                      <a:lnTo>
                        <a:pt x="2490" y="7159"/>
                      </a:lnTo>
                      <a:cubicBezTo>
                        <a:pt x="3010" y="7061"/>
                        <a:pt x="3479" y="6959"/>
                        <a:pt x="3953" y="6838"/>
                      </a:cubicBezTo>
                      <a:lnTo>
                        <a:pt x="4199" y="6374"/>
                      </a:lnTo>
                      <a:cubicBezTo>
                        <a:pt x="4836" y="4933"/>
                        <a:pt x="5755" y="3634"/>
                        <a:pt x="6902" y="2554"/>
                      </a:cubicBezTo>
                      <a:lnTo>
                        <a:pt x="7367" y="2011"/>
                      </a:lnTo>
                      <a:lnTo>
                        <a:pt x="6572" y="2062"/>
                      </a:lnTo>
                      <a:cubicBezTo>
                        <a:pt x="6026" y="1993"/>
                        <a:pt x="5497" y="1824"/>
                        <a:pt x="5012" y="1565"/>
                      </a:cubicBezTo>
                      <a:cubicBezTo>
                        <a:pt x="4404" y="2231"/>
                        <a:pt x="3487" y="2524"/>
                        <a:pt x="2606" y="2331"/>
                      </a:cubicBezTo>
                      <a:cubicBezTo>
                        <a:pt x="2005" y="2204"/>
                        <a:pt x="1493" y="1813"/>
                        <a:pt x="1212" y="1267"/>
                      </a:cubicBezTo>
                      <a:lnTo>
                        <a:pt x="915" y="696"/>
                      </a:lnTo>
                      <a:cubicBezTo>
                        <a:pt x="878" y="895"/>
                        <a:pt x="753" y="1067"/>
                        <a:pt x="576" y="11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2" name="Freeform 4791">
                  <a:extLst>
                    <a:ext uri="{FF2B5EF4-FFF2-40B4-BE49-F238E27FC236}">
                      <a16:creationId xmlns:a16="http://schemas.microsoft.com/office/drawing/2014/main" id="{466547B8-C8B2-E692-9816-111E51D38FB8}"/>
                    </a:ext>
                  </a:extLst>
                </p:cNvPr>
                <p:cNvSpPr/>
                <p:nvPr/>
              </p:nvSpPr>
              <p:spPr>
                <a:xfrm rot="-780000">
                  <a:off x="1756013" y="4092547"/>
                  <a:ext cx="1932" cy="2007"/>
                </a:xfrm>
                <a:custGeom>
                  <a:avLst/>
                  <a:gdLst>
                    <a:gd name="connsiteX0" fmla="*/ 1348 w 1932"/>
                    <a:gd name="connsiteY0" fmla="*/ 2704 h 2007"/>
                    <a:gd name="connsiteX1" fmla="*/ 2276 w 1932"/>
                    <a:gd name="connsiteY1" fmla="*/ 1514 h 2007"/>
                    <a:gd name="connsiteX2" fmla="*/ 1928 w 1932"/>
                    <a:gd name="connsiteY2" fmla="*/ 1119 h 2007"/>
                    <a:gd name="connsiteX3" fmla="*/ 2300 w 1932"/>
                    <a:gd name="connsiteY3" fmla="*/ 845 h 2007"/>
                    <a:gd name="connsiteX4" fmla="*/ 367 w 1932"/>
                    <a:gd name="connsiteY4" fmla="*/ 697 h 2007"/>
                    <a:gd name="connsiteX5" fmla="*/ 614 w 1932"/>
                    <a:gd name="connsiteY5" fmla="*/ 2286 h 2007"/>
                    <a:gd name="connsiteX6" fmla="*/ 1348 w 1932"/>
                    <a:gd name="connsiteY6" fmla="*/ 2704 h 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2" h="2007">
                      <a:moveTo>
                        <a:pt x="1348" y="2704"/>
                      </a:moveTo>
                      <a:cubicBezTo>
                        <a:pt x="1668" y="2309"/>
                        <a:pt x="1965" y="1909"/>
                        <a:pt x="2276" y="1514"/>
                      </a:cubicBezTo>
                      <a:lnTo>
                        <a:pt x="1928" y="1119"/>
                      </a:lnTo>
                      <a:lnTo>
                        <a:pt x="2300" y="845"/>
                      </a:lnTo>
                      <a:cubicBezTo>
                        <a:pt x="1653" y="843"/>
                        <a:pt x="1007" y="793"/>
                        <a:pt x="367" y="697"/>
                      </a:cubicBezTo>
                      <a:lnTo>
                        <a:pt x="614" y="2286"/>
                      </a:lnTo>
                      <a:cubicBezTo>
                        <a:pt x="655" y="2555"/>
                        <a:pt x="1050" y="2629"/>
                        <a:pt x="1348" y="27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3" name="Freeform 4792">
                  <a:extLst>
                    <a:ext uri="{FF2B5EF4-FFF2-40B4-BE49-F238E27FC236}">
                      <a16:creationId xmlns:a16="http://schemas.microsoft.com/office/drawing/2014/main" id="{9123129B-5018-89B1-31E0-15ADB0418C79}"/>
                    </a:ext>
                  </a:extLst>
                </p:cNvPr>
                <p:cNvSpPr/>
                <p:nvPr/>
              </p:nvSpPr>
              <p:spPr>
                <a:xfrm rot="-780000">
                  <a:off x="1753514" y="4084574"/>
                  <a:ext cx="3641" cy="5027"/>
                </a:xfrm>
                <a:custGeom>
                  <a:avLst/>
                  <a:gdLst>
                    <a:gd name="connsiteX0" fmla="*/ 4009 w 3641"/>
                    <a:gd name="connsiteY0" fmla="*/ 5722 h 5027"/>
                    <a:gd name="connsiteX1" fmla="*/ 1751 w 3641"/>
                    <a:gd name="connsiteY1" fmla="*/ 1160 h 5027"/>
                    <a:gd name="connsiteX2" fmla="*/ 762 w 3641"/>
                    <a:gd name="connsiteY2" fmla="*/ 695 h 5027"/>
                    <a:gd name="connsiteX3" fmla="*/ 367 w 3641"/>
                    <a:gd name="connsiteY3" fmla="*/ 2358 h 5027"/>
                    <a:gd name="connsiteX4" fmla="*/ 516 w 3641"/>
                    <a:gd name="connsiteY4" fmla="*/ 3376 h 5027"/>
                    <a:gd name="connsiteX5" fmla="*/ 3302 w 3641"/>
                    <a:gd name="connsiteY5" fmla="*/ 5188 h 5027"/>
                    <a:gd name="connsiteX6" fmla="*/ 4009 w 3641"/>
                    <a:gd name="connsiteY6" fmla="*/ 5722 h 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1" h="5027">
                      <a:moveTo>
                        <a:pt x="4009" y="5722"/>
                      </a:moveTo>
                      <a:cubicBezTo>
                        <a:pt x="3265" y="4208"/>
                        <a:pt x="2545" y="2647"/>
                        <a:pt x="1751" y="1160"/>
                      </a:cubicBezTo>
                      <a:cubicBezTo>
                        <a:pt x="1551" y="839"/>
                        <a:pt x="1082" y="862"/>
                        <a:pt x="762" y="695"/>
                      </a:cubicBezTo>
                      <a:cubicBezTo>
                        <a:pt x="539" y="1224"/>
                        <a:pt x="406" y="1786"/>
                        <a:pt x="367" y="2358"/>
                      </a:cubicBezTo>
                      <a:lnTo>
                        <a:pt x="516" y="3376"/>
                      </a:lnTo>
                      <a:cubicBezTo>
                        <a:pt x="1445" y="3971"/>
                        <a:pt x="2350" y="4589"/>
                        <a:pt x="3302" y="5188"/>
                      </a:cubicBezTo>
                      <a:cubicBezTo>
                        <a:pt x="3559" y="5336"/>
                        <a:pt x="3796" y="5516"/>
                        <a:pt x="4009" y="57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4" name="Freeform 4793">
                  <a:extLst>
                    <a:ext uri="{FF2B5EF4-FFF2-40B4-BE49-F238E27FC236}">
                      <a16:creationId xmlns:a16="http://schemas.microsoft.com/office/drawing/2014/main" id="{D5BC75EC-8C2C-EF09-7F5C-7BFD03C15B30}"/>
                    </a:ext>
                  </a:extLst>
                </p:cNvPr>
                <p:cNvSpPr/>
                <p:nvPr/>
              </p:nvSpPr>
              <p:spPr>
                <a:xfrm rot="-780000">
                  <a:off x="1757033" y="4091579"/>
                  <a:ext cx="3676" cy="3991"/>
                </a:xfrm>
                <a:custGeom>
                  <a:avLst/>
                  <a:gdLst>
                    <a:gd name="connsiteX0" fmla="*/ 1297 w 3676"/>
                    <a:gd name="connsiteY0" fmla="*/ 2058 h 3991"/>
                    <a:gd name="connsiteX1" fmla="*/ 368 w 3676"/>
                    <a:gd name="connsiteY1" fmla="*/ 3247 h 3991"/>
                    <a:gd name="connsiteX2" fmla="*/ 419 w 3676"/>
                    <a:gd name="connsiteY2" fmla="*/ 3247 h 3991"/>
                    <a:gd name="connsiteX3" fmla="*/ 1956 w 3676"/>
                    <a:gd name="connsiteY3" fmla="*/ 3544 h 3991"/>
                    <a:gd name="connsiteX4" fmla="*/ 3322 w 3676"/>
                    <a:gd name="connsiteY4" fmla="*/ 4687 h 3991"/>
                    <a:gd name="connsiteX5" fmla="*/ 3865 w 3676"/>
                    <a:gd name="connsiteY5" fmla="*/ 3995 h 3991"/>
                    <a:gd name="connsiteX6" fmla="*/ 2528 w 3676"/>
                    <a:gd name="connsiteY6" fmla="*/ 696 h 3991"/>
                    <a:gd name="connsiteX7" fmla="*/ 1956 w 3676"/>
                    <a:gd name="connsiteY7" fmla="*/ 896 h 3991"/>
                    <a:gd name="connsiteX8" fmla="*/ 1933 w 3676"/>
                    <a:gd name="connsiteY8" fmla="*/ 1417 h 3991"/>
                    <a:gd name="connsiteX9" fmla="*/ 1315 w 3676"/>
                    <a:gd name="connsiteY9" fmla="*/ 1393 h 3991"/>
                    <a:gd name="connsiteX10" fmla="*/ 944 w 3676"/>
                    <a:gd name="connsiteY10" fmla="*/ 1667 h 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6" h="3991">
                      <a:moveTo>
                        <a:pt x="1297" y="2058"/>
                      </a:moveTo>
                      <a:cubicBezTo>
                        <a:pt x="999" y="2453"/>
                        <a:pt x="702" y="2852"/>
                        <a:pt x="368" y="3247"/>
                      </a:cubicBezTo>
                      <a:lnTo>
                        <a:pt x="419" y="3247"/>
                      </a:lnTo>
                      <a:cubicBezTo>
                        <a:pt x="916" y="3373"/>
                        <a:pt x="1534" y="3247"/>
                        <a:pt x="1956" y="3544"/>
                      </a:cubicBezTo>
                      <a:cubicBezTo>
                        <a:pt x="2445" y="3883"/>
                        <a:pt x="2902" y="4266"/>
                        <a:pt x="3322" y="4687"/>
                      </a:cubicBezTo>
                      <a:lnTo>
                        <a:pt x="3865" y="3995"/>
                      </a:lnTo>
                      <a:cubicBezTo>
                        <a:pt x="4366" y="2715"/>
                        <a:pt x="3779" y="1266"/>
                        <a:pt x="2528" y="696"/>
                      </a:cubicBezTo>
                      <a:cubicBezTo>
                        <a:pt x="2320" y="697"/>
                        <a:pt x="2119" y="767"/>
                        <a:pt x="1956" y="896"/>
                      </a:cubicBezTo>
                      <a:cubicBezTo>
                        <a:pt x="2031" y="1142"/>
                        <a:pt x="2105" y="1417"/>
                        <a:pt x="1933" y="1417"/>
                      </a:cubicBezTo>
                      <a:cubicBezTo>
                        <a:pt x="1761" y="1417"/>
                        <a:pt x="1510" y="1393"/>
                        <a:pt x="1315" y="1393"/>
                      </a:cubicBezTo>
                      <a:lnTo>
                        <a:pt x="944" y="166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5" name="Freeform 4794">
                  <a:extLst>
                    <a:ext uri="{FF2B5EF4-FFF2-40B4-BE49-F238E27FC236}">
                      <a16:creationId xmlns:a16="http://schemas.microsoft.com/office/drawing/2014/main" id="{8589D82B-488D-2D44-BAFC-84AFCB1023DC}"/>
                    </a:ext>
                  </a:extLst>
                </p:cNvPr>
                <p:cNvSpPr/>
                <p:nvPr/>
              </p:nvSpPr>
              <p:spPr>
                <a:xfrm rot="-780000">
                  <a:off x="1880004" y="4084247"/>
                  <a:ext cx="3172" cy="5059"/>
                </a:xfrm>
                <a:custGeom>
                  <a:avLst/>
                  <a:gdLst>
                    <a:gd name="connsiteX0" fmla="*/ 2131 w 3172"/>
                    <a:gd name="connsiteY0" fmla="*/ 5577 h 5059"/>
                    <a:gd name="connsiteX1" fmla="*/ 3097 w 3172"/>
                    <a:gd name="connsiteY1" fmla="*/ 3319 h 5059"/>
                    <a:gd name="connsiteX2" fmla="*/ 3562 w 3172"/>
                    <a:gd name="connsiteY2" fmla="*/ 792 h 5059"/>
                    <a:gd name="connsiteX3" fmla="*/ 2168 w 3172"/>
                    <a:gd name="connsiteY3" fmla="*/ 694 h 5059"/>
                    <a:gd name="connsiteX4" fmla="*/ 1848 w 3172"/>
                    <a:gd name="connsiteY4" fmla="*/ 1386 h 5059"/>
                    <a:gd name="connsiteX5" fmla="*/ 1081 w 3172"/>
                    <a:gd name="connsiteY5" fmla="*/ 2901 h 5059"/>
                    <a:gd name="connsiteX6" fmla="*/ 389 w 3172"/>
                    <a:gd name="connsiteY6" fmla="*/ 4639 h 5059"/>
                    <a:gd name="connsiteX7" fmla="*/ 1903 w 3172"/>
                    <a:gd name="connsiteY7" fmla="*/ 5754 h 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 h="5059">
                      <a:moveTo>
                        <a:pt x="2131" y="5577"/>
                      </a:moveTo>
                      <a:cubicBezTo>
                        <a:pt x="2810" y="5034"/>
                        <a:pt x="3173" y="4186"/>
                        <a:pt x="3097" y="3319"/>
                      </a:cubicBezTo>
                      <a:cubicBezTo>
                        <a:pt x="3166" y="2463"/>
                        <a:pt x="3322" y="1616"/>
                        <a:pt x="3562" y="792"/>
                      </a:cubicBezTo>
                      <a:cubicBezTo>
                        <a:pt x="3099" y="734"/>
                        <a:pt x="2634" y="702"/>
                        <a:pt x="2168" y="694"/>
                      </a:cubicBezTo>
                      <a:lnTo>
                        <a:pt x="1848" y="1386"/>
                      </a:lnTo>
                      <a:lnTo>
                        <a:pt x="1081" y="2901"/>
                      </a:lnTo>
                      <a:cubicBezTo>
                        <a:pt x="788" y="3453"/>
                        <a:pt x="556" y="4036"/>
                        <a:pt x="389" y="4639"/>
                      </a:cubicBezTo>
                      <a:lnTo>
                        <a:pt x="1903" y="575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6" name="Freeform 4795">
                  <a:extLst>
                    <a:ext uri="{FF2B5EF4-FFF2-40B4-BE49-F238E27FC236}">
                      <a16:creationId xmlns:a16="http://schemas.microsoft.com/office/drawing/2014/main" id="{DE8EBE00-51B6-0B0A-76E4-B8B5A65A625C}"/>
                    </a:ext>
                  </a:extLst>
                </p:cNvPr>
                <p:cNvSpPr/>
                <p:nvPr/>
              </p:nvSpPr>
              <p:spPr>
                <a:xfrm rot="-780000">
                  <a:off x="1879843" y="4078103"/>
                  <a:ext cx="2158" cy="2108"/>
                </a:xfrm>
                <a:custGeom>
                  <a:avLst/>
                  <a:gdLst>
                    <a:gd name="connsiteX0" fmla="*/ 2173 w 2158"/>
                    <a:gd name="connsiteY0" fmla="*/ 2276 h 2108"/>
                    <a:gd name="connsiteX1" fmla="*/ 2396 w 2158"/>
                    <a:gd name="connsiteY1" fmla="*/ 1259 h 2108"/>
                    <a:gd name="connsiteX2" fmla="*/ 538 w 2158"/>
                    <a:gd name="connsiteY2" fmla="*/ 794 h 2108"/>
                    <a:gd name="connsiteX3" fmla="*/ 389 w 2158"/>
                    <a:gd name="connsiteY3" fmla="*/ 817 h 2108"/>
                    <a:gd name="connsiteX4" fmla="*/ 515 w 2158"/>
                    <a:gd name="connsiteY4" fmla="*/ 1909 h 2108"/>
                    <a:gd name="connsiteX5" fmla="*/ 686 w 2158"/>
                    <a:gd name="connsiteY5" fmla="*/ 2801 h 2108"/>
                    <a:gd name="connsiteX6" fmla="*/ 2173 w 2158"/>
                    <a:gd name="connsiteY6" fmla="*/ 2276 h 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8" h="2108">
                      <a:moveTo>
                        <a:pt x="2173" y="2276"/>
                      </a:moveTo>
                      <a:cubicBezTo>
                        <a:pt x="2521" y="2276"/>
                        <a:pt x="2693" y="1607"/>
                        <a:pt x="2396" y="1259"/>
                      </a:cubicBezTo>
                      <a:cubicBezTo>
                        <a:pt x="1927" y="742"/>
                        <a:pt x="1194" y="559"/>
                        <a:pt x="538" y="794"/>
                      </a:cubicBezTo>
                      <a:lnTo>
                        <a:pt x="389" y="817"/>
                      </a:lnTo>
                      <a:cubicBezTo>
                        <a:pt x="412" y="1212"/>
                        <a:pt x="463" y="1561"/>
                        <a:pt x="515" y="1909"/>
                      </a:cubicBezTo>
                      <a:cubicBezTo>
                        <a:pt x="543" y="2211"/>
                        <a:pt x="601" y="2510"/>
                        <a:pt x="686" y="2801"/>
                      </a:cubicBezTo>
                      <a:cubicBezTo>
                        <a:pt x="1060" y="2384"/>
                        <a:pt x="1620" y="2187"/>
                        <a:pt x="2173" y="227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7" name="Freeform 4796">
                  <a:extLst>
                    <a:ext uri="{FF2B5EF4-FFF2-40B4-BE49-F238E27FC236}">
                      <a16:creationId xmlns:a16="http://schemas.microsoft.com/office/drawing/2014/main" id="{225C5306-6D1D-08B3-4C6D-31136EC207E2}"/>
                    </a:ext>
                  </a:extLst>
                </p:cNvPr>
                <p:cNvSpPr/>
                <p:nvPr/>
              </p:nvSpPr>
              <p:spPr>
                <a:xfrm rot="-780000">
                  <a:off x="1879484" y="4073286"/>
                  <a:ext cx="1064" cy="1486"/>
                </a:xfrm>
                <a:custGeom>
                  <a:avLst/>
                  <a:gdLst>
                    <a:gd name="connsiteX0" fmla="*/ 1453 w 1064"/>
                    <a:gd name="connsiteY0" fmla="*/ 692 h 1486"/>
                    <a:gd name="connsiteX1" fmla="*/ 389 w 1064"/>
                    <a:gd name="connsiteY1" fmla="*/ 2179 h 1486"/>
                    <a:gd name="connsiteX2" fmla="*/ 686 w 1064"/>
                    <a:gd name="connsiteY2" fmla="*/ 2053 h 1486"/>
                    <a:gd name="connsiteX3" fmla="*/ 1453 w 1064"/>
                    <a:gd name="connsiteY3" fmla="*/ 692 h 1486"/>
                  </a:gdLst>
                  <a:ahLst/>
                  <a:cxnLst>
                    <a:cxn ang="0">
                      <a:pos x="connsiteX0" y="connsiteY0"/>
                    </a:cxn>
                    <a:cxn ang="0">
                      <a:pos x="connsiteX1" y="connsiteY1"/>
                    </a:cxn>
                    <a:cxn ang="0">
                      <a:pos x="connsiteX2" y="connsiteY2"/>
                    </a:cxn>
                    <a:cxn ang="0">
                      <a:pos x="connsiteX3" y="connsiteY3"/>
                    </a:cxn>
                  </a:cxnLst>
                  <a:rect l="l" t="t" r="r" b="b"/>
                  <a:pathLst>
                    <a:path w="1064" h="1486">
                      <a:moveTo>
                        <a:pt x="1453" y="692"/>
                      </a:moveTo>
                      <a:cubicBezTo>
                        <a:pt x="1081" y="1157"/>
                        <a:pt x="710" y="1682"/>
                        <a:pt x="389" y="2179"/>
                      </a:cubicBezTo>
                      <a:lnTo>
                        <a:pt x="686" y="2053"/>
                      </a:lnTo>
                      <a:cubicBezTo>
                        <a:pt x="1180" y="1782"/>
                        <a:pt x="1476" y="1255"/>
                        <a:pt x="1453" y="6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8" name="Freeform 4797">
                  <a:extLst>
                    <a:ext uri="{FF2B5EF4-FFF2-40B4-BE49-F238E27FC236}">
                      <a16:creationId xmlns:a16="http://schemas.microsoft.com/office/drawing/2014/main" id="{13D6F2F0-39FA-8F8A-2862-4D3D92680662}"/>
                    </a:ext>
                  </a:extLst>
                </p:cNvPr>
                <p:cNvSpPr/>
                <p:nvPr/>
              </p:nvSpPr>
              <p:spPr>
                <a:xfrm rot="-780000">
                  <a:off x="1879536" y="4071634"/>
                  <a:ext cx="4514" cy="12446"/>
                </a:xfrm>
                <a:custGeom>
                  <a:avLst/>
                  <a:gdLst>
                    <a:gd name="connsiteX0" fmla="*/ 2033 w 4514"/>
                    <a:gd name="connsiteY0" fmla="*/ 13054 h 12446"/>
                    <a:gd name="connsiteX1" fmla="*/ 3222 w 4514"/>
                    <a:gd name="connsiteY1" fmla="*/ 10945 h 12446"/>
                    <a:gd name="connsiteX2" fmla="*/ 3766 w 4514"/>
                    <a:gd name="connsiteY2" fmla="*/ 9551 h 12446"/>
                    <a:gd name="connsiteX3" fmla="*/ 3742 w 4514"/>
                    <a:gd name="connsiteY3" fmla="*/ 7121 h 12446"/>
                    <a:gd name="connsiteX4" fmla="*/ 3543 w 4514"/>
                    <a:gd name="connsiteY4" fmla="*/ 5857 h 12446"/>
                    <a:gd name="connsiteX5" fmla="*/ 3046 w 4514"/>
                    <a:gd name="connsiteY5" fmla="*/ 5212 h 12446"/>
                    <a:gd name="connsiteX6" fmla="*/ 3069 w 4514"/>
                    <a:gd name="connsiteY6" fmla="*/ 3920 h 12446"/>
                    <a:gd name="connsiteX7" fmla="*/ 3812 w 4514"/>
                    <a:gd name="connsiteY7" fmla="*/ 3869 h 12446"/>
                    <a:gd name="connsiteX8" fmla="*/ 4012 w 4514"/>
                    <a:gd name="connsiteY8" fmla="*/ 3251 h 12446"/>
                    <a:gd name="connsiteX9" fmla="*/ 4903 w 4514"/>
                    <a:gd name="connsiteY9" fmla="*/ 1244 h 12446"/>
                    <a:gd name="connsiteX10" fmla="*/ 3840 w 4514"/>
                    <a:gd name="connsiteY10" fmla="*/ 700 h 12446"/>
                    <a:gd name="connsiteX11" fmla="*/ 2302 w 4514"/>
                    <a:gd name="connsiteY11" fmla="*/ 2038 h 12446"/>
                    <a:gd name="connsiteX12" fmla="*/ 1536 w 4514"/>
                    <a:gd name="connsiteY12" fmla="*/ 3399 h 12446"/>
                    <a:gd name="connsiteX13" fmla="*/ 1239 w 4514"/>
                    <a:gd name="connsiteY13" fmla="*/ 3525 h 12446"/>
                    <a:gd name="connsiteX14" fmla="*/ 496 w 4514"/>
                    <a:gd name="connsiteY14" fmla="*/ 5235 h 12446"/>
                    <a:gd name="connsiteX15" fmla="*/ 421 w 4514"/>
                    <a:gd name="connsiteY15" fmla="*/ 7070 h 12446"/>
                    <a:gd name="connsiteX16" fmla="*/ 570 w 4514"/>
                    <a:gd name="connsiteY16" fmla="*/ 7047 h 12446"/>
                    <a:gd name="connsiteX17" fmla="*/ 2428 w 4514"/>
                    <a:gd name="connsiteY17" fmla="*/ 7511 h 12446"/>
                    <a:gd name="connsiteX18" fmla="*/ 2205 w 4514"/>
                    <a:gd name="connsiteY18" fmla="*/ 8529 h 12446"/>
                    <a:gd name="connsiteX19" fmla="*/ 719 w 4514"/>
                    <a:gd name="connsiteY19" fmla="*/ 9072 h 12446"/>
                    <a:gd name="connsiteX20" fmla="*/ 1090 w 4514"/>
                    <a:gd name="connsiteY20" fmla="*/ 10439 h 12446"/>
                    <a:gd name="connsiteX21" fmla="*/ 626 w 4514"/>
                    <a:gd name="connsiteY21" fmla="*/ 13040 h 12446"/>
                    <a:gd name="connsiteX22" fmla="*/ 2019 w 4514"/>
                    <a:gd name="connsiteY22" fmla="*/ 13138 h 1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14" h="12446">
                      <a:moveTo>
                        <a:pt x="2033" y="13054"/>
                      </a:moveTo>
                      <a:cubicBezTo>
                        <a:pt x="2243" y="12261"/>
                        <a:pt x="2652" y="11535"/>
                        <a:pt x="3222" y="10945"/>
                      </a:cubicBezTo>
                      <a:cubicBezTo>
                        <a:pt x="3471" y="10510"/>
                        <a:pt x="3655" y="10040"/>
                        <a:pt x="3766" y="9551"/>
                      </a:cubicBezTo>
                      <a:cubicBezTo>
                        <a:pt x="3821" y="8742"/>
                        <a:pt x="3813" y="7929"/>
                        <a:pt x="3742" y="7121"/>
                      </a:cubicBezTo>
                      <a:cubicBezTo>
                        <a:pt x="3719" y="6656"/>
                        <a:pt x="3594" y="6303"/>
                        <a:pt x="3543" y="5857"/>
                      </a:cubicBezTo>
                      <a:cubicBezTo>
                        <a:pt x="3348" y="5666"/>
                        <a:pt x="3181" y="5448"/>
                        <a:pt x="3046" y="5212"/>
                      </a:cubicBezTo>
                      <a:cubicBezTo>
                        <a:pt x="2823" y="4891"/>
                        <a:pt x="3046" y="4343"/>
                        <a:pt x="3069" y="3920"/>
                      </a:cubicBezTo>
                      <a:lnTo>
                        <a:pt x="3812" y="3869"/>
                      </a:lnTo>
                      <a:lnTo>
                        <a:pt x="4012" y="3251"/>
                      </a:lnTo>
                      <a:cubicBezTo>
                        <a:pt x="4258" y="2582"/>
                        <a:pt x="4606" y="1913"/>
                        <a:pt x="4903" y="1244"/>
                      </a:cubicBezTo>
                      <a:cubicBezTo>
                        <a:pt x="4583" y="1072"/>
                        <a:pt x="4286" y="626"/>
                        <a:pt x="3840" y="700"/>
                      </a:cubicBezTo>
                      <a:cubicBezTo>
                        <a:pt x="3213" y="994"/>
                        <a:pt x="2680" y="1457"/>
                        <a:pt x="2302" y="2038"/>
                      </a:cubicBezTo>
                      <a:cubicBezTo>
                        <a:pt x="2326" y="2601"/>
                        <a:pt x="2029" y="3128"/>
                        <a:pt x="1536" y="3399"/>
                      </a:cubicBezTo>
                      <a:lnTo>
                        <a:pt x="1239" y="3525"/>
                      </a:lnTo>
                      <a:cubicBezTo>
                        <a:pt x="903" y="4052"/>
                        <a:pt x="652" y="4629"/>
                        <a:pt x="496" y="5235"/>
                      </a:cubicBezTo>
                      <a:cubicBezTo>
                        <a:pt x="386" y="5840"/>
                        <a:pt x="361" y="6458"/>
                        <a:pt x="421" y="7070"/>
                      </a:cubicBezTo>
                      <a:lnTo>
                        <a:pt x="570" y="7047"/>
                      </a:lnTo>
                      <a:cubicBezTo>
                        <a:pt x="1226" y="6812"/>
                        <a:pt x="1959" y="6995"/>
                        <a:pt x="2428" y="7511"/>
                      </a:cubicBezTo>
                      <a:cubicBezTo>
                        <a:pt x="2725" y="7860"/>
                        <a:pt x="2553" y="8529"/>
                        <a:pt x="2205" y="8529"/>
                      </a:cubicBezTo>
                      <a:cubicBezTo>
                        <a:pt x="1649" y="8444"/>
                        <a:pt x="1089" y="8649"/>
                        <a:pt x="719" y="9072"/>
                      </a:cubicBezTo>
                      <a:cubicBezTo>
                        <a:pt x="880" y="9517"/>
                        <a:pt x="1004" y="9974"/>
                        <a:pt x="1090" y="10439"/>
                      </a:cubicBezTo>
                      <a:cubicBezTo>
                        <a:pt x="1184" y="11332"/>
                        <a:pt x="1023" y="12234"/>
                        <a:pt x="626" y="13040"/>
                      </a:cubicBezTo>
                      <a:cubicBezTo>
                        <a:pt x="1092" y="13048"/>
                        <a:pt x="1557" y="13081"/>
                        <a:pt x="2019" y="1313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799" name="Freeform 4798">
                  <a:extLst>
                    <a:ext uri="{FF2B5EF4-FFF2-40B4-BE49-F238E27FC236}">
                      <a16:creationId xmlns:a16="http://schemas.microsoft.com/office/drawing/2014/main" id="{CBEC8325-6080-1BD8-FB3B-1FB16C8F9863}"/>
                    </a:ext>
                  </a:extLst>
                </p:cNvPr>
                <p:cNvSpPr/>
                <p:nvPr/>
              </p:nvSpPr>
              <p:spPr>
                <a:xfrm rot="-780000">
                  <a:off x="1880428" y="4088329"/>
                  <a:ext cx="1576" cy="1389"/>
                </a:xfrm>
                <a:custGeom>
                  <a:avLst/>
                  <a:gdLst>
                    <a:gd name="connsiteX0" fmla="*/ 1036 w 1576"/>
                    <a:gd name="connsiteY0" fmla="*/ 2084 h 1389"/>
                    <a:gd name="connsiteX1" fmla="*/ 1965 w 1576"/>
                    <a:gd name="connsiteY1" fmla="*/ 1810 h 1389"/>
                    <a:gd name="connsiteX2" fmla="*/ 451 w 1576"/>
                    <a:gd name="connsiteY2" fmla="*/ 695 h 1389"/>
                    <a:gd name="connsiteX3" fmla="*/ 1036 w 1576"/>
                    <a:gd name="connsiteY3" fmla="*/ 2084 h 1389"/>
                  </a:gdLst>
                  <a:ahLst/>
                  <a:cxnLst>
                    <a:cxn ang="0">
                      <a:pos x="connsiteX0" y="connsiteY0"/>
                    </a:cxn>
                    <a:cxn ang="0">
                      <a:pos x="connsiteX1" y="connsiteY1"/>
                    </a:cxn>
                    <a:cxn ang="0">
                      <a:pos x="connsiteX2" y="connsiteY2"/>
                    </a:cxn>
                    <a:cxn ang="0">
                      <a:pos x="connsiteX3" y="connsiteY3"/>
                    </a:cxn>
                  </a:cxnLst>
                  <a:rect l="l" t="t" r="r" b="b"/>
                  <a:pathLst>
                    <a:path w="1576" h="1389">
                      <a:moveTo>
                        <a:pt x="1036" y="2084"/>
                      </a:moveTo>
                      <a:cubicBezTo>
                        <a:pt x="1352" y="2012"/>
                        <a:pt x="1662" y="1921"/>
                        <a:pt x="1965" y="1810"/>
                      </a:cubicBezTo>
                      <a:lnTo>
                        <a:pt x="451" y="695"/>
                      </a:lnTo>
                      <a:cubicBezTo>
                        <a:pt x="270" y="1461"/>
                        <a:pt x="493" y="1833"/>
                        <a:pt x="1036" y="20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0" name="Freeform 4799">
                  <a:extLst>
                    <a:ext uri="{FF2B5EF4-FFF2-40B4-BE49-F238E27FC236}">
                      <a16:creationId xmlns:a16="http://schemas.microsoft.com/office/drawing/2014/main" id="{6DDA7D0A-CC71-4207-0FCB-A82FD1232EB2}"/>
                    </a:ext>
                  </a:extLst>
                </p:cNvPr>
                <p:cNvSpPr/>
                <p:nvPr/>
              </p:nvSpPr>
              <p:spPr>
                <a:xfrm rot="-780000">
                  <a:off x="1845533" y="4080616"/>
                  <a:ext cx="8057" cy="14203"/>
                </a:xfrm>
                <a:custGeom>
                  <a:avLst/>
                  <a:gdLst>
                    <a:gd name="connsiteX0" fmla="*/ 3018 w 8057"/>
                    <a:gd name="connsiteY0" fmla="*/ 11556 h 14203"/>
                    <a:gd name="connsiteX1" fmla="*/ 3947 w 8057"/>
                    <a:gd name="connsiteY1" fmla="*/ 11357 h 14203"/>
                    <a:gd name="connsiteX2" fmla="*/ 4765 w 8057"/>
                    <a:gd name="connsiteY2" fmla="*/ 11752 h 14203"/>
                    <a:gd name="connsiteX3" fmla="*/ 4890 w 8057"/>
                    <a:gd name="connsiteY3" fmla="*/ 11008 h 14203"/>
                    <a:gd name="connsiteX4" fmla="*/ 6924 w 8057"/>
                    <a:gd name="connsiteY4" fmla="*/ 6966 h 14203"/>
                    <a:gd name="connsiteX5" fmla="*/ 8141 w 8057"/>
                    <a:gd name="connsiteY5" fmla="*/ 2752 h 14203"/>
                    <a:gd name="connsiteX6" fmla="*/ 7867 w 8057"/>
                    <a:gd name="connsiteY6" fmla="*/ 1934 h 14203"/>
                    <a:gd name="connsiteX7" fmla="*/ 7742 w 8057"/>
                    <a:gd name="connsiteY7" fmla="*/ 1586 h 14203"/>
                    <a:gd name="connsiteX8" fmla="*/ 6451 w 8057"/>
                    <a:gd name="connsiteY8" fmla="*/ 694 h 14203"/>
                    <a:gd name="connsiteX9" fmla="*/ 5485 w 8057"/>
                    <a:gd name="connsiteY9" fmla="*/ 2306 h 14203"/>
                    <a:gd name="connsiteX10" fmla="*/ 3004 w 8057"/>
                    <a:gd name="connsiteY10" fmla="*/ 4564 h 14203"/>
                    <a:gd name="connsiteX11" fmla="*/ 1815 w 8057"/>
                    <a:gd name="connsiteY11" fmla="*/ 4787 h 14203"/>
                    <a:gd name="connsiteX12" fmla="*/ 422 w 8057"/>
                    <a:gd name="connsiteY12" fmla="*/ 5902 h 14203"/>
                    <a:gd name="connsiteX13" fmla="*/ 719 w 8057"/>
                    <a:gd name="connsiteY13" fmla="*/ 7417 h 14203"/>
                    <a:gd name="connsiteX14" fmla="*/ 1462 w 8057"/>
                    <a:gd name="connsiteY14" fmla="*/ 10344 h 14203"/>
                    <a:gd name="connsiteX15" fmla="*/ 1634 w 8057"/>
                    <a:gd name="connsiteY15" fmla="*/ 13815 h 14203"/>
                    <a:gd name="connsiteX16" fmla="*/ 2846 w 8057"/>
                    <a:gd name="connsiteY16" fmla="*/ 14897 h 14203"/>
                    <a:gd name="connsiteX17" fmla="*/ 3775 w 8057"/>
                    <a:gd name="connsiteY17" fmla="*/ 14251 h 14203"/>
                    <a:gd name="connsiteX18" fmla="*/ 3018 w 8057"/>
                    <a:gd name="connsiteY18" fmla="*/ 11556 h 1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57" h="14203">
                      <a:moveTo>
                        <a:pt x="3018" y="11556"/>
                      </a:moveTo>
                      <a:cubicBezTo>
                        <a:pt x="3241" y="11505"/>
                        <a:pt x="3636" y="11236"/>
                        <a:pt x="3947" y="11357"/>
                      </a:cubicBezTo>
                      <a:cubicBezTo>
                        <a:pt x="4227" y="11473"/>
                        <a:pt x="4500" y="11605"/>
                        <a:pt x="4765" y="11752"/>
                      </a:cubicBezTo>
                      <a:lnTo>
                        <a:pt x="4890" y="11008"/>
                      </a:lnTo>
                      <a:cubicBezTo>
                        <a:pt x="5114" y="9476"/>
                        <a:pt x="5828" y="8058"/>
                        <a:pt x="6924" y="6966"/>
                      </a:cubicBezTo>
                      <a:cubicBezTo>
                        <a:pt x="8307" y="6049"/>
                        <a:pt x="8823" y="4265"/>
                        <a:pt x="8141" y="2752"/>
                      </a:cubicBezTo>
                      <a:lnTo>
                        <a:pt x="7867" y="1934"/>
                      </a:lnTo>
                      <a:lnTo>
                        <a:pt x="7742" y="1586"/>
                      </a:lnTo>
                      <a:cubicBezTo>
                        <a:pt x="7022" y="1414"/>
                        <a:pt x="6525" y="1089"/>
                        <a:pt x="6451" y="694"/>
                      </a:cubicBezTo>
                      <a:cubicBezTo>
                        <a:pt x="6082" y="1201"/>
                        <a:pt x="5758" y="1741"/>
                        <a:pt x="5485" y="2306"/>
                      </a:cubicBezTo>
                      <a:cubicBezTo>
                        <a:pt x="5057" y="3406"/>
                        <a:pt x="4139" y="4241"/>
                        <a:pt x="3004" y="4564"/>
                      </a:cubicBezTo>
                      <a:cubicBezTo>
                        <a:pt x="2599" y="4576"/>
                        <a:pt x="2197" y="4651"/>
                        <a:pt x="1815" y="4787"/>
                      </a:cubicBezTo>
                      <a:cubicBezTo>
                        <a:pt x="1259" y="5028"/>
                        <a:pt x="778" y="5412"/>
                        <a:pt x="422" y="5902"/>
                      </a:cubicBezTo>
                      <a:cubicBezTo>
                        <a:pt x="273" y="6199"/>
                        <a:pt x="594" y="6920"/>
                        <a:pt x="719" y="7417"/>
                      </a:cubicBezTo>
                      <a:cubicBezTo>
                        <a:pt x="1031" y="8375"/>
                        <a:pt x="1279" y="9353"/>
                        <a:pt x="1462" y="10344"/>
                      </a:cubicBezTo>
                      <a:cubicBezTo>
                        <a:pt x="1611" y="11436"/>
                        <a:pt x="1439" y="12774"/>
                        <a:pt x="1634" y="13815"/>
                      </a:cubicBezTo>
                      <a:cubicBezTo>
                        <a:pt x="1735" y="14414"/>
                        <a:pt x="2239" y="14864"/>
                        <a:pt x="2846" y="14897"/>
                      </a:cubicBezTo>
                      <a:cubicBezTo>
                        <a:pt x="3213" y="14778"/>
                        <a:pt x="3536" y="14553"/>
                        <a:pt x="3775" y="14251"/>
                      </a:cubicBezTo>
                      <a:cubicBezTo>
                        <a:pt x="3204" y="13475"/>
                        <a:pt x="2935" y="12517"/>
                        <a:pt x="3018" y="115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1" name="Freeform 4800">
                  <a:extLst>
                    <a:ext uri="{FF2B5EF4-FFF2-40B4-BE49-F238E27FC236}">
                      <a16:creationId xmlns:a16="http://schemas.microsoft.com/office/drawing/2014/main" id="{8456539D-87E7-A8AF-FED0-D7EFB0BD7676}"/>
                    </a:ext>
                  </a:extLst>
                </p:cNvPr>
                <p:cNvSpPr/>
                <p:nvPr/>
              </p:nvSpPr>
              <p:spPr>
                <a:xfrm rot="-780000">
                  <a:off x="1849300" y="4091234"/>
                  <a:ext cx="1761" cy="2908"/>
                </a:xfrm>
                <a:custGeom>
                  <a:avLst/>
                  <a:gdLst>
                    <a:gd name="connsiteX0" fmla="*/ 2145 w 1761"/>
                    <a:gd name="connsiteY0" fmla="*/ 1123 h 2908"/>
                    <a:gd name="connsiteX1" fmla="*/ 1328 w 1761"/>
                    <a:gd name="connsiteY1" fmla="*/ 728 h 2908"/>
                    <a:gd name="connsiteX2" fmla="*/ 399 w 1761"/>
                    <a:gd name="connsiteY2" fmla="*/ 928 h 2908"/>
                    <a:gd name="connsiteX3" fmla="*/ 1142 w 1761"/>
                    <a:gd name="connsiteY3" fmla="*/ 3604 h 2908"/>
                    <a:gd name="connsiteX4" fmla="*/ 1736 w 1761"/>
                    <a:gd name="connsiteY4" fmla="*/ 3009 h 2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 h="2908">
                      <a:moveTo>
                        <a:pt x="2145" y="1123"/>
                      </a:moveTo>
                      <a:cubicBezTo>
                        <a:pt x="1880" y="976"/>
                        <a:pt x="1607" y="844"/>
                        <a:pt x="1328" y="728"/>
                      </a:cubicBezTo>
                      <a:cubicBezTo>
                        <a:pt x="1007" y="603"/>
                        <a:pt x="608" y="877"/>
                        <a:pt x="399" y="928"/>
                      </a:cubicBezTo>
                      <a:cubicBezTo>
                        <a:pt x="316" y="1880"/>
                        <a:pt x="580" y="2830"/>
                        <a:pt x="1142" y="3604"/>
                      </a:cubicBezTo>
                      <a:cubicBezTo>
                        <a:pt x="1328" y="3394"/>
                        <a:pt x="1526" y="3195"/>
                        <a:pt x="1736" y="30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2" name="Freeform 4801">
                  <a:extLst>
                    <a:ext uri="{FF2B5EF4-FFF2-40B4-BE49-F238E27FC236}">
                      <a16:creationId xmlns:a16="http://schemas.microsoft.com/office/drawing/2014/main" id="{63C58F0E-6490-C8BD-45A8-8B61D7D9AB82}"/>
                    </a:ext>
                  </a:extLst>
                </p:cNvPr>
                <p:cNvSpPr/>
                <p:nvPr/>
              </p:nvSpPr>
              <p:spPr>
                <a:xfrm rot="-780000">
                  <a:off x="1772529" y="4103140"/>
                  <a:ext cx="6908" cy="13181"/>
                </a:xfrm>
                <a:custGeom>
                  <a:avLst/>
                  <a:gdLst>
                    <a:gd name="connsiteX0" fmla="*/ 6290 w 6908"/>
                    <a:gd name="connsiteY0" fmla="*/ 2338 h 13181"/>
                    <a:gd name="connsiteX1" fmla="*/ 7084 w 6908"/>
                    <a:gd name="connsiteY1" fmla="*/ 2338 h 13181"/>
                    <a:gd name="connsiteX2" fmla="*/ 7107 w 6908"/>
                    <a:gd name="connsiteY2" fmla="*/ 2362 h 13181"/>
                    <a:gd name="connsiteX3" fmla="*/ 7279 w 6908"/>
                    <a:gd name="connsiteY3" fmla="*/ 698 h 13181"/>
                    <a:gd name="connsiteX4" fmla="*/ 3907 w 6908"/>
                    <a:gd name="connsiteY4" fmla="*/ 996 h 13181"/>
                    <a:gd name="connsiteX5" fmla="*/ 3387 w 6908"/>
                    <a:gd name="connsiteY5" fmla="*/ 2087 h 13181"/>
                    <a:gd name="connsiteX6" fmla="*/ 1404 w 6908"/>
                    <a:gd name="connsiteY6" fmla="*/ 8806 h 13181"/>
                    <a:gd name="connsiteX7" fmla="*/ 414 w 6908"/>
                    <a:gd name="connsiteY7" fmla="*/ 12871 h 13181"/>
                    <a:gd name="connsiteX8" fmla="*/ 1283 w 6908"/>
                    <a:gd name="connsiteY8" fmla="*/ 13666 h 13181"/>
                    <a:gd name="connsiteX9" fmla="*/ 4070 w 6908"/>
                    <a:gd name="connsiteY9" fmla="*/ 11928 h 13181"/>
                    <a:gd name="connsiteX10" fmla="*/ 5510 w 6908"/>
                    <a:gd name="connsiteY10" fmla="*/ 9498 h 13181"/>
                    <a:gd name="connsiteX11" fmla="*/ 6801 w 6908"/>
                    <a:gd name="connsiteY11" fmla="*/ 3421 h 13181"/>
                    <a:gd name="connsiteX12" fmla="*/ 6336 w 6908"/>
                    <a:gd name="connsiteY12" fmla="*/ 3026 h 13181"/>
                    <a:gd name="connsiteX13" fmla="*/ 6290 w 6908"/>
                    <a:gd name="connsiteY13" fmla="*/ 2338 h 1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08" h="13181">
                      <a:moveTo>
                        <a:pt x="6290" y="2338"/>
                      </a:moveTo>
                      <a:cubicBezTo>
                        <a:pt x="6415" y="2241"/>
                        <a:pt x="7033" y="2338"/>
                        <a:pt x="7084" y="2338"/>
                      </a:cubicBezTo>
                      <a:lnTo>
                        <a:pt x="7107" y="2362"/>
                      </a:lnTo>
                      <a:cubicBezTo>
                        <a:pt x="7195" y="1811"/>
                        <a:pt x="7253" y="1255"/>
                        <a:pt x="7279" y="698"/>
                      </a:cubicBezTo>
                      <a:cubicBezTo>
                        <a:pt x="5988" y="796"/>
                        <a:pt x="4957" y="824"/>
                        <a:pt x="3907" y="996"/>
                      </a:cubicBezTo>
                      <a:cubicBezTo>
                        <a:pt x="3641" y="1308"/>
                        <a:pt x="3462" y="1684"/>
                        <a:pt x="3387" y="2087"/>
                      </a:cubicBezTo>
                      <a:cubicBezTo>
                        <a:pt x="3012" y="4402"/>
                        <a:pt x="2346" y="6659"/>
                        <a:pt x="1404" y="8806"/>
                      </a:cubicBezTo>
                      <a:cubicBezTo>
                        <a:pt x="935" y="10124"/>
                        <a:pt x="603" y="11486"/>
                        <a:pt x="414" y="12871"/>
                      </a:cubicBezTo>
                      <a:cubicBezTo>
                        <a:pt x="242" y="13866"/>
                        <a:pt x="586" y="14112"/>
                        <a:pt x="1283" y="13666"/>
                      </a:cubicBezTo>
                      <a:lnTo>
                        <a:pt x="4070" y="11928"/>
                      </a:lnTo>
                      <a:cubicBezTo>
                        <a:pt x="4929" y="11413"/>
                        <a:pt x="5470" y="10499"/>
                        <a:pt x="5510" y="9498"/>
                      </a:cubicBezTo>
                      <a:cubicBezTo>
                        <a:pt x="5662" y="7423"/>
                        <a:pt x="6097" y="5379"/>
                        <a:pt x="6801" y="3421"/>
                      </a:cubicBezTo>
                      <a:cubicBezTo>
                        <a:pt x="6622" y="3321"/>
                        <a:pt x="6464" y="3187"/>
                        <a:pt x="6336" y="3026"/>
                      </a:cubicBezTo>
                      <a:cubicBezTo>
                        <a:pt x="6239" y="2784"/>
                        <a:pt x="6090" y="2464"/>
                        <a:pt x="6290" y="233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3" name="Freeform 4802">
                  <a:extLst>
                    <a:ext uri="{FF2B5EF4-FFF2-40B4-BE49-F238E27FC236}">
                      <a16:creationId xmlns:a16="http://schemas.microsoft.com/office/drawing/2014/main" id="{03AA5472-38CB-512C-E015-C7858D9C91CE}"/>
                    </a:ext>
                  </a:extLst>
                </p:cNvPr>
                <p:cNvSpPr/>
                <p:nvPr/>
              </p:nvSpPr>
              <p:spPr>
                <a:xfrm rot="-780000">
                  <a:off x="1849233" y="4105116"/>
                  <a:ext cx="8294" cy="7460"/>
                </a:xfrm>
                <a:custGeom>
                  <a:avLst/>
                  <a:gdLst>
                    <a:gd name="connsiteX0" fmla="*/ 8677 w 8294"/>
                    <a:gd name="connsiteY0" fmla="*/ 4375 h 7460"/>
                    <a:gd name="connsiteX1" fmla="*/ 7749 w 8294"/>
                    <a:gd name="connsiteY1" fmla="*/ 3209 h 7460"/>
                    <a:gd name="connsiteX2" fmla="*/ 3982 w 8294"/>
                    <a:gd name="connsiteY2" fmla="*/ 1434 h 7460"/>
                    <a:gd name="connsiteX3" fmla="*/ 484 w 8294"/>
                    <a:gd name="connsiteY3" fmla="*/ 3270 h 7460"/>
                    <a:gd name="connsiteX4" fmla="*/ 387 w 8294"/>
                    <a:gd name="connsiteY4" fmla="*/ 3841 h 7460"/>
                    <a:gd name="connsiteX5" fmla="*/ 2370 w 8294"/>
                    <a:gd name="connsiteY5" fmla="*/ 8106 h 7460"/>
                    <a:gd name="connsiteX6" fmla="*/ 3090 w 8294"/>
                    <a:gd name="connsiteY6" fmla="*/ 8157 h 7460"/>
                    <a:gd name="connsiteX7" fmla="*/ 4256 w 8294"/>
                    <a:gd name="connsiteY7" fmla="*/ 8060 h 7460"/>
                    <a:gd name="connsiteX8" fmla="*/ 4232 w 8294"/>
                    <a:gd name="connsiteY8" fmla="*/ 7888 h 7460"/>
                    <a:gd name="connsiteX9" fmla="*/ 5770 w 8294"/>
                    <a:gd name="connsiteY9" fmla="*/ 7614 h 7460"/>
                    <a:gd name="connsiteX10" fmla="*/ 5993 w 8294"/>
                    <a:gd name="connsiteY10" fmla="*/ 7860 h 7460"/>
                    <a:gd name="connsiteX11" fmla="*/ 7256 w 8294"/>
                    <a:gd name="connsiteY11" fmla="*/ 7711 h 7460"/>
                    <a:gd name="connsiteX12" fmla="*/ 8594 w 8294"/>
                    <a:gd name="connsiteY12" fmla="*/ 5802 h 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4" h="7460">
                      <a:moveTo>
                        <a:pt x="8677" y="4375"/>
                      </a:moveTo>
                      <a:cubicBezTo>
                        <a:pt x="8701" y="3483"/>
                        <a:pt x="8403" y="3060"/>
                        <a:pt x="7749" y="3209"/>
                      </a:cubicBezTo>
                      <a:cubicBezTo>
                        <a:pt x="6236" y="3537"/>
                        <a:pt x="4692" y="2810"/>
                        <a:pt x="3982" y="1434"/>
                      </a:cubicBezTo>
                      <a:cubicBezTo>
                        <a:pt x="2918" y="-52"/>
                        <a:pt x="1404" y="788"/>
                        <a:pt x="484" y="3270"/>
                      </a:cubicBezTo>
                      <a:cubicBezTo>
                        <a:pt x="408" y="3450"/>
                        <a:pt x="374" y="3645"/>
                        <a:pt x="387" y="3841"/>
                      </a:cubicBezTo>
                      <a:cubicBezTo>
                        <a:pt x="588" y="5435"/>
                        <a:pt x="1281" y="6926"/>
                        <a:pt x="2370" y="8106"/>
                      </a:cubicBezTo>
                      <a:cubicBezTo>
                        <a:pt x="2608" y="8147"/>
                        <a:pt x="2849" y="8163"/>
                        <a:pt x="3090" y="8157"/>
                      </a:cubicBezTo>
                      <a:lnTo>
                        <a:pt x="4256" y="8060"/>
                      </a:lnTo>
                      <a:lnTo>
                        <a:pt x="4232" y="7888"/>
                      </a:lnTo>
                      <a:cubicBezTo>
                        <a:pt x="4727" y="7717"/>
                        <a:pt x="5246" y="7624"/>
                        <a:pt x="5770" y="7614"/>
                      </a:cubicBezTo>
                      <a:lnTo>
                        <a:pt x="5993" y="7860"/>
                      </a:lnTo>
                      <a:lnTo>
                        <a:pt x="7256" y="7711"/>
                      </a:lnTo>
                      <a:cubicBezTo>
                        <a:pt x="8320" y="7563"/>
                        <a:pt x="8547" y="7214"/>
                        <a:pt x="8594" y="58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4" name="Freeform 4803">
                  <a:extLst>
                    <a:ext uri="{FF2B5EF4-FFF2-40B4-BE49-F238E27FC236}">
                      <a16:creationId xmlns:a16="http://schemas.microsoft.com/office/drawing/2014/main" id="{A44F1681-1216-64E7-2D24-29AE32714F39}"/>
                    </a:ext>
                  </a:extLst>
                </p:cNvPr>
                <p:cNvSpPr/>
                <p:nvPr/>
              </p:nvSpPr>
              <p:spPr>
                <a:xfrm rot="-780000">
                  <a:off x="1853845" y="4111820"/>
                  <a:ext cx="1760" cy="446"/>
                </a:xfrm>
                <a:custGeom>
                  <a:avLst/>
                  <a:gdLst>
                    <a:gd name="connsiteX0" fmla="*/ 385 w 1760"/>
                    <a:gd name="connsiteY0" fmla="*/ 973 h 446"/>
                    <a:gd name="connsiteX1" fmla="*/ 408 w 1760"/>
                    <a:gd name="connsiteY1" fmla="*/ 1145 h 446"/>
                    <a:gd name="connsiteX2" fmla="*/ 2145 w 1760"/>
                    <a:gd name="connsiteY2" fmla="*/ 945 h 446"/>
                    <a:gd name="connsiteX3" fmla="*/ 1922 w 1760"/>
                    <a:gd name="connsiteY3" fmla="*/ 699 h 446"/>
                    <a:gd name="connsiteX4" fmla="*/ 385 w 1760"/>
                    <a:gd name="connsiteY4" fmla="*/ 973 h 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 h="446">
                      <a:moveTo>
                        <a:pt x="385" y="973"/>
                      </a:moveTo>
                      <a:lnTo>
                        <a:pt x="408" y="1145"/>
                      </a:lnTo>
                      <a:lnTo>
                        <a:pt x="2145" y="945"/>
                      </a:lnTo>
                      <a:lnTo>
                        <a:pt x="1922" y="699"/>
                      </a:lnTo>
                      <a:cubicBezTo>
                        <a:pt x="1399" y="710"/>
                        <a:pt x="880" y="802"/>
                        <a:pt x="385" y="9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5" name="Freeform 4804">
                  <a:extLst>
                    <a:ext uri="{FF2B5EF4-FFF2-40B4-BE49-F238E27FC236}">
                      <a16:creationId xmlns:a16="http://schemas.microsoft.com/office/drawing/2014/main" id="{56FD2850-0E4D-4F42-19E2-82E29EB32C2A}"/>
                    </a:ext>
                  </a:extLst>
                </p:cNvPr>
                <p:cNvSpPr/>
                <p:nvPr/>
              </p:nvSpPr>
              <p:spPr>
                <a:xfrm rot="-780000">
                  <a:off x="1809284" y="4046050"/>
                  <a:ext cx="5277" cy="14259"/>
                </a:xfrm>
                <a:custGeom>
                  <a:avLst/>
                  <a:gdLst>
                    <a:gd name="connsiteX0" fmla="*/ 5363 w 5277"/>
                    <a:gd name="connsiteY0" fmla="*/ 10951 h 14259"/>
                    <a:gd name="connsiteX1" fmla="*/ 4434 w 5277"/>
                    <a:gd name="connsiteY1" fmla="*/ 6663 h 14259"/>
                    <a:gd name="connsiteX2" fmla="*/ 4039 w 5277"/>
                    <a:gd name="connsiteY2" fmla="*/ 4033 h 14259"/>
                    <a:gd name="connsiteX3" fmla="*/ 3273 w 5277"/>
                    <a:gd name="connsiteY3" fmla="*/ 1283 h 14259"/>
                    <a:gd name="connsiteX4" fmla="*/ 2381 w 5277"/>
                    <a:gd name="connsiteY4" fmla="*/ 688 h 14259"/>
                    <a:gd name="connsiteX5" fmla="*/ 1916 w 5277"/>
                    <a:gd name="connsiteY5" fmla="*/ 2574 h 14259"/>
                    <a:gd name="connsiteX6" fmla="*/ 1865 w 5277"/>
                    <a:gd name="connsiteY6" fmla="*/ 8052 h 14259"/>
                    <a:gd name="connsiteX7" fmla="*/ 825 w 5277"/>
                    <a:gd name="connsiteY7" fmla="*/ 11723 h 14259"/>
                    <a:gd name="connsiteX8" fmla="*/ 876 w 5277"/>
                    <a:gd name="connsiteY8" fmla="*/ 14947 h 14259"/>
                    <a:gd name="connsiteX9" fmla="*/ 5056 w 5277"/>
                    <a:gd name="connsiteY9" fmla="*/ 12689 h 14259"/>
                    <a:gd name="connsiteX10" fmla="*/ 5363 w 5277"/>
                    <a:gd name="connsiteY10" fmla="*/ 10951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7" h="14259">
                      <a:moveTo>
                        <a:pt x="5363" y="10951"/>
                      </a:moveTo>
                      <a:cubicBezTo>
                        <a:pt x="4299" y="10231"/>
                        <a:pt x="4220" y="8693"/>
                        <a:pt x="4434" y="6663"/>
                      </a:cubicBezTo>
                      <a:cubicBezTo>
                        <a:pt x="4470" y="5769"/>
                        <a:pt x="4336" y="4877"/>
                        <a:pt x="4039" y="4033"/>
                      </a:cubicBezTo>
                      <a:cubicBezTo>
                        <a:pt x="3846" y="3100"/>
                        <a:pt x="3590" y="2181"/>
                        <a:pt x="3273" y="1283"/>
                      </a:cubicBezTo>
                      <a:cubicBezTo>
                        <a:pt x="3124" y="911"/>
                        <a:pt x="2678" y="860"/>
                        <a:pt x="2381" y="688"/>
                      </a:cubicBezTo>
                      <a:cubicBezTo>
                        <a:pt x="2162" y="1299"/>
                        <a:pt x="2006" y="1931"/>
                        <a:pt x="1916" y="2574"/>
                      </a:cubicBezTo>
                      <a:cubicBezTo>
                        <a:pt x="1865" y="4409"/>
                        <a:pt x="2042" y="6170"/>
                        <a:pt x="1865" y="8052"/>
                      </a:cubicBezTo>
                      <a:cubicBezTo>
                        <a:pt x="1674" y="9314"/>
                        <a:pt x="1324" y="10548"/>
                        <a:pt x="825" y="11723"/>
                      </a:cubicBezTo>
                      <a:cubicBezTo>
                        <a:pt x="230" y="13335"/>
                        <a:pt x="207" y="14427"/>
                        <a:pt x="876" y="14947"/>
                      </a:cubicBezTo>
                      <a:cubicBezTo>
                        <a:pt x="2307" y="14267"/>
                        <a:pt x="3703" y="13513"/>
                        <a:pt x="5056" y="12689"/>
                      </a:cubicBezTo>
                      <a:cubicBezTo>
                        <a:pt x="5660" y="12313"/>
                        <a:pt x="5883" y="11272"/>
                        <a:pt x="5363" y="109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6" name="Freeform 4805">
                  <a:extLst>
                    <a:ext uri="{FF2B5EF4-FFF2-40B4-BE49-F238E27FC236}">
                      <a16:creationId xmlns:a16="http://schemas.microsoft.com/office/drawing/2014/main" id="{35543811-84EF-5EE3-AE2E-40E7D899EF02}"/>
                    </a:ext>
                  </a:extLst>
                </p:cNvPr>
                <p:cNvSpPr/>
                <p:nvPr/>
              </p:nvSpPr>
              <p:spPr>
                <a:xfrm rot="-780000">
                  <a:off x="1885902" y="4084357"/>
                  <a:ext cx="1514" cy="5580"/>
                </a:xfrm>
                <a:custGeom>
                  <a:avLst/>
                  <a:gdLst>
                    <a:gd name="connsiteX0" fmla="*/ 962 w 1514"/>
                    <a:gd name="connsiteY0" fmla="*/ 3147 h 5580"/>
                    <a:gd name="connsiteX1" fmla="*/ 539 w 1514"/>
                    <a:gd name="connsiteY1" fmla="*/ 5033 h 5580"/>
                    <a:gd name="connsiteX2" fmla="*/ 390 w 1514"/>
                    <a:gd name="connsiteY2" fmla="*/ 6125 h 5580"/>
                    <a:gd name="connsiteX3" fmla="*/ 390 w 1514"/>
                    <a:gd name="connsiteY3" fmla="*/ 6274 h 5580"/>
                    <a:gd name="connsiteX4" fmla="*/ 1904 w 1514"/>
                    <a:gd name="connsiteY4" fmla="*/ 768 h 5580"/>
                    <a:gd name="connsiteX5" fmla="*/ 1408 w 1514"/>
                    <a:gd name="connsiteY5" fmla="*/ 694 h 5580"/>
                    <a:gd name="connsiteX6" fmla="*/ 962 w 1514"/>
                    <a:gd name="connsiteY6" fmla="*/ 3147 h 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 h="5580">
                      <a:moveTo>
                        <a:pt x="962" y="3147"/>
                      </a:moveTo>
                      <a:cubicBezTo>
                        <a:pt x="990" y="3802"/>
                        <a:pt x="844" y="4453"/>
                        <a:pt x="539" y="5033"/>
                      </a:cubicBezTo>
                      <a:cubicBezTo>
                        <a:pt x="441" y="5389"/>
                        <a:pt x="391" y="5756"/>
                        <a:pt x="390" y="6125"/>
                      </a:cubicBezTo>
                      <a:lnTo>
                        <a:pt x="390" y="6274"/>
                      </a:lnTo>
                      <a:cubicBezTo>
                        <a:pt x="1105" y="4503"/>
                        <a:pt x="1613" y="2656"/>
                        <a:pt x="1904" y="768"/>
                      </a:cubicBezTo>
                      <a:lnTo>
                        <a:pt x="1408" y="694"/>
                      </a:lnTo>
                      <a:cubicBezTo>
                        <a:pt x="1209" y="1502"/>
                        <a:pt x="1060" y="2321"/>
                        <a:pt x="962" y="31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7" name="Freeform 4806">
                  <a:extLst>
                    <a:ext uri="{FF2B5EF4-FFF2-40B4-BE49-F238E27FC236}">
                      <a16:creationId xmlns:a16="http://schemas.microsoft.com/office/drawing/2014/main" id="{10B253C3-D36F-3A71-E5C1-2385DD2929D6}"/>
                    </a:ext>
                  </a:extLst>
                </p:cNvPr>
                <p:cNvSpPr/>
                <p:nvPr/>
              </p:nvSpPr>
              <p:spPr>
                <a:xfrm rot="-780000">
                  <a:off x="1886160" y="4090077"/>
                  <a:ext cx="597" cy="1561"/>
                </a:xfrm>
                <a:custGeom>
                  <a:avLst/>
                  <a:gdLst>
                    <a:gd name="connsiteX0" fmla="*/ 390 w 597"/>
                    <a:gd name="connsiteY0" fmla="*/ 1884 h 1561"/>
                    <a:gd name="connsiteX1" fmla="*/ 855 w 597"/>
                    <a:gd name="connsiteY1" fmla="*/ 2256 h 1561"/>
                    <a:gd name="connsiteX2" fmla="*/ 980 w 597"/>
                    <a:gd name="connsiteY2" fmla="*/ 695 h 1561"/>
                    <a:gd name="connsiteX3" fmla="*/ 706 w 597"/>
                    <a:gd name="connsiteY3" fmla="*/ 1192 h 1561"/>
                    <a:gd name="connsiteX4" fmla="*/ 390 w 597"/>
                    <a:gd name="connsiteY4" fmla="*/ 1884 h 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 h="1561">
                      <a:moveTo>
                        <a:pt x="390" y="1884"/>
                      </a:moveTo>
                      <a:lnTo>
                        <a:pt x="855" y="2256"/>
                      </a:lnTo>
                      <a:cubicBezTo>
                        <a:pt x="965" y="1744"/>
                        <a:pt x="1007" y="1219"/>
                        <a:pt x="980" y="695"/>
                      </a:cubicBezTo>
                      <a:lnTo>
                        <a:pt x="706" y="1192"/>
                      </a:lnTo>
                      <a:cubicBezTo>
                        <a:pt x="585" y="1416"/>
                        <a:pt x="480" y="1647"/>
                        <a:pt x="390" y="18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8" name="Freeform 4807">
                  <a:extLst>
                    <a:ext uri="{FF2B5EF4-FFF2-40B4-BE49-F238E27FC236}">
                      <a16:creationId xmlns:a16="http://schemas.microsoft.com/office/drawing/2014/main" id="{E81B62B6-F32F-5848-7B5A-6C4915F5BB85}"/>
                    </a:ext>
                  </a:extLst>
                </p:cNvPr>
                <p:cNvSpPr/>
                <p:nvPr/>
              </p:nvSpPr>
              <p:spPr>
                <a:xfrm rot="-780000">
                  <a:off x="1886068" y="4082349"/>
                  <a:ext cx="938" cy="2011"/>
                </a:xfrm>
                <a:custGeom>
                  <a:avLst/>
                  <a:gdLst>
                    <a:gd name="connsiteX0" fmla="*/ 1203 w 938"/>
                    <a:gd name="connsiteY0" fmla="*/ 1089 h 2011"/>
                    <a:gd name="connsiteX1" fmla="*/ 1329 w 938"/>
                    <a:gd name="connsiteY1" fmla="*/ 694 h 2011"/>
                    <a:gd name="connsiteX2" fmla="*/ 785 w 938"/>
                    <a:gd name="connsiteY2" fmla="*/ 1265 h 2011"/>
                    <a:gd name="connsiteX3" fmla="*/ 390 w 938"/>
                    <a:gd name="connsiteY3" fmla="*/ 2631 h 2011"/>
                    <a:gd name="connsiteX4" fmla="*/ 887 w 938"/>
                    <a:gd name="connsiteY4" fmla="*/ 2705 h 2011"/>
                    <a:gd name="connsiteX5" fmla="*/ 887 w 938"/>
                    <a:gd name="connsiteY5" fmla="*/ 2678 h 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 h="2011">
                      <a:moveTo>
                        <a:pt x="1203" y="1089"/>
                      </a:moveTo>
                      <a:lnTo>
                        <a:pt x="1329" y="694"/>
                      </a:lnTo>
                      <a:lnTo>
                        <a:pt x="785" y="1265"/>
                      </a:lnTo>
                      <a:cubicBezTo>
                        <a:pt x="627" y="1713"/>
                        <a:pt x="496" y="2168"/>
                        <a:pt x="390" y="2631"/>
                      </a:cubicBezTo>
                      <a:lnTo>
                        <a:pt x="887" y="2705"/>
                      </a:lnTo>
                      <a:lnTo>
                        <a:pt x="887" y="267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09" name="Freeform 4808">
                  <a:extLst>
                    <a:ext uri="{FF2B5EF4-FFF2-40B4-BE49-F238E27FC236}">
                      <a16:creationId xmlns:a16="http://schemas.microsoft.com/office/drawing/2014/main" id="{5440032D-ACBC-B292-DD00-09711B790ABA}"/>
                    </a:ext>
                  </a:extLst>
                </p:cNvPr>
                <p:cNvSpPr/>
                <p:nvPr/>
              </p:nvSpPr>
              <p:spPr>
                <a:xfrm rot="-780000">
                  <a:off x="1885951" y="4091309"/>
                  <a:ext cx="1082" cy="2973"/>
                </a:xfrm>
                <a:custGeom>
                  <a:avLst/>
                  <a:gdLst>
                    <a:gd name="connsiteX0" fmla="*/ 637 w 1082"/>
                    <a:gd name="connsiteY0" fmla="*/ 1908 h 2973"/>
                    <a:gd name="connsiteX1" fmla="*/ 390 w 1082"/>
                    <a:gd name="connsiteY1" fmla="*/ 3669 h 2973"/>
                    <a:gd name="connsiteX2" fmla="*/ 985 w 1082"/>
                    <a:gd name="connsiteY2" fmla="*/ 2605 h 2973"/>
                    <a:gd name="connsiteX3" fmla="*/ 1449 w 1082"/>
                    <a:gd name="connsiteY3" fmla="*/ 1364 h 2973"/>
                    <a:gd name="connsiteX4" fmla="*/ 1473 w 1082"/>
                    <a:gd name="connsiteY4" fmla="*/ 1067 h 2973"/>
                    <a:gd name="connsiteX5" fmla="*/ 1008 w 1082"/>
                    <a:gd name="connsiteY5" fmla="*/ 695 h 2973"/>
                    <a:gd name="connsiteX6" fmla="*/ 637 w 1082"/>
                    <a:gd name="connsiteY6" fmla="*/ 1908 h 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 h="2973">
                      <a:moveTo>
                        <a:pt x="637" y="1908"/>
                      </a:moveTo>
                      <a:cubicBezTo>
                        <a:pt x="516" y="2489"/>
                        <a:pt x="434" y="3077"/>
                        <a:pt x="390" y="3669"/>
                      </a:cubicBezTo>
                      <a:cubicBezTo>
                        <a:pt x="613" y="3329"/>
                        <a:pt x="812" y="2973"/>
                        <a:pt x="985" y="2605"/>
                      </a:cubicBezTo>
                      <a:cubicBezTo>
                        <a:pt x="1164" y="2201"/>
                        <a:pt x="1319" y="1787"/>
                        <a:pt x="1449" y="1364"/>
                      </a:cubicBezTo>
                      <a:lnTo>
                        <a:pt x="1473" y="1067"/>
                      </a:lnTo>
                      <a:lnTo>
                        <a:pt x="1008" y="695"/>
                      </a:lnTo>
                      <a:cubicBezTo>
                        <a:pt x="887" y="1090"/>
                        <a:pt x="739" y="1536"/>
                        <a:pt x="637" y="19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0" name="Freeform 4809">
                  <a:extLst>
                    <a:ext uri="{FF2B5EF4-FFF2-40B4-BE49-F238E27FC236}">
                      <a16:creationId xmlns:a16="http://schemas.microsoft.com/office/drawing/2014/main" id="{A7AC0F32-47F3-A851-4011-7318D11E76C1}"/>
                    </a:ext>
                  </a:extLst>
                </p:cNvPr>
                <p:cNvSpPr/>
                <p:nvPr/>
              </p:nvSpPr>
              <p:spPr>
                <a:xfrm rot="-780000">
                  <a:off x="1715464" y="4065567"/>
                  <a:ext cx="4496" cy="3116"/>
                </a:xfrm>
                <a:custGeom>
                  <a:avLst/>
                  <a:gdLst>
                    <a:gd name="connsiteX0" fmla="*/ 360 w 4496"/>
                    <a:gd name="connsiteY0" fmla="*/ 1635 h 3116"/>
                    <a:gd name="connsiteX1" fmla="*/ 509 w 4496"/>
                    <a:gd name="connsiteY1" fmla="*/ 1835 h 3116"/>
                    <a:gd name="connsiteX2" fmla="*/ 2831 w 4496"/>
                    <a:gd name="connsiteY2" fmla="*/ 3694 h 3116"/>
                    <a:gd name="connsiteX3" fmla="*/ 4392 w 4496"/>
                    <a:gd name="connsiteY3" fmla="*/ 3522 h 3116"/>
                    <a:gd name="connsiteX4" fmla="*/ 4856 w 4496"/>
                    <a:gd name="connsiteY4" fmla="*/ 1041 h 3116"/>
                    <a:gd name="connsiteX5" fmla="*/ 964 w 4496"/>
                    <a:gd name="connsiteY5" fmla="*/ 692 h 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6" h="3116">
                      <a:moveTo>
                        <a:pt x="360" y="1635"/>
                      </a:moveTo>
                      <a:lnTo>
                        <a:pt x="509" y="1835"/>
                      </a:lnTo>
                      <a:cubicBezTo>
                        <a:pt x="1151" y="2604"/>
                        <a:pt x="1940" y="3236"/>
                        <a:pt x="2831" y="3694"/>
                      </a:cubicBezTo>
                      <a:cubicBezTo>
                        <a:pt x="3296" y="3917"/>
                        <a:pt x="4271" y="3791"/>
                        <a:pt x="4392" y="3522"/>
                      </a:cubicBezTo>
                      <a:cubicBezTo>
                        <a:pt x="4697" y="2730"/>
                        <a:pt x="4855" y="1889"/>
                        <a:pt x="4856" y="1041"/>
                      </a:cubicBezTo>
                      <a:cubicBezTo>
                        <a:pt x="3550" y="1237"/>
                        <a:pt x="2215" y="1117"/>
                        <a:pt x="964" y="6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1" name="Freeform 4810">
                  <a:extLst>
                    <a:ext uri="{FF2B5EF4-FFF2-40B4-BE49-F238E27FC236}">
                      <a16:creationId xmlns:a16="http://schemas.microsoft.com/office/drawing/2014/main" id="{831870D6-EF59-C46F-E2A6-D06B73426D0C}"/>
                    </a:ext>
                  </a:extLst>
                </p:cNvPr>
                <p:cNvSpPr/>
                <p:nvPr/>
              </p:nvSpPr>
              <p:spPr>
                <a:xfrm rot="-780000">
                  <a:off x="1716757" y="4062431"/>
                  <a:ext cx="469" cy="771"/>
                </a:xfrm>
                <a:custGeom>
                  <a:avLst/>
                  <a:gdLst>
                    <a:gd name="connsiteX0" fmla="*/ 829 w 469"/>
                    <a:gd name="connsiteY0" fmla="*/ 1463 h 771"/>
                    <a:gd name="connsiteX1" fmla="*/ 583 w 469"/>
                    <a:gd name="connsiteY1" fmla="*/ 692 h 771"/>
                    <a:gd name="connsiteX2" fmla="*/ 360 w 469"/>
                    <a:gd name="connsiteY2" fmla="*/ 1087 h 771"/>
                  </a:gdLst>
                  <a:ahLst/>
                  <a:cxnLst>
                    <a:cxn ang="0">
                      <a:pos x="connsiteX0" y="connsiteY0"/>
                    </a:cxn>
                    <a:cxn ang="0">
                      <a:pos x="connsiteX1" y="connsiteY1"/>
                    </a:cxn>
                    <a:cxn ang="0">
                      <a:pos x="connsiteX2" y="connsiteY2"/>
                    </a:cxn>
                  </a:cxnLst>
                  <a:rect l="l" t="t" r="r" b="b"/>
                  <a:pathLst>
                    <a:path w="469" h="771">
                      <a:moveTo>
                        <a:pt x="829" y="1463"/>
                      </a:moveTo>
                      <a:lnTo>
                        <a:pt x="583" y="692"/>
                      </a:lnTo>
                      <a:lnTo>
                        <a:pt x="360" y="108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2" name="Freeform 4811">
                  <a:extLst>
                    <a:ext uri="{FF2B5EF4-FFF2-40B4-BE49-F238E27FC236}">
                      <a16:creationId xmlns:a16="http://schemas.microsoft.com/office/drawing/2014/main" id="{BE7BDC43-E021-3943-447C-75884FB5AE6F}"/>
                    </a:ext>
                  </a:extLst>
                </p:cNvPr>
                <p:cNvSpPr/>
                <p:nvPr/>
              </p:nvSpPr>
              <p:spPr>
                <a:xfrm rot="-780000">
                  <a:off x="1793694" y="4066007"/>
                  <a:ext cx="6213" cy="10382"/>
                </a:xfrm>
                <a:custGeom>
                  <a:avLst/>
                  <a:gdLst>
                    <a:gd name="connsiteX0" fmla="*/ 6273 w 6213"/>
                    <a:gd name="connsiteY0" fmla="*/ 866 h 10382"/>
                    <a:gd name="connsiteX1" fmla="*/ 4689 w 6213"/>
                    <a:gd name="connsiteY1" fmla="*/ 1191 h 10382"/>
                    <a:gd name="connsiteX2" fmla="*/ 746 w 6213"/>
                    <a:gd name="connsiteY2" fmla="*/ 7417 h 10382"/>
                    <a:gd name="connsiteX3" fmla="*/ 871 w 6213"/>
                    <a:gd name="connsiteY3" fmla="*/ 7616 h 10382"/>
                    <a:gd name="connsiteX4" fmla="*/ 374 w 6213"/>
                    <a:gd name="connsiteY4" fmla="*/ 9428 h 10382"/>
                    <a:gd name="connsiteX5" fmla="*/ 769 w 6213"/>
                    <a:gd name="connsiteY5" fmla="*/ 11041 h 10382"/>
                    <a:gd name="connsiteX6" fmla="*/ 1986 w 6213"/>
                    <a:gd name="connsiteY6" fmla="*/ 10223 h 10382"/>
                    <a:gd name="connsiteX7" fmla="*/ 3272 w 6213"/>
                    <a:gd name="connsiteY7" fmla="*/ 7231 h 10382"/>
                    <a:gd name="connsiteX8" fmla="*/ 5279 w 6213"/>
                    <a:gd name="connsiteY8" fmla="*/ 4601 h 10382"/>
                    <a:gd name="connsiteX9" fmla="*/ 6496 w 6213"/>
                    <a:gd name="connsiteY9" fmla="*/ 3235 h 10382"/>
                    <a:gd name="connsiteX10" fmla="*/ 6273 w 6213"/>
                    <a:gd name="connsiteY10" fmla="*/ 866 h 1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3" h="10382">
                      <a:moveTo>
                        <a:pt x="6273" y="866"/>
                      </a:moveTo>
                      <a:cubicBezTo>
                        <a:pt x="6013" y="517"/>
                        <a:pt x="5033" y="726"/>
                        <a:pt x="4689" y="1191"/>
                      </a:cubicBezTo>
                      <a:cubicBezTo>
                        <a:pt x="3295" y="3151"/>
                        <a:pt x="2037" y="5331"/>
                        <a:pt x="746" y="7417"/>
                      </a:cubicBezTo>
                      <a:lnTo>
                        <a:pt x="871" y="7616"/>
                      </a:lnTo>
                      <a:cubicBezTo>
                        <a:pt x="646" y="8202"/>
                        <a:pt x="479" y="8810"/>
                        <a:pt x="374" y="9428"/>
                      </a:cubicBezTo>
                      <a:cubicBezTo>
                        <a:pt x="374" y="10046"/>
                        <a:pt x="471" y="10822"/>
                        <a:pt x="769" y="11041"/>
                      </a:cubicBezTo>
                      <a:cubicBezTo>
                        <a:pt x="968" y="11213"/>
                        <a:pt x="1698" y="10692"/>
                        <a:pt x="1986" y="10223"/>
                      </a:cubicBezTo>
                      <a:cubicBezTo>
                        <a:pt x="2497" y="9263"/>
                        <a:pt x="2928" y="8262"/>
                        <a:pt x="3272" y="7231"/>
                      </a:cubicBezTo>
                      <a:cubicBezTo>
                        <a:pt x="3593" y="6136"/>
                        <a:pt x="4308" y="5199"/>
                        <a:pt x="5279" y="4601"/>
                      </a:cubicBezTo>
                      <a:cubicBezTo>
                        <a:pt x="5827" y="4296"/>
                        <a:pt x="6255" y="3814"/>
                        <a:pt x="6496" y="3235"/>
                      </a:cubicBezTo>
                      <a:cubicBezTo>
                        <a:pt x="6672" y="2442"/>
                        <a:pt x="6594" y="1612"/>
                        <a:pt x="6273" y="8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3" name="Freeform 4812">
                  <a:extLst>
                    <a:ext uri="{FF2B5EF4-FFF2-40B4-BE49-F238E27FC236}">
                      <a16:creationId xmlns:a16="http://schemas.microsoft.com/office/drawing/2014/main" id="{C1D6E6ED-E180-D494-08D9-A4E6A4C3EC06}"/>
                    </a:ext>
                  </a:extLst>
                </p:cNvPr>
                <p:cNvSpPr/>
                <p:nvPr/>
              </p:nvSpPr>
              <p:spPr>
                <a:xfrm rot="-780000">
                  <a:off x="1832310" y="4083923"/>
                  <a:ext cx="6247" cy="4905"/>
                </a:xfrm>
                <a:custGeom>
                  <a:avLst/>
                  <a:gdLst>
                    <a:gd name="connsiteX0" fmla="*/ 6080 w 6247"/>
                    <a:gd name="connsiteY0" fmla="*/ 978 h 4905"/>
                    <a:gd name="connsiteX1" fmla="*/ 5091 w 6247"/>
                    <a:gd name="connsiteY1" fmla="*/ 806 h 4905"/>
                    <a:gd name="connsiteX2" fmla="*/ 1695 w 6247"/>
                    <a:gd name="connsiteY2" fmla="*/ 904 h 4905"/>
                    <a:gd name="connsiteX3" fmla="*/ 553 w 6247"/>
                    <a:gd name="connsiteY3" fmla="*/ 1424 h 4905"/>
                    <a:gd name="connsiteX4" fmla="*/ 381 w 6247"/>
                    <a:gd name="connsiteY4" fmla="*/ 3705 h 4905"/>
                    <a:gd name="connsiteX5" fmla="*/ 1644 w 6247"/>
                    <a:gd name="connsiteY5" fmla="*/ 4574 h 4905"/>
                    <a:gd name="connsiteX6" fmla="*/ 4993 w 6247"/>
                    <a:gd name="connsiteY6" fmla="*/ 5192 h 4905"/>
                    <a:gd name="connsiteX7" fmla="*/ 5862 w 6247"/>
                    <a:gd name="connsiteY7" fmla="*/ 5564 h 4905"/>
                    <a:gd name="connsiteX8" fmla="*/ 6628 w 6247"/>
                    <a:gd name="connsiteY8" fmla="*/ 3854 h 4905"/>
                    <a:gd name="connsiteX9" fmla="*/ 6080 w 6247"/>
                    <a:gd name="connsiteY9" fmla="*/ 978 h 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7" h="4905">
                      <a:moveTo>
                        <a:pt x="6080" y="978"/>
                      </a:moveTo>
                      <a:cubicBezTo>
                        <a:pt x="6006" y="681"/>
                        <a:pt x="5388" y="606"/>
                        <a:pt x="5091" y="806"/>
                      </a:cubicBezTo>
                      <a:cubicBezTo>
                        <a:pt x="3776" y="1675"/>
                        <a:pt x="2661" y="1996"/>
                        <a:pt x="1695" y="904"/>
                      </a:cubicBezTo>
                      <a:cubicBezTo>
                        <a:pt x="1547" y="732"/>
                        <a:pt x="952" y="1224"/>
                        <a:pt x="553" y="1424"/>
                      </a:cubicBezTo>
                      <a:cubicBezTo>
                        <a:pt x="478" y="2442"/>
                        <a:pt x="404" y="3087"/>
                        <a:pt x="381" y="3705"/>
                      </a:cubicBezTo>
                      <a:cubicBezTo>
                        <a:pt x="381" y="4848"/>
                        <a:pt x="729" y="5169"/>
                        <a:pt x="1644" y="4574"/>
                      </a:cubicBezTo>
                      <a:cubicBezTo>
                        <a:pt x="3479" y="3408"/>
                        <a:pt x="3925" y="3557"/>
                        <a:pt x="4993" y="5192"/>
                      </a:cubicBezTo>
                      <a:cubicBezTo>
                        <a:pt x="5193" y="5466"/>
                        <a:pt x="5787" y="5689"/>
                        <a:pt x="5862" y="5564"/>
                      </a:cubicBezTo>
                      <a:cubicBezTo>
                        <a:pt x="6253" y="5065"/>
                        <a:pt x="6516" y="4478"/>
                        <a:pt x="6628" y="3854"/>
                      </a:cubicBezTo>
                      <a:cubicBezTo>
                        <a:pt x="6594" y="2873"/>
                        <a:pt x="6409" y="1903"/>
                        <a:pt x="6080" y="97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4" name="Freeform 4813">
                  <a:extLst>
                    <a:ext uri="{FF2B5EF4-FFF2-40B4-BE49-F238E27FC236}">
                      <a16:creationId xmlns:a16="http://schemas.microsoft.com/office/drawing/2014/main" id="{9876B202-28BC-58EB-2826-348D1441272A}"/>
                    </a:ext>
                  </a:extLst>
                </p:cNvPr>
                <p:cNvSpPr/>
                <p:nvPr/>
              </p:nvSpPr>
              <p:spPr>
                <a:xfrm rot="-780000">
                  <a:off x="1789138" y="4047487"/>
                  <a:ext cx="4740" cy="5482"/>
                </a:xfrm>
                <a:custGeom>
                  <a:avLst/>
                  <a:gdLst>
                    <a:gd name="connsiteX0" fmla="*/ 700 w 4740"/>
                    <a:gd name="connsiteY0" fmla="*/ 3295 h 5482"/>
                    <a:gd name="connsiteX1" fmla="*/ 2484 w 4740"/>
                    <a:gd name="connsiteY1" fmla="*/ 6171 h 5482"/>
                    <a:gd name="connsiteX2" fmla="*/ 2683 w 4740"/>
                    <a:gd name="connsiteY2" fmla="*/ 5873 h 5482"/>
                    <a:gd name="connsiteX3" fmla="*/ 3524 w 4740"/>
                    <a:gd name="connsiteY3" fmla="*/ 5948 h 5482"/>
                    <a:gd name="connsiteX4" fmla="*/ 5062 w 4740"/>
                    <a:gd name="connsiteY4" fmla="*/ 4335 h 5482"/>
                    <a:gd name="connsiteX5" fmla="*/ 4815 w 4740"/>
                    <a:gd name="connsiteY5" fmla="*/ 2774 h 5482"/>
                    <a:gd name="connsiteX6" fmla="*/ 1564 w 4740"/>
                    <a:gd name="connsiteY6" fmla="*/ 716 h 5482"/>
                    <a:gd name="connsiteX7" fmla="*/ 575 w 4740"/>
                    <a:gd name="connsiteY7" fmla="*/ 1213 h 5482"/>
                    <a:gd name="connsiteX8" fmla="*/ 426 w 4740"/>
                    <a:gd name="connsiteY8" fmla="*/ 2751 h 5482"/>
                    <a:gd name="connsiteX9" fmla="*/ 747 w 4740"/>
                    <a:gd name="connsiteY9" fmla="*/ 3271 h 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0" h="5482">
                      <a:moveTo>
                        <a:pt x="700" y="3295"/>
                      </a:moveTo>
                      <a:cubicBezTo>
                        <a:pt x="1271" y="4284"/>
                        <a:pt x="1889" y="5204"/>
                        <a:pt x="2484" y="6171"/>
                      </a:cubicBezTo>
                      <a:lnTo>
                        <a:pt x="2683" y="5873"/>
                      </a:lnTo>
                      <a:cubicBezTo>
                        <a:pt x="2981" y="5924"/>
                        <a:pt x="3278" y="6147"/>
                        <a:pt x="3524" y="5948"/>
                      </a:cubicBezTo>
                      <a:cubicBezTo>
                        <a:pt x="4133" y="5511"/>
                        <a:pt x="4655" y="4964"/>
                        <a:pt x="5062" y="4335"/>
                      </a:cubicBezTo>
                      <a:cubicBezTo>
                        <a:pt x="5181" y="3802"/>
                        <a:pt x="5093" y="3244"/>
                        <a:pt x="4815" y="2774"/>
                      </a:cubicBezTo>
                      <a:cubicBezTo>
                        <a:pt x="3792" y="1997"/>
                        <a:pt x="2704" y="1308"/>
                        <a:pt x="1564" y="716"/>
                      </a:cubicBezTo>
                      <a:cubicBezTo>
                        <a:pt x="1318" y="591"/>
                        <a:pt x="695" y="916"/>
                        <a:pt x="575" y="1213"/>
                      </a:cubicBezTo>
                      <a:cubicBezTo>
                        <a:pt x="373" y="1700"/>
                        <a:pt x="321" y="2235"/>
                        <a:pt x="426" y="2751"/>
                      </a:cubicBezTo>
                      <a:cubicBezTo>
                        <a:pt x="588" y="2883"/>
                        <a:pt x="701" y="3067"/>
                        <a:pt x="747" y="327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5" name="Freeform 4814">
                  <a:extLst>
                    <a:ext uri="{FF2B5EF4-FFF2-40B4-BE49-F238E27FC236}">
                      <a16:creationId xmlns:a16="http://schemas.microsoft.com/office/drawing/2014/main" id="{9EE6974B-EFB0-35DE-586A-1A6449A69525}"/>
                    </a:ext>
                  </a:extLst>
                </p:cNvPr>
                <p:cNvSpPr/>
                <p:nvPr/>
              </p:nvSpPr>
              <p:spPr>
                <a:xfrm rot="-780000">
                  <a:off x="1741658" y="4073812"/>
                  <a:ext cx="3575" cy="4494"/>
                </a:xfrm>
                <a:custGeom>
                  <a:avLst/>
                  <a:gdLst>
                    <a:gd name="connsiteX0" fmla="*/ 1953 w 3575"/>
                    <a:gd name="connsiteY0" fmla="*/ 2289 h 4494"/>
                    <a:gd name="connsiteX1" fmla="*/ 3068 w 3575"/>
                    <a:gd name="connsiteY1" fmla="*/ 5188 h 4494"/>
                    <a:gd name="connsiteX2" fmla="*/ 3909 w 3575"/>
                    <a:gd name="connsiteY2" fmla="*/ 3701 h 4494"/>
                    <a:gd name="connsiteX3" fmla="*/ 2125 w 3575"/>
                    <a:gd name="connsiteY3" fmla="*/ 825 h 4494"/>
                    <a:gd name="connsiteX4" fmla="*/ 365 w 3575"/>
                    <a:gd name="connsiteY4" fmla="*/ 1025 h 4494"/>
                    <a:gd name="connsiteX5" fmla="*/ 365 w 3575"/>
                    <a:gd name="connsiteY5" fmla="*/ 1025 h 4494"/>
                    <a:gd name="connsiteX6" fmla="*/ 1953 w 3575"/>
                    <a:gd name="connsiteY6" fmla="*/ 2289 h 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5" h="4494">
                      <a:moveTo>
                        <a:pt x="1953" y="2289"/>
                      </a:moveTo>
                      <a:cubicBezTo>
                        <a:pt x="1959" y="3359"/>
                        <a:pt x="2356" y="4390"/>
                        <a:pt x="3068" y="5188"/>
                      </a:cubicBezTo>
                      <a:cubicBezTo>
                        <a:pt x="3365" y="4667"/>
                        <a:pt x="3639" y="4170"/>
                        <a:pt x="3909" y="3701"/>
                      </a:cubicBezTo>
                      <a:cubicBezTo>
                        <a:pt x="4155" y="1471"/>
                        <a:pt x="2892" y="1420"/>
                        <a:pt x="2125" y="825"/>
                      </a:cubicBezTo>
                      <a:cubicBezTo>
                        <a:pt x="1730" y="504"/>
                        <a:pt x="983" y="848"/>
                        <a:pt x="365" y="1025"/>
                      </a:cubicBezTo>
                      <a:lnTo>
                        <a:pt x="365" y="1025"/>
                      </a:lnTo>
                      <a:cubicBezTo>
                        <a:pt x="1382" y="1220"/>
                        <a:pt x="1977" y="1694"/>
                        <a:pt x="1953" y="228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6" name="Freeform 4815">
                  <a:extLst>
                    <a:ext uri="{FF2B5EF4-FFF2-40B4-BE49-F238E27FC236}">
                      <a16:creationId xmlns:a16="http://schemas.microsoft.com/office/drawing/2014/main" id="{CBE50C8C-7EAC-7A46-041A-342D9F3B531F}"/>
                    </a:ext>
                  </a:extLst>
                </p:cNvPr>
                <p:cNvSpPr/>
                <p:nvPr/>
              </p:nvSpPr>
              <p:spPr>
                <a:xfrm rot="-780000">
                  <a:off x="1724198" y="4069042"/>
                  <a:ext cx="3975" cy="7553"/>
                </a:xfrm>
                <a:custGeom>
                  <a:avLst/>
                  <a:gdLst>
                    <a:gd name="connsiteX0" fmla="*/ 362 w 3975"/>
                    <a:gd name="connsiteY0" fmla="*/ 3913 h 7553"/>
                    <a:gd name="connsiteX1" fmla="*/ 1504 w 3975"/>
                    <a:gd name="connsiteY1" fmla="*/ 7165 h 7553"/>
                    <a:gd name="connsiteX2" fmla="*/ 2898 w 3975"/>
                    <a:gd name="connsiteY2" fmla="*/ 7959 h 7553"/>
                    <a:gd name="connsiteX3" fmla="*/ 4291 w 3975"/>
                    <a:gd name="connsiteY3" fmla="*/ 4535 h 7553"/>
                    <a:gd name="connsiteX4" fmla="*/ 2433 w 3975"/>
                    <a:gd name="connsiteY4" fmla="*/ 1013 h 7553"/>
                    <a:gd name="connsiteX5" fmla="*/ 1839 w 3975"/>
                    <a:gd name="connsiteY5" fmla="*/ 693 h 7553"/>
                    <a:gd name="connsiteX6" fmla="*/ 362 w 3975"/>
                    <a:gd name="connsiteY6" fmla="*/ 3913 h 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5" h="7553">
                      <a:moveTo>
                        <a:pt x="362" y="3913"/>
                      </a:moveTo>
                      <a:cubicBezTo>
                        <a:pt x="733" y="5004"/>
                        <a:pt x="1105" y="6119"/>
                        <a:pt x="1504" y="7165"/>
                      </a:cubicBezTo>
                      <a:cubicBezTo>
                        <a:pt x="1750" y="7783"/>
                        <a:pt x="2001" y="8726"/>
                        <a:pt x="2898" y="7959"/>
                      </a:cubicBezTo>
                      <a:cubicBezTo>
                        <a:pt x="3966" y="7169"/>
                        <a:pt x="4503" y="5847"/>
                        <a:pt x="4291" y="4535"/>
                      </a:cubicBezTo>
                      <a:cubicBezTo>
                        <a:pt x="3762" y="3316"/>
                        <a:pt x="3141" y="2139"/>
                        <a:pt x="2433" y="1013"/>
                      </a:cubicBezTo>
                      <a:cubicBezTo>
                        <a:pt x="2296" y="820"/>
                        <a:pt x="2076" y="701"/>
                        <a:pt x="1839" y="693"/>
                      </a:cubicBezTo>
                      <a:cubicBezTo>
                        <a:pt x="3288" y="2101"/>
                        <a:pt x="2494" y="3490"/>
                        <a:pt x="362" y="391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7" name="Freeform 4816">
                  <a:extLst>
                    <a:ext uri="{FF2B5EF4-FFF2-40B4-BE49-F238E27FC236}">
                      <a16:creationId xmlns:a16="http://schemas.microsoft.com/office/drawing/2014/main" id="{D65D0E57-934B-997B-FF70-1A2BFD3BDAC2}"/>
                    </a:ext>
                  </a:extLst>
                </p:cNvPr>
                <p:cNvSpPr/>
                <p:nvPr/>
              </p:nvSpPr>
              <p:spPr>
                <a:xfrm rot="-780000">
                  <a:off x="1883371" y="4084856"/>
                  <a:ext cx="2169" cy="4836"/>
                </a:xfrm>
                <a:custGeom>
                  <a:avLst/>
                  <a:gdLst>
                    <a:gd name="connsiteX0" fmla="*/ 1505 w 2169"/>
                    <a:gd name="connsiteY0" fmla="*/ 694 h 4836"/>
                    <a:gd name="connsiteX1" fmla="*/ 1282 w 2169"/>
                    <a:gd name="connsiteY1" fmla="*/ 1043 h 4836"/>
                    <a:gd name="connsiteX2" fmla="*/ 390 w 2169"/>
                    <a:gd name="connsiteY2" fmla="*/ 3421 h 4836"/>
                    <a:gd name="connsiteX3" fmla="*/ 854 w 2169"/>
                    <a:gd name="connsiteY3" fmla="*/ 5531 h 4836"/>
                    <a:gd name="connsiteX4" fmla="*/ 1472 w 2169"/>
                    <a:gd name="connsiteY4" fmla="*/ 5285 h 4836"/>
                    <a:gd name="connsiteX5" fmla="*/ 2164 w 2169"/>
                    <a:gd name="connsiteY5" fmla="*/ 4355 h 4836"/>
                    <a:gd name="connsiteX6" fmla="*/ 2559 w 2169"/>
                    <a:gd name="connsiteY6" fmla="*/ 2371 h 4836"/>
                    <a:gd name="connsiteX7" fmla="*/ 1913 w 2169"/>
                    <a:gd name="connsiteY7" fmla="*/ 908 h 4836"/>
                    <a:gd name="connsiteX8" fmla="*/ 1839 w 2169"/>
                    <a:gd name="connsiteY8" fmla="*/ 959 h 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 h="4836">
                      <a:moveTo>
                        <a:pt x="1505" y="694"/>
                      </a:moveTo>
                      <a:lnTo>
                        <a:pt x="1282" y="1043"/>
                      </a:lnTo>
                      <a:cubicBezTo>
                        <a:pt x="923" y="1811"/>
                        <a:pt x="625" y="2606"/>
                        <a:pt x="390" y="3421"/>
                      </a:cubicBezTo>
                      <a:cubicBezTo>
                        <a:pt x="480" y="4137"/>
                        <a:pt x="636" y="4843"/>
                        <a:pt x="854" y="5531"/>
                      </a:cubicBezTo>
                      <a:cubicBezTo>
                        <a:pt x="1152" y="5456"/>
                        <a:pt x="1319" y="5480"/>
                        <a:pt x="1472" y="5285"/>
                      </a:cubicBezTo>
                      <a:cubicBezTo>
                        <a:pt x="1774" y="5035"/>
                        <a:pt x="2011" y="4716"/>
                        <a:pt x="2164" y="4355"/>
                      </a:cubicBezTo>
                      <a:cubicBezTo>
                        <a:pt x="2372" y="3711"/>
                        <a:pt x="2504" y="3046"/>
                        <a:pt x="2559" y="2371"/>
                      </a:cubicBezTo>
                      <a:cubicBezTo>
                        <a:pt x="2440" y="1846"/>
                        <a:pt x="2221" y="1350"/>
                        <a:pt x="1913" y="908"/>
                      </a:cubicBezTo>
                      <a:lnTo>
                        <a:pt x="1839" y="95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8" name="Freeform 4817">
                  <a:extLst>
                    <a:ext uri="{FF2B5EF4-FFF2-40B4-BE49-F238E27FC236}">
                      <a16:creationId xmlns:a16="http://schemas.microsoft.com/office/drawing/2014/main" id="{73DCAA9B-92BF-F7BE-C969-431208D4EAB7}"/>
                    </a:ext>
                  </a:extLst>
                </p:cNvPr>
                <p:cNvSpPr/>
                <p:nvPr/>
              </p:nvSpPr>
              <p:spPr>
                <a:xfrm rot="-780000">
                  <a:off x="1877535" y="4099594"/>
                  <a:ext cx="4048" cy="5086"/>
                </a:xfrm>
                <a:custGeom>
                  <a:avLst/>
                  <a:gdLst>
                    <a:gd name="connsiteX0" fmla="*/ 565 w 4048"/>
                    <a:gd name="connsiteY0" fmla="*/ 4376 h 5086"/>
                    <a:gd name="connsiteX1" fmla="*/ 937 w 4048"/>
                    <a:gd name="connsiteY1" fmla="*/ 5715 h 5086"/>
                    <a:gd name="connsiteX2" fmla="*/ 3812 w 4048"/>
                    <a:gd name="connsiteY2" fmla="*/ 3656 h 5086"/>
                    <a:gd name="connsiteX3" fmla="*/ 4406 w 4048"/>
                    <a:gd name="connsiteY3" fmla="*/ 2021 h 5086"/>
                    <a:gd name="connsiteX4" fmla="*/ 4429 w 4048"/>
                    <a:gd name="connsiteY4" fmla="*/ 1092 h 5086"/>
                    <a:gd name="connsiteX5" fmla="*/ 3315 w 4048"/>
                    <a:gd name="connsiteY5" fmla="*/ 697 h 5086"/>
                    <a:gd name="connsiteX6" fmla="*/ 565 w 4048"/>
                    <a:gd name="connsiteY6" fmla="*/ 4376 h 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8" h="5086">
                      <a:moveTo>
                        <a:pt x="565" y="4376"/>
                      </a:moveTo>
                      <a:cubicBezTo>
                        <a:pt x="268" y="5306"/>
                        <a:pt x="319" y="6012"/>
                        <a:pt x="937" y="5715"/>
                      </a:cubicBezTo>
                      <a:cubicBezTo>
                        <a:pt x="1987" y="5167"/>
                        <a:pt x="2955" y="4474"/>
                        <a:pt x="3812" y="3656"/>
                      </a:cubicBezTo>
                      <a:cubicBezTo>
                        <a:pt x="4124" y="3160"/>
                        <a:pt x="4327" y="2602"/>
                        <a:pt x="4406" y="2021"/>
                      </a:cubicBezTo>
                      <a:cubicBezTo>
                        <a:pt x="4438" y="1712"/>
                        <a:pt x="4446" y="1401"/>
                        <a:pt x="4429" y="1092"/>
                      </a:cubicBezTo>
                      <a:cubicBezTo>
                        <a:pt x="4051" y="981"/>
                        <a:pt x="3678" y="850"/>
                        <a:pt x="3315" y="697"/>
                      </a:cubicBezTo>
                      <a:cubicBezTo>
                        <a:pt x="2153" y="1720"/>
                        <a:pt x="1217" y="2973"/>
                        <a:pt x="565" y="437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19" name="Freeform 4818">
                  <a:extLst>
                    <a:ext uri="{FF2B5EF4-FFF2-40B4-BE49-F238E27FC236}">
                      <a16:creationId xmlns:a16="http://schemas.microsoft.com/office/drawing/2014/main" id="{980D4477-E832-DA33-57F7-550A154D8FBF}"/>
                    </a:ext>
                  </a:extLst>
                </p:cNvPr>
                <p:cNvSpPr/>
                <p:nvPr/>
              </p:nvSpPr>
              <p:spPr>
                <a:xfrm rot="-780000">
                  <a:off x="1879834" y="4098858"/>
                  <a:ext cx="1116" cy="875"/>
                </a:xfrm>
                <a:custGeom>
                  <a:avLst/>
                  <a:gdLst>
                    <a:gd name="connsiteX0" fmla="*/ 1318 w 1116"/>
                    <a:gd name="connsiteY0" fmla="*/ 712 h 875"/>
                    <a:gd name="connsiteX1" fmla="*/ 389 w 1116"/>
                    <a:gd name="connsiteY1" fmla="*/ 1177 h 875"/>
                    <a:gd name="connsiteX2" fmla="*/ 1504 w 1116"/>
                    <a:gd name="connsiteY2" fmla="*/ 1572 h 875"/>
                    <a:gd name="connsiteX3" fmla="*/ 1318 w 1116"/>
                    <a:gd name="connsiteY3" fmla="*/ 712 h 875"/>
                  </a:gdLst>
                  <a:ahLst/>
                  <a:cxnLst>
                    <a:cxn ang="0">
                      <a:pos x="connsiteX0" y="connsiteY0"/>
                    </a:cxn>
                    <a:cxn ang="0">
                      <a:pos x="connsiteX1" y="connsiteY1"/>
                    </a:cxn>
                    <a:cxn ang="0">
                      <a:pos x="connsiteX2" y="connsiteY2"/>
                    </a:cxn>
                    <a:cxn ang="0">
                      <a:pos x="connsiteX3" y="connsiteY3"/>
                    </a:cxn>
                  </a:cxnLst>
                  <a:rect l="l" t="t" r="r" b="b"/>
                  <a:pathLst>
                    <a:path w="1116" h="875">
                      <a:moveTo>
                        <a:pt x="1318" y="712"/>
                      </a:moveTo>
                      <a:cubicBezTo>
                        <a:pt x="1119" y="638"/>
                        <a:pt x="798" y="837"/>
                        <a:pt x="389" y="1177"/>
                      </a:cubicBezTo>
                      <a:cubicBezTo>
                        <a:pt x="753" y="1330"/>
                        <a:pt x="1125" y="1461"/>
                        <a:pt x="1504" y="1572"/>
                      </a:cubicBezTo>
                      <a:cubicBezTo>
                        <a:pt x="1518" y="1107"/>
                        <a:pt x="1467" y="758"/>
                        <a:pt x="1318" y="7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0" name="Freeform 4819">
                  <a:extLst>
                    <a:ext uri="{FF2B5EF4-FFF2-40B4-BE49-F238E27FC236}">
                      <a16:creationId xmlns:a16="http://schemas.microsoft.com/office/drawing/2014/main" id="{14AD1FB2-1F27-7532-3CE3-AC1A83FC6229}"/>
                    </a:ext>
                  </a:extLst>
                </p:cNvPr>
                <p:cNvSpPr/>
                <p:nvPr/>
              </p:nvSpPr>
              <p:spPr>
                <a:xfrm rot="-780000">
                  <a:off x="1762166" y="4057033"/>
                  <a:ext cx="5125" cy="4902"/>
                </a:xfrm>
                <a:custGeom>
                  <a:avLst/>
                  <a:gdLst>
                    <a:gd name="connsiteX0" fmla="*/ 576 w 5125"/>
                    <a:gd name="connsiteY0" fmla="*/ 2021 h 4902"/>
                    <a:gd name="connsiteX1" fmla="*/ 999 w 5125"/>
                    <a:gd name="connsiteY1" fmla="*/ 4154 h 4902"/>
                    <a:gd name="connsiteX2" fmla="*/ 2759 w 5125"/>
                    <a:gd name="connsiteY2" fmla="*/ 5171 h 4902"/>
                    <a:gd name="connsiteX3" fmla="*/ 4050 w 5125"/>
                    <a:gd name="connsiteY3" fmla="*/ 5566 h 4902"/>
                    <a:gd name="connsiteX4" fmla="*/ 5444 w 5125"/>
                    <a:gd name="connsiteY4" fmla="*/ 4354 h 4902"/>
                    <a:gd name="connsiteX5" fmla="*/ 5197 w 5125"/>
                    <a:gd name="connsiteY5" fmla="*/ 2890 h 4902"/>
                    <a:gd name="connsiteX6" fmla="*/ 2596 w 5125"/>
                    <a:gd name="connsiteY6" fmla="*/ 855 h 4902"/>
                    <a:gd name="connsiteX7" fmla="*/ 1157 w 5125"/>
                    <a:gd name="connsiteY7" fmla="*/ 1129 h 4902"/>
                    <a:gd name="connsiteX8" fmla="*/ 1157 w 5125"/>
                    <a:gd name="connsiteY8" fmla="*/ 1129 h 4902"/>
                    <a:gd name="connsiteX9" fmla="*/ 576 w 5125"/>
                    <a:gd name="connsiteY9" fmla="*/ 2021 h 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5" h="4902">
                      <a:moveTo>
                        <a:pt x="576" y="2021"/>
                      </a:moveTo>
                      <a:cubicBezTo>
                        <a:pt x="183" y="2741"/>
                        <a:pt x="361" y="3638"/>
                        <a:pt x="999" y="4154"/>
                      </a:cubicBezTo>
                      <a:cubicBezTo>
                        <a:pt x="1558" y="4537"/>
                        <a:pt x="2147" y="4878"/>
                        <a:pt x="2759" y="5171"/>
                      </a:cubicBezTo>
                      <a:cubicBezTo>
                        <a:pt x="3256" y="5343"/>
                        <a:pt x="3651" y="5692"/>
                        <a:pt x="4050" y="5566"/>
                      </a:cubicBezTo>
                      <a:cubicBezTo>
                        <a:pt x="4629" y="5316"/>
                        <a:pt x="5116" y="4892"/>
                        <a:pt x="5444" y="4354"/>
                      </a:cubicBezTo>
                      <a:cubicBezTo>
                        <a:pt x="5560" y="3852"/>
                        <a:pt x="5471" y="3326"/>
                        <a:pt x="5197" y="2890"/>
                      </a:cubicBezTo>
                      <a:cubicBezTo>
                        <a:pt x="4410" y="2116"/>
                        <a:pt x="3537" y="1433"/>
                        <a:pt x="2596" y="855"/>
                      </a:cubicBezTo>
                      <a:cubicBezTo>
                        <a:pt x="2119" y="555"/>
                        <a:pt x="1491" y="675"/>
                        <a:pt x="1157" y="1129"/>
                      </a:cubicBezTo>
                      <a:lnTo>
                        <a:pt x="1157" y="1129"/>
                      </a:lnTo>
                      <a:cubicBezTo>
                        <a:pt x="1342" y="1380"/>
                        <a:pt x="1096" y="1724"/>
                        <a:pt x="576" y="202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1" name="Freeform 4820">
                  <a:extLst>
                    <a:ext uri="{FF2B5EF4-FFF2-40B4-BE49-F238E27FC236}">
                      <a16:creationId xmlns:a16="http://schemas.microsoft.com/office/drawing/2014/main" id="{0A57E0DC-FFC3-B6F9-C6C2-317CCDD593C9}"/>
                    </a:ext>
                  </a:extLst>
                </p:cNvPr>
                <p:cNvSpPr/>
                <p:nvPr/>
              </p:nvSpPr>
              <p:spPr>
                <a:xfrm rot="-780000">
                  <a:off x="1883954" y="4025264"/>
                  <a:ext cx="3344" cy="4109"/>
                </a:xfrm>
                <a:custGeom>
                  <a:avLst/>
                  <a:gdLst>
                    <a:gd name="connsiteX0" fmla="*/ 3089 w 3344"/>
                    <a:gd name="connsiteY0" fmla="*/ 2902 h 4109"/>
                    <a:gd name="connsiteX1" fmla="*/ 3214 w 3344"/>
                    <a:gd name="connsiteY1" fmla="*/ 1861 h 4109"/>
                    <a:gd name="connsiteX2" fmla="*/ 3734 w 3344"/>
                    <a:gd name="connsiteY2" fmla="*/ 1884 h 4109"/>
                    <a:gd name="connsiteX3" fmla="*/ 2843 w 3344"/>
                    <a:gd name="connsiteY3" fmla="*/ 792 h 4109"/>
                    <a:gd name="connsiteX4" fmla="*/ 413 w 3344"/>
                    <a:gd name="connsiteY4" fmla="*/ 2479 h 4109"/>
                    <a:gd name="connsiteX5" fmla="*/ 878 w 3344"/>
                    <a:gd name="connsiteY5" fmla="*/ 3873 h 4109"/>
                    <a:gd name="connsiteX6" fmla="*/ 1175 w 3344"/>
                    <a:gd name="connsiteY6" fmla="*/ 3501 h 4109"/>
                    <a:gd name="connsiteX7" fmla="*/ 2415 w 3344"/>
                    <a:gd name="connsiteY7" fmla="*/ 4793 h 4109"/>
                    <a:gd name="connsiteX8" fmla="*/ 2712 w 3344"/>
                    <a:gd name="connsiteY8" fmla="*/ 4472 h 4109"/>
                    <a:gd name="connsiteX9" fmla="*/ 3089 w 3344"/>
                    <a:gd name="connsiteY9" fmla="*/ 2902 h 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4" h="4109">
                      <a:moveTo>
                        <a:pt x="3089" y="2902"/>
                      </a:moveTo>
                      <a:cubicBezTo>
                        <a:pt x="3163" y="2553"/>
                        <a:pt x="2940" y="1884"/>
                        <a:pt x="3214" y="1861"/>
                      </a:cubicBezTo>
                      <a:cubicBezTo>
                        <a:pt x="3363" y="1861"/>
                        <a:pt x="3562" y="1884"/>
                        <a:pt x="3734" y="1884"/>
                      </a:cubicBezTo>
                      <a:cubicBezTo>
                        <a:pt x="3460" y="1513"/>
                        <a:pt x="3163" y="1164"/>
                        <a:pt x="2843" y="792"/>
                      </a:cubicBezTo>
                      <a:cubicBezTo>
                        <a:pt x="2378" y="328"/>
                        <a:pt x="659" y="1438"/>
                        <a:pt x="413" y="2479"/>
                      </a:cubicBezTo>
                      <a:cubicBezTo>
                        <a:pt x="288" y="2944"/>
                        <a:pt x="687" y="3408"/>
                        <a:pt x="878" y="3873"/>
                      </a:cubicBezTo>
                      <a:lnTo>
                        <a:pt x="1175" y="3501"/>
                      </a:lnTo>
                      <a:cubicBezTo>
                        <a:pt x="1640" y="3966"/>
                        <a:pt x="2016" y="4430"/>
                        <a:pt x="2415" y="4793"/>
                      </a:cubicBezTo>
                      <a:lnTo>
                        <a:pt x="2712" y="4472"/>
                      </a:lnTo>
                      <a:cubicBezTo>
                        <a:pt x="3112" y="4114"/>
                        <a:pt x="2987" y="3469"/>
                        <a:pt x="3089" y="29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2" name="Freeform 4821">
                  <a:extLst>
                    <a:ext uri="{FF2B5EF4-FFF2-40B4-BE49-F238E27FC236}">
                      <a16:creationId xmlns:a16="http://schemas.microsoft.com/office/drawing/2014/main" id="{C95331C7-8176-2B69-1C35-C49B07BCC709}"/>
                    </a:ext>
                  </a:extLst>
                </p:cNvPr>
                <p:cNvSpPr/>
                <p:nvPr/>
              </p:nvSpPr>
              <p:spPr>
                <a:xfrm rot="-780000">
                  <a:off x="1886130" y="4026065"/>
                  <a:ext cx="2469" cy="3619"/>
                </a:xfrm>
                <a:custGeom>
                  <a:avLst/>
                  <a:gdLst>
                    <a:gd name="connsiteX0" fmla="*/ 1974 w 2469"/>
                    <a:gd name="connsiteY0" fmla="*/ 4303 h 3619"/>
                    <a:gd name="connsiteX1" fmla="*/ 2740 w 2469"/>
                    <a:gd name="connsiteY1" fmla="*/ 3434 h 3619"/>
                    <a:gd name="connsiteX2" fmla="*/ 2791 w 2469"/>
                    <a:gd name="connsiteY2" fmla="*/ 2342 h 3619"/>
                    <a:gd name="connsiteX3" fmla="*/ 1727 w 2469"/>
                    <a:gd name="connsiteY3" fmla="*/ 707 h 3619"/>
                    <a:gd name="connsiteX4" fmla="*/ 1207 w 2469"/>
                    <a:gd name="connsiteY4" fmla="*/ 684 h 3619"/>
                    <a:gd name="connsiteX5" fmla="*/ 1082 w 2469"/>
                    <a:gd name="connsiteY5" fmla="*/ 1724 h 3619"/>
                    <a:gd name="connsiteX6" fmla="*/ 687 w 2469"/>
                    <a:gd name="connsiteY6" fmla="*/ 3286 h 3619"/>
                    <a:gd name="connsiteX7" fmla="*/ 390 w 2469"/>
                    <a:gd name="connsiteY7" fmla="*/ 3606 h 3619"/>
                    <a:gd name="connsiteX8" fmla="*/ 562 w 2469"/>
                    <a:gd name="connsiteY8" fmla="*/ 3732 h 3619"/>
                    <a:gd name="connsiteX9" fmla="*/ 1974 w 2469"/>
                    <a:gd name="connsiteY9" fmla="*/ 4303 h 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9" h="3619">
                      <a:moveTo>
                        <a:pt x="1974" y="4303"/>
                      </a:moveTo>
                      <a:cubicBezTo>
                        <a:pt x="2146" y="4303"/>
                        <a:pt x="2591" y="3783"/>
                        <a:pt x="2740" y="3434"/>
                      </a:cubicBezTo>
                      <a:cubicBezTo>
                        <a:pt x="2879" y="3086"/>
                        <a:pt x="2897" y="2702"/>
                        <a:pt x="2791" y="2342"/>
                      </a:cubicBezTo>
                      <a:cubicBezTo>
                        <a:pt x="2490" y="1764"/>
                        <a:pt x="2133" y="1217"/>
                        <a:pt x="1727" y="707"/>
                      </a:cubicBezTo>
                      <a:cubicBezTo>
                        <a:pt x="1556" y="707"/>
                        <a:pt x="1356" y="684"/>
                        <a:pt x="1207" y="684"/>
                      </a:cubicBezTo>
                      <a:cubicBezTo>
                        <a:pt x="933" y="707"/>
                        <a:pt x="1156" y="1376"/>
                        <a:pt x="1082" y="1724"/>
                      </a:cubicBezTo>
                      <a:cubicBezTo>
                        <a:pt x="984" y="2268"/>
                        <a:pt x="1105" y="2937"/>
                        <a:pt x="687" y="3286"/>
                      </a:cubicBezTo>
                      <a:lnTo>
                        <a:pt x="390" y="3606"/>
                      </a:lnTo>
                      <a:lnTo>
                        <a:pt x="562" y="3732"/>
                      </a:lnTo>
                      <a:cubicBezTo>
                        <a:pt x="968" y="4053"/>
                        <a:pt x="1458" y="4252"/>
                        <a:pt x="1974" y="43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3" name="Freeform 4822">
                  <a:extLst>
                    <a:ext uri="{FF2B5EF4-FFF2-40B4-BE49-F238E27FC236}">
                      <a16:creationId xmlns:a16="http://schemas.microsoft.com/office/drawing/2014/main" id="{D69BA919-4A77-F469-52C6-308A3AF460D1}"/>
                    </a:ext>
                  </a:extLst>
                </p:cNvPr>
                <p:cNvSpPr/>
                <p:nvPr/>
              </p:nvSpPr>
              <p:spPr>
                <a:xfrm rot="-780000">
                  <a:off x="1746628" y="4072496"/>
                  <a:ext cx="3043" cy="2142"/>
                </a:xfrm>
                <a:custGeom>
                  <a:avLst/>
                  <a:gdLst>
                    <a:gd name="connsiteX0" fmla="*/ 483 w 3043"/>
                    <a:gd name="connsiteY0" fmla="*/ 693 h 2142"/>
                    <a:gd name="connsiteX1" fmla="*/ 1626 w 3043"/>
                    <a:gd name="connsiteY1" fmla="*/ 2826 h 2142"/>
                    <a:gd name="connsiteX2" fmla="*/ 2146 w 3043"/>
                    <a:gd name="connsiteY2" fmla="*/ 2751 h 2142"/>
                    <a:gd name="connsiteX3" fmla="*/ 3409 w 3043"/>
                    <a:gd name="connsiteY3" fmla="*/ 893 h 2142"/>
                    <a:gd name="connsiteX4" fmla="*/ 757 w 3043"/>
                    <a:gd name="connsiteY4" fmla="*/ 721 h 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 h="2142">
                      <a:moveTo>
                        <a:pt x="483" y="693"/>
                      </a:moveTo>
                      <a:cubicBezTo>
                        <a:pt x="163" y="2208"/>
                        <a:pt x="483" y="2677"/>
                        <a:pt x="1626" y="2826"/>
                      </a:cubicBezTo>
                      <a:cubicBezTo>
                        <a:pt x="1798" y="2826"/>
                        <a:pt x="1997" y="2877"/>
                        <a:pt x="2146" y="2751"/>
                      </a:cubicBezTo>
                      <a:cubicBezTo>
                        <a:pt x="2716" y="2248"/>
                        <a:pt x="3151" y="1609"/>
                        <a:pt x="3409" y="893"/>
                      </a:cubicBezTo>
                      <a:cubicBezTo>
                        <a:pt x="2518" y="819"/>
                        <a:pt x="1626" y="744"/>
                        <a:pt x="757" y="72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4" name="Freeform 4823">
                  <a:extLst>
                    <a:ext uri="{FF2B5EF4-FFF2-40B4-BE49-F238E27FC236}">
                      <a16:creationId xmlns:a16="http://schemas.microsoft.com/office/drawing/2014/main" id="{665FAF35-358D-CE29-BD68-7A73AB7D52D6}"/>
                    </a:ext>
                  </a:extLst>
                </p:cNvPr>
                <p:cNvSpPr/>
                <p:nvPr/>
              </p:nvSpPr>
              <p:spPr>
                <a:xfrm rot="-780000">
                  <a:off x="1751983" y="4043987"/>
                  <a:ext cx="4729" cy="6272"/>
                </a:xfrm>
                <a:custGeom>
                  <a:avLst/>
                  <a:gdLst>
                    <a:gd name="connsiteX0" fmla="*/ 5082 w 4729"/>
                    <a:gd name="connsiteY0" fmla="*/ 5255 h 6272"/>
                    <a:gd name="connsiteX1" fmla="*/ 4883 w 4729"/>
                    <a:gd name="connsiteY1" fmla="*/ 4238 h 6272"/>
                    <a:gd name="connsiteX2" fmla="*/ 4757 w 4729"/>
                    <a:gd name="connsiteY2" fmla="*/ 3815 h 6272"/>
                    <a:gd name="connsiteX3" fmla="*/ 4335 w 4729"/>
                    <a:gd name="connsiteY3" fmla="*/ 3541 h 6272"/>
                    <a:gd name="connsiteX4" fmla="*/ 2523 w 4729"/>
                    <a:gd name="connsiteY4" fmla="*/ 688 h 6272"/>
                    <a:gd name="connsiteX5" fmla="*/ 414 w 4729"/>
                    <a:gd name="connsiteY5" fmla="*/ 3587 h 6272"/>
                    <a:gd name="connsiteX6" fmla="*/ 1655 w 4729"/>
                    <a:gd name="connsiteY6" fmla="*/ 5371 h 6272"/>
                    <a:gd name="connsiteX7" fmla="*/ 3392 w 4729"/>
                    <a:gd name="connsiteY7" fmla="*/ 6589 h 6272"/>
                    <a:gd name="connsiteX8" fmla="*/ 4061 w 4729"/>
                    <a:gd name="connsiteY8" fmla="*/ 6960 h 6272"/>
                    <a:gd name="connsiteX9" fmla="*/ 5082 w 4729"/>
                    <a:gd name="connsiteY9" fmla="*/ 5255 h 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 h="6272">
                      <a:moveTo>
                        <a:pt x="5082" y="5255"/>
                      </a:moveTo>
                      <a:cubicBezTo>
                        <a:pt x="5066" y="4908"/>
                        <a:pt x="4999" y="4565"/>
                        <a:pt x="4883" y="4238"/>
                      </a:cubicBezTo>
                      <a:lnTo>
                        <a:pt x="4757" y="3815"/>
                      </a:lnTo>
                      <a:cubicBezTo>
                        <a:pt x="4639" y="3693"/>
                        <a:pt x="4494" y="3599"/>
                        <a:pt x="4335" y="3541"/>
                      </a:cubicBezTo>
                      <a:cubicBezTo>
                        <a:pt x="3317" y="3169"/>
                        <a:pt x="2277" y="2821"/>
                        <a:pt x="2523" y="688"/>
                      </a:cubicBezTo>
                      <a:cubicBezTo>
                        <a:pt x="1332" y="1181"/>
                        <a:pt x="517" y="2301"/>
                        <a:pt x="414" y="3587"/>
                      </a:cubicBezTo>
                      <a:cubicBezTo>
                        <a:pt x="168" y="5051"/>
                        <a:pt x="911" y="5148"/>
                        <a:pt x="1655" y="5371"/>
                      </a:cubicBezTo>
                      <a:cubicBezTo>
                        <a:pt x="2295" y="5682"/>
                        <a:pt x="2881" y="6093"/>
                        <a:pt x="3392" y="6589"/>
                      </a:cubicBezTo>
                      <a:cubicBezTo>
                        <a:pt x="3595" y="6745"/>
                        <a:pt x="3820" y="6871"/>
                        <a:pt x="4061" y="6960"/>
                      </a:cubicBezTo>
                      <a:cubicBezTo>
                        <a:pt x="4754" y="6696"/>
                        <a:pt x="5176" y="5992"/>
                        <a:pt x="5082" y="52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5" name="Freeform 4824">
                  <a:extLst>
                    <a:ext uri="{FF2B5EF4-FFF2-40B4-BE49-F238E27FC236}">
                      <a16:creationId xmlns:a16="http://schemas.microsoft.com/office/drawing/2014/main" id="{453AEE9F-8D0A-7F71-F7B0-1519F1226E45}"/>
                    </a:ext>
                  </a:extLst>
                </p:cNvPr>
                <p:cNvSpPr/>
                <p:nvPr/>
              </p:nvSpPr>
              <p:spPr>
                <a:xfrm rot="-780000">
                  <a:off x="1747950" y="4060545"/>
                  <a:ext cx="4482" cy="5885"/>
                </a:xfrm>
                <a:custGeom>
                  <a:avLst/>
                  <a:gdLst>
                    <a:gd name="connsiteX0" fmla="*/ 2177 w 4482"/>
                    <a:gd name="connsiteY0" fmla="*/ 6572 h 5885"/>
                    <a:gd name="connsiteX1" fmla="*/ 2228 w 4482"/>
                    <a:gd name="connsiteY1" fmla="*/ 6474 h 5885"/>
                    <a:gd name="connsiteX2" fmla="*/ 4384 w 4482"/>
                    <a:gd name="connsiteY2" fmla="*/ 2976 h 5885"/>
                    <a:gd name="connsiteX3" fmla="*/ 4848 w 4482"/>
                    <a:gd name="connsiteY3" fmla="*/ 694 h 5885"/>
                    <a:gd name="connsiteX4" fmla="*/ 3213 w 4482"/>
                    <a:gd name="connsiteY4" fmla="*/ 992 h 5885"/>
                    <a:gd name="connsiteX5" fmla="*/ 389 w 4482"/>
                    <a:gd name="connsiteY5" fmla="*/ 5173 h 5885"/>
                    <a:gd name="connsiteX6" fmla="*/ 366 w 4482"/>
                    <a:gd name="connsiteY6" fmla="*/ 6363 h 5885"/>
                    <a:gd name="connsiteX7" fmla="*/ 1011 w 4482"/>
                    <a:gd name="connsiteY7" fmla="*/ 6512 h 5885"/>
                    <a:gd name="connsiteX8" fmla="*/ 2177 w 4482"/>
                    <a:gd name="connsiteY8" fmla="*/ 6572 h 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2" h="5885">
                      <a:moveTo>
                        <a:pt x="2177" y="6572"/>
                      </a:moveTo>
                      <a:lnTo>
                        <a:pt x="2228" y="6474"/>
                      </a:lnTo>
                      <a:cubicBezTo>
                        <a:pt x="3028" y="5360"/>
                        <a:pt x="3748" y="4191"/>
                        <a:pt x="4384" y="2976"/>
                      </a:cubicBezTo>
                      <a:cubicBezTo>
                        <a:pt x="4633" y="2238"/>
                        <a:pt x="4789" y="1471"/>
                        <a:pt x="4848" y="694"/>
                      </a:cubicBezTo>
                      <a:cubicBezTo>
                        <a:pt x="4288" y="670"/>
                        <a:pt x="3729" y="772"/>
                        <a:pt x="3213" y="992"/>
                      </a:cubicBezTo>
                      <a:cubicBezTo>
                        <a:pt x="1885" y="2081"/>
                        <a:pt x="904" y="3534"/>
                        <a:pt x="389" y="5173"/>
                      </a:cubicBezTo>
                      <a:cubicBezTo>
                        <a:pt x="412" y="5522"/>
                        <a:pt x="366" y="5968"/>
                        <a:pt x="366" y="6363"/>
                      </a:cubicBezTo>
                      <a:lnTo>
                        <a:pt x="1011" y="6512"/>
                      </a:lnTo>
                      <a:cubicBezTo>
                        <a:pt x="1397" y="6567"/>
                        <a:pt x="1788" y="6587"/>
                        <a:pt x="2177" y="65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6" name="Freeform 4825">
                  <a:extLst>
                    <a:ext uri="{FF2B5EF4-FFF2-40B4-BE49-F238E27FC236}">
                      <a16:creationId xmlns:a16="http://schemas.microsoft.com/office/drawing/2014/main" id="{FF021137-9762-8959-CF99-BF7EC42D7FA7}"/>
                    </a:ext>
                  </a:extLst>
                </p:cNvPr>
                <p:cNvSpPr/>
                <p:nvPr/>
              </p:nvSpPr>
              <p:spPr>
                <a:xfrm rot="-780000">
                  <a:off x="1799342" y="4083721"/>
                  <a:ext cx="3102" cy="5787"/>
                </a:xfrm>
                <a:custGeom>
                  <a:avLst/>
                  <a:gdLst>
                    <a:gd name="connsiteX0" fmla="*/ 3478 w 3102"/>
                    <a:gd name="connsiteY0" fmla="*/ 3356 h 5787"/>
                    <a:gd name="connsiteX1" fmla="*/ 2038 w 3102"/>
                    <a:gd name="connsiteY1" fmla="*/ 726 h 5787"/>
                    <a:gd name="connsiteX2" fmla="*/ 375 w 3102"/>
                    <a:gd name="connsiteY2" fmla="*/ 5042 h 5787"/>
                    <a:gd name="connsiteX3" fmla="*/ 1392 w 3102"/>
                    <a:gd name="connsiteY3" fmla="*/ 6483 h 5787"/>
                    <a:gd name="connsiteX4" fmla="*/ 3129 w 3102"/>
                    <a:gd name="connsiteY4" fmla="*/ 6134 h 5787"/>
                    <a:gd name="connsiteX5" fmla="*/ 3478 w 3102"/>
                    <a:gd name="connsiteY5" fmla="*/ 3356 h 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2" h="5787">
                      <a:moveTo>
                        <a:pt x="3478" y="3356"/>
                      </a:moveTo>
                      <a:cubicBezTo>
                        <a:pt x="3427" y="1720"/>
                        <a:pt x="2660" y="480"/>
                        <a:pt x="2038" y="726"/>
                      </a:cubicBezTo>
                      <a:cubicBezTo>
                        <a:pt x="1073" y="1971"/>
                        <a:pt x="495" y="3472"/>
                        <a:pt x="375" y="5042"/>
                      </a:cubicBezTo>
                      <a:cubicBezTo>
                        <a:pt x="426" y="5688"/>
                        <a:pt x="1021" y="5971"/>
                        <a:pt x="1392" y="6483"/>
                      </a:cubicBezTo>
                      <a:lnTo>
                        <a:pt x="3129" y="6134"/>
                      </a:lnTo>
                      <a:cubicBezTo>
                        <a:pt x="3314" y="5218"/>
                        <a:pt x="3431" y="4289"/>
                        <a:pt x="3478" y="33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7" name="Freeform 4826">
                  <a:extLst>
                    <a:ext uri="{FF2B5EF4-FFF2-40B4-BE49-F238E27FC236}">
                      <a16:creationId xmlns:a16="http://schemas.microsoft.com/office/drawing/2014/main" id="{11000C54-3074-379C-511F-5E42E0428EFC}"/>
                    </a:ext>
                  </a:extLst>
                </p:cNvPr>
                <p:cNvSpPr/>
                <p:nvPr/>
              </p:nvSpPr>
              <p:spPr>
                <a:xfrm rot="-780000">
                  <a:off x="1755326" y="4055208"/>
                  <a:ext cx="5225" cy="3435"/>
                </a:xfrm>
                <a:custGeom>
                  <a:avLst/>
                  <a:gdLst>
                    <a:gd name="connsiteX0" fmla="*/ 2127 w 5225"/>
                    <a:gd name="connsiteY0" fmla="*/ 2158 h 3435"/>
                    <a:gd name="connsiteX1" fmla="*/ 762 w 5225"/>
                    <a:gd name="connsiteY1" fmla="*/ 2479 h 3435"/>
                    <a:gd name="connsiteX2" fmla="*/ 465 w 5225"/>
                    <a:gd name="connsiteY2" fmla="*/ 2404 h 3435"/>
                    <a:gd name="connsiteX3" fmla="*/ 367 w 5225"/>
                    <a:gd name="connsiteY3" fmla="*/ 3073 h 3435"/>
                    <a:gd name="connsiteX4" fmla="*/ 1133 w 5225"/>
                    <a:gd name="connsiteY4" fmla="*/ 4114 h 3435"/>
                    <a:gd name="connsiteX5" fmla="*/ 1928 w 5225"/>
                    <a:gd name="connsiteY5" fmla="*/ 3840 h 3435"/>
                    <a:gd name="connsiteX6" fmla="*/ 2745 w 5225"/>
                    <a:gd name="connsiteY6" fmla="*/ 3320 h 3435"/>
                    <a:gd name="connsiteX7" fmla="*/ 3265 w 5225"/>
                    <a:gd name="connsiteY7" fmla="*/ 3297 h 3435"/>
                    <a:gd name="connsiteX8" fmla="*/ 4603 w 5225"/>
                    <a:gd name="connsiteY8" fmla="*/ 2627 h 3435"/>
                    <a:gd name="connsiteX9" fmla="*/ 5592 w 5225"/>
                    <a:gd name="connsiteY9" fmla="*/ 890 h 3435"/>
                    <a:gd name="connsiteX10" fmla="*/ 5592 w 5225"/>
                    <a:gd name="connsiteY10" fmla="*/ 690 h 3435"/>
                    <a:gd name="connsiteX11" fmla="*/ 5272 w 5225"/>
                    <a:gd name="connsiteY11" fmla="*/ 741 h 3435"/>
                    <a:gd name="connsiteX12" fmla="*/ 2127 w 5225"/>
                    <a:gd name="connsiteY12" fmla="*/ 2158 h 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5" h="3435">
                      <a:moveTo>
                        <a:pt x="2127" y="2158"/>
                      </a:moveTo>
                      <a:cubicBezTo>
                        <a:pt x="1734" y="2446"/>
                        <a:pt x="1242" y="2562"/>
                        <a:pt x="762" y="2479"/>
                      </a:cubicBezTo>
                      <a:lnTo>
                        <a:pt x="465" y="2404"/>
                      </a:lnTo>
                      <a:cubicBezTo>
                        <a:pt x="401" y="2622"/>
                        <a:pt x="368" y="2847"/>
                        <a:pt x="367" y="3073"/>
                      </a:cubicBezTo>
                      <a:cubicBezTo>
                        <a:pt x="418" y="3571"/>
                        <a:pt x="832" y="4216"/>
                        <a:pt x="1133" y="4114"/>
                      </a:cubicBezTo>
                      <a:cubicBezTo>
                        <a:pt x="1403" y="4038"/>
                        <a:pt x="1668" y="3947"/>
                        <a:pt x="1928" y="3840"/>
                      </a:cubicBezTo>
                      <a:cubicBezTo>
                        <a:pt x="2119" y="3564"/>
                        <a:pt x="2414" y="3376"/>
                        <a:pt x="2745" y="3320"/>
                      </a:cubicBezTo>
                      <a:cubicBezTo>
                        <a:pt x="2917" y="3298"/>
                        <a:pt x="3092" y="3290"/>
                        <a:pt x="3265" y="3297"/>
                      </a:cubicBezTo>
                      <a:cubicBezTo>
                        <a:pt x="3730" y="3113"/>
                        <a:pt x="4178" y="2890"/>
                        <a:pt x="4603" y="2627"/>
                      </a:cubicBezTo>
                      <a:cubicBezTo>
                        <a:pt x="5097" y="2159"/>
                        <a:pt x="5441" y="1554"/>
                        <a:pt x="5592" y="890"/>
                      </a:cubicBezTo>
                      <a:lnTo>
                        <a:pt x="5592" y="690"/>
                      </a:lnTo>
                      <a:lnTo>
                        <a:pt x="5272" y="741"/>
                      </a:lnTo>
                      <a:cubicBezTo>
                        <a:pt x="4073" y="757"/>
                        <a:pt x="2934" y="1270"/>
                        <a:pt x="2127" y="21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8" name="Freeform 4827">
                  <a:extLst>
                    <a:ext uri="{FF2B5EF4-FFF2-40B4-BE49-F238E27FC236}">
                      <a16:creationId xmlns:a16="http://schemas.microsoft.com/office/drawing/2014/main" id="{A1AD3515-6D72-BB75-E433-E32A52D14545}"/>
                    </a:ext>
                  </a:extLst>
                </p:cNvPr>
                <p:cNvSpPr/>
                <p:nvPr/>
              </p:nvSpPr>
              <p:spPr>
                <a:xfrm rot="-780000">
                  <a:off x="1733233" y="4068335"/>
                  <a:ext cx="4644" cy="4489"/>
                </a:xfrm>
                <a:custGeom>
                  <a:avLst/>
                  <a:gdLst>
                    <a:gd name="connsiteX0" fmla="*/ 363 w 4644"/>
                    <a:gd name="connsiteY0" fmla="*/ 2356 h 4489"/>
                    <a:gd name="connsiteX1" fmla="*/ 1729 w 4644"/>
                    <a:gd name="connsiteY1" fmla="*/ 5032 h 4489"/>
                    <a:gd name="connsiteX2" fmla="*/ 4729 w 4644"/>
                    <a:gd name="connsiteY2" fmla="*/ 3569 h 4489"/>
                    <a:gd name="connsiteX3" fmla="*/ 4091 w 4644"/>
                    <a:gd name="connsiteY3" fmla="*/ 944 h 4489"/>
                    <a:gd name="connsiteX4" fmla="*/ 3415 w 4644"/>
                    <a:gd name="connsiteY4" fmla="*/ 693 h 4489"/>
                    <a:gd name="connsiteX5" fmla="*/ 860 w 4644"/>
                    <a:gd name="connsiteY5" fmla="*/ 1585 h 4489"/>
                    <a:gd name="connsiteX6" fmla="*/ 363 w 4644"/>
                    <a:gd name="connsiteY6" fmla="*/ 2356 h 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4" h="4489">
                      <a:moveTo>
                        <a:pt x="363" y="2356"/>
                      </a:moveTo>
                      <a:cubicBezTo>
                        <a:pt x="650" y="3324"/>
                        <a:pt x="1113" y="4232"/>
                        <a:pt x="1729" y="5032"/>
                      </a:cubicBezTo>
                      <a:cubicBezTo>
                        <a:pt x="2300" y="5604"/>
                        <a:pt x="4283" y="4414"/>
                        <a:pt x="4729" y="3569"/>
                      </a:cubicBezTo>
                      <a:cubicBezTo>
                        <a:pt x="5277" y="2668"/>
                        <a:pt x="4992" y="1493"/>
                        <a:pt x="4091" y="944"/>
                      </a:cubicBezTo>
                      <a:cubicBezTo>
                        <a:pt x="3884" y="818"/>
                        <a:pt x="3654" y="733"/>
                        <a:pt x="3415" y="693"/>
                      </a:cubicBezTo>
                      <a:cubicBezTo>
                        <a:pt x="2844" y="864"/>
                        <a:pt x="1854" y="1190"/>
                        <a:pt x="860" y="1585"/>
                      </a:cubicBezTo>
                      <a:cubicBezTo>
                        <a:pt x="610" y="1776"/>
                        <a:pt x="435" y="2049"/>
                        <a:pt x="363" y="23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29" name="Freeform 4828">
                  <a:extLst>
                    <a:ext uri="{FF2B5EF4-FFF2-40B4-BE49-F238E27FC236}">
                      <a16:creationId xmlns:a16="http://schemas.microsoft.com/office/drawing/2014/main" id="{4E68B802-92EE-33CA-03FD-D25C36EB2A8C}"/>
                    </a:ext>
                  </a:extLst>
                </p:cNvPr>
                <p:cNvSpPr/>
                <p:nvPr/>
              </p:nvSpPr>
              <p:spPr>
                <a:xfrm rot="-780000">
                  <a:off x="1827743" y="4074650"/>
                  <a:ext cx="4634" cy="4238"/>
                </a:xfrm>
                <a:custGeom>
                  <a:avLst/>
                  <a:gdLst>
                    <a:gd name="connsiteX0" fmla="*/ 4666 w 4634"/>
                    <a:gd name="connsiteY0" fmla="*/ 1460 h 4238"/>
                    <a:gd name="connsiteX1" fmla="*/ 950 w 4634"/>
                    <a:gd name="connsiteY1" fmla="*/ 2054 h 4238"/>
                    <a:gd name="connsiteX2" fmla="*/ 1173 w 4634"/>
                    <a:gd name="connsiteY2" fmla="*/ 4684 h 4238"/>
                    <a:gd name="connsiteX3" fmla="*/ 3328 w 4634"/>
                    <a:gd name="connsiteY3" fmla="*/ 4930 h 4238"/>
                    <a:gd name="connsiteX4" fmla="*/ 4963 w 4634"/>
                    <a:gd name="connsiteY4" fmla="*/ 3170 h 4238"/>
                    <a:gd name="connsiteX5" fmla="*/ 4666 w 4634"/>
                    <a:gd name="connsiteY5" fmla="*/ 1460 h 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4" h="4238">
                      <a:moveTo>
                        <a:pt x="4666" y="1460"/>
                      </a:moveTo>
                      <a:cubicBezTo>
                        <a:pt x="3700" y="219"/>
                        <a:pt x="2088" y="530"/>
                        <a:pt x="950" y="2054"/>
                      </a:cubicBezTo>
                      <a:cubicBezTo>
                        <a:pt x="132" y="3146"/>
                        <a:pt x="184" y="4285"/>
                        <a:pt x="1173" y="4684"/>
                      </a:cubicBezTo>
                      <a:cubicBezTo>
                        <a:pt x="1819" y="4759"/>
                        <a:pt x="2566" y="4884"/>
                        <a:pt x="3328" y="4930"/>
                      </a:cubicBezTo>
                      <a:cubicBezTo>
                        <a:pt x="4169" y="4954"/>
                        <a:pt x="4694" y="4038"/>
                        <a:pt x="4963" y="3170"/>
                      </a:cubicBezTo>
                      <a:cubicBezTo>
                        <a:pt x="5088" y="2583"/>
                        <a:pt x="4982" y="1970"/>
                        <a:pt x="4666" y="14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0" name="Freeform 4829">
                  <a:extLst>
                    <a:ext uri="{FF2B5EF4-FFF2-40B4-BE49-F238E27FC236}">
                      <a16:creationId xmlns:a16="http://schemas.microsoft.com/office/drawing/2014/main" id="{660FD365-7B22-C992-AF8B-527111FAD61C}"/>
                    </a:ext>
                  </a:extLst>
                </p:cNvPr>
                <p:cNvSpPr/>
                <p:nvPr/>
              </p:nvSpPr>
              <p:spPr>
                <a:xfrm rot="-780000">
                  <a:off x="1783011" y="4047759"/>
                  <a:ext cx="5150" cy="6343"/>
                </a:xfrm>
                <a:custGeom>
                  <a:avLst/>
                  <a:gdLst>
                    <a:gd name="connsiteX0" fmla="*/ 2317 w 5150"/>
                    <a:gd name="connsiteY0" fmla="*/ 4044 h 6343"/>
                    <a:gd name="connsiteX1" fmla="*/ 2638 w 5150"/>
                    <a:gd name="connsiteY1" fmla="*/ 3175 h 6343"/>
                    <a:gd name="connsiteX2" fmla="*/ 4198 w 5150"/>
                    <a:gd name="connsiteY2" fmla="*/ 2976 h 6343"/>
                    <a:gd name="connsiteX3" fmla="*/ 4519 w 5150"/>
                    <a:gd name="connsiteY3" fmla="*/ 3050 h 6343"/>
                    <a:gd name="connsiteX4" fmla="*/ 4802 w 5150"/>
                    <a:gd name="connsiteY4" fmla="*/ 2650 h 6343"/>
                    <a:gd name="connsiteX5" fmla="*/ 5522 w 5150"/>
                    <a:gd name="connsiteY5" fmla="*/ 941 h 6343"/>
                    <a:gd name="connsiteX6" fmla="*/ 4356 w 5150"/>
                    <a:gd name="connsiteY6" fmla="*/ 792 h 6343"/>
                    <a:gd name="connsiteX7" fmla="*/ 687 w 5150"/>
                    <a:gd name="connsiteY7" fmla="*/ 4709 h 6343"/>
                    <a:gd name="connsiteX8" fmla="*/ 1002 w 5150"/>
                    <a:gd name="connsiteY8" fmla="*/ 6914 h 6343"/>
                    <a:gd name="connsiteX9" fmla="*/ 1184 w 5150"/>
                    <a:gd name="connsiteY9" fmla="*/ 7032 h 6343"/>
                    <a:gd name="connsiteX10" fmla="*/ 2150 w 5150"/>
                    <a:gd name="connsiteY10" fmla="*/ 6103 h 6343"/>
                    <a:gd name="connsiteX11" fmla="*/ 3413 w 5150"/>
                    <a:gd name="connsiteY11" fmla="*/ 4514 h 6343"/>
                    <a:gd name="connsiteX12" fmla="*/ 2317 w 5150"/>
                    <a:gd name="connsiteY12" fmla="*/ 4044 h 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0" h="6343">
                      <a:moveTo>
                        <a:pt x="2317" y="4044"/>
                      </a:moveTo>
                      <a:cubicBezTo>
                        <a:pt x="2071" y="3770"/>
                        <a:pt x="2266" y="3324"/>
                        <a:pt x="2638" y="3175"/>
                      </a:cubicBezTo>
                      <a:cubicBezTo>
                        <a:pt x="3146" y="3035"/>
                        <a:pt x="3671" y="2968"/>
                        <a:pt x="4198" y="2976"/>
                      </a:cubicBezTo>
                      <a:lnTo>
                        <a:pt x="4519" y="3050"/>
                      </a:lnTo>
                      <a:lnTo>
                        <a:pt x="4802" y="2650"/>
                      </a:lnTo>
                      <a:cubicBezTo>
                        <a:pt x="5095" y="2105"/>
                        <a:pt x="5336" y="1532"/>
                        <a:pt x="5522" y="941"/>
                      </a:cubicBezTo>
                      <a:cubicBezTo>
                        <a:pt x="5127" y="866"/>
                        <a:pt x="4654" y="518"/>
                        <a:pt x="4356" y="792"/>
                      </a:cubicBezTo>
                      <a:cubicBezTo>
                        <a:pt x="3046" y="2013"/>
                        <a:pt x="1820" y="3322"/>
                        <a:pt x="687" y="4709"/>
                      </a:cubicBezTo>
                      <a:cubicBezTo>
                        <a:pt x="165" y="5405"/>
                        <a:pt x="306" y="6392"/>
                        <a:pt x="1002" y="6914"/>
                      </a:cubicBezTo>
                      <a:cubicBezTo>
                        <a:pt x="1060" y="6958"/>
                        <a:pt x="1121" y="6997"/>
                        <a:pt x="1184" y="7032"/>
                      </a:cubicBezTo>
                      <a:cubicBezTo>
                        <a:pt x="1538" y="6757"/>
                        <a:pt x="1862" y="6446"/>
                        <a:pt x="2150" y="6103"/>
                      </a:cubicBezTo>
                      <a:cubicBezTo>
                        <a:pt x="2573" y="5582"/>
                        <a:pt x="2991" y="5062"/>
                        <a:pt x="3413" y="4514"/>
                      </a:cubicBezTo>
                      <a:cubicBezTo>
                        <a:pt x="3017" y="4442"/>
                        <a:pt x="2642" y="4282"/>
                        <a:pt x="2317" y="404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1" name="Freeform 4830">
                  <a:extLst>
                    <a:ext uri="{FF2B5EF4-FFF2-40B4-BE49-F238E27FC236}">
                      <a16:creationId xmlns:a16="http://schemas.microsoft.com/office/drawing/2014/main" id="{8B72B437-0990-D1CE-CEA2-D57D89FC3891}"/>
                    </a:ext>
                  </a:extLst>
                </p:cNvPr>
                <p:cNvSpPr/>
                <p:nvPr/>
              </p:nvSpPr>
              <p:spPr>
                <a:xfrm rot="-780000">
                  <a:off x="1885433" y="4071812"/>
                  <a:ext cx="1651" cy="4362"/>
                </a:xfrm>
                <a:custGeom>
                  <a:avLst/>
                  <a:gdLst>
                    <a:gd name="connsiteX0" fmla="*/ 1040 w 1651"/>
                    <a:gd name="connsiteY0" fmla="*/ 4506 h 4362"/>
                    <a:gd name="connsiteX1" fmla="*/ 1091 w 1651"/>
                    <a:gd name="connsiteY1" fmla="*/ 4357 h 4362"/>
                    <a:gd name="connsiteX2" fmla="*/ 1291 w 1651"/>
                    <a:gd name="connsiteY2" fmla="*/ 3814 h 4362"/>
                    <a:gd name="connsiteX3" fmla="*/ 1166 w 1651"/>
                    <a:gd name="connsiteY3" fmla="*/ 3539 h 4362"/>
                    <a:gd name="connsiteX4" fmla="*/ 1017 w 1651"/>
                    <a:gd name="connsiteY4" fmla="*/ 2722 h 4362"/>
                    <a:gd name="connsiteX5" fmla="*/ 1482 w 1651"/>
                    <a:gd name="connsiteY5" fmla="*/ 2178 h 4362"/>
                    <a:gd name="connsiteX6" fmla="*/ 1802 w 1651"/>
                    <a:gd name="connsiteY6" fmla="*/ 2006 h 4362"/>
                    <a:gd name="connsiteX7" fmla="*/ 2025 w 1651"/>
                    <a:gd name="connsiteY7" fmla="*/ 1040 h 4362"/>
                    <a:gd name="connsiteX8" fmla="*/ 1876 w 1651"/>
                    <a:gd name="connsiteY8" fmla="*/ 817 h 4362"/>
                    <a:gd name="connsiteX9" fmla="*/ 636 w 1651"/>
                    <a:gd name="connsiteY9" fmla="*/ 3521 h 4362"/>
                    <a:gd name="connsiteX10" fmla="*/ 390 w 1651"/>
                    <a:gd name="connsiteY10" fmla="*/ 4362 h 4362"/>
                    <a:gd name="connsiteX11" fmla="*/ 855 w 1651"/>
                    <a:gd name="connsiteY11" fmla="*/ 5054 h 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1" h="4362">
                      <a:moveTo>
                        <a:pt x="1040" y="4506"/>
                      </a:moveTo>
                      <a:lnTo>
                        <a:pt x="1091" y="4357"/>
                      </a:lnTo>
                      <a:lnTo>
                        <a:pt x="1291" y="3814"/>
                      </a:lnTo>
                      <a:lnTo>
                        <a:pt x="1166" y="3539"/>
                      </a:lnTo>
                      <a:cubicBezTo>
                        <a:pt x="1132" y="3264"/>
                        <a:pt x="1082" y="2991"/>
                        <a:pt x="1017" y="2722"/>
                      </a:cubicBezTo>
                      <a:lnTo>
                        <a:pt x="1482" y="2178"/>
                      </a:lnTo>
                      <a:lnTo>
                        <a:pt x="1802" y="2006"/>
                      </a:lnTo>
                      <a:cubicBezTo>
                        <a:pt x="1900" y="1658"/>
                        <a:pt x="1974" y="1314"/>
                        <a:pt x="2025" y="1040"/>
                      </a:cubicBezTo>
                      <a:cubicBezTo>
                        <a:pt x="2076" y="766"/>
                        <a:pt x="2002" y="543"/>
                        <a:pt x="1876" y="817"/>
                      </a:cubicBezTo>
                      <a:lnTo>
                        <a:pt x="636" y="3521"/>
                      </a:lnTo>
                      <a:lnTo>
                        <a:pt x="390" y="4362"/>
                      </a:lnTo>
                      <a:cubicBezTo>
                        <a:pt x="559" y="4583"/>
                        <a:pt x="714" y="4814"/>
                        <a:pt x="855" y="50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2" name="Freeform 4831">
                  <a:extLst>
                    <a:ext uri="{FF2B5EF4-FFF2-40B4-BE49-F238E27FC236}">
                      <a16:creationId xmlns:a16="http://schemas.microsoft.com/office/drawing/2014/main" id="{B4525CC6-5E7B-FF2F-C612-9BD7E49CEB7C}"/>
                    </a:ext>
                  </a:extLst>
                </p:cNvPr>
                <p:cNvSpPr/>
                <p:nvPr/>
              </p:nvSpPr>
              <p:spPr>
                <a:xfrm rot="-780000">
                  <a:off x="1770604" y="4040851"/>
                  <a:ext cx="5651" cy="5474"/>
                </a:xfrm>
                <a:custGeom>
                  <a:avLst/>
                  <a:gdLst>
                    <a:gd name="connsiteX0" fmla="*/ 2893 w 5651"/>
                    <a:gd name="connsiteY0" fmla="*/ 3360 h 5474"/>
                    <a:gd name="connsiteX1" fmla="*/ 1704 w 5651"/>
                    <a:gd name="connsiteY1" fmla="*/ 3732 h 5474"/>
                    <a:gd name="connsiteX2" fmla="*/ 775 w 5651"/>
                    <a:gd name="connsiteY2" fmla="*/ 4601 h 5474"/>
                    <a:gd name="connsiteX3" fmla="*/ 1049 w 5651"/>
                    <a:gd name="connsiteY3" fmla="*/ 6162 h 5474"/>
                    <a:gd name="connsiteX4" fmla="*/ 1793 w 5651"/>
                    <a:gd name="connsiteY4" fmla="*/ 5962 h 5474"/>
                    <a:gd name="connsiteX5" fmla="*/ 4988 w 5651"/>
                    <a:gd name="connsiteY5" fmla="*/ 3755 h 5474"/>
                    <a:gd name="connsiteX6" fmla="*/ 5755 w 5651"/>
                    <a:gd name="connsiteY6" fmla="*/ 2663 h 5474"/>
                    <a:gd name="connsiteX7" fmla="*/ 5086 w 5651"/>
                    <a:gd name="connsiteY7" fmla="*/ 879 h 5474"/>
                    <a:gd name="connsiteX8" fmla="*/ 3154 w 5651"/>
                    <a:gd name="connsiteY8" fmla="*/ 2394 h 5474"/>
                    <a:gd name="connsiteX9" fmla="*/ 3376 w 5651"/>
                    <a:gd name="connsiteY9" fmla="*/ 2543 h 5474"/>
                    <a:gd name="connsiteX10" fmla="*/ 2893 w 5651"/>
                    <a:gd name="connsiteY10" fmla="*/ 3360 h 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1" h="5474">
                      <a:moveTo>
                        <a:pt x="2893" y="3360"/>
                      </a:moveTo>
                      <a:cubicBezTo>
                        <a:pt x="2522" y="3509"/>
                        <a:pt x="2127" y="3607"/>
                        <a:pt x="1704" y="3732"/>
                      </a:cubicBezTo>
                      <a:lnTo>
                        <a:pt x="775" y="4601"/>
                      </a:lnTo>
                      <a:cubicBezTo>
                        <a:pt x="107" y="5270"/>
                        <a:pt x="311" y="6162"/>
                        <a:pt x="1049" y="6162"/>
                      </a:cubicBezTo>
                      <a:cubicBezTo>
                        <a:pt x="1311" y="6163"/>
                        <a:pt x="1567" y="6094"/>
                        <a:pt x="1793" y="5962"/>
                      </a:cubicBezTo>
                      <a:cubicBezTo>
                        <a:pt x="2856" y="5242"/>
                        <a:pt x="3948" y="4568"/>
                        <a:pt x="4988" y="3755"/>
                      </a:cubicBezTo>
                      <a:cubicBezTo>
                        <a:pt x="5297" y="3432"/>
                        <a:pt x="5556" y="3064"/>
                        <a:pt x="5755" y="2663"/>
                      </a:cubicBezTo>
                      <a:cubicBezTo>
                        <a:pt x="6298" y="1125"/>
                        <a:pt x="5978" y="285"/>
                        <a:pt x="5086" y="879"/>
                      </a:cubicBezTo>
                      <a:cubicBezTo>
                        <a:pt x="4440" y="1344"/>
                        <a:pt x="3795" y="1846"/>
                        <a:pt x="3154" y="2394"/>
                      </a:cubicBezTo>
                      <a:lnTo>
                        <a:pt x="3376" y="2543"/>
                      </a:lnTo>
                      <a:cubicBezTo>
                        <a:pt x="3613" y="2789"/>
                        <a:pt x="3288" y="3212"/>
                        <a:pt x="2893" y="33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3" name="Freeform 4832">
                  <a:extLst>
                    <a:ext uri="{FF2B5EF4-FFF2-40B4-BE49-F238E27FC236}">
                      <a16:creationId xmlns:a16="http://schemas.microsoft.com/office/drawing/2014/main" id="{E341C592-797F-7431-5EA0-7FFAA1C6EF10}"/>
                    </a:ext>
                  </a:extLst>
                </p:cNvPr>
                <p:cNvSpPr/>
                <p:nvPr/>
              </p:nvSpPr>
              <p:spPr>
                <a:xfrm rot="-780000">
                  <a:off x="1886614" y="4062258"/>
                  <a:ext cx="361" cy="307"/>
                </a:xfrm>
                <a:custGeom>
                  <a:avLst/>
                  <a:gdLst>
                    <a:gd name="connsiteX0" fmla="*/ 636 w 361"/>
                    <a:gd name="connsiteY0" fmla="*/ 724 h 307"/>
                    <a:gd name="connsiteX1" fmla="*/ 390 w 361"/>
                    <a:gd name="connsiteY1" fmla="*/ 873 h 307"/>
                    <a:gd name="connsiteX2" fmla="*/ 711 w 361"/>
                    <a:gd name="connsiteY2" fmla="*/ 998 h 307"/>
                    <a:gd name="connsiteX3" fmla="*/ 636 w 361"/>
                    <a:gd name="connsiteY3" fmla="*/ 724 h 307"/>
                  </a:gdLst>
                  <a:ahLst/>
                  <a:cxnLst>
                    <a:cxn ang="0">
                      <a:pos x="connsiteX0" y="connsiteY0"/>
                    </a:cxn>
                    <a:cxn ang="0">
                      <a:pos x="connsiteX1" y="connsiteY1"/>
                    </a:cxn>
                    <a:cxn ang="0">
                      <a:pos x="connsiteX2" y="connsiteY2"/>
                    </a:cxn>
                    <a:cxn ang="0">
                      <a:pos x="connsiteX3" y="connsiteY3"/>
                    </a:cxn>
                  </a:cxnLst>
                  <a:rect l="l" t="t" r="r" b="b"/>
                  <a:pathLst>
                    <a:path w="361" h="307">
                      <a:moveTo>
                        <a:pt x="636" y="724"/>
                      </a:moveTo>
                      <a:lnTo>
                        <a:pt x="390" y="873"/>
                      </a:lnTo>
                      <a:lnTo>
                        <a:pt x="711" y="998"/>
                      </a:lnTo>
                      <a:cubicBezTo>
                        <a:pt x="785" y="747"/>
                        <a:pt x="757" y="626"/>
                        <a:pt x="636" y="72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4" name="Freeform 4833">
                  <a:extLst>
                    <a:ext uri="{FF2B5EF4-FFF2-40B4-BE49-F238E27FC236}">
                      <a16:creationId xmlns:a16="http://schemas.microsoft.com/office/drawing/2014/main" id="{E6788012-9BBB-30A8-7438-7F43E6632E8C}"/>
                    </a:ext>
                  </a:extLst>
                </p:cNvPr>
                <p:cNvSpPr/>
                <p:nvPr/>
              </p:nvSpPr>
              <p:spPr>
                <a:xfrm rot="-780000">
                  <a:off x="1884989" y="4062629"/>
                  <a:ext cx="2398" cy="3659"/>
                </a:xfrm>
                <a:custGeom>
                  <a:avLst/>
                  <a:gdLst>
                    <a:gd name="connsiteX0" fmla="*/ 689 w 2398"/>
                    <a:gd name="connsiteY0" fmla="*/ 2502 h 3659"/>
                    <a:gd name="connsiteX1" fmla="*/ 392 w 2398"/>
                    <a:gd name="connsiteY1" fmla="*/ 4063 h 3659"/>
                    <a:gd name="connsiteX2" fmla="*/ 564 w 2398"/>
                    <a:gd name="connsiteY2" fmla="*/ 4337 h 3659"/>
                    <a:gd name="connsiteX3" fmla="*/ 2324 w 2398"/>
                    <a:gd name="connsiteY3" fmla="*/ 2056 h 3659"/>
                    <a:gd name="connsiteX4" fmla="*/ 2789 w 2398"/>
                    <a:gd name="connsiteY4" fmla="*/ 816 h 3659"/>
                    <a:gd name="connsiteX5" fmla="*/ 2468 w 2398"/>
                    <a:gd name="connsiteY5" fmla="*/ 690 h 3659"/>
                    <a:gd name="connsiteX6" fmla="*/ 1405 w 2398"/>
                    <a:gd name="connsiteY6" fmla="*/ 1382 h 3659"/>
                    <a:gd name="connsiteX7" fmla="*/ 689 w 2398"/>
                    <a:gd name="connsiteY7" fmla="*/ 2502 h 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8" h="3659">
                      <a:moveTo>
                        <a:pt x="689" y="2502"/>
                      </a:moveTo>
                      <a:cubicBezTo>
                        <a:pt x="530" y="3009"/>
                        <a:pt x="430" y="3533"/>
                        <a:pt x="392" y="4063"/>
                      </a:cubicBezTo>
                      <a:cubicBezTo>
                        <a:pt x="369" y="4337"/>
                        <a:pt x="541" y="4310"/>
                        <a:pt x="564" y="4337"/>
                      </a:cubicBezTo>
                      <a:cubicBezTo>
                        <a:pt x="1158" y="4463"/>
                        <a:pt x="1679" y="3645"/>
                        <a:pt x="2324" y="2056"/>
                      </a:cubicBezTo>
                      <a:cubicBezTo>
                        <a:pt x="2502" y="1651"/>
                        <a:pt x="2657" y="1237"/>
                        <a:pt x="2789" y="816"/>
                      </a:cubicBezTo>
                      <a:lnTo>
                        <a:pt x="2468" y="690"/>
                      </a:lnTo>
                      <a:lnTo>
                        <a:pt x="1405" y="1382"/>
                      </a:lnTo>
                      <a:cubicBezTo>
                        <a:pt x="1088" y="1699"/>
                        <a:pt x="844" y="2082"/>
                        <a:pt x="689" y="25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5" name="Freeform 4834">
                  <a:extLst>
                    <a:ext uri="{FF2B5EF4-FFF2-40B4-BE49-F238E27FC236}">
                      <a16:creationId xmlns:a16="http://schemas.microsoft.com/office/drawing/2014/main" id="{BD6DE099-E465-1A41-C21E-536AA5D06FFC}"/>
                    </a:ext>
                  </a:extLst>
                </p:cNvPr>
                <p:cNvSpPr/>
                <p:nvPr/>
              </p:nvSpPr>
              <p:spPr>
                <a:xfrm rot="-780000">
                  <a:off x="1753499" y="4006953"/>
                  <a:ext cx="4413" cy="3531"/>
                </a:xfrm>
                <a:custGeom>
                  <a:avLst/>
                  <a:gdLst>
                    <a:gd name="connsiteX0" fmla="*/ 2652 w 4413"/>
                    <a:gd name="connsiteY0" fmla="*/ 2131 h 3531"/>
                    <a:gd name="connsiteX1" fmla="*/ 2377 w 4413"/>
                    <a:gd name="connsiteY1" fmla="*/ 4213 h 3531"/>
                    <a:gd name="connsiteX2" fmla="*/ 4012 w 4413"/>
                    <a:gd name="connsiteY2" fmla="*/ 3520 h 3531"/>
                    <a:gd name="connsiteX3" fmla="*/ 4779 w 4413"/>
                    <a:gd name="connsiteY3" fmla="*/ 2127 h 3531"/>
                    <a:gd name="connsiteX4" fmla="*/ 4133 w 4413"/>
                    <a:gd name="connsiteY4" fmla="*/ 1086 h 3531"/>
                    <a:gd name="connsiteX5" fmla="*/ 3961 w 4413"/>
                    <a:gd name="connsiteY5" fmla="*/ 1360 h 3531"/>
                    <a:gd name="connsiteX6" fmla="*/ 1035 w 4413"/>
                    <a:gd name="connsiteY6" fmla="*/ 691 h 3531"/>
                    <a:gd name="connsiteX7" fmla="*/ 366 w 4413"/>
                    <a:gd name="connsiteY7" fmla="*/ 840 h 3531"/>
                    <a:gd name="connsiteX8" fmla="*/ 664 w 4413"/>
                    <a:gd name="connsiteY8" fmla="*/ 891 h 3531"/>
                    <a:gd name="connsiteX9" fmla="*/ 2652 w 4413"/>
                    <a:gd name="connsiteY9" fmla="*/ 2131 h 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 h="3531">
                      <a:moveTo>
                        <a:pt x="2652" y="2131"/>
                      </a:moveTo>
                      <a:cubicBezTo>
                        <a:pt x="2577" y="2851"/>
                        <a:pt x="2480" y="3525"/>
                        <a:pt x="2377" y="4213"/>
                      </a:cubicBezTo>
                      <a:cubicBezTo>
                        <a:pt x="2995" y="4218"/>
                        <a:pt x="3586" y="3967"/>
                        <a:pt x="4012" y="3520"/>
                      </a:cubicBezTo>
                      <a:cubicBezTo>
                        <a:pt x="4412" y="3151"/>
                        <a:pt x="4681" y="2662"/>
                        <a:pt x="4779" y="2127"/>
                      </a:cubicBezTo>
                      <a:cubicBezTo>
                        <a:pt x="4802" y="1732"/>
                        <a:pt x="4356" y="1434"/>
                        <a:pt x="4133" y="1086"/>
                      </a:cubicBezTo>
                      <a:lnTo>
                        <a:pt x="3961" y="1360"/>
                      </a:lnTo>
                      <a:cubicBezTo>
                        <a:pt x="2995" y="1114"/>
                        <a:pt x="2029" y="863"/>
                        <a:pt x="1035" y="691"/>
                      </a:cubicBezTo>
                      <a:cubicBezTo>
                        <a:pt x="802" y="658"/>
                        <a:pt x="564" y="711"/>
                        <a:pt x="366" y="840"/>
                      </a:cubicBezTo>
                      <a:lnTo>
                        <a:pt x="664" y="891"/>
                      </a:lnTo>
                      <a:cubicBezTo>
                        <a:pt x="1932" y="1132"/>
                        <a:pt x="2703" y="1597"/>
                        <a:pt x="2652" y="213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6" name="Freeform 4835">
                  <a:extLst>
                    <a:ext uri="{FF2B5EF4-FFF2-40B4-BE49-F238E27FC236}">
                      <a16:creationId xmlns:a16="http://schemas.microsoft.com/office/drawing/2014/main" id="{50AE829A-4D82-0E5C-A15D-20C437BF1EFD}"/>
                    </a:ext>
                  </a:extLst>
                </p:cNvPr>
                <p:cNvSpPr/>
                <p:nvPr/>
              </p:nvSpPr>
              <p:spPr>
                <a:xfrm rot="-780000">
                  <a:off x="1840321" y="4078916"/>
                  <a:ext cx="3657" cy="3952"/>
                </a:xfrm>
                <a:custGeom>
                  <a:avLst/>
                  <a:gdLst>
                    <a:gd name="connsiteX0" fmla="*/ 3020 w 3657"/>
                    <a:gd name="connsiteY0" fmla="*/ 764 h 3952"/>
                    <a:gd name="connsiteX1" fmla="*/ 865 w 3657"/>
                    <a:gd name="connsiteY1" fmla="*/ 1358 h 3952"/>
                    <a:gd name="connsiteX2" fmla="*/ 1794 w 3657"/>
                    <a:gd name="connsiteY2" fmla="*/ 2599 h 3952"/>
                    <a:gd name="connsiteX3" fmla="*/ 2017 w 3657"/>
                    <a:gd name="connsiteY3" fmla="*/ 3217 h 3952"/>
                    <a:gd name="connsiteX4" fmla="*/ 531 w 3657"/>
                    <a:gd name="connsiteY4" fmla="*/ 3217 h 3952"/>
                    <a:gd name="connsiteX5" fmla="*/ 382 w 3657"/>
                    <a:gd name="connsiteY5" fmla="*/ 3119 h 3952"/>
                    <a:gd name="connsiteX6" fmla="*/ 1399 w 3657"/>
                    <a:gd name="connsiteY6" fmla="*/ 4606 h 3952"/>
                    <a:gd name="connsiteX7" fmla="*/ 3829 w 3657"/>
                    <a:gd name="connsiteY7" fmla="*/ 3212 h 3952"/>
                    <a:gd name="connsiteX8" fmla="*/ 3100 w 3657"/>
                    <a:gd name="connsiteY8" fmla="*/ 803 h 3952"/>
                    <a:gd name="connsiteX9" fmla="*/ 3020 w 3657"/>
                    <a:gd name="connsiteY9" fmla="*/ 764 h 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 h="3952">
                      <a:moveTo>
                        <a:pt x="3020" y="764"/>
                      </a:moveTo>
                      <a:cubicBezTo>
                        <a:pt x="2247" y="566"/>
                        <a:pt x="1428" y="792"/>
                        <a:pt x="865" y="1358"/>
                      </a:cubicBezTo>
                      <a:lnTo>
                        <a:pt x="1794" y="2599"/>
                      </a:lnTo>
                      <a:cubicBezTo>
                        <a:pt x="1941" y="2771"/>
                        <a:pt x="2021" y="2990"/>
                        <a:pt x="2017" y="3217"/>
                      </a:cubicBezTo>
                      <a:cubicBezTo>
                        <a:pt x="2040" y="3788"/>
                        <a:pt x="1176" y="3835"/>
                        <a:pt x="531" y="3217"/>
                      </a:cubicBezTo>
                      <a:lnTo>
                        <a:pt x="382" y="3119"/>
                      </a:lnTo>
                      <a:cubicBezTo>
                        <a:pt x="435" y="3759"/>
                        <a:pt x="822" y="4324"/>
                        <a:pt x="1399" y="4606"/>
                      </a:cubicBezTo>
                      <a:cubicBezTo>
                        <a:pt x="2443" y="4811"/>
                        <a:pt x="3479" y="4217"/>
                        <a:pt x="3829" y="3212"/>
                      </a:cubicBezTo>
                      <a:cubicBezTo>
                        <a:pt x="4292" y="2346"/>
                        <a:pt x="3966" y="1267"/>
                        <a:pt x="3100" y="803"/>
                      </a:cubicBezTo>
                      <a:cubicBezTo>
                        <a:pt x="3074" y="790"/>
                        <a:pt x="3047" y="776"/>
                        <a:pt x="3020" y="7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7" name="Freeform 4836">
                  <a:extLst>
                    <a:ext uri="{FF2B5EF4-FFF2-40B4-BE49-F238E27FC236}">
                      <a16:creationId xmlns:a16="http://schemas.microsoft.com/office/drawing/2014/main" id="{F580CE3C-7E22-6859-4C24-6DD42BC4748B}"/>
                    </a:ext>
                  </a:extLst>
                </p:cNvPr>
                <p:cNvSpPr/>
                <p:nvPr/>
              </p:nvSpPr>
              <p:spPr>
                <a:xfrm rot="-780000">
                  <a:off x="1840287" y="4079815"/>
                  <a:ext cx="1661" cy="2306"/>
                </a:xfrm>
                <a:custGeom>
                  <a:avLst/>
                  <a:gdLst>
                    <a:gd name="connsiteX0" fmla="*/ 2042 w 1661"/>
                    <a:gd name="connsiteY0" fmla="*/ 2552 h 2306"/>
                    <a:gd name="connsiteX1" fmla="*/ 1819 w 1661"/>
                    <a:gd name="connsiteY1" fmla="*/ 1934 h 2306"/>
                    <a:gd name="connsiteX2" fmla="*/ 890 w 1661"/>
                    <a:gd name="connsiteY2" fmla="*/ 694 h 2306"/>
                    <a:gd name="connsiteX3" fmla="*/ 467 w 1661"/>
                    <a:gd name="connsiteY3" fmla="*/ 1339 h 2306"/>
                    <a:gd name="connsiteX4" fmla="*/ 416 w 1661"/>
                    <a:gd name="connsiteY4" fmla="*/ 2454 h 2306"/>
                    <a:gd name="connsiteX5" fmla="*/ 565 w 1661"/>
                    <a:gd name="connsiteY5" fmla="*/ 2552 h 2306"/>
                    <a:gd name="connsiteX6" fmla="*/ 2042 w 1661"/>
                    <a:gd name="connsiteY6" fmla="*/ 2552 h 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1" h="2306">
                      <a:moveTo>
                        <a:pt x="2042" y="2552"/>
                      </a:moveTo>
                      <a:cubicBezTo>
                        <a:pt x="2045" y="2326"/>
                        <a:pt x="1966" y="2106"/>
                        <a:pt x="1819" y="1934"/>
                      </a:cubicBezTo>
                      <a:lnTo>
                        <a:pt x="890" y="694"/>
                      </a:lnTo>
                      <a:cubicBezTo>
                        <a:pt x="709" y="880"/>
                        <a:pt x="566" y="1100"/>
                        <a:pt x="467" y="1339"/>
                      </a:cubicBezTo>
                      <a:cubicBezTo>
                        <a:pt x="375" y="1704"/>
                        <a:pt x="358" y="2083"/>
                        <a:pt x="416" y="2454"/>
                      </a:cubicBezTo>
                      <a:lnTo>
                        <a:pt x="565" y="2552"/>
                      </a:lnTo>
                      <a:cubicBezTo>
                        <a:pt x="1196" y="3175"/>
                        <a:pt x="2088" y="3124"/>
                        <a:pt x="2042" y="25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8" name="Freeform 4837">
                  <a:extLst>
                    <a:ext uri="{FF2B5EF4-FFF2-40B4-BE49-F238E27FC236}">
                      <a16:creationId xmlns:a16="http://schemas.microsoft.com/office/drawing/2014/main" id="{8C413DD9-0450-EEAF-59E3-17C1C52EF534}"/>
                    </a:ext>
                  </a:extLst>
                </p:cNvPr>
                <p:cNvSpPr/>
                <p:nvPr/>
              </p:nvSpPr>
              <p:spPr>
                <a:xfrm rot="-780000">
                  <a:off x="1860142" y="4070969"/>
                  <a:ext cx="5936" cy="4472"/>
                </a:xfrm>
                <a:custGeom>
                  <a:avLst/>
                  <a:gdLst>
                    <a:gd name="connsiteX0" fmla="*/ 1361 w 5936"/>
                    <a:gd name="connsiteY0" fmla="*/ 5129 h 4472"/>
                    <a:gd name="connsiteX1" fmla="*/ 1979 w 5936"/>
                    <a:gd name="connsiteY1" fmla="*/ 4706 h 4472"/>
                    <a:gd name="connsiteX2" fmla="*/ 5003 w 5936"/>
                    <a:gd name="connsiteY2" fmla="*/ 2945 h 4472"/>
                    <a:gd name="connsiteX3" fmla="*/ 6294 w 5936"/>
                    <a:gd name="connsiteY3" fmla="*/ 1756 h 4472"/>
                    <a:gd name="connsiteX4" fmla="*/ 6048 w 5936"/>
                    <a:gd name="connsiteY4" fmla="*/ 692 h 4472"/>
                    <a:gd name="connsiteX5" fmla="*/ 4710 w 5936"/>
                    <a:gd name="connsiteY5" fmla="*/ 1310 h 4472"/>
                    <a:gd name="connsiteX6" fmla="*/ 2601 w 5936"/>
                    <a:gd name="connsiteY6" fmla="*/ 2327 h 4472"/>
                    <a:gd name="connsiteX7" fmla="*/ 469 w 5936"/>
                    <a:gd name="connsiteY7" fmla="*/ 4186 h 4472"/>
                    <a:gd name="connsiteX8" fmla="*/ 446 w 5936"/>
                    <a:gd name="connsiteY8" fmla="*/ 5027 h 4472"/>
                    <a:gd name="connsiteX9" fmla="*/ 1361 w 5936"/>
                    <a:gd name="connsiteY9" fmla="*/ 5129 h 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6" h="4472">
                      <a:moveTo>
                        <a:pt x="1361" y="5129"/>
                      </a:moveTo>
                      <a:cubicBezTo>
                        <a:pt x="1611" y="5066"/>
                        <a:pt x="1830" y="4917"/>
                        <a:pt x="1979" y="4706"/>
                      </a:cubicBezTo>
                      <a:cubicBezTo>
                        <a:pt x="2681" y="3705"/>
                        <a:pt x="3786" y="3062"/>
                        <a:pt x="5003" y="2945"/>
                      </a:cubicBezTo>
                      <a:cubicBezTo>
                        <a:pt x="5351" y="2945"/>
                        <a:pt x="5932" y="2253"/>
                        <a:pt x="6294" y="1756"/>
                      </a:cubicBezTo>
                      <a:cubicBezTo>
                        <a:pt x="6391" y="1630"/>
                        <a:pt x="6220" y="692"/>
                        <a:pt x="6048" y="692"/>
                      </a:cubicBezTo>
                      <a:cubicBezTo>
                        <a:pt x="5534" y="696"/>
                        <a:pt x="5047" y="921"/>
                        <a:pt x="4710" y="1310"/>
                      </a:cubicBezTo>
                      <a:cubicBezTo>
                        <a:pt x="3967" y="2299"/>
                        <a:pt x="3345" y="2574"/>
                        <a:pt x="2601" y="2327"/>
                      </a:cubicBezTo>
                      <a:cubicBezTo>
                        <a:pt x="1858" y="2081"/>
                        <a:pt x="1115" y="2499"/>
                        <a:pt x="469" y="4186"/>
                      </a:cubicBezTo>
                      <a:cubicBezTo>
                        <a:pt x="469" y="4237"/>
                        <a:pt x="298" y="4855"/>
                        <a:pt x="446" y="5027"/>
                      </a:cubicBezTo>
                      <a:cubicBezTo>
                        <a:pt x="595" y="5199"/>
                        <a:pt x="1013" y="5180"/>
                        <a:pt x="1361" y="512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39" name="Freeform 4838">
                  <a:extLst>
                    <a:ext uri="{FF2B5EF4-FFF2-40B4-BE49-F238E27FC236}">
                      <a16:creationId xmlns:a16="http://schemas.microsoft.com/office/drawing/2014/main" id="{495E5863-7FDE-7C5D-D295-2320396896A3}"/>
                    </a:ext>
                  </a:extLst>
                </p:cNvPr>
                <p:cNvSpPr/>
                <p:nvPr/>
              </p:nvSpPr>
              <p:spPr>
                <a:xfrm rot="-780000">
                  <a:off x="1876426" y="4090568"/>
                  <a:ext cx="3135" cy="4085"/>
                </a:xfrm>
                <a:custGeom>
                  <a:avLst/>
                  <a:gdLst>
                    <a:gd name="connsiteX0" fmla="*/ 639 w 3135"/>
                    <a:gd name="connsiteY0" fmla="*/ 3195 h 4085"/>
                    <a:gd name="connsiteX1" fmla="*/ 736 w 3135"/>
                    <a:gd name="connsiteY1" fmla="*/ 4709 h 4085"/>
                    <a:gd name="connsiteX2" fmla="*/ 3216 w 3135"/>
                    <a:gd name="connsiteY2" fmla="*/ 2554 h 4085"/>
                    <a:gd name="connsiteX3" fmla="*/ 3514 w 3135"/>
                    <a:gd name="connsiteY3" fmla="*/ 1160 h 4085"/>
                    <a:gd name="connsiteX4" fmla="*/ 2645 w 3135"/>
                    <a:gd name="connsiteY4" fmla="*/ 695 h 4085"/>
                    <a:gd name="connsiteX5" fmla="*/ 639 w 3135"/>
                    <a:gd name="connsiteY5" fmla="*/ 3195 h 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 h="4085">
                      <a:moveTo>
                        <a:pt x="639" y="3195"/>
                      </a:moveTo>
                      <a:cubicBezTo>
                        <a:pt x="267" y="4040"/>
                        <a:pt x="318" y="4510"/>
                        <a:pt x="736" y="4709"/>
                      </a:cubicBezTo>
                      <a:cubicBezTo>
                        <a:pt x="1479" y="5058"/>
                        <a:pt x="2571" y="4092"/>
                        <a:pt x="3216" y="2554"/>
                      </a:cubicBezTo>
                      <a:cubicBezTo>
                        <a:pt x="3456" y="2130"/>
                        <a:pt x="3559" y="1644"/>
                        <a:pt x="3514" y="1160"/>
                      </a:cubicBezTo>
                      <a:lnTo>
                        <a:pt x="2645" y="695"/>
                      </a:lnTo>
                      <a:cubicBezTo>
                        <a:pt x="1995" y="765"/>
                        <a:pt x="1326" y="1583"/>
                        <a:pt x="639" y="319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0" name="Freeform 4839">
                  <a:extLst>
                    <a:ext uri="{FF2B5EF4-FFF2-40B4-BE49-F238E27FC236}">
                      <a16:creationId xmlns:a16="http://schemas.microsoft.com/office/drawing/2014/main" id="{7FB7138C-79A4-8B3A-BE24-4DF124BEE502}"/>
                    </a:ext>
                  </a:extLst>
                </p:cNvPr>
                <p:cNvSpPr/>
                <p:nvPr/>
              </p:nvSpPr>
              <p:spPr>
                <a:xfrm rot="-780000">
                  <a:off x="1878238" y="4090338"/>
                  <a:ext cx="868" cy="480"/>
                </a:xfrm>
                <a:custGeom>
                  <a:avLst/>
                  <a:gdLst>
                    <a:gd name="connsiteX0" fmla="*/ 812 w 868"/>
                    <a:gd name="connsiteY0" fmla="*/ 762 h 480"/>
                    <a:gd name="connsiteX1" fmla="*/ 389 w 868"/>
                    <a:gd name="connsiteY1" fmla="*/ 711 h 480"/>
                    <a:gd name="connsiteX2" fmla="*/ 1258 w 868"/>
                    <a:gd name="connsiteY2" fmla="*/ 1176 h 480"/>
                    <a:gd name="connsiteX3" fmla="*/ 812 w 868"/>
                    <a:gd name="connsiteY3" fmla="*/ 762 h 480"/>
                  </a:gdLst>
                  <a:ahLst/>
                  <a:cxnLst>
                    <a:cxn ang="0">
                      <a:pos x="connsiteX0" y="connsiteY0"/>
                    </a:cxn>
                    <a:cxn ang="0">
                      <a:pos x="connsiteX1" y="connsiteY1"/>
                    </a:cxn>
                    <a:cxn ang="0">
                      <a:pos x="connsiteX2" y="connsiteY2"/>
                    </a:cxn>
                    <a:cxn ang="0">
                      <a:pos x="connsiteX3" y="connsiteY3"/>
                    </a:cxn>
                  </a:cxnLst>
                  <a:rect l="l" t="t" r="r" b="b"/>
                  <a:pathLst>
                    <a:path w="868" h="480">
                      <a:moveTo>
                        <a:pt x="812" y="762"/>
                      </a:moveTo>
                      <a:cubicBezTo>
                        <a:pt x="681" y="696"/>
                        <a:pt x="532" y="678"/>
                        <a:pt x="389" y="711"/>
                      </a:cubicBezTo>
                      <a:lnTo>
                        <a:pt x="1258" y="1176"/>
                      </a:lnTo>
                      <a:cubicBezTo>
                        <a:pt x="1185" y="974"/>
                        <a:pt x="1019" y="819"/>
                        <a:pt x="812" y="7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1" name="Freeform 4840">
                  <a:extLst>
                    <a:ext uri="{FF2B5EF4-FFF2-40B4-BE49-F238E27FC236}">
                      <a16:creationId xmlns:a16="http://schemas.microsoft.com/office/drawing/2014/main" id="{D2F53EE0-97D9-73DB-8E7A-15F41D8C5DB2}"/>
                    </a:ext>
                  </a:extLst>
                </p:cNvPr>
                <p:cNvSpPr/>
                <p:nvPr/>
              </p:nvSpPr>
              <p:spPr>
                <a:xfrm rot="-780000">
                  <a:off x="1746959" y="4033995"/>
                  <a:ext cx="3613" cy="4027"/>
                </a:xfrm>
                <a:custGeom>
                  <a:avLst/>
                  <a:gdLst>
                    <a:gd name="connsiteX0" fmla="*/ 3152 w 3613"/>
                    <a:gd name="connsiteY0" fmla="*/ 740 h 4027"/>
                    <a:gd name="connsiteX1" fmla="*/ 365 w 3613"/>
                    <a:gd name="connsiteY1" fmla="*/ 2971 h 4027"/>
                    <a:gd name="connsiteX2" fmla="*/ 686 w 3613"/>
                    <a:gd name="connsiteY2" fmla="*/ 4657 h 4027"/>
                    <a:gd name="connsiteX3" fmla="*/ 3881 w 3613"/>
                    <a:gd name="connsiteY3" fmla="*/ 2673 h 4027"/>
                    <a:gd name="connsiteX4" fmla="*/ 3979 w 3613"/>
                    <a:gd name="connsiteY4" fmla="*/ 2376 h 4027"/>
                    <a:gd name="connsiteX5" fmla="*/ 3152 w 3613"/>
                    <a:gd name="connsiteY5" fmla="*/ 740 h 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3" h="4027">
                      <a:moveTo>
                        <a:pt x="3152" y="740"/>
                      </a:moveTo>
                      <a:cubicBezTo>
                        <a:pt x="2483" y="369"/>
                        <a:pt x="500" y="2004"/>
                        <a:pt x="365" y="2971"/>
                      </a:cubicBezTo>
                      <a:cubicBezTo>
                        <a:pt x="371" y="3547"/>
                        <a:pt x="479" y="4119"/>
                        <a:pt x="686" y="4657"/>
                      </a:cubicBezTo>
                      <a:cubicBezTo>
                        <a:pt x="1726" y="5006"/>
                        <a:pt x="3473" y="3691"/>
                        <a:pt x="3881" y="2673"/>
                      </a:cubicBezTo>
                      <a:lnTo>
                        <a:pt x="3979" y="2376"/>
                      </a:lnTo>
                      <a:cubicBezTo>
                        <a:pt x="3719" y="1809"/>
                        <a:pt x="3570" y="991"/>
                        <a:pt x="3152" y="74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2" name="Freeform 4841">
                  <a:extLst>
                    <a:ext uri="{FF2B5EF4-FFF2-40B4-BE49-F238E27FC236}">
                      <a16:creationId xmlns:a16="http://schemas.microsoft.com/office/drawing/2014/main" id="{FB692AA6-24DA-CE92-189F-526B944C9E75}"/>
                    </a:ext>
                  </a:extLst>
                </p:cNvPr>
                <p:cNvSpPr/>
                <p:nvPr/>
              </p:nvSpPr>
              <p:spPr>
                <a:xfrm rot="-780000">
                  <a:off x="1805029" y="4047972"/>
                  <a:ext cx="3004" cy="6126"/>
                </a:xfrm>
                <a:custGeom>
                  <a:avLst/>
                  <a:gdLst>
                    <a:gd name="connsiteX0" fmla="*/ 1486 w 3004"/>
                    <a:gd name="connsiteY0" fmla="*/ 3613 h 6126"/>
                    <a:gd name="connsiteX1" fmla="*/ 1021 w 3004"/>
                    <a:gd name="connsiteY1" fmla="*/ 3465 h 6126"/>
                    <a:gd name="connsiteX2" fmla="*/ 376 w 3004"/>
                    <a:gd name="connsiteY2" fmla="*/ 6815 h 6126"/>
                    <a:gd name="connsiteX3" fmla="*/ 3125 w 3004"/>
                    <a:gd name="connsiteY3" fmla="*/ 2675 h 6126"/>
                    <a:gd name="connsiteX4" fmla="*/ 2805 w 3004"/>
                    <a:gd name="connsiteY4" fmla="*/ 714 h 6126"/>
                    <a:gd name="connsiteX5" fmla="*/ 1319 w 3004"/>
                    <a:gd name="connsiteY5" fmla="*/ 2154 h 6126"/>
                    <a:gd name="connsiteX6" fmla="*/ 1193 w 3004"/>
                    <a:gd name="connsiteY6" fmla="*/ 2749 h 6126"/>
                    <a:gd name="connsiteX7" fmla="*/ 2159 w 3004"/>
                    <a:gd name="connsiteY7" fmla="*/ 3492 h 6126"/>
                    <a:gd name="connsiteX8" fmla="*/ 1486 w 3004"/>
                    <a:gd name="connsiteY8" fmla="*/ 3613 h 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4" h="6126">
                      <a:moveTo>
                        <a:pt x="1486" y="3613"/>
                      </a:moveTo>
                      <a:lnTo>
                        <a:pt x="1021" y="3465"/>
                      </a:lnTo>
                      <a:cubicBezTo>
                        <a:pt x="822" y="4505"/>
                        <a:pt x="627" y="5597"/>
                        <a:pt x="376" y="6815"/>
                      </a:cubicBezTo>
                      <a:cubicBezTo>
                        <a:pt x="1637" y="5698"/>
                        <a:pt x="2585" y="4271"/>
                        <a:pt x="3125" y="2675"/>
                      </a:cubicBezTo>
                      <a:cubicBezTo>
                        <a:pt x="3548" y="1583"/>
                        <a:pt x="3446" y="863"/>
                        <a:pt x="2805" y="714"/>
                      </a:cubicBezTo>
                      <a:cubicBezTo>
                        <a:pt x="2164" y="565"/>
                        <a:pt x="1588" y="1063"/>
                        <a:pt x="1319" y="2154"/>
                      </a:cubicBezTo>
                      <a:lnTo>
                        <a:pt x="1193" y="2749"/>
                      </a:lnTo>
                      <a:cubicBezTo>
                        <a:pt x="1556" y="2938"/>
                        <a:pt x="1884" y="3190"/>
                        <a:pt x="2159" y="3492"/>
                      </a:cubicBezTo>
                      <a:cubicBezTo>
                        <a:pt x="2206" y="3562"/>
                        <a:pt x="1690" y="3688"/>
                        <a:pt x="1486" y="361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3" name="Freeform 4842">
                  <a:extLst>
                    <a:ext uri="{FF2B5EF4-FFF2-40B4-BE49-F238E27FC236}">
                      <a16:creationId xmlns:a16="http://schemas.microsoft.com/office/drawing/2014/main" id="{112673F6-C1FE-C535-CF62-0BF92EC62842}"/>
                    </a:ext>
                  </a:extLst>
                </p:cNvPr>
                <p:cNvSpPr/>
                <p:nvPr/>
              </p:nvSpPr>
              <p:spPr>
                <a:xfrm rot="-780000">
                  <a:off x="1805551" y="4050108"/>
                  <a:ext cx="1141" cy="891"/>
                </a:xfrm>
                <a:custGeom>
                  <a:avLst/>
                  <a:gdLst>
                    <a:gd name="connsiteX0" fmla="*/ 845 w 1141"/>
                    <a:gd name="connsiteY0" fmla="*/ 1557 h 891"/>
                    <a:gd name="connsiteX1" fmla="*/ 1514 w 1141"/>
                    <a:gd name="connsiteY1" fmla="*/ 1432 h 891"/>
                    <a:gd name="connsiteX2" fmla="*/ 548 w 1141"/>
                    <a:gd name="connsiteY2" fmla="*/ 689 h 891"/>
                    <a:gd name="connsiteX3" fmla="*/ 376 w 1141"/>
                    <a:gd name="connsiteY3" fmla="*/ 1409 h 891"/>
                  </a:gdLst>
                  <a:ahLst/>
                  <a:cxnLst>
                    <a:cxn ang="0">
                      <a:pos x="connsiteX0" y="connsiteY0"/>
                    </a:cxn>
                    <a:cxn ang="0">
                      <a:pos x="connsiteX1" y="connsiteY1"/>
                    </a:cxn>
                    <a:cxn ang="0">
                      <a:pos x="connsiteX2" y="connsiteY2"/>
                    </a:cxn>
                    <a:cxn ang="0">
                      <a:pos x="connsiteX3" y="connsiteY3"/>
                    </a:cxn>
                  </a:cxnLst>
                  <a:rect l="l" t="t" r="r" b="b"/>
                  <a:pathLst>
                    <a:path w="1141" h="891">
                      <a:moveTo>
                        <a:pt x="845" y="1557"/>
                      </a:moveTo>
                      <a:cubicBezTo>
                        <a:pt x="1068" y="1632"/>
                        <a:pt x="1565" y="1506"/>
                        <a:pt x="1514" y="1432"/>
                      </a:cubicBezTo>
                      <a:cubicBezTo>
                        <a:pt x="1238" y="1129"/>
                        <a:pt x="911" y="878"/>
                        <a:pt x="548" y="689"/>
                      </a:cubicBezTo>
                      <a:lnTo>
                        <a:pt x="376" y="140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4" name="Freeform 4843">
                  <a:extLst>
                    <a:ext uri="{FF2B5EF4-FFF2-40B4-BE49-F238E27FC236}">
                      <a16:creationId xmlns:a16="http://schemas.microsoft.com/office/drawing/2014/main" id="{E3B64A65-A275-181F-AEF5-6AF3A56D8930}"/>
                    </a:ext>
                  </a:extLst>
                </p:cNvPr>
                <p:cNvSpPr/>
                <p:nvPr/>
              </p:nvSpPr>
              <p:spPr>
                <a:xfrm rot="-780000">
                  <a:off x="1889922" y="4067073"/>
                  <a:ext cx="2875" cy="2748"/>
                </a:xfrm>
                <a:custGeom>
                  <a:avLst/>
                  <a:gdLst>
                    <a:gd name="connsiteX0" fmla="*/ 786 w 2875"/>
                    <a:gd name="connsiteY0" fmla="*/ 961 h 2748"/>
                    <a:gd name="connsiteX1" fmla="*/ 391 w 2875"/>
                    <a:gd name="connsiteY1" fmla="*/ 1890 h 2748"/>
                    <a:gd name="connsiteX2" fmla="*/ 1506 w 2875"/>
                    <a:gd name="connsiteY2" fmla="*/ 3256 h 2748"/>
                    <a:gd name="connsiteX3" fmla="*/ 3066 w 2875"/>
                    <a:gd name="connsiteY3" fmla="*/ 2239 h 2748"/>
                    <a:gd name="connsiteX4" fmla="*/ 3266 w 2875"/>
                    <a:gd name="connsiteY4" fmla="*/ 1249 h 2748"/>
                    <a:gd name="connsiteX5" fmla="*/ 786 w 2875"/>
                    <a:gd name="connsiteY5" fmla="*/ 961 h 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5" h="2748">
                      <a:moveTo>
                        <a:pt x="786" y="961"/>
                      </a:moveTo>
                      <a:cubicBezTo>
                        <a:pt x="543" y="1210"/>
                        <a:pt x="402" y="1542"/>
                        <a:pt x="391" y="1890"/>
                      </a:cubicBezTo>
                      <a:cubicBezTo>
                        <a:pt x="668" y="2415"/>
                        <a:pt x="1047" y="2879"/>
                        <a:pt x="1506" y="3256"/>
                      </a:cubicBezTo>
                      <a:cubicBezTo>
                        <a:pt x="2323" y="3776"/>
                        <a:pt x="2899" y="3107"/>
                        <a:pt x="3066" y="2239"/>
                      </a:cubicBezTo>
                      <a:lnTo>
                        <a:pt x="3266" y="1249"/>
                      </a:lnTo>
                      <a:cubicBezTo>
                        <a:pt x="2472" y="664"/>
                        <a:pt x="1185" y="492"/>
                        <a:pt x="786" y="96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5" name="Freeform 4844">
                  <a:extLst>
                    <a:ext uri="{FF2B5EF4-FFF2-40B4-BE49-F238E27FC236}">
                      <a16:creationId xmlns:a16="http://schemas.microsoft.com/office/drawing/2014/main" id="{C7E3DABB-F40F-1740-9D1C-835E9E89CBEC}"/>
                    </a:ext>
                  </a:extLst>
                </p:cNvPr>
                <p:cNvSpPr/>
                <p:nvPr/>
              </p:nvSpPr>
              <p:spPr>
                <a:xfrm rot="-780000">
                  <a:off x="1889208" y="4063889"/>
                  <a:ext cx="3497" cy="4423"/>
                </a:xfrm>
                <a:custGeom>
                  <a:avLst/>
                  <a:gdLst>
                    <a:gd name="connsiteX0" fmla="*/ 3215 w 3497"/>
                    <a:gd name="connsiteY0" fmla="*/ 705 h 4423"/>
                    <a:gd name="connsiteX1" fmla="*/ 2323 w 3497"/>
                    <a:gd name="connsiteY1" fmla="*/ 1323 h 4423"/>
                    <a:gd name="connsiteX2" fmla="*/ 391 w 3497"/>
                    <a:gd name="connsiteY2" fmla="*/ 4868 h 4423"/>
                    <a:gd name="connsiteX3" fmla="*/ 590 w 3497"/>
                    <a:gd name="connsiteY3" fmla="*/ 5114 h 4423"/>
                    <a:gd name="connsiteX4" fmla="*/ 985 w 3497"/>
                    <a:gd name="connsiteY4" fmla="*/ 4185 h 4423"/>
                    <a:gd name="connsiteX5" fmla="*/ 3466 w 3497"/>
                    <a:gd name="connsiteY5" fmla="*/ 4482 h 4423"/>
                    <a:gd name="connsiteX6" fmla="*/ 3888 w 3497"/>
                    <a:gd name="connsiteY6" fmla="*/ 1755 h 4423"/>
                    <a:gd name="connsiteX7" fmla="*/ 3215 w 3497"/>
                    <a:gd name="connsiteY7" fmla="*/ 705 h 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7" h="4423">
                      <a:moveTo>
                        <a:pt x="3215" y="705"/>
                      </a:moveTo>
                      <a:cubicBezTo>
                        <a:pt x="3066" y="607"/>
                        <a:pt x="2523" y="1025"/>
                        <a:pt x="2323" y="1323"/>
                      </a:cubicBezTo>
                      <a:cubicBezTo>
                        <a:pt x="1705" y="2340"/>
                        <a:pt x="1231" y="3432"/>
                        <a:pt x="391" y="4868"/>
                      </a:cubicBezTo>
                      <a:lnTo>
                        <a:pt x="590" y="5114"/>
                      </a:lnTo>
                      <a:cubicBezTo>
                        <a:pt x="601" y="4766"/>
                        <a:pt x="742" y="4434"/>
                        <a:pt x="985" y="4185"/>
                      </a:cubicBezTo>
                      <a:cubicBezTo>
                        <a:pt x="1380" y="3720"/>
                        <a:pt x="2671" y="3887"/>
                        <a:pt x="3466" y="4482"/>
                      </a:cubicBezTo>
                      <a:cubicBezTo>
                        <a:pt x="3655" y="3581"/>
                        <a:pt x="3796" y="2671"/>
                        <a:pt x="3888" y="1755"/>
                      </a:cubicBezTo>
                      <a:cubicBezTo>
                        <a:pt x="3835" y="1321"/>
                        <a:pt x="3587" y="934"/>
                        <a:pt x="3215" y="7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6" name="Freeform 4845">
                  <a:extLst>
                    <a:ext uri="{FF2B5EF4-FFF2-40B4-BE49-F238E27FC236}">
                      <a16:creationId xmlns:a16="http://schemas.microsoft.com/office/drawing/2014/main" id="{249B818B-C47E-0914-E2EC-9F7C7A28467F}"/>
                    </a:ext>
                  </a:extLst>
                </p:cNvPr>
                <p:cNvSpPr/>
                <p:nvPr/>
              </p:nvSpPr>
              <p:spPr>
                <a:xfrm rot="-780000">
                  <a:off x="1830745" y="4062042"/>
                  <a:ext cx="3578" cy="3143"/>
                </a:xfrm>
                <a:custGeom>
                  <a:avLst/>
                  <a:gdLst>
                    <a:gd name="connsiteX0" fmla="*/ 3539 w 3578"/>
                    <a:gd name="connsiteY0" fmla="*/ 906 h 3143"/>
                    <a:gd name="connsiteX1" fmla="*/ 603 w 3578"/>
                    <a:gd name="connsiteY1" fmla="*/ 1944 h 3143"/>
                    <a:gd name="connsiteX2" fmla="*/ 389 w 3578"/>
                    <a:gd name="connsiteY2" fmla="*/ 2816 h 3143"/>
                    <a:gd name="connsiteX3" fmla="*/ 636 w 3578"/>
                    <a:gd name="connsiteY3" fmla="*/ 3833 h 3143"/>
                    <a:gd name="connsiteX4" fmla="*/ 3710 w 3578"/>
                    <a:gd name="connsiteY4" fmla="*/ 3290 h 3143"/>
                    <a:gd name="connsiteX5" fmla="*/ 3957 w 3578"/>
                    <a:gd name="connsiteY5" fmla="*/ 1951 h 3143"/>
                    <a:gd name="connsiteX6" fmla="*/ 3539 w 3578"/>
                    <a:gd name="connsiteY6" fmla="*/ 906 h 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 h="3143">
                      <a:moveTo>
                        <a:pt x="3539" y="906"/>
                      </a:moveTo>
                      <a:cubicBezTo>
                        <a:pt x="2441" y="382"/>
                        <a:pt x="1127" y="847"/>
                        <a:pt x="603" y="1944"/>
                      </a:cubicBezTo>
                      <a:cubicBezTo>
                        <a:pt x="473" y="2217"/>
                        <a:pt x="400" y="2514"/>
                        <a:pt x="389" y="2816"/>
                      </a:cubicBezTo>
                      <a:cubicBezTo>
                        <a:pt x="338" y="3187"/>
                        <a:pt x="515" y="3856"/>
                        <a:pt x="636" y="3833"/>
                      </a:cubicBezTo>
                      <a:cubicBezTo>
                        <a:pt x="1675" y="3749"/>
                        <a:pt x="2705" y="3566"/>
                        <a:pt x="3710" y="3290"/>
                      </a:cubicBezTo>
                      <a:cubicBezTo>
                        <a:pt x="3888" y="2866"/>
                        <a:pt x="3972" y="2410"/>
                        <a:pt x="3957" y="1951"/>
                      </a:cubicBezTo>
                      <a:cubicBezTo>
                        <a:pt x="3890" y="1578"/>
                        <a:pt x="3748" y="1222"/>
                        <a:pt x="3539" y="9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7" name="Freeform 4846">
                  <a:extLst>
                    <a:ext uri="{FF2B5EF4-FFF2-40B4-BE49-F238E27FC236}">
                      <a16:creationId xmlns:a16="http://schemas.microsoft.com/office/drawing/2014/main" id="{BBC1ACA7-0672-9CAE-5DD1-E2B00186A194}"/>
                    </a:ext>
                  </a:extLst>
                </p:cNvPr>
                <p:cNvSpPr/>
                <p:nvPr/>
              </p:nvSpPr>
              <p:spPr>
                <a:xfrm rot="-780000">
                  <a:off x="1844766" y="4073795"/>
                  <a:ext cx="2647" cy="4331"/>
                </a:xfrm>
                <a:custGeom>
                  <a:avLst/>
                  <a:gdLst>
                    <a:gd name="connsiteX0" fmla="*/ 2417 w 2647"/>
                    <a:gd name="connsiteY0" fmla="*/ 704 h 4331"/>
                    <a:gd name="connsiteX1" fmla="*/ 680 w 2647"/>
                    <a:gd name="connsiteY1" fmla="*/ 2167 h 4331"/>
                    <a:gd name="connsiteX2" fmla="*/ 383 w 2647"/>
                    <a:gd name="connsiteY2" fmla="*/ 3134 h 4331"/>
                    <a:gd name="connsiteX3" fmla="*/ 1474 w 2647"/>
                    <a:gd name="connsiteY3" fmla="*/ 4397 h 4331"/>
                    <a:gd name="connsiteX4" fmla="*/ 903 w 2647"/>
                    <a:gd name="connsiteY4" fmla="*/ 4862 h 4331"/>
                    <a:gd name="connsiteX5" fmla="*/ 1029 w 2647"/>
                    <a:gd name="connsiteY5" fmla="*/ 4936 h 4331"/>
                    <a:gd name="connsiteX6" fmla="*/ 2840 w 2647"/>
                    <a:gd name="connsiteY6" fmla="*/ 3970 h 4331"/>
                    <a:gd name="connsiteX7" fmla="*/ 2417 w 2647"/>
                    <a:gd name="connsiteY7" fmla="*/ 704 h 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7" h="4331">
                      <a:moveTo>
                        <a:pt x="2417" y="704"/>
                      </a:moveTo>
                      <a:cubicBezTo>
                        <a:pt x="1763" y="1093"/>
                        <a:pt x="1176" y="1588"/>
                        <a:pt x="680" y="2167"/>
                      </a:cubicBezTo>
                      <a:cubicBezTo>
                        <a:pt x="554" y="2480"/>
                        <a:pt x="455" y="2804"/>
                        <a:pt x="383" y="3134"/>
                      </a:cubicBezTo>
                      <a:cubicBezTo>
                        <a:pt x="1252" y="3505"/>
                        <a:pt x="1721" y="3900"/>
                        <a:pt x="1474" y="4397"/>
                      </a:cubicBezTo>
                      <a:cubicBezTo>
                        <a:pt x="1356" y="4624"/>
                        <a:pt x="1149" y="4792"/>
                        <a:pt x="903" y="4862"/>
                      </a:cubicBezTo>
                      <a:lnTo>
                        <a:pt x="1029" y="4936"/>
                      </a:lnTo>
                      <a:cubicBezTo>
                        <a:pt x="1623" y="5136"/>
                        <a:pt x="2343" y="5062"/>
                        <a:pt x="2840" y="3970"/>
                      </a:cubicBezTo>
                      <a:cubicBezTo>
                        <a:pt x="3258" y="3059"/>
                        <a:pt x="2928" y="504"/>
                        <a:pt x="2417" y="7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8" name="Freeform 4847">
                  <a:extLst>
                    <a:ext uri="{FF2B5EF4-FFF2-40B4-BE49-F238E27FC236}">
                      <a16:creationId xmlns:a16="http://schemas.microsoft.com/office/drawing/2014/main" id="{CA32FDF5-544E-51B5-BD97-AC50F756E305}"/>
                    </a:ext>
                  </a:extLst>
                </p:cNvPr>
                <p:cNvSpPr/>
                <p:nvPr/>
              </p:nvSpPr>
              <p:spPr>
                <a:xfrm rot="-780000">
                  <a:off x="1844951" y="4076386"/>
                  <a:ext cx="1239" cy="1737"/>
                </a:xfrm>
                <a:custGeom>
                  <a:avLst/>
                  <a:gdLst>
                    <a:gd name="connsiteX0" fmla="*/ 1557 w 1239"/>
                    <a:gd name="connsiteY0" fmla="*/ 1957 h 1737"/>
                    <a:gd name="connsiteX1" fmla="*/ 466 w 1239"/>
                    <a:gd name="connsiteY1" fmla="*/ 693 h 1737"/>
                    <a:gd name="connsiteX2" fmla="*/ 986 w 1239"/>
                    <a:gd name="connsiteY2" fmla="*/ 2431 h 1737"/>
                    <a:gd name="connsiteX3" fmla="*/ 1557 w 1239"/>
                    <a:gd name="connsiteY3" fmla="*/ 1957 h 1737"/>
                  </a:gdLst>
                  <a:ahLst/>
                  <a:cxnLst>
                    <a:cxn ang="0">
                      <a:pos x="connsiteX0" y="connsiteY0"/>
                    </a:cxn>
                    <a:cxn ang="0">
                      <a:pos x="connsiteX1" y="connsiteY1"/>
                    </a:cxn>
                    <a:cxn ang="0">
                      <a:pos x="connsiteX2" y="connsiteY2"/>
                    </a:cxn>
                    <a:cxn ang="0">
                      <a:pos x="connsiteX3" y="connsiteY3"/>
                    </a:cxn>
                  </a:cxnLst>
                  <a:rect l="l" t="t" r="r" b="b"/>
                  <a:pathLst>
                    <a:path w="1239" h="1737">
                      <a:moveTo>
                        <a:pt x="1557" y="1957"/>
                      </a:moveTo>
                      <a:cubicBezTo>
                        <a:pt x="1803" y="1460"/>
                        <a:pt x="1334" y="1065"/>
                        <a:pt x="466" y="693"/>
                      </a:cubicBezTo>
                      <a:cubicBezTo>
                        <a:pt x="243" y="1710"/>
                        <a:pt x="489" y="2208"/>
                        <a:pt x="986" y="2431"/>
                      </a:cubicBezTo>
                      <a:cubicBezTo>
                        <a:pt x="1234" y="2359"/>
                        <a:pt x="1441" y="2187"/>
                        <a:pt x="1557" y="19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49" name="Freeform 4848">
                  <a:extLst>
                    <a:ext uri="{FF2B5EF4-FFF2-40B4-BE49-F238E27FC236}">
                      <a16:creationId xmlns:a16="http://schemas.microsoft.com/office/drawing/2014/main" id="{F663165E-7132-E14B-2778-08AA3A6A9EA1}"/>
                    </a:ext>
                  </a:extLst>
                </p:cNvPr>
                <p:cNvSpPr/>
                <p:nvPr/>
              </p:nvSpPr>
              <p:spPr>
                <a:xfrm rot="-780000">
                  <a:off x="1793787" y="4056054"/>
                  <a:ext cx="2431" cy="2903"/>
                </a:xfrm>
                <a:custGeom>
                  <a:avLst/>
                  <a:gdLst>
                    <a:gd name="connsiteX0" fmla="*/ 2603 w 2431"/>
                    <a:gd name="connsiteY0" fmla="*/ 2730 h 2903"/>
                    <a:gd name="connsiteX1" fmla="*/ 2283 w 2431"/>
                    <a:gd name="connsiteY1" fmla="*/ 694 h 2903"/>
                    <a:gd name="connsiteX2" fmla="*/ 397 w 2431"/>
                    <a:gd name="connsiteY2" fmla="*/ 3073 h 2903"/>
                    <a:gd name="connsiteX3" fmla="*/ 374 w 2431"/>
                    <a:gd name="connsiteY3" fmla="*/ 3422 h 2903"/>
                    <a:gd name="connsiteX4" fmla="*/ 2380 w 2431"/>
                    <a:gd name="connsiteY4" fmla="*/ 3594 h 2903"/>
                    <a:gd name="connsiteX5" fmla="*/ 2603 w 2431"/>
                    <a:gd name="connsiteY5" fmla="*/ 2730 h 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 h="2903">
                      <a:moveTo>
                        <a:pt x="2603" y="2730"/>
                      </a:moveTo>
                      <a:cubicBezTo>
                        <a:pt x="2752" y="1861"/>
                        <a:pt x="3100" y="769"/>
                        <a:pt x="2283" y="694"/>
                      </a:cubicBezTo>
                      <a:cubicBezTo>
                        <a:pt x="1465" y="620"/>
                        <a:pt x="992" y="1438"/>
                        <a:pt x="397" y="3073"/>
                      </a:cubicBezTo>
                      <a:lnTo>
                        <a:pt x="374" y="3422"/>
                      </a:lnTo>
                      <a:cubicBezTo>
                        <a:pt x="1066" y="3473"/>
                        <a:pt x="1739" y="3519"/>
                        <a:pt x="2380" y="3594"/>
                      </a:cubicBezTo>
                      <a:cubicBezTo>
                        <a:pt x="2495" y="3318"/>
                        <a:pt x="2570" y="3026"/>
                        <a:pt x="2603" y="273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0" name="Freeform 4849">
                  <a:extLst>
                    <a:ext uri="{FF2B5EF4-FFF2-40B4-BE49-F238E27FC236}">
                      <a16:creationId xmlns:a16="http://schemas.microsoft.com/office/drawing/2014/main" id="{BB3ADAE1-2AFA-AFA8-B9A0-9F9679B78B4F}"/>
                    </a:ext>
                  </a:extLst>
                </p:cNvPr>
                <p:cNvSpPr/>
                <p:nvPr/>
              </p:nvSpPr>
              <p:spPr>
                <a:xfrm rot="-780000">
                  <a:off x="1794431" y="4059834"/>
                  <a:ext cx="1286" cy="805"/>
                </a:xfrm>
                <a:custGeom>
                  <a:avLst/>
                  <a:gdLst>
                    <a:gd name="connsiteX0" fmla="*/ 374 w 1286"/>
                    <a:gd name="connsiteY0" fmla="*/ 690 h 805"/>
                    <a:gd name="connsiteX1" fmla="*/ 425 w 1286"/>
                    <a:gd name="connsiteY1" fmla="*/ 965 h 805"/>
                    <a:gd name="connsiteX2" fmla="*/ 1414 w 1286"/>
                    <a:gd name="connsiteY2" fmla="*/ 1462 h 805"/>
                    <a:gd name="connsiteX3" fmla="*/ 1661 w 1286"/>
                    <a:gd name="connsiteY3" fmla="*/ 1239 h 805"/>
                    <a:gd name="connsiteX4" fmla="*/ 374 w 1286"/>
                    <a:gd name="connsiteY4" fmla="*/ 690 h 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 h="805">
                      <a:moveTo>
                        <a:pt x="374" y="690"/>
                      </a:moveTo>
                      <a:lnTo>
                        <a:pt x="425" y="965"/>
                      </a:lnTo>
                      <a:cubicBezTo>
                        <a:pt x="570" y="1367"/>
                        <a:pt x="1005" y="1586"/>
                        <a:pt x="1414" y="1462"/>
                      </a:cubicBezTo>
                      <a:lnTo>
                        <a:pt x="1661" y="1239"/>
                      </a:lnTo>
                      <a:cubicBezTo>
                        <a:pt x="1224" y="1062"/>
                        <a:pt x="759" y="890"/>
                        <a:pt x="374" y="69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1" name="Freeform 4850">
                  <a:extLst>
                    <a:ext uri="{FF2B5EF4-FFF2-40B4-BE49-F238E27FC236}">
                      <a16:creationId xmlns:a16="http://schemas.microsoft.com/office/drawing/2014/main" id="{F241462E-314F-DECA-CAED-5E903D5FFD77}"/>
                    </a:ext>
                  </a:extLst>
                </p:cNvPr>
                <p:cNvSpPr/>
                <p:nvPr/>
              </p:nvSpPr>
              <p:spPr>
                <a:xfrm rot="-780000">
                  <a:off x="1867612" y="4081525"/>
                  <a:ext cx="2623" cy="4306"/>
                </a:xfrm>
                <a:custGeom>
                  <a:avLst/>
                  <a:gdLst>
                    <a:gd name="connsiteX0" fmla="*/ 982 w 2623"/>
                    <a:gd name="connsiteY0" fmla="*/ 4974 h 4306"/>
                    <a:gd name="connsiteX1" fmla="*/ 2691 w 2623"/>
                    <a:gd name="connsiteY1" fmla="*/ 3065 h 4306"/>
                    <a:gd name="connsiteX2" fmla="*/ 2445 w 2623"/>
                    <a:gd name="connsiteY2" fmla="*/ 742 h 4306"/>
                    <a:gd name="connsiteX3" fmla="*/ 610 w 2623"/>
                    <a:gd name="connsiteY3" fmla="*/ 2056 h 4306"/>
                    <a:gd name="connsiteX4" fmla="*/ 982 w 2623"/>
                    <a:gd name="connsiteY4" fmla="*/ 4974 h 4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 h="4306">
                      <a:moveTo>
                        <a:pt x="982" y="4974"/>
                      </a:moveTo>
                      <a:cubicBezTo>
                        <a:pt x="1874" y="5197"/>
                        <a:pt x="2273" y="3910"/>
                        <a:pt x="2691" y="3065"/>
                      </a:cubicBezTo>
                      <a:cubicBezTo>
                        <a:pt x="3234" y="1922"/>
                        <a:pt x="3039" y="1155"/>
                        <a:pt x="2445" y="742"/>
                      </a:cubicBezTo>
                      <a:cubicBezTo>
                        <a:pt x="1725" y="542"/>
                        <a:pt x="1107" y="965"/>
                        <a:pt x="610" y="2056"/>
                      </a:cubicBezTo>
                      <a:cubicBezTo>
                        <a:pt x="192" y="3065"/>
                        <a:pt x="387" y="4849"/>
                        <a:pt x="982" y="49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2" name="Freeform 4851">
                  <a:extLst>
                    <a:ext uri="{FF2B5EF4-FFF2-40B4-BE49-F238E27FC236}">
                      <a16:creationId xmlns:a16="http://schemas.microsoft.com/office/drawing/2014/main" id="{B54C4888-50A5-3239-B41B-795FF34B7EB6}"/>
                    </a:ext>
                  </a:extLst>
                </p:cNvPr>
                <p:cNvSpPr/>
                <p:nvPr/>
              </p:nvSpPr>
              <p:spPr>
                <a:xfrm rot="-780000">
                  <a:off x="1776179" y="4046688"/>
                  <a:ext cx="2660" cy="4168"/>
                </a:xfrm>
                <a:custGeom>
                  <a:avLst/>
                  <a:gdLst>
                    <a:gd name="connsiteX0" fmla="*/ 2431 w 2660"/>
                    <a:gd name="connsiteY0" fmla="*/ 730 h 4168"/>
                    <a:gd name="connsiteX1" fmla="*/ 573 w 2660"/>
                    <a:gd name="connsiteY1" fmla="*/ 2491 h 4168"/>
                    <a:gd name="connsiteX2" fmla="*/ 1191 w 2660"/>
                    <a:gd name="connsiteY2" fmla="*/ 4772 h 4168"/>
                    <a:gd name="connsiteX3" fmla="*/ 2728 w 2660"/>
                    <a:gd name="connsiteY3" fmla="*/ 3406 h 4168"/>
                    <a:gd name="connsiteX4" fmla="*/ 2431 w 2660"/>
                    <a:gd name="connsiteY4" fmla="*/ 730 h 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 h="4168">
                      <a:moveTo>
                        <a:pt x="2431" y="730"/>
                      </a:moveTo>
                      <a:cubicBezTo>
                        <a:pt x="1762" y="507"/>
                        <a:pt x="1037" y="1194"/>
                        <a:pt x="573" y="2491"/>
                      </a:cubicBezTo>
                      <a:cubicBezTo>
                        <a:pt x="108" y="3885"/>
                        <a:pt x="499" y="4451"/>
                        <a:pt x="1191" y="4772"/>
                      </a:cubicBezTo>
                      <a:cubicBezTo>
                        <a:pt x="1883" y="5093"/>
                        <a:pt x="2356" y="4475"/>
                        <a:pt x="2728" y="3406"/>
                      </a:cubicBezTo>
                      <a:cubicBezTo>
                        <a:pt x="3225" y="1947"/>
                        <a:pt x="3100" y="953"/>
                        <a:pt x="2431" y="73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3" name="Freeform 4852">
                  <a:extLst>
                    <a:ext uri="{FF2B5EF4-FFF2-40B4-BE49-F238E27FC236}">
                      <a16:creationId xmlns:a16="http://schemas.microsoft.com/office/drawing/2014/main" id="{B5A7353E-4846-6CF5-578E-34AAC9E23E56}"/>
                    </a:ext>
                  </a:extLst>
                </p:cNvPr>
                <p:cNvSpPr/>
                <p:nvPr/>
              </p:nvSpPr>
              <p:spPr>
                <a:xfrm rot="-780000">
                  <a:off x="1804030" y="4069024"/>
                  <a:ext cx="2111" cy="4414"/>
                </a:xfrm>
                <a:custGeom>
                  <a:avLst/>
                  <a:gdLst>
                    <a:gd name="connsiteX0" fmla="*/ 1142 w 2111"/>
                    <a:gd name="connsiteY0" fmla="*/ 5106 h 4414"/>
                    <a:gd name="connsiteX1" fmla="*/ 2132 w 2111"/>
                    <a:gd name="connsiteY1" fmla="*/ 4065 h 4414"/>
                    <a:gd name="connsiteX2" fmla="*/ 1737 w 2111"/>
                    <a:gd name="connsiteY2" fmla="*/ 692 h 4414"/>
                    <a:gd name="connsiteX3" fmla="*/ 571 w 2111"/>
                    <a:gd name="connsiteY3" fmla="*/ 2156 h 4414"/>
                    <a:gd name="connsiteX4" fmla="*/ 1142 w 2111"/>
                    <a:gd name="connsiteY4" fmla="*/ 5106 h 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 h="4414">
                      <a:moveTo>
                        <a:pt x="1142" y="5106"/>
                      </a:moveTo>
                      <a:cubicBezTo>
                        <a:pt x="1389" y="5129"/>
                        <a:pt x="1937" y="4511"/>
                        <a:pt x="2132" y="4065"/>
                      </a:cubicBezTo>
                      <a:cubicBezTo>
                        <a:pt x="2703" y="2671"/>
                        <a:pt x="2596" y="1040"/>
                        <a:pt x="1737" y="692"/>
                      </a:cubicBezTo>
                      <a:cubicBezTo>
                        <a:pt x="1284" y="1125"/>
                        <a:pt x="892" y="1618"/>
                        <a:pt x="571" y="2156"/>
                      </a:cubicBezTo>
                      <a:cubicBezTo>
                        <a:pt x="125" y="3145"/>
                        <a:pt x="497" y="5083"/>
                        <a:pt x="1142" y="51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4" name="Freeform 4853">
                  <a:extLst>
                    <a:ext uri="{FF2B5EF4-FFF2-40B4-BE49-F238E27FC236}">
                      <a16:creationId xmlns:a16="http://schemas.microsoft.com/office/drawing/2014/main" id="{0B1B82EC-8711-D2F5-69FE-D5444AB43BDA}"/>
                    </a:ext>
                  </a:extLst>
                </p:cNvPr>
                <p:cNvSpPr/>
                <p:nvPr/>
              </p:nvSpPr>
              <p:spPr>
                <a:xfrm rot="-780000">
                  <a:off x="1890900" y="4011441"/>
                  <a:ext cx="1162" cy="3141"/>
                </a:xfrm>
                <a:custGeom>
                  <a:avLst/>
                  <a:gdLst>
                    <a:gd name="connsiteX0" fmla="*/ 786 w 1162"/>
                    <a:gd name="connsiteY0" fmla="*/ 732 h 3141"/>
                    <a:gd name="connsiteX1" fmla="*/ 837 w 1162"/>
                    <a:gd name="connsiteY1" fmla="*/ 732 h 3141"/>
                    <a:gd name="connsiteX2" fmla="*/ 763 w 1162"/>
                    <a:gd name="connsiteY2" fmla="*/ 681 h 3141"/>
                    <a:gd name="connsiteX3" fmla="*/ 391 w 1162"/>
                    <a:gd name="connsiteY3" fmla="*/ 2317 h 3141"/>
                    <a:gd name="connsiteX4" fmla="*/ 1232 w 1162"/>
                    <a:gd name="connsiteY4" fmla="*/ 3757 h 3141"/>
                    <a:gd name="connsiteX5" fmla="*/ 1553 w 1162"/>
                    <a:gd name="connsiteY5" fmla="*/ 1722 h 3141"/>
                    <a:gd name="connsiteX6" fmla="*/ 1232 w 1162"/>
                    <a:gd name="connsiteY6" fmla="*/ 1647 h 3141"/>
                    <a:gd name="connsiteX7" fmla="*/ 786 w 1162"/>
                    <a:gd name="connsiteY7" fmla="*/ 732 h 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 h="3141">
                      <a:moveTo>
                        <a:pt x="786" y="732"/>
                      </a:moveTo>
                      <a:lnTo>
                        <a:pt x="837" y="732"/>
                      </a:lnTo>
                      <a:lnTo>
                        <a:pt x="763" y="681"/>
                      </a:lnTo>
                      <a:cubicBezTo>
                        <a:pt x="556" y="1204"/>
                        <a:pt x="430" y="1755"/>
                        <a:pt x="391" y="2317"/>
                      </a:cubicBezTo>
                      <a:cubicBezTo>
                        <a:pt x="368" y="3306"/>
                        <a:pt x="814" y="4054"/>
                        <a:pt x="1232" y="3757"/>
                      </a:cubicBezTo>
                      <a:cubicBezTo>
                        <a:pt x="1381" y="3037"/>
                        <a:pt x="1478" y="2363"/>
                        <a:pt x="1553" y="1722"/>
                      </a:cubicBezTo>
                      <a:lnTo>
                        <a:pt x="1232" y="1647"/>
                      </a:lnTo>
                      <a:cubicBezTo>
                        <a:pt x="860" y="1559"/>
                        <a:pt x="935" y="1053"/>
                        <a:pt x="786" y="73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5" name="Freeform 4854">
                  <a:extLst>
                    <a:ext uri="{FF2B5EF4-FFF2-40B4-BE49-F238E27FC236}">
                      <a16:creationId xmlns:a16="http://schemas.microsoft.com/office/drawing/2014/main" id="{D426ECCF-959E-D698-D8A2-48D53BF51873}"/>
                    </a:ext>
                  </a:extLst>
                </p:cNvPr>
                <p:cNvSpPr/>
                <p:nvPr/>
              </p:nvSpPr>
              <p:spPr>
                <a:xfrm rot="-780000">
                  <a:off x="1890775" y="4010365"/>
                  <a:ext cx="1023" cy="1117"/>
                </a:xfrm>
                <a:custGeom>
                  <a:avLst/>
                  <a:gdLst>
                    <a:gd name="connsiteX0" fmla="*/ 1375 w 1023"/>
                    <a:gd name="connsiteY0" fmla="*/ 1599 h 1117"/>
                    <a:gd name="connsiteX1" fmla="*/ 911 w 1023"/>
                    <a:gd name="connsiteY1" fmla="*/ 907 h 1117"/>
                    <a:gd name="connsiteX2" fmla="*/ 390 w 1023"/>
                    <a:gd name="connsiteY2" fmla="*/ 1748 h 1117"/>
                    <a:gd name="connsiteX3" fmla="*/ 465 w 1023"/>
                    <a:gd name="connsiteY3" fmla="*/ 1799 h 1117"/>
                  </a:gdLst>
                  <a:ahLst/>
                  <a:cxnLst>
                    <a:cxn ang="0">
                      <a:pos x="connsiteX0" y="connsiteY0"/>
                    </a:cxn>
                    <a:cxn ang="0">
                      <a:pos x="connsiteX1" y="connsiteY1"/>
                    </a:cxn>
                    <a:cxn ang="0">
                      <a:pos x="connsiteX2" y="connsiteY2"/>
                    </a:cxn>
                    <a:cxn ang="0">
                      <a:pos x="connsiteX3" y="connsiteY3"/>
                    </a:cxn>
                  </a:cxnLst>
                  <a:rect l="l" t="t" r="r" b="b"/>
                  <a:pathLst>
                    <a:path w="1023" h="1117">
                      <a:moveTo>
                        <a:pt x="1375" y="1599"/>
                      </a:moveTo>
                      <a:cubicBezTo>
                        <a:pt x="1449" y="953"/>
                        <a:pt x="1473" y="335"/>
                        <a:pt x="911" y="907"/>
                      </a:cubicBezTo>
                      <a:cubicBezTo>
                        <a:pt x="690" y="1154"/>
                        <a:pt x="514" y="1439"/>
                        <a:pt x="390" y="1748"/>
                      </a:cubicBezTo>
                      <a:lnTo>
                        <a:pt x="465" y="179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6" name="Freeform 4855">
                  <a:extLst>
                    <a:ext uri="{FF2B5EF4-FFF2-40B4-BE49-F238E27FC236}">
                      <a16:creationId xmlns:a16="http://schemas.microsoft.com/office/drawing/2014/main" id="{0F86BB14-E1AF-94E0-B6FE-E0EF9B5AD025}"/>
                    </a:ext>
                  </a:extLst>
                </p:cNvPr>
                <p:cNvSpPr/>
                <p:nvPr/>
              </p:nvSpPr>
              <p:spPr>
                <a:xfrm rot="-780000">
                  <a:off x="1741567" y="4062259"/>
                  <a:ext cx="2354" cy="1838"/>
                </a:xfrm>
                <a:custGeom>
                  <a:avLst/>
                  <a:gdLst>
                    <a:gd name="connsiteX0" fmla="*/ 2720 w 2354"/>
                    <a:gd name="connsiteY0" fmla="*/ 1935 h 1838"/>
                    <a:gd name="connsiteX1" fmla="*/ 2102 w 2354"/>
                    <a:gd name="connsiteY1" fmla="*/ 695 h 1838"/>
                    <a:gd name="connsiteX2" fmla="*/ 513 w 2354"/>
                    <a:gd name="connsiteY2" fmla="*/ 1935 h 1838"/>
                    <a:gd name="connsiteX3" fmla="*/ 365 w 2354"/>
                    <a:gd name="connsiteY3" fmla="*/ 2530 h 1838"/>
                    <a:gd name="connsiteX4" fmla="*/ 2176 w 2354"/>
                    <a:gd name="connsiteY4" fmla="*/ 2033 h 1838"/>
                    <a:gd name="connsiteX5" fmla="*/ 2720 w 2354"/>
                    <a:gd name="connsiteY5" fmla="*/ 1935 h 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 h="1838">
                      <a:moveTo>
                        <a:pt x="2720" y="1935"/>
                      </a:moveTo>
                      <a:cubicBezTo>
                        <a:pt x="2668" y="1169"/>
                        <a:pt x="2446" y="644"/>
                        <a:pt x="2102" y="695"/>
                      </a:cubicBezTo>
                      <a:cubicBezTo>
                        <a:pt x="1432" y="888"/>
                        <a:pt x="863" y="1332"/>
                        <a:pt x="513" y="1935"/>
                      </a:cubicBezTo>
                      <a:cubicBezTo>
                        <a:pt x="435" y="2125"/>
                        <a:pt x="385" y="2326"/>
                        <a:pt x="365" y="2530"/>
                      </a:cubicBezTo>
                      <a:cubicBezTo>
                        <a:pt x="993" y="2474"/>
                        <a:pt x="1607" y="2306"/>
                        <a:pt x="2176" y="2033"/>
                      </a:cubicBezTo>
                      <a:cubicBezTo>
                        <a:pt x="2350" y="1967"/>
                        <a:pt x="2534" y="1934"/>
                        <a:pt x="2720" y="193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7" name="Freeform 4856">
                  <a:extLst>
                    <a:ext uri="{FF2B5EF4-FFF2-40B4-BE49-F238E27FC236}">
                      <a16:creationId xmlns:a16="http://schemas.microsoft.com/office/drawing/2014/main" id="{924E931D-83DD-8581-AB21-0E374B530E1F}"/>
                    </a:ext>
                  </a:extLst>
                </p:cNvPr>
                <p:cNvSpPr/>
                <p:nvPr/>
              </p:nvSpPr>
              <p:spPr>
                <a:xfrm rot="-780000">
                  <a:off x="1849367" y="4065964"/>
                  <a:ext cx="3466" cy="2852"/>
                </a:xfrm>
                <a:custGeom>
                  <a:avLst/>
                  <a:gdLst>
                    <a:gd name="connsiteX0" fmla="*/ 3054 w 3466"/>
                    <a:gd name="connsiteY0" fmla="*/ 3167 h 2852"/>
                    <a:gd name="connsiteX1" fmla="*/ 3849 w 3466"/>
                    <a:gd name="connsiteY1" fmla="*/ 1875 h 2852"/>
                    <a:gd name="connsiteX2" fmla="*/ 3384 w 3466"/>
                    <a:gd name="connsiteY2" fmla="*/ 886 h 2852"/>
                    <a:gd name="connsiteX3" fmla="*/ 2344 w 3466"/>
                    <a:gd name="connsiteY3" fmla="*/ 760 h 2852"/>
                    <a:gd name="connsiteX4" fmla="*/ 384 w 3466"/>
                    <a:gd name="connsiteY4" fmla="*/ 1652 h 2852"/>
                    <a:gd name="connsiteX5" fmla="*/ 1466 w 3466"/>
                    <a:gd name="connsiteY5" fmla="*/ 3543 h 2852"/>
                    <a:gd name="connsiteX6" fmla="*/ 3054 w 3466"/>
                    <a:gd name="connsiteY6" fmla="*/ 3167 h 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6" h="2852">
                      <a:moveTo>
                        <a:pt x="3054" y="3167"/>
                      </a:moveTo>
                      <a:cubicBezTo>
                        <a:pt x="3456" y="2838"/>
                        <a:pt x="3736" y="2383"/>
                        <a:pt x="3849" y="1875"/>
                      </a:cubicBezTo>
                      <a:cubicBezTo>
                        <a:pt x="3871" y="1488"/>
                        <a:pt x="3696" y="1116"/>
                        <a:pt x="3384" y="886"/>
                      </a:cubicBezTo>
                      <a:cubicBezTo>
                        <a:pt x="3077" y="682"/>
                        <a:pt x="2691" y="635"/>
                        <a:pt x="2344" y="760"/>
                      </a:cubicBezTo>
                      <a:cubicBezTo>
                        <a:pt x="1698" y="983"/>
                        <a:pt x="1029" y="1355"/>
                        <a:pt x="384" y="1652"/>
                      </a:cubicBezTo>
                      <a:lnTo>
                        <a:pt x="1466" y="3543"/>
                      </a:lnTo>
                      <a:cubicBezTo>
                        <a:pt x="2015" y="3525"/>
                        <a:pt x="2555" y="3397"/>
                        <a:pt x="3054" y="31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8" name="Freeform 4857">
                  <a:extLst>
                    <a:ext uri="{FF2B5EF4-FFF2-40B4-BE49-F238E27FC236}">
                      <a16:creationId xmlns:a16="http://schemas.microsoft.com/office/drawing/2014/main" id="{F15736CF-20A2-F360-ACC6-4E1D3168593F}"/>
                    </a:ext>
                  </a:extLst>
                </p:cNvPr>
                <p:cNvSpPr/>
                <p:nvPr/>
              </p:nvSpPr>
              <p:spPr>
                <a:xfrm rot="-780000">
                  <a:off x="1778280" y="4095638"/>
                  <a:ext cx="2296" cy="4339"/>
                </a:xfrm>
                <a:custGeom>
                  <a:avLst/>
                  <a:gdLst>
                    <a:gd name="connsiteX0" fmla="*/ 2485 w 2296"/>
                    <a:gd name="connsiteY0" fmla="*/ 2881 h 4339"/>
                    <a:gd name="connsiteX1" fmla="*/ 1765 w 2296"/>
                    <a:gd name="connsiteY1" fmla="*/ 697 h 4339"/>
                    <a:gd name="connsiteX2" fmla="*/ 371 w 2296"/>
                    <a:gd name="connsiteY2" fmla="*/ 1738 h 4339"/>
                    <a:gd name="connsiteX3" fmla="*/ 497 w 2296"/>
                    <a:gd name="connsiteY3" fmla="*/ 5036 h 4339"/>
                    <a:gd name="connsiteX4" fmla="*/ 2485 w 2296"/>
                    <a:gd name="connsiteY4" fmla="*/ 2881 h 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 h="4339">
                      <a:moveTo>
                        <a:pt x="2485" y="2881"/>
                      </a:moveTo>
                      <a:cubicBezTo>
                        <a:pt x="2949" y="2114"/>
                        <a:pt x="2462" y="697"/>
                        <a:pt x="1765" y="697"/>
                      </a:cubicBezTo>
                      <a:cubicBezTo>
                        <a:pt x="1444" y="697"/>
                        <a:pt x="998" y="1268"/>
                        <a:pt x="371" y="1738"/>
                      </a:cubicBezTo>
                      <a:lnTo>
                        <a:pt x="497" y="5036"/>
                      </a:lnTo>
                      <a:cubicBezTo>
                        <a:pt x="1229" y="4385"/>
                        <a:pt x="1894" y="3663"/>
                        <a:pt x="2485" y="28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59" name="Freeform 4858">
                  <a:extLst>
                    <a:ext uri="{FF2B5EF4-FFF2-40B4-BE49-F238E27FC236}">
                      <a16:creationId xmlns:a16="http://schemas.microsoft.com/office/drawing/2014/main" id="{99CD5ED5-42DE-E53B-617D-DB3B973F7E0F}"/>
                    </a:ext>
                  </a:extLst>
                </p:cNvPr>
                <p:cNvSpPr/>
                <p:nvPr/>
              </p:nvSpPr>
              <p:spPr>
                <a:xfrm rot="-780000">
                  <a:off x="1884600" y="4039389"/>
                  <a:ext cx="2250" cy="3206"/>
                </a:xfrm>
                <a:custGeom>
                  <a:avLst/>
                  <a:gdLst>
                    <a:gd name="connsiteX0" fmla="*/ 2640 w 2250"/>
                    <a:gd name="connsiteY0" fmla="*/ 1434 h 3206"/>
                    <a:gd name="connsiteX1" fmla="*/ 1712 w 2250"/>
                    <a:gd name="connsiteY1" fmla="*/ 691 h 3206"/>
                    <a:gd name="connsiteX2" fmla="*/ 546 w 2250"/>
                    <a:gd name="connsiteY2" fmla="*/ 2006 h 3206"/>
                    <a:gd name="connsiteX3" fmla="*/ 495 w 2250"/>
                    <a:gd name="connsiteY3" fmla="*/ 3892 h 3206"/>
                    <a:gd name="connsiteX4" fmla="*/ 2627 w 2250"/>
                    <a:gd name="connsiteY4" fmla="*/ 1462 h 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 h="3206">
                      <a:moveTo>
                        <a:pt x="2640" y="1434"/>
                      </a:moveTo>
                      <a:cubicBezTo>
                        <a:pt x="2471" y="1049"/>
                        <a:pt x="2124" y="771"/>
                        <a:pt x="1712" y="691"/>
                      </a:cubicBezTo>
                      <a:cubicBezTo>
                        <a:pt x="1191" y="617"/>
                        <a:pt x="745" y="1411"/>
                        <a:pt x="546" y="2006"/>
                      </a:cubicBezTo>
                      <a:cubicBezTo>
                        <a:pt x="357" y="2618"/>
                        <a:pt x="339" y="3271"/>
                        <a:pt x="495" y="3892"/>
                      </a:cubicBezTo>
                      <a:cubicBezTo>
                        <a:pt x="1215" y="3074"/>
                        <a:pt x="1888" y="2257"/>
                        <a:pt x="2627" y="14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0" name="Freeform 4859">
                  <a:extLst>
                    <a:ext uri="{FF2B5EF4-FFF2-40B4-BE49-F238E27FC236}">
                      <a16:creationId xmlns:a16="http://schemas.microsoft.com/office/drawing/2014/main" id="{0665C5FA-C8BA-647B-B0C3-7DCB73790995}"/>
                    </a:ext>
                  </a:extLst>
                </p:cNvPr>
                <p:cNvSpPr/>
                <p:nvPr/>
              </p:nvSpPr>
              <p:spPr>
                <a:xfrm rot="-780000">
                  <a:off x="1884836" y="4040082"/>
                  <a:ext cx="2348" cy="2881"/>
                </a:xfrm>
                <a:custGeom>
                  <a:avLst/>
                  <a:gdLst>
                    <a:gd name="connsiteX0" fmla="*/ 994 w 2348"/>
                    <a:gd name="connsiteY0" fmla="*/ 3567 h 2881"/>
                    <a:gd name="connsiteX1" fmla="*/ 1365 w 2348"/>
                    <a:gd name="connsiteY1" fmla="*/ 3441 h 2881"/>
                    <a:gd name="connsiteX2" fmla="*/ 1830 w 2348"/>
                    <a:gd name="connsiteY2" fmla="*/ 3242 h 2881"/>
                    <a:gd name="connsiteX3" fmla="*/ 2647 w 2348"/>
                    <a:gd name="connsiteY3" fmla="*/ 2819 h 2881"/>
                    <a:gd name="connsiteX4" fmla="*/ 2596 w 2348"/>
                    <a:gd name="connsiteY4" fmla="*/ 835 h 2881"/>
                    <a:gd name="connsiteX5" fmla="*/ 2522 w 2348"/>
                    <a:gd name="connsiteY5" fmla="*/ 686 h 2881"/>
                    <a:gd name="connsiteX6" fmla="*/ 2522 w 2348"/>
                    <a:gd name="connsiteY6" fmla="*/ 686 h 2881"/>
                    <a:gd name="connsiteX7" fmla="*/ 390 w 2348"/>
                    <a:gd name="connsiteY7" fmla="*/ 3139 h 2881"/>
                    <a:gd name="connsiteX8" fmla="*/ 994 w 2348"/>
                    <a:gd name="connsiteY8" fmla="*/ 3567 h 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8" h="2881">
                      <a:moveTo>
                        <a:pt x="994" y="3567"/>
                      </a:moveTo>
                      <a:lnTo>
                        <a:pt x="1365" y="3441"/>
                      </a:lnTo>
                      <a:lnTo>
                        <a:pt x="1830" y="3242"/>
                      </a:lnTo>
                      <a:cubicBezTo>
                        <a:pt x="2150" y="3093"/>
                        <a:pt x="2424" y="2893"/>
                        <a:pt x="2647" y="2819"/>
                      </a:cubicBezTo>
                      <a:cubicBezTo>
                        <a:pt x="2784" y="2162"/>
                        <a:pt x="2767" y="1483"/>
                        <a:pt x="2596" y="835"/>
                      </a:cubicBezTo>
                      <a:lnTo>
                        <a:pt x="2522" y="686"/>
                      </a:lnTo>
                      <a:lnTo>
                        <a:pt x="2522" y="686"/>
                      </a:lnTo>
                      <a:cubicBezTo>
                        <a:pt x="1802" y="1504"/>
                        <a:pt x="1128" y="2322"/>
                        <a:pt x="390" y="3139"/>
                      </a:cubicBezTo>
                      <a:cubicBezTo>
                        <a:pt x="466" y="3406"/>
                        <a:pt x="717" y="3584"/>
                        <a:pt x="994" y="35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1" name="Freeform 4860">
                  <a:extLst>
                    <a:ext uri="{FF2B5EF4-FFF2-40B4-BE49-F238E27FC236}">
                      <a16:creationId xmlns:a16="http://schemas.microsoft.com/office/drawing/2014/main" id="{BFCE70D4-7AA3-898A-DE9E-B29AD84C4B3B}"/>
                    </a:ext>
                  </a:extLst>
                </p:cNvPr>
                <p:cNvSpPr/>
                <p:nvPr/>
              </p:nvSpPr>
              <p:spPr>
                <a:xfrm rot="-780000">
                  <a:off x="1790213" y="3992669"/>
                  <a:ext cx="2180" cy="3640"/>
                </a:xfrm>
                <a:custGeom>
                  <a:avLst/>
                  <a:gdLst>
                    <a:gd name="connsiteX0" fmla="*/ 716 w 2180"/>
                    <a:gd name="connsiteY0" fmla="*/ 4252 h 3640"/>
                    <a:gd name="connsiteX1" fmla="*/ 2528 w 2180"/>
                    <a:gd name="connsiteY1" fmla="*/ 2737 h 3640"/>
                    <a:gd name="connsiteX2" fmla="*/ 2305 w 2180"/>
                    <a:gd name="connsiteY2" fmla="*/ 679 h 3640"/>
                    <a:gd name="connsiteX3" fmla="*/ 373 w 2180"/>
                    <a:gd name="connsiteY3" fmla="*/ 2440 h 3640"/>
                    <a:gd name="connsiteX4" fmla="*/ 716 w 2180"/>
                    <a:gd name="connsiteY4" fmla="*/ 4252 h 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0" h="3640">
                      <a:moveTo>
                        <a:pt x="716" y="4252"/>
                      </a:moveTo>
                      <a:cubicBezTo>
                        <a:pt x="1408" y="4549"/>
                        <a:pt x="2203" y="3829"/>
                        <a:pt x="2528" y="2737"/>
                      </a:cubicBezTo>
                      <a:cubicBezTo>
                        <a:pt x="2597" y="2043"/>
                        <a:pt x="2522" y="1342"/>
                        <a:pt x="2305" y="679"/>
                      </a:cubicBezTo>
                      <a:lnTo>
                        <a:pt x="373" y="2440"/>
                      </a:lnTo>
                      <a:cubicBezTo>
                        <a:pt x="517" y="3281"/>
                        <a:pt x="466" y="4149"/>
                        <a:pt x="716" y="42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2" name="Freeform 4861">
                  <a:extLst>
                    <a:ext uri="{FF2B5EF4-FFF2-40B4-BE49-F238E27FC236}">
                      <a16:creationId xmlns:a16="http://schemas.microsoft.com/office/drawing/2014/main" id="{DE332F8F-42DD-F15B-38AB-E568E4F59F56}"/>
                    </a:ext>
                  </a:extLst>
                </p:cNvPr>
                <p:cNvSpPr/>
                <p:nvPr/>
              </p:nvSpPr>
              <p:spPr>
                <a:xfrm rot="-780000">
                  <a:off x="1815168" y="4069312"/>
                  <a:ext cx="2385" cy="3130"/>
                </a:xfrm>
                <a:custGeom>
                  <a:avLst/>
                  <a:gdLst>
                    <a:gd name="connsiteX0" fmla="*/ 378 w 2385"/>
                    <a:gd name="connsiteY0" fmla="*/ 1556 h 3130"/>
                    <a:gd name="connsiteX1" fmla="*/ 1469 w 2385"/>
                    <a:gd name="connsiteY1" fmla="*/ 3814 h 3130"/>
                    <a:gd name="connsiteX2" fmla="*/ 2733 w 2385"/>
                    <a:gd name="connsiteY2" fmla="*/ 2625 h 3130"/>
                    <a:gd name="connsiteX3" fmla="*/ 2236 w 2385"/>
                    <a:gd name="connsiteY3" fmla="*/ 692 h 3130"/>
                    <a:gd name="connsiteX4" fmla="*/ 378 w 2385"/>
                    <a:gd name="connsiteY4" fmla="*/ 1556 h 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 h="3130">
                      <a:moveTo>
                        <a:pt x="378" y="1556"/>
                      </a:moveTo>
                      <a:cubicBezTo>
                        <a:pt x="635" y="2356"/>
                        <a:pt x="1002" y="3116"/>
                        <a:pt x="1469" y="3814"/>
                      </a:cubicBezTo>
                      <a:cubicBezTo>
                        <a:pt x="1520" y="3912"/>
                        <a:pt x="2584" y="3122"/>
                        <a:pt x="2733" y="2625"/>
                      </a:cubicBezTo>
                      <a:cubicBezTo>
                        <a:pt x="2881" y="2128"/>
                        <a:pt x="2459" y="1459"/>
                        <a:pt x="2236" y="692"/>
                      </a:cubicBezTo>
                      <a:cubicBezTo>
                        <a:pt x="1594" y="928"/>
                        <a:pt x="972" y="1217"/>
                        <a:pt x="378" y="15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3" name="Freeform 4862">
                  <a:extLst>
                    <a:ext uri="{FF2B5EF4-FFF2-40B4-BE49-F238E27FC236}">
                      <a16:creationId xmlns:a16="http://schemas.microsoft.com/office/drawing/2014/main" id="{660B7E70-A88D-F2A6-8C7B-38924B437EE1}"/>
                    </a:ext>
                  </a:extLst>
                </p:cNvPr>
                <p:cNvSpPr/>
                <p:nvPr/>
              </p:nvSpPr>
              <p:spPr>
                <a:xfrm rot="-780000">
                  <a:off x="1756615" y="4040148"/>
                  <a:ext cx="564" cy="669"/>
                </a:xfrm>
                <a:custGeom>
                  <a:avLst/>
                  <a:gdLst>
                    <a:gd name="connsiteX0" fmla="*/ 388 w 564"/>
                    <a:gd name="connsiteY0" fmla="*/ 1356 h 669"/>
                    <a:gd name="connsiteX1" fmla="*/ 908 w 564"/>
                    <a:gd name="connsiteY1" fmla="*/ 711 h 669"/>
                    <a:gd name="connsiteX2" fmla="*/ 932 w 564"/>
                    <a:gd name="connsiteY2" fmla="*/ 687 h 669"/>
                    <a:gd name="connsiteX3" fmla="*/ 611 w 564"/>
                    <a:gd name="connsiteY3" fmla="*/ 762 h 669"/>
                    <a:gd name="connsiteX4" fmla="*/ 388 w 564"/>
                    <a:gd name="connsiteY4" fmla="*/ 1356 h 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 h="669">
                      <a:moveTo>
                        <a:pt x="388" y="1356"/>
                      </a:moveTo>
                      <a:lnTo>
                        <a:pt x="908" y="711"/>
                      </a:lnTo>
                      <a:lnTo>
                        <a:pt x="932" y="687"/>
                      </a:lnTo>
                      <a:lnTo>
                        <a:pt x="611" y="762"/>
                      </a:lnTo>
                      <a:cubicBezTo>
                        <a:pt x="411" y="785"/>
                        <a:pt x="323" y="1064"/>
                        <a:pt x="388" y="13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4" name="Freeform 4863">
                  <a:extLst>
                    <a:ext uri="{FF2B5EF4-FFF2-40B4-BE49-F238E27FC236}">
                      <a16:creationId xmlns:a16="http://schemas.microsoft.com/office/drawing/2014/main" id="{0D3A93C6-EB21-0B7A-98F2-7373D285C6CE}"/>
                    </a:ext>
                  </a:extLst>
                </p:cNvPr>
                <p:cNvSpPr/>
                <p:nvPr/>
              </p:nvSpPr>
              <p:spPr>
                <a:xfrm rot="-780000">
                  <a:off x="1798159" y="4047909"/>
                  <a:ext cx="2106" cy="2834"/>
                </a:xfrm>
                <a:custGeom>
                  <a:avLst/>
                  <a:gdLst>
                    <a:gd name="connsiteX0" fmla="*/ 2455 w 2106"/>
                    <a:gd name="connsiteY0" fmla="*/ 1906 h 2834"/>
                    <a:gd name="connsiteX1" fmla="*/ 2084 w 2106"/>
                    <a:gd name="connsiteY1" fmla="*/ 693 h 2834"/>
                    <a:gd name="connsiteX2" fmla="*/ 375 w 2106"/>
                    <a:gd name="connsiteY2" fmla="*/ 2157 h 2834"/>
                    <a:gd name="connsiteX3" fmla="*/ 597 w 2106"/>
                    <a:gd name="connsiteY3" fmla="*/ 3523 h 2834"/>
                    <a:gd name="connsiteX4" fmla="*/ 2455 w 2106"/>
                    <a:gd name="connsiteY4" fmla="*/ 1906 h 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 h="2834">
                      <a:moveTo>
                        <a:pt x="2455" y="1906"/>
                      </a:moveTo>
                      <a:cubicBezTo>
                        <a:pt x="2581" y="1483"/>
                        <a:pt x="2209" y="614"/>
                        <a:pt x="2084" y="693"/>
                      </a:cubicBezTo>
                      <a:cubicBezTo>
                        <a:pt x="1444" y="1093"/>
                        <a:pt x="868" y="1587"/>
                        <a:pt x="375" y="2157"/>
                      </a:cubicBezTo>
                      <a:lnTo>
                        <a:pt x="597" y="3523"/>
                      </a:lnTo>
                      <a:cubicBezTo>
                        <a:pt x="1528" y="3509"/>
                        <a:pt x="2313" y="2826"/>
                        <a:pt x="2455" y="19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5" name="Freeform 4864">
                  <a:extLst>
                    <a:ext uri="{FF2B5EF4-FFF2-40B4-BE49-F238E27FC236}">
                      <a16:creationId xmlns:a16="http://schemas.microsoft.com/office/drawing/2014/main" id="{DD173D7C-D614-7691-7241-EE43DB138D1B}"/>
                    </a:ext>
                  </a:extLst>
                </p:cNvPr>
                <p:cNvSpPr/>
                <p:nvPr/>
              </p:nvSpPr>
              <p:spPr>
                <a:xfrm rot="-780000">
                  <a:off x="1728825" y="3976716"/>
                  <a:ext cx="2981" cy="3487"/>
                </a:xfrm>
                <a:custGeom>
                  <a:avLst/>
                  <a:gdLst>
                    <a:gd name="connsiteX0" fmla="*/ 3330 w 2981"/>
                    <a:gd name="connsiteY0" fmla="*/ 1920 h 3487"/>
                    <a:gd name="connsiteX1" fmla="*/ 2865 w 2981"/>
                    <a:gd name="connsiteY1" fmla="*/ 731 h 3487"/>
                    <a:gd name="connsiteX2" fmla="*/ 362 w 2981"/>
                    <a:gd name="connsiteY2" fmla="*/ 3137 h 3487"/>
                    <a:gd name="connsiteX3" fmla="*/ 905 w 2981"/>
                    <a:gd name="connsiteY3" fmla="*/ 4067 h 3487"/>
                    <a:gd name="connsiteX4" fmla="*/ 1277 w 2981"/>
                    <a:gd name="connsiteY4" fmla="*/ 4164 h 3487"/>
                    <a:gd name="connsiteX5" fmla="*/ 3330 w 2981"/>
                    <a:gd name="connsiteY5" fmla="*/ 1920 h 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1" h="3487">
                      <a:moveTo>
                        <a:pt x="3330" y="1920"/>
                      </a:moveTo>
                      <a:cubicBezTo>
                        <a:pt x="3404" y="1548"/>
                        <a:pt x="3158" y="828"/>
                        <a:pt x="2865" y="731"/>
                      </a:cubicBezTo>
                      <a:cubicBezTo>
                        <a:pt x="2071" y="410"/>
                        <a:pt x="756" y="1548"/>
                        <a:pt x="362" y="3137"/>
                      </a:cubicBezTo>
                      <a:cubicBezTo>
                        <a:pt x="436" y="3286"/>
                        <a:pt x="585" y="3858"/>
                        <a:pt x="905" y="4067"/>
                      </a:cubicBezTo>
                      <a:lnTo>
                        <a:pt x="1277" y="4164"/>
                      </a:lnTo>
                      <a:cubicBezTo>
                        <a:pt x="2321" y="3850"/>
                        <a:pt x="3109" y="2988"/>
                        <a:pt x="3330" y="192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6" name="Freeform 4865">
                  <a:extLst>
                    <a:ext uri="{FF2B5EF4-FFF2-40B4-BE49-F238E27FC236}">
                      <a16:creationId xmlns:a16="http://schemas.microsoft.com/office/drawing/2014/main" id="{8AD1C7A7-2D02-2296-2934-D1D9CB519BC0}"/>
                    </a:ext>
                  </a:extLst>
                </p:cNvPr>
                <p:cNvSpPr/>
                <p:nvPr/>
              </p:nvSpPr>
              <p:spPr>
                <a:xfrm rot="-780000">
                  <a:off x="1732908" y="4060033"/>
                  <a:ext cx="1977" cy="3116"/>
                </a:xfrm>
                <a:custGeom>
                  <a:avLst/>
                  <a:gdLst>
                    <a:gd name="connsiteX0" fmla="*/ 2340 w 1977"/>
                    <a:gd name="connsiteY0" fmla="*/ 2344 h 3116"/>
                    <a:gd name="connsiteX1" fmla="*/ 1472 w 1977"/>
                    <a:gd name="connsiteY1" fmla="*/ 708 h 3116"/>
                    <a:gd name="connsiteX2" fmla="*/ 380 w 1977"/>
                    <a:gd name="connsiteY2" fmla="*/ 1526 h 3116"/>
                    <a:gd name="connsiteX3" fmla="*/ 580 w 1977"/>
                    <a:gd name="connsiteY3" fmla="*/ 3807 h 3116"/>
                  </a:gdLst>
                  <a:ahLst/>
                  <a:cxnLst>
                    <a:cxn ang="0">
                      <a:pos x="connsiteX0" y="connsiteY0"/>
                    </a:cxn>
                    <a:cxn ang="0">
                      <a:pos x="connsiteX1" y="connsiteY1"/>
                    </a:cxn>
                    <a:cxn ang="0">
                      <a:pos x="connsiteX2" y="connsiteY2"/>
                    </a:cxn>
                    <a:cxn ang="0">
                      <a:pos x="connsiteX3" y="connsiteY3"/>
                    </a:cxn>
                  </a:cxnLst>
                  <a:rect l="l" t="t" r="r" b="b"/>
                  <a:pathLst>
                    <a:path w="1977" h="3116">
                      <a:moveTo>
                        <a:pt x="2340" y="2344"/>
                      </a:moveTo>
                      <a:cubicBezTo>
                        <a:pt x="2148" y="1752"/>
                        <a:pt x="1854" y="1199"/>
                        <a:pt x="1472" y="708"/>
                      </a:cubicBezTo>
                      <a:cubicBezTo>
                        <a:pt x="1323" y="583"/>
                        <a:pt x="455" y="1173"/>
                        <a:pt x="380" y="1526"/>
                      </a:cubicBezTo>
                      <a:cubicBezTo>
                        <a:pt x="328" y="2292"/>
                        <a:pt x="395" y="3062"/>
                        <a:pt x="580" y="380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7" name="Freeform 4866">
                  <a:extLst>
                    <a:ext uri="{FF2B5EF4-FFF2-40B4-BE49-F238E27FC236}">
                      <a16:creationId xmlns:a16="http://schemas.microsoft.com/office/drawing/2014/main" id="{3926C0EA-15BD-452B-A181-6D0586BD2920}"/>
                    </a:ext>
                  </a:extLst>
                </p:cNvPr>
                <p:cNvSpPr/>
                <p:nvPr/>
              </p:nvSpPr>
              <p:spPr>
                <a:xfrm rot="-780000">
                  <a:off x="1809162" y="4007112"/>
                  <a:ext cx="1646" cy="4240"/>
                </a:xfrm>
                <a:custGeom>
                  <a:avLst/>
                  <a:gdLst>
                    <a:gd name="connsiteX0" fmla="*/ 2023 w 1646"/>
                    <a:gd name="connsiteY0" fmla="*/ 681 h 4240"/>
                    <a:gd name="connsiteX1" fmla="*/ 1600 w 1646"/>
                    <a:gd name="connsiteY1" fmla="*/ 755 h 4240"/>
                    <a:gd name="connsiteX2" fmla="*/ 383 w 1646"/>
                    <a:gd name="connsiteY2" fmla="*/ 4226 h 4240"/>
                    <a:gd name="connsiteX3" fmla="*/ 629 w 1646"/>
                    <a:gd name="connsiteY3" fmla="*/ 4918 h 4240"/>
                    <a:gd name="connsiteX4" fmla="*/ 1558 w 1646"/>
                    <a:gd name="connsiteY4" fmla="*/ 3929 h 4240"/>
                    <a:gd name="connsiteX5" fmla="*/ 2023 w 1646"/>
                    <a:gd name="connsiteY5" fmla="*/ 681 h 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 h="4240">
                      <a:moveTo>
                        <a:pt x="2023" y="681"/>
                      </a:moveTo>
                      <a:lnTo>
                        <a:pt x="1600" y="755"/>
                      </a:lnTo>
                      <a:cubicBezTo>
                        <a:pt x="1177" y="1894"/>
                        <a:pt x="759" y="3079"/>
                        <a:pt x="383" y="4226"/>
                      </a:cubicBezTo>
                      <a:cubicBezTo>
                        <a:pt x="332" y="4426"/>
                        <a:pt x="583" y="4970"/>
                        <a:pt x="629" y="4918"/>
                      </a:cubicBezTo>
                      <a:cubicBezTo>
                        <a:pt x="950" y="4672"/>
                        <a:pt x="1470" y="4249"/>
                        <a:pt x="1558" y="3929"/>
                      </a:cubicBezTo>
                      <a:cubicBezTo>
                        <a:pt x="1776" y="2842"/>
                        <a:pt x="1874" y="1754"/>
                        <a:pt x="2023" y="6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8" name="Freeform 4867">
                  <a:extLst>
                    <a:ext uri="{FF2B5EF4-FFF2-40B4-BE49-F238E27FC236}">
                      <a16:creationId xmlns:a16="http://schemas.microsoft.com/office/drawing/2014/main" id="{782CECC8-5A82-9F5B-23D5-DD5CAB1C4B35}"/>
                    </a:ext>
                  </a:extLst>
                </p:cNvPr>
                <p:cNvSpPr/>
                <p:nvPr/>
              </p:nvSpPr>
              <p:spPr>
                <a:xfrm rot="-780000">
                  <a:off x="1837790" y="4035089"/>
                  <a:ext cx="1960" cy="2868"/>
                </a:xfrm>
                <a:custGeom>
                  <a:avLst/>
                  <a:gdLst>
                    <a:gd name="connsiteX0" fmla="*/ 381 w 1960"/>
                    <a:gd name="connsiteY0" fmla="*/ 1406 h 2868"/>
                    <a:gd name="connsiteX1" fmla="*/ 1176 w 1960"/>
                    <a:gd name="connsiteY1" fmla="*/ 3539 h 2868"/>
                    <a:gd name="connsiteX2" fmla="*/ 2341 w 1960"/>
                    <a:gd name="connsiteY2" fmla="*/ 2869 h 2868"/>
                    <a:gd name="connsiteX3" fmla="*/ 1947 w 1960"/>
                    <a:gd name="connsiteY3" fmla="*/ 686 h 2868"/>
                  </a:gdLst>
                  <a:ahLst/>
                  <a:cxnLst>
                    <a:cxn ang="0">
                      <a:pos x="connsiteX0" y="connsiteY0"/>
                    </a:cxn>
                    <a:cxn ang="0">
                      <a:pos x="connsiteX1" y="connsiteY1"/>
                    </a:cxn>
                    <a:cxn ang="0">
                      <a:pos x="connsiteX2" y="connsiteY2"/>
                    </a:cxn>
                    <a:cxn ang="0">
                      <a:pos x="connsiteX3" y="connsiteY3"/>
                    </a:cxn>
                  </a:cxnLst>
                  <a:rect l="l" t="t" r="r" b="b"/>
                  <a:pathLst>
                    <a:path w="1960" h="2868">
                      <a:moveTo>
                        <a:pt x="381" y="1406"/>
                      </a:moveTo>
                      <a:cubicBezTo>
                        <a:pt x="555" y="2147"/>
                        <a:pt x="822" y="2864"/>
                        <a:pt x="1176" y="3539"/>
                      </a:cubicBezTo>
                      <a:cubicBezTo>
                        <a:pt x="1273" y="3664"/>
                        <a:pt x="2341" y="2995"/>
                        <a:pt x="2341" y="2869"/>
                      </a:cubicBezTo>
                      <a:cubicBezTo>
                        <a:pt x="2315" y="2127"/>
                        <a:pt x="2182" y="1391"/>
                        <a:pt x="1947" y="6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69" name="Freeform 4868">
                  <a:extLst>
                    <a:ext uri="{FF2B5EF4-FFF2-40B4-BE49-F238E27FC236}">
                      <a16:creationId xmlns:a16="http://schemas.microsoft.com/office/drawing/2014/main" id="{BA5C7F07-E8F8-B66B-FE29-6C0E432F7B47}"/>
                    </a:ext>
                  </a:extLst>
                </p:cNvPr>
                <p:cNvSpPr/>
                <p:nvPr/>
              </p:nvSpPr>
              <p:spPr>
                <a:xfrm rot="-780000">
                  <a:off x="1882789" y="4102927"/>
                  <a:ext cx="1115" cy="3024"/>
                </a:xfrm>
                <a:custGeom>
                  <a:avLst/>
                  <a:gdLst>
                    <a:gd name="connsiteX0" fmla="*/ 1505 w 1115"/>
                    <a:gd name="connsiteY0" fmla="*/ 1984 h 3024"/>
                    <a:gd name="connsiteX1" fmla="*/ 1408 w 1115"/>
                    <a:gd name="connsiteY1" fmla="*/ 697 h 3024"/>
                    <a:gd name="connsiteX2" fmla="*/ 516 w 1115"/>
                    <a:gd name="connsiteY2" fmla="*/ 1789 h 3024"/>
                    <a:gd name="connsiteX3" fmla="*/ 390 w 1115"/>
                    <a:gd name="connsiteY3" fmla="*/ 3722 h 3024"/>
                    <a:gd name="connsiteX4" fmla="*/ 1505 w 1115"/>
                    <a:gd name="connsiteY4" fmla="*/ 1984 h 3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 h="3024">
                      <a:moveTo>
                        <a:pt x="1505" y="1984"/>
                      </a:moveTo>
                      <a:lnTo>
                        <a:pt x="1408" y="697"/>
                      </a:lnTo>
                      <a:cubicBezTo>
                        <a:pt x="1084" y="1039"/>
                        <a:pt x="786" y="1404"/>
                        <a:pt x="516" y="1789"/>
                      </a:cubicBezTo>
                      <a:cubicBezTo>
                        <a:pt x="426" y="2429"/>
                        <a:pt x="384" y="3076"/>
                        <a:pt x="390" y="3722"/>
                      </a:cubicBezTo>
                      <a:cubicBezTo>
                        <a:pt x="802" y="3169"/>
                        <a:pt x="1174" y="2589"/>
                        <a:pt x="1505" y="19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0" name="Freeform 4869">
                  <a:extLst>
                    <a:ext uri="{FF2B5EF4-FFF2-40B4-BE49-F238E27FC236}">
                      <a16:creationId xmlns:a16="http://schemas.microsoft.com/office/drawing/2014/main" id="{A1033585-537F-D7AC-C039-A6AD96F248F5}"/>
                    </a:ext>
                  </a:extLst>
                </p:cNvPr>
                <p:cNvSpPr/>
                <p:nvPr/>
              </p:nvSpPr>
              <p:spPr>
                <a:xfrm rot="-780000">
                  <a:off x="1822137" y="4039446"/>
                  <a:ext cx="2484" cy="3565"/>
                </a:xfrm>
                <a:custGeom>
                  <a:avLst/>
                  <a:gdLst>
                    <a:gd name="connsiteX0" fmla="*/ 1326 w 2484"/>
                    <a:gd name="connsiteY0" fmla="*/ 782 h 3565"/>
                    <a:gd name="connsiteX1" fmla="*/ 434 w 2484"/>
                    <a:gd name="connsiteY1" fmla="*/ 759 h 3565"/>
                    <a:gd name="connsiteX2" fmla="*/ 434 w 2484"/>
                    <a:gd name="connsiteY2" fmla="*/ 1823 h 3565"/>
                    <a:gd name="connsiteX3" fmla="*/ 2320 w 2484"/>
                    <a:gd name="connsiteY3" fmla="*/ 4253 h 3565"/>
                    <a:gd name="connsiteX4" fmla="*/ 2864 w 2484"/>
                    <a:gd name="connsiteY4" fmla="*/ 3635 h 3565"/>
                    <a:gd name="connsiteX5" fmla="*/ 1326 w 2484"/>
                    <a:gd name="connsiteY5" fmla="*/ 782 h 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4" h="3565">
                      <a:moveTo>
                        <a:pt x="1326" y="782"/>
                      </a:moveTo>
                      <a:cubicBezTo>
                        <a:pt x="1201" y="582"/>
                        <a:pt x="732" y="759"/>
                        <a:pt x="434" y="759"/>
                      </a:cubicBezTo>
                      <a:cubicBezTo>
                        <a:pt x="434" y="1130"/>
                        <a:pt x="309" y="1627"/>
                        <a:pt x="434" y="1823"/>
                      </a:cubicBezTo>
                      <a:cubicBezTo>
                        <a:pt x="1052" y="2691"/>
                        <a:pt x="1698" y="3458"/>
                        <a:pt x="2320" y="4253"/>
                      </a:cubicBezTo>
                      <a:lnTo>
                        <a:pt x="2864" y="3635"/>
                      </a:lnTo>
                      <a:cubicBezTo>
                        <a:pt x="2367" y="2664"/>
                        <a:pt x="1874" y="1674"/>
                        <a:pt x="1326" y="7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1" name="Freeform 4870">
                  <a:extLst>
                    <a:ext uri="{FF2B5EF4-FFF2-40B4-BE49-F238E27FC236}">
                      <a16:creationId xmlns:a16="http://schemas.microsoft.com/office/drawing/2014/main" id="{78EDE988-C988-2C39-954C-C103C465F25C}"/>
                    </a:ext>
                  </a:extLst>
                </p:cNvPr>
                <p:cNvSpPr/>
                <p:nvPr/>
              </p:nvSpPr>
              <p:spPr>
                <a:xfrm rot="-780000">
                  <a:off x="1828162" y="4047304"/>
                  <a:ext cx="1216" cy="3359"/>
                </a:xfrm>
                <a:custGeom>
                  <a:avLst/>
                  <a:gdLst>
                    <a:gd name="connsiteX0" fmla="*/ 1272 w 1216"/>
                    <a:gd name="connsiteY0" fmla="*/ 688 h 3359"/>
                    <a:gd name="connsiteX1" fmla="*/ 380 w 1216"/>
                    <a:gd name="connsiteY1" fmla="*/ 1208 h 3359"/>
                    <a:gd name="connsiteX2" fmla="*/ 528 w 1216"/>
                    <a:gd name="connsiteY2" fmla="*/ 3996 h 3359"/>
                    <a:gd name="connsiteX3" fmla="*/ 951 w 1216"/>
                    <a:gd name="connsiteY3" fmla="*/ 4047 h 3359"/>
                    <a:gd name="connsiteX4" fmla="*/ 1597 w 1216"/>
                    <a:gd name="connsiteY4" fmla="*/ 3304 h 3359"/>
                    <a:gd name="connsiteX5" fmla="*/ 1272 w 1216"/>
                    <a:gd name="connsiteY5" fmla="*/ 688 h 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 h="3359">
                      <a:moveTo>
                        <a:pt x="1272" y="688"/>
                      </a:moveTo>
                      <a:cubicBezTo>
                        <a:pt x="951" y="860"/>
                        <a:pt x="380" y="1111"/>
                        <a:pt x="380" y="1208"/>
                      </a:cubicBezTo>
                      <a:cubicBezTo>
                        <a:pt x="380" y="2138"/>
                        <a:pt x="477" y="3067"/>
                        <a:pt x="528" y="3996"/>
                      </a:cubicBezTo>
                      <a:lnTo>
                        <a:pt x="951" y="4047"/>
                      </a:lnTo>
                      <a:cubicBezTo>
                        <a:pt x="1174" y="3773"/>
                        <a:pt x="1597" y="3476"/>
                        <a:pt x="1597" y="3304"/>
                      </a:cubicBezTo>
                      <a:cubicBezTo>
                        <a:pt x="1564" y="2398"/>
                        <a:pt x="1397" y="1557"/>
                        <a:pt x="1272" y="68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2" name="Freeform 4871">
                  <a:extLst>
                    <a:ext uri="{FF2B5EF4-FFF2-40B4-BE49-F238E27FC236}">
                      <a16:creationId xmlns:a16="http://schemas.microsoft.com/office/drawing/2014/main" id="{24BADCE9-D014-9EB4-66EB-29CF286AAD04}"/>
                    </a:ext>
                  </a:extLst>
                </p:cNvPr>
                <p:cNvSpPr/>
                <p:nvPr/>
              </p:nvSpPr>
              <p:spPr>
                <a:xfrm rot="-780000">
                  <a:off x="1806644" y="4027345"/>
                  <a:ext cx="1447" cy="2544"/>
                </a:xfrm>
                <a:custGeom>
                  <a:avLst/>
                  <a:gdLst>
                    <a:gd name="connsiteX0" fmla="*/ 658 w 1447"/>
                    <a:gd name="connsiteY0" fmla="*/ 3212 h 2544"/>
                    <a:gd name="connsiteX1" fmla="*/ 1823 w 1447"/>
                    <a:gd name="connsiteY1" fmla="*/ 2320 h 2544"/>
                    <a:gd name="connsiteX2" fmla="*/ 1429 w 1447"/>
                    <a:gd name="connsiteY2" fmla="*/ 685 h 2544"/>
                    <a:gd name="connsiteX3" fmla="*/ 411 w 1447"/>
                    <a:gd name="connsiteY3" fmla="*/ 1800 h 2544"/>
                    <a:gd name="connsiteX4" fmla="*/ 658 w 1447"/>
                    <a:gd name="connsiteY4" fmla="*/ 3212 h 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 h="2544">
                      <a:moveTo>
                        <a:pt x="658" y="3212"/>
                      </a:moveTo>
                      <a:cubicBezTo>
                        <a:pt x="755" y="3338"/>
                        <a:pt x="1275" y="2748"/>
                        <a:pt x="1823" y="2320"/>
                      </a:cubicBezTo>
                      <a:lnTo>
                        <a:pt x="1429" y="685"/>
                      </a:lnTo>
                      <a:cubicBezTo>
                        <a:pt x="1080" y="1056"/>
                        <a:pt x="500" y="1405"/>
                        <a:pt x="411" y="1800"/>
                      </a:cubicBezTo>
                      <a:cubicBezTo>
                        <a:pt x="319" y="2285"/>
                        <a:pt x="407" y="2787"/>
                        <a:pt x="658" y="32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3" name="Freeform 4872">
                  <a:extLst>
                    <a:ext uri="{FF2B5EF4-FFF2-40B4-BE49-F238E27FC236}">
                      <a16:creationId xmlns:a16="http://schemas.microsoft.com/office/drawing/2014/main" id="{FA9362DB-ABDE-54DB-BAE1-C95A98206A55}"/>
                    </a:ext>
                  </a:extLst>
                </p:cNvPr>
                <p:cNvSpPr/>
                <p:nvPr/>
              </p:nvSpPr>
              <p:spPr>
                <a:xfrm rot="-780000">
                  <a:off x="1787607" y="4060379"/>
                  <a:ext cx="1658" cy="2335"/>
                </a:xfrm>
                <a:custGeom>
                  <a:avLst/>
                  <a:gdLst>
                    <a:gd name="connsiteX0" fmla="*/ 1000 w 1658"/>
                    <a:gd name="connsiteY0" fmla="*/ 3026 h 2335"/>
                    <a:gd name="connsiteX1" fmla="*/ 1139 w 1658"/>
                    <a:gd name="connsiteY1" fmla="*/ 3026 h 2335"/>
                    <a:gd name="connsiteX2" fmla="*/ 2031 w 1658"/>
                    <a:gd name="connsiteY2" fmla="*/ 2259 h 2335"/>
                    <a:gd name="connsiteX3" fmla="*/ 1636 w 1658"/>
                    <a:gd name="connsiteY3" fmla="*/ 721 h 2335"/>
                    <a:gd name="connsiteX4" fmla="*/ 373 w 1658"/>
                    <a:gd name="connsiteY4" fmla="*/ 1316 h 2335"/>
                    <a:gd name="connsiteX5" fmla="*/ 1000 w 1658"/>
                    <a:gd name="connsiteY5" fmla="*/ 3026 h 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 h="2335">
                      <a:moveTo>
                        <a:pt x="1000" y="3026"/>
                      </a:moveTo>
                      <a:lnTo>
                        <a:pt x="1139" y="3026"/>
                      </a:lnTo>
                      <a:cubicBezTo>
                        <a:pt x="1450" y="2787"/>
                        <a:pt x="1748" y="2531"/>
                        <a:pt x="2031" y="2259"/>
                      </a:cubicBezTo>
                      <a:cubicBezTo>
                        <a:pt x="1983" y="1729"/>
                        <a:pt x="1849" y="1209"/>
                        <a:pt x="1636" y="721"/>
                      </a:cubicBezTo>
                      <a:cubicBezTo>
                        <a:pt x="1511" y="573"/>
                        <a:pt x="991" y="995"/>
                        <a:pt x="373" y="1316"/>
                      </a:cubicBezTo>
                      <a:cubicBezTo>
                        <a:pt x="494" y="1914"/>
                        <a:pt x="705" y="2491"/>
                        <a:pt x="1000" y="30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4" name="Freeform 4873">
                  <a:extLst>
                    <a:ext uri="{FF2B5EF4-FFF2-40B4-BE49-F238E27FC236}">
                      <a16:creationId xmlns:a16="http://schemas.microsoft.com/office/drawing/2014/main" id="{537BD238-1435-9348-46B2-9D35C710E6E9}"/>
                    </a:ext>
                  </a:extLst>
                </p:cNvPr>
                <p:cNvSpPr/>
                <p:nvPr/>
              </p:nvSpPr>
              <p:spPr>
                <a:xfrm rot="-780000">
                  <a:off x="1788494" y="4062750"/>
                  <a:ext cx="162" cy="4646"/>
                </a:xfrm>
                <a:custGeom>
                  <a:avLst/>
                  <a:gdLst>
                    <a:gd name="connsiteX0" fmla="*/ 392 w 162"/>
                    <a:gd name="connsiteY0" fmla="*/ 691 h 4646"/>
                    <a:gd name="connsiteX1" fmla="*/ 535 w 162"/>
                    <a:gd name="connsiteY1" fmla="*/ 691 h 4646"/>
                    <a:gd name="connsiteX2" fmla="*/ 373 w 162"/>
                    <a:gd name="connsiteY2" fmla="*/ 691 h 4646"/>
                  </a:gdLst>
                  <a:ahLst/>
                  <a:cxnLst>
                    <a:cxn ang="0">
                      <a:pos x="connsiteX0" y="connsiteY0"/>
                    </a:cxn>
                    <a:cxn ang="0">
                      <a:pos x="connsiteX1" y="connsiteY1"/>
                    </a:cxn>
                    <a:cxn ang="0">
                      <a:pos x="connsiteX2" y="connsiteY2"/>
                    </a:cxn>
                  </a:cxnLst>
                  <a:rect l="l" t="t" r="r" b="b"/>
                  <a:pathLst>
                    <a:path w="162" h="4646">
                      <a:moveTo>
                        <a:pt x="392" y="691"/>
                      </a:moveTo>
                      <a:lnTo>
                        <a:pt x="535" y="691"/>
                      </a:lnTo>
                      <a:lnTo>
                        <a:pt x="373" y="69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5" name="Freeform 4874">
                  <a:extLst>
                    <a:ext uri="{FF2B5EF4-FFF2-40B4-BE49-F238E27FC236}">
                      <a16:creationId xmlns:a16="http://schemas.microsoft.com/office/drawing/2014/main" id="{379C089C-59D2-218F-8698-C6C70E24C0B0}"/>
                    </a:ext>
                  </a:extLst>
                </p:cNvPr>
                <p:cNvSpPr/>
                <p:nvPr/>
              </p:nvSpPr>
              <p:spPr>
                <a:xfrm rot="-780000">
                  <a:off x="1793321" y="4001858"/>
                  <a:ext cx="1452" cy="1812"/>
                </a:xfrm>
                <a:custGeom>
                  <a:avLst/>
                  <a:gdLst>
                    <a:gd name="connsiteX0" fmla="*/ 1324 w 1452"/>
                    <a:gd name="connsiteY0" fmla="*/ 2492 h 1812"/>
                    <a:gd name="connsiteX1" fmla="*/ 1788 w 1452"/>
                    <a:gd name="connsiteY1" fmla="*/ 1898 h 1812"/>
                    <a:gd name="connsiteX2" fmla="*/ 1640 w 1452"/>
                    <a:gd name="connsiteY2" fmla="*/ 680 h 1812"/>
                    <a:gd name="connsiteX3" fmla="*/ 474 w 1452"/>
                    <a:gd name="connsiteY3" fmla="*/ 1647 h 1812"/>
                    <a:gd name="connsiteX4" fmla="*/ 400 w 1452"/>
                    <a:gd name="connsiteY4" fmla="*/ 2367 h 1812"/>
                    <a:gd name="connsiteX5" fmla="*/ 497 w 1452"/>
                    <a:gd name="connsiteY5" fmla="*/ 2367 h 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 h="1812">
                      <a:moveTo>
                        <a:pt x="1324" y="2492"/>
                      </a:moveTo>
                      <a:cubicBezTo>
                        <a:pt x="1508" y="2319"/>
                        <a:pt x="1665" y="2118"/>
                        <a:pt x="1788" y="1898"/>
                      </a:cubicBezTo>
                      <a:cubicBezTo>
                        <a:pt x="1914" y="1651"/>
                        <a:pt x="1691" y="1103"/>
                        <a:pt x="1640" y="680"/>
                      </a:cubicBezTo>
                      <a:cubicBezTo>
                        <a:pt x="1208" y="947"/>
                        <a:pt x="816" y="1272"/>
                        <a:pt x="474" y="1647"/>
                      </a:cubicBezTo>
                      <a:cubicBezTo>
                        <a:pt x="373" y="1873"/>
                        <a:pt x="347" y="2125"/>
                        <a:pt x="400" y="2367"/>
                      </a:cubicBezTo>
                      <a:lnTo>
                        <a:pt x="497" y="236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6" name="Freeform 4875">
                  <a:extLst>
                    <a:ext uri="{FF2B5EF4-FFF2-40B4-BE49-F238E27FC236}">
                      <a16:creationId xmlns:a16="http://schemas.microsoft.com/office/drawing/2014/main" id="{AE49E213-71DA-14BF-E5EB-E20486BBF43C}"/>
                    </a:ext>
                  </a:extLst>
                </p:cNvPr>
                <p:cNvSpPr/>
                <p:nvPr/>
              </p:nvSpPr>
              <p:spPr>
                <a:xfrm rot="-780000">
                  <a:off x="1740765" y="4044296"/>
                  <a:ext cx="2006" cy="2183"/>
                </a:xfrm>
                <a:custGeom>
                  <a:avLst/>
                  <a:gdLst>
                    <a:gd name="connsiteX0" fmla="*/ 1307 w 2006"/>
                    <a:gd name="connsiteY0" fmla="*/ 2872 h 2183"/>
                    <a:gd name="connsiteX1" fmla="*/ 2371 w 2006"/>
                    <a:gd name="connsiteY1" fmla="*/ 1209 h 2183"/>
                    <a:gd name="connsiteX2" fmla="*/ 2074 w 2006"/>
                    <a:gd name="connsiteY2" fmla="*/ 688 h 2183"/>
                    <a:gd name="connsiteX3" fmla="*/ 364 w 2006"/>
                    <a:gd name="connsiteY3" fmla="*/ 2500 h 2183"/>
                    <a:gd name="connsiteX4" fmla="*/ 1307 w 2006"/>
                    <a:gd name="connsiteY4" fmla="*/ 2872 h 2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 h="2183">
                      <a:moveTo>
                        <a:pt x="1307" y="2872"/>
                      </a:moveTo>
                      <a:cubicBezTo>
                        <a:pt x="1679" y="2328"/>
                        <a:pt x="2027" y="1757"/>
                        <a:pt x="2371" y="1209"/>
                      </a:cubicBezTo>
                      <a:lnTo>
                        <a:pt x="2074" y="688"/>
                      </a:lnTo>
                      <a:cubicBezTo>
                        <a:pt x="1502" y="1283"/>
                        <a:pt x="908" y="1854"/>
                        <a:pt x="364" y="2500"/>
                      </a:cubicBezTo>
                      <a:cubicBezTo>
                        <a:pt x="688" y="2598"/>
                        <a:pt x="1003" y="2722"/>
                        <a:pt x="1307" y="28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7" name="Freeform 4876">
                  <a:extLst>
                    <a:ext uri="{FF2B5EF4-FFF2-40B4-BE49-F238E27FC236}">
                      <a16:creationId xmlns:a16="http://schemas.microsoft.com/office/drawing/2014/main" id="{F9121D68-6631-D649-1C84-A38D03722610}"/>
                    </a:ext>
                  </a:extLst>
                </p:cNvPr>
                <p:cNvSpPr/>
                <p:nvPr/>
              </p:nvSpPr>
              <p:spPr>
                <a:xfrm rot="-780000">
                  <a:off x="1886331" y="4072970"/>
                  <a:ext cx="821" cy="1956"/>
                </a:xfrm>
                <a:custGeom>
                  <a:avLst/>
                  <a:gdLst>
                    <a:gd name="connsiteX0" fmla="*/ 516 w 821"/>
                    <a:gd name="connsiteY0" fmla="*/ 2648 h 1956"/>
                    <a:gd name="connsiteX1" fmla="*/ 910 w 821"/>
                    <a:gd name="connsiteY1" fmla="*/ 2374 h 1956"/>
                    <a:gd name="connsiteX2" fmla="*/ 1059 w 821"/>
                    <a:gd name="connsiteY2" fmla="*/ 1802 h 1956"/>
                    <a:gd name="connsiteX3" fmla="*/ 1208 w 821"/>
                    <a:gd name="connsiteY3" fmla="*/ 1157 h 1956"/>
                    <a:gd name="connsiteX4" fmla="*/ 1059 w 821"/>
                    <a:gd name="connsiteY4" fmla="*/ 692 h 1956"/>
                    <a:gd name="connsiteX5" fmla="*/ 910 w 821"/>
                    <a:gd name="connsiteY5" fmla="*/ 692 h 1956"/>
                    <a:gd name="connsiteX6" fmla="*/ 390 w 821"/>
                    <a:gd name="connsiteY6" fmla="*/ 2504 h 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 h="1956">
                      <a:moveTo>
                        <a:pt x="516" y="2648"/>
                      </a:moveTo>
                      <a:cubicBezTo>
                        <a:pt x="641" y="2648"/>
                        <a:pt x="762" y="2523"/>
                        <a:pt x="910" y="2374"/>
                      </a:cubicBezTo>
                      <a:cubicBezTo>
                        <a:pt x="972" y="2187"/>
                        <a:pt x="1021" y="1996"/>
                        <a:pt x="1059" y="1802"/>
                      </a:cubicBezTo>
                      <a:lnTo>
                        <a:pt x="1208" y="1157"/>
                      </a:lnTo>
                      <a:cubicBezTo>
                        <a:pt x="1231" y="934"/>
                        <a:pt x="1157" y="734"/>
                        <a:pt x="1059" y="692"/>
                      </a:cubicBezTo>
                      <a:lnTo>
                        <a:pt x="910" y="692"/>
                      </a:lnTo>
                      <a:cubicBezTo>
                        <a:pt x="762" y="1236"/>
                        <a:pt x="590" y="1858"/>
                        <a:pt x="390" y="25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8" name="Freeform 4877">
                  <a:extLst>
                    <a:ext uri="{FF2B5EF4-FFF2-40B4-BE49-F238E27FC236}">
                      <a16:creationId xmlns:a16="http://schemas.microsoft.com/office/drawing/2014/main" id="{D4096A8B-8E37-2EB1-114A-8D70164C0269}"/>
                    </a:ext>
                  </a:extLst>
                </p:cNvPr>
                <p:cNvSpPr/>
                <p:nvPr/>
              </p:nvSpPr>
              <p:spPr>
                <a:xfrm rot="-780000">
                  <a:off x="1886084" y="4073066"/>
                  <a:ext cx="794" cy="1812"/>
                </a:xfrm>
                <a:custGeom>
                  <a:avLst/>
                  <a:gdLst>
                    <a:gd name="connsiteX0" fmla="*/ 855 w 794"/>
                    <a:gd name="connsiteY0" fmla="*/ 869 h 1812"/>
                    <a:gd name="connsiteX1" fmla="*/ 390 w 794"/>
                    <a:gd name="connsiteY1" fmla="*/ 1412 h 1812"/>
                    <a:gd name="connsiteX2" fmla="*/ 539 w 794"/>
                    <a:gd name="connsiteY2" fmla="*/ 2230 h 1812"/>
                    <a:gd name="connsiteX3" fmla="*/ 664 w 794"/>
                    <a:gd name="connsiteY3" fmla="*/ 2504 h 1812"/>
                    <a:gd name="connsiteX4" fmla="*/ 1184 w 794"/>
                    <a:gd name="connsiteY4" fmla="*/ 692 h 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 h="1812">
                      <a:moveTo>
                        <a:pt x="855" y="869"/>
                      </a:moveTo>
                      <a:lnTo>
                        <a:pt x="390" y="1412"/>
                      </a:lnTo>
                      <a:cubicBezTo>
                        <a:pt x="455" y="1682"/>
                        <a:pt x="505" y="1955"/>
                        <a:pt x="539" y="2230"/>
                      </a:cubicBezTo>
                      <a:lnTo>
                        <a:pt x="664" y="2504"/>
                      </a:lnTo>
                      <a:cubicBezTo>
                        <a:pt x="864" y="1858"/>
                        <a:pt x="1036" y="1240"/>
                        <a:pt x="1184" y="6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79" name="Freeform 4878">
                  <a:extLst>
                    <a:ext uri="{FF2B5EF4-FFF2-40B4-BE49-F238E27FC236}">
                      <a16:creationId xmlns:a16="http://schemas.microsoft.com/office/drawing/2014/main" id="{27A439E0-991B-99F2-670D-E38D12562F61}"/>
                    </a:ext>
                  </a:extLst>
                </p:cNvPr>
                <p:cNvSpPr/>
                <p:nvPr/>
              </p:nvSpPr>
              <p:spPr>
                <a:xfrm rot="-780000">
                  <a:off x="1852960" y="4054005"/>
                  <a:ext cx="1453" cy="2322"/>
                </a:xfrm>
                <a:custGeom>
                  <a:avLst/>
                  <a:gdLst>
                    <a:gd name="connsiteX0" fmla="*/ 695 w 1453"/>
                    <a:gd name="connsiteY0" fmla="*/ 2993 h 2322"/>
                    <a:gd name="connsiteX1" fmla="*/ 1838 w 1453"/>
                    <a:gd name="connsiteY1" fmla="*/ 2622 h 2322"/>
                    <a:gd name="connsiteX2" fmla="*/ 1786 w 1453"/>
                    <a:gd name="connsiteY2" fmla="*/ 689 h 2322"/>
                    <a:gd name="connsiteX3" fmla="*/ 421 w 1453"/>
                    <a:gd name="connsiteY3" fmla="*/ 1976 h 2322"/>
                    <a:gd name="connsiteX4" fmla="*/ 695 w 1453"/>
                    <a:gd name="connsiteY4" fmla="*/ 2993 h 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 h="2322">
                      <a:moveTo>
                        <a:pt x="695" y="2993"/>
                      </a:moveTo>
                      <a:cubicBezTo>
                        <a:pt x="992" y="3091"/>
                        <a:pt x="1438" y="2770"/>
                        <a:pt x="1838" y="2622"/>
                      </a:cubicBezTo>
                      <a:lnTo>
                        <a:pt x="1786" y="689"/>
                      </a:lnTo>
                      <a:cubicBezTo>
                        <a:pt x="1276" y="1055"/>
                        <a:pt x="816" y="1488"/>
                        <a:pt x="421" y="1976"/>
                      </a:cubicBezTo>
                      <a:cubicBezTo>
                        <a:pt x="300" y="2176"/>
                        <a:pt x="500" y="2947"/>
                        <a:pt x="695" y="29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0" name="Freeform 4879">
                  <a:extLst>
                    <a:ext uri="{FF2B5EF4-FFF2-40B4-BE49-F238E27FC236}">
                      <a16:creationId xmlns:a16="http://schemas.microsoft.com/office/drawing/2014/main" id="{E226CE43-A2DD-07D4-0D15-DB944CBA0CDF}"/>
                    </a:ext>
                  </a:extLst>
                </p:cNvPr>
                <p:cNvSpPr/>
                <p:nvPr/>
              </p:nvSpPr>
              <p:spPr>
                <a:xfrm rot="-780000">
                  <a:off x="1743763" y="4009758"/>
                  <a:ext cx="1733" cy="2011"/>
                </a:xfrm>
                <a:custGeom>
                  <a:avLst/>
                  <a:gdLst>
                    <a:gd name="connsiteX0" fmla="*/ 1108 w 1733"/>
                    <a:gd name="connsiteY0" fmla="*/ 2694 h 2011"/>
                    <a:gd name="connsiteX1" fmla="*/ 2074 w 1733"/>
                    <a:gd name="connsiteY1" fmla="*/ 1676 h 2011"/>
                    <a:gd name="connsiteX2" fmla="*/ 1925 w 1733"/>
                    <a:gd name="connsiteY2" fmla="*/ 682 h 2011"/>
                    <a:gd name="connsiteX3" fmla="*/ 1256 w 1733"/>
                    <a:gd name="connsiteY3" fmla="*/ 705 h 2011"/>
                    <a:gd name="connsiteX4" fmla="*/ 1057 w 1733"/>
                    <a:gd name="connsiteY4" fmla="*/ 705 h 2011"/>
                    <a:gd name="connsiteX5" fmla="*/ 365 w 1733"/>
                    <a:gd name="connsiteY5" fmla="*/ 1128 h 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3" h="2011">
                      <a:moveTo>
                        <a:pt x="1108" y="2694"/>
                      </a:moveTo>
                      <a:cubicBezTo>
                        <a:pt x="1428" y="2373"/>
                        <a:pt x="1948" y="2076"/>
                        <a:pt x="2074" y="1676"/>
                      </a:cubicBezTo>
                      <a:cubicBezTo>
                        <a:pt x="2133" y="1338"/>
                        <a:pt x="2081" y="989"/>
                        <a:pt x="1925" y="682"/>
                      </a:cubicBezTo>
                      <a:cubicBezTo>
                        <a:pt x="1702" y="682"/>
                        <a:pt x="1461" y="705"/>
                        <a:pt x="1256" y="705"/>
                      </a:cubicBezTo>
                      <a:lnTo>
                        <a:pt x="1057" y="705"/>
                      </a:lnTo>
                      <a:cubicBezTo>
                        <a:pt x="857" y="831"/>
                        <a:pt x="634" y="979"/>
                        <a:pt x="365" y="11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1" name="Freeform 4880">
                  <a:extLst>
                    <a:ext uri="{FF2B5EF4-FFF2-40B4-BE49-F238E27FC236}">
                      <a16:creationId xmlns:a16="http://schemas.microsoft.com/office/drawing/2014/main" id="{06F33C27-938E-C855-8159-4BC4DF792713}"/>
                    </a:ext>
                  </a:extLst>
                </p:cNvPr>
                <p:cNvSpPr/>
                <p:nvPr/>
              </p:nvSpPr>
              <p:spPr>
                <a:xfrm rot="-780000">
                  <a:off x="1804257" y="4004499"/>
                  <a:ext cx="1885" cy="1864"/>
                </a:xfrm>
                <a:custGeom>
                  <a:avLst/>
                  <a:gdLst>
                    <a:gd name="connsiteX0" fmla="*/ 375 w 1885"/>
                    <a:gd name="connsiteY0" fmla="*/ 2545 h 1864"/>
                    <a:gd name="connsiteX1" fmla="*/ 2261 w 1885"/>
                    <a:gd name="connsiteY1" fmla="*/ 858 h 1864"/>
                    <a:gd name="connsiteX2" fmla="*/ 375 w 1885"/>
                    <a:gd name="connsiteY2" fmla="*/ 2545 h 1864"/>
                  </a:gdLst>
                  <a:ahLst/>
                  <a:cxnLst>
                    <a:cxn ang="0">
                      <a:pos x="connsiteX0" y="connsiteY0"/>
                    </a:cxn>
                    <a:cxn ang="0">
                      <a:pos x="connsiteX1" y="connsiteY1"/>
                    </a:cxn>
                    <a:cxn ang="0">
                      <a:pos x="connsiteX2" y="connsiteY2"/>
                    </a:cxn>
                  </a:cxnLst>
                  <a:rect l="l" t="t" r="r" b="b"/>
                  <a:pathLst>
                    <a:path w="1885" h="1864">
                      <a:moveTo>
                        <a:pt x="375" y="2545"/>
                      </a:moveTo>
                      <a:lnTo>
                        <a:pt x="2261" y="858"/>
                      </a:lnTo>
                      <a:cubicBezTo>
                        <a:pt x="1216" y="384"/>
                        <a:pt x="696" y="830"/>
                        <a:pt x="375" y="254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2" name="Freeform 4881">
                  <a:extLst>
                    <a:ext uri="{FF2B5EF4-FFF2-40B4-BE49-F238E27FC236}">
                      <a16:creationId xmlns:a16="http://schemas.microsoft.com/office/drawing/2014/main" id="{4EB8385C-F65A-8C26-435F-DFA2756611B0}"/>
                    </a:ext>
                  </a:extLst>
                </p:cNvPr>
                <p:cNvSpPr/>
                <p:nvPr/>
              </p:nvSpPr>
              <p:spPr>
                <a:xfrm rot="-780000">
                  <a:off x="1712878" y="3991231"/>
                  <a:ext cx="2503" cy="192"/>
                </a:xfrm>
                <a:custGeom>
                  <a:avLst/>
                  <a:gdLst>
                    <a:gd name="connsiteX0" fmla="*/ 359 w 2503"/>
                    <a:gd name="connsiteY0" fmla="*/ 775 h 192"/>
                    <a:gd name="connsiteX1" fmla="*/ 2863 w 2503"/>
                    <a:gd name="connsiteY1" fmla="*/ 872 h 192"/>
                    <a:gd name="connsiteX2" fmla="*/ 359 w 2503"/>
                    <a:gd name="connsiteY2" fmla="*/ 775 h 192"/>
                  </a:gdLst>
                  <a:ahLst/>
                  <a:cxnLst>
                    <a:cxn ang="0">
                      <a:pos x="connsiteX0" y="connsiteY0"/>
                    </a:cxn>
                    <a:cxn ang="0">
                      <a:pos x="connsiteX1" y="connsiteY1"/>
                    </a:cxn>
                    <a:cxn ang="0">
                      <a:pos x="connsiteX2" y="connsiteY2"/>
                    </a:cxn>
                  </a:cxnLst>
                  <a:rect l="l" t="t" r="r" b="b"/>
                  <a:pathLst>
                    <a:path w="2503" h="192">
                      <a:moveTo>
                        <a:pt x="359" y="775"/>
                      </a:moveTo>
                      <a:cubicBezTo>
                        <a:pt x="1190" y="620"/>
                        <a:pt x="2045" y="653"/>
                        <a:pt x="2863" y="872"/>
                      </a:cubicBezTo>
                      <a:cubicBezTo>
                        <a:pt x="2045" y="653"/>
                        <a:pt x="1190" y="620"/>
                        <a:pt x="359" y="7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3" name="Freeform 4882">
                  <a:extLst>
                    <a:ext uri="{FF2B5EF4-FFF2-40B4-BE49-F238E27FC236}">
                      <a16:creationId xmlns:a16="http://schemas.microsoft.com/office/drawing/2014/main" id="{8D60AF2C-0A22-81FB-2E03-C7B17B1FF9DE}"/>
                    </a:ext>
                  </a:extLst>
                </p:cNvPr>
                <p:cNvSpPr/>
                <p:nvPr/>
              </p:nvSpPr>
              <p:spPr>
                <a:xfrm rot="-780000">
                  <a:off x="1829626" y="3876744"/>
                  <a:ext cx="3395" cy="4137"/>
                </a:xfrm>
                <a:custGeom>
                  <a:avLst/>
                  <a:gdLst>
                    <a:gd name="connsiteX0" fmla="*/ 3031 w 3395"/>
                    <a:gd name="connsiteY0" fmla="*/ 4649 h 4137"/>
                    <a:gd name="connsiteX1" fmla="*/ 3774 w 3395"/>
                    <a:gd name="connsiteY1" fmla="*/ 3334 h 4137"/>
                    <a:gd name="connsiteX2" fmla="*/ 2608 w 3395"/>
                    <a:gd name="connsiteY2" fmla="*/ 658 h 4137"/>
                    <a:gd name="connsiteX3" fmla="*/ 379 w 3395"/>
                    <a:gd name="connsiteY3" fmla="*/ 3910 h 4137"/>
                    <a:gd name="connsiteX4" fmla="*/ 3031 w 3395"/>
                    <a:gd name="connsiteY4" fmla="*/ 4649 h 4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5" h="4137">
                      <a:moveTo>
                        <a:pt x="3031" y="4649"/>
                      </a:moveTo>
                      <a:cubicBezTo>
                        <a:pt x="3495" y="4375"/>
                        <a:pt x="3779" y="3874"/>
                        <a:pt x="3774" y="3334"/>
                      </a:cubicBezTo>
                      <a:cubicBezTo>
                        <a:pt x="3661" y="2346"/>
                        <a:pt x="3255" y="1414"/>
                        <a:pt x="2608" y="658"/>
                      </a:cubicBezTo>
                      <a:cubicBezTo>
                        <a:pt x="1888" y="1773"/>
                        <a:pt x="1145" y="2865"/>
                        <a:pt x="379" y="3910"/>
                      </a:cubicBezTo>
                      <a:cubicBezTo>
                        <a:pt x="1011" y="4703"/>
                        <a:pt x="2080" y="5001"/>
                        <a:pt x="3031" y="46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4" name="Freeform 4883">
                  <a:extLst>
                    <a:ext uri="{FF2B5EF4-FFF2-40B4-BE49-F238E27FC236}">
                      <a16:creationId xmlns:a16="http://schemas.microsoft.com/office/drawing/2014/main" id="{BAA77252-9019-3A56-7A8D-CF86F74C8D67}"/>
                    </a:ext>
                  </a:extLst>
                </p:cNvPr>
                <p:cNvSpPr/>
                <p:nvPr/>
              </p:nvSpPr>
              <p:spPr>
                <a:xfrm rot="-780000">
                  <a:off x="1726819" y="3992563"/>
                  <a:ext cx="520" cy="171"/>
                </a:xfrm>
                <a:custGeom>
                  <a:avLst/>
                  <a:gdLst>
                    <a:gd name="connsiteX0" fmla="*/ 882 w 520"/>
                    <a:gd name="connsiteY0" fmla="*/ 679 h 171"/>
                    <a:gd name="connsiteX1" fmla="*/ 361 w 520"/>
                    <a:gd name="connsiteY1" fmla="*/ 851 h 171"/>
                  </a:gdLst>
                  <a:ahLst/>
                  <a:cxnLst>
                    <a:cxn ang="0">
                      <a:pos x="connsiteX0" y="connsiteY0"/>
                    </a:cxn>
                    <a:cxn ang="0">
                      <a:pos x="connsiteX1" y="connsiteY1"/>
                    </a:cxn>
                  </a:cxnLst>
                  <a:rect l="l" t="t" r="r" b="b"/>
                  <a:pathLst>
                    <a:path w="520" h="171">
                      <a:moveTo>
                        <a:pt x="882" y="679"/>
                      </a:moveTo>
                      <a:lnTo>
                        <a:pt x="361" y="85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5" name="Freeform 4884">
                  <a:extLst>
                    <a:ext uri="{FF2B5EF4-FFF2-40B4-BE49-F238E27FC236}">
                      <a16:creationId xmlns:a16="http://schemas.microsoft.com/office/drawing/2014/main" id="{AB1AD68A-DFC9-0926-0594-FECD666C21CE}"/>
                    </a:ext>
                  </a:extLst>
                </p:cNvPr>
                <p:cNvSpPr/>
                <p:nvPr/>
              </p:nvSpPr>
              <p:spPr>
                <a:xfrm rot="-780000">
                  <a:off x="1713402" y="3962811"/>
                  <a:ext cx="7807" cy="11852"/>
                </a:xfrm>
                <a:custGeom>
                  <a:avLst/>
                  <a:gdLst>
                    <a:gd name="connsiteX0" fmla="*/ 6365 w 7807"/>
                    <a:gd name="connsiteY0" fmla="*/ 8233 h 11852"/>
                    <a:gd name="connsiteX1" fmla="*/ 6588 w 7807"/>
                    <a:gd name="connsiteY1" fmla="*/ 5283 h 11852"/>
                    <a:gd name="connsiteX2" fmla="*/ 6908 w 7807"/>
                    <a:gd name="connsiteY2" fmla="*/ 4963 h 11852"/>
                    <a:gd name="connsiteX3" fmla="*/ 7038 w 7807"/>
                    <a:gd name="connsiteY3" fmla="*/ 4781 h 11852"/>
                    <a:gd name="connsiteX4" fmla="*/ 4409 w 7807"/>
                    <a:gd name="connsiteY4" fmla="*/ 1733 h 11852"/>
                    <a:gd name="connsiteX5" fmla="*/ 3791 w 7807"/>
                    <a:gd name="connsiteY5" fmla="*/ 1269 h 11852"/>
                    <a:gd name="connsiteX6" fmla="*/ 2677 w 7807"/>
                    <a:gd name="connsiteY6" fmla="*/ 674 h 11852"/>
                    <a:gd name="connsiteX7" fmla="*/ 1687 w 7807"/>
                    <a:gd name="connsiteY7" fmla="*/ 1194 h 11852"/>
                    <a:gd name="connsiteX8" fmla="*/ 424 w 7807"/>
                    <a:gd name="connsiteY8" fmla="*/ 3253 h 11852"/>
                    <a:gd name="connsiteX9" fmla="*/ 5110 w 7807"/>
                    <a:gd name="connsiteY9" fmla="*/ 6603 h 11852"/>
                    <a:gd name="connsiteX10" fmla="*/ 930 w 7807"/>
                    <a:gd name="connsiteY10" fmla="*/ 6728 h 11852"/>
                    <a:gd name="connsiteX11" fmla="*/ 359 w 7807"/>
                    <a:gd name="connsiteY11" fmla="*/ 6751 h 11852"/>
                    <a:gd name="connsiteX12" fmla="*/ 382 w 7807"/>
                    <a:gd name="connsiteY12" fmla="*/ 7248 h 11852"/>
                    <a:gd name="connsiteX13" fmla="*/ 1599 w 7807"/>
                    <a:gd name="connsiteY13" fmla="*/ 8238 h 11852"/>
                    <a:gd name="connsiteX14" fmla="*/ 3085 w 7807"/>
                    <a:gd name="connsiteY14" fmla="*/ 12006 h 11852"/>
                    <a:gd name="connsiteX15" fmla="*/ 5714 w 7807"/>
                    <a:gd name="connsiteY15" fmla="*/ 12378 h 11852"/>
                    <a:gd name="connsiteX16" fmla="*/ 8167 w 7807"/>
                    <a:gd name="connsiteY16" fmla="*/ 12527 h 11852"/>
                    <a:gd name="connsiteX17" fmla="*/ 8041 w 7807"/>
                    <a:gd name="connsiteY17" fmla="*/ 12252 h 11852"/>
                    <a:gd name="connsiteX18" fmla="*/ 6365 w 7807"/>
                    <a:gd name="connsiteY18" fmla="*/ 8233 h 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07" h="11852">
                      <a:moveTo>
                        <a:pt x="6365" y="8233"/>
                      </a:moveTo>
                      <a:cubicBezTo>
                        <a:pt x="5747" y="6942"/>
                        <a:pt x="5696" y="5910"/>
                        <a:pt x="6588" y="5283"/>
                      </a:cubicBezTo>
                      <a:lnTo>
                        <a:pt x="6908" y="4963"/>
                      </a:lnTo>
                      <a:lnTo>
                        <a:pt x="7038" y="4781"/>
                      </a:lnTo>
                      <a:cubicBezTo>
                        <a:pt x="6197" y="3741"/>
                        <a:pt x="5301" y="2723"/>
                        <a:pt x="4409" y="1733"/>
                      </a:cubicBezTo>
                      <a:lnTo>
                        <a:pt x="3791" y="1269"/>
                      </a:lnTo>
                      <a:cubicBezTo>
                        <a:pt x="3430" y="1052"/>
                        <a:pt x="3058" y="853"/>
                        <a:pt x="2677" y="674"/>
                      </a:cubicBezTo>
                      <a:cubicBezTo>
                        <a:pt x="2303" y="746"/>
                        <a:pt x="1959" y="927"/>
                        <a:pt x="1687" y="1194"/>
                      </a:cubicBezTo>
                      <a:cubicBezTo>
                        <a:pt x="1066" y="1736"/>
                        <a:pt x="625" y="2454"/>
                        <a:pt x="424" y="3253"/>
                      </a:cubicBezTo>
                      <a:cubicBezTo>
                        <a:pt x="2333" y="3779"/>
                        <a:pt x="3994" y="4966"/>
                        <a:pt x="5110" y="6603"/>
                      </a:cubicBezTo>
                      <a:cubicBezTo>
                        <a:pt x="3624" y="6654"/>
                        <a:pt x="2212" y="6654"/>
                        <a:pt x="930" y="6728"/>
                      </a:cubicBezTo>
                      <a:lnTo>
                        <a:pt x="359" y="6751"/>
                      </a:lnTo>
                      <a:lnTo>
                        <a:pt x="382" y="7248"/>
                      </a:lnTo>
                      <a:lnTo>
                        <a:pt x="1599" y="8238"/>
                      </a:lnTo>
                      <a:cubicBezTo>
                        <a:pt x="3234" y="9604"/>
                        <a:pt x="3782" y="11091"/>
                        <a:pt x="3085" y="12006"/>
                      </a:cubicBezTo>
                      <a:cubicBezTo>
                        <a:pt x="3977" y="12104"/>
                        <a:pt x="4822" y="12304"/>
                        <a:pt x="5714" y="12378"/>
                      </a:cubicBezTo>
                      <a:cubicBezTo>
                        <a:pt x="6606" y="12452"/>
                        <a:pt x="7377" y="12503"/>
                        <a:pt x="8167" y="12527"/>
                      </a:cubicBezTo>
                      <a:lnTo>
                        <a:pt x="8041" y="12252"/>
                      </a:lnTo>
                      <a:cubicBezTo>
                        <a:pt x="7456" y="10910"/>
                        <a:pt x="6982" y="9572"/>
                        <a:pt x="6365" y="823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6" name="Freeform 4885">
                  <a:extLst>
                    <a:ext uri="{FF2B5EF4-FFF2-40B4-BE49-F238E27FC236}">
                      <a16:creationId xmlns:a16="http://schemas.microsoft.com/office/drawing/2014/main" id="{9B799AF8-0AB6-3E51-3B29-F452494F3A02}"/>
                    </a:ext>
                  </a:extLst>
                </p:cNvPr>
                <p:cNvSpPr/>
                <p:nvPr/>
              </p:nvSpPr>
              <p:spPr>
                <a:xfrm rot="-780000">
                  <a:off x="1708671" y="3973935"/>
                  <a:ext cx="14946" cy="13144"/>
                </a:xfrm>
                <a:custGeom>
                  <a:avLst/>
                  <a:gdLst>
                    <a:gd name="connsiteX0" fmla="*/ 3122 w 14946"/>
                    <a:gd name="connsiteY0" fmla="*/ 676 h 13144"/>
                    <a:gd name="connsiteX1" fmla="*/ 2602 w 14946"/>
                    <a:gd name="connsiteY1" fmla="*/ 1294 h 13144"/>
                    <a:gd name="connsiteX2" fmla="*/ 2727 w 14946"/>
                    <a:gd name="connsiteY2" fmla="*/ 5211 h 13144"/>
                    <a:gd name="connsiteX3" fmla="*/ 1287 w 14946"/>
                    <a:gd name="connsiteY3" fmla="*/ 7367 h 13144"/>
                    <a:gd name="connsiteX4" fmla="*/ 358 w 14946"/>
                    <a:gd name="connsiteY4" fmla="*/ 7539 h 13144"/>
                    <a:gd name="connsiteX5" fmla="*/ 1347 w 14946"/>
                    <a:gd name="connsiteY5" fmla="*/ 7836 h 13144"/>
                    <a:gd name="connsiteX6" fmla="*/ 7074 w 14946"/>
                    <a:gd name="connsiteY6" fmla="*/ 9230 h 13144"/>
                    <a:gd name="connsiteX7" fmla="*/ 9652 w 14946"/>
                    <a:gd name="connsiteY7" fmla="*/ 10842 h 13144"/>
                    <a:gd name="connsiteX8" fmla="*/ 9504 w 14946"/>
                    <a:gd name="connsiteY8" fmla="*/ 11362 h 13144"/>
                    <a:gd name="connsiteX9" fmla="*/ 12430 w 14946"/>
                    <a:gd name="connsiteY9" fmla="*/ 13249 h 13144"/>
                    <a:gd name="connsiteX10" fmla="*/ 13693 w 14946"/>
                    <a:gd name="connsiteY10" fmla="*/ 13300 h 13144"/>
                    <a:gd name="connsiteX11" fmla="*/ 15305 w 14946"/>
                    <a:gd name="connsiteY11" fmla="*/ 13820 h 13144"/>
                    <a:gd name="connsiteX12" fmla="*/ 15008 w 14946"/>
                    <a:gd name="connsiteY12" fmla="*/ 12677 h 13144"/>
                    <a:gd name="connsiteX13" fmla="*/ 13967 w 14946"/>
                    <a:gd name="connsiteY13" fmla="*/ 11985 h 13144"/>
                    <a:gd name="connsiteX14" fmla="*/ 11180 w 14946"/>
                    <a:gd name="connsiteY14" fmla="*/ 10275 h 13144"/>
                    <a:gd name="connsiteX15" fmla="*/ 10637 w 14946"/>
                    <a:gd name="connsiteY15" fmla="*/ 8640 h 13144"/>
                    <a:gd name="connsiteX16" fmla="*/ 9346 w 14946"/>
                    <a:gd name="connsiteY16" fmla="*/ 5852 h 13144"/>
                    <a:gd name="connsiteX17" fmla="*/ 10089 w 14946"/>
                    <a:gd name="connsiteY17" fmla="*/ 5011 h 13144"/>
                    <a:gd name="connsiteX18" fmla="*/ 7065 w 14946"/>
                    <a:gd name="connsiteY18" fmla="*/ 3822 h 13144"/>
                    <a:gd name="connsiteX19" fmla="*/ 5802 w 14946"/>
                    <a:gd name="connsiteY19" fmla="*/ 2679 h 13144"/>
                    <a:gd name="connsiteX20" fmla="*/ 5974 w 14946"/>
                    <a:gd name="connsiteY20" fmla="*/ 2456 h 13144"/>
                    <a:gd name="connsiteX21" fmla="*/ 5676 w 14946"/>
                    <a:gd name="connsiteY21" fmla="*/ 2456 h 13144"/>
                    <a:gd name="connsiteX22" fmla="*/ 3122 w 14946"/>
                    <a:gd name="connsiteY22" fmla="*/ 676 h 1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46" h="13144">
                      <a:moveTo>
                        <a:pt x="3122" y="676"/>
                      </a:moveTo>
                      <a:cubicBezTo>
                        <a:pt x="2930" y="866"/>
                        <a:pt x="2756" y="1073"/>
                        <a:pt x="2602" y="1294"/>
                      </a:cubicBezTo>
                      <a:cubicBezTo>
                        <a:pt x="1784" y="2558"/>
                        <a:pt x="2328" y="3873"/>
                        <a:pt x="2727" y="5211"/>
                      </a:cubicBezTo>
                      <a:cubicBezTo>
                        <a:pt x="3191" y="6800"/>
                        <a:pt x="2973" y="7195"/>
                        <a:pt x="1287" y="7367"/>
                      </a:cubicBezTo>
                      <a:cubicBezTo>
                        <a:pt x="973" y="7397"/>
                        <a:pt x="662" y="7454"/>
                        <a:pt x="358" y="7539"/>
                      </a:cubicBezTo>
                      <a:cubicBezTo>
                        <a:pt x="702" y="7583"/>
                        <a:pt x="1036" y="7683"/>
                        <a:pt x="1347" y="7836"/>
                      </a:cubicBezTo>
                      <a:cubicBezTo>
                        <a:pt x="3107" y="8779"/>
                        <a:pt x="5078" y="9259"/>
                        <a:pt x="7074" y="9230"/>
                      </a:cubicBezTo>
                      <a:cubicBezTo>
                        <a:pt x="9081" y="9304"/>
                        <a:pt x="9861" y="9876"/>
                        <a:pt x="9652" y="10842"/>
                      </a:cubicBezTo>
                      <a:lnTo>
                        <a:pt x="9504" y="11362"/>
                      </a:lnTo>
                      <a:cubicBezTo>
                        <a:pt x="9132" y="12580"/>
                        <a:pt x="9824" y="13026"/>
                        <a:pt x="12430" y="13249"/>
                      </a:cubicBezTo>
                      <a:cubicBezTo>
                        <a:pt x="12850" y="13291"/>
                        <a:pt x="13272" y="13308"/>
                        <a:pt x="13693" y="13300"/>
                      </a:cubicBezTo>
                      <a:cubicBezTo>
                        <a:pt x="14280" y="13241"/>
                        <a:pt x="14864" y="13429"/>
                        <a:pt x="15305" y="13820"/>
                      </a:cubicBezTo>
                      <a:cubicBezTo>
                        <a:pt x="15180" y="13447"/>
                        <a:pt x="15080" y="13065"/>
                        <a:pt x="15008" y="12677"/>
                      </a:cubicBezTo>
                      <a:cubicBezTo>
                        <a:pt x="14693" y="12402"/>
                        <a:pt x="14343" y="12169"/>
                        <a:pt x="13967" y="11985"/>
                      </a:cubicBezTo>
                      <a:cubicBezTo>
                        <a:pt x="12974" y="11527"/>
                        <a:pt x="12039" y="10953"/>
                        <a:pt x="11180" y="10275"/>
                      </a:cubicBezTo>
                      <a:cubicBezTo>
                        <a:pt x="10731" y="9859"/>
                        <a:pt x="10526" y="9242"/>
                        <a:pt x="10637" y="8640"/>
                      </a:cubicBezTo>
                      <a:cubicBezTo>
                        <a:pt x="9471" y="7845"/>
                        <a:pt x="8974" y="6679"/>
                        <a:pt x="9346" y="5852"/>
                      </a:cubicBezTo>
                      <a:cubicBezTo>
                        <a:pt x="9489" y="5494"/>
                        <a:pt x="9752" y="5197"/>
                        <a:pt x="10089" y="5011"/>
                      </a:cubicBezTo>
                      <a:cubicBezTo>
                        <a:pt x="9148" y="4463"/>
                        <a:pt x="8128" y="4061"/>
                        <a:pt x="7065" y="3822"/>
                      </a:cubicBezTo>
                      <a:cubicBezTo>
                        <a:pt x="6099" y="3575"/>
                        <a:pt x="5579" y="3176"/>
                        <a:pt x="5802" y="2679"/>
                      </a:cubicBezTo>
                      <a:lnTo>
                        <a:pt x="5974" y="2456"/>
                      </a:lnTo>
                      <a:lnTo>
                        <a:pt x="5676" y="2456"/>
                      </a:lnTo>
                      <a:cubicBezTo>
                        <a:pt x="4590" y="2303"/>
                        <a:pt x="3642" y="1642"/>
                        <a:pt x="3122"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7" name="Freeform 4886">
                  <a:extLst>
                    <a:ext uri="{FF2B5EF4-FFF2-40B4-BE49-F238E27FC236}">
                      <a16:creationId xmlns:a16="http://schemas.microsoft.com/office/drawing/2014/main" id="{2F035794-FE7D-6D8B-6A21-11B8C8288EBA}"/>
                    </a:ext>
                  </a:extLst>
                </p:cNvPr>
                <p:cNvSpPr/>
                <p:nvPr/>
              </p:nvSpPr>
              <p:spPr>
                <a:xfrm rot="-780000">
                  <a:off x="1807251" y="3853652"/>
                  <a:ext cx="5843" cy="9199"/>
                </a:xfrm>
                <a:custGeom>
                  <a:avLst/>
                  <a:gdLst>
                    <a:gd name="connsiteX0" fmla="*/ 2609 w 5843"/>
                    <a:gd name="connsiteY0" fmla="*/ 6160 h 9199"/>
                    <a:gd name="connsiteX1" fmla="*/ 2437 w 5843"/>
                    <a:gd name="connsiteY1" fmla="*/ 8218 h 9199"/>
                    <a:gd name="connsiteX2" fmla="*/ 3751 w 5843"/>
                    <a:gd name="connsiteY2" fmla="*/ 9756 h 9199"/>
                    <a:gd name="connsiteX3" fmla="*/ 5089 w 5843"/>
                    <a:gd name="connsiteY3" fmla="*/ 9854 h 9199"/>
                    <a:gd name="connsiteX4" fmla="*/ 5484 w 5843"/>
                    <a:gd name="connsiteY4" fmla="*/ 5142 h 9199"/>
                    <a:gd name="connsiteX5" fmla="*/ 1169 w 5843"/>
                    <a:gd name="connsiteY5" fmla="*/ 654 h 9199"/>
                    <a:gd name="connsiteX6" fmla="*/ 374 w 5843"/>
                    <a:gd name="connsiteY6" fmla="*/ 3233 h 9199"/>
                    <a:gd name="connsiteX7" fmla="*/ 2609 w 5843"/>
                    <a:gd name="connsiteY7" fmla="*/ 6160 h 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3" h="9199">
                      <a:moveTo>
                        <a:pt x="2609" y="6160"/>
                      </a:moveTo>
                      <a:cubicBezTo>
                        <a:pt x="2585" y="6852"/>
                        <a:pt x="2460" y="7526"/>
                        <a:pt x="2437" y="8218"/>
                      </a:cubicBezTo>
                      <a:cubicBezTo>
                        <a:pt x="2362" y="9510"/>
                        <a:pt x="2683" y="9905"/>
                        <a:pt x="3751" y="9756"/>
                      </a:cubicBezTo>
                      <a:cubicBezTo>
                        <a:pt x="4199" y="9688"/>
                        <a:pt x="4656" y="9721"/>
                        <a:pt x="5089" y="9854"/>
                      </a:cubicBezTo>
                      <a:cubicBezTo>
                        <a:pt x="6454" y="7795"/>
                        <a:pt x="6575" y="6257"/>
                        <a:pt x="5484" y="5142"/>
                      </a:cubicBezTo>
                      <a:cubicBezTo>
                        <a:pt x="4044" y="3656"/>
                        <a:pt x="2609" y="2169"/>
                        <a:pt x="1169" y="654"/>
                      </a:cubicBezTo>
                      <a:cubicBezTo>
                        <a:pt x="895" y="1523"/>
                        <a:pt x="648" y="2364"/>
                        <a:pt x="374" y="3233"/>
                      </a:cubicBezTo>
                      <a:cubicBezTo>
                        <a:pt x="1765" y="3482"/>
                        <a:pt x="2734" y="4752"/>
                        <a:pt x="2609" y="616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8" name="Freeform 4887">
                  <a:extLst>
                    <a:ext uri="{FF2B5EF4-FFF2-40B4-BE49-F238E27FC236}">
                      <a16:creationId xmlns:a16="http://schemas.microsoft.com/office/drawing/2014/main" id="{E7AF088C-F3DE-19D0-FF72-59C24B62F9D2}"/>
                    </a:ext>
                  </a:extLst>
                </p:cNvPr>
                <p:cNvSpPr/>
                <p:nvPr/>
              </p:nvSpPr>
              <p:spPr>
                <a:xfrm rot="-780000">
                  <a:off x="1691861" y="3991111"/>
                  <a:ext cx="1537" cy="543"/>
                </a:xfrm>
                <a:custGeom>
                  <a:avLst/>
                  <a:gdLst>
                    <a:gd name="connsiteX0" fmla="*/ 355 w 1537"/>
                    <a:gd name="connsiteY0" fmla="*/ 679 h 543"/>
                    <a:gd name="connsiteX1" fmla="*/ 355 w 1537"/>
                    <a:gd name="connsiteY1" fmla="*/ 679 h 543"/>
                    <a:gd name="connsiteX2" fmla="*/ 1893 w 1537"/>
                    <a:gd name="connsiteY2" fmla="*/ 1223 h 543"/>
                    <a:gd name="connsiteX3" fmla="*/ 355 w 1537"/>
                    <a:gd name="connsiteY3" fmla="*/ 679 h 543"/>
                  </a:gdLst>
                  <a:ahLst/>
                  <a:cxnLst>
                    <a:cxn ang="0">
                      <a:pos x="connsiteX0" y="connsiteY0"/>
                    </a:cxn>
                    <a:cxn ang="0">
                      <a:pos x="connsiteX1" y="connsiteY1"/>
                    </a:cxn>
                    <a:cxn ang="0">
                      <a:pos x="connsiteX2" y="connsiteY2"/>
                    </a:cxn>
                    <a:cxn ang="0">
                      <a:pos x="connsiteX3" y="connsiteY3"/>
                    </a:cxn>
                  </a:cxnLst>
                  <a:rect l="l" t="t" r="r" b="b"/>
                  <a:pathLst>
                    <a:path w="1537" h="543">
                      <a:moveTo>
                        <a:pt x="355" y="679"/>
                      </a:moveTo>
                      <a:lnTo>
                        <a:pt x="355" y="679"/>
                      </a:lnTo>
                      <a:cubicBezTo>
                        <a:pt x="852" y="851"/>
                        <a:pt x="1372" y="1051"/>
                        <a:pt x="1893" y="1223"/>
                      </a:cubicBezTo>
                      <a:cubicBezTo>
                        <a:pt x="1372" y="1051"/>
                        <a:pt x="852" y="851"/>
                        <a:pt x="355" y="6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89" name="Freeform 4888">
                  <a:extLst>
                    <a:ext uri="{FF2B5EF4-FFF2-40B4-BE49-F238E27FC236}">
                      <a16:creationId xmlns:a16="http://schemas.microsoft.com/office/drawing/2014/main" id="{F5054699-EC6F-169C-EB8F-E1FB89D05BA8}"/>
                    </a:ext>
                  </a:extLst>
                </p:cNvPr>
                <p:cNvSpPr/>
                <p:nvPr/>
              </p:nvSpPr>
              <p:spPr>
                <a:xfrm rot="-780000">
                  <a:off x="1813649" y="3861016"/>
                  <a:ext cx="1216" cy="2355"/>
                </a:xfrm>
                <a:custGeom>
                  <a:avLst/>
                  <a:gdLst>
                    <a:gd name="connsiteX0" fmla="*/ 376 w 1216"/>
                    <a:gd name="connsiteY0" fmla="*/ 1993 h 2355"/>
                    <a:gd name="connsiteX1" fmla="*/ 1592 w 1216"/>
                    <a:gd name="connsiteY1" fmla="*/ 3011 h 2355"/>
                    <a:gd name="connsiteX2" fmla="*/ 1128 w 1216"/>
                    <a:gd name="connsiteY2" fmla="*/ 655 h 2355"/>
                    <a:gd name="connsiteX3" fmla="*/ 376 w 1216"/>
                    <a:gd name="connsiteY3" fmla="*/ 1993 h 2355"/>
                  </a:gdLst>
                  <a:ahLst/>
                  <a:cxnLst>
                    <a:cxn ang="0">
                      <a:pos x="connsiteX0" y="connsiteY0"/>
                    </a:cxn>
                    <a:cxn ang="0">
                      <a:pos x="connsiteX1" y="connsiteY1"/>
                    </a:cxn>
                    <a:cxn ang="0">
                      <a:pos x="connsiteX2" y="connsiteY2"/>
                    </a:cxn>
                    <a:cxn ang="0">
                      <a:pos x="connsiteX3" y="connsiteY3"/>
                    </a:cxn>
                  </a:cxnLst>
                  <a:rect l="l" t="t" r="r" b="b"/>
                  <a:pathLst>
                    <a:path w="1216" h="2355">
                      <a:moveTo>
                        <a:pt x="376" y="1993"/>
                      </a:moveTo>
                      <a:cubicBezTo>
                        <a:pt x="833" y="2266"/>
                        <a:pt x="1244" y="2609"/>
                        <a:pt x="1592" y="3011"/>
                      </a:cubicBezTo>
                      <a:cubicBezTo>
                        <a:pt x="1277" y="2266"/>
                        <a:pt x="1119" y="1464"/>
                        <a:pt x="1128" y="655"/>
                      </a:cubicBezTo>
                      <a:cubicBezTo>
                        <a:pt x="822" y="1068"/>
                        <a:pt x="569" y="1518"/>
                        <a:pt x="376" y="19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0" name="Freeform 4889">
                  <a:extLst>
                    <a:ext uri="{FF2B5EF4-FFF2-40B4-BE49-F238E27FC236}">
                      <a16:creationId xmlns:a16="http://schemas.microsoft.com/office/drawing/2014/main" id="{8F48C721-AB77-9F47-86B5-0800107801C7}"/>
                    </a:ext>
                  </a:extLst>
                </p:cNvPr>
                <p:cNvSpPr/>
                <p:nvPr/>
              </p:nvSpPr>
              <p:spPr>
                <a:xfrm rot="-780000">
                  <a:off x="1820178" y="3831500"/>
                  <a:ext cx="1588" cy="1393"/>
                </a:xfrm>
                <a:custGeom>
                  <a:avLst/>
                  <a:gdLst>
                    <a:gd name="connsiteX0" fmla="*/ 376 w 1588"/>
                    <a:gd name="connsiteY0" fmla="*/ 2044 h 1393"/>
                    <a:gd name="connsiteX1" fmla="*/ 1965 w 1588"/>
                    <a:gd name="connsiteY1" fmla="*/ 650 h 1393"/>
                    <a:gd name="connsiteX2" fmla="*/ 1965 w 1588"/>
                    <a:gd name="connsiteY2" fmla="*/ 650 h 1393"/>
                    <a:gd name="connsiteX3" fmla="*/ 376 w 1588"/>
                    <a:gd name="connsiteY3" fmla="*/ 2044 h 1393"/>
                  </a:gdLst>
                  <a:ahLst/>
                  <a:cxnLst>
                    <a:cxn ang="0">
                      <a:pos x="connsiteX0" y="connsiteY0"/>
                    </a:cxn>
                    <a:cxn ang="0">
                      <a:pos x="connsiteX1" y="connsiteY1"/>
                    </a:cxn>
                    <a:cxn ang="0">
                      <a:pos x="connsiteX2" y="connsiteY2"/>
                    </a:cxn>
                    <a:cxn ang="0">
                      <a:pos x="connsiteX3" y="connsiteY3"/>
                    </a:cxn>
                  </a:cxnLst>
                  <a:rect l="l" t="t" r="r" b="b"/>
                  <a:pathLst>
                    <a:path w="1588" h="1393">
                      <a:moveTo>
                        <a:pt x="376" y="2044"/>
                      </a:moveTo>
                      <a:cubicBezTo>
                        <a:pt x="648" y="1348"/>
                        <a:pt x="1240" y="828"/>
                        <a:pt x="1965" y="650"/>
                      </a:cubicBezTo>
                      <a:lnTo>
                        <a:pt x="1965" y="650"/>
                      </a:lnTo>
                      <a:cubicBezTo>
                        <a:pt x="1240" y="828"/>
                        <a:pt x="648" y="1348"/>
                        <a:pt x="376" y="204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1" name="Freeform 4890">
                  <a:extLst>
                    <a:ext uri="{FF2B5EF4-FFF2-40B4-BE49-F238E27FC236}">
                      <a16:creationId xmlns:a16="http://schemas.microsoft.com/office/drawing/2014/main" id="{EEE16B61-AC46-8178-BB0F-89FF7FA438C3}"/>
                    </a:ext>
                  </a:extLst>
                </p:cNvPr>
                <p:cNvSpPr/>
                <p:nvPr/>
              </p:nvSpPr>
              <p:spPr>
                <a:xfrm rot="-780000">
                  <a:off x="1679417" y="3968640"/>
                  <a:ext cx="1811" cy="1115"/>
                </a:xfrm>
                <a:custGeom>
                  <a:avLst/>
                  <a:gdLst>
                    <a:gd name="connsiteX0" fmla="*/ 1045 w 1811"/>
                    <a:gd name="connsiteY0" fmla="*/ 1140 h 1115"/>
                    <a:gd name="connsiteX1" fmla="*/ 353 w 1811"/>
                    <a:gd name="connsiteY1" fmla="*/ 675 h 1115"/>
                    <a:gd name="connsiteX2" fmla="*/ 701 w 1811"/>
                    <a:gd name="connsiteY2" fmla="*/ 1470 h 1115"/>
                    <a:gd name="connsiteX3" fmla="*/ 2164 w 1811"/>
                    <a:gd name="connsiteY3" fmla="*/ 1791 h 1115"/>
                    <a:gd name="connsiteX4" fmla="*/ 1045 w 1811"/>
                    <a:gd name="connsiteY4" fmla="*/ 1140 h 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 h="1115">
                      <a:moveTo>
                        <a:pt x="1045" y="1140"/>
                      </a:moveTo>
                      <a:cubicBezTo>
                        <a:pt x="799" y="991"/>
                        <a:pt x="580" y="819"/>
                        <a:pt x="353" y="675"/>
                      </a:cubicBezTo>
                      <a:cubicBezTo>
                        <a:pt x="454" y="947"/>
                        <a:pt x="570" y="1212"/>
                        <a:pt x="701" y="1470"/>
                      </a:cubicBezTo>
                      <a:lnTo>
                        <a:pt x="2164" y="1791"/>
                      </a:lnTo>
                      <a:cubicBezTo>
                        <a:pt x="1793" y="1586"/>
                        <a:pt x="1421" y="1363"/>
                        <a:pt x="1045" y="11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2" name="Freeform 4891">
                  <a:extLst>
                    <a:ext uri="{FF2B5EF4-FFF2-40B4-BE49-F238E27FC236}">
                      <a16:creationId xmlns:a16="http://schemas.microsoft.com/office/drawing/2014/main" id="{D1D3C9C4-5DD6-9D2D-9297-DB77FC0013FA}"/>
                    </a:ext>
                  </a:extLst>
                </p:cNvPr>
                <p:cNvSpPr/>
                <p:nvPr/>
              </p:nvSpPr>
              <p:spPr>
                <a:xfrm rot="-780000">
                  <a:off x="1806337" y="3878402"/>
                  <a:ext cx="4846" cy="5226"/>
                </a:xfrm>
                <a:custGeom>
                  <a:avLst/>
                  <a:gdLst>
                    <a:gd name="connsiteX0" fmla="*/ 969 w 4846"/>
                    <a:gd name="connsiteY0" fmla="*/ 4357 h 5226"/>
                    <a:gd name="connsiteX1" fmla="*/ 374 w 4846"/>
                    <a:gd name="connsiteY1" fmla="*/ 4752 h 5226"/>
                    <a:gd name="connsiteX2" fmla="*/ 1094 w 4846"/>
                    <a:gd name="connsiteY2" fmla="*/ 4975 h 5226"/>
                    <a:gd name="connsiteX3" fmla="*/ 3881 w 4846"/>
                    <a:gd name="connsiteY3" fmla="*/ 5741 h 5226"/>
                    <a:gd name="connsiteX4" fmla="*/ 5047 w 4846"/>
                    <a:gd name="connsiteY4" fmla="*/ 4998 h 5226"/>
                    <a:gd name="connsiteX5" fmla="*/ 5172 w 4846"/>
                    <a:gd name="connsiteY5" fmla="*/ 3683 h 5226"/>
                    <a:gd name="connsiteX6" fmla="*/ 3983 w 4846"/>
                    <a:gd name="connsiteY6" fmla="*/ 682 h 5226"/>
                    <a:gd name="connsiteX7" fmla="*/ 3983 w 4846"/>
                    <a:gd name="connsiteY7" fmla="*/ 658 h 5226"/>
                    <a:gd name="connsiteX8" fmla="*/ 969 w 4846"/>
                    <a:gd name="connsiteY8" fmla="*/ 4357 h 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6" h="5226">
                      <a:moveTo>
                        <a:pt x="969" y="4357"/>
                      </a:moveTo>
                      <a:lnTo>
                        <a:pt x="374" y="4752"/>
                      </a:lnTo>
                      <a:cubicBezTo>
                        <a:pt x="592" y="4885"/>
                        <a:pt x="840" y="4961"/>
                        <a:pt x="1094" y="4975"/>
                      </a:cubicBezTo>
                      <a:cubicBezTo>
                        <a:pt x="2053" y="5108"/>
                        <a:pt x="2990" y="5365"/>
                        <a:pt x="3881" y="5741"/>
                      </a:cubicBezTo>
                      <a:cubicBezTo>
                        <a:pt x="4624" y="6015"/>
                        <a:pt x="5070" y="5964"/>
                        <a:pt x="5047" y="4998"/>
                      </a:cubicBezTo>
                      <a:cubicBezTo>
                        <a:pt x="5062" y="4558"/>
                        <a:pt x="5104" y="4118"/>
                        <a:pt x="5172" y="3683"/>
                      </a:cubicBezTo>
                      <a:cubicBezTo>
                        <a:pt x="5377" y="2538"/>
                        <a:pt x="4917" y="1375"/>
                        <a:pt x="3983" y="682"/>
                      </a:cubicBezTo>
                      <a:lnTo>
                        <a:pt x="3983" y="658"/>
                      </a:lnTo>
                      <a:cubicBezTo>
                        <a:pt x="3969" y="2178"/>
                        <a:pt x="3078" y="3116"/>
                        <a:pt x="969" y="43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3" name="Freeform 4892">
                  <a:extLst>
                    <a:ext uri="{FF2B5EF4-FFF2-40B4-BE49-F238E27FC236}">
                      <a16:creationId xmlns:a16="http://schemas.microsoft.com/office/drawing/2014/main" id="{9975622B-440B-0775-A39D-C79EC30D5994}"/>
                    </a:ext>
                  </a:extLst>
                </p:cNvPr>
                <p:cNvSpPr/>
                <p:nvPr/>
              </p:nvSpPr>
              <p:spPr>
                <a:xfrm rot="-780000">
                  <a:off x="1816971" y="3834801"/>
                  <a:ext cx="2322" cy="544"/>
                </a:xfrm>
                <a:custGeom>
                  <a:avLst/>
                  <a:gdLst>
                    <a:gd name="connsiteX0" fmla="*/ 376 w 2322"/>
                    <a:gd name="connsiteY0" fmla="*/ 651 h 544"/>
                    <a:gd name="connsiteX1" fmla="*/ 2698 w 2322"/>
                    <a:gd name="connsiteY1" fmla="*/ 999 h 544"/>
                    <a:gd name="connsiteX2" fmla="*/ 376 w 2322"/>
                    <a:gd name="connsiteY2" fmla="*/ 651 h 544"/>
                  </a:gdLst>
                  <a:ahLst/>
                  <a:cxnLst>
                    <a:cxn ang="0">
                      <a:pos x="connsiteX0" y="connsiteY0"/>
                    </a:cxn>
                    <a:cxn ang="0">
                      <a:pos x="connsiteX1" y="connsiteY1"/>
                    </a:cxn>
                    <a:cxn ang="0">
                      <a:pos x="connsiteX2" y="connsiteY2"/>
                    </a:cxn>
                  </a:cxnLst>
                  <a:rect l="l" t="t" r="r" b="b"/>
                  <a:pathLst>
                    <a:path w="2322" h="544">
                      <a:moveTo>
                        <a:pt x="376" y="651"/>
                      </a:moveTo>
                      <a:cubicBezTo>
                        <a:pt x="1012" y="1218"/>
                        <a:pt x="1924" y="1355"/>
                        <a:pt x="2698" y="999"/>
                      </a:cubicBezTo>
                      <a:cubicBezTo>
                        <a:pt x="1924" y="1355"/>
                        <a:pt x="1012" y="1218"/>
                        <a:pt x="376" y="65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4" name="Freeform 4893">
                  <a:extLst>
                    <a:ext uri="{FF2B5EF4-FFF2-40B4-BE49-F238E27FC236}">
                      <a16:creationId xmlns:a16="http://schemas.microsoft.com/office/drawing/2014/main" id="{9730F303-BC7A-493F-8635-8599E34BAA01}"/>
                    </a:ext>
                  </a:extLst>
                </p:cNvPr>
                <p:cNvSpPr/>
                <p:nvPr/>
              </p:nvSpPr>
              <p:spPr>
                <a:xfrm rot="-780000">
                  <a:off x="1709018" y="3994910"/>
                  <a:ext cx="40" cy="1040"/>
                </a:xfrm>
                <a:custGeom>
                  <a:avLst/>
                  <a:gdLst>
                    <a:gd name="connsiteX0" fmla="*/ 376 w 40"/>
                    <a:gd name="connsiteY0" fmla="*/ 1721 h 1040"/>
                    <a:gd name="connsiteX1" fmla="*/ 399 w 40"/>
                    <a:gd name="connsiteY1" fmla="*/ 680 h 1040"/>
                    <a:gd name="connsiteX2" fmla="*/ 399 w 40"/>
                    <a:gd name="connsiteY2" fmla="*/ 680 h 1040"/>
                    <a:gd name="connsiteX3" fmla="*/ 376 w 40"/>
                    <a:gd name="connsiteY3" fmla="*/ 1721 h 1040"/>
                  </a:gdLst>
                  <a:ahLst/>
                  <a:cxnLst>
                    <a:cxn ang="0">
                      <a:pos x="connsiteX0" y="connsiteY0"/>
                    </a:cxn>
                    <a:cxn ang="0">
                      <a:pos x="connsiteX1" y="connsiteY1"/>
                    </a:cxn>
                    <a:cxn ang="0">
                      <a:pos x="connsiteX2" y="connsiteY2"/>
                    </a:cxn>
                    <a:cxn ang="0">
                      <a:pos x="connsiteX3" y="connsiteY3"/>
                    </a:cxn>
                  </a:cxnLst>
                  <a:rect l="l" t="t" r="r" b="b"/>
                  <a:pathLst>
                    <a:path w="40" h="1040">
                      <a:moveTo>
                        <a:pt x="376" y="1721"/>
                      </a:moveTo>
                      <a:cubicBezTo>
                        <a:pt x="347" y="1374"/>
                        <a:pt x="354" y="1025"/>
                        <a:pt x="399" y="680"/>
                      </a:cubicBezTo>
                      <a:lnTo>
                        <a:pt x="399" y="680"/>
                      </a:lnTo>
                      <a:cubicBezTo>
                        <a:pt x="354" y="1025"/>
                        <a:pt x="347" y="1374"/>
                        <a:pt x="376" y="172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5" name="Freeform 4894">
                  <a:extLst>
                    <a:ext uri="{FF2B5EF4-FFF2-40B4-BE49-F238E27FC236}">
                      <a16:creationId xmlns:a16="http://schemas.microsoft.com/office/drawing/2014/main" id="{36267FA6-765D-9A09-89B6-D5A5E12E9AA2}"/>
                    </a:ext>
                  </a:extLst>
                </p:cNvPr>
                <p:cNvSpPr/>
                <p:nvPr/>
              </p:nvSpPr>
              <p:spPr>
                <a:xfrm rot="-780000">
                  <a:off x="1710009" y="3996632"/>
                  <a:ext cx="928" cy="520"/>
                </a:xfrm>
                <a:custGeom>
                  <a:avLst/>
                  <a:gdLst>
                    <a:gd name="connsiteX0" fmla="*/ 1287 w 928"/>
                    <a:gd name="connsiteY0" fmla="*/ 1200 h 520"/>
                    <a:gd name="connsiteX1" fmla="*/ 359 w 928"/>
                    <a:gd name="connsiteY1" fmla="*/ 680 h 520"/>
                    <a:gd name="connsiteX2" fmla="*/ 1287 w 928"/>
                    <a:gd name="connsiteY2" fmla="*/ 1200 h 520"/>
                  </a:gdLst>
                  <a:ahLst/>
                  <a:cxnLst>
                    <a:cxn ang="0">
                      <a:pos x="connsiteX0" y="connsiteY0"/>
                    </a:cxn>
                    <a:cxn ang="0">
                      <a:pos x="connsiteX1" y="connsiteY1"/>
                    </a:cxn>
                    <a:cxn ang="0">
                      <a:pos x="connsiteX2" y="connsiteY2"/>
                    </a:cxn>
                  </a:cxnLst>
                  <a:rect l="l" t="t" r="r" b="b"/>
                  <a:pathLst>
                    <a:path w="928" h="520">
                      <a:moveTo>
                        <a:pt x="1287" y="1200"/>
                      </a:moveTo>
                      <a:cubicBezTo>
                        <a:pt x="955" y="1071"/>
                        <a:pt x="642" y="896"/>
                        <a:pt x="359" y="680"/>
                      </a:cubicBezTo>
                      <a:cubicBezTo>
                        <a:pt x="642" y="896"/>
                        <a:pt x="955" y="1071"/>
                        <a:pt x="1287" y="12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6" name="Freeform 4895">
                  <a:extLst>
                    <a:ext uri="{FF2B5EF4-FFF2-40B4-BE49-F238E27FC236}">
                      <a16:creationId xmlns:a16="http://schemas.microsoft.com/office/drawing/2014/main" id="{0FBFBEB5-105A-D4F4-E9A9-C48727B14AA8}"/>
                    </a:ext>
                  </a:extLst>
                </p:cNvPr>
                <p:cNvSpPr/>
                <p:nvPr/>
              </p:nvSpPr>
              <p:spPr>
                <a:xfrm rot="-780000">
                  <a:off x="1808536" y="3845171"/>
                  <a:ext cx="7245" cy="6527"/>
                </a:xfrm>
                <a:custGeom>
                  <a:avLst/>
                  <a:gdLst>
                    <a:gd name="connsiteX0" fmla="*/ 5813 w 7245"/>
                    <a:gd name="connsiteY0" fmla="*/ 1020 h 6527"/>
                    <a:gd name="connsiteX1" fmla="*/ 3904 w 7245"/>
                    <a:gd name="connsiteY1" fmla="*/ 1219 h 6527"/>
                    <a:gd name="connsiteX2" fmla="*/ 3807 w 7245"/>
                    <a:gd name="connsiteY2" fmla="*/ 1196 h 6527"/>
                    <a:gd name="connsiteX3" fmla="*/ 3756 w 7245"/>
                    <a:gd name="connsiteY3" fmla="*/ 1196 h 6527"/>
                    <a:gd name="connsiteX4" fmla="*/ 2887 w 7245"/>
                    <a:gd name="connsiteY4" fmla="*/ 653 h 6527"/>
                    <a:gd name="connsiteX5" fmla="*/ 1670 w 7245"/>
                    <a:gd name="connsiteY5" fmla="*/ 1173 h 6527"/>
                    <a:gd name="connsiteX6" fmla="*/ 950 w 7245"/>
                    <a:gd name="connsiteY6" fmla="*/ 4346 h 6527"/>
                    <a:gd name="connsiteX7" fmla="*/ 379 w 7245"/>
                    <a:gd name="connsiteY7" fmla="*/ 6753 h 6527"/>
                    <a:gd name="connsiteX8" fmla="*/ 1748 w 7245"/>
                    <a:gd name="connsiteY8" fmla="*/ 7006 h 6527"/>
                    <a:gd name="connsiteX9" fmla="*/ 1819 w 7245"/>
                    <a:gd name="connsiteY9" fmla="*/ 6953 h 6527"/>
                    <a:gd name="connsiteX10" fmla="*/ 4471 w 7245"/>
                    <a:gd name="connsiteY10" fmla="*/ 6061 h 6527"/>
                    <a:gd name="connsiteX11" fmla="*/ 5488 w 7245"/>
                    <a:gd name="connsiteY11" fmla="*/ 5912 h 6527"/>
                    <a:gd name="connsiteX12" fmla="*/ 7026 w 7245"/>
                    <a:gd name="connsiteY12" fmla="*/ 3905 h 6527"/>
                    <a:gd name="connsiteX13" fmla="*/ 7620 w 7245"/>
                    <a:gd name="connsiteY13" fmla="*/ 1117 h 6527"/>
                    <a:gd name="connsiteX14" fmla="*/ 6580 w 7245"/>
                    <a:gd name="connsiteY14" fmla="*/ 745 h 6527"/>
                    <a:gd name="connsiteX15" fmla="*/ 5813 w 7245"/>
                    <a:gd name="connsiteY15" fmla="*/ 1020 h 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45" h="6527">
                      <a:moveTo>
                        <a:pt x="5813" y="1020"/>
                      </a:moveTo>
                      <a:cubicBezTo>
                        <a:pt x="5225" y="1325"/>
                        <a:pt x="4543" y="1396"/>
                        <a:pt x="3904" y="1219"/>
                      </a:cubicBezTo>
                      <a:lnTo>
                        <a:pt x="3807" y="1196"/>
                      </a:lnTo>
                      <a:lnTo>
                        <a:pt x="3756" y="1196"/>
                      </a:lnTo>
                      <a:cubicBezTo>
                        <a:pt x="3442" y="1057"/>
                        <a:pt x="3149" y="874"/>
                        <a:pt x="2887" y="653"/>
                      </a:cubicBezTo>
                      <a:cubicBezTo>
                        <a:pt x="2463" y="779"/>
                        <a:pt x="2055" y="954"/>
                        <a:pt x="1670" y="1173"/>
                      </a:cubicBezTo>
                      <a:cubicBezTo>
                        <a:pt x="1756" y="2279"/>
                        <a:pt x="1505" y="3385"/>
                        <a:pt x="950" y="4346"/>
                      </a:cubicBezTo>
                      <a:cubicBezTo>
                        <a:pt x="540" y="5079"/>
                        <a:pt x="342" y="5913"/>
                        <a:pt x="379" y="6753"/>
                      </a:cubicBezTo>
                      <a:cubicBezTo>
                        <a:pt x="687" y="7201"/>
                        <a:pt x="1300" y="7314"/>
                        <a:pt x="1748" y="7006"/>
                      </a:cubicBezTo>
                      <a:cubicBezTo>
                        <a:pt x="1773" y="6990"/>
                        <a:pt x="1796" y="6972"/>
                        <a:pt x="1819" y="6953"/>
                      </a:cubicBezTo>
                      <a:cubicBezTo>
                        <a:pt x="2510" y="6250"/>
                        <a:pt x="3495" y="5918"/>
                        <a:pt x="4471" y="6061"/>
                      </a:cubicBezTo>
                      <a:cubicBezTo>
                        <a:pt x="4816" y="6069"/>
                        <a:pt x="5160" y="6018"/>
                        <a:pt x="5488" y="5912"/>
                      </a:cubicBezTo>
                      <a:cubicBezTo>
                        <a:pt x="6255" y="5814"/>
                        <a:pt x="6752" y="5071"/>
                        <a:pt x="7026" y="3905"/>
                      </a:cubicBezTo>
                      <a:cubicBezTo>
                        <a:pt x="7249" y="2976"/>
                        <a:pt x="7448" y="2046"/>
                        <a:pt x="7620" y="1117"/>
                      </a:cubicBezTo>
                      <a:cubicBezTo>
                        <a:pt x="7282" y="971"/>
                        <a:pt x="6934" y="847"/>
                        <a:pt x="6580" y="745"/>
                      </a:cubicBezTo>
                      <a:cubicBezTo>
                        <a:pt x="6318" y="819"/>
                        <a:pt x="6062" y="910"/>
                        <a:pt x="5813" y="102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7" name="Freeform 4896">
                  <a:extLst>
                    <a:ext uri="{FF2B5EF4-FFF2-40B4-BE49-F238E27FC236}">
                      <a16:creationId xmlns:a16="http://schemas.microsoft.com/office/drawing/2014/main" id="{79A6F7A1-17E8-A2EF-43B8-1D01381F85D6}"/>
                    </a:ext>
                  </a:extLst>
                </p:cNvPr>
                <p:cNvSpPr/>
                <p:nvPr/>
              </p:nvSpPr>
              <p:spPr>
                <a:xfrm rot="-780000">
                  <a:off x="1712224" y="3995770"/>
                  <a:ext cx="668" cy="645"/>
                </a:xfrm>
                <a:custGeom>
                  <a:avLst/>
                  <a:gdLst>
                    <a:gd name="connsiteX0" fmla="*/ 1028 w 668"/>
                    <a:gd name="connsiteY0" fmla="*/ 680 h 645"/>
                    <a:gd name="connsiteX1" fmla="*/ 633 w 668"/>
                    <a:gd name="connsiteY1" fmla="*/ 1200 h 645"/>
                    <a:gd name="connsiteX2" fmla="*/ 359 w 668"/>
                    <a:gd name="connsiteY2" fmla="*/ 1326 h 645"/>
                    <a:gd name="connsiteX3" fmla="*/ 633 w 668"/>
                    <a:gd name="connsiteY3" fmla="*/ 1200 h 645"/>
                    <a:gd name="connsiteX4" fmla="*/ 1028 w 668"/>
                    <a:gd name="connsiteY4" fmla="*/ 680 h 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 h="645">
                      <a:moveTo>
                        <a:pt x="1028" y="680"/>
                      </a:moveTo>
                      <a:cubicBezTo>
                        <a:pt x="950" y="889"/>
                        <a:pt x="813" y="1069"/>
                        <a:pt x="633" y="1200"/>
                      </a:cubicBezTo>
                      <a:lnTo>
                        <a:pt x="359" y="1326"/>
                      </a:lnTo>
                      <a:lnTo>
                        <a:pt x="633" y="1200"/>
                      </a:lnTo>
                      <a:cubicBezTo>
                        <a:pt x="813" y="1069"/>
                        <a:pt x="950" y="889"/>
                        <a:pt x="1028" y="6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8" name="Freeform 4897">
                  <a:extLst>
                    <a:ext uri="{FF2B5EF4-FFF2-40B4-BE49-F238E27FC236}">
                      <a16:creationId xmlns:a16="http://schemas.microsoft.com/office/drawing/2014/main" id="{DE20AE77-819F-2CCD-CB7C-5947B13F2E0C}"/>
                    </a:ext>
                  </a:extLst>
                </p:cNvPr>
                <p:cNvSpPr/>
                <p:nvPr/>
              </p:nvSpPr>
              <p:spPr>
                <a:xfrm rot="-780000">
                  <a:off x="1823261" y="3876330"/>
                  <a:ext cx="2234" cy="1537"/>
                </a:xfrm>
                <a:custGeom>
                  <a:avLst/>
                  <a:gdLst>
                    <a:gd name="connsiteX0" fmla="*/ 377 w 2234"/>
                    <a:gd name="connsiteY0" fmla="*/ 1053 h 1537"/>
                    <a:gd name="connsiteX1" fmla="*/ 800 w 2234"/>
                    <a:gd name="connsiteY1" fmla="*/ 1178 h 1537"/>
                    <a:gd name="connsiteX2" fmla="*/ 2612 w 2234"/>
                    <a:gd name="connsiteY2" fmla="*/ 2196 h 1537"/>
                    <a:gd name="connsiteX3" fmla="*/ 754 w 2234"/>
                    <a:gd name="connsiteY3" fmla="*/ 658 h 1537"/>
                  </a:gdLst>
                  <a:ahLst/>
                  <a:cxnLst>
                    <a:cxn ang="0">
                      <a:pos x="connsiteX0" y="connsiteY0"/>
                    </a:cxn>
                    <a:cxn ang="0">
                      <a:pos x="connsiteX1" y="connsiteY1"/>
                    </a:cxn>
                    <a:cxn ang="0">
                      <a:pos x="connsiteX2" y="connsiteY2"/>
                    </a:cxn>
                    <a:cxn ang="0">
                      <a:pos x="connsiteX3" y="connsiteY3"/>
                    </a:cxn>
                  </a:cxnLst>
                  <a:rect l="l" t="t" r="r" b="b"/>
                  <a:pathLst>
                    <a:path w="2234" h="1537">
                      <a:moveTo>
                        <a:pt x="377" y="1053"/>
                      </a:moveTo>
                      <a:lnTo>
                        <a:pt x="800" y="1178"/>
                      </a:lnTo>
                      <a:cubicBezTo>
                        <a:pt x="1435" y="1459"/>
                        <a:pt x="2041" y="1799"/>
                        <a:pt x="2612" y="2196"/>
                      </a:cubicBezTo>
                      <a:cubicBezTo>
                        <a:pt x="1966" y="1699"/>
                        <a:pt x="1348" y="1178"/>
                        <a:pt x="754" y="65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899" name="Freeform 4898">
                  <a:extLst>
                    <a:ext uri="{FF2B5EF4-FFF2-40B4-BE49-F238E27FC236}">
                      <a16:creationId xmlns:a16="http://schemas.microsoft.com/office/drawing/2014/main" id="{476185D5-5409-CEB1-A693-B10AC7DB714C}"/>
                    </a:ext>
                  </a:extLst>
                </p:cNvPr>
                <p:cNvSpPr/>
                <p:nvPr/>
              </p:nvSpPr>
              <p:spPr>
                <a:xfrm rot="-780000">
                  <a:off x="1707746" y="4002119"/>
                  <a:ext cx="3000" cy="3201"/>
                </a:xfrm>
                <a:custGeom>
                  <a:avLst/>
                  <a:gdLst>
                    <a:gd name="connsiteX0" fmla="*/ 2030 w 3000"/>
                    <a:gd name="connsiteY0" fmla="*/ 2442 h 3201"/>
                    <a:gd name="connsiteX1" fmla="*/ 1101 w 3000"/>
                    <a:gd name="connsiteY1" fmla="*/ 681 h 3201"/>
                    <a:gd name="connsiteX2" fmla="*/ 358 w 3000"/>
                    <a:gd name="connsiteY2" fmla="*/ 1973 h 3201"/>
                    <a:gd name="connsiteX3" fmla="*/ 3359 w 3000"/>
                    <a:gd name="connsiteY3" fmla="*/ 3882 h 3201"/>
                    <a:gd name="connsiteX4" fmla="*/ 2030 w 3000"/>
                    <a:gd name="connsiteY4" fmla="*/ 2442 h 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 h="3201">
                      <a:moveTo>
                        <a:pt x="2030" y="2442"/>
                      </a:moveTo>
                      <a:cubicBezTo>
                        <a:pt x="1657" y="1891"/>
                        <a:pt x="1346" y="1300"/>
                        <a:pt x="1101" y="681"/>
                      </a:cubicBezTo>
                      <a:cubicBezTo>
                        <a:pt x="831" y="1098"/>
                        <a:pt x="583" y="1529"/>
                        <a:pt x="358" y="1973"/>
                      </a:cubicBezTo>
                      <a:cubicBezTo>
                        <a:pt x="1324" y="2619"/>
                        <a:pt x="2342" y="3264"/>
                        <a:pt x="3359" y="3882"/>
                      </a:cubicBezTo>
                      <a:cubicBezTo>
                        <a:pt x="2899" y="3408"/>
                        <a:pt x="2453" y="2939"/>
                        <a:pt x="2030" y="24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0" name="Freeform 4899">
                  <a:extLst>
                    <a:ext uri="{FF2B5EF4-FFF2-40B4-BE49-F238E27FC236}">
                      <a16:creationId xmlns:a16="http://schemas.microsoft.com/office/drawing/2014/main" id="{1C4BD11D-02A5-D733-FDEC-FD7316D23C66}"/>
                    </a:ext>
                  </a:extLst>
                </p:cNvPr>
                <p:cNvSpPr/>
                <p:nvPr/>
              </p:nvSpPr>
              <p:spPr>
                <a:xfrm rot="-780000">
                  <a:off x="1720955" y="3994345"/>
                  <a:ext cx="1709" cy="348"/>
                </a:xfrm>
                <a:custGeom>
                  <a:avLst/>
                  <a:gdLst>
                    <a:gd name="connsiteX0" fmla="*/ 360 w 1709"/>
                    <a:gd name="connsiteY0" fmla="*/ 1028 h 348"/>
                    <a:gd name="connsiteX1" fmla="*/ 360 w 1709"/>
                    <a:gd name="connsiteY1" fmla="*/ 1028 h 348"/>
                    <a:gd name="connsiteX2" fmla="*/ 2046 w 1709"/>
                    <a:gd name="connsiteY2" fmla="*/ 680 h 348"/>
                    <a:gd name="connsiteX3" fmla="*/ 2070 w 1709"/>
                    <a:gd name="connsiteY3" fmla="*/ 680 h 348"/>
                    <a:gd name="connsiteX4" fmla="*/ 360 w 1709"/>
                    <a:gd name="connsiteY4" fmla="*/ 1028 h 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 h="348">
                      <a:moveTo>
                        <a:pt x="360" y="1028"/>
                      </a:moveTo>
                      <a:lnTo>
                        <a:pt x="360" y="1028"/>
                      </a:lnTo>
                      <a:cubicBezTo>
                        <a:pt x="909" y="852"/>
                        <a:pt x="1474" y="735"/>
                        <a:pt x="2046" y="680"/>
                      </a:cubicBezTo>
                      <a:lnTo>
                        <a:pt x="2070" y="680"/>
                      </a:lnTo>
                      <a:cubicBezTo>
                        <a:pt x="1489" y="733"/>
                        <a:pt x="916" y="850"/>
                        <a:pt x="360" y="102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1" name="Freeform 4900">
                  <a:extLst>
                    <a:ext uri="{FF2B5EF4-FFF2-40B4-BE49-F238E27FC236}">
                      <a16:creationId xmlns:a16="http://schemas.microsoft.com/office/drawing/2014/main" id="{C4D5736D-EEE9-CE3C-603A-8A433375D2BF}"/>
                    </a:ext>
                  </a:extLst>
                </p:cNvPr>
                <p:cNvSpPr/>
                <p:nvPr/>
              </p:nvSpPr>
              <p:spPr>
                <a:xfrm rot="-780000">
                  <a:off x="1826916" y="3877942"/>
                  <a:ext cx="1393" cy="1040"/>
                </a:xfrm>
                <a:custGeom>
                  <a:avLst/>
                  <a:gdLst>
                    <a:gd name="connsiteX0" fmla="*/ 1771 w 1393"/>
                    <a:gd name="connsiteY0" fmla="*/ 979 h 1040"/>
                    <a:gd name="connsiteX1" fmla="*/ 378 w 1393"/>
                    <a:gd name="connsiteY1" fmla="*/ 658 h 1040"/>
                    <a:gd name="connsiteX2" fmla="*/ 1418 w 1393"/>
                    <a:gd name="connsiteY2" fmla="*/ 1699 h 1040"/>
                    <a:gd name="connsiteX3" fmla="*/ 1442 w 1393"/>
                    <a:gd name="connsiteY3" fmla="*/ 1550 h 1040"/>
                    <a:gd name="connsiteX4" fmla="*/ 1771 w 1393"/>
                    <a:gd name="connsiteY4" fmla="*/ 979 h 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 h="1040">
                      <a:moveTo>
                        <a:pt x="1771" y="979"/>
                      </a:moveTo>
                      <a:cubicBezTo>
                        <a:pt x="1284" y="1032"/>
                        <a:pt x="793" y="919"/>
                        <a:pt x="378" y="658"/>
                      </a:cubicBezTo>
                      <a:cubicBezTo>
                        <a:pt x="743" y="986"/>
                        <a:pt x="1090" y="1334"/>
                        <a:pt x="1418" y="1699"/>
                      </a:cubicBezTo>
                      <a:lnTo>
                        <a:pt x="1442" y="1550"/>
                      </a:lnTo>
                      <a:cubicBezTo>
                        <a:pt x="1522" y="1344"/>
                        <a:pt x="1633" y="1152"/>
                        <a:pt x="1771" y="9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2" name="Freeform 4901">
                  <a:extLst>
                    <a:ext uri="{FF2B5EF4-FFF2-40B4-BE49-F238E27FC236}">
                      <a16:creationId xmlns:a16="http://schemas.microsoft.com/office/drawing/2014/main" id="{2FAD0992-88E2-474A-35C4-47CAB4F383B2}"/>
                    </a:ext>
                  </a:extLst>
                </p:cNvPr>
                <p:cNvSpPr/>
                <p:nvPr/>
              </p:nvSpPr>
              <p:spPr>
                <a:xfrm rot="-780000">
                  <a:off x="1726731" y="3991104"/>
                  <a:ext cx="1166" cy="1384"/>
                </a:xfrm>
                <a:custGeom>
                  <a:avLst/>
                  <a:gdLst>
                    <a:gd name="connsiteX0" fmla="*/ 784 w 1166"/>
                    <a:gd name="connsiteY0" fmla="*/ 2064 h 1384"/>
                    <a:gd name="connsiteX1" fmla="*/ 1527 w 1166"/>
                    <a:gd name="connsiteY1" fmla="*/ 1520 h 1384"/>
                    <a:gd name="connsiteX2" fmla="*/ 361 w 1166"/>
                    <a:gd name="connsiteY2" fmla="*/ 679 h 1384"/>
                    <a:gd name="connsiteX3" fmla="*/ 1527 w 1166"/>
                    <a:gd name="connsiteY3" fmla="*/ 1520 h 1384"/>
                    <a:gd name="connsiteX4" fmla="*/ 784 w 1166"/>
                    <a:gd name="connsiteY4" fmla="*/ 2064 h 1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 h="1384">
                      <a:moveTo>
                        <a:pt x="784" y="2064"/>
                      </a:moveTo>
                      <a:cubicBezTo>
                        <a:pt x="1179" y="1915"/>
                        <a:pt x="1550" y="1715"/>
                        <a:pt x="1527" y="1520"/>
                      </a:cubicBezTo>
                      <a:cubicBezTo>
                        <a:pt x="1504" y="1325"/>
                        <a:pt x="956" y="925"/>
                        <a:pt x="361" y="679"/>
                      </a:cubicBezTo>
                      <a:cubicBezTo>
                        <a:pt x="956" y="925"/>
                        <a:pt x="1504" y="1297"/>
                        <a:pt x="1527" y="1520"/>
                      </a:cubicBezTo>
                      <a:cubicBezTo>
                        <a:pt x="1550" y="1743"/>
                        <a:pt x="1179" y="1915"/>
                        <a:pt x="784" y="20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3" name="Freeform 4902">
                  <a:extLst>
                    <a:ext uri="{FF2B5EF4-FFF2-40B4-BE49-F238E27FC236}">
                      <a16:creationId xmlns:a16="http://schemas.microsoft.com/office/drawing/2014/main" id="{55DE3969-9AE6-77C2-DF0A-6DD5DB45227C}"/>
                    </a:ext>
                  </a:extLst>
                </p:cNvPr>
                <p:cNvSpPr/>
                <p:nvPr/>
              </p:nvSpPr>
              <p:spPr>
                <a:xfrm rot="-780000">
                  <a:off x="1709616" y="3985969"/>
                  <a:ext cx="1198" cy="1760"/>
                </a:xfrm>
                <a:custGeom>
                  <a:avLst/>
                  <a:gdLst>
                    <a:gd name="connsiteX0" fmla="*/ 1078 w 1198"/>
                    <a:gd name="connsiteY0" fmla="*/ 2439 h 1760"/>
                    <a:gd name="connsiteX1" fmla="*/ 1078 w 1198"/>
                    <a:gd name="connsiteY1" fmla="*/ 2439 h 1760"/>
                    <a:gd name="connsiteX2" fmla="*/ 358 w 1198"/>
                    <a:gd name="connsiteY2" fmla="*/ 678 h 1760"/>
                    <a:gd name="connsiteX3" fmla="*/ 1078 w 1198"/>
                    <a:gd name="connsiteY3" fmla="*/ 2439 h 1760"/>
                  </a:gdLst>
                  <a:ahLst/>
                  <a:cxnLst>
                    <a:cxn ang="0">
                      <a:pos x="connsiteX0" y="connsiteY0"/>
                    </a:cxn>
                    <a:cxn ang="0">
                      <a:pos x="connsiteX1" y="connsiteY1"/>
                    </a:cxn>
                    <a:cxn ang="0">
                      <a:pos x="connsiteX2" y="connsiteY2"/>
                    </a:cxn>
                    <a:cxn ang="0">
                      <a:pos x="connsiteX3" y="connsiteY3"/>
                    </a:cxn>
                  </a:cxnLst>
                  <a:rect l="l" t="t" r="r" b="b"/>
                  <a:pathLst>
                    <a:path w="1198" h="1760">
                      <a:moveTo>
                        <a:pt x="1078" y="2439"/>
                      </a:moveTo>
                      <a:lnTo>
                        <a:pt x="1078" y="2439"/>
                      </a:lnTo>
                      <a:cubicBezTo>
                        <a:pt x="1873" y="1942"/>
                        <a:pt x="1650" y="1296"/>
                        <a:pt x="358" y="678"/>
                      </a:cubicBezTo>
                      <a:cubicBezTo>
                        <a:pt x="1673" y="1301"/>
                        <a:pt x="1896" y="1942"/>
                        <a:pt x="1078" y="24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4" name="Freeform 4903">
                  <a:extLst>
                    <a:ext uri="{FF2B5EF4-FFF2-40B4-BE49-F238E27FC236}">
                      <a16:creationId xmlns:a16="http://schemas.microsoft.com/office/drawing/2014/main" id="{CE3DF7F2-7C5A-3F05-54F6-16BAADAC2550}"/>
                    </a:ext>
                  </a:extLst>
                </p:cNvPr>
                <p:cNvSpPr/>
                <p:nvPr/>
              </p:nvSpPr>
              <p:spPr>
                <a:xfrm rot="-780000">
                  <a:off x="1673744" y="3980498"/>
                  <a:ext cx="964" cy="2727"/>
                </a:xfrm>
                <a:custGeom>
                  <a:avLst/>
                  <a:gdLst>
                    <a:gd name="connsiteX0" fmla="*/ 1281 w 964"/>
                    <a:gd name="connsiteY0" fmla="*/ 998 h 2727"/>
                    <a:gd name="connsiteX1" fmla="*/ 352 w 964"/>
                    <a:gd name="connsiteY1" fmla="*/ 678 h 2727"/>
                    <a:gd name="connsiteX2" fmla="*/ 1244 w 964"/>
                    <a:gd name="connsiteY2" fmla="*/ 3405 h 2727"/>
                    <a:gd name="connsiteX3" fmla="*/ 1295 w 964"/>
                    <a:gd name="connsiteY3" fmla="*/ 2364 h 2727"/>
                    <a:gd name="connsiteX4" fmla="*/ 1281 w 964"/>
                    <a:gd name="connsiteY4" fmla="*/ 998 h 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 h="2727">
                      <a:moveTo>
                        <a:pt x="1281" y="998"/>
                      </a:moveTo>
                      <a:lnTo>
                        <a:pt x="352" y="678"/>
                      </a:lnTo>
                      <a:cubicBezTo>
                        <a:pt x="598" y="1570"/>
                        <a:pt x="895" y="2490"/>
                        <a:pt x="1244" y="3405"/>
                      </a:cubicBezTo>
                      <a:cubicBezTo>
                        <a:pt x="1236" y="3057"/>
                        <a:pt x="1253" y="2709"/>
                        <a:pt x="1295" y="2364"/>
                      </a:cubicBezTo>
                      <a:cubicBezTo>
                        <a:pt x="1327" y="1909"/>
                        <a:pt x="1323" y="1453"/>
                        <a:pt x="1281" y="99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5" name="Freeform 4904">
                  <a:extLst>
                    <a:ext uri="{FF2B5EF4-FFF2-40B4-BE49-F238E27FC236}">
                      <a16:creationId xmlns:a16="http://schemas.microsoft.com/office/drawing/2014/main" id="{E96EAEBF-B477-2277-2F7B-143C8C61E609}"/>
                    </a:ext>
                  </a:extLst>
                </p:cNvPr>
                <p:cNvSpPr/>
                <p:nvPr/>
              </p:nvSpPr>
              <p:spPr>
                <a:xfrm rot="-780000">
                  <a:off x="1729343" y="3991896"/>
                  <a:ext cx="8820" cy="5777"/>
                </a:xfrm>
                <a:custGeom>
                  <a:avLst/>
                  <a:gdLst>
                    <a:gd name="connsiteX0" fmla="*/ 1054 w 8820"/>
                    <a:gd name="connsiteY0" fmla="*/ 2134 h 5777"/>
                    <a:gd name="connsiteX1" fmla="*/ 1105 w 8820"/>
                    <a:gd name="connsiteY1" fmla="*/ 2975 h 5777"/>
                    <a:gd name="connsiteX2" fmla="*/ 956 w 8820"/>
                    <a:gd name="connsiteY2" fmla="*/ 3816 h 5777"/>
                    <a:gd name="connsiteX3" fmla="*/ 362 w 8820"/>
                    <a:gd name="connsiteY3" fmla="*/ 3644 h 5777"/>
                    <a:gd name="connsiteX4" fmla="*/ 1825 w 8820"/>
                    <a:gd name="connsiteY4" fmla="*/ 5874 h 5777"/>
                    <a:gd name="connsiteX5" fmla="*/ 4477 w 8820"/>
                    <a:gd name="connsiteY5" fmla="*/ 5823 h 5777"/>
                    <a:gd name="connsiteX6" fmla="*/ 5406 w 8820"/>
                    <a:gd name="connsiteY6" fmla="*/ 6046 h 5777"/>
                    <a:gd name="connsiteX7" fmla="*/ 8657 w 8820"/>
                    <a:gd name="connsiteY7" fmla="*/ 6292 h 5777"/>
                    <a:gd name="connsiteX8" fmla="*/ 8783 w 8820"/>
                    <a:gd name="connsiteY8" fmla="*/ 6195 h 5777"/>
                    <a:gd name="connsiteX9" fmla="*/ 8834 w 8820"/>
                    <a:gd name="connsiteY9" fmla="*/ 6172 h 5777"/>
                    <a:gd name="connsiteX10" fmla="*/ 9182 w 8820"/>
                    <a:gd name="connsiteY10" fmla="*/ 5303 h 5777"/>
                    <a:gd name="connsiteX11" fmla="*/ 8718 w 8820"/>
                    <a:gd name="connsiteY11" fmla="*/ 4308 h 5777"/>
                    <a:gd name="connsiteX12" fmla="*/ 7552 w 8820"/>
                    <a:gd name="connsiteY12" fmla="*/ 2548 h 5777"/>
                    <a:gd name="connsiteX13" fmla="*/ 5694 w 8820"/>
                    <a:gd name="connsiteY13" fmla="*/ 763 h 5777"/>
                    <a:gd name="connsiteX14" fmla="*/ 4301 w 8820"/>
                    <a:gd name="connsiteY14" fmla="*/ 740 h 5777"/>
                    <a:gd name="connsiteX15" fmla="*/ 1054 w 8820"/>
                    <a:gd name="connsiteY15" fmla="*/ 2134 h 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20" h="5777">
                      <a:moveTo>
                        <a:pt x="1054" y="2134"/>
                      </a:moveTo>
                      <a:cubicBezTo>
                        <a:pt x="1031" y="2408"/>
                        <a:pt x="1128" y="2706"/>
                        <a:pt x="1105" y="2975"/>
                      </a:cubicBezTo>
                      <a:cubicBezTo>
                        <a:pt x="1087" y="3260"/>
                        <a:pt x="1038" y="3542"/>
                        <a:pt x="956" y="3816"/>
                      </a:cubicBezTo>
                      <a:lnTo>
                        <a:pt x="362" y="3644"/>
                      </a:lnTo>
                      <a:cubicBezTo>
                        <a:pt x="732" y="4459"/>
                        <a:pt x="1225" y="5211"/>
                        <a:pt x="1825" y="5874"/>
                      </a:cubicBezTo>
                      <a:cubicBezTo>
                        <a:pt x="2368" y="5354"/>
                        <a:pt x="3218" y="5354"/>
                        <a:pt x="4477" y="5823"/>
                      </a:cubicBezTo>
                      <a:cubicBezTo>
                        <a:pt x="4774" y="5921"/>
                        <a:pt x="5095" y="5972"/>
                        <a:pt x="5406" y="6046"/>
                      </a:cubicBezTo>
                      <a:cubicBezTo>
                        <a:pt x="7241" y="6469"/>
                        <a:pt x="8193" y="6590"/>
                        <a:pt x="8657" y="6292"/>
                      </a:cubicBezTo>
                      <a:lnTo>
                        <a:pt x="8783" y="6195"/>
                      </a:lnTo>
                      <a:lnTo>
                        <a:pt x="8834" y="6172"/>
                      </a:lnTo>
                      <a:cubicBezTo>
                        <a:pt x="9047" y="5931"/>
                        <a:pt x="9170" y="5624"/>
                        <a:pt x="9182" y="5303"/>
                      </a:cubicBezTo>
                      <a:cubicBezTo>
                        <a:pt x="9099" y="4942"/>
                        <a:pt x="8941" y="4604"/>
                        <a:pt x="8718" y="4308"/>
                      </a:cubicBezTo>
                      <a:lnTo>
                        <a:pt x="7552" y="2548"/>
                      </a:lnTo>
                      <a:cubicBezTo>
                        <a:pt x="6832" y="1507"/>
                        <a:pt x="6363" y="1010"/>
                        <a:pt x="5694" y="763"/>
                      </a:cubicBezTo>
                      <a:cubicBezTo>
                        <a:pt x="5230" y="803"/>
                        <a:pt x="4763" y="795"/>
                        <a:pt x="4301" y="740"/>
                      </a:cubicBezTo>
                      <a:cubicBezTo>
                        <a:pt x="1662" y="545"/>
                        <a:pt x="1142" y="768"/>
                        <a:pt x="1054" y="21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6" name="Freeform 4905">
                  <a:extLst>
                    <a:ext uri="{FF2B5EF4-FFF2-40B4-BE49-F238E27FC236}">
                      <a16:creationId xmlns:a16="http://schemas.microsoft.com/office/drawing/2014/main" id="{DC5DE1FB-BB03-3406-B568-67E2C44F00BC}"/>
                    </a:ext>
                  </a:extLst>
                </p:cNvPr>
                <p:cNvSpPr/>
                <p:nvPr/>
              </p:nvSpPr>
              <p:spPr>
                <a:xfrm rot="-780000">
                  <a:off x="1702263" y="3946366"/>
                  <a:ext cx="1709" cy="669"/>
                </a:xfrm>
                <a:custGeom>
                  <a:avLst/>
                  <a:gdLst>
                    <a:gd name="connsiteX0" fmla="*/ 2066 w 1709"/>
                    <a:gd name="connsiteY0" fmla="*/ 671 h 669"/>
                    <a:gd name="connsiteX1" fmla="*/ 357 w 1709"/>
                    <a:gd name="connsiteY1" fmla="*/ 1168 h 669"/>
                    <a:gd name="connsiteX2" fmla="*/ 2066 w 1709"/>
                    <a:gd name="connsiteY2" fmla="*/ 671 h 669"/>
                  </a:gdLst>
                  <a:ahLst/>
                  <a:cxnLst>
                    <a:cxn ang="0">
                      <a:pos x="connsiteX0" y="connsiteY0"/>
                    </a:cxn>
                    <a:cxn ang="0">
                      <a:pos x="connsiteX1" y="connsiteY1"/>
                    </a:cxn>
                    <a:cxn ang="0">
                      <a:pos x="connsiteX2" y="connsiteY2"/>
                    </a:cxn>
                  </a:cxnLst>
                  <a:rect l="l" t="t" r="r" b="b"/>
                  <a:pathLst>
                    <a:path w="1709" h="669">
                      <a:moveTo>
                        <a:pt x="2066" y="671"/>
                      </a:moveTo>
                      <a:cubicBezTo>
                        <a:pt x="1486" y="799"/>
                        <a:pt x="915" y="965"/>
                        <a:pt x="357" y="1168"/>
                      </a:cubicBezTo>
                      <a:cubicBezTo>
                        <a:pt x="1225" y="1512"/>
                        <a:pt x="1694" y="1340"/>
                        <a:pt x="2066" y="67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7" name="Freeform 4906">
                  <a:extLst>
                    <a:ext uri="{FF2B5EF4-FFF2-40B4-BE49-F238E27FC236}">
                      <a16:creationId xmlns:a16="http://schemas.microsoft.com/office/drawing/2014/main" id="{84D96144-F1D0-65F3-D6B8-9AAEB59F456F}"/>
                    </a:ext>
                  </a:extLst>
                </p:cNvPr>
                <p:cNvSpPr/>
                <p:nvPr/>
              </p:nvSpPr>
              <p:spPr>
                <a:xfrm rot="-780000">
                  <a:off x="1788618" y="3901234"/>
                  <a:ext cx="2742" cy="3023"/>
                </a:xfrm>
                <a:custGeom>
                  <a:avLst/>
                  <a:gdLst>
                    <a:gd name="connsiteX0" fmla="*/ 387 w 2742"/>
                    <a:gd name="connsiteY0" fmla="*/ 3269 h 3023"/>
                    <a:gd name="connsiteX1" fmla="*/ 708 w 2742"/>
                    <a:gd name="connsiteY1" fmla="*/ 3418 h 3023"/>
                    <a:gd name="connsiteX2" fmla="*/ 2073 w 2742"/>
                    <a:gd name="connsiteY2" fmla="*/ 3144 h 3023"/>
                    <a:gd name="connsiteX3" fmla="*/ 3114 w 2742"/>
                    <a:gd name="connsiteY3" fmla="*/ 663 h 3023"/>
                    <a:gd name="connsiteX4" fmla="*/ 2691 w 2742"/>
                    <a:gd name="connsiteY4" fmla="*/ 760 h 3023"/>
                    <a:gd name="connsiteX5" fmla="*/ 387 w 2742"/>
                    <a:gd name="connsiteY5" fmla="*/ 3269 h 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 h="3023">
                      <a:moveTo>
                        <a:pt x="387" y="3269"/>
                      </a:moveTo>
                      <a:lnTo>
                        <a:pt x="708" y="3418"/>
                      </a:lnTo>
                      <a:cubicBezTo>
                        <a:pt x="1428" y="3789"/>
                        <a:pt x="1925" y="3841"/>
                        <a:pt x="2073" y="3144"/>
                      </a:cubicBezTo>
                      <a:cubicBezTo>
                        <a:pt x="2294" y="2269"/>
                        <a:pt x="2644" y="1433"/>
                        <a:pt x="3114" y="663"/>
                      </a:cubicBezTo>
                      <a:lnTo>
                        <a:pt x="2691" y="760"/>
                      </a:lnTo>
                      <a:cubicBezTo>
                        <a:pt x="879" y="1113"/>
                        <a:pt x="262" y="1806"/>
                        <a:pt x="387" y="326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8" name="Freeform 4907">
                  <a:extLst>
                    <a:ext uri="{FF2B5EF4-FFF2-40B4-BE49-F238E27FC236}">
                      <a16:creationId xmlns:a16="http://schemas.microsoft.com/office/drawing/2014/main" id="{A37D9E9A-0EA2-1A66-645E-E59EBB94F0E8}"/>
                    </a:ext>
                  </a:extLst>
                </p:cNvPr>
                <p:cNvSpPr/>
                <p:nvPr/>
              </p:nvSpPr>
              <p:spPr>
                <a:xfrm rot="-780000">
                  <a:off x="1722001" y="3977596"/>
                  <a:ext cx="6693" cy="4293"/>
                </a:xfrm>
                <a:custGeom>
                  <a:avLst/>
                  <a:gdLst>
                    <a:gd name="connsiteX0" fmla="*/ 360 w 6693"/>
                    <a:gd name="connsiteY0" fmla="*/ 1267 h 4293"/>
                    <a:gd name="connsiteX1" fmla="*/ 1526 w 6693"/>
                    <a:gd name="connsiteY1" fmla="*/ 2856 h 4293"/>
                    <a:gd name="connsiteX2" fmla="*/ 1698 w 6693"/>
                    <a:gd name="connsiteY2" fmla="*/ 3130 h 4293"/>
                    <a:gd name="connsiteX3" fmla="*/ 3236 w 6693"/>
                    <a:gd name="connsiteY3" fmla="*/ 4524 h 4293"/>
                    <a:gd name="connsiteX4" fmla="*/ 3459 w 6693"/>
                    <a:gd name="connsiteY4" fmla="*/ 4621 h 4293"/>
                    <a:gd name="connsiteX5" fmla="*/ 5442 w 6693"/>
                    <a:gd name="connsiteY5" fmla="*/ 4970 h 4293"/>
                    <a:gd name="connsiteX6" fmla="*/ 6162 w 6693"/>
                    <a:gd name="connsiteY6" fmla="*/ 4547 h 4293"/>
                    <a:gd name="connsiteX7" fmla="*/ 7054 w 6693"/>
                    <a:gd name="connsiteY7" fmla="*/ 4324 h 4293"/>
                    <a:gd name="connsiteX8" fmla="*/ 6780 w 6693"/>
                    <a:gd name="connsiteY8" fmla="*/ 3306 h 4293"/>
                    <a:gd name="connsiteX9" fmla="*/ 6185 w 6693"/>
                    <a:gd name="connsiteY9" fmla="*/ 2438 h 4293"/>
                    <a:gd name="connsiteX10" fmla="*/ 5688 w 6693"/>
                    <a:gd name="connsiteY10" fmla="*/ 677 h 4293"/>
                    <a:gd name="connsiteX11" fmla="*/ 4100 w 6693"/>
                    <a:gd name="connsiteY11" fmla="*/ 1141 h 4293"/>
                    <a:gd name="connsiteX12" fmla="*/ 360 w 6693"/>
                    <a:gd name="connsiteY12" fmla="*/ 1267 h 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93" h="4293">
                      <a:moveTo>
                        <a:pt x="360" y="1267"/>
                      </a:moveTo>
                      <a:cubicBezTo>
                        <a:pt x="783" y="1787"/>
                        <a:pt x="1178" y="2331"/>
                        <a:pt x="1526" y="2856"/>
                      </a:cubicBezTo>
                      <a:lnTo>
                        <a:pt x="1698" y="3130"/>
                      </a:lnTo>
                      <a:lnTo>
                        <a:pt x="3236" y="4524"/>
                      </a:lnTo>
                      <a:lnTo>
                        <a:pt x="3459" y="4621"/>
                      </a:lnTo>
                      <a:cubicBezTo>
                        <a:pt x="4111" y="4781"/>
                        <a:pt x="4774" y="4898"/>
                        <a:pt x="5442" y="4970"/>
                      </a:cubicBezTo>
                      <a:cubicBezTo>
                        <a:pt x="5673" y="4814"/>
                        <a:pt x="5913" y="4673"/>
                        <a:pt x="6162" y="4547"/>
                      </a:cubicBezTo>
                      <a:cubicBezTo>
                        <a:pt x="6444" y="4421"/>
                        <a:pt x="6746" y="4345"/>
                        <a:pt x="7054" y="4324"/>
                      </a:cubicBezTo>
                      <a:cubicBezTo>
                        <a:pt x="7030" y="3970"/>
                        <a:pt x="6937" y="3624"/>
                        <a:pt x="6780" y="3306"/>
                      </a:cubicBezTo>
                      <a:cubicBezTo>
                        <a:pt x="6631" y="3009"/>
                        <a:pt x="6185" y="2661"/>
                        <a:pt x="6185" y="2438"/>
                      </a:cubicBezTo>
                      <a:cubicBezTo>
                        <a:pt x="6149" y="1821"/>
                        <a:pt x="5980" y="1221"/>
                        <a:pt x="5688" y="677"/>
                      </a:cubicBezTo>
                      <a:cubicBezTo>
                        <a:pt x="5168" y="849"/>
                        <a:pt x="4648" y="1025"/>
                        <a:pt x="4100" y="1141"/>
                      </a:cubicBezTo>
                      <a:cubicBezTo>
                        <a:pt x="2882" y="1488"/>
                        <a:pt x="1598" y="1532"/>
                        <a:pt x="360" y="126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09" name="Freeform 4908">
                  <a:extLst>
                    <a:ext uri="{FF2B5EF4-FFF2-40B4-BE49-F238E27FC236}">
                      <a16:creationId xmlns:a16="http://schemas.microsoft.com/office/drawing/2014/main" id="{0274A6D8-D1FF-15B3-B262-824DA14C5FC1}"/>
                    </a:ext>
                  </a:extLst>
                </p:cNvPr>
                <p:cNvSpPr/>
                <p:nvPr/>
              </p:nvSpPr>
              <p:spPr>
                <a:xfrm rot="-780000">
                  <a:off x="1681943" y="3951473"/>
                  <a:ext cx="2405" cy="1709"/>
                </a:xfrm>
                <a:custGeom>
                  <a:avLst/>
                  <a:gdLst>
                    <a:gd name="connsiteX0" fmla="*/ 2759 w 2405"/>
                    <a:gd name="connsiteY0" fmla="*/ 2382 h 1709"/>
                    <a:gd name="connsiteX1" fmla="*/ 2239 w 2405"/>
                    <a:gd name="connsiteY1" fmla="*/ 672 h 1709"/>
                    <a:gd name="connsiteX2" fmla="*/ 353 w 2405"/>
                    <a:gd name="connsiteY2" fmla="*/ 1439 h 1709"/>
                    <a:gd name="connsiteX3" fmla="*/ 1319 w 2405"/>
                    <a:gd name="connsiteY3" fmla="*/ 1983 h 1709"/>
                    <a:gd name="connsiteX4" fmla="*/ 2759 w 2405"/>
                    <a:gd name="connsiteY4" fmla="*/ 2382 h 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 h="1709">
                      <a:moveTo>
                        <a:pt x="2759" y="2382"/>
                      </a:moveTo>
                      <a:lnTo>
                        <a:pt x="2239" y="672"/>
                      </a:lnTo>
                      <a:cubicBezTo>
                        <a:pt x="1593" y="919"/>
                        <a:pt x="976" y="1170"/>
                        <a:pt x="353" y="1439"/>
                      </a:cubicBezTo>
                      <a:cubicBezTo>
                        <a:pt x="664" y="1639"/>
                        <a:pt x="987" y="1820"/>
                        <a:pt x="1319" y="1983"/>
                      </a:cubicBezTo>
                      <a:cubicBezTo>
                        <a:pt x="1773" y="2198"/>
                        <a:pt x="2260" y="2333"/>
                        <a:pt x="2759" y="23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0" name="Freeform 4909">
                  <a:extLst>
                    <a:ext uri="{FF2B5EF4-FFF2-40B4-BE49-F238E27FC236}">
                      <a16:creationId xmlns:a16="http://schemas.microsoft.com/office/drawing/2014/main" id="{331DD508-924C-DD5E-76D1-6F4776CD9A30}"/>
                    </a:ext>
                  </a:extLst>
                </p:cNvPr>
                <p:cNvSpPr/>
                <p:nvPr/>
              </p:nvSpPr>
              <p:spPr>
                <a:xfrm rot="-780000">
                  <a:off x="1670092" y="3947601"/>
                  <a:ext cx="33498" cy="20861"/>
                </a:xfrm>
                <a:custGeom>
                  <a:avLst/>
                  <a:gdLst>
                    <a:gd name="connsiteX0" fmla="*/ 3119 w 33498"/>
                    <a:gd name="connsiteY0" fmla="*/ 19656 h 20861"/>
                    <a:gd name="connsiteX1" fmla="*/ 4211 w 33498"/>
                    <a:gd name="connsiteY1" fmla="*/ 17449 h 20861"/>
                    <a:gd name="connsiteX2" fmla="*/ 4434 w 33498"/>
                    <a:gd name="connsiteY2" fmla="*/ 17129 h 20861"/>
                    <a:gd name="connsiteX3" fmla="*/ 3668 w 33498"/>
                    <a:gd name="connsiteY3" fmla="*/ 12441 h 20861"/>
                    <a:gd name="connsiteX4" fmla="*/ 3765 w 33498"/>
                    <a:gd name="connsiteY4" fmla="*/ 12218 h 20861"/>
                    <a:gd name="connsiteX5" fmla="*/ 4754 w 33498"/>
                    <a:gd name="connsiteY5" fmla="*/ 11869 h 20861"/>
                    <a:gd name="connsiteX6" fmla="*/ 6440 w 33498"/>
                    <a:gd name="connsiteY6" fmla="*/ 13184 h 20861"/>
                    <a:gd name="connsiteX7" fmla="*/ 6863 w 33498"/>
                    <a:gd name="connsiteY7" fmla="*/ 13728 h 20861"/>
                    <a:gd name="connsiteX8" fmla="*/ 8526 w 33498"/>
                    <a:gd name="connsiteY8" fmla="*/ 11321 h 20861"/>
                    <a:gd name="connsiteX9" fmla="*/ 9455 w 33498"/>
                    <a:gd name="connsiteY9" fmla="*/ 9927 h 20861"/>
                    <a:gd name="connsiteX10" fmla="*/ 10272 w 33498"/>
                    <a:gd name="connsiteY10" fmla="*/ 13597 h 20861"/>
                    <a:gd name="connsiteX11" fmla="*/ 8563 w 33498"/>
                    <a:gd name="connsiteY11" fmla="*/ 14959 h 20861"/>
                    <a:gd name="connsiteX12" fmla="*/ 8243 w 33498"/>
                    <a:gd name="connsiteY12" fmla="*/ 15205 h 20861"/>
                    <a:gd name="connsiteX13" fmla="*/ 12084 w 33498"/>
                    <a:gd name="connsiteY13" fmla="*/ 17166 h 20861"/>
                    <a:gd name="connsiteX14" fmla="*/ 15084 w 33498"/>
                    <a:gd name="connsiteY14" fmla="*/ 18606 h 20861"/>
                    <a:gd name="connsiteX15" fmla="*/ 20366 w 33498"/>
                    <a:gd name="connsiteY15" fmla="*/ 19224 h 20861"/>
                    <a:gd name="connsiteX16" fmla="*/ 20194 w 33498"/>
                    <a:gd name="connsiteY16" fmla="*/ 19001 h 20861"/>
                    <a:gd name="connsiteX17" fmla="*/ 19548 w 33498"/>
                    <a:gd name="connsiteY17" fmla="*/ 17983 h 20861"/>
                    <a:gd name="connsiteX18" fmla="*/ 19673 w 33498"/>
                    <a:gd name="connsiteY18" fmla="*/ 16125 h 20861"/>
                    <a:gd name="connsiteX19" fmla="*/ 21731 w 33498"/>
                    <a:gd name="connsiteY19" fmla="*/ 15953 h 20861"/>
                    <a:gd name="connsiteX20" fmla="*/ 21754 w 33498"/>
                    <a:gd name="connsiteY20" fmla="*/ 15976 h 20861"/>
                    <a:gd name="connsiteX21" fmla="*/ 22521 w 33498"/>
                    <a:gd name="connsiteY21" fmla="*/ 14513 h 20861"/>
                    <a:gd name="connsiteX22" fmla="*/ 25521 w 33498"/>
                    <a:gd name="connsiteY22" fmla="*/ 15530 h 20861"/>
                    <a:gd name="connsiteX23" fmla="*/ 26450 w 33498"/>
                    <a:gd name="connsiteY23" fmla="*/ 17812 h 20861"/>
                    <a:gd name="connsiteX24" fmla="*/ 27964 w 33498"/>
                    <a:gd name="connsiteY24" fmla="*/ 21333 h 20861"/>
                    <a:gd name="connsiteX25" fmla="*/ 28508 w 33498"/>
                    <a:gd name="connsiteY25" fmla="*/ 21533 h 20861"/>
                    <a:gd name="connsiteX26" fmla="*/ 33598 w 33498"/>
                    <a:gd name="connsiteY26" fmla="*/ 16209 h 20861"/>
                    <a:gd name="connsiteX27" fmla="*/ 33450 w 33498"/>
                    <a:gd name="connsiteY27" fmla="*/ 14025 h 20861"/>
                    <a:gd name="connsiteX28" fmla="*/ 33352 w 33498"/>
                    <a:gd name="connsiteY28" fmla="*/ 13853 h 20861"/>
                    <a:gd name="connsiteX29" fmla="*/ 33376 w 33498"/>
                    <a:gd name="connsiteY29" fmla="*/ 14127 h 20861"/>
                    <a:gd name="connsiteX30" fmla="*/ 31118 w 33498"/>
                    <a:gd name="connsiteY30" fmla="*/ 15238 h 20861"/>
                    <a:gd name="connsiteX31" fmla="*/ 30895 w 33498"/>
                    <a:gd name="connsiteY31" fmla="*/ 15145 h 20861"/>
                    <a:gd name="connsiteX32" fmla="*/ 29135 w 33498"/>
                    <a:gd name="connsiteY32" fmla="*/ 12566 h 20861"/>
                    <a:gd name="connsiteX33" fmla="*/ 32135 w 33498"/>
                    <a:gd name="connsiteY33" fmla="*/ 12343 h 20861"/>
                    <a:gd name="connsiteX34" fmla="*/ 31912 w 33498"/>
                    <a:gd name="connsiteY34" fmla="*/ 12120 h 20861"/>
                    <a:gd name="connsiteX35" fmla="*/ 29409 w 33498"/>
                    <a:gd name="connsiteY35" fmla="*/ 9764 h 20861"/>
                    <a:gd name="connsiteX36" fmla="*/ 28317 w 33498"/>
                    <a:gd name="connsiteY36" fmla="*/ 6145 h 20861"/>
                    <a:gd name="connsiteX37" fmla="*/ 29209 w 33498"/>
                    <a:gd name="connsiteY37" fmla="*/ 2005 h 20861"/>
                    <a:gd name="connsiteX38" fmla="*/ 29381 w 33498"/>
                    <a:gd name="connsiteY38" fmla="*/ 1508 h 20861"/>
                    <a:gd name="connsiteX39" fmla="*/ 29181 w 33498"/>
                    <a:gd name="connsiteY39" fmla="*/ 1043 h 20861"/>
                    <a:gd name="connsiteX40" fmla="*/ 28958 w 33498"/>
                    <a:gd name="connsiteY40" fmla="*/ 672 h 20861"/>
                    <a:gd name="connsiteX41" fmla="*/ 19367 w 33498"/>
                    <a:gd name="connsiteY41" fmla="*/ 2581 h 20861"/>
                    <a:gd name="connsiteX42" fmla="*/ 20259 w 33498"/>
                    <a:gd name="connsiteY42" fmla="*/ 3004 h 20861"/>
                    <a:gd name="connsiteX43" fmla="*/ 20482 w 33498"/>
                    <a:gd name="connsiteY43" fmla="*/ 3102 h 20861"/>
                    <a:gd name="connsiteX44" fmla="*/ 22117 w 33498"/>
                    <a:gd name="connsiteY44" fmla="*/ 3748 h 20861"/>
                    <a:gd name="connsiteX45" fmla="*/ 22581 w 33498"/>
                    <a:gd name="connsiteY45" fmla="*/ 4142 h 20861"/>
                    <a:gd name="connsiteX46" fmla="*/ 26822 w 33498"/>
                    <a:gd name="connsiteY46" fmla="*/ 5481 h 20861"/>
                    <a:gd name="connsiteX47" fmla="*/ 27811 w 33498"/>
                    <a:gd name="connsiteY47" fmla="*/ 6173 h 20861"/>
                    <a:gd name="connsiteX48" fmla="*/ 27347 w 33498"/>
                    <a:gd name="connsiteY48" fmla="*/ 10536 h 20861"/>
                    <a:gd name="connsiteX49" fmla="*/ 25387 w 33498"/>
                    <a:gd name="connsiteY49" fmla="*/ 10313 h 20861"/>
                    <a:gd name="connsiteX50" fmla="*/ 22363 w 33498"/>
                    <a:gd name="connsiteY50" fmla="*/ 9197 h 20861"/>
                    <a:gd name="connsiteX51" fmla="*/ 21596 w 33498"/>
                    <a:gd name="connsiteY51" fmla="*/ 10410 h 20861"/>
                    <a:gd name="connsiteX52" fmla="*/ 19241 w 33498"/>
                    <a:gd name="connsiteY52" fmla="*/ 11525 h 20861"/>
                    <a:gd name="connsiteX53" fmla="*/ 13143 w 33498"/>
                    <a:gd name="connsiteY53" fmla="*/ 12320 h 20861"/>
                    <a:gd name="connsiteX54" fmla="*/ 11777 w 33498"/>
                    <a:gd name="connsiteY54" fmla="*/ 11725 h 20861"/>
                    <a:gd name="connsiteX55" fmla="*/ 11578 w 33498"/>
                    <a:gd name="connsiteY55" fmla="*/ 10708 h 20861"/>
                    <a:gd name="connsiteX56" fmla="*/ 11703 w 33498"/>
                    <a:gd name="connsiteY56" fmla="*/ 10461 h 20861"/>
                    <a:gd name="connsiteX57" fmla="*/ 11206 w 33498"/>
                    <a:gd name="connsiteY57" fmla="*/ 6247 h 20861"/>
                    <a:gd name="connsiteX58" fmla="*/ 11034 w 33498"/>
                    <a:gd name="connsiteY58" fmla="*/ 5927 h 20861"/>
                    <a:gd name="connsiteX59" fmla="*/ 351 w 33498"/>
                    <a:gd name="connsiteY59" fmla="*/ 16836 h 20861"/>
                    <a:gd name="connsiteX60" fmla="*/ 3027 w 33498"/>
                    <a:gd name="connsiteY60" fmla="*/ 19624 h 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498" h="20861">
                      <a:moveTo>
                        <a:pt x="3119" y="19656"/>
                      </a:moveTo>
                      <a:cubicBezTo>
                        <a:pt x="3303" y="18844"/>
                        <a:pt x="3678" y="18088"/>
                        <a:pt x="4211" y="17449"/>
                      </a:cubicBezTo>
                      <a:lnTo>
                        <a:pt x="4434" y="17129"/>
                      </a:lnTo>
                      <a:cubicBezTo>
                        <a:pt x="3463" y="15770"/>
                        <a:pt x="3180" y="14037"/>
                        <a:pt x="3668" y="12441"/>
                      </a:cubicBezTo>
                      <a:lnTo>
                        <a:pt x="3765" y="12218"/>
                      </a:lnTo>
                      <a:cubicBezTo>
                        <a:pt x="3914" y="11795"/>
                        <a:pt x="4230" y="11720"/>
                        <a:pt x="4754" y="11869"/>
                      </a:cubicBezTo>
                      <a:cubicBezTo>
                        <a:pt x="5465" y="12073"/>
                        <a:pt x="6069" y="12544"/>
                        <a:pt x="6440" y="13184"/>
                      </a:cubicBezTo>
                      <a:lnTo>
                        <a:pt x="6863" y="13728"/>
                      </a:lnTo>
                      <a:cubicBezTo>
                        <a:pt x="7434" y="12933"/>
                        <a:pt x="7978" y="12115"/>
                        <a:pt x="8526" y="11321"/>
                      </a:cubicBezTo>
                      <a:lnTo>
                        <a:pt x="9455" y="9927"/>
                      </a:lnTo>
                      <a:cubicBezTo>
                        <a:pt x="10992" y="11168"/>
                        <a:pt x="11290" y="12557"/>
                        <a:pt x="10272" y="13597"/>
                      </a:cubicBezTo>
                      <a:cubicBezTo>
                        <a:pt x="9759" y="14117"/>
                        <a:pt x="9185" y="14575"/>
                        <a:pt x="8563" y="14959"/>
                      </a:cubicBezTo>
                      <a:lnTo>
                        <a:pt x="8243" y="15205"/>
                      </a:lnTo>
                      <a:cubicBezTo>
                        <a:pt x="9355" y="16146"/>
                        <a:pt x="10670" y="16817"/>
                        <a:pt x="12084" y="17166"/>
                      </a:cubicBezTo>
                      <a:cubicBezTo>
                        <a:pt x="13145" y="17508"/>
                        <a:pt x="14154" y="17992"/>
                        <a:pt x="15084" y="18606"/>
                      </a:cubicBezTo>
                      <a:cubicBezTo>
                        <a:pt x="16616" y="19721"/>
                        <a:pt x="18618" y="19955"/>
                        <a:pt x="20366" y="19224"/>
                      </a:cubicBezTo>
                      <a:lnTo>
                        <a:pt x="20194" y="19001"/>
                      </a:lnTo>
                      <a:cubicBezTo>
                        <a:pt x="19883" y="18733"/>
                        <a:pt x="19658" y="18379"/>
                        <a:pt x="19548" y="17983"/>
                      </a:cubicBezTo>
                      <a:cubicBezTo>
                        <a:pt x="19474" y="17338"/>
                        <a:pt x="19302" y="16469"/>
                        <a:pt x="19673" y="16125"/>
                      </a:cubicBezTo>
                      <a:cubicBezTo>
                        <a:pt x="20303" y="15776"/>
                        <a:pt x="21052" y="15713"/>
                        <a:pt x="21731" y="15953"/>
                      </a:cubicBezTo>
                      <a:lnTo>
                        <a:pt x="21754" y="15976"/>
                      </a:lnTo>
                      <a:cubicBezTo>
                        <a:pt x="21867" y="15426"/>
                        <a:pt x="22132" y="14918"/>
                        <a:pt x="22521" y="14513"/>
                      </a:cubicBezTo>
                      <a:cubicBezTo>
                        <a:pt x="23287" y="13672"/>
                        <a:pt x="24727" y="14192"/>
                        <a:pt x="25521" y="15530"/>
                      </a:cubicBezTo>
                      <a:cubicBezTo>
                        <a:pt x="25882" y="16269"/>
                        <a:pt x="26192" y="17031"/>
                        <a:pt x="26450" y="17812"/>
                      </a:cubicBezTo>
                      <a:lnTo>
                        <a:pt x="27964" y="21333"/>
                      </a:lnTo>
                      <a:lnTo>
                        <a:pt x="28508" y="21533"/>
                      </a:lnTo>
                      <a:cubicBezTo>
                        <a:pt x="30299" y="19852"/>
                        <a:pt x="31999" y="18074"/>
                        <a:pt x="33598" y="16209"/>
                      </a:cubicBezTo>
                      <a:cubicBezTo>
                        <a:pt x="33981" y="15514"/>
                        <a:pt x="33923" y="14661"/>
                        <a:pt x="33450" y="14025"/>
                      </a:cubicBezTo>
                      <a:lnTo>
                        <a:pt x="33352" y="13853"/>
                      </a:lnTo>
                      <a:lnTo>
                        <a:pt x="33376" y="14127"/>
                      </a:lnTo>
                      <a:cubicBezTo>
                        <a:pt x="33059" y="15057"/>
                        <a:pt x="32048" y="15555"/>
                        <a:pt x="31118" y="15238"/>
                      </a:cubicBezTo>
                      <a:cubicBezTo>
                        <a:pt x="31042" y="15212"/>
                        <a:pt x="30967" y="15181"/>
                        <a:pt x="30895" y="15145"/>
                      </a:cubicBezTo>
                      <a:cubicBezTo>
                        <a:pt x="30197" y="14366"/>
                        <a:pt x="29605" y="13499"/>
                        <a:pt x="29135" y="12566"/>
                      </a:cubicBezTo>
                      <a:lnTo>
                        <a:pt x="32135" y="12343"/>
                      </a:lnTo>
                      <a:lnTo>
                        <a:pt x="31912" y="12120"/>
                      </a:lnTo>
                      <a:cubicBezTo>
                        <a:pt x="31031" y="11387"/>
                        <a:pt x="30195" y="10600"/>
                        <a:pt x="29409" y="9764"/>
                      </a:cubicBezTo>
                      <a:cubicBezTo>
                        <a:pt x="28497" y="8797"/>
                        <a:pt x="28092" y="7456"/>
                        <a:pt x="28317" y="6145"/>
                      </a:cubicBezTo>
                      <a:cubicBezTo>
                        <a:pt x="28564" y="4751"/>
                        <a:pt x="28912" y="3418"/>
                        <a:pt x="29209" y="2005"/>
                      </a:cubicBezTo>
                      <a:cubicBezTo>
                        <a:pt x="29236" y="1830"/>
                        <a:pt x="29294" y="1662"/>
                        <a:pt x="29381" y="1508"/>
                      </a:cubicBezTo>
                      <a:lnTo>
                        <a:pt x="29181" y="1043"/>
                      </a:lnTo>
                      <a:lnTo>
                        <a:pt x="28958" y="672"/>
                      </a:lnTo>
                      <a:cubicBezTo>
                        <a:pt x="25718" y="1069"/>
                        <a:pt x="22512" y="1707"/>
                        <a:pt x="19367" y="2581"/>
                      </a:cubicBezTo>
                      <a:cubicBezTo>
                        <a:pt x="19664" y="2707"/>
                        <a:pt x="19961" y="2855"/>
                        <a:pt x="20259" y="3004"/>
                      </a:cubicBezTo>
                      <a:lnTo>
                        <a:pt x="20482" y="3102"/>
                      </a:lnTo>
                      <a:cubicBezTo>
                        <a:pt x="21082" y="3135"/>
                        <a:pt x="21656" y="3361"/>
                        <a:pt x="22117" y="3748"/>
                      </a:cubicBezTo>
                      <a:lnTo>
                        <a:pt x="22581" y="4142"/>
                      </a:lnTo>
                      <a:cubicBezTo>
                        <a:pt x="23930" y="4773"/>
                        <a:pt x="25355" y="5224"/>
                        <a:pt x="26822" y="5481"/>
                      </a:cubicBezTo>
                      <a:cubicBezTo>
                        <a:pt x="27170" y="5555"/>
                        <a:pt x="27839" y="6001"/>
                        <a:pt x="27811" y="6173"/>
                      </a:cubicBezTo>
                      <a:cubicBezTo>
                        <a:pt x="27732" y="7634"/>
                        <a:pt x="27577" y="9090"/>
                        <a:pt x="27347" y="10536"/>
                      </a:cubicBezTo>
                      <a:cubicBezTo>
                        <a:pt x="26687" y="10530"/>
                        <a:pt x="26030" y="10455"/>
                        <a:pt x="25387" y="10313"/>
                      </a:cubicBezTo>
                      <a:cubicBezTo>
                        <a:pt x="24369" y="9941"/>
                        <a:pt x="23380" y="9546"/>
                        <a:pt x="22363" y="9197"/>
                      </a:cubicBezTo>
                      <a:cubicBezTo>
                        <a:pt x="22140" y="9569"/>
                        <a:pt x="21866" y="9964"/>
                        <a:pt x="21596" y="10410"/>
                      </a:cubicBezTo>
                      <a:cubicBezTo>
                        <a:pt x="20869" y="10893"/>
                        <a:pt x="20076" y="11269"/>
                        <a:pt x="19241" y="11525"/>
                      </a:cubicBezTo>
                      <a:cubicBezTo>
                        <a:pt x="17224" y="11895"/>
                        <a:pt x="15188" y="12160"/>
                        <a:pt x="13143" y="12320"/>
                      </a:cubicBezTo>
                      <a:cubicBezTo>
                        <a:pt x="12625" y="12321"/>
                        <a:pt x="12130" y="12105"/>
                        <a:pt x="11777" y="11725"/>
                      </a:cubicBezTo>
                      <a:cubicBezTo>
                        <a:pt x="11572" y="11428"/>
                        <a:pt x="11500" y="11060"/>
                        <a:pt x="11578" y="10708"/>
                      </a:cubicBezTo>
                      <a:lnTo>
                        <a:pt x="11703" y="10461"/>
                      </a:lnTo>
                      <a:cubicBezTo>
                        <a:pt x="12846" y="9272"/>
                        <a:pt x="12395" y="7906"/>
                        <a:pt x="11206" y="6247"/>
                      </a:cubicBezTo>
                      <a:lnTo>
                        <a:pt x="11034" y="5927"/>
                      </a:lnTo>
                      <a:cubicBezTo>
                        <a:pt x="6373" y="8292"/>
                        <a:pt x="2619" y="12126"/>
                        <a:pt x="351" y="16836"/>
                      </a:cubicBezTo>
                      <a:cubicBezTo>
                        <a:pt x="1280" y="17765"/>
                        <a:pt x="2112" y="18797"/>
                        <a:pt x="3027" y="196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1" name="Freeform 4910">
                  <a:extLst>
                    <a:ext uri="{FF2B5EF4-FFF2-40B4-BE49-F238E27FC236}">
                      <a16:creationId xmlns:a16="http://schemas.microsoft.com/office/drawing/2014/main" id="{4BCB66E8-9565-802E-8567-D4A925D517D4}"/>
                    </a:ext>
                  </a:extLst>
                </p:cNvPr>
                <p:cNvSpPr/>
                <p:nvPr/>
              </p:nvSpPr>
              <p:spPr>
                <a:xfrm rot="-780000">
                  <a:off x="1704715" y="3942405"/>
                  <a:ext cx="274" cy="464"/>
                </a:xfrm>
                <a:custGeom>
                  <a:avLst/>
                  <a:gdLst>
                    <a:gd name="connsiteX0" fmla="*/ 357 w 274"/>
                    <a:gd name="connsiteY0" fmla="*/ 712 h 464"/>
                    <a:gd name="connsiteX1" fmla="*/ 408 w 274"/>
                    <a:gd name="connsiteY1" fmla="*/ 1135 h 464"/>
                    <a:gd name="connsiteX2" fmla="*/ 631 w 274"/>
                    <a:gd name="connsiteY2" fmla="*/ 671 h 464"/>
                  </a:gdLst>
                  <a:ahLst/>
                  <a:cxnLst>
                    <a:cxn ang="0">
                      <a:pos x="connsiteX0" y="connsiteY0"/>
                    </a:cxn>
                    <a:cxn ang="0">
                      <a:pos x="connsiteX1" y="connsiteY1"/>
                    </a:cxn>
                    <a:cxn ang="0">
                      <a:pos x="connsiteX2" y="connsiteY2"/>
                    </a:cxn>
                  </a:cxnLst>
                  <a:rect l="l" t="t" r="r" b="b"/>
                  <a:pathLst>
                    <a:path w="274" h="464">
                      <a:moveTo>
                        <a:pt x="357" y="712"/>
                      </a:moveTo>
                      <a:lnTo>
                        <a:pt x="408" y="1135"/>
                      </a:lnTo>
                      <a:lnTo>
                        <a:pt x="631" y="67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2" name="Freeform 4911">
                  <a:extLst>
                    <a:ext uri="{FF2B5EF4-FFF2-40B4-BE49-F238E27FC236}">
                      <a16:creationId xmlns:a16="http://schemas.microsoft.com/office/drawing/2014/main" id="{C6AE010D-69E9-03FD-C77E-87FDAE3025F2}"/>
                    </a:ext>
                  </a:extLst>
                </p:cNvPr>
                <p:cNvSpPr/>
                <p:nvPr/>
              </p:nvSpPr>
              <p:spPr>
                <a:xfrm rot="-780000">
                  <a:off x="1699679" y="3966754"/>
                  <a:ext cx="1971" cy="3150"/>
                </a:xfrm>
                <a:custGeom>
                  <a:avLst/>
                  <a:gdLst>
                    <a:gd name="connsiteX0" fmla="*/ 2312 w 1971"/>
                    <a:gd name="connsiteY0" fmla="*/ 3825 h 3150"/>
                    <a:gd name="connsiteX1" fmla="*/ 1471 w 1971"/>
                    <a:gd name="connsiteY1" fmla="*/ 675 h 3150"/>
                    <a:gd name="connsiteX2" fmla="*/ 356 w 1971"/>
                    <a:gd name="connsiteY2" fmla="*/ 726 h 3150"/>
                    <a:gd name="connsiteX3" fmla="*/ 1323 w 1971"/>
                    <a:gd name="connsiteY3" fmla="*/ 3579 h 3150"/>
                  </a:gdLst>
                  <a:ahLst/>
                  <a:cxnLst>
                    <a:cxn ang="0">
                      <a:pos x="connsiteX0" y="connsiteY0"/>
                    </a:cxn>
                    <a:cxn ang="0">
                      <a:pos x="connsiteX1" y="connsiteY1"/>
                    </a:cxn>
                    <a:cxn ang="0">
                      <a:pos x="connsiteX2" y="connsiteY2"/>
                    </a:cxn>
                    <a:cxn ang="0">
                      <a:pos x="connsiteX3" y="connsiteY3"/>
                    </a:cxn>
                  </a:cxnLst>
                  <a:rect l="l" t="t" r="r" b="b"/>
                  <a:pathLst>
                    <a:path w="1971" h="3150">
                      <a:moveTo>
                        <a:pt x="2312" y="3825"/>
                      </a:moveTo>
                      <a:cubicBezTo>
                        <a:pt x="2403" y="2710"/>
                        <a:pt x="2106" y="1597"/>
                        <a:pt x="1471" y="675"/>
                      </a:cubicBezTo>
                      <a:lnTo>
                        <a:pt x="356" y="726"/>
                      </a:lnTo>
                      <a:cubicBezTo>
                        <a:pt x="705" y="1655"/>
                        <a:pt x="1002" y="2636"/>
                        <a:pt x="1323" y="35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3" name="Freeform 4912">
                  <a:extLst>
                    <a:ext uri="{FF2B5EF4-FFF2-40B4-BE49-F238E27FC236}">
                      <a16:creationId xmlns:a16="http://schemas.microsoft.com/office/drawing/2014/main" id="{1F9582D1-F304-8295-5F79-8FD3C47FCFD9}"/>
                    </a:ext>
                  </a:extLst>
                </p:cNvPr>
                <p:cNvSpPr/>
                <p:nvPr/>
              </p:nvSpPr>
              <p:spPr>
                <a:xfrm rot="-780000">
                  <a:off x="1705292" y="3949950"/>
                  <a:ext cx="2941" cy="4339"/>
                </a:xfrm>
                <a:custGeom>
                  <a:avLst/>
                  <a:gdLst>
                    <a:gd name="connsiteX0" fmla="*/ 3299 w 2941"/>
                    <a:gd name="connsiteY0" fmla="*/ 672 h 4339"/>
                    <a:gd name="connsiteX1" fmla="*/ 2653 w 2941"/>
                    <a:gd name="connsiteY1" fmla="*/ 723 h 4339"/>
                    <a:gd name="connsiteX2" fmla="*/ 1260 w 2941"/>
                    <a:gd name="connsiteY2" fmla="*/ 5012 h 4339"/>
                    <a:gd name="connsiteX3" fmla="*/ 1283 w 2941"/>
                    <a:gd name="connsiteY3" fmla="*/ 4863 h 4339"/>
                    <a:gd name="connsiteX4" fmla="*/ 3299 w 2941"/>
                    <a:gd name="connsiteY4" fmla="*/ 672 h 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 h="4339">
                      <a:moveTo>
                        <a:pt x="3299" y="672"/>
                      </a:moveTo>
                      <a:cubicBezTo>
                        <a:pt x="3085" y="702"/>
                        <a:pt x="2869" y="719"/>
                        <a:pt x="2653" y="723"/>
                      </a:cubicBezTo>
                      <a:cubicBezTo>
                        <a:pt x="275" y="746"/>
                        <a:pt x="-370" y="2781"/>
                        <a:pt x="1260" y="5012"/>
                      </a:cubicBezTo>
                      <a:lnTo>
                        <a:pt x="1283" y="4863"/>
                      </a:lnTo>
                      <a:cubicBezTo>
                        <a:pt x="1869" y="3426"/>
                        <a:pt x="2543" y="2027"/>
                        <a:pt x="3299" y="67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4" name="Freeform 4913">
                  <a:extLst>
                    <a:ext uri="{FF2B5EF4-FFF2-40B4-BE49-F238E27FC236}">
                      <a16:creationId xmlns:a16="http://schemas.microsoft.com/office/drawing/2014/main" id="{C39EFE20-5025-8340-BAA2-A466D72C91E5}"/>
                    </a:ext>
                  </a:extLst>
                </p:cNvPr>
                <p:cNvSpPr/>
                <p:nvPr/>
              </p:nvSpPr>
              <p:spPr>
                <a:xfrm rot="-780000">
                  <a:off x="1768699" y="3868365"/>
                  <a:ext cx="22132" cy="35236"/>
                </a:xfrm>
                <a:custGeom>
                  <a:avLst/>
                  <a:gdLst>
                    <a:gd name="connsiteX0" fmla="*/ 16416 w 22132"/>
                    <a:gd name="connsiteY0" fmla="*/ 32330 h 35236"/>
                    <a:gd name="connsiteX1" fmla="*/ 18919 w 22132"/>
                    <a:gd name="connsiteY1" fmla="*/ 31712 h 35236"/>
                    <a:gd name="connsiteX2" fmla="*/ 22491 w 22132"/>
                    <a:gd name="connsiteY2" fmla="*/ 31661 h 35236"/>
                    <a:gd name="connsiteX3" fmla="*/ 22417 w 22132"/>
                    <a:gd name="connsiteY3" fmla="*/ 30792 h 35236"/>
                    <a:gd name="connsiteX4" fmla="*/ 21325 w 22132"/>
                    <a:gd name="connsiteY4" fmla="*/ 28237 h 35236"/>
                    <a:gd name="connsiteX5" fmla="*/ 19987 w 22132"/>
                    <a:gd name="connsiteY5" fmla="*/ 27545 h 35236"/>
                    <a:gd name="connsiteX6" fmla="*/ 19964 w 22132"/>
                    <a:gd name="connsiteY6" fmla="*/ 27568 h 35236"/>
                    <a:gd name="connsiteX7" fmla="*/ 19123 w 22132"/>
                    <a:gd name="connsiteY7" fmla="*/ 28386 h 35236"/>
                    <a:gd name="connsiteX8" fmla="*/ 16694 w 22132"/>
                    <a:gd name="connsiteY8" fmla="*/ 29779 h 35236"/>
                    <a:gd name="connsiteX9" fmla="*/ 14586 w 22132"/>
                    <a:gd name="connsiteY9" fmla="*/ 27252 h 35236"/>
                    <a:gd name="connsiteX10" fmla="*/ 14586 w 22132"/>
                    <a:gd name="connsiteY10" fmla="*/ 27229 h 35236"/>
                    <a:gd name="connsiteX11" fmla="*/ 10298 w 22132"/>
                    <a:gd name="connsiteY11" fmla="*/ 19716 h 35236"/>
                    <a:gd name="connsiteX12" fmla="*/ 9950 w 22132"/>
                    <a:gd name="connsiteY12" fmla="*/ 19841 h 35236"/>
                    <a:gd name="connsiteX13" fmla="*/ 7721 w 22132"/>
                    <a:gd name="connsiteY13" fmla="*/ 20585 h 35236"/>
                    <a:gd name="connsiteX14" fmla="*/ 5217 w 22132"/>
                    <a:gd name="connsiteY14" fmla="*/ 19418 h 35236"/>
                    <a:gd name="connsiteX15" fmla="*/ 6903 w 22132"/>
                    <a:gd name="connsiteY15" fmla="*/ 18155 h 35236"/>
                    <a:gd name="connsiteX16" fmla="*/ 7224 w 22132"/>
                    <a:gd name="connsiteY16" fmla="*/ 18080 h 35236"/>
                    <a:gd name="connsiteX17" fmla="*/ 8389 w 22132"/>
                    <a:gd name="connsiteY17" fmla="*/ 17908 h 35236"/>
                    <a:gd name="connsiteX18" fmla="*/ 7846 w 22132"/>
                    <a:gd name="connsiteY18" fmla="*/ 17091 h 35236"/>
                    <a:gd name="connsiteX19" fmla="*/ 7498 w 22132"/>
                    <a:gd name="connsiteY19" fmla="*/ 15478 h 35236"/>
                    <a:gd name="connsiteX20" fmla="*/ 8687 w 22132"/>
                    <a:gd name="connsiteY20" fmla="*/ 14461 h 35236"/>
                    <a:gd name="connsiteX21" fmla="*/ 9904 w 22132"/>
                    <a:gd name="connsiteY21" fmla="*/ 14781 h 35236"/>
                    <a:gd name="connsiteX22" fmla="*/ 9927 w 22132"/>
                    <a:gd name="connsiteY22" fmla="*/ 14656 h 35236"/>
                    <a:gd name="connsiteX23" fmla="*/ 10099 w 22132"/>
                    <a:gd name="connsiteY23" fmla="*/ 13592 h 35236"/>
                    <a:gd name="connsiteX24" fmla="*/ 8612 w 22132"/>
                    <a:gd name="connsiteY24" fmla="*/ 11311 h 35236"/>
                    <a:gd name="connsiteX25" fmla="*/ 7437 w 22132"/>
                    <a:gd name="connsiteY25" fmla="*/ 9912 h 35236"/>
                    <a:gd name="connsiteX26" fmla="*/ 7734 w 22132"/>
                    <a:gd name="connsiteY26" fmla="*/ 9448 h 35236"/>
                    <a:gd name="connsiteX27" fmla="*/ 8427 w 22132"/>
                    <a:gd name="connsiteY27" fmla="*/ 9053 h 35236"/>
                    <a:gd name="connsiteX28" fmla="*/ 11376 w 22132"/>
                    <a:gd name="connsiteY28" fmla="*/ 5977 h 35236"/>
                    <a:gd name="connsiteX29" fmla="*/ 10912 w 22132"/>
                    <a:gd name="connsiteY29" fmla="*/ 5954 h 35236"/>
                    <a:gd name="connsiteX30" fmla="*/ 9054 w 22132"/>
                    <a:gd name="connsiteY30" fmla="*/ 7097 h 35236"/>
                    <a:gd name="connsiteX31" fmla="*/ 7837 w 22132"/>
                    <a:gd name="connsiteY31" fmla="*/ 7766 h 35236"/>
                    <a:gd name="connsiteX32" fmla="*/ 7665 w 22132"/>
                    <a:gd name="connsiteY32" fmla="*/ 6776 h 35236"/>
                    <a:gd name="connsiteX33" fmla="*/ 8831 w 22132"/>
                    <a:gd name="connsiteY33" fmla="*/ 5484 h 35236"/>
                    <a:gd name="connsiteX34" fmla="*/ 11534 w 22132"/>
                    <a:gd name="connsiteY34" fmla="*/ 3575 h 35236"/>
                    <a:gd name="connsiteX35" fmla="*/ 11757 w 22132"/>
                    <a:gd name="connsiteY35" fmla="*/ 3375 h 35236"/>
                    <a:gd name="connsiteX36" fmla="*/ 11757 w 22132"/>
                    <a:gd name="connsiteY36" fmla="*/ 3203 h 35236"/>
                    <a:gd name="connsiteX37" fmla="*/ 11557 w 22132"/>
                    <a:gd name="connsiteY37" fmla="*/ 1939 h 35236"/>
                    <a:gd name="connsiteX38" fmla="*/ 10665 w 22132"/>
                    <a:gd name="connsiteY38" fmla="*/ 1122 h 35236"/>
                    <a:gd name="connsiteX39" fmla="*/ 10145 w 22132"/>
                    <a:gd name="connsiteY39" fmla="*/ 657 h 35236"/>
                    <a:gd name="connsiteX40" fmla="*/ 7823 w 22132"/>
                    <a:gd name="connsiteY40" fmla="*/ 4007 h 35236"/>
                    <a:gd name="connsiteX41" fmla="*/ 7525 w 22132"/>
                    <a:gd name="connsiteY41" fmla="*/ 4653 h 35236"/>
                    <a:gd name="connsiteX42" fmla="*/ 7437 w 22132"/>
                    <a:gd name="connsiteY42" fmla="*/ 4629 h 35236"/>
                    <a:gd name="connsiteX43" fmla="*/ 4985 w 22132"/>
                    <a:gd name="connsiteY43" fmla="*/ 8746 h 35236"/>
                    <a:gd name="connsiteX44" fmla="*/ 5305 w 22132"/>
                    <a:gd name="connsiteY44" fmla="*/ 9466 h 35236"/>
                    <a:gd name="connsiteX45" fmla="*/ 5380 w 22132"/>
                    <a:gd name="connsiteY45" fmla="*/ 9689 h 35236"/>
                    <a:gd name="connsiteX46" fmla="*/ 5380 w 22132"/>
                    <a:gd name="connsiteY46" fmla="*/ 9689 h 35236"/>
                    <a:gd name="connsiteX47" fmla="*/ 4883 w 22132"/>
                    <a:gd name="connsiteY47" fmla="*/ 13559 h 35236"/>
                    <a:gd name="connsiteX48" fmla="*/ 2477 w 22132"/>
                    <a:gd name="connsiteY48" fmla="*/ 13731 h 35236"/>
                    <a:gd name="connsiteX49" fmla="*/ 368 w 22132"/>
                    <a:gd name="connsiteY49" fmla="*/ 19088 h 35236"/>
                    <a:gd name="connsiteX50" fmla="*/ 2003 w 22132"/>
                    <a:gd name="connsiteY50" fmla="*/ 20204 h 35236"/>
                    <a:gd name="connsiteX51" fmla="*/ 3814 w 22132"/>
                    <a:gd name="connsiteY51" fmla="*/ 20329 h 35236"/>
                    <a:gd name="connsiteX52" fmla="*/ 7707 w 22132"/>
                    <a:gd name="connsiteY52" fmla="*/ 23056 h 35236"/>
                    <a:gd name="connsiteX53" fmla="*/ 8724 w 22132"/>
                    <a:gd name="connsiteY53" fmla="*/ 24840 h 35236"/>
                    <a:gd name="connsiteX54" fmla="*/ 11204 w 22132"/>
                    <a:gd name="connsiteY54" fmla="*/ 31958 h 35236"/>
                    <a:gd name="connsiteX55" fmla="*/ 10275 w 22132"/>
                    <a:gd name="connsiteY55" fmla="*/ 35429 h 35236"/>
                    <a:gd name="connsiteX56" fmla="*/ 10819 w 22132"/>
                    <a:gd name="connsiteY56" fmla="*/ 35894 h 35236"/>
                    <a:gd name="connsiteX57" fmla="*/ 12779 w 22132"/>
                    <a:gd name="connsiteY57" fmla="*/ 34704 h 35236"/>
                    <a:gd name="connsiteX58" fmla="*/ 16416 w 22132"/>
                    <a:gd name="connsiteY58" fmla="*/ 32330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132" h="35236">
                      <a:moveTo>
                        <a:pt x="16416" y="32330"/>
                      </a:moveTo>
                      <a:cubicBezTo>
                        <a:pt x="17210" y="31684"/>
                        <a:pt x="17781" y="31266"/>
                        <a:pt x="18919" y="31712"/>
                      </a:cubicBezTo>
                      <a:cubicBezTo>
                        <a:pt x="20067" y="32181"/>
                        <a:pt x="21357" y="32163"/>
                        <a:pt x="22491" y="31661"/>
                      </a:cubicBezTo>
                      <a:cubicBezTo>
                        <a:pt x="22517" y="31369"/>
                        <a:pt x="22492" y="31075"/>
                        <a:pt x="22417" y="30792"/>
                      </a:cubicBezTo>
                      <a:cubicBezTo>
                        <a:pt x="22106" y="29919"/>
                        <a:pt x="21741" y="29065"/>
                        <a:pt x="21325" y="28237"/>
                      </a:cubicBezTo>
                      <a:cubicBezTo>
                        <a:pt x="20930" y="27247"/>
                        <a:pt x="20508" y="27122"/>
                        <a:pt x="19987" y="27545"/>
                      </a:cubicBezTo>
                      <a:lnTo>
                        <a:pt x="19964" y="27568"/>
                      </a:lnTo>
                      <a:cubicBezTo>
                        <a:pt x="19728" y="27882"/>
                        <a:pt x="19444" y="28158"/>
                        <a:pt x="19123" y="28386"/>
                      </a:cubicBezTo>
                      <a:cubicBezTo>
                        <a:pt x="18404" y="28957"/>
                        <a:pt x="18306" y="30941"/>
                        <a:pt x="16694" y="29779"/>
                      </a:cubicBezTo>
                      <a:cubicBezTo>
                        <a:pt x="15773" y="29146"/>
                        <a:pt x="15044" y="28272"/>
                        <a:pt x="14586" y="27252"/>
                      </a:cubicBezTo>
                      <a:lnTo>
                        <a:pt x="14586" y="27229"/>
                      </a:lnTo>
                      <a:cubicBezTo>
                        <a:pt x="12564" y="25113"/>
                        <a:pt x="11092" y="22533"/>
                        <a:pt x="10298" y="19716"/>
                      </a:cubicBezTo>
                      <a:lnTo>
                        <a:pt x="9950" y="19841"/>
                      </a:lnTo>
                      <a:cubicBezTo>
                        <a:pt x="9256" y="20217"/>
                        <a:pt x="8501" y="20468"/>
                        <a:pt x="7721" y="20585"/>
                      </a:cubicBezTo>
                      <a:cubicBezTo>
                        <a:pt x="6823" y="20348"/>
                        <a:pt x="5975" y="19954"/>
                        <a:pt x="5217" y="19418"/>
                      </a:cubicBezTo>
                      <a:lnTo>
                        <a:pt x="6903" y="18155"/>
                      </a:lnTo>
                      <a:lnTo>
                        <a:pt x="7224" y="18080"/>
                      </a:lnTo>
                      <a:cubicBezTo>
                        <a:pt x="7619" y="18093"/>
                        <a:pt x="8014" y="18035"/>
                        <a:pt x="8389" y="17908"/>
                      </a:cubicBezTo>
                      <a:cubicBezTo>
                        <a:pt x="8191" y="17647"/>
                        <a:pt x="8010" y="17374"/>
                        <a:pt x="7846" y="17091"/>
                      </a:cubicBezTo>
                      <a:cubicBezTo>
                        <a:pt x="7539" y="16613"/>
                        <a:pt x="7415" y="16040"/>
                        <a:pt x="7498" y="15478"/>
                      </a:cubicBezTo>
                      <a:cubicBezTo>
                        <a:pt x="7646" y="15014"/>
                        <a:pt x="8292" y="14386"/>
                        <a:pt x="8687" y="14461"/>
                      </a:cubicBezTo>
                      <a:cubicBezTo>
                        <a:pt x="9081" y="14535"/>
                        <a:pt x="9504" y="14684"/>
                        <a:pt x="9904" y="14781"/>
                      </a:cubicBezTo>
                      <a:lnTo>
                        <a:pt x="9927" y="14656"/>
                      </a:lnTo>
                      <a:cubicBezTo>
                        <a:pt x="9978" y="14284"/>
                        <a:pt x="10052" y="13964"/>
                        <a:pt x="10099" y="13592"/>
                      </a:cubicBezTo>
                      <a:cubicBezTo>
                        <a:pt x="9801" y="12719"/>
                        <a:pt x="9290" y="11935"/>
                        <a:pt x="8612" y="11311"/>
                      </a:cubicBezTo>
                      <a:cubicBezTo>
                        <a:pt x="8192" y="10869"/>
                        <a:pt x="7800" y="10402"/>
                        <a:pt x="7437" y="9912"/>
                      </a:cubicBezTo>
                      <a:lnTo>
                        <a:pt x="7734" y="9448"/>
                      </a:lnTo>
                      <a:cubicBezTo>
                        <a:pt x="7951" y="9292"/>
                        <a:pt x="8183" y="9160"/>
                        <a:pt x="8427" y="9053"/>
                      </a:cubicBezTo>
                      <a:cubicBezTo>
                        <a:pt x="9834" y="8541"/>
                        <a:pt x="10924" y="7405"/>
                        <a:pt x="11376" y="5977"/>
                      </a:cubicBezTo>
                      <a:cubicBezTo>
                        <a:pt x="11221" y="6005"/>
                        <a:pt x="11063" y="5997"/>
                        <a:pt x="10912" y="5954"/>
                      </a:cubicBezTo>
                      <a:cubicBezTo>
                        <a:pt x="10266" y="5754"/>
                        <a:pt x="9746" y="6051"/>
                        <a:pt x="9054" y="7097"/>
                      </a:cubicBezTo>
                      <a:cubicBezTo>
                        <a:pt x="8759" y="7479"/>
                        <a:pt x="8318" y="7721"/>
                        <a:pt x="7837" y="7766"/>
                      </a:cubicBezTo>
                      <a:cubicBezTo>
                        <a:pt x="7688" y="7789"/>
                        <a:pt x="7563" y="6897"/>
                        <a:pt x="7665" y="6776"/>
                      </a:cubicBezTo>
                      <a:cubicBezTo>
                        <a:pt x="8013" y="6256"/>
                        <a:pt x="8533" y="5512"/>
                        <a:pt x="8831" y="5484"/>
                      </a:cubicBezTo>
                      <a:cubicBezTo>
                        <a:pt x="9964" y="5265"/>
                        <a:pt x="10948" y="4570"/>
                        <a:pt x="11534" y="3575"/>
                      </a:cubicBezTo>
                      <a:lnTo>
                        <a:pt x="11757" y="3375"/>
                      </a:lnTo>
                      <a:lnTo>
                        <a:pt x="11757" y="3203"/>
                      </a:lnTo>
                      <a:cubicBezTo>
                        <a:pt x="11730" y="2777"/>
                        <a:pt x="11664" y="2353"/>
                        <a:pt x="11557" y="1939"/>
                      </a:cubicBezTo>
                      <a:cubicBezTo>
                        <a:pt x="11247" y="1667"/>
                        <a:pt x="10950" y="1394"/>
                        <a:pt x="10665" y="1122"/>
                      </a:cubicBezTo>
                      <a:lnTo>
                        <a:pt x="10145" y="657"/>
                      </a:lnTo>
                      <a:cubicBezTo>
                        <a:pt x="9351" y="1772"/>
                        <a:pt x="8584" y="2864"/>
                        <a:pt x="7823" y="4007"/>
                      </a:cubicBezTo>
                      <a:cubicBezTo>
                        <a:pt x="7748" y="4379"/>
                        <a:pt x="7651" y="4676"/>
                        <a:pt x="7525" y="4653"/>
                      </a:cubicBezTo>
                      <a:lnTo>
                        <a:pt x="7437" y="4629"/>
                      </a:lnTo>
                      <a:cubicBezTo>
                        <a:pt x="6569" y="5995"/>
                        <a:pt x="5751" y="7357"/>
                        <a:pt x="4985" y="8746"/>
                      </a:cubicBezTo>
                      <a:lnTo>
                        <a:pt x="5305" y="9466"/>
                      </a:lnTo>
                      <a:lnTo>
                        <a:pt x="5380" y="9689"/>
                      </a:lnTo>
                      <a:lnTo>
                        <a:pt x="5380" y="9689"/>
                      </a:lnTo>
                      <a:cubicBezTo>
                        <a:pt x="6100" y="11599"/>
                        <a:pt x="5844" y="12886"/>
                        <a:pt x="4883" y="13559"/>
                      </a:cubicBezTo>
                      <a:cubicBezTo>
                        <a:pt x="4146" y="13972"/>
                        <a:pt x="3264" y="14036"/>
                        <a:pt x="2477" y="13731"/>
                      </a:cubicBezTo>
                      <a:cubicBezTo>
                        <a:pt x="1682" y="15515"/>
                        <a:pt x="990" y="17304"/>
                        <a:pt x="368" y="19088"/>
                      </a:cubicBezTo>
                      <a:cubicBezTo>
                        <a:pt x="823" y="19577"/>
                        <a:pt x="1382" y="19958"/>
                        <a:pt x="2003" y="20204"/>
                      </a:cubicBezTo>
                      <a:cubicBezTo>
                        <a:pt x="2590" y="20381"/>
                        <a:pt x="3209" y="20424"/>
                        <a:pt x="3814" y="20329"/>
                      </a:cubicBezTo>
                      <a:cubicBezTo>
                        <a:pt x="5532" y="20402"/>
                        <a:pt x="7051" y="21466"/>
                        <a:pt x="7707" y="23056"/>
                      </a:cubicBezTo>
                      <a:cubicBezTo>
                        <a:pt x="7992" y="23680"/>
                        <a:pt x="8332" y="24277"/>
                        <a:pt x="8724" y="24840"/>
                      </a:cubicBezTo>
                      <a:cubicBezTo>
                        <a:pt x="10364" y="26846"/>
                        <a:pt x="11243" y="29367"/>
                        <a:pt x="11204" y="31958"/>
                      </a:cubicBezTo>
                      <a:cubicBezTo>
                        <a:pt x="11087" y="33159"/>
                        <a:pt x="10773" y="34331"/>
                        <a:pt x="10275" y="35429"/>
                      </a:cubicBezTo>
                      <a:cubicBezTo>
                        <a:pt x="10432" y="35610"/>
                        <a:pt x="10615" y="35767"/>
                        <a:pt x="10819" y="35894"/>
                      </a:cubicBezTo>
                      <a:cubicBezTo>
                        <a:pt x="11402" y="35392"/>
                        <a:pt x="12065" y="34991"/>
                        <a:pt x="12779" y="34704"/>
                      </a:cubicBezTo>
                      <a:cubicBezTo>
                        <a:pt x="14111" y="34114"/>
                        <a:pt x="15339" y="33313"/>
                        <a:pt x="16416" y="3233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5" name="Freeform 4914">
                  <a:extLst>
                    <a:ext uri="{FF2B5EF4-FFF2-40B4-BE49-F238E27FC236}">
                      <a16:creationId xmlns:a16="http://schemas.microsoft.com/office/drawing/2014/main" id="{37431C1C-D5EB-B87A-A9A7-67F8628FD2C5}"/>
                    </a:ext>
                  </a:extLst>
                </p:cNvPr>
                <p:cNvSpPr/>
                <p:nvPr/>
              </p:nvSpPr>
              <p:spPr>
                <a:xfrm rot="-780000">
                  <a:off x="1813113" y="3864005"/>
                  <a:ext cx="12630" cy="22738"/>
                </a:xfrm>
                <a:custGeom>
                  <a:avLst/>
                  <a:gdLst>
                    <a:gd name="connsiteX0" fmla="*/ 9117 w 12630"/>
                    <a:gd name="connsiteY0" fmla="*/ 12987 h 22738"/>
                    <a:gd name="connsiteX1" fmla="*/ 5150 w 12630"/>
                    <a:gd name="connsiteY1" fmla="*/ 9488 h 22738"/>
                    <a:gd name="connsiteX2" fmla="*/ 5276 w 12630"/>
                    <a:gd name="connsiteY2" fmla="*/ 8894 h 22738"/>
                    <a:gd name="connsiteX3" fmla="*/ 9219 w 12630"/>
                    <a:gd name="connsiteY3" fmla="*/ 7602 h 22738"/>
                    <a:gd name="connsiteX4" fmla="*/ 11746 w 12630"/>
                    <a:gd name="connsiteY4" fmla="*/ 6807 h 22738"/>
                    <a:gd name="connsiteX5" fmla="*/ 12878 w 12630"/>
                    <a:gd name="connsiteY5" fmla="*/ 4291 h 22738"/>
                    <a:gd name="connsiteX6" fmla="*/ 12210 w 12630"/>
                    <a:gd name="connsiteY6" fmla="*/ 3411 h 22738"/>
                    <a:gd name="connsiteX7" fmla="*/ 10399 w 12630"/>
                    <a:gd name="connsiteY7" fmla="*/ 2417 h 22738"/>
                    <a:gd name="connsiteX8" fmla="*/ 9359 w 12630"/>
                    <a:gd name="connsiteY8" fmla="*/ 2714 h 22738"/>
                    <a:gd name="connsiteX9" fmla="*/ 8541 w 12630"/>
                    <a:gd name="connsiteY9" fmla="*/ 2291 h 22738"/>
                    <a:gd name="connsiteX10" fmla="*/ 7895 w 12630"/>
                    <a:gd name="connsiteY10" fmla="*/ 1748 h 22738"/>
                    <a:gd name="connsiteX11" fmla="*/ 6209 w 12630"/>
                    <a:gd name="connsiteY11" fmla="*/ 656 h 22738"/>
                    <a:gd name="connsiteX12" fmla="*/ 6432 w 12630"/>
                    <a:gd name="connsiteY12" fmla="*/ 2886 h 22738"/>
                    <a:gd name="connsiteX13" fmla="*/ 3757 w 12630"/>
                    <a:gd name="connsiteY13" fmla="*/ 5911 h 22738"/>
                    <a:gd name="connsiteX14" fmla="*/ 2828 w 12630"/>
                    <a:gd name="connsiteY14" fmla="*/ 5962 h 22738"/>
                    <a:gd name="connsiteX15" fmla="*/ 3697 w 12630"/>
                    <a:gd name="connsiteY15" fmla="*/ 9158 h 22738"/>
                    <a:gd name="connsiteX16" fmla="*/ 798 w 12630"/>
                    <a:gd name="connsiteY16" fmla="*/ 9804 h 22738"/>
                    <a:gd name="connsiteX17" fmla="*/ 1021 w 12630"/>
                    <a:gd name="connsiteY17" fmla="*/ 10845 h 22738"/>
                    <a:gd name="connsiteX18" fmla="*/ 376 w 12630"/>
                    <a:gd name="connsiteY18" fmla="*/ 11217 h 22738"/>
                    <a:gd name="connsiteX19" fmla="*/ 376 w 12630"/>
                    <a:gd name="connsiteY19" fmla="*/ 11240 h 22738"/>
                    <a:gd name="connsiteX20" fmla="*/ 1987 w 12630"/>
                    <a:gd name="connsiteY20" fmla="*/ 13201 h 22738"/>
                    <a:gd name="connsiteX21" fmla="*/ 4737 w 12630"/>
                    <a:gd name="connsiteY21" fmla="*/ 15556 h 22738"/>
                    <a:gd name="connsiteX22" fmla="*/ 4983 w 12630"/>
                    <a:gd name="connsiteY22" fmla="*/ 18260 h 22738"/>
                    <a:gd name="connsiteX23" fmla="*/ 3497 w 12630"/>
                    <a:gd name="connsiteY23" fmla="*/ 19255 h 22738"/>
                    <a:gd name="connsiteX24" fmla="*/ 2057 w 12630"/>
                    <a:gd name="connsiteY24" fmla="*/ 20096 h 22738"/>
                    <a:gd name="connsiteX25" fmla="*/ 794 w 12630"/>
                    <a:gd name="connsiteY25" fmla="*/ 21113 h 22738"/>
                    <a:gd name="connsiteX26" fmla="*/ 2480 w 12630"/>
                    <a:gd name="connsiteY26" fmla="*/ 21336 h 22738"/>
                    <a:gd name="connsiteX27" fmla="*/ 5081 w 12630"/>
                    <a:gd name="connsiteY27" fmla="*/ 22377 h 22738"/>
                    <a:gd name="connsiteX28" fmla="*/ 7162 w 12630"/>
                    <a:gd name="connsiteY28" fmla="*/ 23394 h 22738"/>
                    <a:gd name="connsiteX29" fmla="*/ 8945 w 12630"/>
                    <a:gd name="connsiteY29" fmla="*/ 22279 h 22738"/>
                    <a:gd name="connsiteX30" fmla="*/ 9117 w 12630"/>
                    <a:gd name="connsiteY30" fmla="*/ 19701 h 22738"/>
                    <a:gd name="connsiteX31" fmla="*/ 8397 w 12630"/>
                    <a:gd name="connsiteY31" fmla="*/ 18660 h 22738"/>
                    <a:gd name="connsiteX32" fmla="*/ 7004 w 12630"/>
                    <a:gd name="connsiteY32" fmla="*/ 16081 h 22738"/>
                    <a:gd name="connsiteX33" fmla="*/ 9233 w 12630"/>
                    <a:gd name="connsiteY33" fmla="*/ 14371 h 22738"/>
                    <a:gd name="connsiteX34" fmla="*/ 9117 w 12630"/>
                    <a:gd name="connsiteY34" fmla="*/ 12987 h 2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30" h="22738">
                      <a:moveTo>
                        <a:pt x="9117" y="12987"/>
                      </a:moveTo>
                      <a:cubicBezTo>
                        <a:pt x="7803" y="11821"/>
                        <a:pt x="6488" y="10631"/>
                        <a:pt x="5150" y="9488"/>
                      </a:cubicBezTo>
                      <a:lnTo>
                        <a:pt x="5276" y="8894"/>
                      </a:lnTo>
                      <a:lnTo>
                        <a:pt x="9219" y="7602"/>
                      </a:lnTo>
                      <a:cubicBezTo>
                        <a:pt x="10081" y="7404"/>
                        <a:pt x="10926" y="7139"/>
                        <a:pt x="11746" y="6807"/>
                      </a:cubicBezTo>
                      <a:cubicBezTo>
                        <a:pt x="12753" y="6425"/>
                        <a:pt x="13260" y="5299"/>
                        <a:pt x="12878" y="4291"/>
                      </a:cubicBezTo>
                      <a:cubicBezTo>
                        <a:pt x="12745" y="3939"/>
                        <a:pt x="12513" y="3634"/>
                        <a:pt x="12210" y="3411"/>
                      </a:cubicBezTo>
                      <a:cubicBezTo>
                        <a:pt x="11671" y="2974"/>
                        <a:pt x="11057" y="2637"/>
                        <a:pt x="10399" y="2417"/>
                      </a:cubicBezTo>
                      <a:cubicBezTo>
                        <a:pt x="10152" y="2728"/>
                        <a:pt x="9733" y="2848"/>
                        <a:pt x="9359" y="2714"/>
                      </a:cubicBezTo>
                      <a:cubicBezTo>
                        <a:pt x="9067" y="2613"/>
                        <a:pt x="8792" y="2471"/>
                        <a:pt x="8541" y="2291"/>
                      </a:cubicBezTo>
                      <a:cubicBezTo>
                        <a:pt x="8304" y="2137"/>
                        <a:pt x="8087" y="1955"/>
                        <a:pt x="7895" y="1748"/>
                      </a:cubicBezTo>
                      <a:cubicBezTo>
                        <a:pt x="7266" y="1500"/>
                        <a:pt x="6693" y="1128"/>
                        <a:pt x="6209" y="656"/>
                      </a:cubicBezTo>
                      <a:cubicBezTo>
                        <a:pt x="6563" y="1344"/>
                        <a:pt x="6642" y="2141"/>
                        <a:pt x="6432" y="2886"/>
                      </a:cubicBezTo>
                      <a:cubicBezTo>
                        <a:pt x="6220" y="4337"/>
                        <a:pt x="5170" y="5524"/>
                        <a:pt x="3757" y="5911"/>
                      </a:cubicBezTo>
                      <a:cubicBezTo>
                        <a:pt x="3452" y="5974"/>
                        <a:pt x="3138" y="5992"/>
                        <a:pt x="2828" y="5962"/>
                      </a:cubicBezTo>
                      <a:cubicBezTo>
                        <a:pt x="3102" y="6979"/>
                        <a:pt x="3371" y="8043"/>
                        <a:pt x="3697" y="9158"/>
                      </a:cubicBezTo>
                      <a:cubicBezTo>
                        <a:pt x="2810" y="9641"/>
                        <a:pt x="1806" y="9865"/>
                        <a:pt x="798" y="9804"/>
                      </a:cubicBezTo>
                      <a:lnTo>
                        <a:pt x="1021" y="10845"/>
                      </a:lnTo>
                      <a:lnTo>
                        <a:pt x="376" y="11217"/>
                      </a:lnTo>
                      <a:lnTo>
                        <a:pt x="376" y="11240"/>
                      </a:lnTo>
                      <a:cubicBezTo>
                        <a:pt x="793" y="11983"/>
                        <a:pt x="1339" y="12647"/>
                        <a:pt x="1987" y="13201"/>
                      </a:cubicBezTo>
                      <a:cubicBezTo>
                        <a:pt x="2856" y="14042"/>
                        <a:pt x="3873" y="14715"/>
                        <a:pt x="4737" y="15556"/>
                      </a:cubicBezTo>
                      <a:cubicBezTo>
                        <a:pt x="5726" y="16485"/>
                        <a:pt x="5754" y="17591"/>
                        <a:pt x="4983" y="18260"/>
                      </a:cubicBezTo>
                      <a:cubicBezTo>
                        <a:pt x="4524" y="18642"/>
                        <a:pt x="4025" y="18976"/>
                        <a:pt x="3497" y="19255"/>
                      </a:cubicBezTo>
                      <a:cubicBezTo>
                        <a:pt x="3000" y="19552"/>
                        <a:pt x="2405" y="19873"/>
                        <a:pt x="2057" y="20096"/>
                      </a:cubicBezTo>
                      <a:cubicBezTo>
                        <a:pt x="1593" y="20393"/>
                        <a:pt x="691" y="20741"/>
                        <a:pt x="794" y="21113"/>
                      </a:cubicBezTo>
                      <a:cubicBezTo>
                        <a:pt x="1365" y="20997"/>
                        <a:pt x="1958" y="21076"/>
                        <a:pt x="2480" y="21336"/>
                      </a:cubicBezTo>
                      <a:cubicBezTo>
                        <a:pt x="3327" y="21730"/>
                        <a:pt x="4196" y="22077"/>
                        <a:pt x="5081" y="22377"/>
                      </a:cubicBezTo>
                      <a:cubicBezTo>
                        <a:pt x="5834" y="22578"/>
                        <a:pt x="6540" y="22924"/>
                        <a:pt x="7162" y="23394"/>
                      </a:cubicBezTo>
                      <a:cubicBezTo>
                        <a:pt x="7756" y="23023"/>
                        <a:pt x="8379" y="22674"/>
                        <a:pt x="8945" y="22279"/>
                      </a:cubicBezTo>
                      <a:cubicBezTo>
                        <a:pt x="9739" y="21759"/>
                        <a:pt x="9786" y="20765"/>
                        <a:pt x="9117" y="19701"/>
                      </a:cubicBezTo>
                      <a:cubicBezTo>
                        <a:pt x="8897" y="19340"/>
                        <a:pt x="8657" y="18993"/>
                        <a:pt x="8397" y="18660"/>
                      </a:cubicBezTo>
                      <a:cubicBezTo>
                        <a:pt x="7803" y="17865"/>
                        <a:pt x="6465" y="17419"/>
                        <a:pt x="7004" y="16081"/>
                      </a:cubicBezTo>
                      <a:cubicBezTo>
                        <a:pt x="7353" y="15127"/>
                        <a:pt x="8221" y="14461"/>
                        <a:pt x="9233" y="14371"/>
                      </a:cubicBezTo>
                      <a:cubicBezTo>
                        <a:pt x="9063" y="13930"/>
                        <a:pt x="9023" y="13450"/>
                        <a:pt x="9117" y="1298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6" name="Freeform 4915">
                  <a:extLst>
                    <a:ext uri="{FF2B5EF4-FFF2-40B4-BE49-F238E27FC236}">
                      <a16:creationId xmlns:a16="http://schemas.microsoft.com/office/drawing/2014/main" id="{AFC63AAE-7B2C-1E53-DC09-CD13068E4714}"/>
                    </a:ext>
                  </a:extLst>
                </p:cNvPr>
                <p:cNvSpPr/>
                <p:nvPr/>
              </p:nvSpPr>
              <p:spPr>
                <a:xfrm rot="-780000">
                  <a:off x="1684484" y="3979576"/>
                  <a:ext cx="8509" cy="3675"/>
                </a:xfrm>
                <a:custGeom>
                  <a:avLst/>
                  <a:gdLst>
                    <a:gd name="connsiteX0" fmla="*/ 7451 w 8509"/>
                    <a:gd name="connsiteY0" fmla="*/ 4023 h 3675"/>
                    <a:gd name="connsiteX1" fmla="*/ 8097 w 8509"/>
                    <a:gd name="connsiteY1" fmla="*/ 3033 h 3675"/>
                    <a:gd name="connsiteX2" fmla="*/ 8863 w 8509"/>
                    <a:gd name="connsiteY2" fmla="*/ 1198 h 3675"/>
                    <a:gd name="connsiteX3" fmla="*/ 5565 w 8509"/>
                    <a:gd name="connsiteY3" fmla="*/ 677 h 3675"/>
                    <a:gd name="connsiteX4" fmla="*/ 5171 w 8509"/>
                    <a:gd name="connsiteY4" fmla="*/ 2266 h 3675"/>
                    <a:gd name="connsiteX5" fmla="*/ 3777 w 8509"/>
                    <a:gd name="connsiteY5" fmla="*/ 2540 h 3675"/>
                    <a:gd name="connsiteX6" fmla="*/ 2314 w 8509"/>
                    <a:gd name="connsiteY6" fmla="*/ 682 h 3675"/>
                    <a:gd name="connsiteX7" fmla="*/ 1520 w 8509"/>
                    <a:gd name="connsiteY7" fmla="*/ 979 h 3675"/>
                    <a:gd name="connsiteX8" fmla="*/ 354 w 8509"/>
                    <a:gd name="connsiteY8" fmla="*/ 1351 h 3675"/>
                    <a:gd name="connsiteX9" fmla="*/ 2634 w 8509"/>
                    <a:gd name="connsiteY9" fmla="*/ 4352 h 3675"/>
                    <a:gd name="connsiteX10" fmla="*/ 6178 w 8509"/>
                    <a:gd name="connsiteY10" fmla="*/ 4106 h 3675"/>
                    <a:gd name="connsiteX11" fmla="*/ 7451 w 8509"/>
                    <a:gd name="connsiteY11" fmla="*/ 4023 h 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09" h="3675">
                      <a:moveTo>
                        <a:pt x="7451" y="4023"/>
                      </a:moveTo>
                      <a:cubicBezTo>
                        <a:pt x="7631" y="3671"/>
                        <a:pt x="7848" y="3340"/>
                        <a:pt x="8097" y="3033"/>
                      </a:cubicBezTo>
                      <a:cubicBezTo>
                        <a:pt x="8581" y="2544"/>
                        <a:pt x="8856" y="1886"/>
                        <a:pt x="8863" y="1198"/>
                      </a:cubicBezTo>
                      <a:cubicBezTo>
                        <a:pt x="7772" y="1026"/>
                        <a:pt x="6634" y="877"/>
                        <a:pt x="5565" y="677"/>
                      </a:cubicBezTo>
                      <a:cubicBezTo>
                        <a:pt x="5393" y="1198"/>
                        <a:pt x="5319" y="1741"/>
                        <a:pt x="5171" y="2266"/>
                      </a:cubicBezTo>
                      <a:cubicBezTo>
                        <a:pt x="4971" y="3033"/>
                        <a:pt x="4330" y="3196"/>
                        <a:pt x="3777" y="2540"/>
                      </a:cubicBezTo>
                      <a:cubicBezTo>
                        <a:pt x="3247" y="1955"/>
                        <a:pt x="2758" y="1334"/>
                        <a:pt x="2314" y="682"/>
                      </a:cubicBezTo>
                      <a:cubicBezTo>
                        <a:pt x="2041" y="759"/>
                        <a:pt x="1776" y="859"/>
                        <a:pt x="1520" y="979"/>
                      </a:cubicBezTo>
                      <a:cubicBezTo>
                        <a:pt x="1156" y="1170"/>
                        <a:pt x="761" y="1296"/>
                        <a:pt x="354" y="1351"/>
                      </a:cubicBezTo>
                      <a:cubicBezTo>
                        <a:pt x="856" y="2524"/>
                        <a:pt x="1639" y="3555"/>
                        <a:pt x="2634" y="4352"/>
                      </a:cubicBezTo>
                      <a:cubicBezTo>
                        <a:pt x="3800" y="4255"/>
                        <a:pt x="4957" y="4153"/>
                        <a:pt x="6178" y="4106"/>
                      </a:cubicBezTo>
                      <a:cubicBezTo>
                        <a:pt x="6604" y="4104"/>
                        <a:pt x="7029" y="4077"/>
                        <a:pt x="7451" y="402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7" name="Freeform 4916">
                  <a:extLst>
                    <a:ext uri="{FF2B5EF4-FFF2-40B4-BE49-F238E27FC236}">
                      <a16:creationId xmlns:a16="http://schemas.microsoft.com/office/drawing/2014/main" id="{8D14FEBA-ED5F-C739-E54F-0C58D67A21CC}"/>
                    </a:ext>
                  </a:extLst>
                </p:cNvPr>
                <p:cNvSpPr/>
                <p:nvPr/>
              </p:nvSpPr>
              <p:spPr>
                <a:xfrm rot="-780000">
                  <a:off x="1822414" y="3856869"/>
                  <a:ext cx="1834" cy="5157"/>
                </a:xfrm>
                <a:custGeom>
                  <a:avLst/>
                  <a:gdLst>
                    <a:gd name="connsiteX0" fmla="*/ 377 w 1834"/>
                    <a:gd name="connsiteY0" fmla="*/ 654 h 5157"/>
                    <a:gd name="connsiteX1" fmla="*/ 2212 w 1834"/>
                    <a:gd name="connsiteY1" fmla="*/ 5812 h 5157"/>
                    <a:gd name="connsiteX2" fmla="*/ 377 w 1834"/>
                    <a:gd name="connsiteY2" fmla="*/ 654 h 5157"/>
                  </a:gdLst>
                  <a:ahLst/>
                  <a:cxnLst>
                    <a:cxn ang="0">
                      <a:pos x="connsiteX0" y="connsiteY0"/>
                    </a:cxn>
                    <a:cxn ang="0">
                      <a:pos x="connsiteX1" y="connsiteY1"/>
                    </a:cxn>
                    <a:cxn ang="0">
                      <a:pos x="connsiteX2" y="connsiteY2"/>
                    </a:cxn>
                  </a:cxnLst>
                  <a:rect l="l" t="t" r="r" b="b"/>
                  <a:pathLst>
                    <a:path w="1834" h="5157">
                      <a:moveTo>
                        <a:pt x="377" y="654"/>
                      </a:moveTo>
                      <a:cubicBezTo>
                        <a:pt x="920" y="2392"/>
                        <a:pt x="1520" y="4125"/>
                        <a:pt x="2212" y="5812"/>
                      </a:cubicBezTo>
                      <a:cubicBezTo>
                        <a:pt x="1520" y="4125"/>
                        <a:pt x="920" y="2388"/>
                        <a:pt x="377" y="6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8" name="Freeform 4917">
                  <a:extLst>
                    <a:ext uri="{FF2B5EF4-FFF2-40B4-BE49-F238E27FC236}">
                      <a16:creationId xmlns:a16="http://schemas.microsoft.com/office/drawing/2014/main" id="{9E08F789-516D-E30A-DC7F-7DA7554F92C6}"/>
                    </a:ext>
                  </a:extLst>
                </p:cNvPr>
                <p:cNvSpPr/>
                <p:nvPr/>
              </p:nvSpPr>
              <p:spPr>
                <a:xfrm rot="-780000">
                  <a:off x="1711301" y="3936897"/>
                  <a:ext cx="38507" cy="35529"/>
                </a:xfrm>
                <a:custGeom>
                  <a:avLst/>
                  <a:gdLst>
                    <a:gd name="connsiteX0" fmla="*/ 13276 w 38507"/>
                    <a:gd name="connsiteY0" fmla="*/ 1338 h 35529"/>
                    <a:gd name="connsiteX1" fmla="*/ 13447 w 38507"/>
                    <a:gd name="connsiteY1" fmla="*/ 2008 h 35529"/>
                    <a:gd name="connsiteX2" fmla="*/ 9058 w 38507"/>
                    <a:gd name="connsiteY2" fmla="*/ 3174 h 35529"/>
                    <a:gd name="connsiteX3" fmla="*/ 6926 w 38507"/>
                    <a:gd name="connsiteY3" fmla="*/ 795 h 35529"/>
                    <a:gd name="connsiteX4" fmla="*/ 1622 w 38507"/>
                    <a:gd name="connsiteY4" fmla="*/ 669 h 35529"/>
                    <a:gd name="connsiteX5" fmla="*/ 902 w 38507"/>
                    <a:gd name="connsiteY5" fmla="*/ 3025 h 35529"/>
                    <a:gd name="connsiteX6" fmla="*/ 358 w 38507"/>
                    <a:gd name="connsiteY6" fmla="*/ 7760 h 35529"/>
                    <a:gd name="connsiteX7" fmla="*/ 530 w 38507"/>
                    <a:gd name="connsiteY7" fmla="*/ 7811 h 35529"/>
                    <a:gd name="connsiteX8" fmla="*/ 5686 w 38507"/>
                    <a:gd name="connsiteY8" fmla="*/ 8679 h 35529"/>
                    <a:gd name="connsiteX9" fmla="*/ 8138 w 38507"/>
                    <a:gd name="connsiteY9" fmla="*/ 9822 h 35529"/>
                    <a:gd name="connsiteX10" fmla="*/ 7344 w 38507"/>
                    <a:gd name="connsiteY10" fmla="*/ 11709 h 35529"/>
                    <a:gd name="connsiteX11" fmla="*/ 4557 w 38507"/>
                    <a:gd name="connsiteY11" fmla="*/ 13618 h 35529"/>
                    <a:gd name="connsiteX12" fmla="*/ 1979 w 38507"/>
                    <a:gd name="connsiteY12" fmla="*/ 15700 h 35529"/>
                    <a:gd name="connsiteX13" fmla="*/ 1385 w 38507"/>
                    <a:gd name="connsiteY13" fmla="*/ 16992 h 35529"/>
                    <a:gd name="connsiteX14" fmla="*/ 2476 w 38507"/>
                    <a:gd name="connsiteY14" fmla="*/ 16717 h 35529"/>
                    <a:gd name="connsiteX15" fmla="*/ 4311 w 38507"/>
                    <a:gd name="connsiteY15" fmla="*/ 15788 h 35529"/>
                    <a:gd name="connsiteX16" fmla="*/ 7980 w 38507"/>
                    <a:gd name="connsiteY16" fmla="*/ 16383 h 35529"/>
                    <a:gd name="connsiteX17" fmla="*/ 14748 w 38507"/>
                    <a:gd name="connsiteY17" fmla="*/ 21094 h 35529"/>
                    <a:gd name="connsiteX18" fmla="*/ 16583 w 38507"/>
                    <a:gd name="connsiteY18" fmla="*/ 21020 h 35529"/>
                    <a:gd name="connsiteX19" fmla="*/ 17326 w 38507"/>
                    <a:gd name="connsiteY19" fmla="*/ 19928 h 35529"/>
                    <a:gd name="connsiteX20" fmla="*/ 19184 w 38507"/>
                    <a:gd name="connsiteY20" fmla="*/ 20225 h 35529"/>
                    <a:gd name="connsiteX21" fmla="*/ 20024 w 38507"/>
                    <a:gd name="connsiteY21" fmla="*/ 21935 h 35529"/>
                    <a:gd name="connsiteX22" fmla="*/ 18464 w 38507"/>
                    <a:gd name="connsiteY22" fmla="*/ 23993 h 35529"/>
                    <a:gd name="connsiteX23" fmla="*/ 17498 w 38507"/>
                    <a:gd name="connsiteY23" fmla="*/ 25257 h 35529"/>
                    <a:gd name="connsiteX24" fmla="*/ 19207 w 38507"/>
                    <a:gd name="connsiteY24" fmla="*/ 30243 h 35529"/>
                    <a:gd name="connsiteX25" fmla="*/ 19555 w 38507"/>
                    <a:gd name="connsiteY25" fmla="*/ 30786 h 35529"/>
                    <a:gd name="connsiteX26" fmla="*/ 20670 w 38507"/>
                    <a:gd name="connsiteY26" fmla="*/ 31581 h 35529"/>
                    <a:gd name="connsiteX27" fmla="*/ 22951 w 38507"/>
                    <a:gd name="connsiteY27" fmla="*/ 34159 h 35529"/>
                    <a:gd name="connsiteX28" fmla="*/ 23842 w 38507"/>
                    <a:gd name="connsiteY28" fmla="*/ 35697 h 35529"/>
                    <a:gd name="connsiteX29" fmla="*/ 26221 w 38507"/>
                    <a:gd name="connsiteY29" fmla="*/ 35697 h 35529"/>
                    <a:gd name="connsiteX30" fmla="*/ 25603 w 38507"/>
                    <a:gd name="connsiteY30" fmla="*/ 33936 h 35529"/>
                    <a:gd name="connsiteX31" fmla="*/ 25031 w 38507"/>
                    <a:gd name="connsiteY31" fmla="*/ 33439 h 35529"/>
                    <a:gd name="connsiteX32" fmla="*/ 22774 w 38507"/>
                    <a:gd name="connsiteY32" fmla="*/ 31581 h 35529"/>
                    <a:gd name="connsiteX33" fmla="*/ 20939 w 38507"/>
                    <a:gd name="connsiteY33" fmla="*/ 25480 h 35529"/>
                    <a:gd name="connsiteX34" fmla="*/ 21868 w 38507"/>
                    <a:gd name="connsiteY34" fmla="*/ 24737 h 35529"/>
                    <a:gd name="connsiteX35" fmla="*/ 27818 w 38507"/>
                    <a:gd name="connsiteY35" fmla="*/ 27060 h 35529"/>
                    <a:gd name="connsiteX36" fmla="*/ 31999 w 38507"/>
                    <a:gd name="connsiteY36" fmla="*/ 30182 h 35529"/>
                    <a:gd name="connsiteX37" fmla="*/ 33610 w 38507"/>
                    <a:gd name="connsiteY37" fmla="*/ 33927 h 35529"/>
                    <a:gd name="connsiteX38" fmla="*/ 33587 w 38507"/>
                    <a:gd name="connsiteY38" fmla="*/ 34001 h 35529"/>
                    <a:gd name="connsiteX39" fmla="*/ 33959 w 38507"/>
                    <a:gd name="connsiteY39" fmla="*/ 34545 h 35529"/>
                    <a:gd name="connsiteX40" fmla="*/ 34205 w 38507"/>
                    <a:gd name="connsiteY40" fmla="*/ 34619 h 35529"/>
                    <a:gd name="connsiteX41" fmla="*/ 34748 w 38507"/>
                    <a:gd name="connsiteY41" fmla="*/ 34991 h 35529"/>
                    <a:gd name="connsiteX42" fmla="*/ 34785 w 38507"/>
                    <a:gd name="connsiteY42" fmla="*/ 34740 h 35529"/>
                    <a:gd name="connsiteX43" fmla="*/ 35032 w 38507"/>
                    <a:gd name="connsiteY43" fmla="*/ 32607 h 35529"/>
                    <a:gd name="connsiteX44" fmla="*/ 35204 w 38507"/>
                    <a:gd name="connsiteY44" fmla="*/ 30972 h 35529"/>
                    <a:gd name="connsiteX45" fmla="*/ 35375 w 38507"/>
                    <a:gd name="connsiteY45" fmla="*/ 30377 h 35529"/>
                    <a:gd name="connsiteX46" fmla="*/ 35399 w 38507"/>
                    <a:gd name="connsiteY46" fmla="*/ 30280 h 35529"/>
                    <a:gd name="connsiteX47" fmla="*/ 35450 w 38507"/>
                    <a:gd name="connsiteY47" fmla="*/ 30377 h 35529"/>
                    <a:gd name="connsiteX48" fmla="*/ 35524 w 38507"/>
                    <a:gd name="connsiteY48" fmla="*/ 30600 h 35529"/>
                    <a:gd name="connsiteX49" fmla="*/ 35696 w 38507"/>
                    <a:gd name="connsiteY49" fmla="*/ 31023 h 35529"/>
                    <a:gd name="connsiteX50" fmla="*/ 36160 w 38507"/>
                    <a:gd name="connsiteY50" fmla="*/ 31864 h 35529"/>
                    <a:gd name="connsiteX51" fmla="*/ 38483 w 38507"/>
                    <a:gd name="connsiteY51" fmla="*/ 34615 h 35529"/>
                    <a:gd name="connsiteX52" fmla="*/ 38631 w 38507"/>
                    <a:gd name="connsiteY52" fmla="*/ 32607 h 35529"/>
                    <a:gd name="connsiteX53" fmla="*/ 37094 w 38507"/>
                    <a:gd name="connsiteY53" fmla="*/ 27497 h 35529"/>
                    <a:gd name="connsiteX54" fmla="*/ 36374 w 38507"/>
                    <a:gd name="connsiteY54" fmla="*/ 25787 h 35529"/>
                    <a:gd name="connsiteX55" fmla="*/ 36546 w 38507"/>
                    <a:gd name="connsiteY55" fmla="*/ 25513 h 35529"/>
                    <a:gd name="connsiteX56" fmla="*/ 34168 w 38507"/>
                    <a:gd name="connsiteY56" fmla="*/ 22785 h 35529"/>
                    <a:gd name="connsiteX57" fmla="*/ 30819 w 38507"/>
                    <a:gd name="connsiteY57" fmla="*/ 21224 h 35529"/>
                    <a:gd name="connsiteX58" fmla="*/ 26801 w 38507"/>
                    <a:gd name="connsiteY58" fmla="*/ 21247 h 35529"/>
                    <a:gd name="connsiteX59" fmla="*/ 24208 w 38507"/>
                    <a:gd name="connsiteY59" fmla="*/ 21673 h 35529"/>
                    <a:gd name="connsiteX60" fmla="*/ 23949 w 38507"/>
                    <a:gd name="connsiteY60" fmla="*/ 21447 h 35529"/>
                    <a:gd name="connsiteX61" fmla="*/ 21840 w 38507"/>
                    <a:gd name="connsiteY61" fmla="*/ 17800 h 35529"/>
                    <a:gd name="connsiteX62" fmla="*/ 23698 w 38507"/>
                    <a:gd name="connsiteY62" fmla="*/ 9962 h 35529"/>
                    <a:gd name="connsiteX63" fmla="*/ 24688 w 38507"/>
                    <a:gd name="connsiteY63" fmla="*/ 2398 h 35529"/>
                    <a:gd name="connsiteX64" fmla="*/ 13485 w 38507"/>
                    <a:gd name="connsiteY64" fmla="*/ 1208 h 35529"/>
                    <a:gd name="connsiteX65" fmla="*/ 13350 w 38507"/>
                    <a:gd name="connsiteY65" fmla="*/ 3197 h 35529"/>
                    <a:gd name="connsiteX66" fmla="*/ 13995 w 38507"/>
                    <a:gd name="connsiteY66" fmla="*/ 2974 h 35529"/>
                    <a:gd name="connsiteX67" fmla="*/ 16448 w 38507"/>
                    <a:gd name="connsiteY67" fmla="*/ 3494 h 35529"/>
                    <a:gd name="connsiteX68" fmla="*/ 18877 w 38507"/>
                    <a:gd name="connsiteY68" fmla="*/ 5725 h 35529"/>
                    <a:gd name="connsiteX69" fmla="*/ 19458 w 38507"/>
                    <a:gd name="connsiteY69" fmla="*/ 10789 h 35529"/>
                    <a:gd name="connsiteX70" fmla="*/ 17029 w 38507"/>
                    <a:gd name="connsiteY70" fmla="*/ 10515 h 35529"/>
                    <a:gd name="connsiteX71" fmla="*/ 14279 w 38507"/>
                    <a:gd name="connsiteY71" fmla="*/ 7727 h 35529"/>
                    <a:gd name="connsiteX72" fmla="*/ 12616 w 38507"/>
                    <a:gd name="connsiteY72" fmla="*/ 3959 h 35529"/>
                    <a:gd name="connsiteX73" fmla="*/ 13350 w 38507"/>
                    <a:gd name="connsiteY73" fmla="*/ 3197 h 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8507" h="35529">
                      <a:moveTo>
                        <a:pt x="13276" y="1338"/>
                      </a:moveTo>
                      <a:cubicBezTo>
                        <a:pt x="13368" y="1551"/>
                        <a:pt x="13426" y="1777"/>
                        <a:pt x="13447" y="2008"/>
                      </a:cubicBezTo>
                      <a:cubicBezTo>
                        <a:pt x="12054" y="2430"/>
                        <a:pt x="10623" y="2802"/>
                        <a:pt x="9058" y="3174"/>
                      </a:cubicBezTo>
                      <a:cubicBezTo>
                        <a:pt x="8315" y="2333"/>
                        <a:pt x="7618" y="1562"/>
                        <a:pt x="6926" y="795"/>
                      </a:cubicBezTo>
                      <a:cubicBezTo>
                        <a:pt x="5143" y="721"/>
                        <a:pt x="3382" y="669"/>
                        <a:pt x="1622" y="669"/>
                      </a:cubicBezTo>
                      <a:cubicBezTo>
                        <a:pt x="228" y="869"/>
                        <a:pt x="256" y="1064"/>
                        <a:pt x="902" y="3025"/>
                      </a:cubicBezTo>
                      <a:cubicBezTo>
                        <a:pt x="1645" y="5255"/>
                        <a:pt x="1422" y="6867"/>
                        <a:pt x="358" y="7760"/>
                      </a:cubicBezTo>
                      <a:lnTo>
                        <a:pt x="530" y="7811"/>
                      </a:lnTo>
                      <a:cubicBezTo>
                        <a:pt x="2072" y="8755"/>
                        <a:pt x="3920" y="9067"/>
                        <a:pt x="5686" y="8679"/>
                      </a:cubicBezTo>
                      <a:cubicBezTo>
                        <a:pt x="6670" y="8439"/>
                        <a:pt x="7689" y="8914"/>
                        <a:pt x="8138" y="9822"/>
                      </a:cubicBezTo>
                      <a:cubicBezTo>
                        <a:pt x="8682" y="10840"/>
                        <a:pt x="8115" y="11263"/>
                        <a:pt x="7344" y="11709"/>
                      </a:cubicBezTo>
                      <a:cubicBezTo>
                        <a:pt x="6321" y="12195"/>
                        <a:pt x="5380" y="12840"/>
                        <a:pt x="4557" y="13618"/>
                      </a:cubicBezTo>
                      <a:cubicBezTo>
                        <a:pt x="3814" y="14459"/>
                        <a:pt x="3517" y="15551"/>
                        <a:pt x="1979" y="15700"/>
                      </a:cubicBezTo>
                      <a:cubicBezTo>
                        <a:pt x="1659" y="15723"/>
                        <a:pt x="1362" y="16443"/>
                        <a:pt x="1385" y="16992"/>
                      </a:cubicBezTo>
                      <a:cubicBezTo>
                        <a:pt x="1763" y="16968"/>
                        <a:pt x="2133" y="16875"/>
                        <a:pt x="2476" y="16717"/>
                      </a:cubicBezTo>
                      <a:cubicBezTo>
                        <a:pt x="3112" y="16458"/>
                        <a:pt x="3726" y="16147"/>
                        <a:pt x="4311" y="15788"/>
                      </a:cubicBezTo>
                      <a:cubicBezTo>
                        <a:pt x="5352" y="15142"/>
                        <a:pt x="6568" y="15416"/>
                        <a:pt x="7980" y="16383"/>
                      </a:cubicBezTo>
                      <a:cubicBezTo>
                        <a:pt x="10238" y="17944"/>
                        <a:pt x="12518" y="19482"/>
                        <a:pt x="14748" y="21094"/>
                      </a:cubicBezTo>
                      <a:cubicBezTo>
                        <a:pt x="15714" y="21763"/>
                        <a:pt x="16360" y="21986"/>
                        <a:pt x="16583" y="21020"/>
                      </a:cubicBezTo>
                      <a:cubicBezTo>
                        <a:pt x="16631" y="20554"/>
                        <a:pt x="16910" y="20144"/>
                        <a:pt x="17326" y="19928"/>
                      </a:cubicBezTo>
                      <a:cubicBezTo>
                        <a:pt x="17961" y="19801"/>
                        <a:pt x="18620" y="19907"/>
                        <a:pt x="19184" y="20225"/>
                      </a:cubicBezTo>
                      <a:cubicBezTo>
                        <a:pt x="19622" y="20703"/>
                        <a:pt x="19914" y="21296"/>
                        <a:pt x="20024" y="21935"/>
                      </a:cubicBezTo>
                      <a:cubicBezTo>
                        <a:pt x="20396" y="23896"/>
                        <a:pt x="20224" y="24068"/>
                        <a:pt x="18464" y="23993"/>
                      </a:cubicBezTo>
                      <a:cubicBezTo>
                        <a:pt x="17646" y="23970"/>
                        <a:pt x="17200" y="24291"/>
                        <a:pt x="17498" y="25257"/>
                      </a:cubicBezTo>
                      <a:cubicBezTo>
                        <a:pt x="17978" y="26948"/>
                        <a:pt x="18549" y="28612"/>
                        <a:pt x="19207" y="30243"/>
                      </a:cubicBezTo>
                      <a:cubicBezTo>
                        <a:pt x="19364" y="30394"/>
                        <a:pt x="19483" y="30580"/>
                        <a:pt x="19555" y="30786"/>
                      </a:cubicBezTo>
                      <a:cubicBezTo>
                        <a:pt x="19874" y="31118"/>
                        <a:pt x="20252" y="31387"/>
                        <a:pt x="20670" y="31581"/>
                      </a:cubicBezTo>
                      <a:cubicBezTo>
                        <a:pt x="22556" y="32199"/>
                        <a:pt x="22751" y="32473"/>
                        <a:pt x="22951" y="34159"/>
                      </a:cubicBezTo>
                      <a:cubicBezTo>
                        <a:pt x="23084" y="34751"/>
                        <a:pt x="23395" y="35287"/>
                        <a:pt x="23842" y="35697"/>
                      </a:cubicBezTo>
                      <a:cubicBezTo>
                        <a:pt x="24637" y="36366"/>
                        <a:pt x="26165" y="36366"/>
                        <a:pt x="26221" y="35697"/>
                      </a:cubicBezTo>
                      <a:cubicBezTo>
                        <a:pt x="26115" y="35080"/>
                        <a:pt x="25906" y="34485"/>
                        <a:pt x="25603" y="33936"/>
                      </a:cubicBezTo>
                      <a:cubicBezTo>
                        <a:pt x="25441" y="33741"/>
                        <a:pt x="25248" y="33572"/>
                        <a:pt x="25031" y="33439"/>
                      </a:cubicBezTo>
                      <a:cubicBezTo>
                        <a:pt x="24237" y="32793"/>
                        <a:pt x="22997" y="32148"/>
                        <a:pt x="22774" y="31581"/>
                      </a:cubicBezTo>
                      <a:cubicBezTo>
                        <a:pt x="21971" y="29610"/>
                        <a:pt x="21356" y="27567"/>
                        <a:pt x="20939" y="25480"/>
                      </a:cubicBezTo>
                      <a:cubicBezTo>
                        <a:pt x="20842" y="25132"/>
                        <a:pt x="21436" y="24811"/>
                        <a:pt x="21868" y="24737"/>
                      </a:cubicBezTo>
                      <a:cubicBezTo>
                        <a:pt x="24067" y="24767"/>
                        <a:pt x="26181" y="25592"/>
                        <a:pt x="27818" y="27060"/>
                      </a:cubicBezTo>
                      <a:cubicBezTo>
                        <a:pt x="29212" y="28026"/>
                        <a:pt x="30605" y="29118"/>
                        <a:pt x="31999" y="30182"/>
                      </a:cubicBezTo>
                      <a:cubicBezTo>
                        <a:pt x="33559" y="31399"/>
                        <a:pt x="34056" y="32710"/>
                        <a:pt x="33610" y="33927"/>
                      </a:cubicBezTo>
                      <a:lnTo>
                        <a:pt x="33587" y="34001"/>
                      </a:lnTo>
                      <a:lnTo>
                        <a:pt x="33959" y="34545"/>
                      </a:lnTo>
                      <a:lnTo>
                        <a:pt x="34205" y="34619"/>
                      </a:lnTo>
                      <a:lnTo>
                        <a:pt x="34748" y="34991"/>
                      </a:lnTo>
                      <a:lnTo>
                        <a:pt x="34785" y="34740"/>
                      </a:lnTo>
                      <a:cubicBezTo>
                        <a:pt x="34883" y="34020"/>
                        <a:pt x="34985" y="33300"/>
                        <a:pt x="35032" y="32607"/>
                      </a:cubicBezTo>
                      <a:lnTo>
                        <a:pt x="35204" y="30972"/>
                      </a:lnTo>
                      <a:cubicBezTo>
                        <a:pt x="35224" y="30765"/>
                        <a:pt x="35283" y="30564"/>
                        <a:pt x="35375" y="30377"/>
                      </a:cubicBezTo>
                      <a:lnTo>
                        <a:pt x="35399" y="30280"/>
                      </a:lnTo>
                      <a:lnTo>
                        <a:pt x="35450" y="30377"/>
                      </a:lnTo>
                      <a:lnTo>
                        <a:pt x="35524" y="30600"/>
                      </a:lnTo>
                      <a:lnTo>
                        <a:pt x="35696" y="31023"/>
                      </a:lnTo>
                      <a:cubicBezTo>
                        <a:pt x="35836" y="31311"/>
                        <a:pt x="35991" y="31592"/>
                        <a:pt x="36160" y="31864"/>
                      </a:cubicBezTo>
                      <a:cubicBezTo>
                        <a:pt x="36847" y="32851"/>
                        <a:pt x="37625" y="33772"/>
                        <a:pt x="38483" y="34615"/>
                      </a:cubicBezTo>
                      <a:cubicBezTo>
                        <a:pt x="38947" y="34243"/>
                        <a:pt x="38980" y="33597"/>
                        <a:pt x="38631" y="32607"/>
                      </a:cubicBezTo>
                      <a:cubicBezTo>
                        <a:pt x="38088" y="30898"/>
                        <a:pt x="37591" y="29188"/>
                        <a:pt x="37094" y="27497"/>
                      </a:cubicBezTo>
                      <a:cubicBezTo>
                        <a:pt x="36328" y="27032"/>
                        <a:pt x="35951" y="26530"/>
                        <a:pt x="36374" y="25787"/>
                      </a:cubicBezTo>
                      <a:lnTo>
                        <a:pt x="36546" y="25513"/>
                      </a:lnTo>
                      <a:cubicBezTo>
                        <a:pt x="36260" y="24262"/>
                        <a:pt x="35367" y="23239"/>
                        <a:pt x="34168" y="22785"/>
                      </a:cubicBezTo>
                      <a:cubicBezTo>
                        <a:pt x="33053" y="22321"/>
                        <a:pt x="31938" y="21768"/>
                        <a:pt x="30819" y="21224"/>
                      </a:cubicBezTo>
                      <a:cubicBezTo>
                        <a:pt x="29156" y="20407"/>
                        <a:pt x="27744" y="20183"/>
                        <a:pt x="26801" y="21247"/>
                      </a:cubicBezTo>
                      <a:cubicBezTo>
                        <a:pt x="26202" y="22081"/>
                        <a:pt x="25042" y="22272"/>
                        <a:pt x="24208" y="21673"/>
                      </a:cubicBezTo>
                      <a:cubicBezTo>
                        <a:pt x="24115" y="21606"/>
                        <a:pt x="24028" y="21530"/>
                        <a:pt x="23949" y="21447"/>
                      </a:cubicBezTo>
                      <a:cubicBezTo>
                        <a:pt x="22730" y="20614"/>
                        <a:pt x="21955" y="19272"/>
                        <a:pt x="21840" y="17800"/>
                      </a:cubicBezTo>
                      <a:cubicBezTo>
                        <a:pt x="21243" y="15041"/>
                        <a:pt x="21926" y="12159"/>
                        <a:pt x="23698" y="9962"/>
                      </a:cubicBezTo>
                      <a:cubicBezTo>
                        <a:pt x="25365" y="7802"/>
                        <a:pt x="25743" y="4913"/>
                        <a:pt x="24688" y="2398"/>
                      </a:cubicBezTo>
                      <a:cubicBezTo>
                        <a:pt x="20972" y="1901"/>
                        <a:pt x="17256" y="1506"/>
                        <a:pt x="13485" y="1208"/>
                      </a:cubicBezTo>
                      <a:close/>
                      <a:moveTo>
                        <a:pt x="13350" y="3197"/>
                      </a:moveTo>
                      <a:cubicBezTo>
                        <a:pt x="13552" y="3089"/>
                        <a:pt x="13770" y="3014"/>
                        <a:pt x="13995" y="2974"/>
                      </a:cubicBezTo>
                      <a:cubicBezTo>
                        <a:pt x="14849" y="2855"/>
                        <a:pt x="15717" y="3039"/>
                        <a:pt x="16448" y="3494"/>
                      </a:cubicBezTo>
                      <a:cubicBezTo>
                        <a:pt x="17426" y="4030"/>
                        <a:pt x="18260" y="4795"/>
                        <a:pt x="18877" y="5725"/>
                      </a:cubicBezTo>
                      <a:cubicBezTo>
                        <a:pt x="19987" y="7177"/>
                        <a:pt x="20210" y="9122"/>
                        <a:pt x="19458" y="10789"/>
                      </a:cubicBezTo>
                      <a:cubicBezTo>
                        <a:pt x="18863" y="11532"/>
                        <a:pt x="18064" y="11509"/>
                        <a:pt x="17029" y="10515"/>
                      </a:cubicBezTo>
                      <a:cubicBezTo>
                        <a:pt x="15993" y="9520"/>
                        <a:pt x="14971" y="8433"/>
                        <a:pt x="14279" y="7727"/>
                      </a:cubicBezTo>
                      <a:cubicBezTo>
                        <a:pt x="12885" y="6064"/>
                        <a:pt x="12347" y="4777"/>
                        <a:pt x="12616" y="3959"/>
                      </a:cubicBezTo>
                      <a:cubicBezTo>
                        <a:pt x="12740" y="3611"/>
                        <a:pt x="13007" y="3334"/>
                        <a:pt x="13350" y="319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19" name="Freeform 4918">
                  <a:extLst>
                    <a:ext uri="{FF2B5EF4-FFF2-40B4-BE49-F238E27FC236}">
                      <a16:creationId xmlns:a16="http://schemas.microsoft.com/office/drawing/2014/main" id="{ACC72432-7B59-100B-2889-3C2C1D3BA408}"/>
                    </a:ext>
                  </a:extLst>
                </p:cNvPr>
                <p:cNvSpPr/>
                <p:nvPr/>
              </p:nvSpPr>
              <p:spPr>
                <a:xfrm rot="-780000">
                  <a:off x="1693891" y="3968619"/>
                  <a:ext cx="1463" cy="1161"/>
                </a:xfrm>
                <a:custGeom>
                  <a:avLst/>
                  <a:gdLst>
                    <a:gd name="connsiteX0" fmla="*/ 1498 w 1463"/>
                    <a:gd name="connsiteY0" fmla="*/ 675 h 1161"/>
                    <a:gd name="connsiteX1" fmla="*/ 355 w 1463"/>
                    <a:gd name="connsiteY1" fmla="*/ 1516 h 1161"/>
                    <a:gd name="connsiteX2" fmla="*/ 1819 w 1463"/>
                    <a:gd name="connsiteY2" fmla="*/ 1837 h 1161"/>
                    <a:gd name="connsiteX3" fmla="*/ 1498 w 1463"/>
                    <a:gd name="connsiteY3" fmla="*/ 675 h 1161"/>
                  </a:gdLst>
                  <a:ahLst/>
                  <a:cxnLst>
                    <a:cxn ang="0">
                      <a:pos x="connsiteX0" y="connsiteY0"/>
                    </a:cxn>
                    <a:cxn ang="0">
                      <a:pos x="connsiteX1" y="connsiteY1"/>
                    </a:cxn>
                    <a:cxn ang="0">
                      <a:pos x="connsiteX2" y="connsiteY2"/>
                    </a:cxn>
                    <a:cxn ang="0">
                      <a:pos x="connsiteX3" y="connsiteY3"/>
                    </a:cxn>
                  </a:cxnLst>
                  <a:rect l="l" t="t" r="r" b="b"/>
                  <a:pathLst>
                    <a:path w="1463" h="1161">
                      <a:moveTo>
                        <a:pt x="1498" y="675"/>
                      </a:moveTo>
                      <a:cubicBezTo>
                        <a:pt x="1042" y="836"/>
                        <a:pt x="644" y="1128"/>
                        <a:pt x="355" y="1516"/>
                      </a:cubicBezTo>
                      <a:lnTo>
                        <a:pt x="1819" y="1837"/>
                      </a:lnTo>
                      <a:cubicBezTo>
                        <a:pt x="1721" y="1442"/>
                        <a:pt x="1619" y="1070"/>
                        <a:pt x="1498" y="6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0" name="Freeform 4919">
                  <a:extLst>
                    <a:ext uri="{FF2B5EF4-FFF2-40B4-BE49-F238E27FC236}">
                      <a16:creationId xmlns:a16="http://schemas.microsoft.com/office/drawing/2014/main" id="{6731A7AC-E1B0-1D7E-B309-BE8C54277C42}"/>
                    </a:ext>
                  </a:extLst>
                </p:cNvPr>
                <p:cNvSpPr/>
                <p:nvPr/>
              </p:nvSpPr>
              <p:spPr>
                <a:xfrm rot="-780000">
                  <a:off x="1696211" y="3943441"/>
                  <a:ext cx="9075" cy="3916"/>
                </a:xfrm>
                <a:custGeom>
                  <a:avLst/>
                  <a:gdLst>
                    <a:gd name="connsiteX0" fmla="*/ 774 w 9075"/>
                    <a:gd name="connsiteY0" fmla="*/ 2209 h 3916"/>
                    <a:gd name="connsiteX1" fmla="*/ 2436 w 9075"/>
                    <a:gd name="connsiteY1" fmla="*/ 2232 h 3916"/>
                    <a:gd name="connsiteX2" fmla="*/ 5261 w 9075"/>
                    <a:gd name="connsiteY2" fmla="*/ 4165 h 3916"/>
                    <a:gd name="connsiteX3" fmla="*/ 6055 w 9075"/>
                    <a:gd name="connsiteY3" fmla="*/ 4588 h 3916"/>
                    <a:gd name="connsiteX4" fmla="*/ 7764 w 9075"/>
                    <a:gd name="connsiteY4" fmla="*/ 4090 h 3916"/>
                    <a:gd name="connsiteX5" fmla="*/ 8038 w 9075"/>
                    <a:gd name="connsiteY5" fmla="*/ 3547 h 3916"/>
                    <a:gd name="connsiteX6" fmla="*/ 9432 w 9075"/>
                    <a:gd name="connsiteY6" fmla="*/ 1094 h 3916"/>
                    <a:gd name="connsiteX7" fmla="*/ 9380 w 9075"/>
                    <a:gd name="connsiteY7" fmla="*/ 671 h 3916"/>
                    <a:gd name="connsiteX8" fmla="*/ 356 w 9075"/>
                    <a:gd name="connsiteY8" fmla="*/ 1363 h 3916"/>
                    <a:gd name="connsiteX9" fmla="*/ 579 w 9075"/>
                    <a:gd name="connsiteY9" fmla="*/ 1735 h 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 h="3916">
                      <a:moveTo>
                        <a:pt x="774" y="2209"/>
                      </a:moveTo>
                      <a:cubicBezTo>
                        <a:pt x="1094" y="1688"/>
                        <a:pt x="1665" y="1744"/>
                        <a:pt x="2436" y="2232"/>
                      </a:cubicBezTo>
                      <a:cubicBezTo>
                        <a:pt x="3403" y="2850"/>
                        <a:pt x="4294" y="3598"/>
                        <a:pt x="5261" y="4165"/>
                      </a:cubicBezTo>
                      <a:cubicBezTo>
                        <a:pt x="5512" y="4329"/>
                        <a:pt x="5778" y="4471"/>
                        <a:pt x="6055" y="4588"/>
                      </a:cubicBezTo>
                      <a:cubicBezTo>
                        <a:pt x="6613" y="4385"/>
                        <a:pt x="7184" y="4218"/>
                        <a:pt x="7764" y="4090"/>
                      </a:cubicBezTo>
                      <a:lnTo>
                        <a:pt x="8038" y="3547"/>
                      </a:lnTo>
                      <a:cubicBezTo>
                        <a:pt x="8439" y="2695"/>
                        <a:pt x="8905" y="1875"/>
                        <a:pt x="9432" y="1094"/>
                      </a:cubicBezTo>
                      <a:lnTo>
                        <a:pt x="9380" y="671"/>
                      </a:lnTo>
                      <a:cubicBezTo>
                        <a:pt x="6282" y="768"/>
                        <a:pt x="3282" y="991"/>
                        <a:pt x="356" y="1363"/>
                      </a:cubicBezTo>
                      <a:lnTo>
                        <a:pt x="579" y="173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1" name="Freeform 4920">
                  <a:extLst>
                    <a:ext uri="{FF2B5EF4-FFF2-40B4-BE49-F238E27FC236}">
                      <a16:creationId xmlns:a16="http://schemas.microsoft.com/office/drawing/2014/main" id="{53499AD1-2396-0F9F-C4B9-6B2A22D52E0D}"/>
                    </a:ext>
                  </a:extLst>
                </p:cNvPr>
                <p:cNvSpPr/>
                <p:nvPr/>
              </p:nvSpPr>
              <p:spPr>
                <a:xfrm rot="-780000">
                  <a:off x="1690526" y="3961783"/>
                  <a:ext cx="2329" cy="3409"/>
                </a:xfrm>
                <a:custGeom>
                  <a:avLst/>
                  <a:gdLst>
                    <a:gd name="connsiteX0" fmla="*/ 2610 w 2329"/>
                    <a:gd name="connsiteY0" fmla="*/ 1454 h 3409"/>
                    <a:gd name="connsiteX1" fmla="*/ 2685 w 2329"/>
                    <a:gd name="connsiteY1" fmla="*/ 836 h 3409"/>
                    <a:gd name="connsiteX2" fmla="*/ 2643 w 2329"/>
                    <a:gd name="connsiteY2" fmla="*/ 836 h 3409"/>
                    <a:gd name="connsiteX3" fmla="*/ 585 w 2329"/>
                    <a:gd name="connsiteY3" fmla="*/ 985 h 3409"/>
                    <a:gd name="connsiteX4" fmla="*/ 460 w 2329"/>
                    <a:gd name="connsiteY4" fmla="*/ 2843 h 3409"/>
                    <a:gd name="connsiteX5" fmla="*/ 1105 w 2329"/>
                    <a:gd name="connsiteY5" fmla="*/ 3861 h 3409"/>
                    <a:gd name="connsiteX6" fmla="*/ 1277 w 2329"/>
                    <a:gd name="connsiteY6" fmla="*/ 4084 h 3409"/>
                    <a:gd name="connsiteX7" fmla="*/ 2610 w 2329"/>
                    <a:gd name="connsiteY7" fmla="*/ 1454 h 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 h="3409">
                      <a:moveTo>
                        <a:pt x="2610" y="1454"/>
                      </a:moveTo>
                      <a:cubicBezTo>
                        <a:pt x="2611" y="1246"/>
                        <a:pt x="2636" y="1038"/>
                        <a:pt x="2685" y="836"/>
                      </a:cubicBezTo>
                      <a:lnTo>
                        <a:pt x="2643" y="836"/>
                      </a:lnTo>
                      <a:cubicBezTo>
                        <a:pt x="1969" y="577"/>
                        <a:pt x="1215" y="631"/>
                        <a:pt x="585" y="985"/>
                      </a:cubicBezTo>
                      <a:cubicBezTo>
                        <a:pt x="214" y="1333"/>
                        <a:pt x="385" y="2197"/>
                        <a:pt x="460" y="2843"/>
                      </a:cubicBezTo>
                      <a:cubicBezTo>
                        <a:pt x="570" y="3238"/>
                        <a:pt x="795" y="3593"/>
                        <a:pt x="1105" y="3861"/>
                      </a:cubicBezTo>
                      <a:lnTo>
                        <a:pt x="1277" y="4084"/>
                      </a:lnTo>
                      <a:cubicBezTo>
                        <a:pt x="2154" y="3503"/>
                        <a:pt x="2660" y="2504"/>
                        <a:pt x="2610" y="14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2" name="Freeform 4921">
                  <a:extLst>
                    <a:ext uri="{FF2B5EF4-FFF2-40B4-BE49-F238E27FC236}">
                      <a16:creationId xmlns:a16="http://schemas.microsoft.com/office/drawing/2014/main" id="{B645C590-1B8F-C019-B4D7-A7885B7BF833}"/>
                    </a:ext>
                  </a:extLst>
                </p:cNvPr>
                <p:cNvSpPr/>
                <p:nvPr/>
              </p:nvSpPr>
              <p:spPr>
                <a:xfrm rot="-780000">
                  <a:off x="1686259" y="3979561"/>
                  <a:ext cx="3251" cy="2456"/>
                </a:xfrm>
                <a:custGeom>
                  <a:avLst/>
                  <a:gdLst>
                    <a:gd name="connsiteX0" fmla="*/ 354 w 3251"/>
                    <a:gd name="connsiteY0" fmla="*/ 869 h 2456"/>
                    <a:gd name="connsiteX1" fmla="*/ 1817 w 3251"/>
                    <a:gd name="connsiteY1" fmla="*/ 2727 h 2456"/>
                    <a:gd name="connsiteX2" fmla="*/ 3211 w 3251"/>
                    <a:gd name="connsiteY2" fmla="*/ 2453 h 2456"/>
                    <a:gd name="connsiteX3" fmla="*/ 3606 w 3251"/>
                    <a:gd name="connsiteY3" fmla="*/ 864 h 2456"/>
                    <a:gd name="connsiteX4" fmla="*/ 3508 w 3251"/>
                    <a:gd name="connsiteY4" fmla="*/ 841 h 2456"/>
                    <a:gd name="connsiteX5" fmla="*/ 354 w 3251"/>
                    <a:gd name="connsiteY5" fmla="*/ 869 h 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1" h="2456">
                      <a:moveTo>
                        <a:pt x="354" y="869"/>
                      </a:moveTo>
                      <a:cubicBezTo>
                        <a:pt x="799" y="1521"/>
                        <a:pt x="1287" y="2142"/>
                        <a:pt x="1817" y="2727"/>
                      </a:cubicBezTo>
                      <a:cubicBezTo>
                        <a:pt x="2389" y="3373"/>
                        <a:pt x="3034" y="3224"/>
                        <a:pt x="3211" y="2453"/>
                      </a:cubicBezTo>
                      <a:cubicBezTo>
                        <a:pt x="3359" y="1933"/>
                        <a:pt x="3434" y="1389"/>
                        <a:pt x="3606" y="864"/>
                      </a:cubicBezTo>
                      <a:lnTo>
                        <a:pt x="3508" y="841"/>
                      </a:lnTo>
                      <a:cubicBezTo>
                        <a:pt x="2468" y="614"/>
                        <a:pt x="1390" y="623"/>
                        <a:pt x="354" y="86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3" name="Freeform 4922">
                  <a:extLst>
                    <a:ext uri="{FF2B5EF4-FFF2-40B4-BE49-F238E27FC236}">
                      <a16:creationId xmlns:a16="http://schemas.microsoft.com/office/drawing/2014/main" id="{662B4E65-C7C4-84E5-5D23-4BBC23A81728}"/>
                    </a:ext>
                  </a:extLst>
                </p:cNvPr>
                <p:cNvSpPr/>
                <p:nvPr/>
              </p:nvSpPr>
              <p:spPr>
                <a:xfrm rot="-780000">
                  <a:off x="1674923" y="3966490"/>
                  <a:ext cx="4561" cy="3619"/>
                </a:xfrm>
                <a:custGeom>
                  <a:avLst/>
                  <a:gdLst>
                    <a:gd name="connsiteX0" fmla="*/ 4565 w 4561"/>
                    <a:gd name="connsiteY0" fmla="*/ 3500 h 3619"/>
                    <a:gd name="connsiteX1" fmla="*/ 1667 w 4561"/>
                    <a:gd name="connsiteY1" fmla="*/ 675 h 3619"/>
                    <a:gd name="connsiteX2" fmla="*/ 1444 w 4561"/>
                    <a:gd name="connsiteY2" fmla="*/ 996 h 3619"/>
                    <a:gd name="connsiteX3" fmla="*/ 352 w 4561"/>
                    <a:gd name="connsiteY3" fmla="*/ 3203 h 3619"/>
                    <a:gd name="connsiteX4" fmla="*/ 4913 w 4561"/>
                    <a:gd name="connsiteY4" fmla="*/ 4295 h 3619"/>
                    <a:gd name="connsiteX5" fmla="*/ 4565 w 4561"/>
                    <a:gd name="connsiteY5" fmla="*/ 3500 h 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1" h="3619">
                      <a:moveTo>
                        <a:pt x="4565" y="3500"/>
                      </a:moveTo>
                      <a:cubicBezTo>
                        <a:pt x="3426" y="2754"/>
                        <a:pt x="2441" y="1795"/>
                        <a:pt x="1667" y="675"/>
                      </a:cubicBezTo>
                      <a:lnTo>
                        <a:pt x="1444" y="996"/>
                      </a:lnTo>
                      <a:cubicBezTo>
                        <a:pt x="910" y="1635"/>
                        <a:pt x="536" y="2391"/>
                        <a:pt x="352" y="3203"/>
                      </a:cubicBezTo>
                      <a:lnTo>
                        <a:pt x="4913" y="4295"/>
                      </a:lnTo>
                      <a:cubicBezTo>
                        <a:pt x="4782" y="4037"/>
                        <a:pt x="4666" y="3771"/>
                        <a:pt x="4565" y="35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4" name="Freeform 4923">
                  <a:extLst>
                    <a:ext uri="{FF2B5EF4-FFF2-40B4-BE49-F238E27FC236}">
                      <a16:creationId xmlns:a16="http://schemas.microsoft.com/office/drawing/2014/main" id="{BF052B02-A401-2785-A851-99BA5EB61F01}"/>
                    </a:ext>
                  </a:extLst>
                </p:cNvPr>
                <p:cNvSpPr/>
                <p:nvPr/>
              </p:nvSpPr>
              <p:spPr>
                <a:xfrm rot="-780000">
                  <a:off x="1695045" y="3967458"/>
                  <a:ext cx="5648" cy="2852"/>
                </a:xfrm>
                <a:custGeom>
                  <a:avLst/>
                  <a:gdLst>
                    <a:gd name="connsiteX0" fmla="*/ 356 w 5648"/>
                    <a:gd name="connsiteY0" fmla="*/ 1098 h 2852"/>
                    <a:gd name="connsiteX1" fmla="*/ 676 w 5648"/>
                    <a:gd name="connsiteY1" fmla="*/ 2264 h 2852"/>
                    <a:gd name="connsiteX2" fmla="*/ 4666 w 5648"/>
                    <a:gd name="connsiteY2" fmla="*/ 3231 h 2852"/>
                    <a:gd name="connsiteX3" fmla="*/ 6004 w 5648"/>
                    <a:gd name="connsiteY3" fmla="*/ 3528 h 2852"/>
                    <a:gd name="connsiteX4" fmla="*/ 5038 w 5648"/>
                    <a:gd name="connsiteY4" fmla="*/ 675 h 2852"/>
                    <a:gd name="connsiteX5" fmla="*/ 699 w 5648"/>
                    <a:gd name="connsiteY5" fmla="*/ 996 h 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8" h="2852">
                      <a:moveTo>
                        <a:pt x="356" y="1098"/>
                      </a:moveTo>
                      <a:cubicBezTo>
                        <a:pt x="481" y="1493"/>
                        <a:pt x="579" y="1865"/>
                        <a:pt x="676" y="2264"/>
                      </a:cubicBezTo>
                      <a:lnTo>
                        <a:pt x="4666" y="3231"/>
                      </a:lnTo>
                      <a:lnTo>
                        <a:pt x="6004" y="3528"/>
                      </a:lnTo>
                      <a:cubicBezTo>
                        <a:pt x="5683" y="2599"/>
                        <a:pt x="5386" y="1618"/>
                        <a:pt x="5038" y="675"/>
                      </a:cubicBezTo>
                      <a:cubicBezTo>
                        <a:pt x="3500" y="749"/>
                        <a:pt x="2065" y="801"/>
                        <a:pt x="699" y="9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5" name="Freeform 4924">
                  <a:extLst>
                    <a:ext uri="{FF2B5EF4-FFF2-40B4-BE49-F238E27FC236}">
                      <a16:creationId xmlns:a16="http://schemas.microsoft.com/office/drawing/2014/main" id="{3DDF4A70-11D8-B417-B004-08130D12EBAD}"/>
                    </a:ext>
                  </a:extLst>
                </p:cNvPr>
                <p:cNvSpPr/>
                <p:nvPr/>
              </p:nvSpPr>
              <p:spPr>
                <a:xfrm rot="-780000">
                  <a:off x="1706435" y="3948009"/>
                  <a:ext cx="11947" cy="9232"/>
                </a:xfrm>
                <a:custGeom>
                  <a:avLst/>
                  <a:gdLst>
                    <a:gd name="connsiteX0" fmla="*/ 2415 w 11947"/>
                    <a:gd name="connsiteY0" fmla="*/ 1355 h 9232"/>
                    <a:gd name="connsiteX1" fmla="*/ 381 w 11947"/>
                    <a:gd name="connsiteY1" fmla="*/ 5536 h 9232"/>
                    <a:gd name="connsiteX2" fmla="*/ 357 w 11947"/>
                    <a:gd name="connsiteY2" fmla="*/ 5685 h 9232"/>
                    <a:gd name="connsiteX3" fmla="*/ 529 w 11947"/>
                    <a:gd name="connsiteY3" fmla="*/ 5959 h 9232"/>
                    <a:gd name="connsiteX4" fmla="*/ 2462 w 11947"/>
                    <a:gd name="connsiteY4" fmla="*/ 8240 h 9232"/>
                    <a:gd name="connsiteX5" fmla="*/ 5337 w 11947"/>
                    <a:gd name="connsiteY5" fmla="*/ 9904 h 9232"/>
                    <a:gd name="connsiteX6" fmla="*/ 5931 w 11947"/>
                    <a:gd name="connsiteY6" fmla="*/ 8612 h 9232"/>
                    <a:gd name="connsiteX7" fmla="*/ 8509 w 11947"/>
                    <a:gd name="connsiteY7" fmla="*/ 6530 h 9232"/>
                    <a:gd name="connsiteX8" fmla="*/ 11296 w 11947"/>
                    <a:gd name="connsiteY8" fmla="*/ 4621 h 9232"/>
                    <a:gd name="connsiteX9" fmla="*/ 12090 w 11947"/>
                    <a:gd name="connsiteY9" fmla="*/ 2734 h 9232"/>
                    <a:gd name="connsiteX10" fmla="*/ 9638 w 11947"/>
                    <a:gd name="connsiteY10" fmla="*/ 1591 h 9232"/>
                    <a:gd name="connsiteX11" fmla="*/ 4482 w 11947"/>
                    <a:gd name="connsiteY11" fmla="*/ 723 h 9232"/>
                    <a:gd name="connsiteX12" fmla="*/ 4310 w 11947"/>
                    <a:gd name="connsiteY12" fmla="*/ 672 h 9232"/>
                    <a:gd name="connsiteX13" fmla="*/ 2415 w 11947"/>
                    <a:gd name="connsiteY13" fmla="*/ 1355 h 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47" h="9232">
                      <a:moveTo>
                        <a:pt x="2415" y="1355"/>
                      </a:moveTo>
                      <a:cubicBezTo>
                        <a:pt x="1653" y="2706"/>
                        <a:pt x="973" y="4102"/>
                        <a:pt x="381" y="5536"/>
                      </a:cubicBezTo>
                      <a:lnTo>
                        <a:pt x="357" y="5685"/>
                      </a:lnTo>
                      <a:lnTo>
                        <a:pt x="529" y="5959"/>
                      </a:lnTo>
                      <a:cubicBezTo>
                        <a:pt x="1147" y="6726"/>
                        <a:pt x="1793" y="7497"/>
                        <a:pt x="2462" y="8240"/>
                      </a:cubicBezTo>
                      <a:cubicBezTo>
                        <a:pt x="3131" y="9188"/>
                        <a:pt x="4182" y="9795"/>
                        <a:pt x="5337" y="9904"/>
                      </a:cubicBezTo>
                      <a:cubicBezTo>
                        <a:pt x="5313" y="9360"/>
                        <a:pt x="5611" y="8640"/>
                        <a:pt x="5931" y="8612"/>
                      </a:cubicBezTo>
                      <a:cubicBezTo>
                        <a:pt x="7469" y="8463"/>
                        <a:pt x="7766" y="7371"/>
                        <a:pt x="8509" y="6530"/>
                      </a:cubicBezTo>
                      <a:cubicBezTo>
                        <a:pt x="9332" y="5752"/>
                        <a:pt x="10273" y="5107"/>
                        <a:pt x="11296" y="4621"/>
                      </a:cubicBezTo>
                      <a:cubicBezTo>
                        <a:pt x="12062" y="4156"/>
                        <a:pt x="12634" y="3752"/>
                        <a:pt x="12090" y="2734"/>
                      </a:cubicBezTo>
                      <a:cubicBezTo>
                        <a:pt x="11641" y="1826"/>
                        <a:pt x="10622" y="1351"/>
                        <a:pt x="9638" y="1591"/>
                      </a:cubicBezTo>
                      <a:cubicBezTo>
                        <a:pt x="7871" y="1979"/>
                        <a:pt x="6024" y="1667"/>
                        <a:pt x="4482" y="723"/>
                      </a:cubicBezTo>
                      <a:lnTo>
                        <a:pt x="4310" y="672"/>
                      </a:lnTo>
                      <a:cubicBezTo>
                        <a:pt x="3759" y="1081"/>
                        <a:pt x="3100" y="1318"/>
                        <a:pt x="2415" y="135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6" name="Freeform 4925">
                  <a:extLst>
                    <a:ext uri="{FF2B5EF4-FFF2-40B4-BE49-F238E27FC236}">
                      <a16:creationId xmlns:a16="http://schemas.microsoft.com/office/drawing/2014/main" id="{F66284DC-EE85-1AD5-1A2A-27789B9B81F1}"/>
                    </a:ext>
                  </a:extLst>
                </p:cNvPr>
                <p:cNvSpPr/>
                <p:nvPr/>
              </p:nvSpPr>
              <p:spPr>
                <a:xfrm rot="-780000">
                  <a:off x="1711331" y="3963269"/>
                  <a:ext cx="3390" cy="3160"/>
                </a:xfrm>
                <a:custGeom>
                  <a:avLst/>
                  <a:gdLst>
                    <a:gd name="connsiteX0" fmla="*/ 1125 w 3390"/>
                    <a:gd name="connsiteY0" fmla="*/ 3607 h 3160"/>
                    <a:gd name="connsiteX1" fmla="*/ 1496 w 3390"/>
                    <a:gd name="connsiteY1" fmla="*/ 3658 h 3160"/>
                    <a:gd name="connsiteX2" fmla="*/ 2760 w 3390"/>
                    <a:gd name="connsiteY2" fmla="*/ 1600 h 3160"/>
                    <a:gd name="connsiteX3" fmla="*/ 3749 w 3390"/>
                    <a:gd name="connsiteY3" fmla="*/ 1079 h 3160"/>
                    <a:gd name="connsiteX4" fmla="*/ 3131 w 3390"/>
                    <a:gd name="connsiteY4" fmla="*/ 805 h 3160"/>
                    <a:gd name="connsiteX5" fmla="*/ 679 w 3390"/>
                    <a:gd name="connsiteY5" fmla="*/ 2691 h 3160"/>
                    <a:gd name="connsiteX6" fmla="*/ 358 w 3390"/>
                    <a:gd name="connsiteY6" fmla="*/ 3834 h 3160"/>
                    <a:gd name="connsiteX7" fmla="*/ 1125 w 3390"/>
                    <a:gd name="connsiteY7" fmla="*/ 3607 h 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0" h="3160">
                      <a:moveTo>
                        <a:pt x="1125" y="3607"/>
                      </a:moveTo>
                      <a:cubicBezTo>
                        <a:pt x="1250" y="3611"/>
                        <a:pt x="1375" y="3629"/>
                        <a:pt x="1496" y="3658"/>
                      </a:cubicBezTo>
                      <a:cubicBezTo>
                        <a:pt x="1698" y="2859"/>
                        <a:pt x="2139" y="2141"/>
                        <a:pt x="2760" y="1600"/>
                      </a:cubicBezTo>
                      <a:cubicBezTo>
                        <a:pt x="3031" y="1332"/>
                        <a:pt x="3375" y="1151"/>
                        <a:pt x="3749" y="1079"/>
                      </a:cubicBezTo>
                      <a:lnTo>
                        <a:pt x="3131" y="805"/>
                      </a:lnTo>
                      <a:cubicBezTo>
                        <a:pt x="1738" y="382"/>
                        <a:pt x="1051" y="977"/>
                        <a:pt x="679" y="2691"/>
                      </a:cubicBezTo>
                      <a:cubicBezTo>
                        <a:pt x="599" y="3079"/>
                        <a:pt x="491" y="3461"/>
                        <a:pt x="358" y="3834"/>
                      </a:cubicBezTo>
                      <a:cubicBezTo>
                        <a:pt x="603" y="3726"/>
                        <a:pt x="861" y="3649"/>
                        <a:pt x="1125" y="36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7" name="Freeform 4926">
                  <a:extLst>
                    <a:ext uri="{FF2B5EF4-FFF2-40B4-BE49-F238E27FC236}">
                      <a16:creationId xmlns:a16="http://schemas.microsoft.com/office/drawing/2014/main" id="{2C86C9FB-B35B-F0D2-4EA1-33BBF6DE11B2}"/>
                    </a:ext>
                  </a:extLst>
                </p:cNvPr>
                <p:cNvSpPr/>
                <p:nvPr/>
              </p:nvSpPr>
              <p:spPr>
                <a:xfrm rot="-780000">
                  <a:off x="1713002" y="3969767"/>
                  <a:ext cx="594" cy="543"/>
                </a:xfrm>
                <a:custGeom>
                  <a:avLst/>
                  <a:gdLst>
                    <a:gd name="connsiteX0" fmla="*/ 359 w 594"/>
                    <a:gd name="connsiteY0" fmla="*/ 675 h 543"/>
                    <a:gd name="connsiteX1" fmla="*/ 582 w 594"/>
                    <a:gd name="connsiteY1" fmla="*/ 898 h 543"/>
                    <a:gd name="connsiteX2" fmla="*/ 953 w 594"/>
                    <a:gd name="connsiteY2" fmla="*/ 1219 h 543"/>
                    <a:gd name="connsiteX3" fmla="*/ 930 w 594"/>
                    <a:gd name="connsiteY3" fmla="*/ 722 h 543"/>
                    <a:gd name="connsiteX4" fmla="*/ 359 w 594"/>
                    <a:gd name="connsiteY4" fmla="*/ 675 h 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 h="543">
                      <a:moveTo>
                        <a:pt x="359" y="675"/>
                      </a:moveTo>
                      <a:lnTo>
                        <a:pt x="582" y="898"/>
                      </a:lnTo>
                      <a:lnTo>
                        <a:pt x="953" y="1219"/>
                      </a:lnTo>
                      <a:lnTo>
                        <a:pt x="930" y="722"/>
                      </a:lnTo>
                      <a:cubicBezTo>
                        <a:pt x="738" y="732"/>
                        <a:pt x="546" y="717"/>
                        <a:pt x="359" y="6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8" name="Freeform 4927">
                  <a:extLst>
                    <a:ext uri="{FF2B5EF4-FFF2-40B4-BE49-F238E27FC236}">
                      <a16:creationId xmlns:a16="http://schemas.microsoft.com/office/drawing/2014/main" id="{9BA1A3DE-4FBF-BF58-52DD-54454E559864}"/>
                    </a:ext>
                  </a:extLst>
                </p:cNvPr>
                <p:cNvSpPr/>
                <p:nvPr/>
              </p:nvSpPr>
              <p:spPr>
                <a:xfrm rot="-780000">
                  <a:off x="1716653" y="3963600"/>
                  <a:ext cx="2676" cy="3047"/>
                </a:xfrm>
                <a:custGeom>
                  <a:avLst/>
                  <a:gdLst>
                    <a:gd name="connsiteX0" fmla="*/ 1971 w 2676"/>
                    <a:gd name="connsiteY0" fmla="*/ 1938 h 3047"/>
                    <a:gd name="connsiteX1" fmla="*/ 359 w 2676"/>
                    <a:gd name="connsiteY1" fmla="*/ 674 h 3047"/>
                    <a:gd name="connsiteX2" fmla="*/ 2988 w 2676"/>
                    <a:gd name="connsiteY2" fmla="*/ 3722 h 3047"/>
                    <a:gd name="connsiteX3" fmla="*/ 1971 w 2676"/>
                    <a:gd name="connsiteY3" fmla="*/ 1938 h 3047"/>
                  </a:gdLst>
                  <a:ahLst/>
                  <a:cxnLst>
                    <a:cxn ang="0">
                      <a:pos x="connsiteX0" y="connsiteY0"/>
                    </a:cxn>
                    <a:cxn ang="0">
                      <a:pos x="connsiteX1" y="connsiteY1"/>
                    </a:cxn>
                    <a:cxn ang="0">
                      <a:pos x="connsiteX2" y="connsiteY2"/>
                    </a:cxn>
                    <a:cxn ang="0">
                      <a:pos x="connsiteX3" y="connsiteY3"/>
                    </a:cxn>
                  </a:cxnLst>
                  <a:rect l="l" t="t" r="r" b="b"/>
                  <a:pathLst>
                    <a:path w="2676" h="3047">
                      <a:moveTo>
                        <a:pt x="1971" y="1938"/>
                      </a:moveTo>
                      <a:cubicBezTo>
                        <a:pt x="1451" y="1473"/>
                        <a:pt x="907" y="1069"/>
                        <a:pt x="359" y="674"/>
                      </a:cubicBezTo>
                      <a:cubicBezTo>
                        <a:pt x="1251" y="1664"/>
                        <a:pt x="2143" y="2681"/>
                        <a:pt x="2988" y="3722"/>
                      </a:cubicBezTo>
                      <a:cubicBezTo>
                        <a:pt x="3183" y="3197"/>
                        <a:pt x="2765" y="2607"/>
                        <a:pt x="1971" y="19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29" name="Freeform 4928">
                  <a:extLst>
                    <a:ext uri="{FF2B5EF4-FFF2-40B4-BE49-F238E27FC236}">
                      <a16:creationId xmlns:a16="http://schemas.microsoft.com/office/drawing/2014/main" id="{8F5A12C8-F238-4D77-EA1C-A081727F05F3}"/>
                    </a:ext>
                  </a:extLst>
                </p:cNvPr>
                <p:cNvSpPr/>
                <p:nvPr/>
              </p:nvSpPr>
              <p:spPr>
                <a:xfrm rot="-780000">
                  <a:off x="1677149" y="3958656"/>
                  <a:ext cx="4004" cy="5264"/>
                </a:xfrm>
                <a:custGeom>
                  <a:avLst/>
                  <a:gdLst>
                    <a:gd name="connsiteX0" fmla="*/ 2052 w 4004"/>
                    <a:gd name="connsiteY0" fmla="*/ 5706 h 5264"/>
                    <a:gd name="connsiteX1" fmla="*/ 3762 w 4004"/>
                    <a:gd name="connsiteY1" fmla="*/ 4344 h 5264"/>
                    <a:gd name="connsiteX2" fmla="*/ 2944 w 4004"/>
                    <a:gd name="connsiteY2" fmla="*/ 674 h 5264"/>
                    <a:gd name="connsiteX3" fmla="*/ 2015 w 4004"/>
                    <a:gd name="connsiteY3" fmla="*/ 2068 h 5264"/>
                    <a:gd name="connsiteX4" fmla="*/ 352 w 4004"/>
                    <a:gd name="connsiteY4" fmla="*/ 4474 h 5264"/>
                    <a:gd name="connsiteX5" fmla="*/ 1746 w 4004"/>
                    <a:gd name="connsiteY5" fmla="*/ 5938 h 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4" h="5264">
                      <a:moveTo>
                        <a:pt x="2052" y="5706"/>
                      </a:moveTo>
                      <a:cubicBezTo>
                        <a:pt x="2674" y="5321"/>
                        <a:pt x="3248" y="4864"/>
                        <a:pt x="3762" y="4344"/>
                      </a:cubicBezTo>
                      <a:cubicBezTo>
                        <a:pt x="4779" y="3303"/>
                        <a:pt x="4482" y="1914"/>
                        <a:pt x="2944" y="674"/>
                      </a:cubicBezTo>
                      <a:lnTo>
                        <a:pt x="2015" y="2068"/>
                      </a:lnTo>
                      <a:cubicBezTo>
                        <a:pt x="1472" y="2862"/>
                        <a:pt x="924" y="3680"/>
                        <a:pt x="352" y="4474"/>
                      </a:cubicBezTo>
                      <a:cubicBezTo>
                        <a:pt x="779" y="4997"/>
                        <a:pt x="1245" y="5487"/>
                        <a:pt x="1746" y="59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0" name="Freeform 4929">
                  <a:extLst>
                    <a:ext uri="{FF2B5EF4-FFF2-40B4-BE49-F238E27FC236}">
                      <a16:creationId xmlns:a16="http://schemas.microsoft.com/office/drawing/2014/main" id="{E89A2E47-B659-C5D8-748D-C8E2D3BF2B20}"/>
                    </a:ext>
                  </a:extLst>
                </p:cNvPr>
                <p:cNvSpPr/>
                <p:nvPr/>
              </p:nvSpPr>
              <p:spPr>
                <a:xfrm rot="-780000">
                  <a:off x="1698813" y="3983373"/>
                  <a:ext cx="422" cy="543"/>
                </a:xfrm>
                <a:custGeom>
                  <a:avLst/>
                  <a:gdLst>
                    <a:gd name="connsiteX0" fmla="*/ 779 w 422"/>
                    <a:gd name="connsiteY0" fmla="*/ 1221 h 543"/>
                    <a:gd name="connsiteX1" fmla="*/ 356 w 422"/>
                    <a:gd name="connsiteY1" fmla="*/ 678 h 543"/>
                    <a:gd name="connsiteX2" fmla="*/ 356 w 422"/>
                    <a:gd name="connsiteY2" fmla="*/ 678 h 543"/>
                  </a:gdLst>
                  <a:ahLst/>
                  <a:cxnLst>
                    <a:cxn ang="0">
                      <a:pos x="connsiteX0" y="connsiteY0"/>
                    </a:cxn>
                    <a:cxn ang="0">
                      <a:pos x="connsiteX1" y="connsiteY1"/>
                    </a:cxn>
                    <a:cxn ang="0">
                      <a:pos x="connsiteX2" y="connsiteY2"/>
                    </a:cxn>
                  </a:cxnLst>
                  <a:rect l="l" t="t" r="r" b="b"/>
                  <a:pathLst>
                    <a:path w="422" h="543">
                      <a:moveTo>
                        <a:pt x="779" y="1221"/>
                      </a:moveTo>
                      <a:lnTo>
                        <a:pt x="356" y="678"/>
                      </a:lnTo>
                      <a:lnTo>
                        <a:pt x="356" y="67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1" name="Freeform 4930">
                  <a:extLst>
                    <a:ext uri="{FF2B5EF4-FFF2-40B4-BE49-F238E27FC236}">
                      <a16:creationId xmlns:a16="http://schemas.microsoft.com/office/drawing/2014/main" id="{4B05A148-17B9-1796-C5C6-B6C6CA55A9AC}"/>
                    </a:ext>
                  </a:extLst>
                </p:cNvPr>
                <p:cNvSpPr/>
                <p:nvPr/>
              </p:nvSpPr>
              <p:spPr>
                <a:xfrm rot="-780000">
                  <a:off x="1699771" y="3974730"/>
                  <a:ext cx="11040" cy="8488"/>
                </a:xfrm>
                <a:custGeom>
                  <a:avLst/>
                  <a:gdLst>
                    <a:gd name="connsiteX0" fmla="*/ 11002 w 11040"/>
                    <a:gd name="connsiteY0" fmla="*/ 6823 h 8488"/>
                    <a:gd name="connsiteX1" fmla="*/ 10877 w 11040"/>
                    <a:gd name="connsiteY1" fmla="*/ 2907 h 8488"/>
                    <a:gd name="connsiteX2" fmla="*/ 11397 w 11040"/>
                    <a:gd name="connsiteY2" fmla="*/ 2289 h 8488"/>
                    <a:gd name="connsiteX3" fmla="*/ 11174 w 11040"/>
                    <a:gd name="connsiteY3" fmla="*/ 1940 h 8488"/>
                    <a:gd name="connsiteX4" fmla="*/ 10245 w 11040"/>
                    <a:gd name="connsiteY4" fmla="*/ 676 h 8488"/>
                    <a:gd name="connsiteX5" fmla="*/ 10222 w 11040"/>
                    <a:gd name="connsiteY5" fmla="*/ 727 h 8488"/>
                    <a:gd name="connsiteX6" fmla="*/ 6381 w 11040"/>
                    <a:gd name="connsiteY6" fmla="*/ 3952 h 8488"/>
                    <a:gd name="connsiteX7" fmla="*/ 3557 w 11040"/>
                    <a:gd name="connsiteY7" fmla="*/ 4918 h 8488"/>
                    <a:gd name="connsiteX8" fmla="*/ 2041 w 11040"/>
                    <a:gd name="connsiteY8" fmla="*/ 7325 h 8488"/>
                    <a:gd name="connsiteX9" fmla="*/ 1722 w 11040"/>
                    <a:gd name="connsiteY9" fmla="*/ 7372 h 8488"/>
                    <a:gd name="connsiteX10" fmla="*/ 357 w 11040"/>
                    <a:gd name="connsiteY10" fmla="*/ 7543 h 8488"/>
                    <a:gd name="connsiteX11" fmla="*/ 1671 w 11040"/>
                    <a:gd name="connsiteY11" fmla="*/ 8087 h 8488"/>
                    <a:gd name="connsiteX12" fmla="*/ 6827 w 11040"/>
                    <a:gd name="connsiteY12" fmla="*/ 9016 h 8488"/>
                    <a:gd name="connsiteX13" fmla="*/ 8661 w 11040"/>
                    <a:gd name="connsiteY13" fmla="*/ 9165 h 8488"/>
                    <a:gd name="connsiteX14" fmla="*/ 9590 w 11040"/>
                    <a:gd name="connsiteY14" fmla="*/ 8993 h 8488"/>
                    <a:gd name="connsiteX15" fmla="*/ 11002 w 11040"/>
                    <a:gd name="connsiteY15" fmla="*/ 6823 h 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40" h="8488">
                      <a:moveTo>
                        <a:pt x="11002" y="6823"/>
                      </a:moveTo>
                      <a:cubicBezTo>
                        <a:pt x="10608" y="5485"/>
                        <a:pt x="10073" y="4170"/>
                        <a:pt x="10877" y="2907"/>
                      </a:cubicBezTo>
                      <a:cubicBezTo>
                        <a:pt x="11032" y="2685"/>
                        <a:pt x="11206" y="2479"/>
                        <a:pt x="11397" y="2289"/>
                      </a:cubicBezTo>
                      <a:lnTo>
                        <a:pt x="11174" y="1940"/>
                      </a:lnTo>
                      <a:cubicBezTo>
                        <a:pt x="10826" y="1443"/>
                        <a:pt x="10529" y="1048"/>
                        <a:pt x="10245" y="676"/>
                      </a:cubicBezTo>
                      <a:lnTo>
                        <a:pt x="10222" y="727"/>
                      </a:lnTo>
                      <a:cubicBezTo>
                        <a:pt x="9085" y="1963"/>
                        <a:pt x="7794" y="3046"/>
                        <a:pt x="6381" y="3952"/>
                      </a:cubicBezTo>
                      <a:cubicBezTo>
                        <a:pt x="5575" y="4583"/>
                        <a:pt x="4580" y="4924"/>
                        <a:pt x="3557" y="4918"/>
                      </a:cubicBezTo>
                      <a:cubicBezTo>
                        <a:pt x="3803" y="6002"/>
                        <a:pt x="3124" y="7080"/>
                        <a:pt x="2041" y="7325"/>
                      </a:cubicBezTo>
                      <a:cubicBezTo>
                        <a:pt x="1936" y="7349"/>
                        <a:pt x="1829" y="7365"/>
                        <a:pt x="1722" y="7372"/>
                      </a:cubicBezTo>
                      <a:cubicBezTo>
                        <a:pt x="1270" y="7453"/>
                        <a:pt x="815" y="7510"/>
                        <a:pt x="357" y="7543"/>
                      </a:cubicBezTo>
                      <a:cubicBezTo>
                        <a:pt x="821" y="7715"/>
                        <a:pt x="1248" y="7915"/>
                        <a:pt x="1671" y="8087"/>
                      </a:cubicBezTo>
                      <a:cubicBezTo>
                        <a:pt x="3270" y="8869"/>
                        <a:pt x="5055" y="9191"/>
                        <a:pt x="6827" y="9016"/>
                      </a:cubicBezTo>
                      <a:cubicBezTo>
                        <a:pt x="7442" y="8984"/>
                        <a:pt x="8059" y="9034"/>
                        <a:pt x="8661" y="9165"/>
                      </a:cubicBezTo>
                      <a:cubicBezTo>
                        <a:pt x="8966" y="9081"/>
                        <a:pt x="9276" y="9023"/>
                        <a:pt x="9590" y="8993"/>
                      </a:cubicBezTo>
                      <a:cubicBezTo>
                        <a:pt x="11249" y="8807"/>
                        <a:pt x="11472" y="8408"/>
                        <a:pt x="11002" y="682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2" name="Freeform 4931">
                  <a:extLst>
                    <a:ext uri="{FF2B5EF4-FFF2-40B4-BE49-F238E27FC236}">
                      <a16:creationId xmlns:a16="http://schemas.microsoft.com/office/drawing/2014/main" id="{28D9826A-41E1-389E-ACCF-D86C2322DACF}"/>
                    </a:ext>
                  </a:extLst>
                </p:cNvPr>
                <p:cNvSpPr/>
                <p:nvPr/>
              </p:nvSpPr>
              <p:spPr>
                <a:xfrm rot="-780000">
                  <a:off x="1714411" y="3939565"/>
                  <a:ext cx="6521" cy="2378"/>
                </a:xfrm>
                <a:custGeom>
                  <a:avLst/>
                  <a:gdLst>
                    <a:gd name="connsiteX0" fmla="*/ 5514 w 6521"/>
                    <a:gd name="connsiteY0" fmla="*/ 1241 h 2378"/>
                    <a:gd name="connsiteX1" fmla="*/ 5417 w 6521"/>
                    <a:gd name="connsiteY1" fmla="*/ 944 h 2378"/>
                    <a:gd name="connsiteX2" fmla="*/ 359 w 6521"/>
                    <a:gd name="connsiteY2" fmla="*/ 670 h 2378"/>
                    <a:gd name="connsiteX3" fmla="*/ 2491 w 6521"/>
                    <a:gd name="connsiteY3" fmla="*/ 3049 h 2378"/>
                    <a:gd name="connsiteX4" fmla="*/ 6880 w 6521"/>
                    <a:gd name="connsiteY4" fmla="*/ 1883 h 2378"/>
                    <a:gd name="connsiteX5" fmla="*/ 6708 w 6521"/>
                    <a:gd name="connsiteY5" fmla="*/ 1214 h 2378"/>
                    <a:gd name="connsiteX6" fmla="*/ 5514 w 6521"/>
                    <a:gd name="connsiteY6" fmla="*/ 1241 h 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1" h="2378">
                      <a:moveTo>
                        <a:pt x="5514" y="1241"/>
                      </a:moveTo>
                      <a:lnTo>
                        <a:pt x="5417" y="944"/>
                      </a:lnTo>
                      <a:cubicBezTo>
                        <a:pt x="3731" y="819"/>
                        <a:pt x="2045" y="744"/>
                        <a:pt x="359" y="670"/>
                      </a:cubicBezTo>
                      <a:cubicBezTo>
                        <a:pt x="1051" y="1437"/>
                        <a:pt x="1752" y="2208"/>
                        <a:pt x="2491" y="3049"/>
                      </a:cubicBezTo>
                      <a:cubicBezTo>
                        <a:pt x="4051" y="2677"/>
                        <a:pt x="5491" y="2305"/>
                        <a:pt x="6880" y="1883"/>
                      </a:cubicBezTo>
                      <a:cubicBezTo>
                        <a:pt x="6859" y="1652"/>
                        <a:pt x="6801" y="1426"/>
                        <a:pt x="6708" y="1214"/>
                      </a:cubicBezTo>
                      <a:cubicBezTo>
                        <a:pt x="6183" y="1511"/>
                        <a:pt x="5765" y="1553"/>
                        <a:pt x="5514" y="12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3" name="Freeform 4932">
                  <a:extLst>
                    <a:ext uri="{FF2B5EF4-FFF2-40B4-BE49-F238E27FC236}">
                      <a16:creationId xmlns:a16="http://schemas.microsoft.com/office/drawing/2014/main" id="{4F8D7F00-8FAA-A36D-F46C-C81B6F7B2820}"/>
                    </a:ext>
                  </a:extLst>
                </p:cNvPr>
                <p:cNvSpPr/>
                <p:nvPr/>
              </p:nvSpPr>
              <p:spPr>
                <a:xfrm rot="-780000">
                  <a:off x="1683617" y="3949469"/>
                  <a:ext cx="5007" cy="3027"/>
                </a:xfrm>
                <a:custGeom>
                  <a:avLst/>
                  <a:gdLst>
                    <a:gd name="connsiteX0" fmla="*/ 2894 w 5007"/>
                    <a:gd name="connsiteY0" fmla="*/ 2949 h 3027"/>
                    <a:gd name="connsiteX1" fmla="*/ 3823 w 5007"/>
                    <a:gd name="connsiteY1" fmla="*/ 1959 h 3027"/>
                    <a:gd name="connsiteX2" fmla="*/ 5361 w 5007"/>
                    <a:gd name="connsiteY2" fmla="*/ 1192 h 3027"/>
                    <a:gd name="connsiteX3" fmla="*/ 5138 w 5007"/>
                    <a:gd name="connsiteY3" fmla="*/ 1095 h 3027"/>
                    <a:gd name="connsiteX4" fmla="*/ 4246 w 5007"/>
                    <a:gd name="connsiteY4" fmla="*/ 672 h 3027"/>
                    <a:gd name="connsiteX5" fmla="*/ 353 w 5007"/>
                    <a:gd name="connsiteY5" fmla="*/ 1964 h 3027"/>
                    <a:gd name="connsiteX6" fmla="*/ 874 w 5007"/>
                    <a:gd name="connsiteY6" fmla="*/ 3674 h 3027"/>
                    <a:gd name="connsiteX7" fmla="*/ 2894 w 5007"/>
                    <a:gd name="connsiteY7" fmla="*/ 2949 h 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7" h="3027">
                      <a:moveTo>
                        <a:pt x="2894" y="2949"/>
                      </a:moveTo>
                      <a:lnTo>
                        <a:pt x="3823" y="1959"/>
                      </a:lnTo>
                      <a:cubicBezTo>
                        <a:pt x="4217" y="1513"/>
                        <a:pt x="4768" y="1239"/>
                        <a:pt x="5361" y="1192"/>
                      </a:cubicBezTo>
                      <a:lnTo>
                        <a:pt x="5138" y="1095"/>
                      </a:lnTo>
                      <a:cubicBezTo>
                        <a:pt x="4840" y="946"/>
                        <a:pt x="4543" y="797"/>
                        <a:pt x="4246" y="672"/>
                      </a:cubicBezTo>
                      <a:cubicBezTo>
                        <a:pt x="2908" y="1067"/>
                        <a:pt x="1617" y="1490"/>
                        <a:pt x="353" y="1964"/>
                      </a:cubicBezTo>
                      <a:lnTo>
                        <a:pt x="874" y="3674"/>
                      </a:lnTo>
                      <a:cubicBezTo>
                        <a:pt x="1626" y="3788"/>
                        <a:pt x="2386" y="3516"/>
                        <a:pt x="2894" y="29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4" name="Freeform 4933">
                  <a:extLst>
                    <a:ext uri="{FF2B5EF4-FFF2-40B4-BE49-F238E27FC236}">
                      <a16:creationId xmlns:a16="http://schemas.microsoft.com/office/drawing/2014/main" id="{4F6494DB-7C4F-7CFD-508A-495926324A49}"/>
                    </a:ext>
                  </a:extLst>
                </p:cNvPr>
                <p:cNvSpPr/>
                <p:nvPr/>
              </p:nvSpPr>
              <p:spPr>
                <a:xfrm rot="-780000">
                  <a:off x="1691047" y="3949367"/>
                  <a:ext cx="5448" cy="6393"/>
                </a:xfrm>
                <a:custGeom>
                  <a:avLst/>
                  <a:gdLst>
                    <a:gd name="connsiteX0" fmla="*/ 1446 w 5448"/>
                    <a:gd name="connsiteY0" fmla="*/ 3841 h 6393"/>
                    <a:gd name="connsiteX1" fmla="*/ 355 w 5448"/>
                    <a:gd name="connsiteY1" fmla="*/ 5727 h 6393"/>
                    <a:gd name="connsiteX2" fmla="*/ 3379 w 5448"/>
                    <a:gd name="connsiteY2" fmla="*/ 6842 h 6393"/>
                    <a:gd name="connsiteX3" fmla="*/ 5339 w 5448"/>
                    <a:gd name="connsiteY3" fmla="*/ 7065 h 6393"/>
                    <a:gd name="connsiteX4" fmla="*/ 5803 w 5448"/>
                    <a:gd name="connsiteY4" fmla="*/ 2702 h 6393"/>
                    <a:gd name="connsiteX5" fmla="*/ 4814 w 5448"/>
                    <a:gd name="connsiteY5" fmla="*/ 2010 h 6393"/>
                    <a:gd name="connsiteX6" fmla="*/ 573 w 5448"/>
                    <a:gd name="connsiteY6" fmla="*/ 672 h 6393"/>
                    <a:gd name="connsiteX7" fmla="*/ 1446 w 5448"/>
                    <a:gd name="connsiteY7" fmla="*/ 3841 h 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8" h="6393">
                      <a:moveTo>
                        <a:pt x="1446" y="3841"/>
                      </a:moveTo>
                      <a:cubicBezTo>
                        <a:pt x="1130" y="4495"/>
                        <a:pt x="764" y="5126"/>
                        <a:pt x="355" y="5727"/>
                      </a:cubicBezTo>
                      <a:cubicBezTo>
                        <a:pt x="1372" y="6075"/>
                        <a:pt x="2361" y="6470"/>
                        <a:pt x="3379" y="6842"/>
                      </a:cubicBezTo>
                      <a:cubicBezTo>
                        <a:pt x="4022" y="6984"/>
                        <a:pt x="4679" y="7059"/>
                        <a:pt x="5339" y="7065"/>
                      </a:cubicBezTo>
                      <a:cubicBezTo>
                        <a:pt x="5569" y="5620"/>
                        <a:pt x="5724" y="4164"/>
                        <a:pt x="5803" y="2702"/>
                      </a:cubicBezTo>
                      <a:cubicBezTo>
                        <a:pt x="5826" y="2530"/>
                        <a:pt x="5157" y="2084"/>
                        <a:pt x="4814" y="2010"/>
                      </a:cubicBezTo>
                      <a:cubicBezTo>
                        <a:pt x="3347" y="1753"/>
                        <a:pt x="1921" y="1303"/>
                        <a:pt x="573" y="672"/>
                      </a:cubicBezTo>
                      <a:cubicBezTo>
                        <a:pt x="1536" y="1416"/>
                        <a:pt x="1892" y="2708"/>
                        <a:pt x="1446" y="38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5" name="Freeform 4934">
                  <a:extLst>
                    <a:ext uri="{FF2B5EF4-FFF2-40B4-BE49-F238E27FC236}">
                      <a16:creationId xmlns:a16="http://schemas.microsoft.com/office/drawing/2014/main" id="{CAA3384D-7978-DF58-2AAF-5A4101D5A989}"/>
                    </a:ext>
                  </a:extLst>
                </p:cNvPr>
                <p:cNvSpPr/>
                <p:nvPr/>
              </p:nvSpPr>
              <p:spPr>
                <a:xfrm rot="-780000">
                  <a:off x="1774595" y="3868451"/>
                  <a:ext cx="1412" cy="1779"/>
                </a:xfrm>
                <a:custGeom>
                  <a:avLst/>
                  <a:gdLst>
                    <a:gd name="connsiteX0" fmla="*/ 740 w 1412"/>
                    <a:gd name="connsiteY0" fmla="*/ 657 h 1779"/>
                    <a:gd name="connsiteX1" fmla="*/ 369 w 1412"/>
                    <a:gd name="connsiteY1" fmla="*/ 1154 h 1779"/>
                    <a:gd name="connsiteX2" fmla="*/ 889 w 1412"/>
                    <a:gd name="connsiteY2" fmla="*/ 1619 h 1779"/>
                    <a:gd name="connsiteX3" fmla="*/ 1781 w 1412"/>
                    <a:gd name="connsiteY3" fmla="*/ 2436 h 1779"/>
                    <a:gd name="connsiteX4" fmla="*/ 740 w 1412"/>
                    <a:gd name="connsiteY4" fmla="*/ 657 h 1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 h="1779">
                      <a:moveTo>
                        <a:pt x="740" y="657"/>
                      </a:moveTo>
                      <a:lnTo>
                        <a:pt x="369" y="1154"/>
                      </a:lnTo>
                      <a:lnTo>
                        <a:pt x="889" y="1619"/>
                      </a:lnTo>
                      <a:cubicBezTo>
                        <a:pt x="1161" y="1891"/>
                        <a:pt x="1459" y="2164"/>
                        <a:pt x="1781" y="2436"/>
                      </a:cubicBezTo>
                      <a:cubicBezTo>
                        <a:pt x="1591" y="1765"/>
                        <a:pt x="1233" y="1152"/>
                        <a:pt x="740" y="6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6" name="Freeform 4935">
                  <a:extLst>
                    <a:ext uri="{FF2B5EF4-FFF2-40B4-BE49-F238E27FC236}">
                      <a16:creationId xmlns:a16="http://schemas.microsoft.com/office/drawing/2014/main" id="{22279E99-017D-717A-3300-B2F2FCA7A9AE}"/>
                    </a:ext>
                  </a:extLst>
                </p:cNvPr>
                <p:cNvSpPr/>
                <p:nvPr/>
              </p:nvSpPr>
              <p:spPr>
                <a:xfrm rot="-780000">
                  <a:off x="1775397" y="3882828"/>
                  <a:ext cx="2431" cy="3457"/>
                </a:xfrm>
                <a:custGeom>
                  <a:avLst/>
                  <a:gdLst>
                    <a:gd name="connsiteX0" fmla="*/ 2749 w 2431"/>
                    <a:gd name="connsiteY0" fmla="*/ 3146 h 3457"/>
                    <a:gd name="connsiteX1" fmla="*/ 2800 w 2431"/>
                    <a:gd name="connsiteY1" fmla="*/ 990 h 3457"/>
                    <a:gd name="connsiteX2" fmla="*/ 1583 w 2431"/>
                    <a:gd name="connsiteY2" fmla="*/ 669 h 3457"/>
                    <a:gd name="connsiteX3" fmla="*/ 394 w 2431"/>
                    <a:gd name="connsiteY3" fmla="*/ 1687 h 3457"/>
                    <a:gd name="connsiteX4" fmla="*/ 742 w 2431"/>
                    <a:gd name="connsiteY4" fmla="*/ 3299 h 3457"/>
                    <a:gd name="connsiteX5" fmla="*/ 1286 w 2431"/>
                    <a:gd name="connsiteY5" fmla="*/ 4117 h 3457"/>
                    <a:gd name="connsiteX6" fmla="*/ 2749 w 2431"/>
                    <a:gd name="connsiteY6" fmla="*/ 3146 h 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1" h="3457">
                      <a:moveTo>
                        <a:pt x="2749" y="3146"/>
                      </a:moveTo>
                      <a:cubicBezTo>
                        <a:pt x="2704" y="2427"/>
                        <a:pt x="2721" y="1706"/>
                        <a:pt x="2800" y="990"/>
                      </a:cubicBezTo>
                      <a:cubicBezTo>
                        <a:pt x="2405" y="892"/>
                        <a:pt x="1983" y="767"/>
                        <a:pt x="1583" y="669"/>
                      </a:cubicBezTo>
                      <a:cubicBezTo>
                        <a:pt x="1184" y="572"/>
                        <a:pt x="543" y="1241"/>
                        <a:pt x="394" y="1687"/>
                      </a:cubicBezTo>
                      <a:cubicBezTo>
                        <a:pt x="311" y="2248"/>
                        <a:pt x="435" y="2821"/>
                        <a:pt x="742" y="3299"/>
                      </a:cubicBezTo>
                      <a:cubicBezTo>
                        <a:pt x="906" y="3583"/>
                        <a:pt x="1088" y="3855"/>
                        <a:pt x="1286" y="4117"/>
                      </a:cubicBezTo>
                      <a:cubicBezTo>
                        <a:pt x="1871" y="3973"/>
                        <a:pt x="2389" y="3629"/>
                        <a:pt x="2749" y="314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7" name="Freeform 4936">
                  <a:extLst>
                    <a:ext uri="{FF2B5EF4-FFF2-40B4-BE49-F238E27FC236}">
                      <a16:creationId xmlns:a16="http://schemas.microsoft.com/office/drawing/2014/main" id="{32426B10-EA9A-0031-2B14-8E7B3EB00491}"/>
                    </a:ext>
                  </a:extLst>
                </p:cNvPr>
                <p:cNvSpPr/>
                <p:nvPr/>
              </p:nvSpPr>
              <p:spPr>
                <a:xfrm rot="-780000">
                  <a:off x="1719523" y="3980707"/>
                  <a:ext cx="4417" cy="4046"/>
                </a:xfrm>
                <a:custGeom>
                  <a:avLst/>
                  <a:gdLst>
                    <a:gd name="connsiteX0" fmla="*/ 950 w 4417"/>
                    <a:gd name="connsiteY0" fmla="*/ 2322 h 4046"/>
                    <a:gd name="connsiteX1" fmla="*/ 3737 w 4417"/>
                    <a:gd name="connsiteY1" fmla="*/ 4032 h 4046"/>
                    <a:gd name="connsiteX2" fmla="*/ 4778 w 4417"/>
                    <a:gd name="connsiteY2" fmla="*/ 4724 h 4046"/>
                    <a:gd name="connsiteX3" fmla="*/ 4629 w 4417"/>
                    <a:gd name="connsiteY3" fmla="*/ 3432 h 4046"/>
                    <a:gd name="connsiteX4" fmla="*/ 3166 w 4417"/>
                    <a:gd name="connsiteY4" fmla="*/ 1992 h 4046"/>
                    <a:gd name="connsiteX5" fmla="*/ 463 w 4417"/>
                    <a:gd name="connsiteY5" fmla="*/ 728 h 4046"/>
                    <a:gd name="connsiteX6" fmla="*/ 388 w 4417"/>
                    <a:gd name="connsiteY6" fmla="*/ 677 h 4046"/>
                    <a:gd name="connsiteX7" fmla="*/ 950 w 4417"/>
                    <a:gd name="connsiteY7" fmla="*/ 2322 h 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7" h="4046">
                      <a:moveTo>
                        <a:pt x="950" y="2322"/>
                      </a:moveTo>
                      <a:cubicBezTo>
                        <a:pt x="1809" y="3000"/>
                        <a:pt x="2744" y="3574"/>
                        <a:pt x="3737" y="4032"/>
                      </a:cubicBezTo>
                      <a:cubicBezTo>
                        <a:pt x="4113" y="4216"/>
                        <a:pt x="4463" y="4449"/>
                        <a:pt x="4778" y="4724"/>
                      </a:cubicBezTo>
                      <a:cubicBezTo>
                        <a:pt x="4690" y="4299"/>
                        <a:pt x="4640" y="3866"/>
                        <a:pt x="4629" y="3432"/>
                      </a:cubicBezTo>
                      <a:cubicBezTo>
                        <a:pt x="4652" y="2638"/>
                        <a:pt x="3937" y="2294"/>
                        <a:pt x="3166" y="1992"/>
                      </a:cubicBezTo>
                      <a:cubicBezTo>
                        <a:pt x="2223" y="1668"/>
                        <a:pt x="1316" y="1244"/>
                        <a:pt x="463" y="728"/>
                      </a:cubicBezTo>
                      <a:lnTo>
                        <a:pt x="388" y="677"/>
                      </a:lnTo>
                      <a:cubicBezTo>
                        <a:pt x="279" y="1286"/>
                        <a:pt x="492" y="1908"/>
                        <a:pt x="950" y="232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8" name="Freeform 4937">
                  <a:extLst>
                    <a:ext uri="{FF2B5EF4-FFF2-40B4-BE49-F238E27FC236}">
                      <a16:creationId xmlns:a16="http://schemas.microsoft.com/office/drawing/2014/main" id="{4AA09624-5469-9E1D-DC98-34F2755FBA63}"/>
                    </a:ext>
                  </a:extLst>
                </p:cNvPr>
                <p:cNvSpPr/>
                <p:nvPr/>
              </p:nvSpPr>
              <p:spPr>
                <a:xfrm rot="-780000">
                  <a:off x="1723581" y="3980301"/>
                  <a:ext cx="1537" cy="1393"/>
                </a:xfrm>
                <a:custGeom>
                  <a:avLst/>
                  <a:gdLst>
                    <a:gd name="connsiteX0" fmla="*/ 1898 w 1537"/>
                    <a:gd name="connsiteY0" fmla="*/ 2071 h 1393"/>
                    <a:gd name="connsiteX1" fmla="*/ 361 w 1537"/>
                    <a:gd name="connsiteY1" fmla="*/ 677 h 1393"/>
                    <a:gd name="connsiteX2" fmla="*/ 1898 w 1537"/>
                    <a:gd name="connsiteY2" fmla="*/ 2071 h 1393"/>
                  </a:gdLst>
                  <a:ahLst/>
                  <a:cxnLst>
                    <a:cxn ang="0">
                      <a:pos x="connsiteX0" y="connsiteY0"/>
                    </a:cxn>
                    <a:cxn ang="0">
                      <a:pos x="connsiteX1" y="connsiteY1"/>
                    </a:cxn>
                    <a:cxn ang="0">
                      <a:pos x="connsiteX2" y="connsiteY2"/>
                    </a:cxn>
                  </a:cxnLst>
                  <a:rect l="l" t="t" r="r" b="b"/>
                  <a:pathLst>
                    <a:path w="1537" h="1393">
                      <a:moveTo>
                        <a:pt x="1898" y="2071"/>
                      </a:moveTo>
                      <a:lnTo>
                        <a:pt x="361" y="677"/>
                      </a:lnTo>
                      <a:cubicBezTo>
                        <a:pt x="694" y="1308"/>
                        <a:pt x="1238" y="1801"/>
                        <a:pt x="1898" y="207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39" name="Freeform 4938">
                  <a:extLst>
                    <a:ext uri="{FF2B5EF4-FFF2-40B4-BE49-F238E27FC236}">
                      <a16:creationId xmlns:a16="http://schemas.microsoft.com/office/drawing/2014/main" id="{B207E93D-9ED8-C108-A161-5BB1B4F6BE43}"/>
                    </a:ext>
                  </a:extLst>
                </p:cNvPr>
                <p:cNvSpPr/>
                <p:nvPr/>
              </p:nvSpPr>
              <p:spPr>
                <a:xfrm rot="-780000">
                  <a:off x="1709740" y="3987768"/>
                  <a:ext cx="868" cy="394"/>
                </a:xfrm>
                <a:custGeom>
                  <a:avLst/>
                  <a:gdLst>
                    <a:gd name="connsiteX0" fmla="*/ 358 w 868"/>
                    <a:gd name="connsiteY0" fmla="*/ 1073 h 394"/>
                    <a:gd name="connsiteX1" fmla="*/ 1227 w 868"/>
                    <a:gd name="connsiteY1" fmla="*/ 679 h 394"/>
                    <a:gd name="connsiteX2" fmla="*/ 1227 w 868"/>
                    <a:gd name="connsiteY2" fmla="*/ 679 h 394"/>
                    <a:gd name="connsiteX3" fmla="*/ 358 w 868"/>
                    <a:gd name="connsiteY3" fmla="*/ 1073 h 394"/>
                  </a:gdLst>
                  <a:ahLst/>
                  <a:cxnLst>
                    <a:cxn ang="0">
                      <a:pos x="connsiteX0" y="connsiteY0"/>
                    </a:cxn>
                    <a:cxn ang="0">
                      <a:pos x="connsiteX1" y="connsiteY1"/>
                    </a:cxn>
                    <a:cxn ang="0">
                      <a:pos x="connsiteX2" y="connsiteY2"/>
                    </a:cxn>
                    <a:cxn ang="0">
                      <a:pos x="connsiteX3" y="connsiteY3"/>
                    </a:cxn>
                  </a:cxnLst>
                  <a:rect l="l" t="t" r="r" b="b"/>
                  <a:pathLst>
                    <a:path w="868" h="394">
                      <a:moveTo>
                        <a:pt x="358" y="1073"/>
                      </a:moveTo>
                      <a:cubicBezTo>
                        <a:pt x="666" y="986"/>
                        <a:pt x="959" y="853"/>
                        <a:pt x="1227" y="679"/>
                      </a:cubicBezTo>
                      <a:lnTo>
                        <a:pt x="1227" y="679"/>
                      </a:lnTo>
                      <a:cubicBezTo>
                        <a:pt x="959" y="853"/>
                        <a:pt x="666" y="986"/>
                        <a:pt x="358" y="10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0" name="Freeform 4939">
                  <a:extLst>
                    <a:ext uri="{FF2B5EF4-FFF2-40B4-BE49-F238E27FC236}">
                      <a16:creationId xmlns:a16="http://schemas.microsoft.com/office/drawing/2014/main" id="{0BB0F34D-DBA2-82DC-BAB5-EDDB37C75748}"/>
                    </a:ext>
                  </a:extLst>
                </p:cNvPr>
                <p:cNvSpPr/>
                <p:nvPr/>
              </p:nvSpPr>
              <p:spPr>
                <a:xfrm rot="-780000">
                  <a:off x="1747619" y="3966651"/>
                  <a:ext cx="469" cy="543"/>
                </a:xfrm>
                <a:custGeom>
                  <a:avLst/>
                  <a:gdLst>
                    <a:gd name="connsiteX0" fmla="*/ 834 w 469"/>
                    <a:gd name="connsiteY0" fmla="*/ 1218 h 543"/>
                    <a:gd name="connsiteX1" fmla="*/ 462 w 469"/>
                    <a:gd name="connsiteY1" fmla="*/ 674 h 543"/>
                    <a:gd name="connsiteX2" fmla="*/ 365 w 469"/>
                    <a:gd name="connsiteY2" fmla="*/ 1195 h 543"/>
                    <a:gd name="connsiteX3" fmla="*/ 834 w 469"/>
                    <a:gd name="connsiteY3" fmla="*/ 1218 h 543"/>
                  </a:gdLst>
                  <a:ahLst/>
                  <a:cxnLst>
                    <a:cxn ang="0">
                      <a:pos x="connsiteX0" y="connsiteY0"/>
                    </a:cxn>
                    <a:cxn ang="0">
                      <a:pos x="connsiteX1" y="connsiteY1"/>
                    </a:cxn>
                    <a:cxn ang="0">
                      <a:pos x="connsiteX2" y="connsiteY2"/>
                    </a:cxn>
                    <a:cxn ang="0">
                      <a:pos x="connsiteX3" y="connsiteY3"/>
                    </a:cxn>
                  </a:cxnLst>
                  <a:rect l="l" t="t" r="r" b="b"/>
                  <a:pathLst>
                    <a:path w="469" h="543">
                      <a:moveTo>
                        <a:pt x="834" y="1218"/>
                      </a:moveTo>
                      <a:lnTo>
                        <a:pt x="462" y="674"/>
                      </a:lnTo>
                      <a:lnTo>
                        <a:pt x="365" y="1195"/>
                      </a:lnTo>
                      <a:cubicBezTo>
                        <a:pt x="521" y="1177"/>
                        <a:pt x="680" y="1185"/>
                        <a:pt x="834" y="12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1" name="Freeform 4940">
                  <a:extLst>
                    <a:ext uri="{FF2B5EF4-FFF2-40B4-BE49-F238E27FC236}">
                      <a16:creationId xmlns:a16="http://schemas.microsoft.com/office/drawing/2014/main" id="{4B5DF8B4-B80F-2C3B-8945-B8A18D526EF6}"/>
                    </a:ext>
                  </a:extLst>
                </p:cNvPr>
                <p:cNvSpPr/>
                <p:nvPr/>
              </p:nvSpPr>
              <p:spPr>
                <a:xfrm rot="-780000">
                  <a:off x="1748543" y="3957676"/>
                  <a:ext cx="895" cy="1983"/>
                </a:xfrm>
                <a:custGeom>
                  <a:avLst/>
                  <a:gdLst>
                    <a:gd name="connsiteX0" fmla="*/ 1260 w 895"/>
                    <a:gd name="connsiteY0" fmla="*/ 2657 h 1983"/>
                    <a:gd name="connsiteX1" fmla="*/ 717 w 895"/>
                    <a:gd name="connsiteY1" fmla="*/ 673 h 1983"/>
                    <a:gd name="connsiteX2" fmla="*/ 717 w 895"/>
                    <a:gd name="connsiteY2" fmla="*/ 673 h 1983"/>
                    <a:gd name="connsiteX3" fmla="*/ 545 w 895"/>
                    <a:gd name="connsiteY3" fmla="*/ 947 h 1983"/>
                    <a:gd name="connsiteX4" fmla="*/ 1260 w 895"/>
                    <a:gd name="connsiteY4" fmla="*/ 2657 h 1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 h="1983">
                      <a:moveTo>
                        <a:pt x="1260" y="2657"/>
                      </a:moveTo>
                      <a:lnTo>
                        <a:pt x="717" y="673"/>
                      </a:lnTo>
                      <a:lnTo>
                        <a:pt x="717" y="673"/>
                      </a:lnTo>
                      <a:lnTo>
                        <a:pt x="545" y="947"/>
                      </a:lnTo>
                      <a:cubicBezTo>
                        <a:pt x="118" y="1690"/>
                        <a:pt x="489" y="2211"/>
                        <a:pt x="1260" y="26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2" name="Freeform 4941">
                  <a:extLst>
                    <a:ext uri="{FF2B5EF4-FFF2-40B4-BE49-F238E27FC236}">
                      <a16:creationId xmlns:a16="http://schemas.microsoft.com/office/drawing/2014/main" id="{FE4CCCB2-F5E4-4B7A-BCF8-C3E0EA9AA9EA}"/>
                    </a:ext>
                  </a:extLst>
                </p:cNvPr>
                <p:cNvSpPr/>
                <p:nvPr/>
              </p:nvSpPr>
              <p:spPr>
                <a:xfrm rot="-780000">
                  <a:off x="1699114" y="3956015"/>
                  <a:ext cx="4240" cy="2994"/>
                </a:xfrm>
                <a:custGeom>
                  <a:avLst/>
                  <a:gdLst>
                    <a:gd name="connsiteX0" fmla="*/ 356 w 4240"/>
                    <a:gd name="connsiteY0" fmla="*/ 901 h 2994"/>
                    <a:gd name="connsiteX1" fmla="*/ 2117 w 4240"/>
                    <a:gd name="connsiteY1" fmla="*/ 3479 h 2994"/>
                    <a:gd name="connsiteX2" fmla="*/ 4504 w 4240"/>
                    <a:gd name="connsiteY2" fmla="*/ 2685 h 2994"/>
                    <a:gd name="connsiteX3" fmla="*/ 4597 w 4240"/>
                    <a:gd name="connsiteY3" fmla="*/ 2462 h 2994"/>
                    <a:gd name="connsiteX4" fmla="*/ 4574 w 4240"/>
                    <a:gd name="connsiteY4" fmla="*/ 2188 h 2994"/>
                    <a:gd name="connsiteX5" fmla="*/ 3357 w 4240"/>
                    <a:gd name="connsiteY5" fmla="*/ 673 h 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0" h="2994">
                      <a:moveTo>
                        <a:pt x="356" y="901"/>
                      </a:moveTo>
                      <a:cubicBezTo>
                        <a:pt x="827" y="1834"/>
                        <a:pt x="1419" y="2701"/>
                        <a:pt x="2117" y="3479"/>
                      </a:cubicBezTo>
                      <a:cubicBezTo>
                        <a:pt x="2995" y="3919"/>
                        <a:pt x="4064" y="3563"/>
                        <a:pt x="4504" y="2685"/>
                      </a:cubicBezTo>
                      <a:cubicBezTo>
                        <a:pt x="4540" y="2613"/>
                        <a:pt x="4571" y="2538"/>
                        <a:pt x="4597" y="2462"/>
                      </a:cubicBezTo>
                      <a:lnTo>
                        <a:pt x="4574" y="2188"/>
                      </a:lnTo>
                      <a:cubicBezTo>
                        <a:pt x="4243" y="1627"/>
                        <a:pt x="3833" y="1117"/>
                        <a:pt x="3357" y="6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3" name="Freeform 4942">
                  <a:extLst>
                    <a:ext uri="{FF2B5EF4-FFF2-40B4-BE49-F238E27FC236}">
                      <a16:creationId xmlns:a16="http://schemas.microsoft.com/office/drawing/2014/main" id="{9493E19D-189C-DA9A-1157-D848A804B893}"/>
                    </a:ext>
                  </a:extLst>
                </p:cNvPr>
                <p:cNvSpPr/>
                <p:nvPr/>
              </p:nvSpPr>
              <p:spPr>
                <a:xfrm rot="-780000">
                  <a:off x="1775780" y="3909351"/>
                  <a:ext cx="24366" cy="24207"/>
                </a:xfrm>
                <a:custGeom>
                  <a:avLst/>
                  <a:gdLst>
                    <a:gd name="connsiteX0" fmla="*/ 3101 w 24366"/>
                    <a:gd name="connsiteY0" fmla="*/ 21118 h 24207"/>
                    <a:gd name="connsiteX1" fmla="*/ 3398 w 24366"/>
                    <a:gd name="connsiteY1" fmla="*/ 21267 h 24207"/>
                    <a:gd name="connsiteX2" fmla="*/ 5107 w 24366"/>
                    <a:gd name="connsiteY2" fmla="*/ 20523 h 24207"/>
                    <a:gd name="connsiteX3" fmla="*/ 6073 w 24366"/>
                    <a:gd name="connsiteY3" fmla="*/ 17624 h 24207"/>
                    <a:gd name="connsiteX4" fmla="*/ 8749 w 24366"/>
                    <a:gd name="connsiteY4" fmla="*/ 18553 h 24207"/>
                    <a:gd name="connsiteX5" fmla="*/ 10486 w 24366"/>
                    <a:gd name="connsiteY5" fmla="*/ 18948 h 24207"/>
                    <a:gd name="connsiteX6" fmla="*/ 11628 w 24366"/>
                    <a:gd name="connsiteY6" fmla="*/ 16021 h 24207"/>
                    <a:gd name="connsiteX7" fmla="*/ 13909 w 24366"/>
                    <a:gd name="connsiteY7" fmla="*/ 13740 h 24207"/>
                    <a:gd name="connsiteX8" fmla="*/ 15618 w 24366"/>
                    <a:gd name="connsiteY8" fmla="*/ 15203 h 24207"/>
                    <a:gd name="connsiteX9" fmla="*/ 17304 w 24366"/>
                    <a:gd name="connsiteY9" fmla="*/ 20807 h 24207"/>
                    <a:gd name="connsiteX10" fmla="*/ 17402 w 24366"/>
                    <a:gd name="connsiteY10" fmla="*/ 21081 h 24207"/>
                    <a:gd name="connsiteX11" fmla="*/ 18099 w 24366"/>
                    <a:gd name="connsiteY11" fmla="*/ 20863 h 24207"/>
                    <a:gd name="connsiteX12" fmla="*/ 19190 w 24366"/>
                    <a:gd name="connsiteY12" fmla="*/ 21011 h 24207"/>
                    <a:gd name="connsiteX13" fmla="*/ 19413 w 24366"/>
                    <a:gd name="connsiteY13" fmla="*/ 21941 h 24207"/>
                    <a:gd name="connsiteX14" fmla="*/ 18949 w 24366"/>
                    <a:gd name="connsiteY14" fmla="*/ 23279 h 24207"/>
                    <a:gd name="connsiteX15" fmla="*/ 19320 w 24366"/>
                    <a:gd name="connsiteY15" fmla="*/ 23525 h 24207"/>
                    <a:gd name="connsiteX16" fmla="*/ 22047 w 24366"/>
                    <a:gd name="connsiteY16" fmla="*/ 24817 h 24207"/>
                    <a:gd name="connsiteX17" fmla="*/ 22841 w 24366"/>
                    <a:gd name="connsiteY17" fmla="*/ 24793 h 24207"/>
                    <a:gd name="connsiteX18" fmla="*/ 22344 w 24366"/>
                    <a:gd name="connsiteY18" fmla="*/ 24422 h 24207"/>
                    <a:gd name="connsiteX19" fmla="*/ 20783 w 24366"/>
                    <a:gd name="connsiteY19" fmla="*/ 21100 h 24207"/>
                    <a:gd name="connsiteX20" fmla="*/ 20871 w 24366"/>
                    <a:gd name="connsiteY20" fmla="*/ 20863 h 24207"/>
                    <a:gd name="connsiteX21" fmla="*/ 19014 w 24366"/>
                    <a:gd name="connsiteY21" fmla="*/ 15231 h 24207"/>
                    <a:gd name="connsiteX22" fmla="*/ 18962 w 24366"/>
                    <a:gd name="connsiteY22" fmla="*/ 12908 h 24207"/>
                    <a:gd name="connsiteX23" fmla="*/ 18540 w 24366"/>
                    <a:gd name="connsiteY23" fmla="*/ 11617 h 24207"/>
                    <a:gd name="connsiteX24" fmla="*/ 17425 w 24366"/>
                    <a:gd name="connsiteY24" fmla="*/ 10924 h 24207"/>
                    <a:gd name="connsiteX25" fmla="*/ 16134 w 24366"/>
                    <a:gd name="connsiteY25" fmla="*/ 9484 h 24207"/>
                    <a:gd name="connsiteX26" fmla="*/ 17151 w 24366"/>
                    <a:gd name="connsiteY26" fmla="*/ 8643 h 24207"/>
                    <a:gd name="connsiteX27" fmla="*/ 20198 w 24366"/>
                    <a:gd name="connsiteY27" fmla="*/ 8420 h 24207"/>
                    <a:gd name="connsiteX28" fmla="*/ 23296 w 24366"/>
                    <a:gd name="connsiteY28" fmla="*/ 8443 h 24207"/>
                    <a:gd name="connsiteX29" fmla="*/ 24736 w 24366"/>
                    <a:gd name="connsiteY29" fmla="*/ 7403 h 24207"/>
                    <a:gd name="connsiteX30" fmla="*/ 23273 w 24366"/>
                    <a:gd name="connsiteY30" fmla="*/ 5144 h 24207"/>
                    <a:gd name="connsiteX31" fmla="*/ 20918 w 24366"/>
                    <a:gd name="connsiteY31" fmla="*/ 3509 h 24207"/>
                    <a:gd name="connsiteX32" fmla="*/ 20495 w 24366"/>
                    <a:gd name="connsiteY32" fmla="*/ 3732 h 24207"/>
                    <a:gd name="connsiteX33" fmla="*/ 20421 w 24366"/>
                    <a:gd name="connsiteY33" fmla="*/ 2989 h 24207"/>
                    <a:gd name="connsiteX34" fmla="*/ 19492 w 24366"/>
                    <a:gd name="connsiteY34" fmla="*/ 1595 h 24207"/>
                    <a:gd name="connsiteX35" fmla="*/ 17783 w 24366"/>
                    <a:gd name="connsiteY35" fmla="*/ 851 h 24207"/>
                    <a:gd name="connsiteX36" fmla="*/ 14067 w 24366"/>
                    <a:gd name="connsiteY36" fmla="*/ 3133 h 24207"/>
                    <a:gd name="connsiteX37" fmla="*/ 13602 w 24366"/>
                    <a:gd name="connsiteY37" fmla="*/ 4968 h 24207"/>
                    <a:gd name="connsiteX38" fmla="*/ 13208 w 24366"/>
                    <a:gd name="connsiteY38" fmla="*/ 7793 h 24207"/>
                    <a:gd name="connsiteX39" fmla="*/ 9664 w 24366"/>
                    <a:gd name="connsiteY39" fmla="*/ 13024 h 24207"/>
                    <a:gd name="connsiteX40" fmla="*/ 8897 w 24366"/>
                    <a:gd name="connsiteY40" fmla="*/ 14042 h 24207"/>
                    <a:gd name="connsiteX41" fmla="*/ 3444 w 24366"/>
                    <a:gd name="connsiteY41" fmla="*/ 12258 h 24207"/>
                    <a:gd name="connsiteX42" fmla="*/ 1164 w 24366"/>
                    <a:gd name="connsiteY42" fmla="*/ 11566 h 24207"/>
                    <a:gd name="connsiteX43" fmla="*/ 369 w 24366"/>
                    <a:gd name="connsiteY43" fmla="*/ 12183 h 24207"/>
                    <a:gd name="connsiteX44" fmla="*/ 2775 w 24366"/>
                    <a:gd name="connsiteY44" fmla="*/ 19650 h 24207"/>
                    <a:gd name="connsiteX45" fmla="*/ 3101 w 24366"/>
                    <a:gd name="connsiteY45" fmla="*/ 21118 h 2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366" h="24207">
                      <a:moveTo>
                        <a:pt x="3101" y="21118"/>
                      </a:moveTo>
                      <a:lnTo>
                        <a:pt x="3398" y="21267"/>
                      </a:lnTo>
                      <a:cubicBezTo>
                        <a:pt x="4763" y="22061"/>
                        <a:pt x="5033" y="21913"/>
                        <a:pt x="5107" y="20523"/>
                      </a:cubicBezTo>
                      <a:cubicBezTo>
                        <a:pt x="5158" y="19334"/>
                        <a:pt x="5084" y="18070"/>
                        <a:pt x="6073" y="17624"/>
                      </a:cubicBezTo>
                      <a:cubicBezTo>
                        <a:pt x="6914" y="17252"/>
                        <a:pt x="7759" y="17350"/>
                        <a:pt x="8749" y="18553"/>
                      </a:cubicBezTo>
                      <a:cubicBezTo>
                        <a:pt x="9566" y="19543"/>
                        <a:pt x="10142" y="19594"/>
                        <a:pt x="10486" y="18948"/>
                      </a:cubicBezTo>
                      <a:cubicBezTo>
                        <a:pt x="10966" y="18014"/>
                        <a:pt x="11349" y="17034"/>
                        <a:pt x="11628" y="16021"/>
                      </a:cubicBezTo>
                      <a:cubicBezTo>
                        <a:pt x="11977" y="14655"/>
                        <a:pt x="12618" y="13791"/>
                        <a:pt x="13909" y="13740"/>
                      </a:cubicBezTo>
                      <a:cubicBezTo>
                        <a:pt x="14629" y="13689"/>
                        <a:pt x="15275" y="14088"/>
                        <a:pt x="15618" y="15203"/>
                      </a:cubicBezTo>
                      <a:cubicBezTo>
                        <a:pt x="16213" y="17090"/>
                        <a:pt x="16835" y="18972"/>
                        <a:pt x="17304" y="20807"/>
                      </a:cubicBezTo>
                      <a:lnTo>
                        <a:pt x="17402" y="21081"/>
                      </a:lnTo>
                      <a:cubicBezTo>
                        <a:pt x="17629" y="20994"/>
                        <a:pt x="17862" y="20921"/>
                        <a:pt x="18099" y="20863"/>
                      </a:cubicBezTo>
                      <a:cubicBezTo>
                        <a:pt x="18469" y="20792"/>
                        <a:pt x="18852" y="20844"/>
                        <a:pt x="19190" y="21011"/>
                      </a:cubicBezTo>
                      <a:cubicBezTo>
                        <a:pt x="19416" y="21264"/>
                        <a:pt x="19500" y="21613"/>
                        <a:pt x="19413" y="21941"/>
                      </a:cubicBezTo>
                      <a:cubicBezTo>
                        <a:pt x="19264" y="22405"/>
                        <a:pt x="19093" y="22833"/>
                        <a:pt x="18949" y="23279"/>
                      </a:cubicBezTo>
                      <a:lnTo>
                        <a:pt x="19320" y="23525"/>
                      </a:lnTo>
                      <a:cubicBezTo>
                        <a:pt x="20249" y="23948"/>
                        <a:pt x="21178" y="24491"/>
                        <a:pt x="22047" y="24817"/>
                      </a:cubicBezTo>
                      <a:cubicBezTo>
                        <a:pt x="22307" y="24897"/>
                        <a:pt x="22586" y="24889"/>
                        <a:pt x="22841" y="24793"/>
                      </a:cubicBezTo>
                      <a:lnTo>
                        <a:pt x="22344" y="24422"/>
                      </a:lnTo>
                      <a:cubicBezTo>
                        <a:pt x="20950" y="23330"/>
                        <a:pt x="20384" y="22215"/>
                        <a:pt x="20783" y="21100"/>
                      </a:cubicBezTo>
                      <a:lnTo>
                        <a:pt x="20871" y="20863"/>
                      </a:lnTo>
                      <a:cubicBezTo>
                        <a:pt x="19604" y="19266"/>
                        <a:pt x="18945" y="17270"/>
                        <a:pt x="19014" y="15231"/>
                      </a:cubicBezTo>
                      <a:cubicBezTo>
                        <a:pt x="19071" y="14457"/>
                        <a:pt x="19054" y="13679"/>
                        <a:pt x="18962" y="12908"/>
                      </a:cubicBezTo>
                      <a:cubicBezTo>
                        <a:pt x="18913" y="12453"/>
                        <a:pt x="18769" y="12013"/>
                        <a:pt x="18540" y="11617"/>
                      </a:cubicBezTo>
                      <a:cubicBezTo>
                        <a:pt x="18280" y="11242"/>
                        <a:pt x="17876" y="10991"/>
                        <a:pt x="17425" y="10924"/>
                      </a:cubicBezTo>
                      <a:cubicBezTo>
                        <a:pt x="16709" y="10809"/>
                        <a:pt x="16171" y="10209"/>
                        <a:pt x="16134" y="9484"/>
                      </a:cubicBezTo>
                      <a:cubicBezTo>
                        <a:pt x="16134" y="9019"/>
                        <a:pt x="16779" y="8494"/>
                        <a:pt x="17151" y="8643"/>
                      </a:cubicBezTo>
                      <a:cubicBezTo>
                        <a:pt x="18489" y="9386"/>
                        <a:pt x="19232" y="8666"/>
                        <a:pt x="20198" y="8420"/>
                      </a:cubicBezTo>
                      <a:cubicBezTo>
                        <a:pt x="21225" y="8254"/>
                        <a:pt x="22272" y="8262"/>
                        <a:pt x="23296" y="8443"/>
                      </a:cubicBezTo>
                      <a:cubicBezTo>
                        <a:pt x="24090" y="8518"/>
                        <a:pt x="24736" y="8518"/>
                        <a:pt x="24736" y="7403"/>
                      </a:cubicBezTo>
                      <a:cubicBezTo>
                        <a:pt x="24746" y="6424"/>
                        <a:pt x="24170" y="5535"/>
                        <a:pt x="23273" y="5144"/>
                      </a:cubicBezTo>
                      <a:cubicBezTo>
                        <a:pt x="22401" y="4736"/>
                        <a:pt x="21605" y="4183"/>
                        <a:pt x="20918" y="3509"/>
                      </a:cubicBezTo>
                      <a:cubicBezTo>
                        <a:pt x="20672" y="3681"/>
                        <a:pt x="20495" y="3783"/>
                        <a:pt x="20495" y="3732"/>
                      </a:cubicBezTo>
                      <a:lnTo>
                        <a:pt x="20421" y="2989"/>
                      </a:lnTo>
                      <a:cubicBezTo>
                        <a:pt x="20059" y="2561"/>
                        <a:pt x="19748" y="2093"/>
                        <a:pt x="19492" y="1595"/>
                      </a:cubicBezTo>
                      <a:cubicBezTo>
                        <a:pt x="18995" y="628"/>
                        <a:pt x="18400" y="480"/>
                        <a:pt x="17783" y="851"/>
                      </a:cubicBezTo>
                      <a:cubicBezTo>
                        <a:pt x="16488" y="1516"/>
                        <a:pt x="15245" y="2278"/>
                        <a:pt x="14067" y="3133"/>
                      </a:cubicBezTo>
                      <a:cubicBezTo>
                        <a:pt x="13589" y="3614"/>
                        <a:pt x="13411" y="4317"/>
                        <a:pt x="13602" y="4968"/>
                      </a:cubicBezTo>
                      <a:cubicBezTo>
                        <a:pt x="13942" y="5917"/>
                        <a:pt x="13794" y="6973"/>
                        <a:pt x="13208" y="7793"/>
                      </a:cubicBezTo>
                      <a:cubicBezTo>
                        <a:pt x="11944" y="9456"/>
                        <a:pt x="10829" y="11264"/>
                        <a:pt x="9664" y="13024"/>
                      </a:cubicBezTo>
                      <a:cubicBezTo>
                        <a:pt x="9451" y="13394"/>
                        <a:pt x="9193" y="13735"/>
                        <a:pt x="8897" y="14042"/>
                      </a:cubicBezTo>
                      <a:cubicBezTo>
                        <a:pt x="7309" y="15654"/>
                        <a:pt x="5702" y="15185"/>
                        <a:pt x="3444" y="12258"/>
                      </a:cubicBezTo>
                      <a:cubicBezTo>
                        <a:pt x="2404" y="10920"/>
                        <a:pt x="1809" y="10697"/>
                        <a:pt x="1164" y="11566"/>
                      </a:cubicBezTo>
                      <a:cubicBezTo>
                        <a:pt x="951" y="11831"/>
                        <a:pt x="679" y="12043"/>
                        <a:pt x="369" y="12183"/>
                      </a:cubicBezTo>
                      <a:cubicBezTo>
                        <a:pt x="1025" y="14717"/>
                        <a:pt x="1828" y="17210"/>
                        <a:pt x="2775" y="19650"/>
                      </a:cubicBezTo>
                      <a:cubicBezTo>
                        <a:pt x="2965" y="20118"/>
                        <a:pt x="3075" y="20614"/>
                        <a:pt x="3101" y="211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4" name="Freeform 4943">
                  <a:extLst>
                    <a:ext uri="{FF2B5EF4-FFF2-40B4-BE49-F238E27FC236}">
                      <a16:creationId xmlns:a16="http://schemas.microsoft.com/office/drawing/2014/main" id="{10AAE409-40CB-A546-575A-03C660B3579C}"/>
                    </a:ext>
                  </a:extLst>
                </p:cNvPr>
                <p:cNvSpPr/>
                <p:nvPr/>
              </p:nvSpPr>
              <p:spPr>
                <a:xfrm rot="-780000">
                  <a:off x="1771935" y="3907599"/>
                  <a:ext cx="4498" cy="13712"/>
                </a:xfrm>
                <a:custGeom>
                  <a:avLst/>
                  <a:gdLst>
                    <a:gd name="connsiteX0" fmla="*/ 2561 w 4498"/>
                    <a:gd name="connsiteY0" fmla="*/ 13311 h 13712"/>
                    <a:gd name="connsiteX1" fmla="*/ 4716 w 4498"/>
                    <a:gd name="connsiteY1" fmla="*/ 12962 h 13712"/>
                    <a:gd name="connsiteX2" fmla="*/ 4841 w 4498"/>
                    <a:gd name="connsiteY2" fmla="*/ 6960 h 13712"/>
                    <a:gd name="connsiteX3" fmla="*/ 4493 w 4498"/>
                    <a:gd name="connsiteY3" fmla="*/ 5073 h 13712"/>
                    <a:gd name="connsiteX4" fmla="*/ 3624 w 4498"/>
                    <a:gd name="connsiteY4" fmla="*/ 4553 h 13712"/>
                    <a:gd name="connsiteX5" fmla="*/ 3127 w 4498"/>
                    <a:gd name="connsiteY5" fmla="*/ 2323 h 13712"/>
                    <a:gd name="connsiteX6" fmla="*/ 2733 w 4498"/>
                    <a:gd name="connsiteY6" fmla="*/ 1705 h 13712"/>
                    <a:gd name="connsiteX7" fmla="*/ 1098 w 4498"/>
                    <a:gd name="connsiteY7" fmla="*/ 664 h 13712"/>
                    <a:gd name="connsiteX8" fmla="*/ 378 w 4498"/>
                    <a:gd name="connsiteY8" fmla="*/ 1979 h 13712"/>
                    <a:gd name="connsiteX9" fmla="*/ 550 w 4498"/>
                    <a:gd name="connsiteY9" fmla="*/ 3094 h 13712"/>
                    <a:gd name="connsiteX10" fmla="*/ 796 w 4498"/>
                    <a:gd name="connsiteY10" fmla="*/ 9394 h 13712"/>
                    <a:gd name="connsiteX11" fmla="*/ 1316 w 4498"/>
                    <a:gd name="connsiteY11" fmla="*/ 12493 h 13712"/>
                    <a:gd name="connsiteX12" fmla="*/ 2561 w 4498"/>
                    <a:gd name="connsiteY12" fmla="*/ 13311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8" h="13712">
                      <a:moveTo>
                        <a:pt x="2561" y="13311"/>
                      </a:moveTo>
                      <a:cubicBezTo>
                        <a:pt x="4173" y="14774"/>
                        <a:pt x="4595" y="14798"/>
                        <a:pt x="4716" y="12962"/>
                      </a:cubicBezTo>
                      <a:cubicBezTo>
                        <a:pt x="4858" y="10965"/>
                        <a:pt x="4900" y="8961"/>
                        <a:pt x="4841" y="6960"/>
                      </a:cubicBezTo>
                      <a:cubicBezTo>
                        <a:pt x="4820" y="6317"/>
                        <a:pt x="4702" y="5681"/>
                        <a:pt x="4493" y="5073"/>
                      </a:cubicBezTo>
                      <a:cubicBezTo>
                        <a:pt x="4175" y="4952"/>
                        <a:pt x="3881" y="4776"/>
                        <a:pt x="3624" y="4553"/>
                      </a:cubicBezTo>
                      <a:cubicBezTo>
                        <a:pt x="2607" y="3735"/>
                        <a:pt x="2482" y="3159"/>
                        <a:pt x="3127" y="2323"/>
                      </a:cubicBezTo>
                      <a:lnTo>
                        <a:pt x="2733" y="1705"/>
                      </a:lnTo>
                      <a:cubicBezTo>
                        <a:pt x="2339" y="1163"/>
                        <a:pt x="1755" y="791"/>
                        <a:pt x="1098" y="664"/>
                      </a:cubicBezTo>
                      <a:cubicBezTo>
                        <a:pt x="703" y="715"/>
                        <a:pt x="526" y="1458"/>
                        <a:pt x="378" y="1979"/>
                      </a:cubicBezTo>
                      <a:cubicBezTo>
                        <a:pt x="344" y="2359"/>
                        <a:pt x="403" y="2741"/>
                        <a:pt x="550" y="3094"/>
                      </a:cubicBezTo>
                      <a:cubicBezTo>
                        <a:pt x="1228" y="5128"/>
                        <a:pt x="1313" y="7313"/>
                        <a:pt x="796" y="9394"/>
                      </a:cubicBezTo>
                      <a:cubicBezTo>
                        <a:pt x="944" y="10435"/>
                        <a:pt x="1093" y="11452"/>
                        <a:pt x="1316" y="12493"/>
                      </a:cubicBezTo>
                      <a:cubicBezTo>
                        <a:pt x="1765" y="12710"/>
                        <a:pt x="2184" y="12985"/>
                        <a:pt x="2561" y="1331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5" name="Freeform 4944">
                  <a:extLst>
                    <a:ext uri="{FF2B5EF4-FFF2-40B4-BE49-F238E27FC236}">
                      <a16:creationId xmlns:a16="http://schemas.microsoft.com/office/drawing/2014/main" id="{07E9D05F-02D3-FB41-BBA8-484D95DB5382}"/>
                    </a:ext>
                  </a:extLst>
                </p:cNvPr>
                <p:cNvSpPr/>
                <p:nvPr/>
              </p:nvSpPr>
              <p:spPr>
                <a:xfrm rot="-780000">
                  <a:off x="1794742" y="3927968"/>
                  <a:ext cx="2034" cy="2437"/>
                </a:xfrm>
                <a:custGeom>
                  <a:avLst/>
                  <a:gdLst>
                    <a:gd name="connsiteX0" fmla="*/ 2156 w 2034"/>
                    <a:gd name="connsiteY0" fmla="*/ 846 h 2437"/>
                    <a:gd name="connsiteX1" fmla="*/ 1065 w 2034"/>
                    <a:gd name="connsiteY1" fmla="*/ 698 h 2437"/>
                    <a:gd name="connsiteX2" fmla="*/ 373 w 2034"/>
                    <a:gd name="connsiteY2" fmla="*/ 921 h 2437"/>
                    <a:gd name="connsiteX3" fmla="*/ 1910 w 2034"/>
                    <a:gd name="connsiteY3" fmla="*/ 3104 h 2437"/>
                    <a:gd name="connsiteX4" fmla="*/ 2375 w 2034"/>
                    <a:gd name="connsiteY4" fmla="*/ 1766 h 2437"/>
                    <a:gd name="connsiteX5" fmla="*/ 2156 w 2034"/>
                    <a:gd name="connsiteY5" fmla="*/ 846 h 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 h="2437">
                      <a:moveTo>
                        <a:pt x="2156" y="846"/>
                      </a:moveTo>
                      <a:cubicBezTo>
                        <a:pt x="1818" y="680"/>
                        <a:pt x="1435" y="627"/>
                        <a:pt x="1065" y="698"/>
                      </a:cubicBezTo>
                      <a:cubicBezTo>
                        <a:pt x="830" y="757"/>
                        <a:pt x="599" y="832"/>
                        <a:pt x="373" y="921"/>
                      </a:cubicBezTo>
                      <a:cubicBezTo>
                        <a:pt x="578" y="1822"/>
                        <a:pt x="1131" y="2607"/>
                        <a:pt x="1910" y="3104"/>
                      </a:cubicBezTo>
                      <a:cubicBezTo>
                        <a:pt x="2059" y="2640"/>
                        <a:pt x="2231" y="2212"/>
                        <a:pt x="2375" y="1766"/>
                      </a:cubicBezTo>
                      <a:cubicBezTo>
                        <a:pt x="2459" y="1442"/>
                        <a:pt x="2377" y="1098"/>
                        <a:pt x="2156" y="84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6" name="Freeform 4945">
                  <a:extLst>
                    <a:ext uri="{FF2B5EF4-FFF2-40B4-BE49-F238E27FC236}">
                      <a16:creationId xmlns:a16="http://schemas.microsoft.com/office/drawing/2014/main" id="{F0D0B8C1-117D-E3B5-C4AE-AAA7AC6D0D05}"/>
                    </a:ext>
                  </a:extLst>
                </p:cNvPr>
                <p:cNvSpPr/>
                <p:nvPr/>
              </p:nvSpPr>
              <p:spPr>
                <a:xfrm rot="-780000">
                  <a:off x="1740019" y="3933119"/>
                  <a:ext cx="36154" cy="25907"/>
                </a:xfrm>
                <a:custGeom>
                  <a:avLst/>
                  <a:gdLst>
                    <a:gd name="connsiteX0" fmla="*/ 16306 w 36154"/>
                    <a:gd name="connsiteY0" fmla="*/ 6202 h 25907"/>
                    <a:gd name="connsiteX1" fmla="*/ 17597 w 36154"/>
                    <a:gd name="connsiteY1" fmla="*/ 8855 h 25907"/>
                    <a:gd name="connsiteX2" fmla="*/ 20027 w 36154"/>
                    <a:gd name="connsiteY2" fmla="*/ 10714 h 25907"/>
                    <a:gd name="connsiteX3" fmla="*/ 20956 w 36154"/>
                    <a:gd name="connsiteY3" fmla="*/ 13144 h 25907"/>
                    <a:gd name="connsiteX4" fmla="*/ 20338 w 36154"/>
                    <a:gd name="connsiteY4" fmla="*/ 14333 h 25907"/>
                    <a:gd name="connsiteX5" fmla="*/ 19195 w 36154"/>
                    <a:gd name="connsiteY5" fmla="*/ 17683 h 25907"/>
                    <a:gd name="connsiteX6" fmla="*/ 17881 w 36154"/>
                    <a:gd name="connsiteY6" fmla="*/ 19221 h 25907"/>
                    <a:gd name="connsiteX7" fmla="*/ 15921 w 36154"/>
                    <a:gd name="connsiteY7" fmla="*/ 17660 h 25907"/>
                    <a:gd name="connsiteX8" fmla="*/ 12177 w 36154"/>
                    <a:gd name="connsiteY8" fmla="*/ 15476 h 25907"/>
                    <a:gd name="connsiteX9" fmla="*/ 10565 w 36154"/>
                    <a:gd name="connsiteY9" fmla="*/ 13590 h 25907"/>
                    <a:gd name="connsiteX10" fmla="*/ 12228 w 36154"/>
                    <a:gd name="connsiteY10" fmla="*/ 8558 h 25907"/>
                    <a:gd name="connsiteX11" fmla="*/ 11633 w 36154"/>
                    <a:gd name="connsiteY11" fmla="*/ 6002 h 25907"/>
                    <a:gd name="connsiteX12" fmla="*/ 8981 w 36154"/>
                    <a:gd name="connsiteY12" fmla="*/ 4316 h 25907"/>
                    <a:gd name="connsiteX13" fmla="*/ 7096 w 36154"/>
                    <a:gd name="connsiteY13" fmla="*/ 3126 h 25907"/>
                    <a:gd name="connsiteX14" fmla="*/ 6747 w 36154"/>
                    <a:gd name="connsiteY14" fmla="*/ 4293 h 25907"/>
                    <a:gd name="connsiteX15" fmla="*/ 3872 w 36154"/>
                    <a:gd name="connsiteY15" fmla="*/ 7791 h 25907"/>
                    <a:gd name="connsiteX16" fmla="*/ 2284 w 36154"/>
                    <a:gd name="connsiteY16" fmla="*/ 8112 h 25907"/>
                    <a:gd name="connsiteX17" fmla="*/ 1392 w 36154"/>
                    <a:gd name="connsiteY17" fmla="*/ 6300 h 25907"/>
                    <a:gd name="connsiteX18" fmla="*/ 2158 w 36154"/>
                    <a:gd name="connsiteY18" fmla="*/ 4562 h 25907"/>
                    <a:gd name="connsiteX19" fmla="*/ 3719 w 36154"/>
                    <a:gd name="connsiteY19" fmla="*/ 2183 h 25907"/>
                    <a:gd name="connsiteX20" fmla="*/ 5112 w 36154"/>
                    <a:gd name="connsiteY20" fmla="*/ 1314 h 25907"/>
                    <a:gd name="connsiteX21" fmla="*/ 1763 w 36154"/>
                    <a:gd name="connsiteY21" fmla="*/ 743 h 25907"/>
                    <a:gd name="connsiteX22" fmla="*/ 1243 w 36154"/>
                    <a:gd name="connsiteY22" fmla="*/ 669 h 25907"/>
                    <a:gd name="connsiteX23" fmla="*/ 574 w 36154"/>
                    <a:gd name="connsiteY23" fmla="*/ 5180 h 25907"/>
                    <a:gd name="connsiteX24" fmla="*/ 1118 w 36154"/>
                    <a:gd name="connsiteY24" fmla="*/ 8679 h 25907"/>
                    <a:gd name="connsiteX25" fmla="*/ 6970 w 36154"/>
                    <a:gd name="connsiteY25" fmla="*/ 14556 h 25907"/>
                    <a:gd name="connsiteX26" fmla="*/ 8754 w 36154"/>
                    <a:gd name="connsiteY26" fmla="*/ 15522 h 25907"/>
                    <a:gd name="connsiteX27" fmla="*/ 12349 w 36154"/>
                    <a:gd name="connsiteY27" fmla="*/ 18645 h 25907"/>
                    <a:gd name="connsiteX28" fmla="*/ 13464 w 36154"/>
                    <a:gd name="connsiteY28" fmla="*/ 21000 h 25907"/>
                    <a:gd name="connsiteX29" fmla="*/ 14230 w 36154"/>
                    <a:gd name="connsiteY29" fmla="*/ 22264 h 25907"/>
                    <a:gd name="connsiteX30" fmla="*/ 12892 w 36154"/>
                    <a:gd name="connsiteY30" fmla="*/ 18719 h 25907"/>
                    <a:gd name="connsiteX31" fmla="*/ 12869 w 36154"/>
                    <a:gd name="connsiteY31" fmla="*/ 17790 h 25907"/>
                    <a:gd name="connsiteX32" fmla="*/ 13793 w 36154"/>
                    <a:gd name="connsiteY32" fmla="*/ 16950 h 25907"/>
                    <a:gd name="connsiteX33" fmla="*/ 14555 w 36154"/>
                    <a:gd name="connsiteY33" fmla="*/ 17469 h 25907"/>
                    <a:gd name="connsiteX34" fmla="*/ 17342 w 36154"/>
                    <a:gd name="connsiteY34" fmla="*/ 22877 h 25907"/>
                    <a:gd name="connsiteX35" fmla="*/ 25373 w 36154"/>
                    <a:gd name="connsiteY35" fmla="*/ 19625 h 25907"/>
                    <a:gd name="connsiteX36" fmla="*/ 27951 w 36154"/>
                    <a:gd name="connsiteY36" fmla="*/ 19699 h 25907"/>
                    <a:gd name="connsiteX37" fmla="*/ 29934 w 36154"/>
                    <a:gd name="connsiteY37" fmla="*/ 22301 h 25907"/>
                    <a:gd name="connsiteX38" fmla="*/ 32117 w 36154"/>
                    <a:gd name="connsiteY38" fmla="*/ 24234 h 25907"/>
                    <a:gd name="connsiteX39" fmla="*/ 34272 w 36154"/>
                    <a:gd name="connsiteY39" fmla="*/ 25600 h 25907"/>
                    <a:gd name="connsiteX40" fmla="*/ 36502 w 36154"/>
                    <a:gd name="connsiteY40" fmla="*/ 25056 h 25907"/>
                    <a:gd name="connsiteX41" fmla="*/ 36427 w 36154"/>
                    <a:gd name="connsiteY41" fmla="*/ 24188 h 25907"/>
                    <a:gd name="connsiteX42" fmla="*/ 35261 w 36154"/>
                    <a:gd name="connsiteY42" fmla="*/ 21930 h 25907"/>
                    <a:gd name="connsiteX43" fmla="*/ 33352 w 36154"/>
                    <a:gd name="connsiteY43" fmla="*/ 21730 h 25907"/>
                    <a:gd name="connsiteX44" fmla="*/ 29112 w 36154"/>
                    <a:gd name="connsiteY44" fmla="*/ 18803 h 25907"/>
                    <a:gd name="connsiteX45" fmla="*/ 27895 w 36154"/>
                    <a:gd name="connsiteY45" fmla="*/ 17339 h 25907"/>
                    <a:gd name="connsiteX46" fmla="*/ 24249 w 36154"/>
                    <a:gd name="connsiteY46" fmla="*/ 12554 h 25907"/>
                    <a:gd name="connsiteX47" fmla="*/ 24225 w 36154"/>
                    <a:gd name="connsiteY47" fmla="*/ 12405 h 25907"/>
                    <a:gd name="connsiteX48" fmla="*/ 27077 w 36154"/>
                    <a:gd name="connsiteY48" fmla="*/ 11113 h 25907"/>
                    <a:gd name="connsiteX49" fmla="*/ 28912 w 36154"/>
                    <a:gd name="connsiteY49" fmla="*/ 13000 h 25907"/>
                    <a:gd name="connsiteX50" fmla="*/ 31987 w 36154"/>
                    <a:gd name="connsiteY50" fmla="*/ 15258 h 25907"/>
                    <a:gd name="connsiteX51" fmla="*/ 32233 w 36154"/>
                    <a:gd name="connsiteY51" fmla="*/ 9826 h 25907"/>
                    <a:gd name="connsiteX52" fmla="*/ 30422 w 36154"/>
                    <a:gd name="connsiteY52" fmla="*/ 8897 h 25907"/>
                    <a:gd name="connsiteX53" fmla="*/ 28215 w 36154"/>
                    <a:gd name="connsiteY53" fmla="*/ 7754 h 25907"/>
                    <a:gd name="connsiteX54" fmla="*/ 26901 w 36154"/>
                    <a:gd name="connsiteY54" fmla="*/ 6788 h 25907"/>
                    <a:gd name="connsiteX55" fmla="*/ 25363 w 36154"/>
                    <a:gd name="connsiteY55" fmla="*/ 5621 h 25907"/>
                    <a:gd name="connsiteX56" fmla="*/ 25238 w 36154"/>
                    <a:gd name="connsiteY56" fmla="*/ 5496 h 25907"/>
                    <a:gd name="connsiteX57" fmla="*/ 17254 w 36154"/>
                    <a:gd name="connsiteY57" fmla="*/ 3684 h 25907"/>
                    <a:gd name="connsiteX58" fmla="*/ 16306 w 36154"/>
                    <a:gd name="connsiteY58" fmla="*/ 6202 h 2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154" h="25907">
                      <a:moveTo>
                        <a:pt x="16306" y="6202"/>
                      </a:moveTo>
                      <a:cubicBezTo>
                        <a:pt x="16009" y="7131"/>
                        <a:pt x="16432" y="8089"/>
                        <a:pt x="17597" y="8855"/>
                      </a:cubicBezTo>
                      <a:cubicBezTo>
                        <a:pt x="18415" y="9450"/>
                        <a:pt x="19232" y="10072"/>
                        <a:pt x="20027" y="10714"/>
                      </a:cubicBezTo>
                      <a:cubicBezTo>
                        <a:pt x="20956" y="11508"/>
                        <a:pt x="21392" y="12303"/>
                        <a:pt x="20956" y="13144"/>
                      </a:cubicBezTo>
                      <a:cubicBezTo>
                        <a:pt x="20810" y="13569"/>
                        <a:pt x="20602" y="13970"/>
                        <a:pt x="20338" y="14333"/>
                      </a:cubicBezTo>
                      <a:cubicBezTo>
                        <a:pt x="19494" y="15233"/>
                        <a:pt x="19077" y="16454"/>
                        <a:pt x="19195" y="17683"/>
                      </a:cubicBezTo>
                      <a:cubicBezTo>
                        <a:pt x="19126" y="18422"/>
                        <a:pt x="18600" y="19038"/>
                        <a:pt x="17881" y="19221"/>
                      </a:cubicBezTo>
                      <a:cubicBezTo>
                        <a:pt x="17416" y="19272"/>
                        <a:pt x="16343" y="18352"/>
                        <a:pt x="15921" y="17660"/>
                      </a:cubicBezTo>
                      <a:cubicBezTo>
                        <a:pt x="15159" y="16308"/>
                        <a:pt x="13728" y="15473"/>
                        <a:pt x="12177" y="15476"/>
                      </a:cubicBezTo>
                      <a:cubicBezTo>
                        <a:pt x="10691" y="15378"/>
                        <a:pt x="10616" y="15202"/>
                        <a:pt x="10565" y="13590"/>
                      </a:cubicBezTo>
                      <a:cubicBezTo>
                        <a:pt x="10407" y="11755"/>
                        <a:pt x="11008" y="9936"/>
                        <a:pt x="12228" y="8558"/>
                      </a:cubicBezTo>
                      <a:cubicBezTo>
                        <a:pt x="12874" y="7814"/>
                        <a:pt x="12725" y="6848"/>
                        <a:pt x="11633" y="6002"/>
                      </a:cubicBezTo>
                      <a:cubicBezTo>
                        <a:pt x="10813" y="5345"/>
                        <a:pt x="9924" y="4780"/>
                        <a:pt x="8981" y="4316"/>
                      </a:cubicBezTo>
                      <a:cubicBezTo>
                        <a:pt x="8298" y="4014"/>
                        <a:pt x="7662" y="3613"/>
                        <a:pt x="7096" y="3126"/>
                      </a:cubicBezTo>
                      <a:cubicBezTo>
                        <a:pt x="7124" y="3545"/>
                        <a:pt x="7000" y="3958"/>
                        <a:pt x="6747" y="4293"/>
                      </a:cubicBezTo>
                      <a:cubicBezTo>
                        <a:pt x="5883" y="5534"/>
                        <a:pt x="4922" y="6704"/>
                        <a:pt x="3872" y="7791"/>
                      </a:cubicBezTo>
                      <a:cubicBezTo>
                        <a:pt x="3420" y="8135"/>
                        <a:pt x="2834" y="8254"/>
                        <a:pt x="2284" y="8112"/>
                      </a:cubicBezTo>
                      <a:cubicBezTo>
                        <a:pt x="1777" y="7636"/>
                        <a:pt x="1460" y="6992"/>
                        <a:pt x="1392" y="6300"/>
                      </a:cubicBezTo>
                      <a:cubicBezTo>
                        <a:pt x="1341" y="5728"/>
                        <a:pt x="1856" y="5236"/>
                        <a:pt x="2158" y="4562"/>
                      </a:cubicBezTo>
                      <a:cubicBezTo>
                        <a:pt x="2637" y="3743"/>
                        <a:pt x="3158" y="2949"/>
                        <a:pt x="3719" y="2183"/>
                      </a:cubicBezTo>
                      <a:cubicBezTo>
                        <a:pt x="4048" y="1718"/>
                        <a:pt x="4550" y="1405"/>
                        <a:pt x="5112" y="1314"/>
                      </a:cubicBezTo>
                      <a:cubicBezTo>
                        <a:pt x="3997" y="1115"/>
                        <a:pt x="2855" y="943"/>
                        <a:pt x="1763" y="743"/>
                      </a:cubicBezTo>
                      <a:lnTo>
                        <a:pt x="1243" y="669"/>
                      </a:lnTo>
                      <a:cubicBezTo>
                        <a:pt x="1332" y="2202"/>
                        <a:pt x="1104" y="3738"/>
                        <a:pt x="574" y="5180"/>
                      </a:cubicBezTo>
                      <a:cubicBezTo>
                        <a:pt x="160" y="6364"/>
                        <a:pt x="364" y="7676"/>
                        <a:pt x="1118" y="8679"/>
                      </a:cubicBezTo>
                      <a:cubicBezTo>
                        <a:pt x="3347" y="10937"/>
                        <a:pt x="5135" y="12795"/>
                        <a:pt x="6970" y="14556"/>
                      </a:cubicBezTo>
                      <a:cubicBezTo>
                        <a:pt x="7465" y="15036"/>
                        <a:pt x="8082" y="15371"/>
                        <a:pt x="8754" y="15522"/>
                      </a:cubicBezTo>
                      <a:cubicBezTo>
                        <a:pt x="10537" y="15722"/>
                        <a:pt x="11480" y="17135"/>
                        <a:pt x="12349" y="18645"/>
                      </a:cubicBezTo>
                      <a:cubicBezTo>
                        <a:pt x="12770" y="19405"/>
                        <a:pt x="13142" y="20192"/>
                        <a:pt x="13464" y="21000"/>
                      </a:cubicBezTo>
                      <a:cubicBezTo>
                        <a:pt x="13676" y="21446"/>
                        <a:pt x="13933" y="21870"/>
                        <a:pt x="14230" y="22264"/>
                      </a:cubicBezTo>
                      <a:cubicBezTo>
                        <a:pt x="13710" y="21098"/>
                        <a:pt x="13301" y="19908"/>
                        <a:pt x="12892" y="18719"/>
                      </a:cubicBezTo>
                      <a:cubicBezTo>
                        <a:pt x="12812" y="18415"/>
                        <a:pt x="12804" y="18097"/>
                        <a:pt x="12869" y="17790"/>
                      </a:cubicBezTo>
                      <a:cubicBezTo>
                        <a:pt x="12892" y="17303"/>
                        <a:pt x="13306" y="16927"/>
                        <a:pt x="13793" y="16950"/>
                      </a:cubicBezTo>
                      <a:cubicBezTo>
                        <a:pt x="14124" y="16966"/>
                        <a:pt x="14419" y="17167"/>
                        <a:pt x="14555" y="17469"/>
                      </a:cubicBezTo>
                      <a:cubicBezTo>
                        <a:pt x="15640" y="19187"/>
                        <a:pt x="16572" y="20997"/>
                        <a:pt x="17342" y="22877"/>
                      </a:cubicBezTo>
                      <a:cubicBezTo>
                        <a:pt x="19943" y="21888"/>
                        <a:pt x="22595" y="20819"/>
                        <a:pt x="25373" y="19625"/>
                      </a:cubicBezTo>
                      <a:cubicBezTo>
                        <a:pt x="26179" y="19168"/>
                        <a:pt x="27172" y="19197"/>
                        <a:pt x="27951" y="19699"/>
                      </a:cubicBezTo>
                      <a:cubicBezTo>
                        <a:pt x="28852" y="20354"/>
                        <a:pt x="29541" y="21259"/>
                        <a:pt x="29934" y="22301"/>
                      </a:cubicBezTo>
                      <a:cubicBezTo>
                        <a:pt x="30454" y="23444"/>
                        <a:pt x="30923" y="24137"/>
                        <a:pt x="32117" y="24234"/>
                      </a:cubicBezTo>
                      <a:cubicBezTo>
                        <a:pt x="32926" y="24528"/>
                        <a:pt x="33661" y="24994"/>
                        <a:pt x="34272" y="25600"/>
                      </a:cubicBezTo>
                      <a:cubicBezTo>
                        <a:pt x="36130" y="26994"/>
                        <a:pt x="36553" y="26966"/>
                        <a:pt x="36502" y="25056"/>
                      </a:cubicBezTo>
                      <a:cubicBezTo>
                        <a:pt x="36538" y="24765"/>
                        <a:pt x="36512" y="24469"/>
                        <a:pt x="36427" y="24188"/>
                      </a:cubicBezTo>
                      <a:cubicBezTo>
                        <a:pt x="36192" y="23365"/>
                        <a:pt x="35796" y="22597"/>
                        <a:pt x="35261" y="21930"/>
                      </a:cubicBezTo>
                      <a:cubicBezTo>
                        <a:pt x="34698" y="21549"/>
                        <a:pt x="33982" y="21474"/>
                        <a:pt x="33352" y="21730"/>
                      </a:cubicBezTo>
                      <a:cubicBezTo>
                        <a:pt x="31467" y="22696"/>
                        <a:pt x="30157" y="21827"/>
                        <a:pt x="29112" y="18803"/>
                      </a:cubicBezTo>
                      <a:cubicBezTo>
                        <a:pt x="28843" y="18216"/>
                        <a:pt x="28423" y="17711"/>
                        <a:pt x="27895" y="17339"/>
                      </a:cubicBezTo>
                      <a:cubicBezTo>
                        <a:pt x="26171" y="16205"/>
                        <a:pt x="24885" y="14517"/>
                        <a:pt x="24249" y="12554"/>
                      </a:cubicBezTo>
                      <a:lnTo>
                        <a:pt x="24225" y="12405"/>
                      </a:lnTo>
                      <a:cubicBezTo>
                        <a:pt x="24128" y="11833"/>
                        <a:pt x="26009" y="11011"/>
                        <a:pt x="27077" y="11113"/>
                      </a:cubicBezTo>
                      <a:cubicBezTo>
                        <a:pt x="28146" y="11215"/>
                        <a:pt x="28540" y="12042"/>
                        <a:pt x="28912" y="13000"/>
                      </a:cubicBezTo>
                      <a:cubicBezTo>
                        <a:pt x="29952" y="15676"/>
                        <a:pt x="29976" y="15653"/>
                        <a:pt x="31987" y="15258"/>
                      </a:cubicBezTo>
                      <a:cubicBezTo>
                        <a:pt x="34216" y="14793"/>
                        <a:pt x="34365" y="12554"/>
                        <a:pt x="32233" y="9826"/>
                      </a:cubicBezTo>
                      <a:cubicBezTo>
                        <a:pt x="31758" y="9312"/>
                        <a:pt x="31116" y="8983"/>
                        <a:pt x="30422" y="8897"/>
                      </a:cubicBezTo>
                      <a:cubicBezTo>
                        <a:pt x="29536" y="8935"/>
                        <a:pt x="28696" y="8500"/>
                        <a:pt x="28215" y="7754"/>
                      </a:cubicBezTo>
                      <a:cubicBezTo>
                        <a:pt x="27818" y="7380"/>
                        <a:pt x="27377" y="7055"/>
                        <a:pt x="26901" y="6788"/>
                      </a:cubicBezTo>
                      <a:cubicBezTo>
                        <a:pt x="26342" y="6464"/>
                        <a:pt x="25826" y="6072"/>
                        <a:pt x="25363" y="5621"/>
                      </a:cubicBezTo>
                      <a:lnTo>
                        <a:pt x="25238" y="5496"/>
                      </a:lnTo>
                      <a:cubicBezTo>
                        <a:pt x="22535" y="4850"/>
                        <a:pt x="19883" y="4232"/>
                        <a:pt x="17254" y="3684"/>
                      </a:cubicBezTo>
                      <a:cubicBezTo>
                        <a:pt x="16867" y="4495"/>
                        <a:pt x="16550" y="5338"/>
                        <a:pt x="16306" y="62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7" name="Freeform 4946">
                  <a:extLst>
                    <a:ext uri="{FF2B5EF4-FFF2-40B4-BE49-F238E27FC236}">
                      <a16:creationId xmlns:a16="http://schemas.microsoft.com/office/drawing/2014/main" id="{BC27B0E6-9BC8-762D-0438-F0E5D1533864}"/>
                    </a:ext>
                  </a:extLst>
                </p:cNvPr>
                <p:cNvSpPr/>
                <p:nvPr/>
              </p:nvSpPr>
              <p:spPr>
                <a:xfrm rot="-780000">
                  <a:off x="1739427" y="3937198"/>
                  <a:ext cx="5711" cy="6856"/>
                </a:xfrm>
                <a:custGeom>
                  <a:avLst/>
                  <a:gdLst>
                    <a:gd name="connsiteX0" fmla="*/ 4087 w 5711"/>
                    <a:gd name="connsiteY0" fmla="*/ 669 h 6856"/>
                    <a:gd name="connsiteX1" fmla="*/ 2694 w 5711"/>
                    <a:gd name="connsiteY1" fmla="*/ 1538 h 6856"/>
                    <a:gd name="connsiteX2" fmla="*/ 1133 w 5711"/>
                    <a:gd name="connsiteY2" fmla="*/ 3917 h 6856"/>
                    <a:gd name="connsiteX3" fmla="*/ 367 w 5711"/>
                    <a:gd name="connsiteY3" fmla="*/ 5655 h 6856"/>
                    <a:gd name="connsiteX4" fmla="*/ 1259 w 5711"/>
                    <a:gd name="connsiteY4" fmla="*/ 7467 h 6856"/>
                    <a:gd name="connsiteX5" fmla="*/ 2847 w 5711"/>
                    <a:gd name="connsiteY5" fmla="*/ 7146 h 6856"/>
                    <a:gd name="connsiteX6" fmla="*/ 5722 w 5711"/>
                    <a:gd name="connsiteY6" fmla="*/ 3648 h 6856"/>
                    <a:gd name="connsiteX7" fmla="*/ 6071 w 5711"/>
                    <a:gd name="connsiteY7" fmla="*/ 2481 h 6856"/>
                    <a:gd name="connsiteX8" fmla="*/ 4705 w 5711"/>
                    <a:gd name="connsiteY8" fmla="*/ 772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1" h="6856">
                      <a:moveTo>
                        <a:pt x="4087" y="669"/>
                      </a:moveTo>
                      <a:cubicBezTo>
                        <a:pt x="3525" y="760"/>
                        <a:pt x="3023" y="1073"/>
                        <a:pt x="2694" y="1538"/>
                      </a:cubicBezTo>
                      <a:cubicBezTo>
                        <a:pt x="2133" y="2304"/>
                        <a:pt x="1613" y="3098"/>
                        <a:pt x="1133" y="3917"/>
                      </a:cubicBezTo>
                      <a:cubicBezTo>
                        <a:pt x="813" y="4586"/>
                        <a:pt x="316" y="5083"/>
                        <a:pt x="367" y="5655"/>
                      </a:cubicBezTo>
                      <a:cubicBezTo>
                        <a:pt x="435" y="6347"/>
                        <a:pt x="752" y="6991"/>
                        <a:pt x="1259" y="7467"/>
                      </a:cubicBezTo>
                      <a:cubicBezTo>
                        <a:pt x="1809" y="7609"/>
                        <a:pt x="2395" y="7490"/>
                        <a:pt x="2847" y="7146"/>
                      </a:cubicBezTo>
                      <a:cubicBezTo>
                        <a:pt x="3897" y="6059"/>
                        <a:pt x="4859" y="4889"/>
                        <a:pt x="5722" y="3648"/>
                      </a:cubicBezTo>
                      <a:cubicBezTo>
                        <a:pt x="5975" y="3314"/>
                        <a:pt x="6099" y="2900"/>
                        <a:pt x="6071" y="2481"/>
                      </a:cubicBezTo>
                      <a:cubicBezTo>
                        <a:pt x="5530" y="1985"/>
                        <a:pt x="5070" y="1408"/>
                        <a:pt x="4705" y="77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8" name="Freeform 4947">
                  <a:extLst>
                    <a:ext uri="{FF2B5EF4-FFF2-40B4-BE49-F238E27FC236}">
                      <a16:creationId xmlns:a16="http://schemas.microsoft.com/office/drawing/2014/main" id="{2094B8E3-97B2-027B-B104-59A352D627E2}"/>
                    </a:ext>
                  </a:extLst>
                </p:cNvPr>
                <p:cNvSpPr/>
                <p:nvPr/>
              </p:nvSpPr>
              <p:spPr>
                <a:xfrm rot="-780000">
                  <a:off x="1754042" y="3950001"/>
                  <a:ext cx="4502" cy="6269"/>
                </a:xfrm>
                <a:custGeom>
                  <a:avLst/>
                  <a:gdLst>
                    <a:gd name="connsiteX0" fmla="*/ 409 w 4502"/>
                    <a:gd name="connsiteY0" fmla="*/ 1502 h 6269"/>
                    <a:gd name="connsiteX1" fmla="*/ 432 w 4502"/>
                    <a:gd name="connsiteY1" fmla="*/ 2432 h 6269"/>
                    <a:gd name="connsiteX2" fmla="*/ 1770 w 4502"/>
                    <a:gd name="connsiteY2" fmla="*/ 5977 h 6269"/>
                    <a:gd name="connsiteX3" fmla="*/ 4445 w 4502"/>
                    <a:gd name="connsiteY3" fmla="*/ 6743 h 6269"/>
                    <a:gd name="connsiteX4" fmla="*/ 4868 w 4502"/>
                    <a:gd name="connsiteY4" fmla="*/ 6571 h 6269"/>
                    <a:gd name="connsiteX5" fmla="*/ 2081 w 4502"/>
                    <a:gd name="connsiteY5" fmla="*/ 1163 h 6269"/>
                    <a:gd name="connsiteX6" fmla="*/ 899 w 4502"/>
                    <a:gd name="connsiteY6" fmla="*/ 763 h 6269"/>
                    <a:gd name="connsiteX7" fmla="*/ 409 w 4502"/>
                    <a:gd name="connsiteY7" fmla="*/ 1502 h 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 h="6269">
                      <a:moveTo>
                        <a:pt x="409" y="1502"/>
                      </a:moveTo>
                      <a:cubicBezTo>
                        <a:pt x="344" y="1809"/>
                        <a:pt x="352" y="2128"/>
                        <a:pt x="432" y="2432"/>
                      </a:cubicBezTo>
                      <a:cubicBezTo>
                        <a:pt x="855" y="3621"/>
                        <a:pt x="1250" y="4810"/>
                        <a:pt x="1770" y="5977"/>
                      </a:cubicBezTo>
                      <a:cubicBezTo>
                        <a:pt x="2348" y="6861"/>
                        <a:pt x="3487" y="7187"/>
                        <a:pt x="4445" y="6743"/>
                      </a:cubicBezTo>
                      <a:lnTo>
                        <a:pt x="4868" y="6571"/>
                      </a:lnTo>
                      <a:cubicBezTo>
                        <a:pt x="4098" y="4691"/>
                        <a:pt x="3166" y="2881"/>
                        <a:pt x="2081" y="1163"/>
                      </a:cubicBezTo>
                      <a:cubicBezTo>
                        <a:pt x="1865" y="726"/>
                        <a:pt x="1336" y="547"/>
                        <a:pt x="899" y="763"/>
                      </a:cubicBezTo>
                      <a:cubicBezTo>
                        <a:pt x="615" y="903"/>
                        <a:pt x="428" y="1186"/>
                        <a:pt x="409" y="15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49" name="Freeform 4948">
                  <a:extLst>
                    <a:ext uri="{FF2B5EF4-FFF2-40B4-BE49-F238E27FC236}">
                      <a16:creationId xmlns:a16="http://schemas.microsoft.com/office/drawing/2014/main" id="{C159CE84-D865-CEEF-EF1C-0F9836DD7FEE}"/>
                    </a:ext>
                  </a:extLst>
                </p:cNvPr>
                <p:cNvSpPr/>
                <p:nvPr/>
              </p:nvSpPr>
              <p:spPr>
                <a:xfrm rot="-780000">
                  <a:off x="1840590" y="3850620"/>
                  <a:ext cx="1407" cy="2787"/>
                </a:xfrm>
                <a:custGeom>
                  <a:avLst/>
                  <a:gdLst>
                    <a:gd name="connsiteX0" fmla="*/ 380 w 1407"/>
                    <a:gd name="connsiteY0" fmla="*/ 3441 h 2787"/>
                    <a:gd name="connsiteX1" fmla="*/ 1774 w 1407"/>
                    <a:gd name="connsiteY1" fmla="*/ 653 h 2787"/>
                    <a:gd name="connsiteX2" fmla="*/ 380 w 1407"/>
                    <a:gd name="connsiteY2" fmla="*/ 3441 h 2787"/>
                  </a:gdLst>
                  <a:ahLst/>
                  <a:cxnLst>
                    <a:cxn ang="0">
                      <a:pos x="connsiteX0" y="connsiteY0"/>
                    </a:cxn>
                    <a:cxn ang="0">
                      <a:pos x="connsiteX1" y="connsiteY1"/>
                    </a:cxn>
                    <a:cxn ang="0">
                      <a:pos x="connsiteX2" y="connsiteY2"/>
                    </a:cxn>
                  </a:cxnLst>
                  <a:rect l="l" t="t" r="r" b="b"/>
                  <a:pathLst>
                    <a:path w="1407" h="2787">
                      <a:moveTo>
                        <a:pt x="380" y="3441"/>
                      </a:moveTo>
                      <a:cubicBezTo>
                        <a:pt x="1343" y="2858"/>
                        <a:pt x="1885" y="1773"/>
                        <a:pt x="1774" y="653"/>
                      </a:cubicBezTo>
                      <a:cubicBezTo>
                        <a:pt x="1885" y="1773"/>
                        <a:pt x="1343" y="2858"/>
                        <a:pt x="380" y="34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0" name="Freeform 4949">
                  <a:extLst>
                    <a:ext uri="{FF2B5EF4-FFF2-40B4-BE49-F238E27FC236}">
                      <a16:creationId xmlns:a16="http://schemas.microsoft.com/office/drawing/2014/main" id="{6C1FF01E-C2B9-69E9-915F-F0BBD1B704A0}"/>
                    </a:ext>
                  </a:extLst>
                </p:cNvPr>
                <p:cNvSpPr/>
                <p:nvPr/>
              </p:nvSpPr>
              <p:spPr>
                <a:xfrm rot="-780000">
                  <a:off x="1841744" y="3832784"/>
                  <a:ext cx="4644" cy="4646"/>
                </a:xfrm>
                <a:custGeom>
                  <a:avLst/>
                  <a:gdLst>
                    <a:gd name="connsiteX0" fmla="*/ 380 w 4644"/>
                    <a:gd name="connsiteY0" fmla="*/ 650 h 4646"/>
                    <a:gd name="connsiteX1" fmla="*/ 380 w 4644"/>
                    <a:gd name="connsiteY1" fmla="*/ 650 h 4646"/>
                  </a:gdLst>
                  <a:ahLst/>
                  <a:cxnLst>
                    <a:cxn ang="0">
                      <a:pos x="connsiteX0" y="connsiteY0"/>
                    </a:cxn>
                    <a:cxn ang="0">
                      <a:pos x="connsiteX1" y="connsiteY1"/>
                    </a:cxn>
                  </a:cxnLst>
                  <a:rect l="l" t="t" r="r" b="b"/>
                  <a:pathLst>
                    <a:path w="4644" h="4646">
                      <a:moveTo>
                        <a:pt x="380" y="650"/>
                      </a:moveTo>
                      <a:lnTo>
                        <a:pt x="380" y="65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1" name="Freeform 4950">
                  <a:extLst>
                    <a:ext uri="{FF2B5EF4-FFF2-40B4-BE49-F238E27FC236}">
                      <a16:creationId xmlns:a16="http://schemas.microsoft.com/office/drawing/2014/main" id="{7B5E3F7F-F026-2BAF-4247-6E1B3EDBFD8F}"/>
                    </a:ext>
                  </a:extLst>
                </p:cNvPr>
                <p:cNvSpPr/>
                <p:nvPr/>
              </p:nvSpPr>
              <p:spPr>
                <a:xfrm rot="-780000">
                  <a:off x="1851089" y="3844234"/>
                  <a:ext cx="1314" cy="2081"/>
                </a:xfrm>
                <a:custGeom>
                  <a:avLst/>
                  <a:gdLst>
                    <a:gd name="connsiteX0" fmla="*/ 1696 w 1314"/>
                    <a:gd name="connsiteY0" fmla="*/ 2734 h 2081"/>
                    <a:gd name="connsiteX1" fmla="*/ 382 w 1314"/>
                    <a:gd name="connsiteY1" fmla="*/ 652 h 2081"/>
                    <a:gd name="connsiteX2" fmla="*/ 382 w 1314"/>
                    <a:gd name="connsiteY2" fmla="*/ 652 h 2081"/>
                    <a:gd name="connsiteX3" fmla="*/ 1696 w 1314"/>
                    <a:gd name="connsiteY3" fmla="*/ 2734 h 2081"/>
                  </a:gdLst>
                  <a:ahLst/>
                  <a:cxnLst>
                    <a:cxn ang="0">
                      <a:pos x="connsiteX0" y="connsiteY0"/>
                    </a:cxn>
                    <a:cxn ang="0">
                      <a:pos x="connsiteX1" y="connsiteY1"/>
                    </a:cxn>
                    <a:cxn ang="0">
                      <a:pos x="connsiteX2" y="connsiteY2"/>
                    </a:cxn>
                    <a:cxn ang="0">
                      <a:pos x="connsiteX3" y="connsiteY3"/>
                    </a:cxn>
                  </a:cxnLst>
                  <a:rect l="l" t="t" r="r" b="b"/>
                  <a:pathLst>
                    <a:path w="1314" h="2081">
                      <a:moveTo>
                        <a:pt x="1696" y="2734"/>
                      </a:moveTo>
                      <a:cubicBezTo>
                        <a:pt x="1447" y="1937"/>
                        <a:pt x="994" y="1220"/>
                        <a:pt x="382" y="652"/>
                      </a:cubicBezTo>
                      <a:lnTo>
                        <a:pt x="382" y="652"/>
                      </a:lnTo>
                      <a:cubicBezTo>
                        <a:pt x="994" y="1220"/>
                        <a:pt x="1447" y="1937"/>
                        <a:pt x="1696" y="27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2" name="Freeform 4951">
                  <a:extLst>
                    <a:ext uri="{FF2B5EF4-FFF2-40B4-BE49-F238E27FC236}">
                      <a16:creationId xmlns:a16="http://schemas.microsoft.com/office/drawing/2014/main" id="{6BF2152B-2EF3-3DFC-0DB4-9390D6271B56}"/>
                    </a:ext>
                  </a:extLst>
                </p:cNvPr>
                <p:cNvSpPr/>
                <p:nvPr/>
              </p:nvSpPr>
              <p:spPr>
                <a:xfrm rot="-780000">
                  <a:off x="1847203" y="3843902"/>
                  <a:ext cx="1834" cy="322"/>
                </a:xfrm>
                <a:custGeom>
                  <a:avLst/>
                  <a:gdLst>
                    <a:gd name="connsiteX0" fmla="*/ 2216 w 1834"/>
                    <a:gd name="connsiteY0" fmla="*/ 728 h 322"/>
                    <a:gd name="connsiteX1" fmla="*/ 2216 w 1834"/>
                    <a:gd name="connsiteY1" fmla="*/ 728 h 322"/>
                    <a:gd name="connsiteX2" fmla="*/ 381 w 1834"/>
                    <a:gd name="connsiteY2" fmla="*/ 975 h 322"/>
                    <a:gd name="connsiteX3" fmla="*/ 381 w 1834"/>
                    <a:gd name="connsiteY3" fmla="*/ 975 h 322"/>
                    <a:gd name="connsiteX4" fmla="*/ 2216 w 1834"/>
                    <a:gd name="connsiteY4" fmla="*/ 728 h 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 h="322">
                      <a:moveTo>
                        <a:pt x="2216" y="728"/>
                      </a:moveTo>
                      <a:lnTo>
                        <a:pt x="2216" y="728"/>
                      </a:lnTo>
                      <a:cubicBezTo>
                        <a:pt x="1596" y="571"/>
                        <a:pt x="938" y="659"/>
                        <a:pt x="381" y="975"/>
                      </a:cubicBezTo>
                      <a:lnTo>
                        <a:pt x="381" y="975"/>
                      </a:lnTo>
                      <a:cubicBezTo>
                        <a:pt x="938" y="659"/>
                        <a:pt x="1596" y="571"/>
                        <a:pt x="2216" y="72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3" name="Freeform 4952">
                  <a:extLst>
                    <a:ext uri="{FF2B5EF4-FFF2-40B4-BE49-F238E27FC236}">
                      <a16:creationId xmlns:a16="http://schemas.microsoft.com/office/drawing/2014/main" id="{F8E804D9-09DD-A978-D434-FC2E195271D8}"/>
                    </a:ext>
                  </a:extLst>
                </p:cNvPr>
                <p:cNvSpPr/>
                <p:nvPr/>
              </p:nvSpPr>
              <p:spPr>
                <a:xfrm rot="-780000">
                  <a:off x="1840809" y="3833909"/>
                  <a:ext cx="692" cy="520"/>
                </a:xfrm>
                <a:custGeom>
                  <a:avLst/>
                  <a:gdLst>
                    <a:gd name="connsiteX0" fmla="*/ 1072 w 692"/>
                    <a:gd name="connsiteY0" fmla="*/ 650 h 520"/>
                    <a:gd name="connsiteX1" fmla="*/ 380 w 692"/>
                    <a:gd name="connsiteY1" fmla="*/ 1171 h 520"/>
                    <a:gd name="connsiteX2" fmla="*/ 1072 w 692"/>
                    <a:gd name="connsiteY2" fmla="*/ 650 h 520"/>
                  </a:gdLst>
                  <a:ahLst/>
                  <a:cxnLst>
                    <a:cxn ang="0">
                      <a:pos x="connsiteX0" y="connsiteY0"/>
                    </a:cxn>
                    <a:cxn ang="0">
                      <a:pos x="connsiteX1" y="connsiteY1"/>
                    </a:cxn>
                    <a:cxn ang="0">
                      <a:pos x="connsiteX2" y="connsiteY2"/>
                    </a:cxn>
                  </a:cxnLst>
                  <a:rect l="l" t="t" r="r" b="b"/>
                  <a:pathLst>
                    <a:path w="692" h="520">
                      <a:moveTo>
                        <a:pt x="1072" y="650"/>
                      </a:moveTo>
                      <a:cubicBezTo>
                        <a:pt x="890" y="880"/>
                        <a:pt x="651" y="1059"/>
                        <a:pt x="380" y="1171"/>
                      </a:cubicBezTo>
                      <a:cubicBezTo>
                        <a:pt x="651" y="1059"/>
                        <a:pt x="890" y="880"/>
                        <a:pt x="1072" y="6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4" name="Freeform 4953">
                  <a:extLst>
                    <a:ext uri="{FF2B5EF4-FFF2-40B4-BE49-F238E27FC236}">
                      <a16:creationId xmlns:a16="http://schemas.microsoft.com/office/drawing/2014/main" id="{D145DCC5-FD58-EB69-0A99-EB96734047EE}"/>
                    </a:ext>
                  </a:extLst>
                </p:cNvPr>
                <p:cNvSpPr/>
                <p:nvPr/>
              </p:nvSpPr>
              <p:spPr>
                <a:xfrm rot="-780000">
                  <a:off x="1863124" y="3848264"/>
                  <a:ext cx="520" cy="49"/>
                </a:xfrm>
                <a:custGeom>
                  <a:avLst/>
                  <a:gdLst>
                    <a:gd name="connsiteX0" fmla="*/ 384 w 520"/>
                    <a:gd name="connsiteY0" fmla="*/ 702 h 49"/>
                    <a:gd name="connsiteX1" fmla="*/ 904 w 520"/>
                    <a:gd name="connsiteY1" fmla="*/ 679 h 49"/>
                    <a:gd name="connsiteX2" fmla="*/ 384 w 520"/>
                    <a:gd name="connsiteY2" fmla="*/ 702 h 49"/>
                  </a:gdLst>
                  <a:ahLst/>
                  <a:cxnLst>
                    <a:cxn ang="0">
                      <a:pos x="connsiteX0" y="connsiteY0"/>
                    </a:cxn>
                    <a:cxn ang="0">
                      <a:pos x="connsiteX1" y="connsiteY1"/>
                    </a:cxn>
                    <a:cxn ang="0">
                      <a:pos x="connsiteX2" y="connsiteY2"/>
                    </a:cxn>
                  </a:cxnLst>
                  <a:rect l="l" t="t" r="r" b="b"/>
                  <a:pathLst>
                    <a:path w="520" h="49">
                      <a:moveTo>
                        <a:pt x="384" y="702"/>
                      </a:moveTo>
                      <a:cubicBezTo>
                        <a:pt x="552" y="645"/>
                        <a:pt x="732" y="637"/>
                        <a:pt x="904" y="679"/>
                      </a:cubicBezTo>
                      <a:cubicBezTo>
                        <a:pt x="732" y="637"/>
                        <a:pt x="552" y="645"/>
                        <a:pt x="384" y="7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5" name="Freeform 4954">
                  <a:extLst>
                    <a:ext uri="{FF2B5EF4-FFF2-40B4-BE49-F238E27FC236}">
                      <a16:creationId xmlns:a16="http://schemas.microsoft.com/office/drawing/2014/main" id="{B58BAB34-4E83-189A-B85B-5B2785A4AC5E}"/>
                    </a:ext>
                  </a:extLst>
                </p:cNvPr>
                <p:cNvSpPr/>
                <p:nvPr/>
              </p:nvSpPr>
              <p:spPr>
                <a:xfrm rot="-780000">
                  <a:off x="1838858" y="3870719"/>
                  <a:ext cx="1226" cy="520"/>
                </a:xfrm>
                <a:custGeom>
                  <a:avLst/>
                  <a:gdLst>
                    <a:gd name="connsiteX0" fmla="*/ 380 w 1226"/>
                    <a:gd name="connsiteY0" fmla="*/ 657 h 520"/>
                    <a:gd name="connsiteX1" fmla="*/ 1309 w 1226"/>
                    <a:gd name="connsiteY1" fmla="*/ 1177 h 520"/>
                    <a:gd name="connsiteX2" fmla="*/ 1509 w 1226"/>
                    <a:gd name="connsiteY2" fmla="*/ 1177 h 520"/>
                    <a:gd name="connsiteX3" fmla="*/ 1606 w 1226"/>
                    <a:gd name="connsiteY3" fmla="*/ 977 h 520"/>
                  </a:gdLst>
                  <a:ahLst/>
                  <a:cxnLst>
                    <a:cxn ang="0">
                      <a:pos x="connsiteX0" y="connsiteY0"/>
                    </a:cxn>
                    <a:cxn ang="0">
                      <a:pos x="connsiteX1" y="connsiteY1"/>
                    </a:cxn>
                    <a:cxn ang="0">
                      <a:pos x="connsiteX2" y="connsiteY2"/>
                    </a:cxn>
                    <a:cxn ang="0">
                      <a:pos x="connsiteX3" y="connsiteY3"/>
                    </a:cxn>
                  </a:cxnLst>
                  <a:rect l="l" t="t" r="r" b="b"/>
                  <a:pathLst>
                    <a:path w="1226" h="520">
                      <a:moveTo>
                        <a:pt x="380" y="657"/>
                      </a:moveTo>
                      <a:cubicBezTo>
                        <a:pt x="615" y="938"/>
                        <a:pt x="946" y="1124"/>
                        <a:pt x="1309" y="1177"/>
                      </a:cubicBezTo>
                      <a:lnTo>
                        <a:pt x="1509" y="1177"/>
                      </a:lnTo>
                      <a:lnTo>
                        <a:pt x="1606" y="977"/>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6" name="Freeform 4955">
                  <a:extLst>
                    <a:ext uri="{FF2B5EF4-FFF2-40B4-BE49-F238E27FC236}">
                      <a16:creationId xmlns:a16="http://schemas.microsoft.com/office/drawing/2014/main" id="{A4144A14-6202-0603-002F-5D50388581A3}"/>
                    </a:ext>
                  </a:extLst>
                </p:cNvPr>
                <p:cNvSpPr/>
                <p:nvPr/>
              </p:nvSpPr>
              <p:spPr>
                <a:xfrm rot="-780000">
                  <a:off x="1791913" y="3882907"/>
                  <a:ext cx="3906" cy="6449"/>
                </a:xfrm>
                <a:custGeom>
                  <a:avLst/>
                  <a:gdLst>
                    <a:gd name="connsiteX0" fmla="*/ 2183 w 3906"/>
                    <a:gd name="connsiteY0" fmla="*/ 659 h 6449"/>
                    <a:gd name="connsiteX1" fmla="*/ 372 w 3906"/>
                    <a:gd name="connsiteY1" fmla="*/ 1203 h 6449"/>
                    <a:gd name="connsiteX2" fmla="*/ 836 w 3906"/>
                    <a:gd name="connsiteY2" fmla="*/ 1849 h 6449"/>
                    <a:gd name="connsiteX3" fmla="*/ 1580 w 3906"/>
                    <a:gd name="connsiteY3" fmla="*/ 5794 h 6449"/>
                    <a:gd name="connsiteX4" fmla="*/ 1505 w 3906"/>
                    <a:gd name="connsiteY4" fmla="*/ 7108 h 6449"/>
                    <a:gd name="connsiteX5" fmla="*/ 2323 w 3906"/>
                    <a:gd name="connsiteY5" fmla="*/ 5942 h 6449"/>
                    <a:gd name="connsiteX6" fmla="*/ 3660 w 3906"/>
                    <a:gd name="connsiteY6" fmla="*/ 4702 h 6449"/>
                    <a:gd name="connsiteX7" fmla="*/ 3735 w 3906"/>
                    <a:gd name="connsiteY7" fmla="*/ 2667 h 6449"/>
                    <a:gd name="connsiteX8" fmla="*/ 4278 w 3906"/>
                    <a:gd name="connsiteY8" fmla="*/ 1946 h 6449"/>
                    <a:gd name="connsiteX9" fmla="*/ 4255 w 3906"/>
                    <a:gd name="connsiteY9" fmla="*/ 1872 h 6449"/>
                    <a:gd name="connsiteX10" fmla="*/ 2183 w 3906"/>
                    <a:gd name="connsiteY10" fmla="*/ 659 h 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6" h="6449">
                      <a:moveTo>
                        <a:pt x="2183" y="659"/>
                      </a:moveTo>
                      <a:cubicBezTo>
                        <a:pt x="1539" y="654"/>
                        <a:pt x="907" y="843"/>
                        <a:pt x="372" y="1203"/>
                      </a:cubicBezTo>
                      <a:lnTo>
                        <a:pt x="836" y="1849"/>
                      </a:lnTo>
                      <a:cubicBezTo>
                        <a:pt x="2425" y="3982"/>
                        <a:pt x="2448" y="4005"/>
                        <a:pt x="1580" y="5794"/>
                      </a:cubicBezTo>
                      <a:cubicBezTo>
                        <a:pt x="1323" y="6188"/>
                        <a:pt x="1295" y="6688"/>
                        <a:pt x="1505" y="7108"/>
                      </a:cubicBezTo>
                      <a:cubicBezTo>
                        <a:pt x="1660" y="6649"/>
                        <a:pt x="1944" y="6244"/>
                        <a:pt x="2323" y="5942"/>
                      </a:cubicBezTo>
                      <a:cubicBezTo>
                        <a:pt x="2792" y="5555"/>
                        <a:pt x="3239" y="5141"/>
                        <a:pt x="3660" y="4702"/>
                      </a:cubicBezTo>
                      <a:cubicBezTo>
                        <a:pt x="3386" y="4045"/>
                        <a:pt x="3413" y="3301"/>
                        <a:pt x="3735" y="2667"/>
                      </a:cubicBezTo>
                      <a:cubicBezTo>
                        <a:pt x="3869" y="2394"/>
                        <a:pt x="4053" y="2150"/>
                        <a:pt x="4278" y="1946"/>
                      </a:cubicBezTo>
                      <a:lnTo>
                        <a:pt x="4255" y="1872"/>
                      </a:lnTo>
                      <a:cubicBezTo>
                        <a:pt x="3761" y="1200"/>
                        <a:pt x="3011" y="761"/>
                        <a:pt x="2183" y="6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7" name="Freeform 4956">
                  <a:extLst>
                    <a:ext uri="{FF2B5EF4-FFF2-40B4-BE49-F238E27FC236}">
                      <a16:creationId xmlns:a16="http://schemas.microsoft.com/office/drawing/2014/main" id="{884EFBA9-6872-E3B5-4FEC-8C2FC6068E9A}"/>
                    </a:ext>
                  </a:extLst>
                </p:cNvPr>
                <p:cNvSpPr/>
                <p:nvPr/>
              </p:nvSpPr>
              <p:spPr>
                <a:xfrm rot="-780000">
                  <a:off x="1805992" y="3883692"/>
                  <a:ext cx="2003" cy="4428"/>
                </a:xfrm>
                <a:custGeom>
                  <a:avLst/>
                  <a:gdLst>
                    <a:gd name="connsiteX0" fmla="*/ 2243 w 2003"/>
                    <a:gd name="connsiteY0" fmla="*/ 3484 h 4428"/>
                    <a:gd name="connsiteX1" fmla="*/ 952 w 2003"/>
                    <a:gd name="connsiteY1" fmla="*/ 659 h 4428"/>
                    <a:gd name="connsiteX2" fmla="*/ 432 w 2003"/>
                    <a:gd name="connsiteY2" fmla="*/ 2569 h 4428"/>
                    <a:gd name="connsiteX3" fmla="*/ 1124 w 2003"/>
                    <a:gd name="connsiteY3" fmla="*/ 5022 h 4428"/>
                    <a:gd name="connsiteX4" fmla="*/ 1495 w 2003"/>
                    <a:gd name="connsiteY4" fmla="*/ 5073 h 4428"/>
                    <a:gd name="connsiteX5" fmla="*/ 2243 w 2003"/>
                    <a:gd name="connsiteY5" fmla="*/ 3484 h 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 h="4428">
                      <a:moveTo>
                        <a:pt x="2243" y="3484"/>
                      </a:moveTo>
                      <a:cubicBezTo>
                        <a:pt x="1723" y="1626"/>
                        <a:pt x="1523" y="906"/>
                        <a:pt x="952" y="659"/>
                      </a:cubicBezTo>
                      <a:cubicBezTo>
                        <a:pt x="463" y="1165"/>
                        <a:pt x="267" y="1885"/>
                        <a:pt x="432" y="2569"/>
                      </a:cubicBezTo>
                      <a:cubicBezTo>
                        <a:pt x="605" y="3402"/>
                        <a:pt x="836" y="4222"/>
                        <a:pt x="1124" y="5022"/>
                      </a:cubicBezTo>
                      <a:lnTo>
                        <a:pt x="1495" y="5073"/>
                      </a:lnTo>
                      <a:cubicBezTo>
                        <a:pt x="2369" y="5194"/>
                        <a:pt x="2540" y="4576"/>
                        <a:pt x="2243" y="34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8" name="Freeform 4957">
                  <a:extLst>
                    <a:ext uri="{FF2B5EF4-FFF2-40B4-BE49-F238E27FC236}">
                      <a16:creationId xmlns:a16="http://schemas.microsoft.com/office/drawing/2014/main" id="{FD4F14DE-75B7-4B01-08CB-A6402C857090}"/>
                    </a:ext>
                  </a:extLst>
                </p:cNvPr>
                <p:cNvSpPr/>
                <p:nvPr/>
              </p:nvSpPr>
              <p:spPr>
                <a:xfrm rot="-780000">
                  <a:off x="1852839" y="3909191"/>
                  <a:ext cx="5161" cy="9007"/>
                </a:xfrm>
                <a:custGeom>
                  <a:avLst/>
                  <a:gdLst>
                    <a:gd name="connsiteX0" fmla="*/ 383 w 5161"/>
                    <a:gd name="connsiteY0" fmla="*/ 663 h 9007"/>
                    <a:gd name="connsiteX1" fmla="*/ 1275 w 5161"/>
                    <a:gd name="connsiteY1" fmla="*/ 3962 h 9007"/>
                    <a:gd name="connsiteX2" fmla="*/ 2910 w 5161"/>
                    <a:gd name="connsiteY2" fmla="*/ 8102 h 9007"/>
                    <a:gd name="connsiteX3" fmla="*/ 2984 w 5161"/>
                    <a:gd name="connsiteY3" fmla="*/ 7828 h 9007"/>
                    <a:gd name="connsiteX4" fmla="*/ 4470 w 5161"/>
                    <a:gd name="connsiteY4" fmla="*/ 9366 h 9007"/>
                    <a:gd name="connsiteX5" fmla="*/ 4447 w 5161"/>
                    <a:gd name="connsiteY5" fmla="*/ 9538 h 9007"/>
                    <a:gd name="connsiteX6" fmla="*/ 5018 w 5161"/>
                    <a:gd name="connsiteY6" fmla="*/ 9635 h 9007"/>
                    <a:gd name="connsiteX7" fmla="*/ 5539 w 5161"/>
                    <a:gd name="connsiteY7" fmla="*/ 8446 h 9007"/>
                    <a:gd name="connsiteX8" fmla="*/ 4076 w 5161"/>
                    <a:gd name="connsiteY8" fmla="*/ 2870 h 9007"/>
                    <a:gd name="connsiteX9" fmla="*/ 2910 w 5161"/>
                    <a:gd name="connsiteY9" fmla="*/ 2127 h 9007"/>
                    <a:gd name="connsiteX10" fmla="*/ 383 w 5161"/>
                    <a:gd name="connsiteY10" fmla="*/ 663 h 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61" h="9007">
                      <a:moveTo>
                        <a:pt x="383" y="663"/>
                      </a:moveTo>
                      <a:cubicBezTo>
                        <a:pt x="946" y="1673"/>
                        <a:pt x="1252" y="2806"/>
                        <a:pt x="1275" y="3962"/>
                      </a:cubicBezTo>
                      <a:cubicBezTo>
                        <a:pt x="1353" y="5484"/>
                        <a:pt x="1927" y="6938"/>
                        <a:pt x="2910" y="8102"/>
                      </a:cubicBezTo>
                      <a:lnTo>
                        <a:pt x="2984" y="7828"/>
                      </a:lnTo>
                      <a:cubicBezTo>
                        <a:pt x="3750" y="8571"/>
                        <a:pt x="4377" y="8920"/>
                        <a:pt x="4470" y="9366"/>
                      </a:cubicBezTo>
                      <a:lnTo>
                        <a:pt x="4447" y="9538"/>
                      </a:lnTo>
                      <a:cubicBezTo>
                        <a:pt x="4670" y="9663"/>
                        <a:pt x="4912" y="9710"/>
                        <a:pt x="5018" y="9635"/>
                      </a:cubicBezTo>
                      <a:cubicBezTo>
                        <a:pt x="5386" y="9356"/>
                        <a:pt x="5583" y="8906"/>
                        <a:pt x="5539" y="8446"/>
                      </a:cubicBezTo>
                      <a:cubicBezTo>
                        <a:pt x="4795" y="6662"/>
                        <a:pt x="4670" y="4729"/>
                        <a:pt x="4076" y="2870"/>
                      </a:cubicBezTo>
                      <a:cubicBezTo>
                        <a:pt x="3667" y="2655"/>
                        <a:pt x="3277" y="2407"/>
                        <a:pt x="2910" y="2127"/>
                      </a:cubicBezTo>
                      <a:cubicBezTo>
                        <a:pt x="2130" y="1538"/>
                        <a:pt x="1281" y="1047"/>
                        <a:pt x="383" y="66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59" name="Freeform 4958">
                  <a:extLst>
                    <a:ext uri="{FF2B5EF4-FFF2-40B4-BE49-F238E27FC236}">
                      <a16:creationId xmlns:a16="http://schemas.microsoft.com/office/drawing/2014/main" id="{0310AF08-7C16-C5BD-4FFF-EE55F89D945F}"/>
                    </a:ext>
                  </a:extLst>
                </p:cNvPr>
                <p:cNvSpPr/>
                <p:nvPr/>
              </p:nvSpPr>
              <p:spPr>
                <a:xfrm rot="-780000">
                  <a:off x="1734574" y="3976663"/>
                  <a:ext cx="6440" cy="5864"/>
                </a:xfrm>
                <a:custGeom>
                  <a:avLst/>
                  <a:gdLst>
                    <a:gd name="connsiteX0" fmla="*/ 5414 w 6440"/>
                    <a:gd name="connsiteY0" fmla="*/ 6392 h 5864"/>
                    <a:gd name="connsiteX1" fmla="*/ 5614 w 6440"/>
                    <a:gd name="connsiteY1" fmla="*/ 6540 h 5864"/>
                    <a:gd name="connsiteX2" fmla="*/ 5637 w 6440"/>
                    <a:gd name="connsiteY2" fmla="*/ 6517 h 5864"/>
                    <a:gd name="connsiteX3" fmla="*/ 6803 w 6440"/>
                    <a:gd name="connsiteY3" fmla="*/ 5648 h 5864"/>
                    <a:gd name="connsiteX4" fmla="*/ 6134 w 6440"/>
                    <a:gd name="connsiteY4" fmla="*/ 4631 h 5864"/>
                    <a:gd name="connsiteX5" fmla="*/ 2488 w 6440"/>
                    <a:gd name="connsiteY5" fmla="*/ 984 h 5864"/>
                    <a:gd name="connsiteX6" fmla="*/ 407 w 6440"/>
                    <a:gd name="connsiteY6" fmla="*/ 2350 h 5864"/>
                    <a:gd name="connsiteX7" fmla="*/ 1647 w 6440"/>
                    <a:gd name="connsiteY7" fmla="*/ 4385 h 5864"/>
                    <a:gd name="connsiteX8" fmla="*/ 3385 w 6440"/>
                    <a:gd name="connsiteY8" fmla="*/ 4162 h 5864"/>
                    <a:gd name="connsiteX9" fmla="*/ 5414 w 6440"/>
                    <a:gd name="connsiteY9" fmla="*/ 6392 h 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0" h="5864">
                      <a:moveTo>
                        <a:pt x="5414" y="6392"/>
                      </a:moveTo>
                      <a:lnTo>
                        <a:pt x="5614" y="6540"/>
                      </a:lnTo>
                      <a:lnTo>
                        <a:pt x="5637" y="6517"/>
                      </a:lnTo>
                      <a:lnTo>
                        <a:pt x="6803" y="5648"/>
                      </a:lnTo>
                      <a:cubicBezTo>
                        <a:pt x="6560" y="5323"/>
                        <a:pt x="6337" y="4983"/>
                        <a:pt x="6134" y="4631"/>
                      </a:cubicBezTo>
                      <a:cubicBezTo>
                        <a:pt x="5370" y="3035"/>
                        <a:pt x="4084" y="1748"/>
                        <a:pt x="2488" y="984"/>
                      </a:cubicBezTo>
                      <a:cubicBezTo>
                        <a:pt x="1095" y="366"/>
                        <a:pt x="825" y="612"/>
                        <a:pt x="407" y="2350"/>
                      </a:cubicBezTo>
                      <a:cubicBezTo>
                        <a:pt x="184" y="3279"/>
                        <a:pt x="830" y="3836"/>
                        <a:pt x="1647" y="4385"/>
                      </a:cubicBezTo>
                      <a:cubicBezTo>
                        <a:pt x="2205" y="4193"/>
                        <a:pt x="2796" y="4117"/>
                        <a:pt x="3385" y="4162"/>
                      </a:cubicBezTo>
                      <a:cubicBezTo>
                        <a:pt x="4769" y="4854"/>
                        <a:pt x="5503" y="5476"/>
                        <a:pt x="5414" y="63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0" name="Freeform 4959">
                  <a:extLst>
                    <a:ext uri="{FF2B5EF4-FFF2-40B4-BE49-F238E27FC236}">
                      <a16:creationId xmlns:a16="http://schemas.microsoft.com/office/drawing/2014/main" id="{C2E31301-4D6C-9602-806E-53F32684352E}"/>
                    </a:ext>
                  </a:extLst>
                </p:cNvPr>
                <p:cNvSpPr/>
                <p:nvPr/>
              </p:nvSpPr>
              <p:spPr>
                <a:xfrm rot="-780000">
                  <a:off x="1744410" y="3981200"/>
                  <a:ext cx="8415" cy="9269"/>
                </a:xfrm>
                <a:custGeom>
                  <a:avLst/>
                  <a:gdLst>
                    <a:gd name="connsiteX0" fmla="*/ 433 w 8415"/>
                    <a:gd name="connsiteY0" fmla="*/ 2359 h 9269"/>
                    <a:gd name="connsiteX1" fmla="*/ 1302 w 8415"/>
                    <a:gd name="connsiteY1" fmla="*/ 3920 h 9269"/>
                    <a:gd name="connsiteX2" fmla="*/ 1822 w 8415"/>
                    <a:gd name="connsiteY2" fmla="*/ 4018 h 9269"/>
                    <a:gd name="connsiteX3" fmla="*/ 5640 w 8415"/>
                    <a:gd name="connsiteY3" fmla="*/ 7270 h 9269"/>
                    <a:gd name="connsiteX4" fmla="*/ 7201 w 8415"/>
                    <a:gd name="connsiteY4" fmla="*/ 9946 h 9269"/>
                    <a:gd name="connsiteX5" fmla="*/ 7995 w 8415"/>
                    <a:gd name="connsiteY5" fmla="*/ 7516 h 9269"/>
                    <a:gd name="connsiteX6" fmla="*/ 7795 w 8415"/>
                    <a:gd name="connsiteY6" fmla="*/ 7493 h 9269"/>
                    <a:gd name="connsiteX7" fmla="*/ 8260 w 8415"/>
                    <a:gd name="connsiteY7" fmla="*/ 4817 h 9269"/>
                    <a:gd name="connsiteX8" fmla="*/ 8780 w 8415"/>
                    <a:gd name="connsiteY8" fmla="*/ 4273 h 9269"/>
                    <a:gd name="connsiteX9" fmla="*/ 6871 w 8415"/>
                    <a:gd name="connsiteY9" fmla="*/ 2759 h 9269"/>
                    <a:gd name="connsiteX10" fmla="*/ 3773 w 8415"/>
                    <a:gd name="connsiteY10" fmla="*/ 1295 h 9269"/>
                    <a:gd name="connsiteX11" fmla="*/ 3127 w 8415"/>
                    <a:gd name="connsiteY11" fmla="*/ 1072 h 9269"/>
                    <a:gd name="connsiteX12" fmla="*/ 1390 w 8415"/>
                    <a:gd name="connsiteY12" fmla="*/ 677 h 9269"/>
                    <a:gd name="connsiteX13" fmla="*/ 433 w 8415"/>
                    <a:gd name="connsiteY13" fmla="*/ 2359 h 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15" h="9269">
                      <a:moveTo>
                        <a:pt x="433" y="2359"/>
                      </a:moveTo>
                      <a:cubicBezTo>
                        <a:pt x="630" y="2926"/>
                        <a:pt x="924" y="3454"/>
                        <a:pt x="1302" y="3920"/>
                      </a:cubicBezTo>
                      <a:lnTo>
                        <a:pt x="1822" y="4018"/>
                      </a:lnTo>
                      <a:cubicBezTo>
                        <a:pt x="4200" y="4315"/>
                        <a:pt x="4920" y="4947"/>
                        <a:pt x="5640" y="7270"/>
                      </a:cubicBezTo>
                      <a:cubicBezTo>
                        <a:pt x="5790" y="8332"/>
                        <a:pt x="6350" y="9293"/>
                        <a:pt x="7201" y="9946"/>
                      </a:cubicBezTo>
                      <a:cubicBezTo>
                        <a:pt x="7475" y="9152"/>
                        <a:pt x="7721" y="8334"/>
                        <a:pt x="7995" y="7516"/>
                      </a:cubicBezTo>
                      <a:lnTo>
                        <a:pt x="7795" y="7493"/>
                      </a:lnTo>
                      <a:cubicBezTo>
                        <a:pt x="7967" y="6601"/>
                        <a:pt x="8018" y="5681"/>
                        <a:pt x="8260" y="4817"/>
                      </a:cubicBezTo>
                      <a:cubicBezTo>
                        <a:pt x="8355" y="4574"/>
                        <a:pt x="8542" y="4379"/>
                        <a:pt x="8780" y="4273"/>
                      </a:cubicBezTo>
                      <a:cubicBezTo>
                        <a:pt x="8236" y="3809"/>
                        <a:pt x="7614" y="3307"/>
                        <a:pt x="6871" y="2759"/>
                      </a:cubicBezTo>
                      <a:cubicBezTo>
                        <a:pt x="5896" y="2156"/>
                        <a:pt x="4857" y="1665"/>
                        <a:pt x="3773" y="1295"/>
                      </a:cubicBezTo>
                      <a:lnTo>
                        <a:pt x="3127" y="1072"/>
                      </a:lnTo>
                      <a:cubicBezTo>
                        <a:pt x="2556" y="947"/>
                        <a:pt x="1984" y="826"/>
                        <a:pt x="1390" y="677"/>
                      </a:cubicBezTo>
                      <a:cubicBezTo>
                        <a:pt x="531" y="1091"/>
                        <a:pt x="210" y="1685"/>
                        <a:pt x="433" y="23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1" name="Freeform 4960">
                  <a:extLst>
                    <a:ext uri="{FF2B5EF4-FFF2-40B4-BE49-F238E27FC236}">
                      <a16:creationId xmlns:a16="http://schemas.microsoft.com/office/drawing/2014/main" id="{1B280EF1-EF92-A981-9283-D837234954EC}"/>
                    </a:ext>
                  </a:extLst>
                </p:cNvPr>
                <p:cNvSpPr/>
                <p:nvPr/>
              </p:nvSpPr>
              <p:spPr>
                <a:xfrm rot="-780000">
                  <a:off x="1736230" y="3980110"/>
                  <a:ext cx="3776" cy="2242"/>
                </a:xfrm>
                <a:custGeom>
                  <a:avLst/>
                  <a:gdLst>
                    <a:gd name="connsiteX0" fmla="*/ 1979 w 3776"/>
                    <a:gd name="connsiteY0" fmla="*/ 1776 h 2242"/>
                    <a:gd name="connsiteX1" fmla="*/ 4135 w 3776"/>
                    <a:gd name="connsiteY1" fmla="*/ 2919 h 2242"/>
                    <a:gd name="connsiteX2" fmla="*/ 2100 w 3776"/>
                    <a:gd name="connsiteY2" fmla="*/ 689 h 2242"/>
                    <a:gd name="connsiteX3" fmla="*/ 363 w 3776"/>
                    <a:gd name="connsiteY3" fmla="*/ 912 h 2242"/>
                    <a:gd name="connsiteX4" fmla="*/ 488 w 3776"/>
                    <a:gd name="connsiteY4" fmla="*/ 1010 h 2242"/>
                    <a:gd name="connsiteX5" fmla="*/ 1979 w 3776"/>
                    <a:gd name="connsiteY5" fmla="*/ 1776 h 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6" h="2242">
                      <a:moveTo>
                        <a:pt x="1979" y="1776"/>
                      </a:moveTo>
                      <a:cubicBezTo>
                        <a:pt x="2740" y="2072"/>
                        <a:pt x="3463" y="2456"/>
                        <a:pt x="4135" y="2919"/>
                      </a:cubicBezTo>
                      <a:cubicBezTo>
                        <a:pt x="4209" y="1990"/>
                        <a:pt x="3489" y="1381"/>
                        <a:pt x="2100" y="689"/>
                      </a:cubicBezTo>
                      <a:cubicBezTo>
                        <a:pt x="1512" y="645"/>
                        <a:pt x="921" y="721"/>
                        <a:pt x="363" y="912"/>
                      </a:cubicBezTo>
                      <a:lnTo>
                        <a:pt x="488" y="1010"/>
                      </a:lnTo>
                      <a:cubicBezTo>
                        <a:pt x="962" y="1309"/>
                        <a:pt x="1461" y="1566"/>
                        <a:pt x="1979" y="17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2" name="Freeform 4961">
                  <a:extLst>
                    <a:ext uri="{FF2B5EF4-FFF2-40B4-BE49-F238E27FC236}">
                      <a16:creationId xmlns:a16="http://schemas.microsoft.com/office/drawing/2014/main" id="{3786B85B-AC04-D1A1-C926-4ADD24BDDDC6}"/>
                    </a:ext>
                  </a:extLst>
                </p:cNvPr>
                <p:cNvSpPr/>
                <p:nvPr/>
              </p:nvSpPr>
              <p:spPr>
                <a:xfrm rot="-780000">
                  <a:off x="1797174" y="3896898"/>
                  <a:ext cx="6556" cy="12934"/>
                </a:xfrm>
                <a:custGeom>
                  <a:avLst/>
                  <a:gdLst>
                    <a:gd name="connsiteX0" fmla="*/ 5924 w 6556"/>
                    <a:gd name="connsiteY0" fmla="*/ 1279 h 12934"/>
                    <a:gd name="connsiteX1" fmla="*/ 5032 w 6556"/>
                    <a:gd name="connsiteY1" fmla="*/ 685 h 12934"/>
                    <a:gd name="connsiteX2" fmla="*/ 4340 w 6556"/>
                    <a:gd name="connsiteY2" fmla="*/ 754 h 12934"/>
                    <a:gd name="connsiteX3" fmla="*/ 373 w 6556"/>
                    <a:gd name="connsiteY3" fmla="*/ 1029 h 12934"/>
                    <a:gd name="connsiteX4" fmla="*/ 373 w 6556"/>
                    <a:gd name="connsiteY4" fmla="*/ 1052 h 12934"/>
                    <a:gd name="connsiteX5" fmla="*/ 1562 w 6556"/>
                    <a:gd name="connsiteY5" fmla="*/ 5614 h 12934"/>
                    <a:gd name="connsiteX6" fmla="*/ 2956 w 6556"/>
                    <a:gd name="connsiteY6" fmla="*/ 11961 h 12934"/>
                    <a:gd name="connsiteX7" fmla="*/ 6797 w 6556"/>
                    <a:gd name="connsiteY7" fmla="*/ 13597 h 12934"/>
                    <a:gd name="connsiteX8" fmla="*/ 6848 w 6556"/>
                    <a:gd name="connsiteY8" fmla="*/ 12110 h 12934"/>
                    <a:gd name="connsiteX9" fmla="*/ 4525 w 6556"/>
                    <a:gd name="connsiteY9" fmla="*/ 7324 h 12934"/>
                    <a:gd name="connsiteX10" fmla="*/ 4748 w 6556"/>
                    <a:gd name="connsiteY10" fmla="*/ 2213 h 12934"/>
                    <a:gd name="connsiteX11" fmla="*/ 6188 w 6556"/>
                    <a:gd name="connsiteY11" fmla="*/ 1716 h 12934"/>
                    <a:gd name="connsiteX12" fmla="*/ 6212 w 6556"/>
                    <a:gd name="connsiteY12" fmla="*/ 1047 h 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56" h="12934">
                      <a:moveTo>
                        <a:pt x="5924" y="1279"/>
                      </a:moveTo>
                      <a:cubicBezTo>
                        <a:pt x="5649" y="1080"/>
                        <a:pt x="5306" y="885"/>
                        <a:pt x="5032" y="685"/>
                      </a:cubicBezTo>
                      <a:cubicBezTo>
                        <a:pt x="4813" y="776"/>
                        <a:pt x="4572" y="800"/>
                        <a:pt x="4340" y="754"/>
                      </a:cubicBezTo>
                      <a:cubicBezTo>
                        <a:pt x="3013" y="569"/>
                        <a:pt x="1662" y="662"/>
                        <a:pt x="373" y="1029"/>
                      </a:cubicBezTo>
                      <a:lnTo>
                        <a:pt x="373" y="1052"/>
                      </a:lnTo>
                      <a:cubicBezTo>
                        <a:pt x="1093" y="2469"/>
                        <a:pt x="1498" y="4026"/>
                        <a:pt x="1562" y="5614"/>
                      </a:cubicBezTo>
                      <a:cubicBezTo>
                        <a:pt x="1785" y="7575"/>
                        <a:pt x="2431" y="9605"/>
                        <a:pt x="2956" y="11961"/>
                      </a:cubicBezTo>
                      <a:cubicBezTo>
                        <a:pt x="4349" y="12579"/>
                        <a:pt x="5584" y="13127"/>
                        <a:pt x="6797" y="13597"/>
                      </a:cubicBezTo>
                      <a:cubicBezTo>
                        <a:pt x="6954" y="13116"/>
                        <a:pt x="6971" y="12600"/>
                        <a:pt x="6848" y="12110"/>
                      </a:cubicBezTo>
                      <a:cubicBezTo>
                        <a:pt x="6156" y="10498"/>
                        <a:pt x="5287" y="8909"/>
                        <a:pt x="4525" y="7324"/>
                      </a:cubicBezTo>
                      <a:cubicBezTo>
                        <a:pt x="3336" y="4797"/>
                        <a:pt x="3360" y="3431"/>
                        <a:pt x="4748" y="2213"/>
                      </a:cubicBezTo>
                      <a:cubicBezTo>
                        <a:pt x="5154" y="1882"/>
                        <a:pt x="5664" y="1705"/>
                        <a:pt x="6188" y="1716"/>
                      </a:cubicBezTo>
                      <a:lnTo>
                        <a:pt x="6212" y="1047"/>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3" name="Freeform 4962">
                  <a:extLst>
                    <a:ext uri="{FF2B5EF4-FFF2-40B4-BE49-F238E27FC236}">
                      <a16:creationId xmlns:a16="http://schemas.microsoft.com/office/drawing/2014/main" id="{AEA9BABB-A272-8ECE-C9AE-015E1BEE0242}"/>
                    </a:ext>
                  </a:extLst>
                </p:cNvPr>
                <p:cNvSpPr/>
                <p:nvPr/>
              </p:nvSpPr>
              <p:spPr>
                <a:xfrm rot="-780000">
                  <a:off x="1801442" y="3892747"/>
                  <a:ext cx="3794" cy="4413"/>
                </a:xfrm>
                <a:custGeom>
                  <a:avLst/>
                  <a:gdLst>
                    <a:gd name="connsiteX0" fmla="*/ 406 w 3794"/>
                    <a:gd name="connsiteY0" fmla="*/ 1214 h 4413"/>
                    <a:gd name="connsiteX1" fmla="*/ 606 w 3794"/>
                    <a:gd name="connsiteY1" fmla="*/ 2877 h 4413"/>
                    <a:gd name="connsiteX2" fmla="*/ 731 w 3794"/>
                    <a:gd name="connsiteY2" fmla="*/ 2729 h 4413"/>
                    <a:gd name="connsiteX3" fmla="*/ 1052 w 3794"/>
                    <a:gd name="connsiteY3" fmla="*/ 2752 h 4413"/>
                    <a:gd name="connsiteX4" fmla="*/ 852 w 3794"/>
                    <a:gd name="connsiteY4" fmla="*/ 5075 h 4413"/>
                    <a:gd name="connsiteX5" fmla="*/ 871 w 3794"/>
                    <a:gd name="connsiteY5" fmla="*/ 5075 h 4413"/>
                    <a:gd name="connsiteX6" fmla="*/ 1888 w 3794"/>
                    <a:gd name="connsiteY6" fmla="*/ 4457 h 4413"/>
                    <a:gd name="connsiteX7" fmla="*/ 4168 w 3794"/>
                    <a:gd name="connsiteY7" fmla="*/ 2770 h 4413"/>
                    <a:gd name="connsiteX8" fmla="*/ 374 w 3794"/>
                    <a:gd name="connsiteY8" fmla="*/ 661 h 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4" h="4413">
                      <a:moveTo>
                        <a:pt x="406" y="1214"/>
                      </a:moveTo>
                      <a:cubicBezTo>
                        <a:pt x="457" y="1757"/>
                        <a:pt x="555" y="2329"/>
                        <a:pt x="606" y="2877"/>
                      </a:cubicBezTo>
                      <a:lnTo>
                        <a:pt x="731" y="2729"/>
                      </a:lnTo>
                      <a:lnTo>
                        <a:pt x="1052" y="2752"/>
                      </a:lnTo>
                      <a:cubicBezTo>
                        <a:pt x="978" y="3518"/>
                        <a:pt x="926" y="4290"/>
                        <a:pt x="852" y="5075"/>
                      </a:cubicBezTo>
                      <a:lnTo>
                        <a:pt x="871" y="5075"/>
                      </a:lnTo>
                      <a:cubicBezTo>
                        <a:pt x="1168" y="4852"/>
                        <a:pt x="1516" y="4680"/>
                        <a:pt x="1888" y="4457"/>
                      </a:cubicBezTo>
                      <a:cubicBezTo>
                        <a:pt x="2724" y="4005"/>
                        <a:pt x="3492" y="3438"/>
                        <a:pt x="4168" y="2770"/>
                      </a:cubicBezTo>
                      <a:cubicBezTo>
                        <a:pt x="2905" y="2050"/>
                        <a:pt x="1642" y="1330"/>
                        <a:pt x="374" y="6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4" name="Freeform 4963">
                  <a:extLst>
                    <a:ext uri="{FF2B5EF4-FFF2-40B4-BE49-F238E27FC236}">
                      <a16:creationId xmlns:a16="http://schemas.microsoft.com/office/drawing/2014/main" id="{EA42FAE3-282F-8E96-7217-95A8ADA07F53}"/>
                    </a:ext>
                  </a:extLst>
                </p:cNvPr>
                <p:cNvSpPr/>
                <p:nvPr/>
              </p:nvSpPr>
              <p:spPr>
                <a:xfrm rot="-780000">
                  <a:off x="1800003" y="3893152"/>
                  <a:ext cx="1639" cy="4070"/>
                </a:xfrm>
                <a:custGeom>
                  <a:avLst/>
                  <a:gdLst>
                    <a:gd name="connsiteX0" fmla="*/ 1785 w 1639"/>
                    <a:gd name="connsiteY0" fmla="*/ 810 h 4070"/>
                    <a:gd name="connsiteX1" fmla="*/ 1539 w 1639"/>
                    <a:gd name="connsiteY1" fmla="*/ 661 h 4070"/>
                    <a:gd name="connsiteX2" fmla="*/ 1117 w 1639"/>
                    <a:gd name="connsiteY2" fmla="*/ 2696 h 4070"/>
                    <a:gd name="connsiteX3" fmla="*/ 373 w 1639"/>
                    <a:gd name="connsiteY3" fmla="*/ 4136 h 4070"/>
                    <a:gd name="connsiteX4" fmla="*/ 1265 w 1639"/>
                    <a:gd name="connsiteY4" fmla="*/ 4731 h 4070"/>
                    <a:gd name="connsiteX5" fmla="*/ 1539 w 1639"/>
                    <a:gd name="connsiteY5" fmla="*/ 4485 h 4070"/>
                    <a:gd name="connsiteX6" fmla="*/ 1590 w 1639"/>
                    <a:gd name="connsiteY6" fmla="*/ 3667 h 4070"/>
                    <a:gd name="connsiteX7" fmla="*/ 2013 w 1639"/>
                    <a:gd name="connsiteY7" fmla="*/ 3049 h 4070"/>
                    <a:gd name="connsiteX8" fmla="*/ 1813 w 1639"/>
                    <a:gd name="connsiteY8" fmla="*/ 1386 h 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 h="4070">
                      <a:moveTo>
                        <a:pt x="1785" y="810"/>
                      </a:moveTo>
                      <a:lnTo>
                        <a:pt x="1539" y="661"/>
                      </a:lnTo>
                      <a:cubicBezTo>
                        <a:pt x="1351" y="1329"/>
                        <a:pt x="1210" y="2008"/>
                        <a:pt x="1117" y="2696"/>
                      </a:cubicBezTo>
                      <a:cubicBezTo>
                        <a:pt x="1019" y="3342"/>
                        <a:pt x="843" y="3909"/>
                        <a:pt x="373" y="4136"/>
                      </a:cubicBezTo>
                      <a:cubicBezTo>
                        <a:pt x="647" y="4336"/>
                        <a:pt x="991" y="4531"/>
                        <a:pt x="1265" y="4731"/>
                      </a:cubicBezTo>
                      <a:lnTo>
                        <a:pt x="1539" y="4485"/>
                      </a:lnTo>
                      <a:lnTo>
                        <a:pt x="1590" y="3667"/>
                      </a:lnTo>
                      <a:cubicBezTo>
                        <a:pt x="1590" y="3519"/>
                        <a:pt x="1837" y="3272"/>
                        <a:pt x="2013" y="3049"/>
                      </a:cubicBezTo>
                      <a:cubicBezTo>
                        <a:pt x="1962" y="2506"/>
                        <a:pt x="1864" y="1934"/>
                        <a:pt x="1813" y="13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5" name="Freeform 4964">
                  <a:extLst>
                    <a:ext uri="{FF2B5EF4-FFF2-40B4-BE49-F238E27FC236}">
                      <a16:creationId xmlns:a16="http://schemas.microsoft.com/office/drawing/2014/main" id="{91906917-5C67-B692-335F-03C61E69A6DD}"/>
                    </a:ext>
                  </a:extLst>
                </p:cNvPr>
                <p:cNvSpPr/>
                <p:nvPr/>
              </p:nvSpPr>
              <p:spPr>
                <a:xfrm rot="-780000">
                  <a:off x="1736680" y="4008513"/>
                  <a:ext cx="18146" cy="11146"/>
                </a:xfrm>
                <a:custGeom>
                  <a:avLst/>
                  <a:gdLst>
                    <a:gd name="connsiteX0" fmla="*/ 14641 w 18146"/>
                    <a:gd name="connsiteY0" fmla="*/ 4938 h 11146"/>
                    <a:gd name="connsiteX1" fmla="*/ 14864 w 18146"/>
                    <a:gd name="connsiteY1" fmla="*/ 3646 h 11146"/>
                    <a:gd name="connsiteX2" fmla="*/ 12658 w 18146"/>
                    <a:gd name="connsiteY2" fmla="*/ 3772 h 11146"/>
                    <a:gd name="connsiteX3" fmla="*/ 9188 w 18146"/>
                    <a:gd name="connsiteY3" fmla="*/ 4701 h 11146"/>
                    <a:gd name="connsiteX4" fmla="*/ 5993 w 18146"/>
                    <a:gd name="connsiteY4" fmla="*/ 3163 h 11146"/>
                    <a:gd name="connsiteX5" fmla="*/ 5027 w 18146"/>
                    <a:gd name="connsiteY5" fmla="*/ 1699 h 11146"/>
                    <a:gd name="connsiteX6" fmla="*/ 4530 w 18146"/>
                    <a:gd name="connsiteY6" fmla="*/ 1054 h 11146"/>
                    <a:gd name="connsiteX7" fmla="*/ 2992 w 18146"/>
                    <a:gd name="connsiteY7" fmla="*/ 682 h 11146"/>
                    <a:gd name="connsiteX8" fmla="*/ 1032 w 18146"/>
                    <a:gd name="connsiteY8" fmla="*/ 1648 h 11146"/>
                    <a:gd name="connsiteX9" fmla="*/ 363 w 18146"/>
                    <a:gd name="connsiteY9" fmla="*/ 2763 h 11146"/>
                    <a:gd name="connsiteX10" fmla="*/ 828 w 18146"/>
                    <a:gd name="connsiteY10" fmla="*/ 3632 h 11146"/>
                    <a:gd name="connsiteX11" fmla="*/ 5166 w 18146"/>
                    <a:gd name="connsiteY11" fmla="*/ 4204 h 11146"/>
                    <a:gd name="connsiteX12" fmla="*/ 8264 w 18146"/>
                    <a:gd name="connsiteY12" fmla="*/ 5133 h 11146"/>
                    <a:gd name="connsiteX13" fmla="*/ 9193 w 18146"/>
                    <a:gd name="connsiteY13" fmla="*/ 5876 h 11146"/>
                    <a:gd name="connsiteX14" fmla="*/ 9068 w 18146"/>
                    <a:gd name="connsiteY14" fmla="*/ 6894 h 11146"/>
                    <a:gd name="connsiteX15" fmla="*/ 6787 w 18146"/>
                    <a:gd name="connsiteY15" fmla="*/ 7958 h 11146"/>
                    <a:gd name="connsiteX16" fmla="*/ 5226 w 18146"/>
                    <a:gd name="connsiteY16" fmla="*/ 8055 h 11146"/>
                    <a:gd name="connsiteX17" fmla="*/ 5226 w 18146"/>
                    <a:gd name="connsiteY17" fmla="*/ 8896 h 11146"/>
                    <a:gd name="connsiteX18" fmla="*/ 5524 w 18146"/>
                    <a:gd name="connsiteY18" fmla="*/ 9417 h 11146"/>
                    <a:gd name="connsiteX19" fmla="*/ 9170 w 18146"/>
                    <a:gd name="connsiteY19" fmla="*/ 9788 h 11146"/>
                    <a:gd name="connsiteX20" fmla="*/ 9295 w 18146"/>
                    <a:gd name="connsiteY20" fmla="*/ 9840 h 11146"/>
                    <a:gd name="connsiteX21" fmla="*/ 9760 w 18146"/>
                    <a:gd name="connsiteY21" fmla="*/ 9788 h 11146"/>
                    <a:gd name="connsiteX22" fmla="*/ 12709 w 18146"/>
                    <a:gd name="connsiteY22" fmla="*/ 9171 h 11146"/>
                    <a:gd name="connsiteX23" fmla="*/ 14641 w 18146"/>
                    <a:gd name="connsiteY23" fmla="*/ 10165 h 11146"/>
                    <a:gd name="connsiteX24" fmla="*/ 16081 w 18146"/>
                    <a:gd name="connsiteY24" fmla="*/ 11828 h 11146"/>
                    <a:gd name="connsiteX25" fmla="*/ 18236 w 18146"/>
                    <a:gd name="connsiteY25" fmla="*/ 9747 h 11146"/>
                    <a:gd name="connsiteX26" fmla="*/ 18362 w 18146"/>
                    <a:gd name="connsiteY26" fmla="*/ 7340 h 11146"/>
                    <a:gd name="connsiteX27" fmla="*/ 14693 w 18146"/>
                    <a:gd name="connsiteY27" fmla="*/ 6202 h 11146"/>
                    <a:gd name="connsiteX28" fmla="*/ 14641 w 18146"/>
                    <a:gd name="connsiteY28" fmla="*/ 4938 h 1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146" h="11146">
                      <a:moveTo>
                        <a:pt x="14641" y="4938"/>
                      </a:moveTo>
                      <a:cubicBezTo>
                        <a:pt x="14693" y="4473"/>
                        <a:pt x="14813" y="4069"/>
                        <a:pt x="14864" y="3646"/>
                      </a:cubicBezTo>
                      <a:cubicBezTo>
                        <a:pt x="14127" y="3625"/>
                        <a:pt x="13389" y="3668"/>
                        <a:pt x="12658" y="3772"/>
                      </a:cubicBezTo>
                      <a:cubicBezTo>
                        <a:pt x="11469" y="3920"/>
                        <a:pt x="10378" y="4464"/>
                        <a:pt x="9188" y="4701"/>
                      </a:cubicBezTo>
                      <a:cubicBezTo>
                        <a:pt x="7897" y="4983"/>
                        <a:pt x="6579" y="4349"/>
                        <a:pt x="5993" y="3163"/>
                      </a:cubicBezTo>
                      <a:cubicBezTo>
                        <a:pt x="5696" y="2666"/>
                        <a:pt x="5375" y="2197"/>
                        <a:pt x="5027" y="1699"/>
                      </a:cubicBezTo>
                      <a:cubicBezTo>
                        <a:pt x="4855" y="1453"/>
                        <a:pt x="4678" y="1235"/>
                        <a:pt x="4530" y="1054"/>
                      </a:cubicBezTo>
                      <a:lnTo>
                        <a:pt x="2992" y="682"/>
                      </a:lnTo>
                      <a:cubicBezTo>
                        <a:pt x="2252" y="787"/>
                        <a:pt x="1566" y="1125"/>
                        <a:pt x="1032" y="1648"/>
                      </a:cubicBezTo>
                      <a:cubicBezTo>
                        <a:pt x="809" y="2020"/>
                        <a:pt x="568" y="2392"/>
                        <a:pt x="363" y="2763"/>
                      </a:cubicBezTo>
                      <a:cubicBezTo>
                        <a:pt x="551" y="3034"/>
                        <a:pt x="708" y="3326"/>
                        <a:pt x="828" y="3632"/>
                      </a:cubicBezTo>
                      <a:cubicBezTo>
                        <a:pt x="2230" y="4074"/>
                        <a:pt x="3698" y="4267"/>
                        <a:pt x="5166" y="4204"/>
                      </a:cubicBezTo>
                      <a:cubicBezTo>
                        <a:pt x="6284" y="4058"/>
                        <a:pt x="7411" y="4396"/>
                        <a:pt x="8264" y="5133"/>
                      </a:cubicBezTo>
                      <a:cubicBezTo>
                        <a:pt x="8554" y="5404"/>
                        <a:pt x="8865" y="5652"/>
                        <a:pt x="9193" y="5876"/>
                      </a:cubicBezTo>
                      <a:cubicBezTo>
                        <a:pt x="9959" y="6374"/>
                        <a:pt x="9737" y="6620"/>
                        <a:pt x="9068" y="6894"/>
                      </a:cubicBezTo>
                      <a:cubicBezTo>
                        <a:pt x="8269" y="7159"/>
                        <a:pt x="7504" y="7516"/>
                        <a:pt x="6787" y="7958"/>
                      </a:cubicBezTo>
                      <a:cubicBezTo>
                        <a:pt x="6326" y="8280"/>
                        <a:pt x="5724" y="8318"/>
                        <a:pt x="5226" y="8055"/>
                      </a:cubicBezTo>
                      <a:cubicBezTo>
                        <a:pt x="5226" y="8330"/>
                        <a:pt x="5203" y="8627"/>
                        <a:pt x="5226" y="8896"/>
                      </a:cubicBezTo>
                      <a:cubicBezTo>
                        <a:pt x="5282" y="9091"/>
                        <a:pt x="5384" y="9269"/>
                        <a:pt x="5524" y="9417"/>
                      </a:cubicBezTo>
                      <a:cubicBezTo>
                        <a:pt x="6341" y="8650"/>
                        <a:pt x="6666" y="8771"/>
                        <a:pt x="9170" y="9788"/>
                      </a:cubicBezTo>
                      <a:lnTo>
                        <a:pt x="9295" y="9840"/>
                      </a:lnTo>
                      <a:lnTo>
                        <a:pt x="9760" y="9788"/>
                      </a:lnTo>
                      <a:cubicBezTo>
                        <a:pt x="10730" y="9525"/>
                        <a:pt x="11715" y="9319"/>
                        <a:pt x="12709" y="9171"/>
                      </a:cubicBezTo>
                      <a:cubicBezTo>
                        <a:pt x="13436" y="9308"/>
                        <a:pt x="14107" y="9653"/>
                        <a:pt x="14641" y="10165"/>
                      </a:cubicBezTo>
                      <a:cubicBezTo>
                        <a:pt x="15179" y="10667"/>
                        <a:pt x="15662" y="11224"/>
                        <a:pt x="16081" y="11828"/>
                      </a:cubicBezTo>
                      <a:cubicBezTo>
                        <a:pt x="16904" y="11252"/>
                        <a:pt x="17632" y="10549"/>
                        <a:pt x="18236" y="9747"/>
                      </a:cubicBezTo>
                      <a:cubicBezTo>
                        <a:pt x="18551" y="8982"/>
                        <a:pt x="18595" y="8133"/>
                        <a:pt x="18362" y="7340"/>
                      </a:cubicBezTo>
                      <a:cubicBezTo>
                        <a:pt x="17113" y="7050"/>
                        <a:pt x="15886" y="6669"/>
                        <a:pt x="14693" y="6202"/>
                      </a:cubicBezTo>
                      <a:cubicBezTo>
                        <a:pt x="14344" y="6030"/>
                        <a:pt x="14618" y="5361"/>
                        <a:pt x="14641" y="49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6" name="Freeform 4965">
                  <a:extLst>
                    <a:ext uri="{FF2B5EF4-FFF2-40B4-BE49-F238E27FC236}">
                      <a16:creationId xmlns:a16="http://schemas.microsoft.com/office/drawing/2014/main" id="{655F83AD-CACD-4F37-B3B0-7B13EE6B097F}"/>
                    </a:ext>
                  </a:extLst>
                </p:cNvPr>
                <p:cNvSpPr/>
                <p:nvPr/>
              </p:nvSpPr>
              <p:spPr>
                <a:xfrm rot="-780000">
                  <a:off x="1736372" y="4010131"/>
                  <a:ext cx="1960" cy="1138"/>
                </a:xfrm>
                <a:custGeom>
                  <a:avLst/>
                  <a:gdLst>
                    <a:gd name="connsiteX0" fmla="*/ 535 w 1960"/>
                    <a:gd name="connsiteY0" fmla="*/ 1500 h 1138"/>
                    <a:gd name="connsiteX1" fmla="*/ 363 w 1960"/>
                    <a:gd name="connsiteY1" fmla="*/ 1821 h 1138"/>
                    <a:gd name="connsiteX2" fmla="*/ 2323 w 1960"/>
                    <a:gd name="connsiteY2" fmla="*/ 854 h 1138"/>
                    <a:gd name="connsiteX3" fmla="*/ 1631 w 1960"/>
                    <a:gd name="connsiteY3" fmla="*/ 682 h 1138"/>
                    <a:gd name="connsiteX4" fmla="*/ 535 w 1960"/>
                    <a:gd name="connsiteY4" fmla="*/ 1500 h 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 h="1138">
                      <a:moveTo>
                        <a:pt x="535" y="1500"/>
                      </a:moveTo>
                      <a:lnTo>
                        <a:pt x="363" y="1821"/>
                      </a:lnTo>
                      <a:cubicBezTo>
                        <a:pt x="897" y="1297"/>
                        <a:pt x="1583" y="959"/>
                        <a:pt x="2323" y="854"/>
                      </a:cubicBezTo>
                      <a:lnTo>
                        <a:pt x="1631" y="682"/>
                      </a:lnTo>
                      <a:cubicBezTo>
                        <a:pt x="1229" y="901"/>
                        <a:pt x="859" y="1176"/>
                        <a:pt x="535" y="15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7" name="Freeform 4966">
                  <a:extLst>
                    <a:ext uri="{FF2B5EF4-FFF2-40B4-BE49-F238E27FC236}">
                      <a16:creationId xmlns:a16="http://schemas.microsoft.com/office/drawing/2014/main" id="{589BF377-45EE-4E3A-377E-EB34A696AAA0}"/>
                    </a:ext>
                  </a:extLst>
                </p:cNvPr>
                <p:cNvSpPr/>
                <p:nvPr/>
              </p:nvSpPr>
              <p:spPr>
                <a:xfrm rot="-780000">
                  <a:off x="1745884" y="3973573"/>
                  <a:ext cx="669" cy="1110"/>
                </a:xfrm>
                <a:custGeom>
                  <a:avLst/>
                  <a:gdLst>
                    <a:gd name="connsiteX0" fmla="*/ 863 w 669"/>
                    <a:gd name="connsiteY0" fmla="*/ 676 h 1110"/>
                    <a:gd name="connsiteX1" fmla="*/ 366 w 669"/>
                    <a:gd name="connsiteY1" fmla="*/ 1140 h 1110"/>
                    <a:gd name="connsiteX2" fmla="*/ 492 w 669"/>
                    <a:gd name="connsiteY2" fmla="*/ 1786 h 1110"/>
                    <a:gd name="connsiteX3" fmla="*/ 1012 w 669"/>
                    <a:gd name="connsiteY3" fmla="*/ 1414 h 1110"/>
                    <a:gd name="connsiteX4" fmla="*/ 863 w 669"/>
                    <a:gd name="connsiteY4" fmla="*/ 676 h 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 h="1110">
                      <a:moveTo>
                        <a:pt x="863" y="676"/>
                      </a:moveTo>
                      <a:cubicBezTo>
                        <a:pt x="628" y="734"/>
                        <a:pt x="440" y="909"/>
                        <a:pt x="366" y="1140"/>
                      </a:cubicBezTo>
                      <a:cubicBezTo>
                        <a:pt x="356" y="1362"/>
                        <a:pt x="399" y="1584"/>
                        <a:pt x="492" y="1786"/>
                      </a:cubicBezTo>
                      <a:lnTo>
                        <a:pt x="1012" y="1414"/>
                      </a:lnTo>
                      <a:cubicBezTo>
                        <a:pt x="1069" y="1158"/>
                        <a:pt x="1015" y="890"/>
                        <a:pt x="863"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8" name="Freeform 4967">
                  <a:extLst>
                    <a:ext uri="{FF2B5EF4-FFF2-40B4-BE49-F238E27FC236}">
                      <a16:creationId xmlns:a16="http://schemas.microsoft.com/office/drawing/2014/main" id="{7ABB2BB5-76D2-5A35-FBFD-4F4074C4285D}"/>
                    </a:ext>
                  </a:extLst>
                </p:cNvPr>
                <p:cNvSpPr/>
                <p:nvPr/>
              </p:nvSpPr>
              <p:spPr>
                <a:xfrm rot="-780000">
                  <a:off x="1750028" y="3973531"/>
                  <a:ext cx="8254" cy="8917"/>
                </a:xfrm>
                <a:custGeom>
                  <a:avLst/>
                  <a:gdLst>
                    <a:gd name="connsiteX0" fmla="*/ 2195 w 8254"/>
                    <a:gd name="connsiteY0" fmla="*/ 1410 h 8917"/>
                    <a:gd name="connsiteX1" fmla="*/ 2121 w 8254"/>
                    <a:gd name="connsiteY1" fmla="*/ 1582 h 8917"/>
                    <a:gd name="connsiteX2" fmla="*/ 2098 w 8254"/>
                    <a:gd name="connsiteY2" fmla="*/ 1582 h 8917"/>
                    <a:gd name="connsiteX3" fmla="*/ 2098 w 8254"/>
                    <a:gd name="connsiteY3" fmla="*/ 1605 h 8917"/>
                    <a:gd name="connsiteX4" fmla="*/ 1949 w 8254"/>
                    <a:gd name="connsiteY4" fmla="*/ 1605 h 8917"/>
                    <a:gd name="connsiteX5" fmla="*/ 1926 w 8254"/>
                    <a:gd name="connsiteY5" fmla="*/ 1628 h 8917"/>
                    <a:gd name="connsiteX6" fmla="*/ 1875 w 8254"/>
                    <a:gd name="connsiteY6" fmla="*/ 1726 h 8917"/>
                    <a:gd name="connsiteX7" fmla="*/ 612 w 8254"/>
                    <a:gd name="connsiteY7" fmla="*/ 2915 h 8917"/>
                    <a:gd name="connsiteX8" fmla="*/ 365 w 8254"/>
                    <a:gd name="connsiteY8" fmla="*/ 3115 h 8917"/>
                    <a:gd name="connsiteX9" fmla="*/ 2028 w 8254"/>
                    <a:gd name="connsiteY9" fmla="*/ 4778 h 8917"/>
                    <a:gd name="connsiteX10" fmla="*/ 3245 w 8254"/>
                    <a:gd name="connsiteY10" fmla="*/ 5201 h 8917"/>
                    <a:gd name="connsiteX11" fmla="*/ 3937 w 8254"/>
                    <a:gd name="connsiteY11" fmla="*/ 6567 h 8917"/>
                    <a:gd name="connsiteX12" fmla="*/ 3343 w 8254"/>
                    <a:gd name="connsiteY12" fmla="*/ 6990 h 8917"/>
                    <a:gd name="connsiteX13" fmla="*/ 6292 w 8254"/>
                    <a:gd name="connsiteY13" fmla="*/ 9197 h 8917"/>
                    <a:gd name="connsiteX14" fmla="*/ 7059 w 8254"/>
                    <a:gd name="connsiteY14" fmla="*/ 9397 h 8917"/>
                    <a:gd name="connsiteX15" fmla="*/ 7333 w 8254"/>
                    <a:gd name="connsiteY15" fmla="*/ 7389 h 8917"/>
                    <a:gd name="connsiteX16" fmla="*/ 6144 w 8254"/>
                    <a:gd name="connsiteY16" fmla="*/ 4388 h 8917"/>
                    <a:gd name="connsiteX17" fmla="*/ 6315 w 8254"/>
                    <a:gd name="connsiteY17" fmla="*/ 3319 h 8917"/>
                    <a:gd name="connsiteX18" fmla="*/ 5795 w 8254"/>
                    <a:gd name="connsiteY18" fmla="*/ 1684 h 8917"/>
                    <a:gd name="connsiteX19" fmla="*/ 4402 w 8254"/>
                    <a:gd name="connsiteY19" fmla="*/ 1219 h 8917"/>
                    <a:gd name="connsiteX20" fmla="*/ 2367 w 8254"/>
                    <a:gd name="connsiteY20" fmla="*/ 676 h 8917"/>
                    <a:gd name="connsiteX21" fmla="*/ 2293 w 8254"/>
                    <a:gd name="connsiteY21" fmla="*/ 1098 h 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54" h="8917">
                      <a:moveTo>
                        <a:pt x="2195" y="1410"/>
                      </a:moveTo>
                      <a:lnTo>
                        <a:pt x="2121" y="1582"/>
                      </a:lnTo>
                      <a:lnTo>
                        <a:pt x="2098" y="1582"/>
                      </a:lnTo>
                      <a:lnTo>
                        <a:pt x="2098" y="1605"/>
                      </a:lnTo>
                      <a:lnTo>
                        <a:pt x="1949" y="1605"/>
                      </a:lnTo>
                      <a:lnTo>
                        <a:pt x="1926" y="1628"/>
                      </a:lnTo>
                      <a:lnTo>
                        <a:pt x="1875" y="1726"/>
                      </a:lnTo>
                      <a:cubicBezTo>
                        <a:pt x="1548" y="2211"/>
                        <a:pt x="1116" y="2618"/>
                        <a:pt x="612" y="2915"/>
                      </a:cubicBezTo>
                      <a:lnTo>
                        <a:pt x="365" y="3115"/>
                      </a:lnTo>
                      <a:cubicBezTo>
                        <a:pt x="980" y="3606"/>
                        <a:pt x="1538" y="4164"/>
                        <a:pt x="2028" y="4778"/>
                      </a:cubicBezTo>
                      <a:cubicBezTo>
                        <a:pt x="2444" y="4889"/>
                        <a:pt x="2850" y="5030"/>
                        <a:pt x="3245" y="5201"/>
                      </a:cubicBezTo>
                      <a:cubicBezTo>
                        <a:pt x="4039" y="5550"/>
                        <a:pt x="4639" y="6019"/>
                        <a:pt x="3937" y="6567"/>
                      </a:cubicBezTo>
                      <a:lnTo>
                        <a:pt x="3343" y="6990"/>
                      </a:lnTo>
                      <a:cubicBezTo>
                        <a:pt x="3894" y="8174"/>
                        <a:pt x="5001" y="9003"/>
                        <a:pt x="6292" y="9197"/>
                      </a:cubicBezTo>
                      <a:lnTo>
                        <a:pt x="7059" y="9397"/>
                      </a:lnTo>
                      <a:cubicBezTo>
                        <a:pt x="9065" y="9861"/>
                        <a:pt x="9116" y="9620"/>
                        <a:pt x="7333" y="7389"/>
                      </a:cubicBezTo>
                      <a:cubicBezTo>
                        <a:pt x="6531" y="6601"/>
                        <a:pt x="6099" y="5511"/>
                        <a:pt x="6144" y="4388"/>
                      </a:cubicBezTo>
                      <a:cubicBezTo>
                        <a:pt x="6243" y="4040"/>
                        <a:pt x="6301" y="3681"/>
                        <a:pt x="6315" y="3319"/>
                      </a:cubicBezTo>
                      <a:cubicBezTo>
                        <a:pt x="6268" y="2742"/>
                        <a:pt x="6090" y="2182"/>
                        <a:pt x="5795" y="1684"/>
                      </a:cubicBezTo>
                      <a:cubicBezTo>
                        <a:pt x="5595" y="1410"/>
                        <a:pt x="4866" y="1335"/>
                        <a:pt x="4402" y="1219"/>
                      </a:cubicBezTo>
                      <a:cubicBezTo>
                        <a:pt x="3710" y="1019"/>
                        <a:pt x="3036" y="871"/>
                        <a:pt x="2367" y="676"/>
                      </a:cubicBezTo>
                      <a:lnTo>
                        <a:pt x="2293" y="109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69" name="Freeform 4968">
                  <a:extLst>
                    <a:ext uri="{FF2B5EF4-FFF2-40B4-BE49-F238E27FC236}">
                      <a16:creationId xmlns:a16="http://schemas.microsoft.com/office/drawing/2014/main" id="{CBA29953-09EE-0638-22C6-0422687325CD}"/>
                    </a:ext>
                  </a:extLst>
                </p:cNvPr>
                <p:cNvSpPr/>
                <p:nvPr/>
              </p:nvSpPr>
              <p:spPr>
                <a:xfrm rot="-780000">
                  <a:off x="1746113" y="3974271"/>
                  <a:ext cx="520" cy="669"/>
                </a:xfrm>
                <a:custGeom>
                  <a:avLst/>
                  <a:gdLst>
                    <a:gd name="connsiteX0" fmla="*/ 490 w 520"/>
                    <a:gd name="connsiteY0" fmla="*/ 1345 h 669"/>
                    <a:gd name="connsiteX1" fmla="*/ 639 w 520"/>
                    <a:gd name="connsiteY1" fmla="*/ 1196 h 669"/>
                    <a:gd name="connsiteX2" fmla="*/ 885 w 520"/>
                    <a:gd name="connsiteY2" fmla="*/ 676 h 669"/>
                    <a:gd name="connsiteX3" fmla="*/ 365 w 520"/>
                    <a:gd name="connsiteY3" fmla="*/ 1048 h 669"/>
                  </a:gdLst>
                  <a:ahLst/>
                  <a:cxnLst>
                    <a:cxn ang="0">
                      <a:pos x="connsiteX0" y="connsiteY0"/>
                    </a:cxn>
                    <a:cxn ang="0">
                      <a:pos x="connsiteX1" y="connsiteY1"/>
                    </a:cxn>
                    <a:cxn ang="0">
                      <a:pos x="connsiteX2" y="connsiteY2"/>
                    </a:cxn>
                    <a:cxn ang="0">
                      <a:pos x="connsiteX3" y="connsiteY3"/>
                    </a:cxn>
                  </a:cxnLst>
                  <a:rect l="l" t="t" r="r" b="b"/>
                  <a:pathLst>
                    <a:path w="520" h="669">
                      <a:moveTo>
                        <a:pt x="490" y="1345"/>
                      </a:moveTo>
                      <a:lnTo>
                        <a:pt x="639" y="1196"/>
                      </a:lnTo>
                      <a:cubicBezTo>
                        <a:pt x="751" y="1038"/>
                        <a:pt x="834" y="862"/>
                        <a:pt x="885" y="676"/>
                      </a:cubicBezTo>
                      <a:lnTo>
                        <a:pt x="365" y="104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0" name="Freeform 4969">
                  <a:extLst>
                    <a:ext uri="{FF2B5EF4-FFF2-40B4-BE49-F238E27FC236}">
                      <a16:creationId xmlns:a16="http://schemas.microsoft.com/office/drawing/2014/main" id="{9B2B5579-F46E-5FFE-D997-B5E7CE8220C0}"/>
                    </a:ext>
                  </a:extLst>
                </p:cNvPr>
                <p:cNvSpPr/>
                <p:nvPr/>
              </p:nvSpPr>
              <p:spPr>
                <a:xfrm rot="-780000">
                  <a:off x="1770709" y="3897842"/>
                  <a:ext cx="9165" cy="9524"/>
                </a:xfrm>
                <a:custGeom>
                  <a:avLst/>
                  <a:gdLst>
                    <a:gd name="connsiteX0" fmla="*/ 9037 w 9165"/>
                    <a:gd name="connsiteY0" fmla="*/ 6070 h 9524"/>
                    <a:gd name="connsiteX1" fmla="*/ 6310 w 9165"/>
                    <a:gd name="connsiteY1" fmla="*/ 2720 h 9524"/>
                    <a:gd name="connsiteX2" fmla="*/ 1898 w 9165"/>
                    <a:gd name="connsiteY2" fmla="*/ 3018 h 9524"/>
                    <a:gd name="connsiteX3" fmla="*/ 1252 w 9165"/>
                    <a:gd name="connsiteY3" fmla="*/ 2623 h 9524"/>
                    <a:gd name="connsiteX4" fmla="*/ 435 w 9165"/>
                    <a:gd name="connsiteY4" fmla="*/ 662 h 9524"/>
                    <a:gd name="connsiteX5" fmla="*/ 412 w 9165"/>
                    <a:gd name="connsiteY5" fmla="*/ 862 h 9524"/>
                    <a:gd name="connsiteX6" fmla="*/ 1429 w 9165"/>
                    <a:gd name="connsiteY6" fmla="*/ 3515 h 9524"/>
                    <a:gd name="connsiteX7" fmla="*/ 6041 w 9165"/>
                    <a:gd name="connsiteY7" fmla="*/ 8895 h 9524"/>
                    <a:gd name="connsiteX8" fmla="*/ 7435 w 9165"/>
                    <a:gd name="connsiteY8" fmla="*/ 10187 h 9524"/>
                    <a:gd name="connsiteX9" fmla="*/ 8498 w 9165"/>
                    <a:gd name="connsiteY9" fmla="*/ 8672 h 9524"/>
                    <a:gd name="connsiteX10" fmla="*/ 9515 w 9165"/>
                    <a:gd name="connsiteY10" fmla="*/ 7158 h 9524"/>
                    <a:gd name="connsiteX11" fmla="*/ 9037 w 9165"/>
                    <a:gd name="connsiteY11" fmla="*/ 6070 h 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5" h="9524">
                      <a:moveTo>
                        <a:pt x="9037" y="6070"/>
                      </a:moveTo>
                      <a:cubicBezTo>
                        <a:pt x="8008" y="5057"/>
                        <a:pt x="7093" y="3934"/>
                        <a:pt x="6310" y="2720"/>
                      </a:cubicBezTo>
                      <a:cubicBezTo>
                        <a:pt x="4909" y="3289"/>
                        <a:pt x="3363" y="3393"/>
                        <a:pt x="1898" y="3018"/>
                      </a:cubicBezTo>
                      <a:cubicBezTo>
                        <a:pt x="1663" y="2922"/>
                        <a:pt x="1445" y="2788"/>
                        <a:pt x="1252" y="2623"/>
                      </a:cubicBezTo>
                      <a:cubicBezTo>
                        <a:pt x="762" y="2083"/>
                        <a:pt x="473" y="1390"/>
                        <a:pt x="435" y="662"/>
                      </a:cubicBezTo>
                      <a:lnTo>
                        <a:pt x="412" y="862"/>
                      </a:lnTo>
                      <a:cubicBezTo>
                        <a:pt x="231" y="1866"/>
                        <a:pt x="623" y="2889"/>
                        <a:pt x="1429" y="3515"/>
                      </a:cubicBezTo>
                      <a:cubicBezTo>
                        <a:pt x="3228" y="5066"/>
                        <a:pt x="4783" y="6880"/>
                        <a:pt x="6041" y="8895"/>
                      </a:cubicBezTo>
                      <a:cubicBezTo>
                        <a:pt x="6461" y="9371"/>
                        <a:pt x="6928" y="9804"/>
                        <a:pt x="7435" y="10187"/>
                      </a:cubicBezTo>
                      <a:lnTo>
                        <a:pt x="8498" y="8672"/>
                      </a:lnTo>
                      <a:cubicBezTo>
                        <a:pt x="8870" y="8152"/>
                        <a:pt x="9190" y="7683"/>
                        <a:pt x="9515" y="7158"/>
                      </a:cubicBezTo>
                      <a:cubicBezTo>
                        <a:pt x="9613" y="7041"/>
                        <a:pt x="9306" y="6321"/>
                        <a:pt x="9037" y="60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1" name="Freeform 4970">
                  <a:extLst>
                    <a:ext uri="{FF2B5EF4-FFF2-40B4-BE49-F238E27FC236}">
                      <a16:creationId xmlns:a16="http://schemas.microsoft.com/office/drawing/2014/main" id="{C0B76F68-04B7-CE45-2BC4-14FA8F85F84A}"/>
                    </a:ext>
                  </a:extLst>
                </p:cNvPr>
                <p:cNvSpPr/>
                <p:nvPr/>
              </p:nvSpPr>
              <p:spPr>
                <a:xfrm rot="-780000">
                  <a:off x="1769393" y="3894711"/>
                  <a:ext cx="3000" cy="2148"/>
                </a:xfrm>
                <a:custGeom>
                  <a:avLst/>
                  <a:gdLst>
                    <a:gd name="connsiteX0" fmla="*/ 1139 w 3000"/>
                    <a:gd name="connsiteY0" fmla="*/ 2308 h 2148"/>
                    <a:gd name="connsiteX1" fmla="*/ 3369 w 3000"/>
                    <a:gd name="connsiteY1" fmla="*/ 2731 h 2148"/>
                    <a:gd name="connsiteX2" fmla="*/ 1882 w 3000"/>
                    <a:gd name="connsiteY2" fmla="*/ 1142 h 2148"/>
                    <a:gd name="connsiteX3" fmla="*/ 568 w 3000"/>
                    <a:gd name="connsiteY3" fmla="*/ 1416 h 2148"/>
                    <a:gd name="connsiteX4" fmla="*/ 368 w 3000"/>
                    <a:gd name="connsiteY4" fmla="*/ 2810 h 2148"/>
                    <a:gd name="connsiteX5" fmla="*/ 1139 w 3000"/>
                    <a:gd name="connsiteY5" fmla="*/ 2308 h 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 h="2148">
                      <a:moveTo>
                        <a:pt x="1139" y="2308"/>
                      </a:moveTo>
                      <a:cubicBezTo>
                        <a:pt x="1882" y="2433"/>
                        <a:pt x="2625" y="2582"/>
                        <a:pt x="3369" y="2731"/>
                      </a:cubicBezTo>
                      <a:cubicBezTo>
                        <a:pt x="2904" y="2187"/>
                        <a:pt x="2379" y="1639"/>
                        <a:pt x="1882" y="1142"/>
                      </a:cubicBezTo>
                      <a:cubicBezTo>
                        <a:pt x="1190" y="375"/>
                        <a:pt x="693" y="570"/>
                        <a:pt x="568" y="1416"/>
                      </a:cubicBezTo>
                      <a:lnTo>
                        <a:pt x="368" y="2810"/>
                      </a:lnTo>
                      <a:cubicBezTo>
                        <a:pt x="596" y="2508"/>
                        <a:pt x="916" y="2257"/>
                        <a:pt x="1139" y="23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2" name="Freeform 4971">
                  <a:extLst>
                    <a:ext uri="{FF2B5EF4-FFF2-40B4-BE49-F238E27FC236}">
                      <a16:creationId xmlns:a16="http://schemas.microsoft.com/office/drawing/2014/main" id="{FFBA9FCE-3A12-F205-91F5-D6A48C0D0893}"/>
                    </a:ext>
                  </a:extLst>
                </p:cNvPr>
                <p:cNvSpPr/>
                <p:nvPr/>
              </p:nvSpPr>
              <p:spPr>
                <a:xfrm rot="-780000">
                  <a:off x="1728669" y="3967892"/>
                  <a:ext cx="7009" cy="4822"/>
                </a:xfrm>
                <a:custGeom>
                  <a:avLst/>
                  <a:gdLst>
                    <a:gd name="connsiteX0" fmla="*/ 6288 w 7009"/>
                    <a:gd name="connsiteY0" fmla="*/ 5066 h 4822"/>
                    <a:gd name="connsiteX1" fmla="*/ 6957 w 7009"/>
                    <a:gd name="connsiteY1" fmla="*/ 4768 h 4822"/>
                    <a:gd name="connsiteX2" fmla="*/ 6089 w 7009"/>
                    <a:gd name="connsiteY2" fmla="*/ 1595 h 4822"/>
                    <a:gd name="connsiteX3" fmla="*/ 6065 w 7009"/>
                    <a:gd name="connsiteY3" fmla="*/ 2315 h 4822"/>
                    <a:gd name="connsiteX4" fmla="*/ 6014 w 7009"/>
                    <a:gd name="connsiteY4" fmla="*/ 3109 h 4822"/>
                    <a:gd name="connsiteX5" fmla="*/ 1876 w 7009"/>
                    <a:gd name="connsiteY5" fmla="*/ 2115 h 4822"/>
                    <a:gd name="connsiteX6" fmla="*/ 2271 w 7009"/>
                    <a:gd name="connsiteY6" fmla="*/ 675 h 4822"/>
                    <a:gd name="connsiteX7" fmla="*/ 733 w 7009"/>
                    <a:gd name="connsiteY7" fmla="*/ 1047 h 4822"/>
                    <a:gd name="connsiteX8" fmla="*/ 459 w 7009"/>
                    <a:gd name="connsiteY8" fmla="*/ 1692 h 4822"/>
                    <a:gd name="connsiteX9" fmla="*/ 362 w 7009"/>
                    <a:gd name="connsiteY9" fmla="*/ 2115 h 4822"/>
                    <a:gd name="connsiteX10" fmla="*/ 1291 w 7009"/>
                    <a:gd name="connsiteY10" fmla="*/ 2710 h 4822"/>
                    <a:gd name="connsiteX11" fmla="*/ 4937 w 7009"/>
                    <a:gd name="connsiteY11" fmla="*/ 5498 h 4822"/>
                    <a:gd name="connsiteX12" fmla="*/ 6288 w 7009"/>
                    <a:gd name="connsiteY12" fmla="*/ 5066 h 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9" h="4822">
                      <a:moveTo>
                        <a:pt x="6288" y="5066"/>
                      </a:moveTo>
                      <a:cubicBezTo>
                        <a:pt x="6505" y="4953"/>
                        <a:pt x="6728" y="4853"/>
                        <a:pt x="6957" y="4768"/>
                      </a:cubicBezTo>
                      <a:cubicBezTo>
                        <a:pt x="7724" y="4225"/>
                        <a:pt x="7422" y="2984"/>
                        <a:pt x="6089" y="1595"/>
                      </a:cubicBezTo>
                      <a:cubicBezTo>
                        <a:pt x="6089" y="1818"/>
                        <a:pt x="6089" y="2059"/>
                        <a:pt x="6065" y="2315"/>
                      </a:cubicBezTo>
                      <a:lnTo>
                        <a:pt x="6014" y="3109"/>
                      </a:lnTo>
                      <a:lnTo>
                        <a:pt x="1876" y="2115"/>
                      </a:lnTo>
                      <a:cubicBezTo>
                        <a:pt x="2048" y="1572"/>
                        <a:pt x="2150" y="1098"/>
                        <a:pt x="2271" y="675"/>
                      </a:cubicBezTo>
                      <a:cubicBezTo>
                        <a:pt x="1738" y="689"/>
                        <a:pt x="1214" y="816"/>
                        <a:pt x="733" y="1047"/>
                      </a:cubicBezTo>
                      <a:cubicBezTo>
                        <a:pt x="621" y="1252"/>
                        <a:pt x="529" y="1468"/>
                        <a:pt x="459" y="1692"/>
                      </a:cubicBezTo>
                      <a:lnTo>
                        <a:pt x="362" y="2115"/>
                      </a:lnTo>
                      <a:cubicBezTo>
                        <a:pt x="693" y="2276"/>
                        <a:pt x="1005" y="2476"/>
                        <a:pt x="1291" y="2710"/>
                      </a:cubicBezTo>
                      <a:cubicBezTo>
                        <a:pt x="2341" y="3838"/>
                        <a:pt x="3573" y="4780"/>
                        <a:pt x="4937" y="5498"/>
                      </a:cubicBezTo>
                      <a:cubicBezTo>
                        <a:pt x="5364" y="5290"/>
                        <a:pt x="5819" y="5145"/>
                        <a:pt x="6288" y="50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3" name="Freeform 4972">
                  <a:extLst>
                    <a:ext uri="{FF2B5EF4-FFF2-40B4-BE49-F238E27FC236}">
                      <a16:creationId xmlns:a16="http://schemas.microsoft.com/office/drawing/2014/main" id="{F6F1C282-DEA4-737F-0CD0-353CFD1B2244}"/>
                    </a:ext>
                  </a:extLst>
                </p:cNvPr>
                <p:cNvSpPr/>
                <p:nvPr/>
              </p:nvSpPr>
              <p:spPr>
                <a:xfrm rot="-780000">
                  <a:off x="1729905" y="3975152"/>
                  <a:ext cx="2972" cy="775"/>
                </a:xfrm>
                <a:custGeom>
                  <a:avLst/>
                  <a:gdLst>
                    <a:gd name="connsiteX0" fmla="*/ 654 w 2972"/>
                    <a:gd name="connsiteY0" fmla="*/ 812 h 775"/>
                    <a:gd name="connsiteX1" fmla="*/ 2020 w 2972"/>
                    <a:gd name="connsiteY1" fmla="*/ 1309 h 775"/>
                    <a:gd name="connsiteX2" fmla="*/ 3334 w 2972"/>
                    <a:gd name="connsiteY2" fmla="*/ 1137 h 775"/>
                    <a:gd name="connsiteX3" fmla="*/ 362 w 2972"/>
                    <a:gd name="connsiteY3" fmla="*/ 714 h 775"/>
                  </a:gdLst>
                  <a:ahLst/>
                  <a:cxnLst>
                    <a:cxn ang="0">
                      <a:pos x="connsiteX0" y="connsiteY0"/>
                    </a:cxn>
                    <a:cxn ang="0">
                      <a:pos x="connsiteX1" y="connsiteY1"/>
                    </a:cxn>
                    <a:cxn ang="0">
                      <a:pos x="connsiteX2" y="connsiteY2"/>
                    </a:cxn>
                    <a:cxn ang="0">
                      <a:pos x="connsiteX3" y="connsiteY3"/>
                    </a:cxn>
                  </a:cxnLst>
                  <a:rect l="l" t="t" r="r" b="b"/>
                  <a:pathLst>
                    <a:path w="2972" h="775">
                      <a:moveTo>
                        <a:pt x="654" y="812"/>
                      </a:moveTo>
                      <a:lnTo>
                        <a:pt x="2020" y="1309"/>
                      </a:lnTo>
                      <a:cubicBezTo>
                        <a:pt x="2666" y="1532"/>
                        <a:pt x="3112" y="1509"/>
                        <a:pt x="3334" y="1137"/>
                      </a:cubicBezTo>
                      <a:cubicBezTo>
                        <a:pt x="2396" y="745"/>
                        <a:pt x="1373" y="599"/>
                        <a:pt x="362" y="7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4" name="Freeform 4973">
                  <a:extLst>
                    <a:ext uri="{FF2B5EF4-FFF2-40B4-BE49-F238E27FC236}">
                      <a16:creationId xmlns:a16="http://schemas.microsoft.com/office/drawing/2014/main" id="{AF252358-2FEA-15AF-CEF5-F4FE70531F43}"/>
                    </a:ext>
                  </a:extLst>
                </p:cNvPr>
                <p:cNvSpPr/>
                <p:nvPr/>
              </p:nvSpPr>
              <p:spPr>
                <a:xfrm rot="-780000">
                  <a:off x="1734930" y="3971310"/>
                  <a:ext cx="668" cy="297"/>
                </a:xfrm>
                <a:custGeom>
                  <a:avLst/>
                  <a:gdLst>
                    <a:gd name="connsiteX0" fmla="*/ 363 w 668"/>
                    <a:gd name="connsiteY0" fmla="*/ 973 h 297"/>
                    <a:gd name="connsiteX1" fmla="*/ 386 w 668"/>
                    <a:gd name="connsiteY1" fmla="*/ 973 h 297"/>
                    <a:gd name="connsiteX2" fmla="*/ 1032 w 668"/>
                    <a:gd name="connsiteY2" fmla="*/ 675 h 297"/>
                    <a:gd name="connsiteX3" fmla="*/ 363 w 668"/>
                    <a:gd name="connsiteY3" fmla="*/ 973 h 297"/>
                  </a:gdLst>
                  <a:ahLst/>
                  <a:cxnLst>
                    <a:cxn ang="0">
                      <a:pos x="connsiteX0" y="connsiteY0"/>
                    </a:cxn>
                    <a:cxn ang="0">
                      <a:pos x="connsiteX1" y="connsiteY1"/>
                    </a:cxn>
                    <a:cxn ang="0">
                      <a:pos x="connsiteX2" y="connsiteY2"/>
                    </a:cxn>
                    <a:cxn ang="0">
                      <a:pos x="connsiteX3" y="connsiteY3"/>
                    </a:cxn>
                  </a:cxnLst>
                  <a:rect l="l" t="t" r="r" b="b"/>
                  <a:pathLst>
                    <a:path w="668" h="297">
                      <a:moveTo>
                        <a:pt x="363" y="973"/>
                      </a:moveTo>
                      <a:lnTo>
                        <a:pt x="386" y="973"/>
                      </a:lnTo>
                      <a:cubicBezTo>
                        <a:pt x="621" y="925"/>
                        <a:pt x="842" y="823"/>
                        <a:pt x="1032" y="675"/>
                      </a:cubicBezTo>
                      <a:cubicBezTo>
                        <a:pt x="803" y="760"/>
                        <a:pt x="579" y="860"/>
                        <a:pt x="363" y="9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5" name="Freeform 4974">
                  <a:extLst>
                    <a:ext uri="{FF2B5EF4-FFF2-40B4-BE49-F238E27FC236}">
                      <a16:creationId xmlns:a16="http://schemas.microsoft.com/office/drawing/2014/main" id="{A58AFCF9-70F0-9EFF-414A-BE7BB44B3E3B}"/>
                    </a:ext>
                  </a:extLst>
                </p:cNvPr>
                <p:cNvSpPr/>
                <p:nvPr/>
              </p:nvSpPr>
              <p:spPr>
                <a:xfrm rot="-780000">
                  <a:off x="1794039" y="3957441"/>
                  <a:ext cx="11198" cy="9436"/>
                </a:xfrm>
                <a:custGeom>
                  <a:avLst/>
                  <a:gdLst>
                    <a:gd name="connsiteX0" fmla="*/ 837 w 11198"/>
                    <a:gd name="connsiteY0" fmla="*/ 761 h 9436"/>
                    <a:gd name="connsiteX1" fmla="*/ 373 w 11198"/>
                    <a:gd name="connsiteY1" fmla="*/ 5495 h 9436"/>
                    <a:gd name="connsiteX2" fmla="*/ 1116 w 11198"/>
                    <a:gd name="connsiteY2" fmla="*/ 5398 h 9436"/>
                    <a:gd name="connsiteX3" fmla="*/ 5060 w 11198"/>
                    <a:gd name="connsiteY3" fmla="*/ 7033 h 9436"/>
                    <a:gd name="connsiteX4" fmla="*/ 5557 w 11198"/>
                    <a:gd name="connsiteY4" fmla="*/ 7962 h 9436"/>
                    <a:gd name="connsiteX5" fmla="*/ 5877 w 11198"/>
                    <a:gd name="connsiteY5" fmla="*/ 8209 h 9436"/>
                    <a:gd name="connsiteX6" fmla="*/ 8348 w 11198"/>
                    <a:gd name="connsiteY6" fmla="*/ 9259 h 9436"/>
                    <a:gd name="connsiteX7" fmla="*/ 11098 w 11198"/>
                    <a:gd name="connsiteY7" fmla="*/ 10100 h 9436"/>
                    <a:gd name="connsiteX8" fmla="*/ 11446 w 11198"/>
                    <a:gd name="connsiteY8" fmla="*/ 10048 h 9436"/>
                    <a:gd name="connsiteX9" fmla="*/ 11572 w 11198"/>
                    <a:gd name="connsiteY9" fmla="*/ 9082 h 9436"/>
                    <a:gd name="connsiteX10" fmla="*/ 10754 w 11198"/>
                    <a:gd name="connsiteY10" fmla="*/ 8264 h 9436"/>
                    <a:gd name="connsiteX11" fmla="*/ 6170 w 11198"/>
                    <a:gd name="connsiteY11" fmla="*/ 5263 h 9436"/>
                    <a:gd name="connsiteX12" fmla="*/ 3615 w 11198"/>
                    <a:gd name="connsiteY12" fmla="*/ 2410 h 9436"/>
                    <a:gd name="connsiteX13" fmla="*/ 837 w 11198"/>
                    <a:gd name="connsiteY13" fmla="*/ 761 h 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8" h="9436">
                      <a:moveTo>
                        <a:pt x="837" y="761"/>
                      </a:moveTo>
                      <a:cubicBezTo>
                        <a:pt x="666" y="2322"/>
                        <a:pt x="415" y="3860"/>
                        <a:pt x="373" y="5495"/>
                      </a:cubicBezTo>
                      <a:lnTo>
                        <a:pt x="1116" y="5398"/>
                      </a:lnTo>
                      <a:cubicBezTo>
                        <a:pt x="2231" y="5862"/>
                        <a:pt x="3694" y="6327"/>
                        <a:pt x="5060" y="7033"/>
                      </a:cubicBezTo>
                      <a:cubicBezTo>
                        <a:pt x="5524" y="7256"/>
                        <a:pt x="5780" y="7702"/>
                        <a:pt x="5557" y="7962"/>
                      </a:cubicBezTo>
                      <a:lnTo>
                        <a:pt x="5877" y="8209"/>
                      </a:lnTo>
                      <a:cubicBezTo>
                        <a:pt x="6634" y="8699"/>
                        <a:pt x="7470" y="9054"/>
                        <a:pt x="8348" y="9259"/>
                      </a:cubicBezTo>
                      <a:cubicBezTo>
                        <a:pt x="9246" y="9596"/>
                        <a:pt x="10165" y="9877"/>
                        <a:pt x="11098" y="10100"/>
                      </a:cubicBezTo>
                      <a:cubicBezTo>
                        <a:pt x="11216" y="10122"/>
                        <a:pt x="11339" y="10104"/>
                        <a:pt x="11446" y="10048"/>
                      </a:cubicBezTo>
                      <a:cubicBezTo>
                        <a:pt x="11302" y="9728"/>
                        <a:pt x="11351" y="9355"/>
                        <a:pt x="11572" y="9082"/>
                      </a:cubicBezTo>
                      <a:cubicBezTo>
                        <a:pt x="11331" y="8780"/>
                        <a:pt x="11057" y="8505"/>
                        <a:pt x="10754" y="8264"/>
                      </a:cubicBezTo>
                      <a:cubicBezTo>
                        <a:pt x="9217" y="7224"/>
                        <a:pt x="7656" y="6429"/>
                        <a:pt x="6170" y="5263"/>
                      </a:cubicBezTo>
                      <a:cubicBezTo>
                        <a:pt x="5200" y="4425"/>
                        <a:pt x="4342" y="3466"/>
                        <a:pt x="3615" y="2410"/>
                      </a:cubicBezTo>
                      <a:cubicBezTo>
                        <a:pt x="2575" y="1035"/>
                        <a:pt x="1683" y="431"/>
                        <a:pt x="837" y="7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6" name="Freeform 4975">
                  <a:extLst>
                    <a:ext uri="{FF2B5EF4-FFF2-40B4-BE49-F238E27FC236}">
                      <a16:creationId xmlns:a16="http://schemas.microsoft.com/office/drawing/2014/main" id="{9E46B8A0-174E-0A05-9404-13C3F0EFE536}"/>
                    </a:ext>
                  </a:extLst>
                </p:cNvPr>
                <p:cNvSpPr/>
                <p:nvPr/>
              </p:nvSpPr>
              <p:spPr>
                <a:xfrm rot="-780000">
                  <a:off x="1805824" y="3964457"/>
                  <a:ext cx="727" cy="966"/>
                </a:xfrm>
                <a:custGeom>
                  <a:avLst/>
                  <a:gdLst>
                    <a:gd name="connsiteX0" fmla="*/ 457 w 727"/>
                    <a:gd name="connsiteY0" fmla="*/ 1640 h 966"/>
                    <a:gd name="connsiteX1" fmla="*/ 1103 w 727"/>
                    <a:gd name="connsiteY1" fmla="*/ 1268 h 966"/>
                    <a:gd name="connsiteX2" fmla="*/ 582 w 727"/>
                    <a:gd name="connsiteY2" fmla="*/ 674 h 966"/>
                    <a:gd name="connsiteX3" fmla="*/ 457 w 727"/>
                    <a:gd name="connsiteY3" fmla="*/ 1640 h 966"/>
                  </a:gdLst>
                  <a:ahLst/>
                  <a:cxnLst>
                    <a:cxn ang="0">
                      <a:pos x="connsiteX0" y="connsiteY0"/>
                    </a:cxn>
                    <a:cxn ang="0">
                      <a:pos x="connsiteX1" y="connsiteY1"/>
                    </a:cxn>
                    <a:cxn ang="0">
                      <a:pos x="connsiteX2" y="connsiteY2"/>
                    </a:cxn>
                    <a:cxn ang="0">
                      <a:pos x="connsiteX3" y="connsiteY3"/>
                    </a:cxn>
                  </a:cxnLst>
                  <a:rect l="l" t="t" r="r" b="b"/>
                  <a:pathLst>
                    <a:path w="727" h="966">
                      <a:moveTo>
                        <a:pt x="457" y="1640"/>
                      </a:moveTo>
                      <a:cubicBezTo>
                        <a:pt x="680" y="1542"/>
                        <a:pt x="880" y="1366"/>
                        <a:pt x="1103" y="1268"/>
                      </a:cubicBezTo>
                      <a:lnTo>
                        <a:pt x="582" y="674"/>
                      </a:lnTo>
                      <a:cubicBezTo>
                        <a:pt x="361" y="946"/>
                        <a:pt x="313" y="1320"/>
                        <a:pt x="457" y="16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7" name="Freeform 4976">
                  <a:extLst>
                    <a:ext uri="{FF2B5EF4-FFF2-40B4-BE49-F238E27FC236}">
                      <a16:creationId xmlns:a16="http://schemas.microsoft.com/office/drawing/2014/main" id="{16C9B724-C809-B14B-6626-CD4C99706FDA}"/>
                    </a:ext>
                  </a:extLst>
                </p:cNvPr>
                <p:cNvSpPr/>
                <p:nvPr/>
              </p:nvSpPr>
              <p:spPr>
                <a:xfrm rot="-780000">
                  <a:off x="1882885" y="3880095"/>
                  <a:ext cx="116" cy="60"/>
                </a:xfrm>
                <a:custGeom>
                  <a:avLst/>
                  <a:gdLst>
                    <a:gd name="connsiteX0" fmla="*/ 388 w 116"/>
                    <a:gd name="connsiteY0" fmla="*/ 658 h 60"/>
                    <a:gd name="connsiteX1" fmla="*/ 504 w 116"/>
                    <a:gd name="connsiteY1" fmla="*/ 718 h 60"/>
                    <a:gd name="connsiteX2" fmla="*/ 388 w 116"/>
                    <a:gd name="connsiteY2" fmla="*/ 658 h 60"/>
                  </a:gdLst>
                  <a:ahLst/>
                  <a:cxnLst>
                    <a:cxn ang="0">
                      <a:pos x="connsiteX0" y="connsiteY0"/>
                    </a:cxn>
                    <a:cxn ang="0">
                      <a:pos x="connsiteX1" y="connsiteY1"/>
                    </a:cxn>
                    <a:cxn ang="0">
                      <a:pos x="connsiteX2" y="connsiteY2"/>
                    </a:cxn>
                  </a:cxnLst>
                  <a:rect l="l" t="t" r="r" b="b"/>
                  <a:pathLst>
                    <a:path w="116" h="60">
                      <a:moveTo>
                        <a:pt x="388" y="658"/>
                      </a:moveTo>
                      <a:lnTo>
                        <a:pt x="504" y="718"/>
                      </a:lnTo>
                      <a:lnTo>
                        <a:pt x="388" y="65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8" name="Freeform 4977">
                  <a:extLst>
                    <a:ext uri="{FF2B5EF4-FFF2-40B4-BE49-F238E27FC236}">
                      <a16:creationId xmlns:a16="http://schemas.microsoft.com/office/drawing/2014/main" id="{D1F00431-E341-41E1-F32E-C25EDBFB2B92}"/>
                    </a:ext>
                  </a:extLst>
                </p:cNvPr>
                <p:cNvSpPr/>
                <p:nvPr/>
              </p:nvSpPr>
              <p:spPr>
                <a:xfrm rot="-780000">
                  <a:off x="1730886" y="4035589"/>
                  <a:ext cx="2155" cy="1886"/>
                </a:xfrm>
                <a:custGeom>
                  <a:avLst/>
                  <a:gdLst>
                    <a:gd name="connsiteX0" fmla="*/ 363 w 2155"/>
                    <a:gd name="connsiteY0" fmla="*/ 687 h 1886"/>
                    <a:gd name="connsiteX1" fmla="*/ 2518 w 2155"/>
                    <a:gd name="connsiteY1" fmla="*/ 2573 h 1886"/>
                    <a:gd name="connsiteX2" fmla="*/ 1649 w 2155"/>
                    <a:gd name="connsiteY2" fmla="*/ 887 h 1886"/>
                    <a:gd name="connsiteX3" fmla="*/ 683 w 2155"/>
                    <a:gd name="connsiteY3" fmla="*/ 761 h 1886"/>
                  </a:gdLst>
                  <a:ahLst/>
                  <a:cxnLst>
                    <a:cxn ang="0">
                      <a:pos x="connsiteX0" y="connsiteY0"/>
                    </a:cxn>
                    <a:cxn ang="0">
                      <a:pos x="connsiteX1" y="connsiteY1"/>
                    </a:cxn>
                    <a:cxn ang="0">
                      <a:pos x="connsiteX2" y="connsiteY2"/>
                    </a:cxn>
                    <a:cxn ang="0">
                      <a:pos x="connsiteX3" y="connsiteY3"/>
                    </a:cxn>
                  </a:cxnLst>
                  <a:rect l="l" t="t" r="r" b="b"/>
                  <a:pathLst>
                    <a:path w="2155" h="1886">
                      <a:moveTo>
                        <a:pt x="363" y="687"/>
                      </a:moveTo>
                      <a:lnTo>
                        <a:pt x="2518" y="2573"/>
                      </a:lnTo>
                      <a:cubicBezTo>
                        <a:pt x="2272" y="2030"/>
                        <a:pt x="1974" y="1458"/>
                        <a:pt x="1649" y="887"/>
                      </a:cubicBezTo>
                      <a:lnTo>
                        <a:pt x="683" y="76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79" name="Freeform 4978">
                  <a:extLst>
                    <a:ext uri="{FF2B5EF4-FFF2-40B4-BE49-F238E27FC236}">
                      <a16:creationId xmlns:a16="http://schemas.microsoft.com/office/drawing/2014/main" id="{3F9E8F27-24D0-F68A-BBC7-B16824DFC568}"/>
                    </a:ext>
                  </a:extLst>
                </p:cNvPr>
                <p:cNvSpPr/>
                <p:nvPr/>
              </p:nvSpPr>
              <p:spPr>
                <a:xfrm rot="-780000">
                  <a:off x="1885965" y="3909222"/>
                  <a:ext cx="274" cy="497"/>
                </a:xfrm>
                <a:custGeom>
                  <a:avLst/>
                  <a:gdLst>
                    <a:gd name="connsiteX0" fmla="*/ 561 w 274"/>
                    <a:gd name="connsiteY0" fmla="*/ 663 h 497"/>
                    <a:gd name="connsiteX1" fmla="*/ 389 w 274"/>
                    <a:gd name="connsiteY1" fmla="*/ 663 h 497"/>
                    <a:gd name="connsiteX2" fmla="*/ 663 w 274"/>
                    <a:gd name="connsiteY2" fmla="*/ 1160 h 497"/>
                  </a:gdLst>
                  <a:ahLst/>
                  <a:cxnLst>
                    <a:cxn ang="0">
                      <a:pos x="connsiteX0" y="connsiteY0"/>
                    </a:cxn>
                    <a:cxn ang="0">
                      <a:pos x="connsiteX1" y="connsiteY1"/>
                    </a:cxn>
                    <a:cxn ang="0">
                      <a:pos x="connsiteX2" y="connsiteY2"/>
                    </a:cxn>
                  </a:cxnLst>
                  <a:rect l="l" t="t" r="r" b="b"/>
                  <a:pathLst>
                    <a:path w="274" h="497">
                      <a:moveTo>
                        <a:pt x="561" y="663"/>
                      </a:moveTo>
                      <a:lnTo>
                        <a:pt x="389" y="663"/>
                      </a:lnTo>
                      <a:lnTo>
                        <a:pt x="663" y="116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0" name="Freeform 4979">
                  <a:extLst>
                    <a:ext uri="{FF2B5EF4-FFF2-40B4-BE49-F238E27FC236}">
                      <a16:creationId xmlns:a16="http://schemas.microsoft.com/office/drawing/2014/main" id="{05D5744A-BD90-497A-D97A-1921D77556AD}"/>
                    </a:ext>
                  </a:extLst>
                </p:cNvPr>
                <p:cNvSpPr/>
                <p:nvPr/>
              </p:nvSpPr>
              <p:spPr>
                <a:xfrm rot="-780000">
                  <a:off x="1731432" y="4026227"/>
                  <a:ext cx="3857" cy="3043"/>
                </a:xfrm>
                <a:custGeom>
                  <a:avLst/>
                  <a:gdLst>
                    <a:gd name="connsiteX0" fmla="*/ 2341 w 3857"/>
                    <a:gd name="connsiteY0" fmla="*/ 3134 h 3043"/>
                    <a:gd name="connsiteX1" fmla="*/ 3953 w 3857"/>
                    <a:gd name="connsiteY1" fmla="*/ 3728 h 3043"/>
                    <a:gd name="connsiteX2" fmla="*/ 3307 w 3857"/>
                    <a:gd name="connsiteY2" fmla="*/ 2190 h 3043"/>
                    <a:gd name="connsiteX3" fmla="*/ 2044 w 3857"/>
                    <a:gd name="connsiteY3" fmla="*/ 1150 h 3043"/>
                    <a:gd name="connsiteX4" fmla="*/ 1426 w 3857"/>
                    <a:gd name="connsiteY4" fmla="*/ 685 h 3043"/>
                    <a:gd name="connsiteX5" fmla="*/ 363 w 3857"/>
                    <a:gd name="connsiteY5" fmla="*/ 1926 h 3043"/>
                    <a:gd name="connsiteX6" fmla="*/ 2341 w 3857"/>
                    <a:gd name="connsiteY6" fmla="*/ 3134 h 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 h="3043">
                      <a:moveTo>
                        <a:pt x="2341" y="3134"/>
                      </a:moveTo>
                      <a:cubicBezTo>
                        <a:pt x="2828" y="3449"/>
                        <a:pt x="3378" y="3652"/>
                        <a:pt x="3953" y="3728"/>
                      </a:cubicBezTo>
                      <a:cubicBezTo>
                        <a:pt x="4496" y="3728"/>
                        <a:pt x="4176" y="3185"/>
                        <a:pt x="3307" y="2190"/>
                      </a:cubicBezTo>
                      <a:cubicBezTo>
                        <a:pt x="3010" y="1967"/>
                        <a:pt x="2513" y="1521"/>
                        <a:pt x="2044" y="1150"/>
                      </a:cubicBezTo>
                      <a:lnTo>
                        <a:pt x="1426" y="685"/>
                      </a:lnTo>
                      <a:lnTo>
                        <a:pt x="363" y="1926"/>
                      </a:lnTo>
                      <a:cubicBezTo>
                        <a:pt x="1027" y="2344"/>
                        <a:pt x="1696" y="2762"/>
                        <a:pt x="2341" y="31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1" name="Freeform 4980">
                  <a:extLst>
                    <a:ext uri="{FF2B5EF4-FFF2-40B4-BE49-F238E27FC236}">
                      <a16:creationId xmlns:a16="http://schemas.microsoft.com/office/drawing/2014/main" id="{C6294251-D38B-0FCD-5495-04C2D535D068}"/>
                    </a:ext>
                  </a:extLst>
                </p:cNvPr>
                <p:cNvSpPr/>
                <p:nvPr/>
              </p:nvSpPr>
              <p:spPr>
                <a:xfrm rot="-780000">
                  <a:off x="1846780" y="3879255"/>
                  <a:ext cx="9793" cy="7485"/>
                </a:xfrm>
                <a:custGeom>
                  <a:avLst/>
                  <a:gdLst>
                    <a:gd name="connsiteX0" fmla="*/ 10175 w 9793"/>
                    <a:gd name="connsiteY0" fmla="*/ 7586 h 7485"/>
                    <a:gd name="connsiteX1" fmla="*/ 6111 w 9793"/>
                    <a:gd name="connsiteY1" fmla="*/ 1834 h 7485"/>
                    <a:gd name="connsiteX2" fmla="*/ 5865 w 9793"/>
                    <a:gd name="connsiteY2" fmla="*/ 1587 h 7485"/>
                    <a:gd name="connsiteX3" fmla="*/ 5865 w 9793"/>
                    <a:gd name="connsiteY3" fmla="*/ 1587 h 7485"/>
                    <a:gd name="connsiteX4" fmla="*/ 3413 w 9793"/>
                    <a:gd name="connsiteY4" fmla="*/ 1123 h 7485"/>
                    <a:gd name="connsiteX5" fmla="*/ 2484 w 9793"/>
                    <a:gd name="connsiteY5" fmla="*/ 658 h 7485"/>
                    <a:gd name="connsiteX6" fmla="*/ 1267 w 9793"/>
                    <a:gd name="connsiteY6" fmla="*/ 904 h 7485"/>
                    <a:gd name="connsiteX7" fmla="*/ 398 w 9793"/>
                    <a:gd name="connsiteY7" fmla="*/ 2094 h 7485"/>
                    <a:gd name="connsiteX8" fmla="*/ 2033 w 9793"/>
                    <a:gd name="connsiteY8" fmla="*/ 4226 h 7485"/>
                    <a:gd name="connsiteX9" fmla="*/ 8331 w 9793"/>
                    <a:gd name="connsiteY9" fmla="*/ 7646 h 7485"/>
                    <a:gd name="connsiteX10" fmla="*/ 9372 w 9793"/>
                    <a:gd name="connsiteY10" fmla="*/ 8143 h 7485"/>
                    <a:gd name="connsiteX11" fmla="*/ 9892 w 9793"/>
                    <a:gd name="connsiteY11" fmla="*/ 7772 h 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3" h="7485">
                      <a:moveTo>
                        <a:pt x="10175" y="7586"/>
                      </a:moveTo>
                      <a:cubicBezTo>
                        <a:pt x="8838" y="5653"/>
                        <a:pt x="7546" y="3669"/>
                        <a:pt x="6111" y="1834"/>
                      </a:cubicBezTo>
                      <a:lnTo>
                        <a:pt x="5865" y="1587"/>
                      </a:lnTo>
                      <a:lnTo>
                        <a:pt x="5865" y="1587"/>
                      </a:lnTo>
                      <a:cubicBezTo>
                        <a:pt x="5022" y="1631"/>
                        <a:pt x="4181" y="1471"/>
                        <a:pt x="3413" y="1123"/>
                      </a:cubicBezTo>
                      <a:cubicBezTo>
                        <a:pt x="3092" y="974"/>
                        <a:pt x="2795" y="825"/>
                        <a:pt x="2484" y="658"/>
                      </a:cubicBezTo>
                      <a:cubicBezTo>
                        <a:pt x="2071" y="702"/>
                        <a:pt x="1664" y="784"/>
                        <a:pt x="1267" y="904"/>
                      </a:cubicBezTo>
                      <a:cubicBezTo>
                        <a:pt x="844" y="1030"/>
                        <a:pt x="277" y="1834"/>
                        <a:pt x="398" y="2094"/>
                      </a:cubicBezTo>
                      <a:cubicBezTo>
                        <a:pt x="793" y="2888"/>
                        <a:pt x="1661" y="4226"/>
                        <a:pt x="2033" y="4226"/>
                      </a:cubicBezTo>
                      <a:cubicBezTo>
                        <a:pt x="4507" y="4472"/>
                        <a:pt x="6777" y="5705"/>
                        <a:pt x="8331" y="7646"/>
                      </a:cubicBezTo>
                      <a:cubicBezTo>
                        <a:pt x="8629" y="7899"/>
                        <a:pt x="8988" y="8070"/>
                        <a:pt x="9372" y="8143"/>
                      </a:cubicBezTo>
                      <a:lnTo>
                        <a:pt x="9892" y="777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2" name="Freeform 4981">
                  <a:extLst>
                    <a:ext uri="{FF2B5EF4-FFF2-40B4-BE49-F238E27FC236}">
                      <a16:creationId xmlns:a16="http://schemas.microsoft.com/office/drawing/2014/main" id="{80513465-59A0-78CE-EB17-8309F6AA1ADF}"/>
                    </a:ext>
                  </a:extLst>
                </p:cNvPr>
                <p:cNvSpPr/>
                <p:nvPr/>
              </p:nvSpPr>
              <p:spPr>
                <a:xfrm rot="-780000">
                  <a:off x="1789992" y="3935331"/>
                  <a:ext cx="6160" cy="10343"/>
                </a:xfrm>
                <a:custGeom>
                  <a:avLst/>
                  <a:gdLst>
                    <a:gd name="connsiteX0" fmla="*/ 570 w 6160"/>
                    <a:gd name="connsiteY0" fmla="*/ 698 h 10343"/>
                    <a:gd name="connsiteX1" fmla="*/ 547 w 6160"/>
                    <a:gd name="connsiteY1" fmla="*/ 2184 h 10343"/>
                    <a:gd name="connsiteX2" fmla="*/ 2307 w 6160"/>
                    <a:gd name="connsiteY2" fmla="*/ 4935 h 10343"/>
                    <a:gd name="connsiteX3" fmla="*/ 3348 w 6160"/>
                    <a:gd name="connsiteY3" fmla="*/ 8085 h 10343"/>
                    <a:gd name="connsiteX4" fmla="*/ 3812 w 6160"/>
                    <a:gd name="connsiteY4" fmla="*/ 9846 h 10343"/>
                    <a:gd name="connsiteX5" fmla="*/ 5870 w 6160"/>
                    <a:gd name="connsiteY5" fmla="*/ 11012 h 10343"/>
                    <a:gd name="connsiteX6" fmla="*/ 6464 w 6160"/>
                    <a:gd name="connsiteY6" fmla="*/ 9498 h 10343"/>
                    <a:gd name="connsiteX7" fmla="*/ 4704 w 6160"/>
                    <a:gd name="connsiteY7" fmla="*/ 5316 h 10343"/>
                    <a:gd name="connsiteX8" fmla="*/ 3413 w 6160"/>
                    <a:gd name="connsiteY8" fmla="*/ 5070 h 10343"/>
                    <a:gd name="connsiteX9" fmla="*/ 3213 w 6160"/>
                    <a:gd name="connsiteY9" fmla="*/ 3778 h 10343"/>
                    <a:gd name="connsiteX10" fmla="*/ 3882 w 6160"/>
                    <a:gd name="connsiteY10" fmla="*/ 3430 h 10343"/>
                    <a:gd name="connsiteX11" fmla="*/ 3561 w 6160"/>
                    <a:gd name="connsiteY11" fmla="*/ 2710 h 10343"/>
                    <a:gd name="connsiteX12" fmla="*/ 3315 w 6160"/>
                    <a:gd name="connsiteY12" fmla="*/ 2710 h 10343"/>
                    <a:gd name="connsiteX13" fmla="*/ 2126 w 6160"/>
                    <a:gd name="connsiteY13" fmla="*/ 1269 h 10343"/>
                    <a:gd name="connsiteX14" fmla="*/ 570 w 6160"/>
                    <a:gd name="connsiteY14" fmla="*/ 698 h 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60" h="10343">
                      <a:moveTo>
                        <a:pt x="570" y="698"/>
                      </a:moveTo>
                      <a:cubicBezTo>
                        <a:pt x="296" y="795"/>
                        <a:pt x="324" y="1692"/>
                        <a:pt x="547" y="2184"/>
                      </a:cubicBezTo>
                      <a:cubicBezTo>
                        <a:pt x="1069" y="3141"/>
                        <a:pt x="1657" y="4060"/>
                        <a:pt x="2307" y="4935"/>
                      </a:cubicBezTo>
                      <a:cubicBezTo>
                        <a:pt x="3043" y="5814"/>
                        <a:pt x="3415" y="6941"/>
                        <a:pt x="3348" y="8085"/>
                      </a:cubicBezTo>
                      <a:cubicBezTo>
                        <a:pt x="3320" y="8706"/>
                        <a:pt x="3482" y="9320"/>
                        <a:pt x="3812" y="9846"/>
                      </a:cubicBezTo>
                      <a:cubicBezTo>
                        <a:pt x="4365" y="10433"/>
                        <a:pt x="5082" y="10839"/>
                        <a:pt x="5870" y="11012"/>
                      </a:cubicBezTo>
                      <a:cubicBezTo>
                        <a:pt x="6334" y="10961"/>
                        <a:pt x="6687" y="10083"/>
                        <a:pt x="6464" y="9498"/>
                      </a:cubicBezTo>
                      <a:cubicBezTo>
                        <a:pt x="5944" y="8104"/>
                        <a:pt x="5322" y="6710"/>
                        <a:pt x="4704" y="5316"/>
                      </a:cubicBezTo>
                      <a:cubicBezTo>
                        <a:pt x="4260" y="5336"/>
                        <a:pt x="3818" y="5251"/>
                        <a:pt x="3413" y="5070"/>
                      </a:cubicBezTo>
                      <a:cubicBezTo>
                        <a:pt x="3190" y="4972"/>
                        <a:pt x="3092" y="3852"/>
                        <a:pt x="3213" y="3778"/>
                      </a:cubicBezTo>
                      <a:lnTo>
                        <a:pt x="3882" y="3430"/>
                      </a:lnTo>
                      <a:lnTo>
                        <a:pt x="3561" y="2710"/>
                      </a:lnTo>
                      <a:lnTo>
                        <a:pt x="3315" y="2710"/>
                      </a:lnTo>
                      <a:cubicBezTo>
                        <a:pt x="2970" y="2189"/>
                        <a:pt x="2572" y="1706"/>
                        <a:pt x="2126" y="1269"/>
                      </a:cubicBezTo>
                      <a:cubicBezTo>
                        <a:pt x="1611" y="921"/>
                        <a:pt x="914" y="563"/>
                        <a:pt x="570" y="69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3" name="Freeform 4982">
                  <a:extLst>
                    <a:ext uri="{FF2B5EF4-FFF2-40B4-BE49-F238E27FC236}">
                      <a16:creationId xmlns:a16="http://schemas.microsoft.com/office/drawing/2014/main" id="{774D813B-E1AC-9E39-E782-91E92A5BB718}"/>
                    </a:ext>
                  </a:extLst>
                </p:cNvPr>
                <p:cNvSpPr/>
                <p:nvPr/>
              </p:nvSpPr>
              <p:spPr>
                <a:xfrm rot="-780000">
                  <a:off x="1756278" y="3966913"/>
                  <a:ext cx="4495" cy="3041"/>
                </a:xfrm>
                <a:custGeom>
                  <a:avLst/>
                  <a:gdLst>
                    <a:gd name="connsiteX0" fmla="*/ 1592 w 4495"/>
                    <a:gd name="connsiteY0" fmla="*/ 674 h 3041"/>
                    <a:gd name="connsiteX1" fmla="*/ 1095 w 4495"/>
                    <a:gd name="connsiteY1" fmla="*/ 726 h 3041"/>
                    <a:gd name="connsiteX2" fmla="*/ 375 w 4495"/>
                    <a:gd name="connsiteY2" fmla="*/ 1269 h 3041"/>
                    <a:gd name="connsiteX3" fmla="*/ 1536 w 4495"/>
                    <a:gd name="connsiteY3" fmla="*/ 2742 h 3041"/>
                    <a:gd name="connsiteX4" fmla="*/ 4239 w 4495"/>
                    <a:gd name="connsiteY4" fmla="*/ 3708 h 3041"/>
                    <a:gd name="connsiteX5" fmla="*/ 4810 w 4495"/>
                    <a:gd name="connsiteY5" fmla="*/ 2965 h 3041"/>
                    <a:gd name="connsiteX6" fmla="*/ 4861 w 4495"/>
                    <a:gd name="connsiteY6" fmla="*/ 1330 h 3041"/>
                    <a:gd name="connsiteX7" fmla="*/ 4290 w 4495"/>
                    <a:gd name="connsiteY7" fmla="*/ 1255 h 3041"/>
                    <a:gd name="connsiteX8" fmla="*/ 1592 w 4495"/>
                    <a:gd name="connsiteY8" fmla="*/ 674 h 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 h="3041">
                      <a:moveTo>
                        <a:pt x="1592" y="674"/>
                      </a:moveTo>
                      <a:lnTo>
                        <a:pt x="1095" y="726"/>
                      </a:lnTo>
                      <a:cubicBezTo>
                        <a:pt x="746" y="726"/>
                        <a:pt x="300" y="1148"/>
                        <a:pt x="375" y="1269"/>
                      </a:cubicBezTo>
                      <a:cubicBezTo>
                        <a:pt x="645" y="1842"/>
                        <a:pt x="1042" y="2345"/>
                        <a:pt x="1536" y="2742"/>
                      </a:cubicBezTo>
                      <a:cubicBezTo>
                        <a:pt x="2386" y="3191"/>
                        <a:pt x="3297" y="3516"/>
                        <a:pt x="4239" y="3708"/>
                      </a:cubicBezTo>
                      <a:cubicBezTo>
                        <a:pt x="4513" y="3783"/>
                        <a:pt x="4857" y="3313"/>
                        <a:pt x="4810" y="2965"/>
                      </a:cubicBezTo>
                      <a:cubicBezTo>
                        <a:pt x="4751" y="2420"/>
                        <a:pt x="4768" y="1869"/>
                        <a:pt x="4861" y="1330"/>
                      </a:cubicBezTo>
                      <a:lnTo>
                        <a:pt x="4290" y="1255"/>
                      </a:lnTo>
                      <a:cubicBezTo>
                        <a:pt x="3394" y="1069"/>
                        <a:pt x="2507" y="823"/>
                        <a:pt x="1592" y="6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4" name="Freeform 4983">
                  <a:extLst>
                    <a:ext uri="{FF2B5EF4-FFF2-40B4-BE49-F238E27FC236}">
                      <a16:creationId xmlns:a16="http://schemas.microsoft.com/office/drawing/2014/main" id="{82B56962-5DD2-5178-BCAF-FA2068264134}"/>
                    </a:ext>
                  </a:extLst>
                </p:cNvPr>
                <p:cNvSpPr/>
                <p:nvPr/>
              </p:nvSpPr>
              <p:spPr>
                <a:xfrm rot="-780000">
                  <a:off x="1758187" y="3962992"/>
                  <a:ext cx="3315" cy="3054"/>
                </a:xfrm>
                <a:custGeom>
                  <a:avLst/>
                  <a:gdLst>
                    <a:gd name="connsiteX0" fmla="*/ 2952 w 3315"/>
                    <a:gd name="connsiteY0" fmla="*/ 3728 h 3054"/>
                    <a:gd name="connsiteX1" fmla="*/ 3547 w 3315"/>
                    <a:gd name="connsiteY1" fmla="*/ 3529 h 3054"/>
                    <a:gd name="connsiteX2" fmla="*/ 3672 w 3315"/>
                    <a:gd name="connsiteY2" fmla="*/ 2265 h 3054"/>
                    <a:gd name="connsiteX3" fmla="*/ 1740 w 3315"/>
                    <a:gd name="connsiteY3" fmla="*/ 1001 h 3054"/>
                    <a:gd name="connsiteX4" fmla="*/ 374 w 3315"/>
                    <a:gd name="connsiteY4" fmla="*/ 1670 h 3054"/>
                    <a:gd name="connsiteX5" fmla="*/ 425 w 3315"/>
                    <a:gd name="connsiteY5" fmla="*/ 2414 h 3054"/>
                    <a:gd name="connsiteX6" fmla="*/ 699 w 3315"/>
                    <a:gd name="connsiteY6" fmla="*/ 2488 h 3054"/>
                    <a:gd name="connsiteX7" fmla="*/ 2952 w 3315"/>
                    <a:gd name="connsiteY7" fmla="*/ 3728 h 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5" h="3054">
                      <a:moveTo>
                        <a:pt x="2952" y="3728"/>
                      </a:moveTo>
                      <a:cubicBezTo>
                        <a:pt x="3144" y="3643"/>
                        <a:pt x="3343" y="3576"/>
                        <a:pt x="3547" y="3529"/>
                      </a:cubicBezTo>
                      <a:cubicBezTo>
                        <a:pt x="3770" y="3478"/>
                        <a:pt x="3644" y="2711"/>
                        <a:pt x="3672" y="2265"/>
                      </a:cubicBezTo>
                      <a:cubicBezTo>
                        <a:pt x="2831" y="1721"/>
                        <a:pt x="2279" y="1336"/>
                        <a:pt x="1740" y="1001"/>
                      </a:cubicBezTo>
                      <a:cubicBezTo>
                        <a:pt x="774" y="430"/>
                        <a:pt x="300" y="578"/>
                        <a:pt x="374" y="1670"/>
                      </a:cubicBezTo>
                      <a:lnTo>
                        <a:pt x="425" y="2414"/>
                      </a:lnTo>
                      <a:lnTo>
                        <a:pt x="699" y="2488"/>
                      </a:lnTo>
                      <a:cubicBezTo>
                        <a:pt x="1524" y="2751"/>
                        <a:pt x="2289" y="3173"/>
                        <a:pt x="2952" y="372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5" name="Freeform 4984">
                  <a:extLst>
                    <a:ext uri="{FF2B5EF4-FFF2-40B4-BE49-F238E27FC236}">
                      <a16:creationId xmlns:a16="http://schemas.microsoft.com/office/drawing/2014/main" id="{4799F73C-736C-1F62-683C-0239A063F2F8}"/>
                    </a:ext>
                  </a:extLst>
                </p:cNvPr>
                <p:cNvSpPr/>
                <p:nvPr/>
              </p:nvSpPr>
              <p:spPr>
                <a:xfrm rot="-780000">
                  <a:off x="1810418" y="3946715"/>
                  <a:ext cx="5206" cy="3577"/>
                </a:xfrm>
                <a:custGeom>
                  <a:avLst/>
                  <a:gdLst>
                    <a:gd name="connsiteX0" fmla="*/ 3007 w 5206"/>
                    <a:gd name="connsiteY0" fmla="*/ 4248 h 3577"/>
                    <a:gd name="connsiteX1" fmla="*/ 5385 w 5206"/>
                    <a:gd name="connsiteY1" fmla="*/ 3319 h 3577"/>
                    <a:gd name="connsiteX2" fmla="*/ 5483 w 5206"/>
                    <a:gd name="connsiteY2" fmla="*/ 2278 h 3577"/>
                    <a:gd name="connsiteX3" fmla="*/ 4340 w 5206"/>
                    <a:gd name="connsiteY3" fmla="*/ 1214 h 3577"/>
                    <a:gd name="connsiteX4" fmla="*/ 745 w 5206"/>
                    <a:gd name="connsiteY4" fmla="*/ 670 h 3577"/>
                    <a:gd name="connsiteX5" fmla="*/ 843 w 5206"/>
                    <a:gd name="connsiteY5" fmla="*/ 1019 h 3577"/>
                    <a:gd name="connsiteX6" fmla="*/ 378 w 5206"/>
                    <a:gd name="connsiteY6" fmla="*/ 1590 h 3577"/>
                    <a:gd name="connsiteX7" fmla="*/ 429 w 5206"/>
                    <a:gd name="connsiteY7" fmla="*/ 1962 h 3577"/>
                    <a:gd name="connsiteX8" fmla="*/ 2315 w 5206"/>
                    <a:gd name="connsiteY8" fmla="*/ 2459 h 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6" h="3577">
                      <a:moveTo>
                        <a:pt x="3007" y="4248"/>
                      </a:moveTo>
                      <a:cubicBezTo>
                        <a:pt x="3817" y="3984"/>
                        <a:pt x="4611" y="3673"/>
                        <a:pt x="5385" y="3319"/>
                      </a:cubicBezTo>
                      <a:cubicBezTo>
                        <a:pt x="5585" y="3221"/>
                        <a:pt x="5659" y="2575"/>
                        <a:pt x="5483" y="2278"/>
                      </a:cubicBezTo>
                      <a:cubicBezTo>
                        <a:pt x="5208" y="1824"/>
                        <a:pt x="4812" y="1456"/>
                        <a:pt x="4340" y="1214"/>
                      </a:cubicBezTo>
                      <a:cubicBezTo>
                        <a:pt x="3153" y="962"/>
                        <a:pt x="1953" y="781"/>
                        <a:pt x="745" y="670"/>
                      </a:cubicBezTo>
                      <a:lnTo>
                        <a:pt x="843" y="1019"/>
                      </a:lnTo>
                      <a:cubicBezTo>
                        <a:pt x="671" y="1191"/>
                        <a:pt x="346" y="1293"/>
                        <a:pt x="378" y="1590"/>
                      </a:cubicBezTo>
                      <a:lnTo>
                        <a:pt x="429" y="1962"/>
                      </a:lnTo>
                      <a:cubicBezTo>
                        <a:pt x="1073" y="2061"/>
                        <a:pt x="1706" y="2228"/>
                        <a:pt x="2315" y="24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6" name="Freeform 4985">
                  <a:extLst>
                    <a:ext uri="{FF2B5EF4-FFF2-40B4-BE49-F238E27FC236}">
                      <a16:creationId xmlns:a16="http://schemas.microsoft.com/office/drawing/2014/main" id="{6760D562-3F69-5A78-E6B0-514750D2F487}"/>
                    </a:ext>
                  </a:extLst>
                </p:cNvPr>
                <p:cNvSpPr/>
                <p:nvPr/>
              </p:nvSpPr>
              <p:spPr>
                <a:xfrm rot="-780000">
                  <a:off x="1819947" y="3893680"/>
                  <a:ext cx="199" cy="320"/>
                </a:xfrm>
                <a:custGeom>
                  <a:avLst/>
                  <a:gdLst>
                    <a:gd name="connsiteX0" fmla="*/ 377 w 199"/>
                    <a:gd name="connsiteY0" fmla="*/ 661 h 320"/>
                    <a:gd name="connsiteX1" fmla="*/ 451 w 199"/>
                    <a:gd name="connsiteY1" fmla="*/ 982 h 320"/>
                    <a:gd name="connsiteX2" fmla="*/ 577 w 199"/>
                    <a:gd name="connsiteY2" fmla="*/ 833 h 320"/>
                  </a:gdLst>
                  <a:ahLst/>
                  <a:cxnLst>
                    <a:cxn ang="0">
                      <a:pos x="connsiteX0" y="connsiteY0"/>
                    </a:cxn>
                    <a:cxn ang="0">
                      <a:pos x="connsiteX1" y="connsiteY1"/>
                    </a:cxn>
                    <a:cxn ang="0">
                      <a:pos x="connsiteX2" y="connsiteY2"/>
                    </a:cxn>
                  </a:cxnLst>
                  <a:rect l="l" t="t" r="r" b="b"/>
                  <a:pathLst>
                    <a:path w="199" h="320">
                      <a:moveTo>
                        <a:pt x="377" y="661"/>
                      </a:moveTo>
                      <a:lnTo>
                        <a:pt x="451" y="982"/>
                      </a:lnTo>
                      <a:lnTo>
                        <a:pt x="577" y="83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7" name="Freeform 4986">
                  <a:extLst>
                    <a:ext uri="{FF2B5EF4-FFF2-40B4-BE49-F238E27FC236}">
                      <a16:creationId xmlns:a16="http://schemas.microsoft.com/office/drawing/2014/main" id="{1BA602B6-CB48-B92D-5F01-3323301FAD3D}"/>
                    </a:ext>
                  </a:extLst>
                </p:cNvPr>
                <p:cNvSpPr/>
                <p:nvPr/>
              </p:nvSpPr>
              <p:spPr>
                <a:xfrm rot="-780000">
                  <a:off x="1820935" y="3892814"/>
                  <a:ext cx="4273" cy="3951"/>
                </a:xfrm>
                <a:custGeom>
                  <a:avLst/>
                  <a:gdLst>
                    <a:gd name="connsiteX0" fmla="*/ 725 w 4273"/>
                    <a:gd name="connsiteY0" fmla="*/ 1739 h 3951"/>
                    <a:gd name="connsiteX1" fmla="*/ 377 w 4273"/>
                    <a:gd name="connsiteY1" fmla="*/ 3054 h 3951"/>
                    <a:gd name="connsiteX2" fmla="*/ 549 w 4273"/>
                    <a:gd name="connsiteY2" fmla="*/ 3574 h 3951"/>
                    <a:gd name="connsiteX3" fmla="*/ 3721 w 4273"/>
                    <a:gd name="connsiteY3" fmla="*/ 4294 h 3951"/>
                    <a:gd name="connsiteX4" fmla="*/ 4650 w 4273"/>
                    <a:gd name="connsiteY4" fmla="*/ 2928 h 3951"/>
                    <a:gd name="connsiteX5" fmla="*/ 4228 w 4273"/>
                    <a:gd name="connsiteY5" fmla="*/ 1999 h 3951"/>
                    <a:gd name="connsiteX6" fmla="*/ 2834 w 4273"/>
                    <a:gd name="connsiteY6" fmla="*/ 661 h 3951"/>
                    <a:gd name="connsiteX7" fmla="*/ 2709 w 4273"/>
                    <a:gd name="connsiteY7" fmla="*/ 833 h 3951"/>
                    <a:gd name="connsiteX8" fmla="*/ 725 w 4273"/>
                    <a:gd name="connsiteY8" fmla="*/ 1739 h 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3" h="3951">
                      <a:moveTo>
                        <a:pt x="725" y="1739"/>
                      </a:moveTo>
                      <a:lnTo>
                        <a:pt x="377" y="3054"/>
                      </a:lnTo>
                      <a:lnTo>
                        <a:pt x="549" y="3574"/>
                      </a:lnTo>
                      <a:cubicBezTo>
                        <a:pt x="2012" y="5261"/>
                        <a:pt x="2830" y="4415"/>
                        <a:pt x="3721" y="4294"/>
                      </a:cubicBezTo>
                      <a:cubicBezTo>
                        <a:pt x="4186" y="4243"/>
                        <a:pt x="4390" y="3476"/>
                        <a:pt x="4650" y="2928"/>
                      </a:cubicBezTo>
                      <a:cubicBezTo>
                        <a:pt x="4595" y="2586"/>
                        <a:pt x="4449" y="2266"/>
                        <a:pt x="4228" y="1999"/>
                      </a:cubicBezTo>
                      <a:cubicBezTo>
                        <a:pt x="3807" y="1509"/>
                        <a:pt x="3341" y="1061"/>
                        <a:pt x="2834" y="661"/>
                      </a:cubicBezTo>
                      <a:lnTo>
                        <a:pt x="2709" y="833"/>
                      </a:lnTo>
                      <a:cubicBezTo>
                        <a:pt x="2114" y="1688"/>
                        <a:pt x="1469" y="2110"/>
                        <a:pt x="725" y="17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8" name="Freeform 4987">
                  <a:extLst>
                    <a:ext uri="{FF2B5EF4-FFF2-40B4-BE49-F238E27FC236}">
                      <a16:creationId xmlns:a16="http://schemas.microsoft.com/office/drawing/2014/main" id="{62FAD0E4-BEDF-D628-01FA-70CCC400ACFF}"/>
                    </a:ext>
                  </a:extLst>
                </p:cNvPr>
                <p:cNvSpPr/>
                <p:nvPr/>
              </p:nvSpPr>
              <p:spPr>
                <a:xfrm rot="-780000">
                  <a:off x="1839614" y="3881132"/>
                  <a:ext cx="2851" cy="3698"/>
                </a:xfrm>
                <a:custGeom>
                  <a:avLst/>
                  <a:gdLst>
                    <a:gd name="connsiteX0" fmla="*/ 2289 w 2851"/>
                    <a:gd name="connsiteY0" fmla="*/ 4357 h 3698"/>
                    <a:gd name="connsiteX1" fmla="*/ 2958 w 2851"/>
                    <a:gd name="connsiteY1" fmla="*/ 3711 h 3698"/>
                    <a:gd name="connsiteX2" fmla="*/ 3232 w 2851"/>
                    <a:gd name="connsiteY2" fmla="*/ 2196 h 3698"/>
                    <a:gd name="connsiteX3" fmla="*/ 2512 w 2851"/>
                    <a:gd name="connsiteY3" fmla="*/ 1625 h 3698"/>
                    <a:gd name="connsiteX4" fmla="*/ 380 w 2851"/>
                    <a:gd name="connsiteY4" fmla="*/ 659 h 3698"/>
                    <a:gd name="connsiteX5" fmla="*/ 678 w 2851"/>
                    <a:gd name="connsiteY5" fmla="*/ 1402 h 3698"/>
                    <a:gd name="connsiteX6" fmla="*/ 2289 w 2851"/>
                    <a:gd name="connsiteY6" fmla="*/ 4357 h 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 h="3698">
                      <a:moveTo>
                        <a:pt x="2289" y="4357"/>
                      </a:moveTo>
                      <a:cubicBezTo>
                        <a:pt x="2563" y="4202"/>
                        <a:pt x="2793" y="3980"/>
                        <a:pt x="2958" y="3711"/>
                      </a:cubicBezTo>
                      <a:cubicBezTo>
                        <a:pt x="3134" y="3225"/>
                        <a:pt x="3227" y="2713"/>
                        <a:pt x="3232" y="2196"/>
                      </a:cubicBezTo>
                      <a:cubicBezTo>
                        <a:pt x="3007" y="1989"/>
                        <a:pt x="2766" y="1797"/>
                        <a:pt x="2512" y="1625"/>
                      </a:cubicBezTo>
                      <a:lnTo>
                        <a:pt x="380" y="659"/>
                      </a:lnTo>
                      <a:cubicBezTo>
                        <a:pt x="499" y="898"/>
                        <a:pt x="598" y="1147"/>
                        <a:pt x="678" y="1402"/>
                      </a:cubicBezTo>
                      <a:cubicBezTo>
                        <a:pt x="936" y="2516"/>
                        <a:pt x="1493" y="3537"/>
                        <a:pt x="2289" y="43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89" name="Freeform 4988">
                  <a:extLst>
                    <a:ext uri="{FF2B5EF4-FFF2-40B4-BE49-F238E27FC236}">
                      <a16:creationId xmlns:a16="http://schemas.microsoft.com/office/drawing/2014/main" id="{01013499-6406-8366-FA22-05CCD18734DB}"/>
                    </a:ext>
                  </a:extLst>
                </p:cNvPr>
                <p:cNvSpPr/>
                <p:nvPr/>
              </p:nvSpPr>
              <p:spPr>
                <a:xfrm rot="-780000">
                  <a:off x="1735070" y="4017899"/>
                  <a:ext cx="2710" cy="2652"/>
                </a:xfrm>
                <a:custGeom>
                  <a:avLst/>
                  <a:gdLst>
                    <a:gd name="connsiteX0" fmla="*/ 3015 w 2710"/>
                    <a:gd name="connsiteY0" fmla="*/ 1278 h 2652"/>
                    <a:gd name="connsiteX1" fmla="*/ 2593 w 2710"/>
                    <a:gd name="connsiteY1" fmla="*/ 684 h 2652"/>
                    <a:gd name="connsiteX2" fmla="*/ 363 w 2710"/>
                    <a:gd name="connsiteY2" fmla="*/ 3090 h 2652"/>
                    <a:gd name="connsiteX3" fmla="*/ 828 w 2710"/>
                    <a:gd name="connsiteY3" fmla="*/ 3337 h 2652"/>
                    <a:gd name="connsiteX4" fmla="*/ 2862 w 2710"/>
                    <a:gd name="connsiteY4" fmla="*/ 2194 h 2652"/>
                    <a:gd name="connsiteX5" fmla="*/ 3015 w 2710"/>
                    <a:gd name="connsiteY5" fmla="*/ 1278 h 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0" h="2652">
                      <a:moveTo>
                        <a:pt x="3015" y="1278"/>
                      </a:moveTo>
                      <a:lnTo>
                        <a:pt x="2593" y="684"/>
                      </a:lnTo>
                      <a:cubicBezTo>
                        <a:pt x="1849" y="1478"/>
                        <a:pt x="1106" y="2273"/>
                        <a:pt x="363" y="3090"/>
                      </a:cubicBezTo>
                      <a:lnTo>
                        <a:pt x="828" y="3337"/>
                      </a:lnTo>
                      <a:cubicBezTo>
                        <a:pt x="1496" y="2965"/>
                        <a:pt x="2165" y="2593"/>
                        <a:pt x="2862" y="2194"/>
                      </a:cubicBezTo>
                      <a:cubicBezTo>
                        <a:pt x="3073" y="1938"/>
                        <a:pt x="3131" y="1589"/>
                        <a:pt x="3015" y="12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0" name="Freeform 4989">
                  <a:extLst>
                    <a:ext uri="{FF2B5EF4-FFF2-40B4-BE49-F238E27FC236}">
                      <a16:creationId xmlns:a16="http://schemas.microsoft.com/office/drawing/2014/main" id="{144DBDFE-99C4-B1BC-8663-726BB97A1F08}"/>
                    </a:ext>
                  </a:extLst>
                </p:cNvPr>
                <p:cNvSpPr/>
                <p:nvPr/>
              </p:nvSpPr>
              <p:spPr>
                <a:xfrm rot="-780000">
                  <a:off x="1724100" y="4004631"/>
                  <a:ext cx="4262" cy="3641"/>
                </a:xfrm>
                <a:custGeom>
                  <a:avLst/>
                  <a:gdLst>
                    <a:gd name="connsiteX0" fmla="*/ 4030 w 4262"/>
                    <a:gd name="connsiteY0" fmla="*/ 4063 h 3641"/>
                    <a:gd name="connsiteX1" fmla="*/ 4602 w 4262"/>
                    <a:gd name="connsiteY1" fmla="*/ 1981 h 3641"/>
                    <a:gd name="connsiteX2" fmla="*/ 3710 w 4262"/>
                    <a:gd name="connsiteY2" fmla="*/ 1363 h 3641"/>
                    <a:gd name="connsiteX3" fmla="*/ 635 w 4262"/>
                    <a:gd name="connsiteY3" fmla="*/ 769 h 3641"/>
                    <a:gd name="connsiteX4" fmla="*/ 361 w 4262"/>
                    <a:gd name="connsiteY4" fmla="*/ 2850 h 3641"/>
                    <a:gd name="connsiteX5" fmla="*/ 459 w 4262"/>
                    <a:gd name="connsiteY5" fmla="*/ 3124 h 3641"/>
                    <a:gd name="connsiteX6" fmla="*/ 510 w 4262"/>
                    <a:gd name="connsiteY6" fmla="*/ 3198 h 3641"/>
                    <a:gd name="connsiteX7" fmla="*/ 1476 w 4262"/>
                    <a:gd name="connsiteY7" fmla="*/ 4067 h 3641"/>
                    <a:gd name="connsiteX8" fmla="*/ 1601 w 4262"/>
                    <a:gd name="connsiteY8" fmla="*/ 4118 h 3641"/>
                    <a:gd name="connsiteX9" fmla="*/ 4030 w 4262"/>
                    <a:gd name="connsiteY9" fmla="*/ 4063 h 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 h="3641">
                      <a:moveTo>
                        <a:pt x="4030" y="4063"/>
                      </a:moveTo>
                      <a:cubicBezTo>
                        <a:pt x="4488" y="3471"/>
                        <a:pt x="4693" y="2723"/>
                        <a:pt x="4602" y="1981"/>
                      </a:cubicBezTo>
                      <a:cubicBezTo>
                        <a:pt x="4328" y="1781"/>
                        <a:pt x="4030" y="1558"/>
                        <a:pt x="3710" y="1363"/>
                      </a:cubicBezTo>
                      <a:cubicBezTo>
                        <a:pt x="2807" y="758"/>
                        <a:pt x="1698" y="544"/>
                        <a:pt x="635" y="769"/>
                      </a:cubicBezTo>
                      <a:cubicBezTo>
                        <a:pt x="538" y="1461"/>
                        <a:pt x="435" y="2162"/>
                        <a:pt x="361" y="2850"/>
                      </a:cubicBezTo>
                      <a:lnTo>
                        <a:pt x="459" y="3124"/>
                      </a:lnTo>
                      <a:lnTo>
                        <a:pt x="510" y="3198"/>
                      </a:lnTo>
                      <a:cubicBezTo>
                        <a:pt x="932" y="3547"/>
                        <a:pt x="1230" y="3816"/>
                        <a:pt x="1476" y="4067"/>
                      </a:cubicBezTo>
                      <a:lnTo>
                        <a:pt x="1601" y="4118"/>
                      </a:lnTo>
                      <a:cubicBezTo>
                        <a:pt x="2396" y="4309"/>
                        <a:pt x="3585" y="4485"/>
                        <a:pt x="4030" y="406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1" name="Freeform 4990">
                  <a:extLst>
                    <a:ext uri="{FF2B5EF4-FFF2-40B4-BE49-F238E27FC236}">
                      <a16:creationId xmlns:a16="http://schemas.microsoft.com/office/drawing/2014/main" id="{5D8E5452-D7EC-21B9-F2B2-EA00CAA8EFA3}"/>
                    </a:ext>
                  </a:extLst>
                </p:cNvPr>
                <p:cNvSpPr/>
                <p:nvPr/>
              </p:nvSpPr>
              <p:spPr>
                <a:xfrm rot="-780000">
                  <a:off x="1866071" y="3883803"/>
                  <a:ext cx="2034" cy="1760"/>
                </a:xfrm>
                <a:custGeom>
                  <a:avLst/>
                  <a:gdLst>
                    <a:gd name="connsiteX0" fmla="*/ 385 w 2034"/>
                    <a:gd name="connsiteY0" fmla="*/ 659 h 1760"/>
                    <a:gd name="connsiteX1" fmla="*/ 2419 w 2034"/>
                    <a:gd name="connsiteY1" fmla="*/ 2420 h 1760"/>
                    <a:gd name="connsiteX2" fmla="*/ 2419 w 2034"/>
                    <a:gd name="connsiteY2" fmla="*/ 2420 h 1760"/>
                    <a:gd name="connsiteX3" fmla="*/ 385 w 2034"/>
                    <a:gd name="connsiteY3" fmla="*/ 659 h 1760"/>
                  </a:gdLst>
                  <a:ahLst/>
                  <a:cxnLst>
                    <a:cxn ang="0">
                      <a:pos x="connsiteX0" y="connsiteY0"/>
                    </a:cxn>
                    <a:cxn ang="0">
                      <a:pos x="connsiteX1" y="connsiteY1"/>
                    </a:cxn>
                    <a:cxn ang="0">
                      <a:pos x="connsiteX2" y="connsiteY2"/>
                    </a:cxn>
                    <a:cxn ang="0">
                      <a:pos x="connsiteX3" y="connsiteY3"/>
                    </a:cxn>
                  </a:cxnLst>
                  <a:rect l="l" t="t" r="r" b="b"/>
                  <a:pathLst>
                    <a:path w="2034" h="1760">
                      <a:moveTo>
                        <a:pt x="385" y="659"/>
                      </a:moveTo>
                      <a:cubicBezTo>
                        <a:pt x="1139" y="1151"/>
                        <a:pt x="1824" y="1744"/>
                        <a:pt x="2419" y="2420"/>
                      </a:cubicBezTo>
                      <a:lnTo>
                        <a:pt x="2419" y="2420"/>
                      </a:lnTo>
                      <a:cubicBezTo>
                        <a:pt x="1824" y="1744"/>
                        <a:pt x="1139" y="1151"/>
                        <a:pt x="385" y="6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2" name="Freeform 4991">
                  <a:extLst>
                    <a:ext uri="{FF2B5EF4-FFF2-40B4-BE49-F238E27FC236}">
                      <a16:creationId xmlns:a16="http://schemas.microsoft.com/office/drawing/2014/main" id="{FB58A53E-9057-64BB-5723-65EB0258CEE9}"/>
                    </a:ext>
                  </a:extLst>
                </p:cNvPr>
                <p:cNvSpPr/>
                <p:nvPr/>
              </p:nvSpPr>
              <p:spPr>
                <a:xfrm rot="-780000">
                  <a:off x="1861780" y="3882825"/>
                  <a:ext cx="1314" cy="571"/>
                </a:xfrm>
                <a:custGeom>
                  <a:avLst/>
                  <a:gdLst>
                    <a:gd name="connsiteX0" fmla="*/ 384 w 1314"/>
                    <a:gd name="connsiteY0" fmla="*/ 659 h 571"/>
                    <a:gd name="connsiteX1" fmla="*/ 1178 w 1314"/>
                    <a:gd name="connsiteY1" fmla="*/ 1030 h 571"/>
                    <a:gd name="connsiteX2" fmla="*/ 1699 w 1314"/>
                    <a:gd name="connsiteY2" fmla="*/ 1230 h 571"/>
                    <a:gd name="connsiteX3" fmla="*/ 1499 w 1314"/>
                    <a:gd name="connsiteY3" fmla="*/ 1082 h 571"/>
                    <a:gd name="connsiteX4" fmla="*/ 384 w 1314"/>
                    <a:gd name="connsiteY4" fmla="*/ 659 h 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 h="571">
                      <a:moveTo>
                        <a:pt x="384" y="659"/>
                      </a:moveTo>
                      <a:cubicBezTo>
                        <a:pt x="656" y="767"/>
                        <a:pt x="921" y="891"/>
                        <a:pt x="1178" y="1030"/>
                      </a:cubicBezTo>
                      <a:cubicBezTo>
                        <a:pt x="1337" y="1131"/>
                        <a:pt x="1514" y="1200"/>
                        <a:pt x="1699" y="1230"/>
                      </a:cubicBezTo>
                      <a:lnTo>
                        <a:pt x="1499" y="1082"/>
                      </a:lnTo>
                      <a:cubicBezTo>
                        <a:pt x="1172" y="844"/>
                        <a:pt x="787" y="698"/>
                        <a:pt x="384" y="6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3" name="Freeform 4992">
                  <a:extLst>
                    <a:ext uri="{FF2B5EF4-FFF2-40B4-BE49-F238E27FC236}">
                      <a16:creationId xmlns:a16="http://schemas.microsoft.com/office/drawing/2014/main" id="{3AC45619-6996-5A84-71FF-773FFA98B04D}"/>
                    </a:ext>
                  </a:extLst>
                </p:cNvPr>
                <p:cNvSpPr/>
                <p:nvPr/>
              </p:nvSpPr>
              <p:spPr>
                <a:xfrm rot="-780000">
                  <a:off x="1819288" y="3919410"/>
                  <a:ext cx="5484" cy="4134"/>
                </a:xfrm>
                <a:custGeom>
                  <a:avLst/>
                  <a:gdLst>
                    <a:gd name="connsiteX0" fmla="*/ 1655 w 5484"/>
                    <a:gd name="connsiteY0" fmla="*/ 1457 h 4134"/>
                    <a:gd name="connsiteX1" fmla="*/ 489 w 5484"/>
                    <a:gd name="connsiteY1" fmla="*/ 2252 h 4134"/>
                    <a:gd name="connsiteX2" fmla="*/ 563 w 5484"/>
                    <a:gd name="connsiteY2" fmla="*/ 4110 h 4134"/>
                    <a:gd name="connsiteX3" fmla="*/ 689 w 5484"/>
                    <a:gd name="connsiteY3" fmla="*/ 4282 h 4134"/>
                    <a:gd name="connsiteX4" fmla="*/ 814 w 5484"/>
                    <a:gd name="connsiteY4" fmla="*/ 4306 h 4134"/>
                    <a:gd name="connsiteX5" fmla="*/ 1385 w 5484"/>
                    <a:gd name="connsiteY5" fmla="*/ 4700 h 4134"/>
                    <a:gd name="connsiteX6" fmla="*/ 1882 w 5484"/>
                    <a:gd name="connsiteY6" fmla="*/ 4798 h 4134"/>
                    <a:gd name="connsiteX7" fmla="*/ 5134 w 5484"/>
                    <a:gd name="connsiteY7" fmla="*/ 4003 h 4134"/>
                    <a:gd name="connsiteX8" fmla="*/ 5598 w 5484"/>
                    <a:gd name="connsiteY8" fmla="*/ 1871 h 4134"/>
                    <a:gd name="connsiteX9" fmla="*/ 3564 w 5484"/>
                    <a:gd name="connsiteY9" fmla="*/ 705 h 4134"/>
                    <a:gd name="connsiteX10" fmla="*/ 1655 w 5484"/>
                    <a:gd name="connsiteY10" fmla="*/ 1457 h 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4" h="4134">
                      <a:moveTo>
                        <a:pt x="1655" y="1457"/>
                      </a:moveTo>
                      <a:cubicBezTo>
                        <a:pt x="1190" y="1755"/>
                        <a:pt x="665" y="1829"/>
                        <a:pt x="489" y="2252"/>
                      </a:cubicBezTo>
                      <a:cubicBezTo>
                        <a:pt x="318" y="2864"/>
                        <a:pt x="344" y="3514"/>
                        <a:pt x="563" y="4110"/>
                      </a:cubicBezTo>
                      <a:lnTo>
                        <a:pt x="689" y="4282"/>
                      </a:lnTo>
                      <a:lnTo>
                        <a:pt x="814" y="4306"/>
                      </a:lnTo>
                      <a:cubicBezTo>
                        <a:pt x="1026" y="4403"/>
                        <a:pt x="1220" y="4536"/>
                        <a:pt x="1385" y="4700"/>
                      </a:cubicBezTo>
                      <a:cubicBezTo>
                        <a:pt x="1540" y="4774"/>
                        <a:pt x="1711" y="4808"/>
                        <a:pt x="1882" y="4798"/>
                      </a:cubicBezTo>
                      <a:cubicBezTo>
                        <a:pt x="2989" y="4638"/>
                        <a:pt x="4078" y="4371"/>
                        <a:pt x="5134" y="4003"/>
                      </a:cubicBezTo>
                      <a:cubicBezTo>
                        <a:pt x="5854" y="3757"/>
                        <a:pt x="6100" y="2939"/>
                        <a:pt x="5598" y="1871"/>
                      </a:cubicBezTo>
                      <a:cubicBezTo>
                        <a:pt x="5317" y="1020"/>
                        <a:pt x="4440" y="517"/>
                        <a:pt x="3564" y="705"/>
                      </a:cubicBezTo>
                      <a:cubicBezTo>
                        <a:pt x="2908" y="903"/>
                        <a:pt x="2270" y="1155"/>
                        <a:pt x="1655" y="14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4" name="Freeform 4993">
                  <a:extLst>
                    <a:ext uri="{FF2B5EF4-FFF2-40B4-BE49-F238E27FC236}">
                      <a16:creationId xmlns:a16="http://schemas.microsoft.com/office/drawing/2014/main" id="{955394E7-1C81-A730-4AF7-8EF4B2B2C40C}"/>
                    </a:ext>
                  </a:extLst>
                </p:cNvPr>
                <p:cNvSpPr/>
                <p:nvPr/>
              </p:nvSpPr>
              <p:spPr>
                <a:xfrm rot="-780000">
                  <a:off x="1792686" y="4031007"/>
                  <a:ext cx="5494" cy="4070"/>
                </a:xfrm>
                <a:custGeom>
                  <a:avLst/>
                  <a:gdLst>
                    <a:gd name="connsiteX0" fmla="*/ 373 w 5494"/>
                    <a:gd name="connsiteY0" fmla="*/ 3789 h 4070"/>
                    <a:gd name="connsiteX1" fmla="*/ 1363 w 5494"/>
                    <a:gd name="connsiteY1" fmla="*/ 3887 h 4070"/>
                    <a:gd name="connsiteX2" fmla="*/ 3272 w 5494"/>
                    <a:gd name="connsiteY2" fmla="*/ 4755 h 4070"/>
                    <a:gd name="connsiteX3" fmla="*/ 5404 w 5494"/>
                    <a:gd name="connsiteY3" fmla="*/ 3362 h 4070"/>
                    <a:gd name="connsiteX4" fmla="*/ 5868 w 5494"/>
                    <a:gd name="connsiteY4" fmla="*/ 2990 h 4070"/>
                    <a:gd name="connsiteX5" fmla="*/ 3885 w 5494"/>
                    <a:gd name="connsiteY5" fmla="*/ 1280 h 4070"/>
                    <a:gd name="connsiteX6" fmla="*/ 3536 w 5494"/>
                    <a:gd name="connsiteY6" fmla="*/ 737 h 4070"/>
                    <a:gd name="connsiteX7" fmla="*/ 3536 w 5494"/>
                    <a:gd name="connsiteY7" fmla="*/ 685 h 4070"/>
                    <a:gd name="connsiteX8" fmla="*/ 3016 w 5494"/>
                    <a:gd name="connsiteY8" fmla="*/ 1150 h 4070"/>
                    <a:gd name="connsiteX9" fmla="*/ 2422 w 5494"/>
                    <a:gd name="connsiteY9" fmla="*/ 1670 h 4070"/>
                    <a:gd name="connsiteX10" fmla="*/ 373 w 5494"/>
                    <a:gd name="connsiteY10" fmla="*/ 3789 h 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4" h="4070">
                      <a:moveTo>
                        <a:pt x="373" y="3789"/>
                      </a:moveTo>
                      <a:cubicBezTo>
                        <a:pt x="706" y="3791"/>
                        <a:pt x="1037" y="3823"/>
                        <a:pt x="1363" y="3887"/>
                      </a:cubicBezTo>
                      <a:cubicBezTo>
                        <a:pt x="2080" y="3946"/>
                        <a:pt x="2755" y="4253"/>
                        <a:pt x="3272" y="4755"/>
                      </a:cubicBezTo>
                      <a:cubicBezTo>
                        <a:pt x="3992" y="4291"/>
                        <a:pt x="4712" y="3826"/>
                        <a:pt x="5404" y="3362"/>
                      </a:cubicBezTo>
                      <a:lnTo>
                        <a:pt x="5868" y="2990"/>
                      </a:lnTo>
                      <a:cubicBezTo>
                        <a:pt x="5176" y="2446"/>
                        <a:pt x="4530" y="1852"/>
                        <a:pt x="3885" y="1280"/>
                      </a:cubicBezTo>
                      <a:cubicBezTo>
                        <a:pt x="3713" y="1141"/>
                        <a:pt x="3591" y="950"/>
                        <a:pt x="3536" y="737"/>
                      </a:cubicBezTo>
                      <a:lnTo>
                        <a:pt x="3536" y="685"/>
                      </a:lnTo>
                      <a:lnTo>
                        <a:pt x="3016" y="1150"/>
                      </a:lnTo>
                      <a:lnTo>
                        <a:pt x="2422" y="1670"/>
                      </a:lnTo>
                      <a:cubicBezTo>
                        <a:pt x="1690" y="2328"/>
                        <a:pt x="1006" y="3036"/>
                        <a:pt x="373" y="378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5" name="Freeform 4994">
                  <a:extLst>
                    <a:ext uri="{FF2B5EF4-FFF2-40B4-BE49-F238E27FC236}">
                      <a16:creationId xmlns:a16="http://schemas.microsoft.com/office/drawing/2014/main" id="{BA649296-F2F0-D81A-61C3-5973E3443965}"/>
                    </a:ext>
                  </a:extLst>
                </p:cNvPr>
                <p:cNvSpPr/>
                <p:nvPr/>
              </p:nvSpPr>
              <p:spPr>
                <a:xfrm rot="-780000">
                  <a:off x="1792425" y="4035897"/>
                  <a:ext cx="2434" cy="1423"/>
                </a:xfrm>
                <a:custGeom>
                  <a:avLst/>
                  <a:gdLst>
                    <a:gd name="connsiteX0" fmla="*/ 476 w 2434"/>
                    <a:gd name="connsiteY0" fmla="*/ 686 h 1423"/>
                    <a:gd name="connsiteX1" fmla="*/ 574 w 2434"/>
                    <a:gd name="connsiteY1" fmla="*/ 1978 h 1423"/>
                    <a:gd name="connsiteX2" fmla="*/ 2162 w 2434"/>
                    <a:gd name="connsiteY2" fmla="*/ 1806 h 1423"/>
                    <a:gd name="connsiteX3" fmla="*/ 2808 w 2434"/>
                    <a:gd name="connsiteY3" fmla="*/ 1341 h 1423"/>
                    <a:gd name="connsiteX4" fmla="*/ 1879 w 2434"/>
                    <a:gd name="connsiteY4" fmla="*/ 1244 h 1423"/>
                    <a:gd name="connsiteX5" fmla="*/ 476 w 2434"/>
                    <a:gd name="connsiteY5" fmla="*/ 686 h 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4" h="1423">
                      <a:moveTo>
                        <a:pt x="476" y="686"/>
                      </a:moveTo>
                      <a:cubicBezTo>
                        <a:pt x="311" y="1109"/>
                        <a:pt x="346" y="1585"/>
                        <a:pt x="574" y="1978"/>
                      </a:cubicBezTo>
                      <a:cubicBezTo>
                        <a:pt x="797" y="2224"/>
                        <a:pt x="1717" y="2103"/>
                        <a:pt x="2162" y="1806"/>
                      </a:cubicBezTo>
                      <a:lnTo>
                        <a:pt x="2808" y="1341"/>
                      </a:lnTo>
                      <a:cubicBezTo>
                        <a:pt x="2534" y="1318"/>
                        <a:pt x="2237" y="1290"/>
                        <a:pt x="1879" y="1244"/>
                      </a:cubicBezTo>
                      <a:cubicBezTo>
                        <a:pt x="1372" y="1178"/>
                        <a:pt x="890" y="986"/>
                        <a:pt x="476" y="6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6" name="Freeform 4995">
                  <a:extLst>
                    <a:ext uri="{FF2B5EF4-FFF2-40B4-BE49-F238E27FC236}">
                      <a16:creationId xmlns:a16="http://schemas.microsoft.com/office/drawing/2014/main" id="{4EBA9D88-16FE-22DB-01C6-6611BDE8DD7D}"/>
                    </a:ext>
                  </a:extLst>
                </p:cNvPr>
                <p:cNvSpPr/>
                <p:nvPr/>
              </p:nvSpPr>
              <p:spPr>
                <a:xfrm rot="-780000">
                  <a:off x="1795753" y="4027922"/>
                  <a:ext cx="4203" cy="3626"/>
                </a:xfrm>
                <a:custGeom>
                  <a:avLst/>
                  <a:gdLst>
                    <a:gd name="connsiteX0" fmla="*/ 1238 w 4203"/>
                    <a:gd name="connsiteY0" fmla="*/ 2871 h 3626"/>
                    <a:gd name="connsiteX1" fmla="*/ 3495 w 4203"/>
                    <a:gd name="connsiteY1" fmla="*/ 4312 h 3626"/>
                    <a:gd name="connsiteX2" fmla="*/ 4289 w 4203"/>
                    <a:gd name="connsiteY2" fmla="*/ 3666 h 3626"/>
                    <a:gd name="connsiteX3" fmla="*/ 3523 w 4203"/>
                    <a:gd name="connsiteY3" fmla="*/ 813 h 3626"/>
                    <a:gd name="connsiteX4" fmla="*/ 2060 w 4203"/>
                    <a:gd name="connsiteY4" fmla="*/ 790 h 3626"/>
                    <a:gd name="connsiteX5" fmla="*/ 2306 w 4203"/>
                    <a:gd name="connsiteY5" fmla="*/ 1213 h 3626"/>
                    <a:gd name="connsiteX6" fmla="*/ 374 w 4203"/>
                    <a:gd name="connsiteY6" fmla="*/ 2606 h 3626"/>
                    <a:gd name="connsiteX7" fmla="*/ 1238 w 4203"/>
                    <a:gd name="connsiteY7" fmla="*/ 2871 h 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3" h="3626">
                      <a:moveTo>
                        <a:pt x="1238" y="2871"/>
                      </a:moveTo>
                      <a:cubicBezTo>
                        <a:pt x="2032" y="3336"/>
                        <a:pt x="2775" y="3801"/>
                        <a:pt x="3495" y="4312"/>
                      </a:cubicBezTo>
                      <a:lnTo>
                        <a:pt x="4289" y="3666"/>
                      </a:lnTo>
                      <a:cubicBezTo>
                        <a:pt x="4935" y="3392"/>
                        <a:pt x="4415" y="1384"/>
                        <a:pt x="3523" y="813"/>
                      </a:cubicBezTo>
                      <a:cubicBezTo>
                        <a:pt x="3128" y="539"/>
                        <a:pt x="2557" y="790"/>
                        <a:pt x="2060" y="790"/>
                      </a:cubicBezTo>
                      <a:lnTo>
                        <a:pt x="2306" y="1213"/>
                      </a:lnTo>
                      <a:cubicBezTo>
                        <a:pt x="1596" y="1578"/>
                        <a:pt x="945" y="2048"/>
                        <a:pt x="374" y="2606"/>
                      </a:cubicBezTo>
                      <a:cubicBezTo>
                        <a:pt x="682" y="2606"/>
                        <a:pt x="983" y="2699"/>
                        <a:pt x="1238" y="287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7" name="Freeform 4996">
                  <a:extLst>
                    <a:ext uri="{FF2B5EF4-FFF2-40B4-BE49-F238E27FC236}">
                      <a16:creationId xmlns:a16="http://schemas.microsoft.com/office/drawing/2014/main" id="{BDD2E21D-C5C9-7D78-F622-02004CF0D4F4}"/>
                    </a:ext>
                  </a:extLst>
                </p:cNvPr>
                <p:cNvSpPr/>
                <p:nvPr/>
              </p:nvSpPr>
              <p:spPr>
                <a:xfrm rot="-780000">
                  <a:off x="1821161" y="3898335"/>
                  <a:ext cx="4459" cy="5954"/>
                </a:xfrm>
                <a:custGeom>
                  <a:avLst/>
                  <a:gdLst>
                    <a:gd name="connsiteX0" fmla="*/ 2189 w 4459"/>
                    <a:gd name="connsiteY0" fmla="*/ 5487 h 5954"/>
                    <a:gd name="connsiteX1" fmla="*/ 4047 w 4459"/>
                    <a:gd name="connsiteY1" fmla="*/ 6602 h 5954"/>
                    <a:gd name="connsiteX2" fmla="*/ 4567 w 4459"/>
                    <a:gd name="connsiteY2" fmla="*/ 4595 h 5954"/>
                    <a:gd name="connsiteX3" fmla="*/ 3698 w 4459"/>
                    <a:gd name="connsiteY3" fmla="*/ 2931 h 5954"/>
                    <a:gd name="connsiteX4" fmla="*/ 651 w 4459"/>
                    <a:gd name="connsiteY4" fmla="*/ 1147 h 5954"/>
                    <a:gd name="connsiteX5" fmla="*/ 377 w 4459"/>
                    <a:gd name="connsiteY5" fmla="*/ 1570 h 5954"/>
                    <a:gd name="connsiteX6" fmla="*/ 2189 w 4459"/>
                    <a:gd name="connsiteY6" fmla="*/ 5487 h 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9" h="5954">
                      <a:moveTo>
                        <a:pt x="2189" y="5487"/>
                      </a:moveTo>
                      <a:cubicBezTo>
                        <a:pt x="2662" y="6060"/>
                        <a:pt x="3318" y="6453"/>
                        <a:pt x="4047" y="6602"/>
                      </a:cubicBezTo>
                      <a:cubicBezTo>
                        <a:pt x="4864" y="6750"/>
                        <a:pt x="5064" y="5710"/>
                        <a:pt x="4567" y="4595"/>
                      </a:cubicBezTo>
                      <a:cubicBezTo>
                        <a:pt x="4321" y="4023"/>
                        <a:pt x="3996" y="3503"/>
                        <a:pt x="3698" y="2931"/>
                      </a:cubicBezTo>
                      <a:cubicBezTo>
                        <a:pt x="2235" y="552"/>
                        <a:pt x="1664" y="204"/>
                        <a:pt x="651" y="1147"/>
                      </a:cubicBezTo>
                      <a:cubicBezTo>
                        <a:pt x="498" y="1237"/>
                        <a:pt x="397" y="1394"/>
                        <a:pt x="377" y="1570"/>
                      </a:cubicBezTo>
                      <a:cubicBezTo>
                        <a:pt x="525" y="3042"/>
                        <a:pt x="1163" y="4421"/>
                        <a:pt x="2189" y="548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8" name="Freeform 4997">
                  <a:extLst>
                    <a:ext uri="{FF2B5EF4-FFF2-40B4-BE49-F238E27FC236}">
                      <a16:creationId xmlns:a16="http://schemas.microsoft.com/office/drawing/2014/main" id="{CE5C82C6-C9D0-552B-746A-ED46AFB49AD7}"/>
                    </a:ext>
                  </a:extLst>
                </p:cNvPr>
                <p:cNvSpPr/>
                <p:nvPr/>
              </p:nvSpPr>
              <p:spPr>
                <a:xfrm rot="-780000">
                  <a:off x="1834504" y="3920682"/>
                  <a:ext cx="2450" cy="2950"/>
                </a:xfrm>
                <a:custGeom>
                  <a:avLst/>
                  <a:gdLst>
                    <a:gd name="connsiteX0" fmla="*/ 2830 w 2450"/>
                    <a:gd name="connsiteY0" fmla="*/ 666 h 2950"/>
                    <a:gd name="connsiteX1" fmla="*/ 1316 w 2450"/>
                    <a:gd name="connsiteY1" fmla="*/ 940 h 2950"/>
                    <a:gd name="connsiteX2" fmla="*/ 521 w 2450"/>
                    <a:gd name="connsiteY2" fmla="*/ 2403 h 2950"/>
                    <a:gd name="connsiteX3" fmla="*/ 1613 w 2450"/>
                    <a:gd name="connsiteY3" fmla="*/ 3616 h 2950"/>
                    <a:gd name="connsiteX4" fmla="*/ 2830 w 2450"/>
                    <a:gd name="connsiteY4" fmla="*/ 666 h 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 h="2950">
                      <a:moveTo>
                        <a:pt x="2830" y="666"/>
                      </a:moveTo>
                      <a:cubicBezTo>
                        <a:pt x="2336" y="809"/>
                        <a:pt x="1829" y="901"/>
                        <a:pt x="1316" y="940"/>
                      </a:cubicBezTo>
                      <a:cubicBezTo>
                        <a:pt x="698" y="1065"/>
                        <a:pt x="99" y="1288"/>
                        <a:pt x="521" y="2403"/>
                      </a:cubicBezTo>
                      <a:cubicBezTo>
                        <a:pt x="696" y="2945"/>
                        <a:pt x="1093" y="3386"/>
                        <a:pt x="1613" y="3616"/>
                      </a:cubicBezTo>
                      <a:cubicBezTo>
                        <a:pt x="2036" y="2650"/>
                        <a:pt x="2435" y="1655"/>
                        <a:pt x="2830" y="6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4999" name="Freeform 4998">
                  <a:extLst>
                    <a:ext uri="{FF2B5EF4-FFF2-40B4-BE49-F238E27FC236}">
                      <a16:creationId xmlns:a16="http://schemas.microsoft.com/office/drawing/2014/main" id="{F68F3163-F0D7-FEAB-3506-020F14772B9F}"/>
                    </a:ext>
                  </a:extLst>
                </p:cNvPr>
                <p:cNvSpPr/>
                <p:nvPr/>
              </p:nvSpPr>
              <p:spPr>
                <a:xfrm rot="-780000">
                  <a:off x="1825553" y="3904312"/>
                  <a:ext cx="3360" cy="4652"/>
                </a:xfrm>
                <a:custGeom>
                  <a:avLst/>
                  <a:gdLst>
                    <a:gd name="connsiteX0" fmla="*/ 3738 w 3360"/>
                    <a:gd name="connsiteY0" fmla="*/ 4739 h 4652"/>
                    <a:gd name="connsiteX1" fmla="*/ 2675 w 3360"/>
                    <a:gd name="connsiteY1" fmla="*/ 2063 h 4652"/>
                    <a:gd name="connsiteX2" fmla="*/ 965 w 3360"/>
                    <a:gd name="connsiteY2" fmla="*/ 669 h 4652"/>
                    <a:gd name="connsiteX3" fmla="*/ 594 w 3360"/>
                    <a:gd name="connsiteY3" fmla="*/ 2527 h 4652"/>
                    <a:gd name="connsiteX4" fmla="*/ 1462 w 3360"/>
                    <a:gd name="connsiteY4" fmla="*/ 5315 h 4652"/>
                    <a:gd name="connsiteX5" fmla="*/ 1588 w 3360"/>
                    <a:gd name="connsiteY5" fmla="*/ 5292 h 4652"/>
                    <a:gd name="connsiteX6" fmla="*/ 3738 w 3360"/>
                    <a:gd name="connsiteY6" fmla="*/ 4739 h 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0" h="4652">
                      <a:moveTo>
                        <a:pt x="3738" y="4739"/>
                      </a:moveTo>
                      <a:cubicBezTo>
                        <a:pt x="3453" y="3821"/>
                        <a:pt x="3098" y="2926"/>
                        <a:pt x="2675" y="2063"/>
                      </a:cubicBezTo>
                      <a:cubicBezTo>
                        <a:pt x="2103" y="1566"/>
                        <a:pt x="1434" y="697"/>
                        <a:pt x="965" y="669"/>
                      </a:cubicBezTo>
                      <a:cubicBezTo>
                        <a:pt x="148" y="571"/>
                        <a:pt x="348" y="1659"/>
                        <a:pt x="594" y="2527"/>
                      </a:cubicBezTo>
                      <a:cubicBezTo>
                        <a:pt x="840" y="3396"/>
                        <a:pt x="1137" y="4363"/>
                        <a:pt x="1462" y="5315"/>
                      </a:cubicBezTo>
                      <a:lnTo>
                        <a:pt x="1588" y="5292"/>
                      </a:lnTo>
                      <a:cubicBezTo>
                        <a:pt x="2298" y="5078"/>
                        <a:pt x="3009" y="4883"/>
                        <a:pt x="3738" y="47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0" name="Freeform 4999">
                  <a:extLst>
                    <a:ext uri="{FF2B5EF4-FFF2-40B4-BE49-F238E27FC236}">
                      <a16:creationId xmlns:a16="http://schemas.microsoft.com/office/drawing/2014/main" id="{B451FF87-BBAB-9BE1-BB13-3F0B3676E2D8}"/>
                    </a:ext>
                  </a:extLst>
                </p:cNvPr>
                <p:cNvSpPr/>
                <p:nvPr/>
              </p:nvSpPr>
              <p:spPr>
                <a:xfrm rot="-780000">
                  <a:off x="1827155" y="3908963"/>
                  <a:ext cx="111" cy="4646"/>
                </a:xfrm>
                <a:custGeom>
                  <a:avLst/>
                  <a:gdLst>
                    <a:gd name="connsiteX0" fmla="*/ 490 w 111"/>
                    <a:gd name="connsiteY0" fmla="*/ 664 h 4646"/>
                    <a:gd name="connsiteX1" fmla="*/ 378 w 111"/>
                    <a:gd name="connsiteY1" fmla="*/ 664 h 4646"/>
                    <a:gd name="connsiteX2" fmla="*/ 378 w 111"/>
                    <a:gd name="connsiteY2" fmla="*/ 664 h 4646"/>
                  </a:gdLst>
                  <a:ahLst/>
                  <a:cxnLst>
                    <a:cxn ang="0">
                      <a:pos x="connsiteX0" y="connsiteY0"/>
                    </a:cxn>
                    <a:cxn ang="0">
                      <a:pos x="connsiteX1" y="connsiteY1"/>
                    </a:cxn>
                    <a:cxn ang="0">
                      <a:pos x="connsiteX2" y="connsiteY2"/>
                    </a:cxn>
                  </a:cxnLst>
                  <a:rect l="l" t="t" r="r" b="b"/>
                  <a:pathLst>
                    <a:path w="111" h="4646">
                      <a:moveTo>
                        <a:pt x="490" y="664"/>
                      </a:moveTo>
                      <a:lnTo>
                        <a:pt x="378" y="664"/>
                      </a:lnTo>
                      <a:lnTo>
                        <a:pt x="378" y="664"/>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1" name="Freeform 5000">
                  <a:extLst>
                    <a:ext uri="{FF2B5EF4-FFF2-40B4-BE49-F238E27FC236}">
                      <a16:creationId xmlns:a16="http://schemas.microsoft.com/office/drawing/2014/main" id="{EEA7DA89-D9B5-F8E3-1596-87BAF1322960}"/>
                    </a:ext>
                  </a:extLst>
                </p:cNvPr>
                <p:cNvSpPr/>
                <p:nvPr/>
              </p:nvSpPr>
              <p:spPr>
                <a:xfrm rot="-780000">
                  <a:off x="1776894" y="3935783"/>
                  <a:ext cx="3469" cy="1675"/>
                </a:xfrm>
                <a:custGeom>
                  <a:avLst/>
                  <a:gdLst>
                    <a:gd name="connsiteX0" fmla="*/ 370 w 3469"/>
                    <a:gd name="connsiteY0" fmla="*/ 1440 h 1675"/>
                    <a:gd name="connsiteX1" fmla="*/ 765 w 3469"/>
                    <a:gd name="connsiteY1" fmla="*/ 1686 h 1675"/>
                    <a:gd name="connsiteX2" fmla="*/ 3839 w 3469"/>
                    <a:gd name="connsiteY2" fmla="*/ 1858 h 1675"/>
                    <a:gd name="connsiteX3" fmla="*/ 3375 w 3469"/>
                    <a:gd name="connsiteY3" fmla="*/ 669 h 1675"/>
                    <a:gd name="connsiteX4" fmla="*/ 370 w 3469"/>
                    <a:gd name="connsiteY4" fmla="*/ 1440 h 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 h="1675">
                      <a:moveTo>
                        <a:pt x="370" y="1440"/>
                      </a:moveTo>
                      <a:lnTo>
                        <a:pt x="765" y="1686"/>
                      </a:lnTo>
                      <a:cubicBezTo>
                        <a:pt x="2204" y="2532"/>
                        <a:pt x="3691" y="2532"/>
                        <a:pt x="3839" y="1858"/>
                      </a:cubicBezTo>
                      <a:cubicBezTo>
                        <a:pt x="3796" y="1427"/>
                        <a:pt x="3636" y="1015"/>
                        <a:pt x="3375" y="669"/>
                      </a:cubicBezTo>
                      <a:cubicBezTo>
                        <a:pt x="2512" y="1308"/>
                        <a:pt x="1434" y="1585"/>
                        <a:pt x="370" y="14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2" name="Freeform 5001">
                  <a:extLst>
                    <a:ext uri="{FF2B5EF4-FFF2-40B4-BE49-F238E27FC236}">
                      <a16:creationId xmlns:a16="http://schemas.microsoft.com/office/drawing/2014/main" id="{BF6209D4-5485-983F-7A84-96C857327A62}"/>
                    </a:ext>
                  </a:extLst>
                </p:cNvPr>
                <p:cNvSpPr/>
                <p:nvPr/>
              </p:nvSpPr>
              <p:spPr>
                <a:xfrm rot="-780000">
                  <a:off x="1827185" y="3915284"/>
                  <a:ext cx="3162" cy="5897"/>
                </a:xfrm>
                <a:custGeom>
                  <a:avLst/>
                  <a:gdLst>
                    <a:gd name="connsiteX0" fmla="*/ 1108 w 3162"/>
                    <a:gd name="connsiteY0" fmla="*/ 6242 h 5897"/>
                    <a:gd name="connsiteX1" fmla="*/ 2074 w 3162"/>
                    <a:gd name="connsiteY1" fmla="*/ 6563 h 5897"/>
                    <a:gd name="connsiteX2" fmla="*/ 3514 w 3162"/>
                    <a:gd name="connsiteY2" fmla="*/ 2446 h 5897"/>
                    <a:gd name="connsiteX3" fmla="*/ 2585 w 3162"/>
                    <a:gd name="connsiteY3" fmla="*/ 931 h 5897"/>
                    <a:gd name="connsiteX4" fmla="*/ 1368 w 3162"/>
                    <a:gd name="connsiteY4" fmla="*/ 806 h 5897"/>
                    <a:gd name="connsiteX5" fmla="*/ 378 w 3162"/>
                    <a:gd name="connsiteY5" fmla="*/ 4379 h 5897"/>
                    <a:gd name="connsiteX6" fmla="*/ 1108 w 3162"/>
                    <a:gd name="connsiteY6" fmla="*/ 6242 h 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 h="5897">
                      <a:moveTo>
                        <a:pt x="1108" y="6242"/>
                      </a:moveTo>
                      <a:cubicBezTo>
                        <a:pt x="1280" y="6516"/>
                        <a:pt x="1851" y="6488"/>
                        <a:pt x="2074" y="6563"/>
                      </a:cubicBezTo>
                      <a:cubicBezTo>
                        <a:pt x="3144" y="5474"/>
                        <a:pt x="3672" y="3964"/>
                        <a:pt x="3514" y="2446"/>
                      </a:cubicBezTo>
                      <a:cubicBezTo>
                        <a:pt x="3383" y="1851"/>
                        <a:pt x="3056" y="1317"/>
                        <a:pt x="2585" y="931"/>
                      </a:cubicBezTo>
                      <a:cubicBezTo>
                        <a:pt x="2213" y="657"/>
                        <a:pt x="1470" y="560"/>
                        <a:pt x="1368" y="806"/>
                      </a:cubicBezTo>
                      <a:cubicBezTo>
                        <a:pt x="898" y="1954"/>
                        <a:pt x="566" y="3153"/>
                        <a:pt x="378" y="4379"/>
                      </a:cubicBezTo>
                      <a:cubicBezTo>
                        <a:pt x="455" y="5053"/>
                        <a:pt x="707" y="5695"/>
                        <a:pt x="1108" y="62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3" name="Freeform 5002">
                  <a:extLst>
                    <a:ext uri="{FF2B5EF4-FFF2-40B4-BE49-F238E27FC236}">
                      <a16:creationId xmlns:a16="http://schemas.microsoft.com/office/drawing/2014/main" id="{465AFEEC-DB11-4699-D55E-D504B233687A}"/>
                    </a:ext>
                  </a:extLst>
                </p:cNvPr>
                <p:cNvSpPr/>
                <p:nvPr/>
              </p:nvSpPr>
              <p:spPr>
                <a:xfrm rot="-780000">
                  <a:off x="1830535" y="3890202"/>
                  <a:ext cx="5000" cy="4567"/>
                </a:xfrm>
                <a:custGeom>
                  <a:avLst/>
                  <a:gdLst>
                    <a:gd name="connsiteX0" fmla="*/ 4673 w 5000"/>
                    <a:gd name="connsiteY0" fmla="*/ 1130 h 4567"/>
                    <a:gd name="connsiteX1" fmla="*/ 1886 w 5000"/>
                    <a:gd name="connsiteY1" fmla="*/ 665 h 4567"/>
                    <a:gd name="connsiteX2" fmla="*/ 423 w 5000"/>
                    <a:gd name="connsiteY2" fmla="*/ 4136 h 4567"/>
                    <a:gd name="connsiteX3" fmla="*/ 1315 w 5000"/>
                    <a:gd name="connsiteY3" fmla="*/ 5228 h 4567"/>
                    <a:gd name="connsiteX4" fmla="*/ 2007 w 5000"/>
                    <a:gd name="connsiteY4" fmla="*/ 4610 h 4567"/>
                    <a:gd name="connsiteX5" fmla="*/ 2727 w 5000"/>
                    <a:gd name="connsiteY5" fmla="*/ 4684 h 4567"/>
                    <a:gd name="connsiteX6" fmla="*/ 2950 w 5000"/>
                    <a:gd name="connsiteY6" fmla="*/ 4410 h 4567"/>
                    <a:gd name="connsiteX7" fmla="*/ 3322 w 5000"/>
                    <a:gd name="connsiteY7" fmla="*/ 5204 h 4567"/>
                    <a:gd name="connsiteX8" fmla="*/ 3893 w 5000"/>
                    <a:gd name="connsiteY8" fmla="*/ 4884 h 4567"/>
                    <a:gd name="connsiteX9" fmla="*/ 5356 w 5000"/>
                    <a:gd name="connsiteY9" fmla="*/ 2180 h 4567"/>
                    <a:gd name="connsiteX10" fmla="*/ 5379 w 5000"/>
                    <a:gd name="connsiteY10" fmla="*/ 2054 h 4567"/>
                    <a:gd name="connsiteX11" fmla="*/ 4956 w 5000"/>
                    <a:gd name="connsiteY11" fmla="*/ 1511 h 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0" h="4567">
                      <a:moveTo>
                        <a:pt x="4673" y="1130"/>
                      </a:moveTo>
                      <a:cubicBezTo>
                        <a:pt x="3785" y="788"/>
                        <a:pt x="2837" y="630"/>
                        <a:pt x="1886" y="665"/>
                      </a:cubicBezTo>
                      <a:cubicBezTo>
                        <a:pt x="995" y="763"/>
                        <a:pt x="177" y="3193"/>
                        <a:pt x="423" y="4136"/>
                      </a:cubicBezTo>
                      <a:cubicBezTo>
                        <a:pt x="542" y="4615"/>
                        <a:pt x="869" y="5015"/>
                        <a:pt x="1315" y="5228"/>
                      </a:cubicBezTo>
                      <a:cubicBezTo>
                        <a:pt x="1528" y="5002"/>
                        <a:pt x="1759" y="4795"/>
                        <a:pt x="2007" y="4610"/>
                      </a:cubicBezTo>
                      <a:cubicBezTo>
                        <a:pt x="2230" y="4438"/>
                        <a:pt x="2472" y="4661"/>
                        <a:pt x="2727" y="4684"/>
                      </a:cubicBezTo>
                      <a:lnTo>
                        <a:pt x="2950" y="4410"/>
                      </a:lnTo>
                      <a:lnTo>
                        <a:pt x="3322" y="5204"/>
                      </a:lnTo>
                      <a:cubicBezTo>
                        <a:pt x="3493" y="5107"/>
                        <a:pt x="3693" y="5005"/>
                        <a:pt x="3893" y="4884"/>
                      </a:cubicBezTo>
                      <a:cubicBezTo>
                        <a:pt x="4213" y="4289"/>
                        <a:pt x="4822" y="3272"/>
                        <a:pt x="5356" y="2180"/>
                      </a:cubicBezTo>
                      <a:lnTo>
                        <a:pt x="5379" y="2054"/>
                      </a:lnTo>
                      <a:lnTo>
                        <a:pt x="4956" y="151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4" name="Freeform 5003">
                  <a:extLst>
                    <a:ext uri="{FF2B5EF4-FFF2-40B4-BE49-F238E27FC236}">
                      <a16:creationId xmlns:a16="http://schemas.microsoft.com/office/drawing/2014/main" id="{19E6B5BA-2E28-8734-14E4-0342618EDF4A}"/>
                    </a:ext>
                  </a:extLst>
                </p:cNvPr>
                <p:cNvSpPr/>
                <p:nvPr/>
              </p:nvSpPr>
              <p:spPr>
                <a:xfrm rot="-780000">
                  <a:off x="1767625" y="3964085"/>
                  <a:ext cx="4200" cy="4896"/>
                </a:xfrm>
                <a:custGeom>
                  <a:avLst/>
                  <a:gdLst>
                    <a:gd name="connsiteX0" fmla="*/ 4263 w 4200"/>
                    <a:gd name="connsiteY0" fmla="*/ 2100 h 4896"/>
                    <a:gd name="connsiteX1" fmla="*/ 1857 w 4200"/>
                    <a:gd name="connsiteY1" fmla="*/ 984 h 4896"/>
                    <a:gd name="connsiteX2" fmla="*/ 543 w 4200"/>
                    <a:gd name="connsiteY2" fmla="*/ 2769 h 4896"/>
                    <a:gd name="connsiteX3" fmla="*/ 1263 w 4200"/>
                    <a:gd name="connsiteY3" fmla="*/ 5050 h 4896"/>
                    <a:gd name="connsiteX4" fmla="*/ 2280 w 4200"/>
                    <a:gd name="connsiteY4" fmla="*/ 5570 h 4896"/>
                    <a:gd name="connsiteX5" fmla="*/ 3074 w 4200"/>
                    <a:gd name="connsiteY5" fmla="*/ 5570 h 4896"/>
                    <a:gd name="connsiteX6" fmla="*/ 4263 w 4200"/>
                    <a:gd name="connsiteY6" fmla="*/ 2100 h 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0" h="4896">
                      <a:moveTo>
                        <a:pt x="4263" y="2100"/>
                      </a:moveTo>
                      <a:cubicBezTo>
                        <a:pt x="3743" y="808"/>
                        <a:pt x="2726" y="288"/>
                        <a:pt x="1857" y="984"/>
                      </a:cubicBezTo>
                      <a:cubicBezTo>
                        <a:pt x="1382" y="1551"/>
                        <a:pt x="943" y="2147"/>
                        <a:pt x="543" y="2769"/>
                      </a:cubicBezTo>
                      <a:cubicBezTo>
                        <a:pt x="79" y="3461"/>
                        <a:pt x="617" y="4381"/>
                        <a:pt x="1263" y="5050"/>
                      </a:cubicBezTo>
                      <a:cubicBezTo>
                        <a:pt x="1553" y="5305"/>
                        <a:pt x="1903" y="5484"/>
                        <a:pt x="2280" y="5570"/>
                      </a:cubicBezTo>
                      <a:cubicBezTo>
                        <a:pt x="2544" y="5545"/>
                        <a:pt x="2810" y="5545"/>
                        <a:pt x="3074" y="5570"/>
                      </a:cubicBezTo>
                      <a:cubicBezTo>
                        <a:pt x="4435" y="5250"/>
                        <a:pt x="4956" y="3721"/>
                        <a:pt x="4263" y="21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5" name="Freeform 5004">
                  <a:extLst>
                    <a:ext uri="{FF2B5EF4-FFF2-40B4-BE49-F238E27FC236}">
                      <a16:creationId xmlns:a16="http://schemas.microsoft.com/office/drawing/2014/main" id="{F4A1C9F2-9DF9-10EA-B0E4-C87E4F1BA577}"/>
                    </a:ext>
                  </a:extLst>
                </p:cNvPr>
                <p:cNvSpPr/>
                <p:nvPr/>
              </p:nvSpPr>
              <p:spPr>
                <a:xfrm rot="-780000">
                  <a:off x="1813679" y="3940675"/>
                  <a:ext cx="3184" cy="7073"/>
                </a:xfrm>
                <a:custGeom>
                  <a:avLst/>
                  <a:gdLst>
                    <a:gd name="connsiteX0" fmla="*/ 376 w 3184"/>
                    <a:gd name="connsiteY0" fmla="*/ 797 h 7073"/>
                    <a:gd name="connsiteX1" fmla="*/ 576 w 3184"/>
                    <a:gd name="connsiteY1" fmla="*/ 2088 h 7073"/>
                    <a:gd name="connsiteX2" fmla="*/ 1942 w 3184"/>
                    <a:gd name="connsiteY2" fmla="*/ 6182 h 7073"/>
                    <a:gd name="connsiteX3" fmla="*/ 2908 w 3184"/>
                    <a:gd name="connsiteY3" fmla="*/ 7743 h 7073"/>
                    <a:gd name="connsiteX4" fmla="*/ 3553 w 3184"/>
                    <a:gd name="connsiteY4" fmla="*/ 7023 h 7073"/>
                    <a:gd name="connsiteX5" fmla="*/ 2364 w 3184"/>
                    <a:gd name="connsiteY5" fmla="*/ 1912 h 7073"/>
                    <a:gd name="connsiteX6" fmla="*/ 376 w 3184"/>
                    <a:gd name="connsiteY6" fmla="*/ 797 h 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4" h="7073">
                      <a:moveTo>
                        <a:pt x="376" y="797"/>
                      </a:moveTo>
                      <a:cubicBezTo>
                        <a:pt x="410" y="1231"/>
                        <a:pt x="477" y="1663"/>
                        <a:pt x="576" y="2088"/>
                      </a:cubicBezTo>
                      <a:cubicBezTo>
                        <a:pt x="999" y="3426"/>
                        <a:pt x="1417" y="4792"/>
                        <a:pt x="1942" y="6182"/>
                      </a:cubicBezTo>
                      <a:cubicBezTo>
                        <a:pt x="2224" y="6726"/>
                        <a:pt x="2547" y="7247"/>
                        <a:pt x="2908" y="7743"/>
                      </a:cubicBezTo>
                      <a:cubicBezTo>
                        <a:pt x="3131" y="7520"/>
                        <a:pt x="3628" y="7422"/>
                        <a:pt x="3553" y="7023"/>
                      </a:cubicBezTo>
                      <a:cubicBezTo>
                        <a:pt x="3233" y="5359"/>
                        <a:pt x="2861" y="3677"/>
                        <a:pt x="2364" y="1912"/>
                      </a:cubicBezTo>
                      <a:cubicBezTo>
                        <a:pt x="2118" y="1071"/>
                        <a:pt x="948" y="374"/>
                        <a:pt x="376" y="79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6" name="Freeform 5005">
                  <a:extLst>
                    <a:ext uri="{FF2B5EF4-FFF2-40B4-BE49-F238E27FC236}">
                      <a16:creationId xmlns:a16="http://schemas.microsoft.com/office/drawing/2014/main" id="{6F4B4E06-EA0B-6FE2-BFD5-91BEB041F695}"/>
                    </a:ext>
                  </a:extLst>
                </p:cNvPr>
                <p:cNvSpPr/>
                <p:nvPr/>
              </p:nvSpPr>
              <p:spPr>
                <a:xfrm rot="-780000">
                  <a:off x="1740641" y="4026320"/>
                  <a:ext cx="4518" cy="5330"/>
                </a:xfrm>
                <a:custGeom>
                  <a:avLst/>
                  <a:gdLst>
                    <a:gd name="connsiteX0" fmla="*/ 3796 w 4518"/>
                    <a:gd name="connsiteY0" fmla="*/ 5107 h 5330"/>
                    <a:gd name="connsiteX1" fmla="*/ 3671 w 4518"/>
                    <a:gd name="connsiteY1" fmla="*/ 5948 h 5330"/>
                    <a:gd name="connsiteX2" fmla="*/ 3894 w 4518"/>
                    <a:gd name="connsiteY2" fmla="*/ 5999 h 5330"/>
                    <a:gd name="connsiteX3" fmla="*/ 4511 w 4518"/>
                    <a:gd name="connsiteY3" fmla="*/ 5873 h 5330"/>
                    <a:gd name="connsiteX4" fmla="*/ 4883 w 4518"/>
                    <a:gd name="connsiteY4" fmla="*/ 5376 h 5330"/>
                    <a:gd name="connsiteX5" fmla="*/ 4418 w 4518"/>
                    <a:gd name="connsiteY5" fmla="*/ 1831 h 5330"/>
                    <a:gd name="connsiteX6" fmla="*/ 772 w 4518"/>
                    <a:gd name="connsiteY6" fmla="*/ 1014 h 5330"/>
                    <a:gd name="connsiteX7" fmla="*/ 1144 w 4518"/>
                    <a:gd name="connsiteY7" fmla="*/ 3592 h 5330"/>
                    <a:gd name="connsiteX8" fmla="*/ 1218 w 4518"/>
                    <a:gd name="connsiteY8" fmla="*/ 3690 h 5330"/>
                    <a:gd name="connsiteX9" fmla="*/ 2705 w 4518"/>
                    <a:gd name="connsiteY9" fmla="*/ 4187 h 5330"/>
                    <a:gd name="connsiteX10" fmla="*/ 3796 w 4518"/>
                    <a:gd name="connsiteY10" fmla="*/ 5107 h 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8" h="5330">
                      <a:moveTo>
                        <a:pt x="3796" y="5107"/>
                      </a:moveTo>
                      <a:cubicBezTo>
                        <a:pt x="3745" y="5381"/>
                        <a:pt x="3698" y="5650"/>
                        <a:pt x="3671" y="5948"/>
                      </a:cubicBezTo>
                      <a:lnTo>
                        <a:pt x="3894" y="5999"/>
                      </a:lnTo>
                      <a:cubicBezTo>
                        <a:pt x="4108" y="6044"/>
                        <a:pt x="4332" y="5999"/>
                        <a:pt x="4511" y="5873"/>
                      </a:cubicBezTo>
                      <a:cubicBezTo>
                        <a:pt x="4710" y="5779"/>
                        <a:pt x="4849" y="5593"/>
                        <a:pt x="4883" y="5376"/>
                      </a:cubicBezTo>
                      <a:cubicBezTo>
                        <a:pt x="4837" y="4183"/>
                        <a:pt x="4681" y="2996"/>
                        <a:pt x="4418" y="1831"/>
                      </a:cubicBezTo>
                      <a:cubicBezTo>
                        <a:pt x="3053" y="1014"/>
                        <a:pt x="2012" y="219"/>
                        <a:pt x="772" y="1014"/>
                      </a:cubicBezTo>
                      <a:cubicBezTo>
                        <a:pt x="-22" y="1478"/>
                        <a:pt x="475" y="2500"/>
                        <a:pt x="1144" y="3592"/>
                      </a:cubicBezTo>
                      <a:lnTo>
                        <a:pt x="1218" y="3690"/>
                      </a:lnTo>
                      <a:cubicBezTo>
                        <a:pt x="1724" y="3822"/>
                        <a:pt x="2221" y="3988"/>
                        <a:pt x="2705" y="4187"/>
                      </a:cubicBezTo>
                      <a:cubicBezTo>
                        <a:pt x="3243" y="4401"/>
                        <a:pt x="3870" y="4870"/>
                        <a:pt x="3796" y="51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7" name="Freeform 5006">
                  <a:extLst>
                    <a:ext uri="{FF2B5EF4-FFF2-40B4-BE49-F238E27FC236}">
                      <a16:creationId xmlns:a16="http://schemas.microsoft.com/office/drawing/2014/main" id="{8F2345F6-5396-834B-3F05-5898DF6E2F22}"/>
                    </a:ext>
                  </a:extLst>
                </p:cNvPr>
                <p:cNvSpPr/>
                <p:nvPr/>
              </p:nvSpPr>
              <p:spPr>
                <a:xfrm rot="-780000">
                  <a:off x="1827479" y="3934868"/>
                  <a:ext cx="2295" cy="7464"/>
                </a:xfrm>
                <a:custGeom>
                  <a:avLst/>
                  <a:gdLst>
                    <a:gd name="connsiteX0" fmla="*/ 1075 w 2295"/>
                    <a:gd name="connsiteY0" fmla="*/ 950 h 7464"/>
                    <a:gd name="connsiteX1" fmla="*/ 727 w 2295"/>
                    <a:gd name="connsiteY1" fmla="*/ 1670 h 7464"/>
                    <a:gd name="connsiteX2" fmla="*/ 379 w 2295"/>
                    <a:gd name="connsiteY2" fmla="*/ 5117 h 7464"/>
                    <a:gd name="connsiteX3" fmla="*/ 801 w 2295"/>
                    <a:gd name="connsiteY3" fmla="*/ 5363 h 7464"/>
                    <a:gd name="connsiteX4" fmla="*/ 1730 w 2295"/>
                    <a:gd name="connsiteY4" fmla="*/ 8040 h 7464"/>
                    <a:gd name="connsiteX5" fmla="*/ 2571 w 2295"/>
                    <a:gd name="connsiteY5" fmla="*/ 7468 h 7464"/>
                    <a:gd name="connsiteX6" fmla="*/ 2473 w 2295"/>
                    <a:gd name="connsiteY6" fmla="*/ 1665 h 7464"/>
                    <a:gd name="connsiteX7" fmla="*/ 1075 w 2295"/>
                    <a:gd name="connsiteY7" fmla="*/ 950 h 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 h="7464">
                      <a:moveTo>
                        <a:pt x="1075" y="950"/>
                      </a:moveTo>
                      <a:cubicBezTo>
                        <a:pt x="891" y="1150"/>
                        <a:pt x="770" y="1401"/>
                        <a:pt x="727" y="1670"/>
                      </a:cubicBezTo>
                      <a:cubicBezTo>
                        <a:pt x="602" y="2785"/>
                        <a:pt x="453" y="3928"/>
                        <a:pt x="379" y="5117"/>
                      </a:cubicBezTo>
                      <a:lnTo>
                        <a:pt x="801" y="5363"/>
                      </a:lnTo>
                      <a:cubicBezTo>
                        <a:pt x="1528" y="6051"/>
                        <a:pt x="1875" y="7050"/>
                        <a:pt x="1730" y="8040"/>
                      </a:cubicBezTo>
                      <a:cubicBezTo>
                        <a:pt x="2195" y="8263"/>
                        <a:pt x="2525" y="8091"/>
                        <a:pt x="2571" y="7468"/>
                      </a:cubicBezTo>
                      <a:cubicBezTo>
                        <a:pt x="2736" y="5535"/>
                        <a:pt x="2703" y="3591"/>
                        <a:pt x="2473" y="1665"/>
                      </a:cubicBezTo>
                      <a:cubicBezTo>
                        <a:pt x="2390" y="754"/>
                        <a:pt x="1549" y="355"/>
                        <a:pt x="1075" y="9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8" name="Freeform 5007">
                  <a:extLst>
                    <a:ext uri="{FF2B5EF4-FFF2-40B4-BE49-F238E27FC236}">
                      <a16:creationId xmlns:a16="http://schemas.microsoft.com/office/drawing/2014/main" id="{C834DE01-D6F1-1943-0C14-2A8E5B269CBC}"/>
                    </a:ext>
                  </a:extLst>
                </p:cNvPr>
                <p:cNvSpPr/>
                <p:nvPr/>
              </p:nvSpPr>
              <p:spPr>
                <a:xfrm rot="-780000">
                  <a:off x="1753298" y="4025861"/>
                  <a:ext cx="4756" cy="3796"/>
                </a:xfrm>
                <a:custGeom>
                  <a:avLst/>
                  <a:gdLst>
                    <a:gd name="connsiteX0" fmla="*/ 3910 w 4756"/>
                    <a:gd name="connsiteY0" fmla="*/ 4481 h 3796"/>
                    <a:gd name="connsiteX1" fmla="*/ 5025 w 4756"/>
                    <a:gd name="connsiteY1" fmla="*/ 2669 h 3796"/>
                    <a:gd name="connsiteX2" fmla="*/ 4779 w 4756"/>
                    <a:gd name="connsiteY2" fmla="*/ 1131 h 3796"/>
                    <a:gd name="connsiteX3" fmla="*/ 2921 w 4756"/>
                    <a:gd name="connsiteY3" fmla="*/ 708 h 3796"/>
                    <a:gd name="connsiteX4" fmla="*/ 1955 w 4756"/>
                    <a:gd name="connsiteY4" fmla="*/ 1326 h 3796"/>
                    <a:gd name="connsiteX5" fmla="*/ 366 w 4756"/>
                    <a:gd name="connsiteY5" fmla="*/ 3482 h 3796"/>
                    <a:gd name="connsiteX6" fmla="*/ 1058 w 4756"/>
                    <a:gd name="connsiteY6" fmla="*/ 3682 h 3796"/>
                    <a:gd name="connsiteX7" fmla="*/ 3910 w 4756"/>
                    <a:gd name="connsiteY7" fmla="*/ 4481 h 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6" h="3796">
                      <a:moveTo>
                        <a:pt x="3910" y="4481"/>
                      </a:moveTo>
                      <a:cubicBezTo>
                        <a:pt x="4305" y="3886"/>
                        <a:pt x="4677" y="3268"/>
                        <a:pt x="5025" y="2669"/>
                      </a:cubicBezTo>
                      <a:cubicBezTo>
                        <a:pt x="5216" y="2149"/>
                        <a:pt x="5123" y="1566"/>
                        <a:pt x="4779" y="1131"/>
                      </a:cubicBezTo>
                      <a:cubicBezTo>
                        <a:pt x="4230" y="773"/>
                        <a:pt x="3571" y="623"/>
                        <a:pt x="2921" y="708"/>
                      </a:cubicBezTo>
                      <a:cubicBezTo>
                        <a:pt x="2498" y="759"/>
                        <a:pt x="2104" y="1229"/>
                        <a:pt x="1955" y="1326"/>
                      </a:cubicBezTo>
                      <a:cubicBezTo>
                        <a:pt x="1298" y="1942"/>
                        <a:pt x="760" y="2673"/>
                        <a:pt x="366" y="3482"/>
                      </a:cubicBezTo>
                      <a:lnTo>
                        <a:pt x="1058" y="3682"/>
                      </a:lnTo>
                      <a:cubicBezTo>
                        <a:pt x="2001" y="3961"/>
                        <a:pt x="2967" y="4207"/>
                        <a:pt x="3910" y="448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09" name="Freeform 5008">
                  <a:extLst>
                    <a:ext uri="{FF2B5EF4-FFF2-40B4-BE49-F238E27FC236}">
                      <a16:creationId xmlns:a16="http://schemas.microsoft.com/office/drawing/2014/main" id="{3967BDEC-E6C9-3395-4B04-39C4E27012AD}"/>
                    </a:ext>
                  </a:extLst>
                </p:cNvPr>
                <p:cNvSpPr/>
                <p:nvPr/>
              </p:nvSpPr>
              <p:spPr>
                <a:xfrm rot="-780000">
                  <a:off x="1753776" y="4030664"/>
                  <a:ext cx="2628" cy="2338"/>
                </a:xfrm>
                <a:custGeom>
                  <a:avLst/>
                  <a:gdLst>
                    <a:gd name="connsiteX0" fmla="*/ 641 w 2628"/>
                    <a:gd name="connsiteY0" fmla="*/ 2019 h 2338"/>
                    <a:gd name="connsiteX1" fmla="*/ 2647 w 2628"/>
                    <a:gd name="connsiteY1" fmla="*/ 2317 h 2338"/>
                    <a:gd name="connsiteX2" fmla="*/ 2995 w 2628"/>
                    <a:gd name="connsiteY2" fmla="*/ 1852 h 2338"/>
                    <a:gd name="connsiteX3" fmla="*/ 367 w 2628"/>
                    <a:gd name="connsiteY3" fmla="*/ 686 h 2338"/>
                    <a:gd name="connsiteX4" fmla="*/ 641 w 2628"/>
                    <a:gd name="connsiteY4" fmla="*/ 2019 h 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 h="2338">
                      <a:moveTo>
                        <a:pt x="641" y="2019"/>
                      </a:moveTo>
                      <a:cubicBezTo>
                        <a:pt x="1105" y="3209"/>
                        <a:pt x="1858" y="3385"/>
                        <a:pt x="2647" y="2317"/>
                      </a:cubicBezTo>
                      <a:lnTo>
                        <a:pt x="2995" y="1852"/>
                      </a:lnTo>
                      <a:cubicBezTo>
                        <a:pt x="2067" y="1457"/>
                        <a:pt x="1212" y="1057"/>
                        <a:pt x="367" y="686"/>
                      </a:cubicBezTo>
                      <a:cubicBezTo>
                        <a:pt x="387" y="1142"/>
                        <a:pt x="479" y="1592"/>
                        <a:pt x="641" y="20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0" name="Freeform 5009">
                  <a:extLst>
                    <a:ext uri="{FF2B5EF4-FFF2-40B4-BE49-F238E27FC236}">
                      <a16:creationId xmlns:a16="http://schemas.microsoft.com/office/drawing/2014/main" id="{85B62540-94B4-8CFC-8789-C9252FC0C07B}"/>
                    </a:ext>
                  </a:extLst>
                </p:cNvPr>
                <p:cNvSpPr/>
                <p:nvPr/>
              </p:nvSpPr>
              <p:spPr>
                <a:xfrm rot="-780000">
                  <a:off x="1864998" y="3947850"/>
                  <a:ext cx="1871" cy="2355"/>
                </a:xfrm>
                <a:custGeom>
                  <a:avLst/>
                  <a:gdLst>
                    <a:gd name="connsiteX0" fmla="*/ 385 w 1871"/>
                    <a:gd name="connsiteY0" fmla="*/ 2654 h 2355"/>
                    <a:gd name="connsiteX1" fmla="*/ 436 w 1871"/>
                    <a:gd name="connsiteY1" fmla="*/ 2705 h 2355"/>
                    <a:gd name="connsiteX2" fmla="*/ 1426 w 1871"/>
                    <a:gd name="connsiteY2" fmla="*/ 3026 h 2355"/>
                    <a:gd name="connsiteX3" fmla="*/ 1328 w 1871"/>
                    <a:gd name="connsiteY3" fmla="*/ 2728 h 2355"/>
                    <a:gd name="connsiteX4" fmla="*/ 2257 w 1871"/>
                    <a:gd name="connsiteY4" fmla="*/ 2008 h 2355"/>
                    <a:gd name="connsiteX5" fmla="*/ 1328 w 1871"/>
                    <a:gd name="connsiteY5" fmla="*/ 670 h 2355"/>
                    <a:gd name="connsiteX6" fmla="*/ 385 w 1871"/>
                    <a:gd name="connsiteY6" fmla="*/ 2654 h 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 h="2355">
                      <a:moveTo>
                        <a:pt x="385" y="2654"/>
                      </a:moveTo>
                      <a:lnTo>
                        <a:pt x="436" y="2705"/>
                      </a:lnTo>
                      <a:cubicBezTo>
                        <a:pt x="683" y="3003"/>
                        <a:pt x="1082" y="2928"/>
                        <a:pt x="1426" y="3026"/>
                      </a:cubicBezTo>
                      <a:lnTo>
                        <a:pt x="1328" y="2728"/>
                      </a:lnTo>
                      <a:lnTo>
                        <a:pt x="2257" y="2008"/>
                      </a:lnTo>
                      <a:cubicBezTo>
                        <a:pt x="1857" y="1632"/>
                        <a:pt x="1540" y="1177"/>
                        <a:pt x="1328" y="670"/>
                      </a:cubicBezTo>
                      <a:cubicBezTo>
                        <a:pt x="897" y="1269"/>
                        <a:pt x="578" y="1941"/>
                        <a:pt x="385" y="26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1" name="Freeform 5010">
                  <a:extLst>
                    <a:ext uri="{FF2B5EF4-FFF2-40B4-BE49-F238E27FC236}">
                      <a16:creationId xmlns:a16="http://schemas.microsoft.com/office/drawing/2014/main" id="{5FFA4FD9-F4E9-D1EB-E4FE-FC0A3E9260E4}"/>
                    </a:ext>
                  </a:extLst>
                </p:cNvPr>
                <p:cNvSpPr/>
                <p:nvPr/>
              </p:nvSpPr>
              <p:spPr>
                <a:xfrm rot="-780000">
                  <a:off x="1759283" y="3972770"/>
                  <a:ext cx="3438" cy="3768"/>
                </a:xfrm>
                <a:custGeom>
                  <a:avLst/>
                  <a:gdLst>
                    <a:gd name="connsiteX0" fmla="*/ 3371 w 3438"/>
                    <a:gd name="connsiteY0" fmla="*/ 4145 h 3768"/>
                    <a:gd name="connsiteX1" fmla="*/ 3273 w 3438"/>
                    <a:gd name="connsiteY1" fmla="*/ 1441 h 3768"/>
                    <a:gd name="connsiteX2" fmla="*/ 695 w 3438"/>
                    <a:gd name="connsiteY2" fmla="*/ 944 h 3768"/>
                    <a:gd name="connsiteX3" fmla="*/ 993 w 3438"/>
                    <a:gd name="connsiteY3" fmla="*/ 3597 h 3768"/>
                    <a:gd name="connsiteX4" fmla="*/ 3371 w 3438"/>
                    <a:gd name="connsiteY4" fmla="*/ 4145 h 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 h="3768">
                      <a:moveTo>
                        <a:pt x="3371" y="4145"/>
                      </a:moveTo>
                      <a:cubicBezTo>
                        <a:pt x="3985" y="3335"/>
                        <a:pt x="3945" y="2204"/>
                        <a:pt x="3273" y="1441"/>
                      </a:cubicBezTo>
                      <a:cubicBezTo>
                        <a:pt x="2604" y="698"/>
                        <a:pt x="1165" y="423"/>
                        <a:pt x="695" y="944"/>
                      </a:cubicBezTo>
                      <a:cubicBezTo>
                        <a:pt x="164" y="1789"/>
                        <a:pt x="287" y="2890"/>
                        <a:pt x="993" y="3597"/>
                      </a:cubicBezTo>
                      <a:cubicBezTo>
                        <a:pt x="1759" y="4442"/>
                        <a:pt x="2827" y="4712"/>
                        <a:pt x="3371" y="41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2" name="Freeform 5011">
                  <a:extLst>
                    <a:ext uri="{FF2B5EF4-FFF2-40B4-BE49-F238E27FC236}">
                      <a16:creationId xmlns:a16="http://schemas.microsoft.com/office/drawing/2014/main" id="{4EBA9498-34F7-05A5-ED5F-8E8B368B43AA}"/>
                    </a:ext>
                  </a:extLst>
                </p:cNvPr>
                <p:cNvSpPr/>
                <p:nvPr/>
              </p:nvSpPr>
              <p:spPr>
                <a:xfrm rot="-780000">
                  <a:off x="1761136" y="3990582"/>
                  <a:ext cx="2563" cy="5631"/>
                </a:xfrm>
                <a:custGeom>
                  <a:avLst/>
                  <a:gdLst>
                    <a:gd name="connsiteX0" fmla="*/ 442 w 2563"/>
                    <a:gd name="connsiteY0" fmla="*/ 976 h 5631"/>
                    <a:gd name="connsiteX1" fmla="*/ 1036 w 2563"/>
                    <a:gd name="connsiteY1" fmla="*/ 4475 h 5631"/>
                    <a:gd name="connsiteX2" fmla="*/ 1728 w 2563"/>
                    <a:gd name="connsiteY2" fmla="*/ 6138 h 5631"/>
                    <a:gd name="connsiteX3" fmla="*/ 2820 w 2563"/>
                    <a:gd name="connsiteY3" fmla="*/ 6212 h 5631"/>
                    <a:gd name="connsiteX4" fmla="*/ 2722 w 2563"/>
                    <a:gd name="connsiteY4" fmla="*/ 4725 h 5631"/>
                    <a:gd name="connsiteX5" fmla="*/ 2476 w 2563"/>
                    <a:gd name="connsiteY5" fmla="*/ 2370 h 5631"/>
                    <a:gd name="connsiteX6" fmla="*/ 2648 w 2563"/>
                    <a:gd name="connsiteY6" fmla="*/ 2072 h 5631"/>
                    <a:gd name="connsiteX7" fmla="*/ 1928 w 2563"/>
                    <a:gd name="connsiteY7" fmla="*/ 679 h 5631"/>
                    <a:gd name="connsiteX8" fmla="*/ 367 w 2563"/>
                    <a:gd name="connsiteY8" fmla="*/ 850 h 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 h="5631">
                      <a:moveTo>
                        <a:pt x="442" y="976"/>
                      </a:moveTo>
                      <a:cubicBezTo>
                        <a:pt x="1155" y="1994"/>
                        <a:pt x="1373" y="3278"/>
                        <a:pt x="1036" y="4475"/>
                      </a:cubicBezTo>
                      <a:cubicBezTo>
                        <a:pt x="911" y="4823"/>
                        <a:pt x="1385" y="5590"/>
                        <a:pt x="1728" y="6138"/>
                      </a:cubicBezTo>
                      <a:cubicBezTo>
                        <a:pt x="1803" y="6263"/>
                        <a:pt x="2769" y="6412"/>
                        <a:pt x="2820" y="6212"/>
                      </a:cubicBezTo>
                      <a:cubicBezTo>
                        <a:pt x="2996" y="5725"/>
                        <a:pt x="2961" y="5186"/>
                        <a:pt x="2722" y="4725"/>
                      </a:cubicBezTo>
                      <a:cubicBezTo>
                        <a:pt x="2030" y="3685"/>
                        <a:pt x="1979" y="2988"/>
                        <a:pt x="2476" y="2370"/>
                      </a:cubicBezTo>
                      <a:lnTo>
                        <a:pt x="2648" y="2072"/>
                      </a:lnTo>
                      <a:cubicBezTo>
                        <a:pt x="2722" y="1752"/>
                        <a:pt x="2523" y="1306"/>
                        <a:pt x="1928" y="679"/>
                      </a:cubicBezTo>
                      <a:cubicBezTo>
                        <a:pt x="1408" y="730"/>
                        <a:pt x="888" y="804"/>
                        <a:pt x="367" y="8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3" name="Freeform 5012">
                  <a:extLst>
                    <a:ext uri="{FF2B5EF4-FFF2-40B4-BE49-F238E27FC236}">
                      <a16:creationId xmlns:a16="http://schemas.microsoft.com/office/drawing/2014/main" id="{AC9A6F6D-B531-F2A3-4E23-7984C2394ECC}"/>
                    </a:ext>
                  </a:extLst>
                </p:cNvPr>
                <p:cNvSpPr/>
                <p:nvPr/>
              </p:nvSpPr>
              <p:spPr>
                <a:xfrm rot="-780000">
                  <a:off x="1735003" y="4002921"/>
                  <a:ext cx="2972" cy="485"/>
                </a:xfrm>
                <a:custGeom>
                  <a:avLst/>
                  <a:gdLst>
                    <a:gd name="connsiteX0" fmla="*/ 3336 w 2972"/>
                    <a:gd name="connsiteY0" fmla="*/ 1146 h 485"/>
                    <a:gd name="connsiteX1" fmla="*/ 363 w 2972"/>
                    <a:gd name="connsiteY1" fmla="*/ 681 h 485"/>
                    <a:gd name="connsiteX2" fmla="*/ 363 w 2972"/>
                    <a:gd name="connsiteY2" fmla="*/ 681 h 485"/>
                    <a:gd name="connsiteX3" fmla="*/ 3336 w 2972"/>
                    <a:gd name="connsiteY3" fmla="*/ 1146 h 485"/>
                  </a:gdLst>
                  <a:ahLst/>
                  <a:cxnLst>
                    <a:cxn ang="0">
                      <a:pos x="connsiteX0" y="connsiteY0"/>
                    </a:cxn>
                    <a:cxn ang="0">
                      <a:pos x="connsiteX1" y="connsiteY1"/>
                    </a:cxn>
                    <a:cxn ang="0">
                      <a:pos x="connsiteX2" y="connsiteY2"/>
                    </a:cxn>
                    <a:cxn ang="0">
                      <a:pos x="connsiteX3" y="connsiteY3"/>
                    </a:cxn>
                  </a:cxnLst>
                  <a:rect l="l" t="t" r="r" b="b"/>
                  <a:pathLst>
                    <a:path w="2972" h="485">
                      <a:moveTo>
                        <a:pt x="3336" y="1146"/>
                      </a:moveTo>
                      <a:cubicBezTo>
                        <a:pt x="2322" y="1227"/>
                        <a:pt x="1304" y="1068"/>
                        <a:pt x="363" y="681"/>
                      </a:cubicBezTo>
                      <a:lnTo>
                        <a:pt x="363" y="681"/>
                      </a:lnTo>
                      <a:cubicBezTo>
                        <a:pt x="1304" y="1068"/>
                        <a:pt x="2322" y="1227"/>
                        <a:pt x="3336" y="114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4" name="Freeform 5013">
                  <a:extLst>
                    <a:ext uri="{FF2B5EF4-FFF2-40B4-BE49-F238E27FC236}">
                      <a16:creationId xmlns:a16="http://schemas.microsoft.com/office/drawing/2014/main" id="{BCB6805F-D8B4-4D42-DEAC-0A9CCF6E0934}"/>
                    </a:ext>
                  </a:extLst>
                </p:cNvPr>
                <p:cNvSpPr/>
                <p:nvPr/>
              </p:nvSpPr>
              <p:spPr>
                <a:xfrm rot="-780000">
                  <a:off x="1735043" y="4003476"/>
                  <a:ext cx="3555" cy="2857"/>
                </a:xfrm>
                <a:custGeom>
                  <a:avLst/>
                  <a:gdLst>
                    <a:gd name="connsiteX0" fmla="*/ 598 w 3555"/>
                    <a:gd name="connsiteY0" fmla="*/ 2247 h 2857"/>
                    <a:gd name="connsiteX1" fmla="*/ 3622 w 3555"/>
                    <a:gd name="connsiteY1" fmla="*/ 3539 h 2857"/>
                    <a:gd name="connsiteX2" fmla="*/ 3919 w 3555"/>
                    <a:gd name="connsiteY2" fmla="*/ 3167 h 2857"/>
                    <a:gd name="connsiteX3" fmla="*/ 2930 w 3555"/>
                    <a:gd name="connsiteY3" fmla="*/ 1773 h 2857"/>
                    <a:gd name="connsiteX4" fmla="*/ 477 w 3555"/>
                    <a:gd name="connsiteY4" fmla="*/ 681 h 2857"/>
                    <a:gd name="connsiteX5" fmla="*/ 454 w 3555"/>
                    <a:gd name="connsiteY5" fmla="*/ 2168 h 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5" h="2857">
                      <a:moveTo>
                        <a:pt x="598" y="2247"/>
                      </a:moveTo>
                      <a:cubicBezTo>
                        <a:pt x="1544" y="2810"/>
                        <a:pt x="2561" y="3245"/>
                        <a:pt x="3622" y="3539"/>
                      </a:cubicBezTo>
                      <a:lnTo>
                        <a:pt x="3919" y="3167"/>
                      </a:lnTo>
                      <a:cubicBezTo>
                        <a:pt x="3704" y="2630"/>
                        <a:pt x="3365" y="2153"/>
                        <a:pt x="2930" y="1773"/>
                      </a:cubicBezTo>
                      <a:cubicBezTo>
                        <a:pt x="2242" y="1168"/>
                        <a:pt x="1387" y="788"/>
                        <a:pt x="477" y="681"/>
                      </a:cubicBezTo>
                      <a:cubicBezTo>
                        <a:pt x="333" y="1165"/>
                        <a:pt x="325" y="1680"/>
                        <a:pt x="454" y="21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5" name="Freeform 5014">
                  <a:extLst>
                    <a:ext uri="{FF2B5EF4-FFF2-40B4-BE49-F238E27FC236}">
                      <a16:creationId xmlns:a16="http://schemas.microsoft.com/office/drawing/2014/main" id="{A6A61F5F-C81D-DA6F-422C-ACB257B827A1}"/>
                    </a:ext>
                  </a:extLst>
                </p:cNvPr>
                <p:cNvSpPr/>
                <p:nvPr/>
              </p:nvSpPr>
              <p:spPr>
                <a:xfrm rot="-780000">
                  <a:off x="1735387" y="4004962"/>
                  <a:ext cx="3172" cy="2136"/>
                </a:xfrm>
                <a:custGeom>
                  <a:avLst/>
                  <a:gdLst>
                    <a:gd name="connsiteX0" fmla="*/ 1181 w 3172"/>
                    <a:gd name="connsiteY0" fmla="*/ 2173 h 2136"/>
                    <a:gd name="connsiteX1" fmla="*/ 3461 w 3172"/>
                    <a:gd name="connsiteY1" fmla="*/ 2122 h 2136"/>
                    <a:gd name="connsiteX2" fmla="*/ 3535 w 3172"/>
                    <a:gd name="connsiteY2" fmla="*/ 2047 h 2136"/>
                    <a:gd name="connsiteX3" fmla="*/ 512 w 3172"/>
                    <a:gd name="connsiteY3" fmla="*/ 756 h 2136"/>
                    <a:gd name="connsiteX4" fmla="*/ 363 w 3172"/>
                    <a:gd name="connsiteY4" fmla="*/ 681 h 2136"/>
                    <a:gd name="connsiteX5" fmla="*/ 1181 w 3172"/>
                    <a:gd name="connsiteY5" fmla="*/ 2173 h 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 h="2136">
                      <a:moveTo>
                        <a:pt x="1181" y="2173"/>
                      </a:moveTo>
                      <a:cubicBezTo>
                        <a:pt x="2021" y="3042"/>
                        <a:pt x="2620" y="3042"/>
                        <a:pt x="3461" y="2122"/>
                      </a:cubicBezTo>
                      <a:lnTo>
                        <a:pt x="3535" y="2047"/>
                      </a:lnTo>
                      <a:cubicBezTo>
                        <a:pt x="2475" y="1754"/>
                        <a:pt x="1457" y="1319"/>
                        <a:pt x="512" y="756"/>
                      </a:cubicBezTo>
                      <a:lnTo>
                        <a:pt x="363" y="681"/>
                      </a:lnTo>
                      <a:cubicBezTo>
                        <a:pt x="489" y="1246"/>
                        <a:pt x="772" y="1763"/>
                        <a:pt x="1181" y="21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6" name="Freeform 5015">
                  <a:extLst>
                    <a:ext uri="{FF2B5EF4-FFF2-40B4-BE49-F238E27FC236}">
                      <a16:creationId xmlns:a16="http://schemas.microsoft.com/office/drawing/2014/main" id="{76D2C005-AD68-B264-0BF7-AC07F20EF2DB}"/>
                    </a:ext>
                  </a:extLst>
                </p:cNvPr>
                <p:cNvSpPr/>
                <p:nvPr/>
              </p:nvSpPr>
              <p:spPr>
                <a:xfrm rot="-780000">
                  <a:off x="1847791" y="3923457"/>
                  <a:ext cx="2418" cy="4306"/>
                </a:xfrm>
                <a:custGeom>
                  <a:avLst/>
                  <a:gdLst>
                    <a:gd name="connsiteX0" fmla="*/ 755 w 2418"/>
                    <a:gd name="connsiteY0" fmla="*/ 4118 h 4306"/>
                    <a:gd name="connsiteX1" fmla="*/ 927 w 2418"/>
                    <a:gd name="connsiteY1" fmla="*/ 4364 h 4306"/>
                    <a:gd name="connsiteX2" fmla="*/ 2441 w 2418"/>
                    <a:gd name="connsiteY2" fmla="*/ 4959 h 4306"/>
                    <a:gd name="connsiteX3" fmla="*/ 2269 w 2418"/>
                    <a:gd name="connsiteY3" fmla="*/ 1660 h 4306"/>
                    <a:gd name="connsiteX4" fmla="*/ 978 w 2418"/>
                    <a:gd name="connsiteY4" fmla="*/ 666 h 4306"/>
                    <a:gd name="connsiteX5" fmla="*/ 755 w 2418"/>
                    <a:gd name="connsiteY5" fmla="*/ 4118 h 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 h="4306">
                      <a:moveTo>
                        <a:pt x="755" y="4118"/>
                      </a:moveTo>
                      <a:lnTo>
                        <a:pt x="927" y="4364"/>
                      </a:lnTo>
                      <a:cubicBezTo>
                        <a:pt x="1447" y="4587"/>
                        <a:pt x="2093" y="5057"/>
                        <a:pt x="2441" y="4959"/>
                      </a:cubicBezTo>
                      <a:cubicBezTo>
                        <a:pt x="3012" y="4810"/>
                        <a:pt x="2864" y="2432"/>
                        <a:pt x="2269" y="1660"/>
                      </a:cubicBezTo>
                      <a:cubicBezTo>
                        <a:pt x="1893" y="1264"/>
                        <a:pt x="1457" y="929"/>
                        <a:pt x="978" y="666"/>
                      </a:cubicBezTo>
                      <a:cubicBezTo>
                        <a:pt x="226" y="1066"/>
                        <a:pt x="226" y="3142"/>
                        <a:pt x="755" y="41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7" name="Freeform 5016">
                  <a:extLst>
                    <a:ext uri="{FF2B5EF4-FFF2-40B4-BE49-F238E27FC236}">
                      <a16:creationId xmlns:a16="http://schemas.microsoft.com/office/drawing/2014/main" id="{DCF35279-3FF0-45CB-CA18-3E941DCC1AFD}"/>
                    </a:ext>
                  </a:extLst>
                </p:cNvPr>
                <p:cNvSpPr/>
                <p:nvPr/>
              </p:nvSpPr>
              <p:spPr>
                <a:xfrm rot="-780000">
                  <a:off x="1802573" y="3956795"/>
                  <a:ext cx="4037" cy="5557"/>
                </a:xfrm>
                <a:custGeom>
                  <a:avLst/>
                  <a:gdLst>
                    <a:gd name="connsiteX0" fmla="*/ 1791 w 4037"/>
                    <a:gd name="connsiteY0" fmla="*/ 4366 h 5557"/>
                    <a:gd name="connsiteX1" fmla="*/ 1917 w 4037"/>
                    <a:gd name="connsiteY1" fmla="*/ 3497 h 5557"/>
                    <a:gd name="connsiteX2" fmla="*/ 3380 w 4037"/>
                    <a:gd name="connsiteY2" fmla="*/ 3720 h 5557"/>
                    <a:gd name="connsiteX3" fmla="*/ 3552 w 4037"/>
                    <a:gd name="connsiteY3" fmla="*/ 4961 h 5557"/>
                    <a:gd name="connsiteX4" fmla="*/ 2460 w 4037"/>
                    <a:gd name="connsiteY4" fmla="*/ 5332 h 5557"/>
                    <a:gd name="connsiteX5" fmla="*/ 4146 w 4037"/>
                    <a:gd name="connsiteY5" fmla="*/ 6053 h 5557"/>
                    <a:gd name="connsiteX6" fmla="*/ 3723 w 4037"/>
                    <a:gd name="connsiteY6" fmla="*/ 4017 h 5557"/>
                    <a:gd name="connsiteX7" fmla="*/ 374 w 4037"/>
                    <a:gd name="connsiteY7" fmla="*/ 672 h 5557"/>
                    <a:gd name="connsiteX8" fmla="*/ 1791 w 4037"/>
                    <a:gd name="connsiteY8" fmla="*/ 4366 h 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7" h="5557">
                      <a:moveTo>
                        <a:pt x="1791" y="4366"/>
                      </a:moveTo>
                      <a:lnTo>
                        <a:pt x="1917" y="3497"/>
                      </a:lnTo>
                      <a:cubicBezTo>
                        <a:pt x="2414" y="3571"/>
                        <a:pt x="3031" y="3474"/>
                        <a:pt x="3380" y="3720"/>
                      </a:cubicBezTo>
                      <a:cubicBezTo>
                        <a:pt x="3626" y="4085"/>
                        <a:pt x="3689" y="4543"/>
                        <a:pt x="3552" y="4961"/>
                      </a:cubicBezTo>
                      <a:cubicBezTo>
                        <a:pt x="3216" y="5155"/>
                        <a:pt x="2845" y="5281"/>
                        <a:pt x="2460" y="5332"/>
                      </a:cubicBezTo>
                      <a:cubicBezTo>
                        <a:pt x="3106" y="6173"/>
                        <a:pt x="3700" y="6447"/>
                        <a:pt x="4146" y="6053"/>
                      </a:cubicBezTo>
                      <a:cubicBezTo>
                        <a:pt x="4592" y="5658"/>
                        <a:pt x="4494" y="4863"/>
                        <a:pt x="3723" y="4017"/>
                      </a:cubicBezTo>
                      <a:cubicBezTo>
                        <a:pt x="2706" y="2926"/>
                        <a:pt x="1615" y="1908"/>
                        <a:pt x="374" y="672"/>
                      </a:cubicBezTo>
                      <a:cubicBezTo>
                        <a:pt x="556" y="1996"/>
                        <a:pt x="1041" y="3260"/>
                        <a:pt x="1791" y="43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8" name="Freeform 5017">
                  <a:extLst>
                    <a:ext uri="{FF2B5EF4-FFF2-40B4-BE49-F238E27FC236}">
                      <a16:creationId xmlns:a16="http://schemas.microsoft.com/office/drawing/2014/main" id="{3F32AC97-80AF-FCA8-A106-8CBDE37DC090}"/>
                    </a:ext>
                  </a:extLst>
                </p:cNvPr>
                <p:cNvSpPr/>
                <p:nvPr/>
              </p:nvSpPr>
              <p:spPr>
                <a:xfrm rot="-780000">
                  <a:off x="1742593" y="4038603"/>
                  <a:ext cx="4326" cy="3879"/>
                </a:xfrm>
                <a:custGeom>
                  <a:avLst/>
                  <a:gdLst>
                    <a:gd name="connsiteX0" fmla="*/ 4691 w 4326"/>
                    <a:gd name="connsiteY0" fmla="*/ 4567 h 3879"/>
                    <a:gd name="connsiteX1" fmla="*/ 4393 w 4326"/>
                    <a:gd name="connsiteY1" fmla="*/ 4102 h 3879"/>
                    <a:gd name="connsiteX2" fmla="*/ 1867 w 4326"/>
                    <a:gd name="connsiteY2" fmla="*/ 1152 h 3879"/>
                    <a:gd name="connsiteX3" fmla="*/ 552 w 4326"/>
                    <a:gd name="connsiteY3" fmla="*/ 687 h 3879"/>
                    <a:gd name="connsiteX4" fmla="*/ 1221 w 4326"/>
                    <a:gd name="connsiteY4" fmla="*/ 2002 h 3879"/>
                    <a:gd name="connsiteX5" fmla="*/ 3543 w 4326"/>
                    <a:gd name="connsiteY5" fmla="*/ 4084 h 3879"/>
                    <a:gd name="connsiteX6" fmla="*/ 4008 w 4326"/>
                    <a:gd name="connsiteY6" fmla="*/ 4060 h 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 h="3879">
                      <a:moveTo>
                        <a:pt x="4691" y="4567"/>
                      </a:moveTo>
                      <a:lnTo>
                        <a:pt x="4393" y="4102"/>
                      </a:lnTo>
                      <a:lnTo>
                        <a:pt x="1867" y="1152"/>
                      </a:lnTo>
                      <a:cubicBezTo>
                        <a:pt x="1458" y="923"/>
                        <a:pt x="1014" y="766"/>
                        <a:pt x="552" y="687"/>
                      </a:cubicBezTo>
                      <a:cubicBezTo>
                        <a:pt x="88" y="738"/>
                        <a:pt x="552" y="1379"/>
                        <a:pt x="1221" y="2002"/>
                      </a:cubicBezTo>
                      <a:cubicBezTo>
                        <a:pt x="1987" y="2722"/>
                        <a:pt x="2759" y="3396"/>
                        <a:pt x="3543" y="4084"/>
                      </a:cubicBezTo>
                      <a:lnTo>
                        <a:pt x="4008" y="406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19" name="Freeform 5018">
                  <a:extLst>
                    <a:ext uri="{FF2B5EF4-FFF2-40B4-BE49-F238E27FC236}">
                      <a16:creationId xmlns:a16="http://schemas.microsoft.com/office/drawing/2014/main" id="{00DF91CD-6A51-3750-F6B0-CFDDE1CD19F5}"/>
                    </a:ext>
                  </a:extLst>
                </p:cNvPr>
                <p:cNvSpPr/>
                <p:nvPr/>
              </p:nvSpPr>
              <p:spPr>
                <a:xfrm rot="-780000">
                  <a:off x="1778498" y="3973229"/>
                  <a:ext cx="2995" cy="3980"/>
                </a:xfrm>
                <a:custGeom>
                  <a:avLst/>
                  <a:gdLst>
                    <a:gd name="connsiteX0" fmla="*/ 3366 w 2995"/>
                    <a:gd name="connsiteY0" fmla="*/ 2573 h 3980"/>
                    <a:gd name="connsiteX1" fmla="*/ 2377 w 2995"/>
                    <a:gd name="connsiteY1" fmla="*/ 1012 h 3980"/>
                    <a:gd name="connsiteX2" fmla="*/ 1360 w 2995"/>
                    <a:gd name="connsiteY2" fmla="*/ 714 h 3980"/>
                    <a:gd name="connsiteX3" fmla="*/ 370 w 2995"/>
                    <a:gd name="connsiteY3" fmla="*/ 3613 h 3980"/>
                    <a:gd name="connsiteX4" fmla="*/ 1411 w 2995"/>
                    <a:gd name="connsiteY4" fmla="*/ 4505 h 3980"/>
                    <a:gd name="connsiteX5" fmla="*/ 2502 w 2995"/>
                    <a:gd name="connsiteY5" fmla="*/ 4654 h 3980"/>
                    <a:gd name="connsiteX6" fmla="*/ 2925 w 2995"/>
                    <a:gd name="connsiteY6" fmla="*/ 4231 h 3980"/>
                    <a:gd name="connsiteX7" fmla="*/ 2577 w 2995"/>
                    <a:gd name="connsiteY7" fmla="*/ 3767 h 3980"/>
                    <a:gd name="connsiteX8" fmla="*/ 3366 w 2995"/>
                    <a:gd name="connsiteY8" fmla="*/ 2573 h 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5" h="3980">
                      <a:moveTo>
                        <a:pt x="3366" y="2573"/>
                      </a:moveTo>
                      <a:cubicBezTo>
                        <a:pt x="3238" y="1949"/>
                        <a:pt x="2886" y="1393"/>
                        <a:pt x="2377" y="1012"/>
                      </a:cubicBezTo>
                      <a:cubicBezTo>
                        <a:pt x="2080" y="789"/>
                        <a:pt x="1411" y="589"/>
                        <a:pt x="1360" y="714"/>
                      </a:cubicBezTo>
                      <a:cubicBezTo>
                        <a:pt x="938" y="1647"/>
                        <a:pt x="607" y="2618"/>
                        <a:pt x="370" y="3613"/>
                      </a:cubicBezTo>
                      <a:cubicBezTo>
                        <a:pt x="652" y="3980"/>
                        <a:pt x="1006" y="4283"/>
                        <a:pt x="1411" y="4505"/>
                      </a:cubicBezTo>
                      <a:cubicBezTo>
                        <a:pt x="1764" y="4616"/>
                        <a:pt x="2133" y="4666"/>
                        <a:pt x="2502" y="4654"/>
                      </a:cubicBezTo>
                      <a:cubicBezTo>
                        <a:pt x="2661" y="4532"/>
                        <a:pt x="2803" y="4390"/>
                        <a:pt x="2925" y="4231"/>
                      </a:cubicBezTo>
                      <a:cubicBezTo>
                        <a:pt x="2785" y="4096"/>
                        <a:pt x="2667" y="3939"/>
                        <a:pt x="2577" y="3767"/>
                      </a:cubicBezTo>
                      <a:cubicBezTo>
                        <a:pt x="2224" y="3191"/>
                        <a:pt x="2697" y="2819"/>
                        <a:pt x="3366" y="25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0" name="Freeform 5019">
                  <a:extLst>
                    <a:ext uri="{FF2B5EF4-FFF2-40B4-BE49-F238E27FC236}">
                      <a16:creationId xmlns:a16="http://schemas.microsoft.com/office/drawing/2014/main" id="{A2C78FBC-4A34-8598-2E0E-15CA04CB4CF6}"/>
                    </a:ext>
                  </a:extLst>
                </p:cNvPr>
                <p:cNvSpPr/>
                <p:nvPr/>
              </p:nvSpPr>
              <p:spPr>
                <a:xfrm rot="-780000">
                  <a:off x="1762064" y="3978240"/>
                  <a:ext cx="3383" cy="3524"/>
                </a:xfrm>
                <a:custGeom>
                  <a:avLst/>
                  <a:gdLst>
                    <a:gd name="connsiteX0" fmla="*/ 652 w 3383"/>
                    <a:gd name="connsiteY0" fmla="*/ 894 h 3524"/>
                    <a:gd name="connsiteX1" fmla="*/ 926 w 3383"/>
                    <a:gd name="connsiteY1" fmla="*/ 2780 h 3524"/>
                    <a:gd name="connsiteX2" fmla="*/ 3750 w 3383"/>
                    <a:gd name="connsiteY2" fmla="*/ 4072 h 3524"/>
                    <a:gd name="connsiteX3" fmla="*/ 3104 w 3383"/>
                    <a:gd name="connsiteY3" fmla="*/ 1990 h 3524"/>
                    <a:gd name="connsiteX4" fmla="*/ 2584 w 3383"/>
                    <a:gd name="connsiteY4" fmla="*/ 1470 h 3524"/>
                    <a:gd name="connsiteX5" fmla="*/ 1441 w 3383"/>
                    <a:gd name="connsiteY5" fmla="*/ 726 h 3524"/>
                    <a:gd name="connsiteX6" fmla="*/ 652 w 3383"/>
                    <a:gd name="connsiteY6" fmla="*/ 894 h 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 h="3524">
                      <a:moveTo>
                        <a:pt x="652" y="894"/>
                      </a:moveTo>
                      <a:cubicBezTo>
                        <a:pt x="303" y="1265"/>
                        <a:pt x="155" y="1823"/>
                        <a:pt x="926" y="2780"/>
                      </a:cubicBezTo>
                      <a:cubicBezTo>
                        <a:pt x="1571" y="3547"/>
                        <a:pt x="3801" y="4564"/>
                        <a:pt x="3750" y="4072"/>
                      </a:cubicBezTo>
                      <a:cubicBezTo>
                        <a:pt x="3624" y="3353"/>
                        <a:pt x="3407" y="2654"/>
                        <a:pt x="3104" y="1990"/>
                      </a:cubicBezTo>
                      <a:lnTo>
                        <a:pt x="2584" y="1470"/>
                      </a:lnTo>
                      <a:cubicBezTo>
                        <a:pt x="2189" y="1223"/>
                        <a:pt x="1817" y="973"/>
                        <a:pt x="1441" y="726"/>
                      </a:cubicBezTo>
                      <a:cubicBezTo>
                        <a:pt x="1168" y="620"/>
                        <a:pt x="858" y="686"/>
                        <a:pt x="652" y="8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1" name="Freeform 5020">
                  <a:extLst>
                    <a:ext uri="{FF2B5EF4-FFF2-40B4-BE49-F238E27FC236}">
                      <a16:creationId xmlns:a16="http://schemas.microsoft.com/office/drawing/2014/main" id="{26A07904-BB51-9379-E274-6789F8F520C1}"/>
                    </a:ext>
                  </a:extLst>
                </p:cNvPr>
                <p:cNvSpPr/>
                <p:nvPr/>
              </p:nvSpPr>
              <p:spPr>
                <a:xfrm rot="-780000">
                  <a:off x="1802657" y="3944712"/>
                  <a:ext cx="3395" cy="3980"/>
                </a:xfrm>
                <a:custGeom>
                  <a:avLst/>
                  <a:gdLst>
                    <a:gd name="connsiteX0" fmla="*/ 1166 w 3395"/>
                    <a:gd name="connsiteY0" fmla="*/ 2826 h 3980"/>
                    <a:gd name="connsiteX1" fmla="*/ 1760 w 3395"/>
                    <a:gd name="connsiteY1" fmla="*/ 3519 h 3980"/>
                    <a:gd name="connsiteX2" fmla="*/ 3572 w 3395"/>
                    <a:gd name="connsiteY2" fmla="*/ 4448 h 3980"/>
                    <a:gd name="connsiteX3" fmla="*/ 2643 w 3395"/>
                    <a:gd name="connsiteY3" fmla="*/ 1572 h 3980"/>
                    <a:gd name="connsiteX4" fmla="*/ 1305 w 3395"/>
                    <a:gd name="connsiteY4" fmla="*/ 703 h 3980"/>
                    <a:gd name="connsiteX5" fmla="*/ 376 w 3395"/>
                    <a:gd name="connsiteY5" fmla="*/ 1168 h 3980"/>
                    <a:gd name="connsiteX6" fmla="*/ 1166 w 3395"/>
                    <a:gd name="connsiteY6" fmla="*/ 2826 h 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5" h="3980">
                      <a:moveTo>
                        <a:pt x="1166" y="2826"/>
                      </a:moveTo>
                      <a:cubicBezTo>
                        <a:pt x="1337" y="3079"/>
                        <a:pt x="1536" y="3311"/>
                        <a:pt x="1760" y="3519"/>
                      </a:cubicBezTo>
                      <a:cubicBezTo>
                        <a:pt x="2406" y="4164"/>
                        <a:pt x="3098" y="5056"/>
                        <a:pt x="3572" y="4448"/>
                      </a:cubicBezTo>
                      <a:cubicBezTo>
                        <a:pt x="4046" y="3839"/>
                        <a:pt x="3646" y="2984"/>
                        <a:pt x="2643" y="1572"/>
                      </a:cubicBezTo>
                      <a:cubicBezTo>
                        <a:pt x="2240" y="1221"/>
                        <a:pt x="1790" y="928"/>
                        <a:pt x="1305" y="703"/>
                      </a:cubicBezTo>
                      <a:cubicBezTo>
                        <a:pt x="910" y="578"/>
                        <a:pt x="413" y="828"/>
                        <a:pt x="376" y="1168"/>
                      </a:cubicBezTo>
                      <a:cubicBezTo>
                        <a:pt x="339" y="1507"/>
                        <a:pt x="869" y="2283"/>
                        <a:pt x="1166" y="28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2" name="Freeform 5021">
                  <a:extLst>
                    <a:ext uri="{FF2B5EF4-FFF2-40B4-BE49-F238E27FC236}">
                      <a16:creationId xmlns:a16="http://schemas.microsoft.com/office/drawing/2014/main" id="{D29163F4-97DA-BF53-087B-456219E63980}"/>
                    </a:ext>
                  </a:extLst>
                </p:cNvPr>
                <p:cNvSpPr/>
                <p:nvPr/>
              </p:nvSpPr>
              <p:spPr>
                <a:xfrm rot="-780000">
                  <a:off x="1748369" y="3993577"/>
                  <a:ext cx="3926" cy="3356"/>
                </a:xfrm>
                <a:custGeom>
                  <a:avLst/>
                  <a:gdLst>
                    <a:gd name="connsiteX0" fmla="*/ 3449 w 3926"/>
                    <a:gd name="connsiteY0" fmla="*/ 1474 h 3356"/>
                    <a:gd name="connsiteX1" fmla="*/ 523 w 3926"/>
                    <a:gd name="connsiteY1" fmla="*/ 953 h 3356"/>
                    <a:gd name="connsiteX2" fmla="*/ 1740 w 3926"/>
                    <a:gd name="connsiteY2" fmla="*/ 3277 h 3356"/>
                    <a:gd name="connsiteX3" fmla="*/ 4062 w 3926"/>
                    <a:gd name="connsiteY3" fmla="*/ 3741 h 3356"/>
                    <a:gd name="connsiteX4" fmla="*/ 3449 w 3926"/>
                    <a:gd name="connsiteY4" fmla="*/ 1474 h 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6" h="3356">
                      <a:moveTo>
                        <a:pt x="3449" y="1474"/>
                      </a:moveTo>
                      <a:cubicBezTo>
                        <a:pt x="2655" y="730"/>
                        <a:pt x="871" y="405"/>
                        <a:pt x="523" y="953"/>
                      </a:cubicBezTo>
                      <a:cubicBezTo>
                        <a:pt x="-48" y="1794"/>
                        <a:pt x="1066" y="2589"/>
                        <a:pt x="1740" y="3277"/>
                      </a:cubicBezTo>
                      <a:cubicBezTo>
                        <a:pt x="2608" y="4169"/>
                        <a:pt x="3449" y="4206"/>
                        <a:pt x="4062" y="3741"/>
                      </a:cubicBezTo>
                      <a:cubicBezTo>
                        <a:pt x="4490" y="3030"/>
                        <a:pt x="4341" y="2287"/>
                        <a:pt x="3449" y="14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3" name="Freeform 5022">
                  <a:extLst>
                    <a:ext uri="{FF2B5EF4-FFF2-40B4-BE49-F238E27FC236}">
                      <a16:creationId xmlns:a16="http://schemas.microsoft.com/office/drawing/2014/main" id="{28B6416B-915A-F2E1-4EBC-CF21A7E3840B}"/>
                    </a:ext>
                  </a:extLst>
                </p:cNvPr>
                <p:cNvSpPr/>
                <p:nvPr/>
              </p:nvSpPr>
              <p:spPr>
                <a:xfrm rot="-780000">
                  <a:off x="1820230" y="3936968"/>
                  <a:ext cx="3410" cy="3850"/>
                </a:xfrm>
                <a:custGeom>
                  <a:avLst/>
                  <a:gdLst>
                    <a:gd name="connsiteX0" fmla="*/ 930 w 3410"/>
                    <a:gd name="connsiteY0" fmla="*/ 3044 h 3850"/>
                    <a:gd name="connsiteX1" fmla="*/ 3336 w 3410"/>
                    <a:gd name="connsiteY1" fmla="*/ 4359 h 3850"/>
                    <a:gd name="connsiteX2" fmla="*/ 3211 w 3410"/>
                    <a:gd name="connsiteY2" fmla="*/ 1757 h 3850"/>
                    <a:gd name="connsiteX3" fmla="*/ 888 w 3410"/>
                    <a:gd name="connsiteY3" fmla="*/ 916 h 3850"/>
                    <a:gd name="connsiteX4" fmla="*/ 930 w 3410"/>
                    <a:gd name="connsiteY4" fmla="*/ 3044 h 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 h="3850">
                      <a:moveTo>
                        <a:pt x="930" y="3044"/>
                      </a:moveTo>
                      <a:cubicBezTo>
                        <a:pt x="1771" y="4308"/>
                        <a:pt x="2690" y="4805"/>
                        <a:pt x="3336" y="4359"/>
                      </a:cubicBezTo>
                      <a:cubicBezTo>
                        <a:pt x="3982" y="3913"/>
                        <a:pt x="3931" y="2895"/>
                        <a:pt x="3211" y="1757"/>
                      </a:cubicBezTo>
                      <a:cubicBezTo>
                        <a:pt x="2416" y="516"/>
                        <a:pt x="1673" y="493"/>
                        <a:pt x="888" y="916"/>
                      </a:cubicBezTo>
                      <a:cubicBezTo>
                        <a:pt x="103" y="1339"/>
                        <a:pt x="308" y="2101"/>
                        <a:pt x="930" y="304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4" name="Freeform 5023">
                  <a:extLst>
                    <a:ext uri="{FF2B5EF4-FFF2-40B4-BE49-F238E27FC236}">
                      <a16:creationId xmlns:a16="http://schemas.microsoft.com/office/drawing/2014/main" id="{DD0B0BF4-757B-351F-463F-0E5106015637}"/>
                    </a:ext>
                  </a:extLst>
                </p:cNvPr>
                <p:cNvSpPr/>
                <p:nvPr/>
              </p:nvSpPr>
              <p:spPr>
                <a:xfrm rot="-780000">
                  <a:off x="1786491" y="3945901"/>
                  <a:ext cx="3443" cy="3276"/>
                </a:xfrm>
                <a:custGeom>
                  <a:avLst/>
                  <a:gdLst>
                    <a:gd name="connsiteX0" fmla="*/ 717 w 3443"/>
                    <a:gd name="connsiteY0" fmla="*/ 2294 h 3276"/>
                    <a:gd name="connsiteX1" fmla="*/ 3815 w 3443"/>
                    <a:gd name="connsiteY1" fmla="*/ 3758 h 3276"/>
                    <a:gd name="connsiteX2" fmla="*/ 3220 w 3443"/>
                    <a:gd name="connsiteY2" fmla="*/ 1974 h 3276"/>
                    <a:gd name="connsiteX3" fmla="*/ 396 w 3443"/>
                    <a:gd name="connsiteY3" fmla="*/ 859 h 3276"/>
                    <a:gd name="connsiteX4" fmla="*/ 717 w 3443"/>
                    <a:gd name="connsiteY4" fmla="*/ 2294 h 3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 h="3276">
                      <a:moveTo>
                        <a:pt x="717" y="2294"/>
                      </a:moveTo>
                      <a:cubicBezTo>
                        <a:pt x="1585" y="3535"/>
                        <a:pt x="3039" y="4329"/>
                        <a:pt x="3815" y="3758"/>
                      </a:cubicBezTo>
                      <a:cubicBezTo>
                        <a:pt x="3689" y="3141"/>
                        <a:pt x="3489" y="2542"/>
                        <a:pt x="3220" y="1974"/>
                      </a:cubicBezTo>
                      <a:cubicBezTo>
                        <a:pt x="2649" y="1045"/>
                        <a:pt x="814" y="310"/>
                        <a:pt x="396" y="859"/>
                      </a:cubicBezTo>
                      <a:cubicBezTo>
                        <a:pt x="317" y="1360"/>
                        <a:pt x="431" y="1874"/>
                        <a:pt x="717" y="22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5" name="Freeform 5024">
                  <a:extLst>
                    <a:ext uri="{FF2B5EF4-FFF2-40B4-BE49-F238E27FC236}">
                      <a16:creationId xmlns:a16="http://schemas.microsoft.com/office/drawing/2014/main" id="{6700F71A-CA0C-BFCF-7BCA-2282781425F2}"/>
                    </a:ext>
                  </a:extLst>
                </p:cNvPr>
                <p:cNvSpPr/>
                <p:nvPr/>
              </p:nvSpPr>
              <p:spPr>
                <a:xfrm rot="-780000">
                  <a:off x="1792760" y="4066310"/>
                  <a:ext cx="1928" cy="1721"/>
                </a:xfrm>
                <a:custGeom>
                  <a:avLst/>
                  <a:gdLst>
                    <a:gd name="connsiteX0" fmla="*/ 374 w 1928"/>
                    <a:gd name="connsiteY0" fmla="*/ 1124 h 1721"/>
                    <a:gd name="connsiteX1" fmla="*/ 745 w 1928"/>
                    <a:gd name="connsiteY1" fmla="*/ 1588 h 1721"/>
                    <a:gd name="connsiteX2" fmla="*/ 1763 w 1928"/>
                    <a:gd name="connsiteY2" fmla="*/ 2355 h 1721"/>
                    <a:gd name="connsiteX3" fmla="*/ 1962 w 1928"/>
                    <a:gd name="connsiteY3" fmla="*/ 1212 h 1721"/>
                    <a:gd name="connsiteX4" fmla="*/ 1716 w 1928"/>
                    <a:gd name="connsiteY4" fmla="*/ 692 h 1721"/>
                    <a:gd name="connsiteX5" fmla="*/ 374 w 1928"/>
                    <a:gd name="connsiteY5" fmla="*/ 1124 h 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8" h="1721">
                      <a:moveTo>
                        <a:pt x="374" y="1124"/>
                      </a:moveTo>
                      <a:lnTo>
                        <a:pt x="745" y="1588"/>
                      </a:lnTo>
                      <a:cubicBezTo>
                        <a:pt x="1013" y="1927"/>
                        <a:pt x="1363" y="2190"/>
                        <a:pt x="1763" y="2355"/>
                      </a:cubicBezTo>
                      <a:cubicBezTo>
                        <a:pt x="2631" y="2629"/>
                        <a:pt x="2260" y="1890"/>
                        <a:pt x="1962" y="1212"/>
                      </a:cubicBezTo>
                      <a:lnTo>
                        <a:pt x="1716" y="692"/>
                      </a:lnTo>
                      <a:cubicBezTo>
                        <a:pt x="1244" y="745"/>
                        <a:pt x="788" y="891"/>
                        <a:pt x="374" y="11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6" name="Freeform 5025">
                  <a:extLst>
                    <a:ext uri="{FF2B5EF4-FFF2-40B4-BE49-F238E27FC236}">
                      <a16:creationId xmlns:a16="http://schemas.microsoft.com/office/drawing/2014/main" id="{100F394C-9422-2440-51CC-0133345DC29E}"/>
                    </a:ext>
                  </a:extLst>
                </p:cNvPr>
                <p:cNvSpPr/>
                <p:nvPr/>
              </p:nvSpPr>
              <p:spPr>
                <a:xfrm rot="-780000">
                  <a:off x="1792233" y="4063456"/>
                  <a:ext cx="766" cy="594"/>
                </a:xfrm>
                <a:custGeom>
                  <a:avLst/>
                  <a:gdLst>
                    <a:gd name="connsiteX0" fmla="*/ 1117 w 766"/>
                    <a:gd name="connsiteY0" fmla="*/ 691 h 594"/>
                    <a:gd name="connsiteX1" fmla="*/ 374 w 766"/>
                    <a:gd name="connsiteY1" fmla="*/ 1188 h 594"/>
                    <a:gd name="connsiteX2" fmla="*/ 1140 w 766"/>
                    <a:gd name="connsiteY2" fmla="*/ 1286 h 594"/>
                  </a:gdLst>
                  <a:ahLst/>
                  <a:cxnLst>
                    <a:cxn ang="0">
                      <a:pos x="connsiteX0" y="connsiteY0"/>
                    </a:cxn>
                    <a:cxn ang="0">
                      <a:pos x="connsiteX1" y="connsiteY1"/>
                    </a:cxn>
                    <a:cxn ang="0">
                      <a:pos x="connsiteX2" y="connsiteY2"/>
                    </a:cxn>
                  </a:cxnLst>
                  <a:rect l="l" t="t" r="r" b="b"/>
                  <a:pathLst>
                    <a:path w="766" h="594">
                      <a:moveTo>
                        <a:pt x="1117" y="691"/>
                      </a:moveTo>
                      <a:cubicBezTo>
                        <a:pt x="858" y="839"/>
                        <a:pt x="610" y="1006"/>
                        <a:pt x="374" y="1188"/>
                      </a:cubicBezTo>
                      <a:lnTo>
                        <a:pt x="1140" y="1286"/>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7" name="Freeform 5026">
                  <a:extLst>
                    <a:ext uri="{FF2B5EF4-FFF2-40B4-BE49-F238E27FC236}">
                      <a16:creationId xmlns:a16="http://schemas.microsoft.com/office/drawing/2014/main" id="{A83557E3-FB4E-A0FA-2944-CC39FE4B8C41}"/>
                    </a:ext>
                  </a:extLst>
                </p:cNvPr>
                <p:cNvSpPr/>
                <p:nvPr/>
              </p:nvSpPr>
              <p:spPr>
                <a:xfrm rot="-780000">
                  <a:off x="1830052" y="3901176"/>
                  <a:ext cx="2921" cy="3597"/>
                </a:xfrm>
                <a:custGeom>
                  <a:avLst/>
                  <a:gdLst>
                    <a:gd name="connsiteX0" fmla="*/ 3110 w 2921"/>
                    <a:gd name="connsiteY0" fmla="*/ 4159 h 3597"/>
                    <a:gd name="connsiteX1" fmla="*/ 3133 w 2921"/>
                    <a:gd name="connsiteY1" fmla="*/ 2226 h 3597"/>
                    <a:gd name="connsiteX2" fmla="*/ 579 w 2921"/>
                    <a:gd name="connsiteY2" fmla="*/ 832 h 3597"/>
                    <a:gd name="connsiteX3" fmla="*/ 379 w 2921"/>
                    <a:gd name="connsiteY3" fmla="*/ 1896 h 3597"/>
                    <a:gd name="connsiteX4" fmla="*/ 3110 w 2921"/>
                    <a:gd name="connsiteY4" fmla="*/ 4159 h 3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 h="3597">
                      <a:moveTo>
                        <a:pt x="3110" y="4159"/>
                      </a:moveTo>
                      <a:cubicBezTo>
                        <a:pt x="3355" y="3540"/>
                        <a:pt x="3364" y="2851"/>
                        <a:pt x="3133" y="2226"/>
                      </a:cubicBezTo>
                      <a:cubicBezTo>
                        <a:pt x="2669" y="1111"/>
                        <a:pt x="1150" y="293"/>
                        <a:pt x="579" y="832"/>
                      </a:cubicBezTo>
                      <a:cubicBezTo>
                        <a:pt x="356" y="1032"/>
                        <a:pt x="407" y="1650"/>
                        <a:pt x="379" y="1896"/>
                      </a:cubicBezTo>
                      <a:cubicBezTo>
                        <a:pt x="1252" y="3388"/>
                        <a:pt x="2813" y="4628"/>
                        <a:pt x="3110" y="41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8" name="Freeform 5027">
                  <a:extLst>
                    <a:ext uri="{FF2B5EF4-FFF2-40B4-BE49-F238E27FC236}">
                      <a16:creationId xmlns:a16="http://schemas.microsoft.com/office/drawing/2014/main" id="{D74A040F-4C86-3156-EB30-5E69C663E017}"/>
                    </a:ext>
                  </a:extLst>
                </p:cNvPr>
                <p:cNvSpPr/>
                <p:nvPr/>
              </p:nvSpPr>
              <p:spPr>
                <a:xfrm rot="-780000">
                  <a:off x="1769436" y="3987810"/>
                  <a:ext cx="1783" cy="1186"/>
                </a:xfrm>
                <a:custGeom>
                  <a:avLst/>
                  <a:gdLst>
                    <a:gd name="connsiteX0" fmla="*/ 1512 w 1783"/>
                    <a:gd name="connsiteY0" fmla="*/ 947 h 1186"/>
                    <a:gd name="connsiteX1" fmla="*/ 369 w 1783"/>
                    <a:gd name="connsiteY1" fmla="*/ 1045 h 1186"/>
                    <a:gd name="connsiteX2" fmla="*/ 940 w 1783"/>
                    <a:gd name="connsiteY2" fmla="*/ 1640 h 1186"/>
                    <a:gd name="connsiteX3" fmla="*/ 1832 w 1783"/>
                    <a:gd name="connsiteY3" fmla="*/ 1812 h 1186"/>
                    <a:gd name="connsiteX4" fmla="*/ 2152 w 1783"/>
                    <a:gd name="connsiteY4" fmla="*/ 1143 h 1186"/>
                    <a:gd name="connsiteX5" fmla="*/ 2078 w 1783"/>
                    <a:gd name="connsiteY5" fmla="*/ 678 h 1186"/>
                    <a:gd name="connsiteX6" fmla="*/ 1512 w 1783"/>
                    <a:gd name="connsiteY6" fmla="*/ 947 h 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 h="1186">
                      <a:moveTo>
                        <a:pt x="1512" y="947"/>
                      </a:moveTo>
                      <a:cubicBezTo>
                        <a:pt x="1135" y="1018"/>
                        <a:pt x="752" y="1051"/>
                        <a:pt x="369" y="1045"/>
                      </a:cubicBezTo>
                      <a:cubicBezTo>
                        <a:pt x="540" y="1261"/>
                        <a:pt x="732" y="1460"/>
                        <a:pt x="940" y="1640"/>
                      </a:cubicBezTo>
                      <a:cubicBezTo>
                        <a:pt x="1183" y="1856"/>
                        <a:pt x="1526" y="1922"/>
                        <a:pt x="1832" y="1812"/>
                      </a:cubicBezTo>
                      <a:cubicBezTo>
                        <a:pt x="2055" y="1737"/>
                        <a:pt x="2152" y="1463"/>
                        <a:pt x="2152" y="1143"/>
                      </a:cubicBezTo>
                      <a:lnTo>
                        <a:pt x="2078" y="678"/>
                      </a:lnTo>
                      <a:cubicBezTo>
                        <a:pt x="1905" y="797"/>
                        <a:pt x="1713" y="888"/>
                        <a:pt x="1512" y="9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29" name="Freeform 5028">
                  <a:extLst>
                    <a:ext uri="{FF2B5EF4-FFF2-40B4-BE49-F238E27FC236}">
                      <a16:creationId xmlns:a16="http://schemas.microsoft.com/office/drawing/2014/main" id="{4B1BFDCE-C67A-13E4-EA67-7DE288A3D8E2}"/>
                    </a:ext>
                  </a:extLst>
                </p:cNvPr>
                <p:cNvSpPr/>
                <p:nvPr/>
              </p:nvSpPr>
              <p:spPr>
                <a:xfrm rot="-780000">
                  <a:off x="1780421" y="3908666"/>
                  <a:ext cx="2766" cy="3858"/>
                </a:xfrm>
                <a:custGeom>
                  <a:avLst/>
                  <a:gdLst>
                    <a:gd name="connsiteX0" fmla="*/ 370 w 2766"/>
                    <a:gd name="connsiteY0" fmla="*/ 664 h 3858"/>
                    <a:gd name="connsiteX1" fmla="*/ 867 w 2766"/>
                    <a:gd name="connsiteY1" fmla="*/ 3563 h 3858"/>
                    <a:gd name="connsiteX2" fmla="*/ 3022 w 2766"/>
                    <a:gd name="connsiteY2" fmla="*/ 4283 h 3858"/>
                    <a:gd name="connsiteX3" fmla="*/ 3073 w 2766"/>
                    <a:gd name="connsiteY3" fmla="*/ 2546 h 3858"/>
                  </a:gdLst>
                  <a:ahLst/>
                  <a:cxnLst>
                    <a:cxn ang="0">
                      <a:pos x="connsiteX0" y="connsiteY0"/>
                    </a:cxn>
                    <a:cxn ang="0">
                      <a:pos x="connsiteX1" y="connsiteY1"/>
                    </a:cxn>
                    <a:cxn ang="0">
                      <a:pos x="connsiteX2" y="connsiteY2"/>
                    </a:cxn>
                    <a:cxn ang="0">
                      <a:pos x="connsiteX3" y="connsiteY3"/>
                    </a:cxn>
                  </a:cxnLst>
                  <a:rect l="l" t="t" r="r" b="b"/>
                  <a:pathLst>
                    <a:path w="2766" h="3858">
                      <a:moveTo>
                        <a:pt x="370" y="664"/>
                      </a:moveTo>
                      <a:cubicBezTo>
                        <a:pt x="403" y="1649"/>
                        <a:pt x="570" y="2624"/>
                        <a:pt x="867" y="3563"/>
                      </a:cubicBezTo>
                      <a:cubicBezTo>
                        <a:pt x="1188" y="4381"/>
                        <a:pt x="2604" y="4827"/>
                        <a:pt x="3022" y="4283"/>
                      </a:cubicBezTo>
                      <a:cubicBezTo>
                        <a:pt x="3245" y="4009"/>
                        <a:pt x="3073" y="3317"/>
                        <a:pt x="3073" y="254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0" name="Freeform 5029">
                  <a:extLst>
                    <a:ext uri="{FF2B5EF4-FFF2-40B4-BE49-F238E27FC236}">
                      <a16:creationId xmlns:a16="http://schemas.microsoft.com/office/drawing/2014/main" id="{912AA557-39BE-DC8C-EFC3-772246B42EB5}"/>
                    </a:ext>
                  </a:extLst>
                </p:cNvPr>
                <p:cNvSpPr/>
                <p:nvPr/>
              </p:nvSpPr>
              <p:spPr>
                <a:xfrm rot="-780000">
                  <a:off x="1767001" y="4049985"/>
                  <a:ext cx="2615" cy="2652"/>
                </a:xfrm>
                <a:custGeom>
                  <a:avLst/>
                  <a:gdLst>
                    <a:gd name="connsiteX0" fmla="*/ 2871 w 2615"/>
                    <a:gd name="connsiteY0" fmla="*/ 3342 h 2652"/>
                    <a:gd name="connsiteX1" fmla="*/ 2969 w 2615"/>
                    <a:gd name="connsiteY1" fmla="*/ 3319 h 2652"/>
                    <a:gd name="connsiteX2" fmla="*/ 1455 w 2615"/>
                    <a:gd name="connsiteY2" fmla="*/ 1260 h 2652"/>
                    <a:gd name="connsiteX3" fmla="*/ 437 w 2615"/>
                    <a:gd name="connsiteY3" fmla="*/ 689 h 2652"/>
                    <a:gd name="connsiteX4" fmla="*/ 1678 w 2615"/>
                    <a:gd name="connsiteY4" fmla="*/ 2501 h 2652"/>
                    <a:gd name="connsiteX5" fmla="*/ 2871 w 2615"/>
                    <a:gd name="connsiteY5" fmla="*/ 3342 h 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5" h="2652">
                      <a:moveTo>
                        <a:pt x="2871" y="3342"/>
                      </a:moveTo>
                      <a:lnTo>
                        <a:pt x="2969" y="3319"/>
                      </a:lnTo>
                      <a:cubicBezTo>
                        <a:pt x="3094" y="3147"/>
                        <a:pt x="2472" y="2389"/>
                        <a:pt x="1455" y="1260"/>
                      </a:cubicBezTo>
                      <a:cubicBezTo>
                        <a:pt x="1143" y="1024"/>
                        <a:pt x="801" y="832"/>
                        <a:pt x="437" y="689"/>
                      </a:cubicBezTo>
                      <a:cubicBezTo>
                        <a:pt x="140" y="689"/>
                        <a:pt x="860" y="1753"/>
                        <a:pt x="1678" y="2501"/>
                      </a:cubicBezTo>
                      <a:cubicBezTo>
                        <a:pt x="2035" y="2834"/>
                        <a:pt x="2437" y="3117"/>
                        <a:pt x="2871" y="33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1" name="Freeform 5030">
                  <a:extLst>
                    <a:ext uri="{FF2B5EF4-FFF2-40B4-BE49-F238E27FC236}">
                      <a16:creationId xmlns:a16="http://schemas.microsoft.com/office/drawing/2014/main" id="{A8DF545C-C7F5-35A4-611E-AB8DCB86A4C1}"/>
                    </a:ext>
                  </a:extLst>
                </p:cNvPr>
                <p:cNvSpPr/>
                <p:nvPr/>
              </p:nvSpPr>
              <p:spPr>
                <a:xfrm rot="-780000">
                  <a:off x="1868350" y="3921379"/>
                  <a:ext cx="3071" cy="2011"/>
                </a:xfrm>
                <a:custGeom>
                  <a:avLst/>
                  <a:gdLst>
                    <a:gd name="connsiteX0" fmla="*/ 410 w 3071"/>
                    <a:gd name="connsiteY0" fmla="*/ 2282 h 2011"/>
                    <a:gd name="connsiteX1" fmla="*/ 387 w 3071"/>
                    <a:gd name="connsiteY1" fmla="*/ 2677 h 2011"/>
                    <a:gd name="connsiteX2" fmla="*/ 735 w 3071"/>
                    <a:gd name="connsiteY2" fmla="*/ 2626 h 2011"/>
                    <a:gd name="connsiteX3" fmla="*/ 2992 w 3071"/>
                    <a:gd name="connsiteY3" fmla="*/ 2203 h 2011"/>
                    <a:gd name="connsiteX4" fmla="*/ 3457 w 3071"/>
                    <a:gd name="connsiteY4" fmla="*/ 888 h 2011"/>
                    <a:gd name="connsiteX5" fmla="*/ 2690 w 3071"/>
                    <a:gd name="connsiteY5" fmla="*/ 665 h 2011"/>
                    <a:gd name="connsiteX6" fmla="*/ 2296 w 3071"/>
                    <a:gd name="connsiteY6" fmla="*/ 865 h 2011"/>
                    <a:gd name="connsiteX7" fmla="*/ 410 w 3071"/>
                    <a:gd name="connsiteY7" fmla="*/ 2282 h 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1" h="2011">
                      <a:moveTo>
                        <a:pt x="410" y="2282"/>
                      </a:moveTo>
                      <a:cubicBezTo>
                        <a:pt x="391" y="2413"/>
                        <a:pt x="383" y="2545"/>
                        <a:pt x="387" y="2677"/>
                      </a:cubicBezTo>
                      <a:lnTo>
                        <a:pt x="735" y="2626"/>
                      </a:lnTo>
                      <a:cubicBezTo>
                        <a:pt x="1455" y="2529"/>
                        <a:pt x="1952" y="2426"/>
                        <a:pt x="2992" y="2203"/>
                      </a:cubicBezTo>
                      <a:lnTo>
                        <a:pt x="3457" y="888"/>
                      </a:lnTo>
                      <a:cubicBezTo>
                        <a:pt x="3211" y="837"/>
                        <a:pt x="2937" y="740"/>
                        <a:pt x="2690" y="665"/>
                      </a:cubicBezTo>
                      <a:lnTo>
                        <a:pt x="2296" y="865"/>
                      </a:lnTo>
                      <a:cubicBezTo>
                        <a:pt x="1560" y="1175"/>
                        <a:pt x="912" y="1662"/>
                        <a:pt x="410" y="22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2" name="Freeform 5031">
                  <a:extLst>
                    <a:ext uri="{FF2B5EF4-FFF2-40B4-BE49-F238E27FC236}">
                      <a16:creationId xmlns:a16="http://schemas.microsoft.com/office/drawing/2014/main" id="{73C2AFA3-2FCB-2E6B-BBC2-D8FA3426EE6F}"/>
                    </a:ext>
                  </a:extLst>
                </p:cNvPr>
                <p:cNvSpPr/>
                <p:nvPr/>
              </p:nvSpPr>
              <p:spPr>
                <a:xfrm rot="-780000">
                  <a:off x="1869594" y="3922906"/>
                  <a:ext cx="1686" cy="1960"/>
                </a:xfrm>
                <a:custGeom>
                  <a:avLst/>
                  <a:gdLst>
                    <a:gd name="connsiteX0" fmla="*/ 386 w 1686"/>
                    <a:gd name="connsiteY0" fmla="*/ 2208 h 1960"/>
                    <a:gd name="connsiteX1" fmla="*/ 386 w 1686"/>
                    <a:gd name="connsiteY1" fmla="*/ 2231 h 1960"/>
                    <a:gd name="connsiteX2" fmla="*/ 1352 w 1686"/>
                    <a:gd name="connsiteY2" fmla="*/ 2626 h 1960"/>
                    <a:gd name="connsiteX3" fmla="*/ 2072 w 1686"/>
                    <a:gd name="connsiteY3" fmla="*/ 666 h 1960"/>
                    <a:gd name="connsiteX4" fmla="*/ 386 w 1686"/>
                    <a:gd name="connsiteY4" fmla="*/ 2208 h 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 h="1960">
                      <a:moveTo>
                        <a:pt x="386" y="2208"/>
                      </a:moveTo>
                      <a:lnTo>
                        <a:pt x="386" y="2231"/>
                      </a:lnTo>
                      <a:cubicBezTo>
                        <a:pt x="632" y="2357"/>
                        <a:pt x="980" y="2454"/>
                        <a:pt x="1352" y="2626"/>
                      </a:cubicBezTo>
                      <a:lnTo>
                        <a:pt x="2072" y="666"/>
                      </a:lnTo>
                      <a:cubicBezTo>
                        <a:pt x="1315" y="915"/>
                        <a:pt x="702" y="1476"/>
                        <a:pt x="386" y="22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3" name="Freeform 5032">
                  <a:extLst>
                    <a:ext uri="{FF2B5EF4-FFF2-40B4-BE49-F238E27FC236}">
                      <a16:creationId xmlns:a16="http://schemas.microsoft.com/office/drawing/2014/main" id="{C7F71EB2-F3AD-2859-22E7-71894EE8E2EB}"/>
                    </a:ext>
                  </a:extLst>
                </p:cNvPr>
                <p:cNvSpPr/>
                <p:nvPr/>
              </p:nvSpPr>
              <p:spPr>
                <a:xfrm rot="-780000">
                  <a:off x="1855135" y="3981578"/>
                  <a:ext cx="968" cy="2390"/>
                </a:xfrm>
                <a:custGeom>
                  <a:avLst/>
                  <a:gdLst>
                    <a:gd name="connsiteX0" fmla="*/ 981 w 968"/>
                    <a:gd name="connsiteY0" fmla="*/ 934 h 2390"/>
                    <a:gd name="connsiteX1" fmla="*/ 558 w 968"/>
                    <a:gd name="connsiteY1" fmla="*/ 688 h 2390"/>
                    <a:gd name="connsiteX2" fmla="*/ 1078 w 968"/>
                    <a:gd name="connsiteY2" fmla="*/ 2769 h 2390"/>
                    <a:gd name="connsiteX3" fmla="*/ 1352 w 968"/>
                    <a:gd name="connsiteY3" fmla="*/ 3067 h 2390"/>
                    <a:gd name="connsiteX4" fmla="*/ 1329 w 968"/>
                    <a:gd name="connsiteY4" fmla="*/ 1826 h 2390"/>
                    <a:gd name="connsiteX5" fmla="*/ 981 w 968"/>
                    <a:gd name="connsiteY5" fmla="*/ 934 h 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8" h="2390">
                      <a:moveTo>
                        <a:pt x="981" y="934"/>
                      </a:moveTo>
                      <a:cubicBezTo>
                        <a:pt x="781" y="762"/>
                        <a:pt x="632" y="637"/>
                        <a:pt x="558" y="688"/>
                      </a:cubicBezTo>
                      <a:cubicBezTo>
                        <a:pt x="186" y="887"/>
                        <a:pt x="433" y="1854"/>
                        <a:pt x="1078" y="2769"/>
                      </a:cubicBezTo>
                      <a:lnTo>
                        <a:pt x="1352" y="3067"/>
                      </a:lnTo>
                      <a:cubicBezTo>
                        <a:pt x="1329" y="2644"/>
                        <a:pt x="1329" y="2249"/>
                        <a:pt x="1329" y="1826"/>
                      </a:cubicBezTo>
                      <a:cubicBezTo>
                        <a:pt x="1257" y="1513"/>
                        <a:pt x="1139" y="1213"/>
                        <a:pt x="981" y="9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4" name="Freeform 5033">
                  <a:extLst>
                    <a:ext uri="{FF2B5EF4-FFF2-40B4-BE49-F238E27FC236}">
                      <a16:creationId xmlns:a16="http://schemas.microsoft.com/office/drawing/2014/main" id="{03C7AB5A-A4FC-B527-CF7E-7F04BDD7795F}"/>
                    </a:ext>
                  </a:extLst>
                </p:cNvPr>
                <p:cNvSpPr/>
                <p:nvPr/>
              </p:nvSpPr>
              <p:spPr>
                <a:xfrm rot="-780000">
                  <a:off x="1856209" y="3982592"/>
                  <a:ext cx="139" cy="1366"/>
                </a:xfrm>
                <a:custGeom>
                  <a:avLst/>
                  <a:gdLst>
                    <a:gd name="connsiteX0" fmla="*/ 384 w 139"/>
                    <a:gd name="connsiteY0" fmla="*/ 676 h 1366"/>
                    <a:gd name="connsiteX1" fmla="*/ 407 w 139"/>
                    <a:gd name="connsiteY1" fmla="*/ 1917 h 1366"/>
                    <a:gd name="connsiteX2" fmla="*/ 505 w 139"/>
                    <a:gd name="connsiteY2" fmla="*/ 2042 h 1366"/>
                    <a:gd name="connsiteX3" fmla="*/ 384 w 139"/>
                    <a:gd name="connsiteY3" fmla="*/ 676 h 1366"/>
                  </a:gdLst>
                  <a:ahLst/>
                  <a:cxnLst>
                    <a:cxn ang="0">
                      <a:pos x="connsiteX0" y="connsiteY0"/>
                    </a:cxn>
                    <a:cxn ang="0">
                      <a:pos x="connsiteX1" y="connsiteY1"/>
                    </a:cxn>
                    <a:cxn ang="0">
                      <a:pos x="connsiteX2" y="connsiteY2"/>
                    </a:cxn>
                    <a:cxn ang="0">
                      <a:pos x="connsiteX3" y="connsiteY3"/>
                    </a:cxn>
                  </a:cxnLst>
                  <a:rect l="l" t="t" r="r" b="b"/>
                  <a:pathLst>
                    <a:path w="139" h="1366">
                      <a:moveTo>
                        <a:pt x="384" y="676"/>
                      </a:moveTo>
                      <a:cubicBezTo>
                        <a:pt x="384" y="1099"/>
                        <a:pt x="384" y="1494"/>
                        <a:pt x="407" y="1917"/>
                      </a:cubicBezTo>
                      <a:lnTo>
                        <a:pt x="505" y="2042"/>
                      </a:lnTo>
                      <a:cubicBezTo>
                        <a:pt x="552" y="1583"/>
                        <a:pt x="511" y="1120"/>
                        <a:pt x="384"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5" name="Freeform 5034">
                  <a:extLst>
                    <a:ext uri="{FF2B5EF4-FFF2-40B4-BE49-F238E27FC236}">
                      <a16:creationId xmlns:a16="http://schemas.microsoft.com/office/drawing/2014/main" id="{6A0FD3D7-CEC8-4A93-5FA6-F0C94E1146E1}"/>
                    </a:ext>
                  </a:extLst>
                </p:cNvPr>
                <p:cNvSpPr/>
                <p:nvPr/>
              </p:nvSpPr>
              <p:spPr>
                <a:xfrm rot="-780000">
                  <a:off x="1863425" y="3872028"/>
                  <a:ext cx="692" cy="297"/>
                </a:xfrm>
                <a:custGeom>
                  <a:avLst/>
                  <a:gdLst>
                    <a:gd name="connsiteX0" fmla="*/ 1076 w 692"/>
                    <a:gd name="connsiteY0" fmla="*/ 657 h 297"/>
                    <a:gd name="connsiteX1" fmla="*/ 384 w 692"/>
                    <a:gd name="connsiteY1" fmla="*/ 954 h 297"/>
                    <a:gd name="connsiteX2" fmla="*/ 1076 w 692"/>
                    <a:gd name="connsiteY2" fmla="*/ 657 h 297"/>
                  </a:gdLst>
                  <a:ahLst/>
                  <a:cxnLst>
                    <a:cxn ang="0">
                      <a:pos x="connsiteX0" y="connsiteY0"/>
                    </a:cxn>
                    <a:cxn ang="0">
                      <a:pos x="connsiteX1" y="connsiteY1"/>
                    </a:cxn>
                    <a:cxn ang="0">
                      <a:pos x="connsiteX2" y="connsiteY2"/>
                    </a:cxn>
                  </a:cxnLst>
                  <a:rect l="l" t="t" r="r" b="b"/>
                  <a:pathLst>
                    <a:path w="692" h="297">
                      <a:moveTo>
                        <a:pt x="1076" y="657"/>
                      </a:moveTo>
                      <a:lnTo>
                        <a:pt x="384" y="954"/>
                      </a:lnTo>
                      <a:cubicBezTo>
                        <a:pt x="644" y="945"/>
                        <a:pt x="891" y="839"/>
                        <a:pt x="1076" y="6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6" name="Freeform 5035">
                  <a:extLst>
                    <a:ext uri="{FF2B5EF4-FFF2-40B4-BE49-F238E27FC236}">
                      <a16:creationId xmlns:a16="http://schemas.microsoft.com/office/drawing/2014/main" id="{2D3BE17C-EAE7-E4C6-1599-0C03630FC555}"/>
                    </a:ext>
                  </a:extLst>
                </p:cNvPr>
                <p:cNvSpPr/>
                <p:nvPr/>
              </p:nvSpPr>
              <p:spPr>
                <a:xfrm rot="-780000">
                  <a:off x="1781046" y="3956676"/>
                  <a:ext cx="2324" cy="2304"/>
                </a:xfrm>
                <a:custGeom>
                  <a:avLst/>
                  <a:gdLst>
                    <a:gd name="connsiteX0" fmla="*/ 809 w 2324"/>
                    <a:gd name="connsiteY0" fmla="*/ 2308 h 2304"/>
                    <a:gd name="connsiteX1" fmla="*/ 2570 w 2324"/>
                    <a:gd name="connsiteY1" fmla="*/ 2977 h 2304"/>
                    <a:gd name="connsiteX2" fmla="*/ 2695 w 2324"/>
                    <a:gd name="connsiteY2" fmla="*/ 1067 h 2304"/>
                    <a:gd name="connsiteX3" fmla="*/ 373 w 2324"/>
                    <a:gd name="connsiteY3" fmla="*/ 672 h 2304"/>
                    <a:gd name="connsiteX4" fmla="*/ 809 w 2324"/>
                    <a:gd name="connsiteY4" fmla="*/ 2308 h 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 h="2304">
                      <a:moveTo>
                        <a:pt x="809" y="2308"/>
                      </a:moveTo>
                      <a:cubicBezTo>
                        <a:pt x="1181" y="2680"/>
                        <a:pt x="1850" y="2731"/>
                        <a:pt x="2570" y="2977"/>
                      </a:cubicBezTo>
                      <a:lnTo>
                        <a:pt x="2695" y="1067"/>
                      </a:lnTo>
                      <a:cubicBezTo>
                        <a:pt x="1936" y="858"/>
                        <a:pt x="1158" y="726"/>
                        <a:pt x="373" y="672"/>
                      </a:cubicBezTo>
                      <a:cubicBezTo>
                        <a:pt x="350" y="1249"/>
                        <a:pt x="502" y="1819"/>
                        <a:pt x="809" y="23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7" name="Freeform 5036">
                  <a:extLst>
                    <a:ext uri="{FF2B5EF4-FFF2-40B4-BE49-F238E27FC236}">
                      <a16:creationId xmlns:a16="http://schemas.microsoft.com/office/drawing/2014/main" id="{EE073D69-A28E-990D-FC01-92F6C30B225A}"/>
                    </a:ext>
                  </a:extLst>
                </p:cNvPr>
                <p:cNvSpPr/>
                <p:nvPr/>
              </p:nvSpPr>
              <p:spPr>
                <a:xfrm rot="-780000">
                  <a:off x="1808634" y="3953452"/>
                  <a:ext cx="1801" cy="2848"/>
                </a:xfrm>
                <a:custGeom>
                  <a:avLst/>
                  <a:gdLst>
                    <a:gd name="connsiteX0" fmla="*/ 2080 w 1801"/>
                    <a:gd name="connsiteY0" fmla="*/ 2307 h 2848"/>
                    <a:gd name="connsiteX1" fmla="*/ 1857 w 1801"/>
                    <a:gd name="connsiteY1" fmla="*/ 1290 h 2848"/>
                    <a:gd name="connsiteX2" fmla="*/ 668 w 1801"/>
                    <a:gd name="connsiteY2" fmla="*/ 672 h 2848"/>
                    <a:gd name="connsiteX3" fmla="*/ 988 w 1801"/>
                    <a:gd name="connsiteY3" fmla="*/ 3078 h 2848"/>
                    <a:gd name="connsiteX4" fmla="*/ 2177 w 1801"/>
                    <a:gd name="connsiteY4" fmla="*/ 3473 h 2848"/>
                    <a:gd name="connsiteX5" fmla="*/ 2154 w 1801"/>
                    <a:gd name="connsiteY5" fmla="*/ 3176 h 2848"/>
                    <a:gd name="connsiteX6" fmla="*/ 1336 w 1801"/>
                    <a:gd name="connsiteY6" fmla="*/ 2210 h 2848"/>
                    <a:gd name="connsiteX7" fmla="*/ 2080 w 1801"/>
                    <a:gd name="connsiteY7" fmla="*/ 2307 h 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1" h="2848">
                      <a:moveTo>
                        <a:pt x="2080" y="2307"/>
                      </a:moveTo>
                      <a:cubicBezTo>
                        <a:pt x="2027" y="1964"/>
                        <a:pt x="1952" y="1624"/>
                        <a:pt x="1857" y="1290"/>
                      </a:cubicBezTo>
                      <a:cubicBezTo>
                        <a:pt x="1478" y="1051"/>
                        <a:pt x="1080" y="845"/>
                        <a:pt x="668" y="672"/>
                      </a:cubicBezTo>
                      <a:cubicBezTo>
                        <a:pt x="179" y="1446"/>
                        <a:pt x="314" y="2459"/>
                        <a:pt x="988" y="3078"/>
                      </a:cubicBezTo>
                      <a:cubicBezTo>
                        <a:pt x="1285" y="3399"/>
                        <a:pt x="2154" y="3622"/>
                        <a:pt x="2177" y="3473"/>
                      </a:cubicBezTo>
                      <a:lnTo>
                        <a:pt x="2154" y="3176"/>
                      </a:lnTo>
                      <a:lnTo>
                        <a:pt x="1336" y="2210"/>
                      </a:lnTo>
                      <a:cubicBezTo>
                        <a:pt x="1586" y="2227"/>
                        <a:pt x="1834" y="2259"/>
                        <a:pt x="2080" y="23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8" name="Freeform 5037">
                  <a:extLst>
                    <a:ext uri="{FF2B5EF4-FFF2-40B4-BE49-F238E27FC236}">
                      <a16:creationId xmlns:a16="http://schemas.microsoft.com/office/drawing/2014/main" id="{DF1A8F54-33E0-B9EB-9F80-B958145C5FF0}"/>
                    </a:ext>
                  </a:extLst>
                </p:cNvPr>
                <p:cNvSpPr/>
                <p:nvPr/>
              </p:nvSpPr>
              <p:spPr>
                <a:xfrm rot="-780000">
                  <a:off x="1835906" y="3984004"/>
                  <a:ext cx="2898" cy="3504"/>
                </a:xfrm>
                <a:custGeom>
                  <a:avLst/>
                  <a:gdLst>
                    <a:gd name="connsiteX0" fmla="*/ 3279 w 2898"/>
                    <a:gd name="connsiteY0" fmla="*/ 3838 h 3504"/>
                    <a:gd name="connsiteX1" fmla="*/ 1049 w 2898"/>
                    <a:gd name="connsiteY1" fmla="*/ 911 h 3504"/>
                    <a:gd name="connsiteX2" fmla="*/ 381 w 2898"/>
                    <a:gd name="connsiteY2" fmla="*/ 711 h 3504"/>
                    <a:gd name="connsiteX3" fmla="*/ 775 w 2898"/>
                    <a:gd name="connsiteY3" fmla="*/ 1951 h 3504"/>
                    <a:gd name="connsiteX4" fmla="*/ 3154 w 2898"/>
                    <a:gd name="connsiteY4" fmla="*/ 4182 h 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8" h="3504">
                      <a:moveTo>
                        <a:pt x="3279" y="3838"/>
                      </a:moveTo>
                      <a:cubicBezTo>
                        <a:pt x="2536" y="2848"/>
                        <a:pt x="1816" y="1854"/>
                        <a:pt x="1049" y="911"/>
                      </a:cubicBezTo>
                      <a:cubicBezTo>
                        <a:pt x="901" y="739"/>
                        <a:pt x="381" y="613"/>
                        <a:pt x="381" y="711"/>
                      </a:cubicBezTo>
                      <a:cubicBezTo>
                        <a:pt x="402" y="1152"/>
                        <a:pt x="538" y="1579"/>
                        <a:pt x="775" y="1951"/>
                      </a:cubicBezTo>
                      <a:cubicBezTo>
                        <a:pt x="1519" y="2769"/>
                        <a:pt x="2364" y="3466"/>
                        <a:pt x="3154" y="41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39" name="Freeform 5038">
                  <a:extLst>
                    <a:ext uri="{FF2B5EF4-FFF2-40B4-BE49-F238E27FC236}">
                      <a16:creationId xmlns:a16="http://schemas.microsoft.com/office/drawing/2014/main" id="{19502B9D-E819-63F6-0E1E-146621050314}"/>
                    </a:ext>
                  </a:extLst>
                </p:cNvPr>
                <p:cNvSpPr/>
                <p:nvPr/>
              </p:nvSpPr>
              <p:spPr>
                <a:xfrm rot="-780000">
                  <a:off x="1799555" y="3993167"/>
                  <a:ext cx="2173" cy="2100"/>
                </a:xfrm>
                <a:custGeom>
                  <a:avLst/>
                  <a:gdLst>
                    <a:gd name="connsiteX0" fmla="*/ 552 w 2173"/>
                    <a:gd name="connsiteY0" fmla="*/ 1938 h 2100"/>
                    <a:gd name="connsiteX1" fmla="*/ 2484 w 2173"/>
                    <a:gd name="connsiteY1" fmla="*/ 2779 h 2100"/>
                    <a:gd name="connsiteX2" fmla="*/ 2535 w 2173"/>
                    <a:gd name="connsiteY2" fmla="*/ 1143 h 2100"/>
                    <a:gd name="connsiteX3" fmla="*/ 426 w 2173"/>
                    <a:gd name="connsiteY3" fmla="*/ 679 h 2100"/>
                    <a:gd name="connsiteX4" fmla="*/ 552 w 2173"/>
                    <a:gd name="connsiteY4" fmla="*/ 1938 h 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3" h="2100">
                      <a:moveTo>
                        <a:pt x="552" y="1938"/>
                      </a:moveTo>
                      <a:cubicBezTo>
                        <a:pt x="1154" y="2306"/>
                        <a:pt x="1804" y="2589"/>
                        <a:pt x="2484" y="2779"/>
                      </a:cubicBezTo>
                      <a:cubicBezTo>
                        <a:pt x="2546" y="2236"/>
                        <a:pt x="2563" y="1689"/>
                        <a:pt x="2535" y="1143"/>
                      </a:cubicBezTo>
                      <a:cubicBezTo>
                        <a:pt x="1844" y="938"/>
                        <a:pt x="1139" y="782"/>
                        <a:pt x="426" y="679"/>
                      </a:cubicBezTo>
                      <a:cubicBezTo>
                        <a:pt x="292" y="674"/>
                        <a:pt x="449" y="1863"/>
                        <a:pt x="552" y="19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0" name="Freeform 5039">
                  <a:extLst>
                    <a:ext uri="{FF2B5EF4-FFF2-40B4-BE49-F238E27FC236}">
                      <a16:creationId xmlns:a16="http://schemas.microsoft.com/office/drawing/2014/main" id="{E559794A-0CB4-60A2-DB12-E9380E4DEF1D}"/>
                    </a:ext>
                  </a:extLst>
                </p:cNvPr>
                <p:cNvSpPr/>
                <p:nvPr/>
              </p:nvSpPr>
              <p:spPr>
                <a:xfrm rot="-780000">
                  <a:off x="1803726" y="3977669"/>
                  <a:ext cx="2452" cy="1246"/>
                </a:xfrm>
                <a:custGeom>
                  <a:avLst/>
                  <a:gdLst>
                    <a:gd name="connsiteX0" fmla="*/ 1861 w 2452"/>
                    <a:gd name="connsiteY0" fmla="*/ 1847 h 1246"/>
                    <a:gd name="connsiteX1" fmla="*/ 2553 w 2452"/>
                    <a:gd name="connsiteY1" fmla="*/ 1921 h 1246"/>
                    <a:gd name="connsiteX2" fmla="*/ 2827 w 2452"/>
                    <a:gd name="connsiteY2" fmla="*/ 1327 h 1246"/>
                    <a:gd name="connsiteX3" fmla="*/ 1987 w 2452"/>
                    <a:gd name="connsiteY3" fmla="*/ 732 h 1246"/>
                    <a:gd name="connsiteX4" fmla="*/ 649 w 2452"/>
                    <a:gd name="connsiteY4" fmla="*/ 732 h 1246"/>
                    <a:gd name="connsiteX5" fmla="*/ 375 w 2452"/>
                    <a:gd name="connsiteY5" fmla="*/ 783 h 1246"/>
                    <a:gd name="connsiteX6" fmla="*/ 918 w 2452"/>
                    <a:gd name="connsiteY6" fmla="*/ 1847 h 1246"/>
                    <a:gd name="connsiteX7" fmla="*/ 1847 w 2452"/>
                    <a:gd name="connsiteY7" fmla="*/ 1847 h 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 h="1246">
                      <a:moveTo>
                        <a:pt x="1861" y="1847"/>
                      </a:moveTo>
                      <a:cubicBezTo>
                        <a:pt x="2135" y="1847"/>
                        <a:pt x="2326" y="1921"/>
                        <a:pt x="2553" y="1921"/>
                      </a:cubicBezTo>
                      <a:cubicBezTo>
                        <a:pt x="2725" y="1945"/>
                        <a:pt x="2753" y="1550"/>
                        <a:pt x="2827" y="1327"/>
                      </a:cubicBezTo>
                      <a:cubicBezTo>
                        <a:pt x="2553" y="1127"/>
                        <a:pt x="2210" y="755"/>
                        <a:pt x="1987" y="732"/>
                      </a:cubicBezTo>
                      <a:cubicBezTo>
                        <a:pt x="1544" y="657"/>
                        <a:pt x="1092" y="657"/>
                        <a:pt x="649" y="732"/>
                      </a:cubicBezTo>
                      <a:lnTo>
                        <a:pt x="375" y="783"/>
                      </a:lnTo>
                      <a:lnTo>
                        <a:pt x="918" y="1847"/>
                      </a:lnTo>
                      <a:lnTo>
                        <a:pt x="1847" y="1847"/>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1" name="Freeform 5040">
                  <a:extLst>
                    <a:ext uri="{FF2B5EF4-FFF2-40B4-BE49-F238E27FC236}">
                      <a16:creationId xmlns:a16="http://schemas.microsoft.com/office/drawing/2014/main" id="{3A31DD89-8460-795C-CF87-BA384322D174}"/>
                    </a:ext>
                  </a:extLst>
                </p:cNvPr>
                <p:cNvSpPr/>
                <p:nvPr/>
              </p:nvSpPr>
              <p:spPr>
                <a:xfrm rot="-780000">
                  <a:off x="1802428" y="3978137"/>
                  <a:ext cx="1881" cy="1063"/>
                </a:xfrm>
                <a:custGeom>
                  <a:avLst/>
                  <a:gdLst>
                    <a:gd name="connsiteX0" fmla="*/ 375 w 1881"/>
                    <a:gd name="connsiteY0" fmla="*/ 922 h 1063"/>
                    <a:gd name="connsiteX1" fmla="*/ 621 w 1881"/>
                    <a:gd name="connsiteY1" fmla="*/ 1717 h 1063"/>
                    <a:gd name="connsiteX2" fmla="*/ 2256 w 1881"/>
                    <a:gd name="connsiteY2" fmla="*/ 1740 h 1063"/>
                    <a:gd name="connsiteX3" fmla="*/ 1712 w 1881"/>
                    <a:gd name="connsiteY3" fmla="*/ 676 h 1063"/>
                  </a:gdLst>
                  <a:ahLst/>
                  <a:cxnLst>
                    <a:cxn ang="0">
                      <a:pos x="connsiteX0" y="connsiteY0"/>
                    </a:cxn>
                    <a:cxn ang="0">
                      <a:pos x="connsiteX1" y="connsiteY1"/>
                    </a:cxn>
                    <a:cxn ang="0">
                      <a:pos x="connsiteX2" y="connsiteY2"/>
                    </a:cxn>
                    <a:cxn ang="0">
                      <a:pos x="connsiteX3" y="connsiteY3"/>
                    </a:cxn>
                  </a:cxnLst>
                  <a:rect l="l" t="t" r="r" b="b"/>
                  <a:pathLst>
                    <a:path w="1881" h="1063">
                      <a:moveTo>
                        <a:pt x="375" y="922"/>
                      </a:moveTo>
                      <a:lnTo>
                        <a:pt x="621" y="1717"/>
                      </a:lnTo>
                      <a:lnTo>
                        <a:pt x="2256" y="1740"/>
                      </a:lnTo>
                      <a:lnTo>
                        <a:pt x="1712" y="676"/>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2" name="Freeform 5041">
                  <a:extLst>
                    <a:ext uri="{FF2B5EF4-FFF2-40B4-BE49-F238E27FC236}">
                      <a16:creationId xmlns:a16="http://schemas.microsoft.com/office/drawing/2014/main" id="{B4A0472F-5C92-5855-4D19-8F557AB87ACD}"/>
                    </a:ext>
                  </a:extLst>
                </p:cNvPr>
                <p:cNvSpPr/>
                <p:nvPr/>
              </p:nvSpPr>
              <p:spPr>
                <a:xfrm rot="-780000">
                  <a:off x="1793230" y="3978242"/>
                  <a:ext cx="2786" cy="2304"/>
                </a:xfrm>
                <a:custGeom>
                  <a:avLst/>
                  <a:gdLst>
                    <a:gd name="connsiteX0" fmla="*/ 3160 w 2786"/>
                    <a:gd name="connsiteY0" fmla="*/ 1917 h 2304"/>
                    <a:gd name="connsiteX1" fmla="*/ 656 w 2786"/>
                    <a:gd name="connsiteY1" fmla="*/ 676 h 2304"/>
                    <a:gd name="connsiteX2" fmla="*/ 373 w 2786"/>
                    <a:gd name="connsiteY2" fmla="*/ 1011 h 2304"/>
                    <a:gd name="connsiteX3" fmla="*/ 693 w 2786"/>
                    <a:gd name="connsiteY3" fmla="*/ 1940 h 2304"/>
                    <a:gd name="connsiteX4" fmla="*/ 3099 w 2786"/>
                    <a:gd name="connsiteY4" fmla="*/ 2981 h 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 h="2304">
                      <a:moveTo>
                        <a:pt x="3160" y="1917"/>
                      </a:moveTo>
                      <a:cubicBezTo>
                        <a:pt x="2319" y="1452"/>
                        <a:pt x="1497" y="1076"/>
                        <a:pt x="656" y="676"/>
                      </a:cubicBezTo>
                      <a:lnTo>
                        <a:pt x="373" y="1011"/>
                      </a:lnTo>
                      <a:cubicBezTo>
                        <a:pt x="471" y="1331"/>
                        <a:pt x="522" y="1852"/>
                        <a:pt x="693" y="1940"/>
                      </a:cubicBezTo>
                      <a:cubicBezTo>
                        <a:pt x="1488" y="2335"/>
                        <a:pt x="2305" y="2632"/>
                        <a:pt x="3099" y="298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3" name="Freeform 5042">
                  <a:extLst>
                    <a:ext uri="{FF2B5EF4-FFF2-40B4-BE49-F238E27FC236}">
                      <a16:creationId xmlns:a16="http://schemas.microsoft.com/office/drawing/2014/main" id="{9776C4C8-84D1-F0A9-7D34-BC7840EC6C45}"/>
                    </a:ext>
                  </a:extLst>
                </p:cNvPr>
                <p:cNvSpPr/>
                <p:nvPr/>
              </p:nvSpPr>
              <p:spPr>
                <a:xfrm rot="-780000">
                  <a:off x="1821680" y="3971790"/>
                  <a:ext cx="1735" cy="2058"/>
                </a:xfrm>
                <a:custGeom>
                  <a:avLst/>
                  <a:gdLst>
                    <a:gd name="connsiteX0" fmla="*/ 1719 w 1735"/>
                    <a:gd name="connsiteY0" fmla="*/ 1293 h 2058"/>
                    <a:gd name="connsiteX1" fmla="*/ 428 w 1735"/>
                    <a:gd name="connsiteY1" fmla="*/ 675 h 2058"/>
                    <a:gd name="connsiteX2" fmla="*/ 599 w 1735"/>
                    <a:gd name="connsiteY2" fmla="*/ 2115 h 2058"/>
                    <a:gd name="connsiteX3" fmla="*/ 2114 w 1735"/>
                    <a:gd name="connsiteY3" fmla="*/ 2733 h 2058"/>
                    <a:gd name="connsiteX4" fmla="*/ 1719 w 1735"/>
                    <a:gd name="connsiteY4" fmla="*/ 1293 h 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 h="2058">
                      <a:moveTo>
                        <a:pt x="1719" y="1293"/>
                      </a:moveTo>
                      <a:cubicBezTo>
                        <a:pt x="1378" y="936"/>
                        <a:pt x="919" y="717"/>
                        <a:pt x="428" y="675"/>
                      </a:cubicBezTo>
                      <a:cubicBezTo>
                        <a:pt x="279" y="675"/>
                        <a:pt x="502" y="1441"/>
                        <a:pt x="599" y="2115"/>
                      </a:cubicBezTo>
                      <a:lnTo>
                        <a:pt x="2114" y="2733"/>
                      </a:lnTo>
                      <a:cubicBezTo>
                        <a:pt x="1993" y="2236"/>
                        <a:pt x="1993" y="1590"/>
                        <a:pt x="1719" y="12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4" name="Freeform 5043">
                  <a:extLst>
                    <a:ext uri="{FF2B5EF4-FFF2-40B4-BE49-F238E27FC236}">
                      <a16:creationId xmlns:a16="http://schemas.microsoft.com/office/drawing/2014/main" id="{4C52ED61-228A-0E95-5C6D-BDA69889CDC5}"/>
                    </a:ext>
                  </a:extLst>
                </p:cNvPr>
                <p:cNvSpPr/>
                <p:nvPr/>
              </p:nvSpPr>
              <p:spPr>
                <a:xfrm rot="-780000">
                  <a:off x="1877570" y="3919827"/>
                  <a:ext cx="1545" cy="2341"/>
                </a:xfrm>
                <a:custGeom>
                  <a:avLst/>
                  <a:gdLst>
                    <a:gd name="connsiteX0" fmla="*/ 1784 w 1545"/>
                    <a:gd name="connsiteY0" fmla="*/ 1965 h 2341"/>
                    <a:gd name="connsiteX1" fmla="*/ 1933 w 1545"/>
                    <a:gd name="connsiteY1" fmla="*/ 702 h 2341"/>
                    <a:gd name="connsiteX2" fmla="*/ 539 w 1545"/>
                    <a:gd name="connsiteY2" fmla="*/ 753 h 2341"/>
                    <a:gd name="connsiteX3" fmla="*/ 414 w 1545"/>
                    <a:gd name="connsiteY3" fmla="*/ 2686 h 2341"/>
                    <a:gd name="connsiteX4" fmla="*/ 1180 w 1545"/>
                    <a:gd name="connsiteY4" fmla="*/ 3006 h 2341"/>
                    <a:gd name="connsiteX5" fmla="*/ 1784 w 1545"/>
                    <a:gd name="connsiteY5" fmla="*/ 1965 h 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 h="2341">
                      <a:moveTo>
                        <a:pt x="1784" y="1965"/>
                      </a:moveTo>
                      <a:lnTo>
                        <a:pt x="1933" y="702"/>
                      </a:lnTo>
                      <a:cubicBezTo>
                        <a:pt x="1190" y="725"/>
                        <a:pt x="567" y="576"/>
                        <a:pt x="539" y="753"/>
                      </a:cubicBezTo>
                      <a:cubicBezTo>
                        <a:pt x="396" y="1386"/>
                        <a:pt x="354" y="2039"/>
                        <a:pt x="414" y="2686"/>
                      </a:cubicBezTo>
                      <a:cubicBezTo>
                        <a:pt x="649" y="2837"/>
                        <a:pt x="908" y="2945"/>
                        <a:pt x="1180" y="3006"/>
                      </a:cubicBezTo>
                      <a:cubicBezTo>
                        <a:pt x="1125" y="2563"/>
                        <a:pt x="1372" y="2137"/>
                        <a:pt x="1784" y="196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5" name="Freeform 5044">
                  <a:extLst>
                    <a:ext uri="{FF2B5EF4-FFF2-40B4-BE49-F238E27FC236}">
                      <a16:creationId xmlns:a16="http://schemas.microsoft.com/office/drawing/2014/main" id="{239F1214-07C0-052B-E8AB-89EACAED4275}"/>
                    </a:ext>
                  </a:extLst>
                </p:cNvPr>
                <p:cNvSpPr/>
                <p:nvPr/>
              </p:nvSpPr>
              <p:spPr>
                <a:xfrm rot="-780000">
                  <a:off x="1804440" y="3938759"/>
                  <a:ext cx="1750" cy="1886"/>
                </a:xfrm>
                <a:custGeom>
                  <a:avLst/>
                  <a:gdLst>
                    <a:gd name="connsiteX0" fmla="*/ 1926 w 1750"/>
                    <a:gd name="connsiteY0" fmla="*/ 2555 h 1886"/>
                    <a:gd name="connsiteX1" fmla="*/ 2125 w 1750"/>
                    <a:gd name="connsiteY1" fmla="*/ 1264 h 1886"/>
                    <a:gd name="connsiteX2" fmla="*/ 439 w 1750"/>
                    <a:gd name="connsiteY2" fmla="*/ 669 h 1886"/>
                    <a:gd name="connsiteX3" fmla="*/ 514 w 1750"/>
                    <a:gd name="connsiteY3" fmla="*/ 1961 h 1886"/>
                    <a:gd name="connsiteX4" fmla="*/ 1926 w 1750"/>
                    <a:gd name="connsiteY4" fmla="*/ 2555 h 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 h="1886">
                      <a:moveTo>
                        <a:pt x="1926" y="2555"/>
                      </a:moveTo>
                      <a:cubicBezTo>
                        <a:pt x="2097" y="2579"/>
                        <a:pt x="2023" y="1937"/>
                        <a:pt x="2125" y="1264"/>
                      </a:cubicBezTo>
                      <a:cubicBezTo>
                        <a:pt x="1600" y="974"/>
                        <a:pt x="1030" y="774"/>
                        <a:pt x="439" y="669"/>
                      </a:cubicBezTo>
                      <a:cubicBezTo>
                        <a:pt x="267" y="692"/>
                        <a:pt x="490" y="1510"/>
                        <a:pt x="514" y="1961"/>
                      </a:cubicBezTo>
                      <a:cubicBezTo>
                        <a:pt x="952" y="2229"/>
                        <a:pt x="1428" y="2430"/>
                        <a:pt x="1926" y="255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6" name="Freeform 5045">
                  <a:extLst>
                    <a:ext uri="{FF2B5EF4-FFF2-40B4-BE49-F238E27FC236}">
                      <a16:creationId xmlns:a16="http://schemas.microsoft.com/office/drawing/2014/main" id="{558AF8DC-A280-FDC7-6338-EE1EE41BE424}"/>
                    </a:ext>
                  </a:extLst>
                </p:cNvPr>
                <p:cNvSpPr/>
                <p:nvPr/>
              </p:nvSpPr>
              <p:spPr>
                <a:xfrm rot="-780000">
                  <a:off x="1847961" y="3977717"/>
                  <a:ext cx="1546" cy="2518"/>
                </a:xfrm>
                <a:custGeom>
                  <a:avLst/>
                  <a:gdLst>
                    <a:gd name="connsiteX0" fmla="*/ 1000 w 1546"/>
                    <a:gd name="connsiteY0" fmla="*/ 2501 h 2518"/>
                    <a:gd name="connsiteX1" fmla="*/ 1929 w 1546"/>
                    <a:gd name="connsiteY1" fmla="*/ 3194 h 2518"/>
                    <a:gd name="connsiteX2" fmla="*/ 1632 w 1546"/>
                    <a:gd name="connsiteY2" fmla="*/ 1828 h 2518"/>
                    <a:gd name="connsiteX3" fmla="*/ 383 w 1546"/>
                    <a:gd name="connsiteY3" fmla="*/ 676 h 2518"/>
                    <a:gd name="connsiteX4" fmla="*/ 1000 w 1546"/>
                    <a:gd name="connsiteY4" fmla="*/ 2501 h 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 h="2518">
                      <a:moveTo>
                        <a:pt x="1000" y="2501"/>
                      </a:moveTo>
                      <a:cubicBezTo>
                        <a:pt x="1126" y="2748"/>
                        <a:pt x="1595" y="2966"/>
                        <a:pt x="1929" y="3194"/>
                      </a:cubicBezTo>
                      <a:cubicBezTo>
                        <a:pt x="1875" y="2730"/>
                        <a:pt x="1776" y="2272"/>
                        <a:pt x="1632" y="1828"/>
                      </a:cubicBezTo>
                      <a:cubicBezTo>
                        <a:pt x="1507" y="1605"/>
                        <a:pt x="1042" y="1238"/>
                        <a:pt x="383" y="676"/>
                      </a:cubicBezTo>
                      <a:cubicBezTo>
                        <a:pt x="527" y="1303"/>
                        <a:pt x="734" y="1915"/>
                        <a:pt x="1000" y="250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7" name="Freeform 5046">
                  <a:extLst>
                    <a:ext uri="{FF2B5EF4-FFF2-40B4-BE49-F238E27FC236}">
                      <a16:creationId xmlns:a16="http://schemas.microsoft.com/office/drawing/2014/main" id="{2DED5CE9-BACB-1F9A-AFA9-1BE5B0FA0A92}"/>
                    </a:ext>
                  </a:extLst>
                </p:cNvPr>
                <p:cNvSpPr/>
                <p:nvPr/>
              </p:nvSpPr>
              <p:spPr>
                <a:xfrm rot="-780000">
                  <a:off x="1845209" y="3913309"/>
                  <a:ext cx="1336" cy="3001"/>
                </a:xfrm>
                <a:custGeom>
                  <a:avLst/>
                  <a:gdLst>
                    <a:gd name="connsiteX0" fmla="*/ 382 w 1336"/>
                    <a:gd name="connsiteY0" fmla="*/ 804 h 3001"/>
                    <a:gd name="connsiteX1" fmla="*/ 846 w 1336"/>
                    <a:gd name="connsiteY1" fmla="*/ 3591 h 3001"/>
                    <a:gd name="connsiteX2" fmla="*/ 1589 w 1336"/>
                    <a:gd name="connsiteY2" fmla="*/ 3666 h 3001"/>
                    <a:gd name="connsiteX3" fmla="*/ 1715 w 1336"/>
                    <a:gd name="connsiteY3" fmla="*/ 841 h 3001"/>
                    <a:gd name="connsiteX4" fmla="*/ 1691 w 1336"/>
                    <a:gd name="connsiteY4" fmla="*/ 790 h 3001"/>
                    <a:gd name="connsiteX5" fmla="*/ 474 w 1336"/>
                    <a:gd name="connsiteY5" fmla="*/ 664 h 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6" h="3001">
                      <a:moveTo>
                        <a:pt x="382" y="804"/>
                      </a:moveTo>
                      <a:cubicBezTo>
                        <a:pt x="456" y="1733"/>
                        <a:pt x="679" y="2662"/>
                        <a:pt x="846" y="3591"/>
                      </a:cubicBezTo>
                      <a:lnTo>
                        <a:pt x="1589" y="3666"/>
                      </a:lnTo>
                      <a:cubicBezTo>
                        <a:pt x="1640" y="2736"/>
                        <a:pt x="1738" y="1779"/>
                        <a:pt x="1715" y="841"/>
                      </a:cubicBezTo>
                      <a:lnTo>
                        <a:pt x="1691" y="790"/>
                      </a:lnTo>
                      <a:lnTo>
                        <a:pt x="474" y="664"/>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8" name="Freeform 5047">
                  <a:extLst>
                    <a:ext uri="{FF2B5EF4-FFF2-40B4-BE49-F238E27FC236}">
                      <a16:creationId xmlns:a16="http://schemas.microsoft.com/office/drawing/2014/main" id="{759009C3-7801-D44D-CAA3-F22684AC0D5E}"/>
                    </a:ext>
                  </a:extLst>
                </p:cNvPr>
                <p:cNvSpPr/>
                <p:nvPr/>
              </p:nvSpPr>
              <p:spPr>
                <a:xfrm rot="-780000">
                  <a:off x="1779144" y="3993965"/>
                  <a:ext cx="1726" cy="1912"/>
                </a:xfrm>
                <a:custGeom>
                  <a:avLst/>
                  <a:gdLst>
                    <a:gd name="connsiteX0" fmla="*/ 411 w 1726"/>
                    <a:gd name="connsiteY0" fmla="*/ 695 h 1912"/>
                    <a:gd name="connsiteX1" fmla="*/ 560 w 1726"/>
                    <a:gd name="connsiteY1" fmla="*/ 1625 h 1912"/>
                    <a:gd name="connsiteX2" fmla="*/ 2097 w 1726"/>
                    <a:gd name="connsiteY2" fmla="*/ 2591 h 1912"/>
                    <a:gd name="connsiteX3" fmla="*/ 1280 w 1726"/>
                    <a:gd name="connsiteY3" fmla="*/ 1030 h 1912"/>
                    <a:gd name="connsiteX4" fmla="*/ 411 w 1726"/>
                    <a:gd name="connsiteY4" fmla="*/ 695 h 1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 h="1912">
                      <a:moveTo>
                        <a:pt x="411" y="695"/>
                      </a:moveTo>
                      <a:cubicBezTo>
                        <a:pt x="286" y="844"/>
                        <a:pt x="485" y="1313"/>
                        <a:pt x="560" y="1625"/>
                      </a:cubicBezTo>
                      <a:lnTo>
                        <a:pt x="2097" y="2591"/>
                      </a:lnTo>
                      <a:cubicBezTo>
                        <a:pt x="1863" y="2052"/>
                        <a:pt x="1590" y="1530"/>
                        <a:pt x="1280" y="1030"/>
                      </a:cubicBezTo>
                      <a:cubicBezTo>
                        <a:pt x="1154" y="867"/>
                        <a:pt x="509" y="612"/>
                        <a:pt x="411" y="69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49" name="Freeform 5048">
                  <a:extLst>
                    <a:ext uri="{FF2B5EF4-FFF2-40B4-BE49-F238E27FC236}">
                      <a16:creationId xmlns:a16="http://schemas.microsoft.com/office/drawing/2014/main" id="{49FA687A-3E96-B03D-C3D8-95A042FC374B}"/>
                    </a:ext>
                  </a:extLst>
                </p:cNvPr>
                <p:cNvSpPr/>
                <p:nvPr/>
              </p:nvSpPr>
              <p:spPr>
                <a:xfrm rot="-780000">
                  <a:off x="1842238" y="3983213"/>
                  <a:ext cx="1016" cy="2378"/>
                </a:xfrm>
                <a:custGeom>
                  <a:avLst/>
                  <a:gdLst>
                    <a:gd name="connsiteX0" fmla="*/ 382 w 1016"/>
                    <a:gd name="connsiteY0" fmla="*/ 677 h 2378"/>
                    <a:gd name="connsiteX1" fmla="*/ 902 w 1016"/>
                    <a:gd name="connsiteY1" fmla="*/ 3055 h 2378"/>
                    <a:gd name="connsiteX2" fmla="*/ 382 w 1016"/>
                    <a:gd name="connsiteY2" fmla="*/ 677 h 2378"/>
                  </a:gdLst>
                  <a:ahLst/>
                  <a:cxnLst>
                    <a:cxn ang="0">
                      <a:pos x="connsiteX0" y="connsiteY0"/>
                    </a:cxn>
                    <a:cxn ang="0">
                      <a:pos x="connsiteX1" y="connsiteY1"/>
                    </a:cxn>
                    <a:cxn ang="0">
                      <a:pos x="connsiteX2" y="connsiteY2"/>
                    </a:cxn>
                  </a:cxnLst>
                  <a:rect l="l" t="t" r="r" b="b"/>
                  <a:pathLst>
                    <a:path w="1016" h="2378">
                      <a:moveTo>
                        <a:pt x="382" y="677"/>
                      </a:moveTo>
                      <a:lnTo>
                        <a:pt x="902" y="3055"/>
                      </a:lnTo>
                      <a:cubicBezTo>
                        <a:pt x="1696" y="2586"/>
                        <a:pt x="1548" y="1968"/>
                        <a:pt x="382" y="6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0" name="Freeform 5049">
                  <a:extLst>
                    <a:ext uri="{FF2B5EF4-FFF2-40B4-BE49-F238E27FC236}">
                      <a16:creationId xmlns:a16="http://schemas.microsoft.com/office/drawing/2014/main" id="{B1CD318C-27AD-0A97-48CA-5608F81196BB}"/>
                    </a:ext>
                  </a:extLst>
                </p:cNvPr>
                <p:cNvSpPr/>
                <p:nvPr/>
              </p:nvSpPr>
              <p:spPr>
                <a:xfrm rot="-780000">
                  <a:off x="1754480" y="4129773"/>
                  <a:ext cx="2586" cy="1361"/>
                </a:xfrm>
                <a:custGeom>
                  <a:avLst/>
                  <a:gdLst>
                    <a:gd name="connsiteX0" fmla="*/ 2500 w 2586"/>
                    <a:gd name="connsiteY0" fmla="*/ 926 h 1361"/>
                    <a:gd name="connsiteX1" fmla="*/ 2225 w 2586"/>
                    <a:gd name="connsiteY1" fmla="*/ 703 h 1361"/>
                    <a:gd name="connsiteX2" fmla="*/ 539 w 2586"/>
                    <a:gd name="connsiteY2" fmla="*/ 1967 h 1361"/>
                    <a:gd name="connsiteX3" fmla="*/ 368 w 2586"/>
                    <a:gd name="connsiteY3" fmla="*/ 2064 h 1361"/>
                    <a:gd name="connsiteX4" fmla="*/ 2128 w 2586"/>
                    <a:gd name="connsiteY4" fmla="*/ 1841 h 1361"/>
                    <a:gd name="connsiteX5" fmla="*/ 2500 w 2586"/>
                    <a:gd name="connsiteY5" fmla="*/ 926 h 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6" h="1361">
                      <a:moveTo>
                        <a:pt x="2500" y="926"/>
                      </a:moveTo>
                      <a:lnTo>
                        <a:pt x="2225" y="703"/>
                      </a:lnTo>
                      <a:cubicBezTo>
                        <a:pt x="1688" y="1156"/>
                        <a:pt x="1125" y="1578"/>
                        <a:pt x="539" y="1967"/>
                      </a:cubicBezTo>
                      <a:lnTo>
                        <a:pt x="368" y="2064"/>
                      </a:lnTo>
                      <a:cubicBezTo>
                        <a:pt x="939" y="1967"/>
                        <a:pt x="1510" y="1893"/>
                        <a:pt x="2128" y="1841"/>
                      </a:cubicBezTo>
                      <a:cubicBezTo>
                        <a:pt x="3113" y="1767"/>
                        <a:pt x="3192" y="1493"/>
                        <a:pt x="2500" y="9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1" name="Freeform 5050">
                  <a:extLst>
                    <a:ext uri="{FF2B5EF4-FFF2-40B4-BE49-F238E27FC236}">
                      <a16:creationId xmlns:a16="http://schemas.microsoft.com/office/drawing/2014/main" id="{514FCC38-BD56-977A-1C2F-238D4CDB771D}"/>
                    </a:ext>
                  </a:extLst>
                </p:cNvPr>
                <p:cNvSpPr/>
                <p:nvPr/>
              </p:nvSpPr>
              <p:spPr>
                <a:xfrm rot="-780000">
                  <a:off x="1734765" y="4135413"/>
                  <a:ext cx="10018" cy="5597"/>
                </a:xfrm>
                <a:custGeom>
                  <a:avLst/>
                  <a:gdLst>
                    <a:gd name="connsiteX0" fmla="*/ 364 w 10018"/>
                    <a:gd name="connsiteY0" fmla="*/ 5284 h 5597"/>
                    <a:gd name="connsiteX1" fmla="*/ 3685 w 10018"/>
                    <a:gd name="connsiteY1" fmla="*/ 6302 h 5597"/>
                    <a:gd name="connsiteX2" fmla="*/ 4828 w 10018"/>
                    <a:gd name="connsiteY2" fmla="*/ 4564 h 5597"/>
                    <a:gd name="connsiteX3" fmla="*/ 5497 w 10018"/>
                    <a:gd name="connsiteY3" fmla="*/ 4044 h 5597"/>
                    <a:gd name="connsiteX4" fmla="*/ 6314 w 10018"/>
                    <a:gd name="connsiteY4" fmla="*/ 3770 h 5597"/>
                    <a:gd name="connsiteX5" fmla="*/ 8990 w 10018"/>
                    <a:gd name="connsiteY5" fmla="*/ 3449 h 5597"/>
                    <a:gd name="connsiteX6" fmla="*/ 10383 w 10018"/>
                    <a:gd name="connsiteY6" fmla="*/ 2854 h 5597"/>
                    <a:gd name="connsiteX7" fmla="*/ 9714 w 10018"/>
                    <a:gd name="connsiteY7" fmla="*/ 2557 h 5597"/>
                    <a:gd name="connsiteX8" fmla="*/ 3815 w 10018"/>
                    <a:gd name="connsiteY8" fmla="*/ 996 h 5597"/>
                    <a:gd name="connsiteX9" fmla="*/ 1906 w 10018"/>
                    <a:gd name="connsiteY9" fmla="*/ 1047 h 5597"/>
                    <a:gd name="connsiteX10" fmla="*/ 1014 w 10018"/>
                    <a:gd name="connsiteY10" fmla="*/ 1340 h 5597"/>
                    <a:gd name="connsiteX11" fmla="*/ 991 w 10018"/>
                    <a:gd name="connsiteY11" fmla="*/ 2269 h 5597"/>
                    <a:gd name="connsiteX12" fmla="*/ 364 w 10018"/>
                    <a:gd name="connsiteY12" fmla="*/ 5284 h 5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8" h="5597">
                      <a:moveTo>
                        <a:pt x="364" y="5284"/>
                      </a:moveTo>
                      <a:lnTo>
                        <a:pt x="3685" y="6302"/>
                      </a:lnTo>
                      <a:cubicBezTo>
                        <a:pt x="3938" y="5648"/>
                        <a:pt x="4328" y="5055"/>
                        <a:pt x="4828" y="4564"/>
                      </a:cubicBezTo>
                      <a:cubicBezTo>
                        <a:pt x="4984" y="4319"/>
                        <a:pt x="5220" y="4135"/>
                        <a:pt x="5497" y="4044"/>
                      </a:cubicBezTo>
                      <a:cubicBezTo>
                        <a:pt x="5731" y="3864"/>
                        <a:pt x="6019" y="3768"/>
                        <a:pt x="6314" y="3770"/>
                      </a:cubicBezTo>
                      <a:cubicBezTo>
                        <a:pt x="7108" y="3570"/>
                        <a:pt x="8172" y="3598"/>
                        <a:pt x="8990" y="3449"/>
                      </a:cubicBezTo>
                      <a:cubicBezTo>
                        <a:pt x="9479" y="3316"/>
                        <a:pt x="9948" y="3116"/>
                        <a:pt x="10383" y="2854"/>
                      </a:cubicBezTo>
                      <a:lnTo>
                        <a:pt x="9714" y="2557"/>
                      </a:lnTo>
                      <a:cubicBezTo>
                        <a:pt x="7658" y="2466"/>
                        <a:pt x="5647" y="1934"/>
                        <a:pt x="3815" y="996"/>
                      </a:cubicBezTo>
                      <a:cubicBezTo>
                        <a:pt x="3237" y="589"/>
                        <a:pt x="2461" y="610"/>
                        <a:pt x="1906" y="1047"/>
                      </a:cubicBezTo>
                      <a:cubicBezTo>
                        <a:pt x="1635" y="1210"/>
                        <a:pt x="1330" y="1310"/>
                        <a:pt x="1014" y="1340"/>
                      </a:cubicBezTo>
                      <a:cubicBezTo>
                        <a:pt x="1014" y="1637"/>
                        <a:pt x="1014" y="1958"/>
                        <a:pt x="991" y="2269"/>
                      </a:cubicBezTo>
                      <a:cubicBezTo>
                        <a:pt x="999" y="3307"/>
                        <a:pt x="785" y="4335"/>
                        <a:pt x="364" y="52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2" name="Freeform 5051">
                  <a:extLst>
                    <a:ext uri="{FF2B5EF4-FFF2-40B4-BE49-F238E27FC236}">
                      <a16:creationId xmlns:a16="http://schemas.microsoft.com/office/drawing/2014/main" id="{A96E4AF2-5A7A-3155-3BB3-9492085B1A7A}"/>
                    </a:ext>
                  </a:extLst>
                </p:cNvPr>
                <p:cNvSpPr/>
                <p:nvPr/>
              </p:nvSpPr>
              <p:spPr>
                <a:xfrm rot="-780000">
                  <a:off x="1726444" y="4100380"/>
                  <a:ext cx="15860" cy="14265"/>
                </a:xfrm>
                <a:custGeom>
                  <a:avLst/>
                  <a:gdLst>
                    <a:gd name="connsiteX0" fmla="*/ 722 w 15860"/>
                    <a:gd name="connsiteY0" fmla="*/ 12592 h 14265"/>
                    <a:gd name="connsiteX1" fmla="*/ 3574 w 15860"/>
                    <a:gd name="connsiteY1" fmla="*/ 12541 h 14265"/>
                    <a:gd name="connsiteX2" fmla="*/ 7415 w 15860"/>
                    <a:gd name="connsiteY2" fmla="*/ 13359 h 14265"/>
                    <a:gd name="connsiteX3" fmla="*/ 9398 w 15860"/>
                    <a:gd name="connsiteY3" fmla="*/ 14897 h 14265"/>
                    <a:gd name="connsiteX4" fmla="*/ 14131 w 15860"/>
                    <a:gd name="connsiteY4" fmla="*/ 13531 h 14265"/>
                    <a:gd name="connsiteX5" fmla="*/ 14703 w 15860"/>
                    <a:gd name="connsiteY5" fmla="*/ 13234 h 14265"/>
                    <a:gd name="connsiteX6" fmla="*/ 14628 w 15860"/>
                    <a:gd name="connsiteY6" fmla="*/ 13159 h 14265"/>
                    <a:gd name="connsiteX7" fmla="*/ 12645 w 15860"/>
                    <a:gd name="connsiteY7" fmla="*/ 12541 h 14265"/>
                    <a:gd name="connsiteX8" fmla="*/ 9747 w 15860"/>
                    <a:gd name="connsiteY8" fmla="*/ 12369 h 14265"/>
                    <a:gd name="connsiteX9" fmla="*/ 7146 w 15860"/>
                    <a:gd name="connsiteY9" fmla="*/ 10808 h 14265"/>
                    <a:gd name="connsiteX10" fmla="*/ 9277 w 15860"/>
                    <a:gd name="connsiteY10" fmla="*/ 9879 h 14265"/>
                    <a:gd name="connsiteX11" fmla="*/ 13095 w 15860"/>
                    <a:gd name="connsiteY11" fmla="*/ 11273 h 14265"/>
                    <a:gd name="connsiteX12" fmla="*/ 15599 w 15860"/>
                    <a:gd name="connsiteY12" fmla="*/ 11993 h 14265"/>
                    <a:gd name="connsiteX13" fmla="*/ 15724 w 15860"/>
                    <a:gd name="connsiteY13" fmla="*/ 11993 h 14265"/>
                    <a:gd name="connsiteX14" fmla="*/ 16045 w 15860"/>
                    <a:gd name="connsiteY14" fmla="*/ 11250 h 14265"/>
                    <a:gd name="connsiteX15" fmla="*/ 15845 w 15860"/>
                    <a:gd name="connsiteY15" fmla="*/ 9043 h 14265"/>
                    <a:gd name="connsiteX16" fmla="*/ 11827 w 15860"/>
                    <a:gd name="connsiteY16" fmla="*/ 7505 h 14265"/>
                    <a:gd name="connsiteX17" fmla="*/ 10044 w 15860"/>
                    <a:gd name="connsiteY17" fmla="*/ 6576 h 14265"/>
                    <a:gd name="connsiteX18" fmla="*/ 7786 w 15860"/>
                    <a:gd name="connsiteY18" fmla="*/ 5089 h 14265"/>
                    <a:gd name="connsiteX19" fmla="*/ 7118 w 15860"/>
                    <a:gd name="connsiteY19" fmla="*/ 5038 h 14265"/>
                    <a:gd name="connsiteX20" fmla="*/ 7215 w 15860"/>
                    <a:gd name="connsiteY20" fmla="*/ 4740 h 14265"/>
                    <a:gd name="connsiteX21" fmla="*/ 6597 w 15860"/>
                    <a:gd name="connsiteY21" fmla="*/ 4345 h 14265"/>
                    <a:gd name="connsiteX22" fmla="*/ 5260 w 15860"/>
                    <a:gd name="connsiteY22" fmla="*/ 2338 h 14265"/>
                    <a:gd name="connsiteX23" fmla="*/ 3597 w 15860"/>
                    <a:gd name="connsiteY23" fmla="*/ 898 h 14265"/>
                    <a:gd name="connsiteX24" fmla="*/ 2668 w 15860"/>
                    <a:gd name="connsiteY24" fmla="*/ 698 h 14265"/>
                    <a:gd name="connsiteX25" fmla="*/ 2371 w 15860"/>
                    <a:gd name="connsiteY25" fmla="*/ 1716 h 14265"/>
                    <a:gd name="connsiteX26" fmla="*/ 3137 w 15860"/>
                    <a:gd name="connsiteY26" fmla="*/ 5632 h 14265"/>
                    <a:gd name="connsiteX27" fmla="*/ 3137 w 15860"/>
                    <a:gd name="connsiteY27" fmla="*/ 5632 h 14265"/>
                    <a:gd name="connsiteX28" fmla="*/ 5246 w 15860"/>
                    <a:gd name="connsiteY28" fmla="*/ 8309 h 14265"/>
                    <a:gd name="connsiteX29" fmla="*/ 2371 w 15860"/>
                    <a:gd name="connsiteY29" fmla="*/ 9424 h 14265"/>
                    <a:gd name="connsiteX30" fmla="*/ 977 w 15860"/>
                    <a:gd name="connsiteY30" fmla="*/ 9401 h 14265"/>
                    <a:gd name="connsiteX31" fmla="*/ 722 w 15860"/>
                    <a:gd name="connsiteY31" fmla="*/ 12592 h 1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60" h="14265">
                      <a:moveTo>
                        <a:pt x="722" y="12592"/>
                      </a:moveTo>
                      <a:cubicBezTo>
                        <a:pt x="1316" y="13656"/>
                        <a:pt x="2115" y="13633"/>
                        <a:pt x="3574" y="12541"/>
                      </a:cubicBezTo>
                      <a:cubicBezTo>
                        <a:pt x="5780" y="10855"/>
                        <a:pt x="6361" y="11003"/>
                        <a:pt x="7415" y="13359"/>
                      </a:cubicBezTo>
                      <a:cubicBezTo>
                        <a:pt x="7879" y="14325"/>
                        <a:pt x="8344" y="15218"/>
                        <a:pt x="9398" y="14897"/>
                      </a:cubicBezTo>
                      <a:cubicBezTo>
                        <a:pt x="10959" y="14432"/>
                        <a:pt x="12547" y="14028"/>
                        <a:pt x="14131" y="13531"/>
                      </a:cubicBezTo>
                      <a:cubicBezTo>
                        <a:pt x="14334" y="13457"/>
                        <a:pt x="14526" y="13357"/>
                        <a:pt x="14703" y="13234"/>
                      </a:cubicBezTo>
                      <a:lnTo>
                        <a:pt x="14628" y="13159"/>
                      </a:lnTo>
                      <a:cubicBezTo>
                        <a:pt x="14098" y="12657"/>
                        <a:pt x="13366" y="12429"/>
                        <a:pt x="12645" y="12541"/>
                      </a:cubicBezTo>
                      <a:cubicBezTo>
                        <a:pt x="11676" y="12544"/>
                        <a:pt x="10708" y="12487"/>
                        <a:pt x="9747" y="12369"/>
                      </a:cubicBezTo>
                      <a:cubicBezTo>
                        <a:pt x="8353" y="12146"/>
                        <a:pt x="7266" y="11440"/>
                        <a:pt x="7146" y="10808"/>
                      </a:cubicBezTo>
                      <a:cubicBezTo>
                        <a:pt x="7020" y="9991"/>
                        <a:pt x="7763" y="9545"/>
                        <a:pt x="9277" y="9879"/>
                      </a:cubicBezTo>
                      <a:cubicBezTo>
                        <a:pt x="10594" y="10213"/>
                        <a:pt x="11873" y="10680"/>
                        <a:pt x="13095" y="11273"/>
                      </a:cubicBezTo>
                      <a:cubicBezTo>
                        <a:pt x="13839" y="11758"/>
                        <a:pt x="14711" y="12009"/>
                        <a:pt x="15599" y="11993"/>
                      </a:cubicBezTo>
                      <a:lnTo>
                        <a:pt x="15724" y="11993"/>
                      </a:lnTo>
                      <a:cubicBezTo>
                        <a:pt x="15846" y="11752"/>
                        <a:pt x="15953" y="11504"/>
                        <a:pt x="16045" y="11250"/>
                      </a:cubicBezTo>
                      <a:cubicBezTo>
                        <a:pt x="16340" y="10525"/>
                        <a:pt x="16266" y="9702"/>
                        <a:pt x="15845" y="9043"/>
                      </a:cubicBezTo>
                      <a:cubicBezTo>
                        <a:pt x="14587" y="8339"/>
                        <a:pt x="13234" y="7821"/>
                        <a:pt x="11827" y="7505"/>
                      </a:cubicBezTo>
                      <a:cubicBezTo>
                        <a:pt x="11201" y="7260"/>
                        <a:pt x="10604" y="6948"/>
                        <a:pt x="10044" y="6576"/>
                      </a:cubicBezTo>
                      <a:cubicBezTo>
                        <a:pt x="9277" y="6078"/>
                        <a:pt x="8530" y="5586"/>
                        <a:pt x="7786" y="5089"/>
                      </a:cubicBezTo>
                      <a:cubicBezTo>
                        <a:pt x="7564" y="5089"/>
                        <a:pt x="7322" y="5038"/>
                        <a:pt x="7118" y="5038"/>
                      </a:cubicBezTo>
                      <a:lnTo>
                        <a:pt x="7215" y="4740"/>
                      </a:lnTo>
                      <a:lnTo>
                        <a:pt x="6597" y="4345"/>
                      </a:lnTo>
                      <a:cubicBezTo>
                        <a:pt x="5408" y="3625"/>
                        <a:pt x="4837" y="2952"/>
                        <a:pt x="5260" y="2338"/>
                      </a:cubicBezTo>
                      <a:cubicBezTo>
                        <a:pt x="5682" y="1725"/>
                        <a:pt x="4939" y="1246"/>
                        <a:pt x="3597" y="898"/>
                      </a:cubicBezTo>
                      <a:lnTo>
                        <a:pt x="2668" y="698"/>
                      </a:lnTo>
                      <a:cubicBezTo>
                        <a:pt x="2536" y="1027"/>
                        <a:pt x="2437" y="1368"/>
                        <a:pt x="2371" y="1716"/>
                      </a:cubicBezTo>
                      <a:cubicBezTo>
                        <a:pt x="1912" y="3065"/>
                        <a:pt x="2204" y="4556"/>
                        <a:pt x="3137" y="5632"/>
                      </a:cubicBezTo>
                      <a:lnTo>
                        <a:pt x="3137" y="5632"/>
                      </a:lnTo>
                      <a:cubicBezTo>
                        <a:pt x="5492" y="6353"/>
                        <a:pt x="6509" y="7491"/>
                        <a:pt x="5246" y="8309"/>
                      </a:cubicBezTo>
                      <a:cubicBezTo>
                        <a:pt x="4351" y="8828"/>
                        <a:pt x="3381" y="9204"/>
                        <a:pt x="2371" y="9424"/>
                      </a:cubicBezTo>
                      <a:cubicBezTo>
                        <a:pt x="1911" y="9528"/>
                        <a:pt x="1433" y="9520"/>
                        <a:pt x="977" y="9401"/>
                      </a:cubicBezTo>
                      <a:cubicBezTo>
                        <a:pt x="263" y="10318"/>
                        <a:pt x="162" y="11573"/>
                        <a:pt x="722" y="125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3" name="Freeform 5052">
                  <a:extLst>
                    <a:ext uri="{FF2B5EF4-FFF2-40B4-BE49-F238E27FC236}">
                      <a16:creationId xmlns:a16="http://schemas.microsoft.com/office/drawing/2014/main" id="{33C7B761-5277-8D5A-C187-DCAEA127FC95}"/>
                    </a:ext>
                  </a:extLst>
                </p:cNvPr>
                <p:cNvSpPr/>
                <p:nvPr/>
              </p:nvSpPr>
              <p:spPr>
                <a:xfrm rot="-780000">
                  <a:off x="1715406" y="4108530"/>
                  <a:ext cx="3830" cy="4207"/>
                </a:xfrm>
                <a:custGeom>
                  <a:avLst/>
                  <a:gdLst>
                    <a:gd name="connsiteX0" fmla="*/ 498 w 3830"/>
                    <a:gd name="connsiteY0" fmla="*/ 3799 h 4207"/>
                    <a:gd name="connsiteX1" fmla="*/ 2493 w 3830"/>
                    <a:gd name="connsiteY1" fmla="*/ 4832 h 4207"/>
                    <a:gd name="connsiteX2" fmla="*/ 2928 w 3830"/>
                    <a:gd name="connsiteY2" fmla="*/ 4617 h 4207"/>
                    <a:gd name="connsiteX3" fmla="*/ 4191 w 3830"/>
                    <a:gd name="connsiteY3" fmla="*/ 3525 h 4207"/>
                    <a:gd name="connsiteX4" fmla="*/ 3499 w 3830"/>
                    <a:gd name="connsiteY4" fmla="*/ 3771 h 4207"/>
                    <a:gd name="connsiteX5" fmla="*/ 2310 w 3830"/>
                    <a:gd name="connsiteY5" fmla="*/ 3896 h 4207"/>
                    <a:gd name="connsiteX6" fmla="*/ 1813 w 3830"/>
                    <a:gd name="connsiteY6" fmla="*/ 3130 h 4207"/>
                    <a:gd name="connsiteX7" fmla="*/ 749 w 3830"/>
                    <a:gd name="connsiteY7" fmla="*/ 700 h 4207"/>
                    <a:gd name="connsiteX8" fmla="*/ 503 w 3830"/>
                    <a:gd name="connsiteY8" fmla="*/ 1541 h 4207"/>
                    <a:gd name="connsiteX9" fmla="*/ 498 w 3830"/>
                    <a:gd name="connsiteY9" fmla="*/ 3799 h 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0" h="4207">
                      <a:moveTo>
                        <a:pt x="498" y="3799"/>
                      </a:moveTo>
                      <a:cubicBezTo>
                        <a:pt x="764" y="4635"/>
                        <a:pt x="1657" y="5098"/>
                        <a:pt x="2493" y="4832"/>
                      </a:cubicBezTo>
                      <a:cubicBezTo>
                        <a:pt x="2648" y="4783"/>
                        <a:pt x="2795" y="4710"/>
                        <a:pt x="2928" y="4617"/>
                      </a:cubicBezTo>
                      <a:cubicBezTo>
                        <a:pt x="3426" y="4353"/>
                        <a:pt x="3858" y="3980"/>
                        <a:pt x="4191" y="3525"/>
                      </a:cubicBezTo>
                      <a:lnTo>
                        <a:pt x="3499" y="3771"/>
                      </a:lnTo>
                      <a:cubicBezTo>
                        <a:pt x="3108" y="3856"/>
                        <a:pt x="2710" y="3898"/>
                        <a:pt x="2310" y="3896"/>
                      </a:cubicBezTo>
                      <a:cubicBezTo>
                        <a:pt x="2138" y="3622"/>
                        <a:pt x="1813" y="3353"/>
                        <a:pt x="1813" y="3130"/>
                      </a:cubicBezTo>
                      <a:cubicBezTo>
                        <a:pt x="1846" y="2200"/>
                        <a:pt x="1454" y="1306"/>
                        <a:pt x="749" y="700"/>
                      </a:cubicBezTo>
                      <a:cubicBezTo>
                        <a:pt x="652" y="997"/>
                        <a:pt x="577" y="1271"/>
                        <a:pt x="503" y="1541"/>
                      </a:cubicBezTo>
                      <a:cubicBezTo>
                        <a:pt x="314" y="2281"/>
                        <a:pt x="313" y="3057"/>
                        <a:pt x="498" y="379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4" name="Freeform 5053">
                  <a:extLst>
                    <a:ext uri="{FF2B5EF4-FFF2-40B4-BE49-F238E27FC236}">
                      <a16:creationId xmlns:a16="http://schemas.microsoft.com/office/drawing/2014/main" id="{68650958-013F-7729-43A0-87997770C0C3}"/>
                    </a:ext>
                  </a:extLst>
                </p:cNvPr>
                <p:cNvSpPr/>
                <p:nvPr/>
              </p:nvSpPr>
              <p:spPr>
                <a:xfrm rot="-780000">
                  <a:off x="1733325" y="4126422"/>
                  <a:ext cx="17690" cy="6620"/>
                </a:xfrm>
                <a:custGeom>
                  <a:avLst/>
                  <a:gdLst>
                    <a:gd name="connsiteX0" fmla="*/ 15504 w 17690"/>
                    <a:gd name="connsiteY0" fmla="*/ 6227 h 6620"/>
                    <a:gd name="connsiteX1" fmla="*/ 13475 w 17690"/>
                    <a:gd name="connsiteY1" fmla="*/ 5261 h 6620"/>
                    <a:gd name="connsiteX2" fmla="*/ 11812 w 17690"/>
                    <a:gd name="connsiteY2" fmla="*/ 5409 h 6620"/>
                    <a:gd name="connsiteX3" fmla="*/ 11291 w 17690"/>
                    <a:gd name="connsiteY3" fmla="*/ 4392 h 6620"/>
                    <a:gd name="connsiteX4" fmla="*/ 8342 w 17690"/>
                    <a:gd name="connsiteY4" fmla="*/ 2431 h 6620"/>
                    <a:gd name="connsiteX5" fmla="*/ 5639 w 17690"/>
                    <a:gd name="connsiteY5" fmla="*/ 3003 h 6620"/>
                    <a:gd name="connsiteX6" fmla="*/ 4622 w 17690"/>
                    <a:gd name="connsiteY6" fmla="*/ 2538 h 6620"/>
                    <a:gd name="connsiteX7" fmla="*/ 4747 w 17690"/>
                    <a:gd name="connsiteY7" fmla="*/ 1795 h 6620"/>
                    <a:gd name="connsiteX8" fmla="*/ 2815 w 17690"/>
                    <a:gd name="connsiteY8" fmla="*/ 1446 h 6620"/>
                    <a:gd name="connsiteX9" fmla="*/ 409 w 17690"/>
                    <a:gd name="connsiteY9" fmla="*/ 703 h 6620"/>
                    <a:gd name="connsiteX10" fmla="*/ 409 w 17690"/>
                    <a:gd name="connsiteY10" fmla="*/ 1023 h 6620"/>
                    <a:gd name="connsiteX11" fmla="*/ 432 w 17690"/>
                    <a:gd name="connsiteY11" fmla="*/ 4643 h 6620"/>
                    <a:gd name="connsiteX12" fmla="*/ 455 w 17690"/>
                    <a:gd name="connsiteY12" fmla="*/ 5363 h 6620"/>
                    <a:gd name="connsiteX13" fmla="*/ 5040 w 17690"/>
                    <a:gd name="connsiteY13" fmla="*/ 5363 h 6620"/>
                    <a:gd name="connsiteX14" fmla="*/ 13247 w 17690"/>
                    <a:gd name="connsiteY14" fmla="*/ 6678 h 6620"/>
                    <a:gd name="connsiteX15" fmla="*/ 16220 w 17690"/>
                    <a:gd name="connsiteY15" fmla="*/ 7324 h 6620"/>
                    <a:gd name="connsiteX16" fmla="*/ 18054 w 17690"/>
                    <a:gd name="connsiteY16" fmla="*/ 6157 h 6620"/>
                    <a:gd name="connsiteX17" fmla="*/ 15504 w 17690"/>
                    <a:gd name="connsiteY17" fmla="*/ 6227 h 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90" h="6620">
                      <a:moveTo>
                        <a:pt x="15504" y="6227"/>
                      </a:moveTo>
                      <a:cubicBezTo>
                        <a:pt x="14762" y="6066"/>
                        <a:pt x="14067" y="5735"/>
                        <a:pt x="13475" y="5261"/>
                      </a:cubicBezTo>
                      <a:cubicBezTo>
                        <a:pt x="12903" y="6250"/>
                        <a:pt x="12411" y="6301"/>
                        <a:pt x="11812" y="5409"/>
                      </a:cubicBezTo>
                      <a:cubicBezTo>
                        <a:pt x="11604" y="5089"/>
                        <a:pt x="11430" y="4748"/>
                        <a:pt x="11291" y="4392"/>
                      </a:cubicBezTo>
                      <a:cubicBezTo>
                        <a:pt x="10945" y="3086"/>
                        <a:pt x="9679" y="2245"/>
                        <a:pt x="8342" y="2431"/>
                      </a:cubicBezTo>
                      <a:cubicBezTo>
                        <a:pt x="7450" y="2557"/>
                        <a:pt x="6531" y="2896"/>
                        <a:pt x="5639" y="3003"/>
                      </a:cubicBezTo>
                      <a:cubicBezTo>
                        <a:pt x="5244" y="3026"/>
                        <a:pt x="4673" y="2928"/>
                        <a:pt x="4622" y="2538"/>
                      </a:cubicBezTo>
                      <a:cubicBezTo>
                        <a:pt x="4599" y="2283"/>
                        <a:pt x="4642" y="2027"/>
                        <a:pt x="4747" y="1795"/>
                      </a:cubicBezTo>
                      <a:cubicBezTo>
                        <a:pt x="4089" y="1777"/>
                        <a:pt x="3438" y="1659"/>
                        <a:pt x="2815" y="1446"/>
                      </a:cubicBezTo>
                      <a:cubicBezTo>
                        <a:pt x="2020" y="1223"/>
                        <a:pt x="1203" y="981"/>
                        <a:pt x="409" y="703"/>
                      </a:cubicBezTo>
                      <a:lnTo>
                        <a:pt x="409" y="1023"/>
                      </a:lnTo>
                      <a:cubicBezTo>
                        <a:pt x="342" y="2229"/>
                        <a:pt x="350" y="3438"/>
                        <a:pt x="432" y="4643"/>
                      </a:cubicBezTo>
                      <a:lnTo>
                        <a:pt x="455" y="5363"/>
                      </a:lnTo>
                      <a:cubicBezTo>
                        <a:pt x="1124" y="4619"/>
                        <a:pt x="2778" y="4596"/>
                        <a:pt x="5040" y="5363"/>
                      </a:cubicBezTo>
                      <a:cubicBezTo>
                        <a:pt x="7682" y="6260"/>
                        <a:pt x="10457" y="6704"/>
                        <a:pt x="13247" y="6678"/>
                      </a:cubicBezTo>
                      <a:cubicBezTo>
                        <a:pt x="14276" y="6646"/>
                        <a:pt x="15297" y="6867"/>
                        <a:pt x="16220" y="7324"/>
                      </a:cubicBezTo>
                      <a:cubicBezTo>
                        <a:pt x="16862" y="6985"/>
                        <a:pt x="17475" y="6595"/>
                        <a:pt x="18054" y="6157"/>
                      </a:cubicBezTo>
                      <a:cubicBezTo>
                        <a:pt x="17207" y="6243"/>
                        <a:pt x="16355" y="6267"/>
                        <a:pt x="15504" y="622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5" name="Freeform 5054">
                  <a:extLst>
                    <a:ext uri="{FF2B5EF4-FFF2-40B4-BE49-F238E27FC236}">
                      <a16:creationId xmlns:a16="http://schemas.microsoft.com/office/drawing/2014/main" id="{7D6E547C-2D8D-14F3-DAD0-200FD7939054}"/>
                    </a:ext>
                  </a:extLst>
                </p:cNvPr>
                <p:cNvSpPr/>
                <p:nvPr/>
              </p:nvSpPr>
              <p:spPr>
                <a:xfrm rot="-780000">
                  <a:off x="1710927" y="4100972"/>
                  <a:ext cx="2461" cy="5626"/>
                </a:xfrm>
                <a:custGeom>
                  <a:avLst/>
                  <a:gdLst>
                    <a:gd name="connsiteX0" fmla="*/ 703 w 2461"/>
                    <a:gd name="connsiteY0" fmla="*/ 3073 h 5626"/>
                    <a:gd name="connsiteX1" fmla="*/ 1669 w 2461"/>
                    <a:gd name="connsiteY1" fmla="*/ 6325 h 5626"/>
                    <a:gd name="connsiteX2" fmla="*/ 2812 w 2461"/>
                    <a:gd name="connsiteY2" fmla="*/ 2608 h 5626"/>
                    <a:gd name="connsiteX3" fmla="*/ 360 w 2461"/>
                    <a:gd name="connsiteY3" fmla="*/ 698 h 5626"/>
                    <a:gd name="connsiteX4" fmla="*/ 703 w 2461"/>
                    <a:gd name="connsiteY4" fmla="*/ 3073 h 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 h="5626">
                      <a:moveTo>
                        <a:pt x="703" y="3073"/>
                      </a:moveTo>
                      <a:cubicBezTo>
                        <a:pt x="457" y="5280"/>
                        <a:pt x="606" y="6023"/>
                        <a:pt x="1669" y="6325"/>
                      </a:cubicBezTo>
                      <a:cubicBezTo>
                        <a:pt x="2182" y="5130"/>
                        <a:pt x="2565" y="3884"/>
                        <a:pt x="2812" y="2608"/>
                      </a:cubicBezTo>
                      <a:cubicBezTo>
                        <a:pt x="2938" y="1962"/>
                        <a:pt x="1772" y="1214"/>
                        <a:pt x="360" y="698"/>
                      </a:cubicBezTo>
                      <a:cubicBezTo>
                        <a:pt x="898" y="1214"/>
                        <a:pt x="824" y="2102"/>
                        <a:pt x="703" y="30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6" name="Freeform 5055">
                  <a:extLst>
                    <a:ext uri="{FF2B5EF4-FFF2-40B4-BE49-F238E27FC236}">
                      <a16:creationId xmlns:a16="http://schemas.microsoft.com/office/drawing/2014/main" id="{D9C7F0EC-7799-4BB6-644D-2D80D9424B39}"/>
                    </a:ext>
                  </a:extLst>
                </p:cNvPr>
                <p:cNvSpPr/>
                <p:nvPr/>
              </p:nvSpPr>
              <p:spPr>
                <a:xfrm rot="-780000">
                  <a:off x="1745987" y="4111859"/>
                  <a:ext cx="14531" cy="6881"/>
                </a:xfrm>
                <a:custGeom>
                  <a:avLst/>
                  <a:gdLst>
                    <a:gd name="connsiteX0" fmla="*/ 747 w 14531"/>
                    <a:gd name="connsiteY0" fmla="*/ 2568 h 6881"/>
                    <a:gd name="connsiteX1" fmla="*/ 2558 w 14531"/>
                    <a:gd name="connsiteY1" fmla="*/ 3808 h 6881"/>
                    <a:gd name="connsiteX2" fmla="*/ 6400 w 14531"/>
                    <a:gd name="connsiteY2" fmla="*/ 5472 h 6881"/>
                    <a:gd name="connsiteX3" fmla="*/ 12721 w 14531"/>
                    <a:gd name="connsiteY3" fmla="*/ 7530 h 6881"/>
                    <a:gd name="connsiteX4" fmla="*/ 13018 w 14531"/>
                    <a:gd name="connsiteY4" fmla="*/ 7581 h 6881"/>
                    <a:gd name="connsiteX5" fmla="*/ 14779 w 14531"/>
                    <a:gd name="connsiteY5" fmla="*/ 5992 h 6881"/>
                    <a:gd name="connsiteX6" fmla="*/ 13789 w 14531"/>
                    <a:gd name="connsiteY6" fmla="*/ 4728 h 6881"/>
                    <a:gd name="connsiteX7" fmla="*/ 11904 w 14531"/>
                    <a:gd name="connsiteY7" fmla="*/ 3799 h 6881"/>
                    <a:gd name="connsiteX8" fmla="*/ 8109 w 14531"/>
                    <a:gd name="connsiteY8" fmla="*/ 3279 h 6881"/>
                    <a:gd name="connsiteX9" fmla="*/ 4045 w 14531"/>
                    <a:gd name="connsiteY9" fmla="*/ 2461 h 6881"/>
                    <a:gd name="connsiteX10" fmla="*/ 1295 w 14531"/>
                    <a:gd name="connsiteY10" fmla="*/ 700 h 6881"/>
                    <a:gd name="connsiteX11" fmla="*/ 366 w 14531"/>
                    <a:gd name="connsiteY11" fmla="*/ 1889 h 6881"/>
                    <a:gd name="connsiteX12" fmla="*/ 747 w 14531"/>
                    <a:gd name="connsiteY12" fmla="*/ 2568 h 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31" h="6881">
                      <a:moveTo>
                        <a:pt x="747" y="2568"/>
                      </a:moveTo>
                      <a:cubicBezTo>
                        <a:pt x="970" y="3186"/>
                        <a:pt x="1615" y="3437"/>
                        <a:pt x="2558" y="3808"/>
                      </a:cubicBezTo>
                      <a:cubicBezTo>
                        <a:pt x="3877" y="4269"/>
                        <a:pt x="5161" y="4825"/>
                        <a:pt x="6400" y="5472"/>
                      </a:cubicBezTo>
                      <a:cubicBezTo>
                        <a:pt x="8387" y="6482"/>
                        <a:pt x="10520" y="7176"/>
                        <a:pt x="12721" y="7530"/>
                      </a:cubicBezTo>
                      <a:lnTo>
                        <a:pt x="13018" y="7581"/>
                      </a:lnTo>
                      <a:cubicBezTo>
                        <a:pt x="14556" y="7456"/>
                        <a:pt x="14282" y="6564"/>
                        <a:pt x="14779" y="5992"/>
                      </a:cubicBezTo>
                      <a:cubicBezTo>
                        <a:pt x="15127" y="5597"/>
                        <a:pt x="14681" y="5151"/>
                        <a:pt x="13789" y="4728"/>
                      </a:cubicBezTo>
                      <a:lnTo>
                        <a:pt x="11904" y="3799"/>
                      </a:lnTo>
                      <a:cubicBezTo>
                        <a:pt x="10788" y="3045"/>
                        <a:pt x="9386" y="2853"/>
                        <a:pt x="8109" y="3279"/>
                      </a:cubicBezTo>
                      <a:cubicBezTo>
                        <a:pt x="6706" y="3760"/>
                        <a:pt x="5152" y="3448"/>
                        <a:pt x="4045" y="2461"/>
                      </a:cubicBezTo>
                      <a:cubicBezTo>
                        <a:pt x="3204" y="1843"/>
                        <a:pt x="2233" y="1271"/>
                        <a:pt x="1295" y="700"/>
                      </a:cubicBezTo>
                      <a:cubicBezTo>
                        <a:pt x="1064" y="1152"/>
                        <a:pt x="748" y="1555"/>
                        <a:pt x="366" y="1889"/>
                      </a:cubicBezTo>
                      <a:cubicBezTo>
                        <a:pt x="529" y="2093"/>
                        <a:pt x="658" y="2322"/>
                        <a:pt x="747" y="25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7" name="Freeform 5056">
                  <a:extLst>
                    <a:ext uri="{FF2B5EF4-FFF2-40B4-BE49-F238E27FC236}">
                      <a16:creationId xmlns:a16="http://schemas.microsoft.com/office/drawing/2014/main" id="{989E7DD8-83F6-5819-9B23-94A5AF47BD4D}"/>
                    </a:ext>
                  </a:extLst>
                </p:cNvPr>
                <p:cNvSpPr/>
                <p:nvPr/>
              </p:nvSpPr>
              <p:spPr>
                <a:xfrm rot="-780000">
                  <a:off x="1735716" y="4086524"/>
                  <a:ext cx="19405" cy="9095"/>
                </a:xfrm>
                <a:custGeom>
                  <a:avLst/>
                  <a:gdLst>
                    <a:gd name="connsiteX0" fmla="*/ 6435 w 19405"/>
                    <a:gd name="connsiteY0" fmla="*/ 1126 h 9095"/>
                    <a:gd name="connsiteX1" fmla="*/ 5743 w 19405"/>
                    <a:gd name="connsiteY1" fmla="*/ 2055 h 9095"/>
                    <a:gd name="connsiteX2" fmla="*/ 3662 w 19405"/>
                    <a:gd name="connsiteY2" fmla="*/ 3096 h 9095"/>
                    <a:gd name="connsiteX3" fmla="*/ 661 w 19405"/>
                    <a:gd name="connsiteY3" fmla="*/ 2032 h 9095"/>
                    <a:gd name="connsiteX4" fmla="*/ 638 w 19405"/>
                    <a:gd name="connsiteY4" fmla="*/ 2129 h 9095"/>
                    <a:gd name="connsiteX5" fmla="*/ 615 w 19405"/>
                    <a:gd name="connsiteY5" fmla="*/ 4536 h 9095"/>
                    <a:gd name="connsiteX6" fmla="*/ 861 w 19405"/>
                    <a:gd name="connsiteY6" fmla="*/ 4708 h 9095"/>
                    <a:gd name="connsiteX7" fmla="*/ 838 w 19405"/>
                    <a:gd name="connsiteY7" fmla="*/ 6618 h 9095"/>
                    <a:gd name="connsiteX8" fmla="*/ 489 w 19405"/>
                    <a:gd name="connsiteY8" fmla="*/ 6789 h 9095"/>
                    <a:gd name="connsiteX9" fmla="*/ 364 w 19405"/>
                    <a:gd name="connsiteY9" fmla="*/ 7435 h 9095"/>
                    <a:gd name="connsiteX10" fmla="*/ 759 w 19405"/>
                    <a:gd name="connsiteY10" fmla="*/ 7807 h 9095"/>
                    <a:gd name="connsiteX11" fmla="*/ 3546 w 19405"/>
                    <a:gd name="connsiteY11" fmla="*/ 9791 h 9095"/>
                    <a:gd name="connsiteX12" fmla="*/ 4586 w 19405"/>
                    <a:gd name="connsiteY12" fmla="*/ 7533 h 9095"/>
                    <a:gd name="connsiteX13" fmla="*/ 3620 w 19405"/>
                    <a:gd name="connsiteY13" fmla="*/ 6789 h 9095"/>
                    <a:gd name="connsiteX14" fmla="*/ 3940 w 19405"/>
                    <a:gd name="connsiteY14" fmla="*/ 5995 h 9095"/>
                    <a:gd name="connsiteX15" fmla="*/ 9979 w 19405"/>
                    <a:gd name="connsiteY15" fmla="*/ 5530 h 9095"/>
                    <a:gd name="connsiteX16" fmla="*/ 15088 w 19405"/>
                    <a:gd name="connsiteY16" fmla="*/ 6223 h 9095"/>
                    <a:gd name="connsiteX17" fmla="*/ 18558 w 19405"/>
                    <a:gd name="connsiteY17" fmla="*/ 8183 h 9095"/>
                    <a:gd name="connsiteX18" fmla="*/ 19398 w 19405"/>
                    <a:gd name="connsiteY18" fmla="*/ 9201 h 9095"/>
                    <a:gd name="connsiteX19" fmla="*/ 19770 w 19405"/>
                    <a:gd name="connsiteY19" fmla="*/ 9252 h 9095"/>
                    <a:gd name="connsiteX20" fmla="*/ 18929 w 19405"/>
                    <a:gd name="connsiteY20" fmla="*/ 3774 h 9095"/>
                    <a:gd name="connsiteX21" fmla="*/ 15780 w 19405"/>
                    <a:gd name="connsiteY21" fmla="*/ 1693 h 9095"/>
                    <a:gd name="connsiteX22" fmla="*/ 14117 w 19405"/>
                    <a:gd name="connsiteY22" fmla="*/ 852 h 9095"/>
                    <a:gd name="connsiteX23" fmla="*/ 12282 w 19405"/>
                    <a:gd name="connsiteY23" fmla="*/ 703 h 9095"/>
                    <a:gd name="connsiteX24" fmla="*/ 8785 w 19405"/>
                    <a:gd name="connsiteY24" fmla="*/ 754 h 9095"/>
                    <a:gd name="connsiteX25" fmla="*/ 6704 w 19405"/>
                    <a:gd name="connsiteY25" fmla="*/ 1000 h 9095"/>
                    <a:gd name="connsiteX26" fmla="*/ 6435 w 19405"/>
                    <a:gd name="connsiteY26" fmla="*/ 1126 h 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405" h="9095">
                      <a:moveTo>
                        <a:pt x="6435" y="1126"/>
                      </a:moveTo>
                      <a:cubicBezTo>
                        <a:pt x="6054" y="1288"/>
                        <a:pt x="5789" y="1643"/>
                        <a:pt x="5743" y="2055"/>
                      </a:cubicBezTo>
                      <a:cubicBezTo>
                        <a:pt x="5691" y="2724"/>
                        <a:pt x="5278" y="3268"/>
                        <a:pt x="3662" y="3096"/>
                      </a:cubicBezTo>
                      <a:cubicBezTo>
                        <a:pt x="2588" y="2997"/>
                        <a:pt x="1557" y="2632"/>
                        <a:pt x="661" y="2032"/>
                      </a:cubicBezTo>
                      <a:lnTo>
                        <a:pt x="638" y="2129"/>
                      </a:lnTo>
                      <a:cubicBezTo>
                        <a:pt x="587" y="2947"/>
                        <a:pt x="615" y="3742"/>
                        <a:pt x="615" y="4536"/>
                      </a:cubicBezTo>
                      <a:lnTo>
                        <a:pt x="861" y="4708"/>
                      </a:lnTo>
                      <a:cubicBezTo>
                        <a:pt x="2301" y="5897"/>
                        <a:pt x="2301" y="6074"/>
                        <a:pt x="838" y="6618"/>
                      </a:cubicBezTo>
                      <a:lnTo>
                        <a:pt x="489" y="6789"/>
                      </a:lnTo>
                      <a:lnTo>
                        <a:pt x="364" y="7435"/>
                      </a:lnTo>
                      <a:cubicBezTo>
                        <a:pt x="484" y="7570"/>
                        <a:pt x="616" y="7695"/>
                        <a:pt x="759" y="7807"/>
                      </a:cubicBezTo>
                      <a:cubicBezTo>
                        <a:pt x="1688" y="8476"/>
                        <a:pt x="2617" y="9122"/>
                        <a:pt x="3546" y="9791"/>
                      </a:cubicBezTo>
                      <a:cubicBezTo>
                        <a:pt x="3572" y="8928"/>
                        <a:pt x="3947" y="8113"/>
                        <a:pt x="4586" y="7533"/>
                      </a:cubicBezTo>
                      <a:lnTo>
                        <a:pt x="3620" y="6789"/>
                      </a:lnTo>
                      <a:cubicBezTo>
                        <a:pt x="3374" y="6590"/>
                        <a:pt x="3643" y="6172"/>
                        <a:pt x="3940" y="5995"/>
                      </a:cubicBezTo>
                      <a:cubicBezTo>
                        <a:pt x="5864" y="5252"/>
                        <a:pt x="7964" y="5091"/>
                        <a:pt x="9979" y="5530"/>
                      </a:cubicBezTo>
                      <a:cubicBezTo>
                        <a:pt x="11641" y="5702"/>
                        <a:pt x="13374" y="5995"/>
                        <a:pt x="15088" y="6223"/>
                      </a:cubicBezTo>
                      <a:cubicBezTo>
                        <a:pt x="17020" y="6497"/>
                        <a:pt x="18186" y="7189"/>
                        <a:pt x="18558" y="8183"/>
                      </a:cubicBezTo>
                      <a:cubicBezTo>
                        <a:pt x="18735" y="8596"/>
                        <a:pt x="19027" y="8949"/>
                        <a:pt x="19398" y="9201"/>
                      </a:cubicBezTo>
                      <a:lnTo>
                        <a:pt x="19770" y="9252"/>
                      </a:lnTo>
                      <a:cubicBezTo>
                        <a:pt x="19473" y="7440"/>
                        <a:pt x="19175" y="5605"/>
                        <a:pt x="18929" y="3774"/>
                      </a:cubicBezTo>
                      <a:cubicBezTo>
                        <a:pt x="17865" y="3082"/>
                        <a:pt x="16820" y="2380"/>
                        <a:pt x="15780" y="1693"/>
                      </a:cubicBezTo>
                      <a:cubicBezTo>
                        <a:pt x="15274" y="1325"/>
                        <a:pt x="14713" y="1041"/>
                        <a:pt x="14117" y="852"/>
                      </a:cubicBezTo>
                      <a:cubicBezTo>
                        <a:pt x="13514" y="725"/>
                        <a:pt x="12898" y="675"/>
                        <a:pt x="12282" y="703"/>
                      </a:cubicBezTo>
                      <a:cubicBezTo>
                        <a:pt x="11168" y="777"/>
                        <a:pt x="9960" y="754"/>
                        <a:pt x="8785" y="754"/>
                      </a:cubicBezTo>
                      <a:cubicBezTo>
                        <a:pt x="8083" y="730"/>
                        <a:pt x="7381" y="813"/>
                        <a:pt x="6704" y="1000"/>
                      </a:cubicBezTo>
                      <a:cubicBezTo>
                        <a:pt x="6639" y="1082"/>
                        <a:pt x="6539" y="1129"/>
                        <a:pt x="6435" y="11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8" name="Freeform 5057">
                  <a:extLst>
                    <a:ext uri="{FF2B5EF4-FFF2-40B4-BE49-F238E27FC236}">
                      <a16:creationId xmlns:a16="http://schemas.microsoft.com/office/drawing/2014/main" id="{7280E14D-E84A-6C61-BC7F-33B3C250DC1F}"/>
                    </a:ext>
                  </a:extLst>
                </p:cNvPr>
                <p:cNvSpPr/>
                <p:nvPr/>
              </p:nvSpPr>
              <p:spPr>
                <a:xfrm rot="-780000">
                  <a:off x="1730720" y="4085520"/>
                  <a:ext cx="2280" cy="3717"/>
                </a:xfrm>
                <a:custGeom>
                  <a:avLst/>
                  <a:gdLst>
                    <a:gd name="connsiteX0" fmla="*/ 2644 w 2280"/>
                    <a:gd name="connsiteY0" fmla="*/ 4413 h 3717"/>
                    <a:gd name="connsiteX1" fmla="*/ 363 w 2280"/>
                    <a:gd name="connsiteY1" fmla="*/ 696 h 3717"/>
                    <a:gd name="connsiteX2" fmla="*/ 711 w 2280"/>
                    <a:gd name="connsiteY2" fmla="*/ 2828 h 3717"/>
                    <a:gd name="connsiteX3" fmla="*/ 2644 w 2280"/>
                    <a:gd name="connsiteY3" fmla="*/ 4413 h 3717"/>
                  </a:gdLst>
                  <a:ahLst/>
                  <a:cxnLst>
                    <a:cxn ang="0">
                      <a:pos x="connsiteX0" y="connsiteY0"/>
                    </a:cxn>
                    <a:cxn ang="0">
                      <a:pos x="connsiteX1" y="connsiteY1"/>
                    </a:cxn>
                    <a:cxn ang="0">
                      <a:pos x="connsiteX2" y="connsiteY2"/>
                    </a:cxn>
                    <a:cxn ang="0">
                      <a:pos x="connsiteX3" y="connsiteY3"/>
                    </a:cxn>
                  </a:cxnLst>
                  <a:rect l="l" t="t" r="r" b="b"/>
                  <a:pathLst>
                    <a:path w="2280" h="3717">
                      <a:moveTo>
                        <a:pt x="2644" y="4413"/>
                      </a:moveTo>
                      <a:cubicBezTo>
                        <a:pt x="1536" y="3424"/>
                        <a:pt x="742" y="2131"/>
                        <a:pt x="363" y="696"/>
                      </a:cubicBezTo>
                      <a:cubicBezTo>
                        <a:pt x="416" y="1415"/>
                        <a:pt x="533" y="2129"/>
                        <a:pt x="711" y="2828"/>
                      </a:cubicBezTo>
                      <a:cubicBezTo>
                        <a:pt x="873" y="3763"/>
                        <a:pt x="1696" y="4438"/>
                        <a:pt x="2644" y="441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59" name="Freeform 5058">
                  <a:extLst>
                    <a:ext uri="{FF2B5EF4-FFF2-40B4-BE49-F238E27FC236}">
                      <a16:creationId xmlns:a16="http://schemas.microsoft.com/office/drawing/2014/main" id="{6E3A8C6F-4D4A-0CBC-8DED-145FFDB1AA64}"/>
                    </a:ext>
                  </a:extLst>
                </p:cNvPr>
                <p:cNvSpPr/>
                <p:nvPr/>
              </p:nvSpPr>
              <p:spPr>
                <a:xfrm rot="-780000">
                  <a:off x="1701562" y="3969804"/>
                  <a:ext cx="8527" cy="3693"/>
                </a:xfrm>
                <a:custGeom>
                  <a:avLst/>
                  <a:gdLst>
                    <a:gd name="connsiteX0" fmla="*/ 2126 w 8527"/>
                    <a:gd name="connsiteY0" fmla="*/ 2636 h 3693"/>
                    <a:gd name="connsiteX1" fmla="*/ 417 w 8527"/>
                    <a:gd name="connsiteY1" fmla="*/ 2139 h 3693"/>
                    <a:gd name="connsiteX2" fmla="*/ 365 w 8527"/>
                    <a:gd name="connsiteY2" fmla="*/ 3105 h 3693"/>
                    <a:gd name="connsiteX3" fmla="*/ 1294 w 8527"/>
                    <a:gd name="connsiteY3" fmla="*/ 3380 h 3693"/>
                    <a:gd name="connsiteX4" fmla="*/ 1420 w 8527"/>
                    <a:gd name="connsiteY4" fmla="*/ 3380 h 3693"/>
                    <a:gd name="connsiteX5" fmla="*/ 1620 w 8527"/>
                    <a:gd name="connsiteY5" fmla="*/ 3403 h 3693"/>
                    <a:gd name="connsiteX6" fmla="*/ 5958 w 8527"/>
                    <a:gd name="connsiteY6" fmla="*/ 4369 h 3693"/>
                    <a:gd name="connsiteX7" fmla="*/ 8884 w 8527"/>
                    <a:gd name="connsiteY7" fmla="*/ 1493 h 3693"/>
                    <a:gd name="connsiteX8" fmla="*/ 5414 w 8527"/>
                    <a:gd name="connsiteY8" fmla="*/ 675 h 3693"/>
                    <a:gd name="connsiteX9" fmla="*/ 2126 w 8527"/>
                    <a:gd name="connsiteY9" fmla="*/ 2636 h 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7" h="3693">
                      <a:moveTo>
                        <a:pt x="2126" y="2636"/>
                      </a:moveTo>
                      <a:cubicBezTo>
                        <a:pt x="1518" y="2651"/>
                        <a:pt x="921" y="2477"/>
                        <a:pt x="417" y="2139"/>
                      </a:cubicBezTo>
                      <a:cubicBezTo>
                        <a:pt x="362" y="2458"/>
                        <a:pt x="345" y="2782"/>
                        <a:pt x="365" y="3105"/>
                      </a:cubicBezTo>
                      <a:cubicBezTo>
                        <a:pt x="663" y="3180"/>
                        <a:pt x="1011" y="3328"/>
                        <a:pt x="1294" y="3380"/>
                      </a:cubicBezTo>
                      <a:lnTo>
                        <a:pt x="1420" y="3380"/>
                      </a:lnTo>
                      <a:lnTo>
                        <a:pt x="1620" y="3403"/>
                      </a:lnTo>
                      <a:cubicBezTo>
                        <a:pt x="3136" y="2955"/>
                        <a:pt x="4775" y="3321"/>
                        <a:pt x="5958" y="4369"/>
                      </a:cubicBezTo>
                      <a:cubicBezTo>
                        <a:pt x="7351" y="4220"/>
                        <a:pt x="8280" y="3254"/>
                        <a:pt x="8884" y="1493"/>
                      </a:cubicBezTo>
                      <a:lnTo>
                        <a:pt x="5414" y="675"/>
                      </a:lnTo>
                      <a:cubicBezTo>
                        <a:pt x="4846" y="1962"/>
                        <a:pt x="3527" y="2748"/>
                        <a:pt x="2126" y="263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0" name="Freeform 5059">
                  <a:extLst>
                    <a:ext uri="{FF2B5EF4-FFF2-40B4-BE49-F238E27FC236}">
                      <a16:creationId xmlns:a16="http://schemas.microsoft.com/office/drawing/2014/main" id="{418349FF-1BB1-615C-2598-A36F4471EC8E}"/>
                    </a:ext>
                  </a:extLst>
                </p:cNvPr>
                <p:cNvSpPr/>
                <p:nvPr/>
              </p:nvSpPr>
              <p:spPr>
                <a:xfrm rot="-780000">
                  <a:off x="1727524" y="4030194"/>
                  <a:ext cx="19397" cy="9048"/>
                </a:xfrm>
                <a:custGeom>
                  <a:avLst/>
                  <a:gdLst>
                    <a:gd name="connsiteX0" fmla="*/ 1769 w 19397"/>
                    <a:gd name="connsiteY0" fmla="*/ 4456 h 9048"/>
                    <a:gd name="connsiteX1" fmla="*/ 3455 w 19397"/>
                    <a:gd name="connsiteY1" fmla="*/ 4851 h 9048"/>
                    <a:gd name="connsiteX2" fmla="*/ 2364 w 19397"/>
                    <a:gd name="connsiteY2" fmla="*/ 3922 h 9048"/>
                    <a:gd name="connsiteX3" fmla="*/ 2489 w 19397"/>
                    <a:gd name="connsiteY3" fmla="*/ 3625 h 9048"/>
                    <a:gd name="connsiteX4" fmla="*/ 4696 w 19397"/>
                    <a:gd name="connsiteY4" fmla="*/ 4963 h 9048"/>
                    <a:gd name="connsiteX5" fmla="*/ 4747 w 19397"/>
                    <a:gd name="connsiteY5" fmla="*/ 5037 h 9048"/>
                    <a:gd name="connsiteX6" fmla="*/ 8462 w 19397"/>
                    <a:gd name="connsiteY6" fmla="*/ 6203 h 9048"/>
                    <a:gd name="connsiteX7" fmla="*/ 8760 w 19397"/>
                    <a:gd name="connsiteY7" fmla="*/ 5632 h 9048"/>
                    <a:gd name="connsiteX8" fmla="*/ 9800 w 19397"/>
                    <a:gd name="connsiteY8" fmla="*/ 5135 h 9048"/>
                    <a:gd name="connsiteX9" fmla="*/ 10097 w 19397"/>
                    <a:gd name="connsiteY9" fmla="*/ 6227 h 9048"/>
                    <a:gd name="connsiteX10" fmla="*/ 10023 w 19397"/>
                    <a:gd name="connsiteY10" fmla="*/ 7021 h 9048"/>
                    <a:gd name="connsiteX11" fmla="*/ 10766 w 19397"/>
                    <a:gd name="connsiteY11" fmla="*/ 7486 h 9048"/>
                    <a:gd name="connsiteX12" fmla="*/ 12801 w 19397"/>
                    <a:gd name="connsiteY12" fmla="*/ 9716 h 9048"/>
                    <a:gd name="connsiteX13" fmla="*/ 16122 w 19397"/>
                    <a:gd name="connsiteY13" fmla="*/ 9070 h 9048"/>
                    <a:gd name="connsiteX14" fmla="*/ 18909 w 19397"/>
                    <a:gd name="connsiteY14" fmla="*/ 8252 h 9048"/>
                    <a:gd name="connsiteX15" fmla="*/ 19577 w 19397"/>
                    <a:gd name="connsiteY15" fmla="*/ 7486 h 9048"/>
                    <a:gd name="connsiteX16" fmla="*/ 17966 w 19397"/>
                    <a:gd name="connsiteY16" fmla="*/ 3467 h 9048"/>
                    <a:gd name="connsiteX17" fmla="*/ 15536 w 19397"/>
                    <a:gd name="connsiteY17" fmla="*/ 1237 h 9048"/>
                    <a:gd name="connsiteX18" fmla="*/ 15536 w 19397"/>
                    <a:gd name="connsiteY18" fmla="*/ 1213 h 9048"/>
                    <a:gd name="connsiteX19" fmla="*/ 14371 w 19397"/>
                    <a:gd name="connsiteY19" fmla="*/ 865 h 9048"/>
                    <a:gd name="connsiteX20" fmla="*/ 13005 w 19397"/>
                    <a:gd name="connsiteY20" fmla="*/ 1139 h 9048"/>
                    <a:gd name="connsiteX21" fmla="*/ 12931 w 19397"/>
                    <a:gd name="connsiteY21" fmla="*/ 2700 h 9048"/>
                    <a:gd name="connsiteX22" fmla="*/ 11096 w 19397"/>
                    <a:gd name="connsiteY22" fmla="*/ 3518 h 9048"/>
                    <a:gd name="connsiteX23" fmla="*/ 2099 w 19397"/>
                    <a:gd name="connsiteY23" fmla="*/ 1980 h 9048"/>
                    <a:gd name="connsiteX24" fmla="*/ 362 w 19397"/>
                    <a:gd name="connsiteY24" fmla="*/ 4187 h 9048"/>
                    <a:gd name="connsiteX25" fmla="*/ 1769 w 19397"/>
                    <a:gd name="connsiteY25" fmla="*/ 4456 h 9048"/>
                    <a:gd name="connsiteX26" fmla="*/ 14464 w 19397"/>
                    <a:gd name="connsiteY26" fmla="*/ 4159 h 9048"/>
                    <a:gd name="connsiteX27" fmla="*/ 14960 w 19397"/>
                    <a:gd name="connsiteY27" fmla="*/ 5200 h 9048"/>
                    <a:gd name="connsiteX28" fmla="*/ 13818 w 19397"/>
                    <a:gd name="connsiteY28" fmla="*/ 5000 h 9048"/>
                    <a:gd name="connsiteX29" fmla="*/ 13521 w 19397"/>
                    <a:gd name="connsiteY29" fmla="*/ 3783 h 9048"/>
                    <a:gd name="connsiteX30" fmla="*/ 14459 w 19397"/>
                    <a:gd name="connsiteY30" fmla="*/ 4159 h 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397" h="9048">
                      <a:moveTo>
                        <a:pt x="1769" y="4456"/>
                      </a:moveTo>
                      <a:cubicBezTo>
                        <a:pt x="2313" y="4605"/>
                        <a:pt x="2884" y="4754"/>
                        <a:pt x="3455" y="4851"/>
                      </a:cubicBezTo>
                      <a:lnTo>
                        <a:pt x="2364" y="3922"/>
                      </a:lnTo>
                      <a:lnTo>
                        <a:pt x="2489" y="3625"/>
                      </a:lnTo>
                      <a:cubicBezTo>
                        <a:pt x="2735" y="3030"/>
                        <a:pt x="4050" y="3848"/>
                        <a:pt x="4696" y="4963"/>
                      </a:cubicBezTo>
                      <a:lnTo>
                        <a:pt x="4747" y="5037"/>
                      </a:lnTo>
                      <a:cubicBezTo>
                        <a:pt x="6030" y="5267"/>
                        <a:pt x="7278" y="5659"/>
                        <a:pt x="8462" y="6203"/>
                      </a:cubicBezTo>
                      <a:lnTo>
                        <a:pt x="8760" y="5632"/>
                      </a:lnTo>
                      <a:cubicBezTo>
                        <a:pt x="8986" y="5284"/>
                        <a:pt x="9388" y="5092"/>
                        <a:pt x="9800" y="5135"/>
                      </a:cubicBezTo>
                      <a:cubicBezTo>
                        <a:pt x="10000" y="5186"/>
                        <a:pt x="10121" y="5827"/>
                        <a:pt x="10097" y="6227"/>
                      </a:cubicBezTo>
                      <a:lnTo>
                        <a:pt x="10023" y="7021"/>
                      </a:lnTo>
                      <a:lnTo>
                        <a:pt x="10766" y="7486"/>
                      </a:lnTo>
                      <a:cubicBezTo>
                        <a:pt x="11556" y="8119"/>
                        <a:pt x="12242" y="8871"/>
                        <a:pt x="12801" y="9716"/>
                      </a:cubicBezTo>
                      <a:cubicBezTo>
                        <a:pt x="13946" y="9803"/>
                        <a:pt x="15093" y="9580"/>
                        <a:pt x="16122" y="9070"/>
                      </a:cubicBezTo>
                      <a:cubicBezTo>
                        <a:pt x="17008" y="8669"/>
                        <a:pt x="17946" y="8394"/>
                        <a:pt x="18909" y="8252"/>
                      </a:cubicBezTo>
                      <a:cubicBezTo>
                        <a:pt x="19652" y="8104"/>
                        <a:pt x="20000" y="7904"/>
                        <a:pt x="19577" y="7486"/>
                      </a:cubicBezTo>
                      <a:cubicBezTo>
                        <a:pt x="18442" y="6471"/>
                        <a:pt x="17846" y="4985"/>
                        <a:pt x="17966" y="3467"/>
                      </a:cubicBezTo>
                      <a:cubicBezTo>
                        <a:pt x="16940" y="3000"/>
                        <a:pt x="16089" y="2219"/>
                        <a:pt x="15536" y="1237"/>
                      </a:cubicBezTo>
                      <a:lnTo>
                        <a:pt x="15536" y="1213"/>
                      </a:lnTo>
                      <a:cubicBezTo>
                        <a:pt x="15142" y="1088"/>
                        <a:pt x="14742" y="990"/>
                        <a:pt x="14371" y="865"/>
                      </a:cubicBezTo>
                      <a:cubicBezTo>
                        <a:pt x="13381" y="544"/>
                        <a:pt x="13033" y="665"/>
                        <a:pt x="13005" y="1139"/>
                      </a:cubicBezTo>
                      <a:lnTo>
                        <a:pt x="12931" y="2700"/>
                      </a:lnTo>
                      <a:cubicBezTo>
                        <a:pt x="12880" y="3272"/>
                        <a:pt x="12188" y="3495"/>
                        <a:pt x="11096" y="3518"/>
                      </a:cubicBezTo>
                      <a:cubicBezTo>
                        <a:pt x="8031" y="3529"/>
                        <a:pt x="4987" y="3009"/>
                        <a:pt x="2099" y="1980"/>
                      </a:cubicBezTo>
                      <a:cubicBezTo>
                        <a:pt x="1528" y="2700"/>
                        <a:pt x="933" y="3444"/>
                        <a:pt x="362" y="4187"/>
                      </a:cubicBezTo>
                      <a:cubicBezTo>
                        <a:pt x="836" y="4248"/>
                        <a:pt x="1306" y="4338"/>
                        <a:pt x="1769" y="4456"/>
                      </a:cubicBezTo>
                      <a:close/>
                      <a:moveTo>
                        <a:pt x="14464" y="4159"/>
                      </a:moveTo>
                      <a:cubicBezTo>
                        <a:pt x="14635" y="4531"/>
                        <a:pt x="15035" y="5088"/>
                        <a:pt x="14960" y="5200"/>
                      </a:cubicBezTo>
                      <a:cubicBezTo>
                        <a:pt x="14886" y="5311"/>
                        <a:pt x="14389" y="5125"/>
                        <a:pt x="13818" y="5000"/>
                      </a:cubicBezTo>
                      <a:cubicBezTo>
                        <a:pt x="13646" y="4382"/>
                        <a:pt x="13395" y="3885"/>
                        <a:pt x="13521" y="3783"/>
                      </a:cubicBezTo>
                      <a:cubicBezTo>
                        <a:pt x="13646" y="3680"/>
                        <a:pt x="14138" y="4010"/>
                        <a:pt x="14459" y="41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1" name="Freeform 5060">
                  <a:extLst>
                    <a:ext uri="{FF2B5EF4-FFF2-40B4-BE49-F238E27FC236}">
                      <a16:creationId xmlns:a16="http://schemas.microsoft.com/office/drawing/2014/main" id="{68387106-F5C5-2EDF-F2DB-4ED54D279F2B}"/>
                    </a:ext>
                  </a:extLst>
                </p:cNvPr>
                <p:cNvSpPr/>
                <p:nvPr/>
              </p:nvSpPr>
              <p:spPr>
                <a:xfrm rot="-780000">
                  <a:off x="1737873" y="4125725"/>
                  <a:ext cx="199" cy="320"/>
                </a:xfrm>
                <a:custGeom>
                  <a:avLst/>
                  <a:gdLst>
                    <a:gd name="connsiteX0" fmla="*/ 439 w 199"/>
                    <a:gd name="connsiteY0" fmla="*/ 1023 h 320"/>
                    <a:gd name="connsiteX1" fmla="*/ 564 w 199"/>
                    <a:gd name="connsiteY1" fmla="*/ 800 h 320"/>
                    <a:gd name="connsiteX2" fmla="*/ 365 w 199"/>
                    <a:gd name="connsiteY2" fmla="*/ 703 h 320"/>
                  </a:gdLst>
                  <a:ahLst/>
                  <a:cxnLst>
                    <a:cxn ang="0">
                      <a:pos x="connsiteX0" y="connsiteY0"/>
                    </a:cxn>
                    <a:cxn ang="0">
                      <a:pos x="connsiteX1" y="connsiteY1"/>
                    </a:cxn>
                    <a:cxn ang="0">
                      <a:pos x="connsiteX2" y="connsiteY2"/>
                    </a:cxn>
                  </a:cxnLst>
                  <a:rect l="l" t="t" r="r" b="b"/>
                  <a:pathLst>
                    <a:path w="199" h="320">
                      <a:moveTo>
                        <a:pt x="439" y="1023"/>
                      </a:moveTo>
                      <a:lnTo>
                        <a:pt x="564" y="800"/>
                      </a:lnTo>
                      <a:lnTo>
                        <a:pt x="365" y="70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2" name="Freeform 5061">
                  <a:extLst>
                    <a:ext uri="{FF2B5EF4-FFF2-40B4-BE49-F238E27FC236}">
                      <a16:creationId xmlns:a16="http://schemas.microsoft.com/office/drawing/2014/main" id="{61D0063E-7910-E042-A539-0F766C91D224}"/>
                    </a:ext>
                  </a:extLst>
                </p:cNvPr>
                <p:cNvSpPr/>
                <p:nvPr/>
              </p:nvSpPr>
              <p:spPr>
                <a:xfrm rot="-780000">
                  <a:off x="1717239" y="4058886"/>
                  <a:ext cx="4218" cy="1784"/>
                </a:xfrm>
                <a:custGeom>
                  <a:avLst/>
                  <a:gdLst>
                    <a:gd name="connsiteX0" fmla="*/ 1828 w 4218"/>
                    <a:gd name="connsiteY0" fmla="*/ 2303 h 1784"/>
                    <a:gd name="connsiteX1" fmla="*/ 3514 w 4218"/>
                    <a:gd name="connsiteY1" fmla="*/ 2475 h 1784"/>
                    <a:gd name="connsiteX2" fmla="*/ 4578 w 4218"/>
                    <a:gd name="connsiteY2" fmla="*/ 2103 h 1784"/>
                    <a:gd name="connsiteX3" fmla="*/ 3649 w 4218"/>
                    <a:gd name="connsiteY3" fmla="*/ 1360 h 1784"/>
                    <a:gd name="connsiteX4" fmla="*/ 1326 w 4218"/>
                    <a:gd name="connsiteY4" fmla="*/ 691 h 1784"/>
                    <a:gd name="connsiteX5" fmla="*/ 360 w 4218"/>
                    <a:gd name="connsiteY5" fmla="*/ 2206 h 1784"/>
                    <a:gd name="connsiteX6" fmla="*/ 1828 w 4218"/>
                    <a:gd name="connsiteY6" fmla="*/ 2303 h 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 h="1784">
                      <a:moveTo>
                        <a:pt x="1828" y="2303"/>
                      </a:moveTo>
                      <a:cubicBezTo>
                        <a:pt x="2385" y="2406"/>
                        <a:pt x="2948" y="2464"/>
                        <a:pt x="3514" y="2475"/>
                      </a:cubicBezTo>
                      <a:cubicBezTo>
                        <a:pt x="3979" y="2452"/>
                        <a:pt x="4555" y="2303"/>
                        <a:pt x="4578" y="2103"/>
                      </a:cubicBezTo>
                      <a:cubicBezTo>
                        <a:pt x="4601" y="1904"/>
                        <a:pt x="4081" y="1532"/>
                        <a:pt x="3649" y="1360"/>
                      </a:cubicBezTo>
                      <a:cubicBezTo>
                        <a:pt x="2888" y="1093"/>
                        <a:pt x="2113" y="870"/>
                        <a:pt x="1326" y="691"/>
                      </a:cubicBezTo>
                      <a:lnTo>
                        <a:pt x="360" y="2206"/>
                      </a:lnTo>
                      <a:cubicBezTo>
                        <a:pt x="816" y="2206"/>
                        <a:pt x="1313" y="2252"/>
                        <a:pt x="1828" y="230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3" name="Freeform 5062">
                  <a:extLst>
                    <a:ext uri="{FF2B5EF4-FFF2-40B4-BE49-F238E27FC236}">
                      <a16:creationId xmlns:a16="http://schemas.microsoft.com/office/drawing/2014/main" id="{348694D9-D499-BB1F-8F93-48E32EDB9924}"/>
                    </a:ext>
                  </a:extLst>
                </p:cNvPr>
                <p:cNvSpPr/>
                <p:nvPr/>
              </p:nvSpPr>
              <p:spPr>
                <a:xfrm rot="-780000">
                  <a:off x="1717579" y="4062765"/>
                  <a:ext cx="2892" cy="2778"/>
                </a:xfrm>
                <a:custGeom>
                  <a:avLst/>
                  <a:gdLst>
                    <a:gd name="connsiteX0" fmla="*/ 1995 w 2892"/>
                    <a:gd name="connsiteY0" fmla="*/ 3270 h 2778"/>
                    <a:gd name="connsiteX1" fmla="*/ 2070 w 2892"/>
                    <a:gd name="connsiteY1" fmla="*/ 3470 h 2778"/>
                    <a:gd name="connsiteX2" fmla="*/ 2293 w 2892"/>
                    <a:gd name="connsiteY2" fmla="*/ 3447 h 2778"/>
                    <a:gd name="connsiteX3" fmla="*/ 2715 w 2892"/>
                    <a:gd name="connsiteY3" fmla="*/ 2257 h 2778"/>
                    <a:gd name="connsiteX4" fmla="*/ 509 w 2892"/>
                    <a:gd name="connsiteY4" fmla="*/ 817 h 2778"/>
                    <a:gd name="connsiteX5" fmla="*/ 360 w 2892"/>
                    <a:gd name="connsiteY5" fmla="*/ 692 h 2778"/>
                    <a:gd name="connsiteX6" fmla="*/ 1995 w 2892"/>
                    <a:gd name="connsiteY6" fmla="*/ 3270 h 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 h="2778">
                      <a:moveTo>
                        <a:pt x="1995" y="3270"/>
                      </a:moveTo>
                      <a:lnTo>
                        <a:pt x="2070" y="3470"/>
                      </a:lnTo>
                      <a:lnTo>
                        <a:pt x="2293" y="3447"/>
                      </a:lnTo>
                      <a:cubicBezTo>
                        <a:pt x="3407" y="3321"/>
                        <a:pt x="3556" y="2875"/>
                        <a:pt x="2715" y="2257"/>
                      </a:cubicBezTo>
                      <a:cubicBezTo>
                        <a:pt x="2047" y="1760"/>
                        <a:pt x="1229" y="1291"/>
                        <a:pt x="509" y="817"/>
                      </a:cubicBezTo>
                      <a:lnTo>
                        <a:pt x="360" y="692"/>
                      </a:lnTo>
                      <a:cubicBezTo>
                        <a:pt x="682" y="1674"/>
                        <a:pt x="1244" y="2561"/>
                        <a:pt x="1995" y="32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4" name="Freeform 5063">
                  <a:extLst>
                    <a:ext uri="{FF2B5EF4-FFF2-40B4-BE49-F238E27FC236}">
                      <a16:creationId xmlns:a16="http://schemas.microsoft.com/office/drawing/2014/main" id="{02E158E6-CF74-B440-5E9C-34B13F0FA1D4}"/>
                    </a:ext>
                  </a:extLst>
                </p:cNvPr>
                <p:cNvSpPr/>
                <p:nvPr/>
              </p:nvSpPr>
              <p:spPr>
                <a:xfrm rot="-780000">
                  <a:off x="1711582" y="4068798"/>
                  <a:ext cx="13785" cy="7147"/>
                </a:xfrm>
                <a:custGeom>
                  <a:avLst/>
                  <a:gdLst>
                    <a:gd name="connsiteX0" fmla="*/ 4526 w 13785"/>
                    <a:gd name="connsiteY0" fmla="*/ 1564 h 7147"/>
                    <a:gd name="connsiteX1" fmla="*/ 4377 w 13785"/>
                    <a:gd name="connsiteY1" fmla="*/ 1467 h 7147"/>
                    <a:gd name="connsiteX2" fmla="*/ 2840 w 13785"/>
                    <a:gd name="connsiteY2" fmla="*/ 2833 h 7147"/>
                    <a:gd name="connsiteX3" fmla="*/ 359 w 13785"/>
                    <a:gd name="connsiteY3" fmla="*/ 7298 h 7147"/>
                    <a:gd name="connsiteX4" fmla="*/ 457 w 13785"/>
                    <a:gd name="connsiteY4" fmla="*/ 7721 h 7147"/>
                    <a:gd name="connsiteX5" fmla="*/ 8887 w 13785"/>
                    <a:gd name="connsiteY5" fmla="*/ 6554 h 7147"/>
                    <a:gd name="connsiteX6" fmla="*/ 11516 w 13785"/>
                    <a:gd name="connsiteY6" fmla="*/ 6034 h 7147"/>
                    <a:gd name="connsiteX7" fmla="*/ 12682 w 13785"/>
                    <a:gd name="connsiteY7" fmla="*/ 5885 h 7147"/>
                    <a:gd name="connsiteX8" fmla="*/ 12162 w 13785"/>
                    <a:gd name="connsiteY8" fmla="*/ 4422 h 7147"/>
                    <a:gd name="connsiteX9" fmla="*/ 12088 w 13785"/>
                    <a:gd name="connsiteY9" fmla="*/ 3493 h 7147"/>
                    <a:gd name="connsiteX10" fmla="*/ 13379 w 13785"/>
                    <a:gd name="connsiteY10" fmla="*/ 2652 h 7147"/>
                    <a:gd name="connsiteX11" fmla="*/ 14145 w 13785"/>
                    <a:gd name="connsiteY11" fmla="*/ 2652 h 7147"/>
                    <a:gd name="connsiteX12" fmla="*/ 14048 w 13785"/>
                    <a:gd name="connsiteY12" fmla="*/ 2554 h 7147"/>
                    <a:gd name="connsiteX13" fmla="*/ 11470 w 13785"/>
                    <a:gd name="connsiteY13" fmla="*/ 1462 h 7147"/>
                    <a:gd name="connsiteX14" fmla="*/ 8218 w 13785"/>
                    <a:gd name="connsiteY14" fmla="*/ 891 h 7147"/>
                    <a:gd name="connsiteX15" fmla="*/ 5590 w 13785"/>
                    <a:gd name="connsiteY15" fmla="*/ 793 h 7147"/>
                    <a:gd name="connsiteX16" fmla="*/ 5613 w 13785"/>
                    <a:gd name="connsiteY16" fmla="*/ 1188 h 7147"/>
                    <a:gd name="connsiteX17" fmla="*/ 4526 w 13785"/>
                    <a:gd name="connsiteY17" fmla="*/ 1564 h 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85" h="7147">
                      <a:moveTo>
                        <a:pt x="4526" y="1564"/>
                      </a:moveTo>
                      <a:lnTo>
                        <a:pt x="4377" y="1467"/>
                      </a:lnTo>
                      <a:cubicBezTo>
                        <a:pt x="3880" y="1931"/>
                        <a:pt x="3360" y="2396"/>
                        <a:pt x="2840" y="2833"/>
                      </a:cubicBezTo>
                      <a:cubicBezTo>
                        <a:pt x="1999" y="4320"/>
                        <a:pt x="1154" y="5806"/>
                        <a:pt x="359" y="7298"/>
                      </a:cubicBezTo>
                      <a:lnTo>
                        <a:pt x="457" y="7721"/>
                      </a:lnTo>
                      <a:cubicBezTo>
                        <a:pt x="3321" y="8066"/>
                        <a:pt x="6225" y="7664"/>
                        <a:pt x="8887" y="6554"/>
                      </a:cubicBezTo>
                      <a:cubicBezTo>
                        <a:pt x="9724" y="6219"/>
                        <a:pt x="10615" y="6043"/>
                        <a:pt x="11516" y="6034"/>
                      </a:cubicBezTo>
                      <a:cubicBezTo>
                        <a:pt x="11908" y="6012"/>
                        <a:pt x="12297" y="5962"/>
                        <a:pt x="12682" y="5885"/>
                      </a:cubicBezTo>
                      <a:lnTo>
                        <a:pt x="12162" y="4422"/>
                      </a:lnTo>
                      <a:cubicBezTo>
                        <a:pt x="12113" y="4114"/>
                        <a:pt x="12088" y="3804"/>
                        <a:pt x="12088" y="3493"/>
                      </a:cubicBezTo>
                      <a:cubicBezTo>
                        <a:pt x="12470" y="3144"/>
                        <a:pt x="12906" y="2860"/>
                        <a:pt x="13379" y="2652"/>
                      </a:cubicBezTo>
                      <a:cubicBezTo>
                        <a:pt x="13633" y="2614"/>
                        <a:pt x="13891" y="2614"/>
                        <a:pt x="14145" y="2652"/>
                      </a:cubicBezTo>
                      <a:lnTo>
                        <a:pt x="14048" y="2554"/>
                      </a:lnTo>
                      <a:cubicBezTo>
                        <a:pt x="13266" y="2028"/>
                        <a:pt x="12391" y="1657"/>
                        <a:pt x="11470" y="1462"/>
                      </a:cubicBezTo>
                      <a:cubicBezTo>
                        <a:pt x="10429" y="1165"/>
                        <a:pt x="9315" y="1114"/>
                        <a:pt x="8218" y="891"/>
                      </a:cubicBezTo>
                      <a:cubicBezTo>
                        <a:pt x="7360" y="665"/>
                        <a:pt x="6462" y="632"/>
                        <a:pt x="5590" y="793"/>
                      </a:cubicBezTo>
                      <a:cubicBezTo>
                        <a:pt x="5609" y="924"/>
                        <a:pt x="5616" y="1056"/>
                        <a:pt x="5613" y="1188"/>
                      </a:cubicBezTo>
                      <a:cubicBezTo>
                        <a:pt x="5590" y="1416"/>
                        <a:pt x="4623" y="1657"/>
                        <a:pt x="4526" y="15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5" name="Freeform 5064">
                  <a:extLst>
                    <a:ext uri="{FF2B5EF4-FFF2-40B4-BE49-F238E27FC236}">
                      <a16:creationId xmlns:a16="http://schemas.microsoft.com/office/drawing/2014/main" id="{AEC2FC71-1256-8AE9-B1F3-7E84B8214AF7}"/>
                    </a:ext>
                  </a:extLst>
                </p:cNvPr>
                <p:cNvSpPr/>
                <p:nvPr/>
              </p:nvSpPr>
              <p:spPr>
                <a:xfrm rot="-780000">
                  <a:off x="1708828" y="4080822"/>
                  <a:ext cx="19708" cy="18168"/>
                </a:xfrm>
                <a:custGeom>
                  <a:avLst/>
                  <a:gdLst>
                    <a:gd name="connsiteX0" fmla="*/ 3661 w 19708"/>
                    <a:gd name="connsiteY0" fmla="*/ 2225 h 18168"/>
                    <a:gd name="connsiteX1" fmla="*/ 1009 w 19708"/>
                    <a:gd name="connsiteY1" fmla="*/ 7754 h 18168"/>
                    <a:gd name="connsiteX2" fmla="*/ 4878 w 19708"/>
                    <a:gd name="connsiteY2" fmla="*/ 11996 h 18168"/>
                    <a:gd name="connsiteX3" fmla="*/ 3837 w 19708"/>
                    <a:gd name="connsiteY3" fmla="*/ 14203 h 18168"/>
                    <a:gd name="connsiteX4" fmla="*/ 2723 w 19708"/>
                    <a:gd name="connsiteY4" fmla="*/ 13608 h 18168"/>
                    <a:gd name="connsiteX5" fmla="*/ 1459 w 19708"/>
                    <a:gd name="connsiteY5" fmla="*/ 14301 h 18168"/>
                    <a:gd name="connsiteX6" fmla="*/ 3020 w 19708"/>
                    <a:gd name="connsiteY6" fmla="*/ 17502 h 18168"/>
                    <a:gd name="connsiteX7" fmla="*/ 5807 w 19708"/>
                    <a:gd name="connsiteY7" fmla="*/ 18492 h 18168"/>
                    <a:gd name="connsiteX8" fmla="*/ 7200 w 19708"/>
                    <a:gd name="connsiteY8" fmla="*/ 18863 h 18168"/>
                    <a:gd name="connsiteX9" fmla="*/ 5417 w 19708"/>
                    <a:gd name="connsiteY9" fmla="*/ 16954 h 18168"/>
                    <a:gd name="connsiteX10" fmla="*/ 4697 w 19708"/>
                    <a:gd name="connsiteY10" fmla="*/ 13158 h 18168"/>
                    <a:gd name="connsiteX11" fmla="*/ 7772 w 19708"/>
                    <a:gd name="connsiteY11" fmla="*/ 13209 h 18168"/>
                    <a:gd name="connsiteX12" fmla="*/ 8092 w 19708"/>
                    <a:gd name="connsiteY12" fmla="*/ 15811 h 18168"/>
                    <a:gd name="connsiteX13" fmla="*/ 8663 w 19708"/>
                    <a:gd name="connsiteY13" fmla="*/ 17400 h 18168"/>
                    <a:gd name="connsiteX14" fmla="*/ 10373 w 19708"/>
                    <a:gd name="connsiteY14" fmla="*/ 16805 h 18168"/>
                    <a:gd name="connsiteX15" fmla="*/ 12207 w 19708"/>
                    <a:gd name="connsiteY15" fmla="*/ 11573 h 18168"/>
                    <a:gd name="connsiteX16" fmla="*/ 12951 w 19708"/>
                    <a:gd name="connsiteY16" fmla="*/ 8748 h 18168"/>
                    <a:gd name="connsiteX17" fmla="*/ 10596 w 19708"/>
                    <a:gd name="connsiteY17" fmla="*/ 7536 h 18168"/>
                    <a:gd name="connsiteX18" fmla="*/ 10247 w 19708"/>
                    <a:gd name="connsiteY18" fmla="*/ 6816 h 18168"/>
                    <a:gd name="connsiteX19" fmla="*/ 10744 w 19708"/>
                    <a:gd name="connsiteY19" fmla="*/ 6147 h 18168"/>
                    <a:gd name="connsiteX20" fmla="*/ 15180 w 19708"/>
                    <a:gd name="connsiteY20" fmla="*/ 6072 h 18168"/>
                    <a:gd name="connsiteX21" fmla="*/ 16146 w 19708"/>
                    <a:gd name="connsiteY21" fmla="*/ 6370 h 18168"/>
                    <a:gd name="connsiteX22" fmla="*/ 18078 w 19708"/>
                    <a:gd name="connsiteY22" fmla="*/ 7387 h 18168"/>
                    <a:gd name="connsiteX23" fmla="*/ 19713 w 19708"/>
                    <a:gd name="connsiteY23" fmla="*/ 9394 h 18168"/>
                    <a:gd name="connsiteX24" fmla="*/ 18919 w 19708"/>
                    <a:gd name="connsiteY24" fmla="*/ 10087 h 18168"/>
                    <a:gd name="connsiteX25" fmla="*/ 17679 w 19708"/>
                    <a:gd name="connsiteY25" fmla="*/ 9989 h 18168"/>
                    <a:gd name="connsiteX26" fmla="*/ 16615 w 19708"/>
                    <a:gd name="connsiteY26" fmla="*/ 9743 h 18168"/>
                    <a:gd name="connsiteX27" fmla="*/ 15649 w 19708"/>
                    <a:gd name="connsiteY27" fmla="*/ 9496 h 18168"/>
                    <a:gd name="connsiteX28" fmla="*/ 15747 w 19708"/>
                    <a:gd name="connsiteY28" fmla="*/ 10426 h 18168"/>
                    <a:gd name="connsiteX29" fmla="*/ 15770 w 19708"/>
                    <a:gd name="connsiteY29" fmla="*/ 10574 h 18168"/>
                    <a:gd name="connsiteX30" fmla="*/ 18622 w 19708"/>
                    <a:gd name="connsiteY30" fmla="*/ 12261 h 18168"/>
                    <a:gd name="connsiteX31" fmla="*/ 20015 w 19708"/>
                    <a:gd name="connsiteY31" fmla="*/ 8865 h 18168"/>
                    <a:gd name="connsiteX32" fmla="*/ 19402 w 19708"/>
                    <a:gd name="connsiteY32" fmla="*/ 6435 h 18168"/>
                    <a:gd name="connsiteX33" fmla="*/ 19625 w 19708"/>
                    <a:gd name="connsiteY33" fmla="*/ 2964 h 18168"/>
                    <a:gd name="connsiteX34" fmla="*/ 16922 w 19708"/>
                    <a:gd name="connsiteY34" fmla="*/ 1226 h 18168"/>
                    <a:gd name="connsiteX35" fmla="*/ 13698 w 19708"/>
                    <a:gd name="connsiteY35" fmla="*/ 1078 h 18168"/>
                    <a:gd name="connsiteX36" fmla="*/ 12509 w 19708"/>
                    <a:gd name="connsiteY36" fmla="*/ 2169 h 18168"/>
                    <a:gd name="connsiteX37" fmla="*/ 10080 w 19708"/>
                    <a:gd name="connsiteY37" fmla="*/ 2838 h 18168"/>
                    <a:gd name="connsiteX38" fmla="*/ 8269 w 19708"/>
                    <a:gd name="connsiteY38" fmla="*/ 2541 h 18168"/>
                    <a:gd name="connsiteX39" fmla="*/ 4553 w 19708"/>
                    <a:gd name="connsiteY39" fmla="*/ 2592 h 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708" h="18168">
                      <a:moveTo>
                        <a:pt x="3661" y="2225"/>
                      </a:moveTo>
                      <a:cubicBezTo>
                        <a:pt x="2732" y="4084"/>
                        <a:pt x="1849" y="5942"/>
                        <a:pt x="1009" y="7754"/>
                      </a:cubicBezTo>
                      <a:cubicBezTo>
                        <a:pt x="2569" y="8103"/>
                        <a:pt x="4999" y="10728"/>
                        <a:pt x="4878" y="11996"/>
                      </a:cubicBezTo>
                      <a:cubicBezTo>
                        <a:pt x="4680" y="12793"/>
                        <a:pt x="4327" y="13544"/>
                        <a:pt x="3837" y="14203"/>
                      </a:cubicBezTo>
                      <a:lnTo>
                        <a:pt x="2723" y="13608"/>
                      </a:lnTo>
                      <a:cubicBezTo>
                        <a:pt x="2361" y="13934"/>
                        <a:pt x="1928" y="14171"/>
                        <a:pt x="1459" y="14301"/>
                      </a:cubicBezTo>
                      <a:cubicBezTo>
                        <a:pt x="-501" y="14946"/>
                        <a:pt x="242" y="16456"/>
                        <a:pt x="3020" y="17502"/>
                      </a:cubicBezTo>
                      <a:cubicBezTo>
                        <a:pt x="3949" y="17850"/>
                        <a:pt x="4878" y="18194"/>
                        <a:pt x="5807" y="18492"/>
                      </a:cubicBezTo>
                      <a:cubicBezTo>
                        <a:pt x="6262" y="18649"/>
                        <a:pt x="6727" y="18774"/>
                        <a:pt x="7200" y="18863"/>
                      </a:cubicBezTo>
                      <a:cubicBezTo>
                        <a:pt x="7349" y="17646"/>
                        <a:pt x="6829" y="17228"/>
                        <a:pt x="5417" y="16954"/>
                      </a:cubicBezTo>
                      <a:cubicBezTo>
                        <a:pt x="3707" y="16633"/>
                        <a:pt x="3457" y="15392"/>
                        <a:pt x="4697" y="13158"/>
                      </a:cubicBezTo>
                      <a:cubicBezTo>
                        <a:pt x="5788" y="11248"/>
                        <a:pt x="7275" y="11248"/>
                        <a:pt x="7772" y="13209"/>
                      </a:cubicBezTo>
                      <a:cubicBezTo>
                        <a:pt x="7971" y="14003"/>
                        <a:pt x="7943" y="14970"/>
                        <a:pt x="8092" y="15811"/>
                      </a:cubicBezTo>
                      <a:cubicBezTo>
                        <a:pt x="8217" y="16429"/>
                        <a:pt x="8366" y="17349"/>
                        <a:pt x="8663" y="17400"/>
                      </a:cubicBezTo>
                      <a:cubicBezTo>
                        <a:pt x="9293" y="17467"/>
                        <a:pt x="9921" y="17249"/>
                        <a:pt x="10373" y="16805"/>
                      </a:cubicBezTo>
                      <a:cubicBezTo>
                        <a:pt x="11767" y="15444"/>
                        <a:pt x="12447" y="13508"/>
                        <a:pt x="12207" y="11573"/>
                      </a:cubicBezTo>
                      <a:cubicBezTo>
                        <a:pt x="12160" y="10578"/>
                        <a:pt x="12419" y="9591"/>
                        <a:pt x="12951" y="8748"/>
                      </a:cubicBezTo>
                      <a:cubicBezTo>
                        <a:pt x="12095" y="8499"/>
                        <a:pt x="11296" y="8088"/>
                        <a:pt x="10596" y="7536"/>
                      </a:cubicBezTo>
                      <a:cubicBezTo>
                        <a:pt x="10368" y="7368"/>
                        <a:pt x="10238" y="7099"/>
                        <a:pt x="10247" y="6816"/>
                      </a:cubicBezTo>
                      <a:cubicBezTo>
                        <a:pt x="10294" y="6525"/>
                        <a:pt x="10479" y="6275"/>
                        <a:pt x="10744" y="6147"/>
                      </a:cubicBezTo>
                      <a:cubicBezTo>
                        <a:pt x="12161" y="5568"/>
                        <a:pt x="13744" y="5541"/>
                        <a:pt x="15180" y="6072"/>
                      </a:cubicBezTo>
                      <a:cubicBezTo>
                        <a:pt x="15509" y="6149"/>
                        <a:pt x="15831" y="6248"/>
                        <a:pt x="16146" y="6370"/>
                      </a:cubicBezTo>
                      <a:cubicBezTo>
                        <a:pt x="16832" y="6624"/>
                        <a:pt x="17481" y="6966"/>
                        <a:pt x="18078" y="7387"/>
                      </a:cubicBezTo>
                      <a:cubicBezTo>
                        <a:pt x="19044" y="8079"/>
                        <a:pt x="19713" y="8851"/>
                        <a:pt x="19713" y="9394"/>
                      </a:cubicBezTo>
                      <a:cubicBezTo>
                        <a:pt x="19690" y="9817"/>
                        <a:pt x="19439" y="10040"/>
                        <a:pt x="18919" y="10087"/>
                      </a:cubicBezTo>
                      <a:cubicBezTo>
                        <a:pt x="18503" y="10122"/>
                        <a:pt x="18084" y="10089"/>
                        <a:pt x="17679" y="9989"/>
                      </a:cubicBezTo>
                      <a:lnTo>
                        <a:pt x="16615" y="9743"/>
                      </a:lnTo>
                      <a:lnTo>
                        <a:pt x="15649" y="9496"/>
                      </a:lnTo>
                      <a:cubicBezTo>
                        <a:pt x="15698" y="9804"/>
                        <a:pt x="15731" y="10114"/>
                        <a:pt x="15747" y="10426"/>
                      </a:cubicBezTo>
                      <a:lnTo>
                        <a:pt x="15770" y="10574"/>
                      </a:lnTo>
                      <a:cubicBezTo>
                        <a:pt x="15919" y="12484"/>
                        <a:pt x="16861" y="13055"/>
                        <a:pt x="18622" y="12261"/>
                      </a:cubicBezTo>
                      <a:cubicBezTo>
                        <a:pt x="19704" y="11494"/>
                        <a:pt x="20247" y="10171"/>
                        <a:pt x="20015" y="8865"/>
                      </a:cubicBezTo>
                      <a:cubicBezTo>
                        <a:pt x="19878" y="8039"/>
                        <a:pt x="19673" y="7226"/>
                        <a:pt x="19402" y="6435"/>
                      </a:cubicBezTo>
                      <a:cubicBezTo>
                        <a:pt x="19131" y="5281"/>
                        <a:pt x="19208" y="4073"/>
                        <a:pt x="19625" y="2964"/>
                      </a:cubicBezTo>
                      <a:cubicBezTo>
                        <a:pt x="18767" y="2320"/>
                        <a:pt x="17864" y="1739"/>
                        <a:pt x="16922" y="1226"/>
                      </a:cubicBezTo>
                      <a:cubicBezTo>
                        <a:pt x="15960" y="576"/>
                        <a:pt x="14716" y="518"/>
                        <a:pt x="13698" y="1078"/>
                      </a:cubicBezTo>
                      <a:cubicBezTo>
                        <a:pt x="13234" y="1426"/>
                        <a:pt x="13081" y="1918"/>
                        <a:pt x="12509" y="2169"/>
                      </a:cubicBezTo>
                      <a:cubicBezTo>
                        <a:pt x="11758" y="2567"/>
                        <a:pt x="10929" y="2795"/>
                        <a:pt x="10080" y="2838"/>
                      </a:cubicBezTo>
                      <a:cubicBezTo>
                        <a:pt x="9464" y="2841"/>
                        <a:pt x="8851" y="2740"/>
                        <a:pt x="8269" y="2541"/>
                      </a:cubicBezTo>
                      <a:cubicBezTo>
                        <a:pt x="7075" y="2997"/>
                        <a:pt x="5759" y="3015"/>
                        <a:pt x="4553" y="25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6" name="Freeform 5065">
                  <a:extLst>
                    <a:ext uri="{FF2B5EF4-FFF2-40B4-BE49-F238E27FC236}">
                      <a16:creationId xmlns:a16="http://schemas.microsoft.com/office/drawing/2014/main" id="{63788542-C183-F9F9-D45E-F4C8AA3578C0}"/>
                    </a:ext>
                  </a:extLst>
                </p:cNvPr>
                <p:cNvSpPr/>
                <p:nvPr/>
              </p:nvSpPr>
              <p:spPr>
                <a:xfrm rot="-780000">
                  <a:off x="1706315" y="4101119"/>
                  <a:ext cx="3622" cy="4432"/>
                </a:xfrm>
                <a:custGeom>
                  <a:avLst/>
                  <a:gdLst>
                    <a:gd name="connsiteX0" fmla="*/ 2482 w 3622"/>
                    <a:gd name="connsiteY0" fmla="*/ 5131 h 4432"/>
                    <a:gd name="connsiteX1" fmla="*/ 3410 w 3622"/>
                    <a:gd name="connsiteY1" fmla="*/ 2255 h 4432"/>
                    <a:gd name="connsiteX2" fmla="*/ 3982 w 3622"/>
                    <a:gd name="connsiteY2" fmla="*/ 1237 h 4432"/>
                    <a:gd name="connsiteX3" fmla="*/ 3708 w 3622"/>
                    <a:gd name="connsiteY3" fmla="*/ 1163 h 4432"/>
                    <a:gd name="connsiteX4" fmla="*/ 1896 w 3622"/>
                    <a:gd name="connsiteY4" fmla="*/ 699 h 4432"/>
                    <a:gd name="connsiteX5" fmla="*/ 359 w 3622"/>
                    <a:gd name="connsiteY5" fmla="*/ 4987 h 4432"/>
                    <a:gd name="connsiteX6" fmla="*/ 410 w 3622"/>
                    <a:gd name="connsiteY6" fmla="*/ 5010 h 4432"/>
                    <a:gd name="connsiteX7" fmla="*/ 2482 w 3622"/>
                    <a:gd name="connsiteY7" fmla="*/ 5131 h 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2" h="4432">
                      <a:moveTo>
                        <a:pt x="2482" y="5131"/>
                      </a:moveTo>
                      <a:cubicBezTo>
                        <a:pt x="2965" y="4238"/>
                        <a:pt x="3280" y="3263"/>
                        <a:pt x="3410" y="2255"/>
                      </a:cubicBezTo>
                      <a:cubicBezTo>
                        <a:pt x="3536" y="1609"/>
                        <a:pt x="3708" y="1326"/>
                        <a:pt x="3982" y="1237"/>
                      </a:cubicBezTo>
                      <a:lnTo>
                        <a:pt x="3708" y="1163"/>
                      </a:lnTo>
                      <a:cubicBezTo>
                        <a:pt x="3113" y="1014"/>
                        <a:pt x="2491" y="866"/>
                        <a:pt x="1896" y="699"/>
                      </a:cubicBezTo>
                      <a:cubicBezTo>
                        <a:pt x="1353" y="2139"/>
                        <a:pt x="833" y="3574"/>
                        <a:pt x="359" y="4987"/>
                      </a:cubicBezTo>
                      <a:lnTo>
                        <a:pt x="410" y="5010"/>
                      </a:lnTo>
                      <a:cubicBezTo>
                        <a:pt x="1102" y="4945"/>
                        <a:pt x="1801" y="4986"/>
                        <a:pt x="2482" y="513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7" name="Freeform 5066">
                  <a:extLst>
                    <a:ext uri="{FF2B5EF4-FFF2-40B4-BE49-F238E27FC236}">
                      <a16:creationId xmlns:a16="http://schemas.microsoft.com/office/drawing/2014/main" id="{CFE69B5D-ECFD-95BE-8BBE-3E29F92EAF73}"/>
                    </a:ext>
                  </a:extLst>
                </p:cNvPr>
                <p:cNvSpPr/>
                <p:nvPr/>
              </p:nvSpPr>
              <p:spPr>
                <a:xfrm rot="-780000">
                  <a:off x="1709327" y="4113660"/>
                  <a:ext cx="571" cy="1463"/>
                </a:xfrm>
                <a:custGeom>
                  <a:avLst/>
                  <a:gdLst>
                    <a:gd name="connsiteX0" fmla="*/ 359 w 571"/>
                    <a:gd name="connsiteY0" fmla="*/ 2164 h 1463"/>
                    <a:gd name="connsiteX1" fmla="*/ 359 w 571"/>
                    <a:gd name="connsiteY1" fmla="*/ 2164 h 1463"/>
                    <a:gd name="connsiteX2" fmla="*/ 931 w 571"/>
                    <a:gd name="connsiteY2" fmla="*/ 701 h 1463"/>
                  </a:gdLst>
                  <a:ahLst/>
                  <a:cxnLst>
                    <a:cxn ang="0">
                      <a:pos x="connsiteX0" y="connsiteY0"/>
                    </a:cxn>
                    <a:cxn ang="0">
                      <a:pos x="connsiteX1" y="connsiteY1"/>
                    </a:cxn>
                    <a:cxn ang="0">
                      <a:pos x="connsiteX2" y="connsiteY2"/>
                    </a:cxn>
                  </a:cxnLst>
                  <a:rect l="l" t="t" r="r" b="b"/>
                  <a:pathLst>
                    <a:path w="571" h="1463">
                      <a:moveTo>
                        <a:pt x="359" y="2164"/>
                      </a:moveTo>
                      <a:lnTo>
                        <a:pt x="359" y="2164"/>
                      </a:lnTo>
                      <a:lnTo>
                        <a:pt x="931" y="70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8" name="Freeform 5067">
                  <a:extLst>
                    <a:ext uri="{FF2B5EF4-FFF2-40B4-BE49-F238E27FC236}">
                      <a16:creationId xmlns:a16="http://schemas.microsoft.com/office/drawing/2014/main" id="{F95993C3-5FE5-2638-D50D-9DC997F3C0EF}"/>
                    </a:ext>
                  </a:extLst>
                </p:cNvPr>
                <p:cNvSpPr/>
                <p:nvPr/>
              </p:nvSpPr>
              <p:spPr>
                <a:xfrm rot="-780000">
                  <a:off x="1740828" y="4120964"/>
                  <a:ext cx="2601" cy="2081"/>
                </a:xfrm>
                <a:custGeom>
                  <a:avLst/>
                  <a:gdLst>
                    <a:gd name="connsiteX0" fmla="*/ 365 w 2601"/>
                    <a:gd name="connsiteY0" fmla="*/ 1673 h 2081"/>
                    <a:gd name="connsiteX1" fmla="*/ 1057 w 2601"/>
                    <a:gd name="connsiteY1" fmla="*/ 2319 h 2081"/>
                    <a:gd name="connsiteX2" fmla="*/ 1824 w 2601"/>
                    <a:gd name="connsiteY2" fmla="*/ 2783 h 2081"/>
                    <a:gd name="connsiteX3" fmla="*/ 2966 w 2601"/>
                    <a:gd name="connsiteY3" fmla="*/ 2137 h 2081"/>
                    <a:gd name="connsiteX4" fmla="*/ 1573 w 2601"/>
                    <a:gd name="connsiteY4" fmla="*/ 1371 h 2081"/>
                    <a:gd name="connsiteX5" fmla="*/ 583 w 2601"/>
                    <a:gd name="connsiteY5" fmla="*/ 702 h 2081"/>
                    <a:gd name="connsiteX6" fmla="*/ 560 w 2601"/>
                    <a:gd name="connsiteY6" fmla="*/ 776 h 2081"/>
                    <a:gd name="connsiteX7" fmla="*/ 365 w 2601"/>
                    <a:gd name="connsiteY7" fmla="*/ 1673 h 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1" h="2081">
                      <a:moveTo>
                        <a:pt x="365" y="1673"/>
                      </a:moveTo>
                      <a:cubicBezTo>
                        <a:pt x="634" y="1842"/>
                        <a:pt x="870" y="2062"/>
                        <a:pt x="1057" y="2319"/>
                      </a:cubicBezTo>
                      <a:cubicBezTo>
                        <a:pt x="1326" y="2450"/>
                        <a:pt x="1583" y="2605"/>
                        <a:pt x="1824" y="2783"/>
                      </a:cubicBezTo>
                      <a:cubicBezTo>
                        <a:pt x="2220" y="2596"/>
                        <a:pt x="2602" y="2381"/>
                        <a:pt x="2966" y="2137"/>
                      </a:cubicBezTo>
                      <a:cubicBezTo>
                        <a:pt x="2486" y="1912"/>
                        <a:pt x="2020" y="1656"/>
                        <a:pt x="1573" y="1371"/>
                      </a:cubicBezTo>
                      <a:cubicBezTo>
                        <a:pt x="1252" y="1171"/>
                        <a:pt x="904" y="906"/>
                        <a:pt x="583" y="702"/>
                      </a:cubicBezTo>
                      <a:lnTo>
                        <a:pt x="560" y="776"/>
                      </a:lnTo>
                      <a:cubicBezTo>
                        <a:pt x="464" y="1067"/>
                        <a:pt x="398" y="1368"/>
                        <a:pt x="365" y="16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69" name="Freeform 5068">
                  <a:extLst>
                    <a:ext uri="{FF2B5EF4-FFF2-40B4-BE49-F238E27FC236}">
                      <a16:creationId xmlns:a16="http://schemas.microsoft.com/office/drawing/2014/main" id="{261E3329-5E49-B518-399D-0F248B85F6B6}"/>
                    </a:ext>
                  </a:extLst>
                </p:cNvPr>
                <p:cNvSpPr/>
                <p:nvPr/>
              </p:nvSpPr>
              <p:spPr>
                <a:xfrm rot="-780000">
                  <a:off x="1720329" y="4119491"/>
                  <a:ext cx="18797" cy="9064"/>
                </a:xfrm>
                <a:custGeom>
                  <a:avLst/>
                  <a:gdLst>
                    <a:gd name="connsiteX0" fmla="*/ 15738 w 18797"/>
                    <a:gd name="connsiteY0" fmla="*/ 7624 h 9064"/>
                    <a:gd name="connsiteX1" fmla="*/ 16259 w 18797"/>
                    <a:gd name="connsiteY1" fmla="*/ 7721 h 9064"/>
                    <a:gd name="connsiteX2" fmla="*/ 16630 w 18797"/>
                    <a:gd name="connsiteY2" fmla="*/ 7076 h 9064"/>
                    <a:gd name="connsiteX3" fmla="*/ 18688 w 18797"/>
                    <a:gd name="connsiteY3" fmla="*/ 5984 h 9064"/>
                    <a:gd name="connsiteX4" fmla="*/ 18934 w 18797"/>
                    <a:gd name="connsiteY4" fmla="*/ 5812 h 9064"/>
                    <a:gd name="connsiteX5" fmla="*/ 18957 w 18797"/>
                    <a:gd name="connsiteY5" fmla="*/ 2267 h 9064"/>
                    <a:gd name="connsiteX6" fmla="*/ 16059 w 18797"/>
                    <a:gd name="connsiteY6" fmla="*/ 873 h 9064"/>
                    <a:gd name="connsiteX7" fmla="*/ 13829 w 18797"/>
                    <a:gd name="connsiteY7" fmla="*/ 1045 h 9064"/>
                    <a:gd name="connsiteX8" fmla="*/ 14573 w 18797"/>
                    <a:gd name="connsiteY8" fmla="*/ 1974 h 9064"/>
                    <a:gd name="connsiteX9" fmla="*/ 13383 w 18797"/>
                    <a:gd name="connsiteY9" fmla="*/ 4502 h 9064"/>
                    <a:gd name="connsiteX10" fmla="*/ 2032 w 18797"/>
                    <a:gd name="connsiteY10" fmla="*/ 3363 h 9064"/>
                    <a:gd name="connsiteX11" fmla="*/ 443 w 18797"/>
                    <a:gd name="connsiteY11" fmla="*/ 7629 h 9064"/>
                    <a:gd name="connsiteX12" fmla="*/ 466 w 18797"/>
                    <a:gd name="connsiteY12" fmla="*/ 9636 h 9064"/>
                    <a:gd name="connsiteX13" fmla="*/ 2896 w 18797"/>
                    <a:gd name="connsiteY13" fmla="*/ 9761 h 9064"/>
                    <a:gd name="connsiteX14" fmla="*/ 4558 w 18797"/>
                    <a:gd name="connsiteY14" fmla="*/ 7926 h 9064"/>
                    <a:gd name="connsiteX15" fmla="*/ 9668 w 18797"/>
                    <a:gd name="connsiteY15" fmla="*/ 6114 h 9064"/>
                    <a:gd name="connsiteX16" fmla="*/ 14995 w 18797"/>
                    <a:gd name="connsiteY16" fmla="*/ 7303 h 9064"/>
                    <a:gd name="connsiteX17" fmla="*/ 15738 w 18797"/>
                    <a:gd name="connsiteY17" fmla="*/ 7624 h 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97" h="9064">
                      <a:moveTo>
                        <a:pt x="15738" y="7624"/>
                      </a:moveTo>
                      <a:lnTo>
                        <a:pt x="16259" y="7721"/>
                      </a:lnTo>
                      <a:cubicBezTo>
                        <a:pt x="16356" y="7522"/>
                        <a:pt x="16579" y="7327"/>
                        <a:pt x="16630" y="7076"/>
                      </a:cubicBezTo>
                      <a:cubicBezTo>
                        <a:pt x="16779" y="6458"/>
                        <a:pt x="17619" y="6058"/>
                        <a:pt x="18688" y="5984"/>
                      </a:cubicBezTo>
                      <a:lnTo>
                        <a:pt x="18934" y="5812"/>
                      </a:lnTo>
                      <a:cubicBezTo>
                        <a:pt x="19226" y="4649"/>
                        <a:pt x="19234" y="3433"/>
                        <a:pt x="18957" y="2267"/>
                      </a:cubicBezTo>
                      <a:cubicBezTo>
                        <a:pt x="18562" y="408"/>
                        <a:pt x="17345" y="603"/>
                        <a:pt x="16059" y="873"/>
                      </a:cubicBezTo>
                      <a:cubicBezTo>
                        <a:pt x="15328" y="1040"/>
                        <a:pt x="14577" y="1098"/>
                        <a:pt x="13829" y="1045"/>
                      </a:cubicBezTo>
                      <a:cubicBezTo>
                        <a:pt x="14076" y="1365"/>
                        <a:pt x="14294" y="1691"/>
                        <a:pt x="14573" y="1974"/>
                      </a:cubicBezTo>
                      <a:cubicBezTo>
                        <a:pt x="15715" y="3414"/>
                        <a:pt x="15501" y="4130"/>
                        <a:pt x="13383" y="4502"/>
                      </a:cubicBezTo>
                      <a:cubicBezTo>
                        <a:pt x="9562" y="4950"/>
                        <a:pt x="5688" y="4562"/>
                        <a:pt x="2032" y="3363"/>
                      </a:cubicBezTo>
                      <a:cubicBezTo>
                        <a:pt x="1245" y="4676"/>
                        <a:pt x="707" y="6121"/>
                        <a:pt x="443" y="7629"/>
                      </a:cubicBezTo>
                      <a:cubicBezTo>
                        <a:pt x="327" y="8293"/>
                        <a:pt x="335" y="8974"/>
                        <a:pt x="466" y="9636"/>
                      </a:cubicBezTo>
                      <a:cubicBezTo>
                        <a:pt x="1272" y="9739"/>
                        <a:pt x="2084" y="9781"/>
                        <a:pt x="2896" y="9761"/>
                      </a:cubicBezTo>
                      <a:cubicBezTo>
                        <a:pt x="3439" y="9143"/>
                        <a:pt x="3987" y="8497"/>
                        <a:pt x="4558" y="7926"/>
                      </a:cubicBezTo>
                      <a:cubicBezTo>
                        <a:pt x="7382" y="5199"/>
                        <a:pt x="7708" y="4976"/>
                        <a:pt x="9668" y="6114"/>
                      </a:cubicBezTo>
                      <a:cubicBezTo>
                        <a:pt x="11515" y="6061"/>
                        <a:pt x="13346" y="6470"/>
                        <a:pt x="14995" y="7303"/>
                      </a:cubicBezTo>
                      <a:cubicBezTo>
                        <a:pt x="15246" y="7424"/>
                        <a:pt x="15492" y="7526"/>
                        <a:pt x="15738" y="76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0" name="Freeform 5069">
                  <a:extLst>
                    <a:ext uri="{FF2B5EF4-FFF2-40B4-BE49-F238E27FC236}">
                      <a16:creationId xmlns:a16="http://schemas.microsoft.com/office/drawing/2014/main" id="{F07665EE-F751-7547-80F3-F302F6F62B39}"/>
                    </a:ext>
                  </a:extLst>
                </p:cNvPr>
                <p:cNvSpPr/>
                <p:nvPr/>
              </p:nvSpPr>
              <p:spPr>
                <a:xfrm rot="-780000">
                  <a:off x="1757757" y="4089072"/>
                  <a:ext cx="394" cy="743"/>
                </a:xfrm>
                <a:custGeom>
                  <a:avLst/>
                  <a:gdLst>
                    <a:gd name="connsiteX0" fmla="*/ 368 w 394"/>
                    <a:gd name="connsiteY0" fmla="*/ 696 h 743"/>
                    <a:gd name="connsiteX1" fmla="*/ 763 w 394"/>
                    <a:gd name="connsiteY1" fmla="*/ 1439 h 743"/>
                    <a:gd name="connsiteX2" fmla="*/ 368 w 394"/>
                    <a:gd name="connsiteY2" fmla="*/ 696 h 743"/>
                  </a:gdLst>
                  <a:ahLst/>
                  <a:cxnLst>
                    <a:cxn ang="0">
                      <a:pos x="connsiteX0" y="connsiteY0"/>
                    </a:cxn>
                    <a:cxn ang="0">
                      <a:pos x="connsiteX1" y="connsiteY1"/>
                    </a:cxn>
                    <a:cxn ang="0">
                      <a:pos x="connsiteX2" y="connsiteY2"/>
                    </a:cxn>
                  </a:cxnLst>
                  <a:rect l="l" t="t" r="r" b="b"/>
                  <a:pathLst>
                    <a:path w="394" h="743">
                      <a:moveTo>
                        <a:pt x="368" y="696"/>
                      </a:moveTo>
                      <a:lnTo>
                        <a:pt x="763" y="1439"/>
                      </a:lnTo>
                      <a:cubicBezTo>
                        <a:pt x="757" y="1143"/>
                        <a:pt x="611" y="866"/>
                        <a:pt x="368" y="6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1" name="Freeform 5070">
                  <a:extLst>
                    <a:ext uri="{FF2B5EF4-FFF2-40B4-BE49-F238E27FC236}">
                      <a16:creationId xmlns:a16="http://schemas.microsoft.com/office/drawing/2014/main" id="{49860C28-3BFE-A615-ABFB-01E577654344}"/>
                    </a:ext>
                  </a:extLst>
                </p:cNvPr>
                <p:cNvSpPr/>
                <p:nvPr/>
              </p:nvSpPr>
              <p:spPr>
                <a:xfrm rot="-780000">
                  <a:off x="1740672" y="4116055"/>
                  <a:ext cx="5508" cy="2945"/>
                </a:xfrm>
                <a:custGeom>
                  <a:avLst/>
                  <a:gdLst>
                    <a:gd name="connsiteX0" fmla="*/ 365 w 5508"/>
                    <a:gd name="connsiteY0" fmla="*/ 3647 h 2945"/>
                    <a:gd name="connsiteX1" fmla="*/ 611 w 5508"/>
                    <a:gd name="connsiteY1" fmla="*/ 3549 h 2945"/>
                    <a:gd name="connsiteX2" fmla="*/ 2423 w 5508"/>
                    <a:gd name="connsiteY2" fmla="*/ 3549 h 2945"/>
                    <a:gd name="connsiteX3" fmla="*/ 4875 w 5508"/>
                    <a:gd name="connsiteY3" fmla="*/ 3200 h 2945"/>
                    <a:gd name="connsiteX4" fmla="*/ 5864 w 5508"/>
                    <a:gd name="connsiteY4" fmla="*/ 1937 h 2945"/>
                    <a:gd name="connsiteX5" fmla="*/ 3486 w 5508"/>
                    <a:gd name="connsiteY5" fmla="*/ 798 h 2945"/>
                    <a:gd name="connsiteX6" fmla="*/ 3189 w 5508"/>
                    <a:gd name="connsiteY6" fmla="*/ 701 h 2945"/>
                    <a:gd name="connsiteX7" fmla="*/ 365 w 5508"/>
                    <a:gd name="connsiteY7" fmla="*/ 3647 h 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8" h="2945">
                      <a:moveTo>
                        <a:pt x="365" y="3647"/>
                      </a:moveTo>
                      <a:lnTo>
                        <a:pt x="611" y="3549"/>
                      </a:lnTo>
                      <a:cubicBezTo>
                        <a:pt x="1215" y="3512"/>
                        <a:pt x="1819" y="3512"/>
                        <a:pt x="2423" y="3549"/>
                      </a:cubicBezTo>
                      <a:cubicBezTo>
                        <a:pt x="3253" y="3552"/>
                        <a:pt x="4079" y="3435"/>
                        <a:pt x="4875" y="3200"/>
                      </a:cubicBezTo>
                      <a:cubicBezTo>
                        <a:pt x="5406" y="2984"/>
                        <a:pt x="5782" y="2504"/>
                        <a:pt x="5864" y="1937"/>
                      </a:cubicBezTo>
                      <a:cubicBezTo>
                        <a:pt x="6013" y="1007"/>
                        <a:pt x="4327" y="1119"/>
                        <a:pt x="3486" y="798"/>
                      </a:cubicBezTo>
                      <a:lnTo>
                        <a:pt x="3189" y="701"/>
                      </a:lnTo>
                      <a:cubicBezTo>
                        <a:pt x="1900" y="1276"/>
                        <a:pt x="886" y="2334"/>
                        <a:pt x="365" y="36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2" name="Freeform 5071">
                  <a:extLst>
                    <a:ext uri="{FF2B5EF4-FFF2-40B4-BE49-F238E27FC236}">
                      <a16:creationId xmlns:a16="http://schemas.microsoft.com/office/drawing/2014/main" id="{66BA1FE4-1DF3-95DB-808B-8844DE7EFD5A}"/>
                    </a:ext>
                  </a:extLst>
                </p:cNvPr>
                <p:cNvSpPr/>
                <p:nvPr/>
              </p:nvSpPr>
              <p:spPr>
                <a:xfrm rot="-780000">
                  <a:off x="1722450" y="4137568"/>
                  <a:ext cx="371" cy="594"/>
                </a:xfrm>
                <a:custGeom>
                  <a:avLst/>
                  <a:gdLst>
                    <a:gd name="connsiteX0" fmla="*/ 362 w 371"/>
                    <a:gd name="connsiteY0" fmla="*/ 1300 h 594"/>
                    <a:gd name="connsiteX1" fmla="*/ 734 w 371"/>
                    <a:gd name="connsiteY1" fmla="*/ 705 h 594"/>
                    <a:gd name="connsiteX2" fmla="*/ 362 w 371"/>
                    <a:gd name="connsiteY2" fmla="*/ 1300 h 594"/>
                  </a:gdLst>
                  <a:ahLst/>
                  <a:cxnLst>
                    <a:cxn ang="0">
                      <a:pos x="connsiteX0" y="connsiteY0"/>
                    </a:cxn>
                    <a:cxn ang="0">
                      <a:pos x="connsiteX1" y="connsiteY1"/>
                    </a:cxn>
                    <a:cxn ang="0">
                      <a:pos x="connsiteX2" y="connsiteY2"/>
                    </a:cxn>
                  </a:cxnLst>
                  <a:rect l="l" t="t" r="r" b="b"/>
                  <a:pathLst>
                    <a:path w="371" h="594">
                      <a:moveTo>
                        <a:pt x="362" y="1300"/>
                      </a:moveTo>
                      <a:cubicBezTo>
                        <a:pt x="463" y="1088"/>
                        <a:pt x="588" y="888"/>
                        <a:pt x="734" y="705"/>
                      </a:cubicBezTo>
                      <a:cubicBezTo>
                        <a:pt x="588" y="888"/>
                        <a:pt x="463" y="1088"/>
                        <a:pt x="362" y="13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3" name="Freeform 5072">
                  <a:extLst>
                    <a:ext uri="{FF2B5EF4-FFF2-40B4-BE49-F238E27FC236}">
                      <a16:creationId xmlns:a16="http://schemas.microsoft.com/office/drawing/2014/main" id="{77DB1414-37C8-F320-4A7C-9654FA1BC319}"/>
                    </a:ext>
                  </a:extLst>
                </p:cNvPr>
                <p:cNvSpPr/>
                <p:nvPr/>
              </p:nvSpPr>
              <p:spPr>
                <a:xfrm rot="-780000">
                  <a:off x="1722758" y="4136996"/>
                  <a:ext cx="464" cy="348"/>
                </a:xfrm>
                <a:custGeom>
                  <a:avLst/>
                  <a:gdLst>
                    <a:gd name="connsiteX0" fmla="*/ 362 w 464"/>
                    <a:gd name="connsiteY0" fmla="*/ 1053 h 348"/>
                    <a:gd name="connsiteX1" fmla="*/ 827 w 464"/>
                    <a:gd name="connsiteY1" fmla="*/ 705 h 348"/>
                    <a:gd name="connsiteX2" fmla="*/ 362 w 464"/>
                    <a:gd name="connsiteY2" fmla="*/ 1053 h 348"/>
                  </a:gdLst>
                  <a:ahLst/>
                  <a:cxnLst>
                    <a:cxn ang="0">
                      <a:pos x="connsiteX0" y="connsiteY0"/>
                    </a:cxn>
                    <a:cxn ang="0">
                      <a:pos x="connsiteX1" y="connsiteY1"/>
                    </a:cxn>
                    <a:cxn ang="0">
                      <a:pos x="connsiteX2" y="connsiteY2"/>
                    </a:cxn>
                  </a:cxnLst>
                  <a:rect l="l" t="t" r="r" b="b"/>
                  <a:pathLst>
                    <a:path w="464" h="348">
                      <a:moveTo>
                        <a:pt x="362" y="1053"/>
                      </a:moveTo>
                      <a:cubicBezTo>
                        <a:pt x="497" y="913"/>
                        <a:pt x="654" y="795"/>
                        <a:pt x="827" y="705"/>
                      </a:cubicBezTo>
                      <a:cubicBezTo>
                        <a:pt x="654" y="795"/>
                        <a:pt x="497" y="913"/>
                        <a:pt x="362" y="105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4" name="Freeform 5073">
                  <a:extLst>
                    <a:ext uri="{FF2B5EF4-FFF2-40B4-BE49-F238E27FC236}">
                      <a16:creationId xmlns:a16="http://schemas.microsoft.com/office/drawing/2014/main" id="{6BAC7EF0-1E97-4633-D820-A32CD362FB94}"/>
                    </a:ext>
                  </a:extLst>
                </p:cNvPr>
                <p:cNvSpPr/>
                <p:nvPr/>
              </p:nvSpPr>
              <p:spPr>
                <a:xfrm rot="-780000">
                  <a:off x="1709370" y="4112240"/>
                  <a:ext cx="222" cy="1412"/>
                </a:xfrm>
                <a:custGeom>
                  <a:avLst/>
                  <a:gdLst>
                    <a:gd name="connsiteX0" fmla="*/ 582 w 222"/>
                    <a:gd name="connsiteY0" fmla="*/ 700 h 1412"/>
                    <a:gd name="connsiteX1" fmla="*/ 359 w 222"/>
                    <a:gd name="connsiteY1" fmla="*/ 1941 h 1412"/>
                    <a:gd name="connsiteX2" fmla="*/ 559 w 222"/>
                    <a:gd name="connsiteY2" fmla="*/ 2113 h 1412"/>
                    <a:gd name="connsiteX3" fmla="*/ 359 w 222"/>
                    <a:gd name="connsiteY3" fmla="*/ 1941 h 1412"/>
                  </a:gdLst>
                  <a:ahLst/>
                  <a:cxnLst>
                    <a:cxn ang="0">
                      <a:pos x="connsiteX0" y="connsiteY0"/>
                    </a:cxn>
                    <a:cxn ang="0">
                      <a:pos x="connsiteX1" y="connsiteY1"/>
                    </a:cxn>
                    <a:cxn ang="0">
                      <a:pos x="connsiteX2" y="connsiteY2"/>
                    </a:cxn>
                    <a:cxn ang="0">
                      <a:pos x="connsiteX3" y="connsiteY3"/>
                    </a:cxn>
                  </a:cxnLst>
                  <a:rect l="l" t="t" r="r" b="b"/>
                  <a:pathLst>
                    <a:path w="222" h="1412">
                      <a:moveTo>
                        <a:pt x="582" y="700"/>
                      </a:moveTo>
                      <a:lnTo>
                        <a:pt x="359" y="1941"/>
                      </a:lnTo>
                      <a:lnTo>
                        <a:pt x="559" y="2113"/>
                      </a:lnTo>
                      <a:lnTo>
                        <a:pt x="359" y="194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5" name="Freeform 5074">
                  <a:extLst>
                    <a:ext uri="{FF2B5EF4-FFF2-40B4-BE49-F238E27FC236}">
                      <a16:creationId xmlns:a16="http://schemas.microsoft.com/office/drawing/2014/main" id="{31831926-2DEE-3641-14AC-797A231A39FA}"/>
                    </a:ext>
                  </a:extLst>
                </p:cNvPr>
                <p:cNvSpPr/>
                <p:nvPr/>
              </p:nvSpPr>
              <p:spPr>
                <a:xfrm rot="-780000">
                  <a:off x="1732843" y="4008485"/>
                  <a:ext cx="51" cy="297"/>
                </a:xfrm>
                <a:custGeom>
                  <a:avLst/>
                  <a:gdLst>
                    <a:gd name="connsiteX0" fmla="*/ 414 w 51"/>
                    <a:gd name="connsiteY0" fmla="*/ 979 h 297"/>
                    <a:gd name="connsiteX1" fmla="*/ 363 w 51"/>
                    <a:gd name="connsiteY1" fmla="*/ 682 h 297"/>
                  </a:gdLst>
                  <a:ahLst/>
                  <a:cxnLst>
                    <a:cxn ang="0">
                      <a:pos x="connsiteX0" y="connsiteY0"/>
                    </a:cxn>
                    <a:cxn ang="0">
                      <a:pos x="connsiteX1" y="connsiteY1"/>
                    </a:cxn>
                  </a:cxnLst>
                  <a:rect l="l" t="t" r="r" b="b"/>
                  <a:pathLst>
                    <a:path w="51" h="297">
                      <a:moveTo>
                        <a:pt x="414" y="979"/>
                      </a:moveTo>
                      <a:lnTo>
                        <a:pt x="363" y="68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6" name="Freeform 5075">
                  <a:extLst>
                    <a:ext uri="{FF2B5EF4-FFF2-40B4-BE49-F238E27FC236}">
                      <a16:creationId xmlns:a16="http://schemas.microsoft.com/office/drawing/2014/main" id="{38C64659-3D71-FEA3-13A2-84504575AEF7}"/>
                    </a:ext>
                  </a:extLst>
                </p:cNvPr>
                <p:cNvSpPr/>
                <p:nvPr/>
              </p:nvSpPr>
              <p:spPr>
                <a:xfrm rot="-780000">
                  <a:off x="1681747" y="3968082"/>
                  <a:ext cx="12294" cy="4952"/>
                </a:xfrm>
                <a:custGeom>
                  <a:avLst/>
                  <a:gdLst>
                    <a:gd name="connsiteX0" fmla="*/ 9648 w 12294"/>
                    <a:gd name="connsiteY0" fmla="*/ 5461 h 4952"/>
                    <a:gd name="connsiteX1" fmla="*/ 12523 w 12294"/>
                    <a:gd name="connsiteY1" fmla="*/ 3774 h 4952"/>
                    <a:gd name="connsiteX2" fmla="*/ 12648 w 12294"/>
                    <a:gd name="connsiteY2" fmla="*/ 3602 h 4952"/>
                    <a:gd name="connsiteX3" fmla="*/ 353 w 12294"/>
                    <a:gd name="connsiteY3" fmla="*/ 675 h 4952"/>
                    <a:gd name="connsiteX4" fmla="*/ 7543 w 12294"/>
                    <a:gd name="connsiteY4" fmla="*/ 4518 h 4952"/>
                    <a:gd name="connsiteX5" fmla="*/ 9648 w 12294"/>
                    <a:gd name="connsiteY5" fmla="*/ 5461 h 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94" h="4952">
                      <a:moveTo>
                        <a:pt x="9648" y="5461"/>
                      </a:moveTo>
                      <a:cubicBezTo>
                        <a:pt x="11041" y="5926"/>
                        <a:pt x="11557" y="5438"/>
                        <a:pt x="12523" y="3774"/>
                      </a:cubicBezTo>
                      <a:lnTo>
                        <a:pt x="12648" y="3602"/>
                      </a:lnTo>
                      <a:lnTo>
                        <a:pt x="353" y="675"/>
                      </a:lnTo>
                      <a:cubicBezTo>
                        <a:pt x="2708" y="2069"/>
                        <a:pt x="5114" y="3254"/>
                        <a:pt x="7543" y="4518"/>
                      </a:cubicBezTo>
                      <a:cubicBezTo>
                        <a:pt x="8219" y="4886"/>
                        <a:pt x="8923" y="5202"/>
                        <a:pt x="9648" y="54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7" name="Freeform 5076">
                  <a:extLst>
                    <a:ext uri="{FF2B5EF4-FFF2-40B4-BE49-F238E27FC236}">
                      <a16:creationId xmlns:a16="http://schemas.microsoft.com/office/drawing/2014/main" id="{A9D89313-C5A2-7CE2-E8F9-E8341C394B9C}"/>
                    </a:ext>
                  </a:extLst>
                </p:cNvPr>
                <p:cNvSpPr/>
                <p:nvPr/>
              </p:nvSpPr>
              <p:spPr>
                <a:xfrm rot="-780000">
                  <a:off x="1737490" y="4014731"/>
                  <a:ext cx="4352" cy="2550"/>
                </a:xfrm>
                <a:custGeom>
                  <a:avLst/>
                  <a:gdLst>
                    <a:gd name="connsiteX0" fmla="*/ 3796 w 4352"/>
                    <a:gd name="connsiteY0" fmla="*/ 1649 h 2550"/>
                    <a:gd name="connsiteX1" fmla="*/ 1009 w 4352"/>
                    <a:gd name="connsiteY1" fmla="*/ 683 h 2550"/>
                    <a:gd name="connsiteX2" fmla="*/ 638 w 4352"/>
                    <a:gd name="connsiteY2" fmla="*/ 683 h 2550"/>
                    <a:gd name="connsiteX3" fmla="*/ 364 w 4352"/>
                    <a:gd name="connsiteY3" fmla="*/ 1821 h 2550"/>
                    <a:gd name="connsiteX4" fmla="*/ 4428 w 4352"/>
                    <a:gd name="connsiteY4" fmla="*/ 3136 h 2550"/>
                    <a:gd name="connsiteX5" fmla="*/ 4702 w 4352"/>
                    <a:gd name="connsiteY5" fmla="*/ 3234 h 2550"/>
                    <a:gd name="connsiteX6" fmla="*/ 3796 w 4352"/>
                    <a:gd name="connsiteY6" fmla="*/ 1649 h 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 h="2550">
                      <a:moveTo>
                        <a:pt x="3796" y="1649"/>
                      </a:moveTo>
                      <a:cubicBezTo>
                        <a:pt x="2938" y="1152"/>
                        <a:pt x="1992" y="824"/>
                        <a:pt x="1009" y="683"/>
                      </a:cubicBezTo>
                      <a:cubicBezTo>
                        <a:pt x="886" y="696"/>
                        <a:pt x="761" y="696"/>
                        <a:pt x="638" y="683"/>
                      </a:cubicBezTo>
                      <a:cubicBezTo>
                        <a:pt x="612" y="1075"/>
                        <a:pt x="519" y="1460"/>
                        <a:pt x="364" y="1821"/>
                      </a:cubicBezTo>
                      <a:cubicBezTo>
                        <a:pt x="1746" y="2170"/>
                        <a:pt x="3103" y="2609"/>
                        <a:pt x="4428" y="3136"/>
                      </a:cubicBezTo>
                      <a:lnTo>
                        <a:pt x="4702" y="3234"/>
                      </a:lnTo>
                      <a:cubicBezTo>
                        <a:pt x="4796" y="2561"/>
                        <a:pt x="4424" y="1910"/>
                        <a:pt x="3796" y="16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8" name="Freeform 5077">
                  <a:extLst>
                    <a:ext uri="{FF2B5EF4-FFF2-40B4-BE49-F238E27FC236}">
                      <a16:creationId xmlns:a16="http://schemas.microsoft.com/office/drawing/2014/main" id="{853B6732-C07E-E028-767D-09A950D52233}"/>
                    </a:ext>
                  </a:extLst>
                </p:cNvPr>
                <p:cNvSpPr/>
                <p:nvPr/>
              </p:nvSpPr>
              <p:spPr>
                <a:xfrm rot="-780000">
                  <a:off x="1722399" y="4138237"/>
                  <a:ext cx="148" cy="371"/>
                </a:xfrm>
                <a:custGeom>
                  <a:avLst/>
                  <a:gdLst>
                    <a:gd name="connsiteX0" fmla="*/ 511 w 148"/>
                    <a:gd name="connsiteY0" fmla="*/ 705 h 371"/>
                    <a:gd name="connsiteX1" fmla="*/ 362 w 148"/>
                    <a:gd name="connsiteY1" fmla="*/ 1077 h 371"/>
                    <a:gd name="connsiteX2" fmla="*/ 362 w 148"/>
                    <a:gd name="connsiteY2" fmla="*/ 1077 h 371"/>
                  </a:gdLst>
                  <a:ahLst/>
                  <a:cxnLst>
                    <a:cxn ang="0">
                      <a:pos x="connsiteX0" y="connsiteY0"/>
                    </a:cxn>
                    <a:cxn ang="0">
                      <a:pos x="connsiteX1" y="connsiteY1"/>
                    </a:cxn>
                    <a:cxn ang="0">
                      <a:pos x="connsiteX2" y="connsiteY2"/>
                    </a:cxn>
                  </a:cxnLst>
                  <a:rect l="l" t="t" r="r" b="b"/>
                  <a:pathLst>
                    <a:path w="148" h="371">
                      <a:moveTo>
                        <a:pt x="511" y="705"/>
                      </a:moveTo>
                      <a:lnTo>
                        <a:pt x="362" y="1077"/>
                      </a:lnTo>
                      <a:lnTo>
                        <a:pt x="362" y="1077"/>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79" name="Freeform 5078">
                  <a:extLst>
                    <a:ext uri="{FF2B5EF4-FFF2-40B4-BE49-F238E27FC236}">
                      <a16:creationId xmlns:a16="http://schemas.microsoft.com/office/drawing/2014/main" id="{76531627-214C-F1C7-9D22-46AF6C164E03}"/>
                    </a:ext>
                  </a:extLst>
                </p:cNvPr>
                <p:cNvSpPr/>
                <p:nvPr/>
              </p:nvSpPr>
              <p:spPr>
                <a:xfrm rot="-780000">
                  <a:off x="1730060" y="4084322"/>
                  <a:ext cx="47" cy="1115"/>
                </a:xfrm>
                <a:custGeom>
                  <a:avLst/>
                  <a:gdLst>
                    <a:gd name="connsiteX0" fmla="*/ 387 w 47"/>
                    <a:gd name="connsiteY0" fmla="*/ 1337 h 1115"/>
                    <a:gd name="connsiteX1" fmla="*/ 411 w 47"/>
                    <a:gd name="connsiteY1" fmla="*/ 793 h 1115"/>
                    <a:gd name="connsiteX2" fmla="*/ 387 w 47"/>
                    <a:gd name="connsiteY2" fmla="*/ 695 h 1115"/>
                    <a:gd name="connsiteX3" fmla="*/ 364 w 47"/>
                    <a:gd name="connsiteY3" fmla="*/ 1810 h 1115"/>
                    <a:gd name="connsiteX4" fmla="*/ 387 w 47"/>
                    <a:gd name="connsiteY4" fmla="*/ 1337 h 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 h="1115">
                      <a:moveTo>
                        <a:pt x="387" y="1337"/>
                      </a:moveTo>
                      <a:cubicBezTo>
                        <a:pt x="387" y="1188"/>
                        <a:pt x="411" y="965"/>
                        <a:pt x="411" y="793"/>
                      </a:cubicBezTo>
                      <a:lnTo>
                        <a:pt x="387" y="695"/>
                      </a:lnTo>
                      <a:cubicBezTo>
                        <a:pt x="364" y="1067"/>
                        <a:pt x="364" y="1439"/>
                        <a:pt x="364" y="1810"/>
                      </a:cubicBezTo>
                      <a:cubicBezTo>
                        <a:pt x="360" y="1652"/>
                        <a:pt x="367" y="1494"/>
                        <a:pt x="387" y="133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0" name="Freeform 5079">
                  <a:extLst>
                    <a:ext uri="{FF2B5EF4-FFF2-40B4-BE49-F238E27FC236}">
                      <a16:creationId xmlns:a16="http://schemas.microsoft.com/office/drawing/2014/main" id="{E8361ABB-D200-539F-F91F-18C274B86089}"/>
                    </a:ext>
                  </a:extLst>
                </p:cNvPr>
                <p:cNvSpPr/>
                <p:nvPr/>
              </p:nvSpPr>
              <p:spPr>
                <a:xfrm rot="-780000">
                  <a:off x="1745352" y="4096112"/>
                  <a:ext cx="3469" cy="2569"/>
                </a:xfrm>
                <a:custGeom>
                  <a:avLst/>
                  <a:gdLst>
                    <a:gd name="connsiteX0" fmla="*/ 1977 w 3469"/>
                    <a:gd name="connsiteY0" fmla="*/ 2426 h 2569"/>
                    <a:gd name="connsiteX1" fmla="*/ 3538 w 3469"/>
                    <a:gd name="connsiteY1" fmla="*/ 3243 h 2569"/>
                    <a:gd name="connsiteX2" fmla="*/ 3835 w 3469"/>
                    <a:gd name="connsiteY2" fmla="*/ 3267 h 2569"/>
                    <a:gd name="connsiteX3" fmla="*/ 2772 w 3469"/>
                    <a:gd name="connsiteY3" fmla="*/ 1873 h 2569"/>
                    <a:gd name="connsiteX4" fmla="*/ 1977 w 3469"/>
                    <a:gd name="connsiteY4" fmla="*/ 971 h 2569"/>
                    <a:gd name="connsiteX5" fmla="*/ 640 w 3469"/>
                    <a:gd name="connsiteY5" fmla="*/ 697 h 2569"/>
                    <a:gd name="connsiteX6" fmla="*/ 366 w 3469"/>
                    <a:gd name="connsiteY6" fmla="*/ 1315 h 2569"/>
                    <a:gd name="connsiteX7" fmla="*/ 1977 w 3469"/>
                    <a:gd name="connsiteY7" fmla="*/ 2426 h 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9" h="2569">
                      <a:moveTo>
                        <a:pt x="1977" y="2426"/>
                      </a:moveTo>
                      <a:cubicBezTo>
                        <a:pt x="2422" y="2823"/>
                        <a:pt x="2958" y="3104"/>
                        <a:pt x="3538" y="3243"/>
                      </a:cubicBezTo>
                      <a:lnTo>
                        <a:pt x="3835" y="3267"/>
                      </a:lnTo>
                      <a:cubicBezTo>
                        <a:pt x="3528" y="2768"/>
                        <a:pt x="3172" y="2301"/>
                        <a:pt x="2772" y="1873"/>
                      </a:cubicBezTo>
                      <a:cubicBezTo>
                        <a:pt x="2485" y="1593"/>
                        <a:pt x="2219" y="1291"/>
                        <a:pt x="1977" y="971"/>
                      </a:cubicBezTo>
                      <a:cubicBezTo>
                        <a:pt x="1523" y="926"/>
                        <a:pt x="1075" y="835"/>
                        <a:pt x="640" y="697"/>
                      </a:cubicBezTo>
                      <a:cubicBezTo>
                        <a:pt x="575" y="914"/>
                        <a:pt x="483" y="1122"/>
                        <a:pt x="366" y="1315"/>
                      </a:cubicBezTo>
                      <a:cubicBezTo>
                        <a:pt x="1016" y="1485"/>
                        <a:pt x="1587" y="1878"/>
                        <a:pt x="1977" y="24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1" name="Freeform 5080">
                  <a:extLst>
                    <a:ext uri="{FF2B5EF4-FFF2-40B4-BE49-F238E27FC236}">
                      <a16:creationId xmlns:a16="http://schemas.microsoft.com/office/drawing/2014/main" id="{76F15807-7ED3-5607-51B3-CE276A222261}"/>
                    </a:ext>
                  </a:extLst>
                </p:cNvPr>
                <p:cNvSpPr/>
                <p:nvPr/>
              </p:nvSpPr>
              <p:spPr>
                <a:xfrm rot="-780000">
                  <a:off x="1725777" y="3984180"/>
                  <a:ext cx="8504" cy="8479"/>
                </a:xfrm>
                <a:custGeom>
                  <a:avLst/>
                  <a:gdLst>
                    <a:gd name="connsiteX0" fmla="*/ 1225 w 8504"/>
                    <a:gd name="connsiteY0" fmla="*/ 1570 h 8479"/>
                    <a:gd name="connsiteX1" fmla="*/ 1202 w 8504"/>
                    <a:gd name="connsiteY1" fmla="*/ 1495 h 8479"/>
                    <a:gd name="connsiteX2" fmla="*/ 607 w 8504"/>
                    <a:gd name="connsiteY2" fmla="*/ 924 h 8479"/>
                    <a:gd name="connsiteX3" fmla="*/ 361 w 8504"/>
                    <a:gd name="connsiteY3" fmla="*/ 678 h 8479"/>
                    <a:gd name="connsiteX4" fmla="*/ 2916 w 8504"/>
                    <a:gd name="connsiteY4" fmla="*/ 6504 h 8479"/>
                    <a:gd name="connsiteX5" fmla="*/ 6288 w 8504"/>
                    <a:gd name="connsiteY5" fmla="*/ 8957 h 8479"/>
                    <a:gd name="connsiteX6" fmla="*/ 7751 w 8504"/>
                    <a:gd name="connsiteY6" fmla="*/ 9157 h 8479"/>
                    <a:gd name="connsiteX7" fmla="*/ 8815 w 8504"/>
                    <a:gd name="connsiteY7" fmla="*/ 8539 h 8479"/>
                    <a:gd name="connsiteX8" fmla="*/ 7798 w 8504"/>
                    <a:gd name="connsiteY8" fmla="*/ 7721 h 8479"/>
                    <a:gd name="connsiteX9" fmla="*/ 4425 w 8504"/>
                    <a:gd name="connsiteY9" fmla="*/ 5068 h 8479"/>
                    <a:gd name="connsiteX10" fmla="*/ 4128 w 8504"/>
                    <a:gd name="connsiteY10" fmla="*/ 3182 h 8479"/>
                    <a:gd name="connsiteX11" fmla="*/ 2317 w 8504"/>
                    <a:gd name="connsiteY11" fmla="*/ 3233 h 8479"/>
                    <a:gd name="connsiteX12" fmla="*/ 1225 w 8504"/>
                    <a:gd name="connsiteY12" fmla="*/ 1570 h 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4" h="8479">
                      <a:moveTo>
                        <a:pt x="1225" y="1570"/>
                      </a:moveTo>
                      <a:lnTo>
                        <a:pt x="1202" y="1495"/>
                      </a:lnTo>
                      <a:cubicBezTo>
                        <a:pt x="981" y="1331"/>
                        <a:pt x="781" y="1139"/>
                        <a:pt x="607" y="924"/>
                      </a:cubicBezTo>
                      <a:lnTo>
                        <a:pt x="361" y="678"/>
                      </a:lnTo>
                      <a:cubicBezTo>
                        <a:pt x="1030" y="2638"/>
                        <a:pt x="2219" y="4571"/>
                        <a:pt x="2916" y="6504"/>
                      </a:cubicBezTo>
                      <a:cubicBezTo>
                        <a:pt x="3239" y="8069"/>
                        <a:pt x="4700" y="9132"/>
                        <a:pt x="6288" y="8957"/>
                      </a:cubicBezTo>
                      <a:cubicBezTo>
                        <a:pt x="6783" y="8947"/>
                        <a:pt x="7277" y="9014"/>
                        <a:pt x="7751" y="9157"/>
                      </a:cubicBezTo>
                      <a:cubicBezTo>
                        <a:pt x="8271" y="9106"/>
                        <a:pt x="8680" y="8934"/>
                        <a:pt x="8815" y="8539"/>
                      </a:cubicBezTo>
                      <a:cubicBezTo>
                        <a:pt x="8987" y="8075"/>
                        <a:pt x="8740" y="7847"/>
                        <a:pt x="7798" y="7721"/>
                      </a:cubicBezTo>
                      <a:cubicBezTo>
                        <a:pt x="4351" y="7257"/>
                        <a:pt x="3510" y="6704"/>
                        <a:pt x="4425" y="5068"/>
                      </a:cubicBezTo>
                      <a:cubicBezTo>
                        <a:pt x="4840" y="4460"/>
                        <a:pt x="4710" y="3634"/>
                        <a:pt x="4128" y="3182"/>
                      </a:cubicBezTo>
                      <a:cubicBezTo>
                        <a:pt x="3533" y="3310"/>
                        <a:pt x="2919" y="3328"/>
                        <a:pt x="2317" y="3233"/>
                      </a:cubicBezTo>
                      <a:cubicBezTo>
                        <a:pt x="1908" y="3159"/>
                        <a:pt x="1323" y="2165"/>
                        <a:pt x="1225" y="15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2" name="Freeform 5081">
                  <a:extLst>
                    <a:ext uri="{FF2B5EF4-FFF2-40B4-BE49-F238E27FC236}">
                      <a16:creationId xmlns:a16="http://schemas.microsoft.com/office/drawing/2014/main" id="{AD497658-949D-4886-3A3C-A3F4F0730EED}"/>
                    </a:ext>
                  </a:extLst>
                </p:cNvPr>
                <p:cNvSpPr/>
                <p:nvPr/>
              </p:nvSpPr>
              <p:spPr>
                <a:xfrm rot="-780000">
                  <a:off x="1707457" y="3991830"/>
                  <a:ext cx="50714" cy="26285"/>
                </a:xfrm>
                <a:custGeom>
                  <a:avLst/>
                  <a:gdLst>
                    <a:gd name="connsiteX0" fmla="*/ 32974 w 50714"/>
                    <a:gd name="connsiteY0" fmla="*/ 6714 h 26285"/>
                    <a:gd name="connsiteX1" fmla="*/ 32802 w 50714"/>
                    <a:gd name="connsiteY1" fmla="*/ 6840 h 26285"/>
                    <a:gd name="connsiteX2" fmla="*/ 31339 w 50714"/>
                    <a:gd name="connsiteY2" fmla="*/ 8234 h 26285"/>
                    <a:gd name="connsiteX3" fmla="*/ 29133 w 50714"/>
                    <a:gd name="connsiteY3" fmla="*/ 9028 h 26285"/>
                    <a:gd name="connsiteX4" fmla="*/ 28859 w 50714"/>
                    <a:gd name="connsiteY4" fmla="*/ 8903 h 26285"/>
                    <a:gd name="connsiteX5" fmla="*/ 25960 w 50714"/>
                    <a:gd name="connsiteY5" fmla="*/ 6422 h 26285"/>
                    <a:gd name="connsiteX6" fmla="*/ 25812 w 50714"/>
                    <a:gd name="connsiteY6" fmla="*/ 6570 h 26285"/>
                    <a:gd name="connsiteX7" fmla="*/ 22788 w 50714"/>
                    <a:gd name="connsiteY7" fmla="*/ 7068 h 26285"/>
                    <a:gd name="connsiteX8" fmla="*/ 18947 w 50714"/>
                    <a:gd name="connsiteY8" fmla="*/ 5283 h 26285"/>
                    <a:gd name="connsiteX9" fmla="*/ 18575 w 50714"/>
                    <a:gd name="connsiteY9" fmla="*/ 4294 h 26285"/>
                    <a:gd name="connsiteX10" fmla="*/ 16541 w 50714"/>
                    <a:gd name="connsiteY10" fmla="*/ 3871 h 26285"/>
                    <a:gd name="connsiteX11" fmla="*/ 15723 w 50714"/>
                    <a:gd name="connsiteY11" fmla="*/ 2477 h 26285"/>
                    <a:gd name="connsiteX12" fmla="*/ 19044 w 50714"/>
                    <a:gd name="connsiteY12" fmla="*/ 1548 h 26285"/>
                    <a:gd name="connsiteX13" fmla="*/ 20261 w 50714"/>
                    <a:gd name="connsiteY13" fmla="*/ 3160 h 26285"/>
                    <a:gd name="connsiteX14" fmla="*/ 20112 w 50714"/>
                    <a:gd name="connsiteY14" fmla="*/ 3360 h 26285"/>
                    <a:gd name="connsiteX15" fmla="*/ 21747 w 50714"/>
                    <a:gd name="connsiteY15" fmla="*/ 3434 h 26285"/>
                    <a:gd name="connsiteX16" fmla="*/ 24497 w 50714"/>
                    <a:gd name="connsiteY16" fmla="*/ 4178 h 26285"/>
                    <a:gd name="connsiteX17" fmla="*/ 24400 w 50714"/>
                    <a:gd name="connsiteY17" fmla="*/ 3931 h 26285"/>
                    <a:gd name="connsiteX18" fmla="*/ 22393 w 50714"/>
                    <a:gd name="connsiteY18" fmla="*/ 679 h 26285"/>
                    <a:gd name="connsiteX19" fmla="*/ 22393 w 50714"/>
                    <a:gd name="connsiteY19" fmla="*/ 679 h 26285"/>
                    <a:gd name="connsiteX20" fmla="*/ 20930 w 50714"/>
                    <a:gd name="connsiteY20" fmla="*/ 777 h 26285"/>
                    <a:gd name="connsiteX21" fmla="*/ 18180 w 50714"/>
                    <a:gd name="connsiteY21" fmla="*/ 976 h 26285"/>
                    <a:gd name="connsiteX22" fmla="*/ 17414 w 50714"/>
                    <a:gd name="connsiteY22" fmla="*/ 1274 h 26285"/>
                    <a:gd name="connsiteX23" fmla="*/ 16485 w 50714"/>
                    <a:gd name="connsiteY23" fmla="*/ 1325 h 26285"/>
                    <a:gd name="connsiteX24" fmla="*/ 15022 w 50714"/>
                    <a:gd name="connsiteY24" fmla="*/ 2045 h 26285"/>
                    <a:gd name="connsiteX25" fmla="*/ 14204 w 50714"/>
                    <a:gd name="connsiteY25" fmla="*/ 3183 h 26285"/>
                    <a:gd name="connsiteX26" fmla="*/ 10660 w 50714"/>
                    <a:gd name="connsiteY26" fmla="*/ 4275 h 26285"/>
                    <a:gd name="connsiteX27" fmla="*/ 11352 w 50714"/>
                    <a:gd name="connsiteY27" fmla="*/ 6162 h 26285"/>
                    <a:gd name="connsiteX28" fmla="*/ 10512 w 50714"/>
                    <a:gd name="connsiteY28" fmla="*/ 7997 h 26285"/>
                    <a:gd name="connsiteX29" fmla="*/ 9318 w 50714"/>
                    <a:gd name="connsiteY29" fmla="*/ 6315 h 26285"/>
                    <a:gd name="connsiteX30" fmla="*/ 9244 w 50714"/>
                    <a:gd name="connsiteY30" fmla="*/ 6018 h 26285"/>
                    <a:gd name="connsiteX31" fmla="*/ 8352 w 50714"/>
                    <a:gd name="connsiteY31" fmla="*/ 3834 h 26285"/>
                    <a:gd name="connsiteX32" fmla="*/ 3842 w 50714"/>
                    <a:gd name="connsiteY32" fmla="*/ 2993 h 26285"/>
                    <a:gd name="connsiteX33" fmla="*/ 3377 w 50714"/>
                    <a:gd name="connsiteY33" fmla="*/ 3313 h 26285"/>
                    <a:gd name="connsiteX34" fmla="*/ 2286 w 50714"/>
                    <a:gd name="connsiteY34" fmla="*/ 4006 h 26285"/>
                    <a:gd name="connsiteX35" fmla="*/ 1891 w 50714"/>
                    <a:gd name="connsiteY35" fmla="*/ 3657 h 26285"/>
                    <a:gd name="connsiteX36" fmla="*/ 1496 w 50714"/>
                    <a:gd name="connsiteY36" fmla="*/ 2965 h 26285"/>
                    <a:gd name="connsiteX37" fmla="*/ 1199 w 50714"/>
                    <a:gd name="connsiteY37" fmla="*/ 2394 h 26285"/>
                    <a:gd name="connsiteX38" fmla="*/ 358 w 50714"/>
                    <a:gd name="connsiteY38" fmla="*/ 2096 h 26285"/>
                    <a:gd name="connsiteX39" fmla="*/ 953 w 50714"/>
                    <a:gd name="connsiteY39" fmla="*/ 4949 h 26285"/>
                    <a:gd name="connsiteX40" fmla="*/ 2639 w 50714"/>
                    <a:gd name="connsiteY40" fmla="*/ 4926 h 26285"/>
                    <a:gd name="connsiteX41" fmla="*/ 9680 w 50714"/>
                    <a:gd name="connsiteY41" fmla="*/ 8248 h 26285"/>
                    <a:gd name="connsiteX42" fmla="*/ 8663 w 50714"/>
                    <a:gd name="connsiteY42" fmla="*/ 10306 h 26285"/>
                    <a:gd name="connsiteX43" fmla="*/ 8514 w 50714"/>
                    <a:gd name="connsiteY43" fmla="*/ 11398 h 26285"/>
                    <a:gd name="connsiteX44" fmla="*/ 11190 w 50714"/>
                    <a:gd name="connsiteY44" fmla="*/ 12936 h 26285"/>
                    <a:gd name="connsiteX45" fmla="*/ 12082 w 50714"/>
                    <a:gd name="connsiteY45" fmla="*/ 12810 h 26285"/>
                    <a:gd name="connsiteX46" fmla="*/ 13419 w 50714"/>
                    <a:gd name="connsiteY46" fmla="*/ 13456 h 26285"/>
                    <a:gd name="connsiteX47" fmla="*/ 13145 w 50714"/>
                    <a:gd name="connsiteY47" fmla="*/ 14074 h 26285"/>
                    <a:gd name="connsiteX48" fmla="*/ 18055 w 50714"/>
                    <a:gd name="connsiteY48" fmla="*/ 16778 h 26285"/>
                    <a:gd name="connsiteX49" fmla="*/ 17929 w 50714"/>
                    <a:gd name="connsiteY49" fmla="*/ 15384 h 26285"/>
                    <a:gd name="connsiteX50" fmla="*/ 16912 w 50714"/>
                    <a:gd name="connsiteY50" fmla="*/ 14455 h 26285"/>
                    <a:gd name="connsiteX51" fmla="*/ 16448 w 50714"/>
                    <a:gd name="connsiteY51" fmla="*/ 12322 h 26285"/>
                    <a:gd name="connsiteX52" fmla="*/ 17065 w 50714"/>
                    <a:gd name="connsiteY52" fmla="*/ 12099 h 26285"/>
                    <a:gd name="connsiteX53" fmla="*/ 17660 w 50714"/>
                    <a:gd name="connsiteY53" fmla="*/ 9372 h 26285"/>
                    <a:gd name="connsiteX54" fmla="*/ 19569 w 50714"/>
                    <a:gd name="connsiteY54" fmla="*/ 9024 h 26285"/>
                    <a:gd name="connsiteX55" fmla="*/ 21032 w 50714"/>
                    <a:gd name="connsiteY55" fmla="*/ 13312 h 26285"/>
                    <a:gd name="connsiteX56" fmla="*/ 21650 w 50714"/>
                    <a:gd name="connsiteY56" fmla="*/ 13777 h 26285"/>
                    <a:gd name="connsiteX57" fmla="*/ 23656 w 50714"/>
                    <a:gd name="connsiteY57" fmla="*/ 13902 h 26285"/>
                    <a:gd name="connsiteX58" fmla="*/ 27372 w 50714"/>
                    <a:gd name="connsiteY58" fmla="*/ 13182 h 26285"/>
                    <a:gd name="connsiteX59" fmla="*/ 27916 w 50714"/>
                    <a:gd name="connsiteY59" fmla="*/ 13280 h 26285"/>
                    <a:gd name="connsiteX60" fmla="*/ 28162 w 50714"/>
                    <a:gd name="connsiteY60" fmla="*/ 12685 h 26285"/>
                    <a:gd name="connsiteX61" fmla="*/ 27665 w 50714"/>
                    <a:gd name="connsiteY61" fmla="*/ 12513 h 26285"/>
                    <a:gd name="connsiteX62" fmla="*/ 26425 w 50714"/>
                    <a:gd name="connsiteY62" fmla="*/ 11867 h 26285"/>
                    <a:gd name="connsiteX63" fmla="*/ 26104 w 50714"/>
                    <a:gd name="connsiteY63" fmla="*/ 11667 h 26285"/>
                    <a:gd name="connsiteX64" fmla="*/ 25640 w 50714"/>
                    <a:gd name="connsiteY64" fmla="*/ 10376 h 26285"/>
                    <a:gd name="connsiteX65" fmla="*/ 27697 w 50714"/>
                    <a:gd name="connsiteY65" fmla="*/ 9879 h 26285"/>
                    <a:gd name="connsiteX66" fmla="*/ 29829 w 50714"/>
                    <a:gd name="connsiteY66" fmla="*/ 10497 h 26285"/>
                    <a:gd name="connsiteX67" fmla="*/ 31539 w 50714"/>
                    <a:gd name="connsiteY67" fmla="*/ 11514 h 26285"/>
                    <a:gd name="connsiteX68" fmla="*/ 31887 w 50714"/>
                    <a:gd name="connsiteY68" fmla="*/ 11788 h 26285"/>
                    <a:gd name="connsiteX69" fmla="*/ 31167 w 50714"/>
                    <a:gd name="connsiteY69" fmla="*/ 13154 h 26285"/>
                    <a:gd name="connsiteX70" fmla="*/ 31116 w 50714"/>
                    <a:gd name="connsiteY70" fmla="*/ 13154 h 26285"/>
                    <a:gd name="connsiteX71" fmla="*/ 31339 w 50714"/>
                    <a:gd name="connsiteY71" fmla="*/ 15756 h 26285"/>
                    <a:gd name="connsiteX72" fmla="*/ 31413 w 50714"/>
                    <a:gd name="connsiteY72" fmla="*/ 16221 h 26285"/>
                    <a:gd name="connsiteX73" fmla="*/ 31585 w 50714"/>
                    <a:gd name="connsiteY73" fmla="*/ 16272 h 26285"/>
                    <a:gd name="connsiteX74" fmla="*/ 37437 w 50714"/>
                    <a:gd name="connsiteY74" fmla="*/ 16049 h 26285"/>
                    <a:gd name="connsiteX75" fmla="*/ 39295 w 50714"/>
                    <a:gd name="connsiteY75" fmla="*/ 16643 h 26285"/>
                    <a:gd name="connsiteX76" fmla="*/ 38329 w 50714"/>
                    <a:gd name="connsiteY76" fmla="*/ 18037 h 26285"/>
                    <a:gd name="connsiteX77" fmla="*/ 35106 w 50714"/>
                    <a:gd name="connsiteY77" fmla="*/ 19329 h 26285"/>
                    <a:gd name="connsiteX78" fmla="*/ 32156 w 50714"/>
                    <a:gd name="connsiteY78" fmla="*/ 20096 h 26285"/>
                    <a:gd name="connsiteX79" fmla="*/ 30763 w 50714"/>
                    <a:gd name="connsiteY79" fmla="*/ 20021 h 26285"/>
                    <a:gd name="connsiteX80" fmla="*/ 31306 w 50714"/>
                    <a:gd name="connsiteY80" fmla="*/ 20486 h 26285"/>
                    <a:gd name="connsiteX81" fmla="*/ 33387 w 50714"/>
                    <a:gd name="connsiteY81" fmla="*/ 21006 h 26285"/>
                    <a:gd name="connsiteX82" fmla="*/ 35710 w 50714"/>
                    <a:gd name="connsiteY82" fmla="*/ 21229 h 26285"/>
                    <a:gd name="connsiteX83" fmla="*/ 36378 w 50714"/>
                    <a:gd name="connsiteY83" fmla="*/ 20932 h 26285"/>
                    <a:gd name="connsiteX84" fmla="*/ 36578 w 50714"/>
                    <a:gd name="connsiteY84" fmla="*/ 21206 h 26285"/>
                    <a:gd name="connsiteX85" fmla="*/ 39365 w 50714"/>
                    <a:gd name="connsiteY85" fmla="*/ 21108 h 26285"/>
                    <a:gd name="connsiteX86" fmla="*/ 41687 w 50714"/>
                    <a:gd name="connsiteY86" fmla="*/ 22247 h 26285"/>
                    <a:gd name="connsiteX87" fmla="*/ 41664 w 50714"/>
                    <a:gd name="connsiteY87" fmla="*/ 23092 h 26285"/>
                    <a:gd name="connsiteX88" fmla="*/ 43058 w 50714"/>
                    <a:gd name="connsiteY88" fmla="*/ 23292 h 26285"/>
                    <a:gd name="connsiteX89" fmla="*/ 45190 w 50714"/>
                    <a:gd name="connsiteY89" fmla="*/ 26763 h 26285"/>
                    <a:gd name="connsiteX90" fmla="*/ 45882 w 50714"/>
                    <a:gd name="connsiteY90" fmla="*/ 26963 h 26285"/>
                    <a:gd name="connsiteX91" fmla="*/ 46551 w 50714"/>
                    <a:gd name="connsiteY91" fmla="*/ 26614 h 26285"/>
                    <a:gd name="connsiteX92" fmla="*/ 46945 w 50714"/>
                    <a:gd name="connsiteY92" fmla="*/ 24482 h 26285"/>
                    <a:gd name="connsiteX93" fmla="*/ 44739 w 50714"/>
                    <a:gd name="connsiteY93" fmla="*/ 22372 h 26285"/>
                    <a:gd name="connsiteX94" fmla="*/ 44790 w 50714"/>
                    <a:gd name="connsiteY94" fmla="*/ 21280 h 26285"/>
                    <a:gd name="connsiteX95" fmla="*/ 44939 w 50714"/>
                    <a:gd name="connsiteY95" fmla="*/ 21108 h 26285"/>
                    <a:gd name="connsiteX96" fmla="*/ 44010 w 50714"/>
                    <a:gd name="connsiteY96" fmla="*/ 20983 h 26285"/>
                    <a:gd name="connsiteX97" fmla="*/ 41158 w 50714"/>
                    <a:gd name="connsiteY97" fmla="*/ 20388 h 26285"/>
                    <a:gd name="connsiteX98" fmla="*/ 41999 w 50714"/>
                    <a:gd name="connsiteY98" fmla="*/ 18205 h 26285"/>
                    <a:gd name="connsiteX99" fmla="*/ 47702 w 50714"/>
                    <a:gd name="connsiteY99" fmla="*/ 17982 h 26285"/>
                    <a:gd name="connsiteX100" fmla="*/ 51051 w 50714"/>
                    <a:gd name="connsiteY100" fmla="*/ 17289 h 26285"/>
                    <a:gd name="connsiteX101" fmla="*/ 50480 w 50714"/>
                    <a:gd name="connsiteY101" fmla="*/ 16323 h 26285"/>
                    <a:gd name="connsiteX102" fmla="*/ 45547 w 50714"/>
                    <a:gd name="connsiteY102" fmla="*/ 15542 h 26285"/>
                    <a:gd name="connsiteX103" fmla="*/ 43225 w 50714"/>
                    <a:gd name="connsiteY103" fmla="*/ 16007 h 26285"/>
                    <a:gd name="connsiteX104" fmla="*/ 39704 w 50714"/>
                    <a:gd name="connsiteY104" fmla="*/ 15078 h 26285"/>
                    <a:gd name="connsiteX105" fmla="*/ 40921 w 50714"/>
                    <a:gd name="connsiteY105" fmla="*/ 13071 h 26285"/>
                    <a:gd name="connsiteX106" fmla="*/ 41070 w 50714"/>
                    <a:gd name="connsiteY106" fmla="*/ 13071 h 26285"/>
                    <a:gd name="connsiteX107" fmla="*/ 43392 w 50714"/>
                    <a:gd name="connsiteY107" fmla="*/ 11853 h 26285"/>
                    <a:gd name="connsiteX108" fmla="*/ 39597 w 50714"/>
                    <a:gd name="connsiteY108" fmla="*/ 10562 h 26285"/>
                    <a:gd name="connsiteX109" fmla="*/ 39574 w 50714"/>
                    <a:gd name="connsiteY109" fmla="*/ 11825 h 26285"/>
                    <a:gd name="connsiteX110" fmla="*/ 37368 w 50714"/>
                    <a:gd name="connsiteY110" fmla="*/ 12369 h 26285"/>
                    <a:gd name="connsiteX111" fmla="*/ 34270 w 50714"/>
                    <a:gd name="connsiteY111" fmla="*/ 9419 h 26285"/>
                    <a:gd name="connsiteX112" fmla="*/ 34047 w 50714"/>
                    <a:gd name="connsiteY112" fmla="*/ 9270 h 26285"/>
                    <a:gd name="connsiteX113" fmla="*/ 33229 w 50714"/>
                    <a:gd name="connsiteY113" fmla="*/ 8029 h 26285"/>
                    <a:gd name="connsiteX114" fmla="*/ 34716 w 50714"/>
                    <a:gd name="connsiteY114" fmla="*/ 7634 h 26285"/>
                    <a:gd name="connsiteX115" fmla="*/ 37270 w 50714"/>
                    <a:gd name="connsiteY115" fmla="*/ 7435 h 26285"/>
                    <a:gd name="connsiteX116" fmla="*/ 36996 w 50714"/>
                    <a:gd name="connsiteY116" fmla="*/ 5112 h 26285"/>
                    <a:gd name="connsiteX117" fmla="*/ 33280 w 50714"/>
                    <a:gd name="connsiteY117" fmla="*/ 5706 h 26285"/>
                    <a:gd name="connsiteX118" fmla="*/ 33257 w 50714"/>
                    <a:gd name="connsiteY118" fmla="*/ 5855 h 26285"/>
                    <a:gd name="connsiteX119" fmla="*/ 32974 w 50714"/>
                    <a:gd name="connsiteY119" fmla="*/ 6714 h 2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0714" h="26285">
                      <a:moveTo>
                        <a:pt x="32974" y="6714"/>
                      </a:moveTo>
                      <a:lnTo>
                        <a:pt x="32802" y="6840"/>
                      </a:lnTo>
                      <a:cubicBezTo>
                        <a:pt x="32337" y="7212"/>
                        <a:pt x="31836" y="7769"/>
                        <a:pt x="31339" y="8234"/>
                      </a:cubicBezTo>
                      <a:cubicBezTo>
                        <a:pt x="30780" y="8847"/>
                        <a:pt x="29954" y="9144"/>
                        <a:pt x="29133" y="9028"/>
                      </a:cubicBezTo>
                      <a:lnTo>
                        <a:pt x="28859" y="8903"/>
                      </a:lnTo>
                      <a:cubicBezTo>
                        <a:pt x="27827" y="8156"/>
                        <a:pt x="26857" y="7326"/>
                        <a:pt x="25960" y="6422"/>
                      </a:cubicBezTo>
                      <a:lnTo>
                        <a:pt x="25812" y="6570"/>
                      </a:lnTo>
                      <a:cubicBezTo>
                        <a:pt x="25347" y="7165"/>
                        <a:pt x="24223" y="7337"/>
                        <a:pt x="22788" y="7068"/>
                      </a:cubicBezTo>
                      <a:cubicBezTo>
                        <a:pt x="21340" y="6936"/>
                        <a:pt x="19982" y="6305"/>
                        <a:pt x="18947" y="5283"/>
                      </a:cubicBezTo>
                      <a:cubicBezTo>
                        <a:pt x="18704" y="5011"/>
                        <a:pt x="18572" y="4659"/>
                        <a:pt x="18575" y="4294"/>
                      </a:cubicBezTo>
                      <a:cubicBezTo>
                        <a:pt x="17869" y="4388"/>
                        <a:pt x="17151" y="4239"/>
                        <a:pt x="16541" y="3871"/>
                      </a:cubicBezTo>
                      <a:cubicBezTo>
                        <a:pt x="16073" y="3552"/>
                        <a:pt x="15773" y="3041"/>
                        <a:pt x="15723" y="2477"/>
                      </a:cubicBezTo>
                      <a:cubicBezTo>
                        <a:pt x="15969" y="1548"/>
                        <a:pt x="18152" y="939"/>
                        <a:pt x="19044" y="1548"/>
                      </a:cubicBezTo>
                      <a:cubicBezTo>
                        <a:pt x="19542" y="2009"/>
                        <a:pt x="19954" y="2555"/>
                        <a:pt x="20261" y="3160"/>
                      </a:cubicBezTo>
                      <a:lnTo>
                        <a:pt x="20112" y="3360"/>
                      </a:lnTo>
                      <a:cubicBezTo>
                        <a:pt x="20659" y="3336"/>
                        <a:pt x="21206" y="3361"/>
                        <a:pt x="21747" y="3434"/>
                      </a:cubicBezTo>
                      <a:cubicBezTo>
                        <a:pt x="22678" y="3628"/>
                        <a:pt x="23596" y="3876"/>
                        <a:pt x="24497" y="4178"/>
                      </a:cubicBezTo>
                      <a:lnTo>
                        <a:pt x="24400" y="3931"/>
                      </a:lnTo>
                      <a:cubicBezTo>
                        <a:pt x="23878" y="2763"/>
                        <a:pt x="23203" y="1669"/>
                        <a:pt x="22393" y="679"/>
                      </a:cubicBezTo>
                      <a:lnTo>
                        <a:pt x="22393" y="679"/>
                      </a:lnTo>
                      <a:cubicBezTo>
                        <a:pt x="21912" y="778"/>
                        <a:pt x="21420" y="811"/>
                        <a:pt x="20930" y="777"/>
                      </a:cubicBezTo>
                      <a:cubicBezTo>
                        <a:pt x="20010" y="789"/>
                        <a:pt x="19092" y="855"/>
                        <a:pt x="18180" y="976"/>
                      </a:cubicBezTo>
                      <a:cubicBezTo>
                        <a:pt x="17935" y="1101"/>
                        <a:pt x="17679" y="1200"/>
                        <a:pt x="17414" y="1274"/>
                      </a:cubicBezTo>
                      <a:cubicBezTo>
                        <a:pt x="17109" y="1343"/>
                        <a:pt x="16795" y="1360"/>
                        <a:pt x="16485" y="1325"/>
                      </a:cubicBezTo>
                      <a:cubicBezTo>
                        <a:pt x="15957" y="1474"/>
                        <a:pt x="15461" y="1717"/>
                        <a:pt x="15022" y="2045"/>
                      </a:cubicBezTo>
                      <a:cubicBezTo>
                        <a:pt x="14644" y="2337"/>
                        <a:pt x="14360" y="2732"/>
                        <a:pt x="14204" y="3183"/>
                      </a:cubicBezTo>
                      <a:cubicBezTo>
                        <a:pt x="13833" y="4275"/>
                        <a:pt x="12593" y="4549"/>
                        <a:pt x="10660" y="4275"/>
                      </a:cubicBezTo>
                      <a:cubicBezTo>
                        <a:pt x="10991" y="4863"/>
                        <a:pt x="11225" y="5500"/>
                        <a:pt x="11352" y="6162"/>
                      </a:cubicBezTo>
                      <a:cubicBezTo>
                        <a:pt x="11403" y="6807"/>
                        <a:pt x="10832" y="7402"/>
                        <a:pt x="10512" y="7997"/>
                      </a:cubicBezTo>
                      <a:lnTo>
                        <a:pt x="9318" y="6315"/>
                      </a:lnTo>
                      <a:lnTo>
                        <a:pt x="9244" y="6018"/>
                      </a:lnTo>
                      <a:cubicBezTo>
                        <a:pt x="9191" y="5212"/>
                        <a:pt x="8878" y="4446"/>
                        <a:pt x="8352" y="3834"/>
                      </a:cubicBezTo>
                      <a:cubicBezTo>
                        <a:pt x="6866" y="3485"/>
                        <a:pt x="5351" y="3188"/>
                        <a:pt x="3842" y="2993"/>
                      </a:cubicBezTo>
                      <a:lnTo>
                        <a:pt x="3377" y="3313"/>
                      </a:lnTo>
                      <a:cubicBezTo>
                        <a:pt x="3033" y="3574"/>
                        <a:pt x="2668" y="3805"/>
                        <a:pt x="2286" y="4006"/>
                      </a:cubicBezTo>
                      <a:lnTo>
                        <a:pt x="1891" y="3657"/>
                      </a:lnTo>
                      <a:cubicBezTo>
                        <a:pt x="1745" y="3435"/>
                        <a:pt x="1613" y="3204"/>
                        <a:pt x="1496" y="2965"/>
                      </a:cubicBezTo>
                      <a:lnTo>
                        <a:pt x="1199" y="2394"/>
                      </a:lnTo>
                      <a:cubicBezTo>
                        <a:pt x="902" y="2296"/>
                        <a:pt x="628" y="2194"/>
                        <a:pt x="358" y="2096"/>
                      </a:cubicBezTo>
                      <a:cubicBezTo>
                        <a:pt x="1016" y="2890"/>
                        <a:pt x="1238" y="3958"/>
                        <a:pt x="953" y="4949"/>
                      </a:cubicBezTo>
                      <a:cubicBezTo>
                        <a:pt x="1512" y="4879"/>
                        <a:pt x="2078" y="4871"/>
                        <a:pt x="2639" y="4926"/>
                      </a:cubicBezTo>
                      <a:cubicBezTo>
                        <a:pt x="6108" y="5321"/>
                        <a:pt x="9429" y="6859"/>
                        <a:pt x="9680" y="8248"/>
                      </a:cubicBezTo>
                      <a:cubicBezTo>
                        <a:pt x="9674" y="9053"/>
                        <a:pt x="9299" y="9812"/>
                        <a:pt x="8663" y="10306"/>
                      </a:cubicBezTo>
                      <a:cubicBezTo>
                        <a:pt x="8291" y="10678"/>
                        <a:pt x="8166" y="10998"/>
                        <a:pt x="8514" y="11398"/>
                      </a:cubicBezTo>
                      <a:cubicBezTo>
                        <a:pt x="9383" y="11895"/>
                        <a:pt x="10275" y="12415"/>
                        <a:pt x="11190" y="12936"/>
                      </a:cubicBezTo>
                      <a:cubicBezTo>
                        <a:pt x="11487" y="12885"/>
                        <a:pt x="11784" y="12838"/>
                        <a:pt x="12082" y="12810"/>
                      </a:cubicBezTo>
                      <a:cubicBezTo>
                        <a:pt x="12546" y="12787"/>
                        <a:pt x="12973" y="13233"/>
                        <a:pt x="13419" y="13456"/>
                      </a:cubicBezTo>
                      <a:lnTo>
                        <a:pt x="13145" y="14074"/>
                      </a:lnTo>
                      <a:cubicBezTo>
                        <a:pt x="14757" y="14966"/>
                        <a:pt x="16369" y="15858"/>
                        <a:pt x="18055" y="16778"/>
                      </a:cubicBezTo>
                      <a:cubicBezTo>
                        <a:pt x="18552" y="16383"/>
                        <a:pt x="18519" y="15984"/>
                        <a:pt x="17929" y="15384"/>
                      </a:cubicBezTo>
                      <a:cubicBezTo>
                        <a:pt x="17504" y="15185"/>
                        <a:pt x="17149" y="14861"/>
                        <a:pt x="16912" y="14455"/>
                      </a:cubicBezTo>
                      <a:cubicBezTo>
                        <a:pt x="15672" y="13414"/>
                        <a:pt x="15547" y="12820"/>
                        <a:pt x="16448" y="12322"/>
                      </a:cubicBezTo>
                      <a:cubicBezTo>
                        <a:pt x="16648" y="12233"/>
                        <a:pt x="16854" y="12159"/>
                        <a:pt x="17065" y="12099"/>
                      </a:cubicBezTo>
                      <a:cubicBezTo>
                        <a:pt x="17214" y="11180"/>
                        <a:pt x="17412" y="10270"/>
                        <a:pt x="17660" y="9372"/>
                      </a:cubicBezTo>
                      <a:cubicBezTo>
                        <a:pt x="17934" y="8443"/>
                        <a:pt x="18826" y="8443"/>
                        <a:pt x="19569" y="9024"/>
                      </a:cubicBezTo>
                      <a:cubicBezTo>
                        <a:pt x="20549" y="10235"/>
                        <a:pt x="21067" y="11755"/>
                        <a:pt x="21032" y="13312"/>
                      </a:cubicBezTo>
                      <a:lnTo>
                        <a:pt x="21650" y="13777"/>
                      </a:lnTo>
                      <a:cubicBezTo>
                        <a:pt x="22616" y="14423"/>
                        <a:pt x="23136" y="14469"/>
                        <a:pt x="23656" y="13902"/>
                      </a:cubicBezTo>
                      <a:cubicBezTo>
                        <a:pt x="24729" y="13126"/>
                        <a:pt x="26088" y="12863"/>
                        <a:pt x="27372" y="13182"/>
                      </a:cubicBezTo>
                      <a:lnTo>
                        <a:pt x="27916" y="13280"/>
                      </a:lnTo>
                      <a:cubicBezTo>
                        <a:pt x="27966" y="13070"/>
                        <a:pt x="28049" y="12869"/>
                        <a:pt x="28162" y="12685"/>
                      </a:cubicBezTo>
                      <a:lnTo>
                        <a:pt x="27665" y="12513"/>
                      </a:lnTo>
                      <a:cubicBezTo>
                        <a:pt x="27239" y="12322"/>
                        <a:pt x="26825" y="12106"/>
                        <a:pt x="26425" y="11867"/>
                      </a:cubicBezTo>
                      <a:lnTo>
                        <a:pt x="26104" y="11667"/>
                      </a:lnTo>
                      <a:cubicBezTo>
                        <a:pt x="25412" y="11203"/>
                        <a:pt x="25013" y="10738"/>
                        <a:pt x="25640" y="10376"/>
                      </a:cubicBezTo>
                      <a:cubicBezTo>
                        <a:pt x="26301" y="10122"/>
                        <a:pt x="26993" y="9955"/>
                        <a:pt x="27697" y="9879"/>
                      </a:cubicBezTo>
                      <a:cubicBezTo>
                        <a:pt x="28429" y="10002"/>
                        <a:pt x="29145" y="10209"/>
                        <a:pt x="29829" y="10497"/>
                      </a:cubicBezTo>
                      <a:cubicBezTo>
                        <a:pt x="30443" y="10755"/>
                        <a:pt x="31018" y="11098"/>
                        <a:pt x="31539" y="11514"/>
                      </a:cubicBezTo>
                      <a:lnTo>
                        <a:pt x="31887" y="11788"/>
                      </a:lnTo>
                      <a:cubicBezTo>
                        <a:pt x="32816" y="12508"/>
                        <a:pt x="32533" y="13005"/>
                        <a:pt x="31167" y="13154"/>
                      </a:cubicBezTo>
                      <a:lnTo>
                        <a:pt x="31116" y="13154"/>
                      </a:lnTo>
                      <a:cubicBezTo>
                        <a:pt x="31756" y="13877"/>
                        <a:pt x="31847" y="14935"/>
                        <a:pt x="31339" y="15756"/>
                      </a:cubicBezTo>
                      <a:cubicBezTo>
                        <a:pt x="31390" y="15906"/>
                        <a:pt x="31415" y="16063"/>
                        <a:pt x="31413" y="16221"/>
                      </a:cubicBezTo>
                      <a:lnTo>
                        <a:pt x="31585" y="16272"/>
                      </a:lnTo>
                      <a:cubicBezTo>
                        <a:pt x="33545" y="16420"/>
                        <a:pt x="35477" y="16072"/>
                        <a:pt x="37437" y="16049"/>
                      </a:cubicBezTo>
                      <a:cubicBezTo>
                        <a:pt x="38084" y="16148"/>
                        <a:pt x="38711" y="16349"/>
                        <a:pt x="39295" y="16643"/>
                      </a:cubicBezTo>
                      <a:cubicBezTo>
                        <a:pt x="38975" y="17108"/>
                        <a:pt x="38798" y="17759"/>
                        <a:pt x="38329" y="18037"/>
                      </a:cubicBezTo>
                      <a:cubicBezTo>
                        <a:pt x="37296" y="18563"/>
                        <a:pt x="36217" y="18996"/>
                        <a:pt x="35106" y="19329"/>
                      </a:cubicBezTo>
                      <a:cubicBezTo>
                        <a:pt x="34185" y="19782"/>
                        <a:pt x="33181" y="20043"/>
                        <a:pt x="32156" y="20096"/>
                      </a:cubicBezTo>
                      <a:cubicBezTo>
                        <a:pt x="31694" y="20036"/>
                        <a:pt x="31229" y="20011"/>
                        <a:pt x="30763" y="20021"/>
                      </a:cubicBezTo>
                      <a:cubicBezTo>
                        <a:pt x="30964" y="20151"/>
                        <a:pt x="31147" y="20307"/>
                        <a:pt x="31306" y="20486"/>
                      </a:cubicBezTo>
                      <a:cubicBezTo>
                        <a:pt x="31998" y="20686"/>
                        <a:pt x="32672" y="20858"/>
                        <a:pt x="33387" y="21006"/>
                      </a:cubicBezTo>
                      <a:cubicBezTo>
                        <a:pt x="34152" y="21155"/>
                        <a:pt x="34930" y="21230"/>
                        <a:pt x="35710" y="21229"/>
                      </a:cubicBezTo>
                      <a:cubicBezTo>
                        <a:pt x="36030" y="21006"/>
                        <a:pt x="36281" y="20858"/>
                        <a:pt x="36378" y="20932"/>
                      </a:cubicBezTo>
                      <a:lnTo>
                        <a:pt x="36578" y="21206"/>
                      </a:lnTo>
                      <a:cubicBezTo>
                        <a:pt x="37507" y="21183"/>
                        <a:pt x="38413" y="21108"/>
                        <a:pt x="39365" y="21108"/>
                      </a:cubicBezTo>
                      <a:cubicBezTo>
                        <a:pt x="40680" y="21132"/>
                        <a:pt x="41595" y="21629"/>
                        <a:pt x="41687" y="22247"/>
                      </a:cubicBezTo>
                      <a:cubicBezTo>
                        <a:pt x="41729" y="22528"/>
                        <a:pt x="41721" y="22814"/>
                        <a:pt x="41664" y="23092"/>
                      </a:cubicBezTo>
                      <a:cubicBezTo>
                        <a:pt x="42136" y="23084"/>
                        <a:pt x="42607" y="23151"/>
                        <a:pt x="43058" y="23292"/>
                      </a:cubicBezTo>
                      <a:cubicBezTo>
                        <a:pt x="43987" y="23590"/>
                        <a:pt x="44841" y="25225"/>
                        <a:pt x="45190" y="26763"/>
                      </a:cubicBezTo>
                      <a:lnTo>
                        <a:pt x="45882" y="26963"/>
                      </a:lnTo>
                      <a:cubicBezTo>
                        <a:pt x="46030" y="26986"/>
                        <a:pt x="46527" y="26791"/>
                        <a:pt x="46551" y="26614"/>
                      </a:cubicBezTo>
                      <a:cubicBezTo>
                        <a:pt x="46699" y="25922"/>
                        <a:pt x="46825" y="25220"/>
                        <a:pt x="46945" y="24482"/>
                      </a:cubicBezTo>
                      <a:cubicBezTo>
                        <a:pt x="45830" y="24332"/>
                        <a:pt x="44939" y="23480"/>
                        <a:pt x="44739" y="22372"/>
                      </a:cubicBezTo>
                      <a:cubicBezTo>
                        <a:pt x="44629" y="22014"/>
                        <a:pt x="44647" y="21627"/>
                        <a:pt x="44790" y="21280"/>
                      </a:cubicBezTo>
                      <a:lnTo>
                        <a:pt x="44939" y="21108"/>
                      </a:lnTo>
                      <a:lnTo>
                        <a:pt x="44010" y="20983"/>
                      </a:lnTo>
                      <a:cubicBezTo>
                        <a:pt x="43044" y="20858"/>
                        <a:pt x="41878" y="21229"/>
                        <a:pt x="41158" y="20388"/>
                      </a:cubicBezTo>
                      <a:cubicBezTo>
                        <a:pt x="40340" y="19422"/>
                        <a:pt x="40693" y="18553"/>
                        <a:pt x="41999" y="18205"/>
                      </a:cubicBezTo>
                      <a:cubicBezTo>
                        <a:pt x="43869" y="17772"/>
                        <a:pt x="45804" y="17697"/>
                        <a:pt x="47702" y="17982"/>
                      </a:cubicBezTo>
                      <a:cubicBezTo>
                        <a:pt x="49412" y="18205"/>
                        <a:pt x="50703" y="18079"/>
                        <a:pt x="51051" y="17289"/>
                      </a:cubicBezTo>
                      <a:cubicBezTo>
                        <a:pt x="51149" y="17043"/>
                        <a:pt x="50903" y="16546"/>
                        <a:pt x="50480" y="16323"/>
                      </a:cubicBezTo>
                      <a:cubicBezTo>
                        <a:pt x="48959" y="15550"/>
                        <a:pt x="47233" y="15277"/>
                        <a:pt x="45547" y="15542"/>
                      </a:cubicBezTo>
                      <a:cubicBezTo>
                        <a:pt x="44786" y="15755"/>
                        <a:pt x="44009" y="15910"/>
                        <a:pt x="43225" y="16007"/>
                      </a:cubicBezTo>
                      <a:cubicBezTo>
                        <a:pt x="41973" y="16205"/>
                        <a:pt x="40695" y="15868"/>
                        <a:pt x="39704" y="15078"/>
                      </a:cubicBezTo>
                      <a:cubicBezTo>
                        <a:pt x="38664" y="13860"/>
                        <a:pt x="39058" y="13191"/>
                        <a:pt x="40921" y="13071"/>
                      </a:cubicBezTo>
                      <a:lnTo>
                        <a:pt x="41070" y="13071"/>
                      </a:lnTo>
                      <a:cubicBezTo>
                        <a:pt x="43076" y="12922"/>
                        <a:pt x="43819" y="12550"/>
                        <a:pt x="43392" y="11853"/>
                      </a:cubicBezTo>
                      <a:cubicBezTo>
                        <a:pt x="42356" y="10924"/>
                        <a:pt x="40985" y="10457"/>
                        <a:pt x="39597" y="10562"/>
                      </a:cubicBezTo>
                      <a:cubicBezTo>
                        <a:pt x="39775" y="10966"/>
                        <a:pt x="39767" y="11428"/>
                        <a:pt x="39574" y="11825"/>
                      </a:cubicBezTo>
                      <a:cubicBezTo>
                        <a:pt x="39202" y="12792"/>
                        <a:pt x="38385" y="12940"/>
                        <a:pt x="37368" y="12369"/>
                      </a:cubicBezTo>
                      <a:cubicBezTo>
                        <a:pt x="36067" y="11712"/>
                        <a:pt x="34990" y="10686"/>
                        <a:pt x="34270" y="9419"/>
                      </a:cubicBezTo>
                      <a:lnTo>
                        <a:pt x="34047" y="9270"/>
                      </a:lnTo>
                      <a:cubicBezTo>
                        <a:pt x="33583" y="9020"/>
                        <a:pt x="33276" y="8554"/>
                        <a:pt x="33229" y="8029"/>
                      </a:cubicBezTo>
                      <a:cubicBezTo>
                        <a:pt x="33253" y="7830"/>
                        <a:pt x="34158" y="7709"/>
                        <a:pt x="34716" y="7634"/>
                      </a:cubicBezTo>
                      <a:cubicBezTo>
                        <a:pt x="35533" y="7537"/>
                        <a:pt x="36499" y="7560"/>
                        <a:pt x="37270" y="7435"/>
                      </a:cubicBezTo>
                      <a:cubicBezTo>
                        <a:pt x="39105" y="7137"/>
                        <a:pt x="38956" y="5948"/>
                        <a:pt x="36996" y="5112"/>
                      </a:cubicBezTo>
                      <a:cubicBezTo>
                        <a:pt x="34674" y="4117"/>
                        <a:pt x="33452" y="4368"/>
                        <a:pt x="33280" y="5706"/>
                      </a:cubicBezTo>
                      <a:lnTo>
                        <a:pt x="33257" y="5855"/>
                      </a:lnTo>
                      <a:cubicBezTo>
                        <a:pt x="33365" y="6173"/>
                        <a:pt x="33249" y="6523"/>
                        <a:pt x="32974" y="67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3" name="Freeform 5082">
                  <a:extLst>
                    <a:ext uri="{FF2B5EF4-FFF2-40B4-BE49-F238E27FC236}">
                      <a16:creationId xmlns:a16="http://schemas.microsoft.com/office/drawing/2014/main" id="{58D968E1-336B-8DD0-1D16-5DD00CDC6C8F}"/>
                    </a:ext>
                  </a:extLst>
                </p:cNvPr>
                <p:cNvSpPr/>
                <p:nvPr/>
              </p:nvSpPr>
              <p:spPr>
                <a:xfrm rot="-780000">
                  <a:off x="1708083" y="4117665"/>
                  <a:ext cx="1463" cy="3768"/>
                </a:xfrm>
                <a:custGeom>
                  <a:avLst/>
                  <a:gdLst>
                    <a:gd name="connsiteX0" fmla="*/ 1251 w 1463"/>
                    <a:gd name="connsiteY0" fmla="*/ 2016 h 3768"/>
                    <a:gd name="connsiteX1" fmla="*/ 1822 w 1463"/>
                    <a:gd name="connsiteY1" fmla="*/ 701 h 3768"/>
                    <a:gd name="connsiteX2" fmla="*/ 1822 w 1463"/>
                    <a:gd name="connsiteY2" fmla="*/ 701 h 3768"/>
                    <a:gd name="connsiteX3" fmla="*/ 1251 w 1463"/>
                    <a:gd name="connsiteY3" fmla="*/ 2016 h 3768"/>
                    <a:gd name="connsiteX4" fmla="*/ 359 w 1463"/>
                    <a:gd name="connsiteY4" fmla="*/ 4470 h 3768"/>
                    <a:gd name="connsiteX5" fmla="*/ 1251 w 1463"/>
                    <a:gd name="connsiteY5" fmla="*/ 2016 h 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 h="3768">
                      <a:moveTo>
                        <a:pt x="1251" y="2016"/>
                      </a:moveTo>
                      <a:cubicBezTo>
                        <a:pt x="1451" y="1593"/>
                        <a:pt x="1623" y="1147"/>
                        <a:pt x="1822" y="701"/>
                      </a:cubicBezTo>
                      <a:lnTo>
                        <a:pt x="1822" y="701"/>
                      </a:lnTo>
                      <a:cubicBezTo>
                        <a:pt x="1623" y="1166"/>
                        <a:pt x="1451" y="1593"/>
                        <a:pt x="1251" y="2016"/>
                      </a:cubicBezTo>
                      <a:cubicBezTo>
                        <a:pt x="867" y="2800"/>
                        <a:pt x="568" y="3622"/>
                        <a:pt x="359" y="4470"/>
                      </a:cubicBezTo>
                      <a:cubicBezTo>
                        <a:pt x="568" y="3622"/>
                        <a:pt x="867" y="2800"/>
                        <a:pt x="1251" y="201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4" name="Freeform 5083">
                  <a:extLst>
                    <a:ext uri="{FF2B5EF4-FFF2-40B4-BE49-F238E27FC236}">
                      <a16:creationId xmlns:a16="http://schemas.microsoft.com/office/drawing/2014/main" id="{7299470F-6067-0E3C-CA0E-E1AE3DC984A9}"/>
                    </a:ext>
                  </a:extLst>
                </p:cNvPr>
                <p:cNvSpPr/>
                <p:nvPr/>
              </p:nvSpPr>
              <p:spPr>
                <a:xfrm rot="-780000">
                  <a:off x="1711788" y="3982932"/>
                  <a:ext cx="12877" cy="9714"/>
                </a:xfrm>
                <a:custGeom>
                  <a:avLst/>
                  <a:gdLst>
                    <a:gd name="connsiteX0" fmla="*/ 12951 w 12877"/>
                    <a:gd name="connsiteY0" fmla="*/ 9574 h 9714"/>
                    <a:gd name="connsiteX1" fmla="*/ 13002 w 12877"/>
                    <a:gd name="connsiteY1" fmla="*/ 7293 h 9714"/>
                    <a:gd name="connsiteX2" fmla="*/ 11636 w 12877"/>
                    <a:gd name="connsiteY2" fmla="*/ 5212 h 9714"/>
                    <a:gd name="connsiteX3" fmla="*/ 7619 w 12877"/>
                    <a:gd name="connsiteY3" fmla="*/ 3846 h 9714"/>
                    <a:gd name="connsiteX4" fmla="*/ 5166 w 12877"/>
                    <a:gd name="connsiteY4" fmla="*/ 3028 h 9714"/>
                    <a:gd name="connsiteX5" fmla="*/ 3308 w 12877"/>
                    <a:gd name="connsiteY5" fmla="*/ 1118 h 9714"/>
                    <a:gd name="connsiteX6" fmla="*/ 1994 w 12877"/>
                    <a:gd name="connsiteY6" fmla="*/ 695 h 9714"/>
                    <a:gd name="connsiteX7" fmla="*/ 1325 w 12877"/>
                    <a:gd name="connsiteY7" fmla="*/ 747 h 9714"/>
                    <a:gd name="connsiteX8" fmla="*/ 359 w 12877"/>
                    <a:gd name="connsiteY8" fmla="*/ 2359 h 9714"/>
                    <a:gd name="connsiteX9" fmla="*/ 5737 w 12877"/>
                    <a:gd name="connsiteY9" fmla="*/ 7219 h 9714"/>
                    <a:gd name="connsiteX10" fmla="*/ 9778 w 12877"/>
                    <a:gd name="connsiteY10" fmla="*/ 9054 h 9714"/>
                    <a:gd name="connsiteX11" fmla="*/ 11172 w 12877"/>
                    <a:gd name="connsiteY11" fmla="*/ 10169 h 9714"/>
                    <a:gd name="connsiteX12" fmla="*/ 12760 w 12877"/>
                    <a:gd name="connsiteY12" fmla="*/ 10392 h 9714"/>
                    <a:gd name="connsiteX13" fmla="*/ 12951 w 12877"/>
                    <a:gd name="connsiteY13" fmla="*/ 9574 h 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7" h="9714">
                      <a:moveTo>
                        <a:pt x="12951" y="9574"/>
                      </a:moveTo>
                      <a:cubicBezTo>
                        <a:pt x="13313" y="8861"/>
                        <a:pt x="13332" y="8022"/>
                        <a:pt x="13002" y="7293"/>
                      </a:cubicBezTo>
                      <a:cubicBezTo>
                        <a:pt x="12708" y="6506"/>
                        <a:pt x="12242" y="5794"/>
                        <a:pt x="11636" y="5212"/>
                      </a:cubicBezTo>
                      <a:cubicBezTo>
                        <a:pt x="10682" y="4006"/>
                        <a:pt x="9110" y="3472"/>
                        <a:pt x="7619" y="3846"/>
                      </a:cubicBezTo>
                      <a:cubicBezTo>
                        <a:pt x="6711" y="4208"/>
                        <a:pt x="5675" y="3863"/>
                        <a:pt x="5166" y="3028"/>
                      </a:cubicBezTo>
                      <a:cubicBezTo>
                        <a:pt x="4651" y="2298"/>
                        <a:pt x="4024" y="1654"/>
                        <a:pt x="3308" y="1118"/>
                      </a:cubicBezTo>
                      <a:cubicBezTo>
                        <a:pt x="2912" y="872"/>
                        <a:pt x="2460" y="726"/>
                        <a:pt x="1994" y="695"/>
                      </a:cubicBezTo>
                      <a:cubicBezTo>
                        <a:pt x="1770" y="660"/>
                        <a:pt x="1541" y="677"/>
                        <a:pt x="1325" y="747"/>
                      </a:cubicBezTo>
                      <a:cubicBezTo>
                        <a:pt x="735" y="1069"/>
                        <a:pt x="365" y="1686"/>
                        <a:pt x="359" y="2359"/>
                      </a:cubicBezTo>
                      <a:cubicBezTo>
                        <a:pt x="410" y="4394"/>
                        <a:pt x="3708" y="7516"/>
                        <a:pt x="5737" y="7219"/>
                      </a:cubicBezTo>
                      <a:cubicBezTo>
                        <a:pt x="7326" y="6993"/>
                        <a:pt x="8902" y="7708"/>
                        <a:pt x="9778" y="9054"/>
                      </a:cubicBezTo>
                      <a:cubicBezTo>
                        <a:pt x="10076" y="9477"/>
                        <a:pt x="10768" y="9774"/>
                        <a:pt x="11172" y="10169"/>
                      </a:cubicBezTo>
                      <a:lnTo>
                        <a:pt x="12760" y="10392"/>
                      </a:lnTo>
                      <a:cubicBezTo>
                        <a:pt x="12761" y="10109"/>
                        <a:pt x="12826" y="9829"/>
                        <a:pt x="12951" y="95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5" name="Freeform 5084">
                  <a:extLst>
                    <a:ext uri="{FF2B5EF4-FFF2-40B4-BE49-F238E27FC236}">
                      <a16:creationId xmlns:a16="http://schemas.microsoft.com/office/drawing/2014/main" id="{80B091B4-20D6-F154-C2A9-FCCE51BDD54E}"/>
                    </a:ext>
                  </a:extLst>
                </p:cNvPr>
                <p:cNvSpPr/>
                <p:nvPr/>
              </p:nvSpPr>
              <p:spPr>
                <a:xfrm rot="-780000">
                  <a:off x="1742491" y="4140767"/>
                  <a:ext cx="868" cy="469"/>
                </a:xfrm>
                <a:custGeom>
                  <a:avLst/>
                  <a:gdLst>
                    <a:gd name="connsiteX0" fmla="*/ 1234 w 868"/>
                    <a:gd name="connsiteY0" fmla="*/ 1077 h 469"/>
                    <a:gd name="connsiteX1" fmla="*/ 366 w 868"/>
                    <a:gd name="connsiteY1" fmla="*/ 705 h 469"/>
                    <a:gd name="connsiteX2" fmla="*/ 389 w 868"/>
                    <a:gd name="connsiteY2" fmla="*/ 1170 h 469"/>
                    <a:gd name="connsiteX3" fmla="*/ 1234 w 868"/>
                    <a:gd name="connsiteY3" fmla="*/ 1077 h 469"/>
                  </a:gdLst>
                  <a:ahLst/>
                  <a:cxnLst>
                    <a:cxn ang="0">
                      <a:pos x="connsiteX0" y="connsiteY0"/>
                    </a:cxn>
                    <a:cxn ang="0">
                      <a:pos x="connsiteX1" y="connsiteY1"/>
                    </a:cxn>
                    <a:cxn ang="0">
                      <a:pos x="connsiteX2" y="connsiteY2"/>
                    </a:cxn>
                    <a:cxn ang="0">
                      <a:pos x="connsiteX3" y="connsiteY3"/>
                    </a:cxn>
                  </a:cxnLst>
                  <a:rect l="l" t="t" r="r" b="b"/>
                  <a:pathLst>
                    <a:path w="868" h="469">
                      <a:moveTo>
                        <a:pt x="1234" y="1077"/>
                      </a:moveTo>
                      <a:lnTo>
                        <a:pt x="366" y="705"/>
                      </a:lnTo>
                      <a:lnTo>
                        <a:pt x="389" y="1170"/>
                      </a:lnTo>
                      <a:cubicBezTo>
                        <a:pt x="674" y="1187"/>
                        <a:pt x="960" y="1156"/>
                        <a:pt x="1234" y="10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6" name="Freeform 5085">
                  <a:extLst>
                    <a:ext uri="{FF2B5EF4-FFF2-40B4-BE49-F238E27FC236}">
                      <a16:creationId xmlns:a16="http://schemas.microsoft.com/office/drawing/2014/main" id="{81423668-C900-01C6-F62F-29FE16BA5AEB}"/>
                    </a:ext>
                  </a:extLst>
                </p:cNvPr>
                <p:cNvSpPr/>
                <p:nvPr/>
              </p:nvSpPr>
              <p:spPr>
                <a:xfrm rot="-780000">
                  <a:off x="1698283" y="3996872"/>
                  <a:ext cx="4733" cy="2423"/>
                </a:xfrm>
                <a:custGeom>
                  <a:avLst/>
                  <a:gdLst>
                    <a:gd name="connsiteX0" fmla="*/ 556 w 4733"/>
                    <a:gd name="connsiteY0" fmla="*/ 1320 h 2423"/>
                    <a:gd name="connsiteX1" fmla="*/ 356 w 4733"/>
                    <a:gd name="connsiteY1" fmla="*/ 1692 h 2423"/>
                    <a:gd name="connsiteX2" fmla="*/ 677 w 4733"/>
                    <a:gd name="connsiteY2" fmla="*/ 1840 h 2423"/>
                    <a:gd name="connsiteX3" fmla="*/ 1940 w 4733"/>
                    <a:gd name="connsiteY3" fmla="*/ 3104 h 2423"/>
                    <a:gd name="connsiteX4" fmla="*/ 2958 w 4733"/>
                    <a:gd name="connsiteY4" fmla="*/ 2639 h 2423"/>
                    <a:gd name="connsiteX5" fmla="*/ 5090 w 4733"/>
                    <a:gd name="connsiteY5" fmla="*/ 2393 h 2423"/>
                    <a:gd name="connsiteX6" fmla="*/ 5066 w 4733"/>
                    <a:gd name="connsiteY6" fmla="*/ 2342 h 2423"/>
                    <a:gd name="connsiteX7" fmla="*/ 4695 w 4733"/>
                    <a:gd name="connsiteY7" fmla="*/ 1348 h 2423"/>
                    <a:gd name="connsiteX8" fmla="*/ 3106 w 4733"/>
                    <a:gd name="connsiteY8" fmla="*/ 827 h 2423"/>
                    <a:gd name="connsiteX9" fmla="*/ 556 w 4733"/>
                    <a:gd name="connsiteY9" fmla="*/ 1320 h 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33" h="2423">
                      <a:moveTo>
                        <a:pt x="556" y="1320"/>
                      </a:moveTo>
                      <a:lnTo>
                        <a:pt x="356" y="1692"/>
                      </a:lnTo>
                      <a:lnTo>
                        <a:pt x="677" y="1840"/>
                      </a:lnTo>
                      <a:cubicBezTo>
                        <a:pt x="1169" y="2184"/>
                        <a:pt x="1597" y="2612"/>
                        <a:pt x="1940" y="3104"/>
                      </a:cubicBezTo>
                      <a:cubicBezTo>
                        <a:pt x="2291" y="2976"/>
                        <a:pt x="2631" y="2821"/>
                        <a:pt x="2958" y="2639"/>
                      </a:cubicBezTo>
                      <a:cubicBezTo>
                        <a:pt x="3604" y="2267"/>
                        <a:pt x="4375" y="2178"/>
                        <a:pt x="5090" y="2393"/>
                      </a:cubicBezTo>
                      <a:lnTo>
                        <a:pt x="5066" y="2342"/>
                      </a:lnTo>
                      <a:cubicBezTo>
                        <a:pt x="4969" y="2021"/>
                        <a:pt x="4820" y="1673"/>
                        <a:pt x="4695" y="1348"/>
                      </a:cubicBezTo>
                      <a:cubicBezTo>
                        <a:pt x="4185" y="1119"/>
                        <a:pt x="3652" y="945"/>
                        <a:pt x="3106" y="827"/>
                      </a:cubicBezTo>
                      <a:cubicBezTo>
                        <a:pt x="2230" y="517"/>
                        <a:pt x="1254" y="705"/>
                        <a:pt x="556" y="132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7" name="Freeform 5086">
                  <a:extLst>
                    <a:ext uri="{FF2B5EF4-FFF2-40B4-BE49-F238E27FC236}">
                      <a16:creationId xmlns:a16="http://schemas.microsoft.com/office/drawing/2014/main" id="{CF2BF9F8-A43D-A935-9939-1926FB63361A}"/>
                    </a:ext>
                  </a:extLst>
                </p:cNvPr>
                <p:cNvSpPr/>
                <p:nvPr/>
              </p:nvSpPr>
              <p:spPr>
                <a:xfrm rot="-780000">
                  <a:off x="1702792" y="3973236"/>
                  <a:ext cx="4644" cy="4646"/>
                </a:xfrm>
                <a:custGeom>
                  <a:avLst/>
                  <a:gdLst>
                    <a:gd name="connsiteX0" fmla="*/ 357 w 4644"/>
                    <a:gd name="connsiteY0" fmla="*/ 676 h 4646"/>
                    <a:gd name="connsiteX1" fmla="*/ 357 w 4644"/>
                    <a:gd name="connsiteY1" fmla="*/ 676 h 4646"/>
                  </a:gdLst>
                  <a:ahLst/>
                  <a:cxnLst>
                    <a:cxn ang="0">
                      <a:pos x="connsiteX0" y="connsiteY0"/>
                    </a:cxn>
                    <a:cxn ang="0">
                      <a:pos x="connsiteX1" y="connsiteY1"/>
                    </a:cxn>
                  </a:cxnLst>
                  <a:rect l="l" t="t" r="r" b="b"/>
                  <a:pathLst>
                    <a:path w="4644" h="4646">
                      <a:moveTo>
                        <a:pt x="357" y="676"/>
                      </a:moveTo>
                      <a:lnTo>
                        <a:pt x="357" y="676"/>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8" name="Freeform 5087">
                  <a:extLst>
                    <a:ext uri="{FF2B5EF4-FFF2-40B4-BE49-F238E27FC236}">
                      <a16:creationId xmlns:a16="http://schemas.microsoft.com/office/drawing/2014/main" id="{53463557-FD02-21A3-AB87-6EF29900DFC7}"/>
                    </a:ext>
                  </a:extLst>
                </p:cNvPr>
                <p:cNvSpPr/>
                <p:nvPr/>
              </p:nvSpPr>
              <p:spPr>
                <a:xfrm rot="-780000">
                  <a:off x="1707291" y="3969921"/>
                  <a:ext cx="3418" cy="3795"/>
                </a:xfrm>
                <a:custGeom>
                  <a:avLst/>
                  <a:gdLst>
                    <a:gd name="connsiteX0" fmla="*/ 358 w 3418"/>
                    <a:gd name="connsiteY0" fmla="*/ 3542 h 3795"/>
                    <a:gd name="connsiteX1" fmla="*/ 1199 w 3418"/>
                    <a:gd name="connsiteY1" fmla="*/ 4471 h 3795"/>
                    <a:gd name="connsiteX2" fmla="*/ 3725 w 3418"/>
                    <a:gd name="connsiteY2" fmla="*/ 875 h 3795"/>
                    <a:gd name="connsiteX3" fmla="*/ 3776 w 3418"/>
                    <a:gd name="connsiteY3" fmla="*/ 801 h 3795"/>
                    <a:gd name="connsiteX4" fmla="*/ 3279 w 3418"/>
                    <a:gd name="connsiteY4" fmla="*/ 675 h 3795"/>
                    <a:gd name="connsiteX5" fmla="*/ 358 w 3418"/>
                    <a:gd name="connsiteY5" fmla="*/ 3542 h 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8" h="3795">
                      <a:moveTo>
                        <a:pt x="358" y="3542"/>
                      </a:moveTo>
                      <a:cubicBezTo>
                        <a:pt x="663" y="3828"/>
                        <a:pt x="944" y="4139"/>
                        <a:pt x="1199" y="4471"/>
                      </a:cubicBezTo>
                      <a:cubicBezTo>
                        <a:pt x="2135" y="3342"/>
                        <a:pt x="2980" y="2139"/>
                        <a:pt x="3725" y="875"/>
                      </a:cubicBezTo>
                      <a:lnTo>
                        <a:pt x="3776" y="801"/>
                      </a:lnTo>
                      <a:lnTo>
                        <a:pt x="3279" y="675"/>
                      </a:lnTo>
                      <a:cubicBezTo>
                        <a:pt x="2662" y="2418"/>
                        <a:pt x="1747" y="3393"/>
                        <a:pt x="358" y="35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89" name="Freeform 5088">
                  <a:extLst>
                    <a:ext uri="{FF2B5EF4-FFF2-40B4-BE49-F238E27FC236}">
                      <a16:creationId xmlns:a16="http://schemas.microsoft.com/office/drawing/2014/main" id="{BD815DD0-50BE-1876-5BB8-F1BDD22F0C6D}"/>
                    </a:ext>
                  </a:extLst>
                </p:cNvPr>
                <p:cNvSpPr/>
                <p:nvPr/>
              </p:nvSpPr>
              <p:spPr>
                <a:xfrm rot="-780000">
                  <a:off x="1699563" y="3998023"/>
                  <a:ext cx="6917" cy="5467"/>
                </a:xfrm>
                <a:custGeom>
                  <a:avLst/>
                  <a:gdLst>
                    <a:gd name="connsiteX0" fmla="*/ 4477 w 6917"/>
                    <a:gd name="connsiteY0" fmla="*/ 795 h 5467"/>
                    <a:gd name="connsiteX1" fmla="*/ 2345 w 6917"/>
                    <a:gd name="connsiteY1" fmla="*/ 1042 h 5467"/>
                    <a:gd name="connsiteX2" fmla="*/ 1327 w 6917"/>
                    <a:gd name="connsiteY2" fmla="*/ 1506 h 5467"/>
                    <a:gd name="connsiteX3" fmla="*/ 1351 w 6917"/>
                    <a:gd name="connsiteY3" fmla="*/ 1530 h 5467"/>
                    <a:gd name="connsiteX4" fmla="*/ 1151 w 6917"/>
                    <a:gd name="connsiteY4" fmla="*/ 1804 h 5467"/>
                    <a:gd name="connsiteX5" fmla="*/ 631 w 6917"/>
                    <a:gd name="connsiteY5" fmla="*/ 2226 h 5467"/>
                    <a:gd name="connsiteX6" fmla="*/ 357 w 6917"/>
                    <a:gd name="connsiteY6" fmla="*/ 2352 h 5467"/>
                    <a:gd name="connsiteX7" fmla="*/ 5786 w 6917"/>
                    <a:gd name="connsiteY7" fmla="*/ 6148 h 5467"/>
                    <a:gd name="connsiteX8" fmla="*/ 6135 w 6917"/>
                    <a:gd name="connsiteY8" fmla="*/ 5627 h 5467"/>
                    <a:gd name="connsiteX9" fmla="*/ 7152 w 6917"/>
                    <a:gd name="connsiteY9" fmla="*/ 5353 h 5467"/>
                    <a:gd name="connsiteX10" fmla="*/ 6558 w 6917"/>
                    <a:gd name="connsiteY10" fmla="*/ 2501 h 5467"/>
                    <a:gd name="connsiteX11" fmla="*/ 4477 w 6917"/>
                    <a:gd name="connsiteY11" fmla="*/ 795 h 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7" h="5467">
                      <a:moveTo>
                        <a:pt x="4477" y="795"/>
                      </a:moveTo>
                      <a:cubicBezTo>
                        <a:pt x="3762" y="580"/>
                        <a:pt x="2991" y="670"/>
                        <a:pt x="2345" y="1042"/>
                      </a:cubicBezTo>
                      <a:cubicBezTo>
                        <a:pt x="2019" y="1223"/>
                        <a:pt x="1678" y="1379"/>
                        <a:pt x="1327" y="1506"/>
                      </a:cubicBezTo>
                      <a:lnTo>
                        <a:pt x="1351" y="1530"/>
                      </a:lnTo>
                      <a:lnTo>
                        <a:pt x="1151" y="1804"/>
                      </a:lnTo>
                      <a:cubicBezTo>
                        <a:pt x="1019" y="1989"/>
                        <a:pt x="839" y="2135"/>
                        <a:pt x="631" y="2226"/>
                      </a:cubicBezTo>
                      <a:lnTo>
                        <a:pt x="357" y="2352"/>
                      </a:lnTo>
                      <a:cubicBezTo>
                        <a:pt x="2066" y="3592"/>
                        <a:pt x="3877" y="4879"/>
                        <a:pt x="5786" y="6148"/>
                      </a:cubicBezTo>
                      <a:cubicBezTo>
                        <a:pt x="5735" y="5948"/>
                        <a:pt x="5838" y="5753"/>
                        <a:pt x="6135" y="5627"/>
                      </a:cubicBezTo>
                      <a:cubicBezTo>
                        <a:pt x="6461" y="5494"/>
                        <a:pt x="6803" y="5402"/>
                        <a:pt x="7152" y="5353"/>
                      </a:cubicBezTo>
                      <a:cubicBezTo>
                        <a:pt x="7438" y="4363"/>
                        <a:pt x="7215" y="3295"/>
                        <a:pt x="6558" y="2501"/>
                      </a:cubicBezTo>
                      <a:cubicBezTo>
                        <a:pt x="5675" y="2212"/>
                        <a:pt x="4933" y="1604"/>
                        <a:pt x="4477" y="79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0" name="Freeform 5089">
                  <a:extLst>
                    <a:ext uri="{FF2B5EF4-FFF2-40B4-BE49-F238E27FC236}">
                      <a16:creationId xmlns:a16="http://schemas.microsoft.com/office/drawing/2014/main" id="{D02D0147-69F4-84CE-6A4F-0D093DCA9C61}"/>
                    </a:ext>
                  </a:extLst>
                </p:cNvPr>
                <p:cNvSpPr/>
                <p:nvPr/>
              </p:nvSpPr>
              <p:spPr>
                <a:xfrm rot="-780000">
                  <a:off x="1709076" y="4089583"/>
                  <a:ext cx="4742" cy="6448"/>
                </a:xfrm>
                <a:custGeom>
                  <a:avLst/>
                  <a:gdLst>
                    <a:gd name="connsiteX0" fmla="*/ 935 w 4742"/>
                    <a:gd name="connsiteY0" fmla="*/ 2978 h 6448"/>
                    <a:gd name="connsiteX1" fmla="*/ 2942 w 4742"/>
                    <a:gd name="connsiteY1" fmla="*/ 6551 h 6448"/>
                    <a:gd name="connsiteX2" fmla="*/ 4056 w 4742"/>
                    <a:gd name="connsiteY2" fmla="*/ 7145 h 6448"/>
                    <a:gd name="connsiteX3" fmla="*/ 5097 w 4742"/>
                    <a:gd name="connsiteY3" fmla="*/ 4938 h 6448"/>
                    <a:gd name="connsiteX4" fmla="*/ 1228 w 4742"/>
                    <a:gd name="connsiteY4" fmla="*/ 696 h 6448"/>
                    <a:gd name="connsiteX5" fmla="*/ 359 w 4742"/>
                    <a:gd name="connsiteY5" fmla="*/ 2606 h 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 h="6448">
                      <a:moveTo>
                        <a:pt x="935" y="2978"/>
                      </a:moveTo>
                      <a:cubicBezTo>
                        <a:pt x="3193" y="4372"/>
                        <a:pt x="3885" y="5654"/>
                        <a:pt x="2942" y="6551"/>
                      </a:cubicBezTo>
                      <a:lnTo>
                        <a:pt x="4056" y="7145"/>
                      </a:lnTo>
                      <a:cubicBezTo>
                        <a:pt x="4546" y="6486"/>
                        <a:pt x="4900" y="5736"/>
                        <a:pt x="5097" y="4938"/>
                      </a:cubicBezTo>
                      <a:cubicBezTo>
                        <a:pt x="5222" y="3675"/>
                        <a:pt x="2775" y="1045"/>
                        <a:pt x="1228" y="696"/>
                      </a:cubicBezTo>
                      <a:lnTo>
                        <a:pt x="359" y="2606"/>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1" name="Freeform 5090">
                  <a:extLst>
                    <a:ext uri="{FF2B5EF4-FFF2-40B4-BE49-F238E27FC236}">
                      <a16:creationId xmlns:a16="http://schemas.microsoft.com/office/drawing/2014/main" id="{57BDBF2D-DC63-BBAF-D87B-89AA8E7EAE80}"/>
                    </a:ext>
                  </a:extLst>
                </p:cNvPr>
                <p:cNvSpPr/>
                <p:nvPr/>
              </p:nvSpPr>
              <p:spPr>
                <a:xfrm rot="-780000">
                  <a:off x="1732771" y="4005581"/>
                  <a:ext cx="14454" cy="4046"/>
                </a:xfrm>
                <a:custGeom>
                  <a:avLst/>
                  <a:gdLst>
                    <a:gd name="connsiteX0" fmla="*/ 6661 w 14454"/>
                    <a:gd name="connsiteY0" fmla="*/ 1657 h 4046"/>
                    <a:gd name="connsiteX1" fmla="*/ 2123 w 14454"/>
                    <a:gd name="connsiteY1" fmla="*/ 2006 h 4046"/>
                    <a:gd name="connsiteX2" fmla="*/ 363 w 14454"/>
                    <a:gd name="connsiteY2" fmla="*/ 1583 h 4046"/>
                    <a:gd name="connsiteX3" fmla="*/ 386 w 14454"/>
                    <a:gd name="connsiteY3" fmla="*/ 1954 h 4046"/>
                    <a:gd name="connsiteX4" fmla="*/ 437 w 14454"/>
                    <a:gd name="connsiteY4" fmla="*/ 2252 h 4046"/>
                    <a:gd name="connsiteX5" fmla="*/ 586 w 14454"/>
                    <a:gd name="connsiteY5" fmla="*/ 2549 h 4046"/>
                    <a:gd name="connsiteX6" fmla="*/ 4501 w 14454"/>
                    <a:gd name="connsiteY6" fmla="*/ 4533 h 4046"/>
                    <a:gd name="connsiteX7" fmla="*/ 4599 w 14454"/>
                    <a:gd name="connsiteY7" fmla="*/ 4556 h 4046"/>
                    <a:gd name="connsiteX8" fmla="*/ 6285 w 14454"/>
                    <a:gd name="connsiteY8" fmla="*/ 4654 h 4046"/>
                    <a:gd name="connsiteX9" fmla="*/ 7678 w 14454"/>
                    <a:gd name="connsiteY9" fmla="*/ 4728 h 4046"/>
                    <a:gd name="connsiteX10" fmla="*/ 10628 w 14454"/>
                    <a:gd name="connsiteY10" fmla="*/ 3962 h 4046"/>
                    <a:gd name="connsiteX11" fmla="*/ 13851 w 14454"/>
                    <a:gd name="connsiteY11" fmla="*/ 2670 h 4046"/>
                    <a:gd name="connsiteX12" fmla="*/ 14817 w 14454"/>
                    <a:gd name="connsiteY12" fmla="*/ 1276 h 4046"/>
                    <a:gd name="connsiteX13" fmla="*/ 12959 w 14454"/>
                    <a:gd name="connsiteY13" fmla="*/ 681 h 4046"/>
                    <a:gd name="connsiteX14" fmla="*/ 7107 w 14454"/>
                    <a:gd name="connsiteY14" fmla="*/ 904 h 4046"/>
                    <a:gd name="connsiteX15" fmla="*/ 6935 w 14454"/>
                    <a:gd name="connsiteY15" fmla="*/ 853 h 4046"/>
                    <a:gd name="connsiteX16" fmla="*/ 6661 w 14454"/>
                    <a:gd name="connsiteY16" fmla="*/ 1657 h 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54" h="4046">
                      <a:moveTo>
                        <a:pt x="6661" y="1657"/>
                      </a:moveTo>
                      <a:cubicBezTo>
                        <a:pt x="5918" y="2624"/>
                        <a:pt x="4255" y="2721"/>
                        <a:pt x="2123" y="2006"/>
                      </a:cubicBezTo>
                      <a:cubicBezTo>
                        <a:pt x="1580" y="1806"/>
                        <a:pt x="957" y="1731"/>
                        <a:pt x="363" y="1583"/>
                      </a:cubicBezTo>
                      <a:lnTo>
                        <a:pt x="386" y="1954"/>
                      </a:lnTo>
                      <a:lnTo>
                        <a:pt x="437" y="2252"/>
                      </a:lnTo>
                      <a:lnTo>
                        <a:pt x="586" y="2549"/>
                      </a:lnTo>
                      <a:cubicBezTo>
                        <a:pt x="1624" y="3641"/>
                        <a:pt x="3007" y="4341"/>
                        <a:pt x="4501" y="4533"/>
                      </a:cubicBezTo>
                      <a:lnTo>
                        <a:pt x="4599" y="4556"/>
                      </a:lnTo>
                      <a:cubicBezTo>
                        <a:pt x="5124" y="4224"/>
                        <a:pt x="5802" y="4263"/>
                        <a:pt x="6285" y="4654"/>
                      </a:cubicBezTo>
                      <a:cubicBezTo>
                        <a:pt x="6750" y="4644"/>
                        <a:pt x="7216" y="4669"/>
                        <a:pt x="7678" y="4728"/>
                      </a:cubicBezTo>
                      <a:cubicBezTo>
                        <a:pt x="8703" y="4676"/>
                        <a:pt x="9707" y="4415"/>
                        <a:pt x="10628" y="3962"/>
                      </a:cubicBezTo>
                      <a:cubicBezTo>
                        <a:pt x="11738" y="3629"/>
                        <a:pt x="12817" y="3196"/>
                        <a:pt x="13851" y="2670"/>
                      </a:cubicBezTo>
                      <a:cubicBezTo>
                        <a:pt x="14316" y="2396"/>
                        <a:pt x="14497" y="1741"/>
                        <a:pt x="14817" y="1276"/>
                      </a:cubicBezTo>
                      <a:cubicBezTo>
                        <a:pt x="14233" y="982"/>
                        <a:pt x="13606" y="781"/>
                        <a:pt x="12959" y="681"/>
                      </a:cubicBezTo>
                      <a:cubicBezTo>
                        <a:pt x="10999" y="705"/>
                        <a:pt x="9067" y="1053"/>
                        <a:pt x="7107" y="904"/>
                      </a:cubicBezTo>
                      <a:lnTo>
                        <a:pt x="6935" y="853"/>
                      </a:lnTo>
                      <a:cubicBezTo>
                        <a:pt x="6939" y="1145"/>
                        <a:pt x="6842" y="1429"/>
                        <a:pt x="6661" y="16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2" name="Freeform 5091">
                  <a:extLst>
                    <a:ext uri="{FF2B5EF4-FFF2-40B4-BE49-F238E27FC236}">
                      <a16:creationId xmlns:a16="http://schemas.microsoft.com/office/drawing/2014/main" id="{BFD1DA30-4F30-0511-FE26-E3F9B4958390}"/>
                    </a:ext>
                  </a:extLst>
                </p:cNvPr>
                <p:cNvSpPr/>
                <p:nvPr/>
              </p:nvSpPr>
              <p:spPr>
                <a:xfrm rot="-780000">
                  <a:off x="1726090" y="3985480"/>
                  <a:ext cx="2926" cy="1797"/>
                </a:xfrm>
                <a:custGeom>
                  <a:avLst/>
                  <a:gdLst>
                    <a:gd name="connsiteX0" fmla="*/ 361 w 2926"/>
                    <a:gd name="connsiteY0" fmla="*/ 678 h 1797"/>
                    <a:gd name="connsiteX1" fmla="*/ 384 w 2926"/>
                    <a:gd name="connsiteY1" fmla="*/ 752 h 1797"/>
                    <a:gd name="connsiteX2" fmla="*/ 1476 w 2926"/>
                    <a:gd name="connsiteY2" fmla="*/ 2416 h 1797"/>
                    <a:gd name="connsiteX3" fmla="*/ 3287 w 2926"/>
                    <a:gd name="connsiteY3" fmla="*/ 2365 h 1797"/>
                    <a:gd name="connsiteX4" fmla="*/ 1550 w 2926"/>
                    <a:gd name="connsiteY4" fmla="*/ 1398 h 1797"/>
                    <a:gd name="connsiteX5" fmla="*/ 361 w 2926"/>
                    <a:gd name="connsiteY5" fmla="*/ 678 h 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 h="1797">
                      <a:moveTo>
                        <a:pt x="361" y="678"/>
                      </a:moveTo>
                      <a:lnTo>
                        <a:pt x="384" y="752"/>
                      </a:lnTo>
                      <a:cubicBezTo>
                        <a:pt x="482" y="1347"/>
                        <a:pt x="1053" y="2341"/>
                        <a:pt x="1476" y="2416"/>
                      </a:cubicBezTo>
                      <a:cubicBezTo>
                        <a:pt x="2078" y="2510"/>
                        <a:pt x="2692" y="2493"/>
                        <a:pt x="3287" y="2365"/>
                      </a:cubicBezTo>
                      <a:cubicBezTo>
                        <a:pt x="2765" y="1949"/>
                        <a:pt x="2179" y="1623"/>
                        <a:pt x="1550" y="1398"/>
                      </a:cubicBezTo>
                      <a:cubicBezTo>
                        <a:pt x="1115" y="1229"/>
                        <a:pt x="713" y="986"/>
                        <a:pt x="361" y="6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3" name="Freeform 5092">
                  <a:extLst>
                    <a:ext uri="{FF2B5EF4-FFF2-40B4-BE49-F238E27FC236}">
                      <a16:creationId xmlns:a16="http://schemas.microsoft.com/office/drawing/2014/main" id="{1CC84AD3-7344-23F9-1F2B-CC70B65790FC}"/>
                    </a:ext>
                  </a:extLst>
                </p:cNvPr>
                <p:cNvSpPr/>
                <p:nvPr/>
              </p:nvSpPr>
              <p:spPr>
                <a:xfrm rot="-780000">
                  <a:off x="1706928" y="4105498"/>
                  <a:ext cx="2080" cy="795"/>
                </a:xfrm>
                <a:custGeom>
                  <a:avLst/>
                  <a:gdLst>
                    <a:gd name="connsiteX0" fmla="*/ 2440 w 2080"/>
                    <a:gd name="connsiteY0" fmla="*/ 854 h 795"/>
                    <a:gd name="connsiteX1" fmla="*/ 359 w 2080"/>
                    <a:gd name="connsiteY1" fmla="*/ 728 h 795"/>
                    <a:gd name="connsiteX2" fmla="*/ 1576 w 2080"/>
                    <a:gd name="connsiteY2" fmla="*/ 1495 h 795"/>
                    <a:gd name="connsiteX3" fmla="*/ 2440 w 2080"/>
                    <a:gd name="connsiteY3" fmla="*/ 854 h 795"/>
                  </a:gdLst>
                  <a:ahLst/>
                  <a:cxnLst>
                    <a:cxn ang="0">
                      <a:pos x="connsiteX0" y="connsiteY0"/>
                    </a:cxn>
                    <a:cxn ang="0">
                      <a:pos x="connsiteX1" y="connsiteY1"/>
                    </a:cxn>
                    <a:cxn ang="0">
                      <a:pos x="connsiteX2" y="connsiteY2"/>
                    </a:cxn>
                    <a:cxn ang="0">
                      <a:pos x="connsiteX3" y="connsiteY3"/>
                    </a:cxn>
                  </a:cxnLst>
                  <a:rect l="l" t="t" r="r" b="b"/>
                  <a:pathLst>
                    <a:path w="2080" h="795">
                      <a:moveTo>
                        <a:pt x="2440" y="854"/>
                      </a:moveTo>
                      <a:cubicBezTo>
                        <a:pt x="1757" y="706"/>
                        <a:pt x="1055" y="664"/>
                        <a:pt x="359" y="728"/>
                      </a:cubicBezTo>
                      <a:cubicBezTo>
                        <a:pt x="780" y="958"/>
                        <a:pt x="1187" y="1214"/>
                        <a:pt x="1576" y="1495"/>
                      </a:cubicBezTo>
                      <a:cubicBezTo>
                        <a:pt x="1943" y="1416"/>
                        <a:pt x="2258" y="1182"/>
                        <a:pt x="2440" y="8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4" name="Freeform 5093">
                  <a:extLst>
                    <a:ext uri="{FF2B5EF4-FFF2-40B4-BE49-F238E27FC236}">
                      <a16:creationId xmlns:a16="http://schemas.microsoft.com/office/drawing/2014/main" id="{CD5622A6-B570-EA87-9E64-22EC59A2DE3F}"/>
                    </a:ext>
                  </a:extLst>
                </p:cNvPr>
                <p:cNvSpPr/>
                <p:nvPr/>
              </p:nvSpPr>
              <p:spPr>
                <a:xfrm rot="-780000">
                  <a:off x="1714961" y="4069490"/>
                  <a:ext cx="1241" cy="788"/>
                </a:xfrm>
                <a:custGeom>
                  <a:avLst/>
                  <a:gdLst>
                    <a:gd name="connsiteX0" fmla="*/ 458 w 1241"/>
                    <a:gd name="connsiteY0" fmla="*/ 1288 h 788"/>
                    <a:gd name="connsiteX1" fmla="*/ 360 w 1241"/>
                    <a:gd name="connsiteY1" fmla="*/ 1362 h 788"/>
                    <a:gd name="connsiteX2" fmla="*/ 509 w 1241"/>
                    <a:gd name="connsiteY2" fmla="*/ 1460 h 788"/>
                    <a:gd name="connsiteX3" fmla="*/ 1600 w 1241"/>
                    <a:gd name="connsiteY3" fmla="*/ 1088 h 788"/>
                    <a:gd name="connsiteX4" fmla="*/ 1577 w 1241"/>
                    <a:gd name="connsiteY4" fmla="*/ 693 h 788"/>
                    <a:gd name="connsiteX5" fmla="*/ 458 w 1241"/>
                    <a:gd name="connsiteY5" fmla="*/ 1288 h 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 h="788">
                      <a:moveTo>
                        <a:pt x="458" y="1288"/>
                      </a:moveTo>
                      <a:lnTo>
                        <a:pt x="360" y="1362"/>
                      </a:lnTo>
                      <a:lnTo>
                        <a:pt x="509" y="1460"/>
                      </a:lnTo>
                      <a:cubicBezTo>
                        <a:pt x="606" y="1557"/>
                        <a:pt x="1572" y="1311"/>
                        <a:pt x="1600" y="1088"/>
                      </a:cubicBezTo>
                      <a:cubicBezTo>
                        <a:pt x="1604" y="956"/>
                        <a:pt x="1596" y="823"/>
                        <a:pt x="1577" y="693"/>
                      </a:cubicBezTo>
                      <a:cubicBezTo>
                        <a:pt x="1162" y="799"/>
                        <a:pt x="778" y="1003"/>
                        <a:pt x="458" y="128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5" name="Freeform 5094">
                  <a:extLst>
                    <a:ext uri="{FF2B5EF4-FFF2-40B4-BE49-F238E27FC236}">
                      <a16:creationId xmlns:a16="http://schemas.microsoft.com/office/drawing/2014/main" id="{675AD22D-BEC6-66EC-2CF6-9204E859124D}"/>
                    </a:ext>
                  </a:extLst>
                </p:cNvPr>
                <p:cNvSpPr/>
                <p:nvPr/>
              </p:nvSpPr>
              <p:spPr>
                <a:xfrm rot="-780000">
                  <a:off x="1740521" y="3998085"/>
                  <a:ext cx="5436" cy="3286"/>
                </a:xfrm>
                <a:custGeom>
                  <a:avLst/>
                  <a:gdLst>
                    <a:gd name="connsiteX0" fmla="*/ 5650 w 5436"/>
                    <a:gd name="connsiteY0" fmla="*/ 3087 h 3286"/>
                    <a:gd name="connsiteX1" fmla="*/ 5673 w 5436"/>
                    <a:gd name="connsiteY1" fmla="*/ 1823 h 3286"/>
                    <a:gd name="connsiteX2" fmla="*/ 5473 w 5436"/>
                    <a:gd name="connsiteY2" fmla="*/ 1823 h 3286"/>
                    <a:gd name="connsiteX3" fmla="*/ 364 w 5436"/>
                    <a:gd name="connsiteY3" fmla="*/ 680 h 3286"/>
                    <a:gd name="connsiteX4" fmla="*/ 3462 w 5436"/>
                    <a:gd name="connsiteY4" fmla="*/ 3630 h 3286"/>
                    <a:gd name="connsiteX5" fmla="*/ 5650 w 5436"/>
                    <a:gd name="connsiteY5" fmla="*/ 3087 h 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6" h="3286">
                      <a:moveTo>
                        <a:pt x="5650" y="3087"/>
                      </a:moveTo>
                      <a:cubicBezTo>
                        <a:pt x="5842" y="2690"/>
                        <a:pt x="5851" y="2227"/>
                        <a:pt x="5673" y="1823"/>
                      </a:cubicBezTo>
                      <a:lnTo>
                        <a:pt x="5473" y="1823"/>
                      </a:lnTo>
                      <a:cubicBezTo>
                        <a:pt x="3695" y="1957"/>
                        <a:pt x="1916" y="1559"/>
                        <a:pt x="364" y="680"/>
                      </a:cubicBezTo>
                      <a:cubicBezTo>
                        <a:pt x="1084" y="1947"/>
                        <a:pt x="2161" y="2973"/>
                        <a:pt x="3462" y="3630"/>
                      </a:cubicBezTo>
                      <a:cubicBezTo>
                        <a:pt x="4461" y="4207"/>
                        <a:pt x="5278" y="4053"/>
                        <a:pt x="5650" y="308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6" name="Freeform 5095">
                  <a:extLst>
                    <a:ext uri="{FF2B5EF4-FFF2-40B4-BE49-F238E27FC236}">
                      <a16:creationId xmlns:a16="http://schemas.microsoft.com/office/drawing/2014/main" id="{639558EA-5169-B83E-02F9-DC13E5B4C53D}"/>
                    </a:ext>
                  </a:extLst>
                </p:cNvPr>
                <p:cNvSpPr/>
                <p:nvPr/>
              </p:nvSpPr>
              <p:spPr>
                <a:xfrm rot="-780000">
                  <a:off x="1720539" y="3994472"/>
                  <a:ext cx="4537" cy="3026"/>
                </a:xfrm>
                <a:custGeom>
                  <a:avLst/>
                  <a:gdLst>
                    <a:gd name="connsiteX0" fmla="*/ 4132 w 4537"/>
                    <a:gd name="connsiteY0" fmla="*/ 2842 h 3026"/>
                    <a:gd name="connsiteX1" fmla="*/ 4750 w 4537"/>
                    <a:gd name="connsiteY1" fmla="*/ 2744 h 3026"/>
                    <a:gd name="connsiteX2" fmla="*/ 4898 w 4537"/>
                    <a:gd name="connsiteY2" fmla="*/ 2545 h 3026"/>
                    <a:gd name="connsiteX3" fmla="*/ 3681 w 4537"/>
                    <a:gd name="connsiteY3" fmla="*/ 932 h 3026"/>
                    <a:gd name="connsiteX4" fmla="*/ 360 w 4537"/>
                    <a:gd name="connsiteY4" fmla="*/ 1862 h 3026"/>
                    <a:gd name="connsiteX5" fmla="*/ 1178 w 4537"/>
                    <a:gd name="connsiteY5" fmla="*/ 3255 h 3026"/>
                    <a:gd name="connsiteX6" fmla="*/ 3212 w 4537"/>
                    <a:gd name="connsiteY6" fmla="*/ 3678 h 3026"/>
                    <a:gd name="connsiteX7" fmla="*/ 4132 w 4537"/>
                    <a:gd name="connsiteY7" fmla="*/ 2842 h 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7" h="3026">
                      <a:moveTo>
                        <a:pt x="4132" y="2842"/>
                      </a:moveTo>
                      <a:cubicBezTo>
                        <a:pt x="4335" y="2794"/>
                        <a:pt x="4542" y="2761"/>
                        <a:pt x="4750" y="2744"/>
                      </a:cubicBezTo>
                      <a:lnTo>
                        <a:pt x="4898" y="2545"/>
                      </a:lnTo>
                      <a:cubicBezTo>
                        <a:pt x="4591" y="1939"/>
                        <a:pt x="4179" y="1394"/>
                        <a:pt x="3681" y="932"/>
                      </a:cubicBezTo>
                      <a:cubicBezTo>
                        <a:pt x="2790" y="314"/>
                        <a:pt x="607" y="909"/>
                        <a:pt x="360" y="1862"/>
                      </a:cubicBezTo>
                      <a:cubicBezTo>
                        <a:pt x="411" y="2425"/>
                        <a:pt x="711" y="2937"/>
                        <a:pt x="1178" y="3255"/>
                      </a:cubicBezTo>
                      <a:cubicBezTo>
                        <a:pt x="1788" y="3623"/>
                        <a:pt x="2506" y="3772"/>
                        <a:pt x="3212" y="3678"/>
                      </a:cubicBezTo>
                      <a:cubicBezTo>
                        <a:pt x="3263" y="3316"/>
                        <a:pt x="3561" y="3042"/>
                        <a:pt x="4132" y="28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7" name="Freeform 5096">
                  <a:extLst>
                    <a:ext uri="{FF2B5EF4-FFF2-40B4-BE49-F238E27FC236}">
                      <a16:creationId xmlns:a16="http://schemas.microsoft.com/office/drawing/2014/main" id="{BDB055DD-65C6-4FBD-FD78-E0506CF1AC8F}"/>
                    </a:ext>
                  </a:extLst>
                </p:cNvPr>
                <p:cNvSpPr/>
                <p:nvPr/>
              </p:nvSpPr>
              <p:spPr>
                <a:xfrm rot="-780000">
                  <a:off x="1740918" y="4122142"/>
                  <a:ext cx="692" cy="645"/>
                </a:xfrm>
                <a:custGeom>
                  <a:avLst/>
                  <a:gdLst>
                    <a:gd name="connsiteX0" fmla="*/ 1057 w 692"/>
                    <a:gd name="connsiteY0" fmla="*/ 1348 h 645"/>
                    <a:gd name="connsiteX1" fmla="*/ 365 w 692"/>
                    <a:gd name="connsiteY1" fmla="*/ 702 h 645"/>
                    <a:gd name="connsiteX2" fmla="*/ 365 w 692"/>
                    <a:gd name="connsiteY2" fmla="*/ 1050 h 645"/>
                  </a:gdLst>
                  <a:ahLst/>
                  <a:cxnLst>
                    <a:cxn ang="0">
                      <a:pos x="connsiteX0" y="connsiteY0"/>
                    </a:cxn>
                    <a:cxn ang="0">
                      <a:pos x="connsiteX1" y="connsiteY1"/>
                    </a:cxn>
                    <a:cxn ang="0">
                      <a:pos x="connsiteX2" y="connsiteY2"/>
                    </a:cxn>
                  </a:cxnLst>
                  <a:rect l="l" t="t" r="r" b="b"/>
                  <a:pathLst>
                    <a:path w="692" h="645">
                      <a:moveTo>
                        <a:pt x="1057" y="1348"/>
                      </a:moveTo>
                      <a:cubicBezTo>
                        <a:pt x="870" y="1091"/>
                        <a:pt x="634" y="871"/>
                        <a:pt x="365" y="702"/>
                      </a:cubicBezTo>
                      <a:lnTo>
                        <a:pt x="365" y="105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8" name="Freeform 5097">
                  <a:extLst>
                    <a:ext uri="{FF2B5EF4-FFF2-40B4-BE49-F238E27FC236}">
                      <a16:creationId xmlns:a16="http://schemas.microsoft.com/office/drawing/2014/main" id="{980C5554-82AA-14EB-8D89-0E3090CA84A3}"/>
                    </a:ext>
                  </a:extLst>
                </p:cNvPr>
                <p:cNvSpPr/>
                <p:nvPr/>
              </p:nvSpPr>
              <p:spPr>
                <a:xfrm rot="-780000">
                  <a:off x="1738565" y="4122552"/>
                  <a:ext cx="260" cy="176"/>
                </a:xfrm>
                <a:custGeom>
                  <a:avLst/>
                  <a:gdLst>
                    <a:gd name="connsiteX0" fmla="*/ 625 w 260"/>
                    <a:gd name="connsiteY0" fmla="*/ 702 h 176"/>
                    <a:gd name="connsiteX1" fmla="*/ 365 w 260"/>
                    <a:gd name="connsiteY1" fmla="*/ 879 h 176"/>
                    <a:gd name="connsiteX2" fmla="*/ 578 w 260"/>
                    <a:gd name="connsiteY2" fmla="*/ 879 h 176"/>
                  </a:gdLst>
                  <a:ahLst/>
                  <a:cxnLst>
                    <a:cxn ang="0">
                      <a:pos x="connsiteX0" y="connsiteY0"/>
                    </a:cxn>
                    <a:cxn ang="0">
                      <a:pos x="connsiteX1" y="connsiteY1"/>
                    </a:cxn>
                    <a:cxn ang="0">
                      <a:pos x="connsiteX2" y="connsiteY2"/>
                    </a:cxn>
                  </a:cxnLst>
                  <a:rect l="l" t="t" r="r" b="b"/>
                  <a:pathLst>
                    <a:path w="260" h="176">
                      <a:moveTo>
                        <a:pt x="625" y="702"/>
                      </a:moveTo>
                      <a:lnTo>
                        <a:pt x="365" y="879"/>
                      </a:lnTo>
                      <a:lnTo>
                        <a:pt x="578" y="87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099" name="Freeform 5098">
                  <a:extLst>
                    <a:ext uri="{FF2B5EF4-FFF2-40B4-BE49-F238E27FC236}">
                      <a16:creationId xmlns:a16="http://schemas.microsoft.com/office/drawing/2014/main" id="{662C6528-C9F3-72AC-6200-2C378DA8686B}"/>
                    </a:ext>
                  </a:extLst>
                </p:cNvPr>
                <p:cNvSpPr/>
                <p:nvPr/>
              </p:nvSpPr>
              <p:spPr>
                <a:xfrm rot="-780000">
                  <a:off x="1716567" y="4125504"/>
                  <a:ext cx="17651" cy="17601"/>
                </a:xfrm>
                <a:custGeom>
                  <a:avLst/>
                  <a:gdLst>
                    <a:gd name="connsiteX0" fmla="*/ 17757 w 17651"/>
                    <a:gd name="connsiteY0" fmla="*/ 5853 h 17601"/>
                    <a:gd name="connsiteX1" fmla="*/ 17757 w 17651"/>
                    <a:gd name="connsiteY1" fmla="*/ 5532 h 17601"/>
                    <a:gd name="connsiteX2" fmla="*/ 14506 w 17651"/>
                    <a:gd name="connsiteY2" fmla="*/ 4217 h 17601"/>
                    <a:gd name="connsiteX3" fmla="*/ 14529 w 17651"/>
                    <a:gd name="connsiteY3" fmla="*/ 1429 h 17601"/>
                    <a:gd name="connsiteX4" fmla="*/ 15672 w 17651"/>
                    <a:gd name="connsiteY4" fmla="*/ 1355 h 17601"/>
                    <a:gd name="connsiteX5" fmla="*/ 10563 w 17651"/>
                    <a:gd name="connsiteY5" fmla="*/ 3167 h 17601"/>
                    <a:gd name="connsiteX6" fmla="*/ 8900 w 17651"/>
                    <a:gd name="connsiteY6" fmla="*/ 5002 h 17601"/>
                    <a:gd name="connsiteX7" fmla="*/ 9420 w 17651"/>
                    <a:gd name="connsiteY7" fmla="*/ 5002 h 17601"/>
                    <a:gd name="connsiteX8" fmla="*/ 13809 w 17651"/>
                    <a:gd name="connsiteY8" fmla="*/ 6466 h 17601"/>
                    <a:gd name="connsiteX9" fmla="*/ 14799 w 17651"/>
                    <a:gd name="connsiteY9" fmla="*/ 8650 h 17601"/>
                    <a:gd name="connsiteX10" fmla="*/ 8997 w 17651"/>
                    <a:gd name="connsiteY10" fmla="*/ 9839 h 17601"/>
                    <a:gd name="connsiteX11" fmla="*/ 2773 w 17651"/>
                    <a:gd name="connsiteY11" fmla="*/ 7804 h 17601"/>
                    <a:gd name="connsiteX12" fmla="*/ 516 w 17651"/>
                    <a:gd name="connsiteY12" fmla="*/ 7483 h 17601"/>
                    <a:gd name="connsiteX13" fmla="*/ 762 w 17651"/>
                    <a:gd name="connsiteY13" fmla="*/ 8701 h 17601"/>
                    <a:gd name="connsiteX14" fmla="*/ 3465 w 17651"/>
                    <a:gd name="connsiteY14" fmla="*/ 11451 h 17601"/>
                    <a:gd name="connsiteX15" fmla="*/ 5374 w 17651"/>
                    <a:gd name="connsiteY15" fmla="*/ 13040 h 17601"/>
                    <a:gd name="connsiteX16" fmla="*/ 5523 w 17651"/>
                    <a:gd name="connsiteY16" fmla="*/ 12669 h 17601"/>
                    <a:gd name="connsiteX17" fmla="*/ 5546 w 17651"/>
                    <a:gd name="connsiteY17" fmla="*/ 12645 h 17601"/>
                    <a:gd name="connsiteX18" fmla="*/ 5918 w 17651"/>
                    <a:gd name="connsiteY18" fmla="*/ 12051 h 17601"/>
                    <a:gd name="connsiteX19" fmla="*/ 6015 w 17651"/>
                    <a:gd name="connsiteY19" fmla="*/ 11925 h 17601"/>
                    <a:gd name="connsiteX20" fmla="*/ 6480 w 17651"/>
                    <a:gd name="connsiteY20" fmla="*/ 11577 h 17601"/>
                    <a:gd name="connsiteX21" fmla="*/ 7000 w 17651"/>
                    <a:gd name="connsiteY21" fmla="*/ 11526 h 17601"/>
                    <a:gd name="connsiteX22" fmla="*/ 7692 w 17651"/>
                    <a:gd name="connsiteY22" fmla="*/ 12817 h 17601"/>
                    <a:gd name="connsiteX23" fmla="*/ 7544 w 17651"/>
                    <a:gd name="connsiteY23" fmla="*/ 14504 h 17601"/>
                    <a:gd name="connsiteX24" fmla="*/ 9155 w 17651"/>
                    <a:gd name="connsiteY24" fmla="*/ 15001 h 17601"/>
                    <a:gd name="connsiteX25" fmla="*/ 12699 w 17651"/>
                    <a:gd name="connsiteY25" fmla="*/ 16911 h 17601"/>
                    <a:gd name="connsiteX26" fmla="*/ 17344 w 17651"/>
                    <a:gd name="connsiteY26" fmla="*/ 18304 h 17601"/>
                    <a:gd name="connsiteX27" fmla="*/ 17990 w 17651"/>
                    <a:gd name="connsiteY27" fmla="*/ 15303 h 17601"/>
                    <a:gd name="connsiteX28" fmla="*/ 18013 w 17651"/>
                    <a:gd name="connsiteY28" fmla="*/ 14374 h 17601"/>
                    <a:gd name="connsiteX29" fmla="*/ 16053 w 17651"/>
                    <a:gd name="connsiteY29" fmla="*/ 14053 h 17601"/>
                    <a:gd name="connsiteX30" fmla="*/ 13995 w 17651"/>
                    <a:gd name="connsiteY30" fmla="*/ 12590 h 17601"/>
                    <a:gd name="connsiteX31" fmla="*/ 15755 w 17651"/>
                    <a:gd name="connsiteY31" fmla="*/ 11595 h 17601"/>
                    <a:gd name="connsiteX32" fmla="*/ 17516 w 17651"/>
                    <a:gd name="connsiteY32" fmla="*/ 11024 h 17601"/>
                    <a:gd name="connsiteX33" fmla="*/ 17836 w 17651"/>
                    <a:gd name="connsiteY33" fmla="*/ 10183 h 17601"/>
                    <a:gd name="connsiteX34" fmla="*/ 17813 w 17651"/>
                    <a:gd name="connsiteY34" fmla="*/ 9463 h 17601"/>
                    <a:gd name="connsiteX35" fmla="*/ 17757 w 17651"/>
                    <a:gd name="connsiteY35" fmla="*/ 5853 h 1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651" h="17601">
                      <a:moveTo>
                        <a:pt x="17757" y="5853"/>
                      </a:moveTo>
                      <a:lnTo>
                        <a:pt x="17757" y="5532"/>
                      </a:lnTo>
                      <a:cubicBezTo>
                        <a:pt x="16615" y="5137"/>
                        <a:pt x="15500" y="4691"/>
                        <a:pt x="14506" y="4217"/>
                      </a:cubicBezTo>
                      <a:cubicBezTo>
                        <a:pt x="12184" y="3079"/>
                        <a:pt x="12397" y="1736"/>
                        <a:pt x="14529" y="1429"/>
                      </a:cubicBezTo>
                      <a:cubicBezTo>
                        <a:pt x="14901" y="1378"/>
                        <a:pt x="15272" y="1378"/>
                        <a:pt x="15672" y="1355"/>
                      </a:cubicBezTo>
                      <a:cubicBezTo>
                        <a:pt x="13689" y="212"/>
                        <a:pt x="13350" y="426"/>
                        <a:pt x="10563" y="3167"/>
                      </a:cubicBezTo>
                      <a:cubicBezTo>
                        <a:pt x="9991" y="3739"/>
                        <a:pt x="9448" y="4380"/>
                        <a:pt x="8900" y="5002"/>
                      </a:cubicBezTo>
                      <a:lnTo>
                        <a:pt x="9420" y="5002"/>
                      </a:lnTo>
                      <a:cubicBezTo>
                        <a:pt x="11000" y="5020"/>
                        <a:pt x="12535" y="5532"/>
                        <a:pt x="13809" y="6466"/>
                      </a:cubicBezTo>
                      <a:cubicBezTo>
                        <a:pt x="14924" y="7233"/>
                        <a:pt x="15444" y="8078"/>
                        <a:pt x="14799" y="8650"/>
                      </a:cubicBezTo>
                      <a:cubicBezTo>
                        <a:pt x="13168" y="9955"/>
                        <a:pt x="11010" y="10397"/>
                        <a:pt x="8997" y="9839"/>
                      </a:cubicBezTo>
                      <a:cubicBezTo>
                        <a:pt x="6857" y="9379"/>
                        <a:pt x="4772" y="8696"/>
                        <a:pt x="2773" y="7804"/>
                      </a:cubicBezTo>
                      <a:cubicBezTo>
                        <a:pt x="2059" y="7515"/>
                        <a:pt x="1283" y="7404"/>
                        <a:pt x="516" y="7483"/>
                      </a:cubicBezTo>
                      <a:cubicBezTo>
                        <a:pt x="195" y="7655"/>
                        <a:pt x="418" y="8278"/>
                        <a:pt x="762" y="8701"/>
                      </a:cubicBezTo>
                      <a:cubicBezTo>
                        <a:pt x="1593" y="9684"/>
                        <a:pt x="2497" y="10604"/>
                        <a:pt x="3465" y="11451"/>
                      </a:cubicBezTo>
                      <a:cubicBezTo>
                        <a:pt x="4060" y="11995"/>
                        <a:pt x="4706" y="12515"/>
                        <a:pt x="5374" y="13040"/>
                      </a:cubicBezTo>
                      <a:lnTo>
                        <a:pt x="5523" y="12669"/>
                      </a:lnTo>
                      <a:lnTo>
                        <a:pt x="5546" y="12645"/>
                      </a:lnTo>
                      <a:cubicBezTo>
                        <a:pt x="5648" y="12434"/>
                        <a:pt x="5772" y="12234"/>
                        <a:pt x="5918" y="12051"/>
                      </a:cubicBezTo>
                      <a:lnTo>
                        <a:pt x="6015" y="11925"/>
                      </a:lnTo>
                      <a:cubicBezTo>
                        <a:pt x="6151" y="11785"/>
                        <a:pt x="6308" y="11667"/>
                        <a:pt x="6480" y="11577"/>
                      </a:cubicBezTo>
                      <a:cubicBezTo>
                        <a:pt x="6642" y="11499"/>
                        <a:pt x="6826" y="11481"/>
                        <a:pt x="7000" y="11526"/>
                      </a:cubicBezTo>
                      <a:cubicBezTo>
                        <a:pt x="7465" y="11623"/>
                        <a:pt x="7646" y="12046"/>
                        <a:pt x="7692" y="12817"/>
                      </a:cubicBezTo>
                      <a:cubicBezTo>
                        <a:pt x="7682" y="13382"/>
                        <a:pt x="7633" y="13946"/>
                        <a:pt x="7544" y="14504"/>
                      </a:cubicBezTo>
                      <a:cubicBezTo>
                        <a:pt x="8058" y="14737"/>
                        <a:pt x="8599" y="14904"/>
                        <a:pt x="9155" y="15001"/>
                      </a:cubicBezTo>
                      <a:cubicBezTo>
                        <a:pt x="11139" y="15275"/>
                        <a:pt x="12504" y="16018"/>
                        <a:pt x="12699" y="16911"/>
                      </a:cubicBezTo>
                      <a:lnTo>
                        <a:pt x="17344" y="18304"/>
                      </a:lnTo>
                      <a:cubicBezTo>
                        <a:pt x="17770" y="17361"/>
                        <a:pt x="17990" y="16338"/>
                        <a:pt x="17990" y="15303"/>
                      </a:cubicBezTo>
                      <a:cubicBezTo>
                        <a:pt x="18013" y="14982"/>
                        <a:pt x="18013" y="14657"/>
                        <a:pt x="18013" y="14374"/>
                      </a:cubicBezTo>
                      <a:cubicBezTo>
                        <a:pt x="17343" y="14443"/>
                        <a:pt x="16666" y="14332"/>
                        <a:pt x="16053" y="14053"/>
                      </a:cubicBezTo>
                      <a:cubicBezTo>
                        <a:pt x="15258" y="13741"/>
                        <a:pt x="14551" y="13238"/>
                        <a:pt x="13995" y="12590"/>
                      </a:cubicBezTo>
                      <a:cubicBezTo>
                        <a:pt x="13401" y="11749"/>
                        <a:pt x="14093" y="11423"/>
                        <a:pt x="15755" y="11595"/>
                      </a:cubicBezTo>
                      <a:cubicBezTo>
                        <a:pt x="16819" y="11721"/>
                        <a:pt x="17516" y="11693"/>
                        <a:pt x="17516" y="11024"/>
                      </a:cubicBezTo>
                      <a:cubicBezTo>
                        <a:pt x="17512" y="10713"/>
                        <a:pt x="17627" y="10412"/>
                        <a:pt x="17836" y="10183"/>
                      </a:cubicBezTo>
                      <a:lnTo>
                        <a:pt x="17813" y="9463"/>
                      </a:lnTo>
                      <a:cubicBezTo>
                        <a:pt x="17720" y="8262"/>
                        <a:pt x="17702" y="7056"/>
                        <a:pt x="17757" y="585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0" name="Freeform 5099">
                  <a:extLst>
                    <a:ext uri="{FF2B5EF4-FFF2-40B4-BE49-F238E27FC236}">
                      <a16:creationId xmlns:a16="http://schemas.microsoft.com/office/drawing/2014/main" id="{9164E951-214E-0198-7346-9C97EAECE6DE}"/>
                    </a:ext>
                  </a:extLst>
                </p:cNvPr>
                <p:cNvSpPr/>
                <p:nvPr/>
              </p:nvSpPr>
              <p:spPr>
                <a:xfrm rot="-780000">
                  <a:off x="1739975" y="4138352"/>
                  <a:ext cx="817" cy="269"/>
                </a:xfrm>
                <a:custGeom>
                  <a:avLst/>
                  <a:gdLst>
                    <a:gd name="connsiteX0" fmla="*/ 365 w 817"/>
                    <a:gd name="connsiteY0" fmla="*/ 974 h 269"/>
                    <a:gd name="connsiteX1" fmla="*/ 1085 w 817"/>
                    <a:gd name="connsiteY1" fmla="*/ 728 h 269"/>
                    <a:gd name="connsiteX2" fmla="*/ 1183 w 817"/>
                    <a:gd name="connsiteY2" fmla="*/ 705 h 269"/>
                    <a:gd name="connsiteX3" fmla="*/ 365 w 817"/>
                    <a:gd name="connsiteY3" fmla="*/ 974 h 269"/>
                  </a:gdLst>
                  <a:ahLst/>
                  <a:cxnLst>
                    <a:cxn ang="0">
                      <a:pos x="connsiteX0" y="connsiteY0"/>
                    </a:cxn>
                    <a:cxn ang="0">
                      <a:pos x="connsiteX1" y="connsiteY1"/>
                    </a:cxn>
                    <a:cxn ang="0">
                      <a:pos x="connsiteX2" y="connsiteY2"/>
                    </a:cxn>
                    <a:cxn ang="0">
                      <a:pos x="connsiteX3" y="connsiteY3"/>
                    </a:cxn>
                  </a:cxnLst>
                  <a:rect l="l" t="t" r="r" b="b"/>
                  <a:pathLst>
                    <a:path w="817" h="269">
                      <a:moveTo>
                        <a:pt x="365" y="974"/>
                      </a:moveTo>
                      <a:cubicBezTo>
                        <a:pt x="598" y="874"/>
                        <a:pt x="839" y="792"/>
                        <a:pt x="1085" y="728"/>
                      </a:cubicBezTo>
                      <a:lnTo>
                        <a:pt x="1183" y="705"/>
                      </a:lnTo>
                      <a:cubicBezTo>
                        <a:pt x="888" y="702"/>
                        <a:pt x="600" y="796"/>
                        <a:pt x="365" y="9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1" name="Freeform 5100">
                  <a:extLst>
                    <a:ext uri="{FF2B5EF4-FFF2-40B4-BE49-F238E27FC236}">
                      <a16:creationId xmlns:a16="http://schemas.microsoft.com/office/drawing/2014/main" id="{DDEA0FAC-479D-A5EB-9998-B6EA1F0FBC8B}"/>
                    </a:ext>
                  </a:extLst>
                </p:cNvPr>
                <p:cNvSpPr/>
                <p:nvPr/>
              </p:nvSpPr>
              <p:spPr>
                <a:xfrm rot="-780000">
                  <a:off x="1742535" y="4122070"/>
                  <a:ext cx="2457" cy="1709"/>
                </a:xfrm>
                <a:custGeom>
                  <a:avLst/>
                  <a:gdLst>
                    <a:gd name="connsiteX0" fmla="*/ 639 w 2457"/>
                    <a:gd name="connsiteY0" fmla="*/ 1543 h 1709"/>
                    <a:gd name="connsiteX1" fmla="*/ 862 w 2457"/>
                    <a:gd name="connsiteY1" fmla="*/ 1692 h 1709"/>
                    <a:gd name="connsiteX2" fmla="*/ 2822 w 2457"/>
                    <a:gd name="connsiteY2" fmla="*/ 2412 h 1709"/>
                    <a:gd name="connsiteX3" fmla="*/ 2325 w 2457"/>
                    <a:gd name="connsiteY3" fmla="*/ 1199 h 1709"/>
                    <a:gd name="connsiteX4" fmla="*/ 1508 w 2457"/>
                    <a:gd name="connsiteY4" fmla="*/ 702 h 1709"/>
                    <a:gd name="connsiteX5" fmla="*/ 365 w 2457"/>
                    <a:gd name="connsiteY5" fmla="*/ 1348 h 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7" h="1709">
                      <a:moveTo>
                        <a:pt x="639" y="1543"/>
                      </a:moveTo>
                      <a:lnTo>
                        <a:pt x="862" y="1692"/>
                      </a:lnTo>
                      <a:lnTo>
                        <a:pt x="2822" y="2412"/>
                      </a:lnTo>
                      <a:cubicBezTo>
                        <a:pt x="2674" y="1989"/>
                        <a:pt x="2748" y="1543"/>
                        <a:pt x="2325" y="1199"/>
                      </a:cubicBezTo>
                      <a:cubicBezTo>
                        <a:pt x="2073" y="1002"/>
                        <a:pt x="1799" y="836"/>
                        <a:pt x="1508" y="702"/>
                      </a:cubicBezTo>
                      <a:cubicBezTo>
                        <a:pt x="1144" y="945"/>
                        <a:pt x="762" y="1161"/>
                        <a:pt x="365" y="134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2" name="Freeform 5101">
                  <a:extLst>
                    <a:ext uri="{FF2B5EF4-FFF2-40B4-BE49-F238E27FC236}">
                      <a16:creationId xmlns:a16="http://schemas.microsoft.com/office/drawing/2014/main" id="{A6C5FB70-CE36-46BB-97AD-BB641EA0B1A4}"/>
                    </a:ext>
                  </a:extLst>
                </p:cNvPr>
                <p:cNvSpPr/>
                <p:nvPr/>
              </p:nvSpPr>
              <p:spPr>
                <a:xfrm rot="-780000">
                  <a:off x="1749659" y="4129078"/>
                  <a:ext cx="6646" cy="3096"/>
                </a:xfrm>
                <a:custGeom>
                  <a:avLst/>
                  <a:gdLst>
                    <a:gd name="connsiteX0" fmla="*/ 7013 w 6646"/>
                    <a:gd name="connsiteY0" fmla="*/ 2025 h 3096"/>
                    <a:gd name="connsiteX1" fmla="*/ 6270 w 6646"/>
                    <a:gd name="connsiteY1" fmla="*/ 1430 h 3096"/>
                    <a:gd name="connsiteX2" fmla="*/ 3595 w 6646"/>
                    <a:gd name="connsiteY2" fmla="*/ 910 h 3096"/>
                    <a:gd name="connsiteX3" fmla="*/ 2201 w 6646"/>
                    <a:gd name="connsiteY3" fmla="*/ 1110 h 3096"/>
                    <a:gd name="connsiteX4" fmla="*/ 367 w 6646"/>
                    <a:gd name="connsiteY4" fmla="*/ 2276 h 3096"/>
                    <a:gd name="connsiteX5" fmla="*/ 1356 w 6646"/>
                    <a:gd name="connsiteY5" fmla="*/ 2894 h 3096"/>
                    <a:gd name="connsiteX6" fmla="*/ 4431 w 6646"/>
                    <a:gd name="connsiteY6" fmla="*/ 3540 h 3096"/>
                    <a:gd name="connsiteX7" fmla="*/ 5151 w 6646"/>
                    <a:gd name="connsiteY7" fmla="*/ 3391 h 3096"/>
                    <a:gd name="connsiteX8" fmla="*/ 5323 w 6646"/>
                    <a:gd name="connsiteY8" fmla="*/ 3293 h 3096"/>
                    <a:gd name="connsiteX9" fmla="*/ 7013 w 6646"/>
                    <a:gd name="connsiteY9" fmla="*/ 2025 h 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6" h="3096">
                      <a:moveTo>
                        <a:pt x="7013" y="2025"/>
                      </a:moveTo>
                      <a:lnTo>
                        <a:pt x="6270" y="1430"/>
                      </a:lnTo>
                      <a:cubicBezTo>
                        <a:pt x="5578" y="710"/>
                        <a:pt x="4507" y="501"/>
                        <a:pt x="3595" y="910"/>
                      </a:cubicBezTo>
                      <a:cubicBezTo>
                        <a:pt x="3135" y="1006"/>
                        <a:pt x="2670" y="1073"/>
                        <a:pt x="2201" y="1110"/>
                      </a:cubicBezTo>
                      <a:cubicBezTo>
                        <a:pt x="1623" y="1548"/>
                        <a:pt x="1009" y="1938"/>
                        <a:pt x="367" y="2276"/>
                      </a:cubicBezTo>
                      <a:cubicBezTo>
                        <a:pt x="716" y="2449"/>
                        <a:pt x="1047" y="2656"/>
                        <a:pt x="1356" y="2894"/>
                      </a:cubicBezTo>
                      <a:cubicBezTo>
                        <a:pt x="2796" y="3958"/>
                        <a:pt x="2917" y="3958"/>
                        <a:pt x="4431" y="3540"/>
                      </a:cubicBezTo>
                      <a:lnTo>
                        <a:pt x="5151" y="3391"/>
                      </a:lnTo>
                      <a:lnTo>
                        <a:pt x="5323" y="3293"/>
                      </a:lnTo>
                      <a:cubicBezTo>
                        <a:pt x="5910" y="2903"/>
                        <a:pt x="6474" y="2479"/>
                        <a:pt x="7013" y="20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3" name="Freeform 5102">
                  <a:extLst>
                    <a:ext uri="{FF2B5EF4-FFF2-40B4-BE49-F238E27FC236}">
                      <a16:creationId xmlns:a16="http://schemas.microsoft.com/office/drawing/2014/main" id="{B7B0715C-9D5E-9437-16D2-C4C9E48C7950}"/>
                    </a:ext>
                  </a:extLst>
                </p:cNvPr>
                <p:cNvSpPr/>
                <p:nvPr/>
              </p:nvSpPr>
              <p:spPr>
                <a:xfrm rot="-780000">
                  <a:off x="1738614" y="4139172"/>
                  <a:ext cx="3720" cy="2578"/>
                </a:xfrm>
                <a:custGeom>
                  <a:avLst/>
                  <a:gdLst>
                    <a:gd name="connsiteX0" fmla="*/ 1507 w 3720"/>
                    <a:gd name="connsiteY0" fmla="*/ 891 h 2578"/>
                    <a:gd name="connsiteX1" fmla="*/ 1507 w 3720"/>
                    <a:gd name="connsiteY1" fmla="*/ 705 h 2578"/>
                    <a:gd name="connsiteX2" fmla="*/ 365 w 3720"/>
                    <a:gd name="connsiteY2" fmla="*/ 2443 h 2578"/>
                    <a:gd name="connsiteX3" fmla="*/ 2497 w 3720"/>
                    <a:gd name="connsiteY3" fmla="*/ 3088 h 2578"/>
                    <a:gd name="connsiteX4" fmla="*/ 3737 w 3720"/>
                    <a:gd name="connsiteY4" fmla="*/ 3260 h 2578"/>
                    <a:gd name="connsiteX5" fmla="*/ 4085 w 3720"/>
                    <a:gd name="connsiteY5" fmla="*/ 3284 h 2578"/>
                    <a:gd name="connsiteX6" fmla="*/ 4062 w 3720"/>
                    <a:gd name="connsiteY6" fmla="*/ 2819 h 2578"/>
                    <a:gd name="connsiteX7" fmla="*/ 3565 w 3720"/>
                    <a:gd name="connsiteY7" fmla="*/ 2573 h 2578"/>
                    <a:gd name="connsiteX8" fmla="*/ 1507 w 3720"/>
                    <a:gd name="connsiteY8" fmla="*/ 891 h 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0" h="2578">
                      <a:moveTo>
                        <a:pt x="1507" y="891"/>
                      </a:moveTo>
                      <a:lnTo>
                        <a:pt x="1507" y="705"/>
                      </a:lnTo>
                      <a:cubicBezTo>
                        <a:pt x="1007" y="1196"/>
                        <a:pt x="618" y="1788"/>
                        <a:pt x="365" y="2443"/>
                      </a:cubicBezTo>
                      <a:lnTo>
                        <a:pt x="2497" y="3088"/>
                      </a:lnTo>
                      <a:cubicBezTo>
                        <a:pt x="2868" y="3140"/>
                        <a:pt x="3291" y="3186"/>
                        <a:pt x="3737" y="3260"/>
                      </a:cubicBezTo>
                      <a:lnTo>
                        <a:pt x="4085" y="3284"/>
                      </a:lnTo>
                      <a:lnTo>
                        <a:pt x="4062" y="2819"/>
                      </a:lnTo>
                      <a:cubicBezTo>
                        <a:pt x="3890" y="2721"/>
                        <a:pt x="3691" y="2647"/>
                        <a:pt x="3565" y="2573"/>
                      </a:cubicBezTo>
                      <a:cubicBezTo>
                        <a:pt x="2771" y="2020"/>
                        <a:pt x="1703" y="1397"/>
                        <a:pt x="1507" y="89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4" name="Freeform 5103">
                  <a:extLst>
                    <a:ext uri="{FF2B5EF4-FFF2-40B4-BE49-F238E27FC236}">
                      <a16:creationId xmlns:a16="http://schemas.microsoft.com/office/drawing/2014/main" id="{A3795C27-8A09-C7DB-79BC-6993516267EA}"/>
                    </a:ext>
                  </a:extLst>
                </p:cNvPr>
                <p:cNvSpPr/>
                <p:nvPr/>
              </p:nvSpPr>
              <p:spPr>
                <a:xfrm rot="-780000">
                  <a:off x="1713192" y="4104711"/>
                  <a:ext cx="32954" cy="19839"/>
                </a:xfrm>
                <a:custGeom>
                  <a:avLst/>
                  <a:gdLst>
                    <a:gd name="connsiteX0" fmla="*/ 360 w 32954"/>
                    <a:gd name="connsiteY0" fmla="*/ 1373 h 19839"/>
                    <a:gd name="connsiteX1" fmla="*/ 486 w 32954"/>
                    <a:gd name="connsiteY1" fmla="*/ 1721 h 19839"/>
                    <a:gd name="connsiteX2" fmla="*/ 583 w 32954"/>
                    <a:gd name="connsiteY2" fmla="*/ 3185 h 19839"/>
                    <a:gd name="connsiteX3" fmla="*/ 857 w 32954"/>
                    <a:gd name="connsiteY3" fmla="*/ 6484 h 19839"/>
                    <a:gd name="connsiteX4" fmla="*/ 7081 w 32954"/>
                    <a:gd name="connsiteY4" fmla="*/ 8170 h 19839"/>
                    <a:gd name="connsiteX5" fmla="*/ 8642 w 32954"/>
                    <a:gd name="connsiteY5" fmla="*/ 11144 h 19839"/>
                    <a:gd name="connsiteX6" fmla="*/ 7202 w 32954"/>
                    <a:gd name="connsiteY6" fmla="*/ 11715 h 19839"/>
                    <a:gd name="connsiteX7" fmla="*/ 6013 w 32954"/>
                    <a:gd name="connsiteY7" fmla="*/ 12407 h 19839"/>
                    <a:gd name="connsiteX8" fmla="*/ 6477 w 32954"/>
                    <a:gd name="connsiteY8" fmla="*/ 13523 h 19839"/>
                    <a:gd name="connsiteX9" fmla="*/ 8410 w 32954"/>
                    <a:gd name="connsiteY9" fmla="*/ 13987 h 19839"/>
                    <a:gd name="connsiteX10" fmla="*/ 10732 w 32954"/>
                    <a:gd name="connsiteY10" fmla="*/ 13341 h 19839"/>
                    <a:gd name="connsiteX11" fmla="*/ 12441 w 32954"/>
                    <a:gd name="connsiteY11" fmla="*/ 12347 h 19839"/>
                    <a:gd name="connsiteX12" fmla="*/ 17397 w 32954"/>
                    <a:gd name="connsiteY12" fmla="*/ 13741 h 19839"/>
                    <a:gd name="connsiteX13" fmla="*/ 18860 w 32954"/>
                    <a:gd name="connsiteY13" fmla="*/ 15599 h 19839"/>
                    <a:gd name="connsiteX14" fmla="*/ 21090 w 32954"/>
                    <a:gd name="connsiteY14" fmla="*/ 15427 h 19839"/>
                    <a:gd name="connsiteX15" fmla="*/ 23988 w 32954"/>
                    <a:gd name="connsiteY15" fmla="*/ 16821 h 19839"/>
                    <a:gd name="connsiteX16" fmla="*/ 23965 w 32954"/>
                    <a:gd name="connsiteY16" fmla="*/ 20366 h 19839"/>
                    <a:gd name="connsiteX17" fmla="*/ 25029 w 32954"/>
                    <a:gd name="connsiteY17" fmla="*/ 19944 h 19839"/>
                    <a:gd name="connsiteX18" fmla="*/ 26018 w 32954"/>
                    <a:gd name="connsiteY18" fmla="*/ 20538 h 19839"/>
                    <a:gd name="connsiteX19" fmla="*/ 26190 w 32954"/>
                    <a:gd name="connsiteY19" fmla="*/ 19646 h 19839"/>
                    <a:gd name="connsiteX20" fmla="*/ 26213 w 32954"/>
                    <a:gd name="connsiteY20" fmla="*/ 19572 h 19839"/>
                    <a:gd name="connsiteX21" fmla="*/ 25595 w 32954"/>
                    <a:gd name="connsiteY21" fmla="*/ 18828 h 19839"/>
                    <a:gd name="connsiteX22" fmla="*/ 26835 w 32954"/>
                    <a:gd name="connsiteY22" fmla="*/ 18011 h 19839"/>
                    <a:gd name="connsiteX23" fmla="*/ 29659 w 32954"/>
                    <a:gd name="connsiteY23" fmla="*/ 15060 h 19839"/>
                    <a:gd name="connsiteX24" fmla="*/ 25670 w 32954"/>
                    <a:gd name="connsiteY24" fmla="*/ 14814 h 19839"/>
                    <a:gd name="connsiteX25" fmla="*/ 18656 w 32954"/>
                    <a:gd name="connsiteY25" fmla="*/ 12956 h 19839"/>
                    <a:gd name="connsiteX26" fmla="*/ 18585 w 32954"/>
                    <a:gd name="connsiteY26" fmla="*/ 11834 h 19839"/>
                    <a:gd name="connsiteX27" fmla="*/ 18605 w 32954"/>
                    <a:gd name="connsiteY27" fmla="*/ 11813 h 19839"/>
                    <a:gd name="connsiteX28" fmla="*/ 20416 w 32954"/>
                    <a:gd name="connsiteY28" fmla="*/ 11687 h 19839"/>
                    <a:gd name="connsiteX29" fmla="*/ 22943 w 32954"/>
                    <a:gd name="connsiteY29" fmla="*/ 12482 h 19839"/>
                    <a:gd name="connsiteX30" fmla="*/ 25349 w 32954"/>
                    <a:gd name="connsiteY30" fmla="*/ 12607 h 19839"/>
                    <a:gd name="connsiteX31" fmla="*/ 29413 w 32954"/>
                    <a:gd name="connsiteY31" fmla="*/ 12584 h 19839"/>
                    <a:gd name="connsiteX32" fmla="*/ 32386 w 32954"/>
                    <a:gd name="connsiteY32" fmla="*/ 14345 h 19839"/>
                    <a:gd name="connsiteX33" fmla="*/ 33315 w 32954"/>
                    <a:gd name="connsiteY33" fmla="*/ 13155 h 19839"/>
                    <a:gd name="connsiteX34" fmla="*/ 29423 w 32954"/>
                    <a:gd name="connsiteY34" fmla="*/ 10154 h 19839"/>
                    <a:gd name="connsiteX35" fmla="*/ 28851 w 32954"/>
                    <a:gd name="connsiteY35" fmla="*/ 10451 h 19839"/>
                    <a:gd name="connsiteX36" fmla="*/ 24118 w 32954"/>
                    <a:gd name="connsiteY36" fmla="*/ 11817 h 19839"/>
                    <a:gd name="connsiteX37" fmla="*/ 22135 w 32954"/>
                    <a:gd name="connsiteY37" fmla="*/ 10279 h 19839"/>
                    <a:gd name="connsiteX38" fmla="*/ 18294 w 32954"/>
                    <a:gd name="connsiteY38" fmla="*/ 9462 h 19839"/>
                    <a:gd name="connsiteX39" fmla="*/ 15442 w 32954"/>
                    <a:gd name="connsiteY39" fmla="*/ 9513 h 19839"/>
                    <a:gd name="connsiteX40" fmla="*/ 15688 w 32954"/>
                    <a:gd name="connsiteY40" fmla="*/ 6316 h 19839"/>
                    <a:gd name="connsiteX41" fmla="*/ 13630 w 32954"/>
                    <a:gd name="connsiteY41" fmla="*/ 5596 h 19839"/>
                    <a:gd name="connsiteX42" fmla="*/ 7592 w 32954"/>
                    <a:gd name="connsiteY42" fmla="*/ 4667 h 19839"/>
                    <a:gd name="connsiteX43" fmla="*/ 6329 w 32954"/>
                    <a:gd name="connsiteY43" fmla="*/ 5759 h 19839"/>
                    <a:gd name="connsiteX44" fmla="*/ 4115 w 32954"/>
                    <a:gd name="connsiteY44" fmla="*/ 5375 h 19839"/>
                    <a:gd name="connsiteX45" fmla="*/ 3899 w 32954"/>
                    <a:gd name="connsiteY45" fmla="*/ 4941 h 19839"/>
                    <a:gd name="connsiteX46" fmla="*/ 3899 w 32954"/>
                    <a:gd name="connsiteY46" fmla="*/ 2683 h 19839"/>
                    <a:gd name="connsiteX47" fmla="*/ 4146 w 32954"/>
                    <a:gd name="connsiteY47" fmla="*/ 1842 h 19839"/>
                    <a:gd name="connsiteX48" fmla="*/ 2409 w 32954"/>
                    <a:gd name="connsiteY48" fmla="*/ 699 h 19839"/>
                    <a:gd name="connsiteX49" fmla="*/ 360 w 32954"/>
                    <a:gd name="connsiteY49" fmla="*/ 1373 h 1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54" h="19839">
                      <a:moveTo>
                        <a:pt x="360" y="1373"/>
                      </a:moveTo>
                      <a:lnTo>
                        <a:pt x="486" y="1721"/>
                      </a:lnTo>
                      <a:cubicBezTo>
                        <a:pt x="597" y="2201"/>
                        <a:pt x="629" y="2695"/>
                        <a:pt x="583" y="3185"/>
                      </a:cubicBezTo>
                      <a:cubicBezTo>
                        <a:pt x="565" y="4290"/>
                        <a:pt x="657" y="5396"/>
                        <a:pt x="857" y="6484"/>
                      </a:cubicBezTo>
                      <a:cubicBezTo>
                        <a:pt x="3003" y="6740"/>
                        <a:pt x="5099" y="7309"/>
                        <a:pt x="7081" y="8170"/>
                      </a:cubicBezTo>
                      <a:cubicBezTo>
                        <a:pt x="9510" y="9188"/>
                        <a:pt x="10156" y="10400"/>
                        <a:pt x="8642" y="11144"/>
                      </a:cubicBezTo>
                      <a:cubicBezTo>
                        <a:pt x="8219" y="11367"/>
                        <a:pt x="7652" y="11515"/>
                        <a:pt x="7202" y="11715"/>
                      </a:cubicBezTo>
                      <a:cubicBezTo>
                        <a:pt x="6751" y="11915"/>
                        <a:pt x="6161" y="12110"/>
                        <a:pt x="6013" y="12407"/>
                      </a:cubicBezTo>
                      <a:cubicBezTo>
                        <a:pt x="5898" y="12841"/>
                        <a:pt x="6089" y="13298"/>
                        <a:pt x="6477" y="13523"/>
                      </a:cubicBezTo>
                      <a:cubicBezTo>
                        <a:pt x="7075" y="13830"/>
                        <a:pt x="7737" y="13989"/>
                        <a:pt x="8410" y="13987"/>
                      </a:cubicBezTo>
                      <a:cubicBezTo>
                        <a:pt x="9210" y="13882"/>
                        <a:pt x="9992" y="13664"/>
                        <a:pt x="10732" y="13341"/>
                      </a:cubicBezTo>
                      <a:cubicBezTo>
                        <a:pt x="11284" y="12981"/>
                        <a:pt x="11855" y="12649"/>
                        <a:pt x="12441" y="12347"/>
                      </a:cubicBezTo>
                      <a:cubicBezTo>
                        <a:pt x="14223" y="11928"/>
                        <a:pt x="16095" y="12455"/>
                        <a:pt x="17397" y="13741"/>
                      </a:cubicBezTo>
                      <a:cubicBezTo>
                        <a:pt x="17862" y="14359"/>
                        <a:pt x="18363" y="14981"/>
                        <a:pt x="18860" y="15599"/>
                      </a:cubicBezTo>
                      <a:cubicBezTo>
                        <a:pt x="19608" y="15652"/>
                        <a:pt x="20359" y="15594"/>
                        <a:pt x="21090" y="15427"/>
                      </a:cubicBezTo>
                      <a:cubicBezTo>
                        <a:pt x="22381" y="15153"/>
                        <a:pt x="23593" y="14963"/>
                        <a:pt x="23988" y="16821"/>
                      </a:cubicBezTo>
                      <a:cubicBezTo>
                        <a:pt x="24265" y="17988"/>
                        <a:pt x="24257" y="19204"/>
                        <a:pt x="23965" y="20366"/>
                      </a:cubicBezTo>
                      <a:cubicBezTo>
                        <a:pt x="24337" y="20167"/>
                        <a:pt x="24782" y="20069"/>
                        <a:pt x="25029" y="19944"/>
                      </a:cubicBezTo>
                      <a:cubicBezTo>
                        <a:pt x="25374" y="20114"/>
                        <a:pt x="25705" y="20313"/>
                        <a:pt x="26018" y="20538"/>
                      </a:cubicBezTo>
                      <a:cubicBezTo>
                        <a:pt x="26044" y="20236"/>
                        <a:pt x="26101" y="19937"/>
                        <a:pt x="26190" y="19646"/>
                      </a:cubicBezTo>
                      <a:lnTo>
                        <a:pt x="26213" y="19572"/>
                      </a:lnTo>
                      <a:cubicBezTo>
                        <a:pt x="25865" y="19275"/>
                        <a:pt x="25595" y="19028"/>
                        <a:pt x="25595" y="18828"/>
                      </a:cubicBezTo>
                      <a:cubicBezTo>
                        <a:pt x="25618" y="18457"/>
                        <a:pt x="26241" y="18211"/>
                        <a:pt x="26835" y="18011"/>
                      </a:cubicBezTo>
                      <a:cubicBezTo>
                        <a:pt x="27355" y="16696"/>
                        <a:pt x="28369" y="15637"/>
                        <a:pt x="29659" y="15060"/>
                      </a:cubicBezTo>
                      <a:cubicBezTo>
                        <a:pt x="28398" y="14520"/>
                        <a:pt x="26988" y="14432"/>
                        <a:pt x="25670" y="14814"/>
                      </a:cubicBezTo>
                      <a:cubicBezTo>
                        <a:pt x="23183" y="15074"/>
                        <a:pt x="20688" y="14412"/>
                        <a:pt x="18656" y="12956"/>
                      </a:cubicBezTo>
                      <a:cubicBezTo>
                        <a:pt x="18327" y="12666"/>
                        <a:pt x="18295" y="12164"/>
                        <a:pt x="18585" y="11834"/>
                      </a:cubicBezTo>
                      <a:cubicBezTo>
                        <a:pt x="18592" y="11827"/>
                        <a:pt x="18598" y="11820"/>
                        <a:pt x="18605" y="11813"/>
                      </a:cubicBezTo>
                      <a:cubicBezTo>
                        <a:pt x="19180" y="11579"/>
                        <a:pt x="19815" y="11535"/>
                        <a:pt x="20416" y="11687"/>
                      </a:cubicBezTo>
                      <a:cubicBezTo>
                        <a:pt x="21278" y="11884"/>
                        <a:pt x="22123" y="12150"/>
                        <a:pt x="22943" y="12482"/>
                      </a:cubicBezTo>
                      <a:cubicBezTo>
                        <a:pt x="23691" y="12864"/>
                        <a:pt x="24566" y="12910"/>
                        <a:pt x="25349" y="12607"/>
                      </a:cubicBezTo>
                      <a:cubicBezTo>
                        <a:pt x="26641" y="12032"/>
                        <a:pt x="28115" y="12023"/>
                        <a:pt x="29413" y="12584"/>
                      </a:cubicBezTo>
                      <a:cubicBezTo>
                        <a:pt x="30540" y="12903"/>
                        <a:pt x="31564" y="13510"/>
                        <a:pt x="32386" y="14345"/>
                      </a:cubicBezTo>
                      <a:cubicBezTo>
                        <a:pt x="32768" y="14011"/>
                        <a:pt x="33084" y="13608"/>
                        <a:pt x="33315" y="13155"/>
                      </a:cubicBezTo>
                      <a:cubicBezTo>
                        <a:pt x="31859" y="12379"/>
                        <a:pt x="30544" y="11365"/>
                        <a:pt x="29423" y="10154"/>
                      </a:cubicBezTo>
                      <a:cubicBezTo>
                        <a:pt x="29246" y="10277"/>
                        <a:pt x="29054" y="10377"/>
                        <a:pt x="28851" y="10451"/>
                      </a:cubicBezTo>
                      <a:cubicBezTo>
                        <a:pt x="27263" y="10949"/>
                        <a:pt x="25679" y="11381"/>
                        <a:pt x="24118" y="11817"/>
                      </a:cubicBezTo>
                      <a:cubicBezTo>
                        <a:pt x="23078" y="12115"/>
                        <a:pt x="22581" y="11246"/>
                        <a:pt x="22135" y="10279"/>
                      </a:cubicBezTo>
                      <a:cubicBezTo>
                        <a:pt x="21071" y="7924"/>
                        <a:pt x="20500" y="7775"/>
                        <a:pt x="18294" y="9462"/>
                      </a:cubicBezTo>
                      <a:cubicBezTo>
                        <a:pt x="16831" y="10554"/>
                        <a:pt x="16036" y="10577"/>
                        <a:pt x="15442" y="9513"/>
                      </a:cubicBezTo>
                      <a:cubicBezTo>
                        <a:pt x="14878" y="8494"/>
                        <a:pt x="14974" y="7237"/>
                        <a:pt x="15688" y="6316"/>
                      </a:cubicBezTo>
                      <a:cubicBezTo>
                        <a:pt x="14977" y="6154"/>
                        <a:pt x="14287" y="5912"/>
                        <a:pt x="13630" y="5596"/>
                      </a:cubicBezTo>
                      <a:cubicBezTo>
                        <a:pt x="10732" y="4230"/>
                        <a:pt x="9450" y="4007"/>
                        <a:pt x="7592" y="4667"/>
                      </a:cubicBezTo>
                      <a:cubicBezTo>
                        <a:pt x="7259" y="5122"/>
                        <a:pt x="6827" y="5495"/>
                        <a:pt x="6329" y="5759"/>
                      </a:cubicBezTo>
                      <a:cubicBezTo>
                        <a:pt x="5612" y="6264"/>
                        <a:pt x="4620" y="6093"/>
                        <a:pt x="4115" y="5375"/>
                      </a:cubicBezTo>
                      <a:cubicBezTo>
                        <a:pt x="4022" y="5243"/>
                        <a:pt x="3949" y="5096"/>
                        <a:pt x="3899" y="4941"/>
                      </a:cubicBezTo>
                      <a:cubicBezTo>
                        <a:pt x="3712" y="4200"/>
                        <a:pt x="3712" y="3424"/>
                        <a:pt x="3899" y="2683"/>
                      </a:cubicBezTo>
                      <a:cubicBezTo>
                        <a:pt x="3974" y="2409"/>
                        <a:pt x="4048" y="2139"/>
                        <a:pt x="4146" y="1842"/>
                      </a:cubicBezTo>
                      <a:cubicBezTo>
                        <a:pt x="3625" y="1379"/>
                        <a:pt x="3039" y="994"/>
                        <a:pt x="2409" y="699"/>
                      </a:cubicBezTo>
                      <a:cubicBezTo>
                        <a:pt x="1712" y="950"/>
                        <a:pt x="1029" y="1174"/>
                        <a:pt x="360" y="13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5" name="Freeform 5104">
                  <a:extLst>
                    <a:ext uri="{FF2B5EF4-FFF2-40B4-BE49-F238E27FC236}">
                      <a16:creationId xmlns:a16="http://schemas.microsoft.com/office/drawing/2014/main" id="{B762A8F9-2182-4256-EEC3-3BBE0C9ED155}"/>
                    </a:ext>
                  </a:extLst>
                </p:cNvPr>
                <p:cNvSpPr/>
                <p:nvPr/>
              </p:nvSpPr>
              <p:spPr>
                <a:xfrm rot="-780000">
                  <a:off x="1742198" y="4106671"/>
                  <a:ext cx="2787" cy="2950"/>
                </a:xfrm>
                <a:custGeom>
                  <a:avLst/>
                  <a:gdLst>
                    <a:gd name="connsiteX0" fmla="*/ 686 w 2787"/>
                    <a:gd name="connsiteY0" fmla="*/ 2906 h 2950"/>
                    <a:gd name="connsiteX1" fmla="*/ 365 w 2787"/>
                    <a:gd name="connsiteY1" fmla="*/ 3650 h 2950"/>
                    <a:gd name="connsiteX2" fmla="*/ 3152 w 2787"/>
                    <a:gd name="connsiteY2" fmla="*/ 2632 h 2950"/>
                    <a:gd name="connsiteX3" fmla="*/ 2358 w 2787"/>
                    <a:gd name="connsiteY3" fmla="*/ 1963 h 2950"/>
                    <a:gd name="connsiteX4" fmla="*/ 1429 w 2787"/>
                    <a:gd name="connsiteY4" fmla="*/ 1540 h 2950"/>
                    <a:gd name="connsiteX5" fmla="*/ 500 w 2787"/>
                    <a:gd name="connsiteY5" fmla="*/ 699 h 2950"/>
                    <a:gd name="connsiteX6" fmla="*/ 686 w 2787"/>
                    <a:gd name="connsiteY6" fmla="*/ 2906 h 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7" h="2950">
                      <a:moveTo>
                        <a:pt x="686" y="2906"/>
                      </a:moveTo>
                      <a:cubicBezTo>
                        <a:pt x="594" y="3160"/>
                        <a:pt x="487" y="3408"/>
                        <a:pt x="365" y="3650"/>
                      </a:cubicBezTo>
                      <a:cubicBezTo>
                        <a:pt x="1629" y="3501"/>
                        <a:pt x="2943" y="3403"/>
                        <a:pt x="3152" y="2632"/>
                      </a:cubicBezTo>
                      <a:cubicBezTo>
                        <a:pt x="3175" y="2483"/>
                        <a:pt x="2688" y="2167"/>
                        <a:pt x="2358" y="1963"/>
                      </a:cubicBezTo>
                      <a:cubicBezTo>
                        <a:pt x="2112" y="1791"/>
                        <a:pt x="1564" y="1689"/>
                        <a:pt x="1429" y="1540"/>
                      </a:cubicBezTo>
                      <a:cubicBezTo>
                        <a:pt x="1155" y="1223"/>
                        <a:pt x="843" y="940"/>
                        <a:pt x="500" y="699"/>
                      </a:cubicBezTo>
                      <a:cubicBezTo>
                        <a:pt x="916" y="1361"/>
                        <a:pt x="985" y="2184"/>
                        <a:pt x="686" y="290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6" name="Freeform 5105">
                  <a:extLst>
                    <a:ext uri="{FF2B5EF4-FFF2-40B4-BE49-F238E27FC236}">
                      <a16:creationId xmlns:a16="http://schemas.microsoft.com/office/drawing/2014/main" id="{B06FB193-FF9D-8893-D842-AC7309FD55E2}"/>
                    </a:ext>
                  </a:extLst>
                </p:cNvPr>
                <p:cNvSpPr/>
                <p:nvPr/>
              </p:nvSpPr>
              <p:spPr>
                <a:xfrm rot="-780000">
                  <a:off x="1736274" y="4094766"/>
                  <a:ext cx="239" cy="645"/>
                </a:xfrm>
                <a:custGeom>
                  <a:avLst/>
                  <a:gdLst>
                    <a:gd name="connsiteX0" fmla="*/ 478 w 239"/>
                    <a:gd name="connsiteY0" fmla="*/ 1343 h 645"/>
                    <a:gd name="connsiteX1" fmla="*/ 604 w 239"/>
                    <a:gd name="connsiteY1" fmla="*/ 697 h 645"/>
                    <a:gd name="connsiteX2" fmla="*/ 397 w 239"/>
                    <a:gd name="connsiteY2" fmla="*/ 1223 h 645"/>
                    <a:gd name="connsiteX3" fmla="*/ 478 w 239"/>
                    <a:gd name="connsiteY3" fmla="*/ 1343 h 645"/>
                  </a:gdLst>
                  <a:ahLst/>
                  <a:cxnLst>
                    <a:cxn ang="0">
                      <a:pos x="connsiteX0" y="connsiteY0"/>
                    </a:cxn>
                    <a:cxn ang="0">
                      <a:pos x="connsiteX1" y="connsiteY1"/>
                    </a:cxn>
                    <a:cxn ang="0">
                      <a:pos x="connsiteX2" y="connsiteY2"/>
                    </a:cxn>
                    <a:cxn ang="0">
                      <a:pos x="connsiteX3" y="connsiteY3"/>
                    </a:cxn>
                  </a:cxnLst>
                  <a:rect l="l" t="t" r="r" b="b"/>
                  <a:pathLst>
                    <a:path w="239" h="645">
                      <a:moveTo>
                        <a:pt x="478" y="1343"/>
                      </a:moveTo>
                      <a:lnTo>
                        <a:pt x="604" y="697"/>
                      </a:lnTo>
                      <a:cubicBezTo>
                        <a:pt x="402" y="785"/>
                        <a:pt x="309" y="1021"/>
                        <a:pt x="397" y="1223"/>
                      </a:cubicBezTo>
                      <a:cubicBezTo>
                        <a:pt x="417" y="1268"/>
                        <a:pt x="444" y="1308"/>
                        <a:pt x="478" y="13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7" name="Freeform 5106">
                  <a:extLst>
                    <a:ext uri="{FF2B5EF4-FFF2-40B4-BE49-F238E27FC236}">
                      <a16:creationId xmlns:a16="http://schemas.microsoft.com/office/drawing/2014/main" id="{DDFF0518-41D0-E992-3D77-67AFE24498AC}"/>
                    </a:ext>
                  </a:extLst>
                </p:cNvPr>
                <p:cNvSpPr/>
                <p:nvPr/>
              </p:nvSpPr>
              <p:spPr>
                <a:xfrm rot="-780000">
                  <a:off x="1710662" y="4133501"/>
                  <a:ext cx="4709" cy="6839"/>
                </a:xfrm>
                <a:custGeom>
                  <a:avLst/>
                  <a:gdLst>
                    <a:gd name="connsiteX0" fmla="*/ 5070 w 4709"/>
                    <a:gd name="connsiteY0" fmla="*/ 7381 h 6839"/>
                    <a:gd name="connsiteX1" fmla="*/ 4452 w 4709"/>
                    <a:gd name="connsiteY1" fmla="*/ 6712 h 6839"/>
                    <a:gd name="connsiteX2" fmla="*/ 2840 w 4709"/>
                    <a:gd name="connsiteY2" fmla="*/ 3339 h 6839"/>
                    <a:gd name="connsiteX3" fmla="*/ 2418 w 4709"/>
                    <a:gd name="connsiteY3" fmla="*/ 2098 h 6839"/>
                    <a:gd name="connsiteX4" fmla="*/ 360 w 4709"/>
                    <a:gd name="connsiteY4" fmla="*/ 704 h 6839"/>
                    <a:gd name="connsiteX5" fmla="*/ 3407 w 4709"/>
                    <a:gd name="connsiteY5" fmla="*/ 7079 h 6839"/>
                    <a:gd name="connsiteX6" fmla="*/ 4968 w 4709"/>
                    <a:gd name="connsiteY6" fmla="*/ 7543 h 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9" h="6839">
                      <a:moveTo>
                        <a:pt x="5070" y="7381"/>
                      </a:moveTo>
                      <a:cubicBezTo>
                        <a:pt x="4877" y="7146"/>
                        <a:pt x="4671" y="6922"/>
                        <a:pt x="4452" y="6712"/>
                      </a:cubicBezTo>
                      <a:cubicBezTo>
                        <a:pt x="3161" y="5471"/>
                        <a:pt x="2492" y="4389"/>
                        <a:pt x="2840" y="3339"/>
                      </a:cubicBezTo>
                      <a:cubicBezTo>
                        <a:pt x="2968" y="2877"/>
                        <a:pt x="2800" y="2385"/>
                        <a:pt x="2418" y="2098"/>
                      </a:cubicBezTo>
                      <a:cubicBezTo>
                        <a:pt x="1778" y="1568"/>
                        <a:pt x="1089" y="1102"/>
                        <a:pt x="360" y="704"/>
                      </a:cubicBezTo>
                      <a:cubicBezTo>
                        <a:pt x="910" y="3022"/>
                        <a:pt x="1949" y="5195"/>
                        <a:pt x="3407" y="7079"/>
                      </a:cubicBezTo>
                      <a:lnTo>
                        <a:pt x="4968" y="754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8" name="Freeform 5107">
                  <a:extLst>
                    <a:ext uri="{FF2B5EF4-FFF2-40B4-BE49-F238E27FC236}">
                      <a16:creationId xmlns:a16="http://schemas.microsoft.com/office/drawing/2014/main" id="{E36A2915-CEAD-8EBD-E626-F69CE862A5E5}"/>
                    </a:ext>
                  </a:extLst>
                </p:cNvPr>
                <p:cNvSpPr/>
                <p:nvPr/>
              </p:nvSpPr>
              <p:spPr>
                <a:xfrm rot="-780000">
                  <a:off x="1732567" y="4104676"/>
                  <a:ext cx="668" cy="348"/>
                </a:xfrm>
                <a:custGeom>
                  <a:avLst/>
                  <a:gdLst>
                    <a:gd name="connsiteX0" fmla="*/ 1032 w 668"/>
                    <a:gd name="connsiteY0" fmla="*/ 1047 h 348"/>
                    <a:gd name="connsiteX1" fmla="*/ 461 w 668"/>
                    <a:gd name="connsiteY1" fmla="*/ 699 h 348"/>
                    <a:gd name="connsiteX2" fmla="*/ 363 w 668"/>
                    <a:gd name="connsiteY2" fmla="*/ 996 h 348"/>
                    <a:gd name="connsiteX3" fmla="*/ 1032 w 668"/>
                    <a:gd name="connsiteY3" fmla="*/ 1047 h 348"/>
                  </a:gdLst>
                  <a:ahLst/>
                  <a:cxnLst>
                    <a:cxn ang="0">
                      <a:pos x="connsiteX0" y="connsiteY0"/>
                    </a:cxn>
                    <a:cxn ang="0">
                      <a:pos x="connsiteX1" y="connsiteY1"/>
                    </a:cxn>
                    <a:cxn ang="0">
                      <a:pos x="connsiteX2" y="connsiteY2"/>
                    </a:cxn>
                    <a:cxn ang="0">
                      <a:pos x="connsiteX3" y="connsiteY3"/>
                    </a:cxn>
                  </a:cxnLst>
                  <a:rect l="l" t="t" r="r" b="b"/>
                  <a:pathLst>
                    <a:path w="668" h="348">
                      <a:moveTo>
                        <a:pt x="1032" y="1047"/>
                      </a:moveTo>
                      <a:lnTo>
                        <a:pt x="461" y="699"/>
                      </a:lnTo>
                      <a:lnTo>
                        <a:pt x="363" y="996"/>
                      </a:lnTo>
                      <a:cubicBezTo>
                        <a:pt x="586" y="992"/>
                        <a:pt x="809" y="1047"/>
                        <a:pt x="1032" y="10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09" name="Freeform 5108">
                  <a:extLst>
                    <a:ext uri="{FF2B5EF4-FFF2-40B4-BE49-F238E27FC236}">
                      <a16:creationId xmlns:a16="http://schemas.microsoft.com/office/drawing/2014/main" id="{DE3252FE-E12A-A4AD-1707-EAEF4F3E214F}"/>
                    </a:ext>
                  </a:extLst>
                </p:cNvPr>
                <p:cNvSpPr/>
                <p:nvPr/>
              </p:nvSpPr>
              <p:spPr>
                <a:xfrm rot="-780000">
                  <a:off x="1705750" y="4111148"/>
                  <a:ext cx="4282" cy="4688"/>
                </a:xfrm>
                <a:custGeom>
                  <a:avLst/>
                  <a:gdLst>
                    <a:gd name="connsiteX0" fmla="*/ 3401 w 4282"/>
                    <a:gd name="connsiteY0" fmla="*/ 5091 h 4688"/>
                    <a:gd name="connsiteX1" fmla="*/ 3698 w 4282"/>
                    <a:gd name="connsiteY1" fmla="*/ 5040 h 4688"/>
                    <a:gd name="connsiteX2" fmla="*/ 4270 w 4282"/>
                    <a:gd name="connsiteY2" fmla="*/ 3576 h 4688"/>
                    <a:gd name="connsiteX3" fmla="*/ 4070 w 4282"/>
                    <a:gd name="connsiteY3" fmla="*/ 3404 h 4688"/>
                    <a:gd name="connsiteX4" fmla="*/ 4293 w 4282"/>
                    <a:gd name="connsiteY4" fmla="*/ 2164 h 4688"/>
                    <a:gd name="connsiteX5" fmla="*/ 4641 w 4282"/>
                    <a:gd name="connsiteY5" fmla="*/ 700 h 4688"/>
                    <a:gd name="connsiteX6" fmla="*/ 3972 w 4282"/>
                    <a:gd name="connsiteY6" fmla="*/ 1741 h 4688"/>
                    <a:gd name="connsiteX7" fmla="*/ 823 w 4282"/>
                    <a:gd name="connsiteY7" fmla="*/ 3502 h 4688"/>
                    <a:gd name="connsiteX8" fmla="*/ 359 w 4282"/>
                    <a:gd name="connsiteY8" fmla="*/ 5388 h 4688"/>
                    <a:gd name="connsiteX9" fmla="*/ 531 w 4282"/>
                    <a:gd name="connsiteY9" fmla="*/ 5337 h 4688"/>
                    <a:gd name="connsiteX10" fmla="*/ 3401 w 4282"/>
                    <a:gd name="connsiteY10" fmla="*/ 5091 h 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2" h="4688">
                      <a:moveTo>
                        <a:pt x="3401" y="5091"/>
                      </a:moveTo>
                      <a:lnTo>
                        <a:pt x="3698" y="5040"/>
                      </a:lnTo>
                      <a:lnTo>
                        <a:pt x="4270" y="3576"/>
                      </a:lnTo>
                      <a:lnTo>
                        <a:pt x="4070" y="3404"/>
                      </a:lnTo>
                      <a:lnTo>
                        <a:pt x="4293" y="2164"/>
                      </a:lnTo>
                      <a:cubicBezTo>
                        <a:pt x="4383" y="1670"/>
                        <a:pt x="4499" y="1182"/>
                        <a:pt x="4641" y="700"/>
                      </a:cubicBezTo>
                      <a:cubicBezTo>
                        <a:pt x="4236" y="889"/>
                        <a:pt x="3976" y="1294"/>
                        <a:pt x="3972" y="1741"/>
                      </a:cubicBezTo>
                      <a:cubicBezTo>
                        <a:pt x="4047" y="3404"/>
                        <a:pt x="3698" y="3702"/>
                        <a:pt x="823" y="3502"/>
                      </a:cubicBezTo>
                      <a:cubicBezTo>
                        <a:pt x="651" y="4148"/>
                        <a:pt x="526" y="4766"/>
                        <a:pt x="359" y="5388"/>
                      </a:cubicBezTo>
                      <a:lnTo>
                        <a:pt x="531" y="5337"/>
                      </a:lnTo>
                      <a:cubicBezTo>
                        <a:pt x="1357" y="5165"/>
                        <a:pt x="2574" y="5286"/>
                        <a:pt x="3401" y="509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0" name="Freeform 5109">
                  <a:extLst>
                    <a:ext uri="{FF2B5EF4-FFF2-40B4-BE49-F238E27FC236}">
                      <a16:creationId xmlns:a16="http://schemas.microsoft.com/office/drawing/2014/main" id="{56BAB803-F170-7032-717C-9EFBCFBE7225}"/>
                    </a:ext>
                  </a:extLst>
                </p:cNvPr>
                <p:cNvSpPr/>
                <p:nvPr/>
              </p:nvSpPr>
              <p:spPr>
                <a:xfrm rot="-780000">
                  <a:off x="1722795" y="4102028"/>
                  <a:ext cx="5537" cy="5180"/>
                </a:xfrm>
                <a:custGeom>
                  <a:avLst/>
                  <a:gdLst>
                    <a:gd name="connsiteX0" fmla="*/ 5137 w 5537"/>
                    <a:gd name="connsiteY0" fmla="*/ 1967 h 5180"/>
                    <a:gd name="connsiteX1" fmla="*/ 5434 w 5537"/>
                    <a:gd name="connsiteY1" fmla="*/ 949 h 5180"/>
                    <a:gd name="connsiteX2" fmla="*/ 4640 w 5537"/>
                    <a:gd name="connsiteY2" fmla="*/ 777 h 5180"/>
                    <a:gd name="connsiteX3" fmla="*/ 3326 w 5537"/>
                    <a:gd name="connsiteY3" fmla="*/ 2664 h 5180"/>
                    <a:gd name="connsiteX4" fmla="*/ 1268 w 5537"/>
                    <a:gd name="connsiteY4" fmla="*/ 3128 h 5180"/>
                    <a:gd name="connsiteX5" fmla="*/ 845 w 5537"/>
                    <a:gd name="connsiteY5" fmla="*/ 1962 h 5180"/>
                    <a:gd name="connsiteX6" fmla="*/ 646 w 5537"/>
                    <a:gd name="connsiteY6" fmla="*/ 973 h 5180"/>
                    <a:gd name="connsiteX7" fmla="*/ 720 w 5537"/>
                    <a:gd name="connsiteY7" fmla="*/ 699 h 5180"/>
                    <a:gd name="connsiteX8" fmla="*/ 646 w 5537"/>
                    <a:gd name="connsiteY8" fmla="*/ 2288 h 5180"/>
                    <a:gd name="connsiteX9" fmla="*/ 1143 w 5537"/>
                    <a:gd name="connsiteY9" fmla="*/ 3728 h 5180"/>
                    <a:gd name="connsiteX10" fmla="*/ 3372 w 5537"/>
                    <a:gd name="connsiteY10" fmla="*/ 5266 h 5180"/>
                    <a:gd name="connsiteX11" fmla="*/ 5355 w 5537"/>
                    <a:gd name="connsiteY11" fmla="*/ 5730 h 5180"/>
                    <a:gd name="connsiteX12" fmla="*/ 5899 w 5537"/>
                    <a:gd name="connsiteY12" fmla="*/ 5879 h 5180"/>
                    <a:gd name="connsiteX13" fmla="*/ 5899 w 5537"/>
                    <a:gd name="connsiteY13" fmla="*/ 5879 h 5180"/>
                    <a:gd name="connsiteX14" fmla="*/ 5137 w 5537"/>
                    <a:gd name="connsiteY14" fmla="*/ 1967 h 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37" h="5180">
                      <a:moveTo>
                        <a:pt x="5137" y="1967"/>
                      </a:moveTo>
                      <a:cubicBezTo>
                        <a:pt x="5203" y="1619"/>
                        <a:pt x="5303" y="1278"/>
                        <a:pt x="5434" y="949"/>
                      </a:cubicBezTo>
                      <a:lnTo>
                        <a:pt x="4640" y="777"/>
                      </a:lnTo>
                      <a:cubicBezTo>
                        <a:pt x="4288" y="1462"/>
                        <a:pt x="3845" y="2096"/>
                        <a:pt x="3326" y="2664"/>
                      </a:cubicBezTo>
                      <a:cubicBezTo>
                        <a:pt x="2583" y="3458"/>
                        <a:pt x="1788" y="3955"/>
                        <a:pt x="1268" y="3128"/>
                      </a:cubicBezTo>
                      <a:cubicBezTo>
                        <a:pt x="1058" y="2769"/>
                        <a:pt x="914" y="2373"/>
                        <a:pt x="845" y="1962"/>
                      </a:cubicBezTo>
                      <a:cubicBezTo>
                        <a:pt x="748" y="1567"/>
                        <a:pt x="697" y="1168"/>
                        <a:pt x="646" y="973"/>
                      </a:cubicBezTo>
                      <a:lnTo>
                        <a:pt x="720" y="699"/>
                      </a:lnTo>
                      <a:cubicBezTo>
                        <a:pt x="256" y="973"/>
                        <a:pt x="256" y="1493"/>
                        <a:pt x="646" y="2288"/>
                      </a:cubicBezTo>
                      <a:cubicBezTo>
                        <a:pt x="852" y="2753"/>
                        <a:pt x="1018" y="3234"/>
                        <a:pt x="1143" y="3728"/>
                      </a:cubicBezTo>
                      <a:cubicBezTo>
                        <a:pt x="1315" y="4420"/>
                        <a:pt x="2034" y="4940"/>
                        <a:pt x="3372" y="5266"/>
                      </a:cubicBezTo>
                      <a:lnTo>
                        <a:pt x="5355" y="5730"/>
                      </a:lnTo>
                      <a:lnTo>
                        <a:pt x="5899" y="5879"/>
                      </a:lnTo>
                      <a:lnTo>
                        <a:pt x="5899" y="5879"/>
                      </a:lnTo>
                      <a:cubicBezTo>
                        <a:pt x="4969" y="4803"/>
                        <a:pt x="4679" y="3314"/>
                        <a:pt x="5137" y="196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1" name="Freeform 5110">
                  <a:extLst>
                    <a:ext uri="{FF2B5EF4-FFF2-40B4-BE49-F238E27FC236}">
                      <a16:creationId xmlns:a16="http://schemas.microsoft.com/office/drawing/2014/main" id="{3954EB3E-0B38-8E9D-5FC5-F83301D441B5}"/>
                    </a:ext>
                  </a:extLst>
                </p:cNvPr>
                <p:cNvSpPr/>
                <p:nvPr/>
              </p:nvSpPr>
              <p:spPr>
                <a:xfrm rot="-780000">
                  <a:off x="1739941" y="4094145"/>
                  <a:ext cx="5230" cy="3621"/>
                </a:xfrm>
                <a:custGeom>
                  <a:avLst/>
                  <a:gdLst>
                    <a:gd name="connsiteX0" fmla="*/ 3658 w 5230"/>
                    <a:gd name="connsiteY0" fmla="*/ 4316 h 3621"/>
                    <a:gd name="connsiteX1" fmla="*/ 5321 w 5230"/>
                    <a:gd name="connsiteY1" fmla="*/ 4265 h 3621"/>
                    <a:gd name="connsiteX2" fmla="*/ 5595 w 5230"/>
                    <a:gd name="connsiteY2" fmla="*/ 3647 h 3621"/>
                    <a:gd name="connsiteX3" fmla="*/ 5372 w 5230"/>
                    <a:gd name="connsiteY3" fmla="*/ 3573 h 3621"/>
                    <a:gd name="connsiteX4" fmla="*/ 1405 w 5230"/>
                    <a:gd name="connsiteY4" fmla="*/ 697 h 3621"/>
                    <a:gd name="connsiteX5" fmla="*/ 365 w 5230"/>
                    <a:gd name="connsiteY5" fmla="*/ 2955 h 3621"/>
                    <a:gd name="connsiteX6" fmla="*/ 1851 w 5230"/>
                    <a:gd name="connsiteY6" fmla="*/ 3949 h 3621"/>
                    <a:gd name="connsiteX7" fmla="*/ 3658 w 5230"/>
                    <a:gd name="connsiteY7" fmla="*/ 4316 h 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 h="3621">
                      <a:moveTo>
                        <a:pt x="3658" y="4316"/>
                      </a:moveTo>
                      <a:cubicBezTo>
                        <a:pt x="4206" y="4216"/>
                        <a:pt x="4767" y="4198"/>
                        <a:pt x="5321" y="4265"/>
                      </a:cubicBezTo>
                      <a:cubicBezTo>
                        <a:pt x="5438" y="4072"/>
                        <a:pt x="5530" y="3864"/>
                        <a:pt x="5595" y="3647"/>
                      </a:cubicBezTo>
                      <a:lnTo>
                        <a:pt x="5372" y="3573"/>
                      </a:lnTo>
                      <a:cubicBezTo>
                        <a:pt x="3999" y="2686"/>
                        <a:pt x="2675" y="1727"/>
                        <a:pt x="1405" y="697"/>
                      </a:cubicBezTo>
                      <a:cubicBezTo>
                        <a:pt x="766" y="1277"/>
                        <a:pt x="391" y="2092"/>
                        <a:pt x="365" y="2955"/>
                      </a:cubicBezTo>
                      <a:cubicBezTo>
                        <a:pt x="862" y="3276"/>
                        <a:pt x="1331" y="3624"/>
                        <a:pt x="1851" y="3949"/>
                      </a:cubicBezTo>
                      <a:cubicBezTo>
                        <a:pt x="2417" y="4210"/>
                        <a:pt x="3035" y="4336"/>
                        <a:pt x="3658" y="431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2" name="Freeform 5111">
                  <a:extLst>
                    <a:ext uri="{FF2B5EF4-FFF2-40B4-BE49-F238E27FC236}">
                      <a16:creationId xmlns:a16="http://schemas.microsoft.com/office/drawing/2014/main" id="{845888F9-C6FE-D932-D3B5-A93D273D5B57}"/>
                    </a:ext>
                  </a:extLst>
                </p:cNvPr>
                <p:cNvSpPr/>
                <p:nvPr/>
              </p:nvSpPr>
              <p:spPr>
                <a:xfrm rot="-780000">
                  <a:off x="1708764" y="4101184"/>
                  <a:ext cx="3595" cy="6778"/>
                </a:xfrm>
                <a:custGeom>
                  <a:avLst/>
                  <a:gdLst>
                    <a:gd name="connsiteX0" fmla="*/ 1288 w 3595"/>
                    <a:gd name="connsiteY0" fmla="*/ 1674 h 6778"/>
                    <a:gd name="connsiteX1" fmla="*/ 359 w 3595"/>
                    <a:gd name="connsiteY1" fmla="*/ 4550 h 6778"/>
                    <a:gd name="connsiteX2" fmla="*/ 708 w 3595"/>
                    <a:gd name="connsiteY2" fmla="*/ 4601 h 6778"/>
                    <a:gd name="connsiteX3" fmla="*/ 2742 w 3595"/>
                    <a:gd name="connsiteY3" fmla="*/ 7278 h 6778"/>
                    <a:gd name="connsiteX4" fmla="*/ 3063 w 3595"/>
                    <a:gd name="connsiteY4" fmla="*/ 7477 h 6778"/>
                    <a:gd name="connsiteX5" fmla="*/ 3634 w 3595"/>
                    <a:gd name="connsiteY5" fmla="*/ 7477 h 6778"/>
                    <a:gd name="connsiteX6" fmla="*/ 3954 w 3595"/>
                    <a:gd name="connsiteY6" fmla="*/ 6548 h 6778"/>
                    <a:gd name="connsiteX7" fmla="*/ 2988 w 3595"/>
                    <a:gd name="connsiteY7" fmla="*/ 3296 h 6778"/>
                    <a:gd name="connsiteX8" fmla="*/ 2640 w 3595"/>
                    <a:gd name="connsiteY8" fmla="*/ 973 h 6778"/>
                    <a:gd name="connsiteX9" fmla="*/ 1846 w 3595"/>
                    <a:gd name="connsiteY9" fmla="*/ 699 h 6778"/>
                    <a:gd name="connsiteX10" fmla="*/ 1288 w 3595"/>
                    <a:gd name="connsiteY10" fmla="*/ 1674 h 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5" h="6778">
                      <a:moveTo>
                        <a:pt x="1288" y="1674"/>
                      </a:moveTo>
                      <a:cubicBezTo>
                        <a:pt x="1158" y="2682"/>
                        <a:pt x="843" y="3657"/>
                        <a:pt x="359" y="4550"/>
                      </a:cubicBezTo>
                      <a:lnTo>
                        <a:pt x="708" y="4601"/>
                      </a:lnTo>
                      <a:cubicBezTo>
                        <a:pt x="1452" y="5441"/>
                        <a:pt x="2132" y="6336"/>
                        <a:pt x="2742" y="7278"/>
                      </a:cubicBezTo>
                      <a:lnTo>
                        <a:pt x="3063" y="7477"/>
                      </a:lnTo>
                      <a:lnTo>
                        <a:pt x="3634" y="7477"/>
                      </a:lnTo>
                      <a:lnTo>
                        <a:pt x="3954" y="6548"/>
                      </a:lnTo>
                      <a:cubicBezTo>
                        <a:pt x="2891" y="6227"/>
                        <a:pt x="2737" y="5484"/>
                        <a:pt x="2988" y="3296"/>
                      </a:cubicBezTo>
                      <a:cubicBezTo>
                        <a:pt x="3114" y="2301"/>
                        <a:pt x="3188" y="1409"/>
                        <a:pt x="2640" y="973"/>
                      </a:cubicBezTo>
                      <a:lnTo>
                        <a:pt x="1846" y="699"/>
                      </a:lnTo>
                      <a:cubicBezTo>
                        <a:pt x="1590" y="731"/>
                        <a:pt x="1414" y="1028"/>
                        <a:pt x="1288" y="16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3" name="Freeform 5112">
                  <a:extLst>
                    <a:ext uri="{FF2B5EF4-FFF2-40B4-BE49-F238E27FC236}">
                      <a16:creationId xmlns:a16="http://schemas.microsoft.com/office/drawing/2014/main" id="{ECD0626D-4AAB-DE2E-35CF-D06437BC40AC}"/>
                    </a:ext>
                  </a:extLst>
                </p:cNvPr>
                <p:cNvSpPr/>
                <p:nvPr/>
              </p:nvSpPr>
              <p:spPr>
                <a:xfrm rot="-780000">
                  <a:off x="1712520" y="4081898"/>
                  <a:ext cx="22634" cy="16039"/>
                </a:xfrm>
                <a:custGeom>
                  <a:avLst/>
                  <a:gdLst>
                    <a:gd name="connsiteX0" fmla="*/ 16468 w 22634"/>
                    <a:gd name="connsiteY0" fmla="*/ 6605 h 16039"/>
                    <a:gd name="connsiteX1" fmla="*/ 15075 w 22634"/>
                    <a:gd name="connsiteY1" fmla="*/ 10001 h 16039"/>
                    <a:gd name="connsiteX2" fmla="*/ 12223 w 22634"/>
                    <a:gd name="connsiteY2" fmla="*/ 8315 h 16039"/>
                    <a:gd name="connsiteX3" fmla="*/ 12200 w 22634"/>
                    <a:gd name="connsiteY3" fmla="*/ 8166 h 16039"/>
                    <a:gd name="connsiteX4" fmla="*/ 12102 w 22634"/>
                    <a:gd name="connsiteY4" fmla="*/ 7237 h 16039"/>
                    <a:gd name="connsiteX5" fmla="*/ 10319 w 22634"/>
                    <a:gd name="connsiteY5" fmla="*/ 6772 h 16039"/>
                    <a:gd name="connsiteX6" fmla="*/ 9390 w 22634"/>
                    <a:gd name="connsiteY6" fmla="*/ 6475 h 16039"/>
                    <a:gd name="connsiteX7" fmla="*/ 8646 w 22634"/>
                    <a:gd name="connsiteY7" fmla="*/ 9300 h 16039"/>
                    <a:gd name="connsiteX8" fmla="*/ 6812 w 22634"/>
                    <a:gd name="connsiteY8" fmla="*/ 14531 h 16039"/>
                    <a:gd name="connsiteX9" fmla="*/ 5102 w 22634"/>
                    <a:gd name="connsiteY9" fmla="*/ 15126 h 16039"/>
                    <a:gd name="connsiteX10" fmla="*/ 4531 w 22634"/>
                    <a:gd name="connsiteY10" fmla="*/ 13537 h 16039"/>
                    <a:gd name="connsiteX11" fmla="*/ 4211 w 22634"/>
                    <a:gd name="connsiteY11" fmla="*/ 10935 h 16039"/>
                    <a:gd name="connsiteX12" fmla="*/ 1136 w 22634"/>
                    <a:gd name="connsiteY12" fmla="*/ 10884 h 16039"/>
                    <a:gd name="connsiteX13" fmla="*/ 1856 w 22634"/>
                    <a:gd name="connsiteY13" fmla="*/ 14680 h 16039"/>
                    <a:gd name="connsiteX14" fmla="*/ 3639 w 22634"/>
                    <a:gd name="connsiteY14" fmla="*/ 16590 h 16039"/>
                    <a:gd name="connsiteX15" fmla="*/ 6268 w 22634"/>
                    <a:gd name="connsiteY15" fmla="*/ 16069 h 16039"/>
                    <a:gd name="connsiteX16" fmla="*/ 7197 w 22634"/>
                    <a:gd name="connsiteY16" fmla="*/ 14926 h 16039"/>
                    <a:gd name="connsiteX17" fmla="*/ 10449 w 22634"/>
                    <a:gd name="connsiteY17" fmla="*/ 14257 h 16039"/>
                    <a:gd name="connsiteX18" fmla="*/ 18577 w 22634"/>
                    <a:gd name="connsiteY18" fmla="*/ 15331 h 16039"/>
                    <a:gd name="connsiteX19" fmla="*/ 19970 w 22634"/>
                    <a:gd name="connsiteY19" fmla="*/ 14685 h 16039"/>
                    <a:gd name="connsiteX20" fmla="*/ 19919 w 22634"/>
                    <a:gd name="connsiteY20" fmla="*/ 13756 h 16039"/>
                    <a:gd name="connsiteX21" fmla="*/ 21554 w 22634"/>
                    <a:gd name="connsiteY21" fmla="*/ 13333 h 16039"/>
                    <a:gd name="connsiteX22" fmla="*/ 22948 w 22634"/>
                    <a:gd name="connsiteY22" fmla="*/ 14002 h 16039"/>
                    <a:gd name="connsiteX23" fmla="*/ 22971 w 22634"/>
                    <a:gd name="connsiteY23" fmla="*/ 11595 h 16039"/>
                    <a:gd name="connsiteX24" fmla="*/ 22994 w 22634"/>
                    <a:gd name="connsiteY24" fmla="*/ 11497 h 16039"/>
                    <a:gd name="connsiteX25" fmla="*/ 22177 w 22634"/>
                    <a:gd name="connsiteY25" fmla="*/ 10879 h 16039"/>
                    <a:gd name="connsiteX26" fmla="*/ 21159 w 22634"/>
                    <a:gd name="connsiteY26" fmla="*/ 9913 h 16039"/>
                    <a:gd name="connsiteX27" fmla="*/ 19227 w 22634"/>
                    <a:gd name="connsiteY27" fmla="*/ 8352 h 16039"/>
                    <a:gd name="connsiteX28" fmla="*/ 18879 w 22634"/>
                    <a:gd name="connsiteY28" fmla="*/ 6219 h 16039"/>
                    <a:gd name="connsiteX29" fmla="*/ 18828 w 22634"/>
                    <a:gd name="connsiteY29" fmla="*/ 5755 h 16039"/>
                    <a:gd name="connsiteX30" fmla="*/ 18851 w 22634"/>
                    <a:gd name="connsiteY30" fmla="*/ 4640 h 16039"/>
                    <a:gd name="connsiteX31" fmla="*/ 16027 w 22634"/>
                    <a:gd name="connsiteY31" fmla="*/ 695 h 16039"/>
                    <a:gd name="connsiteX32" fmla="*/ 15804 w 22634"/>
                    <a:gd name="connsiteY32" fmla="*/ 4166 h 16039"/>
                    <a:gd name="connsiteX33" fmla="*/ 16468 w 22634"/>
                    <a:gd name="connsiteY33" fmla="*/ 6605 h 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634" h="16039">
                      <a:moveTo>
                        <a:pt x="16468" y="6605"/>
                      </a:moveTo>
                      <a:cubicBezTo>
                        <a:pt x="16700" y="7911"/>
                        <a:pt x="16157" y="9234"/>
                        <a:pt x="15075" y="10001"/>
                      </a:cubicBezTo>
                      <a:cubicBezTo>
                        <a:pt x="13314" y="10796"/>
                        <a:pt x="12372" y="10224"/>
                        <a:pt x="12223" y="8315"/>
                      </a:cubicBezTo>
                      <a:lnTo>
                        <a:pt x="12200" y="8166"/>
                      </a:lnTo>
                      <a:cubicBezTo>
                        <a:pt x="12184" y="7855"/>
                        <a:pt x="12151" y="7544"/>
                        <a:pt x="12102" y="7237"/>
                      </a:cubicBezTo>
                      <a:lnTo>
                        <a:pt x="10319" y="6772"/>
                      </a:lnTo>
                      <a:lnTo>
                        <a:pt x="9390" y="6475"/>
                      </a:lnTo>
                      <a:cubicBezTo>
                        <a:pt x="8858" y="7318"/>
                        <a:pt x="8599" y="8304"/>
                        <a:pt x="8646" y="9300"/>
                      </a:cubicBezTo>
                      <a:cubicBezTo>
                        <a:pt x="8886" y="11234"/>
                        <a:pt x="8207" y="13170"/>
                        <a:pt x="6812" y="14531"/>
                      </a:cubicBezTo>
                      <a:cubicBezTo>
                        <a:pt x="6360" y="14976"/>
                        <a:pt x="5732" y="15193"/>
                        <a:pt x="5102" y="15126"/>
                      </a:cubicBezTo>
                      <a:cubicBezTo>
                        <a:pt x="4805" y="15075"/>
                        <a:pt x="4638" y="14160"/>
                        <a:pt x="4531" y="13537"/>
                      </a:cubicBezTo>
                      <a:cubicBezTo>
                        <a:pt x="4383" y="12696"/>
                        <a:pt x="4406" y="11725"/>
                        <a:pt x="4211" y="10935"/>
                      </a:cubicBezTo>
                      <a:cubicBezTo>
                        <a:pt x="3714" y="8975"/>
                        <a:pt x="2227" y="8975"/>
                        <a:pt x="1136" y="10884"/>
                      </a:cubicBezTo>
                      <a:cubicBezTo>
                        <a:pt x="-104" y="13114"/>
                        <a:pt x="146" y="14355"/>
                        <a:pt x="1856" y="14680"/>
                      </a:cubicBezTo>
                      <a:cubicBezTo>
                        <a:pt x="3249" y="14954"/>
                        <a:pt x="3788" y="15372"/>
                        <a:pt x="3639" y="16590"/>
                      </a:cubicBezTo>
                      <a:cubicBezTo>
                        <a:pt x="4546" y="16901"/>
                        <a:pt x="5549" y="16702"/>
                        <a:pt x="6268" y="16069"/>
                      </a:cubicBezTo>
                      <a:cubicBezTo>
                        <a:pt x="6619" y="15723"/>
                        <a:pt x="6930" y="15340"/>
                        <a:pt x="7197" y="14926"/>
                      </a:cubicBezTo>
                      <a:cubicBezTo>
                        <a:pt x="7662" y="14206"/>
                        <a:pt x="8786" y="14034"/>
                        <a:pt x="10449" y="14257"/>
                      </a:cubicBezTo>
                      <a:lnTo>
                        <a:pt x="18577" y="15331"/>
                      </a:lnTo>
                      <a:cubicBezTo>
                        <a:pt x="19743" y="15479"/>
                        <a:pt x="20361" y="15405"/>
                        <a:pt x="19970" y="14685"/>
                      </a:cubicBezTo>
                      <a:cubicBezTo>
                        <a:pt x="19799" y="14336"/>
                        <a:pt x="19673" y="13941"/>
                        <a:pt x="19919" y="13756"/>
                      </a:cubicBezTo>
                      <a:cubicBezTo>
                        <a:pt x="20404" y="13441"/>
                        <a:pt x="20978" y="13293"/>
                        <a:pt x="21554" y="13333"/>
                      </a:cubicBezTo>
                      <a:cubicBezTo>
                        <a:pt x="22060" y="13458"/>
                        <a:pt x="22534" y="13686"/>
                        <a:pt x="22948" y="14002"/>
                      </a:cubicBezTo>
                      <a:cubicBezTo>
                        <a:pt x="22948" y="13207"/>
                        <a:pt x="22924" y="12413"/>
                        <a:pt x="22971" y="11595"/>
                      </a:cubicBezTo>
                      <a:lnTo>
                        <a:pt x="22994" y="11497"/>
                      </a:lnTo>
                      <a:cubicBezTo>
                        <a:pt x="22707" y="11312"/>
                        <a:pt x="22434" y="11105"/>
                        <a:pt x="22177" y="10879"/>
                      </a:cubicBezTo>
                      <a:cubicBezTo>
                        <a:pt x="21828" y="10559"/>
                        <a:pt x="21485" y="10234"/>
                        <a:pt x="21159" y="9913"/>
                      </a:cubicBezTo>
                      <a:cubicBezTo>
                        <a:pt x="20219" y="9940"/>
                        <a:pt x="19399" y="9277"/>
                        <a:pt x="19227" y="8352"/>
                      </a:cubicBezTo>
                      <a:cubicBezTo>
                        <a:pt x="19049" y="7653"/>
                        <a:pt x="18932" y="6939"/>
                        <a:pt x="18879" y="6219"/>
                      </a:cubicBezTo>
                      <a:lnTo>
                        <a:pt x="18828" y="5755"/>
                      </a:lnTo>
                      <a:cubicBezTo>
                        <a:pt x="18828" y="5383"/>
                        <a:pt x="18828" y="5011"/>
                        <a:pt x="18851" y="4640"/>
                      </a:cubicBezTo>
                      <a:cubicBezTo>
                        <a:pt x="18489" y="2994"/>
                        <a:pt x="17468" y="1568"/>
                        <a:pt x="16027" y="695"/>
                      </a:cubicBezTo>
                      <a:cubicBezTo>
                        <a:pt x="15610" y="1804"/>
                        <a:pt x="15533" y="3012"/>
                        <a:pt x="15804" y="4166"/>
                      </a:cubicBezTo>
                      <a:cubicBezTo>
                        <a:pt x="16093" y="4959"/>
                        <a:pt x="16315" y="5775"/>
                        <a:pt x="16468" y="660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4" name="Freeform 5113">
                  <a:extLst>
                    <a:ext uri="{FF2B5EF4-FFF2-40B4-BE49-F238E27FC236}">
                      <a16:creationId xmlns:a16="http://schemas.microsoft.com/office/drawing/2014/main" id="{3461D65E-2360-729F-4755-7721357F0C68}"/>
                    </a:ext>
                  </a:extLst>
                </p:cNvPr>
                <p:cNvSpPr/>
                <p:nvPr/>
              </p:nvSpPr>
              <p:spPr>
                <a:xfrm rot="-780000">
                  <a:off x="1717681" y="4123977"/>
                  <a:ext cx="4811" cy="6725"/>
                </a:xfrm>
                <a:custGeom>
                  <a:avLst/>
                  <a:gdLst>
                    <a:gd name="connsiteX0" fmla="*/ 5173 w 4811"/>
                    <a:gd name="connsiteY0" fmla="*/ 1156 h 6725"/>
                    <a:gd name="connsiteX1" fmla="*/ 5048 w 4811"/>
                    <a:gd name="connsiteY1" fmla="*/ 1133 h 6725"/>
                    <a:gd name="connsiteX2" fmla="*/ 1973 w 4811"/>
                    <a:gd name="connsiteY2" fmla="*/ 784 h 6725"/>
                    <a:gd name="connsiteX3" fmla="*/ 1155 w 4811"/>
                    <a:gd name="connsiteY3" fmla="*/ 4106 h 6725"/>
                    <a:gd name="connsiteX4" fmla="*/ 361 w 4811"/>
                    <a:gd name="connsiteY4" fmla="*/ 6587 h 6725"/>
                    <a:gd name="connsiteX5" fmla="*/ 756 w 4811"/>
                    <a:gd name="connsiteY5" fmla="*/ 6685 h 6725"/>
                    <a:gd name="connsiteX6" fmla="*/ 3608 w 4811"/>
                    <a:gd name="connsiteY6" fmla="*/ 7428 h 6725"/>
                    <a:gd name="connsiteX7" fmla="*/ 3585 w 4811"/>
                    <a:gd name="connsiteY7" fmla="*/ 5421 h 6725"/>
                    <a:gd name="connsiteX8" fmla="*/ 5173 w 4811"/>
                    <a:gd name="connsiteY8" fmla="*/ 1156 h 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 h="6725">
                      <a:moveTo>
                        <a:pt x="5173" y="1156"/>
                      </a:moveTo>
                      <a:lnTo>
                        <a:pt x="5048" y="1133"/>
                      </a:lnTo>
                      <a:cubicBezTo>
                        <a:pt x="4077" y="724"/>
                        <a:pt x="3010" y="603"/>
                        <a:pt x="1973" y="784"/>
                      </a:cubicBezTo>
                      <a:cubicBezTo>
                        <a:pt x="1676" y="1876"/>
                        <a:pt x="1378" y="2991"/>
                        <a:pt x="1155" y="4106"/>
                      </a:cubicBezTo>
                      <a:cubicBezTo>
                        <a:pt x="992" y="4962"/>
                        <a:pt x="725" y="5795"/>
                        <a:pt x="361" y="6587"/>
                      </a:cubicBezTo>
                      <a:lnTo>
                        <a:pt x="756" y="6685"/>
                      </a:lnTo>
                      <a:cubicBezTo>
                        <a:pt x="1670" y="7056"/>
                        <a:pt x="2629" y="7306"/>
                        <a:pt x="3608" y="7428"/>
                      </a:cubicBezTo>
                      <a:cubicBezTo>
                        <a:pt x="3476" y="6766"/>
                        <a:pt x="3468" y="6086"/>
                        <a:pt x="3585" y="5421"/>
                      </a:cubicBezTo>
                      <a:cubicBezTo>
                        <a:pt x="3848" y="3914"/>
                        <a:pt x="4387" y="2468"/>
                        <a:pt x="5173" y="11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5" name="Freeform 5114">
                  <a:extLst>
                    <a:ext uri="{FF2B5EF4-FFF2-40B4-BE49-F238E27FC236}">
                      <a16:creationId xmlns:a16="http://schemas.microsoft.com/office/drawing/2014/main" id="{7B45D64C-0190-CE3A-ADA9-6FBE2B88EDC1}"/>
                    </a:ext>
                  </a:extLst>
                </p:cNvPr>
                <p:cNvSpPr/>
                <p:nvPr/>
              </p:nvSpPr>
              <p:spPr>
                <a:xfrm rot="-780000">
                  <a:off x="1740936" y="4087720"/>
                  <a:ext cx="297" cy="127"/>
                </a:xfrm>
                <a:custGeom>
                  <a:avLst/>
                  <a:gdLst>
                    <a:gd name="connsiteX0" fmla="*/ 365 w 297"/>
                    <a:gd name="connsiteY0" fmla="*/ 821 h 127"/>
                    <a:gd name="connsiteX1" fmla="*/ 662 w 297"/>
                    <a:gd name="connsiteY1" fmla="*/ 696 h 127"/>
                  </a:gdLst>
                  <a:ahLst/>
                  <a:cxnLst>
                    <a:cxn ang="0">
                      <a:pos x="connsiteX0" y="connsiteY0"/>
                    </a:cxn>
                    <a:cxn ang="0">
                      <a:pos x="connsiteX1" y="connsiteY1"/>
                    </a:cxn>
                  </a:cxnLst>
                  <a:rect l="l" t="t" r="r" b="b"/>
                  <a:pathLst>
                    <a:path w="297" h="127">
                      <a:moveTo>
                        <a:pt x="365" y="821"/>
                      </a:moveTo>
                      <a:cubicBezTo>
                        <a:pt x="479" y="833"/>
                        <a:pt x="591" y="786"/>
                        <a:pt x="662" y="6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6" name="Freeform 5115">
                  <a:extLst>
                    <a:ext uri="{FF2B5EF4-FFF2-40B4-BE49-F238E27FC236}">
                      <a16:creationId xmlns:a16="http://schemas.microsoft.com/office/drawing/2014/main" id="{1E4D2FE4-00F6-4946-37E1-DB781EF1DB53}"/>
                    </a:ext>
                  </a:extLst>
                </p:cNvPr>
                <p:cNvSpPr/>
                <p:nvPr/>
              </p:nvSpPr>
              <p:spPr>
                <a:xfrm rot="-780000">
                  <a:off x="1737276" y="4124925"/>
                  <a:ext cx="9929" cy="6798"/>
                </a:xfrm>
                <a:custGeom>
                  <a:avLst/>
                  <a:gdLst>
                    <a:gd name="connsiteX0" fmla="*/ 8856 w 9929"/>
                    <a:gd name="connsiteY0" fmla="*/ 3578 h 6798"/>
                    <a:gd name="connsiteX1" fmla="*/ 10097 w 9929"/>
                    <a:gd name="connsiteY1" fmla="*/ 2886 h 6798"/>
                    <a:gd name="connsiteX2" fmla="*/ 7718 w 9929"/>
                    <a:gd name="connsiteY2" fmla="*/ 2463 h 6798"/>
                    <a:gd name="connsiteX3" fmla="*/ 3403 w 9929"/>
                    <a:gd name="connsiteY3" fmla="*/ 1395 h 6798"/>
                    <a:gd name="connsiteX4" fmla="*/ 1815 w 9929"/>
                    <a:gd name="connsiteY4" fmla="*/ 702 h 6798"/>
                    <a:gd name="connsiteX5" fmla="*/ 1690 w 9929"/>
                    <a:gd name="connsiteY5" fmla="*/ 925 h 6798"/>
                    <a:gd name="connsiteX6" fmla="*/ 1889 w 9929"/>
                    <a:gd name="connsiteY6" fmla="*/ 1915 h 6798"/>
                    <a:gd name="connsiteX7" fmla="*/ 496 w 9929"/>
                    <a:gd name="connsiteY7" fmla="*/ 3253 h 6798"/>
                    <a:gd name="connsiteX8" fmla="*/ 370 w 9929"/>
                    <a:gd name="connsiteY8" fmla="*/ 3997 h 6798"/>
                    <a:gd name="connsiteX9" fmla="*/ 1388 w 9929"/>
                    <a:gd name="connsiteY9" fmla="*/ 4461 h 6798"/>
                    <a:gd name="connsiteX10" fmla="*/ 4091 w 9929"/>
                    <a:gd name="connsiteY10" fmla="*/ 3890 h 6798"/>
                    <a:gd name="connsiteX11" fmla="*/ 7040 w 9929"/>
                    <a:gd name="connsiteY11" fmla="*/ 5850 h 6798"/>
                    <a:gd name="connsiteX12" fmla="*/ 7561 w 9929"/>
                    <a:gd name="connsiteY12" fmla="*/ 6868 h 6798"/>
                    <a:gd name="connsiteX13" fmla="*/ 9223 w 9929"/>
                    <a:gd name="connsiteY13" fmla="*/ 6719 h 6798"/>
                    <a:gd name="connsiteX14" fmla="*/ 7830 w 9929"/>
                    <a:gd name="connsiteY14" fmla="*/ 5428 h 6798"/>
                    <a:gd name="connsiteX15" fmla="*/ 8856 w 9929"/>
                    <a:gd name="connsiteY15" fmla="*/ 3578 h 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29" h="6798">
                      <a:moveTo>
                        <a:pt x="8856" y="3578"/>
                      </a:moveTo>
                      <a:cubicBezTo>
                        <a:pt x="9377" y="3406"/>
                        <a:pt x="10817" y="3630"/>
                        <a:pt x="10097" y="2886"/>
                      </a:cubicBezTo>
                      <a:cubicBezTo>
                        <a:pt x="9377" y="2143"/>
                        <a:pt x="8508" y="2589"/>
                        <a:pt x="7718" y="2463"/>
                      </a:cubicBezTo>
                      <a:cubicBezTo>
                        <a:pt x="6325" y="2189"/>
                        <a:pt x="4843" y="1794"/>
                        <a:pt x="3403" y="1395"/>
                      </a:cubicBezTo>
                      <a:cubicBezTo>
                        <a:pt x="2860" y="1197"/>
                        <a:pt x="2330" y="965"/>
                        <a:pt x="1815" y="702"/>
                      </a:cubicBezTo>
                      <a:lnTo>
                        <a:pt x="1690" y="925"/>
                      </a:lnTo>
                      <a:cubicBezTo>
                        <a:pt x="1764" y="1297"/>
                        <a:pt x="1838" y="1618"/>
                        <a:pt x="1889" y="1915"/>
                      </a:cubicBezTo>
                      <a:cubicBezTo>
                        <a:pt x="2038" y="2844"/>
                        <a:pt x="1573" y="3290"/>
                        <a:pt x="496" y="3253"/>
                      </a:cubicBezTo>
                      <a:cubicBezTo>
                        <a:pt x="391" y="3486"/>
                        <a:pt x="348" y="3742"/>
                        <a:pt x="370" y="3997"/>
                      </a:cubicBezTo>
                      <a:cubicBezTo>
                        <a:pt x="422" y="4368"/>
                        <a:pt x="988" y="4461"/>
                        <a:pt x="1388" y="4461"/>
                      </a:cubicBezTo>
                      <a:cubicBezTo>
                        <a:pt x="2279" y="4336"/>
                        <a:pt x="3199" y="3997"/>
                        <a:pt x="4091" y="3890"/>
                      </a:cubicBezTo>
                      <a:cubicBezTo>
                        <a:pt x="5428" y="3703"/>
                        <a:pt x="6694" y="4545"/>
                        <a:pt x="7040" y="5850"/>
                      </a:cubicBezTo>
                      <a:cubicBezTo>
                        <a:pt x="7178" y="6206"/>
                        <a:pt x="7353" y="6547"/>
                        <a:pt x="7561" y="6868"/>
                      </a:cubicBezTo>
                      <a:cubicBezTo>
                        <a:pt x="8155" y="7760"/>
                        <a:pt x="8652" y="7709"/>
                        <a:pt x="9223" y="6719"/>
                      </a:cubicBezTo>
                      <a:cubicBezTo>
                        <a:pt x="8674" y="6390"/>
                        <a:pt x="8200" y="5950"/>
                        <a:pt x="7830" y="5428"/>
                      </a:cubicBezTo>
                      <a:cubicBezTo>
                        <a:pt x="7370" y="4545"/>
                        <a:pt x="7695" y="3927"/>
                        <a:pt x="8856" y="35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7" name="Freeform 5116">
                  <a:extLst>
                    <a:ext uri="{FF2B5EF4-FFF2-40B4-BE49-F238E27FC236}">
                      <a16:creationId xmlns:a16="http://schemas.microsoft.com/office/drawing/2014/main" id="{2DA5E04E-6C24-145F-4B2C-AA71D9D78CBC}"/>
                    </a:ext>
                  </a:extLst>
                </p:cNvPr>
                <p:cNvSpPr/>
                <p:nvPr/>
              </p:nvSpPr>
              <p:spPr>
                <a:xfrm rot="-780000">
                  <a:off x="1706211" y="4117115"/>
                  <a:ext cx="3372" cy="5324"/>
                </a:xfrm>
                <a:custGeom>
                  <a:avLst/>
                  <a:gdLst>
                    <a:gd name="connsiteX0" fmla="*/ 2170 w 3372"/>
                    <a:gd name="connsiteY0" fmla="*/ 6026 h 5324"/>
                    <a:gd name="connsiteX1" fmla="*/ 2268 w 3372"/>
                    <a:gd name="connsiteY1" fmla="*/ 5231 h 5324"/>
                    <a:gd name="connsiteX2" fmla="*/ 3160 w 3372"/>
                    <a:gd name="connsiteY2" fmla="*/ 2778 h 5324"/>
                    <a:gd name="connsiteX3" fmla="*/ 3731 w 3372"/>
                    <a:gd name="connsiteY3" fmla="*/ 1463 h 5324"/>
                    <a:gd name="connsiteX4" fmla="*/ 3188 w 3372"/>
                    <a:gd name="connsiteY4" fmla="*/ 1389 h 5324"/>
                    <a:gd name="connsiteX5" fmla="*/ 3137 w 3372"/>
                    <a:gd name="connsiteY5" fmla="*/ 1389 h 5324"/>
                    <a:gd name="connsiteX6" fmla="*/ 2491 w 3372"/>
                    <a:gd name="connsiteY6" fmla="*/ 1761 h 5324"/>
                    <a:gd name="connsiteX7" fmla="*/ 2291 w 3372"/>
                    <a:gd name="connsiteY7" fmla="*/ 1166 h 5324"/>
                    <a:gd name="connsiteX8" fmla="*/ 1102 w 3372"/>
                    <a:gd name="connsiteY8" fmla="*/ 701 h 5324"/>
                    <a:gd name="connsiteX9" fmla="*/ 359 w 3372"/>
                    <a:gd name="connsiteY9" fmla="*/ 5315 h 5324"/>
                    <a:gd name="connsiteX10" fmla="*/ 2170 w 3372"/>
                    <a:gd name="connsiteY10" fmla="*/ 6026 h 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72" h="5324">
                      <a:moveTo>
                        <a:pt x="2170" y="6026"/>
                      </a:moveTo>
                      <a:cubicBezTo>
                        <a:pt x="2194" y="5752"/>
                        <a:pt x="2222" y="5505"/>
                        <a:pt x="2268" y="5231"/>
                      </a:cubicBezTo>
                      <a:cubicBezTo>
                        <a:pt x="2477" y="4384"/>
                        <a:pt x="2776" y="3562"/>
                        <a:pt x="3160" y="2778"/>
                      </a:cubicBezTo>
                      <a:cubicBezTo>
                        <a:pt x="3359" y="2355"/>
                        <a:pt x="3531" y="1909"/>
                        <a:pt x="3731" y="1463"/>
                      </a:cubicBezTo>
                      <a:lnTo>
                        <a:pt x="3188" y="1389"/>
                      </a:lnTo>
                      <a:lnTo>
                        <a:pt x="3137" y="1389"/>
                      </a:lnTo>
                      <a:cubicBezTo>
                        <a:pt x="2914" y="1500"/>
                        <a:pt x="2698" y="1624"/>
                        <a:pt x="2491" y="1761"/>
                      </a:cubicBezTo>
                      <a:lnTo>
                        <a:pt x="2291" y="1166"/>
                      </a:lnTo>
                      <a:lnTo>
                        <a:pt x="1102" y="701"/>
                      </a:lnTo>
                      <a:cubicBezTo>
                        <a:pt x="792" y="2287"/>
                        <a:pt x="545" y="3825"/>
                        <a:pt x="359" y="5315"/>
                      </a:cubicBezTo>
                      <a:cubicBezTo>
                        <a:pt x="938" y="5611"/>
                        <a:pt x="1545" y="5849"/>
                        <a:pt x="2170" y="60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8" name="Freeform 5117">
                  <a:extLst>
                    <a:ext uri="{FF2B5EF4-FFF2-40B4-BE49-F238E27FC236}">
                      <a16:creationId xmlns:a16="http://schemas.microsoft.com/office/drawing/2014/main" id="{DAE61EB7-DCF8-5C74-F190-FE02A76334BA}"/>
                    </a:ext>
                  </a:extLst>
                </p:cNvPr>
                <p:cNvSpPr/>
                <p:nvPr/>
              </p:nvSpPr>
              <p:spPr>
                <a:xfrm rot="-780000">
                  <a:off x="1708348" y="4105225"/>
                  <a:ext cx="3246" cy="2727"/>
                </a:xfrm>
                <a:custGeom>
                  <a:avLst/>
                  <a:gdLst>
                    <a:gd name="connsiteX0" fmla="*/ 359 w 3246"/>
                    <a:gd name="connsiteY0" fmla="*/ 1340 h 2727"/>
                    <a:gd name="connsiteX1" fmla="*/ 856 w 3246"/>
                    <a:gd name="connsiteY1" fmla="*/ 1689 h 2727"/>
                    <a:gd name="connsiteX2" fmla="*/ 3606 w 3246"/>
                    <a:gd name="connsiteY2" fmla="*/ 3427 h 2727"/>
                    <a:gd name="connsiteX3" fmla="*/ 1572 w 3246"/>
                    <a:gd name="connsiteY3" fmla="*/ 750 h 2727"/>
                    <a:gd name="connsiteX4" fmla="*/ 1223 w 3246"/>
                    <a:gd name="connsiteY4" fmla="*/ 699 h 2727"/>
                    <a:gd name="connsiteX5" fmla="*/ 359 w 3246"/>
                    <a:gd name="connsiteY5" fmla="*/ 1340 h 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 h="2727">
                      <a:moveTo>
                        <a:pt x="359" y="1340"/>
                      </a:moveTo>
                      <a:lnTo>
                        <a:pt x="856" y="1689"/>
                      </a:lnTo>
                      <a:lnTo>
                        <a:pt x="3606" y="3427"/>
                      </a:lnTo>
                      <a:cubicBezTo>
                        <a:pt x="2996" y="2485"/>
                        <a:pt x="2316" y="1590"/>
                        <a:pt x="1572" y="750"/>
                      </a:cubicBezTo>
                      <a:lnTo>
                        <a:pt x="1223" y="699"/>
                      </a:lnTo>
                      <a:cubicBezTo>
                        <a:pt x="1041" y="1028"/>
                        <a:pt x="726" y="1261"/>
                        <a:pt x="359" y="13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19" name="Freeform 5118">
                  <a:extLst>
                    <a:ext uri="{FF2B5EF4-FFF2-40B4-BE49-F238E27FC236}">
                      <a16:creationId xmlns:a16="http://schemas.microsoft.com/office/drawing/2014/main" id="{EB4558AB-BC14-364E-578C-69807449097C}"/>
                    </a:ext>
                  </a:extLst>
                </p:cNvPr>
                <p:cNvSpPr/>
                <p:nvPr/>
              </p:nvSpPr>
              <p:spPr>
                <a:xfrm rot="-780000">
                  <a:off x="1738739" y="4121861"/>
                  <a:ext cx="2104" cy="957"/>
                </a:xfrm>
                <a:custGeom>
                  <a:avLst/>
                  <a:gdLst>
                    <a:gd name="connsiteX0" fmla="*/ 2469 w 2104"/>
                    <a:gd name="connsiteY0" fmla="*/ 1659 h 957"/>
                    <a:gd name="connsiteX1" fmla="*/ 2469 w 2104"/>
                    <a:gd name="connsiteY1" fmla="*/ 1297 h 957"/>
                    <a:gd name="connsiteX2" fmla="*/ 1479 w 2104"/>
                    <a:gd name="connsiteY2" fmla="*/ 702 h 957"/>
                    <a:gd name="connsiteX3" fmla="*/ 416 w 2104"/>
                    <a:gd name="connsiteY3" fmla="*/ 1125 h 957"/>
                    <a:gd name="connsiteX4" fmla="*/ 365 w 2104"/>
                    <a:gd name="connsiteY4" fmla="*/ 1297 h 957"/>
                    <a:gd name="connsiteX5" fmla="*/ 2469 w 2104"/>
                    <a:gd name="connsiteY5" fmla="*/ 1659 h 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4" h="957">
                      <a:moveTo>
                        <a:pt x="2469" y="1659"/>
                      </a:moveTo>
                      <a:lnTo>
                        <a:pt x="2469" y="1297"/>
                      </a:lnTo>
                      <a:cubicBezTo>
                        <a:pt x="2156" y="1071"/>
                        <a:pt x="1825" y="872"/>
                        <a:pt x="1479" y="702"/>
                      </a:cubicBezTo>
                      <a:cubicBezTo>
                        <a:pt x="1233" y="827"/>
                        <a:pt x="787" y="925"/>
                        <a:pt x="416" y="1125"/>
                      </a:cubicBezTo>
                      <a:lnTo>
                        <a:pt x="365" y="1297"/>
                      </a:lnTo>
                      <a:cubicBezTo>
                        <a:pt x="1082" y="1288"/>
                        <a:pt x="1795" y="1410"/>
                        <a:pt x="2469" y="16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0" name="Freeform 5119">
                  <a:extLst>
                    <a:ext uri="{FF2B5EF4-FFF2-40B4-BE49-F238E27FC236}">
                      <a16:creationId xmlns:a16="http://schemas.microsoft.com/office/drawing/2014/main" id="{B0B3E159-9A6C-E9D5-0F0C-06F74473A23B}"/>
                    </a:ext>
                  </a:extLst>
                </p:cNvPr>
                <p:cNvSpPr/>
                <p:nvPr/>
              </p:nvSpPr>
              <p:spPr>
                <a:xfrm rot="-780000">
                  <a:off x="1707695" y="4117479"/>
                  <a:ext cx="845" cy="594"/>
                </a:xfrm>
                <a:custGeom>
                  <a:avLst/>
                  <a:gdLst>
                    <a:gd name="connsiteX0" fmla="*/ 359 w 845"/>
                    <a:gd name="connsiteY0" fmla="*/ 701 h 594"/>
                    <a:gd name="connsiteX1" fmla="*/ 559 w 845"/>
                    <a:gd name="connsiteY1" fmla="*/ 1296 h 594"/>
                    <a:gd name="connsiteX2" fmla="*/ 1205 w 845"/>
                    <a:gd name="connsiteY2" fmla="*/ 901 h 594"/>
                    <a:gd name="connsiteX3" fmla="*/ 661 w 845"/>
                    <a:gd name="connsiteY3" fmla="*/ 827 h 594"/>
                  </a:gdLst>
                  <a:ahLst/>
                  <a:cxnLst>
                    <a:cxn ang="0">
                      <a:pos x="connsiteX0" y="connsiteY0"/>
                    </a:cxn>
                    <a:cxn ang="0">
                      <a:pos x="connsiteX1" y="connsiteY1"/>
                    </a:cxn>
                    <a:cxn ang="0">
                      <a:pos x="connsiteX2" y="connsiteY2"/>
                    </a:cxn>
                    <a:cxn ang="0">
                      <a:pos x="connsiteX3" y="connsiteY3"/>
                    </a:cxn>
                  </a:cxnLst>
                  <a:rect l="l" t="t" r="r" b="b"/>
                  <a:pathLst>
                    <a:path w="845" h="594">
                      <a:moveTo>
                        <a:pt x="359" y="701"/>
                      </a:moveTo>
                      <a:lnTo>
                        <a:pt x="559" y="1296"/>
                      </a:lnTo>
                      <a:lnTo>
                        <a:pt x="1205" y="901"/>
                      </a:lnTo>
                      <a:cubicBezTo>
                        <a:pt x="1021" y="904"/>
                        <a:pt x="838" y="879"/>
                        <a:pt x="661" y="82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1" name="Freeform 5120">
                  <a:extLst>
                    <a:ext uri="{FF2B5EF4-FFF2-40B4-BE49-F238E27FC236}">
                      <a16:creationId xmlns:a16="http://schemas.microsoft.com/office/drawing/2014/main" id="{3B3B1435-35CC-7EC5-4BC3-A7CFC6D8B687}"/>
                    </a:ext>
                  </a:extLst>
                </p:cNvPr>
                <p:cNvSpPr/>
                <p:nvPr/>
              </p:nvSpPr>
              <p:spPr>
                <a:xfrm rot="-780000">
                  <a:off x="1712287" y="4076873"/>
                  <a:ext cx="297" cy="422"/>
                </a:xfrm>
                <a:custGeom>
                  <a:avLst/>
                  <a:gdLst>
                    <a:gd name="connsiteX0" fmla="*/ 360 w 297"/>
                    <a:gd name="connsiteY0" fmla="*/ 1094 h 422"/>
                    <a:gd name="connsiteX1" fmla="*/ 657 w 297"/>
                    <a:gd name="connsiteY1" fmla="*/ 1117 h 422"/>
                    <a:gd name="connsiteX2" fmla="*/ 559 w 297"/>
                    <a:gd name="connsiteY2" fmla="*/ 694 h 422"/>
                  </a:gdLst>
                  <a:ahLst/>
                  <a:cxnLst>
                    <a:cxn ang="0">
                      <a:pos x="connsiteX0" y="connsiteY0"/>
                    </a:cxn>
                    <a:cxn ang="0">
                      <a:pos x="connsiteX1" y="connsiteY1"/>
                    </a:cxn>
                    <a:cxn ang="0">
                      <a:pos x="connsiteX2" y="connsiteY2"/>
                    </a:cxn>
                  </a:cxnLst>
                  <a:rect l="l" t="t" r="r" b="b"/>
                  <a:pathLst>
                    <a:path w="297" h="422">
                      <a:moveTo>
                        <a:pt x="360" y="1094"/>
                      </a:moveTo>
                      <a:lnTo>
                        <a:pt x="657" y="1117"/>
                      </a:lnTo>
                      <a:lnTo>
                        <a:pt x="559" y="694"/>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2" name="Freeform 5121">
                  <a:extLst>
                    <a:ext uri="{FF2B5EF4-FFF2-40B4-BE49-F238E27FC236}">
                      <a16:creationId xmlns:a16="http://schemas.microsoft.com/office/drawing/2014/main" id="{60104CEB-47D6-4F5D-C247-A8CF325FCD96}"/>
                    </a:ext>
                  </a:extLst>
                </p:cNvPr>
                <p:cNvSpPr/>
                <p:nvPr/>
              </p:nvSpPr>
              <p:spPr>
                <a:xfrm rot="-780000">
                  <a:off x="1710224" y="4080034"/>
                  <a:ext cx="4644" cy="4151"/>
                </a:xfrm>
                <a:custGeom>
                  <a:avLst/>
                  <a:gdLst>
                    <a:gd name="connsiteX0" fmla="*/ 3657 w 4644"/>
                    <a:gd name="connsiteY0" fmla="*/ 2976 h 4151"/>
                    <a:gd name="connsiteX1" fmla="*/ 2143 w 4644"/>
                    <a:gd name="connsiteY1" fmla="*/ 695 h 4151"/>
                    <a:gd name="connsiteX2" fmla="*/ 359 w 4644"/>
                    <a:gd name="connsiteY2" fmla="*/ 4193 h 4151"/>
                    <a:gd name="connsiteX3" fmla="*/ 1288 w 4644"/>
                    <a:gd name="connsiteY3" fmla="*/ 4542 h 4151"/>
                    <a:gd name="connsiteX4" fmla="*/ 5004 w 4644"/>
                    <a:gd name="connsiteY4" fmla="*/ 4491 h 4151"/>
                    <a:gd name="connsiteX5" fmla="*/ 3657 w 4644"/>
                    <a:gd name="connsiteY5" fmla="*/ 2976 h 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 h="4151">
                      <a:moveTo>
                        <a:pt x="3657" y="2976"/>
                      </a:moveTo>
                      <a:cubicBezTo>
                        <a:pt x="3755" y="2182"/>
                        <a:pt x="3286" y="1489"/>
                        <a:pt x="2143" y="695"/>
                      </a:cubicBezTo>
                      <a:cubicBezTo>
                        <a:pt x="1548" y="1861"/>
                        <a:pt x="926" y="3018"/>
                        <a:pt x="359" y="4193"/>
                      </a:cubicBezTo>
                      <a:lnTo>
                        <a:pt x="1288" y="4542"/>
                      </a:lnTo>
                      <a:cubicBezTo>
                        <a:pt x="2494" y="4965"/>
                        <a:pt x="3810" y="4947"/>
                        <a:pt x="5004" y="4491"/>
                      </a:cubicBezTo>
                      <a:cubicBezTo>
                        <a:pt x="4103" y="4165"/>
                        <a:pt x="3578" y="3594"/>
                        <a:pt x="3657" y="29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3" name="Freeform 5122">
                  <a:extLst>
                    <a:ext uri="{FF2B5EF4-FFF2-40B4-BE49-F238E27FC236}">
                      <a16:creationId xmlns:a16="http://schemas.microsoft.com/office/drawing/2014/main" id="{1BC283CE-DF68-4338-FAFF-2C18E75E0F0C}"/>
                    </a:ext>
                  </a:extLst>
                </p:cNvPr>
                <p:cNvSpPr/>
                <p:nvPr/>
              </p:nvSpPr>
              <p:spPr>
                <a:xfrm rot="-780000">
                  <a:off x="1746931" y="4096004"/>
                  <a:ext cx="3575" cy="2291"/>
                </a:xfrm>
                <a:custGeom>
                  <a:avLst/>
                  <a:gdLst>
                    <a:gd name="connsiteX0" fmla="*/ 2252 w 3575"/>
                    <a:gd name="connsiteY0" fmla="*/ 2988 h 2291"/>
                    <a:gd name="connsiteX1" fmla="*/ 3887 w 3575"/>
                    <a:gd name="connsiteY1" fmla="*/ 2059 h 2291"/>
                    <a:gd name="connsiteX2" fmla="*/ 2424 w 3575"/>
                    <a:gd name="connsiteY2" fmla="*/ 995 h 2291"/>
                    <a:gd name="connsiteX3" fmla="*/ 1680 w 3575"/>
                    <a:gd name="connsiteY3" fmla="*/ 846 h 2291"/>
                    <a:gd name="connsiteX4" fmla="*/ 366 w 3575"/>
                    <a:gd name="connsiteY4" fmla="*/ 697 h 2291"/>
                    <a:gd name="connsiteX5" fmla="*/ 1183 w 3575"/>
                    <a:gd name="connsiteY5" fmla="*/ 1566 h 2291"/>
                    <a:gd name="connsiteX6" fmla="*/ 2252 w 3575"/>
                    <a:gd name="connsiteY6" fmla="*/ 2988 h 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5" h="2291">
                      <a:moveTo>
                        <a:pt x="2252" y="2988"/>
                      </a:moveTo>
                      <a:cubicBezTo>
                        <a:pt x="3218" y="3011"/>
                        <a:pt x="4184" y="2523"/>
                        <a:pt x="3887" y="2059"/>
                      </a:cubicBezTo>
                      <a:cubicBezTo>
                        <a:pt x="3464" y="1623"/>
                        <a:pt x="2968" y="1263"/>
                        <a:pt x="2424" y="995"/>
                      </a:cubicBezTo>
                      <a:cubicBezTo>
                        <a:pt x="2181" y="924"/>
                        <a:pt x="1932" y="874"/>
                        <a:pt x="1680" y="846"/>
                      </a:cubicBezTo>
                      <a:lnTo>
                        <a:pt x="366" y="697"/>
                      </a:lnTo>
                      <a:cubicBezTo>
                        <a:pt x="617" y="1007"/>
                        <a:pt x="890" y="1297"/>
                        <a:pt x="1183" y="1566"/>
                      </a:cubicBezTo>
                      <a:cubicBezTo>
                        <a:pt x="1587" y="2003"/>
                        <a:pt x="1945" y="2479"/>
                        <a:pt x="2252" y="298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4" name="Freeform 5123">
                  <a:extLst>
                    <a:ext uri="{FF2B5EF4-FFF2-40B4-BE49-F238E27FC236}">
                      <a16:creationId xmlns:a16="http://schemas.microsoft.com/office/drawing/2014/main" id="{6F17CA23-A3BC-FEA4-1AEE-4F01F7CDA09B}"/>
                    </a:ext>
                  </a:extLst>
                </p:cNvPr>
                <p:cNvSpPr/>
                <p:nvPr/>
              </p:nvSpPr>
              <p:spPr>
                <a:xfrm rot="-780000">
                  <a:off x="1735815" y="4034810"/>
                  <a:ext cx="1638" cy="1892"/>
                </a:xfrm>
                <a:custGeom>
                  <a:avLst/>
                  <a:gdLst>
                    <a:gd name="connsiteX0" fmla="*/ 1701 w 1638"/>
                    <a:gd name="connsiteY0" fmla="*/ 692 h 1892"/>
                    <a:gd name="connsiteX1" fmla="*/ 661 w 1638"/>
                    <a:gd name="connsiteY1" fmla="*/ 1190 h 1892"/>
                    <a:gd name="connsiteX2" fmla="*/ 363 w 1638"/>
                    <a:gd name="connsiteY2" fmla="*/ 1761 h 1892"/>
                    <a:gd name="connsiteX3" fmla="*/ 1924 w 1638"/>
                    <a:gd name="connsiteY3" fmla="*/ 2579 h 1892"/>
                    <a:gd name="connsiteX4" fmla="*/ 1998 w 1638"/>
                    <a:gd name="connsiteY4" fmla="*/ 1784 h 1892"/>
                    <a:gd name="connsiteX5" fmla="*/ 1701 w 1638"/>
                    <a:gd name="connsiteY5" fmla="*/ 692 h 1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 h="1892">
                      <a:moveTo>
                        <a:pt x="1701" y="692"/>
                      </a:moveTo>
                      <a:cubicBezTo>
                        <a:pt x="1289" y="650"/>
                        <a:pt x="887" y="842"/>
                        <a:pt x="661" y="1190"/>
                      </a:cubicBezTo>
                      <a:lnTo>
                        <a:pt x="363" y="1761"/>
                      </a:lnTo>
                      <a:cubicBezTo>
                        <a:pt x="898" y="2004"/>
                        <a:pt x="1420" y="2277"/>
                        <a:pt x="1924" y="2579"/>
                      </a:cubicBezTo>
                      <a:lnTo>
                        <a:pt x="1998" y="1784"/>
                      </a:lnTo>
                      <a:cubicBezTo>
                        <a:pt x="2026" y="1389"/>
                        <a:pt x="1901" y="744"/>
                        <a:pt x="1701" y="6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5" name="Freeform 5124">
                  <a:extLst>
                    <a:ext uri="{FF2B5EF4-FFF2-40B4-BE49-F238E27FC236}">
                      <a16:creationId xmlns:a16="http://schemas.microsoft.com/office/drawing/2014/main" id="{D39D1192-9F38-3A28-0F73-2275BF327076}"/>
                    </a:ext>
                  </a:extLst>
                </p:cNvPr>
                <p:cNvSpPr/>
                <p:nvPr/>
              </p:nvSpPr>
              <p:spPr>
                <a:xfrm rot="-780000">
                  <a:off x="1754323" y="4087145"/>
                  <a:ext cx="3901" cy="5621"/>
                </a:xfrm>
                <a:custGeom>
                  <a:avLst/>
                  <a:gdLst>
                    <a:gd name="connsiteX0" fmla="*/ 3154 w 3901"/>
                    <a:gd name="connsiteY0" fmla="*/ 6318 h 5621"/>
                    <a:gd name="connsiteX1" fmla="*/ 3800 w 3901"/>
                    <a:gd name="connsiteY1" fmla="*/ 5820 h 5621"/>
                    <a:gd name="connsiteX2" fmla="*/ 3749 w 3901"/>
                    <a:gd name="connsiteY2" fmla="*/ 5500 h 5621"/>
                    <a:gd name="connsiteX3" fmla="*/ 3920 w 3901"/>
                    <a:gd name="connsiteY3" fmla="*/ 4236 h 5621"/>
                    <a:gd name="connsiteX4" fmla="*/ 4269 w 3901"/>
                    <a:gd name="connsiteY4" fmla="*/ 3771 h 5621"/>
                    <a:gd name="connsiteX5" fmla="*/ 3874 w 3901"/>
                    <a:gd name="connsiteY5" fmla="*/ 3028 h 5621"/>
                    <a:gd name="connsiteX6" fmla="*/ 3154 w 3901"/>
                    <a:gd name="connsiteY6" fmla="*/ 2508 h 5621"/>
                    <a:gd name="connsiteX7" fmla="*/ 367 w 3901"/>
                    <a:gd name="connsiteY7" fmla="*/ 696 h 5621"/>
                    <a:gd name="connsiteX8" fmla="*/ 1208 w 3901"/>
                    <a:gd name="connsiteY8" fmla="*/ 6174 h 5621"/>
                    <a:gd name="connsiteX9" fmla="*/ 3154 w 3901"/>
                    <a:gd name="connsiteY9" fmla="*/ 6318 h 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1" h="5621">
                      <a:moveTo>
                        <a:pt x="3154" y="6318"/>
                      </a:moveTo>
                      <a:cubicBezTo>
                        <a:pt x="3377" y="6146"/>
                        <a:pt x="3577" y="5969"/>
                        <a:pt x="3800" y="5820"/>
                      </a:cubicBezTo>
                      <a:lnTo>
                        <a:pt x="3749" y="5500"/>
                      </a:lnTo>
                      <a:cubicBezTo>
                        <a:pt x="3772" y="5077"/>
                        <a:pt x="3577" y="4533"/>
                        <a:pt x="3920" y="4236"/>
                      </a:cubicBezTo>
                      <a:cubicBezTo>
                        <a:pt x="4100" y="4141"/>
                        <a:pt x="4228" y="3971"/>
                        <a:pt x="4269" y="3771"/>
                      </a:cubicBezTo>
                      <a:lnTo>
                        <a:pt x="3874" y="3028"/>
                      </a:lnTo>
                      <a:cubicBezTo>
                        <a:pt x="3657" y="2825"/>
                        <a:pt x="3415" y="2651"/>
                        <a:pt x="3154" y="2508"/>
                      </a:cubicBezTo>
                      <a:cubicBezTo>
                        <a:pt x="2225" y="1913"/>
                        <a:pt x="1296" y="1290"/>
                        <a:pt x="367" y="696"/>
                      </a:cubicBezTo>
                      <a:cubicBezTo>
                        <a:pt x="613" y="2531"/>
                        <a:pt x="911" y="4366"/>
                        <a:pt x="1208" y="6174"/>
                      </a:cubicBezTo>
                      <a:cubicBezTo>
                        <a:pt x="1852" y="6270"/>
                        <a:pt x="2503" y="6318"/>
                        <a:pt x="3154" y="63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6" name="Freeform 5125">
                  <a:extLst>
                    <a:ext uri="{FF2B5EF4-FFF2-40B4-BE49-F238E27FC236}">
                      <a16:creationId xmlns:a16="http://schemas.microsoft.com/office/drawing/2014/main" id="{EDEAEFE4-301F-D1CD-03CB-79498666A87E}"/>
                    </a:ext>
                  </a:extLst>
                </p:cNvPr>
                <p:cNvSpPr/>
                <p:nvPr/>
              </p:nvSpPr>
              <p:spPr>
                <a:xfrm rot="-780000">
                  <a:off x="1757656" y="4091929"/>
                  <a:ext cx="734" cy="520"/>
                </a:xfrm>
                <a:custGeom>
                  <a:avLst/>
                  <a:gdLst>
                    <a:gd name="connsiteX0" fmla="*/ 1013 w 734"/>
                    <a:gd name="connsiteY0" fmla="*/ 696 h 520"/>
                    <a:gd name="connsiteX1" fmla="*/ 368 w 734"/>
                    <a:gd name="connsiteY1" fmla="*/ 1194 h 520"/>
                    <a:gd name="connsiteX2" fmla="*/ 986 w 734"/>
                    <a:gd name="connsiteY2" fmla="*/ 1217 h 520"/>
                    <a:gd name="connsiteX3" fmla="*/ 1013 w 734"/>
                    <a:gd name="connsiteY3" fmla="*/ 696 h 520"/>
                  </a:gdLst>
                  <a:ahLst/>
                  <a:cxnLst>
                    <a:cxn ang="0">
                      <a:pos x="connsiteX0" y="connsiteY0"/>
                    </a:cxn>
                    <a:cxn ang="0">
                      <a:pos x="connsiteX1" y="connsiteY1"/>
                    </a:cxn>
                    <a:cxn ang="0">
                      <a:pos x="connsiteX2" y="connsiteY2"/>
                    </a:cxn>
                    <a:cxn ang="0">
                      <a:pos x="connsiteX3" y="connsiteY3"/>
                    </a:cxn>
                  </a:cxnLst>
                  <a:rect l="l" t="t" r="r" b="b"/>
                  <a:pathLst>
                    <a:path w="734" h="520">
                      <a:moveTo>
                        <a:pt x="1013" y="696"/>
                      </a:moveTo>
                      <a:cubicBezTo>
                        <a:pt x="790" y="845"/>
                        <a:pt x="591" y="1017"/>
                        <a:pt x="368" y="1194"/>
                      </a:cubicBezTo>
                      <a:cubicBezTo>
                        <a:pt x="567" y="1194"/>
                        <a:pt x="790" y="1217"/>
                        <a:pt x="986" y="1217"/>
                      </a:cubicBezTo>
                      <a:cubicBezTo>
                        <a:pt x="1181" y="1217"/>
                        <a:pt x="1088" y="943"/>
                        <a:pt x="1013" y="6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7" name="Freeform 5126">
                  <a:extLst>
                    <a:ext uri="{FF2B5EF4-FFF2-40B4-BE49-F238E27FC236}">
                      <a16:creationId xmlns:a16="http://schemas.microsoft.com/office/drawing/2014/main" id="{17672C85-875F-21E0-AC09-73A36A645B7A}"/>
                    </a:ext>
                  </a:extLst>
                </p:cNvPr>
                <p:cNvSpPr/>
                <p:nvPr/>
              </p:nvSpPr>
              <p:spPr>
                <a:xfrm rot="-780000">
                  <a:off x="1715412" y="4062775"/>
                  <a:ext cx="3892" cy="3241"/>
                </a:xfrm>
                <a:custGeom>
                  <a:avLst/>
                  <a:gdLst>
                    <a:gd name="connsiteX0" fmla="*/ 360 w 3892"/>
                    <a:gd name="connsiteY0" fmla="*/ 3493 h 3241"/>
                    <a:gd name="connsiteX1" fmla="*/ 4252 w 3892"/>
                    <a:gd name="connsiteY1" fmla="*/ 3842 h 3241"/>
                    <a:gd name="connsiteX2" fmla="*/ 4178 w 3892"/>
                    <a:gd name="connsiteY2" fmla="*/ 3642 h 3241"/>
                    <a:gd name="connsiteX3" fmla="*/ 2543 w 3892"/>
                    <a:gd name="connsiteY3" fmla="*/ 1063 h 3241"/>
                    <a:gd name="connsiteX4" fmla="*/ 2079 w 3892"/>
                    <a:gd name="connsiteY4" fmla="*/ 692 h 3241"/>
                    <a:gd name="connsiteX5" fmla="*/ 360 w 3892"/>
                    <a:gd name="connsiteY5" fmla="*/ 3493 h 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 h="3241">
                      <a:moveTo>
                        <a:pt x="360" y="3493"/>
                      </a:moveTo>
                      <a:cubicBezTo>
                        <a:pt x="1611" y="3918"/>
                        <a:pt x="2946" y="4038"/>
                        <a:pt x="4252" y="3842"/>
                      </a:cubicBezTo>
                      <a:lnTo>
                        <a:pt x="4178" y="3642"/>
                      </a:lnTo>
                      <a:cubicBezTo>
                        <a:pt x="3427" y="2933"/>
                        <a:pt x="2865" y="2046"/>
                        <a:pt x="2543" y="1063"/>
                      </a:cubicBezTo>
                      <a:lnTo>
                        <a:pt x="2079" y="692"/>
                      </a:lnTo>
                      <a:cubicBezTo>
                        <a:pt x="1475" y="1607"/>
                        <a:pt x="904" y="2550"/>
                        <a:pt x="360" y="34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8" name="Freeform 5127">
                  <a:extLst>
                    <a:ext uri="{FF2B5EF4-FFF2-40B4-BE49-F238E27FC236}">
                      <a16:creationId xmlns:a16="http://schemas.microsoft.com/office/drawing/2014/main" id="{C8844D64-C5C6-4025-83DA-B436E086FC31}"/>
                    </a:ext>
                  </a:extLst>
                </p:cNvPr>
                <p:cNvSpPr/>
                <p:nvPr/>
              </p:nvSpPr>
              <p:spPr>
                <a:xfrm rot="-780000">
                  <a:off x="1718560" y="4006961"/>
                  <a:ext cx="2229" cy="1269"/>
                </a:xfrm>
                <a:custGeom>
                  <a:avLst/>
                  <a:gdLst>
                    <a:gd name="connsiteX0" fmla="*/ 2590 w 2229"/>
                    <a:gd name="connsiteY0" fmla="*/ 1329 h 1269"/>
                    <a:gd name="connsiteX1" fmla="*/ 1252 w 2229"/>
                    <a:gd name="connsiteY1" fmla="*/ 683 h 1269"/>
                    <a:gd name="connsiteX2" fmla="*/ 360 w 2229"/>
                    <a:gd name="connsiteY2" fmla="*/ 808 h 1269"/>
                    <a:gd name="connsiteX3" fmla="*/ 2320 w 2229"/>
                    <a:gd name="connsiteY3" fmla="*/ 1951 h 1269"/>
                  </a:gdLst>
                  <a:ahLst/>
                  <a:cxnLst>
                    <a:cxn ang="0">
                      <a:pos x="connsiteX0" y="connsiteY0"/>
                    </a:cxn>
                    <a:cxn ang="0">
                      <a:pos x="connsiteX1" y="connsiteY1"/>
                    </a:cxn>
                    <a:cxn ang="0">
                      <a:pos x="connsiteX2" y="connsiteY2"/>
                    </a:cxn>
                    <a:cxn ang="0">
                      <a:pos x="connsiteX3" y="connsiteY3"/>
                    </a:cxn>
                  </a:cxnLst>
                  <a:rect l="l" t="t" r="r" b="b"/>
                  <a:pathLst>
                    <a:path w="2229" h="1269">
                      <a:moveTo>
                        <a:pt x="2590" y="1329"/>
                      </a:moveTo>
                      <a:cubicBezTo>
                        <a:pt x="2125" y="1106"/>
                        <a:pt x="1698" y="659"/>
                        <a:pt x="1252" y="683"/>
                      </a:cubicBezTo>
                      <a:cubicBezTo>
                        <a:pt x="955" y="706"/>
                        <a:pt x="657" y="757"/>
                        <a:pt x="360" y="808"/>
                      </a:cubicBezTo>
                      <a:lnTo>
                        <a:pt x="2320" y="195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29" name="Freeform 5128">
                  <a:extLst>
                    <a:ext uri="{FF2B5EF4-FFF2-40B4-BE49-F238E27FC236}">
                      <a16:creationId xmlns:a16="http://schemas.microsoft.com/office/drawing/2014/main" id="{7329A3D1-ED6B-CD26-F5C0-18FB8975FB47}"/>
                    </a:ext>
                  </a:extLst>
                </p:cNvPr>
                <p:cNvSpPr/>
                <p:nvPr/>
              </p:nvSpPr>
              <p:spPr>
                <a:xfrm rot="-780000">
                  <a:off x="1723145" y="4069340"/>
                  <a:ext cx="2803" cy="3252"/>
                </a:xfrm>
                <a:custGeom>
                  <a:avLst/>
                  <a:gdLst>
                    <a:gd name="connsiteX0" fmla="*/ 362 w 2803"/>
                    <a:gd name="connsiteY0" fmla="*/ 1552 h 3252"/>
                    <a:gd name="connsiteX1" fmla="*/ 436 w 2803"/>
                    <a:gd name="connsiteY1" fmla="*/ 2482 h 3252"/>
                    <a:gd name="connsiteX2" fmla="*/ 956 w 2803"/>
                    <a:gd name="connsiteY2" fmla="*/ 3945 h 3252"/>
                    <a:gd name="connsiteX3" fmla="*/ 2419 w 2803"/>
                    <a:gd name="connsiteY3" fmla="*/ 721 h 3252"/>
                    <a:gd name="connsiteX4" fmla="*/ 1653 w 2803"/>
                    <a:gd name="connsiteY4" fmla="*/ 721 h 3252"/>
                    <a:gd name="connsiteX5" fmla="*/ 362 w 2803"/>
                    <a:gd name="connsiteY5" fmla="*/ 1552 h 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3" h="3252">
                      <a:moveTo>
                        <a:pt x="362" y="1552"/>
                      </a:moveTo>
                      <a:cubicBezTo>
                        <a:pt x="362" y="1864"/>
                        <a:pt x="387" y="2174"/>
                        <a:pt x="436" y="2482"/>
                      </a:cubicBezTo>
                      <a:lnTo>
                        <a:pt x="956" y="3945"/>
                      </a:lnTo>
                      <a:cubicBezTo>
                        <a:pt x="3088" y="3522"/>
                        <a:pt x="3882" y="2133"/>
                        <a:pt x="2419" y="721"/>
                      </a:cubicBezTo>
                      <a:cubicBezTo>
                        <a:pt x="2165" y="683"/>
                        <a:pt x="1907" y="683"/>
                        <a:pt x="1653" y="721"/>
                      </a:cubicBezTo>
                      <a:cubicBezTo>
                        <a:pt x="1180" y="926"/>
                        <a:pt x="744" y="1207"/>
                        <a:pt x="362" y="155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0" name="Freeform 5129">
                  <a:extLst>
                    <a:ext uri="{FF2B5EF4-FFF2-40B4-BE49-F238E27FC236}">
                      <a16:creationId xmlns:a16="http://schemas.microsoft.com/office/drawing/2014/main" id="{E278A153-B93F-D101-56BE-167316B651DA}"/>
                    </a:ext>
                  </a:extLst>
                </p:cNvPr>
                <p:cNvSpPr/>
                <p:nvPr/>
              </p:nvSpPr>
              <p:spPr>
                <a:xfrm rot="-780000">
                  <a:off x="1753282" y="4007383"/>
                  <a:ext cx="2553" cy="3373"/>
                </a:xfrm>
                <a:custGeom>
                  <a:avLst/>
                  <a:gdLst>
                    <a:gd name="connsiteX0" fmla="*/ 437 w 2553"/>
                    <a:gd name="connsiteY0" fmla="*/ 1945 h 3373"/>
                    <a:gd name="connsiteX1" fmla="*/ 2644 w 2553"/>
                    <a:gd name="connsiteY1" fmla="*/ 4055 h 3373"/>
                    <a:gd name="connsiteX2" fmla="*/ 2918 w 2553"/>
                    <a:gd name="connsiteY2" fmla="*/ 1973 h 3373"/>
                    <a:gd name="connsiteX3" fmla="*/ 934 w 2553"/>
                    <a:gd name="connsiteY3" fmla="*/ 733 h 3373"/>
                    <a:gd name="connsiteX4" fmla="*/ 637 w 2553"/>
                    <a:gd name="connsiteY4" fmla="*/ 682 h 3373"/>
                    <a:gd name="connsiteX5" fmla="*/ 488 w 2553"/>
                    <a:gd name="connsiteY5" fmla="*/ 854 h 3373"/>
                    <a:gd name="connsiteX6" fmla="*/ 437 w 2553"/>
                    <a:gd name="connsiteY6" fmla="*/ 1945 h 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3" h="3373">
                      <a:moveTo>
                        <a:pt x="437" y="1945"/>
                      </a:moveTo>
                      <a:cubicBezTo>
                        <a:pt x="637" y="3053"/>
                        <a:pt x="1529" y="3905"/>
                        <a:pt x="2644" y="4055"/>
                      </a:cubicBezTo>
                      <a:cubicBezTo>
                        <a:pt x="2741" y="3362"/>
                        <a:pt x="2843" y="2689"/>
                        <a:pt x="2918" y="1973"/>
                      </a:cubicBezTo>
                      <a:cubicBezTo>
                        <a:pt x="2969" y="1430"/>
                        <a:pt x="2198" y="956"/>
                        <a:pt x="934" y="733"/>
                      </a:cubicBezTo>
                      <a:lnTo>
                        <a:pt x="637" y="682"/>
                      </a:lnTo>
                      <a:lnTo>
                        <a:pt x="488" y="854"/>
                      </a:lnTo>
                      <a:cubicBezTo>
                        <a:pt x="345" y="1201"/>
                        <a:pt x="327" y="1587"/>
                        <a:pt x="437" y="19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1" name="Freeform 5130">
                  <a:extLst>
                    <a:ext uri="{FF2B5EF4-FFF2-40B4-BE49-F238E27FC236}">
                      <a16:creationId xmlns:a16="http://schemas.microsoft.com/office/drawing/2014/main" id="{508EFD1B-0504-D388-4247-4F8D884BD32A}"/>
                    </a:ext>
                  </a:extLst>
                </p:cNvPr>
                <p:cNvSpPr/>
                <p:nvPr/>
              </p:nvSpPr>
              <p:spPr>
                <a:xfrm rot="-780000">
                  <a:off x="1744192" y="4009436"/>
                  <a:ext cx="868" cy="316"/>
                </a:xfrm>
                <a:custGeom>
                  <a:avLst/>
                  <a:gdLst>
                    <a:gd name="connsiteX0" fmla="*/ 1233 w 868"/>
                    <a:gd name="connsiteY0" fmla="*/ 976 h 316"/>
                    <a:gd name="connsiteX1" fmla="*/ 1033 w 868"/>
                    <a:gd name="connsiteY1" fmla="*/ 701 h 316"/>
                    <a:gd name="connsiteX2" fmla="*/ 365 w 868"/>
                    <a:gd name="connsiteY2" fmla="*/ 999 h 316"/>
                    <a:gd name="connsiteX3" fmla="*/ 564 w 868"/>
                    <a:gd name="connsiteY3" fmla="*/ 999 h 316"/>
                    <a:gd name="connsiteX4" fmla="*/ 1233 w 868"/>
                    <a:gd name="connsiteY4" fmla="*/ 976 h 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 h="316">
                      <a:moveTo>
                        <a:pt x="1233" y="976"/>
                      </a:moveTo>
                      <a:lnTo>
                        <a:pt x="1033" y="701"/>
                      </a:lnTo>
                      <a:cubicBezTo>
                        <a:pt x="936" y="627"/>
                        <a:pt x="685" y="776"/>
                        <a:pt x="365" y="999"/>
                      </a:cubicBezTo>
                      <a:lnTo>
                        <a:pt x="564" y="999"/>
                      </a:lnTo>
                      <a:cubicBezTo>
                        <a:pt x="787" y="999"/>
                        <a:pt x="1010" y="976"/>
                        <a:pt x="1233" y="9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2" name="Freeform 5131">
                  <a:extLst>
                    <a:ext uri="{FF2B5EF4-FFF2-40B4-BE49-F238E27FC236}">
                      <a16:creationId xmlns:a16="http://schemas.microsoft.com/office/drawing/2014/main" id="{E408BF5C-1866-10DA-9BDE-7216588AD7AF}"/>
                    </a:ext>
                  </a:extLst>
                </p:cNvPr>
                <p:cNvSpPr/>
                <p:nvPr/>
              </p:nvSpPr>
              <p:spPr>
                <a:xfrm rot="-780000">
                  <a:off x="1708861" y="4109573"/>
                  <a:ext cx="3794" cy="5236"/>
                </a:xfrm>
                <a:custGeom>
                  <a:avLst/>
                  <a:gdLst>
                    <a:gd name="connsiteX0" fmla="*/ 1302 w 3794"/>
                    <a:gd name="connsiteY0" fmla="*/ 1597 h 5236"/>
                    <a:gd name="connsiteX1" fmla="*/ 954 w 3794"/>
                    <a:gd name="connsiteY1" fmla="*/ 3060 h 5236"/>
                    <a:gd name="connsiteX2" fmla="*/ 731 w 3794"/>
                    <a:gd name="connsiteY2" fmla="*/ 4301 h 5236"/>
                    <a:gd name="connsiteX3" fmla="*/ 931 w 3794"/>
                    <a:gd name="connsiteY3" fmla="*/ 4473 h 5236"/>
                    <a:gd name="connsiteX4" fmla="*/ 359 w 3794"/>
                    <a:gd name="connsiteY4" fmla="*/ 5936 h 5236"/>
                    <a:gd name="connsiteX5" fmla="*/ 4154 w 3794"/>
                    <a:gd name="connsiteY5" fmla="*/ 5811 h 5236"/>
                    <a:gd name="connsiteX6" fmla="*/ 3880 w 3794"/>
                    <a:gd name="connsiteY6" fmla="*/ 2512 h 5236"/>
                    <a:gd name="connsiteX7" fmla="*/ 3783 w 3794"/>
                    <a:gd name="connsiteY7" fmla="*/ 1048 h 5236"/>
                    <a:gd name="connsiteX8" fmla="*/ 3657 w 3794"/>
                    <a:gd name="connsiteY8" fmla="*/ 700 h 5236"/>
                    <a:gd name="connsiteX9" fmla="*/ 1400 w 3794"/>
                    <a:gd name="connsiteY9" fmla="*/ 1541 h 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4" h="5236">
                      <a:moveTo>
                        <a:pt x="1302" y="1597"/>
                      </a:moveTo>
                      <a:cubicBezTo>
                        <a:pt x="1160" y="2078"/>
                        <a:pt x="1044" y="2566"/>
                        <a:pt x="954" y="3060"/>
                      </a:cubicBezTo>
                      <a:lnTo>
                        <a:pt x="731" y="4301"/>
                      </a:lnTo>
                      <a:lnTo>
                        <a:pt x="931" y="4473"/>
                      </a:lnTo>
                      <a:lnTo>
                        <a:pt x="359" y="5936"/>
                      </a:lnTo>
                      <a:cubicBezTo>
                        <a:pt x="1611" y="5707"/>
                        <a:pt x="2890" y="5665"/>
                        <a:pt x="4154" y="5811"/>
                      </a:cubicBezTo>
                      <a:cubicBezTo>
                        <a:pt x="3954" y="4723"/>
                        <a:pt x="3862" y="3618"/>
                        <a:pt x="3880" y="2512"/>
                      </a:cubicBezTo>
                      <a:cubicBezTo>
                        <a:pt x="3926" y="2022"/>
                        <a:pt x="3894" y="1528"/>
                        <a:pt x="3783" y="1048"/>
                      </a:cubicBezTo>
                      <a:lnTo>
                        <a:pt x="3657" y="700"/>
                      </a:lnTo>
                      <a:cubicBezTo>
                        <a:pt x="2863" y="974"/>
                        <a:pt x="2097" y="1244"/>
                        <a:pt x="1400" y="15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3" name="Freeform 5132">
                  <a:extLst>
                    <a:ext uri="{FF2B5EF4-FFF2-40B4-BE49-F238E27FC236}">
                      <a16:creationId xmlns:a16="http://schemas.microsoft.com/office/drawing/2014/main" id="{9E7C2D2F-ED87-E7E8-A96E-EDAAD02F04A6}"/>
                    </a:ext>
                  </a:extLst>
                </p:cNvPr>
                <p:cNvSpPr/>
                <p:nvPr/>
              </p:nvSpPr>
              <p:spPr>
                <a:xfrm rot="-780000">
                  <a:off x="1709882" y="4125311"/>
                  <a:ext cx="9554" cy="6527"/>
                </a:xfrm>
                <a:custGeom>
                  <a:avLst/>
                  <a:gdLst>
                    <a:gd name="connsiteX0" fmla="*/ 9096 w 9554"/>
                    <a:gd name="connsiteY0" fmla="*/ 4025 h 6527"/>
                    <a:gd name="connsiteX1" fmla="*/ 9914 w 9554"/>
                    <a:gd name="connsiteY1" fmla="*/ 703 h 6527"/>
                    <a:gd name="connsiteX2" fmla="*/ 9222 w 9554"/>
                    <a:gd name="connsiteY2" fmla="*/ 1720 h 6527"/>
                    <a:gd name="connsiteX3" fmla="*/ 6026 w 9554"/>
                    <a:gd name="connsiteY3" fmla="*/ 3407 h 6527"/>
                    <a:gd name="connsiteX4" fmla="*/ 5455 w 9554"/>
                    <a:gd name="connsiteY4" fmla="*/ 3384 h 6527"/>
                    <a:gd name="connsiteX5" fmla="*/ 5952 w 9554"/>
                    <a:gd name="connsiteY5" fmla="*/ 3848 h 6527"/>
                    <a:gd name="connsiteX6" fmla="*/ 6416 w 9554"/>
                    <a:gd name="connsiteY6" fmla="*/ 4777 h 6527"/>
                    <a:gd name="connsiteX7" fmla="*/ 5302 w 9554"/>
                    <a:gd name="connsiteY7" fmla="*/ 5149 h 6527"/>
                    <a:gd name="connsiteX8" fmla="*/ 1781 w 9554"/>
                    <a:gd name="connsiteY8" fmla="*/ 3783 h 6527"/>
                    <a:gd name="connsiteX9" fmla="*/ 1015 w 9554"/>
                    <a:gd name="connsiteY9" fmla="*/ 3240 h 6527"/>
                    <a:gd name="connsiteX10" fmla="*/ 550 w 9554"/>
                    <a:gd name="connsiteY10" fmla="*/ 4034 h 6527"/>
                    <a:gd name="connsiteX11" fmla="*/ 1121 w 9554"/>
                    <a:gd name="connsiteY11" fmla="*/ 5349 h 6527"/>
                    <a:gd name="connsiteX12" fmla="*/ 2905 w 9554"/>
                    <a:gd name="connsiteY12" fmla="*/ 7036 h 6527"/>
                    <a:gd name="connsiteX13" fmla="*/ 5357 w 9554"/>
                    <a:gd name="connsiteY13" fmla="*/ 6864 h 6527"/>
                    <a:gd name="connsiteX14" fmla="*/ 6347 w 9554"/>
                    <a:gd name="connsiteY14" fmla="*/ 6515 h 6527"/>
                    <a:gd name="connsiteX15" fmla="*/ 8279 w 9554"/>
                    <a:gd name="connsiteY15" fmla="*/ 6515 h 6527"/>
                    <a:gd name="connsiteX16" fmla="*/ 9096 w 9554"/>
                    <a:gd name="connsiteY16" fmla="*/ 4025 h 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4" h="6527">
                      <a:moveTo>
                        <a:pt x="9096" y="4025"/>
                      </a:moveTo>
                      <a:cubicBezTo>
                        <a:pt x="9319" y="2910"/>
                        <a:pt x="9617" y="1795"/>
                        <a:pt x="9914" y="703"/>
                      </a:cubicBezTo>
                      <a:cubicBezTo>
                        <a:pt x="9512" y="887"/>
                        <a:pt x="9246" y="1279"/>
                        <a:pt x="9222" y="1720"/>
                      </a:cubicBezTo>
                      <a:cubicBezTo>
                        <a:pt x="9073" y="2789"/>
                        <a:pt x="8181" y="3458"/>
                        <a:pt x="6026" y="3407"/>
                      </a:cubicBezTo>
                      <a:lnTo>
                        <a:pt x="5455" y="3384"/>
                      </a:lnTo>
                      <a:lnTo>
                        <a:pt x="5952" y="3848"/>
                      </a:lnTo>
                      <a:cubicBezTo>
                        <a:pt x="6226" y="4094"/>
                        <a:pt x="6523" y="4689"/>
                        <a:pt x="6416" y="4777"/>
                      </a:cubicBezTo>
                      <a:cubicBezTo>
                        <a:pt x="6118" y="5059"/>
                        <a:pt x="5710" y="5196"/>
                        <a:pt x="5302" y="5149"/>
                      </a:cubicBezTo>
                      <a:cubicBezTo>
                        <a:pt x="4100" y="4772"/>
                        <a:pt x="2923" y="4315"/>
                        <a:pt x="1781" y="3783"/>
                      </a:cubicBezTo>
                      <a:cubicBezTo>
                        <a:pt x="1494" y="3652"/>
                        <a:pt x="1234" y="3467"/>
                        <a:pt x="1015" y="3240"/>
                      </a:cubicBezTo>
                      <a:cubicBezTo>
                        <a:pt x="369" y="3291"/>
                        <a:pt x="174" y="3486"/>
                        <a:pt x="550" y="4034"/>
                      </a:cubicBezTo>
                      <a:cubicBezTo>
                        <a:pt x="802" y="4443"/>
                        <a:pt x="995" y="4886"/>
                        <a:pt x="1121" y="5349"/>
                      </a:cubicBezTo>
                      <a:cubicBezTo>
                        <a:pt x="1363" y="6195"/>
                        <a:pt x="2047" y="6842"/>
                        <a:pt x="2905" y="7036"/>
                      </a:cubicBezTo>
                      <a:cubicBezTo>
                        <a:pt x="3708" y="7346"/>
                        <a:pt x="4606" y="7283"/>
                        <a:pt x="5357" y="6864"/>
                      </a:cubicBezTo>
                      <a:cubicBezTo>
                        <a:pt x="5667" y="6696"/>
                        <a:pt x="6001" y="6579"/>
                        <a:pt x="6347" y="6515"/>
                      </a:cubicBezTo>
                      <a:cubicBezTo>
                        <a:pt x="6989" y="6453"/>
                        <a:pt x="7637" y="6453"/>
                        <a:pt x="8279" y="6515"/>
                      </a:cubicBezTo>
                      <a:cubicBezTo>
                        <a:pt x="8652" y="5722"/>
                        <a:pt x="8926" y="4885"/>
                        <a:pt x="9096" y="40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4" name="Freeform 5133">
                  <a:extLst>
                    <a:ext uri="{FF2B5EF4-FFF2-40B4-BE49-F238E27FC236}">
                      <a16:creationId xmlns:a16="http://schemas.microsoft.com/office/drawing/2014/main" id="{AB5248E2-F2CA-F719-69BF-EEF4ACEA6915}"/>
                    </a:ext>
                  </a:extLst>
                </p:cNvPr>
                <p:cNvSpPr/>
                <p:nvPr/>
              </p:nvSpPr>
              <p:spPr>
                <a:xfrm rot="-780000">
                  <a:off x="1708097" y="4117251"/>
                  <a:ext cx="5140" cy="5167"/>
                </a:xfrm>
                <a:custGeom>
                  <a:avLst/>
                  <a:gdLst>
                    <a:gd name="connsiteX0" fmla="*/ 2988 w 5140"/>
                    <a:gd name="connsiteY0" fmla="*/ 5812 h 5167"/>
                    <a:gd name="connsiteX1" fmla="*/ 5492 w 5140"/>
                    <a:gd name="connsiteY1" fmla="*/ 4720 h 5167"/>
                    <a:gd name="connsiteX2" fmla="*/ 5269 w 5140"/>
                    <a:gd name="connsiteY2" fmla="*/ 3182 h 5167"/>
                    <a:gd name="connsiteX3" fmla="*/ 1920 w 5140"/>
                    <a:gd name="connsiteY3" fmla="*/ 701 h 5167"/>
                    <a:gd name="connsiteX4" fmla="*/ 1349 w 5140"/>
                    <a:gd name="connsiteY4" fmla="*/ 2016 h 5167"/>
                    <a:gd name="connsiteX5" fmla="*/ 457 w 5140"/>
                    <a:gd name="connsiteY5" fmla="*/ 4469 h 5167"/>
                    <a:gd name="connsiteX6" fmla="*/ 359 w 5140"/>
                    <a:gd name="connsiteY6" fmla="*/ 5264 h 5167"/>
                    <a:gd name="connsiteX7" fmla="*/ 2988 w 5140"/>
                    <a:gd name="connsiteY7" fmla="*/ 5812 h 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0" h="5167">
                      <a:moveTo>
                        <a:pt x="2988" y="5812"/>
                      </a:moveTo>
                      <a:cubicBezTo>
                        <a:pt x="4846" y="6012"/>
                        <a:pt x="5589" y="5687"/>
                        <a:pt x="5492" y="4720"/>
                      </a:cubicBezTo>
                      <a:cubicBezTo>
                        <a:pt x="5357" y="4218"/>
                        <a:pt x="5282" y="3702"/>
                        <a:pt x="5269" y="3182"/>
                      </a:cubicBezTo>
                      <a:cubicBezTo>
                        <a:pt x="5441" y="1789"/>
                        <a:pt x="4549" y="1124"/>
                        <a:pt x="1920" y="701"/>
                      </a:cubicBezTo>
                      <a:cubicBezTo>
                        <a:pt x="1720" y="1166"/>
                        <a:pt x="1548" y="1593"/>
                        <a:pt x="1349" y="2016"/>
                      </a:cubicBezTo>
                      <a:cubicBezTo>
                        <a:pt x="965" y="2800"/>
                        <a:pt x="666" y="3622"/>
                        <a:pt x="457" y="4469"/>
                      </a:cubicBezTo>
                      <a:cubicBezTo>
                        <a:pt x="406" y="4744"/>
                        <a:pt x="383" y="4990"/>
                        <a:pt x="359" y="5264"/>
                      </a:cubicBezTo>
                      <a:cubicBezTo>
                        <a:pt x="1218" y="5523"/>
                        <a:pt x="2097" y="5707"/>
                        <a:pt x="2988" y="581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5" name="Freeform 5134">
                  <a:extLst>
                    <a:ext uri="{FF2B5EF4-FFF2-40B4-BE49-F238E27FC236}">
                      <a16:creationId xmlns:a16="http://schemas.microsoft.com/office/drawing/2014/main" id="{D0707EEA-6BAC-3526-2F3D-BAD14DD68FB4}"/>
                    </a:ext>
                  </a:extLst>
                </p:cNvPr>
                <p:cNvSpPr/>
                <p:nvPr/>
              </p:nvSpPr>
              <p:spPr>
                <a:xfrm rot="-780000">
                  <a:off x="1710641" y="4128142"/>
                  <a:ext cx="5420" cy="1923"/>
                </a:xfrm>
                <a:custGeom>
                  <a:avLst/>
                  <a:gdLst>
                    <a:gd name="connsiteX0" fmla="*/ 360 w 5420"/>
                    <a:gd name="connsiteY0" fmla="*/ 708 h 1923"/>
                    <a:gd name="connsiteX1" fmla="*/ 1126 w 5420"/>
                    <a:gd name="connsiteY1" fmla="*/ 1251 h 1923"/>
                    <a:gd name="connsiteX2" fmla="*/ 4647 w 5420"/>
                    <a:gd name="connsiteY2" fmla="*/ 2617 h 1923"/>
                    <a:gd name="connsiteX3" fmla="*/ 5762 w 5420"/>
                    <a:gd name="connsiteY3" fmla="*/ 2246 h 1923"/>
                    <a:gd name="connsiteX4" fmla="*/ 5297 w 5420"/>
                    <a:gd name="connsiteY4" fmla="*/ 1317 h 1923"/>
                    <a:gd name="connsiteX5" fmla="*/ 4800 w 5420"/>
                    <a:gd name="connsiteY5" fmla="*/ 852 h 1923"/>
                    <a:gd name="connsiteX6" fmla="*/ 931 w 5420"/>
                    <a:gd name="connsiteY6" fmla="*/ 703 h 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0" h="1923">
                      <a:moveTo>
                        <a:pt x="360" y="708"/>
                      </a:moveTo>
                      <a:cubicBezTo>
                        <a:pt x="579" y="936"/>
                        <a:pt x="839" y="1120"/>
                        <a:pt x="1126" y="1251"/>
                      </a:cubicBezTo>
                      <a:cubicBezTo>
                        <a:pt x="2268" y="1783"/>
                        <a:pt x="3444" y="2240"/>
                        <a:pt x="4647" y="2617"/>
                      </a:cubicBezTo>
                      <a:cubicBezTo>
                        <a:pt x="5055" y="2664"/>
                        <a:pt x="5463" y="2528"/>
                        <a:pt x="5762" y="2246"/>
                      </a:cubicBezTo>
                      <a:cubicBezTo>
                        <a:pt x="5859" y="2148"/>
                        <a:pt x="5562" y="1553"/>
                        <a:pt x="5297" y="1317"/>
                      </a:cubicBezTo>
                      <a:lnTo>
                        <a:pt x="4800" y="852"/>
                      </a:lnTo>
                      <a:cubicBezTo>
                        <a:pt x="3512" y="827"/>
                        <a:pt x="2222" y="778"/>
                        <a:pt x="931" y="70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6" name="Freeform 5135">
                  <a:extLst>
                    <a:ext uri="{FF2B5EF4-FFF2-40B4-BE49-F238E27FC236}">
                      <a16:creationId xmlns:a16="http://schemas.microsoft.com/office/drawing/2014/main" id="{008C4FFC-0D66-0A0E-E0EF-CF586253BCAE}"/>
                    </a:ext>
                  </a:extLst>
                </p:cNvPr>
                <p:cNvSpPr/>
                <p:nvPr/>
              </p:nvSpPr>
              <p:spPr>
                <a:xfrm rot="-780000">
                  <a:off x="1718146" y="4124369"/>
                  <a:ext cx="817" cy="3322"/>
                </a:xfrm>
                <a:custGeom>
                  <a:avLst/>
                  <a:gdLst>
                    <a:gd name="connsiteX0" fmla="*/ 361 w 817"/>
                    <a:gd name="connsiteY0" fmla="*/ 4025 h 3322"/>
                    <a:gd name="connsiteX1" fmla="*/ 1179 w 817"/>
                    <a:gd name="connsiteY1" fmla="*/ 703 h 3322"/>
                    <a:gd name="connsiteX2" fmla="*/ 1179 w 817"/>
                    <a:gd name="connsiteY2" fmla="*/ 703 h 3322"/>
                    <a:gd name="connsiteX3" fmla="*/ 361 w 817"/>
                    <a:gd name="connsiteY3" fmla="*/ 4025 h 3322"/>
                  </a:gdLst>
                  <a:ahLst/>
                  <a:cxnLst>
                    <a:cxn ang="0">
                      <a:pos x="connsiteX0" y="connsiteY0"/>
                    </a:cxn>
                    <a:cxn ang="0">
                      <a:pos x="connsiteX1" y="connsiteY1"/>
                    </a:cxn>
                    <a:cxn ang="0">
                      <a:pos x="connsiteX2" y="connsiteY2"/>
                    </a:cxn>
                    <a:cxn ang="0">
                      <a:pos x="connsiteX3" y="connsiteY3"/>
                    </a:cxn>
                  </a:cxnLst>
                  <a:rect l="l" t="t" r="r" b="b"/>
                  <a:pathLst>
                    <a:path w="817" h="3322">
                      <a:moveTo>
                        <a:pt x="361" y="4025"/>
                      </a:moveTo>
                      <a:cubicBezTo>
                        <a:pt x="584" y="2909"/>
                        <a:pt x="881" y="1794"/>
                        <a:pt x="1179" y="703"/>
                      </a:cubicBezTo>
                      <a:lnTo>
                        <a:pt x="1179" y="703"/>
                      </a:lnTo>
                      <a:cubicBezTo>
                        <a:pt x="881" y="1794"/>
                        <a:pt x="584" y="2909"/>
                        <a:pt x="361" y="40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7" name="Freeform 5136">
                  <a:extLst>
                    <a:ext uri="{FF2B5EF4-FFF2-40B4-BE49-F238E27FC236}">
                      <a16:creationId xmlns:a16="http://schemas.microsoft.com/office/drawing/2014/main" id="{E5D41F9C-390A-2F52-64E5-CCD7925A87D9}"/>
                    </a:ext>
                  </a:extLst>
                </p:cNvPr>
                <p:cNvSpPr/>
                <p:nvPr/>
              </p:nvSpPr>
              <p:spPr>
                <a:xfrm rot="-780000">
                  <a:off x="1708510" y="4121552"/>
                  <a:ext cx="97" cy="794"/>
                </a:xfrm>
                <a:custGeom>
                  <a:avLst/>
                  <a:gdLst>
                    <a:gd name="connsiteX0" fmla="*/ 457 w 97"/>
                    <a:gd name="connsiteY0" fmla="*/ 702 h 794"/>
                    <a:gd name="connsiteX1" fmla="*/ 359 w 97"/>
                    <a:gd name="connsiteY1" fmla="*/ 1497 h 794"/>
                    <a:gd name="connsiteX2" fmla="*/ 359 w 97"/>
                    <a:gd name="connsiteY2" fmla="*/ 1497 h 794"/>
                    <a:gd name="connsiteX3" fmla="*/ 457 w 97"/>
                    <a:gd name="connsiteY3" fmla="*/ 702 h 794"/>
                  </a:gdLst>
                  <a:ahLst/>
                  <a:cxnLst>
                    <a:cxn ang="0">
                      <a:pos x="connsiteX0" y="connsiteY0"/>
                    </a:cxn>
                    <a:cxn ang="0">
                      <a:pos x="connsiteX1" y="connsiteY1"/>
                    </a:cxn>
                    <a:cxn ang="0">
                      <a:pos x="connsiteX2" y="connsiteY2"/>
                    </a:cxn>
                    <a:cxn ang="0">
                      <a:pos x="connsiteX3" y="connsiteY3"/>
                    </a:cxn>
                  </a:cxnLst>
                  <a:rect l="l" t="t" r="r" b="b"/>
                  <a:pathLst>
                    <a:path w="97" h="794">
                      <a:moveTo>
                        <a:pt x="457" y="702"/>
                      </a:moveTo>
                      <a:cubicBezTo>
                        <a:pt x="406" y="976"/>
                        <a:pt x="383" y="1222"/>
                        <a:pt x="359" y="1497"/>
                      </a:cubicBezTo>
                      <a:lnTo>
                        <a:pt x="359" y="1497"/>
                      </a:lnTo>
                      <a:cubicBezTo>
                        <a:pt x="392" y="1222"/>
                        <a:pt x="420" y="976"/>
                        <a:pt x="457" y="7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8" name="Freeform 5137">
                  <a:extLst>
                    <a:ext uri="{FF2B5EF4-FFF2-40B4-BE49-F238E27FC236}">
                      <a16:creationId xmlns:a16="http://schemas.microsoft.com/office/drawing/2014/main" id="{A5CB08C4-34E1-9880-3DF6-931560C55F14}"/>
                    </a:ext>
                  </a:extLst>
                </p:cNvPr>
                <p:cNvSpPr/>
                <p:nvPr/>
              </p:nvSpPr>
              <p:spPr>
                <a:xfrm rot="-780000">
                  <a:off x="1709262" y="4110749"/>
                  <a:ext cx="348" cy="1463"/>
                </a:xfrm>
                <a:custGeom>
                  <a:avLst/>
                  <a:gdLst>
                    <a:gd name="connsiteX0" fmla="*/ 708 w 348"/>
                    <a:gd name="connsiteY0" fmla="*/ 700 h 1463"/>
                    <a:gd name="connsiteX1" fmla="*/ 359 w 348"/>
                    <a:gd name="connsiteY1" fmla="*/ 2164 h 1463"/>
                    <a:gd name="connsiteX2" fmla="*/ 708 w 348"/>
                    <a:gd name="connsiteY2" fmla="*/ 700 h 1463"/>
                  </a:gdLst>
                  <a:ahLst/>
                  <a:cxnLst>
                    <a:cxn ang="0">
                      <a:pos x="connsiteX0" y="connsiteY0"/>
                    </a:cxn>
                    <a:cxn ang="0">
                      <a:pos x="connsiteX1" y="connsiteY1"/>
                    </a:cxn>
                    <a:cxn ang="0">
                      <a:pos x="connsiteX2" y="connsiteY2"/>
                    </a:cxn>
                  </a:cxnLst>
                  <a:rect l="l" t="t" r="r" b="b"/>
                  <a:pathLst>
                    <a:path w="348" h="1463">
                      <a:moveTo>
                        <a:pt x="708" y="700"/>
                      </a:moveTo>
                      <a:cubicBezTo>
                        <a:pt x="566" y="1182"/>
                        <a:pt x="449" y="1670"/>
                        <a:pt x="359" y="2164"/>
                      </a:cubicBezTo>
                      <a:cubicBezTo>
                        <a:pt x="449" y="1670"/>
                        <a:pt x="566" y="1182"/>
                        <a:pt x="708" y="7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39" name="Freeform 5138">
                  <a:extLst>
                    <a:ext uri="{FF2B5EF4-FFF2-40B4-BE49-F238E27FC236}">
                      <a16:creationId xmlns:a16="http://schemas.microsoft.com/office/drawing/2014/main" id="{1B4A6452-58CA-6351-7B0D-34231892D4A9}"/>
                    </a:ext>
                  </a:extLst>
                </p:cNvPr>
                <p:cNvSpPr/>
                <p:nvPr/>
              </p:nvSpPr>
              <p:spPr>
                <a:xfrm rot="-780000">
                  <a:off x="1711893" y="4109605"/>
                  <a:ext cx="117" cy="1463"/>
                </a:xfrm>
                <a:custGeom>
                  <a:avLst/>
                  <a:gdLst>
                    <a:gd name="connsiteX0" fmla="*/ 360 w 117"/>
                    <a:gd name="connsiteY0" fmla="*/ 700 h 1463"/>
                    <a:gd name="connsiteX1" fmla="*/ 457 w 117"/>
                    <a:gd name="connsiteY1" fmla="*/ 2164 h 1463"/>
                    <a:gd name="connsiteX2" fmla="*/ 360 w 117"/>
                    <a:gd name="connsiteY2" fmla="*/ 700 h 1463"/>
                  </a:gdLst>
                  <a:ahLst/>
                  <a:cxnLst>
                    <a:cxn ang="0">
                      <a:pos x="connsiteX0" y="connsiteY0"/>
                    </a:cxn>
                    <a:cxn ang="0">
                      <a:pos x="connsiteX1" y="connsiteY1"/>
                    </a:cxn>
                    <a:cxn ang="0">
                      <a:pos x="connsiteX2" y="connsiteY2"/>
                    </a:cxn>
                  </a:cxnLst>
                  <a:rect l="l" t="t" r="r" b="b"/>
                  <a:pathLst>
                    <a:path w="117" h="1463">
                      <a:moveTo>
                        <a:pt x="360" y="700"/>
                      </a:moveTo>
                      <a:cubicBezTo>
                        <a:pt x="471" y="1179"/>
                        <a:pt x="503" y="1674"/>
                        <a:pt x="457" y="2164"/>
                      </a:cubicBezTo>
                      <a:cubicBezTo>
                        <a:pt x="503" y="1674"/>
                        <a:pt x="471" y="1179"/>
                        <a:pt x="360" y="7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0" name="Freeform 5139">
                  <a:extLst>
                    <a:ext uri="{FF2B5EF4-FFF2-40B4-BE49-F238E27FC236}">
                      <a16:creationId xmlns:a16="http://schemas.microsoft.com/office/drawing/2014/main" id="{B86F636F-7959-5638-D390-2CA293B845D2}"/>
                    </a:ext>
                  </a:extLst>
                </p:cNvPr>
                <p:cNvSpPr/>
                <p:nvPr/>
              </p:nvSpPr>
              <p:spPr>
                <a:xfrm rot="-780000">
                  <a:off x="1715978" y="4139540"/>
                  <a:ext cx="371" cy="297"/>
                </a:xfrm>
                <a:custGeom>
                  <a:avLst/>
                  <a:gdLst>
                    <a:gd name="connsiteX0" fmla="*/ 361 w 371"/>
                    <a:gd name="connsiteY0" fmla="*/ 877 h 297"/>
                    <a:gd name="connsiteX1" fmla="*/ 732 w 371"/>
                    <a:gd name="connsiteY1" fmla="*/ 1003 h 297"/>
                    <a:gd name="connsiteX2" fmla="*/ 458 w 371"/>
                    <a:gd name="connsiteY2" fmla="*/ 705 h 297"/>
                  </a:gdLst>
                  <a:ahLst/>
                  <a:cxnLst>
                    <a:cxn ang="0">
                      <a:pos x="connsiteX0" y="connsiteY0"/>
                    </a:cxn>
                    <a:cxn ang="0">
                      <a:pos x="connsiteX1" y="connsiteY1"/>
                    </a:cxn>
                    <a:cxn ang="0">
                      <a:pos x="connsiteX2" y="connsiteY2"/>
                    </a:cxn>
                  </a:cxnLst>
                  <a:rect l="l" t="t" r="r" b="b"/>
                  <a:pathLst>
                    <a:path w="371" h="297">
                      <a:moveTo>
                        <a:pt x="361" y="877"/>
                      </a:moveTo>
                      <a:lnTo>
                        <a:pt x="732" y="1003"/>
                      </a:lnTo>
                      <a:lnTo>
                        <a:pt x="458" y="70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1" name="Freeform 5140">
                  <a:extLst>
                    <a:ext uri="{FF2B5EF4-FFF2-40B4-BE49-F238E27FC236}">
                      <a16:creationId xmlns:a16="http://schemas.microsoft.com/office/drawing/2014/main" id="{7C1824B0-882A-6E83-0967-8F584A947EC8}"/>
                    </a:ext>
                  </a:extLst>
                </p:cNvPr>
                <p:cNvSpPr/>
                <p:nvPr/>
              </p:nvSpPr>
              <p:spPr>
                <a:xfrm rot="-780000">
                  <a:off x="1722802" y="4101920"/>
                  <a:ext cx="3994" cy="3105"/>
                </a:xfrm>
                <a:custGeom>
                  <a:avLst/>
                  <a:gdLst>
                    <a:gd name="connsiteX0" fmla="*/ 3334 w 3994"/>
                    <a:gd name="connsiteY0" fmla="*/ 856 h 3105"/>
                    <a:gd name="connsiteX1" fmla="*/ 436 w 3994"/>
                    <a:gd name="connsiteY1" fmla="*/ 954 h 3105"/>
                    <a:gd name="connsiteX2" fmla="*/ 362 w 3994"/>
                    <a:gd name="connsiteY2" fmla="*/ 1228 h 3105"/>
                    <a:gd name="connsiteX3" fmla="*/ 561 w 3994"/>
                    <a:gd name="connsiteY3" fmla="*/ 2218 h 3105"/>
                    <a:gd name="connsiteX4" fmla="*/ 984 w 3994"/>
                    <a:gd name="connsiteY4" fmla="*/ 3384 h 3105"/>
                    <a:gd name="connsiteX5" fmla="*/ 3042 w 3994"/>
                    <a:gd name="connsiteY5" fmla="*/ 2919 h 3105"/>
                    <a:gd name="connsiteX6" fmla="*/ 4356 w 3994"/>
                    <a:gd name="connsiteY6" fmla="*/ 1033 h 3105"/>
                    <a:gd name="connsiteX7" fmla="*/ 3334 w 3994"/>
                    <a:gd name="connsiteY7" fmla="*/ 856 h 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4" h="3105">
                      <a:moveTo>
                        <a:pt x="3334" y="856"/>
                      </a:moveTo>
                      <a:cubicBezTo>
                        <a:pt x="2378" y="617"/>
                        <a:pt x="1374" y="651"/>
                        <a:pt x="436" y="954"/>
                      </a:cubicBezTo>
                      <a:lnTo>
                        <a:pt x="362" y="1228"/>
                      </a:lnTo>
                      <a:cubicBezTo>
                        <a:pt x="413" y="1428"/>
                        <a:pt x="459" y="1823"/>
                        <a:pt x="561" y="2218"/>
                      </a:cubicBezTo>
                      <a:cubicBezTo>
                        <a:pt x="630" y="2629"/>
                        <a:pt x="774" y="3024"/>
                        <a:pt x="984" y="3384"/>
                      </a:cubicBezTo>
                      <a:cubicBezTo>
                        <a:pt x="1504" y="4202"/>
                        <a:pt x="2299" y="3704"/>
                        <a:pt x="3042" y="2919"/>
                      </a:cubicBezTo>
                      <a:cubicBezTo>
                        <a:pt x="3562" y="2352"/>
                        <a:pt x="4004" y="1717"/>
                        <a:pt x="4356" y="1033"/>
                      </a:cubicBezTo>
                      <a:cubicBezTo>
                        <a:pt x="4008" y="977"/>
                        <a:pt x="3660" y="903"/>
                        <a:pt x="3334" y="8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2" name="Freeform 5141">
                  <a:extLst>
                    <a:ext uri="{FF2B5EF4-FFF2-40B4-BE49-F238E27FC236}">
                      <a16:creationId xmlns:a16="http://schemas.microsoft.com/office/drawing/2014/main" id="{882A46C6-2606-94E2-92D6-98EA950188EC}"/>
                    </a:ext>
                  </a:extLst>
                </p:cNvPr>
                <p:cNvSpPr/>
                <p:nvPr/>
              </p:nvSpPr>
              <p:spPr>
                <a:xfrm rot="-780000">
                  <a:off x="1722701" y="4102619"/>
                  <a:ext cx="199" cy="1263"/>
                </a:xfrm>
                <a:custGeom>
                  <a:avLst/>
                  <a:gdLst>
                    <a:gd name="connsiteX0" fmla="*/ 561 w 199"/>
                    <a:gd name="connsiteY0" fmla="*/ 1962 h 1263"/>
                    <a:gd name="connsiteX1" fmla="*/ 362 w 199"/>
                    <a:gd name="connsiteY1" fmla="*/ 973 h 1263"/>
                    <a:gd name="connsiteX2" fmla="*/ 436 w 199"/>
                    <a:gd name="connsiteY2" fmla="*/ 699 h 1263"/>
                    <a:gd name="connsiteX3" fmla="*/ 436 w 199"/>
                    <a:gd name="connsiteY3" fmla="*/ 699 h 1263"/>
                    <a:gd name="connsiteX4" fmla="*/ 362 w 199"/>
                    <a:gd name="connsiteY4" fmla="*/ 973 h 1263"/>
                    <a:gd name="connsiteX5" fmla="*/ 561 w 199"/>
                    <a:gd name="connsiteY5" fmla="*/ 1962 h 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 h="1263">
                      <a:moveTo>
                        <a:pt x="561" y="1962"/>
                      </a:moveTo>
                      <a:cubicBezTo>
                        <a:pt x="464" y="1567"/>
                        <a:pt x="413" y="1168"/>
                        <a:pt x="362" y="973"/>
                      </a:cubicBezTo>
                      <a:lnTo>
                        <a:pt x="436" y="699"/>
                      </a:lnTo>
                      <a:lnTo>
                        <a:pt x="436" y="699"/>
                      </a:lnTo>
                      <a:lnTo>
                        <a:pt x="362" y="973"/>
                      </a:lnTo>
                      <a:cubicBezTo>
                        <a:pt x="413" y="1168"/>
                        <a:pt x="459" y="1567"/>
                        <a:pt x="561" y="196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3" name="Freeform 5142">
                  <a:extLst>
                    <a:ext uri="{FF2B5EF4-FFF2-40B4-BE49-F238E27FC236}">
                      <a16:creationId xmlns:a16="http://schemas.microsoft.com/office/drawing/2014/main" id="{D4A7F571-8766-D80D-27EC-DA422BB79CF4}"/>
                    </a:ext>
                  </a:extLst>
                </p:cNvPr>
                <p:cNvSpPr/>
                <p:nvPr/>
              </p:nvSpPr>
              <p:spPr>
                <a:xfrm rot="-780000">
                  <a:off x="1725385" y="4101955"/>
                  <a:ext cx="1314" cy="1886"/>
                </a:xfrm>
                <a:custGeom>
                  <a:avLst/>
                  <a:gdLst>
                    <a:gd name="connsiteX0" fmla="*/ 362 w 1314"/>
                    <a:gd name="connsiteY0" fmla="*/ 2585 h 1886"/>
                    <a:gd name="connsiteX1" fmla="*/ 1677 w 1314"/>
                    <a:gd name="connsiteY1" fmla="*/ 699 h 1886"/>
                    <a:gd name="connsiteX2" fmla="*/ 1677 w 1314"/>
                    <a:gd name="connsiteY2" fmla="*/ 699 h 1886"/>
                    <a:gd name="connsiteX3" fmla="*/ 362 w 1314"/>
                    <a:gd name="connsiteY3" fmla="*/ 2585 h 1886"/>
                  </a:gdLst>
                  <a:ahLst/>
                  <a:cxnLst>
                    <a:cxn ang="0">
                      <a:pos x="connsiteX0" y="connsiteY0"/>
                    </a:cxn>
                    <a:cxn ang="0">
                      <a:pos x="connsiteX1" y="connsiteY1"/>
                    </a:cxn>
                    <a:cxn ang="0">
                      <a:pos x="connsiteX2" y="connsiteY2"/>
                    </a:cxn>
                    <a:cxn ang="0">
                      <a:pos x="connsiteX3" y="connsiteY3"/>
                    </a:cxn>
                  </a:cxnLst>
                  <a:rect l="l" t="t" r="r" b="b"/>
                  <a:pathLst>
                    <a:path w="1314" h="1886">
                      <a:moveTo>
                        <a:pt x="362" y="2585"/>
                      </a:moveTo>
                      <a:cubicBezTo>
                        <a:pt x="882" y="2017"/>
                        <a:pt x="1324" y="1383"/>
                        <a:pt x="1677" y="699"/>
                      </a:cubicBezTo>
                      <a:lnTo>
                        <a:pt x="1677" y="699"/>
                      </a:lnTo>
                      <a:cubicBezTo>
                        <a:pt x="1324" y="1383"/>
                        <a:pt x="882" y="2017"/>
                        <a:pt x="362" y="25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4" name="Freeform 5143">
                  <a:extLst>
                    <a:ext uri="{FF2B5EF4-FFF2-40B4-BE49-F238E27FC236}">
                      <a16:creationId xmlns:a16="http://schemas.microsoft.com/office/drawing/2014/main" id="{419F0593-A06A-4DB4-338B-AC7ED5D4EBEE}"/>
                    </a:ext>
                  </a:extLst>
                </p:cNvPr>
                <p:cNvSpPr/>
                <p:nvPr/>
              </p:nvSpPr>
              <p:spPr>
                <a:xfrm rot="-780000">
                  <a:off x="1722395" y="4136843"/>
                  <a:ext cx="2317" cy="3002"/>
                </a:xfrm>
                <a:custGeom>
                  <a:avLst/>
                  <a:gdLst>
                    <a:gd name="connsiteX0" fmla="*/ 1913 w 2317"/>
                    <a:gd name="connsiteY0" fmla="*/ 3410 h 3002"/>
                    <a:gd name="connsiteX1" fmla="*/ 2531 w 2317"/>
                    <a:gd name="connsiteY1" fmla="*/ 3707 h 3002"/>
                    <a:gd name="connsiteX2" fmla="*/ 2680 w 2317"/>
                    <a:gd name="connsiteY2" fmla="*/ 2021 h 3002"/>
                    <a:gd name="connsiteX3" fmla="*/ 1988 w 2317"/>
                    <a:gd name="connsiteY3" fmla="*/ 729 h 3002"/>
                    <a:gd name="connsiteX4" fmla="*/ 1467 w 2317"/>
                    <a:gd name="connsiteY4" fmla="*/ 780 h 3002"/>
                    <a:gd name="connsiteX5" fmla="*/ 1003 w 2317"/>
                    <a:gd name="connsiteY5" fmla="*/ 1129 h 3002"/>
                    <a:gd name="connsiteX6" fmla="*/ 905 w 2317"/>
                    <a:gd name="connsiteY6" fmla="*/ 1254 h 3002"/>
                    <a:gd name="connsiteX7" fmla="*/ 534 w 2317"/>
                    <a:gd name="connsiteY7" fmla="*/ 1849 h 3002"/>
                    <a:gd name="connsiteX8" fmla="*/ 511 w 2317"/>
                    <a:gd name="connsiteY8" fmla="*/ 1872 h 3002"/>
                    <a:gd name="connsiteX9" fmla="*/ 362 w 2317"/>
                    <a:gd name="connsiteY9" fmla="*/ 2244 h 3002"/>
                    <a:gd name="connsiteX10" fmla="*/ 1913 w 2317"/>
                    <a:gd name="connsiteY10" fmla="*/ 3410 h 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7" h="3002">
                      <a:moveTo>
                        <a:pt x="1913" y="3410"/>
                      </a:moveTo>
                      <a:cubicBezTo>
                        <a:pt x="2112" y="3523"/>
                        <a:pt x="2318" y="3623"/>
                        <a:pt x="2531" y="3707"/>
                      </a:cubicBezTo>
                      <a:cubicBezTo>
                        <a:pt x="2620" y="3149"/>
                        <a:pt x="2670" y="2586"/>
                        <a:pt x="2680" y="2021"/>
                      </a:cubicBezTo>
                      <a:cubicBezTo>
                        <a:pt x="2629" y="1254"/>
                        <a:pt x="2434" y="831"/>
                        <a:pt x="1988" y="729"/>
                      </a:cubicBezTo>
                      <a:cubicBezTo>
                        <a:pt x="1813" y="684"/>
                        <a:pt x="1630" y="702"/>
                        <a:pt x="1467" y="780"/>
                      </a:cubicBezTo>
                      <a:cubicBezTo>
                        <a:pt x="1295" y="871"/>
                        <a:pt x="1138" y="988"/>
                        <a:pt x="1003" y="1129"/>
                      </a:cubicBezTo>
                      <a:lnTo>
                        <a:pt x="905" y="1254"/>
                      </a:lnTo>
                      <a:cubicBezTo>
                        <a:pt x="760" y="1437"/>
                        <a:pt x="635" y="1637"/>
                        <a:pt x="534" y="1849"/>
                      </a:cubicBezTo>
                      <a:lnTo>
                        <a:pt x="511" y="1872"/>
                      </a:lnTo>
                      <a:lnTo>
                        <a:pt x="362" y="2244"/>
                      </a:lnTo>
                      <a:cubicBezTo>
                        <a:pt x="873" y="2620"/>
                        <a:pt x="1412" y="2992"/>
                        <a:pt x="1913" y="341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5" name="Freeform 5144">
                  <a:extLst>
                    <a:ext uri="{FF2B5EF4-FFF2-40B4-BE49-F238E27FC236}">
                      <a16:creationId xmlns:a16="http://schemas.microsoft.com/office/drawing/2014/main" id="{4EB86C1B-B425-1722-D281-BC5C6E4A8DCC}"/>
                    </a:ext>
                  </a:extLst>
                </p:cNvPr>
                <p:cNvSpPr/>
                <p:nvPr/>
              </p:nvSpPr>
              <p:spPr>
                <a:xfrm rot="-780000">
                  <a:off x="1722739" y="4137398"/>
                  <a:ext cx="97" cy="125"/>
                </a:xfrm>
                <a:custGeom>
                  <a:avLst/>
                  <a:gdLst>
                    <a:gd name="connsiteX0" fmla="*/ 362 w 97"/>
                    <a:gd name="connsiteY0" fmla="*/ 830 h 125"/>
                    <a:gd name="connsiteX1" fmla="*/ 460 w 97"/>
                    <a:gd name="connsiteY1" fmla="*/ 705 h 125"/>
                  </a:gdLst>
                  <a:ahLst/>
                  <a:cxnLst>
                    <a:cxn ang="0">
                      <a:pos x="connsiteX0" y="connsiteY0"/>
                    </a:cxn>
                    <a:cxn ang="0">
                      <a:pos x="connsiteX1" y="connsiteY1"/>
                    </a:cxn>
                  </a:cxnLst>
                  <a:rect l="l" t="t" r="r" b="b"/>
                  <a:pathLst>
                    <a:path w="97" h="125">
                      <a:moveTo>
                        <a:pt x="362" y="830"/>
                      </a:moveTo>
                      <a:lnTo>
                        <a:pt x="460" y="70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6" name="Freeform 5145">
                  <a:extLst>
                    <a:ext uri="{FF2B5EF4-FFF2-40B4-BE49-F238E27FC236}">
                      <a16:creationId xmlns:a16="http://schemas.microsoft.com/office/drawing/2014/main" id="{34A9BF58-8740-58DE-252C-87E665A82302}"/>
                    </a:ext>
                  </a:extLst>
                </p:cNvPr>
                <p:cNvSpPr/>
                <p:nvPr/>
              </p:nvSpPr>
              <p:spPr>
                <a:xfrm rot="-780000">
                  <a:off x="1722501" y="4138199"/>
                  <a:ext cx="23" cy="23"/>
                </a:xfrm>
                <a:custGeom>
                  <a:avLst/>
                  <a:gdLst>
                    <a:gd name="connsiteX0" fmla="*/ 362 w 23"/>
                    <a:gd name="connsiteY0" fmla="*/ 728 h 23"/>
                    <a:gd name="connsiteX1" fmla="*/ 385 w 23"/>
                    <a:gd name="connsiteY1" fmla="*/ 705 h 23"/>
                  </a:gdLst>
                  <a:ahLst/>
                  <a:cxnLst>
                    <a:cxn ang="0">
                      <a:pos x="connsiteX0" y="connsiteY0"/>
                    </a:cxn>
                    <a:cxn ang="0">
                      <a:pos x="connsiteX1" y="connsiteY1"/>
                    </a:cxn>
                  </a:cxnLst>
                  <a:rect l="l" t="t" r="r" b="b"/>
                  <a:pathLst>
                    <a:path w="23" h="23">
                      <a:moveTo>
                        <a:pt x="362" y="728"/>
                      </a:moveTo>
                      <a:lnTo>
                        <a:pt x="385" y="70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7" name="Freeform 5146">
                  <a:extLst>
                    <a:ext uri="{FF2B5EF4-FFF2-40B4-BE49-F238E27FC236}">
                      <a16:creationId xmlns:a16="http://schemas.microsoft.com/office/drawing/2014/main" id="{8396FEFE-5412-F2A9-54A7-44D4746BF35F}"/>
                    </a:ext>
                  </a:extLst>
                </p:cNvPr>
                <p:cNvSpPr/>
                <p:nvPr/>
              </p:nvSpPr>
              <p:spPr>
                <a:xfrm rot="-780000">
                  <a:off x="1723296" y="4136735"/>
                  <a:ext cx="1212" cy="1315"/>
                </a:xfrm>
                <a:custGeom>
                  <a:avLst/>
                  <a:gdLst>
                    <a:gd name="connsiteX0" fmla="*/ 1574 w 1212"/>
                    <a:gd name="connsiteY0" fmla="*/ 2021 h 1315"/>
                    <a:gd name="connsiteX1" fmla="*/ 882 w 1212"/>
                    <a:gd name="connsiteY1" fmla="*/ 729 h 1315"/>
                    <a:gd name="connsiteX2" fmla="*/ 362 w 1212"/>
                    <a:gd name="connsiteY2" fmla="*/ 780 h 1315"/>
                    <a:gd name="connsiteX3" fmla="*/ 882 w 1212"/>
                    <a:gd name="connsiteY3" fmla="*/ 729 h 1315"/>
                    <a:gd name="connsiteX4" fmla="*/ 1574 w 1212"/>
                    <a:gd name="connsiteY4" fmla="*/ 2021 h 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 h="1315">
                      <a:moveTo>
                        <a:pt x="1574" y="2021"/>
                      </a:moveTo>
                      <a:cubicBezTo>
                        <a:pt x="1523" y="1254"/>
                        <a:pt x="1328" y="831"/>
                        <a:pt x="882" y="729"/>
                      </a:cubicBezTo>
                      <a:cubicBezTo>
                        <a:pt x="708" y="684"/>
                        <a:pt x="524" y="702"/>
                        <a:pt x="362" y="780"/>
                      </a:cubicBezTo>
                      <a:cubicBezTo>
                        <a:pt x="524" y="702"/>
                        <a:pt x="708" y="684"/>
                        <a:pt x="882" y="729"/>
                      </a:cubicBezTo>
                      <a:cubicBezTo>
                        <a:pt x="1324" y="817"/>
                        <a:pt x="1523" y="1240"/>
                        <a:pt x="1574" y="202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8" name="Freeform 5147">
                  <a:extLst>
                    <a:ext uri="{FF2B5EF4-FFF2-40B4-BE49-F238E27FC236}">
                      <a16:creationId xmlns:a16="http://schemas.microsoft.com/office/drawing/2014/main" id="{5E484DC7-9C52-BDE8-A045-DFD7962CCA6F}"/>
                    </a:ext>
                  </a:extLst>
                </p:cNvPr>
                <p:cNvSpPr/>
                <p:nvPr/>
              </p:nvSpPr>
              <p:spPr>
                <a:xfrm rot="-780000">
                  <a:off x="1714086" y="3998732"/>
                  <a:ext cx="2999" cy="4190"/>
                </a:xfrm>
                <a:custGeom>
                  <a:avLst/>
                  <a:gdLst>
                    <a:gd name="connsiteX0" fmla="*/ 879 w 2999"/>
                    <a:gd name="connsiteY0" fmla="*/ 778 h 4190"/>
                    <a:gd name="connsiteX1" fmla="*/ 359 w 2999"/>
                    <a:gd name="connsiteY1" fmla="*/ 680 h 4190"/>
                    <a:gd name="connsiteX2" fmla="*/ 1251 w 2999"/>
                    <a:gd name="connsiteY2" fmla="*/ 2864 h 4190"/>
                    <a:gd name="connsiteX3" fmla="*/ 1325 w 2999"/>
                    <a:gd name="connsiteY3" fmla="*/ 3162 h 4190"/>
                    <a:gd name="connsiteX4" fmla="*/ 2514 w 2999"/>
                    <a:gd name="connsiteY4" fmla="*/ 4871 h 4190"/>
                    <a:gd name="connsiteX5" fmla="*/ 3355 w 2999"/>
                    <a:gd name="connsiteY5" fmla="*/ 3036 h 4190"/>
                    <a:gd name="connsiteX6" fmla="*/ 2663 w 2999"/>
                    <a:gd name="connsiteY6" fmla="*/ 1150 h 4190"/>
                    <a:gd name="connsiteX7" fmla="*/ 1943 w 2999"/>
                    <a:gd name="connsiteY7" fmla="*/ 1024 h 4190"/>
                    <a:gd name="connsiteX8" fmla="*/ 879 w 2999"/>
                    <a:gd name="connsiteY8" fmla="*/ 778 h 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9" h="4190">
                      <a:moveTo>
                        <a:pt x="879" y="778"/>
                      </a:moveTo>
                      <a:lnTo>
                        <a:pt x="359" y="680"/>
                      </a:lnTo>
                      <a:cubicBezTo>
                        <a:pt x="886" y="1292"/>
                        <a:pt x="1199" y="2059"/>
                        <a:pt x="1251" y="2864"/>
                      </a:cubicBezTo>
                      <a:lnTo>
                        <a:pt x="1325" y="3162"/>
                      </a:lnTo>
                      <a:lnTo>
                        <a:pt x="2514" y="4871"/>
                      </a:lnTo>
                      <a:cubicBezTo>
                        <a:pt x="2835" y="4277"/>
                        <a:pt x="3406" y="3682"/>
                        <a:pt x="3355" y="3036"/>
                      </a:cubicBezTo>
                      <a:cubicBezTo>
                        <a:pt x="3227" y="2374"/>
                        <a:pt x="2994" y="1737"/>
                        <a:pt x="2663" y="1150"/>
                      </a:cubicBezTo>
                      <a:lnTo>
                        <a:pt x="1943" y="1024"/>
                      </a:lnTo>
                      <a:cubicBezTo>
                        <a:pt x="1599" y="955"/>
                        <a:pt x="1251" y="880"/>
                        <a:pt x="879" y="7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49" name="Freeform 5148">
                  <a:extLst>
                    <a:ext uri="{FF2B5EF4-FFF2-40B4-BE49-F238E27FC236}">
                      <a16:creationId xmlns:a16="http://schemas.microsoft.com/office/drawing/2014/main" id="{556D82EE-B5AB-F26E-9C6B-1BAFF974534E}"/>
                    </a:ext>
                  </a:extLst>
                </p:cNvPr>
                <p:cNvSpPr/>
                <p:nvPr/>
              </p:nvSpPr>
              <p:spPr>
                <a:xfrm rot="-780000">
                  <a:off x="1731559" y="3996505"/>
                  <a:ext cx="6832" cy="3024"/>
                </a:xfrm>
                <a:custGeom>
                  <a:avLst/>
                  <a:gdLst>
                    <a:gd name="connsiteX0" fmla="*/ 3525 w 6832"/>
                    <a:gd name="connsiteY0" fmla="*/ 3680 h 3024"/>
                    <a:gd name="connsiteX1" fmla="*/ 5732 w 6832"/>
                    <a:gd name="connsiteY1" fmla="*/ 2885 h 3024"/>
                    <a:gd name="connsiteX2" fmla="*/ 7195 w 6832"/>
                    <a:gd name="connsiteY2" fmla="*/ 1491 h 3024"/>
                    <a:gd name="connsiteX3" fmla="*/ 3943 w 6832"/>
                    <a:gd name="connsiteY3" fmla="*/ 1245 h 3024"/>
                    <a:gd name="connsiteX4" fmla="*/ 3014 w 6832"/>
                    <a:gd name="connsiteY4" fmla="*/ 1022 h 3024"/>
                    <a:gd name="connsiteX5" fmla="*/ 362 w 6832"/>
                    <a:gd name="connsiteY5" fmla="*/ 1073 h 3024"/>
                    <a:gd name="connsiteX6" fmla="*/ 3261 w 6832"/>
                    <a:gd name="connsiteY6" fmla="*/ 3554 h 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2" h="3024">
                      <a:moveTo>
                        <a:pt x="3525" y="3680"/>
                      </a:moveTo>
                      <a:cubicBezTo>
                        <a:pt x="4347" y="3796"/>
                        <a:pt x="5172" y="3498"/>
                        <a:pt x="5732" y="2885"/>
                      </a:cubicBezTo>
                      <a:cubicBezTo>
                        <a:pt x="6229" y="2421"/>
                        <a:pt x="6721" y="1868"/>
                        <a:pt x="7195" y="1491"/>
                      </a:cubicBezTo>
                      <a:cubicBezTo>
                        <a:pt x="6698" y="1789"/>
                        <a:pt x="5755" y="1663"/>
                        <a:pt x="3943" y="1245"/>
                      </a:cubicBezTo>
                      <a:cubicBezTo>
                        <a:pt x="3646" y="1171"/>
                        <a:pt x="3326" y="1120"/>
                        <a:pt x="3014" y="1022"/>
                      </a:cubicBezTo>
                      <a:cubicBezTo>
                        <a:pt x="1751" y="558"/>
                        <a:pt x="906" y="558"/>
                        <a:pt x="362" y="1073"/>
                      </a:cubicBezTo>
                      <a:cubicBezTo>
                        <a:pt x="1260" y="1977"/>
                        <a:pt x="2229" y="2807"/>
                        <a:pt x="3261" y="35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0" name="Freeform 5149">
                  <a:extLst>
                    <a:ext uri="{FF2B5EF4-FFF2-40B4-BE49-F238E27FC236}">
                      <a16:creationId xmlns:a16="http://schemas.microsoft.com/office/drawing/2014/main" id="{2F76FC9C-B084-B8B6-54A4-8289164CD4B0}"/>
                    </a:ext>
                  </a:extLst>
                </p:cNvPr>
                <p:cNvSpPr/>
                <p:nvPr/>
              </p:nvSpPr>
              <p:spPr>
                <a:xfrm rot="-780000">
                  <a:off x="1697552" y="3972439"/>
                  <a:ext cx="5550" cy="4915"/>
                </a:xfrm>
                <a:custGeom>
                  <a:avLst/>
                  <a:gdLst>
                    <a:gd name="connsiteX0" fmla="*/ 3106 w 5550"/>
                    <a:gd name="connsiteY0" fmla="*/ 727 h 4915"/>
                    <a:gd name="connsiteX1" fmla="*/ 1048 w 5550"/>
                    <a:gd name="connsiteY1" fmla="*/ 876 h 4915"/>
                    <a:gd name="connsiteX2" fmla="*/ 356 w 5550"/>
                    <a:gd name="connsiteY2" fmla="*/ 1870 h 4915"/>
                    <a:gd name="connsiteX3" fmla="*/ 556 w 5550"/>
                    <a:gd name="connsiteY3" fmla="*/ 2888 h 4915"/>
                    <a:gd name="connsiteX4" fmla="*/ 3282 w 5550"/>
                    <a:gd name="connsiteY4" fmla="*/ 5592 h 4915"/>
                    <a:gd name="connsiteX5" fmla="*/ 3974 w 5550"/>
                    <a:gd name="connsiteY5" fmla="*/ 5094 h 4915"/>
                    <a:gd name="connsiteX6" fmla="*/ 4792 w 5550"/>
                    <a:gd name="connsiteY6" fmla="*/ 3385 h 4915"/>
                    <a:gd name="connsiteX7" fmla="*/ 5907 w 5550"/>
                    <a:gd name="connsiteY7" fmla="*/ 2070 h 4915"/>
                    <a:gd name="connsiteX8" fmla="*/ 4978 w 5550"/>
                    <a:gd name="connsiteY8" fmla="*/ 1796 h 4915"/>
                    <a:gd name="connsiteX9" fmla="*/ 5029 w 5550"/>
                    <a:gd name="connsiteY9" fmla="*/ 829 h 4915"/>
                    <a:gd name="connsiteX10" fmla="*/ 4903 w 5550"/>
                    <a:gd name="connsiteY10" fmla="*/ 755 h 4915"/>
                    <a:gd name="connsiteX11" fmla="*/ 3106 w 5550"/>
                    <a:gd name="connsiteY11" fmla="*/ 727 h 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50" h="4915">
                      <a:moveTo>
                        <a:pt x="3106" y="727"/>
                      </a:moveTo>
                      <a:cubicBezTo>
                        <a:pt x="2417" y="625"/>
                        <a:pt x="1715" y="676"/>
                        <a:pt x="1048" y="876"/>
                      </a:cubicBezTo>
                      <a:cubicBezTo>
                        <a:pt x="649" y="1051"/>
                        <a:pt x="382" y="1435"/>
                        <a:pt x="356" y="1870"/>
                      </a:cubicBezTo>
                      <a:cubicBezTo>
                        <a:pt x="384" y="2216"/>
                        <a:pt x="451" y="2557"/>
                        <a:pt x="556" y="2888"/>
                      </a:cubicBezTo>
                      <a:cubicBezTo>
                        <a:pt x="1573" y="3673"/>
                        <a:pt x="2489" y="4581"/>
                        <a:pt x="3282" y="5592"/>
                      </a:cubicBezTo>
                      <a:cubicBezTo>
                        <a:pt x="3559" y="5502"/>
                        <a:pt x="3801" y="5328"/>
                        <a:pt x="3974" y="5094"/>
                      </a:cubicBezTo>
                      <a:cubicBezTo>
                        <a:pt x="4368" y="4591"/>
                        <a:pt x="4647" y="4007"/>
                        <a:pt x="4792" y="3385"/>
                      </a:cubicBezTo>
                      <a:cubicBezTo>
                        <a:pt x="4964" y="2516"/>
                        <a:pt x="5312" y="2093"/>
                        <a:pt x="5907" y="2070"/>
                      </a:cubicBezTo>
                      <a:cubicBezTo>
                        <a:pt x="5609" y="2019"/>
                        <a:pt x="5261" y="1870"/>
                        <a:pt x="4978" y="1796"/>
                      </a:cubicBezTo>
                      <a:cubicBezTo>
                        <a:pt x="4957" y="1473"/>
                        <a:pt x="4974" y="1148"/>
                        <a:pt x="5029" y="829"/>
                      </a:cubicBezTo>
                      <a:lnTo>
                        <a:pt x="4903" y="755"/>
                      </a:lnTo>
                      <a:cubicBezTo>
                        <a:pt x="4309" y="873"/>
                        <a:pt x="3696" y="864"/>
                        <a:pt x="3106" y="72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1" name="Freeform 5150">
                  <a:extLst>
                    <a:ext uri="{FF2B5EF4-FFF2-40B4-BE49-F238E27FC236}">
                      <a16:creationId xmlns:a16="http://schemas.microsoft.com/office/drawing/2014/main" id="{872AE959-0110-31F6-D3E5-D605CEF6EE18}"/>
                    </a:ext>
                  </a:extLst>
                </p:cNvPr>
                <p:cNvSpPr/>
                <p:nvPr/>
              </p:nvSpPr>
              <p:spPr>
                <a:xfrm rot="-780000">
                  <a:off x="1686199" y="3990908"/>
                  <a:ext cx="15555" cy="8404"/>
                </a:xfrm>
                <a:custGeom>
                  <a:avLst/>
                  <a:gdLst>
                    <a:gd name="connsiteX0" fmla="*/ 15817 w 15555"/>
                    <a:gd name="connsiteY0" fmla="*/ 6208 h 8404"/>
                    <a:gd name="connsiteX1" fmla="*/ 10735 w 15555"/>
                    <a:gd name="connsiteY1" fmla="*/ 1892 h 8404"/>
                    <a:gd name="connsiteX2" fmla="*/ 10735 w 15555"/>
                    <a:gd name="connsiteY2" fmla="*/ 1869 h 8404"/>
                    <a:gd name="connsiteX3" fmla="*/ 8413 w 15555"/>
                    <a:gd name="connsiteY3" fmla="*/ 1223 h 8404"/>
                    <a:gd name="connsiteX4" fmla="*/ 6876 w 15555"/>
                    <a:gd name="connsiteY4" fmla="*/ 679 h 8404"/>
                    <a:gd name="connsiteX5" fmla="*/ 6504 w 15555"/>
                    <a:gd name="connsiteY5" fmla="*/ 1000 h 8404"/>
                    <a:gd name="connsiteX6" fmla="*/ 1994 w 15555"/>
                    <a:gd name="connsiteY6" fmla="*/ 1497 h 8404"/>
                    <a:gd name="connsiteX7" fmla="*/ 703 w 15555"/>
                    <a:gd name="connsiteY7" fmla="*/ 828 h 8404"/>
                    <a:gd name="connsiteX8" fmla="*/ 354 w 15555"/>
                    <a:gd name="connsiteY8" fmla="*/ 1000 h 8404"/>
                    <a:gd name="connsiteX9" fmla="*/ 1966 w 15555"/>
                    <a:gd name="connsiteY9" fmla="*/ 2663 h 8404"/>
                    <a:gd name="connsiteX10" fmla="*/ 5217 w 15555"/>
                    <a:gd name="connsiteY10" fmla="*/ 2092 h 8404"/>
                    <a:gd name="connsiteX11" fmla="*/ 6829 w 15555"/>
                    <a:gd name="connsiteY11" fmla="*/ 2166 h 8404"/>
                    <a:gd name="connsiteX12" fmla="*/ 7863 w 15555"/>
                    <a:gd name="connsiteY12" fmla="*/ 6648 h 8404"/>
                    <a:gd name="connsiteX13" fmla="*/ 7475 w 15555"/>
                    <a:gd name="connsiteY13" fmla="*/ 7151 h 8404"/>
                    <a:gd name="connsiteX14" fmla="*/ 11567 w 15555"/>
                    <a:gd name="connsiteY14" fmla="*/ 9084 h 8404"/>
                    <a:gd name="connsiteX15" fmla="*/ 11767 w 15555"/>
                    <a:gd name="connsiteY15" fmla="*/ 8713 h 8404"/>
                    <a:gd name="connsiteX16" fmla="*/ 14321 w 15555"/>
                    <a:gd name="connsiteY16" fmla="*/ 8248 h 8404"/>
                    <a:gd name="connsiteX17" fmla="*/ 15910 w 15555"/>
                    <a:gd name="connsiteY17" fmla="*/ 8768 h 8404"/>
                    <a:gd name="connsiteX18" fmla="*/ 15710 w 15555"/>
                    <a:gd name="connsiteY18" fmla="*/ 8304 h 8404"/>
                    <a:gd name="connsiteX19" fmla="*/ 15817 w 15555"/>
                    <a:gd name="connsiteY19" fmla="*/ 6208 h 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55" h="8404">
                      <a:moveTo>
                        <a:pt x="15817" y="6208"/>
                      </a:moveTo>
                      <a:cubicBezTo>
                        <a:pt x="13922" y="5025"/>
                        <a:pt x="12210" y="3571"/>
                        <a:pt x="10735" y="1892"/>
                      </a:cubicBezTo>
                      <a:lnTo>
                        <a:pt x="10735" y="1869"/>
                      </a:lnTo>
                      <a:cubicBezTo>
                        <a:pt x="9918" y="1669"/>
                        <a:pt x="9175" y="1446"/>
                        <a:pt x="8413" y="1223"/>
                      </a:cubicBezTo>
                      <a:cubicBezTo>
                        <a:pt x="7893" y="1051"/>
                        <a:pt x="7373" y="851"/>
                        <a:pt x="6876" y="679"/>
                      </a:cubicBezTo>
                      <a:lnTo>
                        <a:pt x="6504" y="1000"/>
                      </a:lnTo>
                      <a:cubicBezTo>
                        <a:pt x="5335" y="2268"/>
                        <a:pt x="3411" y="2480"/>
                        <a:pt x="1994" y="1497"/>
                      </a:cubicBezTo>
                      <a:lnTo>
                        <a:pt x="703" y="828"/>
                      </a:lnTo>
                      <a:lnTo>
                        <a:pt x="354" y="1000"/>
                      </a:lnTo>
                      <a:cubicBezTo>
                        <a:pt x="875" y="1543"/>
                        <a:pt x="1395" y="2115"/>
                        <a:pt x="1966" y="2663"/>
                      </a:cubicBezTo>
                      <a:cubicBezTo>
                        <a:pt x="3083" y="2857"/>
                        <a:pt x="4233" y="2655"/>
                        <a:pt x="5217" y="2092"/>
                      </a:cubicBezTo>
                      <a:cubicBezTo>
                        <a:pt x="5738" y="1870"/>
                        <a:pt x="6331" y="1897"/>
                        <a:pt x="6829" y="2166"/>
                      </a:cubicBezTo>
                      <a:cubicBezTo>
                        <a:pt x="8352" y="3118"/>
                        <a:pt x="8814" y="5125"/>
                        <a:pt x="7863" y="6648"/>
                      </a:cubicBezTo>
                      <a:cubicBezTo>
                        <a:pt x="7750" y="6828"/>
                        <a:pt x="7620" y="6997"/>
                        <a:pt x="7475" y="7151"/>
                      </a:cubicBezTo>
                      <a:cubicBezTo>
                        <a:pt x="8877" y="7711"/>
                        <a:pt x="10244" y="8356"/>
                        <a:pt x="11567" y="9084"/>
                      </a:cubicBezTo>
                      <a:lnTo>
                        <a:pt x="11767" y="8713"/>
                      </a:lnTo>
                      <a:cubicBezTo>
                        <a:pt x="12471" y="8106"/>
                        <a:pt x="13448" y="7928"/>
                        <a:pt x="14321" y="8248"/>
                      </a:cubicBezTo>
                      <a:cubicBezTo>
                        <a:pt x="14868" y="8365"/>
                        <a:pt x="15400" y="8539"/>
                        <a:pt x="15910" y="8768"/>
                      </a:cubicBezTo>
                      <a:lnTo>
                        <a:pt x="15710" y="8304"/>
                      </a:lnTo>
                      <a:cubicBezTo>
                        <a:pt x="15362" y="7638"/>
                        <a:pt x="15403" y="6835"/>
                        <a:pt x="15817" y="62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2" name="Freeform 5151">
                  <a:extLst>
                    <a:ext uri="{FF2B5EF4-FFF2-40B4-BE49-F238E27FC236}">
                      <a16:creationId xmlns:a16="http://schemas.microsoft.com/office/drawing/2014/main" id="{3684BB9A-F76F-382B-644E-7549095D885A}"/>
                    </a:ext>
                  </a:extLst>
                </p:cNvPr>
                <p:cNvSpPr/>
                <p:nvPr/>
              </p:nvSpPr>
              <p:spPr>
                <a:xfrm rot="-780000">
                  <a:off x="1689148" y="3977842"/>
                  <a:ext cx="3297" cy="1722"/>
                </a:xfrm>
                <a:custGeom>
                  <a:avLst/>
                  <a:gdLst>
                    <a:gd name="connsiteX0" fmla="*/ 3495 w 3297"/>
                    <a:gd name="connsiteY0" fmla="*/ 1782 h 1722"/>
                    <a:gd name="connsiteX1" fmla="*/ 3030 w 3297"/>
                    <a:gd name="connsiteY1" fmla="*/ 1359 h 1722"/>
                    <a:gd name="connsiteX2" fmla="*/ 378 w 3297"/>
                    <a:gd name="connsiteY2" fmla="*/ 1730 h 1722"/>
                    <a:gd name="connsiteX3" fmla="*/ 355 w 3297"/>
                    <a:gd name="connsiteY3" fmla="*/ 1879 h 1722"/>
                    <a:gd name="connsiteX4" fmla="*/ 3652 w 3297"/>
                    <a:gd name="connsiteY4" fmla="*/ 2400 h 1722"/>
                    <a:gd name="connsiteX5" fmla="*/ 3495 w 3297"/>
                    <a:gd name="connsiteY5" fmla="*/ 1782 h 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7" h="1722">
                      <a:moveTo>
                        <a:pt x="3495" y="1782"/>
                      </a:moveTo>
                      <a:lnTo>
                        <a:pt x="3030" y="1359"/>
                      </a:lnTo>
                      <a:cubicBezTo>
                        <a:pt x="1939" y="318"/>
                        <a:pt x="801" y="490"/>
                        <a:pt x="378" y="1730"/>
                      </a:cubicBezTo>
                      <a:lnTo>
                        <a:pt x="355" y="1879"/>
                      </a:lnTo>
                      <a:cubicBezTo>
                        <a:pt x="1418" y="2079"/>
                        <a:pt x="2561" y="2228"/>
                        <a:pt x="3652" y="2400"/>
                      </a:cubicBezTo>
                      <a:cubicBezTo>
                        <a:pt x="3645" y="2185"/>
                        <a:pt x="3591" y="1974"/>
                        <a:pt x="3495" y="17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3" name="Freeform 5152">
                  <a:extLst>
                    <a:ext uri="{FF2B5EF4-FFF2-40B4-BE49-F238E27FC236}">
                      <a16:creationId xmlns:a16="http://schemas.microsoft.com/office/drawing/2014/main" id="{4FA9F1FA-E0DA-F587-6DC0-9DFBFC16C3EA}"/>
                    </a:ext>
                  </a:extLst>
                </p:cNvPr>
                <p:cNvSpPr/>
                <p:nvPr/>
              </p:nvSpPr>
              <p:spPr>
                <a:xfrm rot="-780000">
                  <a:off x="1702949" y="3972517"/>
                  <a:ext cx="4537" cy="1161"/>
                </a:xfrm>
                <a:custGeom>
                  <a:avLst/>
                  <a:gdLst>
                    <a:gd name="connsiteX0" fmla="*/ 4895 w 4537"/>
                    <a:gd name="connsiteY0" fmla="*/ 1830 h 1161"/>
                    <a:gd name="connsiteX1" fmla="*/ 557 w 4537"/>
                    <a:gd name="connsiteY1" fmla="*/ 863 h 1161"/>
                    <a:gd name="connsiteX2" fmla="*/ 357 w 4537"/>
                    <a:gd name="connsiteY2" fmla="*/ 840 h 1161"/>
                    <a:gd name="connsiteX3" fmla="*/ 1672 w 4537"/>
                    <a:gd name="connsiteY3" fmla="*/ 1189 h 1161"/>
                    <a:gd name="connsiteX4" fmla="*/ 4895 w 4537"/>
                    <a:gd name="connsiteY4" fmla="*/ 1830 h 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 h="1161">
                      <a:moveTo>
                        <a:pt x="4895" y="1830"/>
                      </a:moveTo>
                      <a:cubicBezTo>
                        <a:pt x="3712" y="781"/>
                        <a:pt x="2073" y="416"/>
                        <a:pt x="557" y="863"/>
                      </a:cubicBezTo>
                      <a:lnTo>
                        <a:pt x="357" y="840"/>
                      </a:lnTo>
                      <a:cubicBezTo>
                        <a:pt x="811" y="886"/>
                        <a:pt x="1254" y="1004"/>
                        <a:pt x="1672" y="1189"/>
                      </a:cubicBezTo>
                      <a:cubicBezTo>
                        <a:pt x="2678" y="1661"/>
                        <a:pt x="3784" y="1881"/>
                        <a:pt x="4895" y="183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4" name="Freeform 5153">
                  <a:extLst>
                    <a:ext uri="{FF2B5EF4-FFF2-40B4-BE49-F238E27FC236}">
                      <a16:creationId xmlns:a16="http://schemas.microsoft.com/office/drawing/2014/main" id="{C38A7C9C-8F46-252E-3250-FD57DCA65658}"/>
                    </a:ext>
                  </a:extLst>
                </p:cNvPr>
                <p:cNvSpPr/>
                <p:nvPr/>
              </p:nvSpPr>
              <p:spPr>
                <a:xfrm rot="-780000">
                  <a:off x="1687280" y="3982755"/>
                  <a:ext cx="4835" cy="1847"/>
                </a:xfrm>
                <a:custGeom>
                  <a:avLst/>
                  <a:gdLst>
                    <a:gd name="connsiteX0" fmla="*/ 4693 w 4835"/>
                    <a:gd name="connsiteY0" fmla="*/ 1607 h 1847"/>
                    <a:gd name="connsiteX1" fmla="*/ 5190 w 4835"/>
                    <a:gd name="connsiteY1" fmla="*/ 678 h 1847"/>
                    <a:gd name="connsiteX2" fmla="*/ 3898 w 4835"/>
                    <a:gd name="connsiteY2" fmla="*/ 752 h 1847"/>
                    <a:gd name="connsiteX3" fmla="*/ 354 w 4835"/>
                    <a:gd name="connsiteY3" fmla="*/ 998 h 1847"/>
                    <a:gd name="connsiteX4" fmla="*/ 1344 w 4835"/>
                    <a:gd name="connsiteY4" fmla="*/ 1742 h 1847"/>
                    <a:gd name="connsiteX5" fmla="*/ 4693 w 4835"/>
                    <a:gd name="connsiteY5" fmla="*/ 1607 h 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5" h="1847">
                      <a:moveTo>
                        <a:pt x="4693" y="1607"/>
                      </a:moveTo>
                      <a:cubicBezTo>
                        <a:pt x="4864" y="1310"/>
                        <a:pt x="5041" y="989"/>
                        <a:pt x="5190" y="678"/>
                      </a:cubicBezTo>
                      <a:cubicBezTo>
                        <a:pt x="4761" y="729"/>
                        <a:pt x="4330" y="755"/>
                        <a:pt x="3898" y="752"/>
                      </a:cubicBezTo>
                      <a:cubicBezTo>
                        <a:pt x="2681" y="803"/>
                        <a:pt x="1520" y="901"/>
                        <a:pt x="354" y="998"/>
                      </a:cubicBezTo>
                      <a:cubicBezTo>
                        <a:pt x="671" y="1264"/>
                        <a:pt x="1001" y="1512"/>
                        <a:pt x="1344" y="1742"/>
                      </a:cubicBezTo>
                      <a:cubicBezTo>
                        <a:pt x="2909" y="2848"/>
                        <a:pt x="3926" y="2764"/>
                        <a:pt x="4693" y="16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5" name="Freeform 5154">
                  <a:extLst>
                    <a:ext uri="{FF2B5EF4-FFF2-40B4-BE49-F238E27FC236}">
                      <a16:creationId xmlns:a16="http://schemas.microsoft.com/office/drawing/2014/main" id="{809EEC67-81EB-09F0-C212-63EE4F4E7011}"/>
                    </a:ext>
                  </a:extLst>
                </p:cNvPr>
                <p:cNvSpPr/>
                <p:nvPr/>
              </p:nvSpPr>
              <p:spPr>
                <a:xfrm rot="-780000">
                  <a:off x="1707866" y="3980077"/>
                  <a:ext cx="25099" cy="17827"/>
                </a:xfrm>
                <a:custGeom>
                  <a:avLst/>
                  <a:gdLst>
                    <a:gd name="connsiteX0" fmla="*/ 20696 w 25099"/>
                    <a:gd name="connsiteY0" fmla="*/ 12785 h 17827"/>
                    <a:gd name="connsiteX1" fmla="*/ 18142 w 25099"/>
                    <a:gd name="connsiteY1" fmla="*/ 6959 h 17827"/>
                    <a:gd name="connsiteX2" fmla="*/ 16530 w 25099"/>
                    <a:gd name="connsiteY2" fmla="*/ 6438 h 17827"/>
                    <a:gd name="connsiteX3" fmla="*/ 15267 w 25099"/>
                    <a:gd name="connsiteY3" fmla="*/ 6387 h 17827"/>
                    <a:gd name="connsiteX4" fmla="*/ 12340 w 25099"/>
                    <a:gd name="connsiteY4" fmla="*/ 4501 h 17827"/>
                    <a:gd name="connsiteX5" fmla="*/ 12489 w 25099"/>
                    <a:gd name="connsiteY5" fmla="*/ 3981 h 17827"/>
                    <a:gd name="connsiteX6" fmla="*/ 9911 w 25099"/>
                    <a:gd name="connsiteY6" fmla="*/ 2368 h 17827"/>
                    <a:gd name="connsiteX7" fmla="*/ 4184 w 25099"/>
                    <a:gd name="connsiteY7" fmla="*/ 974 h 17827"/>
                    <a:gd name="connsiteX8" fmla="*/ 3195 w 25099"/>
                    <a:gd name="connsiteY8" fmla="*/ 677 h 17827"/>
                    <a:gd name="connsiteX9" fmla="*/ 492 w 25099"/>
                    <a:gd name="connsiteY9" fmla="*/ 2117 h 17827"/>
                    <a:gd name="connsiteX10" fmla="*/ 2452 w 25099"/>
                    <a:gd name="connsiteY10" fmla="*/ 4176 h 17827"/>
                    <a:gd name="connsiteX11" fmla="*/ 2874 w 25099"/>
                    <a:gd name="connsiteY11" fmla="*/ 4348 h 17827"/>
                    <a:gd name="connsiteX12" fmla="*/ 3594 w 25099"/>
                    <a:gd name="connsiteY12" fmla="*/ 6109 h 17827"/>
                    <a:gd name="connsiteX13" fmla="*/ 4091 w 25099"/>
                    <a:gd name="connsiteY13" fmla="*/ 6778 h 17827"/>
                    <a:gd name="connsiteX14" fmla="*/ 2331 w 25099"/>
                    <a:gd name="connsiteY14" fmla="*/ 8539 h 17827"/>
                    <a:gd name="connsiteX15" fmla="*/ 2182 w 25099"/>
                    <a:gd name="connsiteY15" fmla="*/ 10002 h 17827"/>
                    <a:gd name="connsiteX16" fmla="*/ 399 w 25099"/>
                    <a:gd name="connsiteY16" fmla="*/ 12790 h 17827"/>
                    <a:gd name="connsiteX17" fmla="*/ 376 w 25099"/>
                    <a:gd name="connsiteY17" fmla="*/ 13831 h 17827"/>
                    <a:gd name="connsiteX18" fmla="*/ 473 w 25099"/>
                    <a:gd name="connsiteY18" fmla="*/ 14295 h 17827"/>
                    <a:gd name="connsiteX19" fmla="*/ 970 w 25099"/>
                    <a:gd name="connsiteY19" fmla="*/ 14816 h 17827"/>
                    <a:gd name="connsiteX20" fmla="*/ 1899 w 25099"/>
                    <a:gd name="connsiteY20" fmla="*/ 15336 h 17827"/>
                    <a:gd name="connsiteX21" fmla="*/ 3292 w 25099"/>
                    <a:gd name="connsiteY21" fmla="*/ 15090 h 17827"/>
                    <a:gd name="connsiteX22" fmla="*/ 3566 w 25099"/>
                    <a:gd name="connsiteY22" fmla="*/ 14964 h 17827"/>
                    <a:gd name="connsiteX23" fmla="*/ 3961 w 25099"/>
                    <a:gd name="connsiteY23" fmla="*/ 14444 h 17827"/>
                    <a:gd name="connsiteX24" fmla="*/ 4087 w 25099"/>
                    <a:gd name="connsiteY24" fmla="*/ 13849 h 17827"/>
                    <a:gd name="connsiteX25" fmla="*/ 3622 w 25099"/>
                    <a:gd name="connsiteY25" fmla="*/ 12237 h 17827"/>
                    <a:gd name="connsiteX26" fmla="*/ 4960 w 25099"/>
                    <a:gd name="connsiteY26" fmla="*/ 10476 h 17827"/>
                    <a:gd name="connsiteX27" fmla="*/ 7463 w 25099"/>
                    <a:gd name="connsiteY27" fmla="*/ 10574 h 17827"/>
                    <a:gd name="connsiteX28" fmla="*/ 9247 w 25099"/>
                    <a:gd name="connsiteY28" fmla="*/ 11094 h 17827"/>
                    <a:gd name="connsiteX29" fmla="*/ 14403 w 25099"/>
                    <a:gd name="connsiteY29" fmla="*/ 12655 h 17827"/>
                    <a:gd name="connsiteX30" fmla="*/ 14551 w 25099"/>
                    <a:gd name="connsiteY30" fmla="*/ 12483 h 17827"/>
                    <a:gd name="connsiteX31" fmla="*/ 15369 w 25099"/>
                    <a:gd name="connsiteY31" fmla="*/ 12581 h 17827"/>
                    <a:gd name="connsiteX32" fmla="*/ 13975 w 25099"/>
                    <a:gd name="connsiteY32" fmla="*/ 11466 h 17827"/>
                    <a:gd name="connsiteX33" fmla="*/ 9934 w 25099"/>
                    <a:gd name="connsiteY33" fmla="*/ 9630 h 17827"/>
                    <a:gd name="connsiteX34" fmla="*/ 4556 w 25099"/>
                    <a:gd name="connsiteY34" fmla="*/ 4770 h 17827"/>
                    <a:gd name="connsiteX35" fmla="*/ 5522 w 25099"/>
                    <a:gd name="connsiteY35" fmla="*/ 3158 h 17827"/>
                    <a:gd name="connsiteX36" fmla="*/ 6191 w 25099"/>
                    <a:gd name="connsiteY36" fmla="*/ 3107 h 17827"/>
                    <a:gd name="connsiteX37" fmla="*/ 7505 w 25099"/>
                    <a:gd name="connsiteY37" fmla="*/ 3530 h 17827"/>
                    <a:gd name="connsiteX38" fmla="*/ 9363 w 25099"/>
                    <a:gd name="connsiteY38" fmla="*/ 5439 h 17827"/>
                    <a:gd name="connsiteX39" fmla="*/ 11816 w 25099"/>
                    <a:gd name="connsiteY39" fmla="*/ 6257 h 17827"/>
                    <a:gd name="connsiteX40" fmla="*/ 15833 w 25099"/>
                    <a:gd name="connsiteY40" fmla="*/ 7623 h 17827"/>
                    <a:gd name="connsiteX41" fmla="*/ 17199 w 25099"/>
                    <a:gd name="connsiteY41" fmla="*/ 9705 h 17827"/>
                    <a:gd name="connsiteX42" fmla="*/ 17148 w 25099"/>
                    <a:gd name="connsiteY42" fmla="*/ 11986 h 17827"/>
                    <a:gd name="connsiteX43" fmla="*/ 16948 w 25099"/>
                    <a:gd name="connsiteY43" fmla="*/ 12804 h 17827"/>
                    <a:gd name="connsiteX44" fmla="*/ 17817 w 25099"/>
                    <a:gd name="connsiteY44" fmla="*/ 13004 h 17827"/>
                    <a:gd name="connsiteX45" fmla="*/ 18360 w 25099"/>
                    <a:gd name="connsiteY45" fmla="*/ 13203 h 17827"/>
                    <a:gd name="connsiteX46" fmla="*/ 19526 w 25099"/>
                    <a:gd name="connsiteY46" fmla="*/ 14044 h 17827"/>
                    <a:gd name="connsiteX47" fmla="*/ 18783 w 25099"/>
                    <a:gd name="connsiteY47" fmla="*/ 14588 h 17827"/>
                    <a:gd name="connsiteX48" fmla="*/ 18263 w 25099"/>
                    <a:gd name="connsiteY48" fmla="*/ 14760 h 17827"/>
                    <a:gd name="connsiteX49" fmla="*/ 18016 w 25099"/>
                    <a:gd name="connsiteY49" fmla="*/ 14834 h 17827"/>
                    <a:gd name="connsiteX50" fmla="*/ 20023 w 25099"/>
                    <a:gd name="connsiteY50" fmla="*/ 18086 h 17827"/>
                    <a:gd name="connsiteX51" fmla="*/ 20120 w 25099"/>
                    <a:gd name="connsiteY51" fmla="*/ 18333 h 17827"/>
                    <a:gd name="connsiteX52" fmla="*/ 20715 w 25099"/>
                    <a:gd name="connsiteY52" fmla="*/ 18505 h 17827"/>
                    <a:gd name="connsiteX53" fmla="*/ 20864 w 25099"/>
                    <a:gd name="connsiteY53" fmla="*/ 17664 h 17827"/>
                    <a:gd name="connsiteX54" fmla="*/ 20813 w 25099"/>
                    <a:gd name="connsiteY54" fmla="*/ 16823 h 17827"/>
                    <a:gd name="connsiteX55" fmla="*/ 24064 w 25099"/>
                    <a:gd name="connsiteY55" fmla="*/ 15429 h 17827"/>
                    <a:gd name="connsiteX56" fmla="*/ 25457 w 25099"/>
                    <a:gd name="connsiteY56" fmla="*/ 15452 h 17827"/>
                    <a:gd name="connsiteX57" fmla="*/ 23994 w 25099"/>
                    <a:gd name="connsiteY57" fmla="*/ 15252 h 17827"/>
                    <a:gd name="connsiteX58" fmla="*/ 20696 w 25099"/>
                    <a:gd name="connsiteY58" fmla="*/ 12785 h 1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5099" h="17827">
                      <a:moveTo>
                        <a:pt x="20696" y="12785"/>
                      </a:moveTo>
                      <a:cubicBezTo>
                        <a:pt x="20004" y="10852"/>
                        <a:pt x="18811" y="8915"/>
                        <a:pt x="18142" y="6959"/>
                      </a:cubicBezTo>
                      <a:cubicBezTo>
                        <a:pt x="17701" y="6568"/>
                        <a:pt x="17116" y="6379"/>
                        <a:pt x="16530" y="6438"/>
                      </a:cubicBezTo>
                      <a:cubicBezTo>
                        <a:pt x="16108" y="6446"/>
                        <a:pt x="15686" y="6429"/>
                        <a:pt x="15267" y="6387"/>
                      </a:cubicBezTo>
                      <a:cubicBezTo>
                        <a:pt x="12666" y="6164"/>
                        <a:pt x="11969" y="5718"/>
                        <a:pt x="12340" y="4501"/>
                      </a:cubicBezTo>
                      <a:lnTo>
                        <a:pt x="12489" y="3981"/>
                      </a:lnTo>
                      <a:cubicBezTo>
                        <a:pt x="12712" y="3014"/>
                        <a:pt x="11918" y="2443"/>
                        <a:pt x="9911" y="2368"/>
                      </a:cubicBezTo>
                      <a:cubicBezTo>
                        <a:pt x="7915" y="2397"/>
                        <a:pt x="5944" y="1917"/>
                        <a:pt x="4184" y="974"/>
                      </a:cubicBezTo>
                      <a:cubicBezTo>
                        <a:pt x="3873" y="822"/>
                        <a:pt x="3539" y="721"/>
                        <a:pt x="3195" y="677"/>
                      </a:cubicBezTo>
                      <a:cubicBezTo>
                        <a:pt x="2174" y="887"/>
                        <a:pt x="1235" y="1387"/>
                        <a:pt x="492" y="2117"/>
                      </a:cubicBezTo>
                      <a:cubicBezTo>
                        <a:pt x="1361" y="2559"/>
                        <a:pt x="2053" y="3286"/>
                        <a:pt x="2452" y="4176"/>
                      </a:cubicBezTo>
                      <a:lnTo>
                        <a:pt x="2874" y="4348"/>
                      </a:lnTo>
                      <a:cubicBezTo>
                        <a:pt x="4166" y="4966"/>
                        <a:pt x="4389" y="5611"/>
                        <a:pt x="3594" y="6109"/>
                      </a:cubicBezTo>
                      <a:cubicBezTo>
                        <a:pt x="3828" y="6271"/>
                        <a:pt x="4003" y="6506"/>
                        <a:pt x="4091" y="6778"/>
                      </a:cubicBezTo>
                      <a:cubicBezTo>
                        <a:pt x="4166" y="7372"/>
                        <a:pt x="3399" y="8116"/>
                        <a:pt x="2331" y="8539"/>
                      </a:cubicBezTo>
                      <a:lnTo>
                        <a:pt x="2182" y="10002"/>
                      </a:lnTo>
                      <a:cubicBezTo>
                        <a:pt x="2034" y="11614"/>
                        <a:pt x="1490" y="12506"/>
                        <a:pt x="399" y="12790"/>
                      </a:cubicBezTo>
                      <a:cubicBezTo>
                        <a:pt x="354" y="13135"/>
                        <a:pt x="346" y="13484"/>
                        <a:pt x="376" y="13831"/>
                      </a:cubicBezTo>
                      <a:lnTo>
                        <a:pt x="473" y="14295"/>
                      </a:lnTo>
                      <a:cubicBezTo>
                        <a:pt x="596" y="14505"/>
                        <a:pt x="767" y="14683"/>
                        <a:pt x="970" y="14816"/>
                      </a:cubicBezTo>
                      <a:cubicBezTo>
                        <a:pt x="1254" y="15032"/>
                        <a:pt x="1566" y="15207"/>
                        <a:pt x="1899" y="15336"/>
                      </a:cubicBezTo>
                      <a:cubicBezTo>
                        <a:pt x="2377" y="15387"/>
                        <a:pt x="2860" y="15302"/>
                        <a:pt x="3292" y="15090"/>
                      </a:cubicBezTo>
                      <a:lnTo>
                        <a:pt x="3566" y="14964"/>
                      </a:lnTo>
                      <a:cubicBezTo>
                        <a:pt x="3746" y="14833"/>
                        <a:pt x="3884" y="14652"/>
                        <a:pt x="3961" y="14444"/>
                      </a:cubicBezTo>
                      <a:cubicBezTo>
                        <a:pt x="4050" y="14258"/>
                        <a:pt x="4093" y="14054"/>
                        <a:pt x="4087" y="13849"/>
                      </a:cubicBezTo>
                      <a:cubicBezTo>
                        <a:pt x="3975" y="13300"/>
                        <a:pt x="3820" y="12761"/>
                        <a:pt x="3622" y="12237"/>
                      </a:cubicBezTo>
                      <a:cubicBezTo>
                        <a:pt x="3474" y="11494"/>
                        <a:pt x="3548" y="10773"/>
                        <a:pt x="4960" y="10476"/>
                      </a:cubicBezTo>
                      <a:cubicBezTo>
                        <a:pt x="5791" y="10322"/>
                        <a:pt x="6646" y="10355"/>
                        <a:pt x="7463" y="10574"/>
                      </a:cubicBezTo>
                      <a:cubicBezTo>
                        <a:pt x="8058" y="10722"/>
                        <a:pt x="8653" y="10896"/>
                        <a:pt x="9247" y="11094"/>
                      </a:cubicBezTo>
                      <a:cubicBezTo>
                        <a:pt x="10910" y="11665"/>
                        <a:pt x="12693" y="12135"/>
                        <a:pt x="14403" y="12655"/>
                      </a:cubicBezTo>
                      <a:lnTo>
                        <a:pt x="14551" y="12483"/>
                      </a:lnTo>
                      <a:lnTo>
                        <a:pt x="15369" y="12581"/>
                      </a:lnTo>
                      <a:cubicBezTo>
                        <a:pt x="14974" y="12186"/>
                        <a:pt x="14277" y="11888"/>
                        <a:pt x="13975" y="11466"/>
                      </a:cubicBezTo>
                      <a:cubicBezTo>
                        <a:pt x="13100" y="10120"/>
                        <a:pt x="11524" y="9405"/>
                        <a:pt x="9934" y="9630"/>
                      </a:cubicBezTo>
                      <a:cubicBezTo>
                        <a:pt x="7900" y="9928"/>
                        <a:pt x="4607" y="6805"/>
                        <a:pt x="4556" y="4770"/>
                      </a:cubicBezTo>
                      <a:cubicBezTo>
                        <a:pt x="4562" y="4098"/>
                        <a:pt x="4932" y="3481"/>
                        <a:pt x="5522" y="3158"/>
                      </a:cubicBezTo>
                      <a:cubicBezTo>
                        <a:pt x="5738" y="3089"/>
                        <a:pt x="5967" y="3072"/>
                        <a:pt x="6191" y="3107"/>
                      </a:cubicBezTo>
                      <a:cubicBezTo>
                        <a:pt x="6657" y="3138"/>
                        <a:pt x="7109" y="3283"/>
                        <a:pt x="7505" y="3530"/>
                      </a:cubicBezTo>
                      <a:cubicBezTo>
                        <a:pt x="8221" y="4065"/>
                        <a:pt x="8848" y="4710"/>
                        <a:pt x="9363" y="5439"/>
                      </a:cubicBezTo>
                      <a:cubicBezTo>
                        <a:pt x="9872" y="6274"/>
                        <a:pt x="10908" y="6620"/>
                        <a:pt x="11816" y="6257"/>
                      </a:cubicBezTo>
                      <a:cubicBezTo>
                        <a:pt x="13307" y="5883"/>
                        <a:pt x="14879" y="6418"/>
                        <a:pt x="15833" y="7623"/>
                      </a:cubicBezTo>
                      <a:cubicBezTo>
                        <a:pt x="16439" y="8206"/>
                        <a:pt x="16906" y="8917"/>
                        <a:pt x="17199" y="9705"/>
                      </a:cubicBezTo>
                      <a:cubicBezTo>
                        <a:pt x="17529" y="10434"/>
                        <a:pt x="17510" y="11273"/>
                        <a:pt x="17148" y="11986"/>
                      </a:cubicBezTo>
                      <a:cubicBezTo>
                        <a:pt x="17020" y="12240"/>
                        <a:pt x="16951" y="12519"/>
                        <a:pt x="16948" y="12804"/>
                      </a:cubicBezTo>
                      <a:cubicBezTo>
                        <a:pt x="17245" y="12878"/>
                        <a:pt x="17519" y="12929"/>
                        <a:pt x="17817" y="13004"/>
                      </a:cubicBezTo>
                      <a:lnTo>
                        <a:pt x="18360" y="13203"/>
                      </a:lnTo>
                      <a:cubicBezTo>
                        <a:pt x="18955" y="13450"/>
                        <a:pt x="19503" y="13821"/>
                        <a:pt x="19526" y="14044"/>
                      </a:cubicBezTo>
                      <a:cubicBezTo>
                        <a:pt x="19549" y="14267"/>
                        <a:pt x="19178" y="14439"/>
                        <a:pt x="18783" y="14588"/>
                      </a:cubicBezTo>
                      <a:lnTo>
                        <a:pt x="18263" y="14760"/>
                      </a:lnTo>
                      <a:lnTo>
                        <a:pt x="18016" y="14834"/>
                      </a:lnTo>
                      <a:cubicBezTo>
                        <a:pt x="18827" y="15824"/>
                        <a:pt x="19501" y="16918"/>
                        <a:pt x="20023" y="18086"/>
                      </a:cubicBezTo>
                      <a:lnTo>
                        <a:pt x="20120" y="18333"/>
                      </a:lnTo>
                      <a:lnTo>
                        <a:pt x="20715" y="18505"/>
                      </a:lnTo>
                      <a:cubicBezTo>
                        <a:pt x="20796" y="18231"/>
                        <a:pt x="20846" y="17948"/>
                        <a:pt x="20864" y="17664"/>
                      </a:cubicBezTo>
                      <a:cubicBezTo>
                        <a:pt x="20887" y="17390"/>
                        <a:pt x="20789" y="17092"/>
                        <a:pt x="20813" y="16823"/>
                      </a:cubicBezTo>
                      <a:cubicBezTo>
                        <a:pt x="20910" y="15457"/>
                        <a:pt x="21430" y="15234"/>
                        <a:pt x="24064" y="15429"/>
                      </a:cubicBezTo>
                      <a:cubicBezTo>
                        <a:pt x="24526" y="15484"/>
                        <a:pt x="24993" y="15492"/>
                        <a:pt x="25457" y="15452"/>
                      </a:cubicBezTo>
                      <a:cubicBezTo>
                        <a:pt x="24983" y="15309"/>
                        <a:pt x="24489" y="15242"/>
                        <a:pt x="23994" y="15252"/>
                      </a:cubicBezTo>
                      <a:cubicBezTo>
                        <a:pt x="22429" y="15386"/>
                        <a:pt x="21011" y="14325"/>
                        <a:pt x="20696" y="127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6" name="Freeform 5155">
                  <a:extLst>
                    <a:ext uri="{FF2B5EF4-FFF2-40B4-BE49-F238E27FC236}">
                      <a16:creationId xmlns:a16="http://schemas.microsoft.com/office/drawing/2014/main" id="{F4B8B96A-E407-0BE5-45E5-CC657EBDF0C0}"/>
                    </a:ext>
                  </a:extLst>
                </p:cNvPr>
                <p:cNvSpPr/>
                <p:nvPr/>
              </p:nvSpPr>
              <p:spPr>
                <a:xfrm rot="-780000">
                  <a:off x="1699792" y="3983694"/>
                  <a:ext cx="3571" cy="2332"/>
                </a:xfrm>
                <a:custGeom>
                  <a:avLst/>
                  <a:gdLst>
                    <a:gd name="connsiteX0" fmla="*/ 3111 w 3571"/>
                    <a:gd name="connsiteY0" fmla="*/ 3010 h 2332"/>
                    <a:gd name="connsiteX1" fmla="*/ 3928 w 3571"/>
                    <a:gd name="connsiteY1" fmla="*/ 2811 h 2332"/>
                    <a:gd name="connsiteX2" fmla="*/ 357 w 3571"/>
                    <a:gd name="connsiteY2" fmla="*/ 678 h 2332"/>
                    <a:gd name="connsiteX3" fmla="*/ 919 w 3571"/>
                    <a:gd name="connsiteY3" fmla="*/ 1616 h 2332"/>
                    <a:gd name="connsiteX4" fmla="*/ 3111 w 3571"/>
                    <a:gd name="connsiteY4" fmla="*/ 3010 h 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 h="2332">
                      <a:moveTo>
                        <a:pt x="3111" y="3010"/>
                      </a:moveTo>
                      <a:cubicBezTo>
                        <a:pt x="3385" y="2959"/>
                        <a:pt x="3654" y="2885"/>
                        <a:pt x="3928" y="2811"/>
                      </a:cubicBezTo>
                      <a:cubicBezTo>
                        <a:pt x="2712" y="2118"/>
                        <a:pt x="1522" y="1417"/>
                        <a:pt x="357" y="678"/>
                      </a:cubicBezTo>
                      <a:cubicBezTo>
                        <a:pt x="562" y="980"/>
                        <a:pt x="750" y="1293"/>
                        <a:pt x="919" y="1616"/>
                      </a:cubicBezTo>
                      <a:cubicBezTo>
                        <a:pt x="1442" y="2347"/>
                        <a:pt x="2228" y="2847"/>
                        <a:pt x="3111" y="301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7" name="Freeform 5156">
                  <a:extLst>
                    <a:ext uri="{FF2B5EF4-FFF2-40B4-BE49-F238E27FC236}">
                      <a16:creationId xmlns:a16="http://schemas.microsoft.com/office/drawing/2014/main" id="{F780358A-C569-4546-732E-F0FFFE4EFC42}"/>
                    </a:ext>
                  </a:extLst>
                </p:cNvPr>
                <p:cNvSpPr/>
                <p:nvPr/>
              </p:nvSpPr>
              <p:spPr>
                <a:xfrm rot="-780000">
                  <a:off x="1720953" y="3994348"/>
                  <a:ext cx="1686" cy="365"/>
                </a:xfrm>
                <a:custGeom>
                  <a:avLst/>
                  <a:gdLst>
                    <a:gd name="connsiteX0" fmla="*/ 1280 w 1686"/>
                    <a:gd name="connsiteY0" fmla="*/ 977 h 365"/>
                    <a:gd name="connsiteX1" fmla="*/ 2046 w 1686"/>
                    <a:gd name="connsiteY1" fmla="*/ 680 h 365"/>
                    <a:gd name="connsiteX2" fmla="*/ 360 w 1686"/>
                    <a:gd name="connsiteY2" fmla="*/ 1028 h 365"/>
                    <a:gd name="connsiteX3" fmla="*/ 1280 w 1686"/>
                    <a:gd name="connsiteY3" fmla="*/ 977 h 365"/>
                  </a:gdLst>
                  <a:ahLst/>
                  <a:cxnLst>
                    <a:cxn ang="0">
                      <a:pos x="connsiteX0" y="connsiteY0"/>
                    </a:cxn>
                    <a:cxn ang="0">
                      <a:pos x="connsiteX1" y="connsiteY1"/>
                    </a:cxn>
                    <a:cxn ang="0">
                      <a:pos x="connsiteX2" y="connsiteY2"/>
                    </a:cxn>
                    <a:cxn ang="0">
                      <a:pos x="connsiteX3" y="connsiteY3"/>
                    </a:cxn>
                  </a:cxnLst>
                  <a:rect l="l" t="t" r="r" b="b"/>
                  <a:pathLst>
                    <a:path w="1686" h="365">
                      <a:moveTo>
                        <a:pt x="1280" y="977"/>
                      </a:moveTo>
                      <a:cubicBezTo>
                        <a:pt x="1545" y="904"/>
                        <a:pt x="1802" y="804"/>
                        <a:pt x="2046" y="680"/>
                      </a:cubicBezTo>
                      <a:cubicBezTo>
                        <a:pt x="1474" y="735"/>
                        <a:pt x="909" y="852"/>
                        <a:pt x="360" y="1028"/>
                      </a:cubicBezTo>
                      <a:cubicBezTo>
                        <a:pt x="668" y="1062"/>
                        <a:pt x="979" y="1045"/>
                        <a:pt x="1280" y="9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8" name="Freeform 5157">
                  <a:extLst>
                    <a:ext uri="{FF2B5EF4-FFF2-40B4-BE49-F238E27FC236}">
                      <a16:creationId xmlns:a16="http://schemas.microsoft.com/office/drawing/2014/main" id="{15AEE46D-A52D-13DC-4344-D324257779C0}"/>
                    </a:ext>
                  </a:extLst>
                </p:cNvPr>
                <p:cNvSpPr/>
                <p:nvPr/>
              </p:nvSpPr>
              <p:spPr>
                <a:xfrm rot="-780000">
                  <a:off x="1682913" y="3975942"/>
                  <a:ext cx="2754" cy="5250"/>
                </a:xfrm>
                <a:custGeom>
                  <a:avLst/>
                  <a:gdLst>
                    <a:gd name="connsiteX0" fmla="*/ 3108 w 2754"/>
                    <a:gd name="connsiteY0" fmla="*/ 5239 h 5250"/>
                    <a:gd name="connsiteX1" fmla="*/ 2537 w 2754"/>
                    <a:gd name="connsiteY1" fmla="*/ 4147 h 5250"/>
                    <a:gd name="connsiteX2" fmla="*/ 354 w 2754"/>
                    <a:gd name="connsiteY2" fmla="*/ 677 h 5250"/>
                    <a:gd name="connsiteX3" fmla="*/ 577 w 2754"/>
                    <a:gd name="connsiteY3" fmla="*/ 3000 h 5250"/>
                    <a:gd name="connsiteX4" fmla="*/ 1148 w 2754"/>
                    <a:gd name="connsiteY4" fmla="*/ 5927 h 5250"/>
                    <a:gd name="connsiteX5" fmla="*/ 2314 w 2754"/>
                    <a:gd name="connsiteY5" fmla="*/ 5555 h 5250"/>
                    <a:gd name="connsiteX6" fmla="*/ 3108 w 2754"/>
                    <a:gd name="connsiteY6" fmla="*/ 5239 h 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4" h="5250">
                      <a:moveTo>
                        <a:pt x="3108" y="5239"/>
                      </a:moveTo>
                      <a:cubicBezTo>
                        <a:pt x="2884" y="4894"/>
                        <a:pt x="2692" y="4528"/>
                        <a:pt x="2537" y="4147"/>
                      </a:cubicBezTo>
                      <a:cubicBezTo>
                        <a:pt x="2022" y="2870"/>
                        <a:pt x="1282" y="1694"/>
                        <a:pt x="354" y="677"/>
                      </a:cubicBezTo>
                      <a:cubicBezTo>
                        <a:pt x="488" y="1444"/>
                        <a:pt x="562" y="2221"/>
                        <a:pt x="577" y="3000"/>
                      </a:cubicBezTo>
                      <a:cubicBezTo>
                        <a:pt x="572" y="4004"/>
                        <a:pt x="766" y="4999"/>
                        <a:pt x="1148" y="5927"/>
                      </a:cubicBezTo>
                      <a:cubicBezTo>
                        <a:pt x="1555" y="5872"/>
                        <a:pt x="1950" y="5746"/>
                        <a:pt x="2314" y="5555"/>
                      </a:cubicBezTo>
                      <a:cubicBezTo>
                        <a:pt x="2569" y="5428"/>
                        <a:pt x="2835" y="5322"/>
                        <a:pt x="3108" y="52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59" name="Freeform 5158">
                  <a:extLst>
                    <a:ext uri="{FF2B5EF4-FFF2-40B4-BE49-F238E27FC236}">
                      <a16:creationId xmlns:a16="http://schemas.microsoft.com/office/drawing/2014/main" id="{DB43F92A-0D49-4C4E-94C8-FC94805AD30D}"/>
                    </a:ext>
                  </a:extLst>
                </p:cNvPr>
                <p:cNvSpPr/>
                <p:nvPr/>
              </p:nvSpPr>
              <p:spPr>
                <a:xfrm rot="-780000">
                  <a:off x="1675050" y="3969523"/>
                  <a:ext cx="97" cy="74"/>
                </a:xfrm>
                <a:custGeom>
                  <a:avLst/>
                  <a:gdLst>
                    <a:gd name="connsiteX0" fmla="*/ 450 w 97"/>
                    <a:gd name="connsiteY0" fmla="*/ 676 h 74"/>
                    <a:gd name="connsiteX1" fmla="*/ 352 w 97"/>
                    <a:gd name="connsiteY1" fmla="*/ 676 h 74"/>
                    <a:gd name="connsiteX2" fmla="*/ 445 w 97"/>
                    <a:gd name="connsiteY2" fmla="*/ 750 h 74"/>
                  </a:gdLst>
                  <a:ahLst/>
                  <a:cxnLst>
                    <a:cxn ang="0">
                      <a:pos x="connsiteX0" y="connsiteY0"/>
                    </a:cxn>
                    <a:cxn ang="0">
                      <a:pos x="connsiteX1" y="connsiteY1"/>
                    </a:cxn>
                    <a:cxn ang="0">
                      <a:pos x="connsiteX2" y="connsiteY2"/>
                    </a:cxn>
                  </a:cxnLst>
                  <a:rect l="l" t="t" r="r" b="b"/>
                  <a:pathLst>
                    <a:path w="97" h="74">
                      <a:moveTo>
                        <a:pt x="450" y="676"/>
                      </a:moveTo>
                      <a:lnTo>
                        <a:pt x="352" y="676"/>
                      </a:lnTo>
                      <a:lnTo>
                        <a:pt x="445" y="75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0" name="Freeform 5159">
                  <a:extLst>
                    <a:ext uri="{FF2B5EF4-FFF2-40B4-BE49-F238E27FC236}">
                      <a16:creationId xmlns:a16="http://schemas.microsoft.com/office/drawing/2014/main" id="{91D190FA-1FF2-0D04-8813-90BAC2C7A90B}"/>
                    </a:ext>
                  </a:extLst>
                </p:cNvPr>
                <p:cNvSpPr/>
                <p:nvPr/>
              </p:nvSpPr>
              <p:spPr>
                <a:xfrm rot="-780000">
                  <a:off x="1706522" y="3999013"/>
                  <a:ext cx="2642" cy="1612"/>
                </a:xfrm>
                <a:custGeom>
                  <a:avLst/>
                  <a:gdLst>
                    <a:gd name="connsiteX0" fmla="*/ 358 w 2642"/>
                    <a:gd name="connsiteY0" fmla="*/ 681 h 1612"/>
                    <a:gd name="connsiteX1" fmla="*/ 655 w 2642"/>
                    <a:gd name="connsiteY1" fmla="*/ 1252 h 1612"/>
                    <a:gd name="connsiteX2" fmla="*/ 1050 w 2642"/>
                    <a:gd name="connsiteY2" fmla="*/ 1944 h 1612"/>
                    <a:gd name="connsiteX3" fmla="*/ 1445 w 2642"/>
                    <a:gd name="connsiteY3" fmla="*/ 2293 h 1612"/>
                    <a:gd name="connsiteX4" fmla="*/ 2536 w 2642"/>
                    <a:gd name="connsiteY4" fmla="*/ 1600 h 1612"/>
                    <a:gd name="connsiteX5" fmla="*/ 3001 w 2642"/>
                    <a:gd name="connsiteY5" fmla="*/ 1280 h 1612"/>
                    <a:gd name="connsiteX6" fmla="*/ 2829 w 2642"/>
                    <a:gd name="connsiteY6" fmla="*/ 1257 h 1612"/>
                    <a:gd name="connsiteX7" fmla="*/ 358 w 2642"/>
                    <a:gd name="connsiteY7" fmla="*/ 681 h 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2" h="1612">
                      <a:moveTo>
                        <a:pt x="358" y="681"/>
                      </a:moveTo>
                      <a:lnTo>
                        <a:pt x="655" y="1252"/>
                      </a:lnTo>
                      <a:cubicBezTo>
                        <a:pt x="772" y="1491"/>
                        <a:pt x="904" y="1722"/>
                        <a:pt x="1050" y="1944"/>
                      </a:cubicBezTo>
                      <a:lnTo>
                        <a:pt x="1445" y="2293"/>
                      </a:lnTo>
                      <a:cubicBezTo>
                        <a:pt x="1827" y="2092"/>
                        <a:pt x="2192" y="1861"/>
                        <a:pt x="2536" y="1600"/>
                      </a:cubicBezTo>
                      <a:lnTo>
                        <a:pt x="3001" y="1280"/>
                      </a:lnTo>
                      <a:lnTo>
                        <a:pt x="2829" y="1257"/>
                      </a:lnTo>
                      <a:cubicBezTo>
                        <a:pt x="1990" y="1139"/>
                        <a:pt x="1163" y="946"/>
                        <a:pt x="358" y="68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1" name="Freeform 5160">
                  <a:extLst>
                    <a:ext uri="{FF2B5EF4-FFF2-40B4-BE49-F238E27FC236}">
                      <a16:creationId xmlns:a16="http://schemas.microsoft.com/office/drawing/2014/main" id="{A9D2B136-0770-B0B1-4F93-2FA701B32CE9}"/>
                    </a:ext>
                  </a:extLst>
                </p:cNvPr>
                <p:cNvSpPr/>
                <p:nvPr/>
              </p:nvSpPr>
              <p:spPr>
                <a:xfrm rot="-780000">
                  <a:off x="1672848" y="3978424"/>
                  <a:ext cx="1323" cy="2504"/>
                </a:xfrm>
                <a:custGeom>
                  <a:avLst/>
                  <a:gdLst>
                    <a:gd name="connsiteX0" fmla="*/ 1643 w 1323"/>
                    <a:gd name="connsiteY0" fmla="*/ 2787 h 2504"/>
                    <a:gd name="connsiteX1" fmla="*/ 352 w 1323"/>
                    <a:gd name="connsiteY1" fmla="*/ 677 h 2504"/>
                    <a:gd name="connsiteX2" fmla="*/ 747 w 1323"/>
                    <a:gd name="connsiteY2" fmla="*/ 2861 h 2504"/>
                    <a:gd name="connsiteX3" fmla="*/ 1676 w 1323"/>
                    <a:gd name="connsiteY3" fmla="*/ 3182 h 2504"/>
                  </a:gdLst>
                  <a:ahLst/>
                  <a:cxnLst>
                    <a:cxn ang="0">
                      <a:pos x="connsiteX0" y="connsiteY0"/>
                    </a:cxn>
                    <a:cxn ang="0">
                      <a:pos x="connsiteX1" y="connsiteY1"/>
                    </a:cxn>
                    <a:cxn ang="0">
                      <a:pos x="connsiteX2" y="connsiteY2"/>
                    </a:cxn>
                    <a:cxn ang="0">
                      <a:pos x="connsiteX3" y="connsiteY3"/>
                    </a:cxn>
                  </a:cxnLst>
                  <a:rect l="l" t="t" r="r" b="b"/>
                  <a:pathLst>
                    <a:path w="1323" h="2504">
                      <a:moveTo>
                        <a:pt x="1643" y="2787"/>
                      </a:moveTo>
                      <a:cubicBezTo>
                        <a:pt x="1614" y="1905"/>
                        <a:pt x="1123" y="1104"/>
                        <a:pt x="352" y="677"/>
                      </a:cubicBezTo>
                      <a:cubicBezTo>
                        <a:pt x="449" y="1397"/>
                        <a:pt x="575" y="2118"/>
                        <a:pt x="747" y="2861"/>
                      </a:cubicBezTo>
                      <a:lnTo>
                        <a:pt x="1676" y="318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2" name="Freeform 5161">
                  <a:extLst>
                    <a:ext uri="{FF2B5EF4-FFF2-40B4-BE49-F238E27FC236}">
                      <a16:creationId xmlns:a16="http://schemas.microsoft.com/office/drawing/2014/main" id="{A7859322-6CFA-387D-4AED-E3FC05CE2463}"/>
                    </a:ext>
                  </a:extLst>
                </p:cNvPr>
                <p:cNvSpPr/>
                <p:nvPr/>
              </p:nvSpPr>
              <p:spPr>
                <a:xfrm rot="-780000">
                  <a:off x="1738185" y="3995514"/>
                  <a:ext cx="379" cy="868"/>
                </a:xfrm>
                <a:custGeom>
                  <a:avLst/>
                  <a:gdLst>
                    <a:gd name="connsiteX0" fmla="*/ 363 w 379"/>
                    <a:gd name="connsiteY0" fmla="*/ 1548 h 868"/>
                    <a:gd name="connsiteX1" fmla="*/ 712 w 379"/>
                    <a:gd name="connsiteY1" fmla="*/ 680 h 868"/>
                    <a:gd name="connsiteX2" fmla="*/ 363 w 379"/>
                    <a:gd name="connsiteY2" fmla="*/ 1548 h 868"/>
                  </a:gdLst>
                  <a:ahLst/>
                  <a:cxnLst>
                    <a:cxn ang="0">
                      <a:pos x="connsiteX0" y="connsiteY0"/>
                    </a:cxn>
                    <a:cxn ang="0">
                      <a:pos x="connsiteX1" y="connsiteY1"/>
                    </a:cxn>
                    <a:cxn ang="0">
                      <a:pos x="connsiteX2" y="connsiteY2"/>
                    </a:cxn>
                  </a:cxnLst>
                  <a:rect l="l" t="t" r="r" b="b"/>
                  <a:pathLst>
                    <a:path w="379" h="868">
                      <a:moveTo>
                        <a:pt x="363" y="1548"/>
                      </a:moveTo>
                      <a:cubicBezTo>
                        <a:pt x="667" y="1375"/>
                        <a:pt x="812" y="1015"/>
                        <a:pt x="712" y="680"/>
                      </a:cubicBezTo>
                      <a:cubicBezTo>
                        <a:pt x="699" y="1001"/>
                        <a:pt x="576" y="1308"/>
                        <a:pt x="363" y="154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3" name="Freeform 5162">
                  <a:extLst>
                    <a:ext uri="{FF2B5EF4-FFF2-40B4-BE49-F238E27FC236}">
                      <a16:creationId xmlns:a16="http://schemas.microsoft.com/office/drawing/2014/main" id="{C4D805AA-A81F-B075-278D-7CB2FE395CE9}"/>
                    </a:ext>
                  </a:extLst>
                </p:cNvPr>
                <p:cNvSpPr/>
                <p:nvPr/>
              </p:nvSpPr>
              <p:spPr>
                <a:xfrm rot="-780000">
                  <a:off x="1680589" y="3967700"/>
                  <a:ext cx="15597" cy="8516"/>
                </a:xfrm>
                <a:custGeom>
                  <a:avLst/>
                  <a:gdLst>
                    <a:gd name="connsiteX0" fmla="*/ 14664 w 15597"/>
                    <a:gd name="connsiteY0" fmla="*/ 9043 h 8516"/>
                    <a:gd name="connsiteX1" fmla="*/ 14887 w 15597"/>
                    <a:gd name="connsiteY1" fmla="*/ 9192 h 8516"/>
                    <a:gd name="connsiteX2" fmla="*/ 15950 w 15597"/>
                    <a:gd name="connsiteY2" fmla="*/ 7454 h 8516"/>
                    <a:gd name="connsiteX3" fmla="*/ 15579 w 15597"/>
                    <a:gd name="connsiteY3" fmla="*/ 4230 h 8516"/>
                    <a:gd name="connsiteX4" fmla="*/ 14116 w 15597"/>
                    <a:gd name="connsiteY4" fmla="*/ 3909 h 8516"/>
                    <a:gd name="connsiteX5" fmla="*/ 13990 w 15597"/>
                    <a:gd name="connsiteY5" fmla="*/ 4081 h 8516"/>
                    <a:gd name="connsiteX6" fmla="*/ 11115 w 15597"/>
                    <a:gd name="connsiteY6" fmla="*/ 5767 h 8516"/>
                    <a:gd name="connsiteX7" fmla="*/ 9006 w 15597"/>
                    <a:gd name="connsiteY7" fmla="*/ 4838 h 8516"/>
                    <a:gd name="connsiteX8" fmla="*/ 1816 w 15597"/>
                    <a:gd name="connsiteY8" fmla="*/ 996 h 8516"/>
                    <a:gd name="connsiteX9" fmla="*/ 353 w 15597"/>
                    <a:gd name="connsiteY9" fmla="*/ 675 h 8516"/>
                    <a:gd name="connsiteX10" fmla="*/ 3549 w 15597"/>
                    <a:gd name="connsiteY10" fmla="*/ 2882 h 8516"/>
                    <a:gd name="connsiteX11" fmla="*/ 8704 w 15597"/>
                    <a:gd name="connsiteY11" fmla="*/ 7394 h 8516"/>
                    <a:gd name="connsiteX12" fmla="*/ 10887 w 15597"/>
                    <a:gd name="connsiteY12" fmla="*/ 8012 h 8516"/>
                    <a:gd name="connsiteX13" fmla="*/ 14664 w 15597"/>
                    <a:gd name="connsiteY13" fmla="*/ 9043 h 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97" h="8516">
                      <a:moveTo>
                        <a:pt x="14664" y="9043"/>
                      </a:moveTo>
                      <a:lnTo>
                        <a:pt x="14887" y="9192"/>
                      </a:lnTo>
                      <a:cubicBezTo>
                        <a:pt x="15490" y="8807"/>
                        <a:pt x="15882" y="8166"/>
                        <a:pt x="15950" y="7454"/>
                      </a:cubicBezTo>
                      <a:cubicBezTo>
                        <a:pt x="15901" y="6372"/>
                        <a:pt x="15777" y="5294"/>
                        <a:pt x="15579" y="4230"/>
                      </a:cubicBezTo>
                      <a:lnTo>
                        <a:pt x="14116" y="3909"/>
                      </a:lnTo>
                      <a:lnTo>
                        <a:pt x="13990" y="4081"/>
                      </a:lnTo>
                      <a:cubicBezTo>
                        <a:pt x="13024" y="5744"/>
                        <a:pt x="12504" y="6237"/>
                        <a:pt x="11115" y="5767"/>
                      </a:cubicBezTo>
                      <a:cubicBezTo>
                        <a:pt x="10389" y="5513"/>
                        <a:pt x="9684" y="5202"/>
                        <a:pt x="9006" y="4838"/>
                      </a:cubicBezTo>
                      <a:cubicBezTo>
                        <a:pt x="6577" y="3574"/>
                        <a:pt x="4171" y="2385"/>
                        <a:pt x="1816" y="996"/>
                      </a:cubicBezTo>
                      <a:lnTo>
                        <a:pt x="353" y="675"/>
                      </a:lnTo>
                      <a:cubicBezTo>
                        <a:pt x="1087" y="1803"/>
                        <a:pt x="2235" y="2596"/>
                        <a:pt x="3549" y="2882"/>
                      </a:cubicBezTo>
                      <a:cubicBezTo>
                        <a:pt x="5963" y="3330"/>
                        <a:pt x="7940" y="5060"/>
                        <a:pt x="8704" y="7394"/>
                      </a:cubicBezTo>
                      <a:cubicBezTo>
                        <a:pt x="9416" y="7653"/>
                        <a:pt x="10146" y="7860"/>
                        <a:pt x="10887" y="8012"/>
                      </a:cubicBezTo>
                      <a:cubicBezTo>
                        <a:pt x="12201" y="8107"/>
                        <a:pt x="13484" y="8457"/>
                        <a:pt x="14664" y="90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4" name="Freeform 5163">
                  <a:extLst>
                    <a:ext uri="{FF2B5EF4-FFF2-40B4-BE49-F238E27FC236}">
                      <a16:creationId xmlns:a16="http://schemas.microsoft.com/office/drawing/2014/main" id="{74C4BEA9-163C-60CF-08A2-AEC4390EAA43}"/>
                    </a:ext>
                  </a:extLst>
                </p:cNvPr>
                <p:cNvSpPr/>
                <p:nvPr/>
              </p:nvSpPr>
              <p:spPr>
                <a:xfrm rot="-780000">
                  <a:off x="1698936" y="3982000"/>
                  <a:ext cx="10144" cy="3247"/>
                </a:xfrm>
                <a:custGeom>
                  <a:avLst/>
                  <a:gdLst>
                    <a:gd name="connsiteX0" fmla="*/ 3506 w 10144"/>
                    <a:gd name="connsiteY0" fmla="*/ 1221 h 3247"/>
                    <a:gd name="connsiteX1" fmla="*/ 2191 w 10144"/>
                    <a:gd name="connsiteY1" fmla="*/ 678 h 3247"/>
                    <a:gd name="connsiteX2" fmla="*/ 1648 w 10144"/>
                    <a:gd name="connsiteY2" fmla="*/ 729 h 3247"/>
                    <a:gd name="connsiteX3" fmla="*/ 356 w 10144"/>
                    <a:gd name="connsiteY3" fmla="*/ 928 h 3247"/>
                    <a:gd name="connsiteX4" fmla="*/ 779 w 10144"/>
                    <a:gd name="connsiteY4" fmla="*/ 1472 h 3247"/>
                    <a:gd name="connsiteX5" fmla="*/ 1002 w 10144"/>
                    <a:gd name="connsiteY5" fmla="*/ 1793 h 3247"/>
                    <a:gd name="connsiteX6" fmla="*/ 4574 w 10144"/>
                    <a:gd name="connsiteY6" fmla="*/ 3925 h 3247"/>
                    <a:gd name="connsiteX7" fmla="*/ 6237 w 10144"/>
                    <a:gd name="connsiteY7" fmla="*/ 3428 h 3247"/>
                    <a:gd name="connsiteX8" fmla="*/ 7797 w 10144"/>
                    <a:gd name="connsiteY8" fmla="*/ 3726 h 3247"/>
                    <a:gd name="connsiteX9" fmla="*/ 10501 w 10144"/>
                    <a:gd name="connsiteY9" fmla="*/ 2285 h 3247"/>
                    <a:gd name="connsiteX10" fmla="*/ 8666 w 10144"/>
                    <a:gd name="connsiteY10" fmla="*/ 2137 h 3247"/>
                    <a:gd name="connsiteX11" fmla="*/ 3506 w 10144"/>
                    <a:gd name="connsiteY11" fmla="*/ 1221 h 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44" h="3247">
                      <a:moveTo>
                        <a:pt x="3506" y="1221"/>
                      </a:moveTo>
                      <a:cubicBezTo>
                        <a:pt x="3083" y="1049"/>
                        <a:pt x="2637" y="850"/>
                        <a:pt x="2191" y="678"/>
                      </a:cubicBezTo>
                      <a:lnTo>
                        <a:pt x="1648" y="729"/>
                      </a:lnTo>
                      <a:cubicBezTo>
                        <a:pt x="1253" y="803"/>
                        <a:pt x="756" y="826"/>
                        <a:pt x="356" y="928"/>
                      </a:cubicBezTo>
                      <a:lnTo>
                        <a:pt x="779" y="1472"/>
                      </a:lnTo>
                      <a:lnTo>
                        <a:pt x="1002" y="1793"/>
                      </a:lnTo>
                      <a:cubicBezTo>
                        <a:pt x="2168" y="2536"/>
                        <a:pt x="3357" y="3233"/>
                        <a:pt x="4574" y="3925"/>
                      </a:cubicBezTo>
                      <a:cubicBezTo>
                        <a:pt x="5111" y="3707"/>
                        <a:pt x="5668" y="3541"/>
                        <a:pt x="6237" y="3428"/>
                      </a:cubicBezTo>
                      <a:cubicBezTo>
                        <a:pt x="6774" y="3394"/>
                        <a:pt x="7311" y="3496"/>
                        <a:pt x="7797" y="3726"/>
                      </a:cubicBezTo>
                      <a:cubicBezTo>
                        <a:pt x="8541" y="2995"/>
                        <a:pt x="9480" y="2495"/>
                        <a:pt x="10501" y="2285"/>
                      </a:cubicBezTo>
                      <a:cubicBezTo>
                        <a:pt x="9898" y="2154"/>
                        <a:pt x="9281" y="2104"/>
                        <a:pt x="8666" y="2137"/>
                      </a:cubicBezTo>
                      <a:cubicBezTo>
                        <a:pt x="6894" y="2317"/>
                        <a:pt x="5108" y="1999"/>
                        <a:pt x="3506" y="122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5" name="Freeform 5164">
                  <a:extLst>
                    <a:ext uri="{FF2B5EF4-FFF2-40B4-BE49-F238E27FC236}">
                      <a16:creationId xmlns:a16="http://schemas.microsoft.com/office/drawing/2014/main" id="{0277D9AD-E916-38B7-B6D5-27999E532F62}"/>
                    </a:ext>
                  </a:extLst>
                </p:cNvPr>
                <p:cNvSpPr/>
                <p:nvPr/>
              </p:nvSpPr>
              <p:spPr>
                <a:xfrm rot="-780000">
                  <a:off x="1676395" y="3967689"/>
                  <a:ext cx="14663" cy="12828"/>
                </a:xfrm>
                <a:custGeom>
                  <a:avLst/>
                  <a:gdLst>
                    <a:gd name="connsiteX0" fmla="*/ 970 w 14663"/>
                    <a:gd name="connsiteY0" fmla="*/ 1279 h 12828"/>
                    <a:gd name="connsiteX1" fmla="*/ 5332 w 14663"/>
                    <a:gd name="connsiteY1" fmla="*/ 6785 h 12828"/>
                    <a:gd name="connsiteX2" fmla="*/ 5852 w 14663"/>
                    <a:gd name="connsiteY2" fmla="*/ 8941 h 12828"/>
                    <a:gd name="connsiteX3" fmla="*/ 8035 w 14663"/>
                    <a:gd name="connsiteY3" fmla="*/ 12412 h 12828"/>
                    <a:gd name="connsiteX4" fmla="*/ 8606 w 14663"/>
                    <a:gd name="connsiteY4" fmla="*/ 13503 h 12828"/>
                    <a:gd name="connsiteX5" fmla="*/ 11779 w 14663"/>
                    <a:gd name="connsiteY5" fmla="*/ 13480 h 12828"/>
                    <a:gd name="connsiteX6" fmla="*/ 11876 w 14663"/>
                    <a:gd name="connsiteY6" fmla="*/ 13503 h 12828"/>
                    <a:gd name="connsiteX7" fmla="*/ 11899 w 14663"/>
                    <a:gd name="connsiteY7" fmla="*/ 13355 h 12828"/>
                    <a:gd name="connsiteX8" fmla="*/ 14552 w 14663"/>
                    <a:gd name="connsiteY8" fmla="*/ 12983 h 12828"/>
                    <a:gd name="connsiteX9" fmla="*/ 15016 w 14663"/>
                    <a:gd name="connsiteY9" fmla="*/ 13406 h 12828"/>
                    <a:gd name="connsiteX10" fmla="*/ 12735 w 14663"/>
                    <a:gd name="connsiteY10" fmla="*/ 11222 h 12828"/>
                    <a:gd name="connsiteX11" fmla="*/ 12238 w 14663"/>
                    <a:gd name="connsiteY11" fmla="*/ 10874 h 12828"/>
                    <a:gd name="connsiteX12" fmla="*/ 10678 w 14663"/>
                    <a:gd name="connsiteY12" fmla="*/ 8764 h 12828"/>
                    <a:gd name="connsiteX13" fmla="*/ 12512 w 14663"/>
                    <a:gd name="connsiteY13" fmla="*/ 8300 h 12828"/>
                    <a:gd name="connsiteX14" fmla="*/ 13256 w 14663"/>
                    <a:gd name="connsiteY14" fmla="*/ 8472 h 12828"/>
                    <a:gd name="connsiteX15" fmla="*/ 8100 w 14663"/>
                    <a:gd name="connsiteY15" fmla="*/ 3960 h 12828"/>
                    <a:gd name="connsiteX16" fmla="*/ 4904 w 14663"/>
                    <a:gd name="connsiteY16" fmla="*/ 1753 h 12828"/>
                    <a:gd name="connsiteX17" fmla="*/ 352 w 14663"/>
                    <a:gd name="connsiteY17" fmla="*/ 675 h 12828"/>
                    <a:gd name="connsiteX18" fmla="*/ 352 w 14663"/>
                    <a:gd name="connsiteY18" fmla="*/ 726 h 12828"/>
                    <a:gd name="connsiteX19" fmla="*/ 970 w 14663"/>
                    <a:gd name="connsiteY19" fmla="*/ 1279 h 1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3" h="12828">
                      <a:moveTo>
                        <a:pt x="970" y="1279"/>
                      </a:moveTo>
                      <a:cubicBezTo>
                        <a:pt x="3029" y="2542"/>
                        <a:pt x="4574" y="4492"/>
                        <a:pt x="5332" y="6785"/>
                      </a:cubicBezTo>
                      <a:cubicBezTo>
                        <a:pt x="5530" y="7504"/>
                        <a:pt x="5703" y="8222"/>
                        <a:pt x="5852" y="8941"/>
                      </a:cubicBezTo>
                      <a:cubicBezTo>
                        <a:pt x="6780" y="9958"/>
                        <a:pt x="7520" y="11134"/>
                        <a:pt x="8035" y="12412"/>
                      </a:cubicBezTo>
                      <a:cubicBezTo>
                        <a:pt x="8190" y="12793"/>
                        <a:pt x="8382" y="13158"/>
                        <a:pt x="8606" y="13503"/>
                      </a:cubicBezTo>
                      <a:cubicBezTo>
                        <a:pt x="9648" y="13257"/>
                        <a:pt x="10733" y="13249"/>
                        <a:pt x="11779" y="13480"/>
                      </a:cubicBezTo>
                      <a:lnTo>
                        <a:pt x="11876" y="13503"/>
                      </a:lnTo>
                      <a:lnTo>
                        <a:pt x="11899" y="13355"/>
                      </a:lnTo>
                      <a:cubicBezTo>
                        <a:pt x="12322" y="12114"/>
                        <a:pt x="13460" y="11961"/>
                        <a:pt x="14552" y="12983"/>
                      </a:cubicBezTo>
                      <a:lnTo>
                        <a:pt x="15016" y="13406"/>
                      </a:lnTo>
                      <a:cubicBezTo>
                        <a:pt x="14478" y="12476"/>
                        <a:pt x="13687" y="11719"/>
                        <a:pt x="12735" y="11222"/>
                      </a:cubicBezTo>
                      <a:cubicBezTo>
                        <a:pt x="12556" y="11126"/>
                        <a:pt x="12389" y="11009"/>
                        <a:pt x="12238" y="10874"/>
                      </a:cubicBezTo>
                      <a:lnTo>
                        <a:pt x="10678" y="8764"/>
                      </a:lnTo>
                      <a:cubicBezTo>
                        <a:pt x="11252" y="8488"/>
                        <a:pt x="11876" y="8330"/>
                        <a:pt x="12512" y="8300"/>
                      </a:cubicBezTo>
                      <a:cubicBezTo>
                        <a:pt x="12765" y="8334"/>
                        <a:pt x="13014" y="8391"/>
                        <a:pt x="13256" y="8472"/>
                      </a:cubicBezTo>
                      <a:cubicBezTo>
                        <a:pt x="12492" y="6138"/>
                        <a:pt x="10514" y="4408"/>
                        <a:pt x="8100" y="3960"/>
                      </a:cubicBezTo>
                      <a:cubicBezTo>
                        <a:pt x="6786" y="3674"/>
                        <a:pt x="5638" y="2881"/>
                        <a:pt x="4904" y="1753"/>
                      </a:cubicBezTo>
                      <a:lnTo>
                        <a:pt x="352" y="675"/>
                      </a:lnTo>
                      <a:lnTo>
                        <a:pt x="352" y="726"/>
                      </a:lnTo>
                      <a:cubicBezTo>
                        <a:pt x="547" y="924"/>
                        <a:pt x="753" y="1108"/>
                        <a:pt x="970" y="12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6" name="Freeform 5165">
                  <a:extLst>
                    <a:ext uri="{FF2B5EF4-FFF2-40B4-BE49-F238E27FC236}">
                      <a16:creationId xmlns:a16="http://schemas.microsoft.com/office/drawing/2014/main" id="{AF7E45E7-C6DC-71AA-D671-7950C52DA656}"/>
                    </a:ext>
                  </a:extLst>
                </p:cNvPr>
                <p:cNvSpPr/>
                <p:nvPr/>
              </p:nvSpPr>
              <p:spPr>
                <a:xfrm rot="-780000">
                  <a:off x="1695388" y="3969001"/>
                  <a:ext cx="5996" cy="6002"/>
                </a:xfrm>
                <a:custGeom>
                  <a:avLst/>
                  <a:gdLst>
                    <a:gd name="connsiteX0" fmla="*/ 356 w 5996"/>
                    <a:gd name="connsiteY0" fmla="*/ 5638 h 6002"/>
                    <a:gd name="connsiteX1" fmla="*/ 2019 w 5996"/>
                    <a:gd name="connsiteY1" fmla="*/ 6678 h 6002"/>
                    <a:gd name="connsiteX2" fmla="*/ 1819 w 5996"/>
                    <a:gd name="connsiteY2" fmla="*/ 5661 h 6002"/>
                    <a:gd name="connsiteX3" fmla="*/ 2511 w 5996"/>
                    <a:gd name="connsiteY3" fmla="*/ 4666 h 6002"/>
                    <a:gd name="connsiteX4" fmla="*/ 4569 w 5996"/>
                    <a:gd name="connsiteY4" fmla="*/ 4518 h 6002"/>
                    <a:gd name="connsiteX5" fmla="*/ 6352 w 5996"/>
                    <a:gd name="connsiteY5" fmla="*/ 4541 h 6002"/>
                    <a:gd name="connsiteX6" fmla="*/ 5038 w 5996"/>
                    <a:gd name="connsiteY6" fmla="*/ 1642 h 6002"/>
                    <a:gd name="connsiteX7" fmla="*/ 1048 w 5996"/>
                    <a:gd name="connsiteY7" fmla="*/ 675 h 6002"/>
                    <a:gd name="connsiteX8" fmla="*/ 1419 w 5996"/>
                    <a:gd name="connsiteY8" fmla="*/ 3900 h 6002"/>
                    <a:gd name="connsiteX9" fmla="*/ 356 w 5996"/>
                    <a:gd name="connsiteY9" fmla="*/ 5638 h 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96" h="6002">
                      <a:moveTo>
                        <a:pt x="356" y="5638"/>
                      </a:moveTo>
                      <a:cubicBezTo>
                        <a:pt x="935" y="5943"/>
                        <a:pt x="1491" y="6291"/>
                        <a:pt x="2019" y="6678"/>
                      </a:cubicBezTo>
                      <a:cubicBezTo>
                        <a:pt x="1914" y="6348"/>
                        <a:pt x="1847" y="6006"/>
                        <a:pt x="1819" y="5661"/>
                      </a:cubicBezTo>
                      <a:cubicBezTo>
                        <a:pt x="1845" y="5226"/>
                        <a:pt x="2112" y="4842"/>
                        <a:pt x="2511" y="4666"/>
                      </a:cubicBezTo>
                      <a:cubicBezTo>
                        <a:pt x="3177" y="4467"/>
                        <a:pt x="3880" y="4416"/>
                        <a:pt x="4569" y="4518"/>
                      </a:cubicBezTo>
                      <a:cubicBezTo>
                        <a:pt x="5155" y="4651"/>
                        <a:pt x="5763" y="4659"/>
                        <a:pt x="6352" y="4541"/>
                      </a:cubicBezTo>
                      <a:cubicBezTo>
                        <a:pt x="5496" y="3825"/>
                        <a:pt x="5012" y="2758"/>
                        <a:pt x="5038" y="1642"/>
                      </a:cubicBezTo>
                      <a:lnTo>
                        <a:pt x="1048" y="675"/>
                      </a:lnTo>
                      <a:cubicBezTo>
                        <a:pt x="1246" y="1740"/>
                        <a:pt x="1371" y="2818"/>
                        <a:pt x="1419" y="3900"/>
                      </a:cubicBezTo>
                      <a:cubicBezTo>
                        <a:pt x="1351" y="4612"/>
                        <a:pt x="959" y="5253"/>
                        <a:pt x="356" y="56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7" name="Freeform 5166">
                  <a:extLst>
                    <a:ext uri="{FF2B5EF4-FFF2-40B4-BE49-F238E27FC236}">
                      <a16:creationId xmlns:a16="http://schemas.microsoft.com/office/drawing/2014/main" id="{6288696D-E675-F0A0-C1EE-AB5C20EFDD36}"/>
                    </a:ext>
                  </a:extLst>
                </p:cNvPr>
                <p:cNvSpPr/>
                <p:nvPr/>
              </p:nvSpPr>
              <p:spPr>
                <a:xfrm rot="-780000">
                  <a:off x="1700815" y="3972830"/>
                  <a:ext cx="8123" cy="6133"/>
                </a:xfrm>
                <a:custGeom>
                  <a:avLst/>
                  <a:gdLst>
                    <a:gd name="connsiteX0" fmla="*/ 4421 w 8123"/>
                    <a:gd name="connsiteY0" fmla="*/ 1024 h 6133"/>
                    <a:gd name="connsiteX1" fmla="*/ 3106 w 8123"/>
                    <a:gd name="connsiteY1" fmla="*/ 676 h 6133"/>
                    <a:gd name="connsiteX2" fmla="*/ 2981 w 8123"/>
                    <a:gd name="connsiteY2" fmla="*/ 676 h 6133"/>
                    <a:gd name="connsiteX3" fmla="*/ 1866 w 8123"/>
                    <a:gd name="connsiteY3" fmla="*/ 1991 h 6133"/>
                    <a:gd name="connsiteX4" fmla="*/ 1049 w 8123"/>
                    <a:gd name="connsiteY4" fmla="*/ 3701 h 6133"/>
                    <a:gd name="connsiteX5" fmla="*/ 357 w 8123"/>
                    <a:gd name="connsiteY5" fmla="*/ 4198 h 6133"/>
                    <a:gd name="connsiteX6" fmla="*/ 877 w 8123"/>
                    <a:gd name="connsiteY6" fmla="*/ 4844 h 6133"/>
                    <a:gd name="connsiteX7" fmla="*/ 1249 w 8123"/>
                    <a:gd name="connsiteY7" fmla="*/ 5415 h 6133"/>
                    <a:gd name="connsiteX8" fmla="*/ 1792 w 8123"/>
                    <a:gd name="connsiteY8" fmla="*/ 6809 h 6133"/>
                    <a:gd name="connsiteX9" fmla="*/ 4616 w 8123"/>
                    <a:gd name="connsiteY9" fmla="*/ 5843 h 6133"/>
                    <a:gd name="connsiteX10" fmla="*/ 8457 w 8123"/>
                    <a:gd name="connsiteY10" fmla="*/ 2618 h 6133"/>
                    <a:gd name="connsiteX11" fmla="*/ 8480 w 8123"/>
                    <a:gd name="connsiteY11" fmla="*/ 2595 h 6133"/>
                    <a:gd name="connsiteX12" fmla="*/ 7640 w 8123"/>
                    <a:gd name="connsiteY12" fmla="*/ 1666 h 6133"/>
                    <a:gd name="connsiteX13" fmla="*/ 4421 w 8123"/>
                    <a:gd name="connsiteY13" fmla="*/ 1024 h 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23" h="6133">
                      <a:moveTo>
                        <a:pt x="4421" y="1024"/>
                      </a:moveTo>
                      <a:cubicBezTo>
                        <a:pt x="4004" y="839"/>
                        <a:pt x="3560" y="722"/>
                        <a:pt x="3106" y="676"/>
                      </a:cubicBezTo>
                      <a:lnTo>
                        <a:pt x="2981" y="676"/>
                      </a:lnTo>
                      <a:cubicBezTo>
                        <a:pt x="2386" y="699"/>
                        <a:pt x="2052" y="1141"/>
                        <a:pt x="1866" y="1991"/>
                      </a:cubicBezTo>
                      <a:cubicBezTo>
                        <a:pt x="1722" y="2613"/>
                        <a:pt x="1443" y="3197"/>
                        <a:pt x="1049" y="3701"/>
                      </a:cubicBezTo>
                      <a:cubicBezTo>
                        <a:pt x="876" y="3934"/>
                        <a:pt x="634" y="4109"/>
                        <a:pt x="357" y="4198"/>
                      </a:cubicBezTo>
                      <a:lnTo>
                        <a:pt x="877" y="4844"/>
                      </a:lnTo>
                      <a:lnTo>
                        <a:pt x="1249" y="5415"/>
                      </a:lnTo>
                      <a:cubicBezTo>
                        <a:pt x="1515" y="5842"/>
                        <a:pt x="1699" y="6315"/>
                        <a:pt x="1792" y="6809"/>
                      </a:cubicBezTo>
                      <a:cubicBezTo>
                        <a:pt x="2815" y="6815"/>
                        <a:pt x="3811" y="6474"/>
                        <a:pt x="4616" y="5843"/>
                      </a:cubicBezTo>
                      <a:cubicBezTo>
                        <a:pt x="6029" y="4937"/>
                        <a:pt x="7321" y="3854"/>
                        <a:pt x="8457" y="2618"/>
                      </a:cubicBezTo>
                      <a:lnTo>
                        <a:pt x="8480" y="2595"/>
                      </a:lnTo>
                      <a:cubicBezTo>
                        <a:pt x="8231" y="2258"/>
                        <a:pt x="7950" y="1947"/>
                        <a:pt x="7640" y="1666"/>
                      </a:cubicBezTo>
                      <a:cubicBezTo>
                        <a:pt x="6531" y="1715"/>
                        <a:pt x="5426" y="1496"/>
                        <a:pt x="4421" y="10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8" name="Freeform 5167">
                  <a:extLst>
                    <a:ext uri="{FF2B5EF4-FFF2-40B4-BE49-F238E27FC236}">
                      <a16:creationId xmlns:a16="http://schemas.microsoft.com/office/drawing/2014/main" id="{6C9DE673-D984-DAD6-1519-830C522026FD}"/>
                    </a:ext>
                  </a:extLst>
                </p:cNvPr>
                <p:cNvSpPr/>
                <p:nvPr/>
              </p:nvSpPr>
              <p:spPr>
                <a:xfrm rot="-780000">
                  <a:off x="1687859" y="3992828"/>
                  <a:ext cx="6391" cy="5208"/>
                </a:xfrm>
                <a:custGeom>
                  <a:avLst/>
                  <a:gdLst>
                    <a:gd name="connsiteX0" fmla="*/ 5840 w 6391"/>
                    <a:gd name="connsiteY0" fmla="*/ 5865 h 5208"/>
                    <a:gd name="connsiteX1" fmla="*/ 5863 w 6391"/>
                    <a:gd name="connsiteY1" fmla="*/ 5888 h 5208"/>
                    <a:gd name="connsiteX2" fmla="*/ 5721 w 6391"/>
                    <a:gd name="connsiteY2" fmla="*/ 1291 h 5208"/>
                    <a:gd name="connsiteX3" fmla="*/ 5218 w 6391"/>
                    <a:gd name="connsiteY3" fmla="*/ 903 h 5208"/>
                    <a:gd name="connsiteX4" fmla="*/ 3606 w 6391"/>
                    <a:gd name="connsiteY4" fmla="*/ 829 h 5208"/>
                    <a:gd name="connsiteX5" fmla="*/ 355 w 6391"/>
                    <a:gd name="connsiteY5" fmla="*/ 1400 h 5208"/>
                    <a:gd name="connsiteX6" fmla="*/ 4916 w 6391"/>
                    <a:gd name="connsiteY6" fmla="*/ 5582 h 5208"/>
                    <a:gd name="connsiteX7" fmla="*/ 5840 w 6391"/>
                    <a:gd name="connsiteY7" fmla="*/ 5865 h 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1" h="5208">
                      <a:moveTo>
                        <a:pt x="5840" y="5865"/>
                      </a:moveTo>
                      <a:lnTo>
                        <a:pt x="5863" y="5888"/>
                      </a:lnTo>
                      <a:cubicBezTo>
                        <a:pt x="7093" y="4579"/>
                        <a:pt x="7030" y="2521"/>
                        <a:pt x="5721" y="1291"/>
                      </a:cubicBezTo>
                      <a:cubicBezTo>
                        <a:pt x="5567" y="1145"/>
                        <a:pt x="5398" y="1015"/>
                        <a:pt x="5218" y="903"/>
                      </a:cubicBezTo>
                      <a:cubicBezTo>
                        <a:pt x="4720" y="634"/>
                        <a:pt x="4127" y="606"/>
                        <a:pt x="3606" y="829"/>
                      </a:cubicBezTo>
                      <a:cubicBezTo>
                        <a:pt x="2622" y="1392"/>
                        <a:pt x="1472" y="1594"/>
                        <a:pt x="355" y="1400"/>
                      </a:cubicBezTo>
                      <a:cubicBezTo>
                        <a:pt x="1748" y="2766"/>
                        <a:pt x="3253" y="4188"/>
                        <a:pt x="4916" y="5582"/>
                      </a:cubicBezTo>
                      <a:cubicBezTo>
                        <a:pt x="5181" y="5642"/>
                        <a:pt x="5478" y="5740"/>
                        <a:pt x="5840" y="586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69" name="Freeform 5168">
                  <a:extLst>
                    <a:ext uri="{FF2B5EF4-FFF2-40B4-BE49-F238E27FC236}">
                      <a16:creationId xmlns:a16="http://schemas.microsoft.com/office/drawing/2014/main" id="{27BA23A8-4902-3319-5EE2-32C947CFF7AE}"/>
                    </a:ext>
                  </a:extLst>
                </p:cNvPr>
                <p:cNvSpPr/>
                <p:nvPr/>
              </p:nvSpPr>
              <p:spPr>
                <a:xfrm rot="-780000">
                  <a:off x="1709564" y="3987732"/>
                  <a:ext cx="1765" cy="2429"/>
                </a:xfrm>
                <a:custGeom>
                  <a:avLst/>
                  <a:gdLst>
                    <a:gd name="connsiteX0" fmla="*/ 758 w 1765"/>
                    <a:gd name="connsiteY0" fmla="*/ 1073 h 2429"/>
                    <a:gd name="connsiteX1" fmla="*/ 558 w 1765"/>
                    <a:gd name="connsiteY1" fmla="*/ 1125 h 2429"/>
                    <a:gd name="connsiteX2" fmla="*/ 358 w 1765"/>
                    <a:gd name="connsiteY2" fmla="*/ 3108 h 2429"/>
                    <a:gd name="connsiteX3" fmla="*/ 2119 w 1765"/>
                    <a:gd name="connsiteY3" fmla="*/ 1348 h 2429"/>
                    <a:gd name="connsiteX4" fmla="*/ 1622 w 1765"/>
                    <a:gd name="connsiteY4" fmla="*/ 679 h 2429"/>
                    <a:gd name="connsiteX5" fmla="*/ 758 w 1765"/>
                    <a:gd name="connsiteY5" fmla="*/ 1073 h 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 h="2429">
                      <a:moveTo>
                        <a:pt x="758" y="1073"/>
                      </a:moveTo>
                      <a:lnTo>
                        <a:pt x="558" y="1125"/>
                      </a:lnTo>
                      <a:lnTo>
                        <a:pt x="358" y="3108"/>
                      </a:lnTo>
                      <a:cubicBezTo>
                        <a:pt x="1422" y="2686"/>
                        <a:pt x="2193" y="1942"/>
                        <a:pt x="2119" y="1348"/>
                      </a:cubicBezTo>
                      <a:cubicBezTo>
                        <a:pt x="2030" y="1076"/>
                        <a:pt x="1856" y="841"/>
                        <a:pt x="1622" y="679"/>
                      </a:cubicBezTo>
                      <a:cubicBezTo>
                        <a:pt x="1355" y="853"/>
                        <a:pt x="1064" y="986"/>
                        <a:pt x="758" y="10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0" name="Freeform 5169">
                  <a:extLst>
                    <a:ext uri="{FF2B5EF4-FFF2-40B4-BE49-F238E27FC236}">
                      <a16:creationId xmlns:a16="http://schemas.microsoft.com/office/drawing/2014/main" id="{D4F1E3E0-27DA-BE94-0EFA-6E882B952AB3}"/>
                    </a:ext>
                  </a:extLst>
                </p:cNvPr>
                <p:cNvSpPr/>
                <p:nvPr/>
              </p:nvSpPr>
              <p:spPr>
                <a:xfrm rot="-780000">
                  <a:off x="1750468" y="4009920"/>
                  <a:ext cx="3870" cy="3671"/>
                </a:xfrm>
                <a:custGeom>
                  <a:avLst/>
                  <a:gdLst>
                    <a:gd name="connsiteX0" fmla="*/ 2109 w 3870"/>
                    <a:gd name="connsiteY0" fmla="*/ 883 h 3671"/>
                    <a:gd name="connsiteX1" fmla="*/ 716 w 3870"/>
                    <a:gd name="connsiteY1" fmla="*/ 683 h 3671"/>
                    <a:gd name="connsiteX2" fmla="*/ 493 w 3870"/>
                    <a:gd name="connsiteY2" fmla="*/ 1974 h 3671"/>
                    <a:gd name="connsiteX3" fmla="*/ 567 w 3870"/>
                    <a:gd name="connsiteY3" fmla="*/ 3215 h 3671"/>
                    <a:gd name="connsiteX4" fmla="*/ 4237 w 3870"/>
                    <a:gd name="connsiteY4" fmla="*/ 4353 h 3671"/>
                    <a:gd name="connsiteX5" fmla="*/ 2109 w 3870"/>
                    <a:gd name="connsiteY5" fmla="*/ 883 h 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0" h="3671">
                      <a:moveTo>
                        <a:pt x="2109" y="883"/>
                      </a:moveTo>
                      <a:cubicBezTo>
                        <a:pt x="1659" y="741"/>
                        <a:pt x="1188" y="674"/>
                        <a:pt x="716" y="683"/>
                      </a:cubicBezTo>
                      <a:cubicBezTo>
                        <a:pt x="665" y="1106"/>
                        <a:pt x="544" y="1524"/>
                        <a:pt x="493" y="1974"/>
                      </a:cubicBezTo>
                      <a:cubicBezTo>
                        <a:pt x="442" y="2425"/>
                        <a:pt x="196" y="3066"/>
                        <a:pt x="567" y="3215"/>
                      </a:cubicBezTo>
                      <a:cubicBezTo>
                        <a:pt x="1761" y="3683"/>
                        <a:pt x="2988" y="4063"/>
                        <a:pt x="4237" y="4353"/>
                      </a:cubicBezTo>
                      <a:cubicBezTo>
                        <a:pt x="3898" y="2815"/>
                        <a:pt x="3038" y="1199"/>
                        <a:pt x="2109" y="88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1" name="Freeform 5170">
                  <a:extLst>
                    <a:ext uri="{FF2B5EF4-FFF2-40B4-BE49-F238E27FC236}">
                      <a16:creationId xmlns:a16="http://schemas.microsoft.com/office/drawing/2014/main" id="{F57EBFFD-B1BD-6B14-A36D-2092C9E8E010}"/>
                    </a:ext>
                  </a:extLst>
                </p:cNvPr>
                <p:cNvSpPr/>
                <p:nvPr/>
              </p:nvSpPr>
              <p:spPr>
                <a:xfrm rot="-780000">
                  <a:off x="1738235" y="4009827"/>
                  <a:ext cx="1532" cy="464"/>
                </a:xfrm>
                <a:custGeom>
                  <a:avLst/>
                  <a:gdLst>
                    <a:gd name="connsiteX0" fmla="*/ 1896 w 1532"/>
                    <a:gd name="connsiteY0" fmla="*/ 1147 h 464"/>
                    <a:gd name="connsiteX1" fmla="*/ 1353 w 1532"/>
                    <a:gd name="connsiteY1" fmla="*/ 682 h 464"/>
                    <a:gd name="connsiteX2" fmla="*/ 364 w 1532"/>
                    <a:gd name="connsiteY2" fmla="*/ 757 h 464"/>
                  </a:gdLst>
                  <a:ahLst/>
                  <a:cxnLst>
                    <a:cxn ang="0">
                      <a:pos x="connsiteX0" y="connsiteY0"/>
                    </a:cxn>
                    <a:cxn ang="0">
                      <a:pos x="connsiteX1" y="connsiteY1"/>
                    </a:cxn>
                    <a:cxn ang="0">
                      <a:pos x="connsiteX2" y="connsiteY2"/>
                    </a:cxn>
                  </a:cxnLst>
                  <a:rect l="l" t="t" r="r" b="b"/>
                  <a:pathLst>
                    <a:path w="1532" h="464">
                      <a:moveTo>
                        <a:pt x="1896" y="1147"/>
                      </a:moveTo>
                      <a:cubicBezTo>
                        <a:pt x="1737" y="968"/>
                        <a:pt x="1554" y="812"/>
                        <a:pt x="1353" y="682"/>
                      </a:cubicBezTo>
                      <a:cubicBezTo>
                        <a:pt x="1022" y="681"/>
                        <a:pt x="691" y="706"/>
                        <a:pt x="364" y="7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2" name="Freeform 5171">
                  <a:extLst>
                    <a:ext uri="{FF2B5EF4-FFF2-40B4-BE49-F238E27FC236}">
                      <a16:creationId xmlns:a16="http://schemas.microsoft.com/office/drawing/2014/main" id="{7F4F0072-3530-5EB8-DA1F-5792D37DAB03}"/>
                    </a:ext>
                  </a:extLst>
                </p:cNvPr>
                <p:cNvSpPr/>
                <p:nvPr/>
              </p:nvSpPr>
              <p:spPr>
                <a:xfrm rot="-780000">
                  <a:off x="1737215" y="4012386"/>
                  <a:ext cx="8848" cy="4596"/>
                </a:xfrm>
                <a:custGeom>
                  <a:avLst/>
                  <a:gdLst>
                    <a:gd name="connsiteX0" fmla="*/ 675 w 8848"/>
                    <a:gd name="connsiteY0" fmla="*/ 2550 h 4596"/>
                    <a:gd name="connsiteX1" fmla="*/ 1046 w 8848"/>
                    <a:gd name="connsiteY1" fmla="*/ 2550 h 4596"/>
                    <a:gd name="connsiteX2" fmla="*/ 3833 w 8848"/>
                    <a:gd name="connsiteY2" fmla="*/ 3517 h 4596"/>
                    <a:gd name="connsiteX3" fmla="*/ 4762 w 8848"/>
                    <a:gd name="connsiteY3" fmla="*/ 5106 h 4596"/>
                    <a:gd name="connsiteX4" fmla="*/ 6323 w 8848"/>
                    <a:gd name="connsiteY4" fmla="*/ 5008 h 4596"/>
                    <a:gd name="connsiteX5" fmla="*/ 8603 w 8848"/>
                    <a:gd name="connsiteY5" fmla="*/ 3944 h 4596"/>
                    <a:gd name="connsiteX6" fmla="*/ 8729 w 8848"/>
                    <a:gd name="connsiteY6" fmla="*/ 2927 h 4596"/>
                    <a:gd name="connsiteX7" fmla="*/ 7800 w 8848"/>
                    <a:gd name="connsiteY7" fmla="*/ 2183 h 4596"/>
                    <a:gd name="connsiteX8" fmla="*/ 4702 w 8848"/>
                    <a:gd name="connsiteY8" fmla="*/ 1254 h 4596"/>
                    <a:gd name="connsiteX9" fmla="*/ 363 w 8848"/>
                    <a:gd name="connsiteY9" fmla="*/ 683 h 4596"/>
                    <a:gd name="connsiteX10" fmla="*/ 661 w 8848"/>
                    <a:gd name="connsiteY10" fmla="*/ 1612 h 4596"/>
                    <a:gd name="connsiteX11" fmla="*/ 675 w 8848"/>
                    <a:gd name="connsiteY11" fmla="*/ 2550 h 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8" h="4596">
                      <a:moveTo>
                        <a:pt x="675" y="2550"/>
                      </a:moveTo>
                      <a:cubicBezTo>
                        <a:pt x="798" y="2563"/>
                        <a:pt x="923" y="2563"/>
                        <a:pt x="1046" y="2550"/>
                      </a:cubicBezTo>
                      <a:cubicBezTo>
                        <a:pt x="2029" y="2691"/>
                        <a:pt x="2975" y="3019"/>
                        <a:pt x="3833" y="3517"/>
                      </a:cubicBezTo>
                      <a:cubicBezTo>
                        <a:pt x="4472" y="3770"/>
                        <a:pt x="4855" y="4426"/>
                        <a:pt x="4762" y="5106"/>
                      </a:cubicBezTo>
                      <a:cubicBezTo>
                        <a:pt x="5259" y="5368"/>
                        <a:pt x="5862" y="5331"/>
                        <a:pt x="6323" y="5008"/>
                      </a:cubicBezTo>
                      <a:cubicBezTo>
                        <a:pt x="7039" y="4566"/>
                        <a:pt x="7804" y="4210"/>
                        <a:pt x="8603" y="3944"/>
                      </a:cubicBezTo>
                      <a:cubicBezTo>
                        <a:pt x="9272" y="3670"/>
                        <a:pt x="9495" y="3424"/>
                        <a:pt x="8729" y="2927"/>
                      </a:cubicBezTo>
                      <a:cubicBezTo>
                        <a:pt x="8401" y="2703"/>
                        <a:pt x="8090" y="2454"/>
                        <a:pt x="7800" y="2183"/>
                      </a:cubicBezTo>
                      <a:cubicBezTo>
                        <a:pt x="6947" y="1446"/>
                        <a:pt x="5820" y="1108"/>
                        <a:pt x="4702" y="1254"/>
                      </a:cubicBezTo>
                      <a:cubicBezTo>
                        <a:pt x="3233" y="1318"/>
                        <a:pt x="1765" y="1124"/>
                        <a:pt x="363" y="683"/>
                      </a:cubicBezTo>
                      <a:cubicBezTo>
                        <a:pt x="509" y="975"/>
                        <a:pt x="610" y="1289"/>
                        <a:pt x="661" y="1612"/>
                      </a:cubicBezTo>
                      <a:cubicBezTo>
                        <a:pt x="695" y="1924"/>
                        <a:pt x="700" y="2238"/>
                        <a:pt x="675" y="25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3" name="Freeform 5172">
                  <a:extLst>
                    <a:ext uri="{FF2B5EF4-FFF2-40B4-BE49-F238E27FC236}">
                      <a16:creationId xmlns:a16="http://schemas.microsoft.com/office/drawing/2014/main" id="{5A5AD481-AF51-6F74-38F4-93327FA14716}"/>
                    </a:ext>
                  </a:extLst>
                </p:cNvPr>
                <p:cNvSpPr/>
                <p:nvPr/>
              </p:nvSpPr>
              <p:spPr>
                <a:xfrm rot="-780000">
                  <a:off x="1737472" y="4009666"/>
                  <a:ext cx="1681" cy="393"/>
                </a:xfrm>
                <a:custGeom>
                  <a:avLst/>
                  <a:gdLst>
                    <a:gd name="connsiteX0" fmla="*/ 363 w 1681"/>
                    <a:gd name="connsiteY0" fmla="*/ 904 h 393"/>
                    <a:gd name="connsiteX1" fmla="*/ 1056 w 1681"/>
                    <a:gd name="connsiteY1" fmla="*/ 1076 h 393"/>
                    <a:gd name="connsiteX2" fmla="*/ 2045 w 1681"/>
                    <a:gd name="connsiteY2" fmla="*/ 1002 h 393"/>
                    <a:gd name="connsiteX3" fmla="*/ 363 w 1681"/>
                    <a:gd name="connsiteY3" fmla="*/ 904 h 393"/>
                  </a:gdLst>
                  <a:ahLst/>
                  <a:cxnLst>
                    <a:cxn ang="0">
                      <a:pos x="connsiteX0" y="connsiteY0"/>
                    </a:cxn>
                    <a:cxn ang="0">
                      <a:pos x="connsiteX1" y="connsiteY1"/>
                    </a:cxn>
                    <a:cxn ang="0">
                      <a:pos x="connsiteX2" y="connsiteY2"/>
                    </a:cxn>
                    <a:cxn ang="0">
                      <a:pos x="connsiteX3" y="connsiteY3"/>
                    </a:cxn>
                  </a:cxnLst>
                  <a:rect l="l" t="t" r="r" b="b"/>
                  <a:pathLst>
                    <a:path w="1681" h="393">
                      <a:moveTo>
                        <a:pt x="363" y="904"/>
                      </a:moveTo>
                      <a:lnTo>
                        <a:pt x="1056" y="1076"/>
                      </a:lnTo>
                      <a:cubicBezTo>
                        <a:pt x="1383" y="1026"/>
                        <a:pt x="1714" y="1001"/>
                        <a:pt x="2045" y="1002"/>
                      </a:cubicBezTo>
                      <a:cubicBezTo>
                        <a:pt x="1562" y="615"/>
                        <a:pt x="887" y="576"/>
                        <a:pt x="363" y="90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4" name="Freeform 5173">
                  <a:extLst>
                    <a:ext uri="{FF2B5EF4-FFF2-40B4-BE49-F238E27FC236}">
                      <a16:creationId xmlns:a16="http://schemas.microsoft.com/office/drawing/2014/main" id="{4C09023D-32E7-321C-0A61-00D74D303FCF}"/>
                    </a:ext>
                  </a:extLst>
                </p:cNvPr>
                <p:cNvSpPr/>
                <p:nvPr/>
              </p:nvSpPr>
              <p:spPr>
                <a:xfrm rot="-780000">
                  <a:off x="1729473" y="4034435"/>
                  <a:ext cx="2378" cy="1628"/>
                </a:xfrm>
                <a:custGeom>
                  <a:avLst/>
                  <a:gdLst>
                    <a:gd name="connsiteX0" fmla="*/ 488 w 2378"/>
                    <a:gd name="connsiteY0" fmla="*/ 889 h 1628"/>
                    <a:gd name="connsiteX1" fmla="*/ 362 w 2378"/>
                    <a:gd name="connsiteY1" fmla="*/ 1186 h 1628"/>
                    <a:gd name="connsiteX2" fmla="*/ 1454 w 2378"/>
                    <a:gd name="connsiteY2" fmla="*/ 2115 h 1628"/>
                    <a:gd name="connsiteX3" fmla="*/ 1774 w 2378"/>
                    <a:gd name="connsiteY3" fmla="*/ 2190 h 1628"/>
                    <a:gd name="connsiteX4" fmla="*/ 2740 w 2378"/>
                    <a:gd name="connsiteY4" fmla="*/ 2315 h 1628"/>
                    <a:gd name="connsiteX5" fmla="*/ 2689 w 2378"/>
                    <a:gd name="connsiteY5" fmla="*/ 2241 h 1628"/>
                    <a:gd name="connsiteX6" fmla="*/ 488 w 2378"/>
                    <a:gd name="connsiteY6" fmla="*/ 889 h 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8" h="1628">
                      <a:moveTo>
                        <a:pt x="488" y="889"/>
                      </a:moveTo>
                      <a:lnTo>
                        <a:pt x="362" y="1186"/>
                      </a:lnTo>
                      <a:lnTo>
                        <a:pt x="1454" y="2115"/>
                      </a:lnTo>
                      <a:lnTo>
                        <a:pt x="1774" y="2190"/>
                      </a:lnTo>
                      <a:lnTo>
                        <a:pt x="2740" y="2315"/>
                      </a:lnTo>
                      <a:lnTo>
                        <a:pt x="2689" y="2241"/>
                      </a:lnTo>
                      <a:cubicBezTo>
                        <a:pt x="2048" y="1107"/>
                        <a:pt x="734" y="289"/>
                        <a:pt x="488" y="88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5" name="Freeform 5174">
                  <a:extLst>
                    <a:ext uri="{FF2B5EF4-FFF2-40B4-BE49-F238E27FC236}">
                      <a16:creationId xmlns:a16="http://schemas.microsoft.com/office/drawing/2014/main" id="{40FFC821-FDA7-FE28-6B28-C470600BDB33}"/>
                    </a:ext>
                  </a:extLst>
                </p:cNvPr>
                <p:cNvSpPr/>
                <p:nvPr/>
              </p:nvSpPr>
              <p:spPr>
                <a:xfrm rot="-780000">
                  <a:off x="1724480" y="4007385"/>
                  <a:ext cx="1017" cy="929"/>
                </a:xfrm>
                <a:custGeom>
                  <a:avLst/>
                  <a:gdLst>
                    <a:gd name="connsiteX0" fmla="*/ 361 w 1017"/>
                    <a:gd name="connsiteY0" fmla="*/ 682 h 929"/>
                    <a:gd name="connsiteX1" fmla="*/ 1378 w 1017"/>
                    <a:gd name="connsiteY1" fmla="*/ 1611 h 929"/>
                    <a:gd name="connsiteX2" fmla="*/ 412 w 1017"/>
                    <a:gd name="connsiteY2" fmla="*/ 742 h 929"/>
                  </a:gdLst>
                  <a:ahLst/>
                  <a:cxnLst>
                    <a:cxn ang="0">
                      <a:pos x="connsiteX0" y="connsiteY0"/>
                    </a:cxn>
                    <a:cxn ang="0">
                      <a:pos x="connsiteX1" y="connsiteY1"/>
                    </a:cxn>
                    <a:cxn ang="0">
                      <a:pos x="connsiteX2" y="connsiteY2"/>
                    </a:cxn>
                  </a:cxnLst>
                  <a:rect l="l" t="t" r="r" b="b"/>
                  <a:pathLst>
                    <a:path w="1017" h="929">
                      <a:moveTo>
                        <a:pt x="361" y="682"/>
                      </a:moveTo>
                      <a:cubicBezTo>
                        <a:pt x="599" y="1087"/>
                        <a:pt x="953" y="1411"/>
                        <a:pt x="1378" y="1611"/>
                      </a:cubicBezTo>
                      <a:cubicBezTo>
                        <a:pt x="1132" y="1365"/>
                        <a:pt x="835" y="1091"/>
                        <a:pt x="412" y="7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6" name="Freeform 5175">
                  <a:extLst>
                    <a:ext uri="{FF2B5EF4-FFF2-40B4-BE49-F238E27FC236}">
                      <a16:creationId xmlns:a16="http://schemas.microsoft.com/office/drawing/2014/main" id="{DEEAFFB6-77EB-6A0A-AEFA-D2E596DF08C5}"/>
                    </a:ext>
                  </a:extLst>
                </p:cNvPr>
                <p:cNvSpPr/>
                <p:nvPr/>
              </p:nvSpPr>
              <p:spPr>
                <a:xfrm rot="-780000">
                  <a:off x="1723726" y="4001278"/>
                  <a:ext cx="3968" cy="4698"/>
                </a:xfrm>
                <a:custGeom>
                  <a:avLst/>
                  <a:gdLst>
                    <a:gd name="connsiteX0" fmla="*/ 3436 w 3968"/>
                    <a:gd name="connsiteY0" fmla="*/ 4761 h 4698"/>
                    <a:gd name="connsiteX1" fmla="*/ 4328 w 3968"/>
                    <a:gd name="connsiteY1" fmla="*/ 5379 h 4698"/>
                    <a:gd name="connsiteX2" fmla="*/ 2865 w 3968"/>
                    <a:gd name="connsiteY2" fmla="*/ 1091 h 4698"/>
                    <a:gd name="connsiteX3" fmla="*/ 956 w 3968"/>
                    <a:gd name="connsiteY3" fmla="*/ 1439 h 4698"/>
                    <a:gd name="connsiteX4" fmla="*/ 361 w 3968"/>
                    <a:gd name="connsiteY4" fmla="*/ 4167 h 4698"/>
                    <a:gd name="connsiteX5" fmla="*/ 3436 w 3968"/>
                    <a:gd name="connsiteY5" fmla="*/ 4761 h 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8" h="4698">
                      <a:moveTo>
                        <a:pt x="3436" y="4761"/>
                      </a:moveTo>
                      <a:cubicBezTo>
                        <a:pt x="3756" y="4961"/>
                        <a:pt x="4054" y="5184"/>
                        <a:pt x="4328" y="5379"/>
                      </a:cubicBezTo>
                      <a:cubicBezTo>
                        <a:pt x="4362" y="3822"/>
                        <a:pt x="3844" y="2302"/>
                        <a:pt x="2865" y="1091"/>
                      </a:cubicBezTo>
                      <a:cubicBezTo>
                        <a:pt x="2121" y="496"/>
                        <a:pt x="1230" y="496"/>
                        <a:pt x="956" y="1439"/>
                      </a:cubicBezTo>
                      <a:cubicBezTo>
                        <a:pt x="707" y="2337"/>
                        <a:pt x="509" y="3247"/>
                        <a:pt x="361" y="4167"/>
                      </a:cubicBezTo>
                      <a:cubicBezTo>
                        <a:pt x="1424" y="3942"/>
                        <a:pt x="2533" y="4156"/>
                        <a:pt x="3436" y="47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7" name="Freeform 5176">
                  <a:extLst>
                    <a:ext uri="{FF2B5EF4-FFF2-40B4-BE49-F238E27FC236}">
                      <a16:creationId xmlns:a16="http://schemas.microsoft.com/office/drawing/2014/main" id="{5D30752D-55E4-F6B2-8ED4-FF7C613D3F17}"/>
                    </a:ext>
                  </a:extLst>
                </p:cNvPr>
                <p:cNvSpPr/>
                <p:nvPr/>
              </p:nvSpPr>
              <p:spPr>
                <a:xfrm rot="-780000">
                  <a:off x="1741852" y="4029292"/>
                  <a:ext cx="2553" cy="2267"/>
                </a:xfrm>
                <a:custGeom>
                  <a:avLst/>
                  <a:gdLst>
                    <a:gd name="connsiteX0" fmla="*/ 2789 w 2553"/>
                    <a:gd name="connsiteY0" fmla="*/ 2953 h 2267"/>
                    <a:gd name="connsiteX1" fmla="*/ 2914 w 2553"/>
                    <a:gd name="connsiteY1" fmla="*/ 2112 h 2267"/>
                    <a:gd name="connsiteX2" fmla="*/ 1851 w 2553"/>
                    <a:gd name="connsiteY2" fmla="*/ 1183 h 2267"/>
                    <a:gd name="connsiteX3" fmla="*/ 364 w 2553"/>
                    <a:gd name="connsiteY3" fmla="*/ 686 h 2267"/>
                    <a:gd name="connsiteX4" fmla="*/ 364 w 2553"/>
                    <a:gd name="connsiteY4" fmla="*/ 709 h 2267"/>
                    <a:gd name="connsiteX5" fmla="*/ 2789 w 2553"/>
                    <a:gd name="connsiteY5" fmla="*/ 2953 h 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3" h="2267">
                      <a:moveTo>
                        <a:pt x="2789" y="2953"/>
                      </a:moveTo>
                      <a:cubicBezTo>
                        <a:pt x="2812" y="2656"/>
                        <a:pt x="2863" y="2381"/>
                        <a:pt x="2914" y="2112"/>
                      </a:cubicBezTo>
                      <a:cubicBezTo>
                        <a:pt x="2966" y="1842"/>
                        <a:pt x="2371" y="1420"/>
                        <a:pt x="1851" y="1183"/>
                      </a:cubicBezTo>
                      <a:cubicBezTo>
                        <a:pt x="1367" y="984"/>
                        <a:pt x="871" y="818"/>
                        <a:pt x="364" y="686"/>
                      </a:cubicBezTo>
                      <a:lnTo>
                        <a:pt x="364" y="709"/>
                      </a:lnTo>
                      <a:cubicBezTo>
                        <a:pt x="913" y="1696"/>
                        <a:pt x="1763" y="2482"/>
                        <a:pt x="2789" y="295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8" name="Freeform 5177">
                  <a:extLst>
                    <a:ext uri="{FF2B5EF4-FFF2-40B4-BE49-F238E27FC236}">
                      <a16:creationId xmlns:a16="http://schemas.microsoft.com/office/drawing/2014/main" id="{FD8C2D69-A742-21F3-9016-DBB999C8BEAE}"/>
                    </a:ext>
                  </a:extLst>
                </p:cNvPr>
                <p:cNvSpPr/>
                <p:nvPr/>
              </p:nvSpPr>
              <p:spPr>
                <a:xfrm rot="-780000">
                  <a:off x="1735041" y="4002863"/>
                  <a:ext cx="3768" cy="3066"/>
                </a:xfrm>
                <a:custGeom>
                  <a:avLst/>
                  <a:gdLst>
                    <a:gd name="connsiteX0" fmla="*/ 2815 w 3768"/>
                    <a:gd name="connsiteY0" fmla="*/ 2354 h 3066"/>
                    <a:gd name="connsiteX1" fmla="*/ 3805 w 3768"/>
                    <a:gd name="connsiteY1" fmla="*/ 3747 h 3066"/>
                    <a:gd name="connsiteX2" fmla="*/ 3582 w 3768"/>
                    <a:gd name="connsiteY2" fmla="*/ 1146 h 3066"/>
                    <a:gd name="connsiteX3" fmla="*/ 609 w 3768"/>
                    <a:gd name="connsiteY3" fmla="*/ 681 h 3066"/>
                    <a:gd name="connsiteX4" fmla="*/ 363 w 3768"/>
                    <a:gd name="connsiteY4" fmla="*/ 1276 h 3066"/>
                    <a:gd name="connsiteX5" fmla="*/ 2815 w 3768"/>
                    <a:gd name="connsiteY5" fmla="*/ 2354 h 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8" h="3066">
                      <a:moveTo>
                        <a:pt x="2815" y="2354"/>
                      </a:moveTo>
                      <a:cubicBezTo>
                        <a:pt x="3251" y="2733"/>
                        <a:pt x="3590" y="3211"/>
                        <a:pt x="3805" y="3747"/>
                      </a:cubicBezTo>
                      <a:cubicBezTo>
                        <a:pt x="4312" y="2926"/>
                        <a:pt x="4222" y="1869"/>
                        <a:pt x="3582" y="1146"/>
                      </a:cubicBezTo>
                      <a:cubicBezTo>
                        <a:pt x="2568" y="1227"/>
                        <a:pt x="1550" y="1068"/>
                        <a:pt x="609" y="681"/>
                      </a:cubicBezTo>
                      <a:cubicBezTo>
                        <a:pt x="496" y="865"/>
                        <a:pt x="413" y="1066"/>
                        <a:pt x="363" y="1276"/>
                      </a:cubicBezTo>
                      <a:cubicBezTo>
                        <a:pt x="1271" y="1378"/>
                        <a:pt x="2126" y="1754"/>
                        <a:pt x="2815" y="23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79" name="Freeform 5178">
                  <a:extLst>
                    <a:ext uri="{FF2B5EF4-FFF2-40B4-BE49-F238E27FC236}">
                      <a16:creationId xmlns:a16="http://schemas.microsoft.com/office/drawing/2014/main" id="{83B4FA36-C386-0A48-3243-76064F3109CE}"/>
                    </a:ext>
                  </a:extLst>
                </p:cNvPr>
                <p:cNvSpPr/>
                <p:nvPr/>
              </p:nvSpPr>
              <p:spPr>
                <a:xfrm rot="-780000">
                  <a:off x="1740394" y="4032354"/>
                  <a:ext cx="1463" cy="1478"/>
                </a:xfrm>
                <a:custGeom>
                  <a:avLst/>
                  <a:gdLst>
                    <a:gd name="connsiteX0" fmla="*/ 1819 w 1463"/>
                    <a:gd name="connsiteY0" fmla="*/ 2115 h 1478"/>
                    <a:gd name="connsiteX1" fmla="*/ 1322 w 1463"/>
                    <a:gd name="connsiteY1" fmla="*/ 1075 h 1478"/>
                    <a:gd name="connsiteX2" fmla="*/ 393 w 1463"/>
                    <a:gd name="connsiteY2" fmla="*/ 703 h 1478"/>
                    <a:gd name="connsiteX3" fmla="*/ 690 w 1463"/>
                    <a:gd name="connsiteY3" fmla="*/ 1920 h 1478"/>
                    <a:gd name="connsiteX4" fmla="*/ 1819 w 1463"/>
                    <a:gd name="connsiteY4" fmla="*/ 2115 h 1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 h="1478">
                      <a:moveTo>
                        <a:pt x="1819" y="2115"/>
                      </a:moveTo>
                      <a:cubicBezTo>
                        <a:pt x="1893" y="2018"/>
                        <a:pt x="1498" y="1446"/>
                        <a:pt x="1322" y="1075"/>
                      </a:cubicBezTo>
                      <a:cubicBezTo>
                        <a:pt x="1001" y="926"/>
                        <a:pt x="504" y="610"/>
                        <a:pt x="393" y="703"/>
                      </a:cubicBezTo>
                      <a:cubicBezTo>
                        <a:pt x="281" y="796"/>
                        <a:pt x="518" y="1298"/>
                        <a:pt x="690" y="1920"/>
                      </a:cubicBezTo>
                      <a:cubicBezTo>
                        <a:pt x="1252" y="2041"/>
                        <a:pt x="1698" y="2264"/>
                        <a:pt x="1819" y="211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0" name="Freeform 5179">
                  <a:extLst>
                    <a:ext uri="{FF2B5EF4-FFF2-40B4-BE49-F238E27FC236}">
                      <a16:creationId xmlns:a16="http://schemas.microsoft.com/office/drawing/2014/main" id="{C0F9424B-7B07-83D2-F7AD-0D4B2FDA23C0}"/>
                    </a:ext>
                  </a:extLst>
                </p:cNvPr>
                <p:cNvSpPr/>
                <p:nvPr/>
              </p:nvSpPr>
              <p:spPr>
                <a:xfrm rot="-780000">
                  <a:off x="1706204" y="3990694"/>
                  <a:ext cx="4189" cy="4334"/>
                </a:xfrm>
                <a:custGeom>
                  <a:avLst/>
                  <a:gdLst>
                    <a:gd name="connsiteX0" fmla="*/ 3108 w 4189"/>
                    <a:gd name="connsiteY0" fmla="*/ 1074 h 4334"/>
                    <a:gd name="connsiteX1" fmla="*/ 358 w 4189"/>
                    <a:gd name="connsiteY1" fmla="*/ 679 h 4334"/>
                    <a:gd name="connsiteX2" fmla="*/ 706 w 4189"/>
                    <a:gd name="connsiteY2" fmla="*/ 1144 h 4334"/>
                    <a:gd name="connsiteX3" fmla="*/ 2615 w 4189"/>
                    <a:gd name="connsiteY3" fmla="*/ 4740 h 4334"/>
                    <a:gd name="connsiteX4" fmla="*/ 2615 w 4189"/>
                    <a:gd name="connsiteY4" fmla="*/ 5014 h 4334"/>
                    <a:gd name="connsiteX5" fmla="*/ 4399 w 4189"/>
                    <a:gd name="connsiteY5" fmla="*/ 2226 h 4334"/>
                    <a:gd name="connsiteX6" fmla="*/ 4547 w 4189"/>
                    <a:gd name="connsiteY6" fmla="*/ 763 h 4334"/>
                    <a:gd name="connsiteX7" fmla="*/ 3108 w 4189"/>
                    <a:gd name="connsiteY7" fmla="*/ 1074 h 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9" h="4334">
                      <a:moveTo>
                        <a:pt x="3108" y="1074"/>
                      </a:moveTo>
                      <a:cubicBezTo>
                        <a:pt x="2180" y="1038"/>
                        <a:pt x="1258" y="906"/>
                        <a:pt x="358" y="679"/>
                      </a:cubicBezTo>
                      <a:cubicBezTo>
                        <a:pt x="427" y="864"/>
                        <a:pt x="548" y="1025"/>
                        <a:pt x="706" y="1144"/>
                      </a:cubicBezTo>
                      <a:cubicBezTo>
                        <a:pt x="1950" y="1905"/>
                        <a:pt x="2681" y="3283"/>
                        <a:pt x="2615" y="4740"/>
                      </a:cubicBezTo>
                      <a:lnTo>
                        <a:pt x="2615" y="5014"/>
                      </a:lnTo>
                      <a:cubicBezTo>
                        <a:pt x="3707" y="4717"/>
                        <a:pt x="4250" y="3825"/>
                        <a:pt x="4399" y="2226"/>
                      </a:cubicBezTo>
                      <a:lnTo>
                        <a:pt x="4547" y="763"/>
                      </a:lnTo>
                      <a:cubicBezTo>
                        <a:pt x="4084" y="933"/>
                        <a:pt x="3599" y="1038"/>
                        <a:pt x="3108" y="10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1" name="Freeform 5180">
                  <a:extLst>
                    <a:ext uri="{FF2B5EF4-FFF2-40B4-BE49-F238E27FC236}">
                      <a16:creationId xmlns:a16="http://schemas.microsoft.com/office/drawing/2014/main" id="{C548DA08-EFB6-C1CB-7361-2CD4CA8D0E97}"/>
                    </a:ext>
                  </a:extLst>
                </p:cNvPr>
                <p:cNvSpPr/>
                <p:nvPr/>
              </p:nvSpPr>
              <p:spPr>
                <a:xfrm rot="-780000">
                  <a:off x="1692380" y="3978503"/>
                  <a:ext cx="817" cy="766"/>
                </a:xfrm>
                <a:custGeom>
                  <a:avLst/>
                  <a:gdLst>
                    <a:gd name="connsiteX0" fmla="*/ 1173 w 817"/>
                    <a:gd name="connsiteY0" fmla="*/ 1444 h 766"/>
                    <a:gd name="connsiteX1" fmla="*/ 355 w 817"/>
                    <a:gd name="connsiteY1" fmla="*/ 677 h 766"/>
                    <a:gd name="connsiteX2" fmla="*/ 504 w 817"/>
                    <a:gd name="connsiteY2" fmla="*/ 1295 h 766"/>
                    <a:gd name="connsiteX3" fmla="*/ 601 w 817"/>
                    <a:gd name="connsiteY3" fmla="*/ 1318 h 766"/>
                  </a:gdLst>
                  <a:ahLst/>
                  <a:cxnLst>
                    <a:cxn ang="0">
                      <a:pos x="connsiteX0" y="connsiteY0"/>
                    </a:cxn>
                    <a:cxn ang="0">
                      <a:pos x="connsiteX1" y="connsiteY1"/>
                    </a:cxn>
                    <a:cxn ang="0">
                      <a:pos x="connsiteX2" y="connsiteY2"/>
                    </a:cxn>
                    <a:cxn ang="0">
                      <a:pos x="connsiteX3" y="connsiteY3"/>
                    </a:cxn>
                  </a:cxnLst>
                  <a:rect l="l" t="t" r="r" b="b"/>
                  <a:pathLst>
                    <a:path w="817" h="766">
                      <a:moveTo>
                        <a:pt x="1173" y="1444"/>
                      </a:moveTo>
                      <a:lnTo>
                        <a:pt x="355" y="677"/>
                      </a:lnTo>
                      <a:cubicBezTo>
                        <a:pt x="448" y="870"/>
                        <a:pt x="499" y="1081"/>
                        <a:pt x="504" y="1295"/>
                      </a:cubicBezTo>
                      <a:lnTo>
                        <a:pt x="601" y="131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2" name="Freeform 5181">
                  <a:extLst>
                    <a:ext uri="{FF2B5EF4-FFF2-40B4-BE49-F238E27FC236}">
                      <a16:creationId xmlns:a16="http://schemas.microsoft.com/office/drawing/2014/main" id="{EC691200-7B1D-3545-5379-5C77A4CE07C3}"/>
                    </a:ext>
                  </a:extLst>
                </p:cNvPr>
                <p:cNvSpPr/>
                <p:nvPr/>
              </p:nvSpPr>
              <p:spPr>
                <a:xfrm rot="-780000">
                  <a:off x="1698032" y="3974877"/>
                  <a:ext cx="2726" cy="2782"/>
                </a:xfrm>
                <a:custGeom>
                  <a:avLst/>
                  <a:gdLst>
                    <a:gd name="connsiteX0" fmla="*/ 900 w 2726"/>
                    <a:gd name="connsiteY0" fmla="*/ 2451 h 2782"/>
                    <a:gd name="connsiteX1" fmla="*/ 3083 w 2726"/>
                    <a:gd name="connsiteY1" fmla="*/ 3380 h 2782"/>
                    <a:gd name="connsiteX2" fmla="*/ 356 w 2726"/>
                    <a:gd name="connsiteY2" fmla="*/ 676 h 2782"/>
                    <a:gd name="connsiteX3" fmla="*/ 900 w 2726"/>
                    <a:gd name="connsiteY3" fmla="*/ 2451 h 2782"/>
                  </a:gdLst>
                  <a:ahLst/>
                  <a:cxnLst>
                    <a:cxn ang="0">
                      <a:pos x="connsiteX0" y="connsiteY0"/>
                    </a:cxn>
                    <a:cxn ang="0">
                      <a:pos x="connsiteX1" y="connsiteY1"/>
                    </a:cxn>
                    <a:cxn ang="0">
                      <a:pos x="connsiteX2" y="connsiteY2"/>
                    </a:cxn>
                    <a:cxn ang="0">
                      <a:pos x="connsiteX3" y="connsiteY3"/>
                    </a:cxn>
                  </a:cxnLst>
                  <a:rect l="l" t="t" r="r" b="b"/>
                  <a:pathLst>
                    <a:path w="2726" h="2782">
                      <a:moveTo>
                        <a:pt x="900" y="2451"/>
                      </a:moveTo>
                      <a:cubicBezTo>
                        <a:pt x="1309" y="3246"/>
                        <a:pt x="2226" y="3636"/>
                        <a:pt x="3083" y="3380"/>
                      </a:cubicBezTo>
                      <a:cubicBezTo>
                        <a:pt x="2289" y="2370"/>
                        <a:pt x="1373" y="1462"/>
                        <a:pt x="356" y="676"/>
                      </a:cubicBezTo>
                      <a:cubicBezTo>
                        <a:pt x="464" y="1288"/>
                        <a:pt x="647" y="1884"/>
                        <a:pt x="900" y="245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3" name="Freeform 5182">
                  <a:extLst>
                    <a:ext uri="{FF2B5EF4-FFF2-40B4-BE49-F238E27FC236}">
                      <a16:creationId xmlns:a16="http://schemas.microsoft.com/office/drawing/2014/main" id="{9EAE2925-5774-2994-D127-DBBB893DF8DB}"/>
                    </a:ext>
                  </a:extLst>
                </p:cNvPr>
                <p:cNvSpPr/>
                <p:nvPr/>
              </p:nvSpPr>
              <p:spPr>
                <a:xfrm rot="-780000">
                  <a:off x="1689739" y="3973483"/>
                  <a:ext cx="6172" cy="2966"/>
                </a:xfrm>
                <a:custGeom>
                  <a:avLst/>
                  <a:gdLst>
                    <a:gd name="connsiteX0" fmla="*/ 3778 w 6172"/>
                    <a:gd name="connsiteY0" fmla="*/ 3575 h 2966"/>
                    <a:gd name="connsiteX1" fmla="*/ 6528 w 6172"/>
                    <a:gd name="connsiteY1" fmla="*/ 2484 h 2966"/>
                    <a:gd name="connsiteX2" fmla="*/ 6305 w 6172"/>
                    <a:gd name="connsiteY2" fmla="*/ 2335 h 2966"/>
                    <a:gd name="connsiteX3" fmla="*/ 2538 w 6172"/>
                    <a:gd name="connsiteY3" fmla="*/ 1294 h 2966"/>
                    <a:gd name="connsiteX4" fmla="*/ 355 w 6172"/>
                    <a:gd name="connsiteY4" fmla="*/ 676 h 2966"/>
                    <a:gd name="connsiteX5" fmla="*/ 554 w 6172"/>
                    <a:gd name="connsiteY5" fmla="*/ 1248 h 2966"/>
                    <a:gd name="connsiteX6" fmla="*/ 3434 w 6172"/>
                    <a:gd name="connsiteY6" fmla="*/ 3631 h 2966"/>
                    <a:gd name="connsiteX7" fmla="*/ 3778 w 6172"/>
                    <a:gd name="connsiteY7" fmla="*/ 3575 h 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2" h="2966">
                      <a:moveTo>
                        <a:pt x="3778" y="3575"/>
                      </a:moveTo>
                      <a:cubicBezTo>
                        <a:pt x="4785" y="3505"/>
                        <a:pt x="5746" y="3123"/>
                        <a:pt x="6528" y="2484"/>
                      </a:cubicBezTo>
                      <a:lnTo>
                        <a:pt x="6305" y="2335"/>
                      </a:lnTo>
                      <a:cubicBezTo>
                        <a:pt x="5128" y="1747"/>
                        <a:pt x="3849" y="1394"/>
                        <a:pt x="2538" y="1294"/>
                      </a:cubicBezTo>
                      <a:cubicBezTo>
                        <a:pt x="1796" y="1142"/>
                        <a:pt x="1066" y="936"/>
                        <a:pt x="355" y="676"/>
                      </a:cubicBezTo>
                      <a:lnTo>
                        <a:pt x="554" y="1248"/>
                      </a:lnTo>
                      <a:cubicBezTo>
                        <a:pt x="692" y="2701"/>
                        <a:pt x="1981" y="3768"/>
                        <a:pt x="3434" y="3631"/>
                      </a:cubicBezTo>
                      <a:cubicBezTo>
                        <a:pt x="3550" y="3620"/>
                        <a:pt x="3665" y="3601"/>
                        <a:pt x="3778" y="35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4" name="Freeform 5183">
                  <a:extLst>
                    <a:ext uri="{FF2B5EF4-FFF2-40B4-BE49-F238E27FC236}">
                      <a16:creationId xmlns:a16="http://schemas.microsoft.com/office/drawing/2014/main" id="{15912688-8857-F615-BEFF-9266DCB9C77A}"/>
                    </a:ext>
                  </a:extLst>
                </p:cNvPr>
                <p:cNvSpPr/>
                <p:nvPr/>
              </p:nvSpPr>
              <p:spPr>
                <a:xfrm rot="-780000">
                  <a:off x="1671825" y="3968314"/>
                  <a:ext cx="11011" cy="14389"/>
                </a:xfrm>
                <a:custGeom>
                  <a:avLst/>
                  <a:gdLst>
                    <a:gd name="connsiteX0" fmla="*/ 10796 w 11011"/>
                    <a:gd name="connsiteY0" fmla="*/ 12100 h 14389"/>
                    <a:gd name="connsiteX1" fmla="*/ 10573 w 11011"/>
                    <a:gd name="connsiteY1" fmla="*/ 9777 h 14389"/>
                    <a:gd name="connsiteX2" fmla="*/ 9533 w 11011"/>
                    <a:gd name="connsiteY2" fmla="*/ 8737 h 14389"/>
                    <a:gd name="connsiteX3" fmla="*/ 6161 w 11011"/>
                    <a:gd name="connsiteY3" fmla="*/ 5164 h 14389"/>
                    <a:gd name="connsiteX4" fmla="*/ 5069 w 11011"/>
                    <a:gd name="connsiteY4" fmla="*/ 1568 h 14389"/>
                    <a:gd name="connsiteX5" fmla="*/ 4972 w 11011"/>
                    <a:gd name="connsiteY5" fmla="*/ 1493 h 14389"/>
                    <a:gd name="connsiteX6" fmla="*/ 1502 w 11011"/>
                    <a:gd name="connsiteY6" fmla="*/ 675 h 14389"/>
                    <a:gd name="connsiteX7" fmla="*/ 1302 w 11011"/>
                    <a:gd name="connsiteY7" fmla="*/ 1173 h 14389"/>
                    <a:gd name="connsiteX8" fmla="*/ 536 w 11011"/>
                    <a:gd name="connsiteY8" fmla="*/ 9801 h 14389"/>
                    <a:gd name="connsiteX9" fmla="*/ 1827 w 11011"/>
                    <a:gd name="connsiteY9" fmla="*/ 11910 h 14389"/>
                    <a:gd name="connsiteX10" fmla="*/ 1850 w 11011"/>
                    <a:gd name="connsiteY10" fmla="*/ 12305 h 14389"/>
                    <a:gd name="connsiteX11" fmla="*/ 4600 w 11011"/>
                    <a:gd name="connsiteY11" fmla="*/ 13271 h 14389"/>
                    <a:gd name="connsiteX12" fmla="*/ 8316 w 11011"/>
                    <a:gd name="connsiteY12" fmla="*/ 14586 h 14389"/>
                    <a:gd name="connsiteX13" fmla="*/ 11363 w 11011"/>
                    <a:gd name="connsiteY13" fmla="*/ 15009 h 14389"/>
                    <a:gd name="connsiteX14" fmla="*/ 10796 w 11011"/>
                    <a:gd name="connsiteY14" fmla="*/ 12100 h 1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 h="14389">
                      <a:moveTo>
                        <a:pt x="10796" y="12100"/>
                      </a:moveTo>
                      <a:cubicBezTo>
                        <a:pt x="10782" y="11321"/>
                        <a:pt x="10707" y="10545"/>
                        <a:pt x="10573" y="9777"/>
                      </a:cubicBezTo>
                      <a:cubicBezTo>
                        <a:pt x="10263" y="9430"/>
                        <a:pt x="9917" y="9084"/>
                        <a:pt x="9533" y="8737"/>
                      </a:cubicBezTo>
                      <a:cubicBezTo>
                        <a:pt x="8308" y="7645"/>
                        <a:pt x="7180" y="6449"/>
                        <a:pt x="6161" y="5164"/>
                      </a:cubicBezTo>
                      <a:cubicBezTo>
                        <a:pt x="5272" y="4192"/>
                        <a:pt x="4870" y="2870"/>
                        <a:pt x="5069" y="1568"/>
                      </a:cubicBezTo>
                      <a:lnTo>
                        <a:pt x="4972" y="1493"/>
                      </a:lnTo>
                      <a:lnTo>
                        <a:pt x="1502" y="675"/>
                      </a:lnTo>
                      <a:lnTo>
                        <a:pt x="1302" y="1173"/>
                      </a:lnTo>
                      <a:cubicBezTo>
                        <a:pt x="394" y="3953"/>
                        <a:pt x="132" y="6904"/>
                        <a:pt x="536" y="9801"/>
                      </a:cubicBezTo>
                      <a:cubicBezTo>
                        <a:pt x="1307" y="10227"/>
                        <a:pt x="1798" y="11029"/>
                        <a:pt x="1827" y="11910"/>
                      </a:cubicBezTo>
                      <a:lnTo>
                        <a:pt x="1850" y="12305"/>
                      </a:lnTo>
                      <a:cubicBezTo>
                        <a:pt x="2742" y="12626"/>
                        <a:pt x="3685" y="12951"/>
                        <a:pt x="4600" y="13271"/>
                      </a:cubicBezTo>
                      <a:cubicBezTo>
                        <a:pt x="5817" y="13736"/>
                        <a:pt x="7127" y="14112"/>
                        <a:pt x="8316" y="14586"/>
                      </a:cubicBezTo>
                      <a:cubicBezTo>
                        <a:pt x="9272" y="15010"/>
                        <a:pt x="10327" y="15157"/>
                        <a:pt x="11363" y="15009"/>
                      </a:cubicBezTo>
                      <a:cubicBezTo>
                        <a:pt x="10985" y="14086"/>
                        <a:pt x="10792" y="13098"/>
                        <a:pt x="10796" y="121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5" name="Freeform 5184">
                  <a:extLst>
                    <a:ext uri="{FF2B5EF4-FFF2-40B4-BE49-F238E27FC236}">
                      <a16:creationId xmlns:a16="http://schemas.microsoft.com/office/drawing/2014/main" id="{7725DDF8-606C-8CFA-1C01-C6781ED06407}"/>
                    </a:ext>
                  </a:extLst>
                </p:cNvPr>
                <p:cNvSpPr/>
                <p:nvPr/>
              </p:nvSpPr>
              <p:spPr>
                <a:xfrm rot="-780000">
                  <a:off x="1702854" y="3984692"/>
                  <a:ext cx="5996" cy="2058"/>
                </a:xfrm>
                <a:custGeom>
                  <a:avLst/>
                  <a:gdLst>
                    <a:gd name="connsiteX0" fmla="*/ 2364 w 5996"/>
                    <a:gd name="connsiteY0" fmla="*/ 1547 h 2058"/>
                    <a:gd name="connsiteX1" fmla="*/ 1175 w 5996"/>
                    <a:gd name="connsiteY1" fmla="*/ 878 h 2058"/>
                    <a:gd name="connsiteX2" fmla="*/ 357 w 5996"/>
                    <a:gd name="connsiteY2" fmla="*/ 1078 h 2058"/>
                    <a:gd name="connsiteX3" fmla="*/ 1198 w 5996"/>
                    <a:gd name="connsiteY3" fmla="*/ 1301 h 2058"/>
                    <a:gd name="connsiteX4" fmla="*/ 5810 w 5996"/>
                    <a:gd name="connsiteY4" fmla="*/ 2513 h 2058"/>
                    <a:gd name="connsiteX5" fmla="*/ 6354 w 5996"/>
                    <a:gd name="connsiteY5" fmla="*/ 2736 h 2058"/>
                    <a:gd name="connsiteX6" fmla="*/ 4393 w 5996"/>
                    <a:gd name="connsiteY6" fmla="*/ 678 h 2058"/>
                    <a:gd name="connsiteX7" fmla="*/ 3929 w 5996"/>
                    <a:gd name="connsiteY7" fmla="*/ 1143 h 2058"/>
                    <a:gd name="connsiteX8" fmla="*/ 2364 w 5996"/>
                    <a:gd name="connsiteY8" fmla="*/ 1547 h 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6" h="2058">
                      <a:moveTo>
                        <a:pt x="2364" y="1547"/>
                      </a:moveTo>
                      <a:cubicBezTo>
                        <a:pt x="1941" y="1324"/>
                        <a:pt x="1569" y="1082"/>
                        <a:pt x="1175" y="878"/>
                      </a:cubicBezTo>
                      <a:cubicBezTo>
                        <a:pt x="901" y="952"/>
                        <a:pt x="631" y="1027"/>
                        <a:pt x="357" y="1078"/>
                      </a:cubicBezTo>
                      <a:cubicBezTo>
                        <a:pt x="631" y="1152"/>
                        <a:pt x="877" y="1226"/>
                        <a:pt x="1198" y="1301"/>
                      </a:cubicBezTo>
                      <a:cubicBezTo>
                        <a:pt x="2761" y="1598"/>
                        <a:pt x="4302" y="2004"/>
                        <a:pt x="5810" y="2513"/>
                      </a:cubicBezTo>
                      <a:lnTo>
                        <a:pt x="6354" y="2736"/>
                      </a:lnTo>
                      <a:cubicBezTo>
                        <a:pt x="5955" y="1847"/>
                        <a:pt x="5263" y="1120"/>
                        <a:pt x="4393" y="678"/>
                      </a:cubicBezTo>
                      <a:cubicBezTo>
                        <a:pt x="4226" y="820"/>
                        <a:pt x="4071" y="975"/>
                        <a:pt x="3929" y="1143"/>
                      </a:cubicBezTo>
                      <a:cubicBezTo>
                        <a:pt x="3500" y="1517"/>
                        <a:pt x="2920" y="1667"/>
                        <a:pt x="2364" y="15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6" name="Freeform 5185">
                  <a:extLst>
                    <a:ext uri="{FF2B5EF4-FFF2-40B4-BE49-F238E27FC236}">
                      <a16:creationId xmlns:a16="http://schemas.microsoft.com/office/drawing/2014/main" id="{495A11BB-CDF0-3DA5-5266-71F80FAD2E20}"/>
                    </a:ext>
                  </a:extLst>
                </p:cNvPr>
                <p:cNvSpPr/>
                <p:nvPr/>
              </p:nvSpPr>
              <p:spPr>
                <a:xfrm rot="-780000">
                  <a:off x="1696183" y="3990595"/>
                  <a:ext cx="8367" cy="4339"/>
                </a:xfrm>
                <a:custGeom>
                  <a:avLst/>
                  <a:gdLst>
                    <a:gd name="connsiteX0" fmla="*/ 384 w 8367"/>
                    <a:gd name="connsiteY0" fmla="*/ 702 h 4339"/>
                    <a:gd name="connsiteX1" fmla="*/ 5465 w 8367"/>
                    <a:gd name="connsiteY1" fmla="*/ 5019 h 4339"/>
                    <a:gd name="connsiteX2" fmla="*/ 8043 w 8367"/>
                    <a:gd name="connsiteY2" fmla="*/ 3852 h 4339"/>
                    <a:gd name="connsiteX3" fmla="*/ 8141 w 8367"/>
                    <a:gd name="connsiteY3" fmla="*/ 3801 h 4339"/>
                    <a:gd name="connsiteX4" fmla="*/ 7644 w 8367"/>
                    <a:gd name="connsiteY4" fmla="*/ 2561 h 4339"/>
                    <a:gd name="connsiteX5" fmla="*/ 2242 w 8367"/>
                    <a:gd name="connsiteY5" fmla="*/ 1074 h 4339"/>
                    <a:gd name="connsiteX6" fmla="*/ 356 w 8367"/>
                    <a:gd name="connsiteY6" fmla="*/ 679 h 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7" h="4339">
                      <a:moveTo>
                        <a:pt x="384" y="702"/>
                      </a:moveTo>
                      <a:cubicBezTo>
                        <a:pt x="1859" y="2381"/>
                        <a:pt x="3570" y="3835"/>
                        <a:pt x="5465" y="5019"/>
                      </a:cubicBezTo>
                      <a:cubicBezTo>
                        <a:pt x="6163" y="4342"/>
                        <a:pt x="7074" y="3930"/>
                        <a:pt x="8043" y="3852"/>
                      </a:cubicBezTo>
                      <a:lnTo>
                        <a:pt x="8141" y="3801"/>
                      </a:lnTo>
                      <a:cubicBezTo>
                        <a:pt x="9009" y="3379"/>
                        <a:pt x="8958" y="2984"/>
                        <a:pt x="7644" y="2561"/>
                      </a:cubicBezTo>
                      <a:cubicBezTo>
                        <a:pt x="5875" y="1958"/>
                        <a:pt x="4070" y="1461"/>
                        <a:pt x="2242" y="1074"/>
                      </a:cubicBezTo>
                      <a:cubicBezTo>
                        <a:pt x="1596" y="949"/>
                        <a:pt x="978" y="800"/>
                        <a:pt x="356" y="6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7" name="Freeform 5186">
                  <a:extLst>
                    <a:ext uri="{FF2B5EF4-FFF2-40B4-BE49-F238E27FC236}">
                      <a16:creationId xmlns:a16="http://schemas.microsoft.com/office/drawing/2014/main" id="{B0997C33-DBEA-B320-06DA-21CD33977DC1}"/>
                    </a:ext>
                  </a:extLst>
                </p:cNvPr>
                <p:cNvSpPr/>
                <p:nvPr/>
              </p:nvSpPr>
              <p:spPr>
                <a:xfrm rot="-780000">
                  <a:off x="1681634" y="3981668"/>
                  <a:ext cx="16177" cy="11423"/>
                </a:xfrm>
                <a:custGeom>
                  <a:avLst/>
                  <a:gdLst>
                    <a:gd name="connsiteX0" fmla="*/ 3958 w 16177"/>
                    <a:gd name="connsiteY0" fmla="*/ 10244 h 11423"/>
                    <a:gd name="connsiteX1" fmla="*/ 3461 w 16177"/>
                    <a:gd name="connsiteY1" fmla="*/ 10816 h 11423"/>
                    <a:gd name="connsiteX2" fmla="*/ 3438 w 16177"/>
                    <a:gd name="connsiteY2" fmla="*/ 10816 h 11423"/>
                    <a:gd name="connsiteX3" fmla="*/ 4729 w 16177"/>
                    <a:gd name="connsiteY3" fmla="*/ 11485 h 11423"/>
                    <a:gd name="connsiteX4" fmla="*/ 9239 w 16177"/>
                    <a:gd name="connsiteY4" fmla="*/ 10988 h 11423"/>
                    <a:gd name="connsiteX5" fmla="*/ 9611 w 16177"/>
                    <a:gd name="connsiteY5" fmla="*/ 10667 h 11423"/>
                    <a:gd name="connsiteX6" fmla="*/ 7924 w 16177"/>
                    <a:gd name="connsiteY6" fmla="*/ 9900 h 11423"/>
                    <a:gd name="connsiteX7" fmla="*/ 6907 w 16177"/>
                    <a:gd name="connsiteY7" fmla="*/ 8562 h 11423"/>
                    <a:gd name="connsiteX8" fmla="*/ 8096 w 16177"/>
                    <a:gd name="connsiteY8" fmla="*/ 7968 h 11423"/>
                    <a:gd name="connsiteX9" fmla="*/ 8863 w 16177"/>
                    <a:gd name="connsiteY9" fmla="*/ 7819 h 11423"/>
                    <a:gd name="connsiteX10" fmla="*/ 9383 w 16177"/>
                    <a:gd name="connsiteY10" fmla="*/ 7721 h 11423"/>
                    <a:gd name="connsiteX11" fmla="*/ 10971 w 16177"/>
                    <a:gd name="connsiteY11" fmla="*/ 6160 h 11423"/>
                    <a:gd name="connsiteX12" fmla="*/ 10507 w 16177"/>
                    <a:gd name="connsiteY12" fmla="*/ 4548 h 11423"/>
                    <a:gd name="connsiteX13" fmla="*/ 11027 w 16177"/>
                    <a:gd name="connsiteY13" fmla="*/ 3507 h 11423"/>
                    <a:gd name="connsiteX14" fmla="*/ 11376 w 16177"/>
                    <a:gd name="connsiteY14" fmla="*/ 3187 h 11423"/>
                    <a:gd name="connsiteX15" fmla="*/ 13559 w 16177"/>
                    <a:gd name="connsiteY15" fmla="*/ 2792 h 11423"/>
                    <a:gd name="connsiteX16" fmla="*/ 16531 w 16177"/>
                    <a:gd name="connsiteY16" fmla="*/ 3256 h 11423"/>
                    <a:gd name="connsiteX17" fmla="*/ 15138 w 16177"/>
                    <a:gd name="connsiteY17" fmla="*/ 678 h 11423"/>
                    <a:gd name="connsiteX18" fmla="*/ 14715 w 16177"/>
                    <a:gd name="connsiteY18" fmla="*/ 1026 h 11423"/>
                    <a:gd name="connsiteX19" fmla="*/ 11640 w 16177"/>
                    <a:gd name="connsiteY19" fmla="*/ 1895 h 11423"/>
                    <a:gd name="connsiteX20" fmla="*/ 11143 w 16177"/>
                    <a:gd name="connsiteY20" fmla="*/ 2824 h 11423"/>
                    <a:gd name="connsiteX21" fmla="*/ 7794 w 16177"/>
                    <a:gd name="connsiteY21" fmla="*/ 2973 h 11423"/>
                    <a:gd name="connsiteX22" fmla="*/ 6805 w 16177"/>
                    <a:gd name="connsiteY22" fmla="*/ 2229 h 11423"/>
                    <a:gd name="connsiteX23" fmla="*/ 5021 w 16177"/>
                    <a:gd name="connsiteY23" fmla="*/ 2378 h 11423"/>
                    <a:gd name="connsiteX24" fmla="*/ 3061 w 16177"/>
                    <a:gd name="connsiteY24" fmla="*/ 3772 h 11423"/>
                    <a:gd name="connsiteX25" fmla="*/ 5384 w 16177"/>
                    <a:gd name="connsiteY25" fmla="*/ 5287 h 11423"/>
                    <a:gd name="connsiteX26" fmla="*/ 5681 w 16177"/>
                    <a:gd name="connsiteY26" fmla="*/ 5361 h 11423"/>
                    <a:gd name="connsiteX27" fmla="*/ 7938 w 16177"/>
                    <a:gd name="connsiteY27" fmla="*/ 6207 h 11423"/>
                    <a:gd name="connsiteX28" fmla="*/ 6178 w 16177"/>
                    <a:gd name="connsiteY28" fmla="*/ 7299 h 11423"/>
                    <a:gd name="connsiteX29" fmla="*/ 502 w 16177"/>
                    <a:gd name="connsiteY29" fmla="*/ 7916 h 11423"/>
                    <a:gd name="connsiteX30" fmla="*/ 353 w 16177"/>
                    <a:gd name="connsiteY30" fmla="*/ 7940 h 11423"/>
                    <a:gd name="connsiteX31" fmla="*/ 1171 w 16177"/>
                    <a:gd name="connsiteY31" fmla="*/ 8906 h 11423"/>
                    <a:gd name="connsiteX32" fmla="*/ 2286 w 16177"/>
                    <a:gd name="connsiteY32" fmla="*/ 9106 h 11423"/>
                    <a:gd name="connsiteX33" fmla="*/ 3958 w 16177"/>
                    <a:gd name="connsiteY33" fmla="*/ 10244 h 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77" h="11423">
                      <a:moveTo>
                        <a:pt x="3958" y="10244"/>
                      </a:moveTo>
                      <a:cubicBezTo>
                        <a:pt x="3876" y="10494"/>
                        <a:pt x="3697" y="10700"/>
                        <a:pt x="3461" y="10816"/>
                      </a:cubicBezTo>
                      <a:lnTo>
                        <a:pt x="3438" y="10816"/>
                      </a:lnTo>
                      <a:lnTo>
                        <a:pt x="4729" y="11485"/>
                      </a:lnTo>
                      <a:cubicBezTo>
                        <a:pt x="6145" y="12468"/>
                        <a:pt x="8070" y="12256"/>
                        <a:pt x="9239" y="10988"/>
                      </a:cubicBezTo>
                      <a:lnTo>
                        <a:pt x="9611" y="10667"/>
                      </a:lnTo>
                      <a:cubicBezTo>
                        <a:pt x="9016" y="10421"/>
                        <a:pt x="8468" y="10170"/>
                        <a:pt x="7924" y="9900"/>
                      </a:cubicBezTo>
                      <a:cubicBezTo>
                        <a:pt x="6958" y="9403"/>
                        <a:pt x="6610" y="8971"/>
                        <a:pt x="6907" y="8562"/>
                      </a:cubicBezTo>
                      <a:cubicBezTo>
                        <a:pt x="7238" y="8254"/>
                        <a:pt x="7651" y="8048"/>
                        <a:pt x="8096" y="7968"/>
                      </a:cubicBezTo>
                      <a:lnTo>
                        <a:pt x="8863" y="7819"/>
                      </a:lnTo>
                      <a:lnTo>
                        <a:pt x="9383" y="7721"/>
                      </a:lnTo>
                      <a:cubicBezTo>
                        <a:pt x="11343" y="7373"/>
                        <a:pt x="11566" y="7103"/>
                        <a:pt x="10971" y="6160"/>
                      </a:cubicBezTo>
                      <a:cubicBezTo>
                        <a:pt x="10628" y="5696"/>
                        <a:pt x="10463" y="5124"/>
                        <a:pt x="10507" y="4548"/>
                      </a:cubicBezTo>
                      <a:cubicBezTo>
                        <a:pt x="10566" y="4155"/>
                        <a:pt x="10748" y="3791"/>
                        <a:pt x="11027" y="3507"/>
                      </a:cubicBezTo>
                      <a:lnTo>
                        <a:pt x="11376" y="3187"/>
                      </a:lnTo>
                      <a:cubicBezTo>
                        <a:pt x="12031" y="2795"/>
                        <a:pt x="12807" y="2655"/>
                        <a:pt x="13559" y="2792"/>
                      </a:cubicBezTo>
                      <a:cubicBezTo>
                        <a:pt x="14564" y="2831"/>
                        <a:pt x="15562" y="2986"/>
                        <a:pt x="16531" y="3256"/>
                      </a:cubicBezTo>
                      <a:cubicBezTo>
                        <a:pt x="16279" y="2298"/>
                        <a:pt x="15801" y="1414"/>
                        <a:pt x="15138" y="678"/>
                      </a:cubicBezTo>
                      <a:cubicBezTo>
                        <a:pt x="15025" y="824"/>
                        <a:pt x="14881" y="943"/>
                        <a:pt x="14715" y="1026"/>
                      </a:cubicBezTo>
                      <a:cubicBezTo>
                        <a:pt x="13750" y="1496"/>
                        <a:pt x="12709" y="1790"/>
                        <a:pt x="11640" y="1895"/>
                      </a:cubicBezTo>
                      <a:cubicBezTo>
                        <a:pt x="11492" y="2192"/>
                        <a:pt x="11320" y="2513"/>
                        <a:pt x="11143" y="2824"/>
                      </a:cubicBezTo>
                      <a:cubicBezTo>
                        <a:pt x="10377" y="3990"/>
                        <a:pt x="9360" y="4065"/>
                        <a:pt x="7794" y="2973"/>
                      </a:cubicBezTo>
                      <a:cubicBezTo>
                        <a:pt x="7452" y="2743"/>
                        <a:pt x="7121" y="2495"/>
                        <a:pt x="6805" y="2229"/>
                      </a:cubicBezTo>
                      <a:lnTo>
                        <a:pt x="5021" y="2378"/>
                      </a:lnTo>
                      <a:cubicBezTo>
                        <a:pt x="3210" y="2550"/>
                        <a:pt x="2964" y="3145"/>
                        <a:pt x="3061" y="3772"/>
                      </a:cubicBezTo>
                      <a:cubicBezTo>
                        <a:pt x="3159" y="4399"/>
                        <a:pt x="3679" y="4938"/>
                        <a:pt x="5384" y="5287"/>
                      </a:cubicBezTo>
                      <a:lnTo>
                        <a:pt x="5681" y="5361"/>
                      </a:lnTo>
                      <a:cubicBezTo>
                        <a:pt x="6475" y="5635"/>
                        <a:pt x="8003" y="6030"/>
                        <a:pt x="7938" y="6207"/>
                      </a:cubicBezTo>
                      <a:cubicBezTo>
                        <a:pt x="7545" y="6817"/>
                        <a:pt x="6899" y="7218"/>
                        <a:pt x="6178" y="7299"/>
                      </a:cubicBezTo>
                      <a:cubicBezTo>
                        <a:pt x="4300" y="7614"/>
                        <a:pt x="2405" y="7821"/>
                        <a:pt x="502" y="7916"/>
                      </a:cubicBezTo>
                      <a:lnTo>
                        <a:pt x="353" y="7940"/>
                      </a:lnTo>
                      <a:lnTo>
                        <a:pt x="1171" y="8906"/>
                      </a:lnTo>
                      <a:cubicBezTo>
                        <a:pt x="1566" y="8957"/>
                        <a:pt x="1965" y="9032"/>
                        <a:pt x="2286" y="9106"/>
                      </a:cubicBezTo>
                      <a:cubicBezTo>
                        <a:pt x="3461" y="9352"/>
                        <a:pt x="4055" y="9752"/>
                        <a:pt x="3958" y="1024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8" name="Freeform 5187">
                  <a:extLst>
                    <a:ext uri="{FF2B5EF4-FFF2-40B4-BE49-F238E27FC236}">
                      <a16:creationId xmlns:a16="http://schemas.microsoft.com/office/drawing/2014/main" id="{D50F5EC7-6E78-AF57-DEBC-C035216C5728}"/>
                    </a:ext>
                  </a:extLst>
                </p:cNvPr>
                <p:cNvSpPr/>
                <p:nvPr/>
              </p:nvSpPr>
              <p:spPr>
                <a:xfrm rot="-780000">
                  <a:off x="1675953" y="3968825"/>
                  <a:ext cx="5553" cy="8209"/>
                </a:xfrm>
                <a:custGeom>
                  <a:avLst/>
                  <a:gdLst>
                    <a:gd name="connsiteX0" fmla="*/ 1034 w 5553"/>
                    <a:gd name="connsiteY0" fmla="*/ 1238 h 8209"/>
                    <a:gd name="connsiteX1" fmla="*/ 402 w 5553"/>
                    <a:gd name="connsiteY1" fmla="*/ 676 h 8209"/>
                    <a:gd name="connsiteX2" fmla="*/ 1494 w 5553"/>
                    <a:gd name="connsiteY2" fmla="*/ 4272 h 8209"/>
                    <a:gd name="connsiteX3" fmla="*/ 4866 w 5553"/>
                    <a:gd name="connsiteY3" fmla="*/ 7845 h 8209"/>
                    <a:gd name="connsiteX4" fmla="*/ 5906 w 5553"/>
                    <a:gd name="connsiteY4" fmla="*/ 8885 h 8209"/>
                    <a:gd name="connsiteX5" fmla="*/ 5386 w 5553"/>
                    <a:gd name="connsiteY5" fmla="*/ 6730 h 8209"/>
                    <a:gd name="connsiteX6" fmla="*/ 1034 w 5553"/>
                    <a:gd name="connsiteY6" fmla="*/ 1238 h 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3" h="8209">
                      <a:moveTo>
                        <a:pt x="1034" y="1238"/>
                      </a:moveTo>
                      <a:cubicBezTo>
                        <a:pt x="811" y="1064"/>
                        <a:pt x="601" y="876"/>
                        <a:pt x="402" y="676"/>
                      </a:cubicBezTo>
                      <a:cubicBezTo>
                        <a:pt x="203" y="1978"/>
                        <a:pt x="605" y="3300"/>
                        <a:pt x="1494" y="4272"/>
                      </a:cubicBezTo>
                      <a:cubicBezTo>
                        <a:pt x="2513" y="5557"/>
                        <a:pt x="3641" y="6753"/>
                        <a:pt x="4866" y="7845"/>
                      </a:cubicBezTo>
                      <a:cubicBezTo>
                        <a:pt x="5237" y="8192"/>
                        <a:pt x="5584" y="8538"/>
                        <a:pt x="5906" y="8885"/>
                      </a:cubicBezTo>
                      <a:cubicBezTo>
                        <a:pt x="5758" y="8167"/>
                        <a:pt x="5584" y="7448"/>
                        <a:pt x="5386" y="6730"/>
                      </a:cubicBezTo>
                      <a:cubicBezTo>
                        <a:pt x="4628" y="4443"/>
                        <a:pt x="3086" y="2498"/>
                        <a:pt x="1034" y="12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89" name="Freeform 5188">
                  <a:extLst>
                    <a:ext uri="{FF2B5EF4-FFF2-40B4-BE49-F238E27FC236}">
                      <a16:creationId xmlns:a16="http://schemas.microsoft.com/office/drawing/2014/main" id="{1366E225-2ECA-4DFC-2473-F4A09F217874}"/>
                    </a:ext>
                  </a:extLst>
                </p:cNvPr>
                <p:cNvSpPr/>
                <p:nvPr/>
              </p:nvSpPr>
              <p:spPr>
                <a:xfrm rot="-780000">
                  <a:off x="1688017" y="3972864"/>
                  <a:ext cx="14561" cy="11253"/>
                </a:xfrm>
                <a:custGeom>
                  <a:avLst/>
                  <a:gdLst>
                    <a:gd name="connsiteX0" fmla="*/ 14386 w 14561"/>
                    <a:gd name="connsiteY0" fmla="*/ 7599 h 11253"/>
                    <a:gd name="connsiteX1" fmla="*/ 14015 w 14561"/>
                    <a:gd name="connsiteY1" fmla="*/ 7027 h 11253"/>
                    <a:gd name="connsiteX2" fmla="*/ 13495 w 14561"/>
                    <a:gd name="connsiteY2" fmla="*/ 6382 h 11253"/>
                    <a:gd name="connsiteX3" fmla="*/ 11312 w 14561"/>
                    <a:gd name="connsiteY3" fmla="*/ 5452 h 11253"/>
                    <a:gd name="connsiteX4" fmla="*/ 10768 w 14561"/>
                    <a:gd name="connsiteY4" fmla="*/ 3691 h 11253"/>
                    <a:gd name="connsiteX5" fmla="*/ 9105 w 14561"/>
                    <a:gd name="connsiteY5" fmla="*/ 2651 h 11253"/>
                    <a:gd name="connsiteX6" fmla="*/ 6356 w 14561"/>
                    <a:gd name="connsiteY6" fmla="*/ 3743 h 11253"/>
                    <a:gd name="connsiteX7" fmla="*/ 3187 w 14561"/>
                    <a:gd name="connsiteY7" fmla="*/ 1759 h 11253"/>
                    <a:gd name="connsiteX8" fmla="*/ 3132 w 14561"/>
                    <a:gd name="connsiteY8" fmla="*/ 1419 h 11253"/>
                    <a:gd name="connsiteX9" fmla="*/ 2932 w 14561"/>
                    <a:gd name="connsiteY9" fmla="*/ 848 h 11253"/>
                    <a:gd name="connsiteX10" fmla="*/ 2189 w 14561"/>
                    <a:gd name="connsiteY10" fmla="*/ 676 h 11253"/>
                    <a:gd name="connsiteX11" fmla="*/ 354 w 14561"/>
                    <a:gd name="connsiteY11" fmla="*/ 1141 h 11253"/>
                    <a:gd name="connsiteX12" fmla="*/ 1915 w 14561"/>
                    <a:gd name="connsiteY12" fmla="*/ 3250 h 11253"/>
                    <a:gd name="connsiteX13" fmla="*/ 2412 w 14561"/>
                    <a:gd name="connsiteY13" fmla="*/ 3599 h 11253"/>
                    <a:gd name="connsiteX14" fmla="*/ 4693 w 14561"/>
                    <a:gd name="connsiteY14" fmla="*/ 5782 h 11253"/>
                    <a:gd name="connsiteX15" fmla="*/ 5510 w 14561"/>
                    <a:gd name="connsiteY15" fmla="*/ 6549 h 11253"/>
                    <a:gd name="connsiteX16" fmla="*/ 6904 w 14561"/>
                    <a:gd name="connsiteY16" fmla="*/ 8012 h 11253"/>
                    <a:gd name="connsiteX17" fmla="*/ 8297 w 14561"/>
                    <a:gd name="connsiteY17" fmla="*/ 10591 h 11253"/>
                    <a:gd name="connsiteX18" fmla="*/ 9314 w 14561"/>
                    <a:gd name="connsiteY18" fmla="*/ 11209 h 11253"/>
                    <a:gd name="connsiteX19" fmla="*/ 9886 w 14561"/>
                    <a:gd name="connsiteY19" fmla="*/ 11929 h 11253"/>
                    <a:gd name="connsiteX20" fmla="*/ 11177 w 14561"/>
                    <a:gd name="connsiteY20" fmla="*/ 11729 h 11253"/>
                    <a:gd name="connsiteX21" fmla="*/ 11720 w 14561"/>
                    <a:gd name="connsiteY21" fmla="*/ 11678 h 11253"/>
                    <a:gd name="connsiteX22" fmla="*/ 9565 w 14561"/>
                    <a:gd name="connsiteY22" fmla="*/ 10837 h 11253"/>
                    <a:gd name="connsiteX23" fmla="*/ 8697 w 14561"/>
                    <a:gd name="connsiteY23" fmla="*/ 9053 h 11253"/>
                    <a:gd name="connsiteX24" fmla="*/ 11298 w 14561"/>
                    <a:gd name="connsiteY24" fmla="*/ 8658 h 11253"/>
                    <a:gd name="connsiteX25" fmla="*/ 12389 w 14561"/>
                    <a:gd name="connsiteY25" fmla="*/ 8784 h 11253"/>
                    <a:gd name="connsiteX26" fmla="*/ 14916 w 14561"/>
                    <a:gd name="connsiteY26" fmla="*/ 9058 h 11253"/>
                    <a:gd name="connsiteX27" fmla="*/ 14386 w 14561"/>
                    <a:gd name="connsiteY27" fmla="*/ 7599 h 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61" h="11253">
                      <a:moveTo>
                        <a:pt x="14386" y="7599"/>
                      </a:moveTo>
                      <a:lnTo>
                        <a:pt x="14015" y="7027"/>
                      </a:lnTo>
                      <a:lnTo>
                        <a:pt x="13495" y="6382"/>
                      </a:lnTo>
                      <a:cubicBezTo>
                        <a:pt x="12638" y="6638"/>
                        <a:pt x="11721" y="6247"/>
                        <a:pt x="11312" y="5452"/>
                      </a:cubicBezTo>
                      <a:cubicBezTo>
                        <a:pt x="11060" y="4890"/>
                        <a:pt x="10877" y="4298"/>
                        <a:pt x="10768" y="3691"/>
                      </a:cubicBezTo>
                      <a:cubicBezTo>
                        <a:pt x="10240" y="3304"/>
                        <a:pt x="9684" y="2956"/>
                        <a:pt x="9105" y="2651"/>
                      </a:cubicBezTo>
                      <a:cubicBezTo>
                        <a:pt x="8324" y="3290"/>
                        <a:pt x="7363" y="3672"/>
                        <a:pt x="6356" y="3743"/>
                      </a:cubicBezTo>
                      <a:cubicBezTo>
                        <a:pt x="4933" y="4070"/>
                        <a:pt x="3515" y="3182"/>
                        <a:pt x="3187" y="1759"/>
                      </a:cubicBezTo>
                      <a:cubicBezTo>
                        <a:pt x="3161" y="1647"/>
                        <a:pt x="3143" y="1534"/>
                        <a:pt x="3132" y="1419"/>
                      </a:cubicBezTo>
                      <a:lnTo>
                        <a:pt x="2932" y="848"/>
                      </a:lnTo>
                      <a:cubicBezTo>
                        <a:pt x="2691" y="767"/>
                        <a:pt x="2442" y="709"/>
                        <a:pt x="2189" y="676"/>
                      </a:cubicBezTo>
                      <a:cubicBezTo>
                        <a:pt x="1553" y="706"/>
                        <a:pt x="929" y="864"/>
                        <a:pt x="354" y="1141"/>
                      </a:cubicBezTo>
                      <a:lnTo>
                        <a:pt x="1915" y="3250"/>
                      </a:lnTo>
                      <a:cubicBezTo>
                        <a:pt x="2066" y="3386"/>
                        <a:pt x="2233" y="3503"/>
                        <a:pt x="2412" y="3599"/>
                      </a:cubicBezTo>
                      <a:cubicBezTo>
                        <a:pt x="3364" y="4095"/>
                        <a:pt x="4155" y="4853"/>
                        <a:pt x="4693" y="5782"/>
                      </a:cubicBezTo>
                      <a:lnTo>
                        <a:pt x="5510" y="6549"/>
                      </a:lnTo>
                      <a:cubicBezTo>
                        <a:pt x="6699" y="6869"/>
                        <a:pt x="7294" y="7478"/>
                        <a:pt x="6904" y="8012"/>
                      </a:cubicBezTo>
                      <a:cubicBezTo>
                        <a:pt x="7567" y="8748"/>
                        <a:pt x="8045" y="9633"/>
                        <a:pt x="8297" y="10591"/>
                      </a:cubicBezTo>
                      <a:cubicBezTo>
                        <a:pt x="8679" y="10716"/>
                        <a:pt x="9027" y="10927"/>
                        <a:pt x="9314" y="11209"/>
                      </a:cubicBezTo>
                      <a:cubicBezTo>
                        <a:pt x="9514" y="11455"/>
                        <a:pt x="9686" y="11706"/>
                        <a:pt x="9886" y="11929"/>
                      </a:cubicBezTo>
                      <a:cubicBezTo>
                        <a:pt x="10280" y="11832"/>
                        <a:pt x="10777" y="11804"/>
                        <a:pt x="11177" y="11729"/>
                      </a:cubicBezTo>
                      <a:lnTo>
                        <a:pt x="11720" y="11678"/>
                      </a:lnTo>
                      <a:cubicBezTo>
                        <a:pt x="11000" y="11381"/>
                        <a:pt x="10280" y="11107"/>
                        <a:pt x="9565" y="10837"/>
                      </a:cubicBezTo>
                      <a:cubicBezTo>
                        <a:pt x="8724" y="10489"/>
                        <a:pt x="8251" y="9597"/>
                        <a:pt x="8697" y="9053"/>
                      </a:cubicBezTo>
                      <a:cubicBezTo>
                        <a:pt x="9142" y="8510"/>
                        <a:pt x="10211" y="8589"/>
                        <a:pt x="11298" y="8658"/>
                      </a:cubicBezTo>
                      <a:cubicBezTo>
                        <a:pt x="11669" y="8681"/>
                        <a:pt x="12041" y="8733"/>
                        <a:pt x="12389" y="8784"/>
                      </a:cubicBezTo>
                      <a:cubicBezTo>
                        <a:pt x="13223" y="8939"/>
                        <a:pt x="14068" y="9031"/>
                        <a:pt x="14916" y="9058"/>
                      </a:cubicBezTo>
                      <a:cubicBezTo>
                        <a:pt x="14835" y="8542"/>
                        <a:pt x="14655" y="8046"/>
                        <a:pt x="14386" y="759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0" name="Freeform 5189">
                  <a:extLst>
                    <a:ext uri="{FF2B5EF4-FFF2-40B4-BE49-F238E27FC236}">
                      <a16:creationId xmlns:a16="http://schemas.microsoft.com/office/drawing/2014/main" id="{4C604722-8AF1-6747-DBEC-A2F261CCE750}"/>
                    </a:ext>
                  </a:extLst>
                </p:cNvPr>
                <p:cNvSpPr/>
                <p:nvPr/>
              </p:nvSpPr>
              <p:spPr>
                <a:xfrm rot="-780000">
                  <a:off x="1703523" y="3984532"/>
                  <a:ext cx="3242" cy="1219"/>
                </a:xfrm>
                <a:custGeom>
                  <a:avLst/>
                  <a:gdLst>
                    <a:gd name="connsiteX0" fmla="*/ 2020 w 3242"/>
                    <a:gd name="connsiteY0" fmla="*/ 684 h 1219"/>
                    <a:gd name="connsiteX1" fmla="*/ 357 w 3242"/>
                    <a:gd name="connsiteY1" fmla="*/ 1182 h 1219"/>
                    <a:gd name="connsiteX2" fmla="*/ 1546 w 3242"/>
                    <a:gd name="connsiteY2" fmla="*/ 1851 h 1219"/>
                    <a:gd name="connsiteX3" fmla="*/ 3135 w 3242"/>
                    <a:gd name="connsiteY3" fmla="*/ 1456 h 1219"/>
                    <a:gd name="connsiteX4" fmla="*/ 3599 w 3242"/>
                    <a:gd name="connsiteY4" fmla="*/ 991 h 1219"/>
                    <a:gd name="connsiteX5" fmla="*/ 2020 w 3242"/>
                    <a:gd name="connsiteY5" fmla="*/ 684 h 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 h="1219">
                      <a:moveTo>
                        <a:pt x="2020" y="684"/>
                      </a:moveTo>
                      <a:cubicBezTo>
                        <a:pt x="1452" y="797"/>
                        <a:pt x="895" y="964"/>
                        <a:pt x="357" y="1182"/>
                      </a:cubicBezTo>
                      <a:cubicBezTo>
                        <a:pt x="752" y="1405"/>
                        <a:pt x="1124" y="1646"/>
                        <a:pt x="1546" y="1851"/>
                      </a:cubicBezTo>
                      <a:cubicBezTo>
                        <a:pt x="2108" y="1981"/>
                        <a:pt x="2699" y="1834"/>
                        <a:pt x="3135" y="1456"/>
                      </a:cubicBezTo>
                      <a:cubicBezTo>
                        <a:pt x="3277" y="1288"/>
                        <a:pt x="3432" y="1133"/>
                        <a:pt x="3599" y="991"/>
                      </a:cubicBezTo>
                      <a:cubicBezTo>
                        <a:pt x="3108" y="755"/>
                        <a:pt x="2564" y="650"/>
                        <a:pt x="2020" y="6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1" name="Freeform 5190">
                  <a:extLst>
                    <a:ext uri="{FF2B5EF4-FFF2-40B4-BE49-F238E27FC236}">
                      <a16:creationId xmlns:a16="http://schemas.microsoft.com/office/drawing/2014/main" id="{DD447B88-A61A-F01A-C072-7F2C54BFC2CE}"/>
                    </a:ext>
                  </a:extLst>
                </p:cNvPr>
                <p:cNvSpPr/>
                <p:nvPr/>
              </p:nvSpPr>
              <p:spPr>
                <a:xfrm rot="-780000">
                  <a:off x="1705492" y="3988814"/>
                  <a:ext cx="4443" cy="2332"/>
                </a:xfrm>
                <a:custGeom>
                  <a:avLst/>
                  <a:gdLst>
                    <a:gd name="connsiteX0" fmla="*/ 4077 w 4443"/>
                    <a:gd name="connsiteY0" fmla="*/ 855 h 2332"/>
                    <a:gd name="connsiteX1" fmla="*/ 1698 w 4443"/>
                    <a:gd name="connsiteY1" fmla="*/ 1427 h 2332"/>
                    <a:gd name="connsiteX2" fmla="*/ 361 w 4443"/>
                    <a:gd name="connsiteY2" fmla="*/ 2542 h 2332"/>
                    <a:gd name="connsiteX3" fmla="*/ 412 w 4443"/>
                    <a:gd name="connsiteY3" fmla="*/ 2616 h 2332"/>
                    <a:gd name="connsiteX4" fmla="*/ 3161 w 4443"/>
                    <a:gd name="connsiteY4" fmla="*/ 3011 h 2332"/>
                    <a:gd name="connsiteX5" fmla="*/ 4601 w 4443"/>
                    <a:gd name="connsiteY5" fmla="*/ 2663 h 2332"/>
                    <a:gd name="connsiteX6" fmla="*/ 4801 w 4443"/>
                    <a:gd name="connsiteY6" fmla="*/ 679 h 2332"/>
                    <a:gd name="connsiteX7" fmla="*/ 4077 w 4443"/>
                    <a:gd name="connsiteY7" fmla="*/ 855 h 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 h="2332">
                      <a:moveTo>
                        <a:pt x="4077" y="855"/>
                      </a:moveTo>
                      <a:cubicBezTo>
                        <a:pt x="3270" y="985"/>
                        <a:pt x="2475" y="1176"/>
                        <a:pt x="1698" y="1427"/>
                      </a:cubicBezTo>
                      <a:cubicBezTo>
                        <a:pt x="1030" y="1724"/>
                        <a:pt x="305" y="2073"/>
                        <a:pt x="361" y="2542"/>
                      </a:cubicBezTo>
                      <a:lnTo>
                        <a:pt x="412" y="2616"/>
                      </a:lnTo>
                      <a:cubicBezTo>
                        <a:pt x="1312" y="2843"/>
                        <a:pt x="2234" y="2975"/>
                        <a:pt x="3161" y="3011"/>
                      </a:cubicBezTo>
                      <a:cubicBezTo>
                        <a:pt x="3655" y="2963"/>
                        <a:pt x="4140" y="2846"/>
                        <a:pt x="4601" y="2663"/>
                      </a:cubicBezTo>
                      <a:lnTo>
                        <a:pt x="4801" y="679"/>
                      </a:lnTo>
                      <a:cubicBezTo>
                        <a:pt x="4574" y="735"/>
                        <a:pt x="4351" y="809"/>
                        <a:pt x="4077" y="85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2" name="Freeform 5191">
                  <a:extLst>
                    <a:ext uri="{FF2B5EF4-FFF2-40B4-BE49-F238E27FC236}">
                      <a16:creationId xmlns:a16="http://schemas.microsoft.com/office/drawing/2014/main" id="{5C27A929-03D2-9F4F-9832-4C8BBDA539C2}"/>
                    </a:ext>
                  </a:extLst>
                </p:cNvPr>
                <p:cNvSpPr/>
                <p:nvPr/>
              </p:nvSpPr>
              <p:spPr>
                <a:xfrm rot="-780000">
                  <a:off x="1722662" y="4045884"/>
                  <a:ext cx="10024" cy="8446"/>
                </a:xfrm>
                <a:custGeom>
                  <a:avLst/>
                  <a:gdLst>
                    <a:gd name="connsiteX0" fmla="*/ 6670 w 10024"/>
                    <a:gd name="connsiteY0" fmla="*/ 8620 h 8446"/>
                    <a:gd name="connsiteX1" fmla="*/ 9456 w 10024"/>
                    <a:gd name="connsiteY1" fmla="*/ 8768 h 8446"/>
                    <a:gd name="connsiteX2" fmla="*/ 10385 w 10024"/>
                    <a:gd name="connsiteY2" fmla="*/ 8373 h 8446"/>
                    <a:gd name="connsiteX3" fmla="*/ 8699 w 10024"/>
                    <a:gd name="connsiteY3" fmla="*/ 8127 h 8446"/>
                    <a:gd name="connsiteX4" fmla="*/ 4212 w 10024"/>
                    <a:gd name="connsiteY4" fmla="*/ 6366 h 8446"/>
                    <a:gd name="connsiteX5" fmla="*/ 4013 w 10024"/>
                    <a:gd name="connsiteY5" fmla="*/ 3639 h 8446"/>
                    <a:gd name="connsiteX6" fmla="*/ 5179 w 10024"/>
                    <a:gd name="connsiteY6" fmla="*/ 2747 h 8446"/>
                    <a:gd name="connsiteX7" fmla="*/ 3246 w 10024"/>
                    <a:gd name="connsiteY7" fmla="*/ 689 h 8446"/>
                    <a:gd name="connsiteX8" fmla="*/ 2824 w 10024"/>
                    <a:gd name="connsiteY8" fmla="*/ 1530 h 8446"/>
                    <a:gd name="connsiteX9" fmla="*/ 715 w 10024"/>
                    <a:gd name="connsiteY9" fmla="*/ 5274 h 8446"/>
                    <a:gd name="connsiteX10" fmla="*/ 2573 w 10024"/>
                    <a:gd name="connsiteY10" fmla="*/ 8671 h 8446"/>
                    <a:gd name="connsiteX11" fmla="*/ 3590 w 10024"/>
                    <a:gd name="connsiteY11" fmla="*/ 9135 h 8446"/>
                    <a:gd name="connsiteX12" fmla="*/ 6670 w 10024"/>
                    <a:gd name="connsiteY12" fmla="*/ 8620 h 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24" h="8446">
                      <a:moveTo>
                        <a:pt x="6670" y="8620"/>
                      </a:moveTo>
                      <a:cubicBezTo>
                        <a:pt x="7585" y="8818"/>
                        <a:pt x="8526" y="8868"/>
                        <a:pt x="9456" y="8768"/>
                      </a:cubicBezTo>
                      <a:cubicBezTo>
                        <a:pt x="9798" y="8730"/>
                        <a:pt x="10121" y="8593"/>
                        <a:pt x="10385" y="8373"/>
                      </a:cubicBezTo>
                      <a:cubicBezTo>
                        <a:pt x="9865" y="8276"/>
                        <a:pt x="9322" y="8202"/>
                        <a:pt x="8699" y="8127"/>
                      </a:cubicBezTo>
                      <a:cubicBezTo>
                        <a:pt x="7047" y="8069"/>
                        <a:pt x="5464" y="7447"/>
                        <a:pt x="4212" y="6366"/>
                      </a:cubicBezTo>
                      <a:cubicBezTo>
                        <a:pt x="3223" y="5326"/>
                        <a:pt x="2726" y="4359"/>
                        <a:pt x="4013" y="3639"/>
                      </a:cubicBezTo>
                      <a:cubicBezTo>
                        <a:pt x="4443" y="3401"/>
                        <a:pt x="4836" y="3100"/>
                        <a:pt x="5179" y="2747"/>
                      </a:cubicBezTo>
                      <a:cubicBezTo>
                        <a:pt x="5773" y="2101"/>
                        <a:pt x="5081" y="1307"/>
                        <a:pt x="3246" y="689"/>
                      </a:cubicBezTo>
                      <a:cubicBezTo>
                        <a:pt x="3120" y="976"/>
                        <a:pt x="2979" y="1257"/>
                        <a:pt x="2824" y="1530"/>
                      </a:cubicBezTo>
                      <a:cubicBezTo>
                        <a:pt x="2203" y="2823"/>
                        <a:pt x="1499" y="4073"/>
                        <a:pt x="715" y="5274"/>
                      </a:cubicBezTo>
                      <a:cubicBezTo>
                        <a:pt x="-51" y="6413"/>
                        <a:pt x="367" y="7532"/>
                        <a:pt x="2573" y="8671"/>
                      </a:cubicBezTo>
                      <a:cubicBezTo>
                        <a:pt x="2893" y="8843"/>
                        <a:pt x="3242" y="8991"/>
                        <a:pt x="3590" y="9135"/>
                      </a:cubicBezTo>
                      <a:cubicBezTo>
                        <a:pt x="4515" y="8583"/>
                        <a:pt x="5615" y="8398"/>
                        <a:pt x="6670" y="862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3" name="Freeform 5192">
                  <a:extLst>
                    <a:ext uri="{FF2B5EF4-FFF2-40B4-BE49-F238E27FC236}">
                      <a16:creationId xmlns:a16="http://schemas.microsoft.com/office/drawing/2014/main" id="{63219F7A-6F9F-1B2A-0C36-8B5D301AFB81}"/>
                    </a:ext>
                  </a:extLst>
                </p:cNvPr>
                <p:cNvSpPr/>
                <p:nvPr/>
              </p:nvSpPr>
              <p:spPr>
                <a:xfrm rot="-780000">
                  <a:off x="1731335" y="4036495"/>
                  <a:ext cx="42355" cy="21399"/>
                </a:xfrm>
                <a:custGeom>
                  <a:avLst/>
                  <a:gdLst>
                    <a:gd name="connsiteX0" fmla="*/ 363 w 42355"/>
                    <a:gd name="connsiteY0" fmla="*/ 15293 h 21399"/>
                    <a:gd name="connsiteX1" fmla="*/ 2592 w 42355"/>
                    <a:gd name="connsiteY1" fmla="*/ 16757 h 21399"/>
                    <a:gd name="connsiteX2" fmla="*/ 5416 w 42355"/>
                    <a:gd name="connsiteY2" fmla="*/ 18369 h 21399"/>
                    <a:gd name="connsiteX3" fmla="*/ 6656 w 42355"/>
                    <a:gd name="connsiteY3" fmla="*/ 18123 h 21399"/>
                    <a:gd name="connsiteX4" fmla="*/ 6508 w 42355"/>
                    <a:gd name="connsiteY4" fmla="*/ 17105 h 21399"/>
                    <a:gd name="connsiteX5" fmla="*/ 8886 w 42355"/>
                    <a:gd name="connsiteY5" fmla="*/ 16757 h 21399"/>
                    <a:gd name="connsiteX6" fmla="*/ 14390 w 42355"/>
                    <a:gd name="connsiteY6" fmla="*/ 19656 h 21399"/>
                    <a:gd name="connsiteX7" fmla="*/ 15876 w 42355"/>
                    <a:gd name="connsiteY7" fmla="*/ 20423 h 21399"/>
                    <a:gd name="connsiteX8" fmla="*/ 22124 w 42355"/>
                    <a:gd name="connsiteY8" fmla="*/ 22086 h 21399"/>
                    <a:gd name="connsiteX9" fmla="*/ 22588 w 42355"/>
                    <a:gd name="connsiteY9" fmla="*/ 21069 h 21399"/>
                    <a:gd name="connsiteX10" fmla="*/ 26903 w 42355"/>
                    <a:gd name="connsiteY10" fmla="*/ 19605 h 21399"/>
                    <a:gd name="connsiteX11" fmla="*/ 27275 w 42355"/>
                    <a:gd name="connsiteY11" fmla="*/ 20372 h 21399"/>
                    <a:gd name="connsiteX12" fmla="*/ 27623 w 42355"/>
                    <a:gd name="connsiteY12" fmla="*/ 19108 h 21399"/>
                    <a:gd name="connsiteX13" fmla="*/ 26285 w 42355"/>
                    <a:gd name="connsiteY13" fmla="*/ 16827 h 21399"/>
                    <a:gd name="connsiteX14" fmla="*/ 28840 w 42355"/>
                    <a:gd name="connsiteY14" fmla="*/ 16009 h 21399"/>
                    <a:gd name="connsiteX15" fmla="*/ 30326 w 42355"/>
                    <a:gd name="connsiteY15" fmla="*/ 15340 h 21399"/>
                    <a:gd name="connsiteX16" fmla="*/ 29012 w 42355"/>
                    <a:gd name="connsiteY16" fmla="*/ 12933 h 21399"/>
                    <a:gd name="connsiteX17" fmla="*/ 28914 w 42355"/>
                    <a:gd name="connsiteY17" fmla="*/ 10331 h 21399"/>
                    <a:gd name="connsiteX18" fmla="*/ 31144 w 42355"/>
                    <a:gd name="connsiteY18" fmla="*/ 10280 h 21399"/>
                    <a:gd name="connsiteX19" fmla="*/ 36323 w 42355"/>
                    <a:gd name="connsiteY19" fmla="*/ 12761 h 21399"/>
                    <a:gd name="connsiteX20" fmla="*/ 39644 w 42355"/>
                    <a:gd name="connsiteY20" fmla="*/ 13282 h 21399"/>
                    <a:gd name="connsiteX21" fmla="*/ 41255 w 42355"/>
                    <a:gd name="connsiteY21" fmla="*/ 12887 h 21399"/>
                    <a:gd name="connsiteX22" fmla="*/ 42719 w 42355"/>
                    <a:gd name="connsiteY22" fmla="*/ 11549 h 21399"/>
                    <a:gd name="connsiteX23" fmla="*/ 41232 w 42355"/>
                    <a:gd name="connsiteY23" fmla="*/ 10931 h 21399"/>
                    <a:gd name="connsiteX24" fmla="*/ 40340 w 42355"/>
                    <a:gd name="connsiteY24" fmla="*/ 10833 h 21399"/>
                    <a:gd name="connsiteX25" fmla="*/ 33401 w 42355"/>
                    <a:gd name="connsiteY25" fmla="*/ 8352 h 21399"/>
                    <a:gd name="connsiteX26" fmla="*/ 31692 w 42355"/>
                    <a:gd name="connsiteY26" fmla="*/ 6986 h 21399"/>
                    <a:gd name="connsiteX27" fmla="*/ 29188 w 42355"/>
                    <a:gd name="connsiteY27" fmla="*/ 6665 h 21399"/>
                    <a:gd name="connsiteX28" fmla="*/ 27279 w 42355"/>
                    <a:gd name="connsiteY28" fmla="*/ 6540 h 21399"/>
                    <a:gd name="connsiteX29" fmla="*/ 27080 w 42355"/>
                    <a:gd name="connsiteY29" fmla="*/ 6168 h 21399"/>
                    <a:gd name="connsiteX30" fmla="*/ 24873 w 42355"/>
                    <a:gd name="connsiteY30" fmla="*/ 7409 h 21399"/>
                    <a:gd name="connsiteX31" fmla="*/ 24650 w 42355"/>
                    <a:gd name="connsiteY31" fmla="*/ 6865 h 21399"/>
                    <a:gd name="connsiteX32" fmla="*/ 26782 w 42355"/>
                    <a:gd name="connsiteY32" fmla="*/ 4310 h 21399"/>
                    <a:gd name="connsiteX33" fmla="*/ 27711 w 42355"/>
                    <a:gd name="connsiteY33" fmla="*/ 4482 h 21399"/>
                    <a:gd name="connsiteX34" fmla="*/ 27614 w 42355"/>
                    <a:gd name="connsiteY34" fmla="*/ 5499 h 21399"/>
                    <a:gd name="connsiteX35" fmla="*/ 29077 w 42355"/>
                    <a:gd name="connsiteY35" fmla="*/ 4059 h 21399"/>
                    <a:gd name="connsiteX36" fmla="*/ 31060 w 42355"/>
                    <a:gd name="connsiteY36" fmla="*/ 2665 h 21399"/>
                    <a:gd name="connsiteX37" fmla="*/ 31186 w 42355"/>
                    <a:gd name="connsiteY37" fmla="*/ 1448 h 21399"/>
                    <a:gd name="connsiteX38" fmla="*/ 28533 w 42355"/>
                    <a:gd name="connsiteY38" fmla="*/ 951 h 21399"/>
                    <a:gd name="connsiteX39" fmla="*/ 23429 w 42355"/>
                    <a:gd name="connsiteY39" fmla="*/ 811 h 21399"/>
                    <a:gd name="connsiteX40" fmla="*/ 21743 w 42355"/>
                    <a:gd name="connsiteY40" fmla="*/ 1206 h 21399"/>
                    <a:gd name="connsiteX41" fmla="*/ 21125 w 42355"/>
                    <a:gd name="connsiteY41" fmla="*/ 4059 h 21399"/>
                    <a:gd name="connsiteX42" fmla="*/ 22216 w 42355"/>
                    <a:gd name="connsiteY42" fmla="*/ 5276 h 21399"/>
                    <a:gd name="connsiteX43" fmla="*/ 24074 w 42355"/>
                    <a:gd name="connsiteY43" fmla="*/ 7135 h 21399"/>
                    <a:gd name="connsiteX44" fmla="*/ 25366 w 42355"/>
                    <a:gd name="connsiteY44" fmla="*/ 11720 h 21399"/>
                    <a:gd name="connsiteX45" fmla="*/ 25463 w 42355"/>
                    <a:gd name="connsiteY45" fmla="*/ 11795 h 21399"/>
                    <a:gd name="connsiteX46" fmla="*/ 25751 w 42355"/>
                    <a:gd name="connsiteY46" fmla="*/ 14202 h 21399"/>
                    <a:gd name="connsiteX47" fmla="*/ 24687 w 42355"/>
                    <a:gd name="connsiteY47" fmla="*/ 14871 h 21399"/>
                    <a:gd name="connsiteX48" fmla="*/ 20670 w 42355"/>
                    <a:gd name="connsiteY48" fmla="*/ 14871 h 21399"/>
                    <a:gd name="connsiteX49" fmla="*/ 18589 w 42355"/>
                    <a:gd name="connsiteY49" fmla="*/ 15563 h 21399"/>
                    <a:gd name="connsiteX50" fmla="*/ 18366 w 42355"/>
                    <a:gd name="connsiteY50" fmla="*/ 16580 h 21399"/>
                    <a:gd name="connsiteX51" fmla="*/ 15542 w 42355"/>
                    <a:gd name="connsiteY51" fmla="*/ 16455 h 21399"/>
                    <a:gd name="connsiteX52" fmla="*/ 13981 w 42355"/>
                    <a:gd name="connsiteY52" fmla="*/ 14894 h 21399"/>
                    <a:gd name="connsiteX53" fmla="*/ 14330 w 42355"/>
                    <a:gd name="connsiteY53" fmla="*/ 14276 h 21399"/>
                    <a:gd name="connsiteX54" fmla="*/ 16188 w 42355"/>
                    <a:gd name="connsiteY54" fmla="*/ 14104 h 21399"/>
                    <a:gd name="connsiteX55" fmla="*/ 17404 w 42355"/>
                    <a:gd name="connsiteY55" fmla="*/ 12840 h 21399"/>
                    <a:gd name="connsiteX56" fmla="*/ 13192 w 42355"/>
                    <a:gd name="connsiteY56" fmla="*/ 9267 h 21399"/>
                    <a:gd name="connsiteX57" fmla="*/ 11431 w 42355"/>
                    <a:gd name="connsiteY57" fmla="*/ 8301 h 21399"/>
                    <a:gd name="connsiteX58" fmla="*/ 11009 w 42355"/>
                    <a:gd name="connsiteY58" fmla="*/ 8947 h 21399"/>
                    <a:gd name="connsiteX59" fmla="*/ 10214 w 42355"/>
                    <a:gd name="connsiteY59" fmla="*/ 8998 h 21399"/>
                    <a:gd name="connsiteX60" fmla="*/ 10363 w 42355"/>
                    <a:gd name="connsiteY60" fmla="*/ 8069 h 21399"/>
                    <a:gd name="connsiteX61" fmla="*/ 10488 w 42355"/>
                    <a:gd name="connsiteY61" fmla="*/ 7943 h 21399"/>
                    <a:gd name="connsiteX62" fmla="*/ 7934 w 42355"/>
                    <a:gd name="connsiteY62" fmla="*/ 7297 h 21399"/>
                    <a:gd name="connsiteX63" fmla="*/ 6076 w 42355"/>
                    <a:gd name="connsiteY63" fmla="*/ 7497 h 21399"/>
                    <a:gd name="connsiteX64" fmla="*/ 6540 w 42355"/>
                    <a:gd name="connsiteY64" fmla="*/ 8561 h 21399"/>
                    <a:gd name="connsiteX65" fmla="*/ 7469 w 42355"/>
                    <a:gd name="connsiteY65" fmla="*/ 9105 h 21399"/>
                    <a:gd name="connsiteX66" fmla="*/ 13057 w 42355"/>
                    <a:gd name="connsiteY66" fmla="*/ 13904 h 21399"/>
                    <a:gd name="connsiteX67" fmla="*/ 10382 w 42355"/>
                    <a:gd name="connsiteY67" fmla="*/ 15739 h 21399"/>
                    <a:gd name="connsiteX68" fmla="*/ 6638 w 42355"/>
                    <a:gd name="connsiteY68" fmla="*/ 14550 h 21399"/>
                    <a:gd name="connsiteX69" fmla="*/ 3688 w 42355"/>
                    <a:gd name="connsiteY69" fmla="*/ 12664 h 21399"/>
                    <a:gd name="connsiteX70" fmla="*/ 1459 w 42355"/>
                    <a:gd name="connsiteY70" fmla="*/ 14350 h 21399"/>
                    <a:gd name="connsiteX71" fmla="*/ 363 w 42355"/>
                    <a:gd name="connsiteY71" fmla="*/ 15293 h 21399"/>
                    <a:gd name="connsiteX72" fmla="*/ 23169 w 42355"/>
                    <a:gd name="connsiteY72" fmla="*/ 4059 h 21399"/>
                    <a:gd name="connsiteX73" fmla="*/ 22704 w 42355"/>
                    <a:gd name="connsiteY73" fmla="*/ 2572 h 21399"/>
                    <a:gd name="connsiteX74" fmla="*/ 25059 w 42355"/>
                    <a:gd name="connsiteY74" fmla="*/ 1457 h 21399"/>
                    <a:gd name="connsiteX75" fmla="*/ 25524 w 42355"/>
                    <a:gd name="connsiteY75" fmla="*/ 3418 h 21399"/>
                    <a:gd name="connsiteX76" fmla="*/ 23169 w 42355"/>
                    <a:gd name="connsiteY76" fmla="*/ 4059 h 2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2355" h="21399">
                      <a:moveTo>
                        <a:pt x="363" y="15293"/>
                      </a:moveTo>
                      <a:cubicBezTo>
                        <a:pt x="1157" y="15699"/>
                        <a:pt x="1904" y="16191"/>
                        <a:pt x="2592" y="16757"/>
                      </a:cubicBezTo>
                      <a:cubicBezTo>
                        <a:pt x="3475" y="17391"/>
                        <a:pt x="4422" y="17931"/>
                        <a:pt x="5416" y="18369"/>
                      </a:cubicBezTo>
                      <a:cubicBezTo>
                        <a:pt x="6159" y="18718"/>
                        <a:pt x="6708" y="18592"/>
                        <a:pt x="6656" y="18123"/>
                      </a:cubicBezTo>
                      <a:cubicBezTo>
                        <a:pt x="6633" y="17802"/>
                        <a:pt x="6508" y="17431"/>
                        <a:pt x="6508" y="17105"/>
                      </a:cubicBezTo>
                      <a:cubicBezTo>
                        <a:pt x="6508" y="16362"/>
                        <a:pt x="7525" y="16213"/>
                        <a:pt x="8886" y="16757"/>
                      </a:cubicBezTo>
                      <a:cubicBezTo>
                        <a:pt x="10895" y="17349"/>
                        <a:pt x="12766" y="18334"/>
                        <a:pt x="14390" y="19656"/>
                      </a:cubicBezTo>
                      <a:cubicBezTo>
                        <a:pt x="14820" y="20023"/>
                        <a:pt x="15328" y="20286"/>
                        <a:pt x="15876" y="20423"/>
                      </a:cubicBezTo>
                      <a:cubicBezTo>
                        <a:pt x="17934" y="21018"/>
                        <a:pt x="20015" y="21589"/>
                        <a:pt x="22124" y="22086"/>
                      </a:cubicBezTo>
                      <a:cubicBezTo>
                        <a:pt x="22197" y="21715"/>
                        <a:pt x="22356" y="21367"/>
                        <a:pt x="22588" y="21069"/>
                      </a:cubicBezTo>
                      <a:cubicBezTo>
                        <a:pt x="23745" y="19976"/>
                        <a:pt x="25320" y="19442"/>
                        <a:pt x="26903" y="19605"/>
                      </a:cubicBezTo>
                      <a:cubicBezTo>
                        <a:pt x="27056" y="19845"/>
                        <a:pt x="27181" y="20103"/>
                        <a:pt x="27275" y="20372"/>
                      </a:cubicBezTo>
                      <a:cubicBezTo>
                        <a:pt x="28464" y="20200"/>
                        <a:pt x="28492" y="19907"/>
                        <a:pt x="27623" y="19108"/>
                      </a:cubicBezTo>
                      <a:cubicBezTo>
                        <a:pt x="26829" y="18341"/>
                        <a:pt x="25914" y="17593"/>
                        <a:pt x="26285" y="16827"/>
                      </a:cubicBezTo>
                      <a:cubicBezTo>
                        <a:pt x="26634" y="16158"/>
                        <a:pt x="27302" y="15786"/>
                        <a:pt x="28840" y="16009"/>
                      </a:cubicBezTo>
                      <a:cubicBezTo>
                        <a:pt x="30103" y="16181"/>
                        <a:pt x="30577" y="15911"/>
                        <a:pt x="30326" y="15340"/>
                      </a:cubicBezTo>
                      <a:cubicBezTo>
                        <a:pt x="29975" y="14493"/>
                        <a:pt x="29535" y="13686"/>
                        <a:pt x="29012" y="12933"/>
                      </a:cubicBezTo>
                      <a:cubicBezTo>
                        <a:pt x="28269" y="11939"/>
                        <a:pt x="28083" y="11075"/>
                        <a:pt x="28914" y="10331"/>
                      </a:cubicBezTo>
                      <a:cubicBezTo>
                        <a:pt x="29569" y="9836"/>
                        <a:pt x="30467" y="9816"/>
                        <a:pt x="31144" y="10280"/>
                      </a:cubicBezTo>
                      <a:cubicBezTo>
                        <a:pt x="32904" y="11075"/>
                        <a:pt x="34688" y="11892"/>
                        <a:pt x="36323" y="12761"/>
                      </a:cubicBezTo>
                      <a:cubicBezTo>
                        <a:pt x="37308" y="13392"/>
                        <a:pt x="38513" y="13581"/>
                        <a:pt x="39644" y="13282"/>
                      </a:cubicBezTo>
                      <a:cubicBezTo>
                        <a:pt x="40164" y="13156"/>
                        <a:pt x="40707" y="13007"/>
                        <a:pt x="41255" y="12887"/>
                      </a:cubicBezTo>
                      <a:cubicBezTo>
                        <a:pt x="41720" y="12422"/>
                        <a:pt x="42222" y="11957"/>
                        <a:pt x="42719" y="11549"/>
                      </a:cubicBezTo>
                      <a:cubicBezTo>
                        <a:pt x="42241" y="11301"/>
                        <a:pt x="41744" y="11095"/>
                        <a:pt x="41232" y="10931"/>
                      </a:cubicBezTo>
                      <a:cubicBezTo>
                        <a:pt x="40943" y="10848"/>
                        <a:pt x="40641" y="10815"/>
                        <a:pt x="40340" y="10833"/>
                      </a:cubicBezTo>
                      <a:cubicBezTo>
                        <a:pt x="37802" y="10882"/>
                        <a:pt x="35333" y="9999"/>
                        <a:pt x="33401" y="8352"/>
                      </a:cubicBezTo>
                      <a:cubicBezTo>
                        <a:pt x="32879" y="7840"/>
                        <a:pt x="32306" y="7383"/>
                        <a:pt x="31692" y="6986"/>
                      </a:cubicBezTo>
                      <a:cubicBezTo>
                        <a:pt x="30977" y="6434"/>
                        <a:pt x="30019" y="6311"/>
                        <a:pt x="29188" y="6665"/>
                      </a:cubicBezTo>
                      <a:cubicBezTo>
                        <a:pt x="28584" y="7008"/>
                        <a:pt x="27834" y="6959"/>
                        <a:pt x="27279" y="6540"/>
                      </a:cubicBezTo>
                      <a:cubicBezTo>
                        <a:pt x="27162" y="6451"/>
                        <a:pt x="27089" y="6316"/>
                        <a:pt x="27080" y="6168"/>
                      </a:cubicBezTo>
                      <a:cubicBezTo>
                        <a:pt x="26563" y="6887"/>
                        <a:pt x="25756" y="7341"/>
                        <a:pt x="24873" y="7409"/>
                      </a:cubicBezTo>
                      <a:lnTo>
                        <a:pt x="24650" y="6865"/>
                      </a:lnTo>
                      <a:cubicBezTo>
                        <a:pt x="25342" y="5996"/>
                        <a:pt x="26044" y="5081"/>
                        <a:pt x="26782" y="4310"/>
                      </a:cubicBezTo>
                      <a:cubicBezTo>
                        <a:pt x="26982" y="4110"/>
                        <a:pt x="27474" y="4287"/>
                        <a:pt x="27711" y="4482"/>
                      </a:cubicBezTo>
                      <a:cubicBezTo>
                        <a:pt x="27784" y="4823"/>
                        <a:pt x="27750" y="5178"/>
                        <a:pt x="27614" y="5499"/>
                      </a:cubicBezTo>
                      <a:cubicBezTo>
                        <a:pt x="28677" y="5225"/>
                        <a:pt x="28677" y="4570"/>
                        <a:pt x="29077" y="4059"/>
                      </a:cubicBezTo>
                      <a:cubicBezTo>
                        <a:pt x="29645" y="3474"/>
                        <a:pt x="30318" y="3002"/>
                        <a:pt x="31060" y="2665"/>
                      </a:cubicBezTo>
                      <a:cubicBezTo>
                        <a:pt x="31631" y="2344"/>
                        <a:pt x="32026" y="2047"/>
                        <a:pt x="31186" y="1448"/>
                      </a:cubicBezTo>
                      <a:cubicBezTo>
                        <a:pt x="30408" y="923"/>
                        <a:pt x="29448" y="743"/>
                        <a:pt x="28533" y="951"/>
                      </a:cubicBezTo>
                      <a:cubicBezTo>
                        <a:pt x="26845" y="1313"/>
                        <a:pt x="25095" y="1265"/>
                        <a:pt x="23429" y="811"/>
                      </a:cubicBezTo>
                      <a:cubicBezTo>
                        <a:pt x="22365" y="537"/>
                        <a:pt x="21868" y="737"/>
                        <a:pt x="21743" y="1206"/>
                      </a:cubicBezTo>
                      <a:cubicBezTo>
                        <a:pt x="21452" y="2137"/>
                        <a:pt x="21245" y="3092"/>
                        <a:pt x="21125" y="4059"/>
                      </a:cubicBezTo>
                      <a:cubicBezTo>
                        <a:pt x="21125" y="4407"/>
                        <a:pt x="21645" y="4988"/>
                        <a:pt x="22216" y="5276"/>
                      </a:cubicBezTo>
                      <a:cubicBezTo>
                        <a:pt x="23406" y="5871"/>
                        <a:pt x="23902" y="6419"/>
                        <a:pt x="24074" y="7135"/>
                      </a:cubicBezTo>
                      <a:cubicBezTo>
                        <a:pt x="24423" y="8673"/>
                        <a:pt x="24915" y="10187"/>
                        <a:pt x="25366" y="11720"/>
                      </a:cubicBezTo>
                      <a:lnTo>
                        <a:pt x="25463" y="11795"/>
                      </a:lnTo>
                      <a:cubicBezTo>
                        <a:pt x="26141" y="12416"/>
                        <a:pt x="26263" y="13439"/>
                        <a:pt x="25751" y="14202"/>
                      </a:cubicBezTo>
                      <a:cubicBezTo>
                        <a:pt x="25403" y="14819"/>
                        <a:pt x="25031" y="14945"/>
                        <a:pt x="24687" y="14871"/>
                      </a:cubicBezTo>
                      <a:cubicBezTo>
                        <a:pt x="23369" y="15208"/>
                        <a:pt x="21988" y="15208"/>
                        <a:pt x="20670" y="14871"/>
                      </a:cubicBezTo>
                      <a:cubicBezTo>
                        <a:pt x="19007" y="14573"/>
                        <a:pt x="18412" y="14722"/>
                        <a:pt x="18589" y="15563"/>
                      </a:cubicBezTo>
                      <a:cubicBezTo>
                        <a:pt x="18653" y="15918"/>
                        <a:pt x="18573" y="16284"/>
                        <a:pt x="18366" y="16580"/>
                      </a:cubicBezTo>
                      <a:cubicBezTo>
                        <a:pt x="17994" y="17175"/>
                        <a:pt x="16406" y="17101"/>
                        <a:pt x="15542" y="16455"/>
                      </a:cubicBezTo>
                      <a:cubicBezTo>
                        <a:pt x="14938" y="16025"/>
                        <a:pt x="14411" y="15497"/>
                        <a:pt x="13981" y="14894"/>
                      </a:cubicBezTo>
                      <a:cubicBezTo>
                        <a:pt x="13833" y="14694"/>
                        <a:pt x="14032" y="14373"/>
                        <a:pt x="14330" y="14276"/>
                      </a:cubicBezTo>
                      <a:cubicBezTo>
                        <a:pt x="14939" y="14138"/>
                        <a:pt x="15563" y="14080"/>
                        <a:pt x="16188" y="14104"/>
                      </a:cubicBezTo>
                      <a:cubicBezTo>
                        <a:pt x="18319" y="14178"/>
                        <a:pt x="18640" y="13979"/>
                        <a:pt x="17404" y="12840"/>
                      </a:cubicBezTo>
                      <a:cubicBezTo>
                        <a:pt x="16072" y="11568"/>
                        <a:pt x="14665" y="10374"/>
                        <a:pt x="13192" y="9267"/>
                      </a:cubicBezTo>
                      <a:cubicBezTo>
                        <a:pt x="12651" y="8868"/>
                        <a:pt x="12059" y="8542"/>
                        <a:pt x="11431" y="8301"/>
                      </a:cubicBezTo>
                      <a:lnTo>
                        <a:pt x="11009" y="8947"/>
                      </a:lnTo>
                      <a:cubicBezTo>
                        <a:pt x="10860" y="9119"/>
                        <a:pt x="10488" y="8998"/>
                        <a:pt x="10214" y="8998"/>
                      </a:cubicBezTo>
                      <a:cubicBezTo>
                        <a:pt x="10265" y="8677"/>
                        <a:pt x="10214" y="8231"/>
                        <a:pt x="10363" y="8069"/>
                      </a:cubicBezTo>
                      <a:lnTo>
                        <a:pt x="10488" y="7943"/>
                      </a:lnTo>
                      <a:cubicBezTo>
                        <a:pt x="9655" y="7661"/>
                        <a:pt x="8801" y="7445"/>
                        <a:pt x="7934" y="7297"/>
                      </a:cubicBezTo>
                      <a:cubicBezTo>
                        <a:pt x="7309" y="7166"/>
                        <a:pt x="6658" y="7236"/>
                        <a:pt x="6076" y="7497"/>
                      </a:cubicBezTo>
                      <a:cubicBezTo>
                        <a:pt x="5853" y="7697"/>
                        <a:pt x="6276" y="8189"/>
                        <a:pt x="6540" y="8561"/>
                      </a:cubicBezTo>
                      <a:cubicBezTo>
                        <a:pt x="6809" y="8804"/>
                        <a:pt x="7126" y="8989"/>
                        <a:pt x="7469" y="9105"/>
                      </a:cubicBezTo>
                      <a:cubicBezTo>
                        <a:pt x="9797" y="10066"/>
                        <a:pt x="11755" y="11748"/>
                        <a:pt x="13057" y="13904"/>
                      </a:cubicBezTo>
                      <a:cubicBezTo>
                        <a:pt x="13521" y="14624"/>
                        <a:pt x="12040" y="15614"/>
                        <a:pt x="10382" y="15739"/>
                      </a:cubicBezTo>
                      <a:cubicBezTo>
                        <a:pt x="9012" y="16008"/>
                        <a:pt x="7601" y="15560"/>
                        <a:pt x="6638" y="14550"/>
                      </a:cubicBezTo>
                      <a:cubicBezTo>
                        <a:pt x="5788" y="13734"/>
                        <a:pt x="4786" y="13093"/>
                        <a:pt x="3688" y="12664"/>
                      </a:cubicBezTo>
                      <a:cubicBezTo>
                        <a:pt x="2863" y="13108"/>
                        <a:pt x="2111" y="13677"/>
                        <a:pt x="1459" y="14350"/>
                      </a:cubicBezTo>
                      <a:cubicBezTo>
                        <a:pt x="1145" y="14720"/>
                        <a:pt x="775" y="15038"/>
                        <a:pt x="363" y="15293"/>
                      </a:cubicBezTo>
                      <a:close/>
                      <a:moveTo>
                        <a:pt x="23169" y="4059"/>
                      </a:moveTo>
                      <a:cubicBezTo>
                        <a:pt x="23020" y="4059"/>
                        <a:pt x="22523" y="2693"/>
                        <a:pt x="22704" y="2572"/>
                      </a:cubicBezTo>
                      <a:cubicBezTo>
                        <a:pt x="23445" y="2114"/>
                        <a:pt x="24235" y="1740"/>
                        <a:pt x="25059" y="1457"/>
                      </a:cubicBezTo>
                      <a:cubicBezTo>
                        <a:pt x="25282" y="2093"/>
                        <a:pt x="25438" y="2750"/>
                        <a:pt x="25524" y="3418"/>
                      </a:cubicBezTo>
                      <a:cubicBezTo>
                        <a:pt x="24782" y="3766"/>
                        <a:pt x="23985" y="3983"/>
                        <a:pt x="23169" y="40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4" name="Freeform 5193">
                  <a:extLst>
                    <a:ext uri="{FF2B5EF4-FFF2-40B4-BE49-F238E27FC236}">
                      <a16:creationId xmlns:a16="http://schemas.microsoft.com/office/drawing/2014/main" id="{27DF4CB3-02F7-1F39-E0E0-0DCC424E9B15}"/>
                    </a:ext>
                  </a:extLst>
                </p:cNvPr>
                <p:cNvSpPr/>
                <p:nvPr/>
              </p:nvSpPr>
              <p:spPr>
                <a:xfrm rot="-780000">
                  <a:off x="1751629" y="4036927"/>
                  <a:ext cx="2855" cy="2606"/>
                </a:xfrm>
                <a:custGeom>
                  <a:avLst/>
                  <a:gdLst>
                    <a:gd name="connsiteX0" fmla="*/ 402 w 2855"/>
                    <a:gd name="connsiteY0" fmla="*/ 1807 h 2606"/>
                    <a:gd name="connsiteX1" fmla="*/ 867 w 2855"/>
                    <a:gd name="connsiteY1" fmla="*/ 3293 h 2606"/>
                    <a:gd name="connsiteX2" fmla="*/ 3222 w 2855"/>
                    <a:gd name="connsiteY2" fmla="*/ 2647 h 2606"/>
                    <a:gd name="connsiteX3" fmla="*/ 2757 w 2855"/>
                    <a:gd name="connsiteY3" fmla="*/ 687 h 2606"/>
                    <a:gd name="connsiteX4" fmla="*/ 402 w 2855"/>
                    <a:gd name="connsiteY4" fmla="*/ 1807 h 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 h="2606">
                      <a:moveTo>
                        <a:pt x="402" y="1807"/>
                      </a:moveTo>
                      <a:cubicBezTo>
                        <a:pt x="230" y="1932"/>
                        <a:pt x="723" y="3293"/>
                        <a:pt x="867" y="3293"/>
                      </a:cubicBezTo>
                      <a:cubicBezTo>
                        <a:pt x="1683" y="3216"/>
                        <a:pt x="2480" y="2998"/>
                        <a:pt x="3222" y="2647"/>
                      </a:cubicBezTo>
                      <a:cubicBezTo>
                        <a:pt x="3136" y="1979"/>
                        <a:pt x="2980" y="1322"/>
                        <a:pt x="2757" y="687"/>
                      </a:cubicBezTo>
                      <a:cubicBezTo>
                        <a:pt x="1933" y="972"/>
                        <a:pt x="1143" y="1347"/>
                        <a:pt x="402" y="18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5" name="Freeform 5194">
                  <a:extLst>
                    <a:ext uri="{FF2B5EF4-FFF2-40B4-BE49-F238E27FC236}">
                      <a16:creationId xmlns:a16="http://schemas.microsoft.com/office/drawing/2014/main" id="{05221114-D598-1CCE-E05F-75943A94C580}"/>
                    </a:ext>
                  </a:extLst>
                </p:cNvPr>
                <p:cNvSpPr/>
                <p:nvPr/>
              </p:nvSpPr>
              <p:spPr>
                <a:xfrm rot="-780000">
                  <a:off x="1726959" y="4052865"/>
                  <a:ext cx="8755" cy="3187"/>
                </a:xfrm>
                <a:custGeom>
                  <a:avLst/>
                  <a:gdLst>
                    <a:gd name="connsiteX0" fmla="*/ 6224 w 8755"/>
                    <a:gd name="connsiteY0" fmla="*/ 1075 h 3187"/>
                    <a:gd name="connsiteX1" fmla="*/ 3437 w 8755"/>
                    <a:gd name="connsiteY1" fmla="*/ 927 h 3187"/>
                    <a:gd name="connsiteX2" fmla="*/ 362 w 8755"/>
                    <a:gd name="connsiteY2" fmla="*/ 1447 h 3187"/>
                    <a:gd name="connsiteX3" fmla="*/ 3613 w 8755"/>
                    <a:gd name="connsiteY3" fmla="*/ 2887 h 3187"/>
                    <a:gd name="connsiteX4" fmla="*/ 5796 w 8755"/>
                    <a:gd name="connsiteY4" fmla="*/ 3877 h 3187"/>
                    <a:gd name="connsiteX5" fmla="*/ 6888 w 8755"/>
                    <a:gd name="connsiteY5" fmla="*/ 2948 h 3187"/>
                    <a:gd name="connsiteX6" fmla="*/ 9117 w 8755"/>
                    <a:gd name="connsiteY6" fmla="*/ 1261 h 3187"/>
                    <a:gd name="connsiteX7" fmla="*/ 7134 w 8755"/>
                    <a:gd name="connsiteY7" fmla="*/ 690 h 3187"/>
                    <a:gd name="connsiteX8" fmla="*/ 6224 w 8755"/>
                    <a:gd name="connsiteY8" fmla="*/ 1075 h 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5" h="3187">
                      <a:moveTo>
                        <a:pt x="6224" y="1075"/>
                      </a:moveTo>
                      <a:cubicBezTo>
                        <a:pt x="5293" y="1175"/>
                        <a:pt x="4352" y="1125"/>
                        <a:pt x="3437" y="927"/>
                      </a:cubicBezTo>
                      <a:cubicBezTo>
                        <a:pt x="2383" y="708"/>
                        <a:pt x="1285" y="894"/>
                        <a:pt x="362" y="1447"/>
                      </a:cubicBezTo>
                      <a:cubicBezTo>
                        <a:pt x="1402" y="1944"/>
                        <a:pt x="2494" y="2441"/>
                        <a:pt x="3613" y="2887"/>
                      </a:cubicBezTo>
                      <a:cubicBezTo>
                        <a:pt x="4360" y="3173"/>
                        <a:pt x="5089" y="3504"/>
                        <a:pt x="5796" y="3877"/>
                      </a:cubicBezTo>
                      <a:cubicBezTo>
                        <a:pt x="6206" y="3626"/>
                        <a:pt x="6574" y="3312"/>
                        <a:pt x="6888" y="2948"/>
                      </a:cubicBezTo>
                      <a:cubicBezTo>
                        <a:pt x="7540" y="2275"/>
                        <a:pt x="8292" y="1705"/>
                        <a:pt x="9117" y="1261"/>
                      </a:cubicBezTo>
                      <a:cubicBezTo>
                        <a:pt x="8472" y="1020"/>
                        <a:pt x="7809" y="829"/>
                        <a:pt x="7134" y="690"/>
                      </a:cubicBezTo>
                      <a:cubicBezTo>
                        <a:pt x="6874" y="903"/>
                        <a:pt x="6558" y="1036"/>
                        <a:pt x="6224" y="10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6" name="Freeform 5195">
                  <a:extLst>
                    <a:ext uri="{FF2B5EF4-FFF2-40B4-BE49-F238E27FC236}">
                      <a16:creationId xmlns:a16="http://schemas.microsoft.com/office/drawing/2014/main" id="{8961C3D2-30D8-81AC-F08E-5F5690C94604}"/>
                    </a:ext>
                  </a:extLst>
                </p:cNvPr>
                <p:cNvSpPr/>
                <p:nvPr/>
              </p:nvSpPr>
              <p:spPr>
                <a:xfrm rot="-780000">
                  <a:off x="1755981" y="4046599"/>
                  <a:ext cx="1384" cy="3177"/>
                </a:xfrm>
                <a:custGeom>
                  <a:avLst/>
                  <a:gdLst>
                    <a:gd name="connsiteX0" fmla="*/ 1431 w 1384"/>
                    <a:gd name="connsiteY0" fmla="*/ 3170 h 3177"/>
                    <a:gd name="connsiteX1" fmla="*/ 1157 w 1384"/>
                    <a:gd name="connsiteY1" fmla="*/ 763 h 3177"/>
                    <a:gd name="connsiteX2" fmla="*/ 1059 w 1384"/>
                    <a:gd name="connsiteY2" fmla="*/ 688 h 3177"/>
                    <a:gd name="connsiteX3" fmla="*/ 1185 w 1384"/>
                    <a:gd name="connsiteY3" fmla="*/ 1111 h 3177"/>
                    <a:gd name="connsiteX4" fmla="*/ 1384 w 1384"/>
                    <a:gd name="connsiteY4" fmla="*/ 2129 h 3177"/>
                    <a:gd name="connsiteX5" fmla="*/ 367 w 1384"/>
                    <a:gd name="connsiteY5" fmla="*/ 3839 h 3177"/>
                    <a:gd name="connsiteX6" fmla="*/ 1431 w 1384"/>
                    <a:gd name="connsiteY6" fmla="*/ 3170 h 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4" h="3177">
                      <a:moveTo>
                        <a:pt x="1431" y="3170"/>
                      </a:moveTo>
                      <a:cubicBezTo>
                        <a:pt x="1946" y="2410"/>
                        <a:pt x="1830" y="1387"/>
                        <a:pt x="1157" y="763"/>
                      </a:cubicBezTo>
                      <a:lnTo>
                        <a:pt x="1059" y="688"/>
                      </a:lnTo>
                      <a:lnTo>
                        <a:pt x="1185" y="1111"/>
                      </a:lnTo>
                      <a:cubicBezTo>
                        <a:pt x="1301" y="1439"/>
                        <a:pt x="1368" y="1782"/>
                        <a:pt x="1384" y="2129"/>
                      </a:cubicBezTo>
                      <a:cubicBezTo>
                        <a:pt x="1481" y="2865"/>
                        <a:pt x="1061" y="3572"/>
                        <a:pt x="367" y="3839"/>
                      </a:cubicBezTo>
                      <a:cubicBezTo>
                        <a:pt x="715" y="3932"/>
                        <a:pt x="1087" y="3806"/>
                        <a:pt x="1431" y="31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7" name="Freeform 5196">
                  <a:extLst>
                    <a:ext uri="{FF2B5EF4-FFF2-40B4-BE49-F238E27FC236}">
                      <a16:creationId xmlns:a16="http://schemas.microsoft.com/office/drawing/2014/main" id="{9427031F-B813-18F1-83E5-E48C8E0E1F93}"/>
                    </a:ext>
                  </a:extLst>
                </p:cNvPr>
                <p:cNvSpPr/>
                <p:nvPr/>
              </p:nvSpPr>
              <p:spPr>
                <a:xfrm rot="-780000">
                  <a:off x="1755138" y="4054440"/>
                  <a:ext cx="5132" cy="2610"/>
                </a:xfrm>
                <a:custGeom>
                  <a:avLst/>
                  <a:gdLst>
                    <a:gd name="connsiteX0" fmla="*/ 5146 w 5132"/>
                    <a:gd name="connsiteY0" fmla="*/ 719 h 2610"/>
                    <a:gd name="connsiteX1" fmla="*/ 831 w 5132"/>
                    <a:gd name="connsiteY1" fmla="*/ 2182 h 2610"/>
                    <a:gd name="connsiteX2" fmla="*/ 367 w 5132"/>
                    <a:gd name="connsiteY2" fmla="*/ 3200 h 2610"/>
                    <a:gd name="connsiteX3" fmla="*/ 664 w 5132"/>
                    <a:gd name="connsiteY3" fmla="*/ 3274 h 2610"/>
                    <a:gd name="connsiteX4" fmla="*/ 2030 w 5132"/>
                    <a:gd name="connsiteY4" fmla="*/ 2954 h 2610"/>
                    <a:gd name="connsiteX5" fmla="*/ 5179 w 5132"/>
                    <a:gd name="connsiteY5" fmla="*/ 1560 h 2610"/>
                    <a:gd name="connsiteX6" fmla="*/ 5499 w 5132"/>
                    <a:gd name="connsiteY6" fmla="*/ 1509 h 2610"/>
                    <a:gd name="connsiteX7" fmla="*/ 5146 w 5132"/>
                    <a:gd name="connsiteY7" fmla="*/ 719 h 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2" h="2610">
                      <a:moveTo>
                        <a:pt x="5146" y="719"/>
                      </a:moveTo>
                      <a:cubicBezTo>
                        <a:pt x="3564" y="555"/>
                        <a:pt x="1988" y="1090"/>
                        <a:pt x="831" y="2182"/>
                      </a:cubicBezTo>
                      <a:cubicBezTo>
                        <a:pt x="600" y="2481"/>
                        <a:pt x="441" y="2829"/>
                        <a:pt x="367" y="3200"/>
                      </a:cubicBezTo>
                      <a:lnTo>
                        <a:pt x="664" y="3274"/>
                      </a:lnTo>
                      <a:cubicBezTo>
                        <a:pt x="1144" y="3357"/>
                        <a:pt x="1637" y="3242"/>
                        <a:pt x="2030" y="2954"/>
                      </a:cubicBezTo>
                      <a:cubicBezTo>
                        <a:pt x="2841" y="2073"/>
                        <a:pt x="3982" y="1568"/>
                        <a:pt x="5179" y="1560"/>
                      </a:cubicBezTo>
                      <a:lnTo>
                        <a:pt x="5499" y="1509"/>
                      </a:lnTo>
                      <a:cubicBezTo>
                        <a:pt x="5413" y="1233"/>
                        <a:pt x="5294" y="967"/>
                        <a:pt x="5146" y="7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8" name="Freeform 5197">
                  <a:extLst>
                    <a:ext uri="{FF2B5EF4-FFF2-40B4-BE49-F238E27FC236}">
                      <a16:creationId xmlns:a16="http://schemas.microsoft.com/office/drawing/2014/main" id="{88F46B6B-515C-0D6C-6C1C-DAF05ACA286E}"/>
                    </a:ext>
                  </a:extLst>
                </p:cNvPr>
                <p:cNvSpPr/>
                <p:nvPr/>
              </p:nvSpPr>
              <p:spPr>
                <a:xfrm rot="-780000">
                  <a:off x="1771873" y="4042704"/>
                  <a:ext cx="1758" cy="1338"/>
                </a:xfrm>
                <a:custGeom>
                  <a:avLst/>
                  <a:gdLst>
                    <a:gd name="connsiteX0" fmla="*/ 1559 w 1758"/>
                    <a:gd name="connsiteY0" fmla="*/ 1654 h 1338"/>
                    <a:gd name="connsiteX1" fmla="*/ 2056 w 1758"/>
                    <a:gd name="connsiteY1" fmla="*/ 836 h 1338"/>
                    <a:gd name="connsiteX2" fmla="*/ 1833 w 1758"/>
                    <a:gd name="connsiteY2" fmla="*/ 688 h 1338"/>
                    <a:gd name="connsiteX3" fmla="*/ 370 w 1758"/>
                    <a:gd name="connsiteY3" fmla="*/ 2026 h 1338"/>
                    <a:gd name="connsiteX4" fmla="*/ 1559 w 1758"/>
                    <a:gd name="connsiteY4" fmla="*/ 1654 h 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 h="1338">
                      <a:moveTo>
                        <a:pt x="1559" y="1654"/>
                      </a:moveTo>
                      <a:cubicBezTo>
                        <a:pt x="1954" y="1505"/>
                        <a:pt x="2279" y="1083"/>
                        <a:pt x="2056" y="836"/>
                      </a:cubicBezTo>
                      <a:lnTo>
                        <a:pt x="1833" y="688"/>
                      </a:lnTo>
                      <a:cubicBezTo>
                        <a:pt x="1336" y="1110"/>
                        <a:pt x="844" y="1556"/>
                        <a:pt x="370" y="2026"/>
                      </a:cubicBezTo>
                      <a:cubicBezTo>
                        <a:pt x="793" y="1900"/>
                        <a:pt x="1187" y="1789"/>
                        <a:pt x="1559" y="16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199" name="Freeform 5198">
                  <a:extLst>
                    <a:ext uri="{FF2B5EF4-FFF2-40B4-BE49-F238E27FC236}">
                      <a16:creationId xmlns:a16="http://schemas.microsoft.com/office/drawing/2014/main" id="{8FE47144-C0D3-8606-FD2C-96F871D421FC}"/>
                    </a:ext>
                  </a:extLst>
                </p:cNvPr>
                <p:cNvSpPr/>
                <p:nvPr/>
              </p:nvSpPr>
              <p:spPr>
                <a:xfrm rot="-780000">
                  <a:off x="1754231" y="4039125"/>
                  <a:ext cx="3107" cy="3184"/>
                </a:xfrm>
                <a:custGeom>
                  <a:avLst/>
                  <a:gdLst>
                    <a:gd name="connsiteX0" fmla="*/ 2499 w 3107"/>
                    <a:gd name="connsiteY0" fmla="*/ 773 h 3184"/>
                    <a:gd name="connsiteX1" fmla="*/ 367 w 3107"/>
                    <a:gd name="connsiteY1" fmla="*/ 3329 h 3184"/>
                    <a:gd name="connsiteX2" fmla="*/ 590 w 3107"/>
                    <a:gd name="connsiteY2" fmla="*/ 3872 h 3184"/>
                    <a:gd name="connsiteX3" fmla="*/ 2796 w 3107"/>
                    <a:gd name="connsiteY3" fmla="*/ 2632 h 3184"/>
                    <a:gd name="connsiteX4" fmla="*/ 3019 w 3107"/>
                    <a:gd name="connsiteY4" fmla="*/ 2037 h 3184"/>
                    <a:gd name="connsiteX5" fmla="*/ 3339 w 3107"/>
                    <a:gd name="connsiteY5" fmla="*/ 1962 h 3184"/>
                    <a:gd name="connsiteX6" fmla="*/ 3437 w 3107"/>
                    <a:gd name="connsiteY6" fmla="*/ 945 h 3184"/>
                    <a:gd name="connsiteX7" fmla="*/ 2499 w 3107"/>
                    <a:gd name="connsiteY7" fmla="*/ 773 h 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 h="3184">
                      <a:moveTo>
                        <a:pt x="2499" y="773"/>
                      </a:moveTo>
                      <a:cubicBezTo>
                        <a:pt x="1755" y="1540"/>
                        <a:pt x="1059" y="2460"/>
                        <a:pt x="367" y="3329"/>
                      </a:cubicBezTo>
                      <a:lnTo>
                        <a:pt x="590" y="3872"/>
                      </a:lnTo>
                      <a:cubicBezTo>
                        <a:pt x="1472" y="3804"/>
                        <a:pt x="2279" y="3350"/>
                        <a:pt x="2796" y="2632"/>
                      </a:cubicBezTo>
                      <a:cubicBezTo>
                        <a:pt x="2745" y="2357"/>
                        <a:pt x="2819" y="2060"/>
                        <a:pt x="3019" y="2037"/>
                      </a:cubicBezTo>
                      <a:lnTo>
                        <a:pt x="3339" y="1962"/>
                      </a:lnTo>
                      <a:cubicBezTo>
                        <a:pt x="3476" y="1641"/>
                        <a:pt x="3510" y="1286"/>
                        <a:pt x="3437" y="945"/>
                      </a:cubicBezTo>
                      <a:cubicBezTo>
                        <a:pt x="3191" y="750"/>
                        <a:pt x="2698" y="578"/>
                        <a:pt x="2499" y="7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0" name="Freeform 5199">
                  <a:extLst>
                    <a:ext uri="{FF2B5EF4-FFF2-40B4-BE49-F238E27FC236}">
                      <a16:creationId xmlns:a16="http://schemas.microsoft.com/office/drawing/2014/main" id="{8C7B751C-B20A-1C75-8BEC-DC2404D25B5A}"/>
                    </a:ext>
                  </a:extLst>
                </p:cNvPr>
                <p:cNvSpPr/>
                <p:nvPr/>
              </p:nvSpPr>
              <p:spPr>
                <a:xfrm rot="-780000">
                  <a:off x="1740795" y="4046226"/>
                  <a:ext cx="1216" cy="1111"/>
                </a:xfrm>
                <a:custGeom>
                  <a:avLst/>
                  <a:gdLst>
                    <a:gd name="connsiteX0" fmla="*/ 364 w 1216"/>
                    <a:gd name="connsiteY0" fmla="*/ 1757 h 1111"/>
                    <a:gd name="connsiteX1" fmla="*/ 1159 w 1216"/>
                    <a:gd name="connsiteY1" fmla="*/ 1706 h 1111"/>
                    <a:gd name="connsiteX2" fmla="*/ 1581 w 1216"/>
                    <a:gd name="connsiteY2" fmla="*/ 1060 h 1111"/>
                    <a:gd name="connsiteX3" fmla="*/ 652 w 1216"/>
                    <a:gd name="connsiteY3" fmla="*/ 689 h 1111"/>
                    <a:gd name="connsiteX4" fmla="*/ 527 w 1216"/>
                    <a:gd name="connsiteY4" fmla="*/ 814 h 1111"/>
                    <a:gd name="connsiteX5" fmla="*/ 364 w 1216"/>
                    <a:gd name="connsiteY5" fmla="*/ 1757 h 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 h="1111">
                      <a:moveTo>
                        <a:pt x="364" y="1757"/>
                      </a:moveTo>
                      <a:cubicBezTo>
                        <a:pt x="638" y="1757"/>
                        <a:pt x="1010" y="1883"/>
                        <a:pt x="1159" y="1706"/>
                      </a:cubicBezTo>
                      <a:lnTo>
                        <a:pt x="1581" y="1060"/>
                      </a:lnTo>
                      <a:cubicBezTo>
                        <a:pt x="1282" y="912"/>
                        <a:pt x="971" y="787"/>
                        <a:pt x="652" y="689"/>
                      </a:cubicBezTo>
                      <a:lnTo>
                        <a:pt x="527" y="814"/>
                      </a:lnTo>
                      <a:cubicBezTo>
                        <a:pt x="364" y="986"/>
                        <a:pt x="415" y="1432"/>
                        <a:pt x="364" y="17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1" name="Freeform 5200">
                  <a:extLst>
                    <a:ext uri="{FF2B5EF4-FFF2-40B4-BE49-F238E27FC236}">
                      <a16:creationId xmlns:a16="http://schemas.microsoft.com/office/drawing/2014/main" id="{86D63156-BA45-BA67-BE3C-35BA3BC94A3E}"/>
                    </a:ext>
                  </a:extLst>
                </p:cNvPr>
                <p:cNvSpPr/>
                <p:nvPr/>
              </p:nvSpPr>
              <p:spPr>
                <a:xfrm rot="-780000">
                  <a:off x="1728161" y="4062040"/>
                  <a:ext cx="43951" cy="20092"/>
                </a:xfrm>
                <a:custGeom>
                  <a:avLst/>
                  <a:gdLst>
                    <a:gd name="connsiteX0" fmla="*/ 43603 w 43951"/>
                    <a:gd name="connsiteY0" fmla="*/ 12995 h 20092"/>
                    <a:gd name="connsiteX1" fmla="*/ 42985 w 43951"/>
                    <a:gd name="connsiteY1" fmla="*/ 12400 h 20092"/>
                    <a:gd name="connsiteX2" fmla="*/ 40662 w 43951"/>
                    <a:gd name="connsiteY2" fmla="*/ 11434 h 20092"/>
                    <a:gd name="connsiteX3" fmla="*/ 39074 w 43951"/>
                    <a:gd name="connsiteY3" fmla="*/ 12228 h 20092"/>
                    <a:gd name="connsiteX4" fmla="*/ 33993 w 43951"/>
                    <a:gd name="connsiteY4" fmla="*/ 12228 h 20092"/>
                    <a:gd name="connsiteX5" fmla="*/ 32135 w 43951"/>
                    <a:gd name="connsiteY5" fmla="*/ 11764 h 20092"/>
                    <a:gd name="connsiteX6" fmla="*/ 26310 w 43951"/>
                    <a:gd name="connsiteY6" fmla="*/ 10226 h 20092"/>
                    <a:gd name="connsiteX7" fmla="*/ 26213 w 43951"/>
                    <a:gd name="connsiteY7" fmla="*/ 10151 h 20092"/>
                    <a:gd name="connsiteX8" fmla="*/ 27550 w 43951"/>
                    <a:gd name="connsiteY8" fmla="*/ 7996 h 20092"/>
                    <a:gd name="connsiteX9" fmla="*/ 30128 w 43951"/>
                    <a:gd name="connsiteY9" fmla="*/ 8418 h 20092"/>
                    <a:gd name="connsiteX10" fmla="*/ 33895 w 43951"/>
                    <a:gd name="connsiteY10" fmla="*/ 8469 h 20092"/>
                    <a:gd name="connsiteX11" fmla="*/ 30523 w 43951"/>
                    <a:gd name="connsiteY11" fmla="*/ 4822 h 20092"/>
                    <a:gd name="connsiteX12" fmla="*/ 28591 w 43951"/>
                    <a:gd name="connsiteY12" fmla="*/ 5045 h 20092"/>
                    <a:gd name="connsiteX13" fmla="*/ 26213 w 43951"/>
                    <a:gd name="connsiteY13" fmla="*/ 5319 h 20092"/>
                    <a:gd name="connsiteX14" fmla="*/ 24624 w 43951"/>
                    <a:gd name="connsiteY14" fmla="*/ 5296 h 20092"/>
                    <a:gd name="connsiteX15" fmla="*/ 23881 w 43951"/>
                    <a:gd name="connsiteY15" fmla="*/ 5296 h 20092"/>
                    <a:gd name="connsiteX16" fmla="*/ 22195 w 43951"/>
                    <a:gd name="connsiteY16" fmla="*/ 6114 h 20092"/>
                    <a:gd name="connsiteX17" fmla="*/ 22046 w 43951"/>
                    <a:gd name="connsiteY17" fmla="*/ 5073 h 20092"/>
                    <a:gd name="connsiteX18" fmla="*/ 20983 w 43951"/>
                    <a:gd name="connsiteY18" fmla="*/ 4576 h 20092"/>
                    <a:gd name="connsiteX19" fmla="*/ 21303 w 43951"/>
                    <a:gd name="connsiteY19" fmla="*/ 3809 h 20092"/>
                    <a:gd name="connsiteX20" fmla="*/ 19296 w 43951"/>
                    <a:gd name="connsiteY20" fmla="*/ 785 h 20092"/>
                    <a:gd name="connsiteX21" fmla="*/ 18307 w 43951"/>
                    <a:gd name="connsiteY21" fmla="*/ 710 h 20092"/>
                    <a:gd name="connsiteX22" fmla="*/ 18033 w 43951"/>
                    <a:gd name="connsiteY22" fmla="*/ 3089 h 20092"/>
                    <a:gd name="connsiteX23" fmla="*/ 17044 w 43951"/>
                    <a:gd name="connsiteY23" fmla="*/ 3610 h 20092"/>
                    <a:gd name="connsiteX24" fmla="*/ 15952 w 43951"/>
                    <a:gd name="connsiteY24" fmla="*/ 1286 h 20092"/>
                    <a:gd name="connsiteX25" fmla="*/ 13374 w 43951"/>
                    <a:gd name="connsiteY25" fmla="*/ 1087 h 20092"/>
                    <a:gd name="connsiteX26" fmla="*/ 11786 w 43951"/>
                    <a:gd name="connsiteY26" fmla="*/ 1853 h 20092"/>
                    <a:gd name="connsiteX27" fmla="*/ 12901 w 43951"/>
                    <a:gd name="connsiteY27" fmla="*/ 3219 h 20092"/>
                    <a:gd name="connsiteX28" fmla="*/ 15256 w 43951"/>
                    <a:gd name="connsiteY28" fmla="*/ 6987 h 20092"/>
                    <a:gd name="connsiteX29" fmla="*/ 16245 w 43951"/>
                    <a:gd name="connsiteY29" fmla="*/ 9468 h 20092"/>
                    <a:gd name="connsiteX30" fmla="*/ 18651 w 43951"/>
                    <a:gd name="connsiteY30" fmla="*/ 10635 h 20092"/>
                    <a:gd name="connsiteX31" fmla="*/ 19022 w 43951"/>
                    <a:gd name="connsiteY31" fmla="*/ 9241 h 20092"/>
                    <a:gd name="connsiteX32" fmla="*/ 19668 w 43951"/>
                    <a:gd name="connsiteY32" fmla="*/ 7480 h 20092"/>
                    <a:gd name="connsiteX33" fmla="*/ 21651 w 43951"/>
                    <a:gd name="connsiteY33" fmla="*/ 6588 h 20092"/>
                    <a:gd name="connsiteX34" fmla="*/ 22116 w 43951"/>
                    <a:gd name="connsiteY34" fmla="*/ 8744 h 20092"/>
                    <a:gd name="connsiteX35" fmla="*/ 21596 w 43951"/>
                    <a:gd name="connsiteY35" fmla="*/ 10825 h 20092"/>
                    <a:gd name="connsiteX36" fmla="*/ 21967 w 43951"/>
                    <a:gd name="connsiteY36" fmla="*/ 10848 h 20092"/>
                    <a:gd name="connsiteX37" fmla="*/ 24197 w 43951"/>
                    <a:gd name="connsiteY37" fmla="*/ 12015 h 20092"/>
                    <a:gd name="connsiteX38" fmla="*/ 24494 w 43951"/>
                    <a:gd name="connsiteY38" fmla="*/ 12944 h 20092"/>
                    <a:gd name="connsiteX39" fmla="*/ 25785 w 43951"/>
                    <a:gd name="connsiteY39" fmla="*/ 15471 h 20092"/>
                    <a:gd name="connsiteX40" fmla="*/ 25841 w 43951"/>
                    <a:gd name="connsiteY40" fmla="*/ 16903 h 20092"/>
                    <a:gd name="connsiteX41" fmla="*/ 25785 w 43951"/>
                    <a:gd name="connsiteY41" fmla="*/ 16958 h 20092"/>
                    <a:gd name="connsiteX42" fmla="*/ 23305 w 43951"/>
                    <a:gd name="connsiteY42" fmla="*/ 16735 h 20092"/>
                    <a:gd name="connsiteX43" fmla="*/ 19125 w 43951"/>
                    <a:gd name="connsiteY43" fmla="*/ 16809 h 20092"/>
                    <a:gd name="connsiteX44" fmla="*/ 16695 w 43951"/>
                    <a:gd name="connsiteY44" fmla="*/ 16238 h 20092"/>
                    <a:gd name="connsiteX45" fmla="*/ 15855 w 43951"/>
                    <a:gd name="connsiteY45" fmla="*/ 15309 h 20092"/>
                    <a:gd name="connsiteX46" fmla="*/ 14963 w 43951"/>
                    <a:gd name="connsiteY46" fmla="*/ 16675 h 20092"/>
                    <a:gd name="connsiteX47" fmla="*/ 13746 w 43951"/>
                    <a:gd name="connsiteY47" fmla="*/ 16898 h 20092"/>
                    <a:gd name="connsiteX48" fmla="*/ 12780 w 43951"/>
                    <a:gd name="connsiteY48" fmla="*/ 12089 h 20092"/>
                    <a:gd name="connsiteX49" fmla="*/ 13151 w 43951"/>
                    <a:gd name="connsiteY49" fmla="*/ 11160 h 20092"/>
                    <a:gd name="connsiteX50" fmla="*/ 12654 w 43951"/>
                    <a:gd name="connsiteY50" fmla="*/ 11085 h 20092"/>
                    <a:gd name="connsiteX51" fmla="*/ 9607 w 43951"/>
                    <a:gd name="connsiteY51" fmla="*/ 11034 h 20092"/>
                    <a:gd name="connsiteX52" fmla="*/ 4452 w 43951"/>
                    <a:gd name="connsiteY52" fmla="*/ 10068 h 20092"/>
                    <a:gd name="connsiteX53" fmla="*/ 954 w 43951"/>
                    <a:gd name="connsiteY53" fmla="*/ 9450 h 20092"/>
                    <a:gd name="connsiteX54" fmla="*/ 1177 w 43951"/>
                    <a:gd name="connsiteY54" fmla="*/ 11308 h 20092"/>
                    <a:gd name="connsiteX55" fmla="*/ 3853 w 43951"/>
                    <a:gd name="connsiteY55" fmla="*/ 14756 h 20092"/>
                    <a:gd name="connsiteX56" fmla="*/ 6430 w 43951"/>
                    <a:gd name="connsiteY56" fmla="*/ 16865 h 20092"/>
                    <a:gd name="connsiteX57" fmla="*/ 14563 w 43951"/>
                    <a:gd name="connsiteY57" fmla="*/ 18454 h 20092"/>
                    <a:gd name="connsiteX58" fmla="*/ 16524 w 43951"/>
                    <a:gd name="connsiteY58" fmla="*/ 18329 h 20092"/>
                    <a:gd name="connsiteX59" fmla="*/ 21233 w 43951"/>
                    <a:gd name="connsiteY59" fmla="*/ 18923 h 20092"/>
                    <a:gd name="connsiteX60" fmla="*/ 23556 w 43951"/>
                    <a:gd name="connsiteY60" fmla="*/ 20090 h 20092"/>
                    <a:gd name="connsiteX61" fmla="*/ 27499 w 43951"/>
                    <a:gd name="connsiteY61" fmla="*/ 19941 h 20092"/>
                    <a:gd name="connsiteX62" fmla="*/ 31712 w 43951"/>
                    <a:gd name="connsiteY62" fmla="*/ 14338 h 20092"/>
                    <a:gd name="connsiteX63" fmla="*/ 36821 w 43951"/>
                    <a:gd name="connsiteY63" fmla="*/ 14212 h 20092"/>
                    <a:gd name="connsiteX64" fmla="*/ 39720 w 43951"/>
                    <a:gd name="connsiteY64" fmla="*/ 14533 h 20092"/>
                    <a:gd name="connsiteX65" fmla="*/ 42223 w 43951"/>
                    <a:gd name="connsiteY65" fmla="*/ 14435 h 20092"/>
                    <a:gd name="connsiteX66" fmla="*/ 43603 w 43951"/>
                    <a:gd name="connsiteY66" fmla="*/ 12995 h 20092"/>
                    <a:gd name="connsiteX67" fmla="*/ 26417 w 43951"/>
                    <a:gd name="connsiteY67" fmla="*/ 16191 h 20092"/>
                    <a:gd name="connsiteX68" fmla="*/ 25846 w 43951"/>
                    <a:gd name="connsiteY68" fmla="*/ 14825 h 20092"/>
                    <a:gd name="connsiteX69" fmla="*/ 28869 w 43951"/>
                    <a:gd name="connsiteY69" fmla="*/ 11898 h 20092"/>
                    <a:gd name="connsiteX70" fmla="*/ 29218 w 43951"/>
                    <a:gd name="connsiteY70" fmla="*/ 13436 h 20092"/>
                    <a:gd name="connsiteX71" fmla="*/ 26398 w 43951"/>
                    <a:gd name="connsiteY71" fmla="*/ 16196 h 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951" h="20092">
                      <a:moveTo>
                        <a:pt x="43603" y="12995"/>
                      </a:moveTo>
                      <a:cubicBezTo>
                        <a:pt x="43428" y="12766"/>
                        <a:pt x="43220" y="12566"/>
                        <a:pt x="42985" y="12400"/>
                      </a:cubicBezTo>
                      <a:cubicBezTo>
                        <a:pt x="42271" y="11949"/>
                        <a:pt x="41486" y="11621"/>
                        <a:pt x="40662" y="11434"/>
                      </a:cubicBezTo>
                      <a:cubicBezTo>
                        <a:pt x="40031" y="11405"/>
                        <a:pt x="39430" y="11706"/>
                        <a:pt x="39074" y="12228"/>
                      </a:cubicBezTo>
                      <a:cubicBezTo>
                        <a:pt x="38233" y="13789"/>
                        <a:pt x="36668" y="13789"/>
                        <a:pt x="33993" y="12228"/>
                      </a:cubicBezTo>
                      <a:cubicBezTo>
                        <a:pt x="33415" y="11938"/>
                        <a:pt x="32781" y="11779"/>
                        <a:pt x="32135" y="11764"/>
                      </a:cubicBezTo>
                      <a:cubicBezTo>
                        <a:pt x="30091" y="11781"/>
                        <a:pt x="28079" y="11250"/>
                        <a:pt x="26310" y="10226"/>
                      </a:cubicBezTo>
                      <a:lnTo>
                        <a:pt x="26213" y="10151"/>
                      </a:lnTo>
                      <a:cubicBezTo>
                        <a:pt x="25748" y="9780"/>
                        <a:pt x="26677" y="8414"/>
                        <a:pt x="27550" y="7996"/>
                      </a:cubicBezTo>
                      <a:cubicBezTo>
                        <a:pt x="28427" y="7707"/>
                        <a:pt x="29390" y="7865"/>
                        <a:pt x="30128" y="8418"/>
                      </a:cubicBezTo>
                      <a:cubicBezTo>
                        <a:pt x="32632" y="9710"/>
                        <a:pt x="32632" y="9710"/>
                        <a:pt x="33895" y="8469"/>
                      </a:cubicBezTo>
                      <a:cubicBezTo>
                        <a:pt x="35288" y="7131"/>
                        <a:pt x="33895" y="5593"/>
                        <a:pt x="30523" y="4822"/>
                      </a:cubicBezTo>
                      <a:cubicBezTo>
                        <a:pt x="29871" y="4713"/>
                        <a:pt x="29201" y="4791"/>
                        <a:pt x="28591" y="5045"/>
                      </a:cubicBezTo>
                      <a:cubicBezTo>
                        <a:pt x="27875" y="5478"/>
                        <a:pt x="27007" y="5578"/>
                        <a:pt x="26213" y="5319"/>
                      </a:cubicBezTo>
                      <a:cubicBezTo>
                        <a:pt x="25686" y="5249"/>
                        <a:pt x="25153" y="5241"/>
                        <a:pt x="24624" y="5296"/>
                      </a:cubicBezTo>
                      <a:cubicBezTo>
                        <a:pt x="24376" y="5284"/>
                        <a:pt x="24128" y="5284"/>
                        <a:pt x="23881" y="5296"/>
                      </a:cubicBezTo>
                      <a:cubicBezTo>
                        <a:pt x="23361" y="6016"/>
                        <a:pt x="22692" y="6783"/>
                        <a:pt x="22195" y="6114"/>
                      </a:cubicBezTo>
                      <a:cubicBezTo>
                        <a:pt x="22046" y="5789"/>
                        <a:pt x="21995" y="5427"/>
                        <a:pt x="22046" y="5073"/>
                      </a:cubicBezTo>
                      <a:cubicBezTo>
                        <a:pt x="21669" y="4962"/>
                        <a:pt x="21310" y="4794"/>
                        <a:pt x="20983" y="4576"/>
                      </a:cubicBezTo>
                      <a:cubicBezTo>
                        <a:pt x="20760" y="4376"/>
                        <a:pt x="21034" y="4004"/>
                        <a:pt x="21303" y="3809"/>
                      </a:cubicBezTo>
                      <a:cubicBezTo>
                        <a:pt x="22469" y="3015"/>
                        <a:pt x="21526" y="1486"/>
                        <a:pt x="19296" y="785"/>
                      </a:cubicBezTo>
                      <a:cubicBezTo>
                        <a:pt x="18975" y="695"/>
                        <a:pt x="18639" y="669"/>
                        <a:pt x="18307" y="710"/>
                      </a:cubicBezTo>
                      <a:cubicBezTo>
                        <a:pt x="18381" y="1514"/>
                        <a:pt x="18288" y="2323"/>
                        <a:pt x="18033" y="3089"/>
                      </a:cubicBezTo>
                      <a:cubicBezTo>
                        <a:pt x="17810" y="3215"/>
                        <a:pt x="17364" y="3661"/>
                        <a:pt x="17044" y="3610"/>
                      </a:cubicBezTo>
                      <a:cubicBezTo>
                        <a:pt x="16324" y="3535"/>
                        <a:pt x="15780" y="2318"/>
                        <a:pt x="15952" y="1286"/>
                      </a:cubicBezTo>
                      <a:cubicBezTo>
                        <a:pt x="15088" y="1335"/>
                        <a:pt x="14221" y="1267"/>
                        <a:pt x="13374" y="1087"/>
                      </a:cubicBezTo>
                      <a:cubicBezTo>
                        <a:pt x="11888" y="813"/>
                        <a:pt x="11391" y="1087"/>
                        <a:pt x="11786" y="1853"/>
                      </a:cubicBezTo>
                      <a:cubicBezTo>
                        <a:pt x="12074" y="2371"/>
                        <a:pt x="12451" y="2834"/>
                        <a:pt x="12901" y="3219"/>
                      </a:cubicBezTo>
                      <a:cubicBezTo>
                        <a:pt x="14124" y="4141"/>
                        <a:pt x="14963" y="5483"/>
                        <a:pt x="15256" y="6987"/>
                      </a:cubicBezTo>
                      <a:cubicBezTo>
                        <a:pt x="15475" y="7854"/>
                        <a:pt x="15807" y="8689"/>
                        <a:pt x="16245" y="9468"/>
                      </a:cubicBezTo>
                      <a:cubicBezTo>
                        <a:pt x="16796" y="10242"/>
                        <a:pt x="17703" y="10681"/>
                        <a:pt x="18651" y="10635"/>
                      </a:cubicBezTo>
                      <a:cubicBezTo>
                        <a:pt x="18748" y="10240"/>
                        <a:pt x="18851" y="9794"/>
                        <a:pt x="19022" y="9241"/>
                      </a:cubicBezTo>
                      <a:cubicBezTo>
                        <a:pt x="19194" y="8688"/>
                        <a:pt x="19417" y="8023"/>
                        <a:pt x="19668" y="7480"/>
                      </a:cubicBezTo>
                      <a:cubicBezTo>
                        <a:pt x="20188" y="6365"/>
                        <a:pt x="21154" y="5868"/>
                        <a:pt x="21651" y="6588"/>
                      </a:cubicBezTo>
                      <a:cubicBezTo>
                        <a:pt x="22044" y="7234"/>
                        <a:pt x="22207" y="7993"/>
                        <a:pt x="22116" y="8744"/>
                      </a:cubicBezTo>
                      <a:cubicBezTo>
                        <a:pt x="22004" y="9451"/>
                        <a:pt x="21830" y="10148"/>
                        <a:pt x="21596" y="10825"/>
                      </a:cubicBezTo>
                      <a:lnTo>
                        <a:pt x="21967" y="10848"/>
                      </a:lnTo>
                      <a:cubicBezTo>
                        <a:pt x="23156" y="10946"/>
                        <a:pt x="24002" y="11313"/>
                        <a:pt x="24197" y="12015"/>
                      </a:cubicBezTo>
                      <a:cubicBezTo>
                        <a:pt x="24294" y="12335"/>
                        <a:pt x="24545" y="12660"/>
                        <a:pt x="24494" y="12944"/>
                      </a:cubicBezTo>
                      <a:cubicBezTo>
                        <a:pt x="24523" y="13938"/>
                        <a:pt x="24998" y="14865"/>
                        <a:pt x="25785" y="15471"/>
                      </a:cubicBezTo>
                      <a:cubicBezTo>
                        <a:pt x="26196" y="15851"/>
                        <a:pt x="26221" y="16492"/>
                        <a:pt x="25841" y="16903"/>
                      </a:cubicBezTo>
                      <a:cubicBezTo>
                        <a:pt x="25823" y="16922"/>
                        <a:pt x="25804" y="16940"/>
                        <a:pt x="25785" y="16958"/>
                      </a:cubicBezTo>
                      <a:cubicBezTo>
                        <a:pt x="24954" y="17117"/>
                        <a:pt x="24095" y="17039"/>
                        <a:pt x="23305" y="16735"/>
                      </a:cubicBezTo>
                      <a:cubicBezTo>
                        <a:pt x="21965" y="16162"/>
                        <a:pt x="20444" y="16189"/>
                        <a:pt x="19125" y="16809"/>
                      </a:cubicBezTo>
                      <a:cubicBezTo>
                        <a:pt x="17908" y="17381"/>
                        <a:pt x="17759" y="17274"/>
                        <a:pt x="16695" y="16238"/>
                      </a:cubicBezTo>
                      <a:cubicBezTo>
                        <a:pt x="16375" y="15917"/>
                        <a:pt x="16101" y="15592"/>
                        <a:pt x="15855" y="15309"/>
                      </a:cubicBezTo>
                      <a:cubicBezTo>
                        <a:pt x="15586" y="15782"/>
                        <a:pt x="15289" y="16238"/>
                        <a:pt x="14963" y="16675"/>
                      </a:cubicBezTo>
                      <a:cubicBezTo>
                        <a:pt x="14689" y="16995"/>
                        <a:pt x="13946" y="17139"/>
                        <a:pt x="13746" y="16898"/>
                      </a:cubicBezTo>
                      <a:cubicBezTo>
                        <a:pt x="12845" y="15468"/>
                        <a:pt x="12501" y="13756"/>
                        <a:pt x="12780" y="12089"/>
                      </a:cubicBezTo>
                      <a:cubicBezTo>
                        <a:pt x="12821" y="11752"/>
                        <a:pt x="12949" y="11432"/>
                        <a:pt x="13151" y="11160"/>
                      </a:cubicBezTo>
                      <a:lnTo>
                        <a:pt x="12654" y="11085"/>
                      </a:lnTo>
                      <a:cubicBezTo>
                        <a:pt x="11642" y="10983"/>
                        <a:pt x="10623" y="10965"/>
                        <a:pt x="9607" y="11034"/>
                      </a:cubicBezTo>
                      <a:cubicBezTo>
                        <a:pt x="7832" y="11204"/>
                        <a:pt x="6045" y="10869"/>
                        <a:pt x="4452" y="10068"/>
                      </a:cubicBezTo>
                      <a:cubicBezTo>
                        <a:pt x="3418" y="9396"/>
                        <a:pt x="2156" y="9173"/>
                        <a:pt x="954" y="9450"/>
                      </a:cubicBezTo>
                      <a:cubicBezTo>
                        <a:pt x="-86" y="9845"/>
                        <a:pt x="411" y="10593"/>
                        <a:pt x="1177" y="11308"/>
                      </a:cubicBezTo>
                      <a:cubicBezTo>
                        <a:pt x="2327" y="12231"/>
                        <a:pt x="3244" y="13413"/>
                        <a:pt x="3853" y="14756"/>
                      </a:cubicBezTo>
                      <a:cubicBezTo>
                        <a:pt x="4387" y="15782"/>
                        <a:pt x="5319" y="16545"/>
                        <a:pt x="6430" y="16865"/>
                      </a:cubicBezTo>
                      <a:cubicBezTo>
                        <a:pt x="9529" y="17483"/>
                        <a:pt x="12060" y="18031"/>
                        <a:pt x="14563" y="18454"/>
                      </a:cubicBezTo>
                      <a:cubicBezTo>
                        <a:pt x="15217" y="18581"/>
                        <a:pt x="15892" y="18538"/>
                        <a:pt x="16524" y="18329"/>
                      </a:cubicBezTo>
                      <a:cubicBezTo>
                        <a:pt x="18111" y="17901"/>
                        <a:pt x="19802" y="18115"/>
                        <a:pt x="21233" y="18923"/>
                      </a:cubicBezTo>
                      <a:cubicBezTo>
                        <a:pt x="22051" y="19272"/>
                        <a:pt x="22794" y="19690"/>
                        <a:pt x="23556" y="20090"/>
                      </a:cubicBezTo>
                      <a:cubicBezTo>
                        <a:pt x="25442" y="21056"/>
                        <a:pt x="26677" y="21019"/>
                        <a:pt x="27499" y="19941"/>
                      </a:cubicBezTo>
                      <a:lnTo>
                        <a:pt x="31712" y="14338"/>
                      </a:lnTo>
                      <a:cubicBezTo>
                        <a:pt x="32678" y="13074"/>
                        <a:pt x="34341" y="13000"/>
                        <a:pt x="36821" y="14212"/>
                      </a:cubicBezTo>
                      <a:cubicBezTo>
                        <a:pt x="37665" y="14819"/>
                        <a:pt x="38764" y="14941"/>
                        <a:pt x="39720" y="14533"/>
                      </a:cubicBezTo>
                      <a:cubicBezTo>
                        <a:pt x="40540" y="14342"/>
                        <a:pt x="41390" y="14309"/>
                        <a:pt x="42223" y="14435"/>
                      </a:cubicBezTo>
                      <a:cubicBezTo>
                        <a:pt x="44555" y="14561"/>
                        <a:pt x="44815" y="14287"/>
                        <a:pt x="43603" y="12995"/>
                      </a:cubicBezTo>
                      <a:close/>
                      <a:moveTo>
                        <a:pt x="26417" y="16191"/>
                      </a:moveTo>
                      <a:cubicBezTo>
                        <a:pt x="26069" y="15945"/>
                        <a:pt x="25952" y="15151"/>
                        <a:pt x="25846" y="14825"/>
                      </a:cubicBezTo>
                      <a:cubicBezTo>
                        <a:pt x="26440" y="13116"/>
                        <a:pt x="28224" y="11503"/>
                        <a:pt x="28869" y="11898"/>
                      </a:cubicBezTo>
                      <a:cubicBezTo>
                        <a:pt x="29217" y="12330"/>
                        <a:pt x="29346" y="12897"/>
                        <a:pt x="29218" y="13436"/>
                      </a:cubicBezTo>
                      <a:cubicBezTo>
                        <a:pt x="28828" y="14932"/>
                        <a:pt x="27067" y="16665"/>
                        <a:pt x="26398" y="161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2" name="Freeform 5201">
                  <a:extLst>
                    <a:ext uri="{FF2B5EF4-FFF2-40B4-BE49-F238E27FC236}">
                      <a16:creationId xmlns:a16="http://schemas.microsoft.com/office/drawing/2014/main" id="{4A57F0B8-2DA6-ABAF-DF20-74B8A7C57244}"/>
                    </a:ext>
                  </a:extLst>
                </p:cNvPr>
                <p:cNvSpPr/>
                <p:nvPr/>
              </p:nvSpPr>
              <p:spPr>
                <a:xfrm rot="-780000">
                  <a:off x="1741439" y="4074268"/>
                  <a:ext cx="3169" cy="5875"/>
                </a:xfrm>
                <a:custGeom>
                  <a:avLst/>
                  <a:gdLst>
                    <a:gd name="connsiteX0" fmla="*/ 459 w 3169"/>
                    <a:gd name="connsiteY0" fmla="*/ 1637 h 5875"/>
                    <a:gd name="connsiteX1" fmla="*/ 1425 w 3169"/>
                    <a:gd name="connsiteY1" fmla="*/ 6445 h 5875"/>
                    <a:gd name="connsiteX2" fmla="*/ 2642 w 3169"/>
                    <a:gd name="connsiteY2" fmla="*/ 6222 h 5875"/>
                    <a:gd name="connsiteX3" fmla="*/ 3534 w 3169"/>
                    <a:gd name="connsiteY3" fmla="*/ 4856 h 5875"/>
                    <a:gd name="connsiteX4" fmla="*/ 2419 w 3169"/>
                    <a:gd name="connsiteY4" fmla="*/ 1957 h 5875"/>
                    <a:gd name="connsiteX5" fmla="*/ 831 w 3169"/>
                    <a:gd name="connsiteY5" fmla="*/ 693 h 5875"/>
                    <a:gd name="connsiteX6" fmla="*/ 459 w 3169"/>
                    <a:gd name="connsiteY6" fmla="*/ 1637 h 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9" h="5875">
                      <a:moveTo>
                        <a:pt x="459" y="1637"/>
                      </a:moveTo>
                      <a:cubicBezTo>
                        <a:pt x="180" y="3304"/>
                        <a:pt x="524" y="5015"/>
                        <a:pt x="1425" y="6445"/>
                      </a:cubicBezTo>
                      <a:cubicBezTo>
                        <a:pt x="1625" y="6692"/>
                        <a:pt x="2354" y="6543"/>
                        <a:pt x="2642" y="6222"/>
                      </a:cubicBezTo>
                      <a:cubicBezTo>
                        <a:pt x="2968" y="5786"/>
                        <a:pt x="3266" y="5330"/>
                        <a:pt x="3534" y="4856"/>
                      </a:cubicBezTo>
                      <a:cubicBezTo>
                        <a:pt x="2822" y="4058"/>
                        <a:pt x="2425" y="3027"/>
                        <a:pt x="2419" y="1957"/>
                      </a:cubicBezTo>
                      <a:cubicBezTo>
                        <a:pt x="2443" y="1363"/>
                        <a:pt x="1848" y="893"/>
                        <a:pt x="831" y="693"/>
                      </a:cubicBezTo>
                      <a:cubicBezTo>
                        <a:pt x="627" y="970"/>
                        <a:pt x="499" y="1295"/>
                        <a:pt x="459" y="163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3" name="Freeform 5202">
                  <a:extLst>
                    <a:ext uri="{FF2B5EF4-FFF2-40B4-BE49-F238E27FC236}">
                      <a16:creationId xmlns:a16="http://schemas.microsoft.com/office/drawing/2014/main" id="{A8FD838D-D077-63B2-7C63-812B433A3384}"/>
                    </a:ext>
                  </a:extLst>
                </p:cNvPr>
                <p:cNvSpPr/>
                <p:nvPr/>
              </p:nvSpPr>
              <p:spPr>
                <a:xfrm rot="-780000">
                  <a:off x="1746027" y="4068127"/>
                  <a:ext cx="3474" cy="4579"/>
                </a:xfrm>
                <a:custGeom>
                  <a:avLst/>
                  <a:gdLst>
                    <a:gd name="connsiteX0" fmla="*/ 3366 w 3474"/>
                    <a:gd name="connsiteY0" fmla="*/ 1029 h 4579"/>
                    <a:gd name="connsiteX1" fmla="*/ 1383 w 3474"/>
                    <a:gd name="connsiteY1" fmla="*/ 1921 h 4579"/>
                    <a:gd name="connsiteX2" fmla="*/ 737 w 3474"/>
                    <a:gd name="connsiteY2" fmla="*/ 3682 h 4579"/>
                    <a:gd name="connsiteX3" fmla="*/ 366 w 3474"/>
                    <a:gd name="connsiteY3" fmla="*/ 5076 h 4579"/>
                    <a:gd name="connsiteX4" fmla="*/ 640 w 3474"/>
                    <a:gd name="connsiteY4" fmla="*/ 5099 h 4579"/>
                    <a:gd name="connsiteX5" fmla="*/ 3292 w 3474"/>
                    <a:gd name="connsiteY5" fmla="*/ 5271 h 4579"/>
                    <a:gd name="connsiteX6" fmla="*/ 3812 w 3474"/>
                    <a:gd name="connsiteY6" fmla="*/ 3190 h 4579"/>
                    <a:gd name="connsiteX7" fmla="*/ 3366 w 3474"/>
                    <a:gd name="connsiteY7" fmla="*/ 1029 h 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 h="4579">
                      <a:moveTo>
                        <a:pt x="3366" y="1029"/>
                      </a:moveTo>
                      <a:cubicBezTo>
                        <a:pt x="2869" y="309"/>
                        <a:pt x="1903" y="806"/>
                        <a:pt x="1383" y="1921"/>
                      </a:cubicBezTo>
                      <a:cubicBezTo>
                        <a:pt x="1137" y="2465"/>
                        <a:pt x="960" y="3088"/>
                        <a:pt x="737" y="3682"/>
                      </a:cubicBezTo>
                      <a:cubicBezTo>
                        <a:pt x="514" y="4277"/>
                        <a:pt x="463" y="4672"/>
                        <a:pt x="366" y="5076"/>
                      </a:cubicBezTo>
                      <a:lnTo>
                        <a:pt x="640" y="5099"/>
                      </a:lnTo>
                      <a:cubicBezTo>
                        <a:pt x="1508" y="5123"/>
                        <a:pt x="2400" y="5197"/>
                        <a:pt x="3292" y="5271"/>
                      </a:cubicBezTo>
                      <a:cubicBezTo>
                        <a:pt x="3526" y="4594"/>
                        <a:pt x="3700" y="3897"/>
                        <a:pt x="3812" y="3190"/>
                      </a:cubicBezTo>
                      <a:cubicBezTo>
                        <a:pt x="3910" y="2440"/>
                        <a:pt x="3753" y="1679"/>
                        <a:pt x="3366" y="10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4" name="Freeform 5203">
                  <a:extLst>
                    <a:ext uri="{FF2B5EF4-FFF2-40B4-BE49-F238E27FC236}">
                      <a16:creationId xmlns:a16="http://schemas.microsoft.com/office/drawing/2014/main" id="{E889406E-6C12-2180-F098-0BA54A75EFB3}"/>
                    </a:ext>
                  </a:extLst>
                </p:cNvPr>
                <p:cNvSpPr/>
                <p:nvPr/>
              </p:nvSpPr>
              <p:spPr>
                <a:xfrm rot="-780000">
                  <a:off x="1748698" y="4066422"/>
                  <a:ext cx="1854" cy="1297"/>
                </a:xfrm>
                <a:custGeom>
                  <a:avLst/>
                  <a:gdLst>
                    <a:gd name="connsiteX0" fmla="*/ 534 w 1854"/>
                    <a:gd name="connsiteY0" fmla="*/ 1733 h 1297"/>
                    <a:gd name="connsiteX1" fmla="*/ 2220 w 1854"/>
                    <a:gd name="connsiteY1" fmla="*/ 915 h 1297"/>
                    <a:gd name="connsiteX2" fmla="*/ 1031 w 1854"/>
                    <a:gd name="connsiteY2" fmla="*/ 841 h 1297"/>
                    <a:gd name="connsiteX3" fmla="*/ 385 w 1854"/>
                    <a:gd name="connsiteY3" fmla="*/ 692 h 1297"/>
                    <a:gd name="connsiteX4" fmla="*/ 534 w 1854"/>
                    <a:gd name="connsiteY4" fmla="*/ 1733 h 1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 h="1297">
                      <a:moveTo>
                        <a:pt x="534" y="1733"/>
                      </a:moveTo>
                      <a:cubicBezTo>
                        <a:pt x="1031" y="2402"/>
                        <a:pt x="1700" y="1635"/>
                        <a:pt x="2220" y="915"/>
                      </a:cubicBezTo>
                      <a:cubicBezTo>
                        <a:pt x="1822" y="928"/>
                        <a:pt x="1424" y="902"/>
                        <a:pt x="1031" y="841"/>
                      </a:cubicBezTo>
                      <a:lnTo>
                        <a:pt x="385" y="692"/>
                      </a:lnTo>
                      <a:cubicBezTo>
                        <a:pt x="334" y="1046"/>
                        <a:pt x="385" y="1408"/>
                        <a:pt x="534" y="173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5" name="Freeform 5204">
                  <a:extLst>
                    <a:ext uri="{FF2B5EF4-FFF2-40B4-BE49-F238E27FC236}">
                      <a16:creationId xmlns:a16="http://schemas.microsoft.com/office/drawing/2014/main" id="{B35084B3-347E-5B2D-49EC-D8EF08412D6A}"/>
                    </a:ext>
                  </a:extLst>
                </p:cNvPr>
                <p:cNvSpPr/>
                <p:nvPr/>
              </p:nvSpPr>
              <p:spPr>
                <a:xfrm rot="-780000">
                  <a:off x="1754245" y="4071941"/>
                  <a:ext cx="3410" cy="4430"/>
                </a:xfrm>
                <a:custGeom>
                  <a:avLst/>
                  <a:gdLst>
                    <a:gd name="connsiteX0" fmla="*/ 3391 w 3410"/>
                    <a:gd name="connsiteY0" fmla="*/ 753 h 4430"/>
                    <a:gd name="connsiteX1" fmla="*/ 367 w 3410"/>
                    <a:gd name="connsiteY1" fmla="*/ 3680 h 4430"/>
                    <a:gd name="connsiteX2" fmla="*/ 938 w 3410"/>
                    <a:gd name="connsiteY2" fmla="*/ 5046 h 4430"/>
                    <a:gd name="connsiteX3" fmla="*/ 3725 w 3410"/>
                    <a:gd name="connsiteY3" fmla="*/ 2296 h 4430"/>
                    <a:gd name="connsiteX4" fmla="*/ 3391 w 3410"/>
                    <a:gd name="connsiteY4" fmla="*/ 753 h 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 h="4430">
                      <a:moveTo>
                        <a:pt x="3391" y="753"/>
                      </a:moveTo>
                      <a:cubicBezTo>
                        <a:pt x="2745" y="358"/>
                        <a:pt x="962" y="1966"/>
                        <a:pt x="367" y="3680"/>
                      </a:cubicBezTo>
                      <a:cubicBezTo>
                        <a:pt x="492" y="4001"/>
                        <a:pt x="590" y="4796"/>
                        <a:pt x="938" y="5046"/>
                      </a:cubicBezTo>
                      <a:cubicBezTo>
                        <a:pt x="1607" y="5511"/>
                        <a:pt x="3368" y="3783"/>
                        <a:pt x="3725" y="2296"/>
                      </a:cubicBezTo>
                      <a:cubicBezTo>
                        <a:pt x="3859" y="1758"/>
                        <a:pt x="3735" y="1188"/>
                        <a:pt x="3391" y="75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6" name="Freeform 5205">
                  <a:extLst>
                    <a:ext uri="{FF2B5EF4-FFF2-40B4-BE49-F238E27FC236}">
                      <a16:creationId xmlns:a16="http://schemas.microsoft.com/office/drawing/2014/main" id="{F99AF29E-C826-FD54-438A-B46C51F1D981}"/>
                    </a:ext>
                  </a:extLst>
                </p:cNvPr>
                <p:cNvSpPr/>
                <p:nvPr/>
              </p:nvSpPr>
              <p:spPr>
                <a:xfrm rot="-780000">
                  <a:off x="1741939" y="4063457"/>
                  <a:ext cx="2412" cy="2903"/>
                </a:xfrm>
                <a:custGeom>
                  <a:avLst/>
                  <a:gdLst>
                    <a:gd name="connsiteX0" fmla="*/ 1489 w 2412"/>
                    <a:gd name="connsiteY0" fmla="*/ 3591 h 2903"/>
                    <a:gd name="connsiteX1" fmla="*/ 2479 w 2412"/>
                    <a:gd name="connsiteY1" fmla="*/ 3070 h 2903"/>
                    <a:gd name="connsiteX2" fmla="*/ 2753 w 2412"/>
                    <a:gd name="connsiteY2" fmla="*/ 692 h 2903"/>
                    <a:gd name="connsiteX3" fmla="*/ 2209 w 2412"/>
                    <a:gd name="connsiteY3" fmla="*/ 789 h 2903"/>
                    <a:gd name="connsiteX4" fmla="*/ 398 w 2412"/>
                    <a:gd name="connsiteY4" fmla="*/ 1286 h 2903"/>
                    <a:gd name="connsiteX5" fmla="*/ 1489 w 2412"/>
                    <a:gd name="connsiteY5" fmla="*/ 3591 h 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903">
                      <a:moveTo>
                        <a:pt x="1489" y="3591"/>
                      </a:moveTo>
                      <a:cubicBezTo>
                        <a:pt x="1810" y="3642"/>
                        <a:pt x="2256" y="3196"/>
                        <a:pt x="2479" y="3070"/>
                      </a:cubicBezTo>
                      <a:cubicBezTo>
                        <a:pt x="2734" y="2305"/>
                        <a:pt x="2827" y="1495"/>
                        <a:pt x="2753" y="692"/>
                      </a:cubicBezTo>
                      <a:cubicBezTo>
                        <a:pt x="2567" y="691"/>
                        <a:pt x="2383" y="724"/>
                        <a:pt x="2209" y="789"/>
                      </a:cubicBezTo>
                      <a:cubicBezTo>
                        <a:pt x="1640" y="1062"/>
                        <a:pt x="1027" y="1230"/>
                        <a:pt x="398" y="1286"/>
                      </a:cubicBezTo>
                      <a:cubicBezTo>
                        <a:pt x="221" y="2304"/>
                        <a:pt x="779" y="3516"/>
                        <a:pt x="1489" y="359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7" name="Freeform 5206">
                  <a:extLst>
                    <a:ext uri="{FF2B5EF4-FFF2-40B4-BE49-F238E27FC236}">
                      <a16:creationId xmlns:a16="http://schemas.microsoft.com/office/drawing/2014/main" id="{65EAB644-687F-AAA9-B5BF-4D54BE60E70A}"/>
                    </a:ext>
                  </a:extLst>
                </p:cNvPr>
                <p:cNvSpPr/>
                <p:nvPr/>
              </p:nvSpPr>
              <p:spPr>
                <a:xfrm rot="-780000">
                  <a:off x="1713083" y="3974688"/>
                  <a:ext cx="4435" cy="1122"/>
                </a:xfrm>
                <a:custGeom>
                  <a:avLst/>
                  <a:gdLst>
                    <a:gd name="connsiteX0" fmla="*/ 359 w 4435"/>
                    <a:gd name="connsiteY0" fmla="*/ 1785 h 1122"/>
                    <a:gd name="connsiteX1" fmla="*/ 3754 w 4435"/>
                    <a:gd name="connsiteY1" fmla="*/ 1413 h 1122"/>
                    <a:gd name="connsiteX2" fmla="*/ 4795 w 4435"/>
                    <a:gd name="connsiteY2" fmla="*/ 744 h 1122"/>
                    <a:gd name="connsiteX3" fmla="*/ 4669 w 4435"/>
                    <a:gd name="connsiteY3" fmla="*/ 721 h 1122"/>
                    <a:gd name="connsiteX4" fmla="*/ 359 w 4435"/>
                    <a:gd name="connsiteY4" fmla="*/ 1785 h 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 h="1122">
                      <a:moveTo>
                        <a:pt x="359" y="1785"/>
                      </a:moveTo>
                      <a:cubicBezTo>
                        <a:pt x="1503" y="1843"/>
                        <a:pt x="2650" y="1717"/>
                        <a:pt x="3754" y="1413"/>
                      </a:cubicBezTo>
                      <a:cubicBezTo>
                        <a:pt x="4163" y="1305"/>
                        <a:pt x="4527" y="1071"/>
                        <a:pt x="4795" y="744"/>
                      </a:cubicBezTo>
                      <a:lnTo>
                        <a:pt x="4669" y="721"/>
                      </a:lnTo>
                      <a:cubicBezTo>
                        <a:pt x="3151" y="539"/>
                        <a:pt x="1618" y="917"/>
                        <a:pt x="359" y="17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8" name="Freeform 5207">
                  <a:extLst>
                    <a:ext uri="{FF2B5EF4-FFF2-40B4-BE49-F238E27FC236}">
                      <a16:creationId xmlns:a16="http://schemas.microsoft.com/office/drawing/2014/main" id="{9EB09C3F-1ABC-4CB4-121D-DB1A978044C9}"/>
                    </a:ext>
                  </a:extLst>
                </p:cNvPr>
                <p:cNvSpPr/>
                <p:nvPr/>
              </p:nvSpPr>
              <p:spPr>
                <a:xfrm rot="-780000">
                  <a:off x="1732688" y="3970655"/>
                  <a:ext cx="18069" cy="5556"/>
                </a:xfrm>
                <a:custGeom>
                  <a:avLst/>
                  <a:gdLst>
                    <a:gd name="connsiteX0" fmla="*/ 16823 w 18069"/>
                    <a:gd name="connsiteY0" fmla="*/ 2357 h 5556"/>
                    <a:gd name="connsiteX1" fmla="*/ 16554 w 18069"/>
                    <a:gd name="connsiteY1" fmla="*/ 2306 h 5556"/>
                    <a:gd name="connsiteX2" fmla="*/ 11844 w 18069"/>
                    <a:gd name="connsiteY2" fmla="*/ 2283 h 5556"/>
                    <a:gd name="connsiteX3" fmla="*/ 4204 w 18069"/>
                    <a:gd name="connsiteY3" fmla="*/ 1688 h 5556"/>
                    <a:gd name="connsiteX4" fmla="*/ 3460 w 18069"/>
                    <a:gd name="connsiteY4" fmla="*/ 1888 h 5556"/>
                    <a:gd name="connsiteX5" fmla="*/ 3163 w 18069"/>
                    <a:gd name="connsiteY5" fmla="*/ 1293 h 5556"/>
                    <a:gd name="connsiteX6" fmla="*/ 1900 w 18069"/>
                    <a:gd name="connsiteY6" fmla="*/ 675 h 5556"/>
                    <a:gd name="connsiteX7" fmla="*/ 636 w 18069"/>
                    <a:gd name="connsiteY7" fmla="*/ 2311 h 5556"/>
                    <a:gd name="connsiteX8" fmla="*/ 511 w 18069"/>
                    <a:gd name="connsiteY8" fmla="*/ 2831 h 5556"/>
                    <a:gd name="connsiteX9" fmla="*/ 362 w 18069"/>
                    <a:gd name="connsiteY9" fmla="*/ 3254 h 5556"/>
                    <a:gd name="connsiteX10" fmla="*/ 1105 w 18069"/>
                    <a:gd name="connsiteY10" fmla="*/ 3602 h 5556"/>
                    <a:gd name="connsiteX11" fmla="*/ 3428 w 18069"/>
                    <a:gd name="connsiteY11" fmla="*/ 4894 h 5556"/>
                    <a:gd name="connsiteX12" fmla="*/ 7989 w 18069"/>
                    <a:gd name="connsiteY12" fmla="*/ 4917 h 5556"/>
                    <a:gd name="connsiteX13" fmla="*/ 9252 w 18069"/>
                    <a:gd name="connsiteY13" fmla="*/ 4076 h 5556"/>
                    <a:gd name="connsiteX14" fmla="*/ 12773 w 18069"/>
                    <a:gd name="connsiteY14" fmla="*/ 3853 h 5556"/>
                    <a:gd name="connsiteX15" fmla="*/ 13790 w 18069"/>
                    <a:gd name="connsiteY15" fmla="*/ 4597 h 5556"/>
                    <a:gd name="connsiteX16" fmla="*/ 14585 w 18069"/>
                    <a:gd name="connsiteY16" fmla="*/ 4573 h 5556"/>
                    <a:gd name="connsiteX17" fmla="*/ 14859 w 18069"/>
                    <a:gd name="connsiteY17" fmla="*/ 4671 h 5556"/>
                    <a:gd name="connsiteX18" fmla="*/ 14859 w 18069"/>
                    <a:gd name="connsiteY18" fmla="*/ 4671 h 5556"/>
                    <a:gd name="connsiteX19" fmla="*/ 16521 w 18069"/>
                    <a:gd name="connsiteY19" fmla="*/ 4769 h 5556"/>
                    <a:gd name="connsiteX20" fmla="*/ 16819 w 18069"/>
                    <a:gd name="connsiteY20" fmla="*/ 5637 h 5556"/>
                    <a:gd name="connsiteX21" fmla="*/ 17659 w 18069"/>
                    <a:gd name="connsiteY21" fmla="*/ 6009 h 5556"/>
                    <a:gd name="connsiteX22" fmla="*/ 18379 w 18069"/>
                    <a:gd name="connsiteY22" fmla="*/ 6232 h 5556"/>
                    <a:gd name="connsiteX23" fmla="*/ 18431 w 18069"/>
                    <a:gd name="connsiteY23" fmla="*/ 5958 h 5556"/>
                    <a:gd name="connsiteX24" fmla="*/ 18282 w 18069"/>
                    <a:gd name="connsiteY24" fmla="*/ 3728 h 5556"/>
                    <a:gd name="connsiteX25" fmla="*/ 17636 w 18069"/>
                    <a:gd name="connsiteY25" fmla="*/ 2799 h 5556"/>
                    <a:gd name="connsiteX26" fmla="*/ 16823 w 18069"/>
                    <a:gd name="connsiteY26" fmla="*/ 2357 h 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69" h="5556">
                      <a:moveTo>
                        <a:pt x="16823" y="2357"/>
                      </a:moveTo>
                      <a:lnTo>
                        <a:pt x="16554" y="2306"/>
                      </a:lnTo>
                      <a:cubicBezTo>
                        <a:pt x="14989" y="2137"/>
                        <a:pt x="13411" y="2130"/>
                        <a:pt x="11844" y="2283"/>
                      </a:cubicBezTo>
                      <a:cubicBezTo>
                        <a:pt x="9285" y="2648"/>
                        <a:pt x="6676" y="2445"/>
                        <a:pt x="4204" y="1688"/>
                      </a:cubicBezTo>
                      <a:lnTo>
                        <a:pt x="3460" y="1888"/>
                      </a:lnTo>
                      <a:lnTo>
                        <a:pt x="3163" y="1293"/>
                      </a:lnTo>
                      <a:cubicBezTo>
                        <a:pt x="2728" y="1117"/>
                        <a:pt x="2306" y="911"/>
                        <a:pt x="1900" y="675"/>
                      </a:cubicBezTo>
                      <a:cubicBezTo>
                        <a:pt x="1251" y="1000"/>
                        <a:pt x="786" y="1601"/>
                        <a:pt x="636" y="2311"/>
                      </a:cubicBezTo>
                      <a:lnTo>
                        <a:pt x="511" y="2831"/>
                      </a:lnTo>
                      <a:cubicBezTo>
                        <a:pt x="497" y="2982"/>
                        <a:pt x="445" y="3127"/>
                        <a:pt x="362" y="3254"/>
                      </a:cubicBezTo>
                      <a:lnTo>
                        <a:pt x="1105" y="3602"/>
                      </a:lnTo>
                      <a:cubicBezTo>
                        <a:pt x="1923" y="3997"/>
                        <a:pt x="2643" y="4448"/>
                        <a:pt x="3428" y="4894"/>
                      </a:cubicBezTo>
                      <a:cubicBezTo>
                        <a:pt x="4805" y="5820"/>
                        <a:pt x="6603" y="5829"/>
                        <a:pt x="7989" y="4917"/>
                      </a:cubicBezTo>
                      <a:cubicBezTo>
                        <a:pt x="8412" y="4643"/>
                        <a:pt x="8807" y="4346"/>
                        <a:pt x="9252" y="4076"/>
                      </a:cubicBezTo>
                      <a:cubicBezTo>
                        <a:pt x="10331" y="3469"/>
                        <a:pt x="11627" y="3387"/>
                        <a:pt x="12773" y="3853"/>
                      </a:cubicBezTo>
                      <a:cubicBezTo>
                        <a:pt x="13174" y="4002"/>
                        <a:pt x="13526" y="4260"/>
                        <a:pt x="13790" y="4597"/>
                      </a:cubicBezTo>
                      <a:cubicBezTo>
                        <a:pt x="14045" y="4502"/>
                        <a:pt x="14325" y="4494"/>
                        <a:pt x="14585" y="4573"/>
                      </a:cubicBezTo>
                      <a:lnTo>
                        <a:pt x="14859" y="4671"/>
                      </a:lnTo>
                      <a:lnTo>
                        <a:pt x="14859" y="4671"/>
                      </a:lnTo>
                      <a:cubicBezTo>
                        <a:pt x="15400" y="4455"/>
                        <a:pt x="16009" y="4491"/>
                        <a:pt x="16521" y="4769"/>
                      </a:cubicBezTo>
                      <a:cubicBezTo>
                        <a:pt x="16739" y="5003"/>
                        <a:pt x="16847" y="5319"/>
                        <a:pt x="16819" y="5637"/>
                      </a:cubicBezTo>
                      <a:cubicBezTo>
                        <a:pt x="17092" y="5777"/>
                        <a:pt x="17372" y="5901"/>
                        <a:pt x="17659" y="6009"/>
                      </a:cubicBezTo>
                      <a:cubicBezTo>
                        <a:pt x="17893" y="6102"/>
                        <a:pt x="18134" y="6177"/>
                        <a:pt x="18379" y="6232"/>
                      </a:cubicBezTo>
                      <a:lnTo>
                        <a:pt x="18431" y="5958"/>
                      </a:lnTo>
                      <a:cubicBezTo>
                        <a:pt x="18442" y="5212"/>
                        <a:pt x="18392" y="4466"/>
                        <a:pt x="18282" y="3728"/>
                      </a:cubicBezTo>
                      <a:lnTo>
                        <a:pt x="17636" y="2799"/>
                      </a:lnTo>
                      <a:cubicBezTo>
                        <a:pt x="17347" y="2688"/>
                        <a:pt x="17074" y="2540"/>
                        <a:pt x="16823" y="23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09" name="Freeform 5208">
                  <a:extLst>
                    <a:ext uri="{FF2B5EF4-FFF2-40B4-BE49-F238E27FC236}">
                      <a16:creationId xmlns:a16="http://schemas.microsoft.com/office/drawing/2014/main" id="{59B0B426-B441-211E-72CD-E7AE0EA3375A}"/>
                    </a:ext>
                  </a:extLst>
                </p:cNvPr>
                <p:cNvSpPr/>
                <p:nvPr/>
              </p:nvSpPr>
              <p:spPr>
                <a:xfrm rot="-780000">
                  <a:off x="1741223" y="3976958"/>
                  <a:ext cx="11951" cy="5154"/>
                </a:xfrm>
                <a:custGeom>
                  <a:avLst/>
                  <a:gdLst>
                    <a:gd name="connsiteX0" fmla="*/ 10991 w 11951"/>
                    <a:gd name="connsiteY0" fmla="*/ 2962 h 5154"/>
                    <a:gd name="connsiteX1" fmla="*/ 10197 w 11951"/>
                    <a:gd name="connsiteY1" fmla="*/ 2716 h 5154"/>
                    <a:gd name="connsiteX2" fmla="*/ 9328 w 11951"/>
                    <a:gd name="connsiteY2" fmla="*/ 1322 h 5154"/>
                    <a:gd name="connsiteX3" fmla="*/ 9008 w 11951"/>
                    <a:gd name="connsiteY3" fmla="*/ 1099 h 5154"/>
                    <a:gd name="connsiteX4" fmla="*/ 8497 w 11951"/>
                    <a:gd name="connsiteY4" fmla="*/ 681 h 5154"/>
                    <a:gd name="connsiteX5" fmla="*/ 6588 w 11951"/>
                    <a:gd name="connsiteY5" fmla="*/ 3408 h 5154"/>
                    <a:gd name="connsiteX6" fmla="*/ 4828 w 11951"/>
                    <a:gd name="connsiteY6" fmla="*/ 3873 h 5154"/>
                    <a:gd name="connsiteX7" fmla="*/ 3564 w 11951"/>
                    <a:gd name="connsiteY7" fmla="*/ 1791 h 5154"/>
                    <a:gd name="connsiteX8" fmla="*/ 3861 w 11951"/>
                    <a:gd name="connsiteY8" fmla="*/ 676 h 5154"/>
                    <a:gd name="connsiteX9" fmla="*/ 2496 w 11951"/>
                    <a:gd name="connsiteY9" fmla="*/ 1694 h 5154"/>
                    <a:gd name="connsiteX10" fmla="*/ 364 w 11951"/>
                    <a:gd name="connsiteY10" fmla="*/ 3255 h 5154"/>
                    <a:gd name="connsiteX11" fmla="*/ 2686 w 11951"/>
                    <a:gd name="connsiteY11" fmla="*/ 4993 h 5154"/>
                    <a:gd name="connsiteX12" fmla="*/ 3151 w 11951"/>
                    <a:gd name="connsiteY12" fmla="*/ 5118 h 5154"/>
                    <a:gd name="connsiteX13" fmla="*/ 3615 w 11951"/>
                    <a:gd name="connsiteY13" fmla="*/ 4946 h 5154"/>
                    <a:gd name="connsiteX14" fmla="*/ 7382 w 11951"/>
                    <a:gd name="connsiteY14" fmla="*/ 5169 h 5154"/>
                    <a:gd name="connsiteX15" fmla="*/ 12315 w 11951"/>
                    <a:gd name="connsiteY15" fmla="*/ 5192 h 5154"/>
                    <a:gd name="connsiteX16" fmla="*/ 11967 w 11951"/>
                    <a:gd name="connsiteY16" fmla="*/ 4523 h 5154"/>
                    <a:gd name="connsiteX17" fmla="*/ 10991 w 11951"/>
                    <a:gd name="connsiteY17" fmla="*/ 2962 h 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51" h="5154">
                      <a:moveTo>
                        <a:pt x="10991" y="2962"/>
                      </a:moveTo>
                      <a:lnTo>
                        <a:pt x="10197" y="2716"/>
                      </a:lnTo>
                      <a:cubicBezTo>
                        <a:pt x="9082" y="2293"/>
                        <a:pt x="8734" y="1824"/>
                        <a:pt x="9328" y="1322"/>
                      </a:cubicBezTo>
                      <a:lnTo>
                        <a:pt x="9008" y="1099"/>
                      </a:lnTo>
                      <a:lnTo>
                        <a:pt x="8497" y="681"/>
                      </a:lnTo>
                      <a:cubicBezTo>
                        <a:pt x="7902" y="1610"/>
                        <a:pt x="7257" y="2539"/>
                        <a:pt x="6588" y="3408"/>
                      </a:cubicBezTo>
                      <a:cubicBezTo>
                        <a:pt x="6113" y="3842"/>
                        <a:pt x="5455" y="4016"/>
                        <a:pt x="4828" y="3873"/>
                      </a:cubicBezTo>
                      <a:cubicBezTo>
                        <a:pt x="4254" y="3284"/>
                        <a:pt x="3822" y="2572"/>
                        <a:pt x="3564" y="1791"/>
                      </a:cubicBezTo>
                      <a:cubicBezTo>
                        <a:pt x="3467" y="1471"/>
                        <a:pt x="3736" y="1048"/>
                        <a:pt x="3861" y="676"/>
                      </a:cubicBezTo>
                      <a:lnTo>
                        <a:pt x="2496" y="1694"/>
                      </a:lnTo>
                      <a:lnTo>
                        <a:pt x="364" y="3255"/>
                      </a:lnTo>
                      <a:cubicBezTo>
                        <a:pt x="937" y="4062"/>
                        <a:pt x="1750" y="4670"/>
                        <a:pt x="2686" y="4993"/>
                      </a:cubicBezTo>
                      <a:lnTo>
                        <a:pt x="3151" y="5118"/>
                      </a:lnTo>
                      <a:lnTo>
                        <a:pt x="3615" y="4946"/>
                      </a:lnTo>
                      <a:cubicBezTo>
                        <a:pt x="4862" y="4611"/>
                        <a:pt x="6184" y="4689"/>
                        <a:pt x="7382" y="5169"/>
                      </a:cubicBezTo>
                      <a:cubicBezTo>
                        <a:pt x="8908" y="6043"/>
                        <a:pt x="10781" y="6052"/>
                        <a:pt x="12315" y="5192"/>
                      </a:cubicBezTo>
                      <a:lnTo>
                        <a:pt x="11967" y="4523"/>
                      </a:lnTo>
                      <a:cubicBezTo>
                        <a:pt x="11696" y="3971"/>
                        <a:pt x="11369" y="3448"/>
                        <a:pt x="10991" y="296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0" name="Freeform 5209">
                  <a:extLst>
                    <a:ext uri="{FF2B5EF4-FFF2-40B4-BE49-F238E27FC236}">
                      <a16:creationId xmlns:a16="http://schemas.microsoft.com/office/drawing/2014/main" id="{97574D13-DD68-6F74-AFC8-44B682FA4F5D}"/>
                    </a:ext>
                  </a:extLst>
                </p:cNvPr>
                <p:cNvSpPr/>
                <p:nvPr/>
              </p:nvSpPr>
              <p:spPr>
                <a:xfrm rot="-780000">
                  <a:off x="1736233" y="3981891"/>
                  <a:ext cx="10149" cy="8145"/>
                </a:xfrm>
                <a:custGeom>
                  <a:avLst/>
                  <a:gdLst>
                    <a:gd name="connsiteX0" fmla="*/ 7511 w 10149"/>
                    <a:gd name="connsiteY0" fmla="*/ 3465 h 8145"/>
                    <a:gd name="connsiteX1" fmla="*/ 5477 w 10149"/>
                    <a:gd name="connsiteY1" fmla="*/ 677 h 8145"/>
                    <a:gd name="connsiteX2" fmla="*/ 5203 w 10149"/>
                    <a:gd name="connsiteY2" fmla="*/ 877 h 8145"/>
                    <a:gd name="connsiteX3" fmla="*/ 3809 w 10149"/>
                    <a:gd name="connsiteY3" fmla="*/ 1597 h 8145"/>
                    <a:gd name="connsiteX4" fmla="*/ 363 w 10149"/>
                    <a:gd name="connsiteY4" fmla="*/ 1574 h 8145"/>
                    <a:gd name="connsiteX5" fmla="*/ 2295 w 10149"/>
                    <a:gd name="connsiteY5" fmla="*/ 6411 h 8145"/>
                    <a:gd name="connsiteX6" fmla="*/ 5965 w 10149"/>
                    <a:gd name="connsiteY6" fmla="*/ 8418 h 8145"/>
                    <a:gd name="connsiteX7" fmla="*/ 7776 w 10149"/>
                    <a:gd name="connsiteY7" fmla="*/ 8813 h 8145"/>
                    <a:gd name="connsiteX8" fmla="*/ 8394 w 10149"/>
                    <a:gd name="connsiteY8" fmla="*/ 8687 h 8145"/>
                    <a:gd name="connsiteX9" fmla="*/ 8320 w 10149"/>
                    <a:gd name="connsiteY9" fmla="*/ 6978 h 8145"/>
                    <a:gd name="connsiteX10" fmla="*/ 9834 w 10149"/>
                    <a:gd name="connsiteY10" fmla="*/ 6606 h 8145"/>
                    <a:gd name="connsiteX11" fmla="*/ 10354 w 10149"/>
                    <a:gd name="connsiteY11" fmla="*/ 7535 h 8145"/>
                    <a:gd name="connsiteX12" fmla="*/ 9662 w 10149"/>
                    <a:gd name="connsiteY12" fmla="*/ 5305 h 8145"/>
                    <a:gd name="connsiteX13" fmla="*/ 9314 w 10149"/>
                    <a:gd name="connsiteY13" fmla="*/ 4840 h 8145"/>
                    <a:gd name="connsiteX14" fmla="*/ 7511 w 10149"/>
                    <a:gd name="connsiteY14" fmla="*/ 3465 h 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49" h="8145">
                      <a:moveTo>
                        <a:pt x="7511" y="3465"/>
                      </a:moveTo>
                      <a:cubicBezTo>
                        <a:pt x="7141" y="2346"/>
                        <a:pt x="6430" y="1371"/>
                        <a:pt x="5477" y="677"/>
                      </a:cubicBezTo>
                      <a:lnTo>
                        <a:pt x="5203" y="877"/>
                      </a:lnTo>
                      <a:cubicBezTo>
                        <a:pt x="4980" y="1672"/>
                        <a:pt x="4437" y="1695"/>
                        <a:pt x="3809" y="1597"/>
                      </a:cubicBezTo>
                      <a:cubicBezTo>
                        <a:pt x="2685" y="1941"/>
                        <a:pt x="1482" y="1934"/>
                        <a:pt x="363" y="1574"/>
                      </a:cubicBezTo>
                      <a:cubicBezTo>
                        <a:pt x="1654" y="3163"/>
                        <a:pt x="4576" y="4622"/>
                        <a:pt x="2295" y="6411"/>
                      </a:cubicBezTo>
                      <a:cubicBezTo>
                        <a:pt x="3756" y="6500"/>
                        <a:pt x="5101" y="7236"/>
                        <a:pt x="5965" y="8418"/>
                      </a:cubicBezTo>
                      <a:cubicBezTo>
                        <a:pt x="6517" y="8724"/>
                        <a:pt x="7147" y="8862"/>
                        <a:pt x="7776" y="8813"/>
                      </a:cubicBezTo>
                      <a:lnTo>
                        <a:pt x="8394" y="8687"/>
                      </a:lnTo>
                      <a:cubicBezTo>
                        <a:pt x="8228" y="8132"/>
                        <a:pt x="8203" y="7545"/>
                        <a:pt x="8320" y="6978"/>
                      </a:cubicBezTo>
                      <a:cubicBezTo>
                        <a:pt x="8809" y="6799"/>
                        <a:pt x="9317" y="6674"/>
                        <a:pt x="9834" y="6606"/>
                      </a:cubicBezTo>
                      <a:cubicBezTo>
                        <a:pt x="10031" y="6902"/>
                        <a:pt x="10204" y="7213"/>
                        <a:pt x="10354" y="7535"/>
                      </a:cubicBezTo>
                      <a:cubicBezTo>
                        <a:pt x="10702" y="6917"/>
                        <a:pt x="10479" y="6141"/>
                        <a:pt x="9662" y="5305"/>
                      </a:cubicBezTo>
                      <a:cubicBezTo>
                        <a:pt x="9538" y="5156"/>
                        <a:pt x="9421" y="5001"/>
                        <a:pt x="9314" y="4840"/>
                      </a:cubicBezTo>
                      <a:cubicBezTo>
                        <a:pt x="8508" y="4741"/>
                        <a:pt x="7819" y="4216"/>
                        <a:pt x="7511" y="346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1" name="Freeform 5210">
                  <a:extLst>
                    <a:ext uri="{FF2B5EF4-FFF2-40B4-BE49-F238E27FC236}">
                      <a16:creationId xmlns:a16="http://schemas.microsoft.com/office/drawing/2014/main" id="{B7708F3B-7EE1-C1E4-74CE-785DB9F8A80B}"/>
                    </a:ext>
                  </a:extLst>
                </p:cNvPr>
                <p:cNvSpPr/>
                <p:nvPr/>
              </p:nvSpPr>
              <p:spPr>
                <a:xfrm rot="-780000">
                  <a:off x="1718011" y="3977322"/>
                  <a:ext cx="3520" cy="2064"/>
                </a:xfrm>
                <a:custGeom>
                  <a:avLst/>
                  <a:gdLst>
                    <a:gd name="connsiteX0" fmla="*/ 3881 w 3520"/>
                    <a:gd name="connsiteY0" fmla="*/ 2741 h 2064"/>
                    <a:gd name="connsiteX1" fmla="*/ 2394 w 3520"/>
                    <a:gd name="connsiteY1" fmla="*/ 1254 h 2064"/>
                    <a:gd name="connsiteX2" fmla="*/ 360 w 3520"/>
                    <a:gd name="connsiteY2" fmla="*/ 790 h 2064"/>
                    <a:gd name="connsiteX3" fmla="*/ 1623 w 3520"/>
                    <a:gd name="connsiteY3" fmla="*/ 1659 h 2064"/>
                    <a:gd name="connsiteX4" fmla="*/ 3881 w 3520"/>
                    <a:gd name="connsiteY4" fmla="*/ 2741 h 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 h="2064">
                      <a:moveTo>
                        <a:pt x="3881" y="2741"/>
                      </a:moveTo>
                      <a:cubicBezTo>
                        <a:pt x="3429" y="2203"/>
                        <a:pt x="2932" y="1705"/>
                        <a:pt x="2394" y="1254"/>
                      </a:cubicBezTo>
                      <a:cubicBezTo>
                        <a:pt x="1864" y="717"/>
                        <a:pt x="1070" y="536"/>
                        <a:pt x="360" y="790"/>
                      </a:cubicBezTo>
                      <a:cubicBezTo>
                        <a:pt x="800" y="1050"/>
                        <a:pt x="1222" y="1341"/>
                        <a:pt x="1623" y="1659"/>
                      </a:cubicBezTo>
                      <a:cubicBezTo>
                        <a:pt x="2296" y="2166"/>
                        <a:pt x="3063" y="2534"/>
                        <a:pt x="3881" y="27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2" name="Freeform 5211">
                  <a:extLst>
                    <a:ext uri="{FF2B5EF4-FFF2-40B4-BE49-F238E27FC236}">
                      <a16:creationId xmlns:a16="http://schemas.microsoft.com/office/drawing/2014/main" id="{55E6A2D3-B73C-7DAE-B556-17E19C4E0873}"/>
                    </a:ext>
                  </a:extLst>
                </p:cNvPr>
                <p:cNvSpPr/>
                <p:nvPr/>
              </p:nvSpPr>
              <p:spPr>
                <a:xfrm rot="-780000">
                  <a:off x="1722598" y="3970702"/>
                  <a:ext cx="6827" cy="6597"/>
                </a:xfrm>
                <a:custGeom>
                  <a:avLst/>
                  <a:gdLst>
                    <a:gd name="connsiteX0" fmla="*/ 6162 w 6827"/>
                    <a:gd name="connsiteY0" fmla="*/ 4471 h 6597"/>
                    <a:gd name="connsiteX1" fmla="*/ 6733 w 6827"/>
                    <a:gd name="connsiteY1" fmla="*/ 2362 h 6597"/>
                    <a:gd name="connsiteX2" fmla="*/ 7105 w 6827"/>
                    <a:gd name="connsiteY2" fmla="*/ 773 h 6597"/>
                    <a:gd name="connsiteX3" fmla="*/ 6905 w 6827"/>
                    <a:gd name="connsiteY3" fmla="*/ 675 h 6597"/>
                    <a:gd name="connsiteX4" fmla="*/ 6185 w 6827"/>
                    <a:gd name="connsiteY4" fmla="*/ 1470 h 6597"/>
                    <a:gd name="connsiteX5" fmla="*/ 361 w 6827"/>
                    <a:gd name="connsiteY5" fmla="*/ 2808 h 6597"/>
                    <a:gd name="connsiteX6" fmla="*/ 1289 w 6827"/>
                    <a:gd name="connsiteY6" fmla="*/ 4323 h 6597"/>
                    <a:gd name="connsiteX7" fmla="*/ 3816 w 6827"/>
                    <a:gd name="connsiteY7" fmla="*/ 7273 h 6597"/>
                    <a:gd name="connsiteX8" fmla="*/ 5377 w 6827"/>
                    <a:gd name="connsiteY8" fmla="*/ 6729 h 6597"/>
                    <a:gd name="connsiteX9" fmla="*/ 7188 w 6827"/>
                    <a:gd name="connsiteY9" fmla="*/ 6334 h 6597"/>
                    <a:gd name="connsiteX10" fmla="*/ 6162 w 6827"/>
                    <a:gd name="connsiteY10" fmla="*/ 4471 h 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27" h="6597">
                      <a:moveTo>
                        <a:pt x="6162" y="4471"/>
                      </a:moveTo>
                      <a:lnTo>
                        <a:pt x="6733" y="2362"/>
                      </a:lnTo>
                      <a:lnTo>
                        <a:pt x="7105" y="773"/>
                      </a:lnTo>
                      <a:lnTo>
                        <a:pt x="6905" y="675"/>
                      </a:lnTo>
                      <a:cubicBezTo>
                        <a:pt x="6699" y="969"/>
                        <a:pt x="6458" y="1237"/>
                        <a:pt x="6185" y="1470"/>
                      </a:cubicBezTo>
                      <a:cubicBezTo>
                        <a:pt x="4442" y="2541"/>
                        <a:pt x="2396" y="3011"/>
                        <a:pt x="361" y="2808"/>
                      </a:cubicBezTo>
                      <a:cubicBezTo>
                        <a:pt x="564" y="3371"/>
                        <a:pt x="880" y="3886"/>
                        <a:pt x="1289" y="4323"/>
                      </a:cubicBezTo>
                      <a:cubicBezTo>
                        <a:pt x="2299" y="5150"/>
                        <a:pt x="3154" y="6148"/>
                        <a:pt x="3816" y="7273"/>
                      </a:cubicBezTo>
                      <a:lnTo>
                        <a:pt x="5377" y="6729"/>
                      </a:lnTo>
                      <a:cubicBezTo>
                        <a:pt x="5962" y="6523"/>
                        <a:pt x="6570" y="6390"/>
                        <a:pt x="7188" y="6334"/>
                      </a:cubicBezTo>
                      <a:cubicBezTo>
                        <a:pt x="6088" y="5884"/>
                        <a:pt x="5888" y="5512"/>
                        <a:pt x="6162" y="447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3" name="Freeform 5212">
                  <a:extLst>
                    <a:ext uri="{FF2B5EF4-FFF2-40B4-BE49-F238E27FC236}">
                      <a16:creationId xmlns:a16="http://schemas.microsoft.com/office/drawing/2014/main" id="{D67991A5-F683-6986-CA48-AD5EFB2E09A2}"/>
                    </a:ext>
                  </a:extLst>
                </p:cNvPr>
                <p:cNvSpPr/>
                <p:nvPr/>
              </p:nvSpPr>
              <p:spPr>
                <a:xfrm rot="-780000">
                  <a:off x="1747370" y="3973015"/>
                  <a:ext cx="1959" cy="1104"/>
                </a:xfrm>
                <a:custGeom>
                  <a:avLst/>
                  <a:gdLst>
                    <a:gd name="connsiteX0" fmla="*/ 2320 w 1959"/>
                    <a:gd name="connsiteY0" fmla="*/ 1780 h 1104"/>
                    <a:gd name="connsiteX1" fmla="*/ 2023 w 1959"/>
                    <a:gd name="connsiteY1" fmla="*/ 912 h 1104"/>
                    <a:gd name="connsiteX2" fmla="*/ 388 w 1959"/>
                    <a:gd name="connsiteY2" fmla="*/ 814 h 1104"/>
                    <a:gd name="connsiteX3" fmla="*/ 365 w 1959"/>
                    <a:gd name="connsiteY3" fmla="*/ 814 h 1104"/>
                    <a:gd name="connsiteX4" fmla="*/ 2320 w 1959"/>
                    <a:gd name="connsiteY4" fmla="*/ 1780 h 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 h="1104">
                      <a:moveTo>
                        <a:pt x="2320" y="1780"/>
                      </a:moveTo>
                      <a:cubicBezTo>
                        <a:pt x="2349" y="1462"/>
                        <a:pt x="2241" y="1146"/>
                        <a:pt x="2023" y="912"/>
                      </a:cubicBezTo>
                      <a:cubicBezTo>
                        <a:pt x="1520" y="636"/>
                        <a:pt x="920" y="600"/>
                        <a:pt x="388" y="814"/>
                      </a:cubicBezTo>
                      <a:lnTo>
                        <a:pt x="365" y="814"/>
                      </a:lnTo>
                      <a:cubicBezTo>
                        <a:pt x="1033" y="1101"/>
                        <a:pt x="1686" y="1424"/>
                        <a:pt x="2320" y="17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4" name="Freeform 5213">
                  <a:extLst>
                    <a:ext uri="{FF2B5EF4-FFF2-40B4-BE49-F238E27FC236}">
                      <a16:creationId xmlns:a16="http://schemas.microsoft.com/office/drawing/2014/main" id="{43A83B87-473F-2F6B-C2EE-7049B26D97A1}"/>
                    </a:ext>
                  </a:extLst>
                </p:cNvPr>
                <p:cNvSpPr/>
                <p:nvPr/>
              </p:nvSpPr>
              <p:spPr>
                <a:xfrm rot="-780000">
                  <a:off x="1743975" y="3974977"/>
                  <a:ext cx="4955" cy="5327"/>
                </a:xfrm>
                <a:custGeom>
                  <a:avLst/>
                  <a:gdLst>
                    <a:gd name="connsiteX0" fmla="*/ 387 w 4955"/>
                    <a:gd name="connsiteY0" fmla="*/ 3873 h 5327"/>
                    <a:gd name="connsiteX1" fmla="*/ 1650 w 4955"/>
                    <a:gd name="connsiteY1" fmla="*/ 5954 h 5327"/>
                    <a:gd name="connsiteX2" fmla="*/ 3410 w 4955"/>
                    <a:gd name="connsiteY2" fmla="*/ 5489 h 5327"/>
                    <a:gd name="connsiteX3" fmla="*/ 5319 w 4955"/>
                    <a:gd name="connsiteY3" fmla="*/ 2762 h 5327"/>
                    <a:gd name="connsiteX4" fmla="*/ 3708 w 4955"/>
                    <a:gd name="connsiteY4" fmla="*/ 1522 h 5327"/>
                    <a:gd name="connsiteX5" fmla="*/ 3313 w 4955"/>
                    <a:gd name="connsiteY5" fmla="*/ 676 h 5327"/>
                    <a:gd name="connsiteX6" fmla="*/ 2718 w 4955"/>
                    <a:gd name="connsiteY6" fmla="*/ 1271 h 5327"/>
                    <a:gd name="connsiteX7" fmla="*/ 2519 w 4955"/>
                    <a:gd name="connsiteY7" fmla="*/ 1419 h 5327"/>
                    <a:gd name="connsiteX8" fmla="*/ 2519 w 4955"/>
                    <a:gd name="connsiteY8" fmla="*/ 1443 h 5327"/>
                    <a:gd name="connsiteX9" fmla="*/ 2347 w 4955"/>
                    <a:gd name="connsiteY9" fmla="*/ 1443 h 5327"/>
                    <a:gd name="connsiteX10" fmla="*/ 2296 w 4955"/>
                    <a:gd name="connsiteY10" fmla="*/ 1494 h 5327"/>
                    <a:gd name="connsiteX11" fmla="*/ 2198 w 4955"/>
                    <a:gd name="connsiteY11" fmla="*/ 1568 h 5327"/>
                    <a:gd name="connsiteX12" fmla="*/ 1803 w 4955"/>
                    <a:gd name="connsiteY12" fmla="*/ 1889 h 5327"/>
                    <a:gd name="connsiteX13" fmla="*/ 986 w 4955"/>
                    <a:gd name="connsiteY13" fmla="*/ 2534 h 5327"/>
                    <a:gd name="connsiteX14" fmla="*/ 689 w 4955"/>
                    <a:gd name="connsiteY14" fmla="*/ 2734 h 5327"/>
                    <a:gd name="connsiteX15" fmla="*/ 387 w 4955"/>
                    <a:gd name="connsiteY15" fmla="*/ 3873 h 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55" h="5327">
                      <a:moveTo>
                        <a:pt x="387" y="3873"/>
                      </a:moveTo>
                      <a:cubicBezTo>
                        <a:pt x="644" y="4653"/>
                        <a:pt x="1076" y="5365"/>
                        <a:pt x="1650" y="5954"/>
                      </a:cubicBezTo>
                      <a:cubicBezTo>
                        <a:pt x="2278" y="6097"/>
                        <a:pt x="2935" y="5923"/>
                        <a:pt x="3410" y="5489"/>
                      </a:cubicBezTo>
                      <a:cubicBezTo>
                        <a:pt x="4079" y="4621"/>
                        <a:pt x="4725" y="3705"/>
                        <a:pt x="5319" y="2762"/>
                      </a:cubicBezTo>
                      <a:lnTo>
                        <a:pt x="3708" y="1522"/>
                      </a:lnTo>
                      <a:lnTo>
                        <a:pt x="3313" y="676"/>
                      </a:lnTo>
                      <a:cubicBezTo>
                        <a:pt x="3134" y="892"/>
                        <a:pt x="2935" y="1091"/>
                        <a:pt x="2718" y="1271"/>
                      </a:cubicBezTo>
                      <a:lnTo>
                        <a:pt x="2519" y="1419"/>
                      </a:lnTo>
                      <a:lnTo>
                        <a:pt x="2519" y="1443"/>
                      </a:lnTo>
                      <a:lnTo>
                        <a:pt x="2347" y="1443"/>
                      </a:lnTo>
                      <a:lnTo>
                        <a:pt x="2296" y="1494"/>
                      </a:lnTo>
                      <a:lnTo>
                        <a:pt x="2198" y="1568"/>
                      </a:lnTo>
                      <a:lnTo>
                        <a:pt x="1803" y="1889"/>
                      </a:lnTo>
                      <a:lnTo>
                        <a:pt x="986" y="2534"/>
                      </a:lnTo>
                      <a:lnTo>
                        <a:pt x="689" y="2734"/>
                      </a:lnTo>
                      <a:cubicBezTo>
                        <a:pt x="559" y="3129"/>
                        <a:pt x="284" y="3552"/>
                        <a:pt x="387" y="38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5" name="Freeform 5214">
                  <a:extLst>
                    <a:ext uri="{FF2B5EF4-FFF2-40B4-BE49-F238E27FC236}">
                      <a16:creationId xmlns:a16="http://schemas.microsoft.com/office/drawing/2014/main" id="{6317E695-07C9-599C-CF40-75FB296EE1E6}"/>
                    </a:ext>
                  </a:extLst>
                </p:cNvPr>
                <p:cNvSpPr/>
                <p:nvPr/>
              </p:nvSpPr>
              <p:spPr>
                <a:xfrm rot="-780000">
                  <a:off x="1748754" y="3970599"/>
                  <a:ext cx="794" cy="464"/>
                </a:xfrm>
                <a:custGeom>
                  <a:avLst/>
                  <a:gdLst>
                    <a:gd name="connsiteX0" fmla="*/ 365 w 794"/>
                    <a:gd name="connsiteY0" fmla="*/ 675 h 464"/>
                    <a:gd name="connsiteX1" fmla="*/ 1159 w 794"/>
                    <a:gd name="connsiteY1" fmla="*/ 1140 h 464"/>
                    <a:gd name="connsiteX2" fmla="*/ 988 w 794"/>
                    <a:gd name="connsiteY2" fmla="*/ 917 h 464"/>
                    <a:gd name="connsiteX3" fmla="*/ 365 w 794"/>
                    <a:gd name="connsiteY3" fmla="*/ 675 h 464"/>
                  </a:gdLst>
                  <a:ahLst/>
                  <a:cxnLst>
                    <a:cxn ang="0">
                      <a:pos x="connsiteX0" y="connsiteY0"/>
                    </a:cxn>
                    <a:cxn ang="0">
                      <a:pos x="connsiteX1" y="connsiteY1"/>
                    </a:cxn>
                    <a:cxn ang="0">
                      <a:pos x="connsiteX2" y="connsiteY2"/>
                    </a:cxn>
                    <a:cxn ang="0">
                      <a:pos x="connsiteX3" y="connsiteY3"/>
                    </a:cxn>
                  </a:cxnLst>
                  <a:rect l="l" t="t" r="r" b="b"/>
                  <a:pathLst>
                    <a:path w="794" h="464">
                      <a:moveTo>
                        <a:pt x="365" y="675"/>
                      </a:moveTo>
                      <a:cubicBezTo>
                        <a:pt x="608" y="864"/>
                        <a:pt x="875" y="1021"/>
                        <a:pt x="1159" y="1140"/>
                      </a:cubicBezTo>
                      <a:lnTo>
                        <a:pt x="988" y="917"/>
                      </a:lnTo>
                      <a:cubicBezTo>
                        <a:pt x="789" y="814"/>
                        <a:pt x="581" y="733"/>
                        <a:pt x="365" y="6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6" name="Freeform 5215">
                  <a:extLst>
                    <a:ext uri="{FF2B5EF4-FFF2-40B4-BE49-F238E27FC236}">
                      <a16:creationId xmlns:a16="http://schemas.microsoft.com/office/drawing/2014/main" id="{317AF09B-8613-F676-A41D-2FAA56352A94}"/>
                    </a:ext>
                  </a:extLst>
                </p:cNvPr>
                <p:cNvSpPr/>
                <p:nvPr/>
              </p:nvSpPr>
              <p:spPr>
                <a:xfrm rot="-780000">
                  <a:off x="1738920" y="3982399"/>
                  <a:ext cx="1393" cy="760"/>
                </a:xfrm>
                <a:custGeom>
                  <a:avLst/>
                  <a:gdLst>
                    <a:gd name="connsiteX0" fmla="*/ 1757 w 1393"/>
                    <a:gd name="connsiteY0" fmla="*/ 677 h 760"/>
                    <a:gd name="connsiteX1" fmla="*/ 363 w 1393"/>
                    <a:gd name="connsiteY1" fmla="*/ 1397 h 760"/>
                    <a:gd name="connsiteX2" fmla="*/ 1757 w 1393"/>
                    <a:gd name="connsiteY2" fmla="*/ 677 h 760"/>
                  </a:gdLst>
                  <a:ahLst/>
                  <a:cxnLst>
                    <a:cxn ang="0">
                      <a:pos x="connsiteX0" y="connsiteY0"/>
                    </a:cxn>
                    <a:cxn ang="0">
                      <a:pos x="connsiteX1" y="connsiteY1"/>
                    </a:cxn>
                    <a:cxn ang="0">
                      <a:pos x="connsiteX2" y="connsiteY2"/>
                    </a:cxn>
                  </a:cxnLst>
                  <a:rect l="l" t="t" r="r" b="b"/>
                  <a:pathLst>
                    <a:path w="1393" h="760">
                      <a:moveTo>
                        <a:pt x="1757" y="677"/>
                      </a:moveTo>
                      <a:cubicBezTo>
                        <a:pt x="1331" y="986"/>
                        <a:pt x="861" y="1228"/>
                        <a:pt x="363" y="1397"/>
                      </a:cubicBezTo>
                      <a:cubicBezTo>
                        <a:pt x="986" y="1495"/>
                        <a:pt x="1534" y="1472"/>
                        <a:pt x="1757" y="6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7" name="Freeform 5216">
                  <a:extLst>
                    <a:ext uri="{FF2B5EF4-FFF2-40B4-BE49-F238E27FC236}">
                      <a16:creationId xmlns:a16="http://schemas.microsoft.com/office/drawing/2014/main" id="{36497A16-B5F5-5CE6-96A4-35D59504AB8F}"/>
                    </a:ext>
                  </a:extLst>
                </p:cNvPr>
                <p:cNvSpPr/>
                <p:nvPr/>
              </p:nvSpPr>
              <p:spPr>
                <a:xfrm rot="-780000">
                  <a:off x="1744683" y="3986892"/>
                  <a:ext cx="2106" cy="2072"/>
                </a:xfrm>
                <a:custGeom>
                  <a:avLst/>
                  <a:gdLst>
                    <a:gd name="connsiteX0" fmla="*/ 436 w 2106"/>
                    <a:gd name="connsiteY0" fmla="*/ 1040 h 2072"/>
                    <a:gd name="connsiteX1" fmla="*/ 511 w 2106"/>
                    <a:gd name="connsiteY1" fmla="*/ 2750 h 2072"/>
                    <a:gd name="connsiteX2" fmla="*/ 2471 w 2106"/>
                    <a:gd name="connsiteY2" fmla="*/ 1607 h 2072"/>
                    <a:gd name="connsiteX3" fmla="*/ 1951 w 2106"/>
                    <a:gd name="connsiteY3" fmla="*/ 678 h 2072"/>
                    <a:gd name="connsiteX4" fmla="*/ 436 w 2106"/>
                    <a:gd name="connsiteY4" fmla="*/ 1040 h 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 h="2072">
                      <a:moveTo>
                        <a:pt x="436" y="1040"/>
                      </a:moveTo>
                      <a:cubicBezTo>
                        <a:pt x="320" y="1608"/>
                        <a:pt x="345" y="2195"/>
                        <a:pt x="511" y="2750"/>
                      </a:cubicBezTo>
                      <a:cubicBezTo>
                        <a:pt x="1291" y="2647"/>
                        <a:pt x="1997" y="2235"/>
                        <a:pt x="2471" y="1607"/>
                      </a:cubicBezTo>
                      <a:cubicBezTo>
                        <a:pt x="2321" y="1285"/>
                        <a:pt x="2147" y="974"/>
                        <a:pt x="1951" y="678"/>
                      </a:cubicBezTo>
                      <a:cubicBezTo>
                        <a:pt x="1434" y="743"/>
                        <a:pt x="926" y="865"/>
                        <a:pt x="436" y="10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8" name="Freeform 5217">
                  <a:extLst>
                    <a:ext uri="{FF2B5EF4-FFF2-40B4-BE49-F238E27FC236}">
                      <a16:creationId xmlns:a16="http://schemas.microsoft.com/office/drawing/2014/main" id="{E4B90E8E-24BC-F76B-BCF2-0E1A0F89EE1C}"/>
                    </a:ext>
                  </a:extLst>
                </p:cNvPr>
                <p:cNvSpPr/>
                <p:nvPr/>
              </p:nvSpPr>
              <p:spPr>
                <a:xfrm rot="-780000">
                  <a:off x="1735191" y="3972603"/>
                  <a:ext cx="1040" cy="594"/>
                </a:xfrm>
                <a:custGeom>
                  <a:avLst/>
                  <a:gdLst>
                    <a:gd name="connsiteX0" fmla="*/ 660 w 1040"/>
                    <a:gd name="connsiteY0" fmla="*/ 1270 h 594"/>
                    <a:gd name="connsiteX1" fmla="*/ 1403 w 1040"/>
                    <a:gd name="connsiteY1" fmla="*/ 1071 h 594"/>
                    <a:gd name="connsiteX2" fmla="*/ 363 w 1040"/>
                    <a:gd name="connsiteY2" fmla="*/ 676 h 594"/>
                  </a:gdLst>
                  <a:ahLst/>
                  <a:cxnLst>
                    <a:cxn ang="0">
                      <a:pos x="connsiteX0" y="connsiteY0"/>
                    </a:cxn>
                    <a:cxn ang="0">
                      <a:pos x="connsiteX1" y="connsiteY1"/>
                    </a:cxn>
                    <a:cxn ang="0">
                      <a:pos x="connsiteX2" y="connsiteY2"/>
                    </a:cxn>
                  </a:cxnLst>
                  <a:rect l="l" t="t" r="r" b="b"/>
                  <a:pathLst>
                    <a:path w="1040" h="594">
                      <a:moveTo>
                        <a:pt x="660" y="1270"/>
                      </a:moveTo>
                      <a:lnTo>
                        <a:pt x="1403" y="1071"/>
                      </a:lnTo>
                      <a:cubicBezTo>
                        <a:pt x="1055" y="945"/>
                        <a:pt x="683" y="824"/>
                        <a:pt x="363"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19" name="Freeform 5218">
                  <a:extLst>
                    <a:ext uri="{FF2B5EF4-FFF2-40B4-BE49-F238E27FC236}">
                      <a16:creationId xmlns:a16="http://schemas.microsoft.com/office/drawing/2014/main" id="{2B7D4C56-BBA2-64DE-3B2B-888D774DB445}"/>
                    </a:ext>
                  </a:extLst>
                </p:cNvPr>
                <p:cNvSpPr/>
                <p:nvPr/>
              </p:nvSpPr>
              <p:spPr>
                <a:xfrm rot="-780000">
                  <a:off x="1713291" y="3973760"/>
                  <a:ext cx="13191" cy="5731"/>
                </a:xfrm>
                <a:custGeom>
                  <a:avLst/>
                  <a:gdLst>
                    <a:gd name="connsiteX0" fmla="*/ 10099 w 13191"/>
                    <a:gd name="connsiteY0" fmla="*/ 1196 h 5731"/>
                    <a:gd name="connsiteX1" fmla="*/ 7647 w 13191"/>
                    <a:gd name="connsiteY1" fmla="*/ 1048 h 5731"/>
                    <a:gd name="connsiteX2" fmla="*/ 5018 w 13191"/>
                    <a:gd name="connsiteY2" fmla="*/ 676 h 5731"/>
                    <a:gd name="connsiteX3" fmla="*/ 3977 w 13191"/>
                    <a:gd name="connsiteY3" fmla="*/ 1345 h 5731"/>
                    <a:gd name="connsiteX4" fmla="*/ 582 w 13191"/>
                    <a:gd name="connsiteY4" fmla="*/ 1717 h 5731"/>
                    <a:gd name="connsiteX5" fmla="*/ 410 w 13191"/>
                    <a:gd name="connsiteY5" fmla="*/ 1940 h 5731"/>
                    <a:gd name="connsiteX6" fmla="*/ 1674 w 13191"/>
                    <a:gd name="connsiteY6" fmla="*/ 3083 h 5731"/>
                    <a:gd name="connsiteX7" fmla="*/ 4697 w 13191"/>
                    <a:gd name="connsiteY7" fmla="*/ 4272 h 5731"/>
                    <a:gd name="connsiteX8" fmla="*/ 6732 w 13191"/>
                    <a:gd name="connsiteY8" fmla="*/ 4737 h 5731"/>
                    <a:gd name="connsiteX9" fmla="*/ 8218 w 13191"/>
                    <a:gd name="connsiteY9" fmla="*/ 6224 h 5731"/>
                    <a:gd name="connsiteX10" fmla="*/ 11962 w 13191"/>
                    <a:gd name="connsiteY10" fmla="*/ 6126 h 5731"/>
                    <a:gd name="connsiteX11" fmla="*/ 13550 w 13191"/>
                    <a:gd name="connsiteY11" fmla="*/ 5661 h 5731"/>
                    <a:gd name="connsiteX12" fmla="*/ 11023 w 13191"/>
                    <a:gd name="connsiteY12" fmla="*/ 2711 h 5731"/>
                    <a:gd name="connsiteX13" fmla="*/ 10099 w 13191"/>
                    <a:gd name="connsiteY13" fmla="*/ 1196 h 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91" h="5731">
                      <a:moveTo>
                        <a:pt x="10099" y="1196"/>
                      </a:moveTo>
                      <a:cubicBezTo>
                        <a:pt x="9306" y="1172"/>
                        <a:pt x="8489" y="1122"/>
                        <a:pt x="7647" y="1048"/>
                      </a:cubicBezTo>
                      <a:cubicBezTo>
                        <a:pt x="6755" y="973"/>
                        <a:pt x="5910" y="774"/>
                        <a:pt x="5018" y="676"/>
                      </a:cubicBezTo>
                      <a:cubicBezTo>
                        <a:pt x="4750" y="1003"/>
                        <a:pt x="4386" y="1237"/>
                        <a:pt x="3977" y="1345"/>
                      </a:cubicBezTo>
                      <a:cubicBezTo>
                        <a:pt x="2873" y="1649"/>
                        <a:pt x="1726" y="1774"/>
                        <a:pt x="582" y="1717"/>
                      </a:cubicBezTo>
                      <a:lnTo>
                        <a:pt x="410" y="1940"/>
                      </a:lnTo>
                      <a:cubicBezTo>
                        <a:pt x="187" y="2437"/>
                        <a:pt x="707" y="2832"/>
                        <a:pt x="1674" y="3083"/>
                      </a:cubicBezTo>
                      <a:cubicBezTo>
                        <a:pt x="2736" y="3322"/>
                        <a:pt x="3756" y="3724"/>
                        <a:pt x="4697" y="4272"/>
                      </a:cubicBezTo>
                      <a:cubicBezTo>
                        <a:pt x="5408" y="4018"/>
                        <a:pt x="6201" y="4200"/>
                        <a:pt x="6732" y="4737"/>
                      </a:cubicBezTo>
                      <a:cubicBezTo>
                        <a:pt x="7270" y="5188"/>
                        <a:pt x="7767" y="5686"/>
                        <a:pt x="8218" y="6224"/>
                      </a:cubicBezTo>
                      <a:cubicBezTo>
                        <a:pt x="9455" y="6498"/>
                        <a:pt x="10741" y="6465"/>
                        <a:pt x="11962" y="6126"/>
                      </a:cubicBezTo>
                      <a:cubicBezTo>
                        <a:pt x="12505" y="6001"/>
                        <a:pt x="13025" y="5829"/>
                        <a:pt x="13550" y="5661"/>
                      </a:cubicBezTo>
                      <a:cubicBezTo>
                        <a:pt x="12888" y="4537"/>
                        <a:pt x="12033" y="3538"/>
                        <a:pt x="11023" y="2711"/>
                      </a:cubicBezTo>
                      <a:cubicBezTo>
                        <a:pt x="10616" y="2274"/>
                        <a:pt x="10302" y="1759"/>
                        <a:pt x="10099" y="11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0" name="Freeform 5219">
                  <a:extLst>
                    <a:ext uri="{FF2B5EF4-FFF2-40B4-BE49-F238E27FC236}">
                      <a16:creationId xmlns:a16="http://schemas.microsoft.com/office/drawing/2014/main" id="{AEAC8185-07C0-BBEC-2E20-AA8F870B0F44}"/>
                    </a:ext>
                  </a:extLst>
                </p:cNvPr>
                <p:cNvSpPr/>
                <p:nvPr/>
              </p:nvSpPr>
              <p:spPr>
                <a:xfrm rot="-780000">
                  <a:off x="1740752" y="3980617"/>
                  <a:ext cx="3943" cy="5073"/>
                </a:xfrm>
                <a:custGeom>
                  <a:avLst/>
                  <a:gdLst>
                    <a:gd name="connsiteX0" fmla="*/ 1553 w 3943"/>
                    <a:gd name="connsiteY0" fmla="*/ 677 h 5073"/>
                    <a:gd name="connsiteX1" fmla="*/ 387 w 3943"/>
                    <a:gd name="connsiteY1" fmla="*/ 1546 h 5073"/>
                    <a:gd name="connsiteX2" fmla="*/ 364 w 3943"/>
                    <a:gd name="connsiteY2" fmla="*/ 1569 h 5073"/>
                    <a:gd name="connsiteX3" fmla="*/ 2398 w 3943"/>
                    <a:gd name="connsiteY3" fmla="*/ 4357 h 5073"/>
                    <a:gd name="connsiteX4" fmla="*/ 4210 w 3943"/>
                    <a:gd name="connsiteY4" fmla="*/ 5751 h 5073"/>
                    <a:gd name="connsiteX5" fmla="*/ 3341 w 3943"/>
                    <a:gd name="connsiteY5" fmla="*/ 4190 h 5073"/>
                    <a:gd name="connsiteX6" fmla="*/ 4307 w 3943"/>
                    <a:gd name="connsiteY6" fmla="*/ 2526 h 5073"/>
                    <a:gd name="connsiteX7" fmla="*/ 3843 w 3943"/>
                    <a:gd name="connsiteY7" fmla="*/ 2401 h 5073"/>
                    <a:gd name="connsiteX8" fmla="*/ 1553 w 3943"/>
                    <a:gd name="connsiteY8" fmla="*/ 677 h 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 h="5073">
                      <a:moveTo>
                        <a:pt x="1553" y="677"/>
                      </a:moveTo>
                      <a:lnTo>
                        <a:pt x="387" y="1546"/>
                      </a:lnTo>
                      <a:lnTo>
                        <a:pt x="364" y="1569"/>
                      </a:lnTo>
                      <a:cubicBezTo>
                        <a:pt x="1317" y="2263"/>
                        <a:pt x="2028" y="3238"/>
                        <a:pt x="2398" y="4357"/>
                      </a:cubicBezTo>
                      <a:cubicBezTo>
                        <a:pt x="2702" y="5117"/>
                        <a:pt x="3397" y="5652"/>
                        <a:pt x="4210" y="5751"/>
                      </a:cubicBezTo>
                      <a:cubicBezTo>
                        <a:pt x="3832" y="5285"/>
                        <a:pt x="3538" y="4756"/>
                        <a:pt x="3341" y="4190"/>
                      </a:cubicBezTo>
                      <a:cubicBezTo>
                        <a:pt x="3118" y="3520"/>
                        <a:pt x="3439" y="2926"/>
                        <a:pt x="4307" y="2526"/>
                      </a:cubicBezTo>
                      <a:lnTo>
                        <a:pt x="3843" y="2401"/>
                      </a:lnTo>
                      <a:cubicBezTo>
                        <a:pt x="2920" y="2076"/>
                        <a:pt x="2120" y="1474"/>
                        <a:pt x="1553" y="6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1" name="Freeform 5220">
                  <a:extLst>
                    <a:ext uri="{FF2B5EF4-FFF2-40B4-BE49-F238E27FC236}">
                      <a16:creationId xmlns:a16="http://schemas.microsoft.com/office/drawing/2014/main" id="{AD86C52A-02C7-653C-3965-5DA1D09F9CB8}"/>
                    </a:ext>
                  </a:extLst>
                </p:cNvPr>
                <p:cNvSpPr/>
                <p:nvPr/>
              </p:nvSpPr>
              <p:spPr>
                <a:xfrm rot="-780000">
                  <a:off x="1746312" y="3973345"/>
                  <a:ext cx="1068" cy="797"/>
                </a:xfrm>
                <a:custGeom>
                  <a:avLst/>
                  <a:gdLst>
                    <a:gd name="connsiteX0" fmla="*/ 504 w 1068"/>
                    <a:gd name="connsiteY0" fmla="*/ 1474 h 797"/>
                    <a:gd name="connsiteX1" fmla="*/ 1433 w 1068"/>
                    <a:gd name="connsiteY1" fmla="*/ 828 h 797"/>
                    <a:gd name="connsiteX2" fmla="*/ 1159 w 1068"/>
                    <a:gd name="connsiteY2" fmla="*/ 730 h 797"/>
                    <a:gd name="connsiteX3" fmla="*/ 365 w 1068"/>
                    <a:gd name="connsiteY3" fmla="*/ 753 h 797"/>
                    <a:gd name="connsiteX4" fmla="*/ 504 w 1068"/>
                    <a:gd name="connsiteY4" fmla="*/ 1474 h 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 h="797">
                      <a:moveTo>
                        <a:pt x="504" y="1474"/>
                      </a:moveTo>
                      <a:cubicBezTo>
                        <a:pt x="801" y="1274"/>
                        <a:pt x="1099" y="1009"/>
                        <a:pt x="1433" y="828"/>
                      </a:cubicBezTo>
                      <a:lnTo>
                        <a:pt x="1159" y="730"/>
                      </a:lnTo>
                      <a:cubicBezTo>
                        <a:pt x="899" y="650"/>
                        <a:pt x="620" y="659"/>
                        <a:pt x="365" y="753"/>
                      </a:cubicBezTo>
                      <a:cubicBezTo>
                        <a:pt x="508" y="964"/>
                        <a:pt x="558" y="1224"/>
                        <a:pt x="504" y="14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2" name="Freeform 5221">
                  <a:extLst>
                    <a:ext uri="{FF2B5EF4-FFF2-40B4-BE49-F238E27FC236}">
                      <a16:creationId xmlns:a16="http://schemas.microsoft.com/office/drawing/2014/main" id="{BD2C213D-62BC-656D-26DA-76F0C97D8792}"/>
                    </a:ext>
                  </a:extLst>
                </p:cNvPr>
                <p:cNvSpPr/>
                <p:nvPr/>
              </p:nvSpPr>
              <p:spPr>
                <a:xfrm rot="-780000">
                  <a:off x="1751886" y="3977927"/>
                  <a:ext cx="2214" cy="2206"/>
                </a:xfrm>
                <a:custGeom>
                  <a:avLst/>
                  <a:gdLst>
                    <a:gd name="connsiteX0" fmla="*/ 1583 w 2214"/>
                    <a:gd name="connsiteY0" fmla="*/ 1099 h 2206"/>
                    <a:gd name="connsiteX1" fmla="*/ 366 w 2214"/>
                    <a:gd name="connsiteY1" fmla="*/ 676 h 2206"/>
                    <a:gd name="connsiteX2" fmla="*/ 1332 w 2214"/>
                    <a:gd name="connsiteY2" fmla="*/ 2214 h 2206"/>
                    <a:gd name="connsiteX3" fmla="*/ 1680 w 2214"/>
                    <a:gd name="connsiteY3" fmla="*/ 2883 h 2206"/>
                    <a:gd name="connsiteX4" fmla="*/ 2275 w 2214"/>
                    <a:gd name="connsiteY4" fmla="*/ 2461 h 2206"/>
                    <a:gd name="connsiteX5" fmla="*/ 1583 w 2214"/>
                    <a:gd name="connsiteY5" fmla="*/ 1099 h 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4" h="2206">
                      <a:moveTo>
                        <a:pt x="1583" y="1099"/>
                      </a:moveTo>
                      <a:cubicBezTo>
                        <a:pt x="1188" y="928"/>
                        <a:pt x="781" y="787"/>
                        <a:pt x="366" y="676"/>
                      </a:cubicBezTo>
                      <a:cubicBezTo>
                        <a:pt x="739" y="1155"/>
                        <a:pt x="1063" y="1670"/>
                        <a:pt x="1332" y="2214"/>
                      </a:cubicBezTo>
                      <a:lnTo>
                        <a:pt x="1680" y="2883"/>
                      </a:lnTo>
                      <a:lnTo>
                        <a:pt x="2275" y="2461"/>
                      </a:lnTo>
                      <a:cubicBezTo>
                        <a:pt x="2967" y="1894"/>
                        <a:pt x="2372" y="1429"/>
                        <a:pt x="1583" y="109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3" name="Freeform 5222">
                  <a:extLst>
                    <a:ext uri="{FF2B5EF4-FFF2-40B4-BE49-F238E27FC236}">
                      <a16:creationId xmlns:a16="http://schemas.microsoft.com/office/drawing/2014/main" id="{698A6C55-75CF-0AEC-F9E7-99FC1BE08EF7}"/>
                    </a:ext>
                  </a:extLst>
                </p:cNvPr>
                <p:cNvSpPr/>
                <p:nvPr/>
              </p:nvSpPr>
              <p:spPr>
                <a:xfrm rot="-780000">
                  <a:off x="1748496" y="3973816"/>
                  <a:ext cx="2819" cy="3047"/>
                </a:xfrm>
                <a:custGeom>
                  <a:avLst/>
                  <a:gdLst>
                    <a:gd name="connsiteX0" fmla="*/ 1633 w 2819"/>
                    <a:gd name="connsiteY0" fmla="*/ 676 h 3047"/>
                    <a:gd name="connsiteX1" fmla="*/ 1582 w 2819"/>
                    <a:gd name="connsiteY1" fmla="*/ 1173 h 3047"/>
                    <a:gd name="connsiteX2" fmla="*/ 365 w 2819"/>
                    <a:gd name="connsiteY2" fmla="*/ 3106 h 3047"/>
                    <a:gd name="connsiteX3" fmla="*/ 862 w 2819"/>
                    <a:gd name="connsiteY3" fmla="*/ 3501 h 3047"/>
                    <a:gd name="connsiteX4" fmla="*/ 1183 w 2819"/>
                    <a:gd name="connsiteY4" fmla="*/ 3724 h 3047"/>
                    <a:gd name="connsiteX5" fmla="*/ 1429 w 2819"/>
                    <a:gd name="connsiteY5" fmla="*/ 3524 h 3047"/>
                    <a:gd name="connsiteX6" fmla="*/ 2692 w 2819"/>
                    <a:gd name="connsiteY6" fmla="*/ 2334 h 3047"/>
                    <a:gd name="connsiteX7" fmla="*/ 2743 w 2819"/>
                    <a:gd name="connsiteY7" fmla="*/ 2237 h 3047"/>
                    <a:gd name="connsiteX8" fmla="*/ 2766 w 2819"/>
                    <a:gd name="connsiteY8" fmla="*/ 2214 h 3047"/>
                    <a:gd name="connsiteX9" fmla="*/ 2915 w 2819"/>
                    <a:gd name="connsiteY9" fmla="*/ 2214 h 3047"/>
                    <a:gd name="connsiteX10" fmla="*/ 2915 w 2819"/>
                    <a:gd name="connsiteY10" fmla="*/ 2190 h 3047"/>
                    <a:gd name="connsiteX11" fmla="*/ 2938 w 2819"/>
                    <a:gd name="connsiteY11" fmla="*/ 2190 h 3047"/>
                    <a:gd name="connsiteX12" fmla="*/ 3013 w 2819"/>
                    <a:gd name="connsiteY12" fmla="*/ 2019 h 3047"/>
                    <a:gd name="connsiteX13" fmla="*/ 3110 w 2819"/>
                    <a:gd name="connsiteY13" fmla="*/ 1698 h 3047"/>
                    <a:gd name="connsiteX14" fmla="*/ 3184 w 2819"/>
                    <a:gd name="connsiteY14" fmla="*/ 1275 h 3047"/>
                    <a:gd name="connsiteX15" fmla="*/ 2465 w 2819"/>
                    <a:gd name="connsiteY15" fmla="*/ 1052 h 3047"/>
                    <a:gd name="connsiteX16" fmla="*/ 1633 w 2819"/>
                    <a:gd name="connsiteY16" fmla="*/ 676 h 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9" h="3047">
                      <a:moveTo>
                        <a:pt x="1633" y="676"/>
                      </a:moveTo>
                      <a:cubicBezTo>
                        <a:pt x="1657" y="843"/>
                        <a:pt x="1640" y="1014"/>
                        <a:pt x="1582" y="1173"/>
                      </a:cubicBezTo>
                      <a:cubicBezTo>
                        <a:pt x="1187" y="1819"/>
                        <a:pt x="788" y="2488"/>
                        <a:pt x="365" y="3106"/>
                      </a:cubicBezTo>
                      <a:lnTo>
                        <a:pt x="862" y="3501"/>
                      </a:lnTo>
                      <a:lnTo>
                        <a:pt x="1183" y="3724"/>
                      </a:lnTo>
                      <a:lnTo>
                        <a:pt x="1429" y="3524"/>
                      </a:lnTo>
                      <a:cubicBezTo>
                        <a:pt x="1933" y="3227"/>
                        <a:pt x="2365" y="2820"/>
                        <a:pt x="2692" y="2334"/>
                      </a:cubicBezTo>
                      <a:lnTo>
                        <a:pt x="2743" y="2237"/>
                      </a:lnTo>
                      <a:lnTo>
                        <a:pt x="2766" y="2214"/>
                      </a:lnTo>
                      <a:lnTo>
                        <a:pt x="2915" y="2214"/>
                      </a:lnTo>
                      <a:lnTo>
                        <a:pt x="2915" y="2190"/>
                      </a:lnTo>
                      <a:lnTo>
                        <a:pt x="2938" y="2190"/>
                      </a:lnTo>
                      <a:lnTo>
                        <a:pt x="3013" y="2019"/>
                      </a:lnTo>
                      <a:lnTo>
                        <a:pt x="3110" y="1698"/>
                      </a:lnTo>
                      <a:lnTo>
                        <a:pt x="3184" y="1275"/>
                      </a:lnTo>
                      <a:cubicBezTo>
                        <a:pt x="2939" y="1220"/>
                        <a:pt x="2698" y="1145"/>
                        <a:pt x="2465" y="1052"/>
                      </a:cubicBezTo>
                      <a:cubicBezTo>
                        <a:pt x="2180" y="942"/>
                        <a:pt x="1903" y="817"/>
                        <a:pt x="1633"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4" name="Freeform 5223">
                  <a:extLst>
                    <a:ext uri="{FF2B5EF4-FFF2-40B4-BE49-F238E27FC236}">
                      <a16:creationId xmlns:a16="http://schemas.microsoft.com/office/drawing/2014/main" id="{D96188F2-AE4F-1FEB-3012-6CAB2E594FF4}"/>
                    </a:ext>
                  </a:extLst>
                </p:cNvPr>
                <p:cNvSpPr/>
                <p:nvPr/>
              </p:nvSpPr>
              <p:spPr>
                <a:xfrm rot="-780000">
                  <a:off x="1746358" y="3973273"/>
                  <a:ext cx="3285" cy="3396"/>
                </a:xfrm>
                <a:custGeom>
                  <a:avLst/>
                  <a:gdLst>
                    <a:gd name="connsiteX0" fmla="*/ 513 w 3285"/>
                    <a:gd name="connsiteY0" fmla="*/ 1837 h 3396"/>
                    <a:gd name="connsiteX1" fmla="*/ 365 w 3285"/>
                    <a:gd name="connsiteY1" fmla="*/ 1986 h 3396"/>
                    <a:gd name="connsiteX2" fmla="*/ 760 w 3285"/>
                    <a:gd name="connsiteY2" fmla="*/ 2832 h 3396"/>
                    <a:gd name="connsiteX3" fmla="*/ 2371 w 3285"/>
                    <a:gd name="connsiteY3" fmla="*/ 4072 h 3396"/>
                    <a:gd name="connsiteX4" fmla="*/ 3588 w 3285"/>
                    <a:gd name="connsiteY4" fmla="*/ 2139 h 3396"/>
                    <a:gd name="connsiteX5" fmla="*/ 3639 w 3285"/>
                    <a:gd name="connsiteY5" fmla="*/ 1642 h 3396"/>
                    <a:gd name="connsiteX6" fmla="*/ 1679 w 3285"/>
                    <a:gd name="connsiteY6" fmla="*/ 676 h 3396"/>
                    <a:gd name="connsiteX7" fmla="*/ 750 w 3285"/>
                    <a:gd name="connsiteY7" fmla="*/ 1321 h 3396"/>
                    <a:gd name="connsiteX8" fmla="*/ 513 w 3285"/>
                    <a:gd name="connsiteY8" fmla="*/ 1837 h 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5" h="3396">
                      <a:moveTo>
                        <a:pt x="513" y="1837"/>
                      </a:moveTo>
                      <a:lnTo>
                        <a:pt x="365" y="1986"/>
                      </a:lnTo>
                      <a:lnTo>
                        <a:pt x="760" y="2832"/>
                      </a:lnTo>
                      <a:lnTo>
                        <a:pt x="2371" y="4072"/>
                      </a:lnTo>
                      <a:cubicBezTo>
                        <a:pt x="2794" y="3454"/>
                        <a:pt x="3189" y="2780"/>
                        <a:pt x="3588" y="2139"/>
                      </a:cubicBezTo>
                      <a:cubicBezTo>
                        <a:pt x="3646" y="1980"/>
                        <a:pt x="3664" y="1809"/>
                        <a:pt x="3639" y="1642"/>
                      </a:cubicBezTo>
                      <a:cubicBezTo>
                        <a:pt x="3004" y="1285"/>
                        <a:pt x="2349" y="962"/>
                        <a:pt x="1679" y="676"/>
                      </a:cubicBezTo>
                      <a:cubicBezTo>
                        <a:pt x="1359" y="875"/>
                        <a:pt x="1061" y="1140"/>
                        <a:pt x="750" y="1321"/>
                      </a:cubicBezTo>
                      <a:cubicBezTo>
                        <a:pt x="701" y="1506"/>
                        <a:pt x="622" y="1680"/>
                        <a:pt x="513" y="183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5" name="Freeform 5224">
                  <a:extLst>
                    <a:ext uri="{FF2B5EF4-FFF2-40B4-BE49-F238E27FC236}">
                      <a16:creationId xmlns:a16="http://schemas.microsoft.com/office/drawing/2014/main" id="{EB9407F1-9A0F-5020-C2EC-598B5C87BB50}"/>
                    </a:ext>
                  </a:extLst>
                </p:cNvPr>
                <p:cNvSpPr/>
                <p:nvPr/>
              </p:nvSpPr>
              <p:spPr>
                <a:xfrm rot="-780000">
                  <a:off x="1728125" y="3969675"/>
                  <a:ext cx="5628" cy="5979"/>
                </a:xfrm>
                <a:custGeom>
                  <a:avLst/>
                  <a:gdLst>
                    <a:gd name="connsiteX0" fmla="*/ 4726 w 5628"/>
                    <a:gd name="connsiteY0" fmla="*/ 5693 h 5979"/>
                    <a:gd name="connsiteX1" fmla="*/ 5990 w 5628"/>
                    <a:gd name="connsiteY1" fmla="*/ 4058 h 5979"/>
                    <a:gd name="connsiteX2" fmla="*/ 2344 w 5628"/>
                    <a:gd name="connsiteY2" fmla="*/ 1270 h 5979"/>
                    <a:gd name="connsiteX3" fmla="*/ 1415 w 5628"/>
                    <a:gd name="connsiteY3" fmla="*/ 675 h 5979"/>
                    <a:gd name="connsiteX4" fmla="*/ 1043 w 5628"/>
                    <a:gd name="connsiteY4" fmla="*/ 2264 h 5979"/>
                    <a:gd name="connsiteX5" fmla="*/ 472 w 5628"/>
                    <a:gd name="connsiteY5" fmla="*/ 4374 h 5979"/>
                    <a:gd name="connsiteX6" fmla="*/ 1489 w 5628"/>
                    <a:gd name="connsiteY6" fmla="*/ 6232 h 5979"/>
                    <a:gd name="connsiteX7" fmla="*/ 4462 w 5628"/>
                    <a:gd name="connsiteY7" fmla="*/ 6655 h 5979"/>
                    <a:gd name="connsiteX8" fmla="*/ 4610 w 5628"/>
                    <a:gd name="connsiteY8" fmla="*/ 6232 h 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8" h="5979">
                      <a:moveTo>
                        <a:pt x="4726" y="5693"/>
                      </a:moveTo>
                      <a:cubicBezTo>
                        <a:pt x="4876" y="4984"/>
                        <a:pt x="5342" y="4382"/>
                        <a:pt x="5990" y="4058"/>
                      </a:cubicBezTo>
                      <a:cubicBezTo>
                        <a:pt x="4627" y="3340"/>
                        <a:pt x="3394" y="2398"/>
                        <a:pt x="2344" y="1270"/>
                      </a:cubicBezTo>
                      <a:cubicBezTo>
                        <a:pt x="2058" y="1036"/>
                        <a:pt x="1746" y="836"/>
                        <a:pt x="1415" y="675"/>
                      </a:cubicBezTo>
                      <a:lnTo>
                        <a:pt x="1043" y="2264"/>
                      </a:lnTo>
                      <a:lnTo>
                        <a:pt x="472" y="4374"/>
                      </a:lnTo>
                      <a:cubicBezTo>
                        <a:pt x="198" y="5414"/>
                        <a:pt x="398" y="5767"/>
                        <a:pt x="1489" y="6232"/>
                      </a:cubicBezTo>
                      <a:cubicBezTo>
                        <a:pt x="2500" y="6117"/>
                        <a:pt x="3523" y="6263"/>
                        <a:pt x="4462" y="6655"/>
                      </a:cubicBezTo>
                      <a:cubicBezTo>
                        <a:pt x="4545" y="6528"/>
                        <a:pt x="4596" y="6383"/>
                        <a:pt x="4610" y="623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6" name="Freeform 5225">
                  <a:extLst>
                    <a:ext uri="{FF2B5EF4-FFF2-40B4-BE49-F238E27FC236}">
                      <a16:creationId xmlns:a16="http://schemas.microsoft.com/office/drawing/2014/main" id="{2C997164-ADFC-F3D6-015B-9C7363C4DC7F}"/>
                    </a:ext>
                  </a:extLst>
                </p:cNvPr>
                <p:cNvSpPr/>
                <p:nvPr/>
              </p:nvSpPr>
              <p:spPr>
                <a:xfrm rot="-780000">
                  <a:off x="1753790" y="3963900"/>
                  <a:ext cx="4607" cy="3493"/>
                </a:xfrm>
                <a:custGeom>
                  <a:avLst/>
                  <a:gdLst>
                    <a:gd name="connsiteX0" fmla="*/ 2921 w 4607"/>
                    <a:gd name="connsiteY0" fmla="*/ 4094 h 3493"/>
                    <a:gd name="connsiteX1" fmla="*/ 3385 w 4607"/>
                    <a:gd name="connsiteY1" fmla="*/ 4168 h 3493"/>
                    <a:gd name="connsiteX2" fmla="*/ 4974 w 4607"/>
                    <a:gd name="connsiteY2" fmla="*/ 2384 h 3493"/>
                    <a:gd name="connsiteX3" fmla="*/ 686 w 4607"/>
                    <a:gd name="connsiteY3" fmla="*/ 674 h 3493"/>
                    <a:gd name="connsiteX4" fmla="*/ 440 w 4607"/>
                    <a:gd name="connsiteY4" fmla="*/ 2709 h 3493"/>
                    <a:gd name="connsiteX5" fmla="*/ 366 w 4607"/>
                    <a:gd name="connsiteY5" fmla="*/ 3253 h 3493"/>
                    <a:gd name="connsiteX6" fmla="*/ 2921 w 4607"/>
                    <a:gd name="connsiteY6" fmla="*/ 4094 h 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7" h="3493">
                      <a:moveTo>
                        <a:pt x="2921" y="4094"/>
                      </a:moveTo>
                      <a:lnTo>
                        <a:pt x="3385" y="4168"/>
                      </a:lnTo>
                      <a:cubicBezTo>
                        <a:pt x="4602" y="4042"/>
                        <a:pt x="4974" y="3703"/>
                        <a:pt x="4974" y="2384"/>
                      </a:cubicBezTo>
                      <a:cubicBezTo>
                        <a:pt x="2521" y="1766"/>
                        <a:pt x="1230" y="1343"/>
                        <a:pt x="686" y="674"/>
                      </a:cubicBezTo>
                      <a:cubicBezTo>
                        <a:pt x="635" y="1292"/>
                        <a:pt x="561" y="2040"/>
                        <a:pt x="440" y="2709"/>
                      </a:cubicBezTo>
                      <a:lnTo>
                        <a:pt x="366" y="3253"/>
                      </a:lnTo>
                      <a:cubicBezTo>
                        <a:pt x="1139" y="3732"/>
                        <a:pt x="2014" y="4020"/>
                        <a:pt x="2921" y="40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7" name="Freeform 5226">
                  <a:extLst>
                    <a:ext uri="{FF2B5EF4-FFF2-40B4-BE49-F238E27FC236}">
                      <a16:creationId xmlns:a16="http://schemas.microsoft.com/office/drawing/2014/main" id="{21BB0561-C92B-1236-6C0F-CAC87728E817}"/>
                    </a:ext>
                  </a:extLst>
                </p:cNvPr>
                <p:cNvSpPr/>
                <p:nvPr/>
              </p:nvSpPr>
              <p:spPr>
                <a:xfrm rot="-780000">
                  <a:off x="1753129" y="3961671"/>
                  <a:ext cx="410" cy="2787"/>
                </a:xfrm>
                <a:custGeom>
                  <a:avLst/>
                  <a:gdLst>
                    <a:gd name="connsiteX0" fmla="*/ 775 w 410"/>
                    <a:gd name="connsiteY0" fmla="*/ 1292 h 2787"/>
                    <a:gd name="connsiteX1" fmla="*/ 752 w 410"/>
                    <a:gd name="connsiteY1" fmla="*/ 674 h 2787"/>
                    <a:gd name="connsiteX2" fmla="*/ 701 w 410"/>
                    <a:gd name="connsiteY2" fmla="*/ 3461 h 2787"/>
                    <a:gd name="connsiteX3" fmla="*/ 724 w 410"/>
                    <a:gd name="connsiteY3" fmla="*/ 3141 h 2787"/>
                    <a:gd name="connsiteX4" fmla="*/ 775 w 410"/>
                    <a:gd name="connsiteY4" fmla="*/ 1292 h 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 h="2787">
                      <a:moveTo>
                        <a:pt x="775" y="1292"/>
                      </a:moveTo>
                      <a:cubicBezTo>
                        <a:pt x="780" y="1085"/>
                        <a:pt x="772" y="879"/>
                        <a:pt x="752" y="674"/>
                      </a:cubicBezTo>
                      <a:cubicBezTo>
                        <a:pt x="287" y="2012"/>
                        <a:pt x="208" y="2829"/>
                        <a:pt x="701" y="3461"/>
                      </a:cubicBezTo>
                      <a:lnTo>
                        <a:pt x="724" y="3141"/>
                      </a:lnTo>
                      <a:cubicBezTo>
                        <a:pt x="775" y="2523"/>
                        <a:pt x="775" y="1812"/>
                        <a:pt x="775" y="12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8" name="Freeform 5227">
                  <a:extLst>
                    <a:ext uri="{FF2B5EF4-FFF2-40B4-BE49-F238E27FC236}">
                      <a16:creationId xmlns:a16="http://schemas.microsoft.com/office/drawing/2014/main" id="{CA64EF78-BAA2-320B-D799-2EF2ADD9B793}"/>
                    </a:ext>
                  </a:extLst>
                </p:cNvPr>
                <p:cNvSpPr/>
                <p:nvPr/>
              </p:nvSpPr>
              <p:spPr>
                <a:xfrm rot="-780000">
                  <a:off x="1760387" y="3965837"/>
                  <a:ext cx="1172" cy="1158"/>
                </a:xfrm>
                <a:custGeom>
                  <a:avLst/>
                  <a:gdLst>
                    <a:gd name="connsiteX0" fmla="*/ 367 w 1172"/>
                    <a:gd name="connsiteY0" fmla="*/ 1794 h 1158"/>
                    <a:gd name="connsiteX1" fmla="*/ 1185 w 1172"/>
                    <a:gd name="connsiteY1" fmla="*/ 1743 h 1158"/>
                    <a:gd name="connsiteX2" fmla="*/ 1459 w 1172"/>
                    <a:gd name="connsiteY2" fmla="*/ 874 h 1158"/>
                    <a:gd name="connsiteX3" fmla="*/ 1212 w 1172"/>
                    <a:gd name="connsiteY3" fmla="*/ 674 h 1158"/>
                    <a:gd name="connsiteX4" fmla="*/ 367 w 1172"/>
                    <a:gd name="connsiteY4" fmla="*/ 1794 h 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 h="1158">
                      <a:moveTo>
                        <a:pt x="367" y="1794"/>
                      </a:moveTo>
                      <a:cubicBezTo>
                        <a:pt x="639" y="1859"/>
                        <a:pt x="923" y="1841"/>
                        <a:pt x="1185" y="1743"/>
                      </a:cubicBezTo>
                      <a:cubicBezTo>
                        <a:pt x="1482" y="1571"/>
                        <a:pt x="1649" y="1051"/>
                        <a:pt x="1459" y="874"/>
                      </a:cubicBezTo>
                      <a:lnTo>
                        <a:pt x="1212" y="674"/>
                      </a:lnTo>
                      <a:cubicBezTo>
                        <a:pt x="781" y="907"/>
                        <a:pt x="472" y="1315"/>
                        <a:pt x="367" y="17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29" name="Freeform 5228">
                  <a:extLst>
                    <a:ext uri="{FF2B5EF4-FFF2-40B4-BE49-F238E27FC236}">
                      <a16:creationId xmlns:a16="http://schemas.microsoft.com/office/drawing/2014/main" id="{EC14BB2C-E57B-FB3E-BA62-70B14CA1EF78}"/>
                    </a:ext>
                  </a:extLst>
                </p:cNvPr>
                <p:cNvSpPr/>
                <p:nvPr/>
              </p:nvSpPr>
              <p:spPr>
                <a:xfrm rot="-780000">
                  <a:off x="1751104" y="3966213"/>
                  <a:ext cx="3172" cy="3967"/>
                </a:xfrm>
                <a:custGeom>
                  <a:avLst/>
                  <a:gdLst>
                    <a:gd name="connsiteX0" fmla="*/ 1703 w 3172"/>
                    <a:gd name="connsiteY0" fmla="*/ 949 h 3967"/>
                    <a:gd name="connsiteX1" fmla="*/ 514 w 3172"/>
                    <a:gd name="connsiteY1" fmla="*/ 2212 h 3967"/>
                    <a:gd name="connsiteX2" fmla="*/ 365 w 3172"/>
                    <a:gd name="connsiteY2" fmla="*/ 2486 h 3967"/>
                    <a:gd name="connsiteX3" fmla="*/ 909 w 3172"/>
                    <a:gd name="connsiteY3" fmla="*/ 2984 h 3967"/>
                    <a:gd name="connsiteX4" fmla="*/ 2172 w 3172"/>
                    <a:gd name="connsiteY4" fmla="*/ 4470 h 3967"/>
                    <a:gd name="connsiteX5" fmla="*/ 2915 w 3172"/>
                    <a:gd name="connsiteY5" fmla="*/ 4642 h 3967"/>
                    <a:gd name="connsiteX6" fmla="*/ 3041 w 3172"/>
                    <a:gd name="connsiteY6" fmla="*/ 4122 h 3967"/>
                    <a:gd name="connsiteX7" fmla="*/ 3538 w 3172"/>
                    <a:gd name="connsiteY7" fmla="*/ 1766 h 3967"/>
                    <a:gd name="connsiteX8" fmla="*/ 2818 w 3172"/>
                    <a:gd name="connsiteY8" fmla="*/ 1172 h 3967"/>
                    <a:gd name="connsiteX9" fmla="*/ 2321 w 3172"/>
                    <a:gd name="connsiteY9" fmla="*/ 674 h 3967"/>
                    <a:gd name="connsiteX10" fmla="*/ 1703 w 3172"/>
                    <a:gd name="connsiteY10" fmla="*/ 949 h 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2" h="3967">
                      <a:moveTo>
                        <a:pt x="1703" y="949"/>
                      </a:moveTo>
                      <a:cubicBezTo>
                        <a:pt x="1160" y="1074"/>
                        <a:pt x="886" y="1743"/>
                        <a:pt x="514" y="2212"/>
                      </a:cubicBezTo>
                      <a:lnTo>
                        <a:pt x="365" y="2486"/>
                      </a:lnTo>
                      <a:lnTo>
                        <a:pt x="909" y="2984"/>
                      </a:lnTo>
                      <a:cubicBezTo>
                        <a:pt x="1356" y="3456"/>
                        <a:pt x="1778" y="3952"/>
                        <a:pt x="2172" y="4470"/>
                      </a:cubicBezTo>
                      <a:lnTo>
                        <a:pt x="2915" y="4642"/>
                      </a:lnTo>
                      <a:lnTo>
                        <a:pt x="3041" y="4122"/>
                      </a:lnTo>
                      <a:cubicBezTo>
                        <a:pt x="3241" y="3378"/>
                        <a:pt x="3412" y="2510"/>
                        <a:pt x="3538" y="1766"/>
                      </a:cubicBezTo>
                      <a:cubicBezTo>
                        <a:pt x="3276" y="1596"/>
                        <a:pt x="3035" y="1396"/>
                        <a:pt x="2818" y="1172"/>
                      </a:cubicBezTo>
                      <a:lnTo>
                        <a:pt x="2321" y="674"/>
                      </a:lnTo>
                      <a:cubicBezTo>
                        <a:pt x="2137" y="809"/>
                        <a:pt x="1926" y="902"/>
                        <a:pt x="1703" y="9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0" name="Freeform 5229">
                  <a:extLst>
                    <a:ext uri="{FF2B5EF4-FFF2-40B4-BE49-F238E27FC236}">
                      <a16:creationId xmlns:a16="http://schemas.microsoft.com/office/drawing/2014/main" id="{B82CD41E-22C7-FAE9-7CD8-875AD57E2A5B}"/>
                    </a:ext>
                  </a:extLst>
                </p:cNvPr>
                <p:cNvSpPr/>
                <p:nvPr/>
              </p:nvSpPr>
              <p:spPr>
                <a:xfrm rot="-780000">
                  <a:off x="1748605" y="3962297"/>
                  <a:ext cx="3766" cy="6146"/>
                </a:xfrm>
                <a:custGeom>
                  <a:avLst/>
                  <a:gdLst>
                    <a:gd name="connsiteX0" fmla="*/ 1326 w 3766"/>
                    <a:gd name="connsiteY0" fmla="*/ 1417 h 6146"/>
                    <a:gd name="connsiteX1" fmla="*/ 1155 w 3766"/>
                    <a:gd name="connsiteY1" fmla="*/ 994 h 6146"/>
                    <a:gd name="connsiteX2" fmla="*/ 1080 w 3766"/>
                    <a:gd name="connsiteY2" fmla="*/ 771 h 6146"/>
                    <a:gd name="connsiteX3" fmla="*/ 1029 w 3766"/>
                    <a:gd name="connsiteY3" fmla="*/ 674 h 6146"/>
                    <a:gd name="connsiteX4" fmla="*/ 1006 w 3766"/>
                    <a:gd name="connsiteY4" fmla="*/ 771 h 6146"/>
                    <a:gd name="connsiteX5" fmla="*/ 834 w 3766"/>
                    <a:gd name="connsiteY5" fmla="*/ 1366 h 6146"/>
                    <a:gd name="connsiteX6" fmla="*/ 662 w 3766"/>
                    <a:gd name="connsiteY6" fmla="*/ 3001 h 6146"/>
                    <a:gd name="connsiteX7" fmla="*/ 416 w 3766"/>
                    <a:gd name="connsiteY7" fmla="*/ 5134 h 6146"/>
                    <a:gd name="connsiteX8" fmla="*/ 365 w 3766"/>
                    <a:gd name="connsiteY8" fmla="*/ 5380 h 6146"/>
                    <a:gd name="connsiteX9" fmla="*/ 2176 w 3766"/>
                    <a:gd name="connsiteY9" fmla="*/ 6821 h 6146"/>
                    <a:gd name="connsiteX10" fmla="*/ 2325 w 3766"/>
                    <a:gd name="connsiteY10" fmla="*/ 6547 h 6146"/>
                    <a:gd name="connsiteX11" fmla="*/ 3514 w 3766"/>
                    <a:gd name="connsiteY11" fmla="*/ 5283 h 6146"/>
                    <a:gd name="connsiteX12" fmla="*/ 4132 w 3766"/>
                    <a:gd name="connsiteY12" fmla="*/ 5009 h 6146"/>
                    <a:gd name="connsiteX13" fmla="*/ 1810 w 3766"/>
                    <a:gd name="connsiteY13" fmla="*/ 2258 h 6146"/>
                    <a:gd name="connsiteX14" fmla="*/ 1326 w 3766"/>
                    <a:gd name="connsiteY14" fmla="*/ 1417 h 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6" h="6146">
                      <a:moveTo>
                        <a:pt x="1326" y="1417"/>
                      </a:moveTo>
                      <a:lnTo>
                        <a:pt x="1155" y="994"/>
                      </a:lnTo>
                      <a:lnTo>
                        <a:pt x="1080" y="771"/>
                      </a:lnTo>
                      <a:lnTo>
                        <a:pt x="1029" y="674"/>
                      </a:lnTo>
                      <a:lnTo>
                        <a:pt x="1006" y="771"/>
                      </a:lnTo>
                      <a:cubicBezTo>
                        <a:pt x="913" y="958"/>
                        <a:pt x="855" y="1159"/>
                        <a:pt x="834" y="1366"/>
                      </a:cubicBezTo>
                      <a:lnTo>
                        <a:pt x="662" y="3001"/>
                      </a:lnTo>
                      <a:cubicBezTo>
                        <a:pt x="611" y="3694"/>
                        <a:pt x="514" y="4395"/>
                        <a:pt x="416" y="5134"/>
                      </a:cubicBezTo>
                      <a:lnTo>
                        <a:pt x="365" y="5380"/>
                      </a:lnTo>
                      <a:cubicBezTo>
                        <a:pt x="1001" y="5819"/>
                        <a:pt x="1606" y="6300"/>
                        <a:pt x="2176" y="6821"/>
                      </a:cubicBezTo>
                      <a:lnTo>
                        <a:pt x="2325" y="6547"/>
                      </a:lnTo>
                      <a:cubicBezTo>
                        <a:pt x="2697" y="6082"/>
                        <a:pt x="2971" y="5404"/>
                        <a:pt x="3514" y="5283"/>
                      </a:cubicBezTo>
                      <a:cubicBezTo>
                        <a:pt x="3737" y="5236"/>
                        <a:pt x="3948" y="5143"/>
                        <a:pt x="4132" y="5009"/>
                      </a:cubicBezTo>
                      <a:cubicBezTo>
                        <a:pt x="3274" y="4166"/>
                        <a:pt x="2497" y="3245"/>
                        <a:pt x="1810" y="2258"/>
                      </a:cubicBezTo>
                      <a:cubicBezTo>
                        <a:pt x="1634" y="1986"/>
                        <a:pt x="1473" y="1706"/>
                        <a:pt x="1326" y="141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1" name="Freeform 5230">
                  <a:extLst>
                    <a:ext uri="{FF2B5EF4-FFF2-40B4-BE49-F238E27FC236}">
                      <a16:creationId xmlns:a16="http://schemas.microsoft.com/office/drawing/2014/main" id="{C77E3246-878E-85F4-F3FE-18DB4A4CC237}"/>
                    </a:ext>
                  </a:extLst>
                </p:cNvPr>
                <p:cNvSpPr/>
                <p:nvPr/>
              </p:nvSpPr>
              <p:spPr>
                <a:xfrm rot="-780000">
                  <a:off x="1757016" y="3964952"/>
                  <a:ext cx="4115" cy="2425"/>
                </a:xfrm>
                <a:custGeom>
                  <a:avLst/>
                  <a:gdLst>
                    <a:gd name="connsiteX0" fmla="*/ 367 w 4115"/>
                    <a:gd name="connsiteY0" fmla="*/ 2454 h 2425"/>
                    <a:gd name="connsiteX1" fmla="*/ 3070 w 4115"/>
                    <a:gd name="connsiteY1" fmla="*/ 3025 h 2425"/>
                    <a:gd name="connsiteX2" fmla="*/ 3641 w 4115"/>
                    <a:gd name="connsiteY2" fmla="*/ 3099 h 2425"/>
                    <a:gd name="connsiteX3" fmla="*/ 4482 w 4115"/>
                    <a:gd name="connsiteY3" fmla="*/ 1984 h 2425"/>
                    <a:gd name="connsiteX4" fmla="*/ 2224 w 4115"/>
                    <a:gd name="connsiteY4" fmla="*/ 748 h 2425"/>
                    <a:gd name="connsiteX5" fmla="*/ 1950 w 4115"/>
                    <a:gd name="connsiteY5" fmla="*/ 674 h 2425"/>
                    <a:gd name="connsiteX6" fmla="*/ 367 w 4115"/>
                    <a:gd name="connsiteY6" fmla="*/ 2454 h 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5" h="2425">
                      <a:moveTo>
                        <a:pt x="367" y="2454"/>
                      </a:moveTo>
                      <a:cubicBezTo>
                        <a:pt x="1295" y="2602"/>
                        <a:pt x="2178" y="2849"/>
                        <a:pt x="3070" y="3025"/>
                      </a:cubicBezTo>
                      <a:lnTo>
                        <a:pt x="3641" y="3099"/>
                      </a:lnTo>
                      <a:cubicBezTo>
                        <a:pt x="3747" y="2623"/>
                        <a:pt x="4053" y="2217"/>
                        <a:pt x="4482" y="1984"/>
                      </a:cubicBezTo>
                      <a:cubicBezTo>
                        <a:pt x="3817" y="1430"/>
                        <a:pt x="3050" y="1010"/>
                        <a:pt x="2224" y="748"/>
                      </a:cubicBezTo>
                      <a:lnTo>
                        <a:pt x="1950" y="674"/>
                      </a:lnTo>
                      <a:cubicBezTo>
                        <a:pt x="1946" y="1984"/>
                        <a:pt x="1574" y="2333"/>
                        <a:pt x="367" y="24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2" name="Freeform 5231">
                  <a:extLst>
                    <a:ext uri="{FF2B5EF4-FFF2-40B4-BE49-F238E27FC236}">
                      <a16:creationId xmlns:a16="http://schemas.microsoft.com/office/drawing/2014/main" id="{8969CDA4-2ECE-ECD4-F2D4-1443F5050F3F}"/>
                    </a:ext>
                  </a:extLst>
                </p:cNvPr>
                <p:cNvSpPr/>
                <p:nvPr/>
              </p:nvSpPr>
              <p:spPr>
                <a:xfrm rot="-780000">
                  <a:off x="1729954" y="3966391"/>
                  <a:ext cx="3818" cy="2383"/>
                </a:xfrm>
                <a:custGeom>
                  <a:avLst/>
                  <a:gdLst>
                    <a:gd name="connsiteX0" fmla="*/ 3190 w 3818"/>
                    <a:gd name="connsiteY0" fmla="*/ 680 h 2383"/>
                    <a:gd name="connsiteX1" fmla="*/ 1453 w 3818"/>
                    <a:gd name="connsiteY1" fmla="*/ 1144 h 2383"/>
                    <a:gd name="connsiteX2" fmla="*/ 1031 w 3818"/>
                    <a:gd name="connsiteY2" fmla="*/ 721 h 2383"/>
                    <a:gd name="connsiteX3" fmla="*/ 682 w 3818"/>
                    <a:gd name="connsiteY3" fmla="*/ 745 h 2383"/>
                    <a:gd name="connsiteX4" fmla="*/ 362 w 3818"/>
                    <a:gd name="connsiteY4" fmla="*/ 2139 h 2383"/>
                    <a:gd name="connsiteX5" fmla="*/ 3386 w 3818"/>
                    <a:gd name="connsiteY5" fmla="*/ 2413 h 2383"/>
                    <a:gd name="connsiteX6" fmla="*/ 3883 w 3818"/>
                    <a:gd name="connsiteY6" fmla="*/ 2761 h 2383"/>
                    <a:gd name="connsiteX7" fmla="*/ 4180 w 3818"/>
                    <a:gd name="connsiteY7" fmla="*/ 3059 h 2383"/>
                    <a:gd name="connsiteX8" fmla="*/ 3859 w 3818"/>
                    <a:gd name="connsiteY8" fmla="*/ 1298 h 2383"/>
                    <a:gd name="connsiteX9" fmla="*/ 3562 w 3818"/>
                    <a:gd name="connsiteY9" fmla="*/ 875 h 2383"/>
                    <a:gd name="connsiteX10" fmla="*/ 3511 w 3818"/>
                    <a:gd name="connsiteY10" fmla="*/ 749 h 2383"/>
                    <a:gd name="connsiteX11" fmla="*/ 3190 w 3818"/>
                    <a:gd name="connsiteY11" fmla="*/ 680 h 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8" h="2383">
                      <a:moveTo>
                        <a:pt x="3190" y="680"/>
                      </a:moveTo>
                      <a:cubicBezTo>
                        <a:pt x="2635" y="912"/>
                        <a:pt x="2051" y="1068"/>
                        <a:pt x="1453" y="1144"/>
                      </a:cubicBezTo>
                      <a:lnTo>
                        <a:pt x="1031" y="721"/>
                      </a:lnTo>
                      <a:cubicBezTo>
                        <a:pt x="905" y="624"/>
                        <a:pt x="757" y="745"/>
                        <a:pt x="682" y="745"/>
                      </a:cubicBezTo>
                      <a:cubicBezTo>
                        <a:pt x="608" y="1065"/>
                        <a:pt x="510" y="1539"/>
                        <a:pt x="362" y="2139"/>
                      </a:cubicBezTo>
                      <a:cubicBezTo>
                        <a:pt x="1377" y="2113"/>
                        <a:pt x="2392" y="2205"/>
                        <a:pt x="3386" y="2413"/>
                      </a:cubicBezTo>
                      <a:cubicBezTo>
                        <a:pt x="3575" y="2491"/>
                        <a:pt x="3745" y="2610"/>
                        <a:pt x="3883" y="2761"/>
                      </a:cubicBezTo>
                      <a:lnTo>
                        <a:pt x="4180" y="3059"/>
                      </a:lnTo>
                      <a:cubicBezTo>
                        <a:pt x="4176" y="2457"/>
                        <a:pt x="4067" y="1862"/>
                        <a:pt x="3859" y="1298"/>
                      </a:cubicBezTo>
                      <a:cubicBezTo>
                        <a:pt x="3741" y="1171"/>
                        <a:pt x="3641" y="1029"/>
                        <a:pt x="3562" y="875"/>
                      </a:cubicBezTo>
                      <a:lnTo>
                        <a:pt x="3511" y="749"/>
                      </a:lnTo>
                      <a:cubicBezTo>
                        <a:pt x="3416" y="688"/>
                        <a:pt x="3302" y="663"/>
                        <a:pt x="3190" y="6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3" name="Freeform 5232">
                  <a:extLst>
                    <a:ext uri="{FF2B5EF4-FFF2-40B4-BE49-F238E27FC236}">
                      <a16:creationId xmlns:a16="http://schemas.microsoft.com/office/drawing/2014/main" id="{7B4C07C9-6AF2-F5C2-40A1-33CDEBB7216A}"/>
                    </a:ext>
                  </a:extLst>
                </p:cNvPr>
                <p:cNvSpPr/>
                <p:nvPr/>
              </p:nvSpPr>
              <p:spPr>
                <a:xfrm rot="-780000">
                  <a:off x="1732883" y="3966196"/>
                  <a:ext cx="348" cy="543"/>
                </a:xfrm>
                <a:custGeom>
                  <a:avLst/>
                  <a:gdLst>
                    <a:gd name="connsiteX0" fmla="*/ 711 w 348"/>
                    <a:gd name="connsiteY0" fmla="*/ 1218 h 543"/>
                    <a:gd name="connsiteX1" fmla="*/ 362 w 348"/>
                    <a:gd name="connsiteY1" fmla="*/ 675 h 543"/>
                    <a:gd name="connsiteX2" fmla="*/ 413 w 348"/>
                    <a:gd name="connsiteY2" fmla="*/ 800 h 543"/>
                    <a:gd name="connsiteX3" fmla="*/ 711 w 348"/>
                    <a:gd name="connsiteY3" fmla="*/ 1218 h 543"/>
                  </a:gdLst>
                  <a:ahLst/>
                  <a:cxnLst>
                    <a:cxn ang="0">
                      <a:pos x="connsiteX0" y="connsiteY0"/>
                    </a:cxn>
                    <a:cxn ang="0">
                      <a:pos x="connsiteX1" y="connsiteY1"/>
                    </a:cxn>
                    <a:cxn ang="0">
                      <a:pos x="connsiteX2" y="connsiteY2"/>
                    </a:cxn>
                    <a:cxn ang="0">
                      <a:pos x="connsiteX3" y="connsiteY3"/>
                    </a:cxn>
                  </a:cxnLst>
                  <a:rect l="l" t="t" r="r" b="b"/>
                  <a:pathLst>
                    <a:path w="348" h="543">
                      <a:moveTo>
                        <a:pt x="711" y="1218"/>
                      </a:moveTo>
                      <a:cubicBezTo>
                        <a:pt x="639" y="1012"/>
                        <a:pt x="519" y="826"/>
                        <a:pt x="362" y="675"/>
                      </a:cubicBezTo>
                      <a:lnTo>
                        <a:pt x="413" y="800"/>
                      </a:lnTo>
                      <a:cubicBezTo>
                        <a:pt x="493" y="952"/>
                        <a:pt x="593" y="1093"/>
                        <a:pt x="711" y="12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4" name="Freeform 5233">
                  <a:extLst>
                    <a:ext uri="{FF2B5EF4-FFF2-40B4-BE49-F238E27FC236}">
                      <a16:creationId xmlns:a16="http://schemas.microsoft.com/office/drawing/2014/main" id="{41C257FF-A36A-2113-3ED9-708DE42ECB42}"/>
                    </a:ext>
                  </a:extLst>
                </p:cNvPr>
                <p:cNvSpPr/>
                <p:nvPr/>
              </p:nvSpPr>
              <p:spPr>
                <a:xfrm rot="-780000">
                  <a:off x="1729917" y="3967876"/>
                  <a:ext cx="4212" cy="2438"/>
                </a:xfrm>
                <a:custGeom>
                  <a:avLst/>
                  <a:gdLst>
                    <a:gd name="connsiteX0" fmla="*/ 4500 w 4212"/>
                    <a:gd name="connsiteY0" fmla="*/ 3114 h 2438"/>
                    <a:gd name="connsiteX1" fmla="*/ 4551 w 4212"/>
                    <a:gd name="connsiteY1" fmla="*/ 2319 h 2438"/>
                    <a:gd name="connsiteX2" fmla="*/ 4575 w 4212"/>
                    <a:gd name="connsiteY2" fmla="*/ 1599 h 2438"/>
                    <a:gd name="connsiteX3" fmla="*/ 4277 w 4212"/>
                    <a:gd name="connsiteY3" fmla="*/ 1302 h 2438"/>
                    <a:gd name="connsiteX4" fmla="*/ 3780 w 4212"/>
                    <a:gd name="connsiteY4" fmla="*/ 953 h 2438"/>
                    <a:gd name="connsiteX5" fmla="*/ 757 w 4212"/>
                    <a:gd name="connsiteY5" fmla="*/ 679 h 2438"/>
                    <a:gd name="connsiteX6" fmla="*/ 362 w 4212"/>
                    <a:gd name="connsiteY6" fmla="*/ 2119 h 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 h="2438">
                      <a:moveTo>
                        <a:pt x="4500" y="3114"/>
                      </a:moveTo>
                      <a:lnTo>
                        <a:pt x="4551" y="2319"/>
                      </a:lnTo>
                      <a:cubicBezTo>
                        <a:pt x="4575" y="2073"/>
                        <a:pt x="4575" y="1822"/>
                        <a:pt x="4575" y="1599"/>
                      </a:cubicBezTo>
                      <a:lnTo>
                        <a:pt x="4277" y="1302"/>
                      </a:lnTo>
                      <a:cubicBezTo>
                        <a:pt x="4139" y="1150"/>
                        <a:pt x="3969" y="1031"/>
                        <a:pt x="3780" y="953"/>
                      </a:cubicBezTo>
                      <a:cubicBezTo>
                        <a:pt x="2786" y="745"/>
                        <a:pt x="1771" y="653"/>
                        <a:pt x="757" y="679"/>
                      </a:cubicBezTo>
                      <a:cubicBezTo>
                        <a:pt x="631" y="1102"/>
                        <a:pt x="534" y="1571"/>
                        <a:pt x="362" y="21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5" name="Freeform 5234">
                  <a:extLst>
                    <a:ext uri="{FF2B5EF4-FFF2-40B4-BE49-F238E27FC236}">
                      <a16:creationId xmlns:a16="http://schemas.microsoft.com/office/drawing/2014/main" id="{8CE7A3E9-113F-3F61-EA67-450CB7EE2AF8}"/>
                    </a:ext>
                  </a:extLst>
                </p:cNvPr>
                <p:cNvSpPr/>
                <p:nvPr/>
              </p:nvSpPr>
              <p:spPr>
                <a:xfrm rot="-780000">
                  <a:off x="1719706" y="3968528"/>
                  <a:ext cx="3958" cy="1700"/>
                </a:xfrm>
                <a:custGeom>
                  <a:avLst/>
                  <a:gdLst>
                    <a:gd name="connsiteX0" fmla="*/ 3189 w 3958"/>
                    <a:gd name="connsiteY0" fmla="*/ 749 h 1700"/>
                    <a:gd name="connsiteX1" fmla="*/ 1674 w 3958"/>
                    <a:gd name="connsiteY1" fmla="*/ 675 h 1700"/>
                    <a:gd name="connsiteX2" fmla="*/ 783 w 3958"/>
                    <a:gd name="connsiteY2" fmla="*/ 1024 h 1700"/>
                    <a:gd name="connsiteX3" fmla="*/ 411 w 3958"/>
                    <a:gd name="connsiteY3" fmla="*/ 1395 h 1700"/>
                    <a:gd name="connsiteX4" fmla="*/ 360 w 3958"/>
                    <a:gd name="connsiteY4" fmla="*/ 1446 h 1700"/>
                    <a:gd name="connsiteX5" fmla="*/ 4229 w 3958"/>
                    <a:gd name="connsiteY5" fmla="*/ 2376 h 1700"/>
                    <a:gd name="connsiteX6" fmla="*/ 4252 w 3958"/>
                    <a:gd name="connsiteY6" fmla="*/ 2204 h 1700"/>
                    <a:gd name="connsiteX7" fmla="*/ 3189 w 3958"/>
                    <a:gd name="connsiteY7" fmla="*/ 749 h 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8" h="1700">
                      <a:moveTo>
                        <a:pt x="3189" y="749"/>
                      </a:moveTo>
                      <a:cubicBezTo>
                        <a:pt x="2543" y="749"/>
                        <a:pt x="2074" y="698"/>
                        <a:pt x="1674" y="675"/>
                      </a:cubicBezTo>
                      <a:cubicBezTo>
                        <a:pt x="1353" y="715"/>
                        <a:pt x="1046" y="834"/>
                        <a:pt x="783" y="1024"/>
                      </a:cubicBezTo>
                      <a:cubicBezTo>
                        <a:pt x="634" y="1075"/>
                        <a:pt x="536" y="1298"/>
                        <a:pt x="411" y="1395"/>
                      </a:cubicBezTo>
                      <a:lnTo>
                        <a:pt x="360" y="1446"/>
                      </a:lnTo>
                      <a:lnTo>
                        <a:pt x="4229" y="2376"/>
                      </a:lnTo>
                      <a:lnTo>
                        <a:pt x="4252" y="2204"/>
                      </a:lnTo>
                      <a:cubicBezTo>
                        <a:pt x="4406" y="1177"/>
                        <a:pt x="4382" y="629"/>
                        <a:pt x="3189" y="7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6" name="Freeform 5235">
                  <a:extLst>
                    <a:ext uri="{FF2B5EF4-FFF2-40B4-BE49-F238E27FC236}">
                      <a16:creationId xmlns:a16="http://schemas.microsoft.com/office/drawing/2014/main" id="{C0BAF111-1882-6F1F-DE03-B123A3B09CCE}"/>
                    </a:ext>
                  </a:extLst>
                </p:cNvPr>
                <p:cNvSpPr/>
                <p:nvPr/>
              </p:nvSpPr>
              <p:spPr>
                <a:xfrm rot="-780000">
                  <a:off x="1750691" y="4133615"/>
                  <a:ext cx="8430" cy="6642"/>
                </a:xfrm>
                <a:custGeom>
                  <a:avLst/>
                  <a:gdLst>
                    <a:gd name="connsiteX0" fmla="*/ 5913 w 8430"/>
                    <a:gd name="connsiteY0" fmla="*/ 1860 h 6642"/>
                    <a:gd name="connsiteX1" fmla="*/ 2987 w 8430"/>
                    <a:gd name="connsiteY1" fmla="*/ 717 h 6642"/>
                    <a:gd name="connsiteX2" fmla="*/ 1844 w 8430"/>
                    <a:gd name="connsiteY2" fmla="*/ 865 h 6642"/>
                    <a:gd name="connsiteX3" fmla="*/ 1027 w 8430"/>
                    <a:gd name="connsiteY3" fmla="*/ 2129 h 6642"/>
                    <a:gd name="connsiteX4" fmla="*/ 1101 w 8430"/>
                    <a:gd name="connsiteY4" fmla="*/ 2352 h 6642"/>
                    <a:gd name="connsiteX5" fmla="*/ 367 w 8430"/>
                    <a:gd name="connsiteY5" fmla="*/ 7347 h 6642"/>
                    <a:gd name="connsiteX6" fmla="*/ 8797 w 8430"/>
                    <a:gd name="connsiteY6" fmla="*/ 3997 h 6642"/>
                    <a:gd name="connsiteX7" fmla="*/ 7283 w 8430"/>
                    <a:gd name="connsiteY7" fmla="*/ 2779 h 6642"/>
                    <a:gd name="connsiteX8" fmla="*/ 5913 w 8430"/>
                    <a:gd name="connsiteY8" fmla="*/ 1860 h 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0" h="6642">
                      <a:moveTo>
                        <a:pt x="5913" y="1860"/>
                      </a:moveTo>
                      <a:cubicBezTo>
                        <a:pt x="5044" y="1362"/>
                        <a:pt x="4352" y="596"/>
                        <a:pt x="2987" y="717"/>
                      </a:cubicBezTo>
                      <a:cubicBezTo>
                        <a:pt x="2522" y="768"/>
                        <a:pt x="2146" y="814"/>
                        <a:pt x="1844" y="865"/>
                      </a:cubicBezTo>
                      <a:cubicBezTo>
                        <a:pt x="1493" y="1230"/>
                        <a:pt x="1216" y="1659"/>
                        <a:pt x="1027" y="2129"/>
                      </a:cubicBezTo>
                      <a:lnTo>
                        <a:pt x="1101" y="2352"/>
                      </a:lnTo>
                      <a:cubicBezTo>
                        <a:pt x="1685" y="4037"/>
                        <a:pt x="1411" y="5901"/>
                        <a:pt x="367" y="7347"/>
                      </a:cubicBezTo>
                      <a:cubicBezTo>
                        <a:pt x="3257" y="6443"/>
                        <a:pt x="6075" y="5324"/>
                        <a:pt x="8797" y="3997"/>
                      </a:cubicBezTo>
                      <a:cubicBezTo>
                        <a:pt x="8265" y="3626"/>
                        <a:pt x="7759" y="3219"/>
                        <a:pt x="7283" y="2779"/>
                      </a:cubicBezTo>
                      <a:cubicBezTo>
                        <a:pt x="6852" y="2436"/>
                        <a:pt x="6394" y="2128"/>
                        <a:pt x="5913" y="186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7" name="Freeform 5236">
                  <a:extLst>
                    <a:ext uri="{FF2B5EF4-FFF2-40B4-BE49-F238E27FC236}">
                      <a16:creationId xmlns:a16="http://schemas.microsoft.com/office/drawing/2014/main" id="{E8D7660B-0EFE-B628-9D32-6864A1A54696}"/>
                    </a:ext>
                  </a:extLst>
                </p:cNvPr>
                <p:cNvSpPr/>
                <p:nvPr/>
              </p:nvSpPr>
              <p:spPr>
                <a:xfrm rot="-780000">
                  <a:off x="1750754" y="4134561"/>
                  <a:ext cx="931" cy="1263"/>
                </a:xfrm>
                <a:custGeom>
                  <a:avLst/>
                  <a:gdLst>
                    <a:gd name="connsiteX0" fmla="*/ 1298 w 931"/>
                    <a:gd name="connsiteY0" fmla="*/ 704 h 1263"/>
                    <a:gd name="connsiteX1" fmla="*/ 481 w 931"/>
                    <a:gd name="connsiteY1" fmla="*/ 1968 h 1263"/>
                    <a:gd name="connsiteX2" fmla="*/ 1298 w 931"/>
                    <a:gd name="connsiteY2" fmla="*/ 704 h 1263"/>
                  </a:gdLst>
                  <a:ahLst/>
                  <a:cxnLst>
                    <a:cxn ang="0">
                      <a:pos x="connsiteX0" y="connsiteY0"/>
                    </a:cxn>
                    <a:cxn ang="0">
                      <a:pos x="connsiteX1" y="connsiteY1"/>
                    </a:cxn>
                    <a:cxn ang="0">
                      <a:pos x="connsiteX2" y="connsiteY2"/>
                    </a:cxn>
                  </a:cxnLst>
                  <a:rect l="l" t="t" r="r" b="b"/>
                  <a:pathLst>
                    <a:path w="931" h="1263">
                      <a:moveTo>
                        <a:pt x="1298" y="704"/>
                      </a:moveTo>
                      <a:cubicBezTo>
                        <a:pt x="407" y="904"/>
                        <a:pt x="207" y="1224"/>
                        <a:pt x="481" y="1968"/>
                      </a:cubicBezTo>
                      <a:cubicBezTo>
                        <a:pt x="671" y="1498"/>
                        <a:pt x="948" y="1069"/>
                        <a:pt x="1298" y="70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8" name="Freeform 5237">
                  <a:extLst>
                    <a:ext uri="{FF2B5EF4-FFF2-40B4-BE49-F238E27FC236}">
                      <a16:creationId xmlns:a16="http://schemas.microsoft.com/office/drawing/2014/main" id="{12D748A5-F2C5-C966-7CD3-3CFF1D4CDE95}"/>
                    </a:ext>
                  </a:extLst>
                </p:cNvPr>
                <p:cNvSpPr/>
                <p:nvPr/>
              </p:nvSpPr>
              <p:spPr>
                <a:xfrm rot="-780000">
                  <a:off x="1751355" y="3981376"/>
                  <a:ext cx="19983" cy="12482"/>
                </a:xfrm>
                <a:custGeom>
                  <a:avLst/>
                  <a:gdLst>
                    <a:gd name="connsiteX0" fmla="*/ 4708 w 19983"/>
                    <a:gd name="connsiteY0" fmla="*/ 5367 h 12482"/>
                    <a:gd name="connsiteX1" fmla="*/ 3965 w 19983"/>
                    <a:gd name="connsiteY1" fmla="*/ 6533 h 12482"/>
                    <a:gd name="connsiteX2" fmla="*/ 1290 w 19983"/>
                    <a:gd name="connsiteY2" fmla="*/ 7179 h 12482"/>
                    <a:gd name="connsiteX3" fmla="*/ 993 w 19983"/>
                    <a:gd name="connsiteY3" fmla="*/ 6979 h 12482"/>
                    <a:gd name="connsiteX4" fmla="*/ 496 w 19983"/>
                    <a:gd name="connsiteY4" fmla="*/ 8373 h 12482"/>
                    <a:gd name="connsiteX5" fmla="*/ 1536 w 19983"/>
                    <a:gd name="connsiteY5" fmla="*/ 12587 h 12482"/>
                    <a:gd name="connsiteX6" fmla="*/ 3766 w 19983"/>
                    <a:gd name="connsiteY6" fmla="*/ 12959 h 12482"/>
                    <a:gd name="connsiteX7" fmla="*/ 5080 w 19983"/>
                    <a:gd name="connsiteY7" fmla="*/ 11593 h 12482"/>
                    <a:gd name="connsiteX8" fmla="*/ 8503 w 19983"/>
                    <a:gd name="connsiteY8" fmla="*/ 10152 h 12482"/>
                    <a:gd name="connsiteX9" fmla="*/ 8824 w 19983"/>
                    <a:gd name="connsiteY9" fmla="*/ 10129 h 12482"/>
                    <a:gd name="connsiteX10" fmla="*/ 8726 w 19983"/>
                    <a:gd name="connsiteY10" fmla="*/ 9534 h 12482"/>
                    <a:gd name="connsiteX11" fmla="*/ 8801 w 19983"/>
                    <a:gd name="connsiteY11" fmla="*/ 9186 h 12482"/>
                    <a:gd name="connsiteX12" fmla="*/ 9000 w 19983"/>
                    <a:gd name="connsiteY12" fmla="*/ 8865 h 12482"/>
                    <a:gd name="connsiteX13" fmla="*/ 9692 w 19983"/>
                    <a:gd name="connsiteY13" fmla="*/ 9260 h 12482"/>
                    <a:gd name="connsiteX14" fmla="*/ 10384 w 19983"/>
                    <a:gd name="connsiteY14" fmla="*/ 9953 h 12482"/>
                    <a:gd name="connsiteX15" fmla="*/ 13534 w 19983"/>
                    <a:gd name="connsiteY15" fmla="*/ 9530 h 12482"/>
                    <a:gd name="connsiteX16" fmla="*/ 16111 w 19983"/>
                    <a:gd name="connsiteY16" fmla="*/ 9455 h 12482"/>
                    <a:gd name="connsiteX17" fmla="*/ 18044 w 19983"/>
                    <a:gd name="connsiteY17" fmla="*/ 9479 h 12482"/>
                    <a:gd name="connsiteX18" fmla="*/ 17695 w 19983"/>
                    <a:gd name="connsiteY18" fmla="*/ 8861 h 12482"/>
                    <a:gd name="connsiteX19" fmla="*/ 17718 w 19983"/>
                    <a:gd name="connsiteY19" fmla="*/ 7546 h 12482"/>
                    <a:gd name="connsiteX20" fmla="*/ 19530 w 19983"/>
                    <a:gd name="connsiteY20" fmla="*/ 7718 h 12482"/>
                    <a:gd name="connsiteX21" fmla="*/ 19753 w 19983"/>
                    <a:gd name="connsiteY21" fmla="*/ 9112 h 12482"/>
                    <a:gd name="connsiteX22" fmla="*/ 20347 w 19983"/>
                    <a:gd name="connsiteY22" fmla="*/ 8317 h 12482"/>
                    <a:gd name="connsiteX23" fmla="*/ 18982 w 19983"/>
                    <a:gd name="connsiteY23" fmla="*/ 7128 h 12482"/>
                    <a:gd name="connsiteX24" fmla="*/ 17468 w 19983"/>
                    <a:gd name="connsiteY24" fmla="*/ 6830 h 12482"/>
                    <a:gd name="connsiteX25" fmla="*/ 13599 w 19983"/>
                    <a:gd name="connsiteY25" fmla="*/ 5641 h 12482"/>
                    <a:gd name="connsiteX26" fmla="*/ 11638 w 19983"/>
                    <a:gd name="connsiteY26" fmla="*/ 5120 h 12482"/>
                    <a:gd name="connsiteX27" fmla="*/ 10919 w 19983"/>
                    <a:gd name="connsiteY27" fmla="*/ 6110 h 12482"/>
                    <a:gd name="connsiteX28" fmla="*/ 8438 w 19983"/>
                    <a:gd name="connsiteY28" fmla="*/ 7327 h 12482"/>
                    <a:gd name="connsiteX29" fmla="*/ 6116 w 19983"/>
                    <a:gd name="connsiteY29" fmla="*/ 5766 h 12482"/>
                    <a:gd name="connsiteX30" fmla="*/ 7105 w 19983"/>
                    <a:gd name="connsiteY30" fmla="*/ 3908 h 12482"/>
                    <a:gd name="connsiteX31" fmla="*/ 7409 w 19983"/>
                    <a:gd name="connsiteY31" fmla="*/ 2073 h 12482"/>
                    <a:gd name="connsiteX32" fmla="*/ 7351 w 19983"/>
                    <a:gd name="connsiteY32" fmla="*/ 1998 h 12482"/>
                    <a:gd name="connsiteX33" fmla="*/ 5419 w 19983"/>
                    <a:gd name="connsiteY33" fmla="*/ 683 h 12482"/>
                    <a:gd name="connsiteX34" fmla="*/ 2544 w 19983"/>
                    <a:gd name="connsiteY34" fmla="*/ 1301 h 12482"/>
                    <a:gd name="connsiteX35" fmla="*/ 4708 w 19983"/>
                    <a:gd name="connsiteY35" fmla="*/ 5367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83" h="12482">
                      <a:moveTo>
                        <a:pt x="4708" y="5367"/>
                      </a:moveTo>
                      <a:cubicBezTo>
                        <a:pt x="4509" y="5784"/>
                        <a:pt x="4259" y="6176"/>
                        <a:pt x="3965" y="6533"/>
                      </a:cubicBezTo>
                      <a:cubicBezTo>
                        <a:pt x="3398" y="7441"/>
                        <a:pt x="2209" y="7728"/>
                        <a:pt x="1290" y="7179"/>
                      </a:cubicBezTo>
                      <a:lnTo>
                        <a:pt x="993" y="6979"/>
                      </a:lnTo>
                      <a:cubicBezTo>
                        <a:pt x="821" y="7444"/>
                        <a:pt x="672" y="7908"/>
                        <a:pt x="496" y="8373"/>
                      </a:cubicBezTo>
                      <a:cubicBezTo>
                        <a:pt x="139" y="9863"/>
                        <a:pt x="527" y="11434"/>
                        <a:pt x="1536" y="12587"/>
                      </a:cubicBezTo>
                      <a:cubicBezTo>
                        <a:pt x="2122" y="13178"/>
                        <a:pt x="3020" y="13328"/>
                        <a:pt x="3766" y="12959"/>
                      </a:cubicBezTo>
                      <a:cubicBezTo>
                        <a:pt x="4300" y="12606"/>
                        <a:pt x="4748" y="12140"/>
                        <a:pt x="5080" y="11593"/>
                      </a:cubicBezTo>
                      <a:cubicBezTo>
                        <a:pt x="5938" y="10610"/>
                        <a:pt x="7201" y="10079"/>
                        <a:pt x="8503" y="10152"/>
                      </a:cubicBezTo>
                      <a:lnTo>
                        <a:pt x="8824" y="10129"/>
                      </a:lnTo>
                      <a:cubicBezTo>
                        <a:pt x="8737" y="9944"/>
                        <a:pt x="8703" y="9738"/>
                        <a:pt x="8726" y="9534"/>
                      </a:cubicBezTo>
                      <a:lnTo>
                        <a:pt x="8801" y="9186"/>
                      </a:lnTo>
                      <a:cubicBezTo>
                        <a:pt x="8801" y="9014"/>
                        <a:pt x="8852" y="8865"/>
                        <a:pt x="9000" y="8865"/>
                      </a:cubicBezTo>
                      <a:cubicBezTo>
                        <a:pt x="9149" y="8865"/>
                        <a:pt x="9646" y="9237"/>
                        <a:pt x="9692" y="9260"/>
                      </a:cubicBezTo>
                      <a:cubicBezTo>
                        <a:pt x="9935" y="9479"/>
                        <a:pt x="10166" y="9710"/>
                        <a:pt x="10384" y="9953"/>
                      </a:cubicBezTo>
                      <a:cubicBezTo>
                        <a:pt x="11425" y="9804"/>
                        <a:pt x="12465" y="9655"/>
                        <a:pt x="13534" y="9530"/>
                      </a:cubicBezTo>
                      <a:cubicBezTo>
                        <a:pt x="14351" y="9455"/>
                        <a:pt x="15243" y="9479"/>
                        <a:pt x="16111" y="9455"/>
                      </a:cubicBezTo>
                      <a:cubicBezTo>
                        <a:pt x="16757" y="9455"/>
                        <a:pt x="17426" y="9479"/>
                        <a:pt x="18044" y="9479"/>
                      </a:cubicBezTo>
                      <a:cubicBezTo>
                        <a:pt x="17901" y="9289"/>
                        <a:pt x="17784" y="9081"/>
                        <a:pt x="17695" y="8861"/>
                      </a:cubicBezTo>
                      <a:cubicBezTo>
                        <a:pt x="17617" y="8425"/>
                        <a:pt x="17624" y="7978"/>
                        <a:pt x="17718" y="7546"/>
                      </a:cubicBezTo>
                      <a:lnTo>
                        <a:pt x="19530" y="7718"/>
                      </a:lnTo>
                      <a:cubicBezTo>
                        <a:pt x="19604" y="8182"/>
                        <a:pt x="19679" y="8647"/>
                        <a:pt x="19753" y="9112"/>
                      </a:cubicBezTo>
                      <a:cubicBezTo>
                        <a:pt x="20101" y="8889"/>
                        <a:pt x="20371" y="8568"/>
                        <a:pt x="20347" y="8317"/>
                      </a:cubicBezTo>
                      <a:cubicBezTo>
                        <a:pt x="20296" y="7922"/>
                        <a:pt x="19581" y="7448"/>
                        <a:pt x="18982" y="7128"/>
                      </a:cubicBezTo>
                      <a:cubicBezTo>
                        <a:pt x="18504" y="6922"/>
                        <a:pt x="17988" y="6821"/>
                        <a:pt x="17468" y="6830"/>
                      </a:cubicBezTo>
                      <a:cubicBezTo>
                        <a:pt x="16094" y="6792"/>
                        <a:pt x="14757" y="6381"/>
                        <a:pt x="13599" y="5641"/>
                      </a:cubicBezTo>
                      <a:cubicBezTo>
                        <a:pt x="13008" y="5284"/>
                        <a:pt x="12328" y="5104"/>
                        <a:pt x="11638" y="5120"/>
                      </a:cubicBezTo>
                      <a:cubicBezTo>
                        <a:pt x="11290" y="5144"/>
                        <a:pt x="11021" y="5738"/>
                        <a:pt x="10919" y="6110"/>
                      </a:cubicBezTo>
                      <a:cubicBezTo>
                        <a:pt x="10696" y="7039"/>
                        <a:pt x="9929" y="7448"/>
                        <a:pt x="8438" y="7327"/>
                      </a:cubicBezTo>
                      <a:cubicBezTo>
                        <a:pt x="6947" y="7207"/>
                        <a:pt x="6083" y="6607"/>
                        <a:pt x="6116" y="5766"/>
                      </a:cubicBezTo>
                      <a:cubicBezTo>
                        <a:pt x="6232" y="5055"/>
                        <a:pt x="6580" y="4402"/>
                        <a:pt x="7105" y="3908"/>
                      </a:cubicBezTo>
                      <a:cubicBezTo>
                        <a:pt x="7696" y="3485"/>
                        <a:pt x="7832" y="2664"/>
                        <a:pt x="7409" y="2073"/>
                      </a:cubicBezTo>
                      <a:cubicBezTo>
                        <a:pt x="7391" y="2047"/>
                        <a:pt x="7372" y="2022"/>
                        <a:pt x="7351" y="1998"/>
                      </a:cubicBezTo>
                      <a:cubicBezTo>
                        <a:pt x="6957" y="1455"/>
                        <a:pt x="6734" y="734"/>
                        <a:pt x="5419" y="683"/>
                      </a:cubicBezTo>
                      <a:cubicBezTo>
                        <a:pt x="4423" y="636"/>
                        <a:pt x="3433" y="850"/>
                        <a:pt x="2544" y="1301"/>
                      </a:cubicBezTo>
                      <a:cubicBezTo>
                        <a:pt x="4434" y="2937"/>
                        <a:pt x="5085" y="4252"/>
                        <a:pt x="4708" y="536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39" name="Freeform 5238">
                  <a:extLst>
                    <a:ext uri="{FF2B5EF4-FFF2-40B4-BE49-F238E27FC236}">
                      <a16:creationId xmlns:a16="http://schemas.microsoft.com/office/drawing/2014/main" id="{F936AA7A-2666-C3AA-583A-A976364DA480}"/>
                    </a:ext>
                  </a:extLst>
                </p:cNvPr>
                <p:cNvSpPr/>
                <p:nvPr/>
              </p:nvSpPr>
              <p:spPr>
                <a:xfrm rot="-780000">
                  <a:off x="1751592" y="3983740"/>
                  <a:ext cx="3824" cy="6156"/>
                </a:xfrm>
                <a:custGeom>
                  <a:avLst/>
                  <a:gdLst>
                    <a:gd name="connsiteX0" fmla="*/ 960 w 3824"/>
                    <a:gd name="connsiteY0" fmla="*/ 3902 h 6156"/>
                    <a:gd name="connsiteX1" fmla="*/ 1160 w 3824"/>
                    <a:gd name="connsiteY1" fmla="*/ 3925 h 6156"/>
                    <a:gd name="connsiteX2" fmla="*/ 366 w 3824"/>
                    <a:gd name="connsiteY2" fmla="*/ 6355 h 6156"/>
                    <a:gd name="connsiteX3" fmla="*/ 663 w 3824"/>
                    <a:gd name="connsiteY3" fmla="*/ 6555 h 6156"/>
                    <a:gd name="connsiteX4" fmla="*/ 3338 w 3824"/>
                    <a:gd name="connsiteY4" fmla="*/ 5909 h 6156"/>
                    <a:gd name="connsiteX5" fmla="*/ 4082 w 3824"/>
                    <a:gd name="connsiteY5" fmla="*/ 4743 h 6156"/>
                    <a:gd name="connsiteX6" fmla="*/ 1950 w 3824"/>
                    <a:gd name="connsiteY6" fmla="*/ 677 h 6156"/>
                    <a:gd name="connsiteX7" fmla="*/ 1429 w 3824"/>
                    <a:gd name="connsiteY7" fmla="*/ 1221 h 6156"/>
                    <a:gd name="connsiteX8" fmla="*/ 960 w 3824"/>
                    <a:gd name="connsiteY8" fmla="*/ 3902 h 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4" h="6156">
                      <a:moveTo>
                        <a:pt x="960" y="3902"/>
                      </a:moveTo>
                      <a:lnTo>
                        <a:pt x="1160" y="3925"/>
                      </a:lnTo>
                      <a:cubicBezTo>
                        <a:pt x="886" y="4743"/>
                        <a:pt x="640" y="5561"/>
                        <a:pt x="366" y="6355"/>
                      </a:cubicBezTo>
                      <a:lnTo>
                        <a:pt x="663" y="6555"/>
                      </a:lnTo>
                      <a:cubicBezTo>
                        <a:pt x="1582" y="7105"/>
                        <a:pt x="2771" y="6817"/>
                        <a:pt x="3338" y="5909"/>
                      </a:cubicBezTo>
                      <a:cubicBezTo>
                        <a:pt x="3633" y="5552"/>
                        <a:pt x="3882" y="5160"/>
                        <a:pt x="4082" y="4743"/>
                      </a:cubicBezTo>
                      <a:cubicBezTo>
                        <a:pt x="4476" y="3628"/>
                        <a:pt x="3808" y="2313"/>
                        <a:pt x="1950" y="677"/>
                      </a:cubicBezTo>
                      <a:cubicBezTo>
                        <a:pt x="1712" y="783"/>
                        <a:pt x="1525" y="979"/>
                        <a:pt x="1429" y="1221"/>
                      </a:cubicBezTo>
                      <a:cubicBezTo>
                        <a:pt x="1183" y="2090"/>
                        <a:pt x="1132" y="3010"/>
                        <a:pt x="960" y="39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0" name="Freeform 5239">
                  <a:extLst>
                    <a:ext uri="{FF2B5EF4-FFF2-40B4-BE49-F238E27FC236}">
                      <a16:creationId xmlns:a16="http://schemas.microsoft.com/office/drawing/2014/main" id="{D590130B-58AF-7D1E-FA8E-2A257FAE8D57}"/>
                    </a:ext>
                  </a:extLst>
                </p:cNvPr>
                <p:cNvSpPr/>
                <p:nvPr/>
              </p:nvSpPr>
              <p:spPr>
                <a:xfrm rot="-780000">
                  <a:off x="1760304" y="3989675"/>
                  <a:ext cx="1665" cy="1264"/>
                </a:xfrm>
                <a:custGeom>
                  <a:avLst/>
                  <a:gdLst>
                    <a:gd name="connsiteX0" fmla="*/ 648 w 1665"/>
                    <a:gd name="connsiteY0" fmla="*/ 679 h 1264"/>
                    <a:gd name="connsiteX1" fmla="*/ 449 w 1665"/>
                    <a:gd name="connsiteY1" fmla="*/ 1000 h 1264"/>
                    <a:gd name="connsiteX2" fmla="*/ 374 w 1665"/>
                    <a:gd name="connsiteY2" fmla="*/ 1348 h 1264"/>
                    <a:gd name="connsiteX3" fmla="*/ 472 w 1665"/>
                    <a:gd name="connsiteY3" fmla="*/ 1943 h 1264"/>
                    <a:gd name="connsiteX4" fmla="*/ 2032 w 1665"/>
                    <a:gd name="connsiteY4" fmla="*/ 1771 h 1264"/>
                    <a:gd name="connsiteX5" fmla="*/ 1340 w 1665"/>
                    <a:gd name="connsiteY5" fmla="*/ 1079 h 1264"/>
                    <a:gd name="connsiteX6" fmla="*/ 648 w 1665"/>
                    <a:gd name="connsiteY6" fmla="*/ 679 h 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5" h="1264">
                      <a:moveTo>
                        <a:pt x="648" y="679"/>
                      </a:moveTo>
                      <a:cubicBezTo>
                        <a:pt x="500" y="679"/>
                        <a:pt x="449" y="828"/>
                        <a:pt x="449" y="1000"/>
                      </a:cubicBezTo>
                      <a:lnTo>
                        <a:pt x="374" y="1348"/>
                      </a:lnTo>
                      <a:cubicBezTo>
                        <a:pt x="351" y="1552"/>
                        <a:pt x="385" y="1758"/>
                        <a:pt x="472" y="1943"/>
                      </a:cubicBezTo>
                      <a:cubicBezTo>
                        <a:pt x="992" y="1892"/>
                        <a:pt x="1512" y="1818"/>
                        <a:pt x="2032" y="1771"/>
                      </a:cubicBezTo>
                      <a:cubicBezTo>
                        <a:pt x="1814" y="1528"/>
                        <a:pt x="1583" y="1297"/>
                        <a:pt x="1340" y="1079"/>
                      </a:cubicBezTo>
                      <a:cubicBezTo>
                        <a:pt x="1289" y="1051"/>
                        <a:pt x="778" y="656"/>
                        <a:pt x="648" y="6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1" name="Freeform 5240">
                  <a:extLst>
                    <a:ext uri="{FF2B5EF4-FFF2-40B4-BE49-F238E27FC236}">
                      <a16:creationId xmlns:a16="http://schemas.microsoft.com/office/drawing/2014/main" id="{83B613BD-127F-149F-2AAD-96F643D5A519}"/>
                    </a:ext>
                  </a:extLst>
                </p:cNvPr>
                <p:cNvSpPr/>
                <p:nvPr/>
              </p:nvSpPr>
              <p:spPr>
                <a:xfrm rot="-780000">
                  <a:off x="1768776" y="3986327"/>
                  <a:ext cx="2115" cy="1933"/>
                </a:xfrm>
                <a:custGeom>
                  <a:avLst/>
                  <a:gdLst>
                    <a:gd name="connsiteX0" fmla="*/ 446 w 2115"/>
                    <a:gd name="connsiteY0" fmla="*/ 678 h 1933"/>
                    <a:gd name="connsiteX1" fmla="*/ 422 w 2115"/>
                    <a:gd name="connsiteY1" fmla="*/ 1993 h 1933"/>
                    <a:gd name="connsiteX2" fmla="*/ 771 w 2115"/>
                    <a:gd name="connsiteY2" fmla="*/ 2611 h 1933"/>
                    <a:gd name="connsiteX3" fmla="*/ 1913 w 2115"/>
                    <a:gd name="connsiteY3" fmla="*/ 2513 h 1933"/>
                    <a:gd name="connsiteX4" fmla="*/ 2485 w 2115"/>
                    <a:gd name="connsiteY4" fmla="*/ 2239 h 1933"/>
                    <a:gd name="connsiteX5" fmla="*/ 2262 w 2115"/>
                    <a:gd name="connsiteY5" fmla="*/ 845 h 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 h="1933">
                      <a:moveTo>
                        <a:pt x="446" y="678"/>
                      </a:moveTo>
                      <a:cubicBezTo>
                        <a:pt x="352" y="1110"/>
                        <a:pt x="344" y="1557"/>
                        <a:pt x="422" y="1993"/>
                      </a:cubicBezTo>
                      <a:cubicBezTo>
                        <a:pt x="511" y="2213"/>
                        <a:pt x="628" y="2421"/>
                        <a:pt x="771" y="2611"/>
                      </a:cubicBezTo>
                      <a:cubicBezTo>
                        <a:pt x="1154" y="2616"/>
                        <a:pt x="1537" y="2584"/>
                        <a:pt x="1913" y="2513"/>
                      </a:cubicBezTo>
                      <a:cubicBezTo>
                        <a:pt x="2117" y="2453"/>
                        <a:pt x="2310" y="2360"/>
                        <a:pt x="2485" y="2239"/>
                      </a:cubicBezTo>
                      <a:cubicBezTo>
                        <a:pt x="2410" y="1774"/>
                        <a:pt x="2336" y="1310"/>
                        <a:pt x="2262" y="8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2" name="Freeform 5241">
                  <a:extLst>
                    <a:ext uri="{FF2B5EF4-FFF2-40B4-BE49-F238E27FC236}">
                      <a16:creationId xmlns:a16="http://schemas.microsoft.com/office/drawing/2014/main" id="{0CF0F6E1-8D29-95D6-DF43-1651FADEB5DB}"/>
                    </a:ext>
                  </a:extLst>
                </p:cNvPr>
                <p:cNvSpPr/>
                <p:nvPr/>
              </p:nvSpPr>
              <p:spPr>
                <a:xfrm rot="-780000">
                  <a:off x="1732293" y="4018663"/>
                  <a:ext cx="16078" cy="7553"/>
                </a:xfrm>
                <a:custGeom>
                  <a:avLst/>
                  <a:gdLst>
                    <a:gd name="connsiteX0" fmla="*/ 11673 w 16078"/>
                    <a:gd name="connsiteY0" fmla="*/ 684 h 7553"/>
                    <a:gd name="connsiteX1" fmla="*/ 11176 w 16078"/>
                    <a:gd name="connsiteY1" fmla="*/ 1181 h 7553"/>
                    <a:gd name="connsiteX2" fmla="*/ 8672 w 16078"/>
                    <a:gd name="connsiteY2" fmla="*/ 2770 h 7553"/>
                    <a:gd name="connsiteX3" fmla="*/ 5421 w 16078"/>
                    <a:gd name="connsiteY3" fmla="*/ 2305 h 7553"/>
                    <a:gd name="connsiteX4" fmla="*/ 4404 w 16078"/>
                    <a:gd name="connsiteY4" fmla="*/ 1762 h 7553"/>
                    <a:gd name="connsiteX5" fmla="*/ 3907 w 16078"/>
                    <a:gd name="connsiteY5" fmla="*/ 2036 h 7553"/>
                    <a:gd name="connsiteX6" fmla="*/ 3335 w 16078"/>
                    <a:gd name="connsiteY6" fmla="*/ 2310 h 7553"/>
                    <a:gd name="connsiteX7" fmla="*/ 3461 w 16078"/>
                    <a:gd name="connsiteY7" fmla="*/ 3202 h 7553"/>
                    <a:gd name="connsiteX8" fmla="*/ 1180 w 16078"/>
                    <a:gd name="connsiteY8" fmla="*/ 4596 h 7553"/>
                    <a:gd name="connsiteX9" fmla="*/ 363 w 16078"/>
                    <a:gd name="connsiteY9" fmla="*/ 5562 h 7553"/>
                    <a:gd name="connsiteX10" fmla="*/ 1728 w 16078"/>
                    <a:gd name="connsiteY10" fmla="*/ 5762 h 7553"/>
                    <a:gd name="connsiteX11" fmla="*/ 5226 w 16078"/>
                    <a:gd name="connsiteY11" fmla="*/ 7472 h 7553"/>
                    <a:gd name="connsiteX12" fmla="*/ 7260 w 16078"/>
                    <a:gd name="connsiteY12" fmla="*/ 8215 h 7553"/>
                    <a:gd name="connsiteX13" fmla="*/ 7260 w 16078"/>
                    <a:gd name="connsiteY13" fmla="*/ 8215 h 7553"/>
                    <a:gd name="connsiteX14" fmla="*/ 7135 w 16078"/>
                    <a:gd name="connsiteY14" fmla="*/ 8043 h 7553"/>
                    <a:gd name="connsiteX15" fmla="*/ 7209 w 16078"/>
                    <a:gd name="connsiteY15" fmla="*/ 7620 h 7553"/>
                    <a:gd name="connsiteX16" fmla="*/ 9996 w 16078"/>
                    <a:gd name="connsiteY16" fmla="*/ 7644 h 7553"/>
                    <a:gd name="connsiteX17" fmla="*/ 10242 w 16078"/>
                    <a:gd name="connsiteY17" fmla="*/ 8108 h 7553"/>
                    <a:gd name="connsiteX18" fmla="*/ 12565 w 16078"/>
                    <a:gd name="connsiteY18" fmla="*/ 8034 h 7553"/>
                    <a:gd name="connsiteX19" fmla="*/ 11821 w 16078"/>
                    <a:gd name="connsiteY19" fmla="*/ 7193 h 7553"/>
                    <a:gd name="connsiteX20" fmla="*/ 8375 w 16078"/>
                    <a:gd name="connsiteY20" fmla="*/ 6152 h 7553"/>
                    <a:gd name="connsiteX21" fmla="*/ 4195 w 16078"/>
                    <a:gd name="connsiteY21" fmla="*/ 4814 h 7553"/>
                    <a:gd name="connsiteX22" fmla="*/ 4659 w 16078"/>
                    <a:gd name="connsiteY22" fmla="*/ 3820 h 7553"/>
                    <a:gd name="connsiteX23" fmla="*/ 7808 w 16078"/>
                    <a:gd name="connsiteY23" fmla="*/ 4043 h 7553"/>
                    <a:gd name="connsiteX24" fmla="*/ 9397 w 16078"/>
                    <a:gd name="connsiteY24" fmla="*/ 4884 h 7553"/>
                    <a:gd name="connsiteX25" fmla="*/ 11208 w 16078"/>
                    <a:gd name="connsiteY25" fmla="*/ 5107 h 7553"/>
                    <a:gd name="connsiteX26" fmla="*/ 16141 w 16078"/>
                    <a:gd name="connsiteY26" fmla="*/ 2254 h 7553"/>
                    <a:gd name="connsiteX27" fmla="*/ 15472 w 16078"/>
                    <a:gd name="connsiteY27" fmla="*/ 1088 h 7553"/>
                    <a:gd name="connsiteX28" fmla="*/ 12472 w 16078"/>
                    <a:gd name="connsiteY28" fmla="*/ 1213 h 7553"/>
                    <a:gd name="connsiteX29" fmla="*/ 11673 w 16078"/>
                    <a:gd name="connsiteY29" fmla="*/ 684 h 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078" h="7553">
                      <a:moveTo>
                        <a:pt x="11673" y="684"/>
                      </a:moveTo>
                      <a:lnTo>
                        <a:pt x="11176" y="1181"/>
                      </a:lnTo>
                      <a:cubicBezTo>
                        <a:pt x="10434" y="1845"/>
                        <a:pt x="9588" y="2381"/>
                        <a:pt x="8672" y="2770"/>
                      </a:cubicBezTo>
                      <a:cubicBezTo>
                        <a:pt x="7577" y="3148"/>
                        <a:pt x="6366" y="2975"/>
                        <a:pt x="5421" y="2305"/>
                      </a:cubicBezTo>
                      <a:lnTo>
                        <a:pt x="4404" y="1762"/>
                      </a:lnTo>
                      <a:lnTo>
                        <a:pt x="3907" y="2036"/>
                      </a:lnTo>
                      <a:lnTo>
                        <a:pt x="3335" y="2310"/>
                      </a:lnTo>
                      <a:cubicBezTo>
                        <a:pt x="3445" y="2594"/>
                        <a:pt x="3488" y="2899"/>
                        <a:pt x="3461" y="3202"/>
                      </a:cubicBezTo>
                      <a:cubicBezTo>
                        <a:pt x="3167" y="4180"/>
                        <a:pt x="2184" y="4781"/>
                        <a:pt x="1180" y="4596"/>
                      </a:cubicBezTo>
                      <a:lnTo>
                        <a:pt x="363" y="5562"/>
                      </a:lnTo>
                      <a:cubicBezTo>
                        <a:pt x="785" y="5637"/>
                        <a:pt x="1231" y="5711"/>
                        <a:pt x="1728" y="5762"/>
                      </a:cubicBezTo>
                      <a:cubicBezTo>
                        <a:pt x="4357" y="6110"/>
                        <a:pt x="4380" y="6110"/>
                        <a:pt x="5226" y="7472"/>
                      </a:cubicBezTo>
                      <a:cubicBezTo>
                        <a:pt x="5597" y="8067"/>
                        <a:pt x="6043" y="8317"/>
                        <a:pt x="7260" y="8215"/>
                      </a:cubicBezTo>
                      <a:lnTo>
                        <a:pt x="7260" y="8215"/>
                      </a:lnTo>
                      <a:lnTo>
                        <a:pt x="7135" y="8043"/>
                      </a:lnTo>
                      <a:lnTo>
                        <a:pt x="7209" y="7620"/>
                      </a:lnTo>
                      <a:cubicBezTo>
                        <a:pt x="8138" y="7620"/>
                        <a:pt x="9044" y="7569"/>
                        <a:pt x="9996" y="7644"/>
                      </a:cubicBezTo>
                      <a:cubicBezTo>
                        <a:pt x="10047" y="7644"/>
                        <a:pt x="10145" y="7843"/>
                        <a:pt x="10242" y="8108"/>
                      </a:cubicBezTo>
                      <a:lnTo>
                        <a:pt x="12565" y="8034"/>
                      </a:lnTo>
                      <a:cubicBezTo>
                        <a:pt x="12318" y="7760"/>
                        <a:pt x="12100" y="7463"/>
                        <a:pt x="11821" y="7193"/>
                      </a:cubicBezTo>
                      <a:cubicBezTo>
                        <a:pt x="10581" y="5980"/>
                        <a:pt x="10581" y="5980"/>
                        <a:pt x="8375" y="6152"/>
                      </a:cubicBezTo>
                      <a:cubicBezTo>
                        <a:pt x="6294" y="6324"/>
                        <a:pt x="4757" y="5832"/>
                        <a:pt x="4195" y="4814"/>
                      </a:cubicBezTo>
                      <a:cubicBezTo>
                        <a:pt x="3948" y="4391"/>
                        <a:pt x="3674" y="3969"/>
                        <a:pt x="4659" y="3820"/>
                      </a:cubicBezTo>
                      <a:cubicBezTo>
                        <a:pt x="5706" y="3553"/>
                        <a:pt x="6810" y="3631"/>
                        <a:pt x="7808" y="4043"/>
                      </a:cubicBezTo>
                      <a:cubicBezTo>
                        <a:pt x="8358" y="4283"/>
                        <a:pt x="8889" y="4564"/>
                        <a:pt x="9397" y="4884"/>
                      </a:cubicBezTo>
                      <a:cubicBezTo>
                        <a:pt x="9908" y="5299"/>
                        <a:pt x="10612" y="5386"/>
                        <a:pt x="11208" y="5107"/>
                      </a:cubicBezTo>
                      <a:cubicBezTo>
                        <a:pt x="12894" y="4178"/>
                        <a:pt x="14557" y="3221"/>
                        <a:pt x="16141" y="2254"/>
                      </a:cubicBezTo>
                      <a:cubicBezTo>
                        <a:pt x="16736" y="1906"/>
                        <a:pt x="16415" y="1487"/>
                        <a:pt x="15472" y="1088"/>
                      </a:cubicBezTo>
                      <a:cubicBezTo>
                        <a:pt x="14479" y="1229"/>
                        <a:pt x="13474" y="1271"/>
                        <a:pt x="12472" y="1213"/>
                      </a:cubicBezTo>
                      <a:cubicBezTo>
                        <a:pt x="12151" y="1137"/>
                        <a:pt x="11868" y="949"/>
                        <a:pt x="11673" y="6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3" name="Freeform 5242">
                  <a:extLst>
                    <a:ext uri="{FF2B5EF4-FFF2-40B4-BE49-F238E27FC236}">
                      <a16:creationId xmlns:a16="http://schemas.microsoft.com/office/drawing/2014/main" id="{17D4B640-17E5-27FC-ADE3-12B4D4E1C3F0}"/>
                    </a:ext>
                  </a:extLst>
                </p:cNvPr>
                <p:cNvSpPr/>
                <p:nvPr/>
              </p:nvSpPr>
              <p:spPr>
                <a:xfrm rot="-780000">
                  <a:off x="1739841" y="4025445"/>
                  <a:ext cx="3098" cy="605"/>
                </a:xfrm>
                <a:custGeom>
                  <a:avLst/>
                  <a:gdLst>
                    <a:gd name="connsiteX0" fmla="*/ 438 w 3098"/>
                    <a:gd name="connsiteY0" fmla="*/ 696 h 605"/>
                    <a:gd name="connsiteX1" fmla="*/ 364 w 3098"/>
                    <a:gd name="connsiteY1" fmla="*/ 1119 h 605"/>
                    <a:gd name="connsiteX2" fmla="*/ 489 w 3098"/>
                    <a:gd name="connsiteY2" fmla="*/ 1291 h 605"/>
                    <a:gd name="connsiteX3" fmla="*/ 3462 w 3098"/>
                    <a:gd name="connsiteY3" fmla="*/ 1165 h 605"/>
                    <a:gd name="connsiteX4" fmla="*/ 3216 w 3098"/>
                    <a:gd name="connsiteY4" fmla="*/ 701 h 605"/>
                    <a:gd name="connsiteX5" fmla="*/ 438 w 3098"/>
                    <a:gd name="connsiteY5" fmla="*/ 696 h 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8" h="605">
                      <a:moveTo>
                        <a:pt x="438" y="696"/>
                      </a:moveTo>
                      <a:lnTo>
                        <a:pt x="364" y="1119"/>
                      </a:lnTo>
                      <a:lnTo>
                        <a:pt x="489" y="1291"/>
                      </a:lnTo>
                      <a:cubicBezTo>
                        <a:pt x="1456" y="1216"/>
                        <a:pt x="2450" y="1193"/>
                        <a:pt x="3462" y="1165"/>
                      </a:cubicBezTo>
                      <a:cubicBezTo>
                        <a:pt x="3365" y="919"/>
                        <a:pt x="3262" y="701"/>
                        <a:pt x="3216" y="701"/>
                      </a:cubicBezTo>
                      <a:cubicBezTo>
                        <a:pt x="2268" y="668"/>
                        <a:pt x="1367" y="696"/>
                        <a:pt x="438" y="6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4" name="Freeform 5243">
                  <a:extLst>
                    <a:ext uri="{FF2B5EF4-FFF2-40B4-BE49-F238E27FC236}">
                      <a16:creationId xmlns:a16="http://schemas.microsoft.com/office/drawing/2014/main" id="{00F8C6D6-3402-0707-AA91-F2E9714A9CDA}"/>
                    </a:ext>
                  </a:extLst>
                </p:cNvPr>
                <p:cNvSpPr/>
                <p:nvPr/>
              </p:nvSpPr>
              <p:spPr>
                <a:xfrm rot="-780000">
                  <a:off x="1733055" y="4021713"/>
                  <a:ext cx="2288" cy="2319"/>
                </a:xfrm>
                <a:custGeom>
                  <a:avLst/>
                  <a:gdLst>
                    <a:gd name="connsiteX0" fmla="*/ 363 w 2288"/>
                    <a:gd name="connsiteY0" fmla="*/ 2970 h 2319"/>
                    <a:gd name="connsiteX1" fmla="*/ 2643 w 2288"/>
                    <a:gd name="connsiteY1" fmla="*/ 1576 h 2319"/>
                    <a:gd name="connsiteX2" fmla="*/ 2518 w 2288"/>
                    <a:gd name="connsiteY2" fmla="*/ 684 h 2319"/>
                    <a:gd name="connsiteX3" fmla="*/ 2318 w 2288"/>
                    <a:gd name="connsiteY3" fmla="*/ 782 h 2319"/>
                    <a:gd name="connsiteX4" fmla="*/ 363 w 2288"/>
                    <a:gd name="connsiteY4" fmla="*/ 2970 h 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 h="2319">
                      <a:moveTo>
                        <a:pt x="363" y="2970"/>
                      </a:moveTo>
                      <a:cubicBezTo>
                        <a:pt x="1367" y="3156"/>
                        <a:pt x="2350" y="2555"/>
                        <a:pt x="2643" y="1576"/>
                      </a:cubicBezTo>
                      <a:cubicBezTo>
                        <a:pt x="2670" y="1273"/>
                        <a:pt x="2628" y="968"/>
                        <a:pt x="2518" y="684"/>
                      </a:cubicBezTo>
                      <a:lnTo>
                        <a:pt x="2318" y="782"/>
                      </a:lnTo>
                      <a:cubicBezTo>
                        <a:pt x="1677" y="1483"/>
                        <a:pt x="1008" y="2227"/>
                        <a:pt x="363" y="29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5" name="Freeform 5244">
                  <a:extLst>
                    <a:ext uri="{FF2B5EF4-FFF2-40B4-BE49-F238E27FC236}">
                      <a16:creationId xmlns:a16="http://schemas.microsoft.com/office/drawing/2014/main" id="{6093E3FC-0B73-64CC-DF90-8E590633252C}"/>
                    </a:ext>
                  </a:extLst>
                </p:cNvPr>
                <p:cNvSpPr/>
                <p:nvPr/>
              </p:nvSpPr>
              <p:spPr>
                <a:xfrm rot="-780000">
                  <a:off x="1742625" y="4017102"/>
                  <a:ext cx="3766" cy="1066"/>
                </a:xfrm>
                <a:custGeom>
                  <a:avLst/>
                  <a:gdLst>
                    <a:gd name="connsiteX0" fmla="*/ 364 w 3766"/>
                    <a:gd name="connsiteY0" fmla="*/ 1182 h 1066"/>
                    <a:gd name="connsiteX1" fmla="*/ 1131 w 3766"/>
                    <a:gd name="connsiteY1" fmla="*/ 1725 h 1066"/>
                    <a:gd name="connsiteX2" fmla="*/ 4131 w 3766"/>
                    <a:gd name="connsiteY2" fmla="*/ 1600 h 1066"/>
                    <a:gd name="connsiteX3" fmla="*/ 4006 w 3766"/>
                    <a:gd name="connsiteY3" fmla="*/ 1549 h 1066"/>
                    <a:gd name="connsiteX4" fmla="*/ 364 w 3766"/>
                    <a:gd name="connsiteY4" fmla="*/ 1182 h 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 h="1066">
                      <a:moveTo>
                        <a:pt x="364" y="1182"/>
                      </a:moveTo>
                      <a:cubicBezTo>
                        <a:pt x="549" y="1446"/>
                        <a:pt x="820" y="1638"/>
                        <a:pt x="1131" y="1725"/>
                      </a:cubicBezTo>
                      <a:cubicBezTo>
                        <a:pt x="2133" y="1782"/>
                        <a:pt x="3138" y="1741"/>
                        <a:pt x="4131" y="1600"/>
                      </a:cubicBezTo>
                      <a:lnTo>
                        <a:pt x="4006" y="1549"/>
                      </a:lnTo>
                      <a:cubicBezTo>
                        <a:pt x="1507" y="536"/>
                        <a:pt x="1182" y="410"/>
                        <a:pt x="364" y="11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6" name="Freeform 5245">
                  <a:extLst>
                    <a:ext uri="{FF2B5EF4-FFF2-40B4-BE49-F238E27FC236}">
                      <a16:creationId xmlns:a16="http://schemas.microsoft.com/office/drawing/2014/main" id="{5B1AAFF0-9F22-48C2-1913-665CB04DEAFB}"/>
                    </a:ext>
                  </a:extLst>
                </p:cNvPr>
                <p:cNvSpPr/>
                <p:nvPr/>
              </p:nvSpPr>
              <p:spPr>
                <a:xfrm rot="-780000">
                  <a:off x="1734794" y="4020595"/>
                  <a:ext cx="1091" cy="794"/>
                </a:xfrm>
                <a:custGeom>
                  <a:avLst/>
                  <a:gdLst>
                    <a:gd name="connsiteX0" fmla="*/ 363 w 1091"/>
                    <a:gd name="connsiteY0" fmla="*/ 1404 h 794"/>
                    <a:gd name="connsiteX1" fmla="*/ 386 w 1091"/>
                    <a:gd name="connsiteY1" fmla="*/ 1479 h 794"/>
                    <a:gd name="connsiteX2" fmla="*/ 958 w 1091"/>
                    <a:gd name="connsiteY2" fmla="*/ 1204 h 794"/>
                    <a:gd name="connsiteX3" fmla="*/ 1455 w 1091"/>
                    <a:gd name="connsiteY3" fmla="*/ 930 h 794"/>
                    <a:gd name="connsiteX4" fmla="*/ 990 w 1091"/>
                    <a:gd name="connsiteY4" fmla="*/ 684 h 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 h="794">
                      <a:moveTo>
                        <a:pt x="363" y="1404"/>
                      </a:moveTo>
                      <a:lnTo>
                        <a:pt x="386" y="1479"/>
                      </a:lnTo>
                      <a:lnTo>
                        <a:pt x="958" y="1204"/>
                      </a:lnTo>
                      <a:lnTo>
                        <a:pt x="1455" y="930"/>
                      </a:lnTo>
                      <a:lnTo>
                        <a:pt x="990" y="684"/>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7" name="Freeform 5246">
                  <a:extLst>
                    <a:ext uri="{FF2B5EF4-FFF2-40B4-BE49-F238E27FC236}">
                      <a16:creationId xmlns:a16="http://schemas.microsoft.com/office/drawing/2014/main" id="{1510744C-6447-F38F-12FC-63F9DFB20E05}"/>
                    </a:ext>
                  </a:extLst>
                </p:cNvPr>
                <p:cNvSpPr/>
                <p:nvPr/>
              </p:nvSpPr>
              <p:spPr>
                <a:xfrm rot="-780000">
                  <a:off x="1734730" y="4021446"/>
                  <a:ext cx="181" cy="171"/>
                </a:xfrm>
                <a:custGeom>
                  <a:avLst/>
                  <a:gdLst>
                    <a:gd name="connsiteX0" fmla="*/ 363 w 181"/>
                    <a:gd name="connsiteY0" fmla="*/ 856 h 171"/>
                    <a:gd name="connsiteX1" fmla="*/ 544 w 181"/>
                    <a:gd name="connsiteY1" fmla="*/ 768 h 171"/>
                    <a:gd name="connsiteX2" fmla="*/ 521 w 181"/>
                    <a:gd name="connsiteY2" fmla="*/ 684 h 171"/>
                  </a:gdLst>
                  <a:ahLst/>
                  <a:cxnLst>
                    <a:cxn ang="0">
                      <a:pos x="connsiteX0" y="connsiteY0"/>
                    </a:cxn>
                    <a:cxn ang="0">
                      <a:pos x="connsiteX1" y="connsiteY1"/>
                    </a:cxn>
                    <a:cxn ang="0">
                      <a:pos x="connsiteX2" y="connsiteY2"/>
                    </a:cxn>
                  </a:cxnLst>
                  <a:rect l="l" t="t" r="r" b="b"/>
                  <a:pathLst>
                    <a:path w="181" h="171">
                      <a:moveTo>
                        <a:pt x="363" y="856"/>
                      </a:moveTo>
                      <a:lnTo>
                        <a:pt x="544" y="768"/>
                      </a:lnTo>
                      <a:lnTo>
                        <a:pt x="521" y="684"/>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8" name="Freeform 5247">
                  <a:extLst>
                    <a:ext uri="{FF2B5EF4-FFF2-40B4-BE49-F238E27FC236}">
                      <a16:creationId xmlns:a16="http://schemas.microsoft.com/office/drawing/2014/main" id="{CEF736D6-5D65-6E39-68B2-84180C913A85}"/>
                    </a:ext>
                  </a:extLst>
                </p:cNvPr>
                <p:cNvSpPr/>
                <p:nvPr/>
              </p:nvSpPr>
              <p:spPr>
                <a:xfrm rot="-780000">
                  <a:off x="1774085" y="3995380"/>
                  <a:ext cx="27916" cy="12989"/>
                </a:xfrm>
                <a:custGeom>
                  <a:avLst/>
                  <a:gdLst>
                    <a:gd name="connsiteX0" fmla="*/ 11550 w 27916"/>
                    <a:gd name="connsiteY0" fmla="*/ 10566 h 12989"/>
                    <a:gd name="connsiteX1" fmla="*/ 14002 w 27916"/>
                    <a:gd name="connsiteY1" fmla="*/ 11184 h 12989"/>
                    <a:gd name="connsiteX2" fmla="*/ 21564 w 27916"/>
                    <a:gd name="connsiteY2" fmla="*/ 12374 h 12989"/>
                    <a:gd name="connsiteX3" fmla="*/ 27268 w 27916"/>
                    <a:gd name="connsiteY3" fmla="*/ 13665 h 12989"/>
                    <a:gd name="connsiteX4" fmla="*/ 28285 w 27916"/>
                    <a:gd name="connsiteY4" fmla="*/ 13442 h 12989"/>
                    <a:gd name="connsiteX5" fmla="*/ 27639 w 27916"/>
                    <a:gd name="connsiteY5" fmla="*/ 12722 h 12989"/>
                    <a:gd name="connsiteX6" fmla="*/ 20208 w 27916"/>
                    <a:gd name="connsiteY6" fmla="*/ 10292 h 12989"/>
                    <a:gd name="connsiteX7" fmla="*/ 19316 w 27916"/>
                    <a:gd name="connsiteY7" fmla="*/ 11221 h 12989"/>
                    <a:gd name="connsiteX8" fmla="*/ 19265 w 27916"/>
                    <a:gd name="connsiteY8" fmla="*/ 10181 h 12989"/>
                    <a:gd name="connsiteX9" fmla="*/ 12669 w 27916"/>
                    <a:gd name="connsiteY9" fmla="*/ 9140 h 12989"/>
                    <a:gd name="connsiteX10" fmla="*/ 10537 w 27916"/>
                    <a:gd name="connsiteY10" fmla="*/ 7899 h 12989"/>
                    <a:gd name="connsiteX11" fmla="*/ 10240 w 27916"/>
                    <a:gd name="connsiteY11" fmla="*/ 5939 h 12989"/>
                    <a:gd name="connsiteX12" fmla="*/ 6668 w 27916"/>
                    <a:gd name="connsiteY12" fmla="*/ 2566 h 12989"/>
                    <a:gd name="connsiteX13" fmla="*/ 3519 w 27916"/>
                    <a:gd name="connsiteY13" fmla="*/ 1251 h 12989"/>
                    <a:gd name="connsiteX14" fmla="*/ 1610 w 27916"/>
                    <a:gd name="connsiteY14" fmla="*/ 679 h 12989"/>
                    <a:gd name="connsiteX15" fmla="*/ 370 w 27916"/>
                    <a:gd name="connsiteY15" fmla="*/ 1497 h 12989"/>
                    <a:gd name="connsiteX16" fmla="*/ 1536 w 27916"/>
                    <a:gd name="connsiteY16" fmla="*/ 2640 h 12989"/>
                    <a:gd name="connsiteX17" fmla="*/ 5252 w 27916"/>
                    <a:gd name="connsiteY17" fmla="*/ 4424 h 12989"/>
                    <a:gd name="connsiteX18" fmla="*/ 7012 w 27916"/>
                    <a:gd name="connsiteY18" fmla="*/ 6087 h 12989"/>
                    <a:gd name="connsiteX19" fmla="*/ 8847 w 27916"/>
                    <a:gd name="connsiteY19" fmla="*/ 8410 h 12989"/>
                    <a:gd name="connsiteX20" fmla="*/ 11550 w 27916"/>
                    <a:gd name="connsiteY20" fmla="*/ 10566 h 1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16" h="12989">
                      <a:moveTo>
                        <a:pt x="11550" y="10566"/>
                      </a:moveTo>
                      <a:cubicBezTo>
                        <a:pt x="12248" y="11100"/>
                        <a:pt x="13135" y="11323"/>
                        <a:pt x="14002" y="11184"/>
                      </a:cubicBezTo>
                      <a:cubicBezTo>
                        <a:pt x="16585" y="10759"/>
                        <a:pt x="19236" y="11176"/>
                        <a:pt x="21564" y="12374"/>
                      </a:cubicBezTo>
                      <a:cubicBezTo>
                        <a:pt x="23344" y="13229"/>
                        <a:pt x="25294" y="13670"/>
                        <a:pt x="27268" y="13665"/>
                      </a:cubicBezTo>
                      <a:cubicBezTo>
                        <a:pt x="27663" y="13689"/>
                        <a:pt x="28285" y="13568"/>
                        <a:pt x="28285" y="13442"/>
                      </a:cubicBezTo>
                      <a:cubicBezTo>
                        <a:pt x="28308" y="13219"/>
                        <a:pt x="27964" y="12824"/>
                        <a:pt x="27639" y="12722"/>
                      </a:cubicBezTo>
                      <a:cubicBezTo>
                        <a:pt x="25062" y="12053"/>
                        <a:pt x="22995" y="10761"/>
                        <a:pt x="20208" y="10292"/>
                      </a:cubicBezTo>
                      <a:cubicBezTo>
                        <a:pt x="19962" y="10538"/>
                        <a:pt x="19664" y="10813"/>
                        <a:pt x="19316" y="11221"/>
                      </a:cubicBezTo>
                      <a:cubicBezTo>
                        <a:pt x="19316" y="10799"/>
                        <a:pt x="19293" y="10455"/>
                        <a:pt x="19265" y="10181"/>
                      </a:cubicBezTo>
                      <a:cubicBezTo>
                        <a:pt x="17082" y="9958"/>
                        <a:pt x="14876" y="9461"/>
                        <a:pt x="12669" y="9140"/>
                      </a:cubicBezTo>
                      <a:cubicBezTo>
                        <a:pt x="11355" y="8940"/>
                        <a:pt x="10737" y="8448"/>
                        <a:pt x="10537" y="7899"/>
                      </a:cubicBezTo>
                      <a:cubicBezTo>
                        <a:pt x="10307" y="7273"/>
                        <a:pt x="10206" y="6605"/>
                        <a:pt x="10240" y="5939"/>
                      </a:cubicBezTo>
                      <a:cubicBezTo>
                        <a:pt x="10314" y="4675"/>
                        <a:pt x="9023" y="3458"/>
                        <a:pt x="6668" y="2566"/>
                      </a:cubicBezTo>
                      <a:cubicBezTo>
                        <a:pt x="5577" y="2143"/>
                        <a:pt x="4587" y="1673"/>
                        <a:pt x="3519" y="1251"/>
                      </a:cubicBezTo>
                      <a:cubicBezTo>
                        <a:pt x="2916" y="963"/>
                        <a:pt x="2272" y="770"/>
                        <a:pt x="1610" y="679"/>
                      </a:cubicBezTo>
                      <a:cubicBezTo>
                        <a:pt x="1067" y="730"/>
                        <a:pt x="844" y="1144"/>
                        <a:pt x="370" y="1497"/>
                      </a:cubicBezTo>
                      <a:cubicBezTo>
                        <a:pt x="793" y="1892"/>
                        <a:pt x="1015" y="2338"/>
                        <a:pt x="1536" y="2640"/>
                      </a:cubicBezTo>
                      <a:cubicBezTo>
                        <a:pt x="2678" y="3258"/>
                        <a:pt x="3965" y="3857"/>
                        <a:pt x="5252" y="4424"/>
                      </a:cubicBezTo>
                      <a:cubicBezTo>
                        <a:pt x="6366" y="4921"/>
                        <a:pt x="7063" y="5418"/>
                        <a:pt x="7012" y="6087"/>
                      </a:cubicBezTo>
                      <a:cubicBezTo>
                        <a:pt x="6989" y="6905"/>
                        <a:pt x="7360" y="7625"/>
                        <a:pt x="8847" y="8410"/>
                      </a:cubicBezTo>
                      <a:cubicBezTo>
                        <a:pt x="9814" y="9041"/>
                        <a:pt x="10720" y="9763"/>
                        <a:pt x="11550" y="105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49" name="Freeform 5248">
                  <a:extLst>
                    <a:ext uri="{FF2B5EF4-FFF2-40B4-BE49-F238E27FC236}">
                      <a16:creationId xmlns:a16="http://schemas.microsoft.com/office/drawing/2014/main" id="{D6AB5616-0637-6D46-E3A4-17953F977A51}"/>
                    </a:ext>
                  </a:extLst>
                </p:cNvPr>
                <p:cNvSpPr/>
                <p:nvPr/>
              </p:nvSpPr>
              <p:spPr>
                <a:xfrm rot="-780000">
                  <a:off x="1793651" y="4003563"/>
                  <a:ext cx="928" cy="1040"/>
                </a:xfrm>
                <a:custGeom>
                  <a:avLst/>
                  <a:gdLst>
                    <a:gd name="connsiteX0" fmla="*/ 1302 w 928"/>
                    <a:gd name="connsiteY0" fmla="*/ 806 h 1040"/>
                    <a:gd name="connsiteX1" fmla="*/ 462 w 928"/>
                    <a:gd name="connsiteY1" fmla="*/ 681 h 1040"/>
                    <a:gd name="connsiteX2" fmla="*/ 373 w 928"/>
                    <a:gd name="connsiteY2" fmla="*/ 681 h 1040"/>
                    <a:gd name="connsiteX3" fmla="*/ 424 w 928"/>
                    <a:gd name="connsiteY3" fmla="*/ 1721 h 1040"/>
                    <a:gd name="connsiteX4" fmla="*/ 1302 w 928"/>
                    <a:gd name="connsiteY4" fmla="*/ 806 h 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 h="1040">
                      <a:moveTo>
                        <a:pt x="1302" y="806"/>
                      </a:moveTo>
                      <a:lnTo>
                        <a:pt x="462" y="681"/>
                      </a:lnTo>
                      <a:lnTo>
                        <a:pt x="373" y="681"/>
                      </a:lnTo>
                      <a:cubicBezTo>
                        <a:pt x="397" y="955"/>
                        <a:pt x="424" y="1299"/>
                        <a:pt x="424" y="1721"/>
                      </a:cubicBezTo>
                      <a:cubicBezTo>
                        <a:pt x="745" y="1326"/>
                        <a:pt x="1042" y="1057"/>
                        <a:pt x="1302" y="80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0" name="Freeform 5249">
                  <a:extLst>
                    <a:ext uri="{FF2B5EF4-FFF2-40B4-BE49-F238E27FC236}">
                      <a16:creationId xmlns:a16="http://schemas.microsoft.com/office/drawing/2014/main" id="{E0D8EE4F-0DBB-2BA7-AF50-4E24B17E3274}"/>
                    </a:ext>
                  </a:extLst>
                </p:cNvPr>
                <p:cNvSpPr/>
                <p:nvPr/>
              </p:nvSpPr>
              <p:spPr>
                <a:xfrm rot="-780000">
                  <a:off x="1755190" y="4103400"/>
                  <a:ext cx="10524" cy="3540"/>
                </a:xfrm>
                <a:custGeom>
                  <a:avLst/>
                  <a:gdLst>
                    <a:gd name="connsiteX0" fmla="*/ 7181 w 10524"/>
                    <a:gd name="connsiteY0" fmla="*/ 1414 h 3540"/>
                    <a:gd name="connsiteX1" fmla="*/ 4432 w 10524"/>
                    <a:gd name="connsiteY1" fmla="*/ 1688 h 3540"/>
                    <a:gd name="connsiteX2" fmla="*/ 716 w 10524"/>
                    <a:gd name="connsiteY2" fmla="*/ 698 h 3540"/>
                    <a:gd name="connsiteX3" fmla="*/ 367 w 10524"/>
                    <a:gd name="connsiteY3" fmla="*/ 1888 h 3540"/>
                    <a:gd name="connsiteX4" fmla="*/ 4209 w 10524"/>
                    <a:gd name="connsiteY4" fmla="*/ 3351 h 3540"/>
                    <a:gd name="connsiteX5" fmla="*/ 6912 w 10524"/>
                    <a:gd name="connsiteY5" fmla="*/ 3774 h 3540"/>
                    <a:gd name="connsiteX6" fmla="*/ 10656 w 10524"/>
                    <a:gd name="connsiteY6" fmla="*/ 4239 h 3540"/>
                    <a:gd name="connsiteX7" fmla="*/ 10879 w 10524"/>
                    <a:gd name="connsiteY7" fmla="*/ 2455 h 3540"/>
                    <a:gd name="connsiteX8" fmla="*/ 10781 w 10524"/>
                    <a:gd name="connsiteY8" fmla="*/ 1312 h 3540"/>
                    <a:gd name="connsiteX9" fmla="*/ 10609 w 10524"/>
                    <a:gd name="connsiteY9" fmla="*/ 1261 h 3540"/>
                    <a:gd name="connsiteX10" fmla="*/ 7181 w 10524"/>
                    <a:gd name="connsiteY10" fmla="*/ 1414 h 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24" h="3540">
                      <a:moveTo>
                        <a:pt x="7181" y="1414"/>
                      </a:moveTo>
                      <a:cubicBezTo>
                        <a:pt x="6252" y="1488"/>
                        <a:pt x="5398" y="1660"/>
                        <a:pt x="4432" y="1688"/>
                      </a:cubicBezTo>
                      <a:cubicBezTo>
                        <a:pt x="3128" y="1688"/>
                        <a:pt x="1847" y="1347"/>
                        <a:pt x="716" y="698"/>
                      </a:cubicBezTo>
                      <a:cubicBezTo>
                        <a:pt x="618" y="996"/>
                        <a:pt x="493" y="1391"/>
                        <a:pt x="367" y="1888"/>
                      </a:cubicBezTo>
                      <a:cubicBezTo>
                        <a:pt x="1751" y="2044"/>
                        <a:pt x="3072" y="2548"/>
                        <a:pt x="4209" y="3351"/>
                      </a:cubicBezTo>
                      <a:cubicBezTo>
                        <a:pt x="5008" y="3874"/>
                        <a:pt x="5992" y="4028"/>
                        <a:pt x="6912" y="3774"/>
                      </a:cubicBezTo>
                      <a:cubicBezTo>
                        <a:pt x="8170" y="3399"/>
                        <a:pt x="9528" y="3567"/>
                        <a:pt x="10656" y="4239"/>
                      </a:cubicBezTo>
                      <a:cubicBezTo>
                        <a:pt x="10766" y="3649"/>
                        <a:pt x="10841" y="3054"/>
                        <a:pt x="10879" y="2455"/>
                      </a:cubicBezTo>
                      <a:cubicBezTo>
                        <a:pt x="10914" y="2071"/>
                        <a:pt x="10881" y="1684"/>
                        <a:pt x="10781" y="1312"/>
                      </a:cubicBezTo>
                      <a:lnTo>
                        <a:pt x="10609" y="1261"/>
                      </a:lnTo>
                      <a:cubicBezTo>
                        <a:pt x="9464" y="1197"/>
                        <a:pt x="8316" y="1249"/>
                        <a:pt x="7181" y="14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1" name="Freeform 5250">
                  <a:extLst>
                    <a:ext uri="{FF2B5EF4-FFF2-40B4-BE49-F238E27FC236}">
                      <a16:creationId xmlns:a16="http://schemas.microsoft.com/office/drawing/2014/main" id="{A07F20DF-1AE8-774B-AFAA-6F2DC29A4617}"/>
                    </a:ext>
                  </a:extLst>
                </p:cNvPr>
                <p:cNvSpPr/>
                <p:nvPr/>
              </p:nvSpPr>
              <p:spPr>
                <a:xfrm rot="-780000">
                  <a:off x="1768826" y="4103844"/>
                  <a:ext cx="3108" cy="3113"/>
                </a:xfrm>
                <a:custGeom>
                  <a:avLst/>
                  <a:gdLst>
                    <a:gd name="connsiteX0" fmla="*/ 370 w 3108"/>
                    <a:gd name="connsiteY0" fmla="*/ 3551 h 3113"/>
                    <a:gd name="connsiteX1" fmla="*/ 1485 w 3108"/>
                    <a:gd name="connsiteY1" fmla="*/ 3797 h 3113"/>
                    <a:gd name="connsiteX2" fmla="*/ 3394 w 3108"/>
                    <a:gd name="connsiteY2" fmla="*/ 2659 h 3113"/>
                    <a:gd name="connsiteX3" fmla="*/ 3022 w 3108"/>
                    <a:gd name="connsiteY3" fmla="*/ 698 h 3113"/>
                    <a:gd name="connsiteX4" fmla="*/ 2502 w 3108"/>
                    <a:gd name="connsiteY4" fmla="*/ 1070 h 3113"/>
                    <a:gd name="connsiteX5" fmla="*/ 370 w 3108"/>
                    <a:gd name="connsiteY5" fmla="*/ 3551 h 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8" h="3113">
                      <a:moveTo>
                        <a:pt x="370" y="3551"/>
                      </a:moveTo>
                      <a:cubicBezTo>
                        <a:pt x="733" y="3667"/>
                        <a:pt x="1106" y="3750"/>
                        <a:pt x="1485" y="3797"/>
                      </a:cubicBezTo>
                      <a:cubicBezTo>
                        <a:pt x="2599" y="3895"/>
                        <a:pt x="3222" y="3500"/>
                        <a:pt x="3394" y="2659"/>
                      </a:cubicBezTo>
                      <a:cubicBezTo>
                        <a:pt x="3585" y="1984"/>
                        <a:pt x="3448" y="1257"/>
                        <a:pt x="3022" y="698"/>
                      </a:cubicBezTo>
                      <a:cubicBezTo>
                        <a:pt x="2837" y="806"/>
                        <a:pt x="2663" y="930"/>
                        <a:pt x="2502" y="1070"/>
                      </a:cubicBezTo>
                      <a:cubicBezTo>
                        <a:pt x="1702" y="1817"/>
                        <a:pt x="988" y="2648"/>
                        <a:pt x="370" y="355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2" name="Freeform 5251">
                  <a:extLst>
                    <a:ext uri="{FF2B5EF4-FFF2-40B4-BE49-F238E27FC236}">
                      <a16:creationId xmlns:a16="http://schemas.microsoft.com/office/drawing/2014/main" id="{A3E96635-0FD8-3669-69C8-E85D70050AE4}"/>
                    </a:ext>
                  </a:extLst>
                </p:cNvPr>
                <p:cNvSpPr/>
                <p:nvPr/>
              </p:nvSpPr>
              <p:spPr>
                <a:xfrm rot="-780000">
                  <a:off x="1748685" y="4104335"/>
                  <a:ext cx="753" cy="794"/>
                </a:xfrm>
                <a:custGeom>
                  <a:avLst/>
                  <a:gdLst>
                    <a:gd name="connsiteX0" fmla="*/ 428 w 753"/>
                    <a:gd name="connsiteY0" fmla="*/ 1493 h 794"/>
                    <a:gd name="connsiteX1" fmla="*/ 1120 w 753"/>
                    <a:gd name="connsiteY1" fmla="*/ 699 h 794"/>
                    <a:gd name="connsiteX2" fmla="*/ 428 w 753"/>
                    <a:gd name="connsiteY2" fmla="*/ 1493 h 794"/>
                  </a:gdLst>
                  <a:ahLst/>
                  <a:cxnLst>
                    <a:cxn ang="0">
                      <a:pos x="connsiteX0" y="connsiteY0"/>
                    </a:cxn>
                    <a:cxn ang="0">
                      <a:pos x="connsiteX1" y="connsiteY1"/>
                    </a:cxn>
                    <a:cxn ang="0">
                      <a:pos x="connsiteX2" y="connsiteY2"/>
                    </a:cxn>
                  </a:cxnLst>
                  <a:rect l="l" t="t" r="r" b="b"/>
                  <a:pathLst>
                    <a:path w="753" h="794">
                      <a:moveTo>
                        <a:pt x="428" y="1493"/>
                      </a:moveTo>
                      <a:lnTo>
                        <a:pt x="1120" y="699"/>
                      </a:lnTo>
                      <a:cubicBezTo>
                        <a:pt x="428" y="750"/>
                        <a:pt x="256" y="945"/>
                        <a:pt x="428" y="14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3" name="Freeform 5252">
                  <a:extLst>
                    <a:ext uri="{FF2B5EF4-FFF2-40B4-BE49-F238E27FC236}">
                      <a16:creationId xmlns:a16="http://schemas.microsoft.com/office/drawing/2014/main" id="{473B8B03-3AB9-8613-8E93-C74C68E78340}"/>
                    </a:ext>
                  </a:extLst>
                </p:cNvPr>
                <p:cNvSpPr/>
                <p:nvPr/>
              </p:nvSpPr>
              <p:spPr>
                <a:xfrm rot="-780000">
                  <a:off x="1752466" y="4103957"/>
                  <a:ext cx="617" cy="240"/>
                </a:xfrm>
                <a:custGeom>
                  <a:avLst/>
                  <a:gdLst>
                    <a:gd name="connsiteX0" fmla="*/ 985 w 617"/>
                    <a:gd name="connsiteY0" fmla="*/ 922 h 240"/>
                    <a:gd name="connsiteX1" fmla="*/ 367 w 617"/>
                    <a:gd name="connsiteY1" fmla="*/ 699 h 240"/>
                    <a:gd name="connsiteX2" fmla="*/ 985 w 617"/>
                    <a:gd name="connsiteY2" fmla="*/ 922 h 240"/>
                  </a:gdLst>
                  <a:ahLst/>
                  <a:cxnLst>
                    <a:cxn ang="0">
                      <a:pos x="connsiteX0" y="connsiteY0"/>
                    </a:cxn>
                    <a:cxn ang="0">
                      <a:pos x="connsiteX1" y="connsiteY1"/>
                    </a:cxn>
                    <a:cxn ang="0">
                      <a:pos x="connsiteX2" y="connsiteY2"/>
                    </a:cxn>
                  </a:cxnLst>
                  <a:rect l="l" t="t" r="r" b="b"/>
                  <a:pathLst>
                    <a:path w="617" h="240">
                      <a:moveTo>
                        <a:pt x="985" y="922"/>
                      </a:moveTo>
                      <a:lnTo>
                        <a:pt x="367" y="699"/>
                      </a:lnTo>
                      <a:cubicBezTo>
                        <a:pt x="509" y="891"/>
                        <a:pt x="752" y="979"/>
                        <a:pt x="985" y="92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4" name="Freeform 5253">
                  <a:extLst>
                    <a:ext uri="{FF2B5EF4-FFF2-40B4-BE49-F238E27FC236}">
                      <a16:creationId xmlns:a16="http://schemas.microsoft.com/office/drawing/2014/main" id="{03602B63-4A5E-172F-E318-47052B99B169}"/>
                    </a:ext>
                  </a:extLst>
                </p:cNvPr>
                <p:cNvSpPr/>
                <p:nvPr/>
              </p:nvSpPr>
              <p:spPr>
                <a:xfrm rot="-780000">
                  <a:off x="1765546" y="4102218"/>
                  <a:ext cx="5699" cy="4911"/>
                </a:xfrm>
                <a:custGeom>
                  <a:avLst/>
                  <a:gdLst>
                    <a:gd name="connsiteX0" fmla="*/ 495 w 5699"/>
                    <a:gd name="connsiteY0" fmla="*/ 698 h 4911"/>
                    <a:gd name="connsiteX1" fmla="*/ 592 w 5699"/>
                    <a:gd name="connsiteY1" fmla="*/ 1841 h 4911"/>
                    <a:gd name="connsiteX2" fmla="*/ 369 w 5699"/>
                    <a:gd name="connsiteY2" fmla="*/ 3626 h 4911"/>
                    <a:gd name="connsiteX3" fmla="*/ 1512 w 5699"/>
                    <a:gd name="connsiteY3" fmla="*/ 4392 h 4911"/>
                    <a:gd name="connsiteX4" fmla="*/ 3421 w 5699"/>
                    <a:gd name="connsiteY4" fmla="*/ 5609 h 4911"/>
                    <a:gd name="connsiteX5" fmla="*/ 5553 w 5699"/>
                    <a:gd name="connsiteY5" fmla="*/ 3128 h 4911"/>
                    <a:gd name="connsiteX6" fmla="*/ 6068 w 5699"/>
                    <a:gd name="connsiteY6" fmla="*/ 2743 h 4911"/>
                    <a:gd name="connsiteX7" fmla="*/ 495 w 5699"/>
                    <a:gd name="connsiteY7" fmla="*/ 698 h 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9" h="4911">
                      <a:moveTo>
                        <a:pt x="495" y="698"/>
                      </a:moveTo>
                      <a:cubicBezTo>
                        <a:pt x="595" y="1071"/>
                        <a:pt x="628" y="1458"/>
                        <a:pt x="592" y="1841"/>
                      </a:cubicBezTo>
                      <a:cubicBezTo>
                        <a:pt x="555" y="2440"/>
                        <a:pt x="480" y="3036"/>
                        <a:pt x="369" y="3626"/>
                      </a:cubicBezTo>
                      <a:cubicBezTo>
                        <a:pt x="771" y="3850"/>
                        <a:pt x="1153" y="4106"/>
                        <a:pt x="1512" y="4392"/>
                      </a:cubicBezTo>
                      <a:cubicBezTo>
                        <a:pt x="2078" y="4899"/>
                        <a:pt x="2723" y="5310"/>
                        <a:pt x="3421" y="5609"/>
                      </a:cubicBezTo>
                      <a:cubicBezTo>
                        <a:pt x="4039" y="4707"/>
                        <a:pt x="4753" y="3875"/>
                        <a:pt x="5553" y="3128"/>
                      </a:cubicBezTo>
                      <a:cubicBezTo>
                        <a:pt x="5712" y="2984"/>
                        <a:pt x="5885" y="2855"/>
                        <a:pt x="6068" y="2743"/>
                      </a:cubicBezTo>
                      <a:cubicBezTo>
                        <a:pt x="4520" y="1408"/>
                        <a:pt x="2539" y="682"/>
                        <a:pt x="495" y="69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5" name="Freeform 5254">
                  <a:extLst>
                    <a:ext uri="{FF2B5EF4-FFF2-40B4-BE49-F238E27FC236}">
                      <a16:creationId xmlns:a16="http://schemas.microsoft.com/office/drawing/2014/main" id="{30238ED8-4EC6-4F43-E035-CCFB0C201C02}"/>
                    </a:ext>
                  </a:extLst>
                </p:cNvPr>
                <p:cNvSpPr/>
                <p:nvPr/>
              </p:nvSpPr>
              <p:spPr>
                <a:xfrm rot="-780000">
                  <a:off x="1748899" y="4103661"/>
                  <a:ext cx="6391" cy="2801"/>
                </a:xfrm>
                <a:custGeom>
                  <a:avLst/>
                  <a:gdLst>
                    <a:gd name="connsiteX0" fmla="*/ 1058 w 6391"/>
                    <a:gd name="connsiteY0" fmla="*/ 699 h 2801"/>
                    <a:gd name="connsiteX1" fmla="*/ 366 w 6391"/>
                    <a:gd name="connsiteY1" fmla="*/ 1493 h 2801"/>
                    <a:gd name="connsiteX2" fmla="*/ 613 w 6391"/>
                    <a:gd name="connsiteY2" fmla="*/ 2111 h 2801"/>
                    <a:gd name="connsiteX3" fmla="*/ 2842 w 6391"/>
                    <a:gd name="connsiteY3" fmla="*/ 3203 h 2801"/>
                    <a:gd name="connsiteX4" fmla="*/ 4477 w 6391"/>
                    <a:gd name="connsiteY4" fmla="*/ 3352 h 2801"/>
                    <a:gd name="connsiteX5" fmla="*/ 6409 w 6391"/>
                    <a:gd name="connsiteY5" fmla="*/ 3500 h 2801"/>
                    <a:gd name="connsiteX6" fmla="*/ 6758 w 6391"/>
                    <a:gd name="connsiteY6" fmla="*/ 2311 h 2801"/>
                    <a:gd name="connsiteX7" fmla="*/ 6586 w 6391"/>
                    <a:gd name="connsiteY7" fmla="*/ 2213 h 2801"/>
                    <a:gd name="connsiteX8" fmla="*/ 4774 w 6391"/>
                    <a:gd name="connsiteY8" fmla="*/ 1396 h 2801"/>
                    <a:gd name="connsiteX9" fmla="*/ 4156 w 6391"/>
                    <a:gd name="connsiteY9" fmla="*/ 1172 h 2801"/>
                    <a:gd name="connsiteX10" fmla="*/ 1653 w 6391"/>
                    <a:gd name="connsiteY10" fmla="*/ 708 h 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1" h="2801">
                      <a:moveTo>
                        <a:pt x="1058" y="699"/>
                      </a:moveTo>
                      <a:lnTo>
                        <a:pt x="366" y="1493"/>
                      </a:lnTo>
                      <a:lnTo>
                        <a:pt x="613" y="2111"/>
                      </a:lnTo>
                      <a:cubicBezTo>
                        <a:pt x="910" y="2831"/>
                        <a:pt x="1829" y="3040"/>
                        <a:pt x="2842" y="3203"/>
                      </a:cubicBezTo>
                      <a:cubicBezTo>
                        <a:pt x="3385" y="3277"/>
                        <a:pt x="3957" y="3328"/>
                        <a:pt x="4477" y="3352"/>
                      </a:cubicBezTo>
                      <a:cubicBezTo>
                        <a:pt x="5124" y="3351"/>
                        <a:pt x="5770" y="3401"/>
                        <a:pt x="6409" y="3500"/>
                      </a:cubicBezTo>
                      <a:cubicBezTo>
                        <a:pt x="6535" y="3003"/>
                        <a:pt x="6655" y="2608"/>
                        <a:pt x="6758" y="2311"/>
                      </a:cubicBezTo>
                      <a:lnTo>
                        <a:pt x="6586" y="2213"/>
                      </a:lnTo>
                      <a:cubicBezTo>
                        <a:pt x="5999" y="1905"/>
                        <a:pt x="5393" y="1632"/>
                        <a:pt x="4774" y="1396"/>
                      </a:cubicBezTo>
                      <a:cubicBezTo>
                        <a:pt x="4542" y="1453"/>
                        <a:pt x="4298" y="1365"/>
                        <a:pt x="4156" y="1172"/>
                      </a:cubicBezTo>
                      <a:cubicBezTo>
                        <a:pt x="3351" y="890"/>
                        <a:pt x="2506" y="733"/>
                        <a:pt x="1653" y="7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6" name="Freeform 5255">
                  <a:extLst>
                    <a:ext uri="{FF2B5EF4-FFF2-40B4-BE49-F238E27FC236}">
                      <a16:creationId xmlns:a16="http://schemas.microsoft.com/office/drawing/2014/main" id="{23A425EC-DE23-0B5F-8905-0CCA75445BCF}"/>
                    </a:ext>
                  </a:extLst>
                </p:cNvPr>
                <p:cNvSpPr/>
                <p:nvPr/>
              </p:nvSpPr>
              <p:spPr>
                <a:xfrm rot="-780000">
                  <a:off x="1744966" y="4022455"/>
                  <a:ext cx="11175" cy="9097"/>
                </a:xfrm>
                <a:custGeom>
                  <a:avLst/>
                  <a:gdLst>
                    <a:gd name="connsiteX0" fmla="*/ 5321 w 11175"/>
                    <a:gd name="connsiteY0" fmla="*/ 5400 h 9097"/>
                    <a:gd name="connsiteX1" fmla="*/ 6115 w 11175"/>
                    <a:gd name="connsiteY1" fmla="*/ 4257 h 9097"/>
                    <a:gd name="connsiteX2" fmla="*/ 11294 w 11175"/>
                    <a:gd name="connsiteY2" fmla="*/ 1679 h 9097"/>
                    <a:gd name="connsiteX3" fmla="*/ 11540 w 11175"/>
                    <a:gd name="connsiteY3" fmla="*/ 884 h 9097"/>
                    <a:gd name="connsiteX4" fmla="*/ 9854 w 11175"/>
                    <a:gd name="connsiteY4" fmla="*/ 684 h 9097"/>
                    <a:gd name="connsiteX5" fmla="*/ 2195 w 11175"/>
                    <a:gd name="connsiteY5" fmla="*/ 2125 h 9097"/>
                    <a:gd name="connsiteX6" fmla="*/ 1921 w 11175"/>
                    <a:gd name="connsiteY6" fmla="*/ 2743 h 9097"/>
                    <a:gd name="connsiteX7" fmla="*/ 1921 w 11175"/>
                    <a:gd name="connsiteY7" fmla="*/ 3932 h 9097"/>
                    <a:gd name="connsiteX8" fmla="*/ 481 w 11175"/>
                    <a:gd name="connsiteY8" fmla="*/ 5767 h 9097"/>
                    <a:gd name="connsiteX9" fmla="*/ 1670 w 11175"/>
                    <a:gd name="connsiteY9" fmla="*/ 6882 h 9097"/>
                    <a:gd name="connsiteX10" fmla="*/ 5883 w 11175"/>
                    <a:gd name="connsiteY10" fmla="*/ 8718 h 9097"/>
                    <a:gd name="connsiteX11" fmla="*/ 7964 w 11175"/>
                    <a:gd name="connsiteY11" fmla="*/ 9782 h 9097"/>
                    <a:gd name="connsiteX12" fmla="*/ 8410 w 11175"/>
                    <a:gd name="connsiteY12" fmla="*/ 8030 h 9097"/>
                    <a:gd name="connsiteX13" fmla="*/ 5321 w 11175"/>
                    <a:gd name="connsiteY13" fmla="*/ 5400 h 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75" h="9097">
                      <a:moveTo>
                        <a:pt x="5321" y="5400"/>
                      </a:moveTo>
                      <a:cubicBezTo>
                        <a:pt x="5363" y="4905"/>
                        <a:pt x="5666" y="4469"/>
                        <a:pt x="6115" y="4257"/>
                      </a:cubicBezTo>
                      <a:cubicBezTo>
                        <a:pt x="7778" y="3365"/>
                        <a:pt x="9613" y="2547"/>
                        <a:pt x="11294" y="1679"/>
                      </a:cubicBezTo>
                      <a:cubicBezTo>
                        <a:pt x="11591" y="1507"/>
                        <a:pt x="11466" y="1158"/>
                        <a:pt x="11540" y="884"/>
                      </a:cubicBezTo>
                      <a:cubicBezTo>
                        <a:pt x="10988" y="753"/>
                        <a:pt x="10422" y="686"/>
                        <a:pt x="9854" y="684"/>
                      </a:cubicBezTo>
                      <a:cubicBezTo>
                        <a:pt x="7253" y="1149"/>
                        <a:pt x="4745" y="1614"/>
                        <a:pt x="2195" y="2125"/>
                      </a:cubicBezTo>
                      <a:cubicBezTo>
                        <a:pt x="1921" y="2176"/>
                        <a:pt x="1949" y="2520"/>
                        <a:pt x="1921" y="2743"/>
                      </a:cubicBezTo>
                      <a:cubicBezTo>
                        <a:pt x="1898" y="3137"/>
                        <a:pt x="2121" y="3584"/>
                        <a:pt x="1921" y="3932"/>
                      </a:cubicBezTo>
                      <a:cubicBezTo>
                        <a:pt x="1478" y="4572"/>
                        <a:pt x="998" y="5185"/>
                        <a:pt x="481" y="5767"/>
                      </a:cubicBezTo>
                      <a:cubicBezTo>
                        <a:pt x="133" y="6232"/>
                        <a:pt x="579" y="6636"/>
                        <a:pt x="1670" y="6882"/>
                      </a:cubicBezTo>
                      <a:cubicBezTo>
                        <a:pt x="3161" y="7273"/>
                        <a:pt x="4582" y="7892"/>
                        <a:pt x="5883" y="8718"/>
                      </a:cubicBezTo>
                      <a:cubicBezTo>
                        <a:pt x="6529" y="9089"/>
                        <a:pt x="7249" y="9438"/>
                        <a:pt x="7964" y="9782"/>
                      </a:cubicBezTo>
                      <a:cubicBezTo>
                        <a:pt x="7983" y="9172"/>
                        <a:pt x="8135" y="8574"/>
                        <a:pt x="8410" y="8030"/>
                      </a:cubicBezTo>
                      <a:cubicBezTo>
                        <a:pt x="6236" y="7356"/>
                        <a:pt x="5372" y="6613"/>
                        <a:pt x="5321" y="54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7" name="Freeform 5256">
                  <a:extLst>
                    <a:ext uri="{FF2B5EF4-FFF2-40B4-BE49-F238E27FC236}">
                      <a16:creationId xmlns:a16="http://schemas.microsoft.com/office/drawing/2014/main" id="{D2F21E49-E329-1970-27E8-12426F5BC21B}"/>
                    </a:ext>
                  </a:extLst>
                </p:cNvPr>
                <p:cNvSpPr/>
                <p:nvPr/>
              </p:nvSpPr>
              <p:spPr>
                <a:xfrm rot="-780000">
                  <a:off x="1756144" y="4029084"/>
                  <a:ext cx="4733" cy="2397"/>
                </a:xfrm>
                <a:custGeom>
                  <a:avLst/>
                  <a:gdLst>
                    <a:gd name="connsiteX0" fmla="*/ 3962 w 4733"/>
                    <a:gd name="connsiteY0" fmla="*/ 1303 h 2397"/>
                    <a:gd name="connsiteX1" fmla="*/ 1705 w 4733"/>
                    <a:gd name="connsiteY1" fmla="*/ 685 h 2397"/>
                    <a:gd name="connsiteX2" fmla="*/ 367 w 4733"/>
                    <a:gd name="connsiteY2" fmla="*/ 2618 h 2397"/>
                    <a:gd name="connsiteX3" fmla="*/ 1384 w 4733"/>
                    <a:gd name="connsiteY3" fmla="*/ 3083 h 2397"/>
                    <a:gd name="connsiteX4" fmla="*/ 5100 w 4733"/>
                    <a:gd name="connsiteY4" fmla="*/ 2116 h 2397"/>
                    <a:gd name="connsiteX5" fmla="*/ 3962 w 4733"/>
                    <a:gd name="connsiteY5" fmla="*/ 1303 h 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3" h="2397">
                      <a:moveTo>
                        <a:pt x="3962" y="1303"/>
                      </a:moveTo>
                      <a:cubicBezTo>
                        <a:pt x="3219" y="1080"/>
                        <a:pt x="2476" y="881"/>
                        <a:pt x="1705" y="685"/>
                      </a:cubicBezTo>
                      <a:cubicBezTo>
                        <a:pt x="1282" y="1331"/>
                        <a:pt x="836" y="2000"/>
                        <a:pt x="367" y="2618"/>
                      </a:cubicBezTo>
                      <a:lnTo>
                        <a:pt x="1384" y="3083"/>
                      </a:lnTo>
                      <a:cubicBezTo>
                        <a:pt x="2722" y="2762"/>
                        <a:pt x="3939" y="2465"/>
                        <a:pt x="5100" y="2116"/>
                      </a:cubicBezTo>
                      <a:cubicBezTo>
                        <a:pt x="4779" y="1772"/>
                        <a:pt x="4392" y="1496"/>
                        <a:pt x="3962" y="130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8" name="Freeform 5257">
                  <a:extLst>
                    <a:ext uri="{FF2B5EF4-FFF2-40B4-BE49-F238E27FC236}">
                      <a16:creationId xmlns:a16="http://schemas.microsoft.com/office/drawing/2014/main" id="{37961910-6EAF-DB14-4AC7-3016F6F5F566}"/>
                    </a:ext>
                  </a:extLst>
                </p:cNvPr>
                <p:cNvSpPr/>
                <p:nvPr/>
              </p:nvSpPr>
              <p:spPr>
                <a:xfrm rot="-780000">
                  <a:off x="1753427" y="4028782"/>
                  <a:ext cx="3966" cy="2927"/>
                </a:xfrm>
                <a:custGeom>
                  <a:avLst/>
                  <a:gdLst>
                    <a:gd name="connsiteX0" fmla="*/ 1481 w 3966"/>
                    <a:gd name="connsiteY0" fmla="*/ 885 h 2927"/>
                    <a:gd name="connsiteX1" fmla="*/ 789 w 3966"/>
                    <a:gd name="connsiteY1" fmla="*/ 685 h 2927"/>
                    <a:gd name="connsiteX2" fmla="*/ 366 w 3966"/>
                    <a:gd name="connsiteY2" fmla="*/ 2446 h 2927"/>
                    <a:gd name="connsiteX3" fmla="*/ 2995 w 3966"/>
                    <a:gd name="connsiteY3" fmla="*/ 3612 h 2927"/>
                    <a:gd name="connsiteX4" fmla="*/ 4333 w 3966"/>
                    <a:gd name="connsiteY4" fmla="*/ 1680 h 2927"/>
                    <a:gd name="connsiteX5" fmla="*/ 1481 w 3966"/>
                    <a:gd name="connsiteY5" fmla="*/ 885 h 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6" h="2927">
                      <a:moveTo>
                        <a:pt x="1481" y="885"/>
                      </a:moveTo>
                      <a:lnTo>
                        <a:pt x="789" y="685"/>
                      </a:lnTo>
                      <a:cubicBezTo>
                        <a:pt x="521" y="1235"/>
                        <a:pt x="377" y="1835"/>
                        <a:pt x="366" y="2446"/>
                      </a:cubicBezTo>
                      <a:cubicBezTo>
                        <a:pt x="1207" y="2818"/>
                        <a:pt x="2076" y="3213"/>
                        <a:pt x="2995" y="3612"/>
                      </a:cubicBezTo>
                      <a:cubicBezTo>
                        <a:pt x="3460" y="2995"/>
                        <a:pt x="3924" y="2321"/>
                        <a:pt x="4333" y="1680"/>
                      </a:cubicBezTo>
                      <a:cubicBezTo>
                        <a:pt x="3390" y="1410"/>
                        <a:pt x="2424" y="1159"/>
                        <a:pt x="1481" y="8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59" name="Freeform 5258">
                  <a:extLst>
                    <a:ext uri="{FF2B5EF4-FFF2-40B4-BE49-F238E27FC236}">
                      <a16:creationId xmlns:a16="http://schemas.microsoft.com/office/drawing/2014/main" id="{EB25B935-CE44-594A-195E-D7C3E2BBCF7C}"/>
                    </a:ext>
                  </a:extLst>
                </p:cNvPr>
                <p:cNvSpPr/>
                <p:nvPr/>
              </p:nvSpPr>
              <p:spPr>
                <a:xfrm rot="-780000">
                  <a:off x="1770194" y="4121067"/>
                  <a:ext cx="4561" cy="2160"/>
                </a:xfrm>
                <a:custGeom>
                  <a:avLst/>
                  <a:gdLst>
                    <a:gd name="connsiteX0" fmla="*/ 2182 w 4561"/>
                    <a:gd name="connsiteY0" fmla="*/ 2839 h 2160"/>
                    <a:gd name="connsiteX1" fmla="*/ 2405 w 4561"/>
                    <a:gd name="connsiteY1" fmla="*/ 2862 h 2160"/>
                    <a:gd name="connsiteX2" fmla="*/ 4931 w 4561"/>
                    <a:gd name="connsiteY2" fmla="*/ 1124 h 2160"/>
                    <a:gd name="connsiteX3" fmla="*/ 4806 w 4561"/>
                    <a:gd name="connsiteY3" fmla="*/ 1199 h 2160"/>
                    <a:gd name="connsiteX4" fmla="*/ 1434 w 4561"/>
                    <a:gd name="connsiteY4" fmla="*/ 850 h 2160"/>
                    <a:gd name="connsiteX5" fmla="*/ 1039 w 4561"/>
                    <a:gd name="connsiteY5" fmla="*/ 701 h 2160"/>
                    <a:gd name="connsiteX6" fmla="*/ 370 w 4561"/>
                    <a:gd name="connsiteY6" fmla="*/ 2709 h 2160"/>
                    <a:gd name="connsiteX7" fmla="*/ 2182 w 4561"/>
                    <a:gd name="connsiteY7" fmla="*/ 2839 h 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1" h="2160">
                      <a:moveTo>
                        <a:pt x="2182" y="2839"/>
                      </a:moveTo>
                      <a:lnTo>
                        <a:pt x="2405" y="2862"/>
                      </a:lnTo>
                      <a:cubicBezTo>
                        <a:pt x="3245" y="2290"/>
                        <a:pt x="4114" y="1719"/>
                        <a:pt x="4931" y="1124"/>
                      </a:cubicBezTo>
                      <a:lnTo>
                        <a:pt x="4806" y="1199"/>
                      </a:lnTo>
                      <a:cubicBezTo>
                        <a:pt x="3676" y="1488"/>
                        <a:pt x="2480" y="1364"/>
                        <a:pt x="1434" y="850"/>
                      </a:cubicBezTo>
                      <a:lnTo>
                        <a:pt x="1039" y="701"/>
                      </a:lnTo>
                      <a:cubicBezTo>
                        <a:pt x="757" y="1349"/>
                        <a:pt x="533" y="2021"/>
                        <a:pt x="370" y="2709"/>
                      </a:cubicBezTo>
                      <a:cubicBezTo>
                        <a:pt x="942" y="2704"/>
                        <a:pt x="1587" y="2778"/>
                        <a:pt x="2182" y="28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0" name="Freeform 5259">
                  <a:extLst>
                    <a:ext uri="{FF2B5EF4-FFF2-40B4-BE49-F238E27FC236}">
                      <a16:creationId xmlns:a16="http://schemas.microsoft.com/office/drawing/2014/main" id="{687FB9D5-826D-0C31-6291-C7EC64A38C58}"/>
                    </a:ext>
                  </a:extLst>
                </p:cNvPr>
                <p:cNvSpPr/>
                <p:nvPr/>
              </p:nvSpPr>
              <p:spPr>
                <a:xfrm rot="-780000">
                  <a:off x="1766513" y="4120955"/>
                  <a:ext cx="4324" cy="3150"/>
                </a:xfrm>
                <a:custGeom>
                  <a:avLst/>
                  <a:gdLst>
                    <a:gd name="connsiteX0" fmla="*/ 370 w 4324"/>
                    <a:gd name="connsiteY0" fmla="*/ 1599 h 3150"/>
                    <a:gd name="connsiteX1" fmla="*/ 834 w 4324"/>
                    <a:gd name="connsiteY1" fmla="*/ 2965 h 3150"/>
                    <a:gd name="connsiteX2" fmla="*/ 3156 w 4324"/>
                    <a:gd name="connsiteY2" fmla="*/ 3732 h 3150"/>
                    <a:gd name="connsiteX3" fmla="*/ 4025 w 4324"/>
                    <a:gd name="connsiteY3" fmla="*/ 3680 h 3150"/>
                    <a:gd name="connsiteX4" fmla="*/ 4694 w 4324"/>
                    <a:gd name="connsiteY4" fmla="*/ 1673 h 3150"/>
                    <a:gd name="connsiteX5" fmla="*/ 3505 w 4324"/>
                    <a:gd name="connsiteY5" fmla="*/ 1209 h 3150"/>
                    <a:gd name="connsiteX6" fmla="*/ 370 w 4324"/>
                    <a:gd name="connsiteY6" fmla="*/ 1599 h 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 h="3150">
                      <a:moveTo>
                        <a:pt x="370" y="1599"/>
                      </a:moveTo>
                      <a:cubicBezTo>
                        <a:pt x="434" y="2080"/>
                        <a:pt x="592" y="2544"/>
                        <a:pt x="834" y="2965"/>
                      </a:cubicBezTo>
                      <a:cubicBezTo>
                        <a:pt x="1337" y="3729"/>
                        <a:pt x="2298" y="4046"/>
                        <a:pt x="3156" y="3732"/>
                      </a:cubicBezTo>
                      <a:cubicBezTo>
                        <a:pt x="3444" y="3687"/>
                        <a:pt x="3735" y="3671"/>
                        <a:pt x="4025" y="3680"/>
                      </a:cubicBezTo>
                      <a:cubicBezTo>
                        <a:pt x="4188" y="2993"/>
                        <a:pt x="4412" y="2321"/>
                        <a:pt x="4694" y="1673"/>
                      </a:cubicBezTo>
                      <a:lnTo>
                        <a:pt x="3505" y="1209"/>
                      </a:lnTo>
                      <a:cubicBezTo>
                        <a:pt x="1461" y="433"/>
                        <a:pt x="690" y="535"/>
                        <a:pt x="370" y="159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1" name="Freeform 5260">
                  <a:extLst>
                    <a:ext uri="{FF2B5EF4-FFF2-40B4-BE49-F238E27FC236}">
                      <a16:creationId xmlns:a16="http://schemas.microsoft.com/office/drawing/2014/main" id="{D59E8DC7-D4DE-5A08-F36C-FC32463036B7}"/>
                    </a:ext>
                  </a:extLst>
                </p:cNvPr>
                <p:cNvSpPr/>
                <p:nvPr/>
              </p:nvSpPr>
              <p:spPr>
                <a:xfrm rot="-780000">
                  <a:off x="1771131" y="4096964"/>
                  <a:ext cx="760" cy="929"/>
                </a:xfrm>
                <a:custGeom>
                  <a:avLst/>
                  <a:gdLst>
                    <a:gd name="connsiteX0" fmla="*/ 370 w 760"/>
                    <a:gd name="connsiteY0" fmla="*/ 697 h 929"/>
                    <a:gd name="connsiteX1" fmla="*/ 616 w 760"/>
                    <a:gd name="connsiteY1" fmla="*/ 1626 h 929"/>
                    <a:gd name="connsiteX2" fmla="*/ 370 w 760"/>
                    <a:gd name="connsiteY2" fmla="*/ 697 h 929"/>
                  </a:gdLst>
                  <a:ahLst/>
                  <a:cxnLst>
                    <a:cxn ang="0">
                      <a:pos x="connsiteX0" y="connsiteY0"/>
                    </a:cxn>
                    <a:cxn ang="0">
                      <a:pos x="connsiteX1" y="connsiteY1"/>
                    </a:cxn>
                    <a:cxn ang="0">
                      <a:pos x="connsiteX2" y="connsiteY2"/>
                    </a:cxn>
                  </a:cxnLst>
                  <a:rect l="l" t="t" r="r" b="b"/>
                  <a:pathLst>
                    <a:path w="760" h="929">
                      <a:moveTo>
                        <a:pt x="370" y="697"/>
                      </a:moveTo>
                      <a:cubicBezTo>
                        <a:pt x="445" y="995"/>
                        <a:pt x="519" y="1315"/>
                        <a:pt x="616" y="1626"/>
                      </a:cubicBezTo>
                      <a:cubicBezTo>
                        <a:pt x="1360" y="1315"/>
                        <a:pt x="1313" y="1092"/>
                        <a:pt x="370" y="69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2" name="Freeform 5261">
                  <a:extLst>
                    <a:ext uri="{FF2B5EF4-FFF2-40B4-BE49-F238E27FC236}">
                      <a16:creationId xmlns:a16="http://schemas.microsoft.com/office/drawing/2014/main" id="{244A7186-490B-F6A7-909D-5410D44C2EF6}"/>
                    </a:ext>
                  </a:extLst>
                </p:cNvPr>
                <p:cNvSpPr/>
                <p:nvPr/>
              </p:nvSpPr>
              <p:spPr>
                <a:xfrm rot="-780000">
                  <a:off x="1758377" y="4094650"/>
                  <a:ext cx="9219" cy="3452"/>
                </a:xfrm>
                <a:custGeom>
                  <a:avLst/>
                  <a:gdLst>
                    <a:gd name="connsiteX0" fmla="*/ 3591 w 9219"/>
                    <a:gd name="connsiteY0" fmla="*/ 1529 h 3452"/>
                    <a:gd name="connsiteX1" fmla="*/ 3392 w 9219"/>
                    <a:gd name="connsiteY1" fmla="*/ 1380 h 3452"/>
                    <a:gd name="connsiteX2" fmla="*/ 2797 w 9219"/>
                    <a:gd name="connsiteY2" fmla="*/ 1454 h 3452"/>
                    <a:gd name="connsiteX3" fmla="*/ 2152 w 9219"/>
                    <a:gd name="connsiteY3" fmla="*/ 1505 h 3452"/>
                    <a:gd name="connsiteX4" fmla="*/ 1385 w 9219"/>
                    <a:gd name="connsiteY4" fmla="*/ 2435 h 3452"/>
                    <a:gd name="connsiteX5" fmla="*/ 368 w 9219"/>
                    <a:gd name="connsiteY5" fmla="*/ 3601 h 3452"/>
                    <a:gd name="connsiteX6" fmla="*/ 2797 w 9219"/>
                    <a:gd name="connsiteY6" fmla="*/ 3949 h 3452"/>
                    <a:gd name="connsiteX7" fmla="*/ 3889 w 9219"/>
                    <a:gd name="connsiteY7" fmla="*/ 4149 h 3452"/>
                    <a:gd name="connsiteX8" fmla="*/ 3986 w 9219"/>
                    <a:gd name="connsiteY8" fmla="*/ 3977 h 3452"/>
                    <a:gd name="connsiteX9" fmla="*/ 5250 w 9219"/>
                    <a:gd name="connsiteY9" fmla="*/ 3136 h 3452"/>
                    <a:gd name="connsiteX10" fmla="*/ 9588 w 9219"/>
                    <a:gd name="connsiteY10" fmla="*/ 3559 h 3452"/>
                    <a:gd name="connsiteX11" fmla="*/ 8659 w 9219"/>
                    <a:gd name="connsiteY11" fmla="*/ 2593 h 3452"/>
                    <a:gd name="connsiteX12" fmla="*/ 8194 w 9219"/>
                    <a:gd name="connsiteY12" fmla="*/ 1724 h 3452"/>
                    <a:gd name="connsiteX13" fmla="*/ 6829 w 9219"/>
                    <a:gd name="connsiteY13" fmla="*/ 734 h 3452"/>
                    <a:gd name="connsiteX14" fmla="*/ 5435 w 9219"/>
                    <a:gd name="connsiteY14" fmla="*/ 934 h 3452"/>
                    <a:gd name="connsiteX15" fmla="*/ 4841 w 9219"/>
                    <a:gd name="connsiteY15" fmla="*/ 1059 h 3452"/>
                    <a:gd name="connsiteX16" fmla="*/ 3591 w 9219"/>
                    <a:gd name="connsiteY16" fmla="*/ 1529 h 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19" h="3452">
                      <a:moveTo>
                        <a:pt x="3591" y="1529"/>
                      </a:moveTo>
                      <a:lnTo>
                        <a:pt x="3392" y="1380"/>
                      </a:lnTo>
                      <a:lnTo>
                        <a:pt x="2797" y="1454"/>
                      </a:lnTo>
                      <a:lnTo>
                        <a:pt x="2152" y="1505"/>
                      </a:lnTo>
                      <a:lnTo>
                        <a:pt x="1385" y="2435"/>
                      </a:lnTo>
                      <a:cubicBezTo>
                        <a:pt x="1077" y="2849"/>
                        <a:pt x="736" y="3239"/>
                        <a:pt x="368" y="3601"/>
                      </a:cubicBezTo>
                      <a:cubicBezTo>
                        <a:pt x="1385" y="3750"/>
                        <a:pt x="2105" y="3875"/>
                        <a:pt x="2797" y="3949"/>
                      </a:cubicBezTo>
                      <a:cubicBezTo>
                        <a:pt x="3169" y="4000"/>
                        <a:pt x="3540" y="4075"/>
                        <a:pt x="3889" y="4149"/>
                      </a:cubicBezTo>
                      <a:lnTo>
                        <a:pt x="3986" y="3977"/>
                      </a:lnTo>
                      <a:cubicBezTo>
                        <a:pt x="4307" y="3513"/>
                        <a:pt x="4976" y="3011"/>
                        <a:pt x="5250" y="3136"/>
                      </a:cubicBezTo>
                      <a:cubicBezTo>
                        <a:pt x="6620" y="3711"/>
                        <a:pt x="8132" y="3858"/>
                        <a:pt x="9588" y="3559"/>
                      </a:cubicBezTo>
                      <a:cubicBezTo>
                        <a:pt x="9201" y="3321"/>
                        <a:pt x="8881" y="2988"/>
                        <a:pt x="8659" y="2593"/>
                      </a:cubicBezTo>
                      <a:cubicBezTo>
                        <a:pt x="8560" y="2276"/>
                        <a:pt x="8403" y="1982"/>
                        <a:pt x="8194" y="1724"/>
                      </a:cubicBezTo>
                      <a:cubicBezTo>
                        <a:pt x="7812" y="1303"/>
                        <a:pt x="7347" y="966"/>
                        <a:pt x="6829" y="734"/>
                      </a:cubicBezTo>
                      <a:cubicBezTo>
                        <a:pt x="6532" y="609"/>
                        <a:pt x="5900" y="832"/>
                        <a:pt x="5435" y="934"/>
                      </a:cubicBezTo>
                      <a:lnTo>
                        <a:pt x="4841" y="1059"/>
                      </a:lnTo>
                      <a:cubicBezTo>
                        <a:pt x="4483" y="1701"/>
                        <a:pt x="4037" y="1900"/>
                        <a:pt x="3591" y="15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3" name="Freeform 5262">
                  <a:extLst>
                    <a:ext uri="{FF2B5EF4-FFF2-40B4-BE49-F238E27FC236}">
                      <a16:creationId xmlns:a16="http://schemas.microsoft.com/office/drawing/2014/main" id="{E7323CA1-9BA7-32A3-664F-7EFE616ED8A5}"/>
                    </a:ext>
                  </a:extLst>
                </p:cNvPr>
                <p:cNvSpPr/>
                <p:nvPr/>
              </p:nvSpPr>
              <p:spPr>
                <a:xfrm rot="-780000">
                  <a:off x="1756939" y="4096473"/>
                  <a:ext cx="3376" cy="2101"/>
                </a:xfrm>
                <a:custGeom>
                  <a:avLst/>
                  <a:gdLst>
                    <a:gd name="connsiteX0" fmla="*/ 391 w 3376"/>
                    <a:gd name="connsiteY0" fmla="*/ 1140 h 2101"/>
                    <a:gd name="connsiteX1" fmla="*/ 368 w 3376"/>
                    <a:gd name="connsiteY1" fmla="*/ 1809 h 2101"/>
                    <a:gd name="connsiteX2" fmla="*/ 1761 w 3376"/>
                    <a:gd name="connsiteY2" fmla="*/ 2775 h 2101"/>
                    <a:gd name="connsiteX3" fmla="*/ 1961 w 3376"/>
                    <a:gd name="connsiteY3" fmla="*/ 2798 h 2101"/>
                    <a:gd name="connsiteX4" fmla="*/ 2978 w 3376"/>
                    <a:gd name="connsiteY4" fmla="*/ 1632 h 2101"/>
                    <a:gd name="connsiteX5" fmla="*/ 3744 w 3376"/>
                    <a:gd name="connsiteY5" fmla="*/ 703 h 2101"/>
                    <a:gd name="connsiteX6" fmla="*/ 1092 w 3376"/>
                    <a:gd name="connsiteY6" fmla="*/ 800 h 2101"/>
                    <a:gd name="connsiteX7" fmla="*/ 391 w 3376"/>
                    <a:gd name="connsiteY7" fmla="*/ 1140 h 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 h="2101">
                      <a:moveTo>
                        <a:pt x="391" y="1140"/>
                      </a:moveTo>
                      <a:lnTo>
                        <a:pt x="368" y="1809"/>
                      </a:lnTo>
                      <a:cubicBezTo>
                        <a:pt x="799" y="2176"/>
                        <a:pt x="1266" y="2500"/>
                        <a:pt x="1761" y="2775"/>
                      </a:cubicBezTo>
                      <a:lnTo>
                        <a:pt x="1961" y="2798"/>
                      </a:lnTo>
                      <a:cubicBezTo>
                        <a:pt x="2329" y="2436"/>
                        <a:pt x="2670" y="2047"/>
                        <a:pt x="2978" y="1632"/>
                      </a:cubicBezTo>
                      <a:lnTo>
                        <a:pt x="3744" y="703"/>
                      </a:lnTo>
                      <a:cubicBezTo>
                        <a:pt x="2859" y="683"/>
                        <a:pt x="1974" y="715"/>
                        <a:pt x="1092" y="800"/>
                      </a:cubicBezTo>
                      <a:cubicBezTo>
                        <a:pt x="829" y="840"/>
                        <a:pt x="585" y="958"/>
                        <a:pt x="391" y="11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4" name="Freeform 5263">
                  <a:extLst>
                    <a:ext uri="{FF2B5EF4-FFF2-40B4-BE49-F238E27FC236}">
                      <a16:creationId xmlns:a16="http://schemas.microsoft.com/office/drawing/2014/main" id="{56752EA9-0E5D-5240-73FA-60CB237B4650}"/>
                    </a:ext>
                  </a:extLst>
                </p:cNvPr>
                <p:cNvSpPr/>
                <p:nvPr/>
              </p:nvSpPr>
              <p:spPr>
                <a:xfrm rot="-780000">
                  <a:off x="1762346" y="4096240"/>
                  <a:ext cx="9024" cy="3380"/>
                </a:xfrm>
                <a:custGeom>
                  <a:avLst/>
                  <a:gdLst>
                    <a:gd name="connsiteX0" fmla="*/ 466 w 9024"/>
                    <a:gd name="connsiteY0" fmla="*/ 1574 h 3380"/>
                    <a:gd name="connsiteX1" fmla="*/ 369 w 9024"/>
                    <a:gd name="connsiteY1" fmla="*/ 1746 h 3380"/>
                    <a:gd name="connsiteX2" fmla="*/ 3541 w 9024"/>
                    <a:gd name="connsiteY2" fmla="*/ 3010 h 3380"/>
                    <a:gd name="connsiteX3" fmla="*/ 7856 w 9024"/>
                    <a:gd name="connsiteY3" fmla="*/ 3851 h 3380"/>
                    <a:gd name="connsiteX4" fmla="*/ 8576 w 9024"/>
                    <a:gd name="connsiteY4" fmla="*/ 3651 h 3380"/>
                    <a:gd name="connsiteX5" fmla="*/ 9393 w 9024"/>
                    <a:gd name="connsiteY5" fmla="*/ 3405 h 3380"/>
                    <a:gd name="connsiteX6" fmla="*/ 9147 w 9024"/>
                    <a:gd name="connsiteY6" fmla="*/ 2476 h 3380"/>
                    <a:gd name="connsiteX7" fmla="*/ 7754 w 9024"/>
                    <a:gd name="connsiteY7" fmla="*/ 1932 h 3380"/>
                    <a:gd name="connsiteX8" fmla="*/ 6068 w 9024"/>
                    <a:gd name="connsiteY8" fmla="*/ 1138 h 3380"/>
                    <a:gd name="connsiteX9" fmla="*/ 1730 w 9024"/>
                    <a:gd name="connsiteY9" fmla="*/ 715 h 3380"/>
                    <a:gd name="connsiteX10" fmla="*/ 466 w 9024"/>
                    <a:gd name="connsiteY10" fmla="*/ 1574 h 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24" h="3380">
                      <a:moveTo>
                        <a:pt x="466" y="1574"/>
                      </a:moveTo>
                      <a:lnTo>
                        <a:pt x="369" y="1746"/>
                      </a:lnTo>
                      <a:cubicBezTo>
                        <a:pt x="1495" y="1969"/>
                        <a:pt x="2570" y="2398"/>
                        <a:pt x="3541" y="3010"/>
                      </a:cubicBezTo>
                      <a:cubicBezTo>
                        <a:pt x="4735" y="4023"/>
                        <a:pt x="6369" y="4341"/>
                        <a:pt x="7856" y="3851"/>
                      </a:cubicBezTo>
                      <a:lnTo>
                        <a:pt x="8576" y="3651"/>
                      </a:lnTo>
                      <a:lnTo>
                        <a:pt x="9393" y="3405"/>
                      </a:lnTo>
                      <a:cubicBezTo>
                        <a:pt x="9296" y="3108"/>
                        <a:pt x="9222" y="2787"/>
                        <a:pt x="9147" y="2476"/>
                      </a:cubicBezTo>
                      <a:cubicBezTo>
                        <a:pt x="8799" y="2327"/>
                        <a:pt x="8353" y="2155"/>
                        <a:pt x="7754" y="1932"/>
                      </a:cubicBezTo>
                      <a:cubicBezTo>
                        <a:pt x="7158" y="1747"/>
                        <a:pt x="6590" y="1480"/>
                        <a:pt x="6068" y="1138"/>
                      </a:cubicBezTo>
                      <a:cubicBezTo>
                        <a:pt x="4612" y="1437"/>
                        <a:pt x="3100" y="1290"/>
                        <a:pt x="1730" y="715"/>
                      </a:cubicBezTo>
                      <a:cubicBezTo>
                        <a:pt x="1460" y="594"/>
                        <a:pt x="787" y="1110"/>
                        <a:pt x="466" y="15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5" name="Freeform 5264">
                  <a:extLst>
                    <a:ext uri="{FF2B5EF4-FFF2-40B4-BE49-F238E27FC236}">
                      <a16:creationId xmlns:a16="http://schemas.microsoft.com/office/drawing/2014/main" id="{88C3C7A1-8464-92CF-4AD0-70181FFA523A}"/>
                    </a:ext>
                  </a:extLst>
                </p:cNvPr>
                <p:cNvSpPr/>
                <p:nvPr/>
              </p:nvSpPr>
              <p:spPr>
                <a:xfrm rot="-780000">
                  <a:off x="1756796" y="4097314"/>
                  <a:ext cx="144" cy="669"/>
                </a:xfrm>
                <a:custGeom>
                  <a:avLst/>
                  <a:gdLst>
                    <a:gd name="connsiteX0" fmla="*/ 391 w 144"/>
                    <a:gd name="connsiteY0" fmla="*/ 1218 h 669"/>
                    <a:gd name="connsiteX1" fmla="*/ 489 w 144"/>
                    <a:gd name="connsiteY1" fmla="*/ 1366 h 669"/>
                    <a:gd name="connsiteX2" fmla="*/ 512 w 144"/>
                    <a:gd name="connsiteY2" fmla="*/ 697 h 669"/>
                    <a:gd name="connsiteX3" fmla="*/ 391 w 144"/>
                    <a:gd name="connsiteY3" fmla="*/ 1218 h 669"/>
                  </a:gdLst>
                  <a:ahLst/>
                  <a:cxnLst>
                    <a:cxn ang="0">
                      <a:pos x="connsiteX0" y="connsiteY0"/>
                    </a:cxn>
                    <a:cxn ang="0">
                      <a:pos x="connsiteX1" y="connsiteY1"/>
                    </a:cxn>
                    <a:cxn ang="0">
                      <a:pos x="connsiteX2" y="connsiteY2"/>
                    </a:cxn>
                    <a:cxn ang="0">
                      <a:pos x="connsiteX3" y="connsiteY3"/>
                    </a:cxn>
                  </a:cxnLst>
                  <a:rect l="l" t="t" r="r" b="b"/>
                  <a:pathLst>
                    <a:path w="144" h="669">
                      <a:moveTo>
                        <a:pt x="391" y="1218"/>
                      </a:moveTo>
                      <a:lnTo>
                        <a:pt x="489" y="1366"/>
                      </a:lnTo>
                      <a:lnTo>
                        <a:pt x="512" y="697"/>
                      </a:lnTo>
                      <a:cubicBezTo>
                        <a:pt x="381" y="836"/>
                        <a:pt x="335" y="1035"/>
                        <a:pt x="391" y="12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6" name="Freeform 5265">
                  <a:extLst>
                    <a:ext uri="{FF2B5EF4-FFF2-40B4-BE49-F238E27FC236}">
                      <a16:creationId xmlns:a16="http://schemas.microsoft.com/office/drawing/2014/main" id="{485C3915-9655-DEAF-64EB-9E0C804E9320}"/>
                    </a:ext>
                  </a:extLst>
                </p:cNvPr>
                <p:cNvSpPr/>
                <p:nvPr/>
              </p:nvSpPr>
              <p:spPr>
                <a:xfrm rot="-780000">
                  <a:off x="1761190" y="4095236"/>
                  <a:ext cx="1463" cy="650"/>
                </a:xfrm>
                <a:custGeom>
                  <a:avLst/>
                  <a:gdLst>
                    <a:gd name="connsiteX0" fmla="*/ 568 w 1463"/>
                    <a:gd name="connsiteY0" fmla="*/ 1162 h 650"/>
                    <a:gd name="connsiteX1" fmla="*/ 1832 w 1463"/>
                    <a:gd name="connsiteY1" fmla="*/ 697 h 650"/>
                    <a:gd name="connsiteX2" fmla="*/ 368 w 1463"/>
                    <a:gd name="connsiteY2" fmla="*/ 1018 h 650"/>
                  </a:gdLst>
                  <a:ahLst/>
                  <a:cxnLst>
                    <a:cxn ang="0">
                      <a:pos x="connsiteX0" y="connsiteY0"/>
                    </a:cxn>
                    <a:cxn ang="0">
                      <a:pos x="connsiteX1" y="connsiteY1"/>
                    </a:cxn>
                    <a:cxn ang="0">
                      <a:pos x="connsiteX2" y="connsiteY2"/>
                    </a:cxn>
                  </a:cxnLst>
                  <a:rect l="l" t="t" r="r" b="b"/>
                  <a:pathLst>
                    <a:path w="1463" h="650">
                      <a:moveTo>
                        <a:pt x="568" y="1162"/>
                      </a:moveTo>
                      <a:cubicBezTo>
                        <a:pt x="1033" y="1533"/>
                        <a:pt x="1460" y="1333"/>
                        <a:pt x="1832" y="697"/>
                      </a:cubicBezTo>
                      <a:cubicBezTo>
                        <a:pt x="1367" y="822"/>
                        <a:pt x="903" y="920"/>
                        <a:pt x="368" y="101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7" name="Freeform 5266">
                  <a:extLst>
                    <a:ext uri="{FF2B5EF4-FFF2-40B4-BE49-F238E27FC236}">
                      <a16:creationId xmlns:a16="http://schemas.microsoft.com/office/drawing/2014/main" id="{4330B800-2E93-1286-3535-9F8CAB2B765C}"/>
                    </a:ext>
                  </a:extLst>
                </p:cNvPr>
                <p:cNvSpPr/>
                <p:nvPr/>
              </p:nvSpPr>
              <p:spPr>
                <a:xfrm rot="-780000">
                  <a:off x="1735950" y="4039694"/>
                  <a:ext cx="4760" cy="3055"/>
                </a:xfrm>
                <a:custGeom>
                  <a:avLst/>
                  <a:gdLst>
                    <a:gd name="connsiteX0" fmla="*/ 363 w 4760"/>
                    <a:gd name="connsiteY0" fmla="*/ 3229 h 3055"/>
                    <a:gd name="connsiteX1" fmla="*/ 3239 w 4760"/>
                    <a:gd name="connsiteY1" fmla="*/ 3694 h 3055"/>
                    <a:gd name="connsiteX2" fmla="*/ 5124 w 4760"/>
                    <a:gd name="connsiteY2" fmla="*/ 3717 h 3055"/>
                    <a:gd name="connsiteX3" fmla="*/ 4195 w 4760"/>
                    <a:gd name="connsiteY3" fmla="*/ 1087 h 3055"/>
                    <a:gd name="connsiteX4" fmla="*/ 3053 w 4760"/>
                    <a:gd name="connsiteY4" fmla="*/ 739 h 3055"/>
                    <a:gd name="connsiteX5" fmla="*/ 2124 w 4760"/>
                    <a:gd name="connsiteY5" fmla="*/ 687 h 3055"/>
                    <a:gd name="connsiteX6" fmla="*/ 1135 w 4760"/>
                    <a:gd name="connsiteY6" fmla="*/ 2174 h 3055"/>
                    <a:gd name="connsiteX7" fmla="*/ 363 w 4760"/>
                    <a:gd name="connsiteY7" fmla="*/ 3229 h 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0" h="3055">
                      <a:moveTo>
                        <a:pt x="363" y="3229"/>
                      </a:moveTo>
                      <a:cubicBezTo>
                        <a:pt x="1292" y="3354"/>
                        <a:pt x="2272" y="3526"/>
                        <a:pt x="3239" y="3694"/>
                      </a:cubicBezTo>
                      <a:cubicBezTo>
                        <a:pt x="3866" y="3750"/>
                        <a:pt x="4496" y="3758"/>
                        <a:pt x="5124" y="3717"/>
                      </a:cubicBezTo>
                      <a:cubicBezTo>
                        <a:pt x="4776" y="2722"/>
                        <a:pt x="4553" y="1905"/>
                        <a:pt x="4195" y="1087"/>
                      </a:cubicBezTo>
                      <a:cubicBezTo>
                        <a:pt x="3842" y="894"/>
                        <a:pt x="3454" y="776"/>
                        <a:pt x="3053" y="739"/>
                      </a:cubicBezTo>
                      <a:lnTo>
                        <a:pt x="2124" y="687"/>
                      </a:lnTo>
                      <a:cubicBezTo>
                        <a:pt x="1855" y="1221"/>
                        <a:pt x="1523" y="1720"/>
                        <a:pt x="1135" y="2174"/>
                      </a:cubicBezTo>
                      <a:cubicBezTo>
                        <a:pt x="848" y="2503"/>
                        <a:pt x="590" y="2856"/>
                        <a:pt x="363" y="32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8" name="Freeform 5267">
                  <a:extLst>
                    <a:ext uri="{FF2B5EF4-FFF2-40B4-BE49-F238E27FC236}">
                      <a16:creationId xmlns:a16="http://schemas.microsoft.com/office/drawing/2014/main" id="{A6CC51F0-694D-C3CA-6078-0D91E457FA92}"/>
                    </a:ext>
                  </a:extLst>
                </p:cNvPr>
                <p:cNvSpPr/>
                <p:nvPr/>
              </p:nvSpPr>
              <p:spPr>
                <a:xfrm rot="-780000">
                  <a:off x="1726578" y="4039887"/>
                  <a:ext cx="8280" cy="3788"/>
                </a:xfrm>
                <a:custGeom>
                  <a:avLst/>
                  <a:gdLst>
                    <a:gd name="connsiteX0" fmla="*/ 8642 w 8280"/>
                    <a:gd name="connsiteY0" fmla="*/ 1864 h 3788"/>
                    <a:gd name="connsiteX1" fmla="*/ 5419 w 8280"/>
                    <a:gd name="connsiteY1" fmla="*/ 1195 h 3788"/>
                    <a:gd name="connsiteX2" fmla="*/ 1303 w 8280"/>
                    <a:gd name="connsiteY2" fmla="*/ 698 h 3788"/>
                    <a:gd name="connsiteX3" fmla="*/ 686 w 8280"/>
                    <a:gd name="connsiteY3" fmla="*/ 1442 h 3788"/>
                    <a:gd name="connsiteX4" fmla="*/ 2892 w 8280"/>
                    <a:gd name="connsiteY4" fmla="*/ 3523 h 3788"/>
                    <a:gd name="connsiteX5" fmla="*/ 5521 w 8280"/>
                    <a:gd name="connsiteY5" fmla="*/ 4452 h 3788"/>
                    <a:gd name="connsiteX6" fmla="*/ 7481 w 8280"/>
                    <a:gd name="connsiteY6" fmla="*/ 4476 h 3788"/>
                    <a:gd name="connsiteX7" fmla="*/ 8642 w 8280"/>
                    <a:gd name="connsiteY7" fmla="*/ 1864 h 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0" h="3788">
                      <a:moveTo>
                        <a:pt x="8642" y="1864"/>
                      </a:moveTo>
                      <a:cubicBezTo>
                        <a:pt x="7579" y="1693"/>
                        <a:pt x="6510" y="1442"/>
                        <a:pt x="5419" y="1195"/>
                      </a:cubicBezTo>
                      <a:cubicBezTo>
                        <a:pt x="4063" y="917"/>
                        <a:pt x="2687" y="751"/>
                        <a:pt x="1303" y="698"/>
                      </a:cubicBezTo>
                      <a:cubicBezTo>
                        <a:pt x="286" y="624"/>
                        <a:pt x="114" y="944"/>
                        <a:pt x="686" y="1442"/>
                      </a:cubicBezTo>
                      <a:lnTo>
                        <a:pt x="2892" y="3523"/>
                      </a:lnTo>
                      <a:cubicBezTo>
                        <a:pt x="3608" y="4174"/>
                        <a:pt x="4555" y="4509"/>
                        <a:pt x="5521" y="4452"/>
                      </a:cubicBezTo>
                      <a:cubicBezTo>
                        <a:pt x="6166" y="4429"/>
                        <a:pt x="6812" y="4452"/>
                        <a:pt x="7481" y="4476"/>
                      </a:cubicBezTo>
                      <a:cubicBezTo>
                        <a:pt x="7757" y="3560"/>
                        <a:pt x="8148" y="2683"/>
                        <a:pt x="8642" y="18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69" name="Freeform 5268">
                  <a:extLst>
                    <a:ext uri="{FF2B5EF4-FFF2-40B4-BE49-F238E27FC236}">
                      <a16:creationId xmlns:a16="http://schemas.microsoft.com/office/drawing/2014/main" id="{6E89352A-9013-BD71-B7DC-1B5FD83FD811}"/>
                    </a:ext>
                  </a:extLst>
                </p:cNvPr>
                <p:cNvSpPr/>
                <p:nvPr/>
              </p:nvSpPr>
              <p:spPr>
                <a:xfrm rot="-780000">
                  <a:off x="1733714" y="4039939"/>
                  <a:ext cx="3962" cy="2899"/>
                </a:xfrm>
                <a:custGeom>
                  <a:avLst/>
                  <a:gdLst>
                    <a:gd name="connsiteX0" fmla="*/ 363 w 3962"/>
                    <a:gd name="connsiteY0" fmla="*/ 3313 h 2899"/>
                    <a:gd name="connsiteX1" fmla="*/ 2569 w 3962"/>
                    <a:gd name="connsiteY1" fmla="*/ 3587 h 2899"/>
                    <a:gd name="connsiteX2" fmla="*/ 3336 w 3962"/>
                    <a:gd name="connsiteY2" fmla="*/ 2523 h 2899"/>
                    <a:gd name="connsiteX3" fmla="*/ 4325 w 3962"/>
                    <a:gd name="connsiteY3" fmla="*/ 1036 h 2899"/>
                    <a:gd name="connsiteX4" fmla="*/ 1538 w 3962"/>
                    <a:gd name="connsiteY4" fmla="*/ 688 h 2899"/>
                    <a:gd name="connsiteX5" fmla="*/ 363 w 3962"/>
                    <a:gd name="connsiteY5" fmla="*/ 3313 h 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2" h="2899">
                      <a:moveTo>
                        <a:pt x="363" y="3313"/>
                      </a:moveTo>
                      <a:cubicBezTo>
                        <a:pt x="1083" y="3364"/>
                        <a:pt x="1826" y="3461"/>
                        <a:pt x="2569" y="3587"/>
                      </a:cubicBezTo>
                      <a:cubicBezTo>
                        <a:pt x="2794" y="3211"/>
                        <a:pt x="3051" y="2855"/>
                        <a:pt x="3336" y="2523"/>
                      </a:cubicBezTo>
                      <a:cubicBezTo>
                        <a:pt x="3724" y="2069"/>
                        <a:pt x="4057" y="1570"/>
                        <a:pt x="4325" y="1036"/>
                      </a:cubicBezTo>
                      <a:cubicBezTo>
                        <a:pt x="3396" y="962"/>
                        <a:pt x="2439" y="836"/>
                        <a:pt x="1538" y="688"/>
                      </a:cubicBezTo>
                      <a:cubicBezTo>
                        <a:pt x="1038" y="1509"/>
                        <a:pt x="643" y="2392"/>
                        <a:pt x="363" y="331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0" name="Freeform 5269">
                  <a:extLst>
                    <a:ext uri="{FF2B5EF4-FFF2-40B4-BE49-F238E27FC236}">
                      <a16:creationId xmlns:a16="http://schemas.microsoft.com/office/drawing/2014/main" id="{5ECED660-541E-188F-37BD-2A89FDB8393D}"/>
                    </a:ext>
                  </a:extLst>
                </p:cNvPr>
                <p:cNvSpPr/>
                <p:nvPr/>
              </p:nvSpPr>
              <p:spPr>
                <a:xfrm rot="-780000">
                  <a:off x="1742980" y="4098688"/>
                  <a:ext cx="3955" cy="5849"/>
                </a:xfrm>
                <a:custGeom>
                  <a:avLst/>
                  <a:gdLst>
                    <a:gd name="connsiteX0" fmla="*/ 365 w 3955"/>
                    <a:gd name="connsiteY0" fmla="*/ 6547 h 5849"/>
                    <a:gd name="connsiteX1" fmla="*/ 514 w 3955"/>
                    <a:gd name="connsiteY1" fmla="*/ 6547 h 5849"/>
                    <a:gd name="connsiteX2" fmla="*/ 1907 w 3955"/>
                    <a:gd name="connsiteY2" fmla="*/ 6524 h 5849"/>
                    <a:gd name="connsiteX3" fmla="*/ 2836 w 3955"/>
                    <a:gd name="connsiteY3" fmla="*/ 5781 h 5849"/>
                    <a:gd name="connsiteX4" fmla="*/ 3826 w 3955"/>
                    <a:gd name="connsiteY4" fmla="*/ 2854 h 5849"/>
                    <a:gd name="connsiteX5" fmla="*/ 2785 w 3955"/>
                    <a:gd name="connsiteY5" fmla="*/ 698 h 5849"/>
                    <a:gd name="connsiteX6" fmla="*/ 365 w 3955"/>
                    <a:gd name="connsiteY6" fmla="*/ 6547 h 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 h="5849">
                      <a:moveTo>
                        <a:pt x="365" y="6547"/>
                      </a:moveTo>
                      <a:lnTo>
                        <a:pt x="514" y="6547"/>
                      </a:lnTo>
                      <a:lnTo>
                        <a:pt x="1907" y="6524"/>
                      </a:lnTo>
                      <a:cubicBezTo>
                        <a:pt x="2776" y="6524"/>
                        <a:pt x="3124" y="6278"/>
                        <a:pt x="2836" y="5781"/>
                      </a:cubicBezTo>
                      <a:cubicBezTo>
                        <a:pt x="2144" y="4489"/>
                        <a:pt x="2762" y="3625"/>
                        <a:pt x="3826" y="2854"/>
                      </a:cubicBezTo>
                      <a:cubicBezTo>
                        <a:pt x="4792" y="2185"/>
                        <a:pt x="4290" y="1339"/>
                        <a:pt x="2785" y="698"/>
                      </a:cubicBezTo>
                      <a:cubicBezTo>
                        <a:pt x="1789" y="2564"/>
                        <a:pt x="978" y="4523"/>
                        <a:pt x="365" y="65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1" name="Freeform 5270">
                  <a:extLst>
                    <a:ext uri="{FF2B5EF4-FFF2-40B4-BE49-F238E27FC236}">
                      <a16:creationId xmlns:a16="http://schemas.microsoft.com/office/drawing/2014/main" id="{E023639B-D348-39AC-0276-F022CC2198AC}"/>
                    </a:ext>
                  </a:extLst>
                </p:cNvPr>
                <p:cNvSpPr/>
                <p:nvPr/>
              </p:nvSpPr>
              <p:spPr>
                <a:xfrm rot="-780000">
                  <a:off x="1739469" y="4100018"/>
                  <a:ext cx="1189" cy="2160"/>
                </a:xfrm>
                <a:custGeom>
                  <a:avLst/>
                  <a:gdLst>
                    <a:gd name="connsiteX0" fmla="*/ 1554 w 1189"/>
                    <a:gd name="connsiteY0" fmla="*/ 698 h 2160"/>
                    <a:gd name="connsiteX1" fmla="*/ 365 w 1189"/>
                    <a:gd name="connsiteY1" fmla="*/ 1567 h 2160"/>
                    <a:gd name="connsiteX2" fmla="*/ 462 w 1189"/>
                    <a:gd name="connsiteY2" fmla="*/ 2138 h 2160"/>
                    <a:gd name="connsiteX3" fmla="*/ 708 w 1189"/>
                    <a:gd name="connsiteY3" fmla="*/ 2859 h 2160"/>
                    <a:gd name="connsiteX4" fmla="*/ 806 w 1189"/>
                    <a:gd name="connsiteY4" fmla="*/ 2659 h 2160"/>
                    <a:gd name="connsiteX5" fmla="*/ 1554 w 1189"/>
                    <a:gd name="connsiteY5" fmla="*/ 698 h 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 h="2160">
                      <a:moveTo>
                        <a:pt x="1554" y="698"/>
                      </a:moveTo>
                      <a:cubicBezTo>
                        <a:pt x="1099" y="898"/>
                        <a:pt x="694" y="1195"/>
                        <a:pt x="365" y="1567"/>
                      </a:cubicBezTo>
                      <a:cubicBezTo>
                        <a:pt x="373" y="1761"/>
                        <a:pt x="406" y="1953"/>
                        <a:pt x="462" y="2138"/>
                      </a:cubicBezTo>
                      <a:lnTo>
                        <a:pt x="708" y="2859"/>
                      </a:lnTo>
                      <a:lnTo>
                        <a:pt x="806" y="2659"/>
                      </a:lnTo>
                      <a:cubicBezTo>
                        <a:pt x="1113" y="2029"/>
                        <a:pt x="1363" y="1373"/>
                        <a:pt x="1554" y="69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2" name="Freeform 5271">
                  <a:extLst>
                    <a:ext uri="{FF2B5EF4-FFF2-40B4-BE49-F238E27FC236}">
                      <a16:creationId xmlns:a16="http://schemas.microsoft.com/office/drawing/2014/main" id="{752051E7-DD5A-B748-581B-F08D72E50C3D}"/>
                    </a:ext>
                  </a:extLst>
                </p:cNvPr>
                <p:cNvSpPr/>
                <p:nvPr/>
              </p:nvSpPr>
              <p:spPr>
                <a:xfrm rot="-780000">
                  <a:off x="1740045" y="4098652"/>
                  <a:ext cx="5360" cy="6394"/>
                </a:xfrm>
                <a:custGeom>
                  <a:avLst/>
                  <a:gdLst>
                    <a:gd name="connsiteX0" fmla="*/ 3296 w 5360"/>
                    <a:gd name="connsiteY0" fmla="*/ 7092 h 6394"/>
                    <a:gd name="connsiteX1" fmla="*/ 5725 w 5360"/>
                    <a:gd name="connsiteY1" fmla="*/ 1238 h 6394"/>
                    <a:gd name="connsiteX2" fmla="*/ 4331 w 5360"/>
                    <a:gd name="connsiteY2" fmla="*/ 774 h 6394"/>
                    <a:gd name="connsiteX3" fmla="*/ 3760 w 5360"/>
                    <a:gd name="connsiteY3" fmla="*/ 699 h 6394"/>
                    <a:gd name="connsiteX4" fmla="*/ 1205 w 5360"/>
                    <a:gd name="connsiteY4" fmla="*/ 1466 h 6394"/>
                    <a:gd name="connsiteX5" fmla="*/ 462 w 5360"/>
                    <a:gd name="connsiteY5" fmla="*/ 3427 h 6394"/>
                    <a:gd name="connsiteX6" fmla="*/ 365 w 5360"/>
                    <a:gd name="connsiteY6" fmla="*/ 3626 h 6394"/>
                    <a:gd name="connsiteX7" fmla="*/ 1331 w 5360"/>
                    <a:gd name="connsiteY7" fmla="*/ 6080 h 6394"/>
                    <a:gd name="connsiteX8" fmla="*/ 3296 w 5360"/>
                    <a:gd name="connsiteY8" fmla="*/ 7092 h 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0" h="6394">
                      <a:moveTo>
                        <a:pt x="3296" y="7092"/>
                      </a:moveTo>
                      <a:cubicBezTo>
                        <a:pt x="3912" y="5066"/>
                        <a:pt x="4725" y="3105"/>
                        <a:pt x="5725" y="1238"/>
                      </a:cubicBezTo>
                      <a:cubicBezTo>
                        <a:pt x="5277" y="1039"/>
                        <a:pt x="4810" y="883"/>
                        <a:pt x="4331" y="774"/>
                      </a:cubicBezTo>
                      <a:cubicBezTo>
                        <a:pt x="4147" y="716"/>
                        <a:pt x="3953" y="691"/>
                        <a:pt x="3760" y="699"/>
                      </a:cubicBezTo>
                      <a:cubicBezTo>
                        <a:pt x="2888" y="881"/>
                        <a:pt x="2034" y="1138"/>
                        <a:pt x="1205" y="1466"/>
                      </a:cubicBezTo>
                      <a:cubicBezTo>
                        <a:pt x="1016" y="2140"/>
                        <a:pt x="768" y="2796"/>
                        <a:pt x="462" y="3427"/>
                      </a:cubicBezTo>
                      <a:lnTo>
                        <a:pt x="365" y="3626"/>
                      </a:lnTo>
                      <a:cubicBezTo>
                        <a:pt x="685" y="4444"/>
                        <a:pt x="983" y="5262"/>
                        <a:pt x="1331" y="6080"/>
                      </a:cubicBezTo>
                      <a:cubicBezTo>
                        <a:pt x="1679" y="6897"/>
                        <a:pt x="2032" y="7065"/>
                        <a:pt x="3296" y="70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3" name="Freeform 5272">
                  <a:extLst>
                    <a:ext uri="{FF2B5EF4-FFF2-40B4-BE49-F238E27FC236}">
                      <a16:creationId xmlns:a16="http://schemas.microsoft.com/office/drawing/2014/main" id="{5F3A1CFC-B1BB-C673-8ABB-5580C8D84E95}"/>
                    </a:ext>
                  </a:extLst>
                </p:cNvPr>
                <p:cNvSpPr/>
                <p:nvPr/>
              </p:nvSpPr>
              <p:spPr>
                <a:xfrm rot="-780000">
                  <a:off x="1787235" y="4063858"/>
                  <a:ext cx="5494" cy="4813"/>
                </a:xfrm>
                <a:custGeom>
                  <a:avLst/>
                  <a:gdLst>
                    <a:gd name="connsiteX0" fmla="*/ 5050 w 5494"/>
                    <a:gd name="connsiteY0" fmla="*/ 2358 h 4813"/>
                    <a:gd name="connsiteX1" fmla="*/ 5371 w 5494"/>
                    <a:gd name="connsiteY1" fmla="*/ 1847 h 4813"/>
                    <a:gd name="connsiteX2" fmla="*/ 5868 w 5494"/>
                    <a:gd name="connsiteY2" fmla="*/ 1452 h 4813"/>
                    <a:gd name="connsiteX3" fmla="*/ 3545 w 5494"/>
                    <a:gd name="connsiteY3" fmla="*/ 932 h 4813"/>
                    <a:gd name="connsiteX4" fmla="*/ 373 w 5494"/>
                    <a:gd name="connsiteY4" fmla="*/ 1280 h 4813"/>
                    <a:gd name="connsiteX5" fmla="*/ 3099 w 5494"/>
                    <a:gd name="connsiteY5" fmla="*/ 5025 h 4813"/>
                    <a:gd name="connsiteX6" fmla="*/ 4860 w 5494"/>
                    <a:gd name="connsiteY6" fmla="*/ 5174 h 4813"/>
                    <a:gd name="connsiteX7" fmla="*/ 5603 w 5494"/>
                    <a:gd name="connsiteY7" fmla="*/ 4407 h 4813"/>
                    <a:gd name="connsiteX8" fmla="*/ 5138 w 5494"/>
                    <a:gd name="connsiteY8" fmla="*/ 3738 h 4813"/>
                    <a:gd name="connsiteX9" fmla="*/ 5050 w 5494"/>
                    <a:gd name="connsiteY9" fmla="*/ 2358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 h="4813">
                      <a:moveTo>
                        <a:pt x="5050" y="2358"/>
                      </a:moveTo>
                      <a:cubicBezTo>
                        <a:pt x="5118" y="2166"/>
                        <a:pt x="5228" y="1992"/>
                        <a:pt x="5371" y="1847"/>
                      </a:cubicBezTo>
                      <a:lnTo>
                        <a:pt x="5868" y="1452"/>
                      </a:lnTo>
                      <a:cubicBezTo>
                        <a:pt x="5101" y="1327"/>
                        <a:pt x="4279" y="1132"/>
                        <a:pt x="3545" y="932"/>
                      </a:cubicBezTo>
                      <a:cubicBezTo>
                        <a:pt x="1859" y="537"/>
                        <a:pt x="795" y="611"/>
                        <a:pt x="373" y="1280"/>
                      </a:cubicBezTo>
                      <a:cubicBezTo>
                        <a:pt x="1302" y="2470"/>
                        <a:pt x="2059" y="3761"/>
                        <a:pt x="3099" y="5025"/>
                      </a:cubicBezTo>
                      <a:cubicBezTo>
                        <a:pt x="3564" y="5569"/>
                        <a:pt x="4586" y="5694"/>
                        <a:pt x="4860" y="5174"/>
                      </a:cubicBezTo>
                      <a:cubicBezTo>
                        <a:pt x="5034" y="4856"/>
                        <a:pt x="5291" y="4591"/>
                        <a:pt x="5603" y="4407"/>
                      </a:cubicBezTo>
                      <a:cubicBezTo>
                        <a:pt x="5421" y="4205"/>
                        <a:pt x="5264" y="3980"/>
                        <a:pt x="5138" y="3738"/>
                      </a:cubicBezTo>
                      <a:cubicBezTo>
                        <a:pt x="4947" y="3303"/>
                        <a:pt x="4916" y="2814"/>
                        <a:pt x="5050" y="235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4" name="Freeform 5273">
                  <a:extLst>
                    <a:ext uri="{FF2B5EF4-FFF2-40B4-BE49-F238E27FC236}">
                      <a16:creationId xmlns:a16="http://schemas.microsoft.com/office/drawing/2014/main" id="{F517A8FE-32E9-A736-8900-7EC065AB9FF2}"/>
                    </a:ext>
                  </a:extLst>
                </p:cNvPr>
                <p:cNvSpPr/>
                <p:nvPr/>
              </p:nvSpPr>
              <p:spPr>
                <a:xfrm rot="-780000">
                  <a:off x="1793186" y="4062634"/>
                  <a:ext cx="7998" cy="2778"/>
                </a:xfrm>
                <a:custGeom>
                  <a:avLst/>
                  <a:gdLst>
                    <a:gd name="connsiteX0" fmla="*/ 7634 w 7998"/>
                    <a:gd name="connsiteY0" fmla="*/ 789 h 2778"/>
                    <a:gd name="connsiteX1" fmla="*/ 7833 w 7998"/>
                    <a:gd name="connsiteY1" fmla="*/ 937 h 2778"/>
                    <a:gd name="connsiteX2" fmla="*/ 6147 w 7998"/>
                    <a:gd name="connsiteY2" fmla="*/ 714 h 2778"/>
                    <a:gd name="connsiteX3" fmla="*/ 6124 w 7998"/>
                    <a:gd name="connsiteY3" fmla="*/ 691 h 2778"/>
                    <a:gd name="connsiteX4" fmla="*/ 1043 w 7998"/>
                    <a:gd name="connsiteY4" fmla="*/ 1114 h 2778"/>
                    <a:gd name="connsiteX5" fmla="*/ 374 w 7998"/>
                    <a:gd name="connsiteY5" fmla="*/ 1091 h 2778"/>
                    <a:gd name="connsiteX6" fmla="*/ 425 w 7998"/>
                    <a:gd name="connsiteY6" fmla="*/ 2484 h 2778"/>
                    <a:gd name="connsiteX7" fmla="*/ 448 w 7998"/>
                    <a:gd name="connsiteY7" fmla="*/ 2949 h 2778"/>
                    <a:gd name="connsiteX8" fmla="*/ 597 w 7998"/>
                    <a:gd name="connsiteY8" fmla="*/ 3297 h 2778"/>
                    <a:gd name="connsiteX9" fmla="*/ 671 w 7998"/>
                    <a:gd name="connsiteY9" fmla="*/ 3469 h 2778"/>
                    <a:gd name="connsiteX10" fmla="*/ 2752 w 7998"/>
                    <a:gd name="connsiteY10" fmla="*/ 3372 h 2778"/>
                    <a:gd name="connsiteX11" fmla="*/ 5279 w 7998"/>
                    <a:gd name="connsiteY11" fmla="*/ 2754 h 2778"/>
                    <a:gd name="connsiteX12" fmla="*/ 7908 w 7998"/>
                    <a:gd name="connsiteY12" fmla="*/ 1787 h 2778"/>
                    <a:gd name="connsiteX13" fmla="*/ 8372 w 7998"/>
                    <a:gd name="connsiteY13" fmla="*/ 895 h 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98" h="2778">
                      <a:moveTo>
                        <a:pt x="7634" y="789"/>
                      </a:moveTo>
                      <a:lnTo>
                        <a:pt x="7833" y="937"/>
                      </a:lnTo>
                      <a:cubicBezTo>
                        <a:pt x="7264" y="935"/>
                        <a:pt x="6697" y="860"/>
                        <a:pt x="6147" y="714"/>
                      </a:cubicBezTo>
                      <a:lnTo>
                        <a:pt x="6124" y="691"/>
                      </a:lnTo>
                      <a:cubicBezTo>
                        <a:pt x="4415" y="840"/>
                        <a:pt x="2803" y="1114"/>
                        <a:pt x="1043" y="1114"/>
                      </a:cubicBezTo>
                      <a:cubicBezTo>
                        <a:pt x="819" y="1118"/>
                        <a:pt x="596" y="1110"/>
                        <a:pt x="374" y="1091"/>
                      </a:cubicBezTo>
                      <a:lnTo>
                        <a:pt x="425" y="2484"/>
                      </a:lnTo>
                      <a:cubicBezTo>
                        <a:pt x="408" y="2640"/>
                        <a:pt x="416" y="2796"/>
                        <a:pt x="448" y="2949"/>
                      </a:cubicBezTo>
                      <a:lnTo>
                        <a:pt x="597" y="3297"/>
                      </a:lnTo>
                      <a:lnTo>
                        <a:pt x="671" y="3469"/>
                      </a:lnTo>
                      <a:cubicBezTo>
                        <a:pt x="1361" y="3383"/>
                        <a:pt x="2057" y="3350"/>
                        <a:pt x="2752" y="3372"/>
                      </a:cubicBezTo>
                      <a:cubicBezTo>
                        <a:pt x="3623" y="3310"/>
                        <a:pt x="4477" y="3101"/>
                        <a:pt x="5279" y="2754"/>
                      </a:cubicBezTo>
                      <a:cubicBezTo>
                        <a:pt x="6179" y="2500"/>
                        <a:pt x="7058" y="2177"/>
                        <a:pt x="7908" y="1787"/>
                      </a:cubicBezTo>
                      <a:cubicBezTo>
                        <a:pt x="8256" y="1616"/>
                        <a:pt x="8228" y="1193"/>
                        <a:pt x="8372" y="89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5" name="Freeform 5274">
                  <a:extLst>
                    <a:ext uri="{FF2B5EF4-FFF2-40B4-BE49-F238E27FC236}">
                      <a16:creationId xmlns:a16="http://schemas.microsoft.com/office/drawing/2014/main" id="{1A5A393B-7578-A2E3-C49C-35757BBA3833}"/>
                    </a:ext>
                  </a:extLst>
                </p:cNvPr>
                <p:cNvSpPr/>
                <p:nvPr/>
              </p:nvSpPr>
              <p:spPr>
                <a:xfrm rot="-780000">
                  <a:off x="1798577" y="4062054"/>
                  <a:ext cx="1709" cy="274"/>
                </a:xfrm>
                <a:custGeom>
                  <a:avLst/>
                  <a:gdLst>
                    <a:gd name="connsiteX0" fmla="*/ 2084 w 1709"/>
                    <a:gd name="connsiteY0" fmla="*/ 965 h 274"/>
                    <a:gd name="connsiteX1" fmla="*/ 1884 w 1709"/>
                    <a:gd name="connsiteY1" fmla="*/ 816 h 274"/>
                    <a:gd name="connsiteX2" fmla="*/ 695 w 1709"/>
                    <a:gd name="connsiteY2" fmla="*/ 691 h 274"/>
                    <a:gd name="connsiteX3" fmla="*/ 375 w 1709"/>
                    <a:gd name="connsiteY3" fmla="*/ 714 h 274"/>
                    <a:gd name="connsiteX4" fmla="*/ 398 w 1709"/>
                    <a:gd name="connsiteY4" fmla="*/ 738 h 274"/>
                    <a:gd name="connsiteX5" fmla="*/ 2084 w 1709"/>
                    <a:gd name="connsiteY5" fmla="*/ 965 h 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9" h="274">
                      <a:moveTo>
                        <a:pt x="2084" y="965"/>
                      </a:moveTo>
                      <a:lnTo>
                        <a:pt x="1884" y="816"/>
                      </a:lnTo>
                      <a:cubicBezTo>
                        <a:pt x="1494" y="729"/>
                        <a:pt x="1095" y="687"/>
                        <a:pt x="695" y="691"/>
                      </a:cubicBezTo>
                      <a:lnTo>
                        <a:pt x="375" y="714"/>
                      </a:lnTo>
                      <a:lnTo>
                        <a:pt x="398" y="738"/>
                      </a:lnTo>
                      <a:cubicBezTo>
                        <a:pt x="948" y="885"/>
                        <a:pt x="1515" y="961"/>
                        <a:pt x="2084" y="96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6" name="Freeform 5275">
                  <a:extLst>
                    <a:ext uri="{FF2B5EF4-FFF2-40B4-BE49-F238E27FC236}">
                      <a16:creationId xmlns:a16="http://schemas.microsoft.com/office/drawing/2014/main" id="{3251D406-A613-DAFD-00AA-BD3FAA69549D}"/>
                    </a:ext>
                  </a:extLst>
                </p:cNvPr>
                <p:cNvSpPr/>
                <p:nvPr/>
              </p:nvSpPr>
              <p:spPr>
                <a:xfrm rot="-780000">
                  <a:off x="1791725" y="4064005"/>
                  <a:ext cx="1961" cy="2950"/>
                </a:xfrm>
                <a:custGeom>
                  <a:avLst/>
                  <a:gdLst>
                    <a:gd name="connsiteX0" fmla="*/ 2117 w 1961"/>
                    <a:gd name="connsiteY0" fmla="*/ 2647 h 2950"/>
                    <a:gd name="connsiteX1" fmla="*/ 2094 w 1961"/>
                    <a:gd name="connsiteY1" fmla="*/ 2183 h 2950"/>
                    <a:gd name="connsiteX2" fmla="*/ 2043 w 1961"/>
                    <a:gd name="connsiteY2" fmla="*/ 789 h 2950"/>
                    <a:gd name="connsiteX3" fmla="*/ 1276 w 1961"/>
                    <a:gd name="connsiteY3" fmla="*/ 691 h 2950"/>
                    <a:gd name="connsiteX4" fmla="*/ 779 w 1961"/>
                    <a:gd name="connsiteY4" fmla="*/ 1086 h 2950"/>
                    <a:gd name="connsiteX5" fmla="*/ 459 w 1961"/>
                    <a:gd name="connsiteY5" fmla="*/ 1607 h 2950"/>
                    <a:gd name="connsiteX6" fmla="*/ 533 w 1961"/>
                    <a:gd name="connsiteY6" fmla="*/ 2972 h 2950"/>
                    <a:gd name="connsiteX7" fmla="*/ 998 w 1961"/>
                    <a:gd name="connsiteY7" fmla="*/ 3642 h 2950"/>
                    <a:gd name="connsiteX8" fmla="*/ 2335 w 1961"/>
                    <a:gd name="connsiteY8" fmla="*/ 3177 h 2950"/>
                    <a:gd name="connsiteX9" fmla="*/ 2261 w 1961"/>
                    <a:gd name="connsiteY9" fmla="*/ 3005 h 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1" h="2950">
                      <a:moveTo>
                        <a:pt x="2117" y="2647"/>
                      </a:moveTo>
                      <a:cubicBezTo>
                        <a:pt x="2085" y="2494"/>
                        <a:pt x="2077" y="2338"/>
                        <a:pt x="2094" y="2183"/>
                      </a:cubicBezTo>
                      <a:lnTo>
                        <a:pt x="2043" y="789"/>
                      </a:lnTo>
                      <a:lnTo>
                        <a:pt x="1276" y="691"/>
                      </a:lnTo>
                      <a:lnTo>
                        <a:pt x="779" y="1086"/>
                      </a:lnTo>
                      <a:cubicBezTo>
                        <a:pt x="635" y="1234"/>
                        <a:pt x="526" y="1411"/>
                        <a:pt x="459" y="1607"/>
                      </a:cubicBezTo>
                      <a:cubicBezTo>
                        <a:pt x="323" y="2057"/>
                        <a:pt x="350" y="2540"/>
                        <a:pt x="533" y="2972"/>
                      </a:cubicBezTo>
                      <a:cubicBezTo>
                        <a:pt x="659" y="3214"/>
                        <a:pt x="815" y="3439"/>
                        <a:pt x="998" y="3642"/>
                      </a:cubicBezTo>
                      <a:cubicBezTo>
                        <a:pt x="1408" y="3399"/>
                        <a:pt x="1863" y="3241"/>
                        <a:pt x="2335" y="3177"/>
                      </a:cubicBezTo>
                      <a:lnTo>
                        <a:pt x="2261" y="300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7" name="Freeform 5276">
                  <a:extLst>
                    <a:ext uri="{FF2B5EF4-FFF2-40B4-BE49-F238E27FC236}">
                      <a16:creationId xmlns:a16="http://schemas.microsoft.com/office/drawing/2014/main" id="{474AC6DD-51D8-CB63-BA6B-8BB245F7C216}"/>
                    </a:ext>
                  </a:extLst>
                </p:cNvPr>
                <p:cNvSpPr/>
                <p:nvPr/>
              </p:nvSpPr>
              <p:spPr>
                <a:xfrm rot="-780000">
                  <a:off x="1784575" y="3957065"/>
                  <a:ext cx="14400" cy="9648"/>
                </a:xfrm>
                <a:custGeom>
                  <a:avLst/>
                  <a:gdLst>
                    <a:gd name="connsiteX0" fmla="*/ 10907 w 14400"/>
                    <a:gd name="connsiteY0" fmla="*/ 8920 h 9648"/>
                    <a:gd name="connsiteX1" fmla="*/ 9593 w 14400"/>
                    <a:gd name="connsiteY1" fmla="*/ 7731 h 9648"/>
                    <a:gd name="connsiteX2" fmla="*/ 9593 w 14400"/>
                    <a:gd name="connsiteY2" fmla="*/ 7633 h 9648"/>
                    <a:gd name="connsiteX3" fmla="*/ 6049 w 14400"/>
                    <a:gd name="connsiteY3" fmla="*/ 6741 h 9648"/>
                    <a:gd name="connsiteX4" fmla="*/ 5626 w 14400"/>
                    <a:gd name="connsiteY4" fmla="*/ 3693 h 9648"/>
                    <a:gd name="connsiteX5" fmla="*/ 7112 w 14400"/>
                    <a:gd name="connsiteY5" fmla="*/ 2550 h 9648"/>
                    <a:gd name="connsiteX6" fmla="*/ 7238 w 14400"/>
                    <a:gd name="connsiteY6" fmla="*/ 989 h 9648"/>
                    <a:gd name="connsiteX7" fmla="*/ 5032 w 14400"/>
                    <a:gd name="connsiteY7" fmla="*/ 1138 h 9648"/>
                    <a:gd name="connsiteX8" fmla="*/ 3666 w 14400"/>
                    <a:gd name="connsiteY8" fmla="*/ 2179 h 9648"/>
                    <a:gd name="connsiteX9" fmla="*/ 1957 w 14400"/>
                    <a:gd name="connsiteY9" fmla="*/ 2871 h 9648"/>
                    <a:gd name="connsiteX10" fmla="*/ 470 w 14400"/>
                    <a:gd name="connsiteY10" fmla="*/ 4432 h 9648"/>
                    <a:gd name="connsiteX11" fmla="*/ 5477 w 14400"/>
                    <a:gd name="connsiteY11" fmla="*/ 8497 h 9648"/>
                    <a:gd name="connsiteX12" fmla="*/ 9272 w 14400"/>
                    <a:gd name="connsiteY12" fmla="*/ 9664 h 9648"/>
                    <a:gd name="connsiteX13" fmla="*/ 14080 w 14400"/>
                    <a:gd name="connsiteY13" fmla="*/ 10310 h 9648"/>
                    <a:gd name="connsiteX14" fmla="*/ 14772 w 14400"/>
                    <a:gd name="connsiteY14" fmla="*/ 10110 h 9648"/>
                    <a:gd name="connsiteX15" fmla="*/ 10907 w 14400"/>
                    <a:gd name="connsiteY15" fmla="*/ 8920 h 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00" h="9648">
                      <a:moveTo>
                        <a:pt x="10907" y="8920"/>
                      </a:moveTo>
                      <a:cubicBezTo>
                        <a:pt x="10336" y="9194"/>
                        <a:pt x="9570" y="8456"/>
                        <a:pt x="9593" y="7731"/>
                      </a:cubicBezTo>
                      <a:lnTo>
                        <a:pt x="9593" y="7633"/>
                      </a:lnTo>
                      <a:cubicBezTo>
                        <a:pt x="8343" y="7765"/>
                        <a:pt x="7087" y="7449"/>
                        <a:pt x="6049" y="6741"/>
                      </a:cubicBezTo>
                      <a:cubicBezTo>
                        <a:pt x="4511" y="5752"/>
                        <a:pt x="4340" y="4832"/>
                        <a:pt x="5626" y="3693"/>
                      </a:cubicBezTo>
                      <a:cubicBezTo>
                        <a:pt x="6091" y="3298"/>
                        <a:pt x="6643" y="2973"/>
                        <a:pt x="7112" y="2550"/>
                      </a:cubicBezTo>
                      <a:cubicBezTo>
                        <a:pt x="7656" y="2086"/>
                        <a:pt x="8130" y="1556"/>
                        <a:pt x="7238" y="989"/>
                      </a:cubicBezTo>
                      <a:cubicBezTo>
                        <a:pt x="6558" y="517"/>
                        <a:pt x="5642" y="578"/>
                        <a:pt x="5032" y="1138"/>
                      </a:cubicBezTo>
                      <a:cubicBezTo>
                        <a:pt x="4598" y="1512"/>
                        <a:pt x="4142" y="1860"/>
                        <a:pt x="3666" y="2179"/>
                      </a:cubicBezTo>
                      <a:cubicBezTo>
                        <a:pt x="3164" y="2550"/>
                        <a:pt x="2576" y="2789"/>
                        <a:pt x="1957" y="2871"/>
                      </a:cubicBezTo>
                      <a:cubicBezTo>
                        <a:pt x="271" y="2894"/>
                        <a:pt x="247" y="3442"/>
                        <a:pt x="470" y="4432"/>
                      </a:cubicBezTo>
                      <a:cubicBezTo>
                        <a:pt x="1065" y="7220"/>
                        <a:pt x="1511" y="7605"/>
                        <a:pt x="5477" y="8497"/>
                      </a:cubicBezTo>
                      <a:cubicBezTo>
                        <a:pt x="6792" y="8795"/>
                        <a:pt x="7981" y="9390"/>
                        <a:pt x="9272" y="9664"/>
                      </a:cubicBezTo>
                      <a:cubicBezTo>
                        <a:pt x="10847" y="10050"/>
                        <a:pt x="12459" y="10267"/>
                        <a:pt x="14080" y="10310"/>
                      </a:cubicBezTo>
                      <a:cubicBezTo>
                        <a:pt x="14329" y="10351"/>
                        <a:pt x="14583" y="10278"/>
                        <a:pt x="14772" y="10110"/>
                      </a:cubicBezTo>
                      <a:cubicBezTo>
                        <a:pt x="13309" y="8995"/>
                        <a:pt x="12050" y="8377"/>
                        <a:pt x="10907" y="892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8" name="Freeform 5277">
                  <a:extLst>
                    <a:ext uri="{FF2B5EF4-FFF2-40B4-BE49-F238E27FC236}">
                      <a16:creationId xmlns:a16="http://schemas.microsoft.com/office/drawing/2014/main" id="{17638C0C-77ED-8139-5B21-9F134B4B3A21}"/>
                    </a:ext>
                  </a:extLst>
                </p:cNvPr>
                <p:cNvSpPr/>
                <p:nvPr/>
              </p:nvSpPr>
              <p:spPr>
                <a:xfrm rot="-780000">
                  <a:off x="1794448" y="3962816"/>
                  <a:ext cx="5257" cy="2574"/>
                </a:xfrm>
                <a:custGeom>
                  <a:avLst/>
                  <a:gdLst>
                    <a:gd name="connsiteX0" fmla="*/ 5060 w 5257"/>
                    <a:gd name="connsiteY0" fmla="*/ 2309 h 2574"/>
                    <a:gd name="connsiteX1" fmla="*/ 1117 w 5257"/>
                    <a:gd name="connsiteY1" fmla="*/ 673 h 2574"/>
                    <a:gd name="connsiteX2" fmla="*/ 374 w 5257"/>
                    <a:gd name="connsiteY2" fmla="*/ 771 h 2574"/>
                    <a:gd name="connsiteX3" fmla="*/ 374 w 5257"/>
                    <a:gd name="connsiteY3" fmla="*/ 869 h 2574"/>
                    <a:gd name="connsiteX4" fmla="*/ 1688 w 5257"/>
                    <a:gd name="connsiteY4" fmla="*/ 2058 h 2574"/>
                    <a:gd name="connsiteX5" fmla="*/ 5557 w 5257"/>
                    <a:gd name="connsiteY5" fmla="*/ 3247 h 2574"/>
                    <a:gd name="connsiteX6" fmla="*/ 5060 w 5257"/>
                    <a:gd name="connsiteY6" fmla="*/ 2309 h 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7" h="2574">
                      <a:moveTo>
                        <a:pt x="5060" y="2309"/>
                      </a:moveTo>
                      <a:cubicBezTo>
                        <a:pt x="3695" y="1617"/>
                        <a:pt x="2236" y="1119"/>
                        <a:pt x="1117" y="673"/>
                      </a:cubicBezTo>
                      <a:lnTo>
                        <a:pt x="374" y="771"/>
                      </a:lnTo>
                      <a:lnTo>
                        <a:pt x="374" y="869"/>
                      </a:lnTo>
                      <a:cubicBezTo>
                        <a:pt x="350" y="1589"/>
                        <a:pt x="1117" y="2332"/>
                        <a:pt x="1688" y="2058"/>
                      </a:cubicBezTo>
                      <a:cubicBezTo>
                        <a:pt x="2831" y="1514"/>
                        <a:pt x="4094" y="2132"/>
                        <a:pt x="5557" y="3247"/>
                      </a:cubicBezTo>
                      <a:cubicBezTo>
                        <a:pt x="5762" y="2955"/>
                        <a:pt x="5525" y="2509"/>
                        <a:pt x="5060" y="230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79" name="Freeform 5278">
                  <a:extLst>
                    <a:ext uri="{FF2B5EF4-FFF2-40B4-BE49-F238E27FC236}">
                      <a16:creationId xmlns:a16="http://schemas.microsoft.com/office/drawing/2014/main" id="{65285BE0-8CA9-45D0-2A26-961886270961}"/>
                    </a:ext>
                  </a:extLst>
                </p:cNvPr>
                <p:cNvSpPr/>
                <p:nvPr/>
              </p:nvSpPr>
              <p:spPr>
                <a:xfrm rot="-780000">
                  <a:off x="1780763" y="3970124"/>
                  <a:ext cx="19446" cy="5475"/>
                </a:xfrm>
                <a:custGeom>
                  <a:avLst/>
                  <a:gdLst>
                    <a:gd name="connsiteX0" fmla="*/ 19707 w 19446"/>
                    <a:gd name="connsiteY0" fmla="*/ 4794 h 5475"/>
                    <a:gd name="connsiteX1" fmla="*/ 19758 w 19446"/>
                    <a:gd name="connsiteY1" fmla="*/ 3925 h 5475"/>
                    <a:gd name="connsiteX2" fmla="*/ 17798 w 19446"/>
                    <a:gd name="connsiteY2" fmla="*/ 1370 h 5475"/>
                    <a:gd name="connsiteX3" fmla="*/ 15541 w 19446"/>
                    <a:gd name="connsiteY3" fmla="*/ 677 h 5475"/>
                    <a:gd name="connsiteX4" fmla="*/ 5499 w 19446"/>
                    <a:gd name="connsiteY4" fmla="*/ 2192 h 5475"/>
                    <a:gd name="connsiteX5" fmla="*/ 1407 w 19446"/>
                    <a:gd name="connsiteY5" fmla="*/ 3121 h 5475"/>
                    <a:gd name="connsiteX6" fmla="*/ 835 w 19446"/>
                    <a:gd name="connsiteY6" fmla="*/ 3270 h 5475"/>
                    <a:gd name="connsiteX7" fmla="*/ 371 w 19446"/>
                    <a:gd name="connsiteY7" fmla="*/ 4933 h 5475"/>
                    <a:gd name="connsiteX8" fmla="*/ 1834 w 19446"/>
                    <a:gd name="connsiteY8" fmla="*/ 6150 h 5475"/>
                    <a:gd name="connsiteX9" fmla="*/ 3943 w 19446"/>
                    <a:gd name="connsiteY9" fmla="*/ 5686 h 5475"/>
                    <a:gd name="connsiteX10" fmla="*/ 7463 w 19446"/>
                    <a:gd name="connsiteY10" fmla="*/ 3827 h 5475"/>
                    <a:gd name="connsiteX11" fmla="*/ 10510 w 19446"/>
                    <a:gd name="connsiteY11" fmla="*/ 2461 h 5475"/>
                    <a:gd name="connsiteX12" fmla="*/ 15048 w 19446"/>
                    <a:gd name="connsiteY12" fmla="*/ 2959 h 5475"/>
                    <a:gd name="connsiteX13" fmla="*/ 18518 w 19446"/>
                    <a:gd name="connsiteY13" fmla="*/ 4668 h 5475"/>
                    <a:gd name="connsiteX14" fmla="*/ 19707 w 19446"/>
                    <a:gd name="connsiteY14" fmla="*/ 4794 h 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46" h="5475">
                      <a:moveTo>
                        <a:pt x="19707" y="4794"/>
                      </a:moveTo>
                      <a:cubicBezTo>
                        <a:pt x="19730" y="4496"/>
                        <a:pt x="19907" y="4148"/>
                        <a:pt x="19758" y="3925"/>
                      </a:cubicBezTo>
                      <a:cubicBezTo>
                        <a:pt x="19236" y="2980"/>
                        <a:pt x="18576" y="2118"/>
                        <a:pt x="17798" y="1370"/>
                      </a:cubicBezTo>
                      <a:cubicBezTo>
                        <a:pt x="17145" y="891"/>
                        <a:pt x="16350" y="647"/>
                        <a:pt x="15541" y="677"/>
                      </a:cubicBezTo>
                      <a:cubicBezTo>
                        <a:pt x="12141" y="735"/>
                        <a:pt x="8764" y="1245"/>
                        <a:pt x="5499" y="2192"/>
                      </a:cubicBezTo>
                      <a:cubicBezTo>
                        <a:pt x="4159" y="2600"/>
                        <a:pt x="2791" y="2911"/>
                        <a:pt x="1407" y="3121"/>
                      </a:cubicBezTo>
                      <a:lnTo>
                        <a:pt x="835" y="3270"/>
                      </a:lnTo>
                      <a:cubicBezTo>
                        <a:pt x="933" y="3865"/>
                        <a:pt x="763" y="4474"/>
                        <a:pt x="371" y="4933"/>
                      </a:cubicBezTo>
                      <a:cubicBezTo>
                        <a:pt x="793" y="5356"/>
                        <a:pt x="1388" y="5728"/>
                        <a:pt x="1834" y="6150"/>
                      </a:cubicBezTo>
                      <a:cubicBezTo>
                        <a:pt x="2549" y="6060"/>
                        <a:pt x="3255" y="5904"/>
                        <a:pt x="3943" y="5686"/>
                      </a:cubicBezTo>
                      <a:cubicBezTo>
                        <a:pt x="5160" y="5114"/>
                        <a:pt x="6265" y="4445"/>
                        <a:pt x="7463" y="3827"/>
                      </a:cubicBezTo>
                      <a:cubicBezTo>
                        <a:pt x="8444" y="3298"/>
                        <a:pt x="9463" y="2841"/>
                        <a:pt x="10510" y="2461"/>
                      </a:cubicBezTo>
                      <a:cubicBezTo>
                        <a:pt x="12014" y="1877"/>
                        <a:pt x="13707" y="2063"/>
                        <a:pt x="15048" y="2959"/>
                      </a:cubicBezTo>
                      <a:cubicBezTo>
                        <a:pt x="16159" y="3617"/>
                        <a:pt x="17319" y="4188"/>
                        <a:pt x="18518" y="4668"/>
                      </a:cubicBezTo>
                      <a:cubicBezTo>
                        <a:pt x="18904" y="4776"/>
                        <a:pt x="19306" y="4819"/>
                        <a:pt x="19707" y="47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0" name="Freeform 5279">
                  <a:extLst>
                    <a:ext uri="{FF2B5EF4-FFF2-40B4-BE49-F238E27FC236}">
                      <a16:creationId xmlns:a16="http://schemas.microsoft.com/office/drawing/2014/main" id="{6102401F-3D3C-471E-F8AF-A716506C5CD0}"/>
                    </a:ext>
                  </a:extLst>
                </p:cNvPr>
                <p:cNvSpPr/>
                <p:nvPr/>
              </p:nvSpPr>
              <p:spPr>
                <a:xfrm rot="-780000">
                  <a:off x="1780722" y="3974869"/>
                  <a:ext cx="943" cy="1677"/>
                </a:xfrm>
                <a:custGeom>
                  <a:avLst/>
                  <a:gdLst>
                    <a:gd name="connsiteX0" fmla="*/ 1283 w 943"/>
                    <a:gd name="connsiteY0" fmla="*/ 676 h 1677"/>
                    <a:gd name="connsiteX1" fmla="*/ 488 w 943"/>
                    <a:gd name="connsiteY1" fmla="*/ 1888 h 1677"/>
                    <a:gd name="connsiteX2" fmla="*/ 837 w 943"/>
                    <a:gd name="connsiteY2" fmla="*/ 2353 h 1677"/>
                    <a:gd name="connsiteX3" fmla="*/ 1283 w 943"/>
                    <a:gd name="connsiteY3" fmla="*/ 676 h 1677"/>
                  </a:gdLst>
                  <a:ahLst/>
                  <a:cxnLst>
                    <a:cxn ang="0">
                      <a:pos x="connsiteX0" y="connsiteY0"/>
                    </a:cxn>
                    <a:cxn ang="0">
                      <a:pos x="connsiteX1" y="connsiteY1"/>
                    </a:cxn>
                    <a:cxn ang="0">
                      <a:pos x="connsiteX2" y="connsiteY2"/>
                    </a:cxn>
                    <a:cxn ang="0">
                      <a:pos x="connsiteX3" y="connsiteY3"/>
                    </a:cxn>
                  </a:cxnLst>
                  <a:rect l="l" t="t" r="r" b="b"/>
                  <a:pathLst>
                    <a:path w="943" h="1677">
                      <a:moveTo>
                        <a:pt x="1283" y="676"/>
                      </a:moveTo>
                      <a:cubicBezTo>
                        <a:pt x="614" y="922"/>
                        <a:pt x="140" y="1294"/>
                        <a:pt x="488" y="1888"/>
                      </a:cubicBezTo>
                      <a:cubicBezTo>
                        <a:pt x="579" y="2061"/>
                        <a:pt x="696" y="2218"/>
                        <a:pt x="837" y="2353"/>
                      </a:cubicBezTo>
                      <a:cubicBezTo>
                        <a:pt x="1226" y="1887"/>
                        <a:pt x="1390" y="1273"/>
                        <a:pt x="1283"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1" name="Freeform 5280">
                  <a:extLst>
                    <a:ext uri="{FF2B5EF4-FFF2-40B4-BE49-F238E27FC236}">
                      <a16:creationId xmlns:a16="http://schemas.microsoft.com/office/drawing/2014/main" id="{D34C908C-C392-9ACF-EE62-747056A14AD3}"/>
                    </a:ext>
                  </a:extLst>
                </p:cNvPr>
                <p:cNvSpPr/>
                <p:nvPr/>
              </p:nvSpPr>
              <p:spPr>
                <a:xfrm rot="-780000">
                  <a:off x="1800398" y="3985151"/>
                  <a:ext cx="16559" cy="4289"/>
                </a:xfrm>
                <a:custGeom>
                  <a:avLst/>
                  <a:gdLst>
                    <a:gd name="connsiteX0" fmla="*/ 2794 w 16559"/>
                    <a:gd name="connsiteY0" fmla="*/ 4966 h 4289"/>
                    <a:gd name="connsiteX1" fmla="*/ 4188 w 16559"/>
                    <a:gd name="connsiteY1" fmla="*/ 3976 h 4289"/>
                    <a:gd name="connsiteX2" fmla="*/ 9097 w 16559"/>
                    <a:gd name="connsiteY2" fmla="*/ 2582 h 4289"/>
                    <a:gd name="connsiteX3" fmla="*/ 12743 w 16559"/>
                    <a:gd name="connsiteY3" fmla="*/ 3920 h 4289"/>
                    <a:gd name="connsiteX4" fmla="*/ 16287 w 16559"/>
                    <a:gd name="connsiteY4" fmla="*/ 3920 h 4289"/>
                    <a:gd name="connsiteX5" fmla="*/ 16933 w 16559"/>
                    <a:gd name="connsiteY5" fmla="*/ 2680 h 4289"/>
                    <a:gd name="connsiteX6" fmla="*/ 15767 w 16559"/>
                    <a:gd name="connsiteY6" fmla="*/ 1750 h 4289"/>
                    <a:gd name="connsiteX7" fmla="*/ 15521 w 16559"/>
                    <a:gd name="connsiteY7" fmla="*/ 2215 h 4289"/>
                    <a:gd name="connsiteX8" fmla="*/ 9669 w 16559"/>
                    <a:gd name="connsiteY8" fmla="*/ 728 h 4289"/>
                    <a:gd name="connsiteX9" fmla="*/ 9520 w 16559"/>
                    <a:gd name="connsiteY9" fmla="*/ 677 h 4289"/>
                    <a:gd name="connsiteX10" fmla="*/ 1215 w 16559"/>
                    <a:gd name="connsiteY10" fmla="*/ 1142 h 4289"/>
                    <a:gd name="connsiteX11" fmla="*/ 374 w 16559"/>
                    <a:gd name="connsiteY11" fmla="*/ 2508 h 4289"/>
                    <a:gd name="connsiteX12" fmla="*/ 1141 w 16559"/>
                    <a:gd name="connsiteY12" fmla="*/ 3948 h 4289"/>
                    <a:gd name="connsiteX13" fmla="*/ 2794 w 16559"/>
                    <a:gd name="connsiteY13" fmla="*/ 4966 h 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59" h="4289">
                      <a:moveTo>
                        <a:pt x="2794" y="4966"/>
                      </a:moveTo>
                      <a:cubicBezTo>
                        <a:pt x="3291" y="4989"/>
                        <a:pt x="3909" y="4422"/>
                        <a:pt x="4188" y="3976"/>
                      </a:cubicBezTo>
                      <a:cubicBezTo>
                        <a:pt x="5502" y="1992"/>
                        <a:pt x="6148" y="1746"/>
                        <a:pt x="9097" y="2582"/>
                      </a:cubicBezTo>
                      <a:cubicBezTo>
                        <a:pt x="10336" y="2961"/>
                        <a:pt x="11553" y="3408"/>
                        <a:pt x="12743" y="3920"/>
                      </a:cubicBezTo>
                      <a:cubicBezTo>
                        <a:pt x="13849" y="4520"/>
                        <a:pt x="15182" y="4520"/>
                        <a:pt x="16287" y="3920"/>
                      </a:cubicBezTo>
                      <a:cubicBezTo>
                        <a:pt x="16704" y="3648"/>
                        <a:pt x="16949" y="3178"/>
                        <a:pt x="16933" y="2680"/>
                      </a:cubicBezTo>
                      <a:cubicBezTo>
                        <a:pt x="16859" y="2359"/>
                        <a:pt x="16167" y="2062"/>
                        <a:pt x="15767" y="1750"/>
                      </a:cubicBezTo>
                      <a:lnTo>
                        <a:pt x="15521" y="2215"/>
                      </a:lnTo>
                      <a:lnTo>
                        <a:pt x="9669" y="728"/>
                      </a:lnTo>
                      <a:lnTo>
                        <a:pt x="9520" y="677"/>
                      </a:lnTo>
                      <a:cubicBezTo>
                        <a:pt x="6733" y="849"/>
                        <a:pt x="3946" y="923"/>
                        <a:pt x="1215" y="1142"/>
                      </a:cubicBezTo>
                      <a:cubicBezTo>
                        <a:pt x="820" y="1193"/>
                        <a:pt x="398" y="2011"/>
                        <a:pt x="374" y="2508"/>
                      </a:cubicBezTo>
                      <a:cubicBezTo>
                        <a:pt x="441" y="3067"/>
                        <a:pt x="714" y="3581"/>
                        <a:pt x="1141" y="3948"/>
                      </a:cubicBezTo>
                      <a:cubicBezTo>
                        <a:pt x="1573" y="4450"/>
                        <a:pt x="2151" y="4806"/>
                        <a:pt x="2794" y="49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2" name="Freeform 5281">
                  <a:extLst>
                    <a:ext uri="{FF2B5EF4-FFF2-40B4-BE49-F238E27FC236}">
                      <a16:creationId xmlns:a16="http://schemas.microsoft.com/office/drawing/2014/main" id="{103B4A42-18C1-3D44-8511-25399E6E1166}"/>
                    </a:ext>
                  </a:extLst>
                </p:cNvPr>
                <p:cNvSpPr/>
                <p:nvPr/>
              </p:nvSpPr>
              <p:spPr>
                <a:xfrm rot="-780000">
                  <a:off x="1761961" y="4131004"/>
                  <a:ext cx="2763" cy="1328"/>
                </a:xfrm>
                <a:custGeom>
                  <a:avLst/>
                  <a:gdLst>
                    <a:gd name="connsiteX0" fmla="*/ 2204 w 2763"/>
                    <a:gd name="connsiteY0" fmla="*/ 745 h 1328"/>
                    <a:gd name="connsiteX1" fmla="*/ 369 w 2763"/>
                    <a:gd name="connsiteY1" fmla="*/ 796 h 1328"/>
                    <a:gd name="connsiteX2" fmla="*/ 1298 w 2763"/>
                    <a:gd name="connsiteY2" fmla="*/ 1860 h 1328"/>
                    <a:gd name="connsiteX3" fmla="*/ 1521 w 2763"/>
                    <a:gd name="connsiteY3" fmla="*/ 2032 h 1328"/>
                    <a:gd name="connsiteX4" fmla="*/ 3133 w 2763"/>
                    <a:gd name="connsiteY4" fmla="*/ 1103 h 1328"/>
                    <a:gd name="connsiteX5" fmla="*/ 2204 w 2763"/>
                    <a:gd name="connsiteY5" fmla="*/ 745 h 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3" h="1328">
                      <a:moveTo>
                        <a:pt x="2204" y="745"/>
                      </a:moveTo>
                      <a:cubicBezTo>
                        <a:pt x="1593" y="676"/>
                        <a:pt x="975" y="693"/>
                        <a:pt x="369" y="796"/>
                      </a:cubicBezTo>
                      <a:cubicBezTo>
                        <a:pt x="649" y="1175"/>
                        <a:pt x="960" y="1531"/>
                        <a:pt x="1298" y="1860"/>
                      </a:cubicBezTo>
                      <a:lnTo>
                        <a:pt x="1521" y="2032"/>
                      </a:lnTo>
                      <a:lnTo>
                        <a:pt x="3133" y="1103"/>
                      </a:lnTo>
                      <a:cubicBezTo>
                        <a:pt x="2836" y="951"/>
                        <a:pt x="2525" y="831"/>
                        <a:pt x="2204" y="7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3" name="Freeform 5282">
                  <a:extLst>
                    <a:ext uri="{FF2B5EF4-FFF2-40B4-BE49-F238E27FC236}">
                      <a16:creationId xmlns:a16="http://schemas.microsoft.com/office/drawing/2014/main" id="{52FE5BF2-0381-C62D-DE78-466E73CCE57D}"/>
                    </a:ext>
                  </a:extLst>
                </p:cNvPr>
                <p:cNvSpPr/>
                <p:nvPr/>
              </p:nvSpPr>
              <p:spPr>
                <a:xfrm rot="-780000">
                  <a:off x="1762971" y="3969364"/>
                  <a:ext cx="11195" cy="3903"/>
                </a:xfrm>
                <a:custGeom>
                  <a:avLst/>
                  <a:gdLst>
                    <a:gd name="connsiteX0" fmla="*/ 8770 w 11195"/>
                    <a:gd name="connsiteY0" fmla="*/ 675 h 3903"/>
                    <a:gd name="connsiteX1" fmla="*/ 8570 w 11195"/>
                    <a:gd name="connsiteY1" fmla="*/ 749 h 3903"/>
                    <a:gd name="connsiteX2" fmla="*/ 7975 w 11195"/>
                    <a:gd name="connsiteY2" fmla="*/ 675 h 3903"/>
                    <a:gd name="connsiteX3" fmla="*/ 7009 w 11195"/>
                    <a:gd name="connsiteY3" fmla="*/ 875 h 3903"/>
                    <a:gd name="connsiteX4" fmla="*/ 2295 w 11195"/>
                    <a:gd name="connsiteY4" fmla="*/ 1873 h 3903"/>
                    <a:gd name="connsiteX5" fmla="*/ 483 w 11195"/>
                    <a:gd name="connsiteY5" fmla="*/ 2840 h 3903"/>
                    <a:gd name="connsiteX6" fmla="*/ 609 w 11195"/>
                    <a:gd name="connsiteY6" fmla="*/ 3305 h 3903"/>
                    <a:gd name="connsiteX7" fmla="*/ 609 w 11195"/>
                    <a:gd name="connsiteY7" fmla="*/ 3356 h 3903"/>
                    <a:gd name="connsiteX8" fmla="*/ 609 w 11195"/>
                    <a:gd name="connsiteY8" fmla="*/ 3356 h 3903"/>
                    <a:gd name="connsiteX9" fmla="*/ 409 w 11195"/>
                    <a:gd name="connsiteY9" fmla="*/ 3332 h 3903"/>
                    <a:gd name="connsiteX10" fmla="*/ 409 w 11195"/>
                    <a:gd name="connsiteY10" fmla="*/ 3332 h 3903"/>
                    <a:gd name="connsiteX11" fmla="*/ 409 w 11195"/>
                    <a:gd name="connsiteY11" fmla="*/ 3356 h 3903"/>
                    <a:gd name="connsiteX12" fmla="*/ 432 w 11195"/>
                    <a:gd name="connsiteY12" fmla="*/ 3407 h 3903"/>
                    <a:gd name="connsiteX13" fmla="*/ 455 w 11195"/>
                    <a:gd name="connsiteY13" fmla="*/ 3504 h 3903"/>
                    <a:gd name="connsiteX14" fmla="*/ 530 w 11195"/>
                    <a:gd name="connsiteY14" fmla="*/ 3676 h 3903"/>
                    <a:gd name="connsiteX15" fmla="*/ 994 w 11195"/>
                    <a:gd name="connsiteY15" fmla="*/ 4248 h 3903"/>
                    <a:gd name="connsiteX16" fmla="*/ 2759 w 11195"/>
                    <a:gd name="connsiteY16" fmla="*/ 4517 h 3903"/>
                    <a:gd name="connsiteX17" fmla="*/ 6823 w 11195"/>
                    <a:gd name="connsiteY17" fmla="*/ 3946 h 3903"/>
                    <a:gd name="connsiteX18" fmla="*/ 7320 w 11195"/>
                    <a:gd name="connsiteY18" fmla="*/ 3871 h 3903"/>
                    <a:gd name="connsiteX19" fmla="*/ 7446 w 11195"/>
                    <a:gd name="connsiteY19" fmla="*/ 3848 h 3903"/>
                    <a:gd name="connsiteX20" fmla="*/ 7794 w 11195"/>
                    <a:gd name="connsiteY20" fmla="*/ 3848 h 3903"/>
                    <a:gd name="connsiteX21" fmla="*/ 8040 w 11195"/>
                    <a:gd name="connsiteY21" fmla="*/ 3797 h 3903"/>
                    <a:gd name="connsiteX22" fmla="*/ 9030 w 11195"/>
                    <a:gd name="connsiteY22" fmla="*/ 3597 h 3903"/>
                    <a:gd name="connsiteX23" fmla="*/ 11013 w 11195"/>
                    <a:gd name="connsiteY23" fmla="*/ 3226 h 3903"/>
                    <a:gd name="connsiteX24" fmla="*/ 11556 w 11195"/>
                    <a:gd name="connsiteY24" fmla="*/ 2296 h 3903"/>
                    <a:gd name="connsiteX25" fmla="*/ 8770 w 11195"/>
                    <a:gd name="connsiteY25" fmla="*/ 675 h 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95" h="3903">
                      <a:moveTo>
                        <a:pt x="8770" y="675"/>
                      </a:moveTo>
                      <a:lnTo>
                        <a:pt x="8570" y="749"/>
                      </a:lnTo>
                      <a:cubicBezTo>
                        <a:pt x="8369" y="758"/>
                        <a:pt x="8168" y="733"/>
                        <a:pt x="7975" y="675"/>
                      </a:cubicBezTo>
                      <a:cubicBezTo>
                        <a:pt x="7647" y="703"/>
                        <a:pt x="7322" y="770"/>
                        <a:pt x="7009" y="875"/>
                      </a:cubicBezTo>
                      <a:cubicBezTo>
                        <a:pt x="5512" y="1494"/>
                        <a:pt x="3914" y="1832"/>
                        <a:pt x="2295" y="1873"/>
                      </a:cubicBezTo>
                      <a:cubicBezTo>
                        <a:pt x="1626" y="1925"/>
                        <a:pt x="1078" y="2491"/>
                        <a:pt x="483" y="2840"/>
                      </a:cubicBezTo>
                      <a:lnTo>
                        <a:pt x="609" y="3305"/>
                      </a:lnTo>
                      <a:lnTo>
                        <a:pt x="609" y="3356"/>
                      </a:lnTo>
                      <a:lnTo>
                        <a:pt x="609" y="3356"/>
                      </a:lnTo>
                      <a:cubicBezTo>
                        <a:pt x="660" y="3356"/>
                        <a:pt x="237" y="3305"/>
                        <a:pt x="409" y="3332"/>
                      </a:cubicBezTo>
                      <a:lnTo>
                        <a:pt x="409" y="3332"/>
                      </a:lnTo>
                      <a:lnTo>
                        <a:pt x="409" y="3356"/>
                      </a:lnTo>
                      <a:lnTo>
                        <a:pt x="432" y="3407"/>
                      </a:lnTo>
                      <a:lnTo>
                        <a:pt x="455" y="3504"/>
                      </a:lnTo>
                      <a:lnTo>
                        <a:pt x="530" y="3676"/>
                      </a:lnTo>
                      <a:cubicBezTo>
                        <a:pt x="636" y="3902"/>
                        <a:pt x="795" y="4098"/>
                        <a:pt x="994" y="4248"/>
                      </a:cubicBezTo>
                      <a:cubicBezTo>
                        <a:pt x="1527" y="4558"/>
                        <a:pt x="2158" y="4654"/>
                        <a:pt x="2759" y="4517"/>
                      </a:cubicBezTo>
                      <a:cubicBezTo>
                        <a:pt x="4125" y="4369"/>
                        <a:pt x="5486" y="4169"/>
                        <a:pt x="6823" y="3946"/>
                      </a:cubicBezTo>
                      <a:lnTo>
                        <a:pt x="7320" y="3871"/>
                      </a:lnTo>
                      <a:lnTo>
                        <a:pt x="7446" y="3848"/>
                      </a:lnTo>
                      <a:lnTo>
                        <a:pt x="7794" y="3848"/>
                      </a:lnTo>
                      <a:lnTo>
                        <a:pt x="8040" y="3797"/>
                      </a:lnTo>
                      <a:lnTo>
                        <a:pt x="9030" y="3597"/>
                      </a:lnTo>
                      <a:lnTo>
                        <a:pt x="11013" y="3226"/>
                      </a:lnTo>
                      <a:cubicBezTo>
                        <a:pt x="11383" y="3074"/>
                        <a:pt x="11605" y="2693"/>
                        <a:pt x="11556" y="2296"/>
                      </a:cubicBezTo>
                      <a:cubicBezTo>
                        <a:pt x="10974" y="1307"/>
                        <a:pt x="9918" y="692"/>
                        <a:pt x="8770" y="6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4" name="Freeform 5283">
                  <a:extLst>
                    <a:ext uri="{FF2B5EF4-FFF2-40B4-BE49-F238E27FC236}">
                      <a16:creationId xmlns:a16="http://schemas.microsoft.com/office/drawing/2014/main" id="{ABF44E15-857C-9DAB-13BE-0C5C476BAD14}"/>
                    </a:ext>
                  </a:extLst>
                </p:cNvPr>
                <p:cNvSpPr/>
                <p:nvPr/>
              </p:nvSpPr>
              <p:spPr>
                <a:xfrm rot="-780000">
                  <a:off x="1770089" y="3968852"/>
                  <a:ext cx="794" cy="94"/>
                </a:xfrm>
                <a:custGeom>
                  <a:avLst/>
                  <a:gdLst>
                    <a:gd name="connsiteX0" fmla="*/ 1163 w 794"/>
                    <a:gd name="connsiteY0" fmla="*/ 694 h 94"/>
                    <a:gd name="connsiteX1" fmla="*/ 369 w 794"/>
                    <a:gd name="connsiteY1" fmla="*/ 694 h 94"/>
                    <a:gd name="connsiteX2" fmla="*/ 963 w 794"/>
                    <a:gd name="connsiteY2" fmla="*/ 768 h 94"/>
                  </a:gdLst>
                  <a:ahLst/>
                  <a:cxnLst>
                    <a:cxn ang="0">
                      <a:pos x="connsiteX0" y="connsiteY0"/>
                    </a:cxn>
                    <a:cxn ang="0">
                      <a:pos x="connsiteX1" y="connsiteY1"/>
                    </a:cxn>
                    <a:cxn ang="0">
                      <a:pos x="connsiteX2" y="connsiteY2"/>
                    </a:cxn>
                  </a:cxnLst>
                  <a:rect l="l" t="t" r="r" b="b"/>
                  <a:pathLst>
                    <a:path w="794" h="94">
                      <a:moveTo>
                        <a:pt x="1163" y="694"/>
                      </a:moveTo>
                      <a:cubicBezTo>
                        <a:pt x="899" y="668"/>
                        <a:pt x="633" y="668"/>
                        <a:pt x="369" y="694"/>
                      </a:cubicBezTo>
                      <a:cubicBezTo>
                        <a:pt x="561" y="752"/>
                        <a:pt x="762" y="777"/>
                        <a:pt x="963" y="7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5" name="Freeform 5284">
                  <a:extLst>
                    <a:ext uri="{FF2B5EF4-FFF2-40B4-BE49-F238E27FC236}">
                      <a16:creationId xmlns:a16="http://schemas.microsoft.com/office/drawing/2014/main" id="{77341E25-6F7C-AEE3-5806-18E9275FD1CC}"/>
                    </a:ext>
                  </a:extLst>
                </p:cNvPr>
                <p:cNvSpPr/>
                <p:nvPr/>
              </p:nvSpPr>
              <p:spPr>
                <a:xfrm rot="-780000">
                  <a:off x="1767692" y="3991861"/>
                  <a:ext cx="11634" cy="3610"/>
                </a:xfrm>
                <a:custGeom>
                  <a:avLst/>
                  <a:gdLst>
                    <a:gd name="connsiteX0" fmla="*/ 777 w 11634"/>
                    <a:gd name="connsiteY0" fmla="*/ 3978 h 3610"/>
                    <a:gd name="connsiteX1" fmla="*/ 3452 w 11634"/>
                    <a:gd name="connsiteY1" fmla="*/ 4275 h 3610"/>
                    <a:gd name="connsiteX2" fmla="*/ 10020 w 11634"/>
                    <a:gd name="connsiteY2" fmla="*/ 2788 h 3610"/>
                    <a:gd name="connsiteX3" fmla="*/ 12003 w 11634"/>
                    <a:gd name="connsiteY3" fmla="*/ 1747 h 3610"/>
                    <a:gd name="connsiteX4" fmla="*/ 11609 w 11634"/>
                    <a:gd name="connsiteY4" fmla="*/ 1473 h 3610"/>
                    <a:gd name="connsiteX5" fmla="*/ 4177 w 11634"/>
                    <a:gd name="connsiteY5" fmla="*/ 679 h 3610"/>
                    <a:gd name="connsiteX6" fmla="*/ 1947 w 11634"/>
                    <a:gd name="connsiteY6" fmla="*/ 1371 h 3610"/>
                    <a:gd name="connsiteX7" fmla="*/ 410 w 11634"/>
                    <a:gd name="connsiteY7" fmla="*/ 2960 h 3610"/>
                    <a:gd name="connsiteX8" fmla="*/ 777 w 11634"/>
                    <a:gd name="connsiteY8" fmla="*/ 3978 h 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4" h="3610">
                      <a:moveTo>
                        <a:pt x="777" y="3978"/>
                      </a:moveTo>
                      <a:cubicBezTo>
                        <a:pt x="1645" y="4229"/>
                        <a:pt x="2550" y="4330"/>
                        <a:pt x="3452" y="4275"/>
                      </a:cubicBezTo>
                      <a:cubicBezTo>
                        <a:pt x="5459" y="3173"/>
                        <a:pt x="7735" y="2658"/>
                        <a:pt x="10020" y="2788"/>
                      </a:cubicBezTo>
                      <a:cubicBezTo>
                        <a:pt x="10786" y="2765"/>
                        <a:pt x="11334" y="2142"/>
                        <a:pt x="12003" y="1747"/>
                      </a:cubicBezTo>
                      <a:lnTo>
                        <a:pt x="11609" y="1473"/>
                      </a:lnTo>
                      <a:cubicBezTo>
                        <a:pt x="9128" y="1199"/>
                        <a:pt x="6653" y="827"/>
                        <a:pt x="4177" y="679"/>
                      </a:cubicBezTo>
                      <a:cubicBezTo>
                        <a:pt x="3381" y="677"/>
                        <a:pt x="2603" y="918"/>
                        <a:pt x="1947" y="1371"/>
                      </a:cubicBezTo>
                      <a:cubicBezTo>
                        <a:pt x="1336" y="1795"/>
                        <a:pt x="814" y="2335"/>
                        <a:pt x="410" y="2960"/>
                      </a:cubicBezTo>
                      <a:cubicBezTo>
                        <a:pt x="289" y="3343"/>
                        <a:pt x="439" y="3760"/>
                        <a:pt x="777" y="39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6" name="Freeform 5285">
                  <a:extLst>
                    <a:ext uri="{FF2B5EF4-FFF2-40B4-BE49-F238E27FC236}">
                      <a16:creationId xmlns:a16="http://schemas.microsoft.com/office/drawing/2014/main" id="{8954AFBB-64CA-255D-E002-35CF662F349C}"/>
                    </a:ext>
                  </a:extLst>
                </p:cNvPr>
                <p:cNvSpPr/>
                <p:nvPr/>
              </p:nvSpPr>
              <p:spPr>
                <a:xfrm rot="-780000">
                  <a:off x="1769049" y="4051267"/>
                  <a:ext cx="11017" cy="4673"/>
                </a:xfrm>
                <a:custGeom>
                  <a:avLst/>
                  <a:gdLst>
                    <a:gd name="connsiteX0" fmla="*/ 1500 w 11017"/>
                    <a:gd name="connsiteY0" fmla="*/ 712 h 4673"/>
                    <a:gd name="connsiteX1" fmla="*/ 385 w 11017"/>
                    <a:gd name="connsiteY1" fmla="*/ 1107 h 4673"/>
                    <a:gd name="connsiteX2" fmla="*/ 1402 w 11017"/>
                    <a:gd name="connsiteY2" fmla="*/ 2074 h 4673"/>
                    <a:gd name="connsiteX3" fmla="*/ 4575 w 11017"/>
                    <a:gd name="connsiteY3" fmla="*/ 2919 h 4673"/>
                    <a:gd name="connsiteX4" fmla="*/ 7473 w 11017"/>
                    <a:gd name="connsiteY4" fmla="*/ 4406 h 4673"/>
                    <a:gd name="connsiteX5" fmla="*/ 9011 w 11017"/>
                    <a:gd name="connsiteY5" fmla="*/ 5335 h 4673"/>
                    <a:gd name="connsiteX6" fmla="*/ 11291 w 11017"/>
                    <a:gd name="connsiteY6" fmla="*/ 4940 h 4673"/>
                    <a:gd name="connsiteX7" fmla="*/ 10673 w 11017"/>
                    <a:gd name="connsiteY7" fmla="*/ 3626 h 4673"/>
                    <a:gd name="connsiteX8" fmla="*/ 3929 w 11017"/>
                    <a:gd name="connsiteY8" fmla="*/ 838 h 4673"/>
                    <a:gd name="connsiteX9" fmla="*/ 3757 w 11017"/>
                    <a:gd name="connsiteY9" fmla="*/ 963 h 4673"/>
                    <a:gd name="connsiteX10" fmla="*/ 1923 w 11017"/>
                    <a:gd name="connsiteY10" fmla="*/ 689 h 4673"/>
                    <a:gd name="connsiteX11" fmla="*/ 1602 w 11017"/>
                    <a:gd name="connsiteY11" fmla="*/ 712 h 4673"/>
                    <a:gd name="connsiteX12" fmla="*/ 1602 w 11017"/>
                    <a:gd name="connsiteY12" fmla="*/ 763 h 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7" h="4673">
                      <a:moveTo>
                        <a:pt x="1500" y="712"/>
                      </a:moveTo>
                      <a:cubicBezTo>
                        <a:pt x="1094" y="711"/>
                        <a:pt x="700" y="851"/>
                        <a:pt x="385" y="1107"/>
                      </a:cubicBezTo>
                      <a:cubicBezTo>
                        <a:pt x="260" y="1307"/>
                        <a:pt x="905" y="1874"/>
                        <a:pt x="1402" y="2074"/>
                      </a:cubicBezTo>
                      <a:cubicBezTo>
                        <a:pt x="2444" y="2414"/>
                        <a:pt x="3503" y="2696"/>
                        <a:pt x="4575" y="2919"/>
                      </a:cubicBezTo>
                      <a:cubicBezTo>
                        <a:pt x="5680" y="3075"/>
                        <a:pt x="6701" y="3599"/>
                        <a:pt x="7473" y="4406"/>
                      </a:cubicBezTo>
                      <a:cubicBezTo>
                        <a:pt x="7890" y="4851"/>
                        <a:pt x="8422" y="5173"/>
                        <a:pt x="9011" y="5335"/>
                      </a:cubicBezTo>
                      <a:cubicBezTo>
                        <a:pt x="9793" y="5426"/>
                        <a:pt x="10585" y="5289"/>
                        <a:pt x="11291" y="4940"/>
                      </a:cubicBezTo>
                      <a:cubicBezTo>
                        <a:pt x="11565" y="4694"/>
                        <a:pt x="11217" y="3872"/>
                        <a:pt x="10673" y="3626"/>
                      </a:cubicBezTo>
                      <a:cubicBezTo>
                        <a:pt x="8542" y="2608"/>
                        <a:pt x="6187" y="1739"/>
                        <a:pt x="3929" y="838"/>
                      </a:cubicBezTo>
                      <a:lnTo>
                        <a:pt x="3757" y="963"/>
                      </a:lnTo>
                      <a:cubicBezTo>
                        <a:pt x="3155" y="818"/>
                        <a:pt x="2541" y="727"/>
                        <a:pt x="1923" y="689"/>
                      </a:cubicBezTo>
                      <a:lnTo>
                        <a:pt x="1602" y="712"/>
                      </a:lnTo>
                      <a:lnTo>
                        <a:pt x="1602" y="76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7" name="Freeform 5286">
                  <a:extLst>
                    <a:ext uri="{FF2B5EF4-FFF2-40B4-BE49-F238E27FC236}">
                      <a16:creationId xmlns:a16="http://schemas.microsoft.com/office/drawing/2014/main" id="{F3398773-3676-9A3A-7B9F-2A4AFB0D0FB2}"/>
                    </a:ext>
                  </a:extLst>
                </p:cNvPr>
                <p:cNvSpPr/>
                <p:nvPr/>
              </p:nvSpPr>
              <p:spPr>
                <a:xfrm rot="-780000">
                  <a:off x="1769755" y="4052303"/>
                  <a:ext cx="102" cy="37"/>
                </a:xfrm>
                <a:custGeom>
                  <a:avLst/>
                  <a:gdLst>
                    <a:gd name="connsiteX0" fmla="*/ 472 w 102"/>
                    <a:gd name="connsiteY0" fmla="*/ 727 h 37"/>
                    <a:gd name="connsiteX1" fmla="*/ 472 w 102"/>
                    <a:gd name="connsiteY1" fmla="*/ 689 h 37"/>
                    <a:gd name="connsiteX2" fmla="*/ 370 w 102"/>
                    <a:gd name="connsiteY2" fmla="*/ 689 h 37"/>
                  </a:gdLst>
                  <a:ahLst/>
                  <a:cxnLst>
                    <a:cxn ang="0">
                      <a:pos x="connsiteX0" y="connsiteY0"/>
                    </a:cxn>
                    <a:cxn ang="0">
                      <a:pos x="connsiteX1" y="connsiteY1"/>
                    </a:cxn>
                    <a:cxn ang="0">
                      <a:pos x="connsiteX2" y="connsiteY2"/>
                    </a:cxn>
                  </a:cxnLst>
                  <a:rect l="l" t="t" r="r" b="b"/>
                  <a:pathLst>
                    <a:path w="102" h="37">
                      <a:moveTo>
                        <a:pt x="472" y="727"/>
                      </a:moveTo>
                      <a:lnTo>
                        <a:pt x="472" y="689"/>
                      </a:lnTo>
                      <a:lnTo>
                        <a:pt x="370" y="68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8" name="Freeform 5287">
                  <a:extLst>
                    <a:ext uri="{FF2B5EF4-FFF2-40B4-BE49-F238E27FC236}">
                      <a16:creationId xmlns:a16="http://schemas.microsoft.com/office/drawing/2014/main" id="{CEF29F6E-61BA-3393-2967-0530443B860E}"/>
                    </a:ext>
                  </a:extLst>
                </p:cNvPr>
                <p:cNvSpPr/>
                <p:nvPr/>
              </p:nvSpPr>
              <p:spPr>
                <a:xfrm rot="-780000">
                  <a:off x="1824599" y="3984456"/>
                  <a:ext cx="7288" cy="8971"/>
                </a:xfrm>
                <a:custGeom>
                  <a:avLst/>
                  <a:gdLst>
                    <a:gd name="connsiteX0" fmla="*/ 4286 w 7288"/>
                    <a:gd name="connsiteY0" fmla="*/ 8938 h 8971"/>
                    <a:gd name="connsiteX1" fmla="*/ 3822 w 7288"/>
                    <a:gd name="connsiteY1" fmla="*/ 8120 h 8971"/>
                    <a:gd name="connsiteX2" fmla="*/ 3524 w 7288"/>
                    <a:gd name="connsiteY2" fmla="*/ 7697 h 8971"/>
                    <a:gd name="connsiteX3" fmla="*/ 3301 w 7288"/>
                    <a:gd name="connsiteY3" fmla="*/ 7126 h 8971"/>
                    <a:gd name="connsiteX4" fmla="*/ 5187 w 7288"/>
                    <a:gd name="connsiteY4" fmla="*/ 2884 h 8971"/>
                    <a:gd name="connsiteX5" fmla="*/ 7668 w 7288"/>
                    <a:gd name="connsiteY5" fmla="*/ 1323 h 8971"/>
                    <a:gd name="connsiteX6" fmla="*/ 7296 w 7288"/>
                    <a:gd name="connsiteY6" fmla="*/ 677 h 8971"/>
                    <a:gd name="connsiteX7" fmla="*/ 4569 w 7288"/>
                    <a:gd name="connsiteY7" fmla="*/ 1197 h 8971"/>
                    <a:gd name="connsiteX8" fmla="*/ 529 w 7288"/>
                    <a:gd name="connsiteY8" fmla="*/ 5314 h 8971"/>
                    <a:gd name="connsiteX9" fmla="*/ 380 w 7288"/>
                    <a:gd name="connsiteY9" fmla="*/ 6526 h 8971"/>
                    <a:gd name="connsiteX10" fmla="*/ 454 w 7288"/>
                    <a:gd name="connsiteY10" fmla="*/ 7121 h 8971"/>
                    <a:gd name="connsiteX11" fmla="*/ 654 w 7288"/>
                    <a:gd name="connsiteY11" fmla="*/ 7516 h 8971"/>
                    <a:gd name="connsiteX12" fmla="*/ 2391 w 7288"/>
                    <a:gd name="connsiteY12" fmla="*/ 9152 h 8971"/>
                    <a:gd name="connsiteX13" fmla="*/ 3854 w 7288"/>
                    <a:gd name="connsiteY13" fmla="*/ 9649 h 8971"/>
                    <a:gd name="connsiteX14" fmla="*/ 4286 w 7288"/>
                    <a:gd name="connsiteY14" fmla="*/ 8938 h 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88" h="8971">
                      <a:moveTo>
                        <a:pt x="4286" y="8938"/>
                      </a:moveTo>
                      <a:cubicBezTo>
                        <a:pt x="4161" y="8650"/>
                        <a:pt x="4005" y="8376"/>
                        <a:pt x="3822" y="8120"/>
                      </a:cubicBezTo>
                      <a:lnTo>
                        <a:pt x="3524" y="7697"/>
                      </a:lnTo>
                      <a:lnTo>
                        <a:pt x="3301" y="7126"/>
                      </a:lnTo>
                      <a:cubicBezTo>
                        <a:pt x="2609" y="5091"/>
                        <a:pt x="3027" y="4101"/>
                        <a:pt x="5187" y="2884"/>
                      </a:cubicBezTo>
                      <a:cubicBezTo>
                        <a:pt x="6028" y="2387"/>
                        <a:pt x="6850" y="1843"/>
                        <a:pt x="7668" y="1323"/>
                      </a:cubicBezTo>
                      <a:lnTo>
                        <a:pt x="7296" y="677"/>
                      </a:lnTo>
                      <a:cubicBezTo>
                        <a:pt x="6374" y="769"/>
                        <a:pt x="5461" y="943"/>
                        <a:pt x="4569" y="1197"/>
                      </a:cubicBezTo>
                      <a:cubicBezTo>
                        <a:pt x="2643" y="1845"/>
                        <a:pt x="1141" y="3375"/>
                        <a:pt x="529" y="5314"/>
                      </a:cubicBezTo>
                      <a:cubicBezTo>
                        <a:pt x="420" y="5709"/>
                        <a:pt x="370" y="6117"/>
                        <a:pt x="380" y="6526"/>
                      </a:cubicBezTo>
                      <a:lnTo>
                        <a:pt x="454" y="7121"/>
                      </a:lnTo>
                      <a:lnTo>
                        <a:pt x="654" y="7516"/>
                      </a:lnTo>
                      <a:cubicBezTo>
                        <a:pt x="1087" y="8198"/>
                        <a:pt x="1685" y="8760"/>
                        <a:pt x="2391" y="9152"/>
                      </a:cubicBezTo>
                      <a:cubicBezTo>
                        <a:pt x="2862" y="9362"/>
                        <a:pt x="3352" y="9528"/>
                        <a:pt x="3854" y="9649"/>
                      </a:cubicBezTo>
                      <a:cubicBezTo>
                        <a:pt x="4012" y="9412"/>
                        <a:pt x="4384" y="9166"/>
                        <a:pt x="4286" y="89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89" name="Freeform 5288">
                  <a:extLst>
                    <a:ext uri="{FF2B5EF4-FFF2-40B4-BE49-F238E27FC236}">
                      <a16:creationId xmlns:a16="http://schemas.microsoft.com/office/drawing/2014/main" id="{B66FA706-ADD5-29B3-03A2-627DD1C1FAB8}"/>
                    </a:ext>
                  </a:extLst>
                </p:cNvPr>
                <p:cNvSpPr/>
                <p:nvPr/>
              </p:nvSpPr>
              <p:spPr>
                <a:xfrm rot="-780000">
                  <a:off x="1761571" y="4085188"/>
                  <a:ext cx="2732" cy="4335"/>
                </a:xfrm>
                <a:custGeom>
                  <a:avLst/>
                  <a:gdLst>
                    <a:gd name="connsiteX0" fmla="*/ 3101 w 2732"/>
                    <a:gd name="connsiteY0" fmla="*/ 706 h 4335"/>
                    <a:gd name="connsiteX1" fmla="*/ 1466 w 2732"/>
                    <a:gd name="connsiteY1" fmla="*/ 706 h 4335"/>
                    <a:gd name="connsiteX2" fmla="*/ 500 w 2732"/>
                    <a:gd name="connsiteY2" fmla="*/ 1635 h 4335"/>
                    <a:gd name="connsiteX3" fmla="*/ 723 w 2732"/>
                    <a:gd name="connsiteY3" fmla="*/ 1955 h 4335"/>
                    <a:gd name="connsiteX4" fmla="*/ 700 w 2732"/>
                    <a:gd name="connsiteY4" fmla="*/ 4362 h 4335"/>
                    <a:gd name="connsiteX5" fmla="*/ 500 w 2732"/>
                    <a:gd name="connsiteY5" fmla="*/ 4957 h 4335"/>
                    <a:gd name="connsiteX6" fmla="*/ 700 w 2732"/>
                    <a:gd name="connsiteY6" fmla="*/ 5031 h 4335"/>
                    <a:gd name="connsiteX7" fmla="*/ 2214 w 2732"/>
                    <a:gd name="connsiteY7" fmla="*/ 2708 h 4335"/>
                    <a:gd name="connsiteX8" fmla="*/ 3101 w 2732"/>
                    <a:gd name="connsiteY8" fmla="*/ 706 h 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2" h="4335">
                      <a:moveTo>
                        <a:pt x="3101" y="706"/>
                      </a:moveTo>
                      <a:cubicBezTo>
                        <a:pt x="2433" y="706"/>
                        <a:pt x="1936" y="682"/>
                        <a:pt x="1466" y="706"/>
                      </a:cubicBezTo>
                      <a:cubicBezTo>
                        <a:pt x="500" y="757"/>
                        <a:pt x="152" y="1003"/>
                        <a:pt x="500" y="1635"/>
                      </a:cubicBezTo>
                      <a:lnTo>
                        <a:pt x="723" y="1955"/>
                      </a:lnTo>
                      <a:cubicBezTo>
                        <a:pt x="2117" y="3470"/>
                        <a:pt x="2117" y="3619"/>
                        <a:pt x="700" y="4362"/>
                      </a:cubicBezTo>
                      <a:cubicBezTo>
                        <a:pt x="454" y="4460"/>
                        <a:pt x="352" y="4882"/>
                        <a:pt x="500" y="4957"/>
                      </a:cubicBezTo>
                      <a:lnTo>
                        <a:pt x="700" y="5031"/>
                      </a:lnTo>
                      <a:cubicBezTo>
                        <a:pt x="1333" y="4348"/>
                        <a:pt x="1845" y="3562"/>
                        <a:pt x="2214" y="2708"/>
                      </a:cubicBezTo>
                      <a:cubicBezTo>
                        <a:pt x="2507" y="2020"/>
                        <a:pt x="2790" y="1375"/>
                        <a:pt x="3101" y="70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0" name="Freeform 5289">
                  <a:extLst>
                    <a:ext uri="{FF2B5EF4-FFF2-40B4-BE49-F238E27FC236}">
                      <a16:creationId xmlns:a16="http://schemas.microsoft.com/office/drawing/2014/main" id="{848892AF-8D1C-B5B9-0746-C5CD815F6B96}"/>
                    </a:ext>
                  </a:extLst>
                </p:cNvPr>
                <p:cNvSpPr/>
                <p:nvPr/>
              </p:nvSpPr>
              <p:spPr>
                <a:xfrm rot="-780000">
                  <a:off x="1764609" y="4087841"/>
                  <a:ext cx="2070" cy="1537"/>
                </a:xfrm>
                <a:custGeom>
                  <a:avLst/>
                  <a:gdLst>
                    <a:gd name="connsiteX0" fmla="*/ 2255 w 2070"/>
                    <a:gd name="connsiteY0" fmla="*/ 2011 h 1537"/>
                    <a:gd name="connsiteX1" fmla="*/ 2255 w 2070"/>
                    <a:gd name="connsiteY1" fmla="*/ 1341 h 1537"/>
                    <a:gd name="connsiteX2" fmla="*/ 1609 w 2070"/>
                    <a:gd name="connsiteY2" fmla="*/ 696 h 1537"/>
                    <a:gd name="connsiteX3" fmla="*/ 369 w 2070"/>
                    <a:gd name="connsiteY3" fmla="*/ 2234 h 1537"/>
                    <a:gd name="connsiteX4" fmla="*/ 2255 w 2070"/>
                    <a:gd name="connsiteY4" fmla="*/ 2011 h 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 h="1537">
                      <a:moveTo>
                        <a:pt x="2255" y="2011"/>
                      </a:moveTo>
                      <a:cubicBezTo>
                        <a:pt x="2501" y="1959"/>
                        <a:pt x="2501" y="1546"/>
                        <a:pt x="2255" y="1341"/>
                      </a:cubicBezTo>
                      <a:cubicBezTo>
                        <a:pt x="2021" y="1145"/>
                        <a:pt x="1805" y="929"/>
                        <a:pt x="1609" y="696"/>
                      </a:cubicBezTo>
                      <a:cubicBezTo>
                        <a:pt x="1186" y="1239"/>
                        <a:pt x="792" y="1764"/>
                        <a:pt x="369" y="2234"/>
                      </a:cubicBezTo>
                      <a:cubicBezTo>
                        <a:pt x="1003" y="2214"/>
                        <a:pt x="1634" y="2140"/>
                        <a:pt x="2255" y="201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1" name="Freeform 5290">
                  <a:extLst>
                    <a:ext uri="{FF2B5EF4-FFF2-40B4-BE49-F238E27FC236}">
                      <a16:creationId xmlns:a16="http://schemas.microsoft.com/office/drawing/2014/main" id="{AB360130-DF58-DCFF-D80A-A8808E165FCF}"/>
                    </a:ext>
                  </a:extLst>
                </p:cNvPr>
                <p:cNvSpPr/>
                <p:nvPr/>
              </p:nvSpPr>
              <p:spPr>
                <a:xfrm rot="-780000">
                  <a:off x="1761936" y="4085005"/>
                  <a:ext cx="3694" cy="4808"/>
                </a:xfrm>
                <a:custGeom>
                  <a:avLst/>
                  <a:gdLst>
                    <a:gd name="connsiteX0" fmla="*/ 1929 w 3694"/>
                    <a:gd name="connsiteY0" fmla="*/ 5504 h 4808"/>
                    <a:gd name="connsiteX1" fmla="*/ 2723 w 3694"/>
                    <a:gd name="connsiteY1" fmla="*/ 5453 h 4808"/>
                    <a:gd name="connsiteX2" fmla="*/ 3964 w 3694"/>
                    <a:gd name="connsiteY2" fmla="*/ 3915 h 4808"/>
                    <a:gd name="connsiteX3" fmla="*/ 3717 w 3694"/>
                    <a:gd name="connsiteY3" fmla="*/ 3618 h 4808"/>
                    <a:gd name="connsiteX4" fmla="*/ 3494 w 3694"/>
                    <a:gd name="connsiteY4" fmla="*/ 3195 h 4808"/>
                    <a:gd name="connsiteX5" fmla="*/ 3518 w 3694"/>
                    <a:gd name="connsiteY5" fmla="*/ 2600 h 4808"/>
                    <a:gd name="connsiteX6" fmla="*/ 4038 w 3694"/>
                    <a:gd name="connsiteY6" fmla="*/ 1759 h 4808"/>
                    <a:gd name="connsiteX7" fmla="*/ 3420 w 3694"/>
                    <a:gd name="connsiteY7" fmla="*/ 695 h 4808"/>
                    <a:gd name="connsiteX8" fmla="*/ 2774 w 3694"/>
                    <a:gd name="connsiteY8" fmla="*/ 695 h 4808"/>
                    <a:gd name="connsiteX9" fmla="*/ 1883 w 3694"/>
                    <a:gd name="connsiteY9" fmla="*/ 2679 h 4808"/>
                    <a:gd name="connsiteX10" fmla="*/ 368 w 3694"/>
                    <a:gd name="connsiteY10" fmla="*/ 5002 h 4808"/>
                    <a:gd name="connsiteX11" fmla="*/ 1929 w 3694"/>
                    <a:gd name="connsiteY11" fmla="*/ 5504 h 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4" h="4808">
                      <a:moveTo>
                        <a:pt x="1929" y="5504"/>
                      </a:moveTo>
                      <a:lnTo>
                        <a:pt x="2723" y="5453"/>
                      </a:lnTo>
                      <a:cubicBezTo>
                        <a:pt x="3146" y="4988"/>
                        <a:pt x="3541" y="4463"/>
                        <a:pt x="3964" y="3915"/>
                      </a:cubicBezTo>
                      <a:lnTo>
                        <a:pt x="3717" y="3618"/>
                      </a:lnTo>
                      <a:lnTo>
                        <a:pt x="3494" y="3195"/>
                      </a:lnTo>
                      <a:cubicBezTo>
                        <a:pt x="3478" y="2996"/>
                        <a:pt x="3486" y="2797"/>
                        <a:pt x="3518" y="2600"/>
                      </a:cubicBezTo>
                      <a:cubicBezTo>
                        <a:pt x="3610" y="2277"/>
                        <a:pt x="3790" y="1986"/>
                        <a:pt x="4038" y="1759"/>
                      </a:cubicBezTo>
                      <a:cubicBezTo>
                        <a:pt x="4186" y="1587"/>
                        <a:pt x="3643" y="1067"/>
                        <a:pt x="3420" y="695"/>
                      </a:cubicBezTo>
                      <a:lnTo>
                        <a:pt x="2774" y="695"/>
                      </a:lnTo>
                      <a:cubicBezTo>
                        <a:pt x="2477" y="1364"/>
                        <a:pt x="2180" y="2010"/>
                        <a:pt x="1883" y="2679"/>
                      </a:cubicBezTo>
                      <a:cubicBezTo>
                        <a:pt x="1513" y="3534"/>
                        <a:pt x="1001" y="4319"/>
                        <a:pt x="368" y="5002"/>
                      </a:cubicBezTo>
                      <a:cubicBezTo>
                        <a:pt x="854" y="5263"/>
                        <a:pt x="1382" y="5433"/>
                        <a:pt x="1929" y="550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2" name="Freeform 5291">
                  <a:extLst>
                    <a:ext uri="{FF2B5EF4-FFF2-40B4-BE49-F238E27FC236}">
                      <a16:creationId xmlns:a16="http://schemas.microsoft.com/office/drawing/2014/main" id="{E05D7894-AB6F-FA95-BC1E-508EE45C0923}"/>
                    </a:ext>
                  </a:extLst>
                </p:cNvPr>
                <p:cNvSpPr/>
                <p:nvPr/>
              </p:nvSpPr>
              <p:spPr>
                <a:xfrm rot="-780000">
                  <a:off x="1791917" y="4044651"/>
                  <a:ext cx="5164" cy="4108"/>
                </a:xfrm>
                <a:custGeom>
                  <a:avLst/>
                  <a:gdLst>
                    <a:gd name="connsiteX0" fmla="*/ 768 w 5164"/>
                    <a:gd name="connsiteY0" fmla="*/ 3629 h 4108"/>
                    <a:gd name="connsiteX1" fmla="*/ 2603 w 5164"/>
                    <a:gd name="connsiteY1" fmla="*/ 4772 h 4108"/>
                    <a:gd name="connsiteX2" fmla="*/ 4089 w 5164"/>
                    <a:gd name="connsiteY2" fmla="*/ 4452 h 4108"/>
                    <a:gd name="connsiteX3" fmla="*/ 5529 w 5164"/>
                    <a:gd name="connsiteY3" fmla="*/ 1576 h 4108"/>
                    <a:gd name="connsiteX4" fmla="*/ 4860 w 5164"/>
                    <a:gd name="connsiteY4" fmla="*/ 781 h 4108"/>
                    <a:gd name="connsiteX5" fmla="*/ 3300 w 5164"/>
                    <a:gd name="connsiteY5" fmla="*/ 804 h 4108"/>
                    <a:gd name="connsiteX6" fmla="*/ 373 w 5164"/>
                    <a:gd name="connsiteY6" fmla="*/ 2788 h 4108"/>
                    <a:gd name="connsiteX7" fmla="*/ 671 w 5164"/>
                    <a:gd name="connsiteY7" fmla="*/ 2937 h 4108"/>
                    <a:gd name="connsiteX8" fmla="*/ 768 w 5164"/>
                    <a:gd name="connsiteY8" fmla="*/ 3629 h 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4" h="4108">
                      <a:moveTo>
                        <a:pt x="768" y="3629"/>
                      </a:moveTo>
                      <a:cubicBezTo>
                        <a:pt x="1307" y="4117"/>
                        <a:pt x="1928" y="4504"/>
                        <a:pt x="2603" y="4772"/>
                      </a:cubicBezTo>
                      <a:cubicBezTo>
                        <a:pt x="3121" y="4850"/>
                        <a:pt x="3649" y="4736"/>
                        <a:pt x="4089" y="4452"/>
                      </a:cubicBezTo>
                      <a:cubicBezTo>
                        <a:pt x="4657" y="3540"/>
                        <a:pt x="5139" y="2577"/>
                        <a:pt x="5529" y="1576"/>
                      </a:cubicBezTo>
                      <a:cubicBezTo>
                        <a:pt x="5603" y="1376"/>
                        <a:pt x="5181" y="883"/>
                        <a:pt x="4860" y="781"/>
                      </a:cubicBezTo>
                      <a:cubicBezTo>
                        <a:pt x="4347" y="649"/>
                        <a:pt x="3808" y="657"/>
                        <a:pt x="3300" y="804"/>
                      </a:cubicBezTo>
                      <a:cubicBezTo>
                        <a:pt x="2236" y="1422"/>
                        <a:pt x="1340" y="2119"/>
                        <a:pt x="373" y="2788"/>
                      </a:cubicBezTo>
                      <a:lnTo>
                        <a:pt x="671" y="2937"/>
                      </a:lnTo>
                      <a:cubicBezTo>
                        <a:pt x="694" y="3179"/>
                        <a:pt x="545" y="3453"/>
                        <a:pt x="768" y="36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3" name="Freeform 5292">
                  <a:extLst>
                    <a:ext uri="{FF2B5EF4-FFF2-40B4-BE49-F238E27FC236}">
                      <a16:creationId xmlns:a16="http://schemas.microsoft.com/office/drawing/2014/main" id="{0B6F43C8-CEE2-4816-6A91-1F87496C5561}"/>
                    </a:ext>
                  </a:extLst>
                </p:cNvPr>
                <p:cNvSpPr/>
                <p:nvPr/>
              </p:nvSpPr>
              <p:spPr>
                <a:xfrm rot="-780000">
                  <a:off x="1758627" y="4011810"/>
                  <a:ext cx="6183" cy="3026"/>
                </a:xfrm>
                <a:custGeom>
                  <a:avLst/>
                  <a:gdLst>
                    <a:gd name="connsiteX0" fmla="*/ 5974 w 6183"/>
                    <a:gd name="connsiteY0" fmla="*/ 961 h 3026"/>
                    <a:gd name="connsiteX1" fmla="*/ 4985 w 6183"/>
                    <a:gd name="connsiteY1" fmla="*/ 715 h 3026"/>
                    <a:gd name="connsiteX2" fmla="*/ 447 w 6183"/>
                    <a:gd name="connsiteY2" fmla="*/ 1644 h 3026"/>
                    <a:gd name="connsiteX3" fmla="*/ 911 w 6183"/>
                    <a:gd name="connsiteY3" fmla="*/ 2536 h 3026"/>
                    <a:gd name="connsiteX4" fmla="*/ 3986 w 6183"/>
                    <a:gd name="connsiteY4" fmla="*/ 3702 h 3026"/>
                    <a:gd name="connsiteX5" fmla="*/ 6490 w 6183"/>
                    <a:gd name="connsiteY5" fmla="*/ 2262 h 3026"/>
                    <a:gd name="connsiteX6" fmla="*/ 5974 w 6183"/>
                    <a:gd name="connsiteY6" fmla="*/ 961 h 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3" h="3026">
                      <a:moveTo>
                        <a:pt x="5974" y="961"/>
                      </a:moveTo>
                      <a:cubicBezTo>
                        <a:pt x="5660" y="826"/>
                        <a:pt x="5326" y="743"/>
                        <a:pt x="4985" y="715"/>
                      </a:cubicBezTo>
                      <a:cubicBezTo>
                        <a:pt x="3414" y="573"/>
                        <a:pt x="1836" y="897"/>
                        <a:pt x="447" y="1644"/>
                      </a:cubicBezTo>
                      <a:cubicBezTo>
                        <a:pt x="224" y="1793"/>
                        <a:pt x="498" y="2364"/>
                        <a:pt x="911" y="2536"/>
                      </a:cubicBezTo>
                      <a:cubicBezTo>
                        <a:pt x="1913" y="2982"/>
                        <a:pt x="2940" y="3372"/>
                        <a:pt x="3986" y="3702"/>
                      </a:cubicBezTo>
                      <a:cubicBezTo>
                        <a:pt x="6192" y="3800"/>
                        <a:pt x="6021" y="2861"/>
                        <a:pt x="6490" y="2262"/>
                      </a:cubicBezTo>
                      <a:cubicBezTo>
                        <a:pt x="6717" y="1974"/>
                        <a:pt x="6253" y="1426"/>
                        <a:pt x="5974" y="9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4" name="Freeform 5293">
                  <a:extLst>
                    <a:ext uri="{FF2B5EF4-FFF2-40B4-BE49-F238E27FC236}">
                      <a16:creationId xmlns:a16="http://schemas.microsoft.com/office/drawing/2014/main" id="{FDC1239B-D640-5704-0542-18A12DF4E019}"/>
                    </a:ext>
                  </a:extLst>
                </p:cNvPr>
                <p:cNvSpPr/>
                <p:nvPr/>
              </p:nvSpPr>
              <p:spPr>
                <a:xfrm rot="-780000">
                  <a:off x="1760440" y="3999128"/>
                  <a:ext cx="7324" cy="3038"/>
                </a:xfrm>
                <a:custGeom>
                  <a:avLst/>
                  <a:gdLst>
                    <a:gd name="connsiteX0" fmla="*/ 740 w 7324"/>
                    <a:gd name="connsiteY0" fmla="*/ 2753 h 3038"/>
                    <a:gd name="connsiteX1" fmla="*/ 3713 w 7324"/>
                    <a:gd name="connsiteY1" fmla="*/ 3719 h 3038"/>
                    <a:gd name="connsiteX2" fmla="*/ 3564 w 7324"/>
                    <a:gd name="connsiteY2" fmla="*/ 3027 h 3038"/>
                    <a:gd name="connsiteX3" fmla="*/ 5176 w 7324"/>
                    <a:gd name="connsiteY3" fmla="*/ 2530 h 3038"/>
                    <a:gd name="connsiteX4" fmla="*/ 5673 w 7324"/>
                    <a:gd name="connsiteY4" fmla="*/ 3175 h 3038"/>
                    <a:gd name="connsiteX5" fmla="*/ 7456 w 7324"/>
                    <a:gd name="connsiteY5" fmla="*/ 2455 h 3038"/>
                    <a:gd name="connsiteX6" fmla="*/ 7554 w 7324"/>
                    <a:gd name="connsiteY6" fmla="*/ 1526 h 3038"/>
                    <a:gd name="connsiteX7" fmla="*/ 6537 w 7324"/>
                    <a:gd name="connsiteY7" fmla="*/ 685 h 3038"/>
                    <a:gd name="connsiteX8" fmla="*/ 5668 w 7324"/>
                    <a:gd name="connsiteY8" fmla="*/ 736 h 3038"/>
                    <a:gd name="connsiteX9" fmla="*/ 1279 w 7324"/>
                    <a:gd name="connsiteY9" fmla="*/ 1800 h 3038"/>
                    <a:gd name="connsiteX10" fmla="*/ 740 w 7324"/>
                    <a:gd name="connsiteY10" fmla="*/ 2753 h 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24" h="3038">
                      <a:moveTo>
                        <a:pt x="740" y="2753"/>
                      </a:moveTo>
                      <a:cubicBezTo>
                        <a:pt x="1620" y="3349"/>
                        <a:pt x="2651" y="3684"/>
                        <a:pt x="3713" y="3719"/>
                      </a:cubicBezTo>
                      <a:cubicBezTo>
                        <a:pt x="3564" y="3370"/>
                        <a:pt x="3467" y="3101"/>
                        <a:pt x="3564" y="3027"/>
                      </a:cubicBezTo>
                      <a:cubicBezTo>
                        <a:pt x="4000" y="2629"/>
                        <a:pt x="4591" y="2446"/>
                        <a:pt x="5176" y="2530"/>
                      </a:cubicBezTo>
                      <a:cubicBezTo>
                        <a:pt x="5376" y="2604"/>
                        <a:pt x="5524" y="2878"/>
                        <a:pt x="5673" y="3175"/>
                      </a:cubicBezTo>
                      <a:cubicBezTo>
                        <a:pt x="6281" y="2970"/>
                        <a:pt x="6876" y="2729"/>
                        <a:pt x="7456" y="2455"/>
                      </a:cubicBezTo>
                      <a:cubicBezTo>
                        <a:pt x="7777" y="2283"/>
                        <a:pt x="7731" y="1860"/>
                        <a:pt x="7554" y="1526"/>
                      </a:cubicBezTo>
                      <a:cubicBezTo>
                        <a:pt x="7257" y="1198"/>
                        <a:pt x="6915" y="915"/>
                        <a:pt x="6537" y="685"/>
                      </a:cubicBezTo>
                      <a:cubicBezTo>
                        <a:pt x="6246" y="671"/>
                        <a:pt x="5955" y="688"/>
                        <a:pt x="5668" y="736"/>
                      </a:cubicBezTo>
                      <a:cubicBezTo>
                        <a:pt x="4182" y="1085"/>
                        <a:pt x="2696" y="1405"/>
                        <a:pt x="1279" y="1800"/>
                      </a:cubicBezTo>
                      <a:cubicBezTo>
                        <a:pt x="740" y="1986"/>
                        <a:pt x="-138" y="2158"/>
                        <a:pt x="740" y="275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5" name="Freeform 5294">
                  <a:extLst>
                    <a:ext uri="{FF2B5EF4-FFF2-40B4-BE49-F238E27FC236}">
                      <a16:creationId xmlns:a16="http://schemas.microsoft.com/office/drawing/2014/main" id="{E3062DAB-B65F-09F3-B562-3B039110B528}"/>
                    </a:ext>
                  </a:extLst>
                </p:cNvPr>
                <p:cNvSpPr/>
                <p:nvPr/>
              </p:nvSpPr>
              <p:spPr>
                <a:xfrm rot="-780000">
                  <a:off x="1763780" y="4000805"/>
                  <a:ext cx="2147" cy="1222"/>
                </a:xfrm>
                <a:custGeom>
                  <a:avLst/>
                  <a:gdLst>
                    <a:gd name="connsiteX0" fmla="*/ 407 w 2147"/>
                    <a:gd name="connsiteY0" fmla="*/ 1201 h 1222"/>
                    <a:gd name="connsiteX1" fmla="*/ 556 w 2147"/>
                    <a:gd name="connsiteY1" fmla="*/ 1893 h 1222"/>
                    <a:gd name="connsiteX2" fmla="*/ 1150 w 2147"/>
                    <a:gd name="connsiteY2" fmla="*/ 1842 h 1222"/>
                    <a:gd name="connsiteX3" fmla="*/ 2516 w 2147"/>
                    <a:gd name="connsiteY3" fmla="*/ 1345 h 1222"/>
                    <a:gd name="connsiteX4" fmla="*/ 2019 w 2147"/>
                    <a:gd name="connsiteY4" fmla="*/ 699 h 1222"/>
                    <a:gd name="connsiteX5" fmla="*/ 407 w 2147"/>
                    <a:gd name="connsiteY5" fmla="*/ 1201 h 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 h="1222">
                      <a:moveTo>
                        <a:pt x="407" y="1201"/>
                      </a:moveTo>
                      <a:cubicBezTo>
                        <a:pt x="310" y="1276"/>
                        <a:pt x="407" y="1550"/>
                        <a:pt x="556" y="1893"/>
                      </a:cubicBezTo>
                      <a:cubicBezTo>
                        <a:pt x="756" y="1916"/>
                        <a:pt x="958" y="1898"/>
                        <a:pt x="1150" y="1842"/>
                      </a:cubicBezTo>
                      <a:lnTo>
                        <a:pt x="2516" y="1345"/>
                      </a:lnTo>
                      <a:cubicBezTo>
                        <a:pt x="2367" y="1048"/>
                        <a:pt x="2219" y="774"/>
                        <a:pt x="2019" y="699"/>
                      </a:cubicBezTo>
                      <a:cubicBezTo>
                        <a:pt x="1434" y="618"/>
                        <a:pt x="843" y="802"/>
                        <a:pt x="407" y="120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6" name="Freeform 5295">
                  <a:extLst>
                    <a:ext uri="{FF2B5EF4-FFF2-40B4-BE49-F238E27FC236}">
                      <a16:creationId xmlns:a16="http://schemas.microsoft.com/office/drawing/2014/main" id="{EAC3EED1-40DC-D580-2EE3-A8694A854176}"/>
                    </a:ext>
                  </a:extLst>
                </p:cNvPr>
                <p:cNvSpPr/>
                <p:nvPr/>
              </p:nvSpPr>
              <p:spPr>
                <a:xfrm rot="-780000">
                  <a:off x="1770576" y="4125240"/>
                  <a:ext cx="32" cy="4646"/>
                </a:xfrm>
                <a:custGeom>
                  <a:avLst/>
                  <a:gdLst>
                    <a:gd name="connsiteX0" fmla="*/ 370 w 32"/>
                    <a:gd name="connsiteY0" fmla="*/ 702 h 4646"/>
                    <a:gd name="connsiteX1" fmla="*/ 403 w 32"/>
                    <a:gd name="connsiteY1" fmla="*/ 702 h 4646"/>
                    <a:gd name="connsiteX2" fmla="*/ 403 w 32"/>
                    <a:gd name="connsiteY2" fmla="*/ 702 h 4646"/>
                  </a:gdLst>
                  <a:ahLst/>
                  <a:cxnLst>
                    <a:cxn ang="0">
                      <a:pos x="connsiteX0" y="connsiteY0"/>
                    </a:cxn>
                    <a:cxn ang="0">
                      <a:pos x="connsiteX1" y="connsiteY1"/>
                    </a:cxn>
                    <a:cxn ang="0">
                      <a:pos x="connsiteX2" y="connsiteY2"/>
                    </a:cxn>
                  </a:cxnLst>
                  <a:rect l="l" t="t" r="r" b="b"/>
                  <a:pathLst>
                    <a:path w="32" h="4646">
                      <a:moveTo>
                        <a:pt x="370" y="702"/>
                      </a:moveTo>
                      <a:lnTo>
                        <a:pt x="403" y="702"/>
                      </a:lnTo>
                      <a:lnTo>
                        <a:pt x="403" y="70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7" name="Freeform 5296">
                  <a:extLst>
                    <a:ext uri="{FF2B5EF4-FFF2-40B4-BE49-F238E27FC236}">
                      <a16:creationId xmlns:a16="http://schemas.microsoft.com/office/drawing/2014/main" id="{7641DD5A-53DC-8FB5-1FD2-3AC0D71172B3}"/>
                    </a:ext>
                  </a:extLst>
                </p:cNvPr>
                <p:cNvSpPr/>
                <p:nvPr/>
              </p:nvSpPr>
              <p:spPr>
                <a:xfrm rot="-780000">
                  <a:off x="1766695" y="4126546"/>
                  <a:ext cx="546" cy="1890"/>
                </a:xfrm>
                <a:custGeom>
                  <a:avLst/>
                  <a:gdLst>
                    <a:gd name="connsiteX0" fmla="*/ 493 w 546"/>
                    <a:gd name="connsiteY0" fmla="*/ 2129 h 1890"/>
                    <a:gd name="connsiteX1" fmla="*/ 767 w 546"/>
                    <a:gd name="connsiteY1" fmla="*/ 2593 h 1890"/>
                    <a:gd name="connsiteX2" fmla="*/ 842 w 546"/>
                    <a:gd name="connsiteY2" fmla="*/ 1200 h 1890"/>
                    <a:gd name="connsiteX3" fmla="*/ 916 w 546"/>
                    <a:gd name="connsiteY3" fmla="*/ 702 h 1890"/>
                    <a:gd name="connsiteX4" fmla="*/ 372 w 546"/>
                    <a:gd name="connsiteY4" fmla="*/ 1097 h 1890"/>
                    <a:gd name="connsiteX5" fmla="*/ 493 w 546"/>
                    <a:gd name="connsiteY5" fmla="*/ 2129 h 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 h="1890">
                      <a:moveTo>
                        <a:pt x="493" y="2129"/>
                      </a:moveTo>
                      <a:lnTo>
                        <a:pt x="767" y="2593"/>
                      </a:lnTo>
                      <a:cubicBezTo>
                        <a:pt x="746" y="2127"/>
                        <a:pt x="771" y="1660"/>
                        <a:pt x="842" y="1200"/>
                      </a:cubicBezTo>
                      <a:lnTo>
                        <a:pt x="916" y="702"/>
                      </a:lnTo>
                      <a:lnTo>
                        <a:pt x="372" y="1097"/>
                      </a:lnTo>
                      <a:cubicBezTo>
                        <a:pt x="358" y="1445"/>
                        <a:pt x="399" y="1793"/>
                        <a:pt x="493" y="21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8" name="Freeform 5297">
                  <a:extLst>
                    <a:ext uri="{FF2B5EF4-FFF2-40B4-BE49-F238E27FC236}">
                      <a16:creationId xmlns:a16="http://schemas.microsoft.com/office/drawing/2014/main" id="{46FC8DAA-7F64-61A5-E547-060F8D681DB0}"/>
                    </a:ext>
                  </a:extLst>
                </p:cNvPr>
                <p:cNvSpPr/>
                <p:nvPr/>
              </p:nvSpPr>
              <p:spPr>
                <a:xfrm rot="-780000">
                  <a:off x="1766931" y="4125089"/>
                  <a:ext cx="3900" cy="2996"/>
                </a:xfrm>
                <a:custGeom>
                  <a:avLst/>
                  <a:gdLst>
                    <a:gd name="connsiteX0" fmla="*/ 377 w 3900"/>
                    <a:gd name="connsiteY0" fmla="*/ 3574 h 2996"/>
                    <a:gd name="connsiteX1" fmla="*/ 452 w 3900"/>
                    <a:gd name="connsiteY1" fmla="*/ 3699 h 2996"/>
                    <a:gd name="connsiteX2" fmla="*/ 4270 w 3900"/>
                    <a:gd name="connsiteY2" fmla="*/ 1269 h 2996"/>
                    <a:gd name="connsiteX3" fmla="*/ 4270 w 3900"/>
                    <a:gd name="connsiteY3" fmla="*/ 1246 h 2996"/>
                    <a:gd name="connsiteX4" fmla="*/ 2263 w 3900"/>
                    <a:gd name="connsiteY4" fmla="*/ 702 h 2996"/>
                    <a:gd name="connsiteX5" fmla="*/ 526 w 3900"/>
                    <a:gd name="connsiteY5" fmla="*/ 1669 h 2996"/>
                    <a:gd name="connsiteX6" fmla="*/ 452 w 3900"/>
                    <a:gd name="connsiteY6" fmla="*/ 2166 h 2996"/>
                    <a:gd name="connsiteX7" fmla="*/ 377 w 3900"/>
                    <a:gd name="connsiteY7" fmla="*/ 3574 h 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 h="2996">
                      <a:moveTo>
                        <a:pt x="377" y="3574"/>
                      </a:moveTo>
                      <a:lnTo>
                        <a:pt x="452" y="3699"/>
                      </a:lnTo>
                      <a:cubicBezTo>
                        <a:pt x="1743" y="2904"/>
                        <a:pt x="3006" y="2087"/>
                        <a:pt x="4270" y="1269"/>
                      </a:cubicBezTo>
                      <a:lnTo>
                        <a:pt x="4270" y="1246"/>
                      </a:lnTo>
                      <a:cubicBezTo>
                        <a:pt x="3641" y="939"/>
                        <a:pt x="2960" y="754"/>
                        <a:pt x="2263" y="702"/>
                      </a:cubicBezTo>
                      <a:cubicBezTo>
                        <a:pt x="1640" y="937"/>
                        <a:pt x="1054" y="1263"/>
                        <a:pt x="526" y="1669"/>
                      </a:cubicBezTo>
                      <a:lnTo>
                        <a:pt x="452" y="2166"/>
                      </a:lnTo>
                      <a:cubicBezTo>
                        <a:pt x="380" y="2631"/>
                        <a:pt x="356" y="3103"/>
                        <a:pt x="377" y="35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299" name="Freeform 5298">
                  <a:extLst>
                    <a:ext uri="{FF2B5EF4-FFF2-40B4-BE49-F238E27FC236}">
                      <a16:creationId xmlns:a16="http://schemas.microsoft.com/office/drawing/2014/main" id="{7D51D20A-068B-79F4-6F04-E993ED7F5142}"/>
                    </a:ext>
                  </a:extLst>
                </p:cNvPr>
                <p:cNvSpPr/>
                <p:nvPr/>
              </p:nvSpPr>
              <p:spPr>
                <a:xfrm rot="-780000">
                  <a:off x="1751210" y="4120223"/>
                  <a:ext cx="4766" cy="3823"/>
                </a:xfrm>
                <a:custGeom>
                  <a:avLst/>
                  <a:gdLst>
                    <a:gd name="connsiteX0" fmla="*/ 1757 w 4766"/>
                    <a:gd name="connsiteY0" fmla="*/ 785 h 3823"/>
                    <a:gd name="connsiteX1" fmla="*/ 465 w 4766"/>
                    <a:gd name="connsiteY1" fmla="*/ 1329 h 3823"/>
                    <a:gd name="connsiteX2" fmla="*/ 2723 w 4766"/>
                    <a:gd name="connsiteY2" fmla="*/ 4154 h 3823"/>
                    <a:gd name="connsiteX3" fmla="*/ 3740 w 4766"/>
                    <a:gd name="connsiteY3" fmla="*/ 4525 h 3823"/>
                    <a:gd name="connsiteX4" fmla="*/ 5133 w 4766"/>
                    <a:gd name="connsiteY4" fmla="*/ 2667 h 3823"/>
                    <a:gd name="connsiteX5" fmla="*/ 1757 w 4766"/>
                    <a:gd name="connsiteY5" fmla="*/ 785 h 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6" h="3823">
                      <a:moveTo>
                        <a:pt x="1757" y="785"/>
                      </a:moveTo>
                      <a:cubicBezTo>
                        <a:pt x="828" y="585"/>
                        <a:pt x="94" y="734"/>
                        <a:pt x="465" y="1329"/>
                      </a:cubicBezTo>
                      <a:cubicBezTo>
                        <a:pt x="1125" y="2341"/>
                        <a:pt x="1881" y="3287"/>
                        <a:pt x="2723" y="4154"/>
                      </a:cubicBezTo>
                      <a:cubicBezTo>
                        <a:pt x="3037" y="4338"/>
                        <a:pt x="3381" y="4464"/>
                        <a:pt x="3740" y="4525"/>
                      </a:cubicBezTo>
                      <a:cubicBezTo>
                        <a:pt x="4236" y="3931"/>
                        <a:pt x="4700" y="3311"/>
                        <a:pt x="5133" y="2667"/>
                      </a:cubicBezTo>
                      <a:cubicBezTo>
                        <a:pt x="4140" y="1827"/>
                        <a:pt x="2993" y="1188"/>
                        <a:pt x="1757" y="7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0" name="Freeform 5299">
                  <a:extLst>
                    <a:ext uri="{FF2B5EF4-FFF2-40B4-BE49-F238E27FC236}">
                      <a16:creationId xmlns:a16="http://schemas.microsoft.com/office/drawing/2014/main" id="{B0792C47-926E-6E46-B953-AF6F9F2B16B4}"/>
                    </a:ext>
                  </a:extLst>
                </p:cNvPr>
                <p:cNvSpPr/>
                <p:nvPr/>
              </p:nvSpPr>
              <p:spPr>
                <a:xfrm rot="-780000">
                  <a:off x="1754775" y="4121663"/>
                  <a:ext cx="2465" cy="1929"/>
                </a:xfrm>
                <a:custGeom>
                  <a:avLst/>
                  <a:gdLst>
                    <a:gd name="connsiteX0" fmla="*/ 1041 w 2465"/>
                    <a:gd name="connsiteY0" fmla="*/ 2630 h 1929"/>
                    <a:gd name="connsiteX1" fmla="*/ 2825 w 2465"/>
                    <a:gd name="connsiteY1" fmla="*/ 2165 h 1929"/>
                    <a:gd name="connsiteX2" fmla="*/ 1761 w 2465"/>
                    <a:gd name="connsiteY2" fmla="*/ 702 h 1929"/>
                    <a:gd name="connsiteX3" fmla="*/ 368 w 2465"/>
                    <a:gd name="connsiteY3" fmla="*/ 2560 h 1929"/>
                    <a:gd name="connsiteX4" fmla="*/ 1041 w 2465"/>
                    <a:gd name="connsiteY4" fmla="*/ 2630 h 1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 h="1929">
                      <a:moveTo>
                        <a:pt x="1041" y="2630"/>
                      </a:moveTo>
                      <a:cubicBezTo>
                        <a:pt x="1761" y="2607"/>
                        <a:pt x="2750" y="2458"/>
                        <a:pt x="2825" y="2165"/>
                      </a:cubicBezTo>
                      <a:cubicBezTo>
                        <a:pt x="2899" y="1873"/>
                        <a:pt x="2453" y="1273"/>
                        <a:pt x="1761" y="702"/>
                      </a:cubicBezTo>
                      <a:cubicBezTo>
                        <a:pt x="1315" y="1346"/>
                        <a:pt x="851" y="1965"/>
                        <a:pt x="368" y="2560"/>
                      </a:cubicBezTo>
                      <a:cubicBezTo>
                        <a:pt x="588" y="2613"/>
                        <a:pt x="814" y="2637"/>
                        <a:pt x="1041" y="263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1" name="Freeform 5300">
                  <a:extLst>
                    <a:ext uri="{FF2B5EF4-FFF2-40B4-BE49-F238E27FC236}">
                      <a16:creationId xmlns:a16="http://schemas.microsoft.com/office/drawing/2014/main" id="{1DF58690-BB15-7E4E-B376-02FFCE47E008}"/>
                    </a:ext>
                  </a:extLst>
                </p:cNvPr>
                <p:cNvSpPr/>
                <p:nvPr/>
              </p:nvSpPr>
              <p:spPr>
                <a:xfrm rot="-780000">
                  <a:off x="1778661" y="3981433"/>
                  <a:ext cx="8786" cy="6010"/>
                </a:xfrm>
                <a:custGeom>
                  <a:avLst/>
                  <a:gdLst>
                    <a:gd name="connsiteX0" fmla="*/ 8308 w 8786"/>
                    <a:gd name="connsiteY0" fmla="*/ 939 h 6010"/>
                    <a:gd name="connsiteX1" fmla="*/ 6205 w 8786"/>
                    <a:gd name="connsiteY1" fmla="*/ 1341 h 6010"/>
                    <a:gd name="connsiteX2" fmla="*/ 6051 w 8786"/>
                    <a:gd name="connsiteY2" fmla="*/ 1631 h 6010"/>
                    <a:gd name="connsiteX3" fmla="*/ 2033 w 8786"/>
                    <a:gd name="connsiteY3" fmla="*/ 4335 h 6010"/>
                    <a:gd name="connsiteX4" fmla="*/ 370 w 8786"/>
                    <a:gd name="connsiteY4" fmla="*/ 5427 h 6010"/>
                    <a:gd name="connsiteX5" fmla="*/ 1114 w 8786"/>
                    <a:gd name="connsiteY5" fmla="*/ 6640 h 6010"/>
                    <a:gd name="connsiteX6" fmla="*/ 2205 w 8786"/>
                    <a:gd name="connsiteY6" fmla="*/ 6565 h 6010"/>
                    <a:gd name="connsiteX7" fmla="*/ 8527 w 8786"/>
                    <a:gd name="connsiteY7" fmla="*/ 2848 h 6010"/>
                    <a:gd name="connsiteX8" fmla="*/ 8308 w 8786"/>
                    <a:gd name="connsiteY8" fmla="*/ 939 h 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6" h="6010">
                      <a:moveTo>
                        <a:pt x="8308" y="939"/>
                      </a:moveTo>
                      <a:cubicBezTo>
                        <a:pt x="7617" y="468"/>
                        <a:pt x="6675" y="649"/>
                        <a:pt x="6205" y="1341"/>
                      </a:cubicBezTo>
                      <a:cubicBezTo>
                        <a:pt x="6143" y="1432"/>
                        <a:pt x="6092" y="1529"/>
                        <a:pt x="6051" y="1631"/>
                      </a:cubicBezTo>
                      <a:cubicBezTo>
                        <a:pt x="5221" y="3123"/>
                        <a:pt x="3728" y="4127"/>
                        <a:pt x="2033" y="4335"/>
                      </a:cubicBezTo>
                      <a:cubicBezTo>
                        <a:pt x="1364" y="4484"/>
                        <a:pt x="942" y="5027"/>
                        <a:pt x="370" y="5427"/>
                      </a:cubicBezTo>
                      <a:cubicBezTo>
                        <a:pt x="539" y="5875"/>
                        <a:pt x="791" y="6286"/>
                        <a:pt x="1114" y="6640"/>
                      </a:cubicBezTo>
                      <a:cubicBezTo>
                        <a:pt x="1477" y="6723"/>
                        <a:pt x="1857" y="6697"/>
                        <a:pt x="2205" y="6565"/>
                      </a:cubicBezTo>
                      <a:cubicBezTo>
                        <a:pt x="4337" y="5376"/>
                        <a:pt x="6492" y="4158"/>
                        <a:pt x="8527" y="2848"/>
                      </a:cubicBezTo>
                      <a:cubicBezTo>
                        <a:pt x="9400" y="2277"/>
                        <a:pt x="9400" y="1482"/>
                        <a:pt x="8308" y="9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2" name="Freeform 5301">
                  <a:extLst>
                    <a:ext uri="{FF2B5EF4-FFF2-40B4-BE49-F238E27FC236}">
                      <a16:creationId xmlns:a16="http://schemas.microsoft.com/office/drawing/2014/main" id="{4895A9AE-2BA5-9BF0-9014-00293C580787}"/>
                    </a:ext>
                  </a:extLst>
                </p:cNvPr>
                <p:cNvSpPr/>
                <p:nvPr/>
              </p:nvSpPr>
              <p:spPr>
                <a:xfrm rot="-780000">
                  <a:off x="1779550" y="4025138"/>
                  <a:ext cx="4471" cy="3932"/>
                </a:xfrm>
                <a:custGeom>
                  <a:avLst/>
                  <a:gdLst>
                    <a:gd name="connsiteX0" fmla="*/ 3271 w 4471"/>
                    <a:gd name="connsiteY0" fmla="*/ 4320 h 3932"/>
                    <a:gd name="connsiteX1" fmla="*/ 4758 w 4471"/>
                    <a:gd name="connsiteY1" fmla="*/ 2211 h 3932"/>
                    <a:gd name="connsiteX2" fmla="*/ 3443 w 4471"/>
                    <a:gd name="connsiteY2" fmla="*/ 817 h 3932"/>
                    <a:gd name="connsiteX3" fmla="*/ 1260 w 4471"/>
                    <a:gd name="connsiteY3" fmla="*/ 1212 h 3932"/>
                    <a:gd name="connsiteX4" fmla="*/ 591 w 4471"/>
                    <a:gd name="connsiteY4" fmla="*/ 2605 h 3932"/>
                    <a:gd name="connsiteX5" fmla="*/ 443 w 4471"/>
                    <a:gd name="connsiteY5" fmla="*/ 3623 h 3932"/>
                    <a:gd name="connsiteX6" fmla="*/ 1906 w 4471"/>
                    <a:gd name="connsiteY6" fmla="*/ 4599 h 3932"/>
                    <a:gd name="connsiteX7" fmla="*/ 3271 w 4471"/>
                    <a:gd name="connsiteY7" fmla="*/ 4320 h 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1" h="3932">
                      <a:moveTo>
                        <a:pt x="3271" y="4320"/>
                      </a:moveTo>
                      <a:cubicBezTo>
                        <a:pt x="3851" y="3680"/>
                        <a:pt x="4350" y="2972"/>
                        <a:pt x="4758" y="2211"/>
                      </a:cubicBezTo>
                      <a:cubicBezTo>
                        <a:pt x="5055" y="1690"/>
                        <a:pt x="4558" y="1119"/>
                        <a:pt x="3443" y="817"/>
                      </a:cubicBezTo>
                      <a:cubicBezTo>
                        <a:pt x="2328" y="515"/>
                        <a:pt x="1557" y="766"/>
                        <a:pt x="1260" y="1212"/>
                      </a:cubicBezTo>
                      <a:cubicBezTo>
                        <a:pt x="993" y="1653"/>
                        <a:pt x="769" y="2120"/>
                        <a:pt x="591" y="2605"/>
                      </a:cubicBezTo>
                      <a:cubicBezTo>
                        <a:pt x="517" y="2977"/>
                        <a:pt x="243" y="3298"/>
                        <a:pt x="443" y="3623"/>
                      </a:cubicBezTo>
                      <a:cubicBezTo>
                        <a:pt x="835" y="4073"/>
                        <a:pt x="1340" y="4410"/>
                        <a:pt x="1906" y="4599"/>
                      </a:cubicBezTo>
                      <a:cubicBezTo>
                        <a:pt x="2379" y="4662"/>
                        <a:pt x="2860" y="4563"/>
                        <a:pt x="3271" y="432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3" name="Freeform 5302">
                  <a:extLst>
                    <a:ext uri="{FF2B5EF4-FFF2-40B4-BE49-F238E27FC236}">
                      <a16:creationId xmlns:a16="http://schemas.microsoft.com/office/drawing/2014/main" id="{010A459E-6587-866E-ADC7-7EA5D4302C1E}"/>
                    </a:ext>
                  </a:extLst>
                </p:cNvPr>
                <p:cNvSpPr/>
                <p:nvPr/>
              </p:nvSpPr>
              <p:spPr>
                <a:xfrm rot="-780000">
                  <a:off x="1726659" y="3980221"/>
                  <a:ext cx="6544" cy="3161"/>
                </a:xfrm>
                <a:custGeom>
                  <a:avLst/>
                  <a:gdLst>
                    <a:gd name="connsiteX0" fmla="*/ 1351 w 6544"/>
                    <a:gd name="connsiteY0" fmla="*/ 1362 h 3161"/>
                    <a:gd name="connsiteX1" fmla="*/ 361 w 6544"/>
                    <a:gd name="connsiteY1" fmla="*/ 2054 h 3161"/>
                    <a:gd name="connsiteX2" fmla="*/ 1601 w 6544"/>
                    <a:gd name="connsiteY2" fmla="*/ 3294 h 3161"/>
                    <a:gd name="connsiteX3" fmla="*/ 6906 w 6544"/>
                    <a:gd name="connsiteY3" fmla="*/ 3838 h 3161"/>
                    <a:gd name="connsiteX4" fmla="*/ 5048 w 6544"/>
                    <a:gd name="connsiteY4" fmla="*/ 1283 h 3161"/>
                    <a:gd name="connsiteX5" fmla="*/ 4207 w 6544"/>
                    <a:gd name="connsiteY5" fmla="*/ 818 h 3161"/>
                    <a:gd name="connsiteX6" fmla="*/ 3859 w 6544"/>
                    <a:gd name="connsiteY6" fmla="*/ 767 h 3161"/>
                    <a:gd name="connsiteX7" fmla="*/ 3836 w 6544"/>
                    <a:gd name="connsiteY7" fmla="*/ 744 h 3161"/>
                    <a:gd name="connsiteX8" fmla="*/ 2967 w 6544"/>
                    <a:gd name="connsiteY8" fmla="*/ 693 h 3161"/>
                    <a:gd name="connsiteX9" fmla="*/ 2944 w 6544"/>
                    <a:gd name="connsiteY9" fmla="*/ 767 h 3161"/>
                    <a:gd name="connsiteX10" fmla="*/ 1351 w 6544"/>
                    <a:gd name="connsiteY10" fmla="*/ 1362 h 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4" h="3161">
                      <a:moveTo>
                        <a:pt x="1351" y="1362"/>
                      </a:moveTo>
                      <a:cubicBezTo>
                        <a:pt x="1003" y="1567"/>
                        <a:pt x="673" y="1798"/>
                        <a:pt x="361" y="2054"/>
                      </a:cubicBezTo>
                      <a:cubicBezTo>
                        <a:pt x="784" y="2449"/>
                        <a:pt x="1202" y="2872"/>
                        <a:pt x="1601" y="3294"/>
                      </a:cubicBezTo>
                      <a:lnTo>
                        <a:pt x="6906" y="3838"/>
                      </a:lnTo>
                      <a:cubicBezTo>
                        <a:pt x="6372" y="2927"/>
                        <a:pt x="5749" y="2072"/>
                        <a:pt x="5048" y="1283"/>
                      </a:cubicBezTo>
                      <a:cubicBezTo>
                        <a:pt x="4798" y="1079"/>
                        <a:pt x="4513" y="922"/>
                        <a:pt x="4207" y="818"/>
                      </a:cubicBezTo>
                      <a:cubicBezTo>
                        <a:pt x="4089" y="838"/>
                        <a:pt x="3967" y="820"/>
                        <a:pt x="3859" y="767"/>
                      </a:cubicBezTo>
                      <a:lnTo>
                        <a:pt x="3836" y="744"/>
                      </a:lnTo>
                      <a:cubicBezTo>
                        <a:pt x="3551" y="678"/>
                        <a:pt x="3257" y="661"/>
                        <a:pt x="2967" y="693"/>
                      </a:cubicBezTo>
                      <a:lnTo>
                        <a:pt x="2944" y="767"/>
                      </a:lnTo>
                      <a:cubicBezTo>
                        <a:pt x="2540" y="1211"/>
                        <a:pt x="1947" y="1432"/>
                        <a:pt x="1351" y="136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4" name="Freeform 5303">
                  <a:extLst>
                    <a:ext uri="{FF2B5EF4-FFF2-40B4-BE49-F238E27FC236}">
                      <a16:creationId xmlns:a16="http://schemas.microsoft.com/office/drawing/2014/main" id="{637E67E2-3D68-6963-03DA-FEEBC331CE6C}"/>
                    </a:ext>
                  </a:extLst>
                </p:cNvPr>
                <p:cNvSpPr/>
                <p:nvPr/>
              </p:nvSpPr>
              <p:spPr>
                <a:xfrm rot="-780000">
                  <a:off x="1726112" y="3982265"/>
                  <a:ext cx="1958" cy="1240"/>
                </a:xfrm>
                <a:custGeom>
                  <a:avLst/>
                  <a:gdLst>
                    <a:gd name="connsiteX0" fmla="*/ 513 w 1958"/>
                    <a:gd name="connsiteY0" fmla="*/ 1151 h 1240"/>
                    <a:gd name="connsiteX1" fmla="*/ 1354 w 1958"/>
                    <a:gd name="connsiteY1" fmla="*/ 1820 h 1240"/>
                    <a:gd name="connsiteX2" fmla="*/ 2320 w 1958"/>
                    <a:gd name="connsiteY2" fmla="*/ 1918 h 1240"/>
                    <a:gd name="connsiteX3" fmla="*/ 1080 w 1958"/>
                    <a:gd name="connsiteY3" fmla="*/ 677 h 1240"/>
                  </a:gdLst>
                  <a:ahLst/>
                  <a:cxnLst>
                    <a:cxn ang="0">
                      <a:pos x="connsiteX0" y="connsiteY0"/>
                    </a:cxn>
                    <a:cxn ang="0">
                      <a:pos x="connsiteX1" y="connsiteY1"/>
                    </a:cxn>
                    <a:cxn ang="0">
                      <a:pos x="connsiteX2" y="connsiteY2"/>
                    </a:cxn>
                    <a:cxn ang="0">
                      <a:pos x="connsiteX3" y="connsiteY3"/>
                    </a:cxn>
                  </a:cxnLst>
                  <a:rect l="l" t="t" r="r" b="b"/>
                  <a:pathLst>
                    <a:path w="1958" h="1240">
                      <a:moveTo>
                        <a:pt x="513" y="1151"/>
                      </a:moveTo>
                      <a:cubicBezTo>
                        <a:pt x="142" y="1449"/>
                        <a:pt x="462" y="1723"/>
                        <a:pt x="1354" y="1820"/>
                      </a:cubicBezTo>
                      <a:lnTo>
                        <a:pt x="2320" y="1918"/>
                      </a:lnTo>
                      <a:cubicBezTo>
                        <a:pt x="1925" y="1495"/>
                        <a:pt x="1503" y="1072"/>
                        <a:pt x="1080" y="6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5" name="Freeform 5304">
                  <a:extLst>
                    <a:ext uri="{FF2B5EF4-FFF2-40B4-BE49-F238E27FC236}">
                      <a16:creationId xmlns:a16="http://schemas.microsoft.com/office/drawing/2014/main" id="{5D95BCB2-0F18-FB36-0BE4-EAA81F624A0F}"/>
                    </a:ext>
                  </a:extLst>
                </p:cNvPr>
                <p:cNvSpPr/>
                <p:nvPr/>
              </p:nvSpPr>
              <p:spPr>
                <a:xfrm rot="-780000">
                  <a:off x="1729791" y="3980239"/>
                  <a:ext cx="371" cy="106"/>
                </a:xfrm>
                <a:custGeom>
                  <a:avLst/>
                  <a:gdLst>
                    <a:gd name="connsiteX0" fmla="*/ 733 w 371"/>
                    <a:gd name="connsiteY0" fmla="*/ 775 h 106"/>
                    <a:gd name="connsiteX1" fmla="*/ 362 w 371"/>
                    <a:gd name="connsiteY1" fmla="*/ 677 h 106"/>
                    <a:gd name="connsiteX2" fmla="*/ 385 w 371"/>
                    <a:gd name="connsiteY2" fmla="*/ 728 h 106"/>
                    <a:gd name="connsiteX3" fmla="*/ 733 w 371"/>
                    <a:gd name="connsiteY3" fmla="*/ 775 h 106"/>
                  </a:gdLst>
                  <a:ahLst/>
                  <a:cxnLst>
                    <a:cxn ang="0">
                      <a:pos x="connsiteX0" y="connsiteY0"/>
                    </a:cxn>
                    <a:cxn ang="0">
                      <a:pos x="connsiteX1" y="connsiteY1"/>
                    </a:cxn>
                    <a:cxn ang="0">
                      <a:pos x="connsiteX2" y="connsiteY2"/>
                    </a:cxn>
                    <a:cxn ang="0">
                      <a:pos x="connsiteX3" y="connsiteY3"/>
                    </a:cxn>
                  </a:cxnLst>
                  <a:rect l="l" t="t" r="r" b="b"/>
                  <a:pathLst>
                    <a:path w="371" h="106">
                      <a:moveTo>
                        <a:pt x="733" y="775"/>
                      </a:moveTo>
                      <a:lnTo>
                        <a:pt x="362" y="677"/>
                      </a:lnTo>
                      <a:lnTo>
                        <a:pt x="385" y="728"/>
                      </a:lnTo>
                      <a:cubicBezTo>
                        <a:pt x="493" y="780"/>
                        <a:pt x="615" y="796"/>
                        <a:pt x="733" y="7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6" name="Freeform 5305">
                  <a:extLst>
                    <a:ext uri="{FF2B5EF4-FFF2-40B4-BE49-F238E27FC236}">
                      <a16:creationId xmlns:a16="http://schemas.microsoft.com/office/drawing/2014/main" id="{E188F9D0-FCC7-81B7-DADA-8129D07F4F05}"/>
                    </a:ext>
                  </a:extLst>
                </p:cNvPr>
                <p:cNvSpPr/>
                <p:nvPr/>
              </p:nvSpPr>
              <p:spPr>
                <a:xfrm rot="-780000">
                  <a:off x="1727406" y="3980630"/>
                  <a:ext cx="1611" cy="660"/>
                </a:xfrm>
                <a:custGeom>
                  <a:avLst/>
                  <a:gdLst>
                    <a:gd name="connsiteX0" fmla="*/ 361 w 1611"/>
                    <a:gd name="connsiteY0" fmla="*/ 1323 h 660"/>
                    <a:gd name="connsiteX1" fmla="*/ 1950 w 1611"/>
                    <a:gd name="connsiteY1" fmla="*/ 751 h 660"/>
                    <a:gd name="connsiteX2" fmla="*/ 1973 w 1611"/>
                    <a:gd name="connsiteY2" fmla="*/ 677 h 660"/>
                    <a:gd name="connsiteX3" fmla="*/ 1081 w 1611"/>
                    <a:gd name="connsiteY3" fmla="*/ 900 h 660"/>
                    <a:gd name="connsiteX4" fmla="*/ 361 w 1611"/>
                    <a:gd name="connsiteY4" fmla="*/ 1323 h 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 h="660">
                      <a:moveTo>
                        <a:pt x="361" y="1323"/>
                      </a:moveTo>
                      <a:cubicBezTo>
                        <a:pt x="952" y="1398"/>
                        <a:pt x="1543" y="1185"/>
                        <a:pt x="1950" y="751"/>
                      </a:cubicBezTo>
                      <a:lnTo>
                        <a:pt x="1973" y="677"/>
                      </a:lnTo>
                      <a:cubicBezTo>
                        <a:pt x="1665" y="699"/>
                        <a:pt x="1363" y="774"/>
                        <a:pt x="1081" y="900"/>
                      </a:cubicBezTo>
                      <a:cubicBezTo>
                        <a:pt x="833" y="1026"/>
                        <a:pt x="593" y="1167"/>
                        <a:pt x="361" y="132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7" name="Freeform 5306">
                  <a:extLst>
                    <a:ext uri="{FF2B5EF4-FFF2-40B4-BE49-F238E27FC236}">
                      <a16:creationId xmlns:a16="http://schemas.microsoft.com/office/drawing/2014/main" id="{EAD8924F-3B34-773B-57A7-89CCBAD81C95}"/>
                    </a:ext>
                  </a:extLst>
                </p:cNvPr>
                <p:cNvSpPr/>
                <p:nvPr/>
              </p:nvSpPr>
              <p:spPr>
                <a:xfrm rot="-780000">
                  <a:off x="1826534" y="4117351"/>
                  <a:ext cx="4452" cy="2830"/>
                </a:xfrm>
                <a:custGeom>
                  <a:avLst/>
                  <a:gdLst>
                    <a:gd name="connsiteX0" fmla="*/ 3376 w 4452"/>
                    <a:gd name="connsiteY0" fmla="*/ 3164 h 2830"/>
                    <a:gd name="connsiteX1" fmla="*/ 4045 w 4452"/>
                    <a:gd name="connsiteY1" fmla="*/ 3289 h 2830"/>
                    <a:gd name="connsiteX2" fmla="*/ 4765 w 4452"/>
                    <a:gd name="connsiteY2" fmla="*/ 2597 h 2830"/>
                    <a:gd name="connsiteX3" fmla="*/ 2684 w 4452"/>
                    <a:gd name="connsiteY3" fmla="*/ 711 h 2830"/>
                    <a:gd name="connsiteX4" fmla="*/ 1421 w 4452"/>
                    <a:gd name="connsiteY4" fmla="*/ 1175 h 2830"/>
                    <a:gd name="connsiteX5" fmla="*/ 1843 w 4452"/>
                    <a:gd name="connsiteY5" fmla="*/ 1398 h 2830"/>
                    <a:gd name="connsiteX6" fmla="*/ 701 w 4452"/>
                    <a:gd name="connsiteY6" fmla="*/ 2713 h 2830"/>
                    <a:gd name="connsiteX7" fmla="*/ 380 w 4452"/>
                    <a:gd name="connsiteY7" fmla="*/ 3531 h 2830"/>
                    <a:gd name="connsiteX8" fmla="*/ 3376 w 4452"/>
                    <a:gd name="connsiteY8" fmla="*/ 3164 h 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 h="2830">
                      <a:moveTo>
                        <a:pt x="3376" y="3164"/>
                      </a:moveTo>
                      <a:lnTo>
                        <a:pt x="4045" y="3289"/>
                      </a:lnTo>
                      <a:lnTo>
                        <a:pt x="4765" y="2597"/>
                      </a:lnTo>
                      <a:cubicBezTo>
                        <a:pt x="5160" y="2202"/>
                        <a:pt x="3748" y="859"/>
                        <a:pt x="2684" y="711"/>
                      </a:cubicBezTo>
                      <a:cubicBezTo>
                        <a:pt x="2219" y="636"/>
                        <a:pt x="1843" y="985"/>
                        <a:pt x="1421" y="1175"/>
                      </a:cubicBezTo>
                      <a:lnTo>
                        <a:pt x="1843" y="1398"/>
                      </a:lnTo>
                      <a:cubicBezTo>
                        <a:pt x="1409" y="1787"/>
                        <a:pt x="1025" y="2229"/>
                        <a:pt x="701" y="2713"/>
                      </a:cubicBezTo>
                      <a:cubicBezTo>
                        <a:pt x="554" y="2968"/>
                        <a:pt x="446" y="3244"/>
                        <a:pt x="380" y="3531"/>
                      </a:cubicBezTo>
                      <a:cubicBezTo>
                        <a:pt x="1308" y="3071"/>
                        <a:pt x="2365" y="2942"/>
                        <a:pt x="3376" y="31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8" name="Freeform 5307">
                  <a:extLst>
                    <a:ext uri="{FF2B5EF4-FFF2-40B4-BE49-F238E27FC236}">
                      <a16:creationId xmlns:a16="http://schemas.microsoft.com/office/drawing/2014/main" id="{3D5BB3C5-79AC-EC25-3246-9D594E69DFC6}"/>
                    </a:ext>
                  </a:extLst>
                </p:cNvPr>
                <p:cNvSpPr/>
                <p:nvPr/>
              </p:nvSpPr>
              <p:spPr>
                <a:xfrm rot="-780000">
                  <a:off x="1826898" y="4119751"/>
                  <a:ext cx="3743" cy="2008"/>
                </a:xfrm>
                <a:custGeom>
                  <a:avLst/>
                  <a:gdLst>
                    <a:gd name="connsiteX0" fmla="*/ 1300 w 3743"/>
                    <a:gd name="connsiteY0" fmla="*/ 2676 h 2008"/>
                    <a:gd name="connsiteX1" fmla="*/ 2415 w 3743"/>
                    <a:gd name="connsiteY1" fmla="*/ 2477 h 2008"/>
                    <a:gd name="connsiteX2" fmla="*/ 4124 w 3743"/>
                    <a:gd name="connsiteY2" fmla="*/ 939 h 2008"/>
                    <a:gd name="connsiteX3" fmla="*/ 3455 w 3743"/>
                    <a:gd name="connsiteY3" fmla="*/ 813 h 2008"/>
                    <a:gd name="connsiteX4" fmla="*/ 455 w 3743"/>
                    <a:gd name="connsiteY4" fmla="*/ 1162 h 2008"/>
                    <a:gd name="connsiteX5" fmla="*/ 380 w 3743"/>
                    <a:gd name="connsiteY5" fmla="*/ 1928 h 2008"/>
                    <a:gd name="connsiteX6" fmla="*/ 1300 w 3743"/>
                    <a:gd name="connsiteY6" fmla="*/ 2676 h 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 h="2008">
                      <a:moveTo>
                        <a:pt x="1300" y="2676"/>
                      </a:moveTo>
                      <a:cubicBezTo>
                        <a:pt x="1683" y="2758"/>
                        <a:pt x="2083" y="2686"/>
                        <a:pt x="2415" y="2477"/>
                      </a:cubicBezTo>
                      <a:cubicBezTo>
                        <a:pt x="3009" y="1979"/>
                        <a:pt x="3580" y="1459"/>
                        <a:pt x="4124" y="939"/>
                      </a:cubicBezTo>
                      <a:lnTo>
                        <a:pt x="3455" y="813"/>
                      </a:lnTo>
                      <a:cubicBezTo>
                        <a:pt x="2444" y="584"/>
                        <a:pt x="1386" y="707"/>
                        <a:pt x="455" y="1162"/>
                      </a:cubicBezTo>
                      <a:cubicBezTo>
                        <a:pt x="405" y="1414"/>
                        <a:pt x="380" y="1671"/>
                        <a:pt x="380" y="1928"/>
                      </a:cubicBezTo>
                      <a:cubicBezTo>
                        <a:pt x="385" y="2133"/>
                        <a:pt x="928" y="2565"/>
                        <a:pt x="1300" y="2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09" name="Freeform 5308">
                  <a:extLst>
                    <a:ext uri="{FF2B5EF4-FFF2-40B4-BE49-F238E27FC236}">
                      <a16:creationId xmlns:a16="http://schemas.microsoft.com/office/drawing/2014/main" id="{E2CCE238-5500-FD35-824A-06F3D7DAB84A}"/>
                    </a:ext>
                  </a:extLst>
                </p:cNvPr>
                <p:cNvSpPr/>
                <p:nvPr/>
              </p:nvSpPr>
              <p:spPr>
                <a:xfrm rot="-780000">
                  <a:off x="1764587" y="4014810"/>
                  <a:ext cx="6594" cy="2532"/>
                </a:xfrm>
                <a:custGeom>
                  <a:avLst/>
                  <a:gdLst>
                    <a:gd name="connsiteX0" fmla="*/ 5507 w 6594"/>
                    <a:gd name="connsiteY0" fmla="*/ 1351 h 2532"/>
                    <a:gd name="connsiteX1" fmla="*/ 3672 w 6594"/>
                    <a:gd name="connsiteY1" fmla="*/ 956 h 2532"/>
                    <a:gd name="connsiteX2" fmla="*/ 374 w 6594"/>
                    <a:gd name="connsiteY2" fmla="*/ 1676 h 2532"/>
                    <a:gd name="connsiteX3" fmla="*/ 546 w 6594"/>
                    <a:gd name="connsiteY3" fmla="*/ 2071 h 2532"/>
                    <a:gd name="connsiteX4" fmla="*/ 4726 w 6594"/>
                    <a:gd name="connsiteY4" fmla="*/ 3209 h 2532"/>
                    <a:gd name="connsiteX5" fmla="*/ 6733 w 6594"/>
                    <a:gd name="connsiteY5" fmla="*/ 2745 h 2532"/>
                    <a:gd name="connsiteX6" fmla="*/ 5507 w 6594"/>
                    <a:gd name="connsiteY6" fmla="*/ 1351 h 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4" h="2532">
                      <a:moveTo>
                        <a:pt x="5507" y="1351"/>
                      </a:moveTo>
                      <a:cubicBezTo>
                        <a:pt x="4912" y="1179"/>
                        <a:pt x="4290" y="1077"/>
                        <a:pt x="3672" y="956"/>
                      </a:cubicBezTo>
                      <a:cubicBezTo>
                        <a:pt x="922" y="459"/>
                        <a:pt x="300" y="607"/>
                        <a:pt x="374" y="1676"/>
                      </a:cubicBezTo>
                      <a:cubicBezTo>
                        <a:pt x="397" y="1801"/>
                        <a:pt x="397" y="1973"/>
                        <a:pt x="546" y="2071"/>
                      </a:cubicBezTo>
                      <a:cubicBezTo>
                        <a:pt x="1819" y="2803"/>
                        <a:pt x="3258" y="3195"/>
                        <a:pt x="4726" y="3209"/>
                      </a:cubicBezTo>
                      <a:cubicBezTo>
                        <a:pt x="5426" y="3250"/>
                        <a:pt x="6122" y="3089"/>
                        <a:pt x="6733" y="2745"/>
                      </a:cubicBezTo>
                      <a:cubicBezTo>
                        <a:pt x="7341" y="2368"/>
                        <a:pt x="6677" y="1671"/>
                        <a:pt x="5507" y="135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0" name="Freeform 5309">
                  <a:extLst>
                    <a:ext uri="{FF2B5EF4-FFF2-40B4-BE49-F238E27FC236}">
                      <a16:creationId xmlns:a16="http://schemas.microsoft.com/office/drawing/2014/main" id="{D01A6CA2-B538-DE03-E797-83905ED5D6E1}"/>
                    </a:ext>
                  </a:extLst>
                </p:cNvPr>
                <p:cNvSpPr/>
                <p:nvPr/>
              </p:nvSpPr>
              <p:spPr>
                <a:xfrm rot="-780000">
                  <a:off x="1789922" y="4016416"/>
                  <a:ext cx="5834" cy="3810"/>
                </a:xfrm>
                <a:custGeom>
                  <a:avLst/>
                  <a:gdLst>
                    <a:gd name="connsiteX0" fmla="*/ 6207 w 5834"/>
                    <a:gd name="connsiteY0" fmla="*/ 2095 h 3810"/>
                    <a:gd name="connsiteX1" fmla="*/ 2984 w 5834"/>
                    <a:gd name="connsiteY1" fmla="*/ 701 h 3810"/>
                    <a:gd name="connsiteX2" fmla="*/ 1446 w 5834"/>
                    <a:gd name="connsiteY2" fmla="*/ 1667 h 3810"/>
                    <a:gd name="connsiteX3" fmla="*/ 606 w 5834"/>
                    <a:gd name="connsiteY3" fmla="*/ 3005 h 3810"/>
                    <a:gd name="connsiteX4" fmla="*/ 1223 w 5834"/>
                    <a:gd name="connsiteY4" fmla="*/ 4297 h 3810"/>
                    <a:gd name="connsiteX5" fmla="*/ 3504 w 5834"/>
                    <a:gd name="connsiteY5" fmla="*/ 3977 h 3810"/>
                    <a:gd name="connsiteX6" fmla="*/ 3750 w 5834"/>
                    <a:gd name="connsiteY6" fmla="*/ 3554 h 3810"/>
                    <a:gd name="connsiteX7" fmla="*/ 6207 w 5834"/>
                    <a:gd name="connsiteY7" fmla="*/ 2095 h 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4" h="3810">
                      <a:moveTo>
                        <a:pt x="6207" y="2095"/>
                      </a:moveTo>
                      <a:cubicBezTo>
                        <a:pt x="5369" y="1208"/>
                        <a:pt x="4204" y="704"/>
                        <a:pt x="2984" y="701"/>
                      </a:cubicBezTo>
                      <a:cubicBezTo>
                        <a:pt x="1497" y="576"/>
                        <a:pt x="1590" y="1124"/>
                        <a:pt x="1446" y="1667"/>
                      </a:cubicBezTo>
                      <a:cubicBezTo>
                        <a:pt x="1275" y="2173"/>
                        <a:pt x="987" y="2632"/>
                        <a:pt x="606" y="3005"/>
                      </a:cubicBezTo>
                      <a:cubicBezTo>
                        <a:pt x="308" y="3428"/>
                        <a:pt x="109" y="3898"/>
                        <a:pt x="1223" y="4297"/>
                      </a:cubicBezTo>
                      <a:cubicBezTo>
                        <a:pt x="1980" y="4648"/>
                        <a:pt x="2873" y="4522"/>
                        <a:pt x="3504" y="3977"/>
                      </a:cubicBezTo>
                      <a:cubicBezTo>
                        <a:pt x="3626" y="3864"/>
                        <a:pt x="3712" y="3716"/>
                        <a:pt x="3750" y="3554"/>
                      </a:cubicBezTo>
                      <a:cubicBezTo>
                        <a:pt x="3899" y="2764"/>
                        <a:pt x="4075" y="2011"/>
                        <a:pt x="6207" y="209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1" name="Freeform 5310">
                  <a:extLst>
                    <a:ext uri="{FF2B5EF4-FFF2-40B4-BE49-F238E27FC236}">
                      <a16:creationId xmlns:a16="http://schemas.microsoft.com/office/drawing/2014/main" id="{45AB587C-7796-AA8D-79AD-011BB65499B1}"/>
                    </a:ext>
                  </a:extLst>
                </p:cNvPr>
                <p:cNvSpPr/>
                <p:nvPr/>
              </p:nvSpPr>
              <p:spPr>
                <a:xfrm rot="-780000">
                  <a:off x="1771735" y="4015387"/>
                  <a:ext cx="7490" cy="3093"/>
                </a:xfrm>
                <a:custGeom>
                  <a:avLst/>
                  <a:gdLst>
                    <a:gd name="connsiteX0" fmla="*/ 7270 w 7490"/>
                    <a:gd name="connsiteY0" fmla="*/ 2604 h 3093"/>
                    <a:gd name="connsiteX1" fmla="*/ 2709 w 7490"/>
                    <a:gd name="connsiteY1" fmla="*/ 694 h 3093"/>
                    <a:gd name="connsiteX2" fmla="*/ 554 w 7490"/>
                    <a:gd name="connsiteY2" fmla="*/ 894 h 3093"/>
                    <a:gd name="connsiteX3" fmla="*/ 1743 w 7490"/>
                    <a:gd name="connsiteY3" fmla="*/ 2135 h 3093"/>
                    <a:gd name="connsiteX4" fmla="*/ 5537 w 7490"/>
                    <a:gd name="connsiteY4" fmla="*/ 3575 h 3093"/>
                    <a:gd name="connsiteX5" fmla="*/ 7860 w 7490"/>
                    <a:gd name="connsiteY5" fmla="*/ 3775 h 3093"/>
                    <a:gd name="connsiteX6" fmla="*/ 7270 w 7490"/>
                    <a:gd name="connsiteY6" fmla="*/ 2604 h 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0" h="3093">
                      <a:moveTo>
                        <a:pt x="7270" y="2604"/>
                      </a:moveTo>
                      <a:cubicBezTo>
                        <a:pt x="5907" y="1642"/>
                        <a:pt x="4350" y="990"/>
                        <a:pt x="2709" y="694"/>
                      </a:cubicBezTo>
                      <a:cubicBezTo>
                        <a:pt x="1984" y="654"/>
                        <a:pt x="1258" y="721"/>
                        <a:pt x="554" y="894"/>
                      </a:cubicBezTo>
                      <a:cubicBezTo>
                        <a:pt x="-41" y="1289"/>
                        <a:pt x="925" y="1786"/>
                        <a:pt x="1743" y="2135"/>
                      </a:cubicBezTo>
                      <a:cubicBezTo>
                        <a:pt x="2980" y="2685"/>
                        <a:pt x="4247" y="3166"/>
                        <a:pt x="5537" y="3575"/>
                      </a:cubicBezTo>
                      <a:cubicBezTo>
                        <a:pt x="6303" y="3720"/>
                        <a:pt x="7081" y="3786"/>
                        <a:pt x="7860" y="3775"/>
                      </a:cubicBezTo>
                      <a:cubicBezTo>
                        <a:pt x="7669" y="3371"/>
                        <a:pt x="7669" y="2952"/>
                        <a:pt x="7270" y="260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2" name="Freeform 5311">
                  <a:extLst>
                    <a:ext uri="{FF2B5EF4-FFF2-40B4-BE49-F238E27FC236}">
                      <a16:creationId xmlns:a16="http://schemas.microsoft.com/office/drawing/2014/main" id="{9F31F4FD-027D-4165-EC4E-FC82FA58BE8F}"/>
                    </a:ext>
                  </a:extLst>
                </p:cNvPr>
                <p:cNvSpPr/>
                <p:nvPr/>
              </p:nvSpPr>
              <p:spPr>
                <a:xfrm rot="-780000">
                  <a:off x="1756921" y="4057468"/>
                  <a:ext cx="5736" cy="2520"/>
                </a:xfrm>
                <a:custGeom>
                  <a:avLst/>
                  <a:gdLst>
                    <a:gd name="connsiteX0" fmla="*/ 790 w 5736"/>
                    <a:gd name="connsiteY0" fmla="*/ 1215 h 2520"/>
                    <a:gd name="connsiteX1" fmla="*/ 367 w 5736"/>
                    <a:gd name="connsiteY1" fmla="*/ 1680 h 2520"/>
                    <a:gd name="connsiteX2" fmla="*/ 962 w 5736"/>
                    <a:gd name="connsiteY2" fmla="*/ 3120 h 2520"/>
                    <a:gd name="connsiteX3" fmla="*/ 3749 w 5736"/>
                    <a:gd name="connsiteY3" fmla="*/ 3195 h 2520"/>
                    <a:gd name="connsiteX4" fmla="*/ 5532 w 5736"/>
                    <a:gd name="connsiteY4" fmla="*/ 2698 h 2520"/>
                    <a:gd name="connsiteX5" fmla="*/ 5583 w 5736"/>
                    <a:gd name="connsiteY5" fmla="*/ 2526 h 2520"/>
                    <a:gd name="connsiteX6" fmla="*/ 6104 w 5736"/>
                    <a:gd name="connsiteY6" fmla="*/ 1805 h 2520"/>
                    <a:gd name="connsiteX7" fmla="*/ 2137 w 5736"/>
                    <a:gd name="connsiteY7" fmla="*/ 690 h 2520"/>
                    <a:gd name="connsiteX8" fmla="*/ 790 w 5736"/>
                    <a:gd name="connsiteY8" fmla="*/ 1215 h 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6" h="2520">
                      <a:moveTo>
                        <a:pt x="790" y="1215"/>
                      </a:moveTo>
                      <a:cubicBezTo>
                        <a:pt x="663" y="1383"/>
                        <a:pt x="522" y="1538"/>
                        <a:pt x="367" y="1680"/>
                      </a:cubicBezTo>
                      <a:lnTo>
                        <a:pt x="962" y="3120"/>
                      </a:lnTo>
                      <a:cubicBezTo>
                        <a:pt x="1888" y="3206"/>
                        <a:pt x="2819" y="3231"/>
                        <a:pt x="3749" y="3195"/>
                      </a:cubicBezTo>
                      <a:cubicBezTo>
                        <a:pt x="4369" y="3142"/>
                        <a:pt x="4974" y="2974"/>
                        <a:pt x="5532" y="2698"/>
                      </a:cubicBezTo>
                      <a:lnTo>
                        <a:pt x="5583" y="2526"/>
                      </a:lnTo>
                      <a:cubicBezTo>
                        <a:pt x="5703" y="2251"/>
                        <a:pt x="5880" y="2005"/>
                        <a:pt x="6104" y="1805"/>
                      </a:cubicBezTo>
                      <a:cubicBezTo>
                        <a:pt x="4878" y="1149"/>
                        <a:pt x="3525" y="768"/>
                        <a:pt x="2137" y="690"/>
                      </a:cubicBezTo>
                      <a:cubicBezTo>
                        <a:pt x="1682" y="895"/>
                        <a:pt x="1236" y="1025"/>
                        <a:pt x="790" y="121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3" name="Freeform 5312">
                  <a:extLst>
                    <a:ext uri="{FF2B5EF4-FFF2-40B4-BE49-F238E27FC236}">
                      <a16:creationId xmlns:a16="http://schemas.microsoft.com/office/drawing/2014/main" id="{5F3FB37E-2593-753E-95B0-ECB8EDD5502B}"/>
                    </a:ext>
                  </a:extLst>
                </p:cNvPr>
                <p:cNvSpPr/>
                <p:nvPr/>
              </p:nvSpPr>
              <p:spPr>
                <a:xfrm rot="-780000">
                  <a:off x="1762073" y="4057970"/>
                  <a:ext cx="637" cy="892"/>
                </a:xfrm>
                <a:custGeom>
                  <a:avLst/>
                  <a:gdLst>
                    <a:gd name="connsiteX0" fmla="*/ 368 w 637"/>
                    <a:gd name="connsiteY0" fmla="*/ 1583 h 892"/>
                    <a:gd name="connsiteX1" fmla="*/ 940 w 637"/>
                    <a:gd name="connsiteY1" fmla="*/ 690 h 892"/>
                    <a:gd name="connsiteX2" fmla="*/ 940 w 637"/>
                    <a:gd name="connsiteY2" fmla="*/ 690 h 892"/>
                    <a:gd name="connsiteX3" fmla="*/ 419 w 637"/>
                    <a:gd name="connsiteY3" fmla="*/ 1411 h 892"/>
                  </a:gdLst>
                  <a:ahLst/>
                  <a:cxnLst>
                    <a:cxn ang="0">
                      <a:pos x="connsiteX0" y="connsiteY0"/>
                    </a:cxn>
                    <a:cxn ang="0">
                      <a:pos x="connsiteX1" y="connsiteY1"/>
                    </a:cxn>
                    <a:cxn ang="0">
                      <a:pos x="connsiteX2" y="connsiteY2"/>
                    </a:cxn>
                    <a:cxn ang="0">
                      <a:pos x="connsiteX3" y="connsiteY3"/>
                    </a:cxn>
                  </a:cxnLst>
                  <a:rect l="l" t="t" r="r" b="b"/>
                  <a:pathLst>
                    <a:path w="637" h="892">
                      <a:moveTo>
                        <a:pt x="368" y="1583"/>
                      </a:moveTo>
                      <a:cubicBezTo>
                        <a:pt x="888" y="1285"/>
                        <a:pt x="1135" y="965"/>
                        <a:pt x="940" y="690"/>
                      </a:cubicBezTo>
                      <a:lnTo>
                        <a:pt x="940" y="690"/>
                      </a:lnTo>
                      <a:cubicBezTo>
                        <a:pt x="716" y="890"/>
                        <a:pt x="539" y="1136"/>
                        <a:pt x="419" y="141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4" name="Freeform 5313">
                  <a:extLst>
                    <a:ext uri="{FF2B5EF4-FFF2-40B4-BE49-F238E27FC236}">
                      <a16:creationId xmlns:a16="http://schemas.microsoft.com/office/drawing/2014/main" id="{4A2ECFF1-FBCA-D6C9-750E-567AB20F932A}"/>
                    </a:ext>
                  </a:extLst>
                </p:cNvPr>
                <p:cNvSpPr/>
                <p:nvPr/>
              </p:nvSpPr>
              <p:spPr>
                <a:xfrm rot="-780000">
                  <a:off x="1757163" y="4057873"/>
                  <a:ext cx="1337" cy="545"/>
                </a:xfrm>
                <a:custGeom>
                  <a:avLst/>
                  <a:gdLst>
                    <a:gd name="connsiteX0" fmla="*/ 367 w 1337"/>
                    <a:gd name="connsiteY0" fmla="*/ 1236 h 545"/>
                    <a:gd name="connsiteX1" fmla="*/ 1705 w 1337"/>
                    <a:gd name="connsiteY1" fmla="*/ 692 h 545"/>
                    <a:gd name="connsiteX2" fmla="*/ 1185 w 1337"/>
                    <a:gd name="connsiteY2" fmla="*/ 716 h 545"/>
                    <a:gd name="connsiteX3" fmla="*/ 367 w 1337"/>
                    <a:gd name="connsiteY3" fmla="*/ 1236 h 545"/>
                  </a:gdLst>
                  <a:ahLst/>
                  <a:cxnLst>
                    <a:cxn ang="0">
                      <a:pos x="connsiteX0" y="connsiteY0"/>
                    </a:cxn>
                    <a:cxn ang="0">
                      <a:pos x="connsiteX1" y="connsiteY1"/>
                    </a:cxn>
                    <a:cxn ang="0">
                      <a:pos x="connsiteX2" y="connsiteY2"/>
                    </a:cxn>
                    <a:cxn ang="0">
                      <a:pos x="connsiteX3" y="connsiteY3"/>
                    </a:cxn>
                  </a:cxnLst>
                  <a:rect l="l" t="t" r="r" b="b"/>
                  <a:pathLst>
                    <a:path w="1337" h="545">
                      <a:moveTo>
                        <a:pt x="367" y="1236"/>
                      </a:moveTo>
                      <a:cubicBezTo>
                        <a:pt x="832" y="1064"/>
                        <a:pt x="1259" y="915"/>
                        <a:pt x="1705" y="692"/>
                      </a:cubicBezTo>
                      <a:cubicBezTo>
                        <a:pt x="1531" y="686"/>
                        <a:pt x="1357" y="694"/>
                        <a:pt x="1185" y="716"/>
                      </a:cubicBezTo>
                      <a:cubicBezTo>
                        <a:pt x="854" y="772"/>
                        <a:pt x="559" y="960"/>
                        <a:pt x="367" y="123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5" name="Freeform 5314">
                  <a:extLst>
                    <a:ext uri="{FF2B5EF4-FFF2-40B4-BE49-F238E27FC236}">
                      <a16:creationId xmlns:a16="http://schemas.microsoft.com/office/drawing/2014/main" id="{85BBAC79-C356-C1E3-E99B-55FDF4831B00}"/>
                    </a:ext>
                  </a:extLst>
                </p:cNvPr>
                <p:cNvSpPr/>
                <p:nvPr/>
              </p:nvSpPr>
              <p:spPr>
                <a:xfrm rot="-780000">
                  <a:off x="1781358" y="4019792"/>
                  <a:ext cx="4876" cy="3787"/>
                </a:xfrm>
                <a:custGeom>
                  <a:avLst/>
                  <a:gdLst>
                    <a:gd name="connsiteX0" fmla="*/ 5247 w 4876"/>
                    <a:gd name="connsiteY0" fmla="*/ 4112 h 3787"/>
                    <a:gd name="connsiteX1" fmla="*/ 3018 w 4876"/>
                    <a:gd name="connsiteY1" fmla="*/ 1013 h 3787"/>
                    <a:gd name="connsiteX2" fmla="*/ 1257 w 4876"/>
                    <a:gd name="connsiteY2" fmla="*/ 692 h 3787"/>
                    <a:gd name="connsiteX3" fmla="*/ 389 w 4876"/>
                    <a:gd name="connsiteY3" fmla="*/ 1310 h 3787"/>
                    <a:gd name="connsiteX4" fmla="*/ 2498 w 4876"/>
                    <a:gd name="connsiteY4" fmla="*/ 3815 h 3787"/>
                    <a:gd name="connsiteX5" fmla="*/ 4383 w 4876"/>
                    <a:gd name="connsiteY5" fmla="*/ 4460 h 3787"/>
                    <a:gd name="connsiteX6" fmla="*/ 5247 w 4876"/>
                    <a:gd name="connsiteY6" fmla="*/ 4112 h 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 h="3787">
                      <a:moveTo>
                        <a:pt x="5247" y="4112"/>
                      </a:moveTo>
                      <a:cubicBezTo>
                        <a:pt x="5014" y="2793"/>
                        <a:pt x="4194" y="1653"/>
                        <a:pt x="3018" y="1013"/>
                      </a:cubicBezTo>
                      <a:cubicBezTo>
                        <a:pt x="2467" y="760"/>
                        <a:pt x="1862" y="650"/>
                        <a:pt x="1257" y="692"/>
                      </a:cubicBezTo>
                      <a:cubicBezTo>
                        <a:pt x="793" y="743"/>
                        <a:pt x="268" y="1087"/>
                        <a:pt x="389" y="1310"/>
                      </a:cubicBezTo>
                      <a:cubicBezTo>
                        <a:pt x="989" y="2227"/>
                        <a:pt x="1697" y="3068"/>
                        <a:pt x="2498" y="3815"/>
                      </a:cubicBezTo>
                      <a:cubicBezTo>
                        <a:pt x="3074" y="4160"/>
                        <a:pt x="3716" y="4380"/>
                        <a:pt x="4383" y="4460"/>
                      </a:cubicBezTo>
                      <a:cubicBezTo>
                        <a:pt x="4709" y="4535"/>
                        <a:pt x="5057" y="4210"/>
                        <a:pt x="5247" y="411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6" name="Freeform 5315">
                  <a:extLst>
                    <a:ext uri="{FF2B5EF4-FFF2-40B4-BE49-F238E27FC236}">
                      <a16:creationId xmlns:a16="http://schemas.microsoft.com/office/drawing/2014/main" id="{423A8374-7FE1-A3F7-0AF4-034F79990B94}"/>
                    </a:ext>
                  </a:extLst>
                </p:cNvPr>
                <p:cNvSpPr/>
                <p:nvPr/>
              </p:nvSpPr>
              <p:spPr>
                <a:xfrm rot="-780000">
                  <a:off x="1764943" y="4005391"/>
                  <a:ext cx="4620" cy="3389"/>
                </a:xfrm>
                <a:custGeom>
                  <a:avLst/>
                  <a:gdLst>
                    <a:gd name="connsiteX0" fmla="*/ 2884 w 4620"/>
                    <a:gd name="connsiteY0" fmla="*/ 681 h 3389"/>
                    <a:gd name="connsiteX1" fmla="*/ 455 w 4620"/>
                    <a:gd name="connsiteY1" fmla="*/ 1745 h 3389"/>
                    <a:gd name="connsiteX2" fmla="*/ 2387 w 4620"/>
                    <a:gd name="connsiteY2" fmla="*/ 3901 h 3389"/>
                    <a:gd name="connsiteX3" fmla="*/ 4989 w 4620"/>
                    <a:gd name="connsiteY3" fmla="*/ 2837 h 3389"/>
                    <a:gd name="connsiteX4" fmla="*/ 3725 w 4620"/>
                    <a:gd name="connsiteY4" fmla="*/ 1025 h 3389"/>
                    <a:gd name="connsiteX5" fmla="*/ 2884 w 4620"/>
                    <a:gd name="connsiteY5" fmla="*/ 681 h 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0" h="3389">
                      <a:moveTo>
                        <a:pt x="2884" y="681"/>
                      </a:moveTo>
                      <a:cubicBezTo>
                        <a:pt x="2022" y="902"/>
                        <a:pt x="1202" y="1261"/>
                        <a:pt x="455" y="1745"/>
                      </a:cubicBezTo>
                      <a:cubicBezTo>
                        <a:pt x="-9" y="2210"/>
                        <a:pt x="1496" y="3604"/>
                        <a:pt x="2387" y="3901"/>
                      </a:cubicBezTo>
                      <a:cubicBezTo>
                        <a:pt x="3604" y="4324"/>
                        <a:pt x="4891" y="3952"/>
                        <a:pt x="4989" y="2837"/>
                      </a:cubicBezTo>
                      <a:cubicBezTo>
                        <a:pt x="4715" y="2442"/>
                        <a:pt x="4269" y="1722"/>
                        <a:pt x="3725" y="1025"/>
                      </a:cubicBezTo>
                      <a:cubicBezTo>
                        <a:pt x="3468" y="860"/>
                        <a:pt x="3183" y="744"/>
                        <a:pt x="2884" y="68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7" name="Freeform 5316">
                  <a:extLst>
                    <a:ext uri="{FF2B5EF4-FFF2-40B4-BE49-F238E27FC236}">
                      <a16:creationId xmlns:a16="http://schemas.microsoft.com/office/drawing/2014/main" id="{36610F1E-C528-E00D-F783-D6F483B26C99}"/>
                    </a:ext>
                  </a:extLst>
                </p:cNvPr>
                <p:cNvSpPr/>
                <p:nvPr/>
              </p:nvSpPr>
              <p:spPr>
                <a:xfrm rot="-780000">
                  <a:off x="1770674" y="4079969"/>
                  <a:ext cx="4199" cy="4082"/>
                </a:xfrm>
                <a:custGeom>
                  <a:avLst/>
                  <a:gdLst>
                    <a:gd name="connsiteX0" fmla="*/ 3142 w 4199"/>
                    <a:gd name="connsiteY0" fmla="*/ 3810 h 4082"/>
                    <a:gd name="connsiteX1" fmla="*/ 3663 w 4199"/>
                    <a:gd name="connsiteY1" fmla="*/ 4776 h 4082"/>
                    <a:gd name="connsiteX2" fmla="*/ 3960 w 4199"/>
                    <a:gd name="connsiteY2" fmla="*/ 4605 h 4082"/>
                    <a:gd name="connsiteX3" fmla="*/ 2994 w 4199"/>
                    <a:gd name="connsiteY3" fmla="*/ 1134 h 4082"/>
                    <a:gd name="connsiteX4" fmla="*/ 393 w 4199"/>
                    <a:gd name="connsiteY4" fmla="*/ 1529 h 4082"/>
                    <a:gd name="connsiteX5" fmla="*/ 393 w 4199"/>
                    <a:gd name="connsiteY5" fmla="*/ 3587 h 4082"/>
                    <a:gd name="connsiteX6" fmla="*/ 913 w 4199"/>
                    <a:gd name="connsiteY6" fmla="*/ 4428 h 4082"/>
                    <a:gd name="connsiteX7" fmla="*/ 1633 w 4199"/>
                    <a:gd name="connsiteY7" fmla="*/ 3387 h 4082"/>
                    <a:gd name="connsiteX8" fmla="*/ 3142 w 4199"/>
                    <a:gd name="connsiteY8" fmla="*/ 3810 h 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9" h="4082">
                      <a:moveTo>
                        <a:pt x="3142" y="3810"/>
                      </a:moveTo>
                      <a:lnTo>
                        <a:pt x="3663" y="4776"/>
                      </a:lnTo>
                      <a:lnTo>
                        <a:pt x="3960" y="4605"/>
                      </a:lnTo>
                      <a:cubicBezTo>
                        <a:pt x="5075" y="3587"/>
                        <a:pt x="4605" y="2049"/>
                        <a:pt x="2994" y="1134"/>
                      </a:cubicBezTo>
                      <a:cubicBezTo>
                        <a:pt x="1805" y="442"/>
                        <a:pt x="671" y="562"/>
                        <a:pt x="393" y="1529"/>
                      </a:cubicBezTo>
                      <a:cubicBezTo>
                        <a:pt x="393" y="2147"/>
                        <a:pt x="342" y="2867"/>
                        <a:pt x="393" y="3587"/>
                      </a:cubicBezTo>
                      <a:cubicBezTo>
                        <a:pt x="441" y="3928"/>
                        <a:pt x="630" y="4232"/>
                        <a:pt x="913" y="4428"/>
                      </a:cubicBezTo>
                      <a:cubicBezTo>
                        <a:pt x="1071" y="4031"/>
                        <a:pt x="1317" y="3675"/>
                        <a:pt x="1633" y="3387"/>
                      </a:cubicBezTo>
                      <a:cubicBezTo>
                        <a:pt x="2450" y="2653"/>
                        <a:pt x="2799" y="3150"/>
                        <a:pt x="3142" y="381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8" name="Freeform 5317">
                  <a:extLst>
                    <a:ext uri="{FF2B5EF4-FFF2-40B4-BE49-F238E27FC236}">
                      <a16:creationId xmlns:a16="http://schemas.microsoft.com/office/drawing/2014/main" id="{EB0CB228-B626-20ED-D7AF-2B79D2A72A5D}"/>
                    </a:ext>
                  </a:extLst>
                </p:cNvPr>
                <p:cNvSpPr/>
                <p:nvPr/>
              </p:nvSpPr>
              <p:spPr>
                <a:xfrm rot="-780000">
                  <a:off x="1771483" y="4082307"/>
                  <a:ext cx="2754" cy="1995"/>
                </a:xfrm>
                <a:custGeom>
                  <a:avLst/>
                  <a:gdLst>
                    <a:gd name="connsiteX0" fmla="*/ 1759 w 2754"/>
                    <a:gd name="connsiteY0" fmla="*/ 2661 h 1995"/>
                    <a:gd name="connsiteX1" fmla="*/ 3124 w 2754"/>
                    <a:gd name="connsiteY1" fmla="*/ 2438 h 1995"/>
                    <a:gd name="connsiteX2" fmla="*/ 2604 w 2754"/>
                    <a:gd name="connsiteY2" fmla="*/ 1472 h 1995"/>
                    <a:gd name="connsiteX3" fmla="*/ 1090 w 2754"/>
                    <a:gd name="connsiteY3" fmla="*/ 1049 h 1995"/>
                    <a:gd name="connsiteX4" fmla="*/ 370 w 2754"/>
                    <a:gd name="connsiteY4" fmla="*/ 2090 h 1995"/>
                    <a:gd name="connsiteX5" fmla="*/ 1759 w 2754"/>
                    <a:gd name="connsiteY5" fmla="*/ 2661 h 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4" h="1995">
                      <a:moveTo>
                        <a:pt x="1759" y="2661"/>
                      </a:moveTo>
                      <a:cubicBezTo>
                        <a:pt x="2226" y="2739"/>
                        <a:pt x="2706" y="2660"/>
                        <a:pt x="3124" y="2438"/>
                      </a:cubicBezTo>
                      <a:lnTo>
                        <a:pt x="2604" y="1472"/>
                      </a:lnTo>
                      <a:cubicBezTo>
                        <a:pt x="2256" y="826"/>
                        <a:pt x="1912" y="329"/>
                        <a:pt x="1090" y="1049"/>
                      </a:cubicBezTo>
                      <a:cubicBezTo>
                        <a:pt x="775" y="1337"/>
                        <a:pt x="529" y="1693"/>
                        <a:pt x="370" y="2090"/>
                      </a:cubicBezTo>
                      <a:cubicBezTo>
                        <a:pt x="789" y="2375"/>
                        <a:pt x="1261" y="2569"/>
                        <a:pt x="1759" y="26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19" name="Freeform 5318">
                  <a:extLst>
                    <a:ext uri="{FF2B5EF4-FFF2-40B4-BE49-F238E27FC236}">
                      <a16:creationId xmlns:a16="http://schemas.microsoft.com/office/drawing/2014/main" id="{D6D2BAE8-F7E0-6ACC-913A-D2CE56813EBD}"/>
                    </a:ext>
                  </a:extLst>
                </p:cNvPr>
                <p:cNvSpPr/>
                <p:nvPr/>
              </p:nvSpPr>
              <p:spPr>
                <a:xfrm rot="-780000">
                  <a:off x="1789742" y="4040116"/>
                  <a:ext cx="6806" cy="3771"/>
                </a:xfrm>
                <a:custGeom>
                  <a:avLst/>
                  <a:gdLst>
                    <a:gd name="connsiteX0" fmla="*/ 1409 w 6806"/>
                    <a:gd name="connsiteY0" fmla="*/ 2150 h 3771"/>
                    <a:gd name="connsiteX1" fmla="*/ 5278 w 6806"/>
                    <a:gd name="connsiteY1" fmla="*/ 4036 h 3771"/>
                    <a:gd name="connsiteX2" fmla="*/ 7089 w 6806"/>
                    <a:gd name="connsiteY2" fmla="*/ 4459 h 3771"/>
                    <a:gd name="connsiteX3" fmla="*/ 7015 w 6806"/>
                    <a:gd name="connsiteY3" fmla="*/ 3530 h 3771"/>
                    <a:gd name="connsiteX4" fmla="*/ 2528 w 6806"/>
                    <a:gd name="connsiteY4" fmla="*/ 877 h 3771"/>
                    <a:gd name="connsiteX5" fmla="*/ 373 w 6806"/>
                    <a:gd name="connsiteY5" fmla="*/ 1448 h 3771"/>
                    <a:gd name="connsiteX6" fmla="*/ 1409 w 6806"/>
                    <a:gd name="connsiteY6" fmla="*/ 2150 h 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6" h="3771">
                      <a:moveTo>
                        <a:pt x="1409" y="2150"/>
                      </a:moveTo>
                      <a:cubicBezTo>
                        <a:pt x="2672" y="2796"/>
                        <a:pt x="3936" y="3441"/>
                        <a:pt x="5278" y="4036"/>
                      </a:cubicBezTo>
                      <a:cubicBezTo>
                        <a:pt x="5872" y="4214"/>
                        <a:pt x="6477" y="4355"/>
                        <a:pt x="7089" y="4459"/>
                      </a:cubicBezTo>
                      <a:cubicBezTo>
                        <a:pt x="7089" y="4138"/>
                        <a:pt x="7335" y="3739"/>
                        <a:pt x="7015" y="3530"/>
                      </a:cubicBezTo>
                      <a:cubicBezTo>
                        <a:pt x="5571" y="2560"/>
                        <a:pt x="4073" y="1674"/>
                        <a:pt x="2528" y="877"/>
                      </a:cubicBezTo>
                      <a:cubicBezTo>
                        <a:pt x="1734" y="454"/>
                        <a:pt x="447" y="779"/>
                        <a:pt x="373" y="1448"/>
                      </a:cubicBezTo>
                      <a:cubicBezTo>
                        <a:pt x="693" y="1717"/>
                        <a:pt x="1040" y="1952"/>
                        <a:pt x="1409" y="21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0" name="Freeform 5319">
                  <a:extLst>
                    <a:ext uri="{FF2B5EF4-FFF2-40B4-BE49-F238E27FC236}">
                      <a16:creationId xmlns:a16="http://schemas.microsoft.com/office/drawing/2014/main" id="{FD5894F3-3F74-06C3-68CA-B3EBA0E4B75C}"/>
                    </a:ext>
                  </a:extLst>
                </p:cNvPr>
                <p:cNvSpPr/>
                <p:nvPr/>
              </p:nvSpPr>
              <p:spPr>
                <a:xfrm rot="-780000">
                  <a:off x="1798113" y="4031127"/>
                  <a:ext cx="3862" cy="2383"/>
                </a:xfrm>
                <a:custGeom>
                  <a:avLst/>
                  <a:gdLst>
                    <a:gd name="connsiteX0" fmla="*/ 1150 w 3862"/>
                    <a:gd name="connsiteY0" fmla="*/ 2442 h 2383"/>
                    <a:gd name="connsiteX1" fmla="*/ 2339 w 3862"/>
                    <a:gd name="connsiteY1" fmla="*/ 2939 h 2383"/>
                    <a:gd name="connsiteX2" fmla="*/ 3951 w 3862"/>
                    <a:gd name="connsiteY2" fmla="*/ 2321 h 2383"/>
                    <a:gd name="connsiteX3" fmla="*/ 1768 w 3862"/>
                    <a:gd name="connsiteY3" fmla="*/ 685 h 2383"/>
                    <a:gd name="connsiteX4" fmla="*/ 374 w 3862"/>
                    <a:gd name="connsiteY4" fmla="*/ 1800 h 2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 h="2383">
                      <a:moveTo>
                        <a:pt x="1150" y="2442"/>
                      </a:moveTo>
                      <a:cubicBezTo>
                        <a:pt x="1521" y="2663"/>
                        <a:pt x="1921" y="2831"/>
                        <a:pt x="2339" y="2939"/>
                      </a:cubicBezTo>
                      <a:cubicBezTo>
                        <a:pt x="3928" y="3259"/>
                        <a:pt x="4694" y="2962"/>
                        <a:pt x="3951" y="2321"/>
                      </a:cubicBezTo>
                      <a:cubicBezTo>
                        <a:pt x="3305" y="1777"/>
                        <a:pt x="2557" y="1229"/>
                        <a:pt x="1768" y="685"/>
                      </a:cubicBezTo>
                      <a:lnTo>
                        <a:pt x="374" y="180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1" name="Freeform 5320">
                  <a:extLst>
                    <a:ext uri="{FF2B5EF4-FFF2-40B4-BE49-F238E27FC236}">
                      <a16:creationId xmlns:a16="http://schemas.microsoft.com/office/drawing/2014/main" id="{5C7BD18A-4738-F790-0512-E715C495B0A4}"/>
                    </a:ext>
                  </a:extLst>
                </p:cNvPr>
                <p:cNvSpPr/>
                <p:nvPr/>
              </p:nvSpPr>
              <p:spPr>
                <a:xfrm rot="-780000">
                  <a:off x="1795298" y="4030380"/>
                  <a:ext cx="596" cy="520"/>
                </a:xfrm>
                <a:custGeom>
                  <a:avLst/>
                  <a:gdLst>
                    <a:gd name="connsiteX0" fmla="*/ 375 w 596"/>
                    <a:gd name="connsiteY0" fmla="*/ 1206 h 520"/>
                    <a:gd name="connsiteX1" fmla="*/ 970 w 596"/>
                    <a:gd name="connsiteY1" fmla="*/ 685 h 520"/>
                    <a:gd name="connsiteX2" fmla="*/ 375 w 596"/>
                    <a:gd name="connsiteY2" fmla="*/ 1206 h 520"/>
                  </a:gdLst>
                  <a:ahLst/>
                  <a:cxnLst>
                    <a:cxn ang="0">
                      <a:pos x="connsiteX0" y="connsiteY0"/>
                    </a:cxn>
                    <a:cxn ang="0">
                      <a:pos x="connsiteX1" y="connsiteY1"/>
                    </a:cxn>
                    <a:cxn ang="0">
                      <a:pos x="connsiteX2" y="connsiteY2"/>
                    </a:cxn>
                  </a:cxnLst>
                  <a:rect l="l" t="t" r="r" b="b"/>
                  <a:pathLst>
                    <a:path w="596" h="520">
                      <a:moveTo>
                        <a:pt x="375" y="1206"/>
                      </a:moveTo>
                      <a:lnTo>
                        <a:pt x="970" y="685"/>
                      </a:lnTo>
                      <a:cubicBezTo>
                        <a:pt x="598" y="699"/>
                        <a:pt x="352" y="876"/>
                        <a:pt x="375" y="120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2" name="Freeform 5321">
                  <a:extLst>
                    <a:ext uri="{FF2B5EF4-FFF2-40B4-BE49-F238E27FC236}">
                      <a16:creationId xmlns:a16="http://schemas.microsoft.com/office/drawing/2014/main" id="{C4B1D4E4-D2F4-DEC1-7D4C-AA96C0C6F7DD}"/>
                    </a:ext>
                  </a:extLst>
                </p:cNvPr>
                <p:cNvSpPr/>
                <p:nvPr/>
              </p:nvSpPr>
              <p:spPr>
                <a:xfrm rot="-780000">
                  <a:off x="1795520" y="4029984"/>
                  <a:ext cx="3720" cy="2829"/>
                </a:xfrm>
                <a:custGeom>
                  <a:avLst/>
                  <a:gdLst>
                    <a:gd name="connsiteX0" fmla="*/ 718 w 3720"/>
                    <a:gd name="connsiteY0" fmla="*/ 1805 h 2829"/>
                    <a:gd name="connsiteX1" fmla="*/ 2701 w 3720"/>
                    <a:gd name="connsiteY1" fmla="*/ 3515 h 2829"/>
                    <a:gd name="connsiteX2" fmla="*/ 4094 w 3720"/>
                    <a:gd name="connsiteY2" fmla="*/ 2400 h 2829"/>
                    <a:gd name="connsiteX3" fmla="*/ 1837 w 3720"/>
                    <a:gd name="connsiteY3" fmla="*/ 959 h 2829"/>
                    <a:gd name="connsiteX4" fmla="*/ 968 w 3720"/>
                    <a:gd name="connsiteY4" fmla="*/ 685 h 2829"/>
                    <a:gd name="connsiteX5" fmla="*/ 374 w 3720"/>
                    <a:gd name="connsiteY5" fmla="*/ 1206 h 2829"/>
                    <a:gd name="connsiteX6" fmla="*/ 374 w 3720"/>
                    <a:gd name="connsiteY6" fmla="*/ 1219 h 2829"/>
                    <a:gd name="connsiteX7" fmla="*/ 718 w 3720"/>
                    <a:gd name="connsiteY7" fmla="*/ 1805 h 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0" h="2829">
                      <a:moveTo>
                        <a:pt x="718" y="1805"/>
                      </a:moveTo>
                      <a:cubicBezTo>
                        <a:pt x="1363" y="2376"/>
                        <a:pt x="2009" y="2971"/>
                        <a:pt x="2701" y="3515"/>
                      </a:cubicBezTo>
                      <a:lnTo>
                        <a:pt x="4094" y="2400"/>
                      </a:lnTo>
                      <a:cubicBezTo>
                        <a:pt x="3374" y="1903"/>
                        <a:pt x="2631" y="1433"/>
                        <a:pt x="1837" y="959"/>
                      </a:cubicBezTo>
                      <a:cubicBezTo>
                        <a:pt x="1582" y="783"/>
                        <a:pt x="1279" y="687"/>
                        <a:pt x="968" y="685"/>
                      </a:cubicBezTo>
                      <a:lnTo>
                        <a:pt x="374" y="1206"/>
                      </a:lnTo>
                      <a:lnTo>
                        <a:pt x="374" y="1219"/>
                      </a:lnTo>
                      <a:cubicBezTo>
                        <a:pt x="417" y="1449"/>
                        <a:pt x="538" y="1656"/>
                        <a:pt x="718" y="180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3" name="Freeform 5322">
                  <a:extLst>
                    <a:ext uri="{FF2B5EF4-FFF2-40B4-BE49-F238E27FC236}">
                      <a16:creationId xmlns:a16="http://schemas.microsoft.com/office/drawing/2014/main" id="{BAEF76A2-E972-EF7D-BD4C-57204A3EAE66}"/>
                    </a:ext>
                  </a:extLst>
                </p:cNvPr>
                <p:cNvSpPr/>
                <p:nvPr/>
              </p:nvSpPr>
              <p:spPr>
                <a:xfrm rot="-780000">
                  <a:off x="1761744" y="3976022"/>
                  <a:ext cx="6251" cy="3953"/>
                </a:xfrm>
                <a:custGeom>
                  <a:avLst/>
                  <a:gdLst>
                    <a:gd name="connsiteX0" fmla="*/ 2657 w 6251"/>
                    <a:gd name="connsiteY0" fmla="*/ 974 h 3953"/>
                    <a:gd name="connsiteX1" fmla="*/ 502 w 6251"/>
                    <a:gd name="connsiteY1" fmla="*/ 1072 h 3953"/>
                    <a:gd name="connsiteX2" fmla="*/ 674 w 6251"/>
                    <a:gd name="connsiteY2" fmla="*/ 2164 h 3953"/>
                    <a:gd name="connsiteX3" fmla="*/ 1343 w 6251"/>
                    <a:gd name="connsiteY3" fmla="*/ 2628 h 3953"/>
                    <a:gd name="connsiteX4" fmla="*/ 2486 w 6251"/>
                    <a:gd name="connsiteY4" fmla="*/ 3372 h 3953"/>
                    <a:gd name="connsiteX5" fmla="*/ 4297 w 6251"/>
                    <a:gd name="connsiteY5" fmla="*/ 4361 h 3953"/>
                    <a:gd name="connsiteX6" fmla="*/ 6619 w 6251"/>
                    <a:gd name="connsiteY6" fmla="*/ 3618 h 3953"/>
                    <a:gd name="connsiteX7" fmla="*/ 4859 w 6251"/>
                    <a:gd name="connsiteY7" fmla="*/ 2029 h 3953"/>
                    <a:gd name="connsiteX8" fmla="*/ 2657 w 6251"/>
                    <a:gd name="connsiteY8" fmla="*/ 974 h 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1" h="3953">
                      <a:moveTo>
                        <a:pt x="2657" y="974"/>
                      </a:moveTo>
                      <a:cubicBezTo>
                        <a:pt x="1992" y="543"/>
                        <a:pt x="1126" y="582"/>
                        <a:pt x="502" y="1072"/>
                      </a:cubicBezTo>
                      <a:cubicBezTo>
                        <a:pt x="270" y="1426"/>
                        <a:pt x="344" y="1898"/>
                        <a:pt x="674" y="2164"/>
                      </a:cubicBezTo>
                      <a:lnTo>
                        <a:pt x="1343" y="2628"/>
                      </a:lnTo>
                      <a:cubicBezTo>
                        <a:pt x="1775" y="2786"/>
                        <a:pt x="2166" y="3040"/>
                        <a:pt x="2486" y="3372"/>
                      </a:cubicBezTo>
                      <a:cubicBezTo>
                        <a:pt x="3070" y="3736"/>
                        <a:pt x="3675" y="4067"/>
                        <a:pt x="4297" y="4361"/>
                      </a:cubicBezTo>
                      <a:cubicBezTo>
                        <a:pt x="5463" y="4905"/>
                        <a:pt x="6229" y="4607"/>
                        <a:pt x="6619" y="3618"/>
                      </a:cubicBezTo>
                      <a:cubicBezTo>
                        <a:pt x="6080" y="3037"/>
                        <a:pt x="5491" y="2506"/>
                        <a:pt x="4859" y="2029"/>
                      </a:cubicBezTo>
                      <a:cubicBezTo>
                        <a:pt x="4145" y="1637"/>
                        <a:pt x="3410" y="1285"/>
                        <a:pt x="2657" y="9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4" name="Freeform 5323">
                  <a:extLst>
                    <a:ext uri="{FF2B5EF4-FFF2-40B4-BE49-F238E27FC236}">
                      <a16:creationId xmlns:a16="http://schemas.microsoft.com/office/drawing/2014/main" id="{9E1E9391-A627-B3C7-63EB-E8E4BBC64B56}"/>
                    </a:ext>
                  </a:extLst>
                </p:cNvPr>
                <p:cNvSpPr/>
                <p:nvPr/>
              </p:nvSpPr>
              <p:spPr>
                <a:xfrm rot="-780000">
                  <a:off x="1762840" y="3978329"/>
                  <a:ext cx="1142" cy="743"/>
                </a:xfrm>
                <a:custGeom>
                  <a:avLst/>
                  <a:gdLst>
                    <a:gd name="connsiteX0" fmla="*/ 368 w 1142"/>
                    <a:gd name="connsiteY0" fmla="*/ 676 h 743"/>
                    <a:gd name="connsiteX1" fmla="*/ 1510 w 1142"/>
                    <a:gd name="connsiteY1" fmla="*/ 1420 h 743"/>
                    <a:gd name="connsiteX2" fmla="*/ 368 w 1142"/>
                    <a:gd name="connsiteY2" fmla="*/ 676 h 743"/>
                  </a:gdLst>
                  <a:ahLst/>
                  <a:cxnLst>
                    <a:cxn ang="0">
                      <a:pos x="connsiteX0" y="connsiteY0"/>
                    </a:cxn>
                    <a:cxn ang="0">
                      <a:pos x="connsiteX1" y="connsiteY1"/>
                    </a:cxn>
                    <a:cxn ang="0">
                      <a:pos x="connsiteX2" y="connsiteY2"/>
                    </a:cxn>
                  </a:cxnLst>
                  <a:rect l="l" t="t" r="r" b="b"/>
                  <a:pathLst>
                    <a:path w="1142" h="743">
                      <a:moveTo>
                        <a:pt x="368" y="676"/>
                      </a:moveTo>
                      <a:cubicBezTo>
                        <a:pt x="739" y="923"/>
                        <a:pt x="1111" y="1174"/>
                        <a:pt x="1510" y="1420"/>
                      </a:cubicBezTo>
                      <a:cubicBezTo>
                        <a:pt x="1191" y="1088"/>
                        <a:pt x="800" y="834"/>
                        <a:pt x="368"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5" name="Freeform 5324">
                  <a:extLst>
                    <a:ext uri="{FF2B5EF4-FFF2-40B4-BE49-F238E27FC236}">
                      <a16:creationId xmlns:a16="http://schemas.microsoft.com/office/drawing/2014/main" id="{2980A200-3828-4667-48AE-448E645E5154}"/>
                    </a:ext>
                  </a:extLst>
                </p:cNvPr>
                <p:cNvSpPr/>
                <p:nvPr/>
              </p:nvSpPr>
              <p:spPr>
                <a:xfrm rot="-780000">
                  <a:off x="1738687" y="3964394"/>
                  <a:ext cx="5601" cy="3102"/>
                </a:xfrm>
                <a:custGeom>
                  <a:avLst/>
                  <a:gdLst>
                    <a:gd name="connsiteX0" fmla="*/ 5517 w 5601"/>
                    <a:gd name="connsiteY0" fmla="*/ 2578 h 3102"/>
                    <a:gd name="connsiteX1" fmla="*/ 5146 w 5601"/>
                    <a:gd name="connsiteY1" fmla="*/ 1040 h 3102"/>
                    <a:gd name="connsiteX2" fmla="*/ 2419 w 5601"/>
                    <a:gd name="connsiteY2" fmla="*/ 943 h 3102"/>
                    <a:gd name="connsiteX3" fmla="*/ 584 w 5601"/>
                    <a:gd name="connsiteY3" fmla="*/ 2337 h 3102"/>
                    <a:gd name="connsiteX4" fmla="*/ 2470 w 5601"/>
                    <a:gd name="connsiteY4" fmla="*/ 3777 h 3102"/>
                    <a:gd name="connsiteX5" fmla="*/ 5517 w 5601"/>
                    <a:gd name="connsiteY5" fmla="*/ 2578 h 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1" h="3102">
                      <a:moveTo>
                        <a:pt x="5517" y="2578"/>
                      </a:moveTo>
                      <a:cubicBezTo>
                        <a:pt x="6260" y="2114"/>
                        <a:pt x="6037" y="1514"/>
                        <a:pt x="5146" y="1040"/>
                      </a:cubicBezTo>
                      <a:cubicBezTo>
                        <a:pt x="4300" y="589"/>
                        <a:pt x="3294" y="553"/>
                        <a:pt x="2419" y="943"/>
                      </a:cubicBezTo>
                      <a:cubicBezTo>
                        <a:pt x="1712" y="1265"/>
                        <a:pt x="1085" y="1741"/>
                        <a:pt x="584" y="2337"/>
                      </a:cubicBezTo>
                      <a:cubicBezTo>
                        <a:pt x="-33" y="3103"/>
                        <a:pt x="659" y="3549"/>
                        <a:pt x="2470" y="3777"/>
                      </a:cubicBezTo>
                      <a:cubicBezTo>
                        <a:pt x="3515" y="3455"/>
                        <a:pt x="4533" y="3054"/>
                        <a:pt x="5517" y="25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6" name="Freeform 5325">
                  <a:extLst>
                    <a:ext uri="{FF2B5EF4-FFF2-40B4-BE49-F238E27FC236}">
                      <a16:creationId xmlns:a16="http://schemas.microsoft.com/office/drawing/2014/main" id="{8966DE29-9E3F-1849-3EF7-47A1CFE3C560}"/>
                    </a:ext>
                  </a:extLst>
                </p:cNvPr>
                <p:cNvSpPr/>
                <p:nvPr/>
              </p:nvSpPr>
              <p:spPr>
                <a:xfrm rot="-780000">
                  <a:off x="1835111" y="3959717"/>
                  <a:ext cx="2995" cy="2504"/>
                </a:xfrm>
                <a:custGeom>
                  <a:avLst/>
                  <a:gdLst>
                    <a:gd name="connsiteX0" fmla="*/ 1690 w 2995"/>
                    <a:gd name="connsiteY0" fmla="*/ 2656 h 2504"/>
                    <a:gd name="connsiteX1" fmla="*/ 3376 w 2995"/>
                    <a:gd name="connsiteY1" fmla="*/ 2113 h 2504"/>
                    <a:gd name="connsiteX2" fmla="*/ 1592 w 2995"/>
                    <a:gd name="connsiteY2" fmla="*/ 672 h 2504"/>
                    <a:gd name="connsiteX3" fmla="*/ 924 w 2995"/>
                    <a:gd name="connsiteY3" fmla="*/ 1815 h 2504"/>
                    <a:gd name="connsiteX4" fmla="*/ 603 w 2995"/>
                    <a:gd name="connsiteY4" fmla="*/ 2359 h 2504"/>
                    <a:gd name="connsiteX5" fmla="*/ 455 w 2995"/>
                    <a:gd name="connsiteY5" fmla="*/ 2656 h 2504"/>
                    <a:gd name="connsiteX6" fmla="*/ 380 w 2995"/>
                    <a:gd name="connsiteY6" fmla="*/ 2754 h 2504"/>
                    <a:gd name="connsiteX7" fmla="*/ 1546 w 2995"/>
                    <a:gd name="connsiteY7" fmla="*/ 3177 h 2504"/>
                    <a:gd name="connsiteX8" fmla="*/ 1690 w 2995"/>
                    <a:gd name="connsiteY8" fmla="*/ 2656 h 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5" h="2504">
                      <a:moveTo>
                        <a:pt x="1690" y="2656"/>
                      </a:moveTo>
                      <a:cubicBezTo>
                        <a:pt x="2143" y="2233"/>
                        <a:pt x="2761" y="2034"/>
                        <a:pt x="3376" y="2113"/>
                      </a:cubicBezTo>
                      <a:cubicBezTo>
                        <a:pt x="2894" y="1508"/>
                        <a:pt x="2285" y="1016"/>
                        <a:pt x="1592" y="672"/>
                      </a:cubicBezTo>
                      <a:lnTo>
                        <a:pt x="924" y="1815"/>
                      </a:lnTo>
                      <a:lnTo>
                        <a:pt x="603" y="2359"/>
                      </a:lnTo>
                      <a:lnTo>
                        <a:pt x="455" y="2656"/>
                      </a:lnTo>
                      <a:lnTo>
                        <a:pt x="380" y="2754"/>
                      </a:lnTo>
                      <a:cubicBezTo>
                        <a:pt x="775" y="2903"/>
                        <a:pt x="1147" y="3028"/>
                        <a:pt x="1546" y="3177"/>
                      </a:cubicBezTo>
                      <a:cubicBezTo>
                        <a:pt x="1547" y="2994"/>
                        <a:pt x="1597" y="2814"/>
                        <a:pt x="1690" y="26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7" name="Freeform 5326">
                  <a:extLst>
                    <a:ext uri="{FF2B5EF4-FFF2-40B4-BE49-F238E27FC236}">
                      <a16:creationId xmlns:a16="http://schemas.microsoft.com/office/drawing/2014/main" id="{150F4885-4948-09DB-8C05-81FE1356C518}"/>
                    </a:ext>
                  </a:extLst>
                </p:cNvPr>
                <p:cNvSpPr/>
                <p:nvPr/>
              </p:nvSpPr>
              <p:spPr>
                <a:xfrm rot="-780000">
                  <a:off x="1833924" y="3963407"/>
                  <a:ext cx="4218" cy="2109"/>
                </a:xfrm>
                <a:custGeom>
                  <a:avLst/>
                  <a:gdLst>
                    <a:gd name="connsiteX0" fmla="*/ 3907 w 4218"/>
                    <a:gd name="connsiteY0" fmla="*/ 673 h 2109"/>
                    <a:gd name="connsiteX1" fmla="*/ 3832 w 4218"/>
                    <a:gd name="connsiteY1" fmla="*/ 1022 h 2109"/>
                    <a:gd name="connsiteX2" fmla="*/ 437 w 4218"/>
                    <a:gd name="connsiteY2" fmla="*/ 1765 h 2109"/>
                    <a:gd name="connsiteX3" fmla="*/ 1403 w 4218"/>
                    <a:gd name="connsiteY3" fmla="*/ 2783 h 2109"/>
                    <a:gd name="connsiteX4" fmla="*/ 4599 w 4218"/>
                    <a:gd name="connsiteY4" fmla="*/ 1268 h 2109"/>
                    <a:gd name="connsiteX5" fmla="*/ 3907 w 4218"/>
                    <a:gd name="connsiteY5" fmla="*/ 673 h 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8" h="2109">
                      <a:moveTo>
                        <a:pt x="3907" y="673"/>
                      </a:moveTo>
                      <a:lnTo>
                        <a:pt x="3832" y="1022"/>
                      </a:lnTo>
                      <a:cubicBezTo>
                        <a:pt x="3238" y="2336"/>
                        <a:pt x="1872" y="2611"/>
                        <a:pt x="437" y="1765"/>
                      </a:cubicBezTo>
                      <a:cubicBezTo>
                        <a:pt x="237" y="2309"/>
                        <a:pt x="563" y="2731"/>
                        <a:pt x="1403" y="2783"/>
                      </a:cubicBezTo>
                      <a:cubicBezTo>
                        <a:pt x="2618" y="2685"/>
                        <a:pt x="3754" y="2146"/>
                        <a:pt x="4599" y="1268"/>
                      </a:cubicBezTo>
                      <a:cubicBezTo>
                        <a:pt x="4348" y="1095"/>
                        <a:pt x="4116" y="895"/>
                        <a:pt x="3907" y="6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8" name="Freeform 5327">
                  <a:extLst>
                    <a:ext uri="{FF2B5EF4-FFF2-40B4-BE49-F238E27FC236}">
                      <a16:creationId xmlns:a16="http://schemas.microsoft.com/office/drawing/2014/main" id="{B75C5A42-9236-630B-7820-0CCA30AB0E33}"/>
                    </a:ext>
                  </a:extLst>
                </p:cNvPr>
                <p:cNvSpPr/>
                <p:nvPr/>
              </p:nvSpPr>
              <p:spPr>
                <a:xfrm rot="-780000">
                  <a:off x="1836578" y="3960921"/>
                  <a:ext cx="2303" cy="2646"/>
                </a:xfrm>
                <a:custGeom>
                  <a:avLst/>
                  <a:gdLst>
                    <a:gd name="connsiteX0" fmla="*/ 529 w 2303"/>
                    <a:gd name="connsiteY0" fmla="*/ 1233 h 2646"/>
                    <a:gd name="connsiteX1" fmla="*/ 380 w 2303"/>
                    <a:gd name="connsiteY1" fmla="*/ 1754 h 2646"/>
                    <a:gd name="connsiteX2" fmla="*/ 655 w 2303"/>
                    <a:gd name="connsiteY2" fmla="*/ 1879 h 2646"/>
                    <a:gd name="connsiteX3" fmla="*/ 780 w 2303"/>
                    <a:gd name="connsiteY3" fmla="*/ 2725 h 2646"/>
                    <a:gd name="connsiteX4" fmla="*/ 1472 w 2303"/>
                    <a:gd name="connsiteY4" fmla="*/ 3319 h 2646"/>
                    <a:gd name="connsiteX5" fmla="*/ 2090 w 2303"/>
                    <a:gd name="connsiteY5" fmla="*/ 2451 h 2646"/>
                    <a:gd name="connsiteX6" fmla="*/ 2187 w 2303"/>
                    <a:gd name="connsiteY6" fmla="*/ 2028 h 2646"/>
                    <a:gd name="connsiteX7" fmla="*/ 2187 w 2303"/>
                    <a:gd name="connsiteY7" fmla="*/ 1730 h 2646"/>
                    <a:gd name="connsiteX8" fmla="*/ 2187 w 2303"/>
                    <a:gd name="connsiteY8" fmla="*/ 1730 h 2646"/>
                    <a:gd name="connsiteX9" fmla="*/ 2684 w 2303"/>
                    <a:gd name="connsiteY9" fmla="*/ 1754 h 2646"/>
                    <a:gd name="connsiteX10" fmla="*/ 2684 w 2303"/>
                    <a:gd name="connsiteY10" fmla="*/ 1754 h 2646"/>
                    <a:gd name="connsiteX11" fmla="*/ 2684 w 2303"/>
                    <a:gd name="connsiteY11" fmla="*/ 1679 h 2646"/>
                    <a:gd name="connsiteX12" fmla="*/ 2364 w 2303"/>
                    <a:gd name="connsiteY12" fmla="*/ 862 h 2646"/>
                    <a:gd name="connsiteX13" fmla="*/ 2215 w 2303"/>
                    <a:gd name="connsiteY13" fmla="*/ 690 h 2646"/>
                    <a:gd name="connsiteX14" fmla="*/ 529 w 2303"/>
                    <a:gd name="connsiteY14" fmla="*/ 1233 h 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3" h="2646">
                      <a:moveTo>
                        <a:pt x="529" y="1233"/>
                      </a:moveTo>
                      <a:cubicBezTo>
                        <a:pt x="435" y="1391"/>
                        <a:pt x="383" y="1570"/>
                        <a:pt x="380" y="1754"/>
                      </a:cubicBezTo>
                      <a:lnTo>
                        <a:pt x="655" y="1879"/>
                      </a:lnTo>
                      <a:cubicBezTo>
                        <a:pt x="780" y="1930"/>
                        <a:pt x="826" y="2344"/>
                        <a:pt x="780" y="2725"/>
                      </a:cubicBezTo>
                      <a:cubicBezTo>
                        <a:pt x="989" y="2947"/>
                        <a:pt x="1221" y="3146"/>
                        <a:pt x="1472" y="3319"/>
                      </a:cubicBezTo>
                      <a:cubicBezTo>
                        <a:pt x="1734" y="3074"/>
                        <a:pt x="1944" y="2779"/>
                        <a:pt x="2090" y="2451"/>
                      </a:cubicBezTo>
                      <a:lnTo>
                        <a:pt x="2187" y="2028"/>
                      </a:lnTo>
                      <a:lnTo>
                        <a:pt x="2187" y="1730"/>
                      </a:lnTo>
                      <a:lnTo>
                        <a:pt x="2187" y="1730"/>
                      </a:lnTo>
                      <a:lnTo>
                        <a:pt x="2684" y="1754"/>
                      </a:lnTo>
                      <a:lnTo>
                        <a:pt x="2684" y="1754"/>
                      </a:lnTo>
                      <a:lnTo>
                        <a:pt x="2684" y="1679"/>
                      </a:lnTo>
                      <a:cubicBezTo>
                        <a:pt x="2632" y="1388"/>
                        <a:pt x="2523" y="1111"/>
                        <a:pt x="2364" y="862"/>
                      </a:cubicBezTo>
                      <a:lnTo>
                        <a:pt x="2215" y="690"/>
                      </a:lnTo>
                      <a:cubicBezTo>
                        <a:pt x="1600" y="611"/>
                        <a:pt x="982" y="810"/>
                        <a:pt x="529" y="123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29" name="Freeform 5328">
                  <a:extLst>
                    <a:ext uri="{FF2B5EF4-FFF2-40B4-BE49-F238E27FC236}">
                      <a16:creationId xmlns:a16="http://schemas.microsoft.com/office/drawing/2014/main" id="{6558B04E-1211-0ECF-8368-DDE112CF6309}"/>
                    </a:ext>
                  </a:extLst>
                </p:cNvPr>
                <p:cNvSpPr/>
                <p:nvPr/>
              </p:nvSpPr>
              <p:spPr>
                <a:xfrm rot="-780000">
                  <a:off x="1829135" y="4013380"/>
                  <a:ext cx="3384" cy="3329"/>
                </a:xfrm>
                <a:custGeom>
                  <a:avLst/>
                  <a:gdLst>
                    <a:gd name="connsiteX0" fmla="*/ 1358 w 3384"/>
                    <a:gd name="connsiteY0" fmla="*/ 3514 h 3329"/>
                    <a:gd name="connsiteX1" fmla="*/ 2872 w 3384"/>
                    <a:gd name="connsiteY1" fmla="*/ 4011 h 3329"/>
                    <a:gd name="connsiteX2" fmla="*/ 3764 w 3384"/>
                    <a:gd name="connsiteY2" fmla="*/ 3514 h 3329"/>
                    <a:gd name="connsiteX3" fmla="*/ 3467 w 3384"/>
                    <a:gd name="connsiteY3" fmla="*/ 3389 h 3329"/>
                    <a:gd name="connsiteX4" fmla="*/ 3592 w 3384"/>
                    <a:gd name="connsiteY4" fmla="*/ 1330 h 3329"/>
                    <a:gd name="connsiteX5" fmla="*/ 3128 w 3384"/>
                    <a:gd name="connsiteY5" fmla="*/ 736 h 3329"/>
                    <a:gd name="connsiteX6" fmla="*/ 2064 w 3384"/>
                    <a:gd name="connsiteY6" fmla="*/ 759 h 3329"/>
                    <a:gd name="connsiteX7" fmla="*/ 1358 w 3384"/>
                    <a:gd name="connsiteY7" fmla="*/ 3514 h 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4" h="3329">
                      <a:moveTo>
                        <a:pt x="1358" y="3514"/>
                      </a:moveTo>
                      <a:cubicBezTo>
                        <a:pt x="1826" y="3775"/>
                        <a:pt x="2340" y="3944"/>
                        <a:pt x="2872" y="4011"/>
                      </a:cubicBezTo>
                      <a:cubicBezTo>
                        <a:pt x="3244" y="4011"/>
                        <a:pt x="3467" y="3690"/>
                        <a:pt x="3764" y="3514"/>
                      </a:cubicBezTo>
                      <a:lnTo>
                        <a:pt x="3467" y="3389"/>
                      </a:lnTo>
                      <a:cubicBezTo>
                        <a:pt x="3518" y="2719"/>
                        <a:pt x="3592" y="2023"/>
                        <a:pt x="3592" y="1330"/>
                      </a:cubicBezTo>
                      <a:cubicBezTo>
                        <a:pt x="3534" y="1072"/>
                        <a:pt x="3364" y="854"/>
                        <a:pt x="3128" y="736"/>
                      </a:cubicBezTo>
                      <a:cubicBezTo>
                        <a:pt x="2777" y="657"/>
                        <a:pt x="2412" y="665"/>
                        <a:pt x="2064" y="759"/>
                      </a:cubicBezTo>
                      <a:cubicBezTo>
                        <a:pt x="137" y="1233"/>
                        <a:pt x="-189" y="2575"/>
                        <a:pt x="1358" y="35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0" name="Freeform 5329">
                  <a:extLst>
                    <a:ext uri="{FF2B5EF4-FFF2-40B4-BE49-F238E27FC236}">
                      <a16:creationId xmlns:a16="http://schemas.microsoft.com/office/drawing/2014/main" id="{A128769E-96CF-6490-F713-B29BB43812EF}"/>
                    </a:ext>
                  </a:extLst>
                </p:cNvPr>
                <p:cNvSpPr/>
                <p:nvPr/>
              </p:nvSpPr>
              <p:spPr>
                <a:xfrm rot="-780000">
                  <a:off x="1767860" y="4090635"/>
                  <a:ext cx="4002" cy="2549"/>
                </a:xfrm>
                <a:custGeom>
                  <a:avLst/>
                  <a:gdLst>
                    <a:gd name="connsiteX0" fmla="*/ 374 w 4002"/>
                    <a:gd name="connsiteY0" fmla="*/ 1377 h 2549"/>
                    <a:gd name="connsiteX1" fmla="*/ 2158 w 4002"/>
                    <a:gd name="connsiteY1" fmla="*/ 3115 h 2549"/>
                    <a:gd name="connsiteX2" fmla="*/ 4364 w 4002"/>
                    <a:gd name="connsiteY2" fmla="*/ 2595 h 2549"/>
                    <a:gd name="connsiteX3" fmla="*/ 2701 w 4002"/>
                    <a:gd name="connsiteY3" fmla="*/ 782 h 2549"/>
                    <a:gd name="connsiteX4" fmla="*/ 374 w 4002"/>
                    <a:gd name="connsiteY4" fmla="*/ 1377 h 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 h="2549">
                      <a:moveTo>
                        <a:pt x="374" y="1377"/>
                      </a:moveTo>
                      <a:cubicBezTo>
                        <a:pt x="300" y="2023"/>
                        <a:pt x="1117" y="2818"/>
                        <a:pt x="2158" y="3115"/>
                      </a:cubicBezTo>
                      <a:cubicBezTo>
                        <a:pt x="3273" y="3412"/>
                        <a:pt x="4290" y="3189"/>
                        <a:pt x="4364" y="2595"/>
                      </a:cubicBezTo>
                      <a:cubicBezTo>
                        <a:pt x="4462" y="1925"/>
                        <a:pt x="3644" y="1033"/>
                        <a:pt x="2701" y="782"/>
                      </a:cubicBezTo>
                      <a:cubicBezTo>
                        <a:pt x="1758" y="532"/>
                        <a:pt x="444" y="857"/>
                        <a:pt x="374" y="13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1" name="Freeform 5330">
                  <a:extLst>
                    <a:ext uri="{FF2B5EF4-FFF2-40B4-BE49-F238E27FC236}">
                      <a16:creationId xmlns:a16="http://schemas.microsoft.com/office/drawing/2014/main" id="{C5BD2EB1-7C53-20F3-E214-F2D799472310}"/>
                    </a:ext>
                  </a:extLst>
                </p:cNvPr>
                <p:cNvSpPr/>
                <p:nvPr/>
              </p:nvSpPr>
              <p:spPr>
                <a:xfrm rot="-780000">
                  <a:off x="1822143" y="3956537"/>
                  <a:ext cx="2988" cy="4985"/>
                </a:xfrm>
                <a:custGeom>
                  <a:avLst/>
                  <a:gdLst>
                    <a:gd name="connsiteX0" fmla="*/ 1903 w 2988"/>
                    <a:gd name="connsiteY0" fmla="*/ 2754 h 4985"/>
                    <a:gd name="connsiteX1" fmla="*/ 1903 w 2988"/>
                    <a:gd name="connsiteY1" fmla="*/ 672 h 4985"/>
                    <a:gd name="connsiteX2" fmla="*/ 417 w 2988"/>
                    <a:gd name="connsiteY2" fmla="*/ 4022 h 4985"/>
                    <a:gd name="connsiteX3" fmla="*/ 839 w 2988"/>
                    <a:gd name="connsiteY3" fmla="*/ 5657 h 4985"/>
                    <a:gd name="connsiteX4" fmla="*/ 2748 w 2988"/>
                    <a:gd name="connsiteY4" fmla="*/ 5193 h 4985"/>
                    <a:gd name="connsiteX5" fmla="*/ 3366 w 2988"/>
                    <a:gd name="connsiteY5" fmla="*/ 4547 h 4985"/>
                    <a:gd name="connsiteX6" fmla="*/ 1903 w 2988"/>
                    <a:gd name="connsiteY6" fmla="*/ 2754 h 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 h="4985">
                      <a:moveTo>
                        <a:pt x="1903" y="2754"/>
                      </a:moveTo>
                      <a:cubicBezTo>
                        <a:pt x="1880" y="2084"/>
                        <a:pt x="1903" y="1360"/>
                        <a:pt x="1903" y="672"/>
                      </a:cubicBezTo>
                      <a:cubicBezTo>
                        <a:pt x="1350" y="1763"/>
                        <a:pt x="854" y="2880"/>
                        <a:pt x="417" y="4022"/>
                      </a:cubicBezTo>
                      <a:cubicBezTo>
                        <a:pt x="245" y="4487"/>
                        <a:pt x="691" y="5114"/>
                        <a:pt x="839" y="5657"/>
                      </a:cubicBezTo>
                      <a:cubicBezTo>
                        <a:pt x="1485" y="5509"/>
                        <a:pt x="2326" y="5532"/>
                        <a:pt x="2748" y="5193"/>
                      </a:cubicBezTo>
                      <a:cubicBezTo>
                        <a:pt x="2979" y="5003"/>
                        <a:pt x="3187" y="4786"/>
                        <a:pt x="3366" y="4547"/>
                      </a:cubicBezTo>
                      <a:cubicBezTo>
                        <a:pt x="2590" y="4143"/>
                        <a:pt x="1903" y="3450"/>
                        <a:pt x="1903" y="27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2" name="Freeform 5331">
                  <a:extLst>
                    <a:ext uri="{FF2B5EF4-FFF2-40B4-BE49-F238E27FC236}">
                      <a16:creationId xmlns:a16="http://schemas.microsoft.com/office/drawing/2014/main" id="{922E2DE9-31C5-B5E0-7C7D-8BF829763AEC}"/>
                    </a:ext>
                  </a:extLst>
                </p:cNvPr>
                <p:cNvSpPr/>
                <p:nvPr/>
              </p:nvSpPr>
              <p:spPr>
                <a:xfrm rot="-780000">
                  <a:off x="1778197" y="4103721"/>
                  <a:ext cx="4315" cy="4283"/>
                </a:xfrm>
                <a:custGeom>
                  <a:avLst/>
                  <a:gdLst>
                    <a:gd name="connsiteX0" fmla="*/ 4268 w 4315"/>
                    <a:gd name="connsiteY0" fmla="*/ 3774 h 4283"/>
                    <a:gd name="connsiteX1" fmla="*/ 2875 w 4315"/>
                    <a:gd name="connsiteY1" fmla="*/ 2213 h 4283"/>
                    <a:gd name="connsiteX2" fmla="*/ 669 w 4315"/>
                    <a:gd name="connsiteY2" fmla="*/ 698 h 4283"/>
                    <a:gd name="connsiteX3" fmla="*/ 618 w 4315"/>
                    <a:gd name="connsiteY3" fmla="*/ 921 h 4283"/>
                    <a:gd name="connsiteX4" fmla="*/ 372 w 4315"/>
                    <a:gd name="connsiteY4" fmla="*/ 1767 h 4283"/>
                    <a:gd name="connsiteX5" fmla="*/ 446 w 4315"/>
                    <a:gd name="connsiteY5" fmla="*/ 1818 h 4283"/>
                    <a:gd name="connsiteX6" fmla="*/ 2726 w 4315"/>
                    <a:gd name="connsiteY6" fmla="*/ 4025 h 4283"/>
                    <a:gd name="connsiteX7" fmla="*/ 4166 w 4315"/>
                    <a:gd name="connsiteY7" fmla="*/ 4954 h 4283"/>
                    <a:gd name="connsiteX8" fmla="*/ 4687 w 4315"/>
                    <a:gd name="connsiteY8" fmla="*/ 4931 h 4283"/>
                    <a:gd name="connsiteX9" fmla="*/ 4635 w 4315"/>
                    <a:gd name="connsiteY9" fmla="*/ 4002 h 4283"/>
                    <a:gd name="connsiteX10" fmla="*/ 4268 w 4315"/>
                    <a:gd name="connsiteY10" fmla="*/ 3774 h 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5" h="4283">
                      <a:moveTo>
                        <a:pt x="4268" y="3774"/>
                      </a:moveTo>
                      <a:cubicBezTo>
                        <a:pt x="3154" y="3231"/>
                        <a:pt x="2782" y="2780"/>
                        <a:pt x="2875" y="2213"/>
                      </a:cubicBezTo>
                      <a:cubicBezTo>
                        <a:pt x="2968" y="1646"/>
                        <a:pt x="2411" y="1121"/>
                        <a:pt x="669" y="698"/>
                      </a:cubicBezTo>
                      <a:lnTo>
                        <a:pt x="618" y="921"/>
                      </a:lnTo>
                      <a:lnTo>
                        <a:pt x="372" y="1767"/>
                      </a:lnTo>
                      <a:lnTo>
                        <a:pt x="446" y="1818"/>
                      </a:lnTo>
                      <a:cubicBezTo>
                        <a:pt x="1709" y="2510"/>
                        <a:pt x="2527" y="3212"/>
                        <a:pt x="2726" y="4025"/>
                      </a:cubicBezTo>
                      <a:cubicBezTo>
                        <a:pt x="2801" y="4299"/>
                        <a:pt x="3595" y="4694"/>
                        <a:pt x="4166" y="4954"/>
                      </a:cubicBezTo>
                      <a:cubicBezTo>
                        <a:pt x="4217" y="5005"/>
                        <a:pt x="4464" y="4978"/>
                        <a:pt x="4687" y="4931"/>
                      </a:cubicBezTo>
                      <a:cubicBezTo>
                        <a:pt x="4629" y="4625"/>
                        <a:pt x="4612" y="4313"/>
                        <a:pt x="4635" y="4002"/>
                      </a:cubicBezTo>
                      <a:cubicBezTo>
                        <a:pt x="4532" y="3900"/>
                        <a:pt x="4406" y="3822"/>
                        <a:pt x="4268" y="37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3" name="Freeform 5332">
                  <a:extLst>
                    <a:ext uri="{FF2B5EF4-FFF2-40B4-BE49-F238E27FC236}">
                      <a16:creationId xmlns:a16="http://schemas.microsoft.com/office/drawing/2014/main" id="{7BA4F850-0AC5-6E10-4804-4CED2F40FA55}"/>
                    </a:ext>
                  </a:extLst>
                </p:cNvPr>
                <p:cNvSpPr/>
                <p:nvPr/>
              </p:nvSpPr>
              <p:spPr>
                <a:xfrm rot="-780000">
                  <a:off x="1782779" y="4106471"/>
                  <a:ext cx="476" cy="929"/>
                </a:xfrm>
                <a:custGeom>
                  <a:avLst/>
                  <a:gdLst>
                    <a:gd name="connsiteX0" fmla="*/ 847 w 476"/>
                    <a:gd name="connsiteY0" fmla="*/ 1419 h 929"/>
                    <a:gd name="connsiteX1" fmla="*/ 382 w 476"/>
                    <a:gd name="connsiteY1" fmla="*/ 699 h 929"/>
                    <a:gd name="connsiteX2" fmla="*/ 433 w 476"/>
                    <a:gd name="connsiteY2" fmla="*/ 1628 h 929"/>
                    <a:gd name="connsiteX3" fmla="*/ 847 w 476"/>
                    <a:gd name="connsiteY3" fmla="*/ 1419 h 929"/>
                  </a:gdLst>
                  <a:ahLst/>
                  <a:cxnLst>
                    <a:cxn ang="0">
                      <a:pos x="connsiteX0" y="connsiteY0"/>
                    </a:cxn>
                    <a:cxn ang="0">
                      <a:pos x="connsiteX1" y="connsiteY1"/>
                    </a:cxn>
                    <a:cxn ang="0">
                      <a:pos x="connsiteX2" y="connsiteY2"/>
                    </a:cxn>
                    <a:cxn ang="0">
                      <a:pos x="connsiteX3" y="connsiteY3"/>
                    </a:cxn>
                  </a:cxnLst>
                  <a:rect l="l" t="t" r="r" b="b"/>
                  <a:pathLst>
                    <a:path w="476" h="929">
                      <a:moveTo>
                        <a:pt x="847" y="1419"/>
                      </a:moveTo>
                      <a:cubicBezTo>
                        <a:pt x="753" y="1144"/>
                        <a:pt x="594" y="897"/>
                        <a:pt x="382" y="699"/>
                      </a:cubicBezTo>
                      <a:cubicBezTo>
                        <a:pt x="359" y="1010"/>
                        <a:pt x="376" y="1322"/>
                        <a:pt x="433" y="1628"/>
                      </a:cubicBezTo>
                      <a:cubicBezTo>
                        <a:pt x="666" y="1568"/>
                        <a:pt x="870" y="1493"/>
                        <a:pt x="847" y="14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4" name="Freeform 5333">
                  <a:extLst>
                    <a:ext uri="{FF2B5EF4-FFF2-40B4-BE49-F238E27FC236}">
                      <a16:creationId xmlns:a16="http://schemas.microsoft.com/office/drawing/2014/main" id="{8AE4ABCA-BFF4-0B61-8EC8-C5E26812227C}"/>
                    </a:ext>
                  </a:extLst>
                </p:cNvPr>
                <p:cNvSpPr/>
                <p:nvPr/>
              </p:nvSpPr>
              <p:spPr>
                <a:xfrm rot="-780000">
                  <a:off x="1777281" y="4104215"/>
                  <a:ext cx="916" cy="1130"/>
                </a:xfrm>
                <a:custGeom>
                  <a:avLst/>
                  <a:gdLst>
                    <a:gd name="connsiteX0" fmla="*/ 1288 w 916"/>
                    <a:gd name="connsiteY0" fmla="*/ 765 h 1130"/>
                    <a:gd name="connsiteX1" fmla="*/ 1264 w 916"/>
                    <a:gd name="connsiteY1" fmla="*/ 742 h 1130"/>
                    <a:gd name="connsiteX2" fmla="*/ 470 w 916"/>
                    <a:gd name="connsiteY2" fmla="*/ 742 h 1130"/>
                    <a:gd name="connsiteX3" fmla="*/ 521 w 916"/>
                    <a:gd name="connsiteY3" fmla="*/ 1434 h 1130"/>
                    <a:gd name="connsiteX4" fmla="*/ 986 w 916"/>
                    <a:gd name="connsiteY4" fmla="*/ 1829 h 1130"/>
                    <a:gd name="connsiteX5" fmla="*/ 1232 w 916"/>
                    <a:gd name="connsiteY5" fmla="*/ 983 h 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 h="1130">
                      <a:moveTo>
                        <a:pt x="1288" y="765"/>
                      </a:moveTo>
                      <a:lnTo>
                        <a:pt x="1264" y="742"/>
                      </a:lnTo>
                      <a:cubicBezTo>
                        <a:pt x="1213" y="742"/>
                        <a:pt x="595" y="644"/>
                        <a:pt x="470" y="742"/>
                      </a:cubicBezTo>
                      <a:cubicBezTo>
                        <a:pt x="270" y="867"/>
                        <a:pt x="419" y="1206"/>
                        <a:pt x="521" y="1434"/>
                      </a:cubicBezTo>
                      <a:cubicBezTo>
                        <a:pt x="649" y="1595"/>
                        <a:pt x="807" y="1729"/>
                        <a:pt x="986" y="1829"/>
                      </a:cubicBezTo>
                      <a:lnTo>
                        <a:pt x="1232" y="98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5" name="Freeform 5334">
                  <a:extLst>
                    <a:ext uri="{FF2B5EF4-FFF2-40B4-BE49-F238E27FC236}">
                      <a16:creationId xmlns:a16="http://schemas.microsoft.com/office/drawing/2014/main" id="{8A455C96-36B9-B27B-5941-47D7FB1BF8FD}"/>
                    </a:ext>
                  </a:extLst>
                </p:cNvPr>
                <p:cNvSpPr/>
                <p:nvPr/>
              </p:nvSpPr>
              <p:spPr>
                <a:xfrm rot="-780000">
                  <a:off x="1760899" y="4118322"/>
                  <a:ext cx="1250" cy="899"/>
                </a:xfrm>
                <a:custGeom>
                  <a:avLst/>
                  <a:gdLst>
                    <a:gd name="connsiteX0" fmla="*/ 393 w 1250"/>
                    <a:gd name="connsiteY0" fmla="*/ 1057 h 899"/>
                    <a:gd name="connsiteX1" fmla="*/ 444 w 1250"/>
                    <a:gd name="connsiteY1" fmla="*/ 1601 h 899"/>
                    <a:gd name="connsiteX2" fmla="*/ 1373 w 1250"/>
                    <a:gd name="connsiteY2" fmla="*/ 983 h 899"/>
                    <a:gd name="connsiteX3" fmla="*/ 1619 w 1250"/>
                    <a:gd name="connsiteY3" fmla="*/ 783 h 899"/>
                    <a:gd name="connsiteX4" fmla="*/ 393 w 1250"/>
                    <a:gd name="connsiteY4" fmla="*/ 1057 h 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 h="899">
                      <a:moveTo>
                        <a:pt x="393" y="1057"/>
                      </a:moveTo>
                      <a:cubicBezTo>
                        <a:pt x="348" y="1239"/>
                        <a:pt x="366" y="1431"/>
                        <a:pt x="444" y="1601"/>
                      </a:cubicBezTo>
                      <a:cubicBezTo>
                        <a:pt x="741" y="1378"/>
                        <a:pt x="1061" y="1206"/>
                        <a:pt x="1373" y="983"/>
                      </a:cubicBezTo>
                      <a:lnTo>
                        <a:pt x="1619" y="783"/>
                      </a:lnTo>
                      <a:cubicBezTo>
                        <a:pt x="885" y="611"/>
                        <a:pt x="513" y="713"/>
                        <a:pt x="393" y="10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6" name="Freeform 5335">
                  <a:extLst>
                    <a:ext uri="{FF2B5EF4-FFF2-40B4-BE49-F238E27FC236}">
                      <a16:creationId xmlns:a16="http://schemas.microsoft.com/office/drawing/2014/main" id="{E340A931-922B-E20D-FD11-884D70C43CEC}"/>
                    </a:ext>
                  </a:extLst>
                </p:cNvPr>
                <p:cNvSpPr/>
                <p:nvPr/>
              </p:nvSpPr>
              <p:spPr>
                <a:xfrm rot="-780000">
                  <a:off x="1761150" y="4118028"/>
                  <a:ext cx="4216" cy="2657"/>
                </a:xfrm>
                <a:custGeom>
                  <a:avLst/>
                  <a:gdLst>
                    <a:gd name="connsiteX0" fmla="*/ 369 w 4216"/>
                    <a:gd name="connsiteY0" fmla="*/ 1523 h 2657"/>
                    <a:gd name="connsiteX1" fmla="*/ 2775 w 4216"/>
                    <a:gd name="connsiteY1" fmla="*/ 3159 h 2657"/>
                    <a:gd name="connsiteX2" fmla="*/ 4558 w 4216"/>
                    <a:gd name="connsiteY2" fmla="*/ 2810 h 2657"/>
                    <a:gd name="connsiteX3" fmla="*/ 1771 w 4216"/>
                    <a:gd name="connsiteY3" fmla="*/ 752 h 2657"/>
                    <a:gd name="connsiteX4" fmla="*/ 1548 w 4216"/>
                    <a:gd name="connsiteY4" fmla="*/ 701 h 2657"/>
                    <a:gd name="connsiteX5" fmla="*/ 1302 w 4216"/>
                    <a:gd name="connsiteY5" fmla="*/ 901 h 2657"/>
                    <a:gd name="connsiteX6" fmla="*/ 369 w 4216"/>
                    <a:gd name="connsiteY6" fmla="*/ 1523 h 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6" h="2657">
                      <a:moveTo>
                        <a:pt x="369" y="1523"/>
                      </a:moveTo>
                      <a:cubicBezTo>
                        <a:pt x="902" y="2386"/>
                        <a:pt x="1777" y="2980"/>
                        <a:pt x="2775" y="3159"/>
                      </a:cubicBezTo>
                      <a:cubicBezTo>
                        <a:pt x="3940" y="3507"/>
                        <a:pt x="4386" y="3405"/>
                        <a:pt x="4558" y="2810"/>
                      </a:cubicBezTo>
                      <a:cubicBezTo>
                        <a:pt x="4758" y="2016"/>
                        <a:pt x="3866" y="1370"/>
                        <a:pt x="1771" y="752"/>
                      </a:cubicBezTo>
                      <a:lnTo>
                        <a:pt x="1548" y="701"/>
                      </a:lnTo>
                      <a:lnTo>
                        <a:pt x="1302" y="901"/>
                      </a:lnTo>
                      <a:cubicBezTo>
                        <a:pt x="968" y="1128"/>
                        <a:pt x="666" y="1300"/>
                        <a:pt x="369" y="152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7" name="Freeform 5336">
                  <a:extLst>
                    <a:ext uri="{FF2B5EF4-FFF2-40B4-BE49-F238E27FC236}">
                      <a16:creationId xmlns:a16="http://schemas.microsoft.com/office/drawing/2014/main" id="{6D8B1376-62CE-EC77-11EB-51E3F19915B7}"/>
                    </a:ext>
                  </a:extLst>
                </p:cNvPr>
                <p:cNvSpPr/>
                <p:nvPr/>
              </p:nvSpPr>
              <p:spPr>
                <a:xfrm rot="-780000">
                  <a:off x="1800875" y="4011809"/>
                  <a:ext cx="4271" cy="2555"/>
                </a:xfrm>
                <a:custGeom>
                  <a:avLst/>
                  <a:gdLst>
                    <a:gd name="connsiteX0" fmla="*/ 2891 w 4271"/>
                    <a:gd name="connsiteY0" fmla="*/ 3186 h 2555"/>
                    <a:gd name="connsiteX1" fmla="*/ 3188 w 4271"/>
                    <a:gd name="connsiteY1" fmla="*/ 3237 h 2555"/>
                    <a:gd name="connsiteX2" fmla="*/ 4628 w 4271"/>
                    <a:gd name="connsiteY2" fmla="*/ 2568 h 2555"/>
                    <a:gd name="connsiteX3" fmla="*/ 1976 w 4271"/>
                    <a:gd name="connsiteY3" fmla="*/ 682 h 2555"/>
                    <a:gd name="connsiteX4" fmla="*/ 387 w 4271"/>
                    <a:gd name="connsiteY4" fmla="*/ 979 h 2555"/>
                    <a:gd name="connsiteX5" fmla="*/ 2891 w 4271"/>
                    <a:gd name="connsiteY5" fmla="*/ 3186 h 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1" h="2555">
                      <a:moveTo>
                        <a:pt x="2891" y="3186"/>
                      </a:moveTo>
                      <a:lnTo>
                        <a:pt x="3188" y="3237"/>
                      </a:lnTo>
                      <a:cubicBezTo>
                        <a:pt x="3685" y="3014"/>
                        <a:pt x="4452" y="2889"/>
                        <a:pt x="4628" y="2568"/>
                      </a:cubicBezTo>
                      <a:cubicBezTo>
                        <a:pt x="4851" y="2104"/>
                        <a:pt x="2919" y="710"/>
                        <a:pt x="1976" y="682"/>
                      </a:cubicBezTo>
                      <a:cubicBezTo>
                        <a:pt x="1434" y="699"/>
                        <a:pt x="899" y="799"/>
                        <a:pt x="387" y="979"/>
                      </a:cubicBezTo>
                      <a:cubicBezTo>
                        <a:pt x="215" y="1723"/>
                        <a:pt x="1827" y="2940"/>
                        <a:pt x="2891" y="31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8" name="Freeform 5337">
                  <a:extLst>
                    <a:ext uri="{FF2B5EF4-FFF2-40B4-BE49-F238E27FC236}">
                      <a16:creationId xmlns:a16="http://schemas.microsoft.com/office/drawing/2014/main" id="{6CEB9DA6-373E-7E69-8B27-E52B779CA3D1}"/>
                    </a:ext>
                  </a:extLst>
                </p:cNvPr>
                <p:cNvSpPr/>
                <p:nvPr/>
              </p:nvSpPr>
              <p:spPr>
                <a:xfrm rot="-780000">
                  <a:off x="1763764" y="4020992"/>
                  <a:ext cx="4695" cy="2466"/>
                </a:xfrm>
                <a:custGeom>
                  <a:avLst/>
                  <a:gdLst>
                    <a:gd name="connsiteX0" fmla="*/ 1619 w 4695"/>
                    <a:gd name="connsiteY0" fmla="*/ 684 h 2466"/>
                    <a:gd name="connsiteX1" fmla="*/ 402 w 4695"/>
                    <a:gd name="connsiteY1" fmla="*/ 1181 h 2466"/>
                    <a:gd name="connsiteX2" fmla="*/ 3598 w 4695"/>
                    <a:gd name="connsiteY2" fmla="*/ 3142 h 2466"/>
                    <a:gd name="connsiteX3" fmla="*/ 5038 w 4695"/>
                    <a:gd name="connsiteY3" fmla="*/ 2793 h 2466"/>
                    <a:gd name="connsiteX4" fmla="*/ 1619 w 4695"/>
                    <a:gd name="connsiteY4" fmla="*/ 684 h 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 h="2466">
                      <a:moveTo>
                        <a:pt x="1619" y="684"/>
                      </a:moveTo>
                      <a:cubicBezTo>
                        <a:pt x="1345" y="781"/>
                        <a:pt x="579" y="907"/>
                        <a:pt x="402" y="1181"/>
                      </a:cubicBezTo>
                      <a:cubicBezTo>
                        <a:pt x="82" y="1701"/>
                        <a:pt x="2088" y="2942"/>
                        <a:pt x="3598" y="3142"/>
                      </a:cubicBezTo>
                      <a:cubicBezTo>
                        <a:pt x="4118" y="3193"/>
                        <a:pt x="4912" y="3016"/>
                        <a:pt x="5038" y="2793"/>
                      </a:cubicBezTo>
                      <a:cubicBezTo>
                        <a:pt x="5312" y="2273"/>
                        <a:pt x="3403" y="1032"/>
                        <a:pt x="1619" y="6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39" name="Freeform 5338">
                  <a:extLst>
                    <a:ext uri="{FF2B5EF4-FFF2-40B4-BE49-F238E27FC236}">
                      <a16:creationId xmlns:a16="http://schemas.microsoft.com/office/drawing/2014/main" id="{F22FF2D0-5EA6-DBC3-0E88-A0628BA3233E}"/>
                    </a:ext>
                  </a:extLst>
                </p:cNvPr>
                <p:cNvSpPr/>
                <p:nvPr/>
              </p:nvSpPr>
              <p:spPr>
                <a:xfrm rot="-780000">
                  <a:off x="1795607" y="4058509"/>
                  <a:ext cx="3355" cy="1927"/>
                </a:xfrm>
                <a:custGeom>
                  <a:avLst/>
                  <a:gdLst>
                    <a:gd name="connsiteX0" fmla="*/ 374 w 3355"/>
                    <a:gd name="connsiteY0" fmla="*/ 2047 h 1927"/>
                    <a:gd name="connsiteX1" fmla="*/ 1814 w 3355"/>
                    <a:gd name="connsiteY1" fmla="*/ 2470 h 1927"/>
                    <a:gd name="connsiteX2" fmla="*/ 3723 w 3355"/>
                    <a:gd name="connsiteY2" fmla="*/ 2005 h 1927"/>
                    <a:gd name="connsiteX3" fmla="*/ 2088 w 3355"/>
                    <a:gd name="connsiteY3" fmla="*/ 816 h 1927"/>
                    <a:gd name="connsiteX4" fmla="*/ 1048 w 3355"/>
                    <a:gd name="connsiteY4" fmla="*/ 690 h 1927"/>
                    <a:gd name="connsiteX5" fmla="*/ 1048 w 3355"/>
                    <a:gd name="connsiteY5" fmla="*/ 713 h 1927"/>
                    <a:gd name="connsiteX6" fmla="*/ 374 w 3355"/>
                    <a:gd name="connsiteY6" fmla="*/ 2047 h 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5" h="1927">
                      <a:moveTo>
                        <a:pt x="374" y="2047"/>
                      </a:moveTo>
                      <a:cubicBezTo>
                        <a:pt x="839" y="2196"/>
                        <a:pt x="1303" y="2344"/>
                        <a:pt x="1814" y="2470"/>
                      </a:cubicBezTo>
                      <a:cubicBezTo>
                        <a:pt x="2957" y="2767"/>
                        <a:pt x="3649" y="2618"/>
                        <a:pt x="3723" y="2005"/>
                      </a:cubicBezTo>
                      <a:cubicBezTo>
                        <a:pt x="3797" y="1392"/>
                        <a:pt x="3203" y="941"/>
                        <a:pt x="2088" y="816"/>
                      </a:cubicBezTo>
                      <a:lnTo>
                        <a:pt x="1048" y="690"/>
                      </a:lnTo>
                      <a:lnTo>
                        <a:pt x="1048" y="713"/>
                      </a:lnTo>
                      <a:cubicBezTo>
                        <a:pt x="848" y="1170"/>
                        <a:pt x="623" y="1615"/>
                        <a:pt x="374" y="20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0" name="Freeform 5339">
                  <a:extLst>
                    <a:ext uri="{FF2B5EF4-FFF2-40B4-BE49-F238E27FC236}">
                      <a16:creationId xmlns:a16="http://schemas.microsoft.com/office/drawing/2014/main" id="{D197BC06-A1AE-CF6A-4455-BE0A850039A5}"/>
                    </a:ext>
                  </a:extLst>
                </p:cNvPr>
                <p:cNvSpPr/>
                <p:nvPr/>
              </p:nvSpPr>
              <p:spPr>
                <a:xfrm rot="-780000">
                  <a:off x="1792515" y="4059061"/>
                  <a:ext cx="1737" cy="1142"/>
                </a:xfrm>
                <a:custGeom>
                  <a:avLst/>
                  <a:gdLst>
                    <a:gd name="connsiteX0" fmla="*/ 2060 w 1737"/>
                    <a:gd name="connsiteY0" fmla="*/ 839 h 1142"/>
                    <a:gd name="connsiteX1" fmla="*/ 374 w 1737"/>
                    <a:gd name="connsiteY1" fmla="*/ 690 h 1142"/>
                    <a:gd name="connsiteX2" fmla="*/ 2111 w 1737"/>
                    <a:gd name="connsiteY2" fmla="*/ 1833 h 1142"/>
                    <a:gd name="connsiteX3" fmla="*/ 2060 w 1737"/>
                    <a:gd name="connsiteY3" fmla="*/ 839 h 1142"/>
                  </a:gdLst>
                  <a:ahLst/>
                  <a:cxnLst>
                    <a:cxn ang="0">
                      <a:pos x="connsiteX0" y="connsiteY0"/>
                    </a:cxn>
                    <a:cxn ang="0">
                      <a:pos x="connsiteX1" y="connsiteY1"/>
                    </a:cxn>
                    <a:cxn ang="0">
                      <a:pos x="connsiteX2" y="connsiteY2"/>
                    </a:cxn>
                    <a:cxn ang="0">
                      <a:pos x="connsiteX3" y="connsiteY3"/>
                    </a:cxn>
                  </a:cxnLst>
                  <a:rect l="l" t="t" r="r" b="b"/>
                  <a:pathLst>
                    <a:path w="1737" h="1142">
                      <a:moveTo>
                        <a:pt x="2060" y="839"/>
                      </a:moveTo>
                      <a:lnTo>
                        <a:pt x="374" y="690"/>
                      </a:lnTo>
                      <a:cubicBezTo>
                        <a:pt x="901" y="1145"/>
                        <a:pt x="1485" y="1529"/>
                        <a:pt x="2111" y="1833"/>
                      </a:cubicBezTo>
                      <a:cubicBezTo>
                        <a:pt x="2070" y="1503"/>
                        <a:pt x="2053" y="1171"/>
                        <a:pt x="2060" y="8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1" name="Freeform 5340">
                  <a:extLst>
                    <a:ext uri="{FF2B5EF4-FFF2-40B4-BE49-F238E27FC236}">
                      <a16:creationId xmlns:a16="http://schemas.microsoft.com/office/drawing/2014/main" id="{C8B93EF3-A270-E5BD-93C9-1279833741F1}"/>
                    </a:ext>
                  </a:extLst>
                </p:cNvPr>
                <p:cNvSpPr/>
                <p:nvPr/>
              </p:nvSpPr>
              <p:spPr>
                <a:xfrm rot="-780000">
                  <a:off x="1794218" y="4058799"/>
                  <a:ext cx="2007" cy="1533"/>
                </a:xfrm>
                <a:custGeom>
                  <a:avLst/>
                  <a:gdLst>
                    <a:gd name="connsiteX0" fmla="*/ 1713 w 2007"/>
                    <a:gd name="connsiteY0" fmla="*/ 2224 h 1533"/>
                    <a:gd name="connsiteX1" fmla="*/ 2382 w 2007"/>
                    <a:gd name="connsiteY1" fmla="*/ 885 h 1533"/>
                    <a:gd name="connsiteX2" fmla="*/ 2382 w 2007"/>
                    <a:gd name="connsiteY2" fmla="*/ 862 h 1533"/>
                    <a:gd name="connsiteX3" fmla="*/ 375 w 2007"/>
                    <a:gd name="connsiteY3" fmla="*/ 690 h 1533"/>
                    <a:gd name="connsiteX4" fmla="*/ 426 w 2007"/>
                    <a:gd name="connsiteY4" fmla="*/ 1685 h 1533"/>
                    <a:gd name="connsiteX5" fmla="*/ 1713 w 2007"/>
                    <a:gd name="connsiteY5" fmla="*/ 2224 h 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 h="1533">
                      <a:moveTo>
                        <a:pt x="1713" y="2224"/>
                      </a:moveTo>
                      <a:cubicBezTo>
                        <a:pt x="1961" y="1790"/>
                        <a:pt x="2184" y="1344"/>
                        <a:pt x="2382" y="885"/>
                      </a:cubicBezTo>
                      <a:lnTo>
                        <a:pt x="2382" y="862"/>
                      </a:lnTo>
                      <a:cubicBezTo>
                        <a:pt x="1736" y="788"/>
                        <a:pt x="1067" y="737"/>
                        <a:pt x="375" y="690"/>
                      </a:cubicBezTo>
                      <a:cubicBezTo>
                        <a:pt x="369" y="1022"/>
                        <a:pt x="386" y="1355"/>
                        <a:pt x="426" y="1685"/>
                      </a:cubicBezTo>
                      <a:cubicBezTo>
                        <a:pt x="835" y="1875"/>
                        <a:pt x="1281" y="2052"/>
                        <a:pt x="1713" y="22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2" name="Freeform 5341">
                  <a:extLst>
                    <a:ext uri="{FF2B5EF4-FFF2-40B4-BE49-F238E27FC236}">
                      <a16:creationId xmlns:a16="http://schemas.microsoft.com/office/drawing/2014/main" id="{C4CCF0E2-0D61-170B-1831-CF9CE30408BE}"/>
                    </a:ext>
                  </a:extLst>
                </p:cNvPr>
                <p:cNvSpPr/>
                <p:nvPr/>
              </p:nvSpPr>
              <p:spPr>
                <a:xfrm rot="-780000">
                  <a:off x="1784359" y="4081630"/>
                  <a:ext cx="3305" cy="3299"/>
                </a:xfrm>
                <a:custGeom>
                  <a:avLst/>
                  <a:gdLst>
                    <a:gd name="connsiteX0" fmla="*/ 3620 w 3305"/>
                    <a:gd name="connsiteY0" fmla="*/ 3329 h 3299"/>
                    <a:gd name="connsiteX1" fmla="*/ 2029 w 3305"/>
                    <a:gd name="connsiteY1" fmla="*/ 752 h 3299"/>
                    <a:gd name="connsiteX2" fmla="*/ 1390 w 3305"/>
                    <a:gd name="connsiteY2" fmla="*/ 699 h 3299"/>
                    <a:gd name="connsiteX3" fmla="*/ 373 w 3305"/>
                    <a:gd name="connsiteY3" fmla="*/ 1020 h 3299"/>
                    <a:gd name="connsiteX4" fmla="*/ 1214 w 3305"/>
                    <a:gd name="connsiteY4" fmla="*/ 3993 h 3299"/>
                    <a:gd name="connsiteX5" fmla="*/ 1251 w 3305"/>
                    <a:gd name="connsiteY5" fmla="*/ 3993 h 3299"/>
                    <a:gd name="connsiteX6" fmla="*/ 2589 w 3305"/>
                    <a:gd name="connsiteY6" fmla="*/ 3673 h 3299"/>
                    <a:gd name="connsiteX7" fmla="*/ 3620 w 3305"/>
                    <a:gd name="connsiteY7" fmla="*/ 3329 h 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5" h="3299">
                      <a:moveTo>
                        <a:pt x="3620" y="3329"/>
                      </a:moveTo>
                      <a:cubicBezTo>
                        <a:pt x="3892" y="2178"/>
                        <a:pt x="3179" y="1024"/>
                        <a:pt x="2029" y="752"/>
                      </a:cubicBezTo>
                      <a:cubicBezTo>
                        <a:pt x="1820" y="702"/>
                        <a:pt x="1604" y="685"/>
                        <a:pt x="1390" y="699"/>
                      </a:cubicBezTo>
                      <a:cubicBezTo>
                        <a:pt x="1019" y="676"/>
                        <a:pt x="350" y="899"/>
                        <a:pt x="373" y="1020"/>
                      </a:cubicBezTo>
                      <a:cubicBezTo>
                        <a:pt x="573" y="2032"/>
                        <a:pt x="854" y="3027"/>
                        <a:pt x="1214" y="3993"/>
                      </a:cubicBezTo>
                      <a:lnTo>
                        <a:pt x="1251" y="3993"/>
                      </a:lnTo>
                      <a:cubicBezTo>
                        <a:pt x="1710" y="3952"/>
                        <a:pt x="2161" y="3844"/>
                        <a:pt x="2589" y="3673"/>
                      </a:cubicBezTo>
                      <a:cubicBezTo>
                        <a:pt x="2925" y="3537"/>
                        <a:pt x="3269" y="3422"/>
                        <a:pt x="3620" y="33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3" name="Freeform 5342">
                  <a:extLst>
                    <a:ext uri="{FF2B5EF4-FFF2-40B4-BE49-F238E27FC236}">
                      <a16:creationId xmlns:a16="http://schemas.microsoft.com/office/drawing/2014/main" id="{3ADD4EEC-5F55-856E-60B1-906610472379}"/>
                    </a:ext>
                  </a:extLst>
                </p:cNvPr>
                <p:cNvSpPr/>
                <p:nvPr/>
              </p:nvSpPr>
              <p:spPr>
                <a:xfrm rot="-780000">
                  <a:off x="1785531" y="4084137"/>
                  <a:ext cx="2378" cy="811"/>
                </a:xfrm>
                <a:custGeom>
                  <a:avLst/>
                  <a:gdLst>
                    <a:gd name="connsiteX0" fmla="*/ 1710 w 2378"/>
                    <a:gd name="connsiteY0" fmla="*/ 1489 h 811"/>
                    <a:gd name="connsiteX1" fmla="*/ 2700 w 2378"/>
                    <a:gd name="connsiteY1" fmla="*/ 969 h 811"/>
                    <a:gd name="connsiteX2" fmla="*/ 2751 w 2378"/>
                    <a:gd name="connsiteY2" fmla="*/ 695 h 811"/>
                    <a:gd name="connsiteX3" fmla="*/ 1710 w 2378"/>
                    <a:gd name="connsiteY3" fmla="*/ 1043 h 811"/>
                    <a:gd name="connsiteX4" fmla="*/ 373 w 2378"/>
                    <a:gd name="connsiteY4" fmla="*/ 1364 h 811"/>
                    <a:gd name="connsiteX5" fmla="*/ 1710 w 2378"/>
                    <a:gd name="connsiteY5" fmla="*/ 1489 h 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 h="811">
                      <a:moveTo>
                        <a:pt x="1710" y="1489"/>
                      </a:moveTo>
                      <a:cubicBezTo>
                        <a:pt x="2072" y="1384"/>
                        <a:pt x="2408" y="1207"/>
                        <a:pt x="2700" y="969"/>
                      </a:cubicBezTo>
                      <a:lnTo>
                        <a:pt x="2751" y="695"/>
                      </a:lnTo>
                      <a:cubicBezTo>
                        <a:pt x="2397" y="789"/>
                        <a:pt x="2049" y="905"/>
                        <a:pt x="1710" y="1043"/>
                      </a:cubicBezTo>
                      <a:cubicBezTo>
                        <a:pt x="1282" y="1214"/>
                        <a:pt x="832" y="1322"/>
                        <a:pt x="373" y="1364"/>
                      </a:cubicBezTo>
                      <a:cubicBezTo>
                        <a:pt x="806" y="1492"/>
                        <a:pt x="1261" y="1534"/>
                        <a:pt x="1710" y="148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4" name="Freeform 5343">
                  <a:extLst>
                    <a:ext uri="{FF2B5EF4-FFF2-40B4-BE49-F238E27FC236}">
                      <a16:creationId xmlns:a16="http://schemas.microsoft.com/office/drawing/2014/main" id="{24EF8FA3-7D61-2B47-EF14-C873507393F4}"/>
                    </a:ext>
                  </a:extLst>
                </p:cNvPr>
                <p:cNvSpPr/>
                <p:nvPr/>
              </p:nvSpPr>
              <p:spPr>
                <a:xfrm rot="-780000">
                  <a:off x="1773105" y="4093286"/>
                  <a:ext cx="4355" cy="1932"/>
                </a:xfrm>
                <a:custGeom>
                  <a:avLst/>
                  <a:gdLst>
                    <a:gd name="connsiteX0" fmla="*/ 1672 w 4355"/>
                    <a:gd name="connsiteY0" fmla="*/ 2478 h 1932"/>
                    <a:gd name="connsiteX1" fmla="*/ 4696 w 4355"/>
                    <a:gd name="connsiteY1" fmla="*/ 2232 h 1932"/>
                    <a:gd name="connsiteX2" fmla="*/ 2986 w 4355"/>
                    <a:gd name="connsiteY2" fmla="*/ 991 h 1932"/>
                    <a:gd name="connsiteX3" fmla="*/ 385 w 4355"/>
                    <a:gd name="connsiteY3" fmla="*/ 1191 h 1932"/>
                    <a:gd name="connsiteX4" fmla="*/ 1672 w 4355"/>
                    <a:gd name="connsiteY4" fmla="*/ 2478 h 1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 h="1932">
                      <a:moveTo>
                        <a:pt x="1672" y="2478"/>
                      </a:moveTo>
                      <a:cubicBezTo>
                        <a:pt x="2601" y="2775"/>
                        <a:pt x="5021" y="2603"/>
                        <a:pt x="4696" y="2232"/>
                      </a:cubicBezTo>
                      <a:cubicBezTo>
                        <a:pt x="4177" y="1752"/>
                        <a:pt x="3603" y="1336"/>
                        <a:pt x="2986" y="991"/>
                      </a:cubicBezTo>
                      <a:cubicBezTo>
                        <a:pt x="1129" y="494"/>
                        <a:pt x="483" y="670"/>
                        <a:pt x="385" y="1191"/>
                      </a:cubicBezTo>
                      <a:cubicBezTo>
                        <a:pt x="306" y="1609"/>
                        <a:pt x="515" y="2106"/>
                        <a:pt x="1672" y="24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5" name="Freeform 5344">
                  <a:extLst>
                    <a:ext uri="{FF2B5EF4-FFF2-40B4-BE49-F238E27FC236}">
                      <a16:creationId xmlns:a16="http://schemas.microsoft.com/office/drawing/2014/main" id="{0F2CA668-9A9C-ACC9-8D02-146A8C4B356D}"/>
                    </a:ext>
                  </a:extLst>
                </p:cNvPr>
                <p:cNvSpPr/>
                <p:nvPr/>
              </p:nvSpPr>
              <p:spPr>
                <a:xfrm rot="-780000">
                  <a:off x="1786040" y="4049635"/>
                  <a:ext cx="3397" cy="1821"/>
                </a:xfrm>
                <a:custGeom>
                  <a:avLst/>
                  <a:gdLst>
                    <a:gd name="connsiteX0" fmla="*/ 3768 w 3397"/>
                    <a:gd name="connsiteY0" fmla="*/ 2004 h 1821"/>
                    <a:gd name="connsiteX1" fmla="*/ 3470 w 3397"/>
                    <a:gd name="connsiteY1" fmla="*/ 1506 h 1821"/>
                    <a:gd name="connsiteX2" fmla="*/ 3470 w 3397"/>
                    <a:gd name="connsiteY2" fmla="*/ 1483 h 1821"/>
                    <a:gd name="connsiteX3" fmla="*/ 1464 w 3397"/>
                    <a:gd name="connsiteY3" fmla="*/ 689 h 1821"/>
                    <a:gd name="connsiteX4" fmla="*/ 372 w 3397"/>
                    <a:gd name="connsiteY4" fmla="*/ 2152 h 1821"/>
                    <a:gd name="connsiteX5" fmla="*/ 916 w 3397"/>
                    <a:gd name="connsiteY5" fmla="*/ 2324 h 1821"/>
                    <a:gd name="connsiteX6" fmla="*/ 1845 w 3397"/>
                    <a:gd name="connsiteY6" fmla="*/ 2450 h 1821"/>
                    <a:gd name="connsiteX7" fmla="*/ 3768 w 3397"/>
                    <a:gd name="connsiteY7" fmla="*/ 2004 h 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7" h="1821">
                      <a:moveTo>
                        <a:pt x="3768" y="2004"/>
                      </a:moveTo>
                      <a:lnTo>
                        <a:pt x="3470" y="1506"/>
                      </a:lnTo>
                      <a:lnTo>
                        <a:pt x="3470" y="1483"/>
                      </a:lnTo>
                      <a:cubicBezTo>
                        <a:pt x="2874" y="1063"/>
                        <a:pt x="2186" y="791"/>
                        <a:pt x="1464" y="689"/>
                      </a:cubicBezTo>
                      <a:cubicBezTo>
                        <a:pt x="1116" y="1186"/>
                        <a:pt x="744" y="1678"/>
                        <a:pt x="372" y="2152"/>
                      </a:cubicBezTo>
                      <a:lnTo>
                        <a:pt x="916" y="2324"/>
                      </a:lnTo>
                      <a:cubicBezTo>
                        <a:pt x="1222" y="2391"/>
                        <a:pt x="1532" y="2433"/>
                        <a:pt x="1845" y="2450"/>
                      </a:cubicBezTo>
                      <a:cubicBezTo>
                        <a:pt x="2727" y="2501"/>
                        <a:pt x="3819" y="2682"/>
                        <a:pt x="3768" y="200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6" name="Freeform 5345">
                  <a:extLst>
                    <a:ext uri="{FF2B5EF4-FFF2-40B4-BE49-F238E27FC236}">
                      <a16:creationId xmlns:a16="http://schemas.microsoft.com/office/drawing/2014/main" id="{0A91354B-954B-CCD3-00A2-64DB883ECBAD}"/>
                    </a:ext>
                  </a:extLst>
                </p:cNvPr>
                <p:cNvSpPr/>
                <p:nvPr/>
              </p:nvSpPr>
              <p:spPr>
                <a:xfrm rot="-780000">
                  <a:off x="1789130" y="4050041"/>
                  <a:ext cx="292" cy="552"/>
                </a:xfrm>
                <a:custGeom>
                  <a:avLst/>
                  <a:gdLst>
                    <a:gd name="connsiteX0" fmla="*/ 666 w 292"/>
                    <a:gd name="connsiteY0" fmla="*/ 1242 h 552"/>
                    <a:gd name="connsiteX1" fmla="*/ 666 w 292"/>
                    <a:gd name="connsiteY1" fmla="*/ 1242 h 552"/>
                    <a:gd name="connsiteX2" fmla="*/ 373 w 292"/>
                    <a:gd name="connsiteY2" fmla="*/ 689 h 552"/>
                    <a:gd name="connsiteX3" fmla="*/ 373 w 292"/>
                    <a:gd name="connsiteY3" fmla="*/ 740 h 552"/>
                  </a:gdLst>
                  <a:ahLst/>
                  <a:cxnLst>
                    <a:cxn ang="0">
                      <a:pos x="connsiteX0" y="connsiteY0"/>
                    </a:cxn>
                    <a:cxn ang="0">
                      <a:pos x="connsiteX1" y="connsiteY1"/>
                    </a:cxn>
                    <a:cxn ang="0">
                      <a:pos x="connsiteX2" y="connsiteY2"/>
                    </a:cxn>
                    <a:cxn ang="0">
                      <a:pos x="connsiteX3" y="connsiteY3"/>
                    </a:cxn>
                  </a:cxnLst>
                  <a:rect l="l" t="t" r="r" b="b"/>
                  <a:pathLst>
                    <a:path w="292" h="552">
                      <a:moveTo>
                        <a:pt x="666" y="1242"/>
                      </a:moveTo>
                      <a:lnTo>
                        <a:pt x="666" y="1242"/>
                      </a:lnTo>
                      <a:cubicBezTo>
                        <a:pt x="652" y="1024"/>
                        <a:pt x="545" y="823"/>
                        <a:pt x="373" y="689"/>
                      </a:cubicBezTo>
                      <a:lnTo>
                        <a:pt x="373" y="74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7" name="Freeform 5346">
                  <a:extLst>
                    <a:ext uri="{FF2B5EF4-FFF2-40B4-BE49-F238E27FC236}">
                      <a16:creationId xmlns:a16="http://schemas.microsoft.com/office/drawing/2014/main" id="{0FF538DD-21BC-D52A-7725-B70365225670}"/>
                    </a:ext>
                  </a:extLst>
                </p:cNvPr>
                <p:cNvSpPr/>
                <p:nvPr/>
              </p:nvSpPr>
              <p:spPr>
                <a:xfrm rot="-780000">
                  <a:off x="1784814" y="4049962"/>
                  <a:ext cx="2317" cy="1533"/>
                </a:xfrm>
                <a:custGeom>
                  <a:avLst/>
                  <a:gdLst>
                    <a:gd name="connsiteX0" fmla="*/ 2365 w 2317"/>
                    <a:gd name="connsiteY0" fmla="*/ 689 h 1533"/>
                    <a:gd name="connsiteX1" fmla="*/ 804 w 2317"/>
                    <a:gd name="connsiteY1" fmla="*/ 889 h 1533"/>
                    <a:gd name="connsiteX2" fmla="*/ 484 w 2317"/>
                    <a:gd name="connsiteY2" fmla="*/ 1758 h 1533"/>
                    <a:gd name="connsiteX3" fmla="*/ 1599 w 2317"/>
                    <a:gd name="connsiteY3" fmla="*/ 2223 h 1533"/>
                    <a:gd name="connsiteX4" fmla="*/ 2690 w 2317"/>
                    <a:gd name="connsiteY4" fmla="*/ 759 h 1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 h="1533">
                      <a:moveTo>
                        <a:pt x="2365" y="689"/>
                      </a:moveTo>
                      <a:cubicBezTo>
                        <a:pt x="1838" y="682"/>
                        <a:pt x="1312" y="749"/>
                        <a:pt x="804" y="889"/>
                      </a:cubicBezTo>
                      <a:cubicBezTo>
                        <a:pt x="433" y="1038"/>
                        <a:pt x="233" y="1484"/>
                        <a:pt x="484" y="1758"/>
                      </a:cubicBezTo>
                      <a:cubicBezTo>
                        <a:pt x="815" y="1997"/>
                        <a:pt x="1196" y="2156"/>
                        <a:pt x="1599" y="2223"/>
                      </a:cubicBezTo>
                      <a:cubicBezTo>
                        <a:pt x="1970" y="1758"/>
                        <a:pt x="2342" y="1256"/>
                        <a:pt x="2690" y="75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8" name="Freeform 5347">
                  <a:extLst>
                    <a:ext uri="{FF2B5EF4-FFF2-40B4-BE49-F238E27FC236}">
                      <a16:creationId xmlns:a16="http://schemas.microsoft.com/office/drawing/2014/main" id="{0B0A462E-54D2-26E1-E5CC-BE9213894610}"/>
                    </a:ext>
                  </a:extLst>
                </p:cNvPr>
                <p:cNvSpPr/>
                <p:nvPr/>
              </p:nvSpPr>
              <p:spPr>
                <a:xfrm rot="-780000">
                  <a:off x="1768545" y="4110048"/>
                  <a:ext cx="4365" cy="2004"/>
                </a:xfrm>
                <a:custGeom>
                  <a:avLst/>
                  <a:gdLst>
                    <a:gd name="connsiteX0" fmla="*/ 3120 w 4365"/>
                    <a:gd name="connsiteY0" fmla="*/ 834 h 2004"/>
                    <a:gd name="connsiteX1" fmla="*/ 370 w 4365"/>
                    <a:gd name="connsiteY1" fmla="*/ 1229 h 2004"/>
                    <a:gd name="connsiteX2" fmla="*/ 2576 w 4365"/>
                    <a:gd name="connsiteY2" fmla="*/ 2493 h 2004"/>
                    <a:gd name="connsiteX3" fmla="*/ 4732 w 4365"/>
                    <a:gd name="connsiteY3" fmla="*/ 2196 h 2004"/>
                    <a:gd name="connsiteX4" fmla="*/ 3120 w 4365"/>
                    <a:gd name="connsiteY4" fmla="*/ 834 h 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 h="2004">
                      <a:moveTo>
                        <a:pt x="3120" y="834"/>
                      </a:moveTo>
                      <a:cubicBezTo>
                        <a:pt x="2056" y="537"/>
                        <a:pt x="393" y="760"/>
                        <a:pt x="370" y="1229"/>
                      </a:cubicBezTo>
                      <a:cubicBezTo>
                        <a:pt x="347" y="1949"/>
                        <a:pt x="1661" y="2196"/>
                        <a:pt x="2576" y="2493"/>
                      </a:cubicBezTo>
                      <a:cubicBezTo>
                        <a:pt x="3765" y="2888"/>
                        <a:pt x="4485" y="2693"/>
                        <a:pt x="4732" y="2196"/>
                      </a:cubicBezTo>
                      <a:cubicBezTo>
                        <a:pt x="4783" y="1629"/>
                        <a:pt x="4262" y="1159"/>
                        <a:pt x="3120" y="8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49" name="Freeform 5348">
                  <a:extLst>
                    <a:ext uri="{FF2B5EF4-FFF2-40B4-BE49-F238E27FC236}">
                      <a16:creationId xmlns:a16="http://schemas.microsoft.com/office/drawing/2014/main" id="{42E8E196-98A9-02F0-57DF-1117E36E20C4}"/>
                    </a:ext>
                  </a:extLst>
                </p:cNvPr>
                <p:cNvSpPr/>
                <p:nvPr/>
              </p:nvSpPr>
              <p:spPr>
                <a:xfrm rot="-780000">
                  <a:off x="1794674" y="4035111"/>
                  <a:ext cx="1641" cy="1012"/>
                </a:xfrm>
                <a:custGeom>
                  <a:avLst/>
                  <a:gdLst>
                    <a:gd name="connsiteX0" fmla="*/ 2009 w 1641"/>
                    <a:gd name="connsiteY0" fmla="*/ 1151 h 1012"/>
                    <a:gd name="connsiteX1" fmla="*/ 1860 w 1641"/>
                    <a:gd name="connsiteY1" fmla="*/ 686 h 1012"/>
                    <a:gd name="connsiteX2" fmla="*/ 374 w 1641"/>
                    <a:gd name="connsiteY2" fmla="*/ 1676 h 1012"/>
                    <a:gd name="connsiteX3" fmla="*/ 2009 w 1641"/>
                    <a:gd name="connsiteY3" fmla="*/ 1151 h 1012"/>
                  </a:gdLst>
                  <a:ahLst/>
                  <a:cxnLst>
                    <a:cxn ang="0">
                      <a:pos x="connsiteX0" y="connsiteY0"/>
                    </a:cxn>
                    <a:cxn ang="0">
                      <a:pos x="connsiteX1" y="connsiteY1"/>
                    </a:cxn>
                    <a:cxn ang="0">
                      <a:pos x="connsiteX2" y="connsiteY2"/>
                    </a:cxn>
                    <a:cxn ang="0">
                      <a:pos x="connsiteX3" y="connsiteY3"/>
                    </a:cxn>
                  </a:cxnLst>
                  <a:rect l="l" t="t" r="r" b="b"/>
                  <a:pathLst>
                    <a:path w="1641" h="1012">
                      <a:moveTo>
                        <a:pt x="2009" y="1151"/>
                      </a:moveTo>
                      <a:cubicBezTo>
                        <a:pt x="2035" y="981"/>
                        <a:pt x="1980" y="809"/>
                        <a:pt x="1860" y="686"/>
                      </a:cubicBezTo>
                      <a:cubicBezTo>
                        <a:pt x="1363" y="1007"/>
                        <a:pt x="871" y="1355"/>
                        <a:pt x="374" y="1676"/>
                      </a:cubicBezTo>
                      <a:cubicBezTo>
                        <a:pt x="1349" y="1764"/>
                        <a:pt x="1944" y="1597"/>
                        <a:pt x="2009" y="115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0" name="Freeform 5349">
                  <a:extLst>
                    <a:ext uri="{FF2B5EF4-FFF2-40B4-BE49-F238E27FC236}">
                      <a16:creationId xmlns:a16="http://schemas.microsoft.com/office/drawing/2014/main" id="{0E57AA8B-9BC6-409D-0DE5-23841134E260}"/>
                    </a:ext>
                  </a:extLst>
                </p:cNvPr>
                <p:cNvSpPr/>
                <p:nvPr/>
              </p:nvSpPr>
              <p:spPr>
                <a:xfrm rot="-780000">
                  <a:off x="1792031" y="4034805"/>
                  <a:ext cx="1129" cy="1293"/>
                </a:xfrm>
                <a:custGeom>
                  <a:avLst/>
                  <a:gdLst>
                    <a:gd name="connsiteX0" fmla="*/ 1503 w 1129"/>
                    <a:gd name="connsiteY0" fmla="*/ 693 h 1293"/>
                    <a:gd name="connsiteX1" fmla="*/ 388 w 1129"/>
                    <a:gd name="connsiteY1" fmla="*/ 1436 h 1293"/>
                    <a:gd name="connsiteX2" fmla="*/ 588 w 1129"/>
                    <a:gd name="connsiteY2" fmla="*/ 1980 h 1293"/>
                    <a:gd name="connsiteX3" fmla="*/ 713 w 1129"/>
                    <a:gd name="connsiteY3" fmla="*/ 1683 h 1293"/>
                    <a:gd name="connsiteX4" fmla="*/ 1503 w 1129"/>
                    <a:gd name="connsiteY4" fmla="*/ 693 h 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 h="1293">
                      <a:moveTo>
                        <a:pt x="1503" y="693"/>
                      </a:moveTo>
                      <a:cubicBezTo>
                        <a:pt x="999" y="635"/>
                        <a:pt x="528" y="949"/>
                        <a:pt x="388" y="1436"/>
                      </a:cubicBezTo>
                      <a:cubicBezTo>
                        <a:pt x="338" y="1641"/>
                        <a:pt x="417" y="1856"/>
                        <a:pt x="588" y="1980"/>
                      </a:cubicBezTo>
                      <a:lnTo>
                        <a:pt x="713" y="1683"/>
                      </a:lnTo>
                      <a:cubicBezTo>
                        <a:pt x="955" y="1339"/>
                        <a:pt x="1229" y="1004"/>
                        <a:pt x="1503" y="6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1" name="Freeform 5350">
                  <a:extLst>
                    <a:ext uri="{FF2B5EF4-FFF2-40B4-BE49-F238E27FC236}">
                      <a16:creationId xmlns:a16="http://schemas.microsoft.com/office/drawing/2014/main" id="{C6EAD621-B44C-6762-867D-3A6665E3BF5B}"/>
                    </a:ext>
                  </a:extLst>
                </p:cNvPr>
                <p:cNvSpPr/>
                <p:nvPr/>
              </p:nvSpPr>
              <p:spPr>
                <a:xfrm rot="-780000">
                  <a:off x="1792277" y="4034454"/>
                  <a:ext cx="3808" cy="1956"/>
                </a:xfrm>
                <a:custGeom>
                  <a:avLst/>
                  <a:gdLst>
                    <a:gd name="connsiteX0" fmla="*/ 2282 w 3808"/>
                    <a:gd name="connsiteY0" fmla="*/ 784 h 1956"/>
                    <a:gd name="connsiteX1" fmla="*/ 1293 w 3808"/>
                    <a:gd name="connsiteY1" fmla="*/ 686 h 1956"/>
                    <a:gd name="connsiteX2" fmla="*/ 499 w 3808"/>
                    <a:gd name="connsiteY2" fmla="*/ 1676 h 1956"/>
                    <a:gd name="connsiteX3" fmla="*/ 373 w 3808"/>
                    <a:gd name="connsiteY3" fmla="*/ 1973 h 1956"/>
                    <a:gd name="connsiteX4" fmla="*/ 1767 w 3808"/>
                    <a:gd name="connsiteY4" fmla="*/ 2544 h 1956"/>
                    <a:gd name="connsiteX5" fmla="*/ 2696 w 3808"/>
                    <a:gd name="connsiteY5" fmla="*/ 2642 h 1956"/>
                    <a:gd name="connsiteX6" fmla="*/ 4182 w 3808"/>
                    <a:gd name="connsiteY6" fmla="*/ 1652 h 1956"/>
                    <a:gd name="connsiteX7" fmla="*/ 2282 w 3808"/>
                    <a:gd name="connsiteY7" fmla="*/ 784 h 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8" h="1956">
                      <a:moveTo>
                        <a:pt x="2282" y="784"/>
                      </a:moveTo>
                      <a:cubicBezTo>
                        <a:pt x="1956" y="720"/>
                        <a:pt x="1625" y="688"/>
                        <a:pt x="1293" y="686"/>
                      </a:cubicBezTo>
                      <a:cubicBezTo>
                        <a:pt x="1019" y="1007"/>
                        <a:pt x="750" y="1332"/>
                        <a:pt x="499" y="1676"/>
                      </a:cubicBezTo>
                      <a:lnTo>
                        <a:pt x="373" y="1973"/>
                      </a:lnTo>
                      <a:cubicBezTo>
                        <a:pt x="783" y="2277"/>
                        <a:pt x="1262" y="2473"/>
                        <a:pt x="1767" y="2544"/>
                      </a:cubicBezTo>
                      <a:cubicBezTo>
                        <a:pt x="2115" y="2596"/>
                        <a:pt x="2412" y="2619"/>
                        <a:pt x="2696" y="2642"/>
                      </a:cubicBezTo>
                      <a:cubicBezTo>
                        <a:pt x="3193" y="2321"/>
                        <a:pt x="3685" y="1973"/>
                        <a:pt x="4182" y="1652"/>
                      </a:cubicBezTo>
                      <a:cubicBezTo>
                        <a:pt x="3668" y="1152"/>
                        <a:pt x="2997" y="845"/>
                        <a:pt x="2282" y="7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2" name="Freeform 5351">
                  <a:extLst>
                    <a:ext uri="{FF2B5EF4-FFF2-40B4-BE49-F238E27FC236}">
                      <a16:creationId xmlns:a16="http://schemas.microsoft.com/office/drawing/2014/main" id="{D7270560-A56D-F9A9-ECBD-EFF5A58D6D18}"/>
                    </a:ext>
                  </a:extLst>
                </p:cNvPr>
                <p:cNvSpPr/>
                <p:nvPr/>
              </p:nvSpPr>
              <p:spPr>
                <a:xfrm rot="-780000">
                  <a:off x="1773360" y="4059644"/>
                  <a:ext cx="4441" cy="1814"/>
                </a:xfrm>
                <a:custGeom>
                  <a:avLst/>
                  <a:gdLst>
                    <a:gd name="connsiteX0" fmla="*/ 3223 w 4441"/>
                    <a:gd name="connsiteY0" fmla="*/ 792 h 1814"/>
                    <a:gd name="connsiteX1" fmla="*/ 371 w 4441"/>
                    <a:gd name="connsiteY1" fmla="*/ 1535 h 1814"/>
                    <a:gd name="connsiteX2" fmla="*/ 1560 w 4441"/>
                    <a:gd name="connsiteY2" fmla="*/ 2302 h 1814"/>
                    <a:gd name="connsiteX3" fmla="*/ 4812 w 4441"/>
                    <a:gd name="connsiteY3" fmla="*/ 1684 h 1814"/>
                    <a:gd name="connsiteX4" fmla="*/ 3223 w 4441"/>
                    <a:gd name="connsiteY4" fmla="*/ 792 h 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 h="1814">
                      <a:moveTo>
                        <a:pt x="3223" y="792"/>
                      </a:moveTo>
                      <a:cubicBezTo>
                        <a:pt x="2183" y="471"/>
                        <a:pt x="325" y="964"/>
                        <a:pt x="371" y="1535"/>
                      </a:cubicBezTo>
                      <a:cubicBezTo>
                        <a:pt x="394" y="1735"/>
                        <a:pt x="1091" y="2181"/>
                        <a:pt x="1560" y="2302"/>
                      </a:cubicBezTo>
                      <a:cubicBezTo>
                        <a:pt x="3046" y="2725"/>
                        <a:pt x="4607" y="2474"/>
                        <a:pt x="4812" y="1684"/>
                      </a:cubicBezTo>
                      <a:cubicBezTo>
                        <a:pt x="4315" y="1330"/>
                        <a:pt x="3783" y="1032"/>
                        <a:pt x="3223" y="79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3" name="Freeform 5352">
                  <a:extLst>
                    <a:ext uri="{FF2B5EF4-FFF2-40B4-BE49-F238E27FC236}">
                      <a16:creationId xmlns:a16="http://schemas.microsoft.com/office/drawing/2014/main" id="{8B7CBD47-1F09-CCEB-D666-99AF3F5A66B6}"/>
                    </a:ext>
                  </a:extLst>
                </p:cNvPr>
                <p:cNvSpPr/>
                <p:nvPr/>
              </p:nvSpPr>
              <p:spPr>
                <a:xfrm rot="-780000">
                  <a:off x="1842705" y="4131564"/>
                  <a:ext cx="3348" cy="2090"/>
                </a:xfrm>
                <a:custGeom>
                  <a:avLst/>
                  <a:gdLst>
                    <a:gd name="connsiteX0" fmla="*/ 713 w 3348"/>
                    <a:gd name="connsiteY0" fmla="*/ 2138 h 2090"/>
                    <a:gd name="connsiteX1" fmla="*/ 3314 w 3348"/>
                    <a:gd name="connsiteY1" fmla="*/ 2682 h 2090"/>
                    <a:gd name="connsiteX2" fmla="*/ 2849 w 3348"/>
                    <a:gd name="connsiteY2" fmla="*/ 1492 h 2090"/>
                    <a:gd name="connsiteX3" fmla="*/ 1777 w 3348"/>
                    <a:gd name="connsiteY3" fmla="*/ 703 h 2090"/>
                    <a:gd name="connsiteX4" fmla="*/ 383 w 3348"/>
                    <a:gd name="connsiteY4" fmla="*/ 1767 h 2090"/>
                    <a:gd name="connsiteX5" fmla="*/ 713 w 3348"/>
                    <a:gd name="connsiteY5" fmla="*/ 2138 h 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 h="2090">
                      <a:moveTo>
                        <a:pt x="713" y="2138"/>
                      </a:moveTo>
                      <a:cubicBezTo>
                        <a:pt x="1437" y="2739"/>
                        <a:pt x="2410" y="2942"/>
                        <a:pt x="3314" y="2682"/>
                      </a:cubicBezTo>
                      <a:cubicBezTo>
                        <a:pt x="4206" y="2385"/>
                        <a:pt x="3486" y="1915"/>
                        <a:pt x="2849" y="1492"/>
                      </a:cubicBezTo>
                      <a:lnTo>
                        <a:pt x="1777" y="703"/>
                      </a:lnTo>
                      <a:cubicBezTo>
                        <a:pt x="1238" y="948"/>
                        <a:pt x="762" y="1312"/>
                        <a:pt x="383" y="1767"/>
                      </a:cubicBezTo>
                      <a:cubicBezTo>
                        <a:pt x="479" y="1902"/>
                        <a:pt x="590" y="2027"/>
                        <a:pt x="713" y="21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4" name="Freeform 5353">
                  <a:extLst>
                    <a:ext uri="{FF2B5EF4-FFF2-40B4-BE49-F238E27FC236}">
                      <a16:creationId xmlns:a16="http://schemas.microsoft.com/office/drawing/2014/main" id="{C0F12A7D-F029-5935-E1CE-07A53CBDAF45}"/>
                    </a:ext>
                  </a:extLst>
                </p:cNvPr>
                <p:cNvSpPr/>
                <p:nvPr/>
              </p:nvSpPr>
              <p:spPr>
                <a:xfrm rot="-780000">
                  <a:off x="1842040" y="4130847"/>
                  <a:ext cx="1843" cy="2104"/>
                </a:xfrm>
                <a:custGeom>
                  <a:avLst/>
                  <a:gdLst>
                    <a:gd name="connsiteX0" fmla="*/ 833 w 1843"/>
                    <a:gd name="connsiteY0" fmla="*/ 2807 h 2104"/>
                    <a:gd name="connsiteX1" fmla="*/ 2227 w 1843"/>
                    <a:gd name="connsiteY1" fmla="*/ 1743 h 2104"/>
                    <a:gd name="connsiteX2" fmla="*/ 712 w 1843"/>
                    <a:gd name="connsiteY2" fmla="*/ 703 h 2104"/>
                    <a:gd name="connsiteX3" fmla="*/ 833 w 1843"/>
                    <a:gd name="connsiteY3" fmla="*/ 2807 h 2104"/>
                  </a:gdLst>
                  <a:ahLst/>
                  <a:cxnLst>
                    <a:cxn ang="0">
                      <a:pos x="connsiteX0" y="connsiteY0"/>
                    </a:cxn>
                    <a:cxn ang="0">
                      <a:pos x="connsiteX1" y="connsiteY1"/>
                    </a:cxn>
                    <a:cxn ang="0">
                      <a:pos x="connsiteX2" y="connsiteY2"/>
                    </a:cxn>
                    <a:cxn ang="0">
                      <a:pos x="connsiteX3" y="connsiteY3"/>
                    </a:cxn>
                  </a:cxnLst>
                  <a:rect l="l" t="t" r="r" b="b"/>
                  <a:pathLst>
                    <a:path w="1843" h="2104">
                      <a:moveTo>
                        <a:pt x="833" y="2807"/>
                      </a:moveTo>
                      <a:cubicBezTo>
                        <a:pt x="1212" y="2353"/>
                        <a:pt x="1688" y="1989"/>
                        <a:pt x="2227" y="1743"/>
                      </a:cubicBezTo>
                      <a:lnTo>
                        <a:pt x="712" y="703"/>
                      </a:lnTo>
                      <a:cubicBezTo>
                        <a:pt x="231" y="1339"/>
                        <a:pt x="282" y="2230"/>
                        <a:pt x="833" y="28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5" name="Freeform 5354">
                  <a:extLst>
                    <a:ext uri="{FF2B5EF4-FFF2-40B4-BE49-F238E27FC236}">
                      <a16:creationId xmlns:a16="http://schemas.microsoft.com/office/drawing/2014/main" id="{C2BCA1E8-6709-5503-9309-C4DF1C520D66}"/>
                    </a:ext>
                  </a:extLst>
                </p:cNvPr>
                <p:cNvSpPr/>
                <p:nvPr/>
              </p:nvSpPr>
              <p:spPr>
                <a:xfrm rot="-780000">
                  <a:off x="1772250" y="4010897"/>
                  <a:ext cx="4177" cy="1774"/>
                </a:xfrm>
                <a:custGeom>
                  <a:avLst/>
                  <a:gdLst>
                    <a:gd name="connsiteX0" fmla="*/ 4533 w 4177"/>
                    <a:gd name="connsiteY0" fmla="*/ 1912 h 1774"/>
                    <a:gd name="connsiteX1" fmla="*/ 3046 w 4177"/>
                    <a:gd name="connsiteY1" fmla="*/ 797 h 1774"/>
                    <a:gd name="connsiteX2" fmla="*/ 371 w 4177"/>
                    <a:gd name="connsiteY2" fmla="*/ 1591 h 1774"/>
                    <a:gd name="connsiteX3" fmla="*/ 1063 w 4177"/>
                    <a:gd name="connsiteY3" fmla="*/ 2311 h 1774"/>
                    <a:gd name="connsiteX4" fmla="*/ 4533 w 4177"/>
                    <a:gd name="connsiteY4" fmla="*/ 1912 h 1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7" h="1774">
                      <a:moveTo>
                        <a:pt x="4533" y="1912"/>
                      </a:moveTo>
                      <a:cubicBezTo>
                        <a:pt x="4179" y="1381"/>
                        <a:pt x="3655" y="987"/>
                        <a:pt x="3046" y="797"/>
                      </a:cubicBezTo>
                      <a:cubicBezTo>
                        <a:pt x="1904" y="448"/>
                        <a:pt x="320" y="945"/>
                        <a:pt x="371" y="1591"/>
                      </a:cubicBezTo>
                      <a:cubicBezTo>
                        <a:pt x="394" y="1838"/>
                        <a:pt x="914" y="2163"/>
                        <a:pt x="1063" y="2311"/>
                      </a:cubicBezTo>
                      <a:cubicBezTo>
                        <a:pt x="2795" y="2632"/>
                        <a:pt x="4732" y="2386"/>
                        <a:pt x="4533" y="191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6" name="Freeform 5355">
                  <a:extLst>
                    <a:ext uri="{FF2B5EF4-FFF2-40B4-BE49-F238E27FC236}">
                      <a16:creationId xmlns:a16="http://schemas.microsoft.com/office/drawing/2014/main" id="{894C619D-CD27-295A-80ED-00F868BCD233}"/>
                    </a:ext>
                  </a:extLst>
                </p:cNvPr>
                <p:cNvSpPr/>
                <p:nvPr/>
              </p:nvSpPr>
              <p:spPr>
                <a:xfrm rot="-780000">
                  <a:off x="1782856" y="4095968"/>
                  <a:ext cx="3037" cy="2392"/>
                </a:xfrm>
                <a:custGeom>
                  <a:avLst/>
                  <a:gdLst>
                    <a:gd name="connsiteX0" fmla="*/ 2476 w 3037"/>
                    <a:gd name="connsiteY0" fmla="*/ 3080 h 2392"/>
                    <a:gd name="connsiteX1" fmla="*/ 3345 w 3037"/>
                    <a:gd name="connsiteY1" fmla="*/ 2783 h 2392"/>
                    <a:gd name="connsiteX2" fmla="*/ 3247 w 3037"/>
                    <a:gd name="connsiteY2" fmla="*/ 2063 h 2392"/>
                    <a:gd name="connsiteX3" fmla="*/ 2007 w 3037"/>
                    <a:gd name="connsiteY3" fmla="*/ 697 h 2392"/>
                    <a:gd name="connsiteX4" fmla="*/ 372 w 3037"/>
                    <a:gd name="connsiteY4" fmla="*/ 1417 h 2392"/>
                    <a:gd name="connsiteX5" fmla="*/ 1064 w 3037"/>
                    <a:gd name="connsiteY5" fmla="*/ 2509 h 2392"/>
                    <a:gd name="connsiteX6" fmla="*/ 2476 w 3037"/>
                    <a:gd name="connsiteY6" fmla="*/ 3080 h 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 h="2392">
                      <a:moveTo>
                        <a:pt x="2476" y="3080"/>
                      </a:moveTo>
                      <a:cubicBezTo>
                        <a:pt x="2796" y="3123"/>
                        <a:pt x="3118" y="3013"/>
                        <a:pt x="3345" y="2783"/>
                      </a:cubicBezTo>
                      <a:cubicBezTo>
                        <a:pt x="3459" y="2545"/>
                        <a:pt x="3421" y="2262"/>
                        <a:pt x="3247" y="2063"/>
                      </a:cubicBezTo>
                      <a:cubicBezTo>
                        <a:pt x="2862" y="1583"/>
                        <a:pt x="2447" y="1127"/>
                        <a:pt x="2007" y="697"/>
                      </a:cubicBezTo>
                      <a:lnTo>
                        <a:pt x="372" y="1417"/>
                      </a:lnTo>
                      <a:cubicBezTo>
                        <a:pt x="646" y="1882"/>
                        <a:pt x="693" y="2212"/>
                        <a:pt x="1064" y="2509"/>
                      </a:cubicBezTo>
                      <a:cubicBezTo>
                        <a:pt x="1487" y="2802"/>
                        <a:pt x="1969" y="2997"/>
                        <a:pt x="2476" y="30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7" name="Freeform 5356">
                  <a:extLst>
                    <a:ext uri="{FF2B5EF4-FFF2-40B4-BE49-F238E27FC236}">
                      <a16:creationId xmlns:a16="http://schemas.microsoft.com/office/drawing/2014/main" id="{21B53658-F8E7-5647-5C0F-27976DCF50C3}"/>
                    </a:ext>
                  </a:extLst>
                </p:cNvPr>
                <p:cNvSpPr/>
                <p:nvPr/>
              </p:nvSpPr>
              <p:spPr>
                <a:xfrm rot="-780000">
                  <a:off x="1743561" y="4041862"/>
                  <a:ext cx="4444" cy="1795"/>
                </a:xfrm>
                <a:custGeom>
                  <a:avLst/>
                  <a:gdLst>
                    <a:gd name="connsiteX0" fmla="*/ 4248 w 4444"/>
                    <a:gd name="connsiteY0" fmla="*/ 1134 h 1795"/>
                    <a:gd name="connsiteX1" fmla="*/ 4373 w 4444"/>
                    <a:gd name="connsiteY1" fmla="*/ 1454 h 1795"/>
                    <a:gd name="connsiteX2" fmla="*/ 3556 w 4444"/>
                    <a:gd name="connsiteY2" fmla="*/ 1083 h 1795"/>
                    <a:gd name="connsiteX3" fmla="*/ 3091 w 4444"/>
                    <a:gd name="connsiteY3" fmla="*/ 688 h 1795"/>
                    <a:gd name="connsiteX4" fmla="*/ 365 w 4444"/>
                    <a:gd name="connsiteY4" fmla="*/ 985 h 1795"/>
                    <a:gd name="connsiteX5" fmla="*/ 2817 w 4444"/>
                    <a:gd name="connsiteY5" fmla="*/ 2379 h 1795"/>
                    <a:gd name="connsiteX6" fmla="*/ 4801 w 4444"/>
                    <a:gd name="connsiteY6" fmla="*/ 1687 h 1795"/>
                    <a:gd name="connsiteX7" fmla="*/ 4248 w 4444"/>
                    <a:gd name="connsiteY7" fmla="*/ 1134 h 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4" h="1795">
                      <a:moveTo>
                        <a:pt x="4248" y="1134"/>
                      </a:moveTo>
                      <a:lnTo>
                        <a:pt x="4373" y="1454"/>
                      </a:lnTo>
                      <a:cubicBezTo>
                        <a:pt x="4070" y="1413"/>
                        <a:pt x="3786" y="1283"/>
                        <a:pt x="3556" y="1083"/>
                      </a:cubicBezTo>
                      <a:lnTo>
                        <a:pt x="3091" y="688"/>
                      </a:lnTo>
                      <a:lnTo>
                        <a:pt x="365" y="985"/>
                      </a:lnTo>
                      <a:cubicBezTo>
                        <a:pt x="1136" y="1527"/>
                        <a:pt x="1957" y="1994"/>
                        <a:pt x="2817" y="2379"/>
                      </a:cubicBezTo>
                      <a:cubicBezTo>
                        <a:pt x="3635" y="2700"/>
                        <a:pt x="4926" y="2230"/>
                        <a:pt x="4801" y="1687"/>
                      </a:cubicBezTo>
                      <a:cubicBezTo>
                        <a:pt x="4791" y="1529"/>
                        <a:pt x="4545" y="1357"/>
                        <a:pt x="4248" y="11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8" name="Freeform 5357">
                  <a:extLst>
                    <a:ext uri="{FF2B5EF4-FFF2-40B4-BE49-F238E27FC236}">
                      <a16:creationId xmlns:a16="http://schemas.microsoft.com/office/drawing/2014/main" id="{017C30A1-6B44-7643-7831-317461E685C7}"/>
                    </a:ext>
                  </a:extLst>
                </p:cNvPr>
                <p:cNvSpPr/>
                <p:nvPr/>
              </p:nvSpPr>
              <p:spPr>
                <a:xfrm rot="-780000">
                  <a:off x="1746137" y="4041605"/>
                  <a:ext cx="1281" cy="785"/>
                </a:xfrm>
                <a:custGeom>
                  <a:avLst/>
                  <a:gdLst>
                    <a:gd name="connsiteX0" fmla="*/ 1647 w 1281"/>
                    <a:gd name="connsiteY0" fmla="*/ 1473 h 785"/>
                    <a:gd name="connsiteX1" fmla="*/ 1522 w 1281"/>
                    <a:gd name="connsiteY1" fmla="*/ 1152 h 785"/>
                    <a:gd name="connsiteX2" fmla="*/ 830 w 1281"/>
                    <a:gd name="connsiteY2" fmla="*/ 688 h 785"/>
                    <a:gd name="connsiteX3" fmla="*/ 365 w 1281"/>
                    <a:gd name="connsiteY3" fmla="*/ 711 h 785"/>
                    <a:gd name="connsiteX4" fmla="*/ 830 w 1281"/>
                    <a:gd name="connsiteY4" fmla="*/ 1106 h 785"/>
                    <a:gd name="connsiteX5" fmla="*/ 1647 w 1281"/>
                    <a:gd name="connsiteY5" fmla="*/ 1473 h 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 h="785">
                      <a:moveTo>
                        <a:pt x="1647" y="1473"/>
                      </a:moveTo>
                      <a:lnTo>
                        <a:pt x="1522" y="1152"/>
                      </a:lnTo>
                      <a:lnTo>
                        <a:pt x="830" y="688"/>
                      </a:lnTo>
                      <a:lnTo>
                        <a:pt x="365" y="711"/>
                      </a:lnTo>
                      <a:lnTo>
                        <a:pt x="830" y="1106"/>
                      </a:lnTo>
                      <a:cubicBezTo>
                        <a:pt x="1061" y="1305"/>
                        <a:pt x="1345" y="1433"/>
                        <a:pt x="1647" y="14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59" name="Freeform 5358">
                  <a:extLst>
                    <a:ext uri="{FF2B5EF4-FFF2-40B4-BE49-F238E27FC236}">
                      <a16:creationId xmlns:a16="http://schemas.microsoft.com/office/drawing/2014/main" id="{C0D5F8DE-C443-6FDB-874F-08A709794C6F}"/>
                    </a:ext>
                  </a:extLst>
                </p:cNvPr>
                <p:cNvSpPr/>
                <p:nvPr/>
              </p:nvSpPr>
              <p:spPr>
                <a:xfrm rot="-780000">
                  <a:off x="1811096" y="3961791"/>
                  <a:ext cx="3627" cy="3251"/>
                </a:xfrm>
                <a:custGeom>
                  <a:avLst/>
                  <a:gdLst>
                    <a:gd name="connsiteX0" fmla="*/ 2828 w 3627"/>
                    <a:gd name="connsiteY0" fmla="*/ 673 h 3251"/>
                    <a:gd name="connsiteX1" fmla="*/ 376 w 3627"/>
                    <a:gd name="connsiteY1" fmla="*/ 2285 h 3251"/>
                    <a:gd name="connsiteX2" fmla="*/ 2434 w 3627"/>
                    <a:gd name="connsiteY2" fmla="*/ 3898 h 3251"/>
                    <a:gd name="connsiteX3" fmla="*/ 3994 w 3627"/>
                    <a:gd name="connsiteY3" fmla="*/ 2360 h 3251"/>
                    <a:gd name="connsiteX4" fmla="*/ 2828 w 3627"/>
                    <a:gd name="connsiteY4" fmla="*/ 673 h 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 h="3251">
                      <a:moveTo>
                        <a:pt x="2828" y="673"/>
                      </a:moveTo>
                      <a:lnTo>
                        <a:pt x="376" y="2285"/>
                      </a:lnTo>
                      <a:cubicBezTo>
                        <a:pt x="1268" y="3029"/>
                        <a:pt x="1769" y="3800"/>
                        <a:pt x="2434" y="3898"/>
                      </a:cubicBezTo>
                      <a:cubicBezTo>
                        <a:pt x="3725" y="4097"/>
                        <a:pt x="4069" y="3131"/>
                        <a:pt x="3994" y="2360"/>
                      </a:cubicBezTo>
                      <a:cubicBezTo>
                        <a:pt x="3948" y="1788"/>
                        <a:pt x="3251" y="1245"/>
                        <a:pt x="2828" y="6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0" name="Freeform 5359">
                  <a:extLst>
                    <a:ext uri="{FF2B5EF4-FFF2-40B4-BE49-F238E27FC236}">
                      <a16:creationId xmlns:a16="http://schemas.microsoft.com/office/drawing/2014/main" id="{44659D8B-42B8-0159-C197-AD46D951FF16}"/>
                    </a:ext>
                  </a:extLst>
                </p:cNvPr>
                <p:cNvSpPr/>
                <p:nvPr/>
              </p:nvSpPr>
              <p:spPr>
                <a:xfrm rot="-780000">
                  <a:off x="1813184" y="4000468"/>
                  <a:ext cx="3342" cy="2258"/>
                </a:xfrm>
                <a:custGeom>
                  <a:avLst/>
                  <a:gdLst>
                    <a:gd name="connsiteX0" fmla="*/ 1787 w 3342"/>
                    <a:gd name="connsiteY0" fmla="*/ 680 h 2258"/>
                    <a:gd name="connsiteX1" fmla="*/ 421 w 3342"/>
                    <a:gd name="connsiteY1" fmla="*/ 1251 h 2258"/>
                    <a:gd name="connsiteX2" fmla="*/ 2158 w 3342"/>
                    <a:gd name="connsiteY2" fmla="*/ 2938 h 2258"/>
                    <a:gd name="connsiteX3" fmla="*/ 3719 w 3342"/>
                    <a:gd name="connsiteY3" fmla="*/ 2664 h 2258"/>
                  </a:gdLst>
                  <a:ahLst/>
                  <a:cxnLst>
                    <a:cxn ang="0">
                      <a:pos x="connsiteX0" y="connsiteY0"/>
                    </a:cxn>
                    <a:cxn ang="0">
                      <a:pos x="connsiteX1" y="connsiteY1"/>
                    </a:cxn>
                    <a:cxn ang="0">
                      <a:pos x="connsiteX2" y="connsiteY2"/>
                    </a:cxn>
                    <a:cxn ang="0">
                      <a:pos x="connsiteX3" y="connsiteY3"/>
                    </a:cxn>
                  </a:cxnLst>
                  <a:rect l="l" t="t" r="r" b="b"/>
                  <a:pathLst>
                    <a:path w="3342" h="2258">
                      <a:moveTo>
                        <a:pt x="1787" y="680"/>
                      </a:moveTo>
                      <a:cubicBezTo>
                        <a:pt x="1322" y="880"/>
                        <a:pt x="523" y="977"/>
                        <a:pt x="421" y="1251"/>
                      </a:cubicBezTo>
                      <a:cubicBezTo>
                        <a:pt x="147" y="1897"/>
                        <a:pt x="1188" y="2840"/>
                        <a:pt x="2158" y="2938"/>
                      </a:cubicBezTo>
                      <a:cubicBezTo>
                        <a:pt x="2686" y="2895"/>
                        <a:pt x="3208" y="2803"/>
                        <a:pt x="3719" y="26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1" name="Freeform 5360">
                  <a:extLst>
                    <a:ext uri="{FF2B5EF4-FFF2-40B4-BE49-F238E27FC236}">
                      <a16:creationId xmlns:a16="http://schemas.microsoft.com/office/drawing/2014/main" id="{8E0AABCF-0381-85A5-6996-2E7C5B7EBEFE}"/>
                    </a:ext>
                  </a:extLst>
                </p:cNvPr>
                <p:cNvSpPr/>
                <p:nvPr/>
              </p:nvSpPr>
              <p:spPr>
                <a:xfrm rot="-780000">
                  <a:off x="1847924" y="4038832"/>
                  <a:ext cx="3784" cy="1812"/>
                </a:xfrm>
                <a:custGeom>
                  <a:avLst/>
                  <a:gdLst>
                    <a:gd name="connsiteX0" fmla="*/ 401 w 3784"/>
                    <a:gd name="connsiteY0" fmla="*/ 1132 h 1812"/>
                    <a:gd name="connsiteX1" fmla="*/ 2184 w 3784"/>
                    <a:gd name="connsiteY1" fmla="*/ 2498 h 1812"/>
                    <a:gd name="connsiteX2" fmla="*/ 4168 w 3784"/>
                    <a:gd name="connsiteY2" fmla="*/ 2150 h 1812"/>
                    <a:gd name="connsiteX3" fmla="*/ 2087 w 3784"/>
                    <a:gd name="connsiteY3" fmla="*/ 686 h 1812"/>
                    <a:gd name="connsiteX4" fmla="*/ 401 w 3784"/>
                    <a:gd name="connsiteY4" fmla="*/ 1132 h 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 h="1812">
                      <a:moveTo>
                        <a:pt x="401" y="1132"/>
                      </a:moveTo>
                      <a:cubicBezTo>
                        <a:pt x="252" y="1727"/>
                        <a:pt x="1069" y="2322"/>
                        <a:pt x="2184" y="2498"/>
                      </a:cubicBezTo>
                      <a:cubicBezTo>
                        <a:pt x="2860" y="2493"/>
                        <a:pt x="3530" y="2376"/>
                        <a:pt x="4168" y="2150"/>
                      </a:cubicBezTo>
                      <a:lnTo>
                        <a:pt x="2087" y="686"/>
                      </a:lnTo>
                      <a:cubicBezTo>
                        <a:pt x="1292" y="886"/>
                        <a:pt x="452" y="933"/>
                        <a:pt x="401" y="113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2" name="Freeform 5361">
                  <a:extLst>
                    <a:ext uri="{FF2B5EF4-FFF2-40B4-BE49-F238E27FC236}">
                      <a16:creationId xmlns:a16="http://schemas.microsoft.com/office/drawing/2014/main" id="{2D78C921-0F85-565A-A943-7B3AA977EBBD}"/>
                    </a:ext>
                  </a:extLst>
                </p:cNvPr>
                <p:cNvSpPr/>
                <p:nvPr/>
              </p:nvSpPr>
              <p:spPr>
                <a:xfrm rot="-780000">
                  <a:off x="1769688" y="3976142"/>
                  <a:ext cx="2910" cy="3201"/>
                </a:xfrm>
                <a:custGeom>
                  <a:avLst/>
                  <a:gdLst>
                    <a:gd name="connsiteX0" fmla="*/ 1484 w 2910"/>
                    <a:gd name="connsiteY0" fmla="*/ 676 h 3201"/>
                    <a:gd name="connsiteX1" fmla="*/ 1358 w 2910"/>
                    <a:gd name="connsiteY1" fmla="*/ 1642 h 3201"/>
                    <a:gd name="connsiteX2" fmla="*/ 369 w 2910"/>
                    <a:gd name="connsiteY2" fmla="*/ 3826 h 3201"/>
                    <a:gd name="connsiteX3" fmla="*/ 3095 w 2910"/>
                    <a:gd name="connsiteY3" fmla="*/ 2586 h 3201"/>
                    <a:gd name="connsiteX4" fmla="*/ 3072 w 2910"/>
                    <a:gd name="connsiteY4" fmla="*/ 1071 h 3201"/>
                    <a:gd name="connsiteX5" fmla="*/ 1484 w 2910"/>
                    <a:gd name="connsiteY5" fmla="*/ 676 h 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0" h="3201">
                      <a:moveTo>
                        <a:pt x="1484" y="676"/>
                      </a:moveTo>
                      <a:cubicBezTo>
                        <a:pt x="1409" y="997"/>
                        <a:pt x="1135" y="1419"/>
                        <a:pt x="1358" y="1642"/>
                      </a:cubicBezTo>
                      <a:cubicBezTo>
                        <a:pt x="2399" y="2609"/>
                        <a:pt x="1335" y="3129"/>
                        <a:pt x="369" y="3826"/>
                      </a:cubicBezTo>
                      <a:cubicBezTo>
                        <a:pt x="2352" y="4100"/>
                        <a:pt x="2691" y="3208"/>
                        <a:pt x="3095" y="2586"/>
                      </a:cubicBezTo>
                      <a:cubicBezTo>
                        <a:pt x="3349" y="2110"/>
                        <a:pt x="3340" y="1538"/>
                        <a:pt x="3072" y="1071"/>
                      </a:cubicBezTo>
                      <a:cubicBezTo>
                        <a:pt x="2970" y="848"/>
                        <a:pt x="2032" y="801"/>
                        <a:pt x="1484"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3" name="Freeform 5362">
                  <a:extLst>
                    <a:ext uri="{FF2B5EF4-FFF2-40B4-BE49-F238E27FC236}">
                      <a16:creationId xmlns:a16="http://schemas.microsoft.com/office/drawing/2014/main" id="{C6E99744-3582-AE0C-EA16-A88509F7C213}"/>
                    </a:ext>
                  </a:extLst>
                </p:cNvPr>
                <p:cNvSpPr/>
                <p:nvPr/>
              </p:nvSpPr>
              <p:spPr>
                <a:xfrm rot="-780000">
                  <a:off x="1775645" y="4069505"/>
                  <a:ext cx="3177" cy="1861"/>
                </a:xfrm>
                <a:custGeom>
                  <a:avLst/>
                  <a:gdLst>
                    <a:gd name="connsiteX0" fmla="*/ 371 w 3177"/>
                    <a:gd name="connsiteY0" fmla="*/ 1598 h 1861"/>
                    <a:gd name="connsiteX1" fmla="*/ 1736 w 3177"/>
                    <a:gd name="connsiteY1" fmla="*/ 2528 h 1861"/>
                    <a:gd name="connsiteX2" fmla="*/ 3548 w 3177"/>
                    <a:gd name="connsiteY2" fmla="*/ 2133 h 1861"/>
                    <a:gd name="connsiteX3" fmla="*/ 2405 w 3177"/>
                    <a:gd name="connsiteY3" fmla="*/ 692 h 1861"/>
                    <a:gd name="connsiteX4" fmla="*/ 371 w 3177"/>
                    <a:gd name="connsiteY4" fmla="*/ 1598 h 1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 h="1861">
                      <a:moveTo>
                        <a:pt x="371" y="1598"/>
                      </a:moveTo>
                      <a:cubicBezTo>
                        <a:pt x="735" y="2024"/>
                        <a:pt x="1206" y="2345"/>
                        <a:pt x="1736" y="2528"/>
                      </a:cubicBezTo>
                      <a:cubicBezTo>
                        <a:pt x="2257" y="2653"/>
                        <a:pt x="2828" y="2305"/>
                        <a:pt x="3548" y="2133"/>
                      </a:cubicBezTo>
                      <a:lnTo>
                        <a:pt x="2405" y="692"/>
                      </a:lnTo>
                      <a:cubicBezTo>
                        <a:pt x="1704" y="940"/>
                        <a:pt x="1024" y="1242"/>
                        <a:pt x="371" y="159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4" name="Freeform 5363">
                  <a:extLst>
                    <a:ext uri="{FF2B5EF4-FFF2-40B4-BE49-F238E27FC236}">
                      <a16:creationId xmlns:a16="http://schemas.microsoft.com/office/drawing/2014/main" id="{42E7ED56-7154-9A98-85EB-7454CA08E4AE}"/>
                    </a:ext>
                  </a:extLst>
                </p:cNvPr>
                <p:cNvSpPr/>
                <p:nvPr/>
              </p:nvSpPr>
              <p:spPr>
                <a:xfrm rot="-780000">
                  <a:off x="1797422" y="4017402"/>
                  <a:ext cx="3499" cy="2200"/>
                </a:xfrm>
                <a:custGeom>
                  <a:avLst/>
                  <a:gdLst>
                    <a:gd name="connsiteX0" fmla="*/ 374 w 3499"/>
                    <a:gd name="connsiteY0" fmla="*/ 883 h 2200"/>
                    <a:gd name="connsiteX1" fmla="*/ 2696 w 3499"/>
                    <a:gd name="connsiteY1" fmla="*/ 2792 h 2200"/>
                    <a:gd name="connsiteX2" fmla="*/ 3737 w 3499"/>
                    <a:gd name="connsiteY2" fmla="*/ 2843 h 2200"/>
                    <a:gd name="connsiteX3" fmla="*/ 3714 w 3499"/>
                    <a:gd name="connsiteY3" fmla="*/ 2123 h 2200"/>
                    <a:gd name="connsiteX4" fmla="*/ 862 w 3499"/>
                    <a:gd name="connsiteY4" fmla="*/ 683 h 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 h="2200">
                      <a:moveTo>
                        <a:pt x="374" y="883"/>
                      </a:moveTo>
                      <a:cubicBezTo>
                        <a:pt x="523" y="1626"/>
                        <a:pt x="1517" y="2249"/>
                        <a:pt x="2696" y="2792"/>
                      </a:cubicBezTo>
                      <a:cubicBezTo>
                        <a:pt x="3034" y="2893"/>
                        <a:pt x="3391" y="2911"/>
                        <a:pt x="3737" y="2843"/>
                      </a:cubicBezTo>
                      <a:cubicBezTo>
                        <a:pt x="3886" y="2644"/>
                        <a:pt x="3960" y="2272"/>
                        <a:pt x="3714" y="2123"/>
                      </a:cubicBezTo>
                      <a:cubicBezTo>
                        <a:pt x="2845" y="1626"/>
                        <a:pt x="1828" y="1157"/>
                        <a:pt x="862" y="68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5" name="Freeform 5364">
                  <a:extLst>
                    <a:ext uri="{FF2B5EF4-FFF2-40B4-BE49-F238E27FC236}">
                      <a16:creationId xmlns:a16="http://schemas.microsoft.com/office/drawing/2014/main" id="{875CF548-567B-451F-EC17-23ABC5517F1B}"/>
                    </a:ext>
                  </a:extLst>
                </p:cNvPr>
                <p:cNvSpPr/>
                <p:nvPr/>
              </p:nvSpPr>
              <p:spPr>
                <a:xfrm rot="-780000">
                  <a:off x="1795051" y="4052110"/>
                  <a:ext cx="3009" cy="1807"/>
                </a:xfrm>
                <a:custGeom>
                  <a:avLst/>
                  <a:gdLst>
                    <a:gd name="connsiteX0" fmla="*/ 374 w 3009"/>
                    <a:gd name="connsiteY0" fmla="*/ 1005 h 1807"/>
                    <a:gd name="connsiteX1" fmla="*/ 2260 w 3009"/>
                    <a:gd name="connsiteY1" fmla="*/ 2492 h 1807"/>
                    <a:gd name="connsiteX2" fmla="*/ 3375 w 3009"/>
                    <a:gd name="connsiteY2" fmla="*/ 2027 h 1807"/>
                    <a:gd name="connsiteX3" fmla="*/ 1665 w 3009"/>
                    <a:gd name="connsiteY3" fmla="*/ 689 h 1807"/>
                  </a:gdLst>
                  <a:ahLst/>
                  <a:cxnLst>
                    <a:cxn ang="0">
                      <a:pos x="connsiteX0" y="connsiteY0"/>
                    </a:cxn>
                    <a:cxn ang="0">
                      <a:pos x="connsiteX1" y="connsiteY1"/>
                    </a:cxn>
                    <a:cxn ang="0">
                      <a:pos x="connsiteX2" y="connsiteY2"/>
                    </a:cxn>
                    <a:cxn ang="0">
                      <a:pos x="connsiteX3" y="connsiteY3"/>
                    </a:cxn>
                  </a:cxnLst>
                  <a:rect l="l" t="t" r="r" b="b"/>
                  <a:pathLst>
                    <a:path w="3009" h="1807">
                      <a:moveTo>
                        <a:pt x="374" y="1005"/>
                      </a:moveTo>
                      <a:cubicBezTo>
                        <a:pt x="580" y="1879"/>
                        <a:pt x="1362" y="2496"/>
                        <a:pt x="2260" y="2492"/>
                      </a:cubicBezTo>
                      <a:cubicBezTo>
                        <a:pt x="2682" y="2543"/>
                        <a:pt x="3477" y="2171"/>
                        <a:pt x="3375" y="2027"/>
                      </a:cubicBezTo>
                      <a:cubicBezTo>
                        <a:pt x="2872" y="1502"/>
                        <a:pt x="2296" y="1051"/>
                        <a:pt x="1665" y="68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6" name="Freeform 5365">
                  <a:extLst>
                    <a:ext uri="{FF2B5EF4-FFF2-40B4-BE49-F238E27FC236}">
                      <a16:creationId xmlns:a16="http://schemas.microsoft.com/office/drawing/2014/main" id="{DFA8A301-8A16-FB84-A6F7-4F6E504472A1}"/>
                    </a:ext>
                  </a:extLst>
                </p:cNvPr>
                <p:cNvSpPr/>
                <p:nvPr/>
              </p:nvSpPr>
              <p:spPr>
                <a:xfrm rot="-780000">
                  <a:off x="1856644" y="3995705"/>
                  <a:ext cx="3683" cy="1625"/>
                </a:xfrm>
                <a:custGeom>
                  <a:avLst/>
                  <a:gdLst>
                    <a:gd name="connsiteX0" fmla="*/ 1303 w 3683"/>
                    <a:gd name="connsiteY0" fmla="*/ 679 h 1625"/>
                    <a:gd name="connsiteX1" fmla="*/ 411 w 3683"/>
                    <a:gd name="connsiteY1" fmla="*/ 953 h 1625"/>
                    <a:gd name="connsiteX2" fmla="*/ 2989 w 3683"/>
                    <a:gd name="connsiteY2" fmla="*/ 2291 h 1625"/>
                    <a:gd name="connsiteX3" fmla="*/ 4052 w 3683"/>
                    <a:gd name="connsiteY3" fmla="*/ 2119 h 1625"/>
                    <a:gd name="connsiteX4" fmla="*/ 1303 w 3683"/>
                    <a:gd name="connsiteY4" fmla="*/ 679 h 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 h="1625">
                      <a:moveTo>
                        <a:pt x="1303" y="679"/>
                      </a:moveTo>
                      <a:cubicBezTo>
                        <a:pt x="1131" y="730"/>
                        <a:pt x="536" y="776"/>
                        <a:pt x="411" y="953"/>
                      </a:cubicBezTo>
                      <a:cubicBezTo>
                        <a:pt x="165" y="1324"/>
                        <a:pt x="1674" y="2119"/>
                        <a:pt x="2989" y="2291"/>
                      </a:cubicBezTo>
                      <a:cubicBezTo>
                        <a:pt x="3360" y="2342"/>
                        <a:pt x="4006" y="2240"/>
                        <a:pt x="4052" y="2119"/>
                      </a:cubicBezTo>
                      <a:cubicBezTo>
                        <a:pt x="4229" y="1696"/>
                        <a:pt x="2887" y="976"/>
                        <a:pt x="1303" y="6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7" name="Freeform 5366">
                  <a:extLst>
                    <a:ext uri="{FF2B5EF4-FFF2-40B4-BE49-F238E27FC236}">
                      <a16:creationId xmlns:a16="http://schemas.microsoft.com/office/drawing/2014/main" id="{C325CB09-CFA8-C778-A735-B31D9D6909D5}"/>
                    </a:ext>
                  </a:extLst>
                </p:cNvPr>
                <p:cNvSpPr/>
                <p:nvPr/>
              </p:nvSpPr>
              <p:spPr>
                <a:xfrm rot="-780000">
                  <a:off x="1774390" y="4004427"/>
                  <a:ext cx="3186" cy="1431"/>
                </a:xfrm>
                <a:custGeom>
                  <a:avLst/>
                  <a:gdLst>
                    <a:gd name="connsiteX0" fmla="*/ 3542 w 3186"/>
                    <a:gd name="connsiteY0" fmla="*/ 1448 h 1431"/>
                    <a:gd name="connsiteX1" fmla="*/ 2576 w 3186"/>
                    <a:gd name="connsiteY1" fmla="*/ 681 h 1431"/>
                    <a:gd name="connsiteX2" fmla="*/ 370 w 3186"/>
                    <a:gd name="connsiteY2" fmla="*/ 881 h 1431"/>
                    <a:gd name="connsiteX3" fmla="*/ 2098 w 3186"/>
                    <a:gd name="connsiteY3" fmla="*/ 2112 h 1431"/>
                    <a:gd name="connsiteX4" fmla="*/ 3542 w 3186"/>
                    <a:gd name="connsiteY4" fmla="*/ 1448 h 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6" h="1431">
                      <a:moveTo>
                        <a:pt x="3542" y="1448"/>
                      </a:moveTo>
                      <a:cubicBezTo>
                        <a:pt x="3668" y="1350"/>
                        <a:pt x="2925" y="727"/>
                        <a:pt x="2576" y="681"/>
                      </a:cubicBezTo>
                      <a:cubicBezTo>
                        <a:pt x="1836" y="679"/>
                        <a:pt x="1098" y="746"/>
                        <a:pt x="370" y="881"/>
                      </a:cubicBezTo>
                      <a:lnTo>
                        <a:pt x="2098" y="2112"/>
                      </a:lnTo>
                      <a:cubicBezTo>
                        <a:pt x="2611" y="1966"/>
                        <a:pt x="3098" y="1742"/>
                        <a:pt x="3542" y="144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8" name="Freeform 5367">
                  <a:extLst>
                    <a:ext uri="{FF2B5EF4-FFF2-40B4-BE49-F238E27FC236}">
                      <a16:creationId xmlns:a16="http://schemas.microsoft.com/office/drawing/2014/main" id="{98223836-7009-6739-C103-7BD7EA6E1408}"/>
                    </a:ext>
                  </a:extLst>
                </p:cNvPr>
                <p:cNvSpPr/>
                <p:nvPr/>
              </p:nvSpPr>
              <p:spPr>
                <a:xfrm rot="-780000">
                  <a:off x="1835522" y="4057290"/>
                  <a:ext cx="4392" cy="1146"/>
                </a:xfrm>
                <a:custGeom>
                  <a:avLst/>
                  <a:gdLst>
                    <a:gd name="connsiteX0" fmla="*/ 385 w 4392"/>
                    <a:gd name="connsiteY0" fmla="*/ 993 h 1146"/>
                    <a:gd name="connsiteX1" fmla="*/ 1476 w 4392"/>
                    <a:gd name="connsiteY1" fmla="*/ 1759 h 1146"/>
                    <a:gd name="connsiteX2" fmla="*/ 4774 w 4392"/>
                    <a:gd name="connsiteY2" fmla="*/ 1834 h 1146"/>
                    <a:gd name="connsiteX3" fmla="*/ 4649 w 4392"/>
                    <a:gd name="connsiteY3" fmla="*/ 1439 h 1146"/>
                    <a:gd name="connsiteX4" fmla="*/ 1054 w 4392"/>
                    <a:gd name="connsiteY4" fmla="*/ 696 h 1146"/>
                    <a:gd name="connsiteX5" fmla="*/ 385 w 4392"/>
                    <a:gd name="connsiteY5" fmla="*/ 993 h 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2" h="1146">
                      <a:moveTo>
                        <a:pt x="385" y="993"/>
                      </a:moveTo>
                      <a:cubicBezTo>
                        <a:pt x="682" y="1290"/>
                        <a:pt x="1151" y="1736"/>
                        <a:pt x="1476" y="1759"/>
                      </a:cubicBezTo>
                      <a:cubicBezTo>
                        <a:pt x="2591" y="1857"/>
                        <a:pt x="3683" y="1834"/>
                        <a:pt x="4774" y="1834"/>
                      </a:cubicBezTo>
                      <a:lnTo>
                        <a:pt x="4649" y="1439"/>
                      </a:lnTo>
                      <a:cubicBezTo>
                        <a:pt x="3432" y="1193"/>
                        <a:pt x="2243" y="895"/>
                        <a:pt x="1054" y="696"/>
                      </a:cubicBezTo>
                      <a:cubicBezTo>
                        <a:pt x="831" y="644"/>
                        <a:pt x="334" y="942"/>
                        <a:pt x="385" y="9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69" name="Freeform 5368">
                  <a:extLst>
                    <a:ext uri="{FF2B5EF4-FFF2-40B4-BE49-F238E27FC236}">
                      <a16:creationId xmlns:a16="http://schemas.microsoft.com/office/drawing/2014/main" id="{4EC937AF-7D8B-B259-5B14-653667623468}"/>
                    </a:ext>
                  </a:extLst>
                </p:cNvPr>
                <p:cNvSpPr/>
                <p:nvPr/>
              </p:nvSpPr>
              <p:spPr>
                <a:xfrm rot="-780000">
                  <a:off x="1812175" y="4085979"/>
                  <a:ext cx="2927" cy="2230"/>
                </a:xfrm>
                <a:custGeom>
                  <a:avLst/>
                  <a:gdLst>
                    <a:gd name="connsiteX0" fmla="*/ 1147 w 2927"/>
                    <a:gd name="connsiteY0" fmla="*/ 2925 h 2230"/>
                    <a:gd name="connsiteX1" fmla="*/ 3293 w 2927"/>
                    <a:gd name="connsiteY1" fmla="*/ 2284 h 2230"/>
                    <a:gd name="connsiteX2" fmla="*/ 2475 w 2927"/>
                    <a:gd name="connsiteY2" fmla="*/ 695 h 2230"/>
                    <a:gd name="connsiteX3" fmla="*/ 394 w 2927"/>
                    <a:gd name="connsiteY3" fmla="*/ 1787 h 2230"/>
                    <a:gd name="connsiteX4" fmla="*/ 1147 w 2927"/>
                    <a:gd name="connsiteY4" fmla="*/ 2925 h 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 h="2230">
                      <a:moveTo>
                        <a:pt x="1147" y="2925"/>
                      </a:moveTo>
                      <a:cubicBezTo>
                        <a:pt x="1893" y="2834"/>
                        <a:pt x="2618" y="2617"/>
                        <a:pt x="3293" y="2284"/>
                      </a:cubicBezTo>
                      <a:cubicBezTo>
                        <a:pt x="3390" y="2233"/>
                        <a:pt x="2898" y="1489"/>
                        <a:pt x="2475" y="695"/>
                      </a:cubicBezTo>
                      <a:cubicBezTo>
                        <a:pt x="1740" y="973"/>
                        <a:pt x="1041" y="1340"/>
                        <a:pt x="394" y="1787"/>
                      </a:cubicBezTo>
                      <a:cubicBezTo>
                        <a:pt x="255" y="1884"/>
                        <a:pt x="1021" y="2925"/>
                        <a:pt x="1147" y="29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0" name="Freeform 5369">
                  <a:extLst>
                    <a:ext uri="{FF2B5EF4-FFF2-40B4-BE49-F238E27FC236}">
                      <a16:creationId xmlns:a16="http://schemas.microsoft.com/office/drawing/2014/main" id="{7B1809B7-9D90-9272-7F86-64C43DADBAD6}"/>
                    </a:ext>
                  </a:extLst>
                </p:cNvPr>
                <p:cNvSpPr/>
                <p:nvPr/>
              </p:nvSpPr>
              <p:spPr>
                <a:xfrm rot="-780000">
                  <a:off x="1750325" y="4126198"/>
                  <a:ext cx="3023" cy="1367"/>
                </a:xfrm>
                <a:custGeom>
                  <a:avLst/>
                  <a:gdLst>
                    <a:gd name="connsiteX0" fmla="*/ 367 w 3023"/>
                    <a:gd name="connsiteY0" fmla="*/ 829 h 1367"/>
                    <a:gd name="connsiteX1" fmla="*/ 2076 w 3023"/>
                    <a:gd name="connsiteY1" fmla="*/ 2070 h 1367"/>
                    <a:gd name="connsiteX2" fmla="*/ 3339 w 3023"/>
                    <a:gd name="connsiteY2" fmla="*/ 1749 h 1367"/>
                    <a:gd name="connsiteX3" fmla="*/ 3391 w 3023"/>
                    <a:gd name="connsiteY3" fmla="*/ 1698 h 1367"/>
                    <a:gd name="connsiteX4" fmla="*/ 2350 w 3023"/>
                    <a:gd name="connsiteY4" fmla="*/ 704 h 1367"/>
                    <a:gd name="connsiteX5" fmla="*/ 367 w 3023"/>
                    <a:gd name="connsiteY5" fmla="*/ 829 h 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3" h="1367">
                      <a:moveTo>
                        <a:pt x="367" y="829"/>
                      </a:moveTo>
                      <a:cubicBezTo>
                        <a:pt x="912" y="1276"/>
                        <a:pt x="1482" y="1691"/>
                        <a:pt x="2076" y="2070"/>
                      </a:cubicBezTo>
                      <a:lnTo>
                        <a:pt x="3339" y="1749"/>
                      </a:lnTo>
                      <a:lnTo>
                        <a:pt x="3391" y="1698"/>
                      </a:lnTo>
                      <a:cubicBezTo>
                        <a:pt x="2926" y="1234"/>
                        <a:pt x="2499" y="704"/>
                        <a:pt x="2350" y="704"/>
                      </a:cubicBezTo>
                      <a:cubicBezTo>
                        <a:pt x="1687" y="694"/>
                        <a:pt x="1024" y="736"/>
                        <a:pt x="367" y="8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1" name="Freeform 5370">
                  <a:extLst>
                    <a:ext uri="{FF2B5EF4-FFF2-40B4-BE49-F238E27FC236}">
                      <a16:creationId xmlns:a16="http://schemas.microsoft.com/office/drawing/2014/main" id="{51083CEA-927B-63F7-E8A9-F172B67597BE}"/>
                    </a:ext>
                  </a:extLst>
                </p:cNvPr>
                <p:cNvSpPr/>
                <p:nvPr/>
              </p:nvSpPr>
              <p:spPr>
                <a:xfrm rot="-780000">
                  <a:off x="1753347" y="4126835"/>
                  <a:ext cx="78" cy="55"/>
                </a:xfrm>
                <a:custGeom>
                  <a:avLst/>
                  <a:gdLst>
                    <a:gd name="connsiteX0" fmla="*/ 446 w 78"/>
                    <a:gd name="connsiteY0" fmla="*/ 735 h 55"/>
                    <a:gd name="connsiteX1" fmla="*/ 418 w 78"/>
                    <a:gd name="connsiteY1" fmla="*/ 703 h 55"/>
                    <a:gd name="connsiteX2" fmla="*/ 367 w 78"/>
                    <a:gd name="connsiteY2" fmla="*/ 758 h 55"/>
                  </a:gdLst>
                  <a:ahLst/>
                  <a:cxnLst>
                    <a:cxn ang="0">
                      <a:pos x="connsiteX0" y="connsiteY0"/>
                    </a:cxn>
                    <a:cxn ang="0">
                      <a:pos x="connsiteX1" y="connsiteY1"/>
                    </a:cxn>
                    <a:cxn ang="0">
                      <a:pos x="connsiteX2" y="connsiteY2"/>
                    </a:cxn>
                  </a:cxnLst>
                  <a:rect l="l" t="t" r="r" b="b"/>
                  <a:pathLst>
                    <a:path w="78" h="55">
                      <a:moveTo>
                        <a:pt x="446" y="735"/>
                      </a:moveTo>
                      <a:lnTo>
                        <a:pt x="418" y="703"/>
                      </a:lnTo>
                      <a:lnTo>
                        <a:pt x="367" y="75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2" name="Freeform 5371">
                  <a:extLst>
                    <a:ext uri="{FF2B5EF4-FFF2-40B4-BE49-F238E27FC236}">
                      <a16:creationId xmlns:a16="http://schemas.microsoft.com/office/drawing/2014/main" id="{9A72D9AD-FD4B-4A53-F895-B47A935E7E44}"/>
                    </a:ext>
                  </a:extLst>
                </p:cNvPr>
                <p:cNvSpPr/>
                <p:nvPr/>
              </p:nvSpPr>
              <p:spPr>
                <a:xfrm rot="-780000">
                  <a:off x="1805770" y="4072449"/>
                  <a:ext cx="3281" cy="1938"/>
                </a:xfrm>
                <a:custGeom>
                  <a:avLst/>
                  <a:gdLst>
                    <a:gd name="connsiteX0" fmla="*/ 3474 w 3281"/>
                    <a:gd name="connsiteY0" fmla="*/ 721 h 1938"/>
                    <a:gd name="connsiteX1" fmla="*/ 2434 w 3281"/>
                    <a:gd name="connsiteY1" fmla="*/ 744 h 1938"/>
                    <a:gd name="connsiteX2" fmla="*/ 376 w 3281"/>
                    <a:gd name="connsiteY2" fmla="*/ 2208 h 1938"/>
                    <a:gd name="connsiteX3" fmla="*/ 1068 w 3281"/>
                    <a:gd name="connsiteY3" fmla="*/ 2631 h 1938"/>
                    <a:gd name="connsiteX4" fmla="*/ 3595 w 3281"/>
                    <a:gd name="connsiteY4" fmla="*/ 1390 h 1938"/>
                    <a:gd name="connsiteX5" fmla="*/ 3474 w 3281"/>
                    <a:gd name="connsiteY5" fmla="*/ 721 h 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 h="1938">
                      <a:moveTo>
                        <a:pt x="3474" y="721"/>
                      </a:moveTo>
                      <a:cubicBezTo>
                        <a:pt x="3128" y="676"/>
                        <a:pt x="2777" y="684"/>
                        <a:pt x="2434" y="744"/>
                      </a:cubicBezTo>
                      <a:cubicBezTo>
                        <a:pt x="1717" y="1187"/>
                        <a:pt x="1029" y="1676"/>
                        <a:pt x="376" y="2208"/>
                      </a:cubicBezTo>
                      <a:lnTo>
                        <a:pt x="1068" y="2631"/>
                      </a:lnTo>
                      <a:cubicBezTo>
                        <a:pt x="1960" y="2133"/>
                        <a:pt x="2829" y="1813"/>
                        <a:pt x="3595" y="1390"/>
                      </a:cubicBezTo>
                      <a:cubicBezTo>
                        <a:pt x="3771" y="1288"/>
                        <a:pt x="3525" y="944"/>
                        <a:pt x="3474" y="72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3" name="Freeform 5372">
                  <a:extLst>
                    <a:ext uri="{FF2B5EF4-FFF2-40B4-BE49-F238E27FC236}">
                      <a16:creationId xmlns:a16="http://schemas.microsoft.com/office/drawing/2014/main" id="{71583909-A76F-D56C-3B38-C8903C6D9715}"/>
                    </a:ext>
                  </a:extLst>
                </p:cNvPr>
                <p:cNvSpPr/>
                <p:nvPr/>
              </p:nvSpPr>
              <p:spPr>
                <a:xfrm rot="-780000">
                  <a:off x="1798607" y="4077857"/>
                  <a:ext cx="3321" cy="1167"/>
                </a:xfrm>
                <a:custGeom>
                  <a:avLst/>
                  <a:gdLst>
                    <a:gd name="connsiteX0" fmla="*/ 3050 w 3321"/>
                    <a:gd name="connsiteY0" fmla="*/ 694 h 1167"/>
                    <a:gd name="connsiteX1" fmla="*/ 375 w 3321"/>
                    <a:gd name="connsiteY1" fmla="*/ 968 h 1167"/>
                    <a:gd name="connsiteX2" fmla="*/ 375 w 3321"/>
                    <a:gd name="connsiteY2" fmla="*/ 1339 h 1167"/>
                    <a:gd name="connsiteX3" fmla="*/ 1192 w 3321"/>
                    <a:gd name="connsiteY3" fmla="*/ 1860 h 1167"/>
                    <a:gd name="connsiteX4" fmla="*/ 3696 w 3321"/>
                    <a:gd name="connsiteY4" fmla="*/ 1395 h 1167"/>
                    <a:gd name="connsiteX5" fmla="*/ 3050 w 3321"/>
                    <a:gd name="connsiteY5" fmla="*/ 694 h 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 h="1167">
                      <a:moveTo>
                        <a:pt x="3050" y="694"/>
                      </a:moveTo>
                      <a:cubicBezTo>
                        <a:pt x="2121" y="745"/>
                        <a:pt x="1267" y="842"/>
                        <a:pt x="375" y="968"/>
                      </a:cubicBezTo>
                      <a:lnTo>
                        <a:pt x="375" y="1339"/>
                      </a:lnTo>
                      <a:cubicBezTo>
                        <a:pt x="672" y="1539"/>
                        <a:pt x="1020" y="1883"/>
                        <a:pt x="1192" y="1860"/>
                      </a:cubicBezTo>
                      <a:cubicBezTo>
                        <a:pt x="2061" y="1762"/>
                        <a:pt x="2878" y="1562"/>
                        <a:pt x="3696" y="1395"/>
                      </a:cubicBezTo>
                      <a:cubicBezTo>
                        <a:pt x="3473" y="1186"/>
                        <a:pt x="3176" y="694"/>
                        <a:pt x="3050" y="6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4" name="Freeform 5373">
                  <a:extLst>
                    <a:ext uri="{FF2B5EF4-FFF2-40B4-BE49-F238E27FC236}">
                      <a16:creationId xmlns:a16="http://schemas.microsoft.com/office/drawing/2014/main" id="{416CD00E-F1C6-DDC2-63CA-9BCAF4F40444}"/>
                    </a:ext>
                  </a:extLst>
                </p:cNvPr>
                <p:cNvSpPr/>
                <p:nvPr/>
              </p:nvSpPr>
              <p:spPr>
                <a:xfrm rot="-780000">
                  <a:off x="1833999" y="3968170"/>
                  <a:ext cx="2140" cy="2504"/>
                </a:xfrm>
                <a:custGeom>
                  <a:avLst/>
                  <a:gdLst>
                    <a:gd name="connsiteX0" fmla="*/ 1309 w 2140"/>
                    <a:gd name="connsiteY0" fmla="*/ 674 h 2504"/>
                    <a:gd name="connsiteX1" fmla="*/ 380 w 2140"/>
                    <a:gd name="connsiteY1" fmla="*/ 1887 h 2504"/>
                    <a:gd name="connsiteX2" fmla="*/ 1397 w 2140"/>
                    <a:gd name="connsiteY2" fmla="*/ 3178 h 2504"/>
                    <a:gd name="connsiteX3" fmla="*/ 2512 w 2140"/>
                    <a:gd name="connsiteY3" fmla="*/ 2212 h 2504"/>
                    <a:gd name="connsiteX4" fmla="*/ 1918 w 2140"/>
                    <a:gd name="connsiteY4" fmla="*/ 772 h 2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 h="2504">
                      <a:moveTo>
                        <a:pt x="1309" y="674"/>
                      </a:moveTo>
                      <a:cubicBezTo>
                        <a:pt x="989" y="1097"/>
                        <a:pt x="380" y="1492"/>
                        <a:pt x="380" y="1887"/>
                      </a:cubicBezTo>
                      <a:cubicBezTo>
                        <a:pt x="380" y="2282"/>
                        <a:pt x="1049" y="2755"/>
                        <a:pt x="1397" y="3178"/>
                      </a:cubicBezTo>
                      <a:cubicBezTo>
                        <a:pt x="1820" y="2858"/>
                        <a:pt x="2438" y="2584"/>
                        <a:pt x="2512" y="2212"/>
                      </a:cubicBezTo>
                      <a:cubicBezTo>
                        <a:pt x="2586" y="1840"/>
                        <a:pt x="2140" y="1245"/>
                        <a:pt x="1918" y="77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5" name="Freeform 5374">
                  <a:extLst>
                    <a:ext uri="{FF2B5EF4-FFF2-40B4-BE49-F238E27FC236}">
                      <a16:creationId xmlns:a16="http://schemas.microsoft.com/office/drawing/2014/main" id="{308BE80D-FCAF-17D3-FA01-73199477CDCB}"/>
                    </a:ext>
                  </a:extLst>
                </p:cNvPr>
                <p:cNvSpPr/>
                <p:nvPr/>
              </p:nvSpPr>
              <p:spPr>
                <a:xfrm rot="-780000">
                  <a:off x="1816845" y="4057104"/>
                  <a:ext cx="2616" cy="1368"/>
                </a:xfrm>
                <a:custGeom>
                  <a:avLst/>
                  <a:gdLst>
                    <a:gd name="connsiteX0" fmla="*/ 2994 w 2616"/>
                    <a:gd name="connsiteY0" fmla="*/ 1538 h 1368"/>
                    <a:gd name="connsiteX1" fmla="*/ 1731 w 2616"/>
                    <a:gd name="connsiteY1" fmla="*/ 697 h 1368"/>
                    <a:gd name="connsiteX2" fmla="*/ 393 w 2616"/>
                    <a:gd name="connsiteY2" fmla="*/ 1092 h 1368"/>
                    <a:gd name="connsiteX3" fmla="*/ 1434 w 2616"/>
                    <a:gd name="connsiteY3" fmla="*/ 2058 h 1368"/>
                  </a:gdLst>
                  <a:ahLst/>
                  <a:cxnLst>
                    <a:cxn ang="0">
                      <a:pos x="connsiteX0" y="connsiteY0"/>
                    </a:cxn>
                    <a:cxn ang="0">
                      <a:pos x="connsiteX1" y="connsiteY1"/>
                    </a:cxn>
                    <a:cxn ang="0">
                      <a:pos x="connsiteX2" y="connsiteY2"/>
                    </a:cxn>
                    <a:cxn ang="0">
                      <a:pos x="connsiteX3" y="connsiteY3"/>
                    </a:cxn>
                  </a:cxnLst>
                  <a:rect l="l" t="t" r="r" b="b"/>
                  <a:pathLst>
                    <a:path w="2616" h="1368">
                      <a:moveTo>
                        <a:pt x="2994" y="1538"/>
                      </a:moveTo>
                      <a:cubicBezTo>
                        <a:pt x="2572" y="1240"/>
                        <a:pt x="2126" y="771"/>
                        <a:pt x="1731" y="697"/>
                      </a:cubicBezTo>
                      <a:cubicBezTo>
                        <a:pt x="1251" y="656"/>
                        <a:pt x="774" y="797"/>
                        <a:pt x="393" y="1092"/>
                      </a:cubicBezTo>
                      <a:cubicBezTo>
                        <a:pt x="268" y="1166"/>
                        <a:pt x="937" y="1589"/>
                        <a:pt x="1434" y="205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6" name="Freeform 5375">
                  <a:extLst>
                    <a:ext uri="{FF2B5EF4-FFF2-40B4-BE49-F238E27FC236}">
                      <a16:creationId xmlns:a16="http://schemas.microsoft.com/office/drawing/2014/main" id="{2E8E5249-0BD1-CD98-175B-1D648CB38385}"/>
                    </a:ext>
                  </a:extLst>
                </p:cNvPr>
                <p:cNvSpPr/>
                <p:nvPr/>
              </p:nvSpPr>
              <p:spPr>
                <a:xfrm rot="-780000">
                  <a:off x="1817704" y="3996211"/>
                  <a:ext cx="2440" cy="1658"/>
                </a:xfrm>
                <a:custGeom>
                  <a:avLst/>
                  <a:gdLst>
                    <a:gd name="connsiteX0" fmla="*/ 2818 w 2440"/>
                    <a:gd name="connsiteY0" fmla="*/ 2017 h 1658"/>
                    <a:gd name="connsiteX1" fmla="*/ 1229 w 2440"/>
                    <a:gd name="connsiteY1" fmla="*/ 679 h 1658"/>
                    <a:gd name="connsiteX2" fmla="*/ 388 w 2440"/>
                    <a:gd name="connsiteY2" fmla="*/ 1371 h 1658"/>
                    <a:gd name="connsiteX3" fmla="*/ 1828 w 2440"/>
                    <a:gd name="connsiteY3" fmla="*/ 2338 h 1658"/>
                  </a:gdLst>
                  <a:ahLst/>
                  <a:cxnLst>
                    <a:cxn ang="0">
                      <a:pos x="connsiteX0" y="connsiteY0"/>
                    </a:cxn>
                    <a:cxn ang="0">
                      <a:pos x="connsiteX1" y="connsiteY1"/>
                    </a:cxn>
                    <a:cxn ang="0">
                      <a:pos x="connsiteX2" y="connsiteY2"/>
                    </a:cxn>
                    <a:cxn ang="0">
                      <a:pos x="connsiteX3" y="connsiteY3"/>
                    </a:cxn>
                  </a:cxnLst>
                  <a:rect l="l" t="t" r="r" b="b"/>
                  <a:pathLst>
                    <a:path w="2440" h="1658">
                      <a:moveTo>
                        <a:pt x="2818" y="2017"/>
                      </a:moveTo>
                      <a:cubicBezTo>
                        <a:pt x="2318" y="1537"/>
                        <a:pt x="1787" y="1090"/>
                        <a:pt x="1229" y="679"/>
                      </a:cubicBezTo>
                      <a:cubicBezTo>
                        <a:pt x="765" y="1051"/>
                        <a:pt x="300" y="1251"/>
                        <a:pt x="388" y="1371"/>
                      </a:cubicBezTo>
                      <a:cubicBezTo>
                        <a:pt x="819" y="1761"/>
                        <a:pt x="1304" y="2086"/>
                        <a:pt x="1828" y="23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7" name="Freeform 5376">
                  <a:extLst>
                    <a:ext uri="{FF2B5EF4-FFF2-40B4-BE49-F238E27FC236}">
                      <a16:creationId xmlns:a16="http://schemas.microsoft.com/office/drawing/2014/main" id="{BD2B4914-F3D3-C69E-8C64-98CDC4B8B0F4}"/>
                    </a:ext>
                  </a:extLst>
                </p:cNvPr>
                <p:cNvSpPr/>
                <p:nvPr/>
              </p:nvSpPr>
              <p:spPr>
                <a:xfrm rot="-780000">
                  <a:off x="1769187" y="3957791"/>
                  <a:ext cx="2875" cy="4086"/>
                </a:xfrm>
                <a:custGeom>
                  <a:avLst/>
                  <a:gdLst>
                    <a:gd name="connsiteX0" fmla="*/ 921 w 2875"/>
                    <a:gd name="connsiteY0" fmla="*/ 3056 h 4086"/>
                    <a:gd name="connsiteX1" fmla="*/ 1516 w 2875"/>
                    <a:gd name="connsiteY1" fmla="*/ 4743 h 4086"/>
                    <a:gd name="connsiteX2" fmla="*/ 2208 w 2875"/>
                    <a:gd name="connsiteY2" fmla="*/ 3302 h 4086"/>
                    <a:gd name="connsiteX3" fmla="*/ 2672 w 2875"/>
                    <a:gd name="connsiteY3" fmla="*/ 1741 h 4086"/>
                    <a:gd name="connsiteX4" fmla="*/ 3244 w 2875"/>
                    <a:gd name="connsiteY4" fmla="*/ 1072 h 4086"/>
                    <a:gd name="connsiteX5" fmla="*/ 3021 w 2875"/>
                    <a:gd name="connsiteY5" fmla="*/ 798 h 4086"/>
                    <a:gd name="connsiteX6" fmla="*/ 2895 w 2875"/>
                    <a:gd name="connsiteY6" fmla="*/ 673 h 4086"/>
                    <a:gd name="connsiteX7" fmla="*/ 2770 w 2875"/>
                    <a:gd name="connsiteY7" fmla="*/ 747 h 4086"/>
                    <a:gd name="connsiteX8" fmla="*/ 2347 w 2875"/>
                    <a:gd name="connsiteY8" fmla="*/ 993 h 4086"/>
                    <a:gd name="connsiteX9" fmla="*/ 1776 w 2875"/>
                    <a:gd name="connsiteY9" fmla="*/ 1193 h 4086"/>
                    <a:gd name="connsiteX10" fmla="*/ 1084 w 2875"/>
                    <a:gd name="connsiteY10" fmla="*/ 798 h 4086"/>
                    <a:gd name="connsiteX11" fmla="*/ 912 w 2875"/>
                    <a:gd name="connsiteY11" fmla="*/ 673 h 4086"/>
                    <a:gd name="connsiteX12" fmla="*/ 740 w 2875"/>
                    <a:gd name="connsiteY12" fmla="*/ 845 h 4086"/>
                    <a:gd name="connsiteX13" fmla="*/ 369 w 2875"/>
                    <a:gd name="connsiteY13" fmla="*/ 1309 h 4086"/>
                    <a:gd name="connsiteX14" fmla="*/ 666 w 2875"/>
                    <a:gd name="connsiteY14" fmla="*/ 1806 h 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75" h="4086">
                      <a:moveTo>
                        <a:pt x="921" y="3056"/>
                      </a:moveTo>
                      <a:cubicBezTo>
                        <a:pt x="993" y="3655"/>
                        <a:pt x="1196" y="4231"/>
                        <a:pt x="1516" y="4743"/>
                      </a:cubicBezTo>
                      <a:cubicBezTo>
                        <a:pt x="1664" y="4868"/>
                        <a:pt x="1911" y="4246"/>
                        <a:pt x="2208" y="3302"/>
                      </a:cubicBezTo>
                      <a:cubicBezTo>
                        <a:pt x="2357" y="2838"/>
                        <a:pt x="2505" y="2164"/>
                        <a:pt x="2672" y="1741"/>
                      </a:cubicBezTo>
                      <a:lnTo>
                        <a:pt x="3244" y="1072"/>
                      </a:lnTo>
                      <a:lnTo>
                        <a:pt x="3021" y="798"/>
                      </a:lnTo>
                      <a:lnTo>
                        <a:pt x="2895" y="673"/>
                      </a:lnTo>
                      <a:lnTo>
                        <a:pt x="2770" y="747"/>
                      </a:lnTo>
                      <a:lnTo>
                        <a:pt x="2347" y="993"/>
                      </a:lnTo>
                      <a:cubicBezTo>
                        <a:pt x="2073" y="1142"/>
                        <a:pt x="1883" y="1240"/>
                        <a:pt x="1776" y="1193"/>
                      </a:cubicBezTo>
                      <a:cubicBezTo>
                        <a:pt x="1518" y="1116"/>
                        <a:pt x="1281" y="981"/>
                        <a:pt x="1084" y="798"/>
                      </a:cubicBezTo>
                      <a:lnTo>
                        <a:pt x="912" y="673"/>
                      </a:lnTo>
                      <a:lnTo>
                        <a:pt x="740" y="845"/>
                      </a:lnTo>
                      <a:lnTo>
                        <a:pt x="369" y="1309"/>
                      </a:lnTo>
                      <a:cubicBezTo>
                        <a:pt x="489" y="1461"/>
                        <a:pt x="589" y="1628"/>
                        <a:pt x="666" y="180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8" name="Freeform 5377">
                  <a:extLst>
                    <a:ext uri="{FF2B5EF4-FFF2-40B4-BE49-F238E27FC236}">
                      <a16:creationId xmlns:a16="http://schemas.microsoft.com/office/drawing/2014/main" id="{8512DB0B-00FF-C9CA-2523-238BEB6C87DA}"/>
                    </a:ext>
                  </a:extLst>
                </p:cNvPr>
                <p:cNvSpPr/>
                <p:nvPr/>
              </p:nvSpPr>
              <p:spPr>
                <a:xfrm rot="-780000">
                  <a:off x="1781812" y="4044867"/>
                  <a:ext cx="2388" cy="1440"/>
                </a:xfrm>
                <a:custGeom>
                  <a:avLst/>
                  <a:gdLst>
                    <a:gd name="connsiteX0" fmla="*/ 1969 w 2388"/>
                    <a:gd name="connsiteY0" fmla="*/ 688 h 1440"/>
                    <a:gd name="connsiteX1" fmla="*/ 381 w 2388"/>
                    <a:gd name="connsiteY1" fmla="*/ 1334 h 1440"/>
                    <a:gd name="connsiteX2" fmla="*/ 1347 w 2388"/>
                    <a:gd name="connsiteY2" fmla="*/ 2128 h 1440"/>
                    <a:gd name="connsiteX3" fmla="*/ 2740 w 2388"/>
                    <a:gd name="connsiteY3" fmla="*/ 1664 h 1440"/>
                    <a:gd name="connsiteX4" fmla="*/ 1969 w 2388"/>
                    <a:gd name="connsiteY4" fmla="*/ 688 h 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 h="1440">
                      <a:moveTo>
                        <a:pt x="1969" y="688"/>
                      </a:moveTo>
                      <a:cubicBezTo>
                        <a:pt x="1203" y="985"/>
                        <a:pt x="576" y="1083"/>
                        <a:pt x="381" y="1334"/>
                      </a:cubicBezTo>
                      <a:cubicBezTo>
                        <a:pt x="283" y="1459"/>
                        <a:pt x="998" y="1854"/>
                        <a:pt x="1347" y="2128"/>
                      </a:cubicBezTo>
                      <a:cubicBezTo>
                        <a:pt x="1830" y="2038"/>
                        <a:pt x="2299" y="1882"/>
                        <a:pt x="2740" y="1664"/>
                      </a:cubicBezTo>
                      <a:cubicBezTo>
                        <a:pt x="2870" y="1557"/>
                        <a:pt x="2350" y="1185"/>
                        <a:pt x="1969" y="68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79" name="Freeform 5378">
                  <a:extLst>
                    <a:ext uri="{FF2B5EF4-FFF2-40B4-BE49-F238E27FC236}">
                      <a16:creationId xmlns:a16="http://schemas.microsoft.com/office/drawing/2014/main" id="{F31F1254-A87D-284D-CE34-481B8EDBDA8E}"/>
                    </a:ext>
                  </a:extLst>
                </p:cNvPr>
                <p:cNvSpPr/>
                <p:nvPr/>
              </p:nvSpPr>
              <p:spPr>
                <a:xfrm rot="-780000">
                  <a:off x="1840099" y="4042588"/>
                  <a:ext cx="2851" cy="1166"/>
                </a:xfrm>
                <a:custGeom>
                  <a:avLst/>
                  <a:gdLst>
                    <a:gd name="connsiteX0" fmla="*/ 2091 w 2851"/>
                    <a:gd name="connsiteY0" fmla="*/ 1840 h 1166"/>
                    <a:gd name="connsiteX1" fmla="*/ 3234 w 2851"/>
                    <a:gd name="connsiteY1" fmla="*/ 1594 h 1166"/>
                    <a:gd name="connsiteX2" fmla="*/ 2091 w 2851"/>
                    <a:gd name="connsiteY2" fmla="*/ 702 h 1166"/>
                    <a:gd name="connsiteX3" fmla="*/ 382 w 2851"/>
                    <a:gd name="connsiteY3" fmla="*/ 827 h 1166"/>
                    <a:gd name="connsiteX4" fmla="*/ 2091 w 2851"/>
                    <a:gd name="connsiteY4" fmla="*/ 1840 h 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 h="1166">
                      <a:moveTo>
                        <a:pt x="2091" y="1840"/>
                      </a:moveTo>
                      <a:cubicBezTo>
                        <a:pt x="2365" y="1915"/>
                        <a:pt x="2858" y="1668"/>
                        <a:pt x="3234" y="1594"/>
                      </a:cubicBezTo>
                      <a:cubicBezTo>
                        <a:pt x="2915" y="1225"/>
                        <a:pt x="2527" y="921"/>
                        <a:pt x="2091" y="702"/>
                      </a:cubicBezTo>
                      <a:cubicBezTo>
                        <a:pt x="1518" y="661"/>
                        <a:pt x="943" y="704"/>
                        <a:pt x="382" y="827"/>
                      </a:cubicBezTo>
                      <a:cubicBezTo>
                        <a:pt x="914" y="1225"/>
                        <a:pt x="1487" y="1564"/>
                        <a:pt x="2091" y="18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0" name="Freeform 5379">
                  <a:extLst>
                    <a:ext uri="{FF2B5EF4-FFF2-40B4-BE49-F238E27FC236}">
                      <a16:creationId xmlns:a16="http://schemas.microsoft.com/office/drawing/2014/main" id="{1AC6A2F0-B96D-AA4E-9FD8-B8EE2187C036}"/>
                    </a:ext>
                  </a:extLst>
                </p:cNvPr>
                <p:cNvSpPr/>
                <p:nvPr/>
              </p:nvSpPr>
              <p:spPr>
                <a:xfrm rot="-780000">
                  <a:off x="1791012" y="4008349"/>
                  <a:ext cx="3135" cy="1565"/>
                </a:xfrm>
                <a:custGeom>
                  <a:avLst/>
                  <a:gdLst>
                    <a:gd name="connsiteX0" fmla="*/ 3044 w 3135"/>
                    <a:gd name="connsiteY0" fmla="*/ 2247 h 1565"/>
                    <a:gd name="connsiteX1" fmla="*/ 3508 w 3135"/>
                    <a:gd name="connsiteY1" fmla="*/ 2001 h 1565"/>
                    <a:gd name="connsiteX2" fmla="*/ 1302 w 3135"/>
                    <a:gd name="connsiteY2" fmla="*/ 761 h 1565"/>
                    <a:gd name="connsiteX3" fmla="*/ 373 w 3135"/>
                    <a:gd name="connsiteY3" fmla="*/ 686 h 1565"/>
                    <a:gd name="connsiteX4" fmla="*/ 573 w 3135"/>
                    <a:gd name="connsiteY4" fmla="*/ 1230 h 1565"/>
                    <a:gd name="connsiteX5" fmla="*/ 3044 w 3135"/>
                    <a:gd name="connsiteY5" fmla="*/ 2247 h 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 h="1565">
                      <a:moveTo>
                        <a:pt x="3044" y="2247"/>
                      </a:moveTo>
                      <a:lnTo>
                        <a:pt x="3508" y="2001"/>
                      </a:lnTo>
                      <a:cubicBezTo>
                        <a:pt x="2788" y="1578"/>
                        <a:pt x="2068" y="1155"/>
                        <a:pt x="1302" y="761"/>
                      </a:cubicBezTo>
                      <a:cubicBezTo>
                        <a:pt x="997" y="695"/>
                        <a:pt x="684" y="670"/>
                        <a:pt x="373" y="686"/>
                      </a:cubicBezTo>
                      <a:cubicBezTo>
                        <a:pt x="424" y="886"/>
                        <a:pt x="350" y="1151"/>
                        <a:pt x="573" y="1230"/>
                      </a:cubicBezTo>
                      <a:cubicBezTo>
                        <a:pt x="1306" y="1602"/>
                        <a:pt x="2198" y="1927"/>
                        <a:pt x="3044" y="22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1" name="Freeform 5380">
                  <a:extLst>
                    <a:ext uri="{FF2B5EF4-FFF2-40B4-BE49-F238E27FC236}">
                      <a16:creationId xmlns:a16="http://schemas.microsoft.com/office/drawing/2014/main" id="{87DA29FE-2AFF-0E41-2836-321A5F379F72}"/>
                    </a:ext>
                  </a:extLst>
                </p:cNvPr>
                <p:cNvSpPr/>
                <p:nvPr/>
              </p:nvSpPr>
              <p:spPr>
                <a:xfrm rot="-780000">
                  <a:off x="1795637" y="4097749"/>
                  <a:ext cx="1611" cy="863"/>
                </a:xfrm>
                <a:custGeom>
                  <a:avLst/>
                  <a:gdLst>
                    <a:gd name="connsiteX0" fmla="*/ 1986 w 1611"/>
                    <a:gd name="connsiteY0" fmla="*/ 1114 h 863"/>
                    <a:gd name="connsiteX1" fmla="*/ 1266 w 1611"/>
                    <a:gd name="connsiteY1" fmla="*/ 719 h 863"/>
                    <a:gd name="connsiteX2" fmla="*/ 375 w 1611"/>
                    <a:gd name="connsiteY2" fmla="*/ 891 h 863"/>
                    <a:gd name="connsiteX3" fmla="*/ 872 w 1611"/>
                    <a:gd name="connsiteY3" fmla="*/ 1560 h 863"/>
                  </a:gdLst>
                  <a:ahLst/>
                  <a:cxnLst>
                    <a:cxn ang="0">
                      <a:pos x="connsiteX0" y="connsiteY0"/>
                    </a:cxn>
                    <a:cxn ang="0">
                      <a:pos x="connsiteX1" y="connsiteY1"/>
                    </a:cxn>
                    <a:cxn ang="0">
                      <a:pos x="connsiteX2" y="connsiteY2"/>
                    </a:cxn>
                    <a:cxn ang="0">
                      <a:pos x="connsiteX3" y="connsiteY3"/>
                    </a:cxn>
                  </a:cxnLst>
                  <a:rect l="l" t="t" r="r" b="b"/>
                  <a:pathLst>
                    <a:path w="1611" h="863">
                      <a:moveTo>
                        <a:pt x="1986" y="1114"/>
                      </a:moveTo>
                      <a:cubicBezTo>
                        <a:pt x="1763" y="955"/>
                        <a:pt x="1521" y="822"/>
                        <a:pt x="1266" y="719"/>
                      </a:cubicBezTo>
                      <a:cubicBezTo>
                        <a:pt x="1094" y="645"/>
                        <a:pt x="375" y="771"/>
                        <a:pt x="375" y="891"/>
                      </a:cubicBezTo>
                      <a:cubicBezTo>
                        <a:pt x="375" y="1012"/>
                        <a:pt x="649" y="1356"/>
                        <a:pt x="872" y="156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2" name="Freeform 5381">
                  <a:extLst>
                    <a:ext uri="{FF2B5EF4-FFF2-40B4-BE49-F238E27FC236}">
                      <a16:creationId xmlns:a16="http://schemas.microsoft.com/office/drawing/2014/main" id="{69FA91D6-413C-5CEA-DBC6-22E4B46F80FF}"/>
                    </a:ext>
                  </a:extLst>
                </p:cNvPr>
                <p:cNvSpPr/>
                <p:nvPr/>
              </p:nvSpPr>
              <p:spPr>
                <a:xfrm rot="-780000">
                  <a:off x="1826646" y="4007198"/>
                  <a:ext cx="2333" cy="1198"/>
                </a:xfrm>
                <a:custGeom>
                  <a:avLst/>
                  <a:gdLst>
                    <a:gd name="connsiteX0" fmla="*/ 1536 w 2333"/>
                    <a:gd name="connsiteY0" fmla="*/ 1856 h 1198"/>
                    <a:gd name="connsiteX1" fmla="*/ 2702 w 2333"/>
                    <a:gd name="connsiteY1" fmla="*/ 1610 h 1198"/>
                    <a:gd name="connsiteX2" fmla="*/ 1773 w 2333"/>
                    <a:gd name="connsiteY2" fmla="*/ 681 h 1198"/>
                    <a:gd name="connsiteX3" fmla="*/ 379 w 2333"/>
                    <a:gd name="connsiteY3" fmla="*/ 1225 h 1198"/>
                    <a:gd name="connsiteX4" fmla="*/ 1536 w 2333"/>
                    <a:gd name="connsiteY4" fmla="*/ 1856 h 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 h="1198">
                      <a:moveTo>
                        <a:pt x="1536" y="1856"/>
                      </a:moveTo>
                      <a:cubicBezTo>
                        <a:pt x="1942" y="1926"/>
                        <a:pt x="2359" y="1838"/>
                        <a:pt x="2702" y="1610"/>
                      </a:cubicBezTo>
                      <a:cubicBezTo>
                        <a:pt x="2799" y="1485"/>
                        <a:pt x="2237" y="1146"/>
                        <a:pt x="1773" y="681"/>
                      </a:cubicBezTo>
                      <a:lnTo>
                        <a:pt x="379" y="1225"/>
                      </a:lnTo>
                      <a:cubicBezTo>
                        <a:pt x="731" y="1492"/>
                        <a:pt x="1121" y="1704"/>
                        <a:pt x="1536" y="18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3" name="Freeform 5382">
                  <a:extLst>
                    <a:ext uri="{FF2B5EF4-FFF2-40B4-BE49-F238E27FC236}">
                      <a16:creationId xmlns:a16="http://schemas.microsoft.com/office/drawing/2014/main" id="{CF0EF600-8237-DA81-2CA6-63E5EEE62C86}"/>
                    </a:ext>
                  </a:extLst>
                </p:cNvPr>
                <p:cNvSpPr/>
                <p:nvPr/>
              </p:nvSpPr>
              <p:spPr>
                <a:xfrm rot="-780000">
                  <a:off x="1810578" y="3954720"/>
                  <a:ext cx="1386" cy="2132"/>
                </a:xfrm>
                <a:custGeom>
                  <a:avLst/>
                  <a:gdLst>
                    <a:gd name="connsiteX0" fmla="*/ 376 w 1386"/>
                    <a:gd name="connsiteY0" fmla="*/ 672 h 2132"/>
                    <a:gd name="connsiteX1" fmla="*/ 450 w 1386"/>
                    <a:gd name="connsiteY1" fmla="*/ 1541 h 2132"/>
                    <a:gd name="connsiteX2" fmla="*/ 1542 w 1386"/>
                    <a:gd name="connsiteY2" fmla="*/ 2804 h 2132"/>
                    <a:gd name="connsiteX3" fmla="*/ 376 w 1386"/>
                    <a:gd name="connsiteY3" fmla="*/ 672 h 2132"/>
                  </a:gdLst>
                  <a:ahLst/>
                  <a:cxnLst>
                    <a:cxn ang="0">
                      <a:pos x="connsiteX0" y="connsiteY0"/>
                    </a:cxn>
                    <a:cxn ang="0">
                      <a:pos x="connsiteX1" y="connsiteY1"/>
                    </a:cxn>
                    <a:cxn ang="0">
                      <a:pos x="connsiteX2" y="connsiteY2"/>
                    </a:cxn>
                    <a:cxn ang="0">
                      <a:pos x="connsiteX3" y="connsiteY3"/>
                    </a:cxn>
                  </a:cxnLst>
                  <a:rect l="l" t="t" r="r" b="b"/>
                  <a:pathLst>
                    <a:path w="1386" h="2132">
                      <a:moveTo>
                        <a:pt x="376" y="672"/>
                      </a:moveTo>
                      <a:cubicBezTo>
                        <a:pt x="424" y="959"/>
                        <a:pt x="449" y="1249"/>
                        <a:pt x="450" y="1541"/>
                      </a:cubicBezTo>
                      <a:lnTo>
                        <a:pt x="1542" y="2804"/>
                      </a:lnTo>
                      <a:cubicBezTo>
                        <a:pt x="2080" y="1661"/>
                        <a:pt x="1611" y="918"/>
                        <a:pt x="376" y="67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4" name="Freeform 5383">
                  <a:extLst>
                    <a:ext uri="{FF2B5EF4-FFF2-40B4-BE49-F238E27FC236}">
                      <a16:creationId xmlns:a16="http://schemas.microsoft.com/office/drawing/2014/main" id="{C083EE53-19D5-4ABE-6C77-20A424D6B3DF}"/>
                    </a:ext>
                  </a:extLst>
                </p:cNvPr>
                <p:cNvSpPr/>
                <p:nvPr/>
              </p:nvSpPr>
              <p:spPr>
                <a:xfrm rot="-780000">
                  <a:off x="1809704" y="3954873"/>
                  <a:ext cx="817" cy="966"/>
                </a:xfrm>
                <a:custGeom>
                  <a:avLst/>
                  <a:gdLst>
                    <a:gd name="connsiteX0" fmla="*/ 376 w 817"/>
                    <a:gd name="connsiteY0" fmla="*/ 672 h 966"/>
                    <a:gd name="connsiteX1" fmla="*/ 1193 w 817"/>
                    <a:gd name="connsiteY1" fmla="*/ 1638 h 966"/>
                    <a:gd name="connsiteX2" fmla="*/ 1119 w 817"/>
                    <a:gd name="connsiteY2" fmla="*/ 769 h 966"/>
                    <a:gd name="connsiteX3" fmla="*/ 376 w 817"/>
                    <a:gd name="connsiteY3" fmla="*/ 672 h 966"/>
                  </a:gdLst>
                  <a:ahLst/>
                  <a:cxnLst>
                    <a:cxn ang="0">
                      <a:pos x="connsiteX0" y="connsiteY0"/>
                    </a:cxn>
                    <a:cxn ang="0">
                      <a:pos x="connsiteX1" y="connsiteY1"/>
                    </a:cxn>
                    <a:cxn ang="0">
                      <a:pos x="connsiteX2" y="connsiteY2"/>
                    </a:cxn>
                    <a:cxn ang="0">
                      <a:pos x="connsiteX3" y="connsiteY3"/>
                    </a:cxn>
                  </a:cxnLst>
                  <a:rect l="l" t="t" r="r" b="b"/>
                  <a:pathLst>
                    <a:path w="817" h="966">
                      <a:moveTo>
                        <a:pt x="376" y="672"/>
                      </a:moveTo>
                      <a:lnTo>
                        <a:pt x="1193" y="1638"/>
                      </a:lnTo>
                      <a:cubicBezTo>
                        <a:pt x="1192" y="1347"/>
                        <a:pt x="1167" y="1057"/>
                        <a:pt x="1119" y="769"/>
                      </a:cubicBezTo>
                      <a:cubicBezTo>
                        <a:pt x="873" y="722"/>
                        <a:pt x="625" y="689"/>
                        <a:pt x="376" y="67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5" name="Freeform 5384">
                  <a:extLst>
                    <a:ext uri="{FF2B5EF4-FFF2-40B4-BE49-F238E27FC236}">
                      <a16:creationId xmlns:a16="http://schemas.microsoft.com/office/drawing/2014/main" id="{A5181558-E275-DA93-6FB8-FBA37BCE611E}"/>
                    </a:ext>
                  </a:extLst>
                </p:cNvPr>
                <p:cNvSpPr/>
                <p:nvPr/>
              </p:nvSpPr>
              <p:spPr>
                <a:xfrm rot="-780000">
                  <a:off x="1839797" y="4052263"/>
                  <a:ext cx="2023" cy="1561"/>
                </a:xfrm>
                <a:custGeom>
                  <a:avLst/>
                  <a:gdLst>
                    <a:gd name="connsiteX0" fmla="*/ 382 w 2023"/>
                    <a:gd name="connsiteY0" fmla="*/ 689 h 1561"/>
                    <a:gd name="connsiteX1" fmla="*/ 2314 w 2023"/>
                    <a:gd name="connsiteY1" fmla="*/ 2250 h 1561"/>
                    <a:gd name="connsiteX2" fmla="*/ 382 w 2023"/>
                    <a:gd name="connsiteY2" fmla="*/ 689 h 1561"/>
                  </a:gdLst>
                  <a:ahLst/>
                  <a:cxnLst>
                    <a:cxn ang="0">
                      <a:pos x="connsiteX0" y="connsiteY0"/>
                    </a:cxn>
                    <a:cxn ang="0">
                      <a:pos x="connsiteX1" y="connsiteY1"/>
                    </a:cxn>
                    <a:cxn ang="0">
                      <a:pos x="connsiteX2" y="connsiteY2"/>
                    </a:cxn>
                  </a:cxnLst>
                  <a:rect l="l" t="t" r="r" b="b"/>
                  <a:pathLst>
                    <a:path w="2023" h="1561">
                      <a:moveTo>
                        <a:pt x="382" y="689"/>
                      </a:moveTo>
                      <a:lnTo>
                        <a:pt x="2314" y="2250"/>
                      </a:lnTo>
                      <a:cubicBezTo>
                        <a:pt x="2639" y="1232"/>
                        <a:pt x="2119" y="786"/>
                        <a:pt x="382" y="68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6" name="Freeform 5385">
                  <a:extLst>
                    <a:ext uri="{FF2B5EF4-FFF2-40B4-BE49-F238E27FC236}">
                      <a16:creationId xmlns:a16="http://schemas.microsoft.com/office/drawing/2014/main" id="{CBEC464C-6171-97BD-8495-8B06F8BC8380}"/>
                    </a:ext>
                  </a:extLst>
                </p:cNvPr>
                <p:cNvSpPr/>
                <p:nvPr/>
              </p:nvSpPr>
              <p:spPr>
                <a:xfrm rot="-780000">
                  <a:off x="1878044" y="3904652"/>
                  <a:ext cx="8392" cy="15950"/>
                </a:xfrm>
                <a:custGeom>
                  <a:avLst/>
                  <a:gdLst>
                    <a:gd name="connsiteX0" fmla="*/ 8199 w 8392"/>
                    <a:gd name="connsiteY0" fmla="*/ 7766 h 15950"/>
                    <a:gd name="connsiteX1" fmla="*/ 7057 w 8392"/>
                    <a:gd name="connsiteY1" fmla="*/ 6837 h 15950"/>
                    <a:gd name="connsiteX2" fmla="*/ 6314 w 8392"/>
                    <a:gd name="connsiteY2" fmla="*/ 6763 h 15950"/>
                    <a:gd name="connsiteX3" fmla="*/ 4976 w 8392"/>
                    <a:gd name="connsiteY3" fmla="*/ 6442 h 15950"/>
                    <a:gd name="connsiteX4" fmla="*/ 4730 w 8392"/>
                    <a:gd name="connsiteY4" fmla="*/ 5048 h 15950"/>
                    <a:gd name="connsiteX5" fmla="*/ 5659 w 8392"/>
                    <a:gd name="connsiteY5" fmla="*/ 4082 h 15950"/>
                    <a:gd name="connsiteX6" fmla="*/ 4544 w 8392"/>
                    <a:gd name="connsiteY6" fmla="*/ 1429 h 15950"/>
                    <a:gd name="connsiteX7" fmla="*/ 4149 w 8392"/>
                    <a:gd name="connsiteY7" fmla="*/ 662 h 15950"/>
                    <a:gd name="connsiteX8" fmla="*/ 4075 w 8392"/>
                    <a:gd name="connsiteY8" fmla="*/ 862 h 15950"/>
                    <a:gd name="connsiteX9" fmla="*/ 405 w 8392"/>
                    <a:gd name="connsiteY9" fmla="*/ 7237 h 15950"/>
                    <a:gd name="connsiteX10" fmla="*/ 503 w 8392"/>
                    <a:gd name="connsiteY10" fmla="*/ 10489 h 15950"/>
                    <a:gd name="connsiteX11" fmla="*/ 3178 w 8392"/>
                    <a:gd name="connsiteY11" fmla="*/ 16613 h 15950"/>
                    <a:gd name="connsiteX12" fmla="*/ 8780 w 8392"/>
                    <a:gd name="connsiteY12" fmla="*/ 7836 h 15950"/>
                    <a:gd name="connsiteX13" fmla="*/ 8199 w 8392"/>
                    <a:gd name="connsiteY13" fmla="*/ 7766 h 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2" h="15950">
                      <a:moveTo>
                        <a:pt x="8199" y="7766"/>
                      </a:moveTo>
                      <a:cubicBezTo>
                        <a:pt x="7750" y="7552"/>
                        <a:pt x="7358" y="7234"/>
                        <a:pt x="7057" y="6837"/>
                      </a:cubicBezTo>
                      <a:lnTo>
                        <a:pt x="6314" y="6763"/>
                      </a:lnTo>
                      <a:cubicBezTo>
                        <a:pt x="5849" y="6665"/>
                        <a:pt x="5422" y="6540"/>
                        <a:pt x="4976" y="6442"/>
                      </a:cubicBezTo>
                      <a:cubicBezTo>
                        <a:pt x="4047" y="6196"/>
                        <a:pt x="3959" y="5722"/>
                        <a:pt x="4730" y="5048"/>
                      </a:cubicBezTo>
                      <a:cubicBezTo>
                        <a:pt x="5050" y="4751"/>
                        <a:pt x="5375" y="4403"/>
                        <a:pt x="5659" y="4082"/>
                      </a:cubicBezTo>
                      <a:cubicBezTo>
                        <a:pt x="5310" y="3190"/>
                        <a:pt x="4967" y="2298"/>
                        <a:pt x="4544" y="1429"/>
                      </a:cubicBezTo>
                      <a:lnTo>
                        <a:pt x="4149" y="662"/>
                      </a:lnTo>
                      <a:lnTo>
                        <a:pt x="4075" y="862"/>
                      </a:lnTo>
                      <a:cubicBezTo>
                        <a:pt x="3143" y="3142"/>
                        <a:pt x="1909" y="5286"/>
                        <a:pt x="405" y="7237"/>
                      </a:cubicBezTo>
                      <a:cubicBezTo>
                        <a:pt x="683" y="8300"/>
                        <a:pt x="716" y="9412"/>
                        <a:pt x="503" y="10489"/>
                      </a:cubicBezTo>
                      <a:cubicBezTo>
                        <a:pt x="18" y="12890"/>
                        <a:pt x="1087" y="15338"/>
                        <a:pt x="3178" y="16613"/>
                      </a:cubicBezTo>
                      <a:cubicBezTo>
                        <a:pt x="5262" y="13832"/>
                        <a:pt x="7135" y="10898"/>
                        <a:pt x="8780" y="7836"/>
                      </a:cubicBezTo>
                      <a:cubicBezTo>
                        <a:pt x="8584" y="7858"/>
                        <a:pt x="8385" y="7834"/>
                        <a:pt x="8199" y="77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7" name="Freeform 5386">
                  <a:extLst>
                    <a:ext uri="{FF2B5EF4-FFF2-40B4-BE49-F238E27FC236}">
                      <a16:creationId xmlns:a16="http://schemas.microsoft.com/office/drawing/2014/main" id="{6F347994-CDF5-BE66-A2F1-59509840CC83}"/>
                    </a:ext>
                  </a:extLst>
                </p:cNvPr>
                <p:cNvSpPr/>
                <p:nvPr/>
              </p:nvSpPr>
              <p:spPr>
                <a:xfrm rot="-780000">
                  <a:off x="1779322" y="3883570"/>
                  <a:ext cx="10831" cy="12294"/>
                </a:xfrm>
                <a:custGeom>
                  <a:avLst/>
                  <a:gdLst>
                    <a:gd name="connsiteX0" fmla="*/ 10830 w 10831"/>
                    <a:gd name="connsiteY0" fmla="*/ 7821 h 12294"/>
                    <a:gd name="connsiteX1" fmla="*/ 11201 w 10831"/>
                    <a:gd name="connsiteY1" fmla="*/ 5317 h 12294"/>
                    <a:gd name="connsiteX2" fmla="*/ 9241 w 10831"/>
                    <a:gd name="connsiteY2" fmla="*/ 4253 h 12294"/>
                    <a:gd name="connsiteX3" fmla="*/ 6120 w 10831"/>
                    <a:gd name="connsiteY3" fmla="*/ 1929 h 12294"/>
                    <a:gd name="connsiteX4" fmla="*/ 1113 w 10831"/>
                    <a:gd name="connsiteY4" fmla="*/ 1758 h 12294"/>
                    <a:gd name="connsiteX5" fmla="*/ 370 w 10831"/>
                    <a:gd name="connsiteY5" fmla="*/ 2180 h 12294"/>
                    <a:gd name="connsiteX6" fmla="*/ 644 w 10831"/>
                    <a:gd name="connsiteY6" fmla="*/ 3472 h 12294"/>
                    <a:gd name="connsiteX7" fmla="*/ 816 w 10831"/>
                    <a:gd name="connsiteY7" fmla="*/ 3421 h 12294"/>
                    <a:gd name="connsiteX8" fmla="*/ 3668 w 10831"/>
                    <a:gd name="connsiteY8" fmla="*/ 3249 h 12294"/>
                    <a:gd name="connsiteX9" fmla="*/ 5033 w 10831"/>
                    <a:gd name="connsiteY9" fmla="*/ 5902 h 12294"/>
                    <a:gd name="connsiteX10" fmla="*/ 4759 w 10831"/>
                    <a:gd name="connsiteY10" fmla="*/ 7909 h 12294"/>
                    <a:gd name="connsiteX11" fmla="*/ 4931 w 10831"/>
                    <a:gd name="connsiteY11" fmla="*/ 10985 h 12294"/>
                    <a:gd name="connsiteX12" fmla="*/ 6222 w 10831"/>
                    <a:gd name="connsiteY12" fmla="*/ 12225 h 12294"/>
                    <a:gd name="connsiteX13" fmla="*/ 8545 w 10831"/>
                    <a:gd name="connsiteY13" fmla="*/ 12690 h 12294"/>
                    <a:gd name="connsiteX14" fmla="*/ 10328 w 10831"/>
                    <a:gd name="connsiteY14" fmla="*/ 11324 h 12294"/>
                    <a:gd name="connsiteX15" fmla="*/ 10830 w 10831"/>
                    <a:gd name="connsiteY15" fmla="*/ 7821 h 1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1" h="12294">
                      <a:moveTo>
                        <a:pt x="10830" y="7821"/>
                      </a:moveTo>
                      <a:cubicBezTo>
                        <a:pt x="10640" y="6969"/>
                        <a:pt x="10773" y="6077"/>
                        <a:pt x="11201" y="5317"/>
                      </a:cubicBezTo>
                      <a:cubicBezTo>
                        <a:pt x="10490" y="5080"/>
                        <a:pt x="9827" y="4720"/>
                        <a:pt x="9241" y="4253"/>
                      </a:cubicBezTo>
                      <a:cubicBezTo>
                        <a:pt x="8224" y="3458"/>
                        <a:pt x="7207" y="2640"/>
                        <a:pt x="6120" y="1929"/>
                      </a:cubicBezTo>
                      <a:cubicBezTo>
                        <a:pt x="3542" y="266"/>
                        <a:pt x="2869" y="266"/>
                        <a:pt x="1113" y="1758"/>
                      </a:cubicBezTo>
                      <a:cubicBezTo>
                        <a:pt x="880" y="1923"/>
                        <a:pt x="631" y="2065"/>
                        <a:pt x="370" y="2180"/>
                      </a:cubicBezTo>
                      <a:cubicBezTo>
                        <a:pt x="444" y="2603"/>
                        <a:pt x="542" y="3049"/>
                        <a:pt x="644" y="3472"/>
                      </a:cubicBezTo>
                      <a:lnTo>
                        <a:pt x="816" y="3421"/>
                      </a:lnTo>
                      <a:cubicBezTo>
                        <a:pt x="1745" y="3175"/>
                        <a:pt x="3022" y="2849"/>
                        <a:pt x="3668" y="3249"/>
                      </a:cubicBezTo>
                      <a:cubicBezTo>
                        <a:pt x="4398" y="3962"/>
                        <a:pt x="4877" y="4893"/>
                        <a:pt x="5033" y="5902"/>
                      </a:cubicBezTo>
                      <a:cubicBezTo>
                        <a:pt x="5182" y="6520"/>
                        <a:pt x="4759" y="7240"/>
                        <a:pt x="4759" y="7909"/>
                      </a:cubicBezTo>
                      <a:cubicBezTo>
                        <a:pt x="4601" y="8935"/>
                        <a:pt x="4660" y="9983"/>
                        <a:pt x="4931" y="10985"/>
                      </a:cubicBezTo>
                      <a:cubicBezTo>
                        <a:pt x="5330" y="11430"/>
                        <a:pt x="5762" y="11844"/>
                        <a:pt x="6222" y="12225"/>
                      </a:cubicBezTo>
                      <a:cubicBezTo>
                        <a:pt x="7091" y="12946"/>
                        <a:pt x="7857" y="13192"/>
                        <a:pt x="8545" y="12690"/>
                      </a:cubicBezTo>
                      <a:cubicBezTo>
                        <a:pt x="9232" y="12188"/>
                        <a:pt x="9762" y="11761"/>
                        <a:pt x="10328" y="11324"/>
                      </a:cubicBezTo>
                      <a:cubicBezTo>
                        <a:pt x="11097" y="10325"/>
                        <a:pt x="11287" y="8996"/>
                        <a:pt x="10830" y="782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8" name="Freeform 5387">
                  <a:extLst>
                    <a:ext uri="{FF2B5EF4-FFF2-40B4-BE49-F238E27FC236}">
                      <a16:creationId xmlns:a16="http://schemas.microsoft.com/office/drawing/2014/main" id="{7B0E2F64-17A4-043D-5F6E-039B87774798}"/>
                    </a:ext>
                  </a:extLst>
                </p:cNvPr>
                <p:cNvSpPr/>
                <p:nvPr/>
              </p:nvSpPr>
              <p:spPr>
                <a:xfrm rot="-780000">
                  <a:off x="1815968" y="3860774"/>
                  <a:ext cx="23" cy="766"/>
                </a:xfrm>
                <a:custGeom>
                  <a:avLst/>
                  <a:gdLst>
                    <a:gd name="connsiteX0" fmla="*/ 399 w 23"/>
                    <a:gd name="connsiteY0" fmla="*/ 655 h 766"/>
                    <a:gd name="connsiteX1" fmla="*/ 376 w 23"/>
                    <a:gd name="connsiteY1" fmla="*/ 1422 h 766"/>
                    <a:gd name="connsiteX2" fmla="*/ 399 w 23"/>
                    <a:gd name="connsiteY2" fmla="*/ 655 h 766"/>
                  </a:gdLst>
                  <a:ahLst/>
                  <a:cxnLst>
                    <a:cxn ang="0">
                      <a:pos x="connsiteX0" y="connsiteY0"/>
                    </a:cxn>
                    <a:cxn ang="0">
                      <a:pos x="connsiteX1" y="connsiteY1"/>
                    </a:cxn>
                    <a:cxn ang="0">
                      <a:pos x="connsiteX2" y="connsiteY2"/>
                    </a:cxn>
                  </a:cxnLst>
                  <a:rect l="l" t="t" r="r" b="b"/>
                  <a:pathLst>
                    <a:path w="23" h="766">
                      <a:moveTo>
                        <a:pt x="399" y="655"/>
                      </a:moveTo>
                      <a:cubicBezTo>
                        <a:pt x="376" y="902"/>
                        <a:pt x="376" y="1152"/>
                        <a:pt x="376" y="1422"/>
                      </a:cubicBezTo>
                      <a:cubicBezTo>
                        <a:pt x="376" y="1152"/>
                        <a:pt x="376" y="902"/>
                        <a:pt x="399" y="65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89" name="Freeform 5388">
                  <a:extLst>
                    <a:ext uri="{FF2B5EF4-FFF2-40B4-BE49-F238E27FC236}">
                      <a16:creationId xmlns:a16="http://schemas.microsoft.com/office/drawing/2014/main" id="{7E5BD8D0-FECB-FBCC-A88F-093A863753E2}"/>
                    </a:ext>
                  </a:extLst>
                </p:cNvPr>
                <p:cNvSpPr/>
                <p:nvPr/>
              </p:nvSpPr>
              <p:spPr>
                <a:xfrm rot="-780000">
                  <a:off x="1840917" y="3842817"/>
                  <a:ext cx="6646" cy="6541"/>
                </a:xfrm>
                <a:custGeom>
                  <a:avLst/>
                  <a:gdLst>
                    <a:gd name="connsiteX0" fmla="*/ 380 w 6646"/>
                    <a:gd name="connsiteY0" fmla="*/ 5976 h 6541"/>
                    <a:gd name="connsiteX1" fmla="*/ 5090 w 6646"/>
                    <a:gd name="connsiteY1" fmla="*/ 7194 h 6541"/>
                    <a:gd name="connsiteX2" fmla="*/ 6233 w 6646"/>
                    <a:gd name="connsiteY2" fmla="*/ 3695 h 6541"/>
                    <a:gd name="connsiteX3" fmla="*/ 7027 w 6646"/>
                    <a:gd name="connsiteY3" fmla="*/ 2975 h 6541"/>
                    <a:gd name="connsiteX4" fmla="*/ 5118 w 6646"/>
                    <a:gd name="connsiteY4" fmla="*/ 652 h 6541"/>
                    <a:gd name="connsiteX5" fmla="*/ 2517 w 6646"/>
                    <a:gd name="connsiteY5" fmla="*/ 4322 h 6541"/>
                    <a:gd name="connsiteX6" fmla="*/ 380 w 6646"/>
                    <a:gd name="connsiteY6" fmla="*/ 5976 h 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6" h="6541">
                      <a:moveTo>
                        <a:pt x="380" y="5976"/>
                      </a:moveTo>
                      <a:cubicBezTo>
                        <a:pt x="1969" y="6325"/>
                        <a:pt x="3529" y="6743"/>
                        <a:pt x="5090" y="7194"/>
                      </a:cubicBezTo>
                      <a:cubicBezTo>
                        <a:pt x="5061" y="5931"/>
                        <a:pt x="5464" y="4697"/>
                        <a:pt x="6233" y="3695"/>
                      </a:cubicBezTo>
                      <a:cubicBezTo>
                        <a:pt x="6459" y="3416"/>
                        <a:pt x="6727" y="3173"/>
                        <a:pt x="7027" y="2975"/>
                      </a:cubicBezTo>
                      <a:cubicBezTo>
                        <a:pt x="6075" y="2526"/>
                        <a:pt x="5374" y="1674"/>
                        <a:pt x="5118" y="652"/>
                      </a:cubicBezTo>
                      <a:cubicBezTo>
                        <a:pt x="4523" y="2048"/>
                        <a:pt x="3636" y="3299"/>
                        <a:pt x="2517" y="4322"/>
                      </a:cubicBezTo>
                      <a:cubicBezTo>
                        <a:pt x="1820" y="4922"/>
                        <a:pt x="1100" y="5465"/>
                        <a:pt x="380" y="59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0" name="Freeform 5389">
                  <a:extLst>
                    <a:ext uri="{FF2B5EF4-FFF2-40B4-BE49-F238E27FC236}">
                      <a16:creationId xmlns:a16="http://schemas.microsoft.com/office/drawing/2014/main" id="{20F400E3-F6A4-53DF-8903-C7D81EF37C01}"/>
                    </a:ext>
                  </a:extLst>
                </p:cNvPr>
                <p:cNvSpPr/>
                <p:nvPr/>
              </p:nvSpPr>
              <p:spPr>
                <a:xfrm rot="-780000">
                  <a:off x="1840319" y="3839887"/>
                  <a:ext cx="44193" cy="55740"/>
                </a:xfrm>
                <a:custGeom>
                  <a:avLst/>
                  <a:gdLst>
                    <a:gd name="connsiteX0" fmla="*/ 26002 w 44193"/>
                    <a:gd name="connsiteY0" fmla="*/ 6784 h 55740"/>
                    <a:gd name="connsiteX1" fmla="*/ 27688 w 44193"/>
                    <a:gd name="connsiteY1" fmla="*/ 7249 h 55740"/>
                    <a:gd name="connsiteX2" fmla="*/ 27836 w 44193"/>
                    <a:gd name="connsiteY2" fmla="*/ 7323 h 55740"/>
                    <a:gd name="connsiteX3" fmla="*/ 28877 w 44193"/>
                    <a:gd name="connsiteY3" fmla="*/ 6826 h 55740"/>
                    <a:gd name="connsiteX4" fmla="*/ 30735 w 44193"/>
                    <a:gd name="connsiteY4" fmla="*/ 11389 h 55740"/>
                    <a:gd name="connsiteX5" fmla="*/ 30688 w 44193"/>
                    <a:gd name="connsiteY5" fmla="*/ 11430 h 55740"/>
                    <a:gd name="connsiteX6" fmla="*/ 29323 w 44193"/>
                    <a:gd name="connsiteY6" fmla="*/ 11853 h 55740"/>
                    <a:gd name="connsiteX7" fmla="*/ 28988 w 44193"/>
                    <a:gd name="connsiteY7" fmla="*/ 11853 h 55740"/>
                    <a:gd name="connsiteX8" fmla="*/ 29829 w 44193"/>
                    <a:gd name="connsiteY8" fmla="*/ 15798 h 55740"/>
                    <a:gd name="connsiteX9" fmla="*/ 30126 w 44193"/>
                    <a:gd name="connsiteY9" fmla="*/ 16118 h 55740"/>
                    <a:gd name="connsiteX10" fmla="*/ 30275 w 44193"/>
                    <a:gd name="connsiteY10" fmla="*/ 24054 h 55740"/>
                    <a:gd name="connsiteX11" fmla="*/ 29731 w 44193"/>
                    <a:gd name="connsiteY11" fmla="*/ 25666 h 55740"/>
                    <a:gd name="connsiteX12" fmla="*/ 28937 w 44193"/>
                    <a:gd name="connsiteY12" fmla="*/ 25202 h 55740"/>
                    <a:gd name="connsiteX13" fmla="*/ 27897 w 44193"/>
                    <a:gd name="connsiteY13" fmla="*/ 21977 h 55740"/>
                    <a:gd name="connsiteX14" fmla="*/ 25839 w 44193"/>
                    <a:gd name="connsiteY14" fmla="*/ 23343 h 55740"/>
                    <a:gd name="connsiteX15" fmla="*/ 25830 w 44193"/>
                    <a:gd name="connsiteY15" fmla="*/ 23343 h 55740"/>
                    <a:gd name="connsiteX16" fmla="*/ 21835 w 44193"/>
                    <a:gd name="connsiteY16" fmla="*/ 22117 h 55740"/>
                    <a:gd name="connsiteX17" fmla="*/ 20149 w 44193"/>
                    <a:gd name="connsiteY17" fmla="*/ 25341 h 55740"/>
                    <a:gd name="connsiteX18" fmla="*/ 20470 w 44193"/>
                    <a:gd name="connsiteY18" fmla="*/ 27176 h 55740"/>
                    <a:gd name="connsiteX19" fmla="*/ 20321 w 44193"/>
                    <a:gd name="connsiteY19" fmla="*/ 29458 h 55740"/>
                    <a:gd name="connsiteX20" fmla="*/ 18463 w 44193"/>
                    <a:gd name="connsiteY20" fmla="*/ 27994 h 55740"/>
                    <a:gd name="connsiteX21" fmla="*/ 17999 w 44193"/>
                    <a:gd name="connsiteY21" fmla="*/ 23813 h 55740"/>
                    <a:gd name="connsiteX22" fmla="*/ 18273 w 44193"/>
                    <a:gd name="connsiteY22" fmla="*/ 23241 h 55740"/>
                    <a:gd name="connsiteX23" fmla="*/ 18273 w 44193"/>
                    <a:gd name="connsiteY23" fmla="*/ 23092 h 55740"/>
                    <a:gd name="connsiteX24" fmla="*/ 20595 w 44193"/>
                    <a:gd name="connsiteY24" fmla="*/ 20068 h 55740"/>
                    <a:gd name="connsiteX25" fmla="*/ 19926 w 44193"/>
                    <a:gd name="connsiteY25" fmla="*/ 18256 h 55740"/>
                    <a:gd name="connsiteX26" fmla="*/ 19754 w 44193"/>
                    <a:gd name="connsiteY26" fmla="*/ 16741 h 55740"/>
                    <a:gd name="connsiteX27" fmla="*/ 20971 w 44193"/>
                    <a:gd name="connsiteY27" fmla="*/ 14706 h 55740"/>
                    <a:gd name="connsiteX28" fmla="*/ 24789 w 44193"/>
                    <a:gd name="connsiteY28" fmla="*/ 11756 h 55740"/>
                    <a:gd name="connsiteX29" fmla="*/ 19559 w 44193"/>
                    <a:gd name="connsiteY29" fmla="*/ 12151 h 55740"/>
                    <a:gd name="connsiteX30" fmla="*/ 18839 w 44193"/>
                    <a:gd name="connsiteY30" fmla="*/ 11407 h 55740"/>
                    <a:gd name="connsiteX31" fmla="*/ 14822 w 44193"/>
                    <a:gd name="connsiteY31" fmla="*/ 11928 h 55740"/>
                    <a:gd name="connsiteX32" fmla="*/ 13804 w 44193"/>
                    <a:gd name="connsiteY32" fmla="*/ 13294 h 55740"/>
                    <a:gd name="connsiteX33" fmla="*/ 15639 w 44193"/>
                    <a:gd name="connsiteY33" fmla="*/ 14186 h 55740"/>
                    <a:gd name="connsiteX34" fmla="*/ 15765 w 44193"/>
                    <a:gd name="connsiteY34" fmla="*/ 15923 h 55740"/>
                    <a:gd name="connsiteX35" fmla="*/ 14724 w 44193"/>
                    <a:gd name="connsiteY35" fmla="*/ 20955 h 55740"/>
                    <a:gd name="connsiteX36" fmla="*/ 13684 w 44193"/>
                    <a:gd name="connsiteY36" fmla="*/ 23436 h 55740"/>
                    <a:gd name="connsiteX37" fmla="*/ 12392 w 44193"/>
                    <a:gd name="connsiteY37" fmla="*/ 23013 h 55740"/>
                    <a:gd name="connsiteX38" fmla="*/ 11575 w 44193"/>
                    <a:gd name="connsiteY38" fmla="*/ 21127 h 55740"/>
                    <a:gd name="connsiteX39" fmla="*/ 11375 w 44193"/>
                    <a:gd name="connsiteY39" fmla="*/ 21699 h 55740"/>
                    <a:gd name="connsiteX40" fmla="*/ 9666 w 44193"/>
                    <a:gd name="connsiteY40" fmla="*/ 22762 h 55740"/>
                    <a:gd name="connsiteX41" fmla="*/ 7511 w 44193"/>
                    <a:gd name="connsiteY41" fmla="*/ 23260 h 55740"/>
                    <a:gd name="connsiteX42" fmla="*/ 7710 w 44193"/>
                    <a:gd name="connsiteY42" fmla="*/ 26112 h 55740"/>
                    <a:gd name="connsiteX43" fmla="*/ 10265 w 44193"/>
                    <a:gd name="connsiteY43" fmla="*/ 27176 h 55740"/>
                    <a:gd name="connsiteX44" fmla="*/ 11505 w 44193"/>
                    <a:gd name="connsiteY44" fmla="*/ 27079 h 55740"/>
                    <a:gd name="connsiteX45" fmla="*/ 12323 w 44193"/>
                    <a:gd name="connsiteY45" fmla="*/ 28937 h 55740"/>
                    <a:gd name="connsiteX46" fmla="*/ 13809 w 44193"/>
                    <a:gd name="connsiteY46" fmla="*/ 32705 h 55740"/>
                    <a:gd name="connsiteX47" fmla="*/ 14552 w 44193"/>
                    <a:gd name="connsiteY47" fmla="*/ 34071 h 55740"/>
                    <a:gd name="connsiteX48" fmla="*/ 14529 w 44193"/>
                    <a:gd name="connsiteY48" fmla="*/ 35907 h 55740"/>
                    <a:gd name="connsiteX49" fmla="*/ 12968 w 44193"/>
                    <a:gd name="connsiteY49" fmla="*/ 35684 h 55740"/>
                    <a:gd name="connsiteX50" fmla="*/ 10962 w 44193"/>
                    <a:gd name="connsiteY50" fmla="*/ 33426 h 55740"/>
                    <a:gd name="connsiteX51" fmla="*/ 9225 w 44193"/>
                    <a:gd name="connsiteY51" fmla="*/ 31493 h 55740"/>
                    <a:gd name="connsiteX52" fmla="*/ 5430 w 44193"/>
                    <a:gd name="connsiteY52" fmla="*/ 28143 h 55740"/>
                    <a:gd name="connsiteX53" fmla="*/ 3247 w 44193"/>
                    <a:gd name="connsiteY53" fmla="*/ 26749 h 55740"/>
                    <a:gd name="connsiteX54" fmla="*/ 1932 w 44193"/>
                    <a:gd name="connsiteY54" fmla="*/ 30220 h 55740"/>
                    <a:gd name="connsiteX55" fmla="*/ 1658 w 44193"/>
                    <a:gd name="connsiteY55" fmla="*/ 31088 h 55740"/>
                    <a:gd name="connsiteX56" fmla="*/ 544 w 44193"/>
                    <a:gd name="connsiteY56" fmla="*/ 32575 h 55740"/>
                    <a:gd name="connsiteX57" fmla="*/ 2230 w 44193"/>
                    <a:gd name="connsiteY57" fmla="*/ 35428 h 55740"/>
                    <a:gd name="connsiteX58" fmla="*/ 5774 w 44193"/>
                    <a:gd name="connsiteY58" fmla="*/ 37240 h 55740"/>
                    <a:gd name="connsiteX59" fmla="*/ 7311 w 44193"/>
                    <a:gd name="connsiteY59" fmla="*/ 37240 h 55740"/>
                    <a:gd name="connsiteX60" fmla="*/ 9146 w 44193"/>
                    <a:gd name="connsiteY60" fmla="*/ 38169 h 55740"/>
                    <a:gd name="connsiteX61" fmla="*/ 13484 w 44193"/>
                    <a:gd name="connsiteY61" fmla="*/ 37300 h 55740"/>
                    <a:gd name="connsiteX62" fmla="*/ 16782 w 44193"/>
                    <a:gd name="connsiteY62" fmla="*/ 35907 h 55740"/>
                    <a:gd name="connsiteX63" fmla="*/ 22434 w 44193"/>
                    <a:gd name="connsiteY63" fmla="*/ 33305 h 55740"/>
                    <a:gd name="connsiteX64" fmla="*/ 22434 w 44193"/>
                    <a:gd name="connsiteY64" fmla="*/ 33305 h 55740"/>
                    <a:gd name="connsiteX65" fmla="*/ 19982 w 44193"/>
                    <a:gd name="connsiteY65" fmla="*/ 31767 h 55740"/>
                    <a:gd name="connsiteX66" fmla="*/ 22091 w 44193"/>
                    <a:gd name="connsiteY66" fmla="*/ 31395 h 55740"/>
                    <a:gd name="connsiteX67" fmla="*/ 22834 w 44193"/>
                    <a:gd name="connsiteY67" fmla="*/ 31000 h 55740"/>
                    <a:gd name="connsiteX68" fmla="*/ 23452 w 44193"/>
                    <a:gd name="connsiteY68" fmla="*/ 32515 h 55740"/>
                    <a:gd name="connsiteX69" fmla="*/ 23131 w 44193"/>
                    <a:gd name="connsiteY69" fmla="*/ 33012 h 55740"/>
                    <a:gd name="connsiteX70" fmla="*/ 24817 w 44193"/>
                    <a:gd name="connsiteY70" fmla="*/ 32245 h 55740"/>
                    <a:gd name="connsiteX71" fmla="*/ 28436 w 44193"/>
                    <a:gd name="connsiteY71" fmla="*/ 33137 h 55740"/>
                    <a:gd name="connsiteX72" fmla="*/ 28533 w 44193"/>
                    <a:gd name="connsiteY72" fmla="*/ 36562 h 55740"/>
                    <a:gd name="connsiteX73" fmla="*/ 24144 w 44193"/>
                    <a:gd name="connsiteY73" fmla="*/ 40878 h 55740"/>
                    <a:gd name="connsiteX74" fmla="*/ 20892 w 44193"/>
                    <a:gd name="connsiteY74" fmla="*/ 43234 h 55740"/>
                    <a:gd name="connsiteX75" fmla="*/ 19675 w 44193"/>
                    <a:gd name="connsiteY75" fmla="*/ 43805 h 55740"/>
                    <a:gd name="connsiteX76" fmla="*/ 20967 w 44193"/>
                    <a:gd name="connsiteY76" fmla="*/ 44646 h 55740"/>
                    <a:gd name="connsiteX77" fmla="*/ 21362 w 44193"/>
                    <a:gd name="connsiteY77" fmla="*/ 44744 h 55740"/>
                    <a:gd name="connsiteX78" fmla="*/ 21905 w 44193"/>
                    <a:gd name="connsiteY78" fmla="*/ 45064 h 55740"/>
                    <a:gd name="connsiteX79" fmla="*/ 23763 w 44193"/>
                    <a:gd name="connsiteY79" fmla="*/ 45236 h 55740"/>
                    <a:gd name="connsiteX80" fmla="*/ 25054 w 44193"/>
                    <a:gd name="connsiteY80" fmla="*/ 45631 h 55740"/>
                    <a:gd name="connsiteX81" fmla="*/ 26197 w 44193"/>
                    <a:gd name="connsiteY81" fmla="*/ 44042 h 55740"/>
                    <a:gd name="connsiteX82" fmla="*/ 27163 w 44193"/>
                    <a:gd name="connsiteY82" fmla="*/ 43001 h 55740"/>
                    <a:gd name="connsiteX83" fmla="*/ 27037 w 44193"/>
                    <a:gd name="connsiteY83" fmla="*/ 42876 h 55740"/>
                    <a:gd name="connsiteX84" fmla="*/ 27061 w 44193"/>
                    <a:gd name="connsiteY84" fmla="*/ 40595 h 55740"/>
                    <a:gd name="connsiteX85" fmla="*/ 28203 w 44193"/>
                    <a:gd name="connsiteY85" fmla="*/ 40618 h 55740"/>
                    <a:gd name="connsiteX86" fmla="*/ 28203 w 44193"/>
                    <a:gd name="connsiteY86" fmla="*/ 40595 h 55740"/>
                    <a:gd name="connsiteX87" fmla="*/ 30210 w 44193"/>
                    <a:gd name="connsiteY87" fmla="*/ 36752 h 55740"/>
                    <a:gd name="connsiteX88" fmla="*/ 30674 w 44193"/>
                    <a:gd name="connsiteY88" fmla="*/ 36701 h 55740"/>
                    <a:gd name="connsiteX89" fmla="*/ 30874 w 44193"/>
                    <a:gd name="connsiteY89" fmla="*/ 40125 h 55740"/>
                    <a:gd name="connsiteX90" fmla="*/ 30080 w 44193"/>
                    <a:gd name="connsiteY90" fmla="*/ 41835 h 55740"/>
                    <a:gd name="connsiteX91" fmla="*/ 29782 w 44193"/>
                    <a:gd name="connsiteY91" fmla="*/ 42300 h 55740"/>
                    <a:gd name="connsiteX92" fmla="*/ 31492 w 44193"/>
                    <a:gd name="connsiteY92" fmla="*/ 44112 h 55740"/>
                    <a:gd name="connsiteX93" fmla="*/ 37293 w 44193"/>
                    <a:gd name="connsiteY93" fmla="*/ 51625 h 55740"/>
                    <a:gd name="connsiteX94" fmla="*/ 38185 w 44193"/>
                    <a:gd name="connsiteY94" fmla="*/ 50881 h 55740"/>
                    <a:gd name="connsiteX95" fmla="*/ 38036 w 44193"/>
                    <a:gd name="connsiteY95" fmla="*/ 52865 h 55740"/>
                    <a:gd name="connsiteX96" fmla="*/ 38431 w 44193"/>
                    <a:gd name="connsiteY96" fmla="*/ 54259 h 55740"/>
                    <a:gd name="connsiteX97" fmla="*/ 38431 w 44193"/>
                    <a:gd name="connsiteY97" fmla="*/ 54459 h 55740"/>
                    <a:gd name="connsiteX98" fmla="*/ 39249 w 44193"/>
                    <a:gd name="connsiteY98" fmla="*/ 55077 h 55740"/>
                    <a:gd name="connsiteX99" fmla="*/ 39968 w 44193"/>
                    <a:gd name="connsiteY99" fmla="*/ 56094 h 55740"/>
                    <a:gd name="connsiteX100" fmla="*/ 40136 w 44193"/>
                    <a:gd name="connsiteY100" fmla="*/ 56341 h 55740"/>
                    <a:gd name="connsiteX101" fmla="*/ 40187 w 44193"/>
                    <a:gd name="connsiteY101" fmla="*/ 56392 h 55740"/>
                    <a:gd name="connsiteX102" fmla="*/ 41278 w 44193"/>
                    <a:gd name="connsiteY102" fmla="*/ 54998 h 55740"/>
                    <a:gd name="connsiteX103" fmla="*/ 39221 w 44193"/>
                    <a:gd name="connsiteY103" fmla="*/ 50635 h 55740"/>
                    <a:gd name="connsiteX104" fmla="*/ 37929 w 44193"/>
                    <a:gd name="connsiteY104" fmla="*/ 46988 h 55740"/>
                    <a:gd name="connsiteX105" fmla="*/ 37609 w 44193"/>
                    <a:gd name="connsiteY105" fmla="*/ 41384 h 55740"/>
                    <a:gd name="connsiteX106" fmla="*/ 38752 w 44193"/>
                    <a:gd name="connsiteY106" fmla="*/ 41733 h 55740"/>
                    <a:gd name="connsiteX107" fmla="*/ 39681 w 44193"/>
                    <a:gd name="connsiteY107" fmla="*/ 41361 h 55740"/>
                    <a:gd name="connsiteX108" fmla="*/ 39755 w 44193"/>
                    <a:gd name="connsiteY108" fmla="*/ 41213 h 55740"/>
                    <a:gd name="connsiteX109" fmla="*/ 41046 w 44193"/>
                    <a:gd name="connsiteY109" fmla="*/ 40023 h 55740"/>
                    <a:gd name="connsiteX110" fmla="*/ 42709 w 44193"/>
                    <a:gd name="connsiteY110" fmla="*/ 40046 h 55740"/>
                    <a:gd name="connsiteX111" fmla="*/ 42709 w 44193"/>
                    <a:gd name="connsiteY111" fmla="*/ 40046 h 55740"/>
                    <a:gd name="connsiteX112" fmla="*/ 43229 w 44193"/>
                    <a:gd name="connsiteY112" fmla="*/ 43020 h 55740"/>
                    <a:gd name="connsiteX113" fmla="*/ 42537 w 44193"/>
                    <a:gd name="connsiteY113" fmla="*/ 44414 h 55740"/>
                    <a:gd name="connsiteX114" fmla="*/ 42560 w 44193"/>
                    <a:gd name="connsiteY114" fmla="*/ 44809 h 55740"/>
                    <a:gd name="connsiteX115" fmla="*/ 41571 w 44193"/>
                    <a:gd name="connsiteY115" fmla="*/ 45055 h 55740"/>
                    <a:gd name="connsiteX116" fmla="*/ 42263 w 44193"/>
                    <a:gd name="connsiteY116" fmla="*/ 46644 h 55740"/>
                    <a:gd name="connsiteX117" fmla="*/ 41520 w 44193"/>
                    <a:gd name="connsiteY117" fmla="*/ 46816 h 55740"/>
                    <a:gd name="connsiteX118" fmla="*/ 40331 w 44193"/>
                    <a:gd name="connsiteY118" fmla="*/ 45775 h 55740"/>
                    <a:gd name="connsiteX119" fmla="*/ 39114 w 44193"/>
                    <a:gd name="connsiteY119" fmla="*/ 46965 h 55740"/>
                    <a:gd name="connsiteX120" fmla="*/ 40800 w 44193"/>
                    <a:gd name="connsiteY120" fmla="*/ 50956 h 55740"/>
                    <a:gd name="connsiteX121" fmla="*/ 41789 w 44193"/>
                    <a:gd name="connsiteY121" fmla="*/ 54403 h 55740"/>
                    <a:gd name="connsiteX122" fmla="*/ 42779 w 44193"/>
                    <a:gd name="connsiteY122" fmla="*/ 53288 h 55740"/>
                    <a:gd name="connsiteX123" fmla="*/ 43670 w 44193"/>
                    <a:gd name="connsiteY123" fmla="*/ 52693 h 55740"/>
                    <a:gd name="connsiteX124" fmla="*/ 43893 w 44193"/>
                    <a:gd name="connsiteY124" fmla="*/ 31939 h 55740"/>
                    <a:gd name="connsiteX125" fmla="*/ 42751 w 44193"/>
                    <a:gd name="connsiteY125" fmla="*/ 32459 h 55740"/>
                    <a:gd name="connsiteX126" fmla="*/ 38315 w 44193"/>
                    <a:gd name="connsiteY126" fmla="*/ 30721 h 55740"/>
                    <a:gd name="connsiteX127" fmla="*/ 38069 w 44193"/>
                    <a:gd name="connsiteY127" fmla="*/ 29978 h 55740"/>
                    <a:gd name="connsiteX128" fmla="*/ 40349 w 44193"/>
                    <a:gd name="connsiteY128" fmla="*/ 25987 h 55740"/>
                    <a:gd name="connsiteX129" fmla="*/ 41715 w 44193"/>
                    <a:gd name="connsiteY129" fmla="*/ 26261 h 55740"/>
                    <a:gd name="connsiteX130" fmla="*/ 42858 w 44193"/>
                    <a:gd name="connsiteY130" fmla="*/ 26726 h 55740"/>
                    <a:gd name="connsiteX131" fmla="*/ 41097 w 44193"/>
                    <a:gd name="connsiteY131" fmla="*/ 21020 h 55740"/>
                    <a:gd name="connsiteX132" fmla="*/ 40675 w 44193"/>
                    <a:gd name="connsiteY132" fmla="*/ 20277 h 55740"/>
                    <a:gd name="connsiteX133" fmla="*/ 40428 w 44193"/>
                    <a:gd name="connsiteY133" fmla="*/ 19236 h 55740"/>
                    <a:gd name="connsiteX134" fmla="*/ 36782 w 44193"/>
                    <a:gd name="connsiteY134" fmla="*/ 12118 h 55740"/>
                    <a:gd name="connsiteX135" fmla="*/ 36833 w 44193"/>
                    <a:gd name="connsiteY135" fmla="*/ 12638 h 55740"/>
                    <a:gd name="connsiteX136" fmla="*/ 38125 w 44193"/>
                    <a:gd name="connsiteY136" fmla="*/ 15514 h 55740"/>
                    <a:gd name="connsiteX137" fmla="*/ 37479 w 44193"/>
                    <a:gd name="connsiteY137" fmla="*/ 19654 h 55740"/>
                    <a:gd name="connsiteX138" fmla="*/ 35993 w 44193"/>
                    <a:gd name="connsiteY138" fmla="*/ 20119 h 55740"/>
                    <a:gd name="connsiteX139" fmla="*/ 33810 w 44193"/>
                    <a:gd name="connsiteY139" fmla="*/ 14543 h 55740"/>
                    <a:gd name="connsiteX140" fmla="*/ 34381 w 44193"/>
                    <a:gd name="connsiteY140" fmla="*/ 12806 h 55740"/>
                    <a:gd name="connsiteX141" fmla="*/ 35598 w 44193"/>
                    <a:gd name="connsiteY141" fmla="*/ 11440 h 55740"/>
                    <a:gd name="connsiteX142" fmla="*/ 35969 w 44193"/>
                    <a:gd name="connsiteY142" fmla="*/ 10868 h 55740"/>
                    <a:gd name="connsiteX143" fmla="*/ 34232 w 44193"/>
                    <a:gd name="connsiteY143" fmla="*/ 8461 h 55740"/>
                    <a:gd name="connsiteX144" fmla="*/ 33192 w 44193"/>
                    <a:gd name="connsiteY144" fmla="*/ 11486 h 55740"/>
                    <a:gd name="connsiteX145" fmla="*/ 31408 w 44193"/>
                    <a:gd name="connsiteY145" fmla="*/ 14608 h 55740"/>
                    <a:gd name="connsiteX146" fmla="*/ 30382 w 44193"/>
                    <a:gd name="connsiteY146" fmla="*/ 15147 h 55740"/>
                    <a:gd name="connsiteX147" fmla="*/ 31125 w 44193"/>
                    <a:gd name="connsiteY147" fmla="*/ 9841 h 55740"/>
                    <a:gd name="connsiteX148" fmla="*/ 32342 w 44193"/>
                    <a:gd name="connsiteY148" fmla="*/ 8029 h 55740"/>
                    <a:gd name="connsiteX149" fmla="*/ 33508 w 44193"/>
                    <a:gd name="connsiteY149" fmla="*/ 7565 h 55740"/>
                    <a:gd name="connsiteX150" fmla="*/ 30609 w 44193"/>
                    <a:gd name="connsiteY150" fmla="*/ 4368 h 55740"/>
                    <a:gd name="connsiteX151" fmla="*/ 26545 w 44193"/>
                    <a:gd name="connsiteY151" fmla="*/ 651 h 55740"/>
                    <a:gd name="connsiteX152" fmla="*/ 25454 w 44193"/>
                    <a:gd name="connsiteY152" fmla="*/ 4768 h 55740"/>
                    <a:gd name="connsiteX153" fmla="*/ 26002 w 44193"/>
                    <a:gd name="connsiteY153" fmla="*/ 6784 h 55740"/>
                    <a:gd name="connsiteX154" fmla="*/ 35324 w 44193"/>
                    <a:gd name="connsiteY154" fmla="*/ 32947 h 55740"/>
                    <a:gd name="connsiteX155" fmla="*/ 36364 w 44193"/>
                    <a:gd name="connsiteY155" fmla="*/ 32747 h 55740"/>
                    <a:gd name="connsiteX156" fmla="*/ 36490 w 44193"/>
                    <a:gd name="connsiteY156" fmla="*/ 37449 h 55740"/>
                    <a:gd name="connsiteX157" fmla="*/ 36025 w 44193"/>
                    <a:gd name="connsiteY157" fmla="*/ 38378 h 55740"/>
                    <a:gd name="connsiteX158" fmla="*/ 34539 w 44193"/>
                    <a:gd name="connsiteY158" fmla="*/ 38527 h 55740"/>
                    <a:gd name="connsiteX159" fmla="*/ 33447 w 44193"/>
                    <a:gd name="connsiteY159" fmla="*/ 35702 h 55740"/>
                    <a:gd name="connsiteX160" fmla="*/ 35324 w 44193"/>
                    <a:gd name="connsiteY160" fmla="*/ 32933 h 55740"/>
                    <a:gd name="connsiteX161" fmla="*/ 36764 w 44193"/>
                    <a:gd name="connsiteY161" fmla="*/ 27618 h 55740"/>
                    <a:gd name="connsiteX162" fmla="*/ 36838 w 44193"/>
                    <a:gd name="connsiteY162" fmla="*/ 29156 h 55740"/>
                    <a:gd name="connsiteX163" fmla="*/ 35849 w 44193"/>
                    <a:gd name="connsiteY163" fmla="*/ 27915 h 55740"/>
                    <a:gd name="connsiteX164" fmla="*/ 35825 w 44193"/>
                    <a:gd name="connsiteY164" fmla="*/ 26521 h 55740"/>
                    <a:gd name="connsiteX165" fmla="*/ 36759 w 44193"/>
                    <a:gd name="connsiteY165" fmla="*/ 27599 h 55740"/>
                    <a:gd name="connsiteX166" fmla="*/ 29076 w 44193"/>
                    <a:gd name="connsiteY166" fmla="*/ 32389 h 55740"/>
                    <a:gd name="connsiteX167" fmla="*/ 28208 w 44193"/>
                    <a:gd name="connsiteY167" fmla="*/ 32264 h 55740"/>
                    <a:gd name="connsiteX168" fmla="*/ 23052 w 44193"/>
                    <a:gd name="connsiteY168" fmla="*/ 26015 h 55740"/>
                    <a:gd name="connsiteX169" fmla="*/ 22955 w 44193"/>
                    <a:gd name="connsiteY169" fmla="*/ 23088 h 55740"/>
                    <a:gd name="connsiteX170" fmla="*/ 24617 w 44193"/>
                    <a:gd name="connsiteY170" fmla="*/ 24226 h 55740"/>
                    <a:gd name="connsiteX171" fmla="*/ 27716 w 44193"/>
                    <a:gd name="connsiteY171" fmla="*/ 27943 h 55740"/>
                    <a:gd name="connsiteX172" fmla="*/ 29076 w 44193"/>
                    <a:gd name="connsiteY172" fmla="*/ 32389 h 5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4193" h="55740">
                      <a:moveTo>
                        <a:pt x="26002" y="6784"/>
                      </a:moveTo>
                      <a:cubicBezTo>
                        <a:pt x="26545" y="6956"/>
                        <a:pt x="27116" y="7105"/>
                        <a:pt x="27688" y="7249"/>
                      </a:cubicBezTo>
                      <a:lnTo>
                        <a:pt x="27836" y="7323"/>
                      </a:lnTo>
                      <a:cubicBezTo>
                        <a:pt x="28146" y="7089"/>
                        <a:pt x="28500" y="6920"/>
                        <a:pt x="28877" y="6826"/>
                      </a:cubicBezTo>
                      <a:lnTo>
                        <a:pt x="30735" y="11389"/>
                      </a:lnTo>
                      <a:lnTo>
                        <a:pt x="30688" y="11430"/>
                      </a:lnTo>
                      <a:cubicBezTo>
                        <a:pt x="30283" y="11700"/>
                        <a:pt x="29809" y="11846"/>
                        <a:pt x="29323" y="11853"/>
                      </a:cubicBezTo>
                      <a:lnTo>
                        <a:pt x="28988" y="11853"/>
                      </a:lnTo>
                      <a:cubicBezTo>
                        <a:pt x="29286" y="13168"/>
                        <a:pt x="29583" y="14483"/>
                        <a:pt x="29829" y="15798"/>
                      </a:cubicBezTo>
                      <a:cubicBezTo>
                        <a:pt x="29978" y="15872"/>
                        <a:pt x="30103" y="15947"/>
                        <a:pt x="30126" y="16118"/>
                      </a:cubicBezTo>
                      <a:cubicBezTo>
                        <a:pt x="30201" y="18748"/>
                        <a:pt x="30275" y="21378"/>
                        <a:pt x="30275" y="24054"/>
                      </a:cubicBezTo>
                      <a:cubicBezTo>
                        <a:pt x="30142" y="24607"/>
                        <a:pt x="29960" y="25146"/>
                        <a:pt x="29731" y="25666"/>
                      </a:cubicBezTo>
                      <a:cubicBezTo>
                        <a:pt x="29457" y="25518"/>
                        <a:pt x="29039" y="25541"/>
                        <a:pt x="28937" y="25202"/>
                      </a:cubicBezTo>
                      <a:cubicBezTo>
                        <a:pt x="28566" y="24161"/>
                        <a:pt x="28245" y="23069"/>
                        <a:pt x="27897" y="21977"/>
                      </a:cubicBezTo>
                      <a:cubicBezTo>
                        <a:pt x="27328" y="22588"/>
                        <a:pt x="26623" y="23056"/>
                        <a:pt x="25839" y="23343"/>
                      </a:cubicBezTo>
                      <a:lnTo>
                        <a:pt x="25830" y="23343"/>
                      </a:lnTo>
                      <a:cubicBezTo>
                        <a:pt x="24373" y="23836"/>
                        <a:pt x="22765" y="23342"/>
                        <a:pt x="21835" y="22117"/>
                      </a:cubicBezTo>
                      <a:cubicBezTo>
                        <a:pt x="21292" y="23209"/>
                        <a:pt x="20721" y="24273"/>
                        <a:pt x="20149" y="25341"/>
                      </a:cubicBezTo>
                      <a:cubicBezTo>
                        <a:pt x="20288" y="25947"/>
                        <a:pt x="20395" y="26559"/>
                        <a:pt x="20470" y="27176"/>
                      </a:cubicBezTo>
                      <a:cubicBezTo>
                        <a:pt x="20471" y="27939"/>
                        <a:pt x="20422" y="28701"/>
                        <a:pt x="20321" y="29458"/>
                      </a:cubicBezTo>
                      <a:cubicBezTo>
                        <a:pt x="19392" y="29657"/>
                        <a:pt x="18733" y="29286"/>
                        <a:pt x="18463" y="27994"/>
                      </a:cubicBezTo>
                      <a:cubicBezTo>
                        <a:pt x="18166" y="26620"/>
                        <a:pt x="18010" y="25218"/>
                        <a:pt x="17999" y="23813"/>
                      </a:cubicBezTo>
                      <a:cubicBezTo>
                        <a:pt x="18005" y="23592"/>
                        <a:pt x="18105" y="23384"/>
                        <a:pt x="18273" y="23241"/>
                      </a:cubicBezTo>
                      <a:lnTo>
                        <a:pt x="18273" y="23092"/>
                      </a:lnTo>
                      <a:cubicBezTo>
                        <a:pt x="19113" y="22028"/>
                        <a:pt x="19861" y="21011"/>
                        <a:pt x="20595" y="20068"/>
                      </a:cubicBezTo>
                      <a:cubicBezTo>
                        <a:pt x="20349" y="19473"/>
                        <a:pt x="20131" y="18878"/>
                        <a:pt x="19926" y="18256"/>
                      </a:cubicBezTo>
                      <a:cubicBezTo>
                        <a:pt x="19762" y="17769"/>
                        <a:pt x="19703" y="17253"/>
                        <a:pt x="19754" y="16741"/>
                      </a:cubicBezTo>
                      <a:cubicBezTo>
                        <a:pt x="19870" y="15927"/>
                        <a:pt x="20309" y="15193"/>
                        <a:pt x="20971" y="14706"/>
                      </a:cubicBezTo>
                      <a:cubicBezTo>
                        <a:pt x="22235" y="13712"/>
                        <a:pt x="23498" y="12745"/>
                        <a:pt x="24789" y="11756"/>
                      </a:cubicBezTo>
                      <a:cubicBezTo>
                        <a:pt x="23086" y="11028"/>
                        <a:pt x="21134" y="11175"/>
                        <a:pt x="19559" y="12151"/>
                      </a:cubicBezTo>
                      <a:cubicBezTo>
                        <a:pt x="19039" y="12448"/>
                        <a:pt x="18890" y="12099"/>
                        <a:pt x="18839" y="11407"/>
                      </a:cubicBezTo>
                      <a:cubicBezTo>
                        <a:pt x="17729" y="12379"/>
                        <a:pt x="16143" y="12584"/>
                        <a:pt x="14822" y="11928"/>
                      </a:cubicBezTo>
                      <a:cubicBezTo>
                        <a:pt x="13856" y="11505"/>
                        <a:pt x="13530" y="12025"/>
                        <a:pt x="13804" y="13294"/>
                      </a:cubicBezTo>
                      <a:cubicBezTo>
                        <a:pt x="14422" y="13568"/>
                        <a:pt x="15021" y="13888"/>
                        <a:pt x="15639" y="14186"/>
                      </a:cubicBezTo>
                      <a:cubicBezTo>
                        <a:pt x="16136" y="14409"/>
                        <a:pt x="16257" y="14952"/>
                        <a:pt x="15765" y="15923"/>
                      </a:cubicBezTo>
                      <a:cubicBezTo>
                        <a:pt x="14979" y="17479"/>
                        <a:pt x="14620" y="19215"/>
                        <a:pt x="14724" y="20955"/>
                      </a:cubicBezTo>
                      <a:cubicBezTo>
                        <a:pt x="14778" y="21898"/>
                        <a:pt x="14394" y="22814"/>
                        <a:pt x="13684" y="23436"/>
                      </a:cubicBezTo>
                      <a:cubicBezTo>
                        <a:pt x="12917" y="24128"/>
                        <a:pt x="12643" y="23659"/>
                        <a:pt x="12392" y="23013"/>
                      </a:cubicBezTo>
                      <a:cubicBezTo>
                        <a:pt x="12170" y="22364"/>
                        <a:pt x="11897" y="21733"/>
                        <a:pt x="11575" y="21127"/>
                      </a:cubicBezTo>
                      <a:lnTo>
                        <a:pt x="11375" y="21699"/>
                      </a:lnTo>
                      <a:cubicBezTo>
                        <a:pt x="11185" y="22456"/>
                        <a:pt x="10429" y="22926"/>
                        <a:pt x="9666" y="22762"/>
                      </a:cubicBezTo>
                      <a:cubicBezTo>
                        <a:pt x="8912" y="22678"/>
                        <a:pt x="8152" y="22854"/>
                        <a:pt x="7511" y="23260"/>
                      </a:cubicBezTo>
                      <a:cubicBezTo>
                        <a:pt x="6791" y="23803"/>
                        <a:pt x="6865" y="24895"/>
                        <a:pt x="7710" y="26112"/>
                      </a:cubicBezTo>
                      <a:cubicBezTo>
                        <a:pt x="8556" y="27330"/>
                        <a:pt x="9397" y="27627"/>
                        <a:pt x="10265" y="27176"/>
                      </a:cubicBezTo>
                      <a:cubicBezTo>
                        <a:pt x="10637" y="27004"/>
                        <a:pt x="11282" y="26805"/>
                        <a:pt x="11505" y="27079"/>
                      </a:cubicBezTo>
                      <a:cubicBezTo>
                        <a:pt x="11945" y="27610"/>
                        <a:pt x="12228" y="28254"/>
                        <a:pt x="12323" y="28937"/>
                      </a:cubicBezTo>
                      <a:cubicBezTo>
                        <a:pt x="12477" y="30302"/>
                        <a:pt x="12990" y="31602"/>
                        <a:pt x="13809" y="32705"/>
                      </a:cubicBezTo>
                      <a:cubicBezTo>
                        <a:pt x="14150" y="33103"/>
                        <a:pt x="14404" y="33569"/>
                        <a:pt x="14552" y="34071"/>
                      </a:cubicBezTo>
                      <a:cubicBezTo>
                        <a:pt x="14701" y="34717"/>
                        <a:pt x="14798" y="35609"/>
                        <a:pt x="14529" y="35907"/>
                      </a:cubicBezTo>
                      <a:cubicBezTo>
                        <a:pt x="14260" y="36204"/>
                        <a:pt x="13438" y="36055"/>
                        <a:pt x="12968" y="35684"/>
                      </a:cubicBezTo>
                      <a:cubicBezTo>
                        <a:pt x="12238" y="34989"/>
                        <a:pt x="11566" y="34233"/>
                        <a:pt x="10962" y="33426"/>
                      </a:cubicBezTo>
                      <a:cubicBezTo>
                        <a:pt x="10422" y="32747"/>
                        <a:pt x="9842" y="32102"/>
                        <a:pt x="9225" y="31493"/>
                      </a:cubicBezTo>
                      <a:cubicBezTo>
                        <a:pt x="7985" y="30350"/>
                        <a:pt x="6670" y="29309"/>
                        <a:pt x="5430" y="28143"/>
                      </a:cubicBezTo>
                      <a:cubicBezTo>
                        <a:pt x="4814" y="27523"/>
                        <a:pt x="4068" y="27047"/>
                        <a:pt x="3247" y="26749"/>
                      </a:cubicBezTo>
                      <a:cubicBezTo>
                        <a:pt x="2601" y="27816"/>
                        <a:pt x="2155" y="28992"/>
                        <a:pt x="1932" y="30220"/>
                      </a:cubicBezTo>
                      <a:cubicBezTo>
                        <a:pt x="1894" y="30524"/>
                        <a:pt x="1801" y="30818"/>
                        <a:pt x="1658" y="31088"/>
                      </a:cubicBezTo>
                      <a:cubicBezTo>
                        <a:pt x="1374" y="31644"/>
                        <a:pt x="997" y="32146"/>
                        <a:pt x="544" y="32575"/>
                      </a:cubicBezTo>
                      <a:cubicBezTo>
                        <a:pt x="79" y="34113"/>
                        <a:pt x="595" y="34759"/>
                        <a:pt x="2230" y="35428"/>
                      </a:cubicBezTo>
                      <a:cubicBezTo>
                        <a:pt x="3443" y="35967"/>
                        <a:pt x="4626" y="36572"/>
                        <a:pt x="5774" y="37240"/>
                      </a:cubicBezTo>
                      <a:cubicBezTo>
                        <a:pt x="6283" y="37166"/>
                        <a:pt x="6801" y="37166"/>
                        <a:pt x="7311" y="37240"/>
                      </a:cubicBezTo>
                      <a:cubicBezTo>
                        <a:pt x="7993" y="37385"/>
                        <a:pt x="8625" y="37706"/>
                        <a:pt x="9146" y="38169"/>
                      </a:cubicBezTo>
                      <a:cubicBezTo>
                        <a:pt x="10614" y="38004"/>
                        <a:pt x="12065" y="37714"/>
                        <a:pt x="13484" y="37300"/>
                      </a:cubicBezTo>
                      <a:cubicBezTo>
                        <a:pt x="14614" y="36913"/>
                        <a:pt x="15716" y="36447"/>
                        <a:pt x="16782" y="35907"/>
                      </a:cubicBezTo>
                      <a:cubicBezTo>
                        <a:pt x="18668" y="35066"/>
                        <a:pt x="20549" y="34169"/>
                        <a:pt x="22434" y="33305"/>
                      </a:cubicBezTo>
                      <a:lnTo>
                        <a:pt x="22434" y="33305"/>
                      </a:lnTo>
                      <a:cubicBezTo>
                        <a:pt x="21789" y="33281"/>
                        <a:pt x="20948" y="33551"/>
                        <a:pt x="19982" y="31767"/>
                      </a:cubicBezTo>
                      <a:cubicBezTo>
                        <a:pt x="21046" y="32139"/>
                        <a:pt x="22016" y="32761"/>
                        <a:pt x="22091" y="31395"/>
                      </a:cubicBezTo>
                      <a:cubicBezTo>
                        <a:pt x="22114" y="31098"/>
                        <a:pt x="22588" y="31121"/>
                        <a:pt x="22834" y="31000"/>
                      </a:cubicBezTo>
                      <a:cubicBezTo>
                        <a:pt x="23057" y="31521"/>
                        <a:pt x="23554" y="32338"/>
                        <a:pt x="23452" y="32515"/>
                      </a:cubicBezTo>
                      <a:cubicBezTo>
                        <a:pt x="23375" y="32698"/>
                        <a:pt x="23266" y="32866"/>
                        <a:pt x="23131" y="33012"/>
                      </a:cubicBezTo>
                      <a:cubicBezTo>
                        <a:pt x="23675" y="32738"/>
                        <a:pt x="24246" y="32492"/>
                        <a:pt x="24817" y="32245"/>
                      </a:cubicBezTo>
                      <a:cubicBezTo>
                        <a:pt x="26087" y="31701"/>
                        <a:pt x="27564" y="32065"/>
                        <a:pt x="28436" y="33137"/>
                      </a:cubicBezTo>
                      <a:cubicBezTo>
                        <a:pt x="29235" y="34127"/>
                        <a:pt x="29275" y="35528"/>
                        <a:pt x="28533" y="36562"/>
                      </a:cubicBezTo>
                      <a:cubicBezTo>
                        <a:pt x="27670" y="38505"/>
                        <a:pt x="26101" y="40048"/>
                        <a:pt x="24144" y="40878"/>
                      </a:cubicBezTo>
                      <a:cubicBezTo>
                        <a:pt x="22922" y="41453"/>
                        <a:pt x="21819" y="42252"/>
                        <a:pt x="20892" y="43234"/>
                      </a:cubicBezTo>
                      <a:cubicBezTo>
                        <a:pt x="20428" y="43698"/>
                        <a:pt x="20126" y="43880"/>
                        <a:pt x="19675" y="43805"/>
                      </a:cubicBezTo>
                      <a:cubicBezTo>
                        <a:pt x="20080" y="44123"/>
                        <a:pt x="20512" y="44404"/>
                        <a:pt x="20967" y="44646"/>
                      </a:cubicBezTo>
                      <a:cubicBezTo>
                        <a:pt x="21105" y="44641"/>
                        <a:pt x="21242" y="44674"/>
                        <a:pt x="21362" y="44744"/>
                      </a:cubicBezTo>
                      <a:lnTo>
                        <a:pt x="21905" y="45064"/>
                      </a:lnTo>
                      <a:cubicBezTo>
                        <a:pt x="22502" y="45267"/>
                        <a:pt x="23139" y="45326"/>
                        <a:pt x="23763" y="45236"/>
                      </a:cubicBezTo>
                      <a:cubicBezTo>
                        <a:pt x="24233" y="45136"/>
                        <a:pt x="24720" y="45286"/>
                        <a:pt x="25054" y="45631"/>
                      </a:cubicBezTo>
                      <a:cubicBezTo>
                        <a:pt x="25426" y="45088"/>
                        <a:pt x="25820" y="44567"/>
                        <a:pt x="26197" y="44042"/>
                      </a:cubicBezTo>
                      <a:cubicBezTo>
                        <a:pt x="26454" y="43640"/>
                        <a:pt x="26781" y="43287"/>
                        <a:pt x="27163" y="43001"/>
                      </a:cubicBezTo>
                      <a:lnTo>
                        <a:pt x="27037" y="42876"/>
                      </a:lnTo>
                      <a:cubicBezTo>
                        <a:pt x="26944" y="42118"/>
                        <a:pt x="26952" y="41351"/>
                        <a:pt x="27061" y="40595"/>
                      </a:cubicBezTo>
                      <a:cubicBezTo>
                        <a:pt x="27233" y="40051"/>
                        <a:pt x="27706" y="40223"/>
                        <a:pt x="28203" y="40618"/>
                      </a:cubicBezTo>
                      <a:lnTo>
                        <a:pt x="28203" y="40595"/>
                      </a:lnTo>
                      <a:cubicBezTo>
                        <a:pt x="28501" y="39152"/>
                        <a:pt x="29196" y="37821"/>
                        <a:pt x="30210" y="36752"/>
                      </a:cubicBezTo>
                      <a:cubicBezTo>
                        <a:pt x="30350" y="36670"/>
                        <a:pt x="30519" y="36652"/>
                        <a:pt x="30674" y="36701"/>
                      </a:cubicBezTo>
                      <a:cubicBezTo>
                        <a:pt x="31863" y="36901"/>
                        <a:pt x="31914" y="37542"/>
                        <a:pt x="30874" y="40125"/>
                      </a:cubicBezTo>
                      <a:cubicBezTo>
                        <a:pt x="30600" y="40697"/>
                        <a:pt x="30377" y="41292"/>
                        <a:pt x="30080" y="41835"/>
                      </a:cubicBezTo>
                      <a:lnTo>
                        <a:pt x="29782" y="42300"/>
                      </a:lnTo>
                      <a:cubicBezTo>
                        <a:pt x="30308" y="42944"/>
                        <a:pt x="30879" y="43550"/>
                        <a:pt x="31492" y="44112"/>
                      </a:cubicBezTo>
                      <a:cubicBezTo>
                        <a:pt x="33707" y="46385"/>
                        <a:pt x="35654" y="48906"/>
                        <a:pt x="37293" y="51625"/>
                      </a:cubicBezTo>
                      <a:lnTo>
                        <a:pt x="38185" y="50881"/>
                      </a:lnTo>
                      <a:cubicBezTo>
                        <a:pt x="38176" y="51545"/>
                        <a:pt x="38126" y="52207"/>
                        <a:pt x="38036" y="52865"/>
                      </a:cubicBezTo>
                      <a:cubicBezTo>
                        <a:pt x="38229" y="53310"/>
                        <a:pt x="38362" y="53779"/>
                        <a:pt x="38431" y="54259"/>
                      </a:cubicBezTo>
                      <a:lnTo>
                        <a:pt x="38431" y="54459"/>
                      </a:lnTo>
                      <a:cubicBezTo>
                        <a:pt x="38705" y="54659"/>
                        <a:pt x="38975" y="54854"/>
                        <a:pt x="39249" y="55077"/>
                      </a:cubicBezTo>
                      <a:cubicBezTo>
                        <a:pt x="39420" y="55323"/>
                        <a:pt x="39713" y="55695"/>
                        <a:pt x="39968" y="56094"/>
                      </a:cubicBezTo>
                      <a:lnTo>
                        <a:pt x="40136" y="56341"/>
                      </a:lnTo>
                      <a:lnTo>
                        <a:pt x="40187" y="56392"/>
                      </a:lnTo>
                      <a:cubicBezTo>
                        <a:pt x="40535" y="55927"/>
                        <a:pt x="40907" y="55462"/>
                        <a:pt x="41278" y="54998"/>
                      </a:cubicBezTo>
                      <a:cubicBezTo>
                        <a:pt x="40508" y="53585"/>
                        <a:pt x="39821" y="52128"/>
                        <a:pt x="39221" y="50635"/>
                      </a:cubicBezTo>
                      <a:cubicBezTo>
                        <a:pt x="38700" y="49418"/>
                        <a:pt x="38426" y="48205"/>
                        <a:pt x="37929" y="46988"/>
                      </a:cubicBezTo>
                      <a:cubicBezTo>
                        <a:pt x="36443" y="43243"/>
                        <a:pt x="36490" y="42671"/>
                        <a:pt x="37609" y="41384"/>
                      </a:cubicBezTo>
                      <a:cubicBezTo>
                        <a:pt x="37957" y="40990"/>
                        <a:pt x="38203" y="40813"/>
                        <a:pt x="38752" y="41733"/>
                      </a:cubicBezTo>
                      <a:cubicBezTo>
                        <a:pt x="39036" y="41553"/>
                        <a:pt x="39351" y="41427"/>
                        <a:pt x="39681" y="41361"/>
                      </a:cubicBezTo>
                      <a:lnTo>
                        <a:pt x="39755" y="41213"/>
                      </a:lnTo>
                      <a:cubicBezTo>
                        <a:pt x="40122" y="40753"/>
                        <a:pt x="40558" y="40352"/>
                        <a:pt x="41046" y="40023"/>
                      </a:cubicBezTo>
                      <a:cubicBezTo>
                        <a:pt x="41558" y="39707"/>
                        <a:pt x="42206" y="39716"/>
                        <a:pt x="42709" y="40046"/>
                      </a:cubicBezTo>
                      <a:lnTo>
                        <a:pt x="42709" y="40046"/>
                      </a:lnTo>
                      <a:cubicBezTo>
                        <a:pt x="43949" y="40715"/>
                        <a:pt x="43550" y="41956"/>
                        <a:pt x="43229" y="43020"/>
                      </a:cubicBezTo>
                      <a:cubicBezTo>
                        <a:pt x="43039" y="43504"/>
                        <a:pt x="42807" y="43970"/>
                        <a:pt x="42537" y="44414"/>
                      </a:cubicBezTo>
                      <a:lnTo>
                        <a:pt x="42560" y="44809"/>
                      </a:lnTo>
                      <a:cubicBezTo>
                        <a:pt x="42240" y="44883"/>
                        <a:pt x="41915" y="44957"/>
                        <a:pt x="41571" y="45055"/>
                      </a:cubicBezTo>
                      <a:cubicBezTo>
                        <a:pt x="41937" y="45515"/>
                        <a:pt x="42176" y="46063"/>
                        <a:pt x="42263" y="46644"/>
                      </a:cubicBezTo>
                      <a:cubicBezTo>
                        <a:pt x="42388" y="47536"/>
                        <a:pt x="41966" y="47215"/>
                        <a:pt x="41520" y="46816"/>
                      </a:cubicBezTo>
                      <a:cubicBezTo>
                        <a:pt x="41141" y="46449"/>
                        <a:pt x="40744" y="46102"/>
                        <a:pt x="40331" y="45775"/>
                      </a:cubicBezTo>
                      <a:cubicBezTo>
                        <a:pt x="39239" y="44934"/>
                        <a:pt x="38844" y="45311"/>
                        <a:pt x="39114" y="46965"/>
                      </a:cubicBezTo>
                      <a:cubicBezTo>
                        <a:pt x="39342" y="48412"/>
                        <a:pt x="39921" y="49783"/>
                        <a:pt x="40800" y="50956"/>
                      </a:cubicBezTo>
                      <a:cubicBezTo>
                        <a:pt x="41074" y="51922"/>
                        <a:pt x="41469" y="53163"/>
                        <a:pt x="41789" y="54403"/>
                      </a:cubicBezTo>
                      <a:cubicBezTo>
                        <a:pt x="42110" y="54008"/>
                        <a:pt x="42458" y="53637"/>
                        <a:pt x="42779" y="53288"/>
                      </a:cubicBezTo>
                      <a:cubicBezTo>
                        <a:pt x="43031" y="53029"/>
                        <a:pt x="43335" y="52827"/>
                        <a:pt x="43670" y="52693"/>
                      </a:cubicBezTo>
                      <a:cubicBezTo>
                        <a:pt x="44795" y="45826"/>
                        <a:pt x="44870" y="38828"/>
                        <a:pt x="43893" y="31939"/>
                      </a:cubicBezTo>
                      <a:cubicBezTo>
                        <a:pt x="43522" y="32403"/>
                        <a:pt x="43127" y="32585"/>
                        <a:pt x="42751" y="32459"/>
                      </a:cubicBezTo>
                      <a:cubicBezTo>
                        <a:pt x="41237" y="31962"/>
                        <a:pt x="39778" y="31344"/>
                        <a:pt x="38315" y="30721"/>
                      </a:cubicBezTo>
                      <a:cubicBezTo>
                        <a:pt x="38119" y="30527"/>
                        <a:pt x="38027" y="30251"/>
                        <a:pt x="38069" y="29978"/>
                      </a:cubicBezTo>
                      <a:cubicBezTo>
                        <a:pt x="38733" y="28595"/>
                        <a:pt x="39495" y="27261"/>
                        <a:pt x="40349" y="25987"/>
                      </a:cubicBezTo>
                      <a:cubicBezTo>
                        <a:pt x="40572" y="25666"/>
                        <a:pt x="41278" y="26112"/>
                        <a:pt x="41715" y="26261"/>
                      </a:cubicBezTo>
                      <a:cubicBezTo>
                        <a:pt x="42152" y="26410"/>
                        <a:pt x="42481" y="26558"/>
                        <a:pt x="42858" y="26726"/>
                      </a:cubicBezTo>
                      <a:cubicBezTo>
                        <a:pt x="42379" y="24792"/>
                        <a:pt x="41792" y="22887"/>
                        <a:pt x="41097" y="21020"/>
                      </a:cubicBezTo>
                      <a:cubicBezTo>
                        <a:pt x="40874" y="20997"/>
                        <a:pt x="40749" y="20723"/>
                        <a:pt x="40675" y="20277"/>
                      </a:cubicBezTo>
                      <a:lnTo>
                        <a:pt x="40428" y="19236"/>
                      </a:lnTo>
                      <a:cubicBezTo>
                        <a:pt x="39413" y="16766"/>
                        <a:pt x="38193" y="14385"/>
                        <a:pt x="36782" y="12118"/>
                      </a:cubicBezTo>
                      <a:cubicBezTo>
                        <a:pt x="36775" y="12293"/>
                        <a:pt x="36792" y="12468"/>
                        <a:pt x="36833" y="12638"/>
                      </a:cubicBezTo>
                      <a:cubicBezTo>
                        <a:pt x="37108" y="13660"/>
                        <a:pt x="37544" y="14631"/>
                        <a:pt x="38125" y="15514"/>
                      </a:cubicBezTo>
                      <a:cubicBezTo>
                        <a:pt x="39290" y="17127"/>
                        <a:pt x="39314" y="17029"/>
                        <a:pt x="37479" y="19654"/>
                      </a:cubicBezTo>
                      <a:cubicBezTo>
                        <a:pt x="36833" y="20583"/>
                        <a:pt x="36290" y="20820"/>
                        <a:pt x="35993" y="20119"/>
                      </a:cubicBezTo>
                      <a:cubicBezTo>
                        <a:pt x="35249" y="18307"/>
                        <a:pt x="34529" y="16402"/>
                        <a:pt x="33810" y="14543"/>
                      </a:cubicBezTo>
                      <a:cubicBezTo>
                        <a:pt x="33618" y="13902"/>
                        <a:pt x="33846" y="13208"/>
                        <a:pt x="34381" y="12806"/>
                      </a:cubicBezTo>
                      <a:cubicBezTo>
                        <a:pt x="34824" y="12386"/>
                        <a:pt x="35231" y="11928"/>
                        <a:pt x="35598" y="11440"/>
                      </a:cubicBezTo>
                      <a:cubicBezTo>
                        <a:pt x="35739" y="11261"/>
                        <a:pt x="35863" y="11070"/>
                        <a:pt x="35969" y="10868"/>
                      </a:cubicBezTo>
                      <a:cubicBezTo>
                        <a:pt x="35426" y="10050"/>
                        <a:pt x="34827" y="9256"/>
                        <a:pt x="34232" y="8461"/>
                      </a:cubicBezTo>
                      <a:cubicBezTo>
                        <a:pt x="33591" y="9343"/>
                        <a:pt x="33229" y="10397"/>
                        <a:pt x="33192" y="11486"/>
                      </a:cubicBezTo>
                      <a:cubicBezTo>
                        <a:pt x="32969" y="13716"/>
                        <a:pt x="32969" y="13716"/>
                        <a:pt x="31408" y="14608"/>
                      </a:cubicBezTo>
                      <a:cubicBezTo>
                        <a:pt x="31076" y="14807"/>
                        <a:pt x="30734" y="14987"/>
                        <a:pt x="30382" y="15147"/>
                      </a:cubicBezTo>
                      <a:cubicBezTo>
                        <a:pt x="30656" y="13261"/>
                        <a:pt x="30953" y="11528"/>
                        <a:pt x="31125" y="9841"/>
                      </a:cubicBezTo>
                      <a:cubicBezTo>
                        <a:pt x="31250" y="8624"/>
                        <a:pt x="31589" y="8229"/>
                        <a:pt x="32342" y="8029"/>
                      </a:cubicBezTo>
                      <a:cubicBezTo>
                        <a:pt x="32748" y="7923"/>
                        <a:pt x="33140" y="7767"/>
                        <a:pt x="33508" y="7565"/>
                      </a:cubicBezTo>
                      <a:cubicBezTo>
                        <a:pt x="32579" y="6450"/>
                        <a:pt x="31613" y="5384"/>
                        <a:pt x="30609" y="4368"/>
                      </a:cubicBezTo>
                      <a:cubicBezTo>
                        <a:pt x="29272" y="3077"/>
                        <a:pt x="27934" y="1864"/>
                        <a:pt x="26545" y="651"/>
                      </a:cubicBezTo>
                      <a:cubicBezTo>
                        <a:pt x="26055" y="1986"/>
                        <a:pt x="25689" y="3365"/>
                        <a:pt x="25454" y="4768"/>
                      </a:cubicBezTo>
                      <a:cubicBezTo>
                        <a:pt x="25272" y="5827"/>
                        <a:pt x="25384" y="6575"/>
                        <a:pt x="26002" y="6784"/>
                      </a:cubicBezTo>
                      <a:close/>
                      <a:moveTo>
                        <a:pt x="35324" y="32947"/>
                      </a:moveTo>
                      <a:cubicBezTo>
                        <a:pt x="35570" y="32626"/>
                        <a:pt x="36253" y="32482"/>
                        <a:pt x="36364" y="32747"/>
                      </a:cubicBezTo>
                      <a:cubicBezTo>
                        <a:pt x="36914" y="34260"/>
                        <a:pt x="36958" y="35909"/>
                        <a:pt x="36490" y="37449"/>
                      </a:cubicBezTo>
                      <a:cubicBezTo>
                        <a:pt x="36409" y="37791"/>
                        <a:pt x="36250" y="38109"/>
                        <a:pt x="36025" y="38378"/>
                      </a:cubicBezTo>
                      <a:cubicBezTo>
                        <a:pt x="35505" y="38527"/>
                        <a:pt x="34808" y="38843"/>
                        <a:pt x="34539" y="38527"/>
                      </a:cubicBezTo>
                      <a:cubicBezTo>
                        <a:pt x="33995" y="37932"/>
                        <a:pt x="32927" y="37858"/>
                        <a:pt x="33447" y="35702"/>
                      </a:cubicBezTo>
                      <a:cubicBezTo>
                        <a:pt x="34023" y="34746"/>
                        <a:pt x="34650" y="33822"/>
                        <a:pt x="35324" y="32933"/>
                      </a:cubicBezTo>
                      <a:close/>
                      <a:moveTo>
                        <a:pt x="36764" y="27618"/>
                      </a:moveTo>
                      <a:cubicBezTo>
                        <a:pt x="36851" y="28126"/>
                        <a:pt x="36876" y="28642"/>
                        <a:pt x="36838" y="29156"/>
                      </a:cubicBezTo>
                      <a:cubicBezTo>
                        <a:pt x="36474" y="28770"/>
                        <a:pt x="36144" y="28355"/>
                        <a:pt x="35849" y="27915"/>
                      </a:cubicBezTo>
                      <a:cubicBezTo>
                        <a:pt x="35767" y="27455"/>
                        <a:pt x="35759" y="26984"/>
                        <a:pt x="35825" y="26521"/>
                      </a:cubicBezTo>
                      <a:cubicBezTo>
                        <a:pt x="36180" y="26840"/>
                        <a:pt x="36494" y="27202"/>
                        <a:pt x="36759" y="27599"/>
                      </a:cubicBezTo>
                      <a:close/>
                      <a:moveTo>
                        <a:pt x="29076" y="32389"/>
                      </a:moveTo>
                      <a:cubicBezTo>
                        <a:pt x="28951" y="32589"/>
                        <a:pt x="28431" y="32515"/>
                        <a:pt x="28208" y="32264"/>
                      </a:cubicBezTo>
                      <a:cubicBezTo>
                        <a:pt x="26471" y="30206"/>
                        <a:pt x="24710" y="28199"/>
                        <a:pt x="23052" y="26015"/>
                      </a:cubicBezTo>
                      <a:cubicBezTo>
                        <a:pt x="22035" y="24723"/>
                        <a:pt x="22123" y="23905"/>
                        <a:pt x="22955" y="23088"/>
                      </a:cubicBezTo>
                      <a:cubicBezTo>
                        <a:pt x="23526" y="23436"/>
                        <a:pt x="24246" y="23659"/>
                        <a:pt x="24617" y="24226"/>
                      </a:cubicBezTo>
                      <a:cubicBezTo>
                        <a:pt x="25485" y="25594"/>
                        <a:pt x="26526" y="26843"/>
                        <a:pt x="27716" y="27943"/>
                      </a:cubicBezTo>
                      <a:cubicBezTo>
                        <a:pt x="28939" y="29070"/>
                        <a:pt x="29459" y="30770"/>
                        <a:pt x="29076" y="3238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1" name="Freeform 5390">
                  <a:extLst>
                    <a:ext uri="{FF2B5EF4-FFF2-40B4-BE49-F238E27FC236}">
                      <a16:creationId xmlns:a16="http://schemas.microsoft.com/office/drawing/2014/main" id="{25BB2C97-8D07-5A5D-F341-50EC673ACA3E}"/>
                    </a:ext>
                  </a:extLst>
                </p:cNvPr>
                <p:cNvSpPr/>
                <p:nvPr/>
              </p:nvSpPr>
              <p:spPr>
                <a:xfrm rot="-780000">
                  <a:off x="1836706" y="3834704"/>
                  <a:ext cx="7094" cy="7791"/>
                </a:xfrm>
                <a:custGeom>
                  <a:avLst/>
                  <a:gdLst>
                    <a:gd name="connsiteX0" fmla="*/ 4021 w 7094"/>
                    <a:gd name="connsiteY0" fmla="*/ 650 h 7791"/>
                    <a:gd name="connsiteX1" fmla="*/ 946 w 7094"/>
                    <a:gd name="connsiteY1" fmla="*/ 5064 h 7791"/>
                    <a:gd name="connsiteX2" fmla="*/ 923 w 7094"/>
                    <a:gd name="connsiteY2" fmla="*/ 5213 h 7791"/>
                    <a:gd name="connsiteX3" fmla="*/ 379 w 7094"/>
                    <a:gd name="connsiteY3" fmla="*/ 6653 h 7791"/>
                    <a:gd name="connsiteX4" fmla="*/ 2214 w 7094"/>
                    <a:gd name="connsiteY4" fmla="*/ 6630 h 7791"/>
                    <a:gd name="connsiteX5" fmla="*/ 5312 w 7094"/>
                    <a:gd name="connsiteY5" fmla="*/ 8293 h 7791"/>
                    <a:gd name="connsiteX6" fmla="*/ 5386 w 7094"/>
                    <a:gd name="connsiteY6" fmla="*/ 8442 h 7791"/>
                    <a:gd name="connsiteX7" fmla="*/ 6106 w 7094"/>
                    <a:gd name="connsiteY7" fmla="*/ 7550 h 7791"/>
                    <a:gd name="connsiteX8" fmla="*/ 6850 w 7094"/>
                    <a:gd name="connsiteY8" fmla="*/ 6783 h 7791"/>
                    <a:gd name="connsiteX9" fmla="*/ 7444 w 7094"/>
                    <a:gd name="connsiteY9" fmla="*/ 6537 h 7791"/>
                    <a:gd name="connsiteX10" fmla="*/ 7467 w 7094"/>
                    <a:gd name="connsiteY10" fmla="*/ 5422 h 7791"/>
                    <a:gd name="connsiteX11" fmla="*/ 5261 w 7094"/>
                    <a:gd name="connsiteY11" fmla="*/ 776 h 7791"/>
                    <a:gd name="connsiteX12" fmla="*/ 5061 w 7094"/>
                    <a:gd name="connsiteY12" fmla="*/ 827 h 7791"/>
                    <a:gd name="connsiteX13" fmla="*/ 4021 w 7094"/>
                    <a:gd name="connsiteY13" fmla="*/ 650 h 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94" h="7791">
                      <a:moveTo>
                        <a:pt x="4021" y="650"/>
                      </a:moveTo>
                      <a:cubicBezTo>
                        <a:pt x="3460" y="2396"/>
                        <a:pt x="2389" y="3933"/>
                        <a:pt x="946" y="5064"/>
                      </a:cubicBezTo>
                      <a:lnTo>
                        <a:pt x="923" y="5213"/>
                      </a:lnTo>
                      <a:cubicBezTo>
                        <a:pt x="790" y="5710"/>
                        <a:pt x="608" y="6192"/>
                        <a:pt x="379" y="6653"/>
                      </a:cubicBezTo>
                      <a:lnTo>
                        <a:pt x="2214" y="6630"/>
                      </a:lnTo>
                      <a:cubicBezTo>
                        <a:pt x="3496" y="6464"/>
                        <a:pt x="4742" y="7133"/>
                        <a:pt x="5312" y="8293"/>
                      </a:cubicBezTo>
                      <a:lnTo>
                        <a:pt x="5386" y="8442"/>
                      </a:lnTo>
                      <a:cubicBezTo>
                        <a:pt x="5609" y="8168"/>
                        <a:pt x="5851" y="7871"/>
                        <a:pt x="6106" y="7550"/>
                      </a:cubicBezTo>
                      <a:cubicBezTo>
                        <a:pt x="6295" y="7243"/>
                        <a:pt x="6549" y="6981"/>
                        <a:pt x="6850" y="6783"/>
                      </a:cubicBezTo>
                      <a:lnTo>
                        <a:pt x="7444" y="6537"/>
                      </a:lnTo>
                      <a:cubicBezTo>
                        <a:pt x="7444" y="6165"/>
                        <a:pt x="7467" y="5794"/>
                        <a:pt x="7467" y="5422"/>
                      </a:cubicBezTo>
                      <a:cubicBezTo>
                        <a:pt x="7554" y="3602"/>
                        <a:pt x="6726" y="1859"/>
                        <a:pt x="5261" y="776"/>
                      </a:cubicBezTo>
                      <a:lnTo>
                        <a:pt x="5061" y="827"/>
                      </a:lnTo>
                      <a:cubicBezTo>
                        <a:pt x="4706" y="840"/>
                        <a:pt x="4352" y="780"/>
                        <a:pt x="4021" y="6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2" name="Freeform 5391">
                  <a:extLst>
                    <a:ext uri="{FF2B5EF4-FFF2-40B4-BE49-F238E27FC236}">
                      <a16:creationId xmlns:a16="http://schemas.microsoft.com/office/drawing/2014/main" id="{B27A1838-CE58-44FF-FD24-D2F30EEE65C3}"/>
                    </a:ext>
                  </a:extLst>
                </p:cNvPr>
                <p:cNvSpPr/>
                <p:nvPr/>
              </p:nvSpPr>
              <p:spPr>
                <a:xfrm rot="-780000">
                  <a:off x="1789666" y="3889471"/>
                  <a:ext cx="9303" cy="10579"/>
                </a:xfrm>
                <a:custGeom>
                  <a:avLst/>
                  <a:gdLst>
                    <a:gd name="connsiteX0" fmla="*/ 6085 w 9303"/>
                    <a:gd name="connsiteY0" fmla="*/ 7783 h 10579"/>
                    <a:gd name="connsiteX1" fmla="*/ 9206 w 9303"/>
                    <a:gd name="connsiteY1" fmla="*/ 7137 h 10579"/>
                    <a:gd name="connsiteX2" fmla="*/ 9280 w 9303"/>
                    <a:gd name="connsiteY2" fmla="*/ 7086 h 10579"/>
                    <a:gd name="connsiteX3" fmla="*/ 9675 w 9303"/>
                    <a:gd name="connsiteY3" fmla="*/ 4085 h 10579"/>
                    <a:gd name="connsiteX4" fmla="*/ 6452 w 9303"/>
                    <a:gd name="connsiteY4" fmla="*/ 1455 h 10579"/>
                    <a:gd name="connsiteX5" fmla="*/ 5685 w 9303"/>
                    <a:gd name="connsiteY5" fmla="*/ 661 h 10579"/>
                    <a:gd name="connsiteX6" fmla="*/ 5857 w 9303"/>
                    <a:gd name="connsiteY6" fmla="*/ 2026 h 10579"/>
                    <a:gd name="connsiteX7" fmla="*/ 5239 w 9303"/>
                    <a:gd name="connsiteY7" fmla="*/ 6566 h 10579"/>
                    <a:gd name="connsiteX8" fmla="*/ 3874 w 9303"/>
                    <a:gd name="connsiteY8" fmla="*/ 7495 h 10579"/>
                    <a:gd name="connsiteX9" fmla="*/ 3600 w 9303"/>
                    <a:gd name="connsiteY9" fmla="*/ 8215 h 10579"/>
                    <a:gd name="connsiteX10" fmla="*/ 813 w 9303"/>
                    <a:gd name="connsiteY10" fmla="*/ 10594 h 10579"/>
                    <a:gd name="connsiteX11" fmla="*/ 864 w 9303"/>
                    <a:gd name="connsiteY11" fmla="*/ 10794 h 10579"/>
                    <a:gd name="connsiteX12" fmla="*/ 543 w 9303"/>
                    <a:gd name="connsiteY12" fmla="*/ 10943 h 10579"/>
                    <a:gd name="connsiteX13" fmla="*/ 372 w 9303"/>
                    <a:gd name="connsiteY13" fmla="*/ 11240 h 10579"/>
                    <a:gd name="connsiteX14" fmla="*/ 5774 w 9303"/>
                    <a:gd name="connsiteY14" fmla="*/ 9604 h 10579"/>
                    <a:gd name="connsiteX15" fmla="*/ 6085 w 9303"/>
                    <a:gd name="connsiteY15" fmla="*/ 7783 h 1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3" h="10579">
                      <a:moveTo>
                        <a:pt x="6085" y="7783"/>
                      </a:moveTo>
                      <a:cubicBezTo>
                        <a:pt x="7125" y="7537"/>
                        <a:pt x="8217" y="7463"/>
                        <a:pt x="9206" y="7137"/>
                      </a:cubicBezTo>
                      <a:lnTo>
                        <a:pt x="9280" y="7086"/>
                      </a:lnTo>
                      <a:cubicBezTo>
                        <a:pt x="8998" y="6074"/>
                        <a:pt x="9141" y="4990"/>
                        <a:pt x="9675" y="4085"/>
                      </a:cubicBezTo>
                      <a:cubicBezTo>
                        <a:pt x="8560" y="3156"/>
                        <a:pt x="7520" y="2250"/>
                        <a:pt x="6452" y="1455"/>
                      </a:cubicBezTo>
                      <a:cubicBezTo>
                        <a:pt x="6152" y="1237"/>
                        <a:pt x="5893" y="968"/>
                        <a:pt x="5685" y="661"/>
                      </a:cubicBezTo>
                      <a:cubicBezTo>
                        <a:pt x="5561" y="1121"/>
                        <a:pt x="5622" y="1612"/>
                        <a:pt x="5857" y="2026"/>
                      </a:cubicBezTo>
                      <a:cubicBezTo>
                        <a:pt x="6757" y="3494"/>
                        <a:pt x="6498" y="5392"/>
                        <a:pt x="5239" y="6566"/>
                      </a:cubicBezTo>
                      <a:cubicBezTo>
                        <a:pt x="4843" y="6955"/>
                        <a:pt x="4381" y="7269"/>
                        <a:pt x="3874" y="7495"/>
                      </a:cubicBezTo>
                      <a:cubicBezTo>
                        <a:pt x="3880" y="7762"/>
                        <a:pt x="3781" y="8020"/>
                        <a:pt x="3600" y="8215"/>
                      </a:cubicBezTo>
                      <a:cubicBezTo>
                        <a:pt x="2520" y="8812"/>
                        <a:pt x="1572" y="9621"/>
                        <a:pt x="813" y="10594"/>
                      </a:cubicBezTo>
                      <a:lnTo>
                        <a:pt x="864" y="10794"/>
                      </a:lnTo>
                      <a:lnTo>
                        <a:pt x="543" y="10943"/>
                      </a:lnTo>
                      <a:lnTo>
                        <a:pt x="372" y="11240"/>
                      </a:lnTo>
                      <a:cubicBezTo>
                        <a:pt x="2206" y="10817"/>
                        <a:pt x="3943" y="10074"/>
                        <a:pt x="5774" y="9604"/>
                      </a:cubicBezTo>
                      <a:cubicBezTo>
                        <a:pt x="5239" y="8652"/>
                        <a:pt x="5337" y="7978"/>
                        <a:pt x="6085" y="778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3" name="Freeform 5392">
                  <a:extLst>
                    <a:ext uri="{FF2B5EF4-FFF2-40B4-BE49-F238E27FC236}">
                      <a16:creationId xmlns:a16="http://schemas.microsoft.com/office/drawing/2014/main" id="{B9BFA679-02B0-7D2B-0034-096040BCCA30}"/>
                    </a:ext>
                  </a:extLst>
                </p:cNvPr>
                <p:cNvSpPr/>
                <p:nvPr/>
              </p:nvSpPr>
              <p:spPr>
                <a:xfrm rot="-780000">
                  <a:off x="1815251" y="3863069"/>
                  <a:ext cx="989" cy="1463"/>
                </a:xfrm>
                <a:custGeom>
                  <a:avLst/>
                  <a:gdLst>
                    <a:gd name="connsiteX0" fmla="*/ 771 w 989"/>
                    <a:gd name="connsiteY0" fmla="*/ 1153 h 1463"/>
                    <a:gd name="connsiteX1" fmla="*/ 376 w 989"/>
                    <a:gd name="connsiteY1" fmla="*/ 656 h 1463"/>
                    <a:gd name="connsiteX2" fmla="*/ 1365 w 989"/>
                    <a:gd name="connsiteY2" fmla="*/ 2119 h 1463"/>
                    <a:gd name="connsiteX3" fmla="*/ 771 w 989"/>
                    <a:gd name="connsiteY3" fmla="*/ 1153 h 1463"/>
                  </a:gdLst>
                  <a:ahLst/>
                  <a:cxnLst>
                    <a:cxn ang="0">
                      <a:pos x="connsiteX0" y="connsiteY0"/>
                    </a:cxn>
                    <a:cxn ang="0">
                      <a:pos x="connsiteX1" y="connsiteY1"/>
                    </a:cxn>
                    <a:cxn ang="0">
                      <a:pos x="connsiteX2" y="connsiteY2"/>
                    </a:cxn>
                    <a:cxn ang="0">
                      <a:pos x="connsiteX3" y="connsiteY3"/>
                    </a:cxn>
                  </a:cxnLst>
                  <a:rect l="l" t="t" r="r" b="b"/>
                  <a:pathLst>
                    <a:path w="989" h="1463">
                      <a:moveTo>
                        <a:pt x="771" y="1153"/>
                      </a:moveTo>
                      <a:lnTo>
                        <a:pt x="376" y="656"/>
                      </a:lnTo>
                      <a:cubicBezTo>
                        <a:pt x="621" y="1196"/>
                        <a:pt x="955" y="1691"/>
                        <a:pt x="1365" y="2119"/>
                      </a:cubicBezTo>
                      <a:cubicBezTo>
                        <a:pt x="1213" y="1771"/>
                        <a:pt x="1013" y="1446"/>
                        <a:pt x="771" y="115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4" name="Freeform 5393">
                  <a:extLst>
                    <a:ext uri="{FF2B5EF4-FFF2-40B4-BE49-F238E27FC236}">
                      <a16:creationId xmlns:a16="http://schemas.microsoft.com/office/drawing/2014/main" id="{1A409B7B-020A-4033-656B-920092CA07E9}"/>
                    </a:ext>
                  </a:extLst>
                </p:cNvPr>
                <p:cNvSpPr/>
                <p:nvPr/>
              </p:nvSpPr>
              <p:spPr>
                <a:xfrm rot="-780000">
                  <a:off x="1781058" y="3902867"/>
                  <a:ext cx="8772" cy="8246"/>
                </a:xfrm>
                <a:custGeom>
                  <a:avLst/>
                  <a:gdLst>
                    <a:gd name="connsiteX0" fmla="*/ 6072 w 8772"/>
                    <a:gd name="connsiteY0" fmla="*/ 1829 h 8246"/>
                    <a:gd name="connsiteX1" fmla="*/ 3285 w 8772"/>
                    <a:gd name="connsiteY1" fmla="*/ 663 h 8246"/>
                    <a:gd name="connsiteX2" fmla="*/ 498 w 8772"/>
                    <a:gd name="connsiteY2" fmla="*/ 4162 h 8246"/>
                    <a:gd name="connsiteX3" fmla="*/ 373 w 8772"/>
                    <a:gd name="connsiteY3" fmla="*/ 4459 h 8246"/>
                    <a:gd name="connsiteX4" fmla="*/ 2927 w 8772"/>
                    <a:gd name="connsiteY4" fmla="*/ 8204 h 8246"/>
                    <a:gd name="connsiteX5" fmla="*/ 5405 w 8772"/>
                    <a:gd name="connsiteY5" fmla="*/ 8554 h 8246"/>
                    <a:gd name="connsiteX6" fmla="*/ 5408 w 8772"/>
                    <a:gd name="connsiteY6" fmla="*/ 8552 h 8246"/>
                    <a:gd name="connsiteX7" fmla="*/ 7368 w 8772"/>
                    <a:gd name="connsiteY7" fmla="*/ 7484 h 8246"/>
                    <a:gd name="connsiteX8" fmla="*/ 8928 w 8772"/>
                    <a:gd name="connsiteY8" fmla="*/ 3836 h 8246"/>
                    <a:gd name="connsiteX9" fmla="*/ 8756 w 8772"/>
                    <a:gd name="connsiteY9" fmla="*/ 2772 h 8246"/>
                    <a:gd name="connsiteX10" fmla="*/ 6072 w 8772"/>
                    <a:gd name="connsiteY10" fmla="*/ 1829 h 8246"/>
                    <a:gd name="connsiteX11" fmla="*/ 3694 w 8772"/>
                    <a:gd name="connsiteY11" fmla="*/ 5081 h 8246"/>
                    <a:gd name="connsiteX12" fmla="*/ 2759 w 8772"/>
                    <a:gd name="connsiteY12" fmla="*/ 2339 h 8246"/>
                    <a:gd name="connsiteX13" fmla="*/ 2802 w 8772"/>
                    <a:gd name="connsiteY13" fmla="*/ 2257 h 8246"/>
                    <a:gd name="connsiteX14" fmla="*/ 4488 w 8772"/>
                    <a:gd name="connsiteY14" fmla="*/ 1564 h 8246"/>
                    <a:gd name="connsiteX15" fmla="*/ 5417 w 8772"/>
                    <a:gd name="connsiteY15" fmla="*/ 4886 h 8246"/>
                    <a:gd name="connsiteX16" fmla="*/ 3675 w 8772"/>
                    <a:gd name="connsiteY16" fmla="*/ 5100 h 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72" h="8246">
                      <a:moveTo>
                        <a:pt x="6072" y="1829"/>
                      </a:moveTo>
                      <a:cubicBezTo>
                        <a:pt x="5061" y="1677"/>
                        <a:pt x="4103" y="1276"/>
                        <a:pt x="3285" y="663"/>
                      </a:cubicBezTo>
                      <a:cubicBezTo>
                        <a:pt x="2189" y="1686"/>
                        <a:pt x="1250" y="2865"/>
                        <a:pt x="498" y="4162"/>
                      </a:cubicBezTo>
                      <a:lnTo>
                        <a:pt x="373" y="4459"/>
                      </a:lnTo>
                      <a:cubicBezTo>
                        <a:pt x="298" y="6294"/>
                        <a:pt x="1984" y="7014"/>
                        <a:pt x="2927" y="8204"/>
                      </a:cubicBezTo>
                      <a:cubicBezTo>
                        <a:pt x="3515" y="8985"/>
                        <a:pt x="4624" y="9142"/>
                        <a:pt x="5405" y="8554"/>
                      </a:cubicBezTo>
                      <a:cubicBezTo>
                        <a:pt x="5406" y="8553"/>
                        <a:pt x="5407" y="8553"/>
                        <a:pt x="5408" y="8552"/>
                      </a:cubicBezTo>
                      <a:lnTo>
                        <a:pt x="7368" y="7484"/>
                      </a:lnTo>
                      <a:cubicBezTo>
                        <a:pt x="9179" y="6466"/>
                        <a:pt x="9402" y="5895"/>
                        <a:pt x="8928" y="3836"/>
                      </a:cubicBezTo>
                      <a:cubicBezTo>
                        <a:pt x="8841" y="3487"/>
                        <a:pt x="8783" y="3131"/>
                        <a:pt x="8756" y="2772"/>
                      </a:cubicBezTo>
                      <a:cubicBezTo>
                        <a:pt x="7906" y="2344"/>
                        <a:pt x="7003" y="2028"/>
                        <a:pt x="6072" y="1829"/>
                      </a:cubicBezTo>
                      <a:close/>
                      <a:moveTo>
                        <a:pt x="3694" y="5081"/>
                      </a:moveTo>
                      <a:cubicBezTo>
                        <a:pt x="2678" y="4582"/>
                        <a:pt x="2260" y="3354"/>
                        <a:pt x="2759" y="2339"/>
                      </a:cubicBezTo>
                      <a:cubicBezTo>
                        <a:pt x="2773" y="2311"/>
                        <a:pt x="2787" y="2284"/>
                        <a:pt x="2802" y="2257"/>
                      </a:cubicBezTo>
                      <a:cubicBezTo>
                        <a:pt x="3048" y="1834"/>
                        <a:pt x="3917" y="1792"/>
                        <a:pt x="4488" y="1564"/>
                      </a:cubicBezTo>
                      <a:lnTo>
                        <a:pt x="5417" y="4886"/>
                      </a:lnTo>
                      <a:cubicBezTo>
                        <a:pt x="4853" y="5060"/>
                        <a:pt x="4264" y="5133"/>
                        <a:pt x="3675" y="51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5" name="Freeform 5394">
                  <a:extLst>
                    <a:ext uri="{FF2B5EF4-FFF2-40B4-BE49-F238E27FC236}">
                      <a16:creationId xmlns:a16="http://schemas.microsoft.com/office/drawing/2014/main" id="{42EAB6FC-DE5B-A6A8-5E6B-E46B3E17E291}"/>
                    </a:ext>
                  </a:extLst>
                </p:cNvPr>
                <p:cNvSpPr/>
                <p:nvPr/>
              </p:nvSpPr>
              <p:spPr>
                <a:xfrm rot="-780000">
                  <a:off x="1819096" y="3831498"/>
                  <a:ext cx="17309" cy="22315"/>
                </a:xfrm>
                <a:custGeom>
                  <a:avLst/>
                  <a:gdLst>
                    <a:gd name="connsiteX0" fmla="*/ 10617 w 17309"/>
                    <a:gd name="connsiteY0" fmla="*/ 1561 h 22315"/>
                    <a:gd name="connsiteX1" fmla="*/ 10319 w 17309"/>
                    <a:gd name="connsiteY1" fmla="*/ 5431 h 22315"/>
                    <a:gd name="connsiteX2" fmla="*/ 11039 w 17309"/>
                    <a:gd name="connsiteY2" fmla="*/ 6472 h 22315"/>
                    <a:gd name="connsiteX3" fmla="*/ 11388 w 17309"/>
                    <a:gd name="connsiteY3" fmla="*/ 8530 h 22315"/>
                    <a:gd name="connsiteX4" fmla="*/ 11141 w 17309"/>
                    <a:gd name="connsiteY4" fmla="*/ 10960 h 22315"/>
                    <a:gd name="connsiteX5" fmla="*/ 9507 w 17309"/>
                    <a:gd name="connsiteY5" fmla="*/ 14802 h 22315"/>
                    <a:gd name="connsiteX6" fmla="*/ 9042 w 17309"/>
                    <a:gd name="connsiteY6" fmla="*/ 19490 h 22315"/>
                    <a:gd name="connsiteX7" fmla="*/ 8945 w 17309"/>
                    <a:gd name="connsiteY7" fmla="*/ 20884 h 22315"/>
                    <a:gd name="connsiteX8" fmla="*/ 6664 w 17309"/>
                    <a:gd name="connsiteY8" fmla="*/ 19546 h 22315"/>
                    <a:gd name="connsiteX9" fmla="*/ 2948 w 17309"/>
                    <a:gd name="connsiteY9" fmla="*/ 18329 h 22315"/>
                    <a:gd name="connsiteX10" fmla="*/ 2131 w 17309"/>
                    <a:gd name="connsiteY10" fmla="*/ 19072 h 22315"/>
                    <a:gd name="connsiteX11" fmla="*/ 1141 w 17309"/>
                    <a:gd name="connsiteY11" fmla="*/ 19690 h 22315"/>
                    <a:gd name="connsiteX12" fmla="*/ 793 w 17309"/>
                    <a:gd name="connsiteY12" fmla="*/ 18849 h 22315"/>
                    <a:gd name="connsiteX13" fmla="*/ 695 w 17309"/>
                    <a:gd name="connsiteY13" fmla="*/ 19147 h 22315"/>
                    <a:gd name="connsiteX14" fmla="*/ 421 w 17309"/>
                    <a:gd name="connsiteY14" fmla="*/ 20907 h 22315"/>
                    <a:gd name="connsiteX15" fmla="*/ 1350 w 17309"/>
                    <a:gd name="connsiteY15" fmla="*/ 21130 h 22315"/>
                    <a:gd name="connsiteX16" fmla="*/ 6306 w 17309"/>
                    <a:gd name="connsiteY16" fmla="*/ 21056 h 22315"/>
                    <a:gd name="connsiteX17" fmla="*/ 8238 w 17309"/>
                    <a:gd name="connsiteY17" fmla="*/ 20982 h 22315"/>
                    <a:gd name="connsiteX18" fmla="*/ 9033 w 17309"/>
                    <a:gd name="connsiteY18" fmla="*/ 22966 h 22315"/>
                    <a:gd name="connsiteX19" fmla="*/ 10770 w 17309"/>
                    <a:gd name="connsiteY19" fmla="*/ 19421 h 22315"/>
                    <a:gd name="connsiteX20" fmla="*/ 11834 w 17309"/>
                    <a:gd name="connsiteY20" fmla="*/ 18129 h 22315"/>
                    <a:gd name="connsiteX21" fmla="*/ 12479 w 17309"/>
                    <a:gd name="connsiteY21" fmla="*/ 17664 h 22315"/>
                    <a:gd name="connsiteX22" fmla="*/ 12108 w 17309"/>
                    <a:gd name="connsiteY22" fmla="*/ 15880 h 22315"/>
                    <a:gd name="connsiteX23" fmla="*/ 14737 w 17309"/>
                    <a:gd name="connsiteY23" fmla="*/ 13176 h 22315"/>
                    <a:gd name="connsiteX24" fmla="*/ 16046 w 17309"/>
                    <a:gd name="connsiteY24" fmla="*/ 12949 h 22315"/>
                    <a:gd name="connsiteX25" fmla="*/ 16320 w 17309"/>
                    <a:gd name="connsiteY25" fmla="*/ 12331 h 22315"/>
                    <a:gd name="connsiteX26" fmla="*/ 15480 w 17309"/>
                    <a:gd name="connsiteY26" fmla="*/ 10867 h 22315"/>
                    <a:gd name="connsiteX27" fmla="*/ 14713 w 17309"/>
                    <a:gd name="connsiteY27" fmla="*/ 10816 h 22315"/>
                    <a:gd name="connsiteX28" fmla="*/ 14662 w 17309"/>
                    <a:gd name="connsiteY28" fmla="*/ 9524 h 22315"/>
                    <a:gd name="connsiteX29" fmla="*/ 14685 w 17309"/>
                    <a:gd name="connsiteY29" fmla="*/ 9501 h 22315"/>
                    <a:gd name="connsiteX30" fmla="*/ 14537 w 17309"/>
                    <a:gd name="connsiteY30" fmla="*/ 9204 h 22315"/>
                    <a:gd name="connsiteX31" fmla="*/ 14737 w 17309"/>
                    <a:gd name="connsiteY31" fmla="*/ 8014 h 22315"/>
                    <a:gd name="connsiteX32" fmla="*/ 15777 w 17309"/>
                    <a:gd name="connsiteY32" fmla="*/ 8140 h 22315"/>
                    <a:gd name="connsiteX33" fmla="*/ 16868 w 17309"/>
                    <a:gd name="connsiteY33" fmla="*/ 7099 h 22315"/>
                    <a:gd name="connsiteX34" fmla="*/ 17686 w 17309"/>
                    <a:gd name="connsiteY34" fmla="*/ 6379 h 22315"/>
                    <a:gd name="connsiteX35" fmla="*/ 17338 w 17309"/>
                    <a:gd name="connsiteY35" fmla="*/ 6551 h 22315"/>
                    <a:gd name="connsiteX36" fmla="*/ 14834 w 17309"/>
                    <a:gd name="connsiteY36" fmla="*/ 6676 h 22315"/>
                    <a:gd name="connsiteX37" fmla="*/ 14142 w 17309"/>
                    <a:gd name="connsiteY37" fmla="*/ 6058 h 22315"/>
                    <a:gd name="connsiteX38" fmla="*/ 13599 w 17309"/>
                    <a:gd name="connsiteY38" fmla="*/ 4841 h 22315"/>
                    <a:gd name="connsiteX39" fmla="*/ 13599 w 17309"/>
                    <a:gd name="connsiteY39" fmla="*/ 3549 h 22315"/>
                    <a:gd name="connsiteX40" fmla="*/ 16697 w 17309"/>
                    <a:gd name="connsiteY40" fmla="*/ 2011 h 22315"/>
                    <a:gd name="connsiteX41" fmla="*/ 16748 w 17309"/>
                    <a:gd name="connsiteY41" fmla="*/ 1988 h 22315"/>
                    <a:gd name="connsiteX42" fmla="*/ 12103 w 17309"/>
                    <a:gd name="connsiteY42" fmla="*/ 650 h 22315"/>
                    <a:gd name="connsiteX43" fmla="*/ 11309 w 17309"/>
                    <a:gd name="connsiteY43" fmla="*/ 1268 h 2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309" h="22315">
                      <a:moveTo>
                        <a:pt x="10617" y="1561"/>
                      </a:moveTo>
                      <a:cubicBezTo>
                        <a:pt x="8982" y="2281"/>
                        <a:pt x="8907" y="3247"/>
                        <a:pt x="10319" y="5431"/>
                      </a:cubicBezTo>
                      <a:cubicBezTo>
                        <a:pt x="10537" y="5793"/>
                        <a:pt x="10777" y="6141"/>
                        <a:pt x="11039" y="6472"/>
                      </a:cubicBezTo>
                      <a:cubicBezTo>
                        <a:pt x="11588" y="7010"/>
                        <a:pt x="11728" y="7840"/>
                        <a:pt x="11388" y="8530"/>
                      </a:cubicBezTo>
                      <a:cubicBezTo>
                        <a:pt x="11077" y="9300"/>
                        <a:pt x="10992" y="10143"/>
                        <a:pt x="11141" y="10960"/>
                      </a:cubicBezTo>
                      <a:cubicBezTo>
                        <a:pt x="11606" y="13190"/>
                        <a:pt x="11165" y="14333"/>
                        <a:pt x="9507" y="14802"/>
                      </a:cubicBezTo>
                      <a:cubicBezTo>
                        <a:pt x="7184" y="15448"/>
                        <a:pt x="7152" y="16587"/>
                        <a:pt x="9042" y="19490"/>
                      </a:cubicBezTo>
                      <a:cubicBezTo>
                        <a:pt x="9562" y="20285"/>
                        <a:pt x="9507" y="20657"/>
                        <a:pt x="8945" y="20884"/>
                      </a:cubicBezTo>
                      <a:cubicBezTo>
                        <a:pt x="8016" y="21279"/>
                        <a:pt x="7356" y="20489"/>
                        <a:pt x="6664" y="19546"/>
                      </a:cubicBezTo>
                      <a:cubicBezTo>
                        <a:pt x="5052" y="17414"/>
                        <a:pt x="4458" y="17223"/>
                        <a:pt x="2948" y="18329"/>
                      </a:cubicBezTo>
                      <a:cubicBezTo>
                        <a:pt x="2651" y="18529"/>
                        <a:pt x="2428" y="18849"/>
                        <a:pt x="2131" y="19072"/>
                      </a:cubicBezTo>
                      <a:cubicBezTo>
                        <a:pt x="1811" y="19295"/>
                        <a:pt x="1481" y="19501"/>
                        <a:pt x="1141" y="19690"/>
                      </a:cubicBezTo>
                      <a:lnTo>
                        <a:pt x="793" y="18849"/>
                      </a:lnTo>
                      <a:lnTo>
                        <a:pt x="695" y="19147"/>
                      </a:lnTo>
                      <a:cubicBezTo>
                        <a:pt x="407" y="19686"/>
                        <a:pt x="310" y="20306"/>
                        <a:pt x="421" y="20907"/>
                      </a:cubicBezTo>
                      <a:cubicBezTo>
                        <a:pt x="746" y="20890"/>
                        <a:pt x="1069" y="20967"/>
                        <a:pt x="1350" y="21130"/>
                      </a:cubicBezTo>
                      <a:cubicBezTo>
                        <a:pt x="2756" y="22436"/>
                        <a:pt x="4940" y="22403"/>
                        <a:pt x="6306" y="21056"/>
                      </a:cubicBezTo>
                      <a:cubicBezTo>
                        <a:pt x="6898" y="20712"/>
                        <a:pt x="7622" y="20684"/>
                        <a:pt x="8238" y="20982"/>
                      </a:cubicBezTo>
                      <a:cubicBezTo>
                        <a:pt x="8747" y="21518"/>
                        <a:pt x="9031" y="22227"/>
                        <a:pt x="9033" y="22966"/>
                      </a:cubicBezTo>
                      <a:cubicBezTo>
                        <a:pt x="9604" y="21776"/>
                        <a:pt x="10175" y="20587"/>
                        <a:pt x="10770" y="19421"/>
                      </a:cubicBezTo>
                      <a:cubicBezTo>
                        <a:pt x="11010" y="18908"/>
                        <a:pt x="11376" y="18464"/>
                        <a:pt x="11834" y="18129"/>
                      </a:cubicBezTo>
                      <a:cubicBezTo>
                        <a:pt x="12065" y="17998"/>
                        <a:pt x="12281" y="17842"/>
                        <a:pt x="12479" y="17664"/>
                      </a:cubicBezTo>
                      <a:cubicBezTo>
                        <a:pt x="12236" y="17101"/>
                        <a:pt x="12109" y="16494"/>
                        <a:pt x="12108" y="15880"/>
                      </a:cubicBezTo>
                      <a:cubicBezTo>
                        <a:pt x="12159" y="14565"/>
                        <a:pt x="13037" y="13599"/>
                        <a:pt x="14737" y="13176"/>
                      </a:cubicBezTo>
                      <a:cubicBezTo>
                        <a:pt x="15169" y="13078"/>
                        <a:pt x="15606" y="13001"/>
                        <a:pt x="16046" y="12949"/>
                      </a:cubicBezTo>
                      <a:cubicBezTo>
                        <a:pt x="16158" y="12752"/>
                        <a:pt x="16250" y="12545"/>
                        <a:pt x="16320" y="12331"/>
                      </a:cubicBezTo>
                      <a:lnTo>
                        <a:pt x="15480" y="10867"/>
                      </a:lnTo>
                      <a:lnTo>
                        <a:pt x="14713" y="10816"/>
                      </a:lnTo>
                      <a:cubicBezTo>
                        <a:pt x="14216" y="10765"/>
                        <a:pt x="14170" y="10198"/>
                        <a:pt x="14662" y="9524"/>
                      </a:cubicBezTo>
                      <a:lnTo>
                        <a:pt x="14685" y="9501"/>
                      </a:lnTo>
                      <a:lnTo>
                        <a:pt x="14537" y="9204"/>
                      </a:lnTo>
                      <a:cubicBezTo>
                        <a:pt x="14072" y="8409"/>
                        <a:pt x="14165" y="7963"/>
                        <a:pt x="14737" y="8014"/>
                      </a:cubicBezTo>
                      <a:lnTo>
                        <a:pt x="15777" y="8140"/>
                      </a:lnTo>
                      <a:cubicBezTo>
                        <a:pt x="16103" y="7755"/>
                        <a:pt x="16469" y="7406"/>
                        <a:pt x="16868" y="7099"/>
                      </a:cubicBezTo>
                      <a:cubicBezTo>
                        <a:pt x="17143" y="6876"/>
                        <a:pt x="17412" y="6634"/>
                        <a:pt x="17686" y="6379"/>
                      </a:cubicBezTo>
                      <a:lnTo>
                        <a:pt x="17338" y="6551"/>
                      </a:lnTo>
                      <a:cubicBezTo>
                        <a:pt x="16580" y="7020"/>
                        <a:pt x="15635" y="7068"/>
                        <a:pt x="14834" y="6676"/>
                      </a:cubicBezTo>
                      <a:cubicBezTo>
                        <a:pt x="14559" y="6526"/>
                        <a:pt x="14323" y="6314"/>
                        <a:pt x="14142" y="6058"/>
                      </a:cubicBezTo>
                      <a:cubicBezTo>
                        <a:pt x="13887" y="5689"/>
                        <a:pt x="13703" y="5277"/>
                        <a:pt x="13599" y="4841"/>
                      </a:cubicBezTo>
                      <a:cubicBezTo>
                        <a:pt x="13486" y="4418"/>
                        <a:pt x="13486" y="3973"/>
                        <a:pt x="13599" y="3549"/>
                      </a:cubicBezTo>
                      <a:cubicBezTo>
                        <a:pt x="14063" y="2155"/>
                        <a:pt x="15410" y="2062"/>
                        <a:pt x="16697" y="2011"/>
                      </a:cubicBezTo>
                      <a:lnTo>
                        <a:pt x="16748" y="1988"/>
                      </a:lnTo>
                      <a:cubicBezTo>
                        <a:pt x="15210" y="1491"/>
                        <a:pt x="13673" y="1022"/>
                        <a:pt x="12103" y="650"/>
                      </a:cubicBezTo>
                      <a:cubicBezTo>
                        <a:pt x="11899" y="924"/>
                        <a:pt x="11624" y="1137"/>
                        <a:pt x="11309" y="12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6" name="Freeform 5395">
                  <a:extLst>
                    <a:ext uri="{FF2B5EF4-FFF2-40B4-BE49-F238E27FC236}">
                      <a16:creationId xmlns:a16="http://schemas.microsoft.com/office/drawing/2014/main" id="{8402AEE3-FCE5-9A5B-16FC-BBA2F448B55B}"/>
                    </a:ext>
                  </a:extLst>
                </p:cNvPr>
                <p:cNvSpPr/>
                <p:nvPr/>
              </p:nvSpPr>
              <p:spPr>
                <a:xfrm rot="-780000">
                  <a:off x="1816690" y="3862870"/>
                  <a:ext cx="594" cy="1612"/>
                </a:xfrm>
                <a:custGeom>
                  <a:avLst/>
                  <a:gdLst>
                    <a:gd name="connsiteX0" fmla="*/ 971 w 594"/>
                    <a:gd name="connsiteY0" fmla="*/ 2268 h 1612"/>
                    <a:gd name="connsiteX1" fmla="*/ 376 w 594"/>
                    <a:gd name="connsiteY1" fmla="*/ 656 h 1612"/>
                    <a:gd name="connsiteX2" fmla="*/ 971 w 594"/>
                    <a:gd name="connsiteY2" fmla="*/ 2268 h 1612"/>
                  </a:gdLst>
                  <a:ahLst/>
                  <a:cxnLst>
                    <a:cxn ang="0">
                      <a:pos x="connsiteX0" y="connsiteY0"/>
                    </a:cxn>
                    <a:cxn ang="0">
                      <a:pos x="connsiteX1" y="connsiteY1"/>
                    </a:cxn>
                    <a:cxn ang="0">
                      <a:pos x="connsiteX2" y="connsiteY2"/>
                    </a:cxn>
                  </a:cxnLst>
                  <a:rect l="l" t="t" r="r" b="b"/>
                  <a:pathLst>
                    <a:path w="594" h="1612">
                      <a:moveTo>
                        <a:pt x="971" y="2268"/>
                      </a:moveTo>
                      <a:cubicBezTo>
                        <a:pt x="684" y="1767"/>
                        <a:pt x="483" y="1222"/>
                        <a:pt x="376" y="656"/>
                      </a:cubicBezTo>
                      <a:cubicBezTo>
                        <a:pt x="483" y="1222"/>
                        <a:pt x="684" y="1767"/>
                        <a:pt x="971" y="22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7" name="Freeform 5396">
                  <a:extLst>
                    <a:ext uri="{FF2B5EF4-FFF2-40B4-BE49-F238E27FC236}">
                      <a16:creationId xmlns:a16="http://schemas.microsoft.com/office/drawing/2014/main" id="{5DCA3273-B09A-CBFA-6FB6-CC96907D2D2E}"/>
                    </a:ext>
                  </a:extLst>
                </p:cNvPr>
                <p:cNvSpPr/>
                <p:nvPr/>
              </p:nvSpPr>
              <p:spPr>
                <a:xfrm rot="-780000">
                  <a:off x="1875745" y="3903648"/>
                  <a:ext cx="3705" cy="6002"/>
                </a:xfrm>
                <a:custGeom>
                  <a:avLst/>
                  <a:gdLst>
                    <a:gd name="connsiteX0" fmla="*/ 4092 w 3705"/>
                    <a:gd name="connsiteY0" fmla="*/ 1131 h 6002"/>
                    <a:gd name="connsiteX1" fmla="*/ 3001 w 3705"/>
                    <a:gd name="connsiteY1" fmla="*/ 1183 h 6002"/>
                    <a:gd name="connsiteX2" fmla="*/ 818 w 3705"/>
                    <a:gd name="connsiteY2" fmla="*/ 662 h 6002"/>
                    <a:gd name="connsiteX3" fmla="*/ 720 w 3705"/>
                    <a:gd name="connsiteY3" fmla="*/ 662 h 6002"/>
                    <a:gd name="connsiteX4" fmla="*/ 669 w 3705"/>
                    <a:gd name="connsiteY4" fmla="*/ 6665 h 6002"/>
                    <a:gd name="connsiteX5" fmla="*/ 2109 w 3705"/>
                    <a:gd name="connsiteY5" fmla="*/ 4342 h 6002"/>
                    <a:gd name="connsiteX6" fmla="*/ 4092 w 3705"/>
                    <a:gd name="connsiteY6" fmla="*/ 1131 h 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5" h="6002">
                      <a:moveTo>
                        <a:pt x="4092" y="1131"/>
                      </a:moveTo>
                      <a:cubicBezTo>
                        <a:pt x="3731" y="1184"/>
                        <a:pt x="3366" y="1201"/>
                        <a:pt x="3001" y="1183"/>
                      </a:cubicBezTo>
                      <a:lnTo>
                        <a:pt x="818" y="662"/>
                      </a:lnTo>
                      <a:lnTo>
                        <a:pt x="720" y="662"/>
                      </a:lnTo>
                      <a:cubicBezTo>
                        <a:pt x="294" y="2639"/>
                        <a:pt x="276" y="4682"/>
                        <a:pt x="669" y="6665"/>
                      </a:cubicBezTo>
                      <a:cubicBezTo>
                        <a:pt x="1044" y="5831"/>
                        <a:pt x="1529" y="5049"/>
                        <a:pt x="2109" y="4342"/>
                      </a:cubicBezTo>
                      <a:cubicBezTo>
                        <a:pt x="2962" y="3403"/>
                        <a:pt x="3634" y="2314"/>
                        <a:pt x="4092" y="113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8" name="Freeform 5397">
                  <a:extLst>
                    <a:ext uri="{FF2B5EF4-FFF2-40B4-BE49-F238E27FC236}">
                      <a16:creationId xmlns:a16="http://schemas.microsoft.com/office/drawing/2014/main" id="{3960B1A6-D6F9-034E-8377-22636A5AC76C}"/>
                    </a:ext>
                  </a:extLst>
                </p:cNvPr>
                <p:cNvSpPr/>
                <p:nvPr/>
              </p:nvSpPr>
              <p:spPr>
                <a:xfrm rot="-780000">
                  <a:off x="1817797" y="3864627"/>
                  <a:ext cx="464" cy="520"/>
                </a:xfrm>
                <a:custGeom>
                  <a:avLst/>
                  <a:gdLst>
                    <a:gd name="connsiteX0" fmla="*/ 376 w 464"/>
                    <a:gd name="connsiteY0" fmla="*/ 656 h 520"/>
                    <a:gd name="connsiteX1" fmla="*/ 841 w 464"/>
                    <a:gd name="connsiteY1" fmla="*/ 1176 h 520"/>
                    <a:gd name="connsiteX2" fmla="*/ 841 w 464"/>
                    <a:gd name="connsiteY2" fmla="*/ 1176 h 520"/>
                    <a:gd name="connsiteX3" fmla="*/ 376 w 464"/>
                    <a:gd name="connsiteY3" fmla="*/ 656 h 520"/>
                  </a:gdLst>
                  <a:ahLst/>
                  <a:cxnLst>
                    <a:cxn ang="0">
                      <a:pos x="connsiteX0" y="connsiteY0"/>
                    </a:cxn>
                    <a:cxn ang="0">
                      <a:pos x="connsiteX1" y="connsiteY1"/>
                    </a:cxn>
                    <a:cxn ang="0">
                      <a:pos x="connsiteX2" y="connsiteY2"/>
                    </a:cxn>
                    <a:cxn ang="0">
                      <a:pos x="connsiteX3" y="connsiteY3"/>
                    </a:cxn>
                  </a:cxnLst>
                  <a:rect l="l" t="t" r="r" b="b"/>
                  <a:pathLst>
                    <a:path w="464" h="520">
                      <a:moveTo>
                        <a:pt x="376" y="656"/>
                      </a:moveTo>
                      <a:cubicBezTo>
                        <a:pt x="525" y="828"/>
                        <a:pt x="650" y="1004"/>
                        <a:pt x="841" y="1176"/>
                      </a:cubicBezTo>
                      <a:lnTo>
                        <a:pt x="841" y="1176"/>
                      </a:lnTo>
                      <a:cubicBezTo>
                        <a:pt x="650" y="1004"/>
                        <a:pt x="525" y="828"/>
                        <a:pt x="376" y="6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399" name="Freeform 5398">
                  <a:extLst>
                    <a:ext uri="{FF2B5EF4-FFF2-40B4-BE49-F238E27FC236}">
                      <a16:creationId xmlns:a16="http://schemas.microsoft.com/office/drawing/2014/main" id="{1B9E1FF7-A1A3-9E75-16C1-5AB304CD4B55}"/>
                    </a:ext>
                  </a:extLst>
                </p:cNvPr>
                <p:cNvSpPr/>
                <p:nvPr/>
              </p:nvSpPr>
              <p:spPr>
                <a:xfrm rot="-780000">
                  <a:off x="1820669" y="3863272"/>
                  <a:ext cx="418" cy="1886"/>
                </a:xfrm>
                <a:custGeom>
                  <a:avLst/>
                  <a:gdLst>
                    <a:gd name="connsiteX0" fmla="*/ 377 w 418"/>
                    <a:gd name="connsiteY0" fmla="*/ 2542 h 1886"/>
                    <a:gd name="connsiteX1" fmla="*/ 377 w 418"/>
                    <a:gd name="connsiteY1" fmla="*/ 2542 h 1886"/>
                    <a:gd name="connsiteX2" fmla="*/ 697 w 418"/>
                    <a:gd name="connsiteY2" fmla="*/ 1650 h 1886"/>
                    <a:gd name="connsiteX3" fmla="*/ 795 w 418"/>
                    <a:gd name="connsiteY3" fmla="*/ 656 h 1886"/>
                    <a:gd name="connsiteX4" fmla="*/ 697 w 418"/>
                    <a:gd name="connsiteY4" fmla="*/ 1650 h 1886"/>
                    <a:gd name="connsiteX5" fmla="*/ 377 w 418"/>
                    <a:gd name="connsiteY5" fmla="*/ 2542 h 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 h="1886">
                      <a:moveTo>
                        <a:pt x="377" y="2542"/>
                      </a:moveTo>
                      <a:lnTo>
                        <a:pt x="377" y="2542"/>
                      </a:lnTo>
                      <a:cubicBezTo>
                        <a:pt x="554" y="2275"/>
                        <a:pt x="664" y="1969"/>
                        <a:pt x="697" y="1650"/>
                      </a:cubicBezTo>
                      <a:cubicBezTo>
                        <a:pt x="721" y="1329"/>
                        <a:pt x="772" y="1004"/>
                        <a:pt x="795" y="656"/>
                      </a:cubicBezTo>
                      <a:cubicBezTo>
                        <a:pt x="772" y="1004"/>
                        <a:pt x="744" y="1325"/>
                        <a:pt x="697" y="1650"/>
                      </a:cubicBezTo>
                      <a:cubicBezTo>
                        <a:pt x="664" y="1969"/>
                        <a:pt x="554" y="2275"/>
                        <a:pt x="377" y="254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0" name="Freeform 5399">
                  <a:extLst>
                    <a:ext uri="{FF2B5EF4-FFF2-40B4-BE49-F238E27FC236}">
                      <a16:creationId xmlns:a16="http://schemas.microsoft.com/office/drawing/2014/main" id="{3AE9C538-184B-4C3A-3D4C-511BF51BE39E}"/>
                    </a:ext>
                  </a:extLst>
                </p:cNvPr>
                <p:cNvSpPr/>
                <p:nvPr/>
              </p:nvSpPr>
              <p:spPr>
                <a:xfrm rot="-780000">
                  <a:off x="1879648" y="3895120"/>
                  <a:ext cx="1337" cy="1393"/>
                </a:xfrm>
                <a:custGeom>
                  <a:avLst/>
                  <a:gdLst>
                    <a:gd name="connsiteX0" fmla="*/ 387 w 1337"/>
                    <a:gd name="connsiteY0" fmla="*/ 661 h 1393"/>
                    <a:gd name="connsiteX1" fmla="*/ 536 w 1337"/>
                    <a:gd name="connsiteY1" fmla="*/ 2055 h 1393"/>
                    <a:gd name="connsiteX2" fmla="*/ 1725 w 1337"/>
                    <a:gd name="connsiteY2" fmla="*/ 1237 h 1393"/>
                    <a:gd name="connsiteX3" fmla="*/ 387 w 1337"/>
                    <a:gd name="connsiteY3" fmla="*/ 661 h 1393"/>
                  </a:gdLst>
                  <a:ahLst/>
                  <a:cxnLst>
                    <a:cxn ang="0">
                      <a:pos x="connsiteX0" y="connsiteY0"/>
                    </a:cxn>
                    <a:cxn ang="0">
                      <a:pos x="connsiteX1" y="connsiteY1"/>
                    </a:cxn>
                    <a:cxn ang="0">
                      <a:pos x="connsiteX2" y="connsiteY2"/>
                    </a:cxn>
                    <a:cxn ang="0">
                      <a:pos x="connsiteX3" y="connsiteY3"/>
                    </a:cxn>
                  </a:cxnLst>
                  <a:rect l="l" t="t" r="r" b="b"/>
                  <a:pathLst>
                    <a:path w="1337" h="1393">
                      <a:moveTo>
                        <a:pt x="387" y="661"/>
                      </a:moveTo>
                      <a:cubicBezTo>
                        <a:pt x="401" y="1129"/>
                        <a:pt x="451" y="1595"/>
                        <a:pt x="536" y="2055"/>
                      </a:cubicBezTo>
                      <a:cubicBezTo>
                        <a:pt x="931" y="1780"/>
                        <a:pt x="1330" y="1534"/>
                        <a:pt x="1725" y="1237"/>
                      </a:cubicBezTo>
                      <a:cubicBezTo>
                        <a:pt x="1259" y="1096"/>
                        <a:pt x="810" y="902"/>
                        <a:pt x="387" y="6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1" name="Freeform 5400">
                  <a:extLst>
                    <a:ext uri="{FF2B5EF4-FFF2-40B4-BE49-F238E27FC236}">
                      <a16:creationId xmlns:a16="http://schemas.microsoft.com/office/drawing/2014/main" id="{D7F9613A-199F-DE31-ED8F-D10ED46DA5CD}"/>
                    </a:ext>
                  </a:extLst>
                </p:cNvPr>
                <p:cNvSpPr/>
                <p:nvPr/>
              </p:nvSpPr>
              <p:spPr>
                <a:xfrm rot="-780000">
                  <a:off x="1813944" y="3844434"/>
                  <a:ext cx="1189" cy="199"/>
                </a:xfrm>
                <a:custGeom>
                  <a:avLst/>
                  <a:gdLst>
                    <a:gd name="connsiteX0" fmla="*/ 1564 w 1189"/>
                    <a:gd name="connsiteY0" fmla="*/ 652 h 199"/>
                    <a:gd name="connsiteX1" fmla="*/ 1564 w 1189"/>
                    <a:gd name="connsiteY1" fmla="*/ 652 h 199"/>
                    <a:gd name="connsiteX2" fmla="*/ 375 w 1189"/>
                    <a:gd name="connsiteY2" fmla="*/ 852 h 199"/>
                    <a:gd name="connsiteX3" fmla="*/ 375 w 1189"/>
                    <a:gd name="connsiteY3" fmla="*/ 852 h 199"/>
                    <a:gd name="connsiteX4" fmla="*/ 1564 w 1189"/>
                    <a:gd name="connsiteY4" fmla="*/ 652 h 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 h="199">
                      <a:moveTo>
                        <a:pt x="1564" y="652"/>
                      </a:moveTo>
                      <a:lnTo>
                        <a:pt x="1564" y="652"/>
                      </a:lnTo>
                      <a:cubicBezTo>
                        <a:pt x="1160" y="658"/>
                        <a:pt x="759" y="726"/>
                        <a:pt x="375" y="852"/>
                      </a:cubicBezTo>
                      <a:lnTo>
                        <a:pt x="375" y="852"/>
                      </a:lnTo>
                      <a:cubicBezTo>
                        <a:pt x="759" y="726"/>
                        <a:pt x="1160" y="658"/>
                        <a:pt x="1564" y="65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2" name="Freeform 5401">
                  <a:extLst>
                    <a:ext uri="{FF2B5EF4-FFF2-40B4-BE49-F238E27FC236}">
                      <a16:creationId xmlns:a16="http://schemas.microsoft.com/office/drawing/2014/main" id="{8B145048-65CE-8A8D-5A0A-D071F52CC6C0}"/>
                    </a:ext>
                  </a:extLst>
                </p:cNvPr>
                <p:cNvSpPr/>
                <p:nvPr/>
              </p:nvSpPr>
              <p:spPr>
                <a:xfrm rot="-780000">
                  <a:off x="1825708" y="3877474"/>
                  <a:ext cx="1017" cy="766"/>
                </a:xfrm>
                <a:custGeom>
                  <a:avLst/>
                  <a:gdLst>
                    <a:gd name="connsiteX0" fmla="*/ 1246 w 1017"/>
                    <a:gd name="connsiteY0" fmla="*/ 1350 h 766"/>
                    <a:gd name="connsiteX1" fmla="*/ 1395 w 1017"/>
                    <a:gd name="connsiteY1" fmla="*/ 1425 h 766"/>
                    <a:gd name="connsiteX2" fmla="*/ 378 w 1017"/>
                    <a:gd name="connsiteY2" fmla="*/ 658 h 766"/>
                    <a:gd name="connsiteX3" fmla="*/ 1246 w 1017"/>
                    <a:gd name="connsiteY3" fmla="*/ 1350 h 766"/>
                  </a:gdLst>
                  <a:ahLst/>
                  <a:cxnLst>
                    <a:cxn ang="0">
                      <a:pos x="connsiteX0" y="connsiteY0"/>
                    </a:cxn>
                    <a:cxn ang="0">
                      <a:pos x="connsiteX1" y="connsiteY1"/>
                    </a:cxn>
                    <a:cxn ang="0">
                      <a:pos x="connsiteX2" y="connsiteY2"/>
                    </a:cxn>
                    <a:cxn ang="0">
                      <a:pos x="connsiteX3" y="connsiteY3"/>
                    </a:cxn>
                  </a:cxnLst>
                  <a:rect l="l" t="t" r="r" b="b"/>
                  <a:pathLst>
                    <a:path w="1017" h="766">
                      <a:moveTo>
                        <a:pt x="1246" y="1350"/>
                      </a:moveTo>
                      <a:lnTo>
                        <a:pt x="1395" y="1425"/>
                      </a:lnTo>
                      <a:cubicBezTo>
                        <a:pt x="1074" y="1146"/>
                        <a:pt x="734" y="889"/>
                        <a:pt x="378" y="658"/>
                      </a:cubicBezTo>
                      <a:cubicBezTo>
                        <a:pt x="652" y="863"/>
                        <a:pt x="949" y="1127"/>
                        <a:pt x="1246" y="135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3" name="Freeform 5402">
                  <a:extLst>
                    <a:ext uri="{FF2B5EF4-FFF2-40B4-BE49-F238E27FC236}">
                      <a16:creationId xmlns:a16="http://schemas.microsoft.com/office/drawing/2014/main" id="{9CB5CF35-5ABD-BE92-21A5-514E069CBF5E}"/>
                    </a:ext>
                  </a:extLst>
                </p:cNvPr>
                <p:cNvSpPr/>
                <p:nvPr/>
              </p:nvSpPr>
              <p:spPr>
                <a:xfrm rot="-780000">
                  <a:off x="1885588" y="3909037"/>
                  <a:ext cx="292" cy="283"/>
                </a:xfrm>
                <a:custGeom>
                  <a:avLst/>
                  <a:gdLst>
                    <a:gd name="connsiteX0" fmla="*/ 468 w 292"/>
                    <a:gd name="connsiteY0" fmla="*/ 947 h 283"/>
                    <a:gd name="connsiteX1" fmla="*/ 681 w 292"/>
                    <a:gd name="connsiteY1" fmla="*/ 947 h 283"/>
                    <a:gd name="connsiteX2" fmla="*/ 519 w 292"/>
                    <a:gd name="connsiteY2" fmla="*/ 663 h 283"/>
                    <a:gd name="connsiteX3" fmla="*/ 389 w 292"/>
                    <a:gd name="connsiteY3" fmla="*/ 821 h 283"/>
                  </a:gdLst>
                  <a:ahLst/>
                  <a:cxnLst>
                    <a:cxn ang="0">
                      <a:pos x="connsiteX0" y="connsiteY0"/>
                    </a:cxn>
                    <a:cxn ang="0">
                      <a:pos x="connsiteX1" y="connsiteY1"/>
                    </a:cxn>
                    <a:cxn ang="0">
                      <a:pos x="connsiteX2" y="connsiteY2"/>
                    </a:cxn>
                    <a:cxn ang="0">
                      <a:pos x="connsiteX3" y="connsiteY3"/>
                    </a:cxn>
                  </a:cxnLst>
                  <a:rect l="l" t="t" r="r" b="b"/>
                  <a:pathLst>
                    <a:path w="292" h="283">
                      <a:moveTo>
                        <a:pt x="468" y="947"/>
                      </a:moveTo>
                      <a:lnTo>
                        <a:pt x="681" y="947"/>
                      </a:lnTo>
                      <a:lnTo>
                        <a:pt x="519" y="663"/>
                      </a:lnTo>
                      <a:lnTo>
                        <a:pt x="389" y="82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4" name="Freeform 5403">
                  <a:extLst>
                    <a:ext uri="{FF2B5EF4-FFF2-40B4-BE49-F238E27FC236}">
                      <a16:creationId xmlns:a16="http://schemas.microsoft.com/office/drawing/2014/main" id="{44BCC49C-CFC5-2EF6-7D60-00DF35EFE5E7}"/>
                    </a:ext>
                  </a:extLst>
                </p:cNvPr>
                <p:cNvSpPr/>
                <p:nvPr/>
              </p:nvSpPr>
              <p:spPr>
                <a:xfrm rot="-780000">
                  <a:off x="1850450" y="3836184"/>
                  <a:ext cx="7738" cy="9473"/>
                </a:xfrm>
                <a:custGeom>
                  <a:avLst/>
                  <a:gdLst>
                    <a:gd name="connsiteX0" fmla="*/ 1845 w 7738"/>
                    <a:gd name="connsiteY0" fmla="*/ 6802 h 9473"/>
                    <a:gd name="connsiteX1" fmla="*/ 1274 w 7738"/>
                    <a:gd name="connsiteY1" fmla="*/ 7866 h 9473"/>
                    <a:gd name="connsiteX2" fmla="*/ 382 w 7738"/>
                    <a:gd name="connsiteY2" fmla="*/ 7964 h 9473"/>
                    <a:gd name="connsiteX3" fmla="*/ 1371 w 7738"/>
                    <a:gd name="connsiteY3" fmla="*/ 9358 h 9473"/>
                    <a:gd name="connsiteX4" fmla="*/ 1891 w 7738"/>
                    <a:gd name="connsiteY4" fmla="*/ 10124 h 9473"/>
                    <a:gd name="connsiteX5" fmla="*/ 1989 w 7738"/>
                    <a:gd name="connsiteY5" fmla="*/ 9701 h 9473"/>
                    <a:gd name="connsiteX6" fmla="*/ 4776 w 7738"/>
                    <a:gd name="connsiteY6" fmla="*/ 8238 h 9473"/>
                    <a:gd name="connsiteX7" fmla="*/ 5942 w 7738"/>
                    <a:gd name="connsiteY7" fmla="*/ 7021 h 9473"/>
                    <a:gd name="connsiteX8" fmla="*/ 4753 w 7738"/>
                    <a:gd name="connsiteY8" fmla="*/ 5831 h 9473"/>
                    <a:gd name="connsiteX9" fmla="*/ 5296 w 7738"/>
                    <a:gd name="connsiteY9" fmla="*/ 3601 h 9473"/>
                    <a:gd name="connsiteX10" fmla="*/ 7377 w 7738"/>
                    <a:gd name="connsiteY10" fmla="*/ 4767 h 9473"/>
                    <a:gd name="connsiteX11" fmla="*/ 7502 w 7738"/>
                    <a:gd name="connsiteY11" fmla="*/ 4916 h 9473"/>
                    <a:gd name="connsiteX12" fmla="*/ 8120 w 7738"/>
                    <a:gd name="connsiteY12" fmla="*/ 3773 h 9473"/>
                    <a:gd name="connsiteX13" fmla="*/ 4005 w 7738"/>
                    <a:gd name="connsiteY13" fmla="*/ 651 h 9473"/>
                    <a:gd name="connsiteX14" fmla="*/ 1845 w 7738"/>
                    <a:gd name="connsiteY14" fmla="*/ 6802 h 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8" h="9473">
                      <a:moveTo>
                        <a:pt x="1845" y="6802"/>
                      </a:moveTo>
                      <a:cubicBezTo>
                        <a:pt x="1746" y="7199"/>
                        <a:pt x="1549" y="7565"/>
                        <a:pt x="1274" y="7866"/>
                      </a:cubicBezTo>
                      <a:lnTo>
                        <a:pt x="382" y="7964"/>
                      </a:lnTo>
                      <a:cubicBezTo>
                        <a:pt x="687" y="8446"/>
                        <a:pt x="1017" y="8911"/>
                        <a:pt x="1371" y="9358"/>
                      </a:cubicBezTo>
                      <a:cubicBezTo>
                        <a:pt x="1567" y="9597"/>
                        <a:pt x="1741" y="9854"/>
                        <a:pt x="1891" y="10124"/>
                      </a:cubicBezTo>
                      <a:lnTo>
                        <a:pt x="1989" y="9701"/>
                      </a:lnTo>
                      <a:cubicBezTo>
                        <a:pt x="2982" y="9348"/>
                        <a:pt x="3921" y="8855"/>
                        <a:pt x="4776" y="8238"/>
                      </a:cubicBezTo>
                      <a:cubicBezTo>
                        <a:pt x="5189" y="7856"/>
                        <a:pt x="5578" y="7450"/>
                        <a:pt x="5942" y="7021"/>
                      </a:cubicBezTo>
                      <a:cubicBezTo>
                        <a:pt x="5547" y="6626"/>
                        <a:pt x="5147" y="6203"/>
                        <a:pt x="4753" y="5831"/>
                      </a:cubicBezTo>
                      <a:cubicBezTo>
                        <a:pt x="4158" y="4121"/>
                        <a:pt x="4288" y="3327"/>
                        <a:pt x="5296" y="3601"/>
                      </a:cubicBezTo>
                      <a:cubicBezTo>
                        <a:pt x="6066" y="3834"/>
                        <a:pt x="6776" y="4231"/>
                        <a:pt x="7377" y="4767"/>
                      </a:cubicBezTo>
                      <a:lnTo>
                        <a:pt x="7502" y="4916"/>
                      </a:lnTo>
                      <a:cubicBezTo>
                        <a:pt x="7738" y="4552"/>
                        <a:pt x="7944" y="4169"/>
                        <a:pt x="8120" y="3773"/>
                      </a:cubicBezTo>
                      <a:cubicBezTo>
                        <a:pt x="6782" y="2681"/>
                        <a:pt x="5394" y="1640"/>
                        <a:pt x="4005" y="651"/>
                      </a:cubicBezTo>
                      <a:cubicBezTo>
                        <a:pt x="3065" y="2617"/>
                        <a:pt x="2340" y="4680"/>
                        <a:pt x="1845" y="68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5" name="Freeform 5404">
                  <a:extLst>
                    <a:ext uri="{FF2B5EF4-FFF2-40B4-BE49-F238E27FC236}">
                      <a16:creationId xmlns:a16="http://schemas.microsoft.com/office/drawing/2014/main" id="{83E1F9BE-0E4A-5C6F-1CBA-E03479408F2C}"/>
                    </a:ext>
                  </a:extLst>
                </p:cNvPr>
                <p:cNvSpPr/>
                <p:nvPr/>
              </p:nvSpPr>
              <p:spPr>
                <a:xfrm rot="-780000">
                  <a:off x="1847204" y="3833821"/>
                  <a:ext cx="2922" cy="8233"/>
                </a:xfrm>
                <a:custGeom>
                  <a:avLst/>
                  <a:gdLst>
                    <a:gd name="connsiteX0" fmla="*/ 3058 w 2922"/>
                    <a:gd name="connsiteY0" fmla="*/ 3066 h 8233"/>
                    <a:gd name="connsiteX1" fmla="*/ 3304 w 2922"/>
                    <a:gd name="connsiteY1" fmla="*/ 2137 h 8233"/>
                    <a:gd name="connsiteX2" fmla="*/ 898 w 2922"/>
                    <a:gd name="connsiteY2" fmla="*/ 650 h 8233"/>
                    <a:gd name="connsiteX3" fmla="*/ 1395 w 2922"/>
                    <a:gd name="connsiteY3" fmla="*/ 8883 h 8233"/>
                    <a:gd name="connsiteX4" fmla="*/ 3058 w 2922"/>
                    <a:gd name="connsiteY4" fmla="*/ 3066 h 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 h="8233">
                      <a:moveTo>
                        <a:pt x="3058" y="3066"/>
                      </a:moveTo>
                      <a:cubicBezTo>
                        <a:pt x="3085" y="2745"/>
                        <a:pt x="3169" y="2430"/>
                        <a:pt x="3304" y="2137"/>
                      </a:cubicBezTo>
                      <a:cubicBezTo>
                        <a:pt x="2510" y="1617"/>
                        <a:pt x="1692" y="1147"/>
                        <a:pt x="898" y="650"/>
                      </a:cubicBezTo>
                      <a:cubicBezTo>
                        <a:pt x="66" y="3365"/>
                        <a:pt x="243" y="6288"/>
                        <a:pt x="1395" y="8883"/>
                      </a:cubicBezTo>
                      <a:cubicBezTo>
                        <a:pt x="2171" y="7015"/>
                        <a:pt x="2729" y="5063"/>
                        <a:pt x="3058" y="30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6" name="Freeform 5405">
                  <a:extLst>
                    <a:ext uri="{FF2B5EF4-FFF2-40B4-BE49-F238E27FC236}">
                      <a16:creationId xmlns:a16="http://schemas.microsoft.com/office/drawing/2014/main" id="{91B523A8-5445-0D41-A24D-63C958BB57E7}"/>
                    </a:ext>
                  </a:extLst>
                </p:cNvPr>
                <p:cNvSpPr/>
                <p:nvPr/>
              </p:nvSpPr>
              <p:spPr>
                <a:xfrm rot="-780000">
                  <a:off x="1800640" y="3857123"/>
                  <a:ext cx="12866" cy="21334"/>
                </a:xfrm>
                <a:custGeom>
                  <a:avLst/>
                  <a:gdLst>
                    <a:gd name="connsiteX0" fmla="*/ 12468 w 12866"/>
                    <a:gd name="connsiteY0" fmla="*/ 13054 h 21334"/>
                    <a:gd name="connsiteX1" fmla="*/ 12492 w 12866"/>
                    <a:gd name="connsiteY1" fmla="*/ 12929 h 21334"/>
                    <a:gd name="connsiteX2" fmla="*/ 12218 w 12866"/>
                    <a:gd name="connsiteY2" fmla="*/ 12162 h 21334"/>
                    <a:gd name="connsiteX3" fmla="*/ 10457 w 12866"/>
                    <a:gd name="connsiteY3" fmla="*/ 10155 h 21334"/>
                    <a:gd name="connsiteX4" fmla="*/ 8051 w 12866"/>
                    <a:gd name="connsiteY4" fmla="*/ 4055 h 21334"/>
                    <a:gd name="connsiteX5" fmla="*/ 9040 w 12866"/>
                    <a:gd name="connsiteY5" fmla="*/ 705 h 21334"/>
                    <a:gd name="connsiteX6" fmla="*/ 8966 w 12866"/>
                    <a:gd name="connsiteY6" fmla="*/ 682 h 21334"/>
                    <a:gd name="connsiteX7" fmla="*/ 6644 w 12866"/>
                    <a:gd name="connsiteY7" fmla="*/ 3088 h 21334"/>
                    <a:gd name="connsiteX8" fmla="*/ 4609 w 12866"/>
                    <a:gd name="connsiteY8" fmla="*/ 5964 h 21334"/>
                    <a:gd name="connsiteX9" fmla="*/ 4187 w 12866"/>
                    <a:gd name="connsiteY9" fmla="*/ 10578 h 21334"/>
                    <a:gd name="connsiteX10" fmla="*/ 3569 w 12866"/>
                    <a:gd name="connsiteY10" fmla="*/ 12339 h 21334"/>
                    <a:gd name="connsiteX11" fmla="*/ 2454 w 12866"/>
                    <a:gd name="connsiteY11" fmla="*/ 13454 h 21334"/>
                    <a:gd name="connsiteX12" fmla="*/ 373 w 12866"/>
                    <a:gd name="connsiteY12" fmla="*/ 15340 h 21334"/>
                    <a:gd name="connsiteX13" fmla="*/ 1711 w 12866"/>
                    <a:gd name="connsiteY13" fmla="*/ 15689 h 21334"/>
                    <a:gd name="connsiteX14" fmla="*/ 4066 w 12866"/>
                    <a:gd name="connsiteY14" fmla="*/ 18170 h 21334"/>
                    <a:gd name="connsiteX15" fmla="*/ 6621 w 12866"/>
                    <a:gd name="connsiteY15" fmla="*/ 21989 h 21334"/>
                    <a:gd name="connsiteX16" fmla="*/ 5901 w 12866"/>
                    <a:gd name="connsiteY16" fmla="*/ 18964 h 21334"/>
                    <a:gd name="connsiteX17" fmla="*/ 5901 w 12866"/>
                    <a:gd name="connsiteY17" fmla="*/ 17524 h 21334"/>
                    <a:gd name="connsiteX18" fmla="*/ 7364 w 12866"/>
                    <a:gd name="connsiteY18" fmla="*/ 17821 h 21334"/>
                    <a:gd name="connsiteX19" fmla="*/ 9918 w 12866"/>
                    <a:gd name="connsiteY19" fmla="*/ 19034 h 21334"/>
                    <a:gd name="connsiteX20" fmla="*/ 9993 w 12866"/>
                    <a:gd name="connsiteY20" fmla="*/ 18960 h 21334"/>
                    <a:gd name="connsiteX21" fmla="*/ 8901 w 12866"/>
                    <a:gd name="connsiteY21" fmla="*/ 16581 h 21334"/>
                    <a:gd name="connsiteX22" fmla="*/ 8530 w 12866"/>
                    <a:gd name="connsiteY22" fmla="*/ 11935 h 21334"/>
                    <a:gd name="connsiteX23" fmla="*/ 9570 w 12866"/>
                    <a:gd name="connsiteY23" fmla="*/ 10894 h 21334"/>
                    <a:gd name="connsiteX24" fmla="*/ 10364 w 12866"/>
                    <a:gd name="connsiteY24" fmla="*/ 12483 h 21334"/>
                    <a:gd name="connsiteX25" fmla="*/ 13239 w 12866"/>
                    <a:gd name="connsiteY25" fmla="*/ 15433 h 21334"/>
                    <a:gd name="connsiteX26" fmla="*/ 13114 w 12866"/>
                    <a:gd name="connsiteY26" fmla="*/ 15010 h 21334"/>
                    <a:gd name="connsiteX27" fmla="*/ 12468 w 12866"/>
                    <a:gd name="connsiteY27" fmla="*/ 13054 h 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66" h="21334">
                      <a:moveTo>
                        <a:pt x="12468" y="13054"/>
                      </a:moveTo>
                      <a:lnTo>
                        <a:pt x="12492" y="12929"/>
                      </a:lnTo>
                      <a:lnTo>
                        <a:pt x="12218" y="12162"/>
                      </a:lnTo>
                      <a:cubicBezTo>
                        <a:pt x="11866" y="11319"/>
                        <a:pt x="11247" y="10614"/>
                        <a:pt x="10457" y="10155"/>
                      </a:cubicBezTo>
                      <a:cubicBezTo>
                        <a:pt x="7285" y="8269"/>
                        <a:pt x="6960" y="7600"/>
                        <a:pt x="8051" y="4055"/>
                      </a:cubicBezTo>
                      <a:cubicBezTo>
                        <a:pt x="8399" y="2940"/>
                        <a:pt x="8720" y="1825"/>
                        <a:pt x="9040" y="705"/>
                      </a:cubicBezTo>
                      <a:lnTo>
                        <a:pt x="8966" y="682"/>
                      </a:lnTo>
                      <a:cubicBezTo>
                        <a:pt x="7628" y="510"/>
                        <a:pt x="7006" y="1146"/>
                        <a:pt x="6644" y="3088"/>
                      </a:cubicBezTo>
                      <a:cubicBezTo>
                        <a:pt x="6272" y="5170"/>
                        <a:pt x="5877" y="5941"/>
                        <a:pt x="4609" y="5964"/>
                      </a:cubicBezTo>
                      <a:cubicBezTo>
                        <a:pt x="4882" y="7512"/>
                        <a:pt x="4736" y="9105"/>
                        <a:pt x="4187" y="10578"/>
                      </a:cubicBezTo>
                      <a:cubicBezTo>
                        <a:pt x="4187" y="11218"/>
                        <a:pt x="3969" y="11839"/>
                        <a:pt x="3569" y="12339"/>
                      </a:cubicBezTo>
                      <a:cubicBezTo>
                        <a:pt x="3283" y="12787"/>
                        <a:pt x="2902" y="13168"/>
                        <a:pt x="2454" y="13454"/>
                      </a:cubicBezTo>
                      <a:cubicBezTo>
                        <a:pt x="1826" y="14151"/>
                        <a:pt x="1128" y="14783"/>
                        <a:pt x="373" y="15340"/>
                      </a:cubicBezTo>
                      <a:cubicBezTo>
                        <a:pt x="825" y="15433"/>
                        <a:pt x="1271" y="15549"/>
                        <a:pt x="1711" y="15689"/>
                      </a:cubicBezTo>
                      <a:cubicBezTo>
                        <a:pt x="2845" y="16096"/>
                        <a:pt x="3718" y="17016"/>
                        <a:pt x="4066" y="18170"/>
                      </a:cubicBezTo>
                      <a:cubicBezTo>
                        <a:pt x="4584" y="19637"/>
                        <a:pt x="5463" y="20950"/>
                        <a:pt x="6621" y="21989"/>
                      </a:cubicBezTo>
                      <a:cubicBezTo>
                        <a:pt x="6558" y="20946"/>
                        <a:pt x="6314" y="19923"/>
                        <a:pt x="5901" y="18964"/>
                      </a:cubicBezTo>
                      <a:cubicBezTo>
                        <a:pt x="5826" y="18487"/>
                        <a:pt x="5826" y="18001"/>
                        <a:pt x="5901" y="17524"/>
                      </a:cubicBezTo>
                      <a:cubicBezTo>
                        <a:pt x="6403" y="17529"/>
                        <a:pt x="6899" y="17630"/>
                        <a:pt x="7364" y="17821"/>
                      </a:cubicBezTo>
                      <a:cubicBezTo>
                        <a:pt x="8151" y="18350"/>
                        <a:pt x="9012" y="18758"/>
                        <a:pt x="9918" y="19034"/>
                      </a:cubicBezTo>
                      <a:lnTo>
                        <a:pt x="9993" y="18960"/>
                      </a:lnTo>
                      <a:cubicBezTo>
                        <a:pt x="9669" y="18149"/>
                        <a:pt x="9305" y="17355"/>
                        <a:pt x="8901" y="16581"/>
                      </a:cubicBezTo>
                      <a:cubicBezTo>
                        <a:pt x="8053" y="15177"/>
                        <a:pt x="7915" y="13455"/>
                        <a:pt x="8530" y="11935"/>
                      </a:cubicBezTo>
                      <a:cubicBezTo>
                        <a:pt x="8729" y="11470"/>
                        <a:pt x="9222" y="11214"/>
                        <a:pt x="9570" y="10894"/>
                      </a:cubicBezTo>
                      <a:cubicBezTo>
                        <a:pt x="9879" y="11400"/>
                        <a:pt x="10145" y="11932"/>
                        <a:pt x="10364" y="12483"/>
                      </a:cubicBezTo>
                      <a:cubicBezTo>
                        <a:pt x="10936" y="14267"/>
                        <a:pt x="11925" y="15308"/>
                        <a:pt x="13239" y="15433"/>
                      </a:cubicBezTo>
                      <a:lnTo>
                        <a:pt x="13114" y="15010"/>
                      </a:lnTo>
                      <a:cubicBezTo>
                        <a:pt x="12176" y="15508"/>
                        <a:pt x="12078" y="14987"/>
                        <a:pt x="12468" y="1305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7" name="Freeform 5406">
                  <a:extLst>
                    <a:ext uri="{FF2B5EF4-FFF2-40B4-BE49-F238E27FC236}">
                      <a16:creationId xmlns:a16="http://schemas.microsoft.com/office/drawing/2014/main" id="{6D2D54EB-B3B3-C321-B758-01390B812D4D}"/>
                    </a:ext>
                  </a:extLst>
                </p:cNvPr>
                <p:cNvSpPr/>
                <p:nvPr/>
              </p:nvSpPr>
              <p:spPr>
                <a:xfrm rot="-780000">
                  <a:off x="1815852" y="3887000"/>
                  <a:ext cx="8312" cy="6597"/>
                </a:xfrm>
                <a:custGeom>
                  <a:avLst/>
                  <a:gdLst>
                    <a:gd name="connsiteX0" fmla="*/ 3897 w 8312"/>
                    <a:gd name="connsiteY0" fmla="*/ 2890 h 6597"/>
                    <a:gd name="connsiteX1" fmla="*/ 3079 w 8312"/>
                    <a:gd name="connsiteY1" fmla="*/ 2667 h 6597"/>
                    <a:gd name="connsiteX2" fmla="*/ 2211 w 8312"/>
                    <a:gd name="connsiteY2" fmla="*/ 660 h 6597"/>
                    <a:gd name="connsiteX3" fmla="*/ 1839 w 8312"/>
                    <a:gd name="connsiteY3" fmla="*/ 1677 h 6597"/>
                    <a:gd name="connsiteX4" fmla="*/ 548 w 8312"/>
                    <a:gd name="connsiteY4" fmla="*/ 5297 h 6597"/>
                    <a:gd name="connsiteX5" fmla="*/ 376 w 8312"/>
                    <a:gd name="connsiteY5" fmla="*/ 6737 h 6597"/>
                    <a:gd name="connsiteX6" fmla="*/ 3674 w 8312"/>
                    <a:gd name="connsiteY6" fmla="*/ 7257 h 6597"/>
                    <a:gd name="connsiteX7" fmla="*/ 3549 w 8312"/>
                    <a:gd name="connsiteY7" fmla="*/ 6793 h 6597"/>
                    <a:gd name="connsiteX8" fmla="*/ 4166 w 8312"/>
                    <a:gd name="connsiteY8" fmla="*/ 5775 h 6597"/>
                    <a:gd name="connsiteX9" fmla="*/ 5156 w 8312"/>
                    <a:gd name="connsiteY9" fmla="*/ 6049 h 6597"/>
                    <a:gd name="connsiteX10" fmla="*/ 5304 w 8312"/>
                    <a:gd name="connsiteY10" fmla="*/ 5901 h 6597"/>
                    <a:gd name="connsiteX11" fmla="*/ 5253 w 8312"/>
                    <a:gd name="connsiteY11" fmla="*/ 6073 h 6597"/>
                    <a:gd name="connsiteX12" fmla="*/ 6814 w 8312"/>
                    <a:gd name="connsiteY12" fmla="*/ 7062 h 6597"/>
                    <a:gd name="connsiteX13" fmla="*/ 8128 w 8312"/>
                    <a:gd name="connsiteY13" fmla="*/ 4804 h 6597"/>
                    <a:gd name="connsiteX14" fmla="*/ 7780 w 8312"/>
                    <a:gd name="connsiteY14" fmla="*/ 664 h 6597"/>
                    <a:gd name="connsiteX15" fmla="*/ 6489 w 8312"/>
                    <a:gd name="connsiteY15" fmla="*/ 1431 h 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2" h="6597">
                      <a:moveTo>
                        <a:pt x="3897" y="2890"/>
                      </a:moveTo>
                      <a:cubicBezTo>
                        <a:pt x="3605" y="2948"/>
                        <a:pt x="3302" y="2865"/>
                        <a:pt x="3079" y="2667"/>
                      </a:cubicBezTo>
                      <a:cubicBezTo>
                        <a:pt x="2782" y="1998"/>
                        <a:pt x="2485" y="1329"/>
                        <a:pt x="2211" y="660"/>
                      </a:cubicBezTo>
                      <a:cubicBezTo>
                        <a:pt x="2113" y="980"/>
                        <a:pt x="1988" y="1306"/>
                        <a:pt x="1839" y="1677"/>
                      </a:cubicBezTo>
                      <a:cubicBezTo>
                        <a:pt x="1271" y="2830"/>
                        <a:pt x="838" y="4045"/>
                        <a:pt x="548" y="5297"/>
                      </a:cubicBezTo>
                      <a:cubicBezTo>
                        <a:pt x="474" y="5761"/>
                        <a:pt x="423" y="6263"/>
                        <a:pt x="376" y="6737"/>
                      </a:cubicBezTo>
                      <a:cubicBezTo>
                        <a:pt x="1481" y="6238"/>
                        <a:pt x="2777" y="6442"/>
                        <a:pt x="3674" y="7257"/>
                      </a:cubicBezTo>
                      <a:lnTo>
                        <a:pt x="3549" y="6793"/>
                      </a:lnTo>
                      <a:cubicBezTo>
                        <a:pt x="3474" y="6370"/>
                        <a:pt x="3846" y="5729"/>
                        <a:pt x="4166" y="5775"/>
                      </a:cubicBezTo>
                      <a:cubicBezTo>
                        <a:pt x="4507" y="5820"/>
                        <a:pt x="4840" y="5913"/>
                        <a:pt x="5156" y="6049"/>
                      </a:cubicBezTo>
                      <a:lnTo>
                        <a:pt x="5304" y="5901"/>
                      </a:lnTo>
                      <a:lnTo>
                        <a:pt x="5253" y="6073"/>
                      </a:lnTo>
                      <a:cubicBezTo>
                        <a:pt x="5816" y="6331"/>
                        <a:pt x="6341" y="6663"/>
                        <a:pt x="6814" y="7062"/>
                      </a:cubicBezTo>
                      <a:cubicBezTo>
                        <a:pt x="7332" y="6359"/>
                        <a:pt x="7773" y="5602"/>
                        <a:pt x="8128" y="4804"/>
                      </a:cubicBezTo>
                      <a:cubicBezTo>
                        <a:pt x="8969" y="2797"/>
                        <a:pt x="8871" y="1552"/>
                        <a:pt x="7780" y="664"/>
                      </a:cubicBezTo>
                      <a:cubicBezTo>
                        <a:pt x="7315" y="911"/>
                        <a:pt x="6911" y="1185"/>
                        <a:pt x="6489" y="143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8" name="Freeform 5407">
                  <a:extLst>
                    <a:ext uri="{FF2B5EF4-FFF2-40B4-BE49-F238E27FC236}">
                      <a16:creationId xmlns:a16="http://schemas.microsoft.com/office/drawing/2014/main" id="{F318D707-DC24-487A-E1FD-640E292C917A}"/>
                    </a:ext>
                  </a:extLst>
                </p:cNvPr>
                <p:cNvSpPr/>
                <p:nvPr/>
              </p:nvSpPr>
              <p:spPr>
                <a:xfrm rot="-780000">
                  <a:off x="1823816" y="3860387"/>
                  <a:ext cx="20067" cy="14328"/>
                </a:xfrm>
                <a:custGeom>
                  <a:avLst/>
                  <a:gdLst>
                    <a:gd name="connsiteX0" fmla="*/ 14225 w 20067"/>
                    <a:gd name="connsiteY0" fmla="*/ 10779 h 14328"/>
                    <a:gd name="connsiteX1" fmla="*/ 17347 w 20067"/>
                    <a:gd name="connsiteY1" fmla="*/ 6788 h 14328"/>
                    <a:gd name="connsiteX2" fmla="*/ 20445 w 20067"/>
                    <a:gd name="connsiteY2" fmla="*/ 5473 h 14328"/>
                    <a:gd name="connsiteX3" fmla="*/ 20264 w 20067"/>
                    <a:gd name="connsiteY3" fmla="*/ 4948 h 14328"/>
                    <a:gd name="connsiteX4" fmla="*/ 17477 w 20067"/>
                    <a:gd name="connsiteY4" fmla="*/ 4428 h 14328"/>
                    <a:gd name="connsiteX5" fmla="*/ 14727 w 20067"/>
                    <a:gd name="connsiteY5" fmla="*/ 5194 h 14328"/>
                    <a:gd name="connsiteX6" fmla="*/ 14263 w 20067"/>
                    <a:gd name="connsiteY6" fmla="*/ 3582 h 14328"/>
                    <a:gd name="connsiteX7" fmla="*/ 13840 w 20067"/>
                    <a:gd name="connsiteY7" fmla="*/ 906 h 14328"/>
                    <a:gd name="connsiteX8" fmla="*/ 12377 w 20067"/>
                    <a:gd name="connsiteY8" fmla="*/ 1003 h 14328"/>
                    <a:gd name="connsiteX9" fmla="*/ 13468 w 20067"/>
                    <a:gd name="connsiteY9" fmla="*/ 2490 h 14328"/>
                    <a:gd name="connsiteX10" fmla="*/ 13213 w 20067"/>
                    <a:gd name="connsiteY10" fmla="*/ 4623 h 14328"/>
                    <a:gd name="connsiteX11" fmla="*/ 9459 w 20067"/>
                    <a:gd name="connsiteY11" fmla="*/ 5823 h 14328"/>
                    <a:gd name="connsiteX12" fmla="*/ 9223 w 20067"/>
                    <a:gd name="connsiteY12" fmla="*/ 5687 h 14328"/>
                    <a:gd name="connsiteX13" fmla="*/ 5182 w 20067"/>
                    <a:gd name="connsiteY13" fmla="*/ 3234 h 14328"/>
                    <a:gd name="connsiteX14" fmla="*/ 4908 w 20067"/>
                    <a:gd name="connsiteY14" fmla="*/ 3062 h 14328"/>
                    <a:gd name="connsiteX15" fmla="*/ 3171 w 20067"/>
                    <a:gd name="connsiteY15" fmla="*/ 655 h 14328"/>
                    <a:gd name="connsiteX16" fmla="*/ 3148 w 20067"/>
                    <a:gd name="connsiteY16" fmla="*/ 878 h 14328"/>
                    <a:gd name="connsiteX17" fmla="*/ 5628 w 20067"/>
                    <a:gd name="connsiteY17" fmla="*/ 5812 h 14328"/>
                    <a:gd name="connsiteX18" fmla="*/ 7091 w 20067"/>
                    <a:gd name="connsiteY18" fmla="*/ 9803 h 14328"/>
                    <a:gd name="connsiteX19" fmla="*/ 3919 w 20067"/>
                    <a:gd name="connsiteY19" fmla="*/ 9283 h 14328"/>
                    <a:gd name="connsiteX20" fmla="*/ 3793 w 20067"/>
                    <a:gd name="connsiteY20" fmla="*/ 9185 h 14328"/>
                    <a:gd name="connsiteX21" fmla="*/ 444 w 20067"/>
                    <a:gd name="connsiteY21" fmla="*/ 10249 h 14328"/>
                    <a:gd name="connsiteX22" fmla="*/ 1982 w 20067"/>
                    <a:gd name="connsiteY22" fmla="*/ 13572 h 14328"/>
                    <a:gd name="connsiteX23" fmla="*/ 4239 w 20067"/>
                    <a:gd name="connsiteY23" fmla="*/ 14761 h 14328"/>
                    <a:gd name="connsiteX24" fmla="*/ 4662 w 20067"/>
                    <a:gd name="connsiteY24" fmla="*/ 14984 h 14328"/>
                    <a:gd name="connsiteX25" fmla="*/ 5502 w 20067"/>
                    <a:gd name="connsiteY25" fmla="*/ 13520 h 14328"/>
                    <a:gd name="connsiteX26" fmla="*/ 6896 w 20067"/>
                    <a:gd name="connsiteY26" fmla="*/ 10570 h 14328"/>
                    <a:gd name="connsiteX27" fmla="*/ 8062 w 20067"/>
                    <a:gd name="connsiteY27" fmla="*/ 9752 h 14328"/>
                    <a:gd name="connsiteX28" fmla="*/ 8285 w 20067"/>
                    <a:gd name="connsiteY28" fmla="*/ 11365 h 14328"/>
                    <a:gd name="connsiteX29" fmla="*/ 8039 w 20067"/>
                    <a:gd name="connsiteY29" fmla="*/ 12206 h 14328"/>
                    <a:gd name="connsiteX30" fmla="*/ 11782 w 20067"/>
                    <a:gd name="connsiteY30" fmla="*/ 11462 h 14328"/>
                    <a:gd name="connsiteX31" fmla="*/ 14485 w 20067"/>
                    <a:gd name="connsiteY31" fmla="*/ 12154 h 14328"/>
                    <a:gd name="connsiteX32" fmla="*/ 14225 w 20067"/>
                    <a:gd name="connsiteY32" fmla="*/ 10779 h 1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67" h="14328">
                      <a:moveTo>
                        <a:pt x="14225" y="10779"/>
                      </a:moveTo>
                      <a:cubicBezTo>
                        <a:pt x="14677" y="9078"/>
                        <a:pt x="15805" y="7636"/>
                        <a:pt x="17347" y="6788"/>
                      </a:cubicBezTo>
                      <a:cubicBezTo>
                        <a:pt x="18387" y="6393"/>
                        <a:pt x="19428" y="5919"/>
                        <a:pt x="20445" y="5473"/>
                      </a:cubicBezTo>
                      <a:cubicBezTo>
                        <a:pt x="20426" y="5286"/>
                        <a:pt x="20364" y="5107"/>
                        <a:pt x="20264" y="4948"/>
                      </a:cubicBezTo>
                      <a:cubicBezTo>
                        <a:pt x="19595" y="3931"/>
                        <a:pt x="18652" y="3954"/>
                        <a:pt x="17477" y="4428"/>
                      </a:cubicBezTo>
                      <a:cubicBezTo>
                        <a:pt x="16594" y="4791"/>
                        <a:pt x="15671" y="5048"/>
                        <a:pt x="14727" y="5194"/>
                      </a:cubicBezTo>
                      <a:cubicBezTo>
                        <a:pt x="14081" y="5320"/>
                        <a:pt x="13858" y="4799"/>
                        <a:pt x="14263" y="3582"/>
                      </a:cubicBezTo>
                      <a:cubicBezTo>
                        <a:pt x="14760" y="2119"/>
                        <a:pt x="14485" y="1352"/>
                        <a:pt x="13840" y="906"/>
                      </a:cubicBezTo>
                      <a:cubicBezTo>
                        <a:pt x="13380" y="627"/>
                        <a:pt x="12795" y="666"/>
                        <a:pt x="12377" y="1003"/>
                      </a:cubicBezTo>
                      <a:cubicBezTo>
                        <a:pt x="12849" y="1409"/>
                        <a:pt x="13223" y="1918"/>
                        <a:pt x="13468" y="2490"/>
                      </a:cubicBezTo>
                      <a:cubicBezTo>
                        <a:pt x="13744" y="3199"/>
                        <a:pt x="13648" y="3999"/>
                        <a:pt x="13213" y="4623"/>
                      </a:cubicBezTo>
                      <a:cubicBezTo>
                        <a:pt x="12508" y="5991"/>
                        <a:pt x="10827" y="6529"/>
                        <a:pt x="9459" y="5823"/>
                      </a:cubicBezTo>
                      <a:cubicBezTo>
                        <a:pt x="9378" y="5782"/>
                        <a:pt x="9299" y="5736"/>
                        <a:pt x="9223" y="5687"/>
                      </a:cubicBezTo>
                      <a:cubicBezTo>
                        <a:pt x="7833" y="4942"/>
                        <a:pt x="6484" y="4123"/>
                        <a:pt x="5182" y="3234"/>
                      </a:cubicBezTo>
                      <a:lnTo>
                        <a:pt x="4908" y="3062"/>
                      </a:lnTo>
                      <a:cubicBezTo>
                        <a:pt x="4275" y="2300"/>
                        <a:pt x="3695" y="1496"/>
                        <a:pt x="3171" y="655"/>
                      </a:cubicBezTo>
                      <a:lnTo>
                        <a:pt x="3148" y="878"/>
                      </a:lnTo>
                      <a:cubicBezTo>
                        <a:pt x="3105" y="2832"/>
                        <a:pt x="4035" y="4681"/>
                        <a:pt x="5628" y="5812"/>
                      </a:cubicBezTo>
                      <a:cubicBezTo>
                        <a:pt x="6885" y="6718"/>
                        <a:pt x="7465" y="8299"/>
                        <a:pt x="7091" y="9803"/>
                      </a:cubicBezTo>
                      <a:cubicBezTo>
                        <a:pt x="6594" y="10733"/>
                        <a:pt x="5605" y="10570"/>
                        <a:pt x="3919" y="9283"/>
                      </a:cubicBezTo>
                      <a:lnTo>
                        <a:pt x="3793" y="9185"/>
                      </a:lnTo>
                      <a:cubicBezTo>
                        <a:pt x="2256" y="8019"/>
                        <a:pt x="1141" y="8368"/>
                        <a:pt x="444" y="10249"/>
                      </a:cubicBezTo>
                      <a:cubicBezTo>
                        <a:pt x="163" y="11575"/>
                        <a:pt x="789" y="12928"/>
                        <a:pt x="1982" y="13572"/>
                      </a:cubicBezTo>
                      <a:cubicBezTo>
                        <a:pt x="2710" y="14011"/>
                        <a:pt x="3464" y="14409"/>
                        <a:pt x="4239" y="14761"/>
                      </a:cubicBezTo>
                      <a:lnTo>
                        <a:pt x="4662" y="14984"/>
                      </a:lnTo>
                      <a:cubicBezTo>
                        <a:pt x="4994" y="14528"/>
                        <a:pt x="5275" y="14037"/>
                        <a:pt x="5502" y="13520"/>
                      </a:cubicBezTo>
                      <a:cubicBezTo>
                        <a:pt x="5887" y="12501"/>
                        <a:pt x="6353" y="11515"/>
                        <a:pt x="6896" y="10570"/>
                      </a:cubicBezTo>
                      <a:cubicBezTo>
                        <a:pt x="7193" y="10105"/>
                        <a:pt x="7885" y="9604"/>
                        <a:pt x="8062" y="9752"/>
                      </a:cubicBezTo>
                      <a:cubicBezTo>
                        <a:pt x="8324" y="10247"/>
                        <a:pt x="8403" y="10818"/>
                        <a:pt x="8285" y="11365"/>
                      </a:cubicBezTo>
                      <a:cubicBezTo>
                        <a:pt x="8242" y="11655"/>
                        <a:pt x="8159" y="11938"/>
                        <a:pt x="8039" y="12206"/>
                      </a:cubicBezTo>
                      <a:cubicBezTo>
                        <a:pt x="9094" y="11369"/>
                        <a:pt x="10487" y="11092"/>
                        <a:pt x="11782" y="11462"/>
                      </a:cubicBezTo>
                      <a:lnTo>
                        <a:pt x="14485" y="12154"/>
                      </a:lnTo>
                      <a:cubicBezTo>
                        <a:pt x="14127" y="11792"/>
                        <a:pt x="14025" y="11248"/>
                        <a:pt x="14225" y="1077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09" name="Freeform 5408">
                  <a:extLst>
                    <a:ext uri="{FF2B5EF4-FFF2-40B4-BE49-F238E27FC236}">
                      <a16:creationId xmlns:a16="http://schemas.microsoft.com/office/drawing/2014/main" id="{2B917476-EED1-2641-65D8-7A758E71E3EE}"/>
                    </a:ext>
                  </a:extLst>
                </p:cNvPr>
                <p:cNvSpPr/>
                <p:nvPr/>
              </p:nvSpPr>
              <p:spPr>
                <a:xfrm rot="-780000">
                  <a:off x="1837072" y="3852408"/>
                  <a:ext cx="10265" cy="6340"/>
                </a:xfrm>
                <a:custGeom>
                  <a:avLst/>
                  <a:gdLst>
                    <a:gd name="connsiteX0" fmla="*/ 2094 w 10265"/>
                    <a:gd name="connsiteY0" fmla="*/ 6944 h 6340"/>
                    <a:gd name="connsiteX1" fmla="*/ 3208 w 10265"/>
                    <a:gd name="connsiteY1" fmla="*/ 6967 h 6340"/>
                    <a:gd name="connsiteX2" fmla="*/ 8810 w 10265"/>
                    <a:gd name="connsiteY2" fmla="*/ 6744 h 6340"/>
                    <a:gd name="connsiteX3" fmla="*/ 10645 w 10265"/>
                    <a:gd name="connsiteY3" fmla="*/ 5903 h 6340"/>
                    <a:gd name="connsiteX4" fmla="*/ 10124 w 10265"/>
                    <a:gd name="connsiteY4" fmla="*/ 4314 h 6340"/>
                    <a:gd name="connsiteX5" fmla="*/ 8090 w 10265"/>
                    <a:gd name="connsiteY5" fmla="*/ 1141 h 6340"/>
                    <a:gd name="connsiteX6" fmla="*/ 5563 w 10265"/>
                    <a:gd name="connsiteY6" fmla="*/ 1289 h 6340"/>
                    <a:gd name="connsiteX7" fmla="*/ 4523 w 10265"/>
                    <a:gd name="connsiteY7" fmla="*/ 3645 h 6340"/>
                    <a:gd name="connsiteX8" fmla="*/ 384 w 10265"/>
                    <a:gd name="connsiteY8" fmla="*/ 4960 h 6340"/>
                    <a:gd name="connsiteX9" fmla="*/ 2094 w 10265"/>
                    <a:gd name="connsiteY9" fmla="*/ 6944 h 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65" h="6340">
                      <a:moveTo>
                        <a:pt x="2094" y="6944"/>
                      </a:moveTo>
                      <a:cubicBezTo>
                        <a:pt x="2462" y="7002"/>
                        <a:pt x="2837" y="7009"/>
                        <a:pt x="3208" y="6967"/>
                      </a:cubicBezTo>
                      <a:cubicBezTo>
                        <a:pt x="5043" y="6869"/>
                        <a:pt x="6952" y="6721"/>
                        <a:pt x="8810" y="6744"/>
                      </a:cubicBezTo>
                      <a:cubicBezTo>
                        <a:pt x="9510" y="6723"/>
                        <a:pt x="10171" y="6419"/>
                        <a:pt x="10645" y="5903"/>
                      </a:cubicBezTo>
                      <a:cubicBezTo>
                        <a:pt x="10423" y="5390"/>
                        <a:pt x="10249" y="4859"/>
                        <a:pt x="10124" y="4314"/>
                      </a:cubicBezTo>
                      <a:cubicBezTo>
                        <a:pt x="9847" y="3047"/>
                        <a:pt x="9125" y="1922"/>
                        <a:pt x="8090" y="1141"/>
                      </a:cubicBezTo>
                      <a:cubicBezTo>
                        <a:pt x="7026" y="421"/>
                        <a:pt x="6107" y="523"/>
                        <a:pt x="5563" y="1289"/>
                      </a:cubicBezTo>
                      <a:cubicBezTo>
                        <a:pt x="5041" y="1985"/>
                        <a:pt x="4685" y="2791"/>
                        <a:pt x="4523" y="3645"/>
                      </a:cubicBezTo>
                      <a:cubicBezTo>
                        <a:pt x="4058" y="5968"/>
                        <a:pt x="2539" y="6498"/>
                        <a:pt x="384" y="4960"/>
                      </a:cubicBezTo>
                      <a:cubicBezTo>
                        <a:pt x="312" y="5979"/>
                        <a:pt x="1076" y="6865"/>
                        <a:pt x="2094" y="694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0" name="Freeform 5409">
                  <a:extLst>
                    <a:ext uri="{FF2B5EF4-FFF2-40B4-BE49-F238E27FC236}">
                      <a16:creationId xmlns:a16="http://schemas.microsoft.com/office/drawing/2014/main" id="{3FEB836E-9D0D-EEC1-96AE-5BB2D0009BF4}"/>
                    </a:ext>
                  </a:extLst>
                </p:cNvPr>
                <p:cNvSpPr/>
                <p:nvPr/>
              </p:nvSpPr>
              <p:spPr>
                <a:xfrm rot="-780000">
                  <a:off x="1820012" y="3877053"/>
                  <a:ext cx="63878" cy="51613"/>
                </a:xfrm>
                <a:custGeom>
                  <a:avLst/>
                  <a:gdLst>
                    <a:gd name="connsiteX0" fmla="*/ 56309 w 63878"/>
                    <a:gd name="connsiteY0" fmla="*/ 22886 h 51613"/>
                    <a:gd name="connsiteX1" fmla="*/ 58143 w 63878"/>
                    <a:gd name="connsiteY1" fmla="*/ 22566 h 51613"/>
                    <a:gd name="connsiteX2" fmla="*/ 57214 w 63878"/>
                    <a:gd name="connsiteY2" fmla="*/ 20828 h 51613"/>
                    <a:gd name="connsiteX3" fmla="*/ 57437 w 63878"/>
                    <a:gd name="connsiteY3" fmla="*/ 18273 h 51613"/>
                    <a:gd name="connsiteX4" fmla="*/ 59272 w 63878"/>
                    <a:gd name="connsiteY4" fmla="*/ 17808 h 51613"/>
                    <a:gd name="connsiteX5" fmla="*/ 60312 w 63878"/>
                    <a:gd name="connsiteY5" fmla="*/ 17957 h 51613"/>
                    <a:gd name="connsiteX6" fmla="*/ 64256 w 63878"/>
                    <a:gd name="connsiteY6" fmla="*/ 19248 h 51613"/>
                    <a:gd name="connsiteX7" fmla="*/ 64144 w 63878"/>
                    <a:gd name="connsiteY7" fmla="*/ 18570 h 51613"/>
                    <a:gd name="connsiteX8" fmla="*/ 61989 w 63878"/>
                    <a:gd name="connsiteY8" fmla="*/ 14551 h 51613"/>
                    <a:gd name="connsiteX9" fmla="*/ 60326 w 63878"/>
                    <a:gd name="connsiteY9" fmla="*/ 13157 h 51613"/>
                    <a:gd name="connsiteX10" fmla="*/ 60006 w 63878"/>
                    <a:gd name="connsiteY10" fmla="*/ 14551 h 51613"/>
                    <a:gd name="connsiteX11" fmla="*/ 58520 w 63878"/>
                    <a:gd name="connsiteY11" fmla="*/ 15717 h 51613"/>
                    <a:gd name="connsiteX12" fmla="*/ 58743 w 63878"/>
                    <a:gd name="connsiteY12" fmla="*/ 12195 h 51613"/>
                    <a:gd name="connsiteX13" fmla="*/ 58891 w 63878"/>
                    <a:gd name="connsiteY13" fmla="*/ 12098 h 51613"/>
                    <a:gd name="connsiteX14" fmla="*/ 56462 w 63878"/>
                    <a:gd name="connsiteY14" fmla="*/ 10435 h 51613"/>
                    <a:gd name="connsiteX15" fmla="*/ 55770 w 63878"/>
                    <a:gd name="connsiteY15" fmla="*/ 9742 h 51613"/>
                    <a:gd name="connsiteX16" fmla="*/ 55524 w 63878"/>
                    <a:gd name="connsiteY16" fmla="*/ 11378 h 51613"/>
                    <a:gd name="connsiteX17" fmla="*/ 53308 w 63878"/>
                    <a:gd name="connsiteY17" fmla="*/ 14853 h 51613"/>
                    <a:gd name="connsiteX18" fmla="*/ 53828 w 63878"/>
                    <a:gd name="connsiteY18" fmla="*/ 16414 h 51613"/>
                    <a:gd name="connsiteX19" fmla="*/ 53805 w 63878"/>
                    <a:gd name="connsiteY19" fmla="*/ 17729 h 51613"/>
                    <a:gd name="connsiteX20" fmla="*/ 51153 w 63878"/>
                    <a:gd name="connsiteY20" fmla="*/ 19885 h 51613"/>
                    <a:gd name="connsiteX21" fmla="*/ 46420 w 63878"/>
                    <a:gd name="connsiteY21" fmla="*/ 18742 h 51613"/>
                    <a:gd name="connsiteX22" fmla="*/ 43169 w 63878"/>
                    <a:gd name="connsiteY22" fmla="*/ 19759 h 51613"/>
                    <a:gd name="connsiteX23" fmla="*/ 42946 w 63878"/>
                    <a:gd name="connsiteY23" fmla="*/ 18830 h 51613"/>
                    <a:gd name="connsiteX24" fmla="*/ 43986 w 63878"/>
                    <a:gd name="connsiteY24" fmla="*/ 17144 h 51613"/>
                    <a:gd name="connsiteX25" fmla="*/ 44084 w 63878"/>
                    <a:gd name="connsiteY25" fmla="*/ 17093 h 51613"/>
                    <a:gd name="connsiteX26" fmla="*/ 44404 w 63878"/>
                    <a:gd name="connsiteY26" fmla="*/ 14305 h 51613"/>
                    <a:gd name="connsiteX27" fmla="*/ 45296 w 63878"/>
                    <a:gd name="connsiteY27" fmla="*/ 13413 h 51613"/>
                    <a:gd name="connsiteX28" fmla="*/ 45273 w 63878"/>
                    <a:gd name="connsiteY28" fmla="*/ 13389 h 51613"/>
                    <a:gd name="connsiteX29" fmla="*/ 45273 w 63878"/>
                    <a:gd name="connsiteY29" fmla="*/ 13389 h 51613"/>
                    <a:gd name="connsiteX30" fmla="*/ 46262 w 63878"/>
                    <a:gd name="connsiteY30" fmla="*/ 12400 h 51613"/>
                    <a:gd name="connsiteX31" fmla="*/ 46954 w 63878"/>
                    <a:gd name="connsiteY31" fmla="*/ 11708 h 51613"/>
                    <a:gd name="connsiteX32" fmla="*/ 45988 w 63878"/>
                    <a:gd name="connsiteY32" fmla="*/ 11285 h 51613"/>
                    <a:gd name="connsiteX33" fmla="*/ 45222 w 63878"/>
                    <a:gd name="connsiteY33" fmla="*/ 10490 h 51613"/>
                    <a:gd name="connsiteX34" fmla="*/ 45616 w 63878"/>
                    <a:gd name="connsiteY34" fmla="*/ 9175 h 51613"/>
                    <a:gd name="connsiteX35" fmla="*/ 46308 w 63878"/>
                    <a:gd name="connsiteY35" fmla="*/ 9324 h 51613"/>
                    <a:gd name="connsiteX36" fmla="*/ 41399 w 63878"/>
                    <a:gd name="connsiteY36" fmla="*/ 10253 h 51613"/>
                    <a:gd name="connsiteX37" fmla="*/ 41645 w 63878"/>
                    <a:gd name="connsiteY37" fmla="*/ 10625 h 51613"/>
                    <a:gd name="connsiteX38" fmla="*/ 41696 w 63878"/>
                    <a:gd name="connsiteY38" fmla="*/ 11090 h 51613"/>
                    <a:gd name="connsiteX39" fmla="*/ 40605 w 63878"/>
                    <a:gd name="connsiteY39" fmla="*/ 10815 h 51613"/>
                    <a:gd name="connsiteX40" fmla="*/ 40284 w 63878"/>
                    <a:gd name="connsiteY40" fmla="*/ 11039 h 51613"/>
                    <a:gd name="connsiteX41" fmla="*/ 41078 w 63878"/>
                    <a:gd name="connsiteY41" fmla="*/ 11461 h 51613"/>
                    <a:gd name="connsiteX42" fmla="*/ 42472 w 63878"/>
                    <a:gd name="connsiteY42" fmla="*/ 12456 h 51613"/>
                    <a:gd name="connsiteX43" fmla="*/ 42523 w 63878"/>
                    <a:gd name="connsiteY43" fmla="*/ 14714 h 51613"/>
                    <a:gd name="connsiteX44" fmla="*/ 40739 w 63878"/>
                    <a:gd name="connsiteY44" fmla="*/ 15643 h 51613"/>
                    <a:gd name="connsiteX45" fmla="*/ 38756 w 63878"/>
                    <a:gd name="connsiteY45" fmla="*/ 13659 h 51613"/>
                    <a:gd name="connsiteX46" fmla="*/ 38705 w 63878"/>
                    <a:gd name="connsiteY46" fmla="*/ 12265 h 51613"/>
                    <a:gd name="connsiteX47" fmla="*/ 39425 w 63878"/>
                    <a:gd name="connsiteY47" fmla="*/ 11471 h 51613"/>
                    <a:gd name="connsiteX48" fmla="*/ 35853 w 63878"/>
                    <a:gd name="connsiteY48" fmla="*/ 9041 h 51613"/>
                    <a:gd name="connsiteX49" fmla="*/ 32555 w 63878"/>
                    <a:gd name="connsiteY49" fmla="*/ 7554 h 51613"/>
                    <a:gd name="connsiteX50" fmla="*/ 26633 w 63878"/>
                    <a:gd name="connsiteY50" fmla="*/ 6490 h 51613"/>
                    <a:gd name="connsiteX51" fmla="*/ 26136 w 63878"/>
                    <a:gd name="connsiteY51" fmla="*/ 6639 h 51613"/>
                    <a:gd name="connsiteX52" fmla="*/ 22244 w 63878"/>
                    <a:gd name="connsiteY52" fmla="*/ 5598 h 51613"/>
                    <a:gd name="connsiteX53" fmla="*/ 22146 w 63878"/>
                    <a:gd name="connsiteY53" fmla="*/ 5561 h 51613"/>
                    <a:gd name="connsiteX54" fmla="*/ 22295 w 63878"/>
                    <a:gd name="connsiteY54" fmla="*/ 6653 h 51613"/>
                    <a:gd name="connsiteX55" fmla="*/ 21152 w 63878"/>
                    <a:gd name="connsiteY55" fmla="*/ 7196 h 51613"/>
                    <a:gd name="connsiteX56" fmla="*/ 20953 w 63878"/>
                    <a:gd name="connsiteY56" fmla="*/ 5733 h 51613"/>
                    <a:gd name="connsiteX57" fmla="*/ 21570 w 63878"/>
                    <a:gd name="connsiteY57" fmla="*/ 5138 h 51613"/>
                    <a:gd name="connsiteX58" fmla="*/ 20702 w 63878"/>
                    <a:gd name="connsiteY58" fmla="*/ 2262 h 51613"/>
                    <a:gd name="connsiteX59" fmla="*/ 22239 w 63878"/>
                    <a:gd name="connsiteY59" fmla="*/ 1765 h 51613"/>
                    <a:gd name="connsiteX60" fmla="*/ 24720 w 63878"/>
                    <a:gd name="connsiteY60" fmla="*/ 2805 h 51613"/>
                    <a:gd name="connsiteX61" fmla="*/ 20344 w 63878"/>
                    <a:gd name="connsiteY61" fmla="*/ 891 h 51613"/>
                    <a:gd name="connsiteX62" fmla="*/ 19146 w 63878"/>
                    <a:gd name="connsiteY62" fmla="*/ 1690 h 51613"/>
                    <a:gd name="connsiteX63" fmla="*/ 16916 w 63878"/>
                    <a:gd name="connsiteY63" fmla="*/ 3698 h 51613"/>
                    <a:gd name="connsiteX64" fmla="*/ 15750 w 63878"/>
                    <a:gd name="connsiteY64" fmla="*/ 5510 h 51613"/>
                    <a:gd name="connsiteX65" fmla="*/ 16215 w 63878"/>
                    <a:gd name="connsiteY65" fmla="*/ 6007 h 51613"/>
                    <a:gd name="connsiteX66" fmla="*/ 16141 w 63878"/>
                    <a:gd name="connsiteY66" fmla="*/ 7596 h 51613"/>
                    <a:gd name="connsiteX67" fmla="*/ 16089 w 63878"/>
                    <a:gd name="connsiteY67" fmla="*/ 7693 h 51613"/>
                    <a:gd name="connsiteX68" fmla="*/ 16461 w 63878"/>
                    <a:gd name="connsiteY68" fmla="*/ 8311 h 51613"/>
                    <a:gd name="connsiteX69" fmla="*/ 17999 w 63878"/>
                    <a:gd name="connsiteY69" fmla="*/ 10295 h 51613"/>
                    <a:gd name="connsiteX70" fmla="*/ 18519 w 63878"/>
                    <a:gd name="connsiteY70" fmla="*/ 10421 h 51613"/>
                    <a:gd name="connsiteX71" fmla="*/ 18718 w 63878"/>
                    <a:gd name="connsiteY71" fmla="*/ 11215 h 51613"/>
                    <a:gd name="connsiteX72" fmla="*/ 18918 w 63878"/>
                    <a:gd name="connsiteY72" fmla="*/ 15057 h 51613"/>
                    <a:gd name="connsiteX73" fmla="*/ 15695 w 63878"/>
                    <a:gd name="connsiteY73" fmla="*/ 22919 h 51613"/>
                    <a:gd name="connsiteX74" fmla="*/ 16563 w 63878"/>
                    <a:gd name="connsiteY74" fmla="*/ 25242 h 51613"/>
                    <a:gd name="connsiteX75" fmla="*/ 18226 w 63878"/>
                    <a:gd name="connsiteY75" fmla="*/ 26283 h 51613"/>
                    <a:gd name="connsiteX76" fmla="*/ 18691 w 63878"/>
                    <a:gd name="connsiteY76" fmla="*/ 28606 h 51613"/>
                    <a:gd name="connsiteX77" fmla="*/ 16930 w 63878"/>
                    <a:gd name="connsiteY77" fmla="*/ 29498 h 51613"/>
                    <a:gd name="connsiteX78" fmla="*/ 13581 w 63878"/>
                    <a:gd name="connsiteY78" fmla="*/ 27268 h 51613"/>
                    <a:gd name="connsiteX79" fmla="*/ 11524 w 63878"/>
                    <a:gd name="connsiteY79" fmla="*/ 25874 h 51613"/>
                    <a:gd name="connsiteX80" fmla="*/ 9071 w 63878"/>
                    <a:gd name="connsiteY80" fmla="*/ 26394 h 51613"/>
                    <a:gd name="connsiteX81" fmla="*/ 9345 w 63878"/>
                    <a:gd name="connsiteY81" fmla="*/ 28550 h 51613"/>
                    <a:gd name="connsiteX82" fmla="*/ 9322 w 63878"/>
                    <a:gd name="connsiteY82" fmla="*/ 28699 h 51613"/>
                    <a:gd name="connsiteX83" fmla="*/ 9345 w 63878"/>
                    <a:gd name="connsiteY83" fmla="*/ 29391 h 51613"/>
                    <a:gd name="connsiteX84" fmla="*/ 8825 w 63878"/>
                    <a:gd name="connsiteY84" fmla="*/ 29563 h 51613"/>
                    <a:gd name="connsiteX85" fmla="*/ 8625 w 63878"/>
                    <a:gd name="connsiteY85" fmla="*/ 29884 h 51613"/>
                    <a:gd name="connsiteX86" fmla="*/ 8328 w 63878"/>
                    <a:gd name="connsiteY86" fmla="*/ 29512 h 51613"/>
                    <a:gd name="connsiteX87" fmla="*/ 8170 w 63878"/>
                    <a:gd name="connsiteY87" fmla="*/ 29433 h 51613"/>
                    <a:gd name="connsiteX88" fmla="*/ 6210 w 63878"/>
                    <a:gd name="connsiteY88" fmla="*/ 27077 h 51613"/>
                    <a:gd name="connsiteX89" fmla="*/ 6308 w 63878"/>
                    <a:gd name="connsiteY89" fmla="*/ 27026 h 51613"/>
                    <a:gd name="connsiteX90" fmla="*/ 5564 w 63878"/>
                    <a:gd name="connsiteY90" fmla="*/ 27198 h 51613"/>
                    <a:gd name="connsiteX91" fmla="*/ 4598 w 63878"/>
                    <a:gd name="connsiteY91" fmla="*/ 28834 h 51613"/>
                    <a:gd name="connsiteX92" fmla="*/ 2192 w 63878"/>
                    <a:gd name="connsiteY92" fmla="*/ 31287 h 51613"/>
                    <a:gd name="connsiteX93" fmla="*/ 506 w 63878"/>
                    <a:gd name="connsiteY93" fmla="*/ 32132 h 51613"/>
                    <a:gd name="connsiteX94" fmla="*/ 1746 w 63878"/>
                    <a:gd name="connsiteY94" fmla="*/ 35306 h 51613"/>
                    <a:gd name="connsiteX95" fmla="*/ 3827 w 63878"/>
                    <a:gd name="connsiteY95" fmla="*/ 34841 h 51613"/>
                    <a:gd name="connsiteX96" fmla="*/ 4222 w 63878"/>
                    <a:gd name="connsiteY96" fmla="*/ 34172 h 51613"/>
                    <a:gd name="connsiteX97" fmla="*/ 5588 w 63878"/>
                    <a:gd name="connsiteY97" fmla="*/ 31570 h 51613"/>
                    <a:gd name="connsiteX98" fmla="*/ 12778 w 63878"/>
                    <a:gd name="connsiteY98" fmla="*/ 30176 h 51613"/>
                    <a:gd name="connsiteX99" fmla="*/ 14143 w 63878"/>
                    <a:gd name="connsiteY99" fmla="*/ 31468 h 51613"/>
                    <a:gd name="connsiteX100" fmla="*/ 13920 w 63878"/>
                    <a:gd name="connsiteY100" fmla="*/ 38781 h 51613"/>
                    <a:gd name="connsiteX101" fmla="*/ 13400 w 63878"/>
                    <a:gd name="connsiteY101" fmla="*/ 40147 h 51613"/>
                    <a:gd name="connsiteX102" fmla="*/ 13749 w 63878"/>
                    <a:gd name="connsiteY102" fmla="*/ 39998 h 51613"/>
                    <a:gd name="connsiteX103" fmla="*/ 15709 w 63878"/>
                    <a:gd name="connsiteY103" fmla="*/ 40347 h 51613"/>
                    <a:gd name="connsiteX104" fmla="*/ 16638 w 63878"/>
                    <a:gd name="connsiteY104" fmla="*/ 43771 h 51613"/>
                    <a:gd name="connsiteX105" fmla="*/ 13563 w 63878"/>
                    <a:gd name="connsiteY105" fmla="*/ 43125 h 51613"/>
                    <a:gd name="connsiteX106" fmla="*/ 13019 w 63878"/>
                    <a:gd name="connsiteY106" fmla="*/ 43274 h 51613"/>
                    <a:gd name="connsiteX107" fmla="*/ 12179 w 63878"/>
                    <a:gd name="connsiteY107" fmla="*/ 43102 h 51613"/>
                    <a:gd name="connsiteX108" fmla="*/ 11881 w 63878"/>
                    <a:gd name="connsiteY108" fmla="*/ 43748 h 51613"/>
                    <a:gd name="connsiteX109" fmla="*/ 8417 w 63878"/>
                    <a:gd name="connsiteY109" fmla="*/ 45628 h 51613"/>
                    <a:gd name="connsiteX110" fmla="*/ 7840 w 63878"/>
                    <a:gd name="connsiteY110" fmla="*/ 45383 h 51613"/>
                    <a:gd name="connsiteX111" fmla="*/ 5908 w 63878"/>
                    <a:gd name="connsiteY111" fmla="*/ 45160 h 51613"/>
                    <a:gd name="connsiteX112" fmla="*/ 5040 w 63878"/>
                    <a:gd name="connsiteY112" fmla="*/ 48208 h 51613"/>
                    <a:gd name="connsiteX113" fmla="*/ 6526 w 63878"/>
                    <a:gd name="connsiteY113" fmla="*/ 49137 h 51613"/>
                    <a:gd name="connsiteX114" fmla="*/ 8755 w 63878"/>
                    <a:gd name="connsiteY114" fmla="*/ 50847 h 51613"/>
                    <a:gd name="connsiteX115" fmla="*/ 11973 w 63878"/>
                    <a:gd name="connsiteY115" fmla="*/ 52052 h 51613"/>
                    <a:gd name="connsiteX116" fmla="*/ 12007 w 63878"/>
                    <a:gd name="connsiteY116" fmla="*/ 52037 h 51613"/>
                    <a:gd name="connsiteX117" fmla="*/ 19842 w 63878"/>
                    <a:gd name="connsiteY117" fmla="*/ 49881 h 51613"/>
                    <a:gd name="connsiteX118" fmla="*/ 22165 w 63878"/>
                    <a:gd name="connsiteY118" fmla="*/ 47093 h 51613"/>
                    <a:gd name="connsiteX119" fmla="*/ 22629 w 63878"/>
                    <a:gd name="connsiteY119" fmla="*/ 43051 h 51613"/>
                    <a:gd name="connsiteX120" fmla="*/ 20818 w 63878"/>
                    <a:gd name="connsiteY120" fmla="*/ 38042 h 51613"/>
                    <a:gd name="connsiteX121" fmla="*/ 19304 w 63878"/>
                    <a:gd name="connsiteY121" fmla="*/ 34446 h 51613"/>
                    <a:gd name="connsiteX122" fmla="*/ 22922 w 63878"/>
                    <a:gd name="connsiteY122" fmla="*/ 32123 h 51613"/>
                    <a:gd name="connsiteX123" fmla="*/ 30707 w 63878"/>
                    <a:gd name="connsiteY123" fmla="*/ 33312 h 51613"/>
                    <a:gd name="connsiteX124" fmla="*/ 27455 w 63878"/>
                    <a:gd name="connsiteY124" fmla="*/ 30162 h 51613"/>
                    <a:gd name="connsiteX125" fmla="*/ 26563 w 63878"/>
                    <a:gd name="connsiteY125" fmla="*/ 29321 h 51613"/>
                    <a:gd name="connsiteX126" fmla="*/ 26341 w 63878"/>
                    <a:gd name="connsiteY126" fmla="*/ 28392 h 51613"/>
                    <a:gd name="connsiteX127" fmla="*/ 26392 w 63878"/>
                    <a:gd name="connsiteY127" fmla="*/ 27848 h 51613"/>
                    <a:gd name="connsiteX128" fmla="*/ 27283 w 63878"/>
                    <a:gd name="connsiteY128" fmla="*/ 23806 h 51613"/>
                    <a:gd name="connsiteX129" fmla="*/ 27455 w 63878"/>
                    <a:gd name="connsiteY129" fmla="*/ 22245 h 51613"/>
                    <a:gd name="connsiteX130" fmla="*/ 26313 w 63878"/>
                    <a:gd name="connsiteY130" fmla="*/ 22789 h 51613"/>
                    <a:gd name="connsiteX131" fmla="*/ 26313 w 63878"/>
                    <a:gd name="connsiteY131" fmla="*/ 20187 h 51613"/>
                    <a:gd name="connsiteX132" fmla="*/ 27799 w 63878"/>
                    <a:gd name="connsiteY132" fmla="*/ 18849 h 51613"/>
                    <a:gd name="connsiteX133" fmla="*/ 28147 w 63878"/>
                    <a:gd name="connsiteY133" fmla="*/ 20958 h 51613"/>
                    <a:gd name="connsiteX134" fmla="*/ 28965 w 63878"/>
                    <a:gd name="connsiteY134" fmla="*/ 20238 h 51613"/>
                    <a:gd name="connsiteX135" fmla="*/ 29731 w 63878"/>
                    <a:gd name="connsiteY135" fmla="*/ 17362 h 51613"/>
                    <a:gd name="connsiteX136" fmla="*/ 29160 w 63878"/>
                    <a:gd name="connsiteY136" fmla="*/ 13074 h 51613"/>
                    <a:gd name="connsiteX137" fmla="*/ 29634 w 63878"/>
                    <a:gd name="connsiteY137" fmla="*/ 11136 h 51613"/>
                    <a:gd name="connsiteX138" fmla="*/ 31543 w 63878"/>
                    <a:gd name="connsiteY138" fmla="*/ 11262 h 51613"/>
                    <a:gd name="connsiteX139" fmla="*/ 32286 w 63878"/>
                    <a:gd name="connsiteY139" fmla="*/ 13120 h 51613"/>
                    <a:gd name="connsiteX140" fmla="*/ 33080 w 63878"/>
                    <a:gd name="connsiteY140" fmla="*/ 16516 h 51613"/>
                    <a:gd name="connsiteX141" fmla="*/ 31571 w 63878"/>
                    <a:gd name="connsiteY141" fmla="*/ 22287 h 51613"/>
                    <a:gd name="connsiteX142" fmla="*/ 29216 w 63878"/>
                    <a:gd name="connsiteY142" fmla="*/ 24420 h 51613"/>
                    <a:gd name="connsiteX143" fmla="*/ 28793 w 63878"/>
                    <a:gd name="connsiteY143" fmla="*/ 25261 h 51613"/>
                    <a:gd name="connsiteX144" fmla="*/ 30381 w 63878"/>
                    <a:gd name="connsiteY144" fmla="*/ 24145 h 51613"/>
                    <a:gd name="connsiteX145" fmla="*/ 31050 w 63878"/>
                    <a:gd name="connsiteY145" fmla="*/ 23946 h 51613"/>
                    <a:gd name="connsiteX146" fmla="*/ 31445 w 63878"/>
                    <a:gd name="connsiteY146" fmla="*/ 24145 h 51613"/>
                    <a:gd name="connsiteX147" fmla="*/ 31989 w 63878"/>
                    <a:gd name="connsiteY147" fmla="*/ 23379 h 51613"/>
                    <a:gd name="connsiteX148" fmla="*/ 35858 w 63878"/>
                    <a:gd name="connsiteY148" fmla="*/ 21520 h 51613"/>
                    <a:gd name="connsiteX149" fmla="*/ 37075 w 63878"/>
                    <a:gd name="connsiteY149" fmla="*/ 22412 h 51613"/>
                    <a:gd name="connsiteX150" fmla="*/ 37572 w 63878"/>
                    <a:gd name="connsiteY150" fmla="*/ 23179 h 51613"/>
                    <a:gd name="connsiteX151" fmla="*/ 37869 w 63878"/>
                    <a:gd name="connsiteY151" fmla="*/ 23899 h 51613"/>
                    <a:gd name="connsiteX152" fmla="*/ 37994 w 63878"/>
                    <a:gd name="connsiteY152" fmla="*/ 25981 h 51613"/>
                    <a:gd name="connsiteX153" fmla="*/ 40944 w 63878"/>
                    <a:gd name="connsiteY153" fmla="*/ 25484 h 51613"/>
                    <a:gd name="connsiteX154" fmla="*/ 40967 w 63878"/>
                    <a:gd name="connsiteY154" fmla="*/ 26004 h 51613"/>
                    <a:gd name="connsiteX155" fmla="*/ 38338 w 63878"/>
                    <a:gd name="connsiteY155" fmla="*/ 27319 h 51613"/>
                    <a:gd name="connsiteX156" fmla="*/ 37720 w 63878"/>
                    <a:gd name="connsiteY156" fmla="*/ 26947 h 51613"/>
                    <a:gd name="connsiteX157" fmla="*/ 37720 w 63878"/>
                    <a:gd name="connsiteY157" fmla="*/ 26970 h 51613"/>
                    <a:gd name="connsiteX158" fmla="*/ 36280 w 63878"/>
                    <a:gd name="connsiteY158" fmla="*/ 29005 h 51613"/>
                    <a:gd name="connsiteX159" fmla="*/ 34943 w 63878"/>
                    <a:gd name="connsiteY159" fmla="*/ 29772 h 51613"/>
                    <a:gd name="connsiteX160" fmla="*/ 33354 w 63878"/>
                    <a:gd name="connsiteY160" fmla="*/ 30144 h 51613"/>
                    <a:gd name="connsiteX161" fmla="*/ 30930 w 63878"/>
                    <a:gd name="connsiteY161" fmla="*/ 29828 h 51613"/>
                    <a:gd name="connsiteX162" fmla="*/ 32964 w 63878"/>
                    <a:gd name="connsiteY162" fmla="*/ 32801 h 51613"/>
                    <a:gd name="connsiteX163" fmla="*/ 34357 w 63878"/>
                    <a:gd name="connsiteY163" fmla="*/ 35529 h 51613"/>
                    <a:gd name="connsiteX164" fmla="*/ 44576 w 63878"/>
                    <a:gd name="connsiteY164" fmla="*/ 35454 h 51613"/>
                    <a:gd name="connsiteX165" fmla="*/ 45890 w 63878"/>
                    <a:gd name="connsiteY165" fmla="*/ 32718 h 51613"/>
                    <a:gd name="connsiteX166" fmla="*/ 45593 w 63878"/>
                    <a:gd name="connsiteY166" fmla="*/ 32156 h 51613"/>
                    <a:gd name="connsiteX167" fmla="*/ 44005 w 63878"/>
                    <a:gd name="connsiteY167" fmla="*/ 29628 h 51613"/>
                    <a:gd name="connsiteX168" fmla="*/ 43433 w 63878"/>
                    <a:gd name="connsiteY168" fmla="*/ 27547 h 51613"/>
                    <a:gd name="connsiteX169" fmla="*/ 43285 w 63878"/>
                    <a:gd name="connsiteY169" fmla="*/ 27347 h 51613"/>
                    <a:gd name="connsiteX170" fmla="*/ 43382 w 63878"/>
                    <a:gd name="connsiteY170" fmla="*/ 25024 h 51613"/>
                    <a:gd name="connsiteX171" fmla="*/ 44372 w 63878"/>
                    <a:gd name="connsiteY171" fmla="*/ 24378 h 51613"/>
                    <a:gd name="connsiteX172" fmla="*/ 47098 w 63878"/>
                    <a:gd name="connsiteY172" fmla="*/ 24773 h 51613"/>
                    <a:gd name="connsiteX173" fmla="*/ 51808 w 63878"/>
                    <a:gd name="connsiteY173" fmla="*/ 25739 h 51613"/>
                    <a:gd name="connsiteX174" fmla="*/ 54014 w 63878"/>
                    <a:gd name="connsiteY174" fmla="*/ 25590 h 51613"/>
                    <a:gd name="connsiteX175" fmla="*/ 54734 w 63878"/>
                    <a:gd name="connsiteY175" fmla="*/ 24870 h 51613"/>
                    <a:gd name="connsiteX176" fmla="*/ 56309 w 63878"/>
                    <a:gd name="connsiteY176" fmla="*/ 22886 h 51613"/>
                    <a:gd name="connsiteX177" fmla="*/ 24009 w 63878"/>
                    <a:gd name="connsiteY177" fmla="*/ 19365 h 51613"/>
                    <a:gd name="connsiteX178" fmla="*/ 22002 w 63878"/>
                    <a:gd name="connsiteY178" fmla="*/ 19016 h 51613"/>
                    <a:gd name="connsiteX179" fmla="*/ 22300 w 63878"/>
                    <a:gd name="connsiteY179" fmla="*/ 16935 h 51613"/>
                    <a:gd name="connsiteX180" fmla="*/ 19401 w 63878"/>
                    <a:gd name="connsiteY180" fmla="*/ 19908 h 51613"/>
                    <a:gd name="connsiteX181" fmla="*/ 18412 w 63878"/>
                    <a:gd name="connsiteY181" fmla="*/ 19759 h 51613"/>
                    <a:gd name="connsiteX182" fmla="*/ 19178 w 63878"/>
                    <a:gd name="connsiteY182" fmla="*/ 18073 h 51613"/>
                    <a:gd name="connsiteX183" fmla="*/ 21854 w 63878"/>
                    <a:gd name="connsiteY183" fmla="*/ 14700 h 51613"/>
                    <a:gd name="connsiteX184" fmla="*/ 22820 w 63878"/>
                    <a:gd name="connsiteY184" fmla="*/ 13808 h 51613"/>
                    <a:gd name="connsiteX185" fmla="*/ 23043 w 63878"/>
                    <a:gd name="connsiteY185" fmla="*/ 16089 h 51613"/>
                    <a:gd name="connsiteX186" fmla="*/ 22523 w 63878"/>
                    <a:gd name="connsiteY186" fmla="*/ 16684 h 51613"/>
                    <a:gd name="connsiteX187" fmla="*/ 24283 w 63878"/>
                    <a:gd name="connsiteY187" fmla="*/ 17901 h 51613"/>
                    <a:gd name="connsiteX188" fmla="*/ 24009 w 63878"/>
                    <a:gd name="connsiteY188" fmla="*/ 19365 h 51613"/>
                    <a:gd name="connsiteX189" fmla="*/ 16577 w 63878"/>
                    <a:gd name="connsiteY189" fmla="*/ 45750 h 51613"/>
                    <a:gd name="connsiteX190" fmla="*/ 17097 w 63878"/>
                    <a:gd name="connsiteY190" fmla="*/ 45973 h 51613"/>
                    <a:gd name="connsiteX191" fmla="*/ 17789 w 63878"/>
                    <a:gd name="connsiteY191" fmla="*/ 49147 h 51613"/>
                    <a:gd name="connsiteX192" fmla="*/ 17144 w 63878"/>
                    <a:gd name="connsiteY192" fmla="*/ 49718 h 51613"/>
                    <a:gd name="connsiteX193" fmla="*/ 16452 w 63878"/>
                    <a:gd name="connsiteY193" fmla="*/ 48924 h 51613"/>
                    <a:gd name="connsiteX194" fmla="*/ 16573 w 63878"/>
                    <a:gd name="connsiteY194" fmla="*/ 45746 h 51613"/>
                    <a:gd name="connsiteX195" fmla="*/ 40772 w 63878"/>
                    <a:gd name="connsiteY195" fmla="*/ 33475 h 51613"/>
                    <a:gd name="connsiteX196" fmla="*/ 43252 w 63878"/>
                    <a:gd name="connsiteY196" fmla="*/ 31640 h 51613"/>
                    <a:gd name="connsiteX197" fmla="*/ 43378 w 63878"/>
                    <a:gd name="connsiteY197" fmla="*/ 32183 h 51613"/>
                    <a:gd name="connsiteX198" fmla="*/ 41269 w 63878"/>
                    <a:gd name="connsiteY198" fmla="*/ 34637 h 51613"/>
                    <a:gd name="connsiteX199" fmla="*/ 40526 w 63878"/>
                    <a:gd name="connsiteY199" fmla="*/ 34465 h 51613"/>
                    <a:gd name="connsiteX200" fmla="*/ 40767 w 63878"/>
                    <a:gd name="connsiteY200" fmla="*/ 33475 h 5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63878" h="51613">
                      <a:moveTo>
                        <a:pt x="56309" y="22886"/>
                      </a:moveTo>
                      <a:lnTo>
                        <a:pt x="58143" y="22566"/>
                      </a:lnTo>
                      <a:cubicBezTo>
                        <a:pt x="57799" y="22006"/>
                        <a:pt x="57488" y="21426"/>
                        <a:pt x="57214" y="20828"/>
                      </a:cubicBezTo>
                      <a:cubicBezTo>
                        <a:pt x="56731" y="20017"/>
                        <a:pt x="56821" y="18988"/>
                        <a:pt x="57437" y="18273"/>
                      </a:cubicBezTo>
                      <a:cubicBezTo>
                        <a:pt x="57955" y="17864"/>
                        <a:pt x="58622" y="17695"/>
                        <a:pt x="59272" y="17808"/>
                      </a:cubicBezTo>
                      <a:lnTo>
                        <a:pt x="60312" y="17957"/>
                      </a:lnTo>
                      <a:cubicBezTo>
                        <a:pt x="61683" y="18191"/>
                        <a:pt x="63012" y="18626"/>
                        <a:pt x="64256" y="19248"/>
                      </a:cubicBezTo>
                      <a:lnTo>
                        <a:pt x="64144" y="18570"/>
                      </a:lnTo>
                      <a:cubicBezTo>
                        <a:pt x="63865" y="17038"/>
                        <a:pt x="63111" y="15632"/>
                        <a:pt x="61989" y="14551"/>
                      </a:cubicBezTo>
                      <a:cubicBezTo>
                        <a:pt x="61471" y="14046"/>
                        <a:pt x="60915" y="13580"/>
                        <a:pt x="60326" y="13157"/>
                      </a:cubicBezTo>
                      <a:cubicBezTo>
                        <a:pt x="60329" y="13640"/>
                        <a:pt x="60220" y="14118"/>
                        <a:pt x="60006" y="14551"/>
                      </a:cubicBezTo>
                      <a:cubicBezTo>
                        <a:pt x="59661" y="15101"/>
                        <a:pt x="59136" y="15513"/>
                        <a:pt x="58520" y="15717"/>
                      </a:cubicBezTo>
                      <a:cubicBezTo>
                        <a:pt x="57976" y="15815"/>
                        <a:pt x="58055" y="13831"/>
                        <a:pt x="58743" y="12195"/>
                      </a:cubicBezTo>
                      <a:lnTo>
                        <a:pt x="58891" y="12098"/>
                      </a:lnTo>
                      <a:cubicBezTo>
                        <a:pt x="58097" y="11554"/>
                        <a:pt x="57279" y="11034"/>
                        <a:pt x="56462" y="10435"/>
                      </a:cubicBezTo>
                      <a:cubicBezTo>
                        <a:pt x="56213" y="10223"/>
                        <a:pt x="55981" y="9991"/>
                        <a:pt x="55770" y="9742"/>
                      </a:cubicBezTo>
                      <a:cubicBezTo>
                        <a:pt x="55747" y="10239"/>
                        <a:pt x="55598" y="10885"/>
                        <a:pt x="55524" y="11378"/>
                      </a:cubicBezTo>
                      <a:cubicBezTo>
                        <a:pt x="54963" y="12641"/>
                        <a:pt x="54216" y="13812"/>
                        <a:pt x="53308" y="14853"/>
                      </a:cubicBezTo>
                      <a:cubicBezTo>
                        <a:pt x="53540" y="15352"/>
                        <a:pt x="53715" y="15876"/>
                        <a:pt x="53828" y="16414"/>
                      </a:cubicBezTo>
                      <a:cubicBezTo>
                        <a:pt x="53908" y="16850"/>
                        <a:pt x="53900" y="17297"/>
                        <a:pt x="53805" y="17729"/>
                      </a:cubicBezTo>
                      <a:cubicBezTo>
                        <a:pt x="53589" y="19012"/>
                        <a:pt x="52453" y="19936"/>
                        <a:pt x="51153" y="19885"/>
                      </a:cubicBezTo>
                      <a:cubicBezTo>
                        <a:pt x="49512" y="19847"/>
                        <a:pt x="47898" y="19457"/>
                        <a:pt x="46420" y="18742"/>
                      </a:cubicBezTo>
                      <a:cubicBezTo>
                        <a:pt x="45520" y="19510"/>
                        <a:pt x="44346" y="19877"/>
                        <a:pt x="43169" y="19759"/>
                      </a:cubicBezTo>
                      <a:cubicBezTo>
                        <a:pt x="43094" y="19536"/>
                        <a:pt x="42820" y="19141"/>
                        <a:pt x="42946" y="18830"/>
                      </a:cubicBezTo>
                      <a:cubicBezTo>
                        <a:pt x="43162" y="18197"/>
                        <a:pt x="43518" y="17621"/>
                        <a:pt x="43986" y="17144"/>
                      </a:cubicBezTo>
                      <a:lnTo>
                        <a:pt x="44084" y="17093"/>
                      </a:lnTo>
                      <a:cubicBezTo>
                        <a:pt x="43392" y="16224"/>
                        <a:pt x="43512" y="15308"/>
                        <a:pt x="44404" y="14305"/>
                      </a:cubicBezTo>
                      <a:cubicBezTo>
                        <a:pt x="44678" y="13984"/>
                        <a:pt x="44999" y="13710"/>
                        <a:pt x="45296" y="13413"/>
                      </a:cubicBezTo>
                      <a:lnTo>
                        <a:pt x="45273" y="13389"/>
                      </a:lnTo>
                      <a:lnTo>
                        <a:pt x="45273" y="13389"/>
                      </a:lnTo>
                      <a:cubicBezTo>
                        <a:pt x="45621" y="13069"/>
                        <a:pt x="45942" y="12744"/>
                        <a:pt x="46262" y="12400"/>
                      </a:cubicBezTo>
                      <a:lnTo>
                        <a:pt x="46954" y="11708"/>
                      </a:lnTo>
                      <a:lnTo>
                        <a:pt x="45988" y="11285"/>
                      </a:lnTo>
                      <a:cubicBezTo>
                        <a:pt x="45655" y="11107"/>
                        <a:pt x="45387" y="10829"/>
                        <a:pt x="45222" y="10490"/>
                      </a:cubicBezTo>
                      <a:cubicBezTo>
                        <a:pt x="45290" y="10035"/>
                        <a:pt x="45422" y="9593"/>
                        <a:pt x="45616" y="9175"/>
                      </a:cubicBezTo>
                      <a:lnTo>
                        <a:pt x="46308" y="9324"/>
                      </a:lnTo>
                      <a:cubicBezTo>
                        <a:pt x="44628" y="8679"/>
                        <a:pt x="42727" y="9038"/>
                        <a:pt x="41399" y="10253"/>
                      </a:cubicBezTo>
                      <a:lnTo>
                        <a:pt x="41645" y="10625"/>
                      </a:lnTo>
                      <a:lnTo>
                        <a:pt x="41696" y="11090"/>
                      </a:lnTo>
                      <a:cubicBezTo>
                        <a:pt x="41348" y="10964"/>
                        <a:pt x="40953" y="10918"/>
                        <a:pt x="40605" y="10815"/>
                      </a:cubicBezTo>
                      <a:lnTo>
                        <a:pt x="40284" y="11039"/>
                      </a:lnTo>
                      <a:cubicBezTo>
                        <a:pt x="40566" y="11145"/>
                        <a:pt x="40833" y="11287"/>
                        <a:pt x="41078" y="11461"/>
                      </a:cubicBezTo>
                      <a:cubicBezTo>
                        <a:pt x="41581" y="11736"/>
                        <a:pt x="42049" y="12070"/>
                        <a:pt x="42472" y="12456"/>
                      </a:cubicBezTo>
                      <a:cubicBezTo>
                        <a:pt x="42936" y="12878"/>
                        <a:pt x="43066" y="13673"/>
                        <a:pt x="42523" y="14714"/>
                      </a:cubicBezTo>
                      <a:cubicBezTo>
                        <a:pt x="41980" y="15754"/>
                        <a:pt x="41260" y="16080"/>
                        <a:pt x="40739" y="15643"/>
                      </a:cubicBezTo>
                      <a:cubicBezTo>
                        <a:pt x="40006" y="15058"/>
                        <a:pt x="39341" y="14393"/>
                        <a:pt x="38756" y="13659"/>
                      </a:cubicBezTo>
                      <a:cubicBezTo>
                        <a:pt x="38583" y="13213"/>
                        <a:pt x="38565" y="12722"/>
                        <a:pt x="38705" y="12265"/>
                      </a:cubicBezTo>
                      <a:cubicBezTo>
                        <a:pt x="38898" y="11961"/>
                        <a:pt x="39141" y="11693"/>
                        <a:pt x="39425" y="11471"/>
                      </a:cubicBezTo>
                      <a:cubicBezTo>
                        <a:pt x="37911" y="11968"/>
                        <a:pt x="36749" y="11150"/>
                        <a:pt x="35853" y="9041"/>
                      </a:cubicBezTo>
                      <a:cubicBezTo>
                        <a:pt x="34924" y="6810"/>
                        <a:pt x="34924" y="6783"/>
                        <a:pt x="32555" y="7554"/>
                      </a:cubicBezTo>
                      <a:cubicBezTo>
                        <a:pt x="30544" y="8395"/>
                        <a:pt x="28226" y="7979"/>
                        <a:pt x="26633" y="6490"/>
                      </a:cubicBezTo>
                      <a:cubicBezTo>
                        <a:pt x="26491" y="6598"/>
                        <a:pt x="26314" y="6651"/>
                        <a:pt x="26136" y="6639"/>
                      </a:cubicBezTo>
                      <a:cubicBezTo>
                        <a:pt x="24819" y="6370"/>
                        <a:pt x="23519" y="6022"/>
                        <a:pt x="22244" y="5598"/>
                      </a:cubicBezTo>
                      <a:lnTo>
                        <a:pt x="22146" y="5561"/>
                      </a:lnTo>
                      <a:cubicBezTo>
                        <a:pt x="22197" y="5858"/>
                        <a:pt x="22221" y="6230"/>
                        <a:pt x="22295" y="6653"/>
                      </a:cubicBezTo>
                      <a:cubicBezTo>
                        <a:pt x="21724" y="6950"/>
                        <a:pt x="21231" y="7373"/>
                        <a:pt x="21152" y="7196"/>
                      </a:cubicBezTo>
                      <a:cubicBezTo>
                        <a:pt x="21013" y="6721"/>
                        <a:pt x="20946" y="6228"/>
                        <a:pt x="20953" y="5733"/>
                      </a:cubicBezTo>
                      <a:lnTo>
                        <a:pt x="21570" y="5138"/>
                      </a:lnTo>
                      <a:cubicBezTo>
                        <a:pt x="20935" y="4320"/>
                        <a:pt x="20625" y="3295"/>
                        <a:pt x="20702" y="2262"/>
                      </a:cubicBezTo>
                      <a:cubicBezTo>
                        <a:pt x="20753" y="1072"/>
                        <a:pt x="21631" y="1542"/>
                        <a:pt x="22239" y="1765"/>
                      </a:cubicBezTo>
                      <a:cubicBezTo>
                        <a:pt x="23080" y="2085"/>
                        <a:pt x="23902" y="2434"/>
                        <a:pt x="24720" y="2805"/>
                      </a:cubicBezTo>
                      <a:cubicBezTo>
                        <a:pt x="24040" y="1068"/>
                        <a:pt x="22081" y="211"/>
                        <a:pt x="20344" y="891"/>
                      </a:cubicBezTo>
                      <a:cubicBezTo>
                        <a:pt x="19892" y="1068"/>
                        <a:pt x="19483" y="1341"/>
                        <a:pt x="19146" y="1690"/>
                      </a:cubicBezTo>
                      <a:cubicBezTo>
                        <a:pt x="18379" y="2308"/>
                        <a:pt x="17632" y="3005"/>
                        <a:pt x="16916" y="3698"/>
                      </a:cubicBezTo>
                      <a:cubicBezTo>
                        <a:pt x="16380" y="4193"/>
                        <a:pt x="15979" y="4816"/>
                        <a:pt x="15750" y="5510"/>
                      </a:cubicBezTo>
                      <a:cubicBezTo>
                        <a:pt x="15983" y="5581"/>
                        <a:pt x="16159" y="5770"/>
                        <a:pt x="16215" y="6007"/>
                      </a:cubicBezTo>
                      <a:cubicBezTo>
                        <a:pt x="16258" y="6537"/>
                        <a:pt x="16233" y="7072"/>
                        <a:pt x="16141" y="7596"/>
                      </a:cubicBezTo>
                      <a:lnTo>
                        <a:pt x="16089" y="7693"/>
                      </a:lnTo>
                      <a:lnTo>
                        <a:pt x="16461" y="8311"/>
                      </a:lnTo>
                      <a:cubicBezTo>
                        <a:pt x="16938" y="8999"/>
                        <a:pt x="17451" y="9662"/>
                        <a:pt x="17999" y="10295"/>
                      </a:cubicBezTo>
                      <a:lnTo>
                        <a:pt x="18519" y="10421"/>
                      </a:lnTo>
                      <a:cubicBezTo>
                        <a:pt x="18644" y="10667"/>
                        <a:pt x="18712" y="10939"/>
                        <a:pt x="18718" y="11215"/>
                      </a:cubicBezTo>
                      <a:cubicBezTo>
                        <a:pt x="19455" y="12372"/>
                        <a:pt x="19530" y="13830"/>
                        <a:pt x="18918" y="15057"/>
                      </a:cubicBezTo>
                      <a:lnTo>
                        <a:pt x="15695" y="22919"/>
                      </a:lnTo>
                      <a:cubicBezTo>
                        <a:pt x="15230" y="24034"/>
                        <a:pt x="15230" y="24805"/>
                        <a:pt x="16563" y="25242"/>
                      </a:cubicBezTo>
                      <a:cubicBezTo>
                        <a:pt x="17224" y="25380"/>
                        <a:pt x="17813" y="25749"/>
                        <a:pt x="18226" y="26283"/>
                      </a:cubicBezTo>
                      <a:cubicBezTo>
                        <a:pt x="18660" y="26974"/>
                        <a:pt x="18825" y="27801"/>
                        <a:pt x="18691" y="28606"/>
                      </a:cubicBezTo>
                      <a:cubicBezTo>
                        <a:pt x="18565" y="29029"/>
                        <a:pt x="17548" y="29424"/>
                        <a:pt x="16930" y="29498"/>
                      </a:cubicBezTo>
                      <a:cubicBezTo>
                        <a:pt x="14575" y="29744"/>
                        <a:pt x="14278" y="29521"/>
                        <a:pt x="13581" y="27268"/>
                      </a:cubicBezTo>
                      <a:cubicBezTo>
                        <a:pt x="13261" y="26227"/>
                        <a:pt x="12652" y="25632"/>
                        <a:pt x="11524" y="25874"/>
                      </a:cubicBezTo>
                      <a:lnTo>
                        <a:pt x="9071" y="26394"/>
                      </a:lnTo>
                      <a:cubicBezTo>
                        <a:pt x="9311" y="27086"/>
                        <a:pt x="9405" y="27820"/>
                        <a:pt x="9345" y="28550"/>
                      </a:cubicBezTo>
                      <a:lnTo>
                        <a:pt x="9322" y="28699"/>
                      </a:lnTo>
                      <a:cubicBezTo>
                        <a:pt x="9452" y="28909"/>
                        <a:pt x="9461" y="29173"/>
                        <a:pt x="9345" y="29391"/>
                      </a:cubicBezTo>
                      <a:cubicBezTo>
                        <a:pt x="9294" y="29489"/>
                        <a:pt x="9071" y="29563"/>
                        <a:pt x="8825" y="29563"/>
                      </a:cubicBezTo>
                      <a:lnTo>
                        <a:pt x="8625" y="29884"/>
                      </a:lnTo>
                      <a:lnTo>
                        <a:pt x="8328" y="29512"/>
                      </a:lnTo>
                      <a:lnTo>
                        <a:pt x="8170" y="29433"/>
                      </a:lnTo>
                      <a:cubicBezTo>
                        <a:pt x="6930" y="28936"/>
                        <a:pt x="5792" y="27547"/>
                        <a:pt x="6210" y="27077"/>
                      </a:cubicBezTo>
                      <a:lnTo>
                        <a:pt x="6308" y="27026"/>
                      </a:lnTo>
                      <a:lnTo>
                        <a:pt x="5564" y="27198"/>
                      </a:lnTo>
                      <a:cubicBezTo>
                        <a:pt x="5007" y="27565"/>
                        <a:pt x="4651" y="28168"/>
                        <a:pt x="4598" y="28834"/>
                      </a:cubicBezTo>
                      <a:cubicBezTo>
                        <a:pt x="4649" y="31157"/>
                        <a:pt x="4399" y="31389"/>
                        <a:pt x="2192" y="31287"/>
                      </a:cubicBezTo>
                      <a:cubicBezTo>
                        <a:pt x="1529" y="31289"/>
                        <a:pt x="905" y="31603"/>
                        <a:pt x="506" y="32132"/>
                      </a:cubicBezTo>
                      <a:cubicBezTo>
                        <a:pt x="116" y="33351"/>
                        <a:pt x="634" y="34676"/>
                        <a:pt x="1746" y="35306"/>
                      </a:cubicBezTo>
                      <a:cubicBezTo>
                        <a:pt x="2469" y="35336"/>
                        <a:pt x="3186" y="35176"/>
                        <a:pt x="3827" y="34841"/>
                      </a:cubicBezTo>
                      <a:cubicBezTo>
                        <a:pt x="3999" y="34790"/>
                        <a:pt x="4101" y="34418"/>
                        <a:pt x="4222" y="34172"/>
                      </a:cubicBezTo>
                      <a:cubicBezTo>
                        <a:pt x="4687" y="33280"/>
                        <a:pt x="4942" y="31765"/>
                        <a:pt x="5588" y="31570"/>
                      </a:cubicBezTo>
                      <a:cubicBezTo>
                        <a:pt x="7936" y="30885"/>
                        <a:pt x="10343" y="30418"/>
                        <a:pt x="12778" y="30176"/>
                      </a:cubicBezTo>
                      <a:cubicBezTo>
                        <a:pt x="13200" y="30125"/>
                        <a:pt x="13869" y="30920"/>
                        <a:pt x="14143" y="31468"/>
                      </a:cubicBezTo>
                      <a:cubicBezTo>
                        <a:pt x="15112" y="33826"/>
                        <a:pt x="15031" y="36486"/>
                        <a:pt x="13920" y="38781"/>
                      </a:cubicBezTo>
                      <a:cubicBezTo>
                        <a:pt x="13772" y="39246"/>
                        <a:pt x="13572" y="39710"/>
                        <a:pt x="13400" y="40147"/>
                      </a:cubicBezTo>
                      <a:lnTo>
                        <a:pt x="13749" y="39998"/>
                      </a:lnTo>
                      <a:cubicBezTo>
                        <a:pt x="14320" y="39650"/>
                        <a:pt x="14789" y="39181"/>
                        <a:pt x="15709" y="40347"/>
                      </a:cubicBezTo>
                      <a:cubicBezTo>
                        <a:pt x="16552" y="41271"/>
                        <a:pt x="16898" y="42546"/>
                        <a:pt x="16638" y="43771"/>
                      </a:cubicBezTo>
                      <a:cubicBezTo>
                        <a:pt x="15244" y="42159"/>
                        <a:pt x="14408" y="42628"/>
                        <a:pt x="13563" y="43125"/>
                      </a:cubicBezTo>
                      <a:cubicBezTo>
                        <a:pt x="13400" y="43226"/>
                        <a:pt x="13211" y="43278"/>
                        <a:pt x="13019" y="43274"/>
                      </a:cubicBezTo>
                      <a:cubicBezTo>
                        <a:pt x="12731" y="43265"/>
                        <a:pt x="12447" y="43206"/>
                        <a:pt x="12179" y="43102"/>
                      </a:cubicBezTo>
                      <a:lnTo>
                        <a:pt x="11881" y="43748"/>
                      </a:lnTo>
                      <a:cubicBezTo>
                        <a:pt x="11444" y="45224"/>
                        <a:pt x="9893" y="46066"/>
                        <a:pt x="8417" y="45628"/>
                      </a:cubicBezTo>
                      <a:cubicBezTo>
                        <a:pt x="8216" y="45568"/>
                        <a:pt x="8023" y="45486"/>
                        <a:pt x="7840" y="45383"/>
                      </a:cubicBezTo>
                      <a:cubicBezTo>
                        <a:pt x="7246" y="45137"/>
                        <a:pt x="6006" y="44961"/>
                        <a:pt x="5908" y="45160"/>
                      </a:cubicBezTo>
                      <a:cubicBezTo>
                        <a:pt x="5425" y="46111"/>
                        <a:pt x="5130" y="47146"/>
                        <a:pt x="5040" y="48208"/>
                      </a:cubicBezTo>
                      <a:cubicBezTo>
                        <a:pt x="5016" y="48506"/>
                        <a:pt x="6029" y="48803"/>
                        <a:pt x="6526" y="49137"/>
                      </a:cubicBezTo>
                      <a:cubicBezTo>
                        <a:pt x="7366" y="49569"/>
                        <a:pt x="8121" y="50148"/>
                        <a:pt x="8755" y="50847"/>
                      </a:cubicBezTo>
                      <a:cubicBezTo>
                        <a:pt x="9311" y="52069"/>
                        <a:pt x="10751" y="52608"/>
                        <a:pt x="11973" y="52052"/>
                      </a:cubicBezTo>
                      <a:cubicBezTo>
                        <a:pt x="11984" y="52047"/>
                        <a:pt x="11995" y="52042"/>
                        <a:pt x="12007" y="52037"/>
                      </a:cubicBezTo>
                      <a:cubicBezTo>
                        <a:pt x="14608" y="51242"/>
                        <a:pt x="17237" y="50573"/>
                        <a:pt x="19842" y="49881"/>
                      </a:cubicBezTo>
                      <a:cubicBezTo>
                        <a:pt x="21204" y="49663"/>
                        <a:pt x="22196" y="48473"/>
                        <a:pt x="22165" y="47093"/>
                      </a:cubicBezTo>
                      <a:cubicBezTo>
                        <a:pt x="22239" y="45727"/>
                        <a:pt x="22411" y="44389"/>
                        <a:pt x="22629" y="43051"/>
                      </a:cubicBezTo>
                      <a:cubicBezTo>
                        <a:pt x="23096" y="41168"/>
                        <a:pt x="22381" y="39190"/>
                        <a:pt x="20818" y="38042"/>
                      </a:cubicBezTo>
                      <a:cubicBezTo>
                        <a:pt x="19491" y="37386"/>
                        <a:pt x="18846" y="35854"/>
                        <a:pt x="19304" y="34446"/>
                      </a:cubicBezTo>
                      <a:cubicBezTo>
                        <a:pt x="19870" y="32962"/>
                        <a:pt x="21337" y="32020"/>
                        <a:pt x="22922" y="32123"/>
                      </a:cubicBezTo>
                      <a:cubicBezTo>
                        <a:pt x="25574" y="31900"/>
                        <a:pt x="28242" y="32307"/>
                        <a:pt x="30707" y="33312"/>
                      </a:cubicBezTo>
                      <a:cubicBezTo>
                        <a:pt x="29913" y="31999"/>
                        <a:pt x="28793" y="30914"/>
                        <a:pt x="27455" y="30162"/>
                      </a:cubicBezTo>
                      <a:cubicBezTo>
                        <a:pt x="27086" y="29969"/>
                        <a:pt x="26778" y="29678"/>
                        <a:pt x="26563" y="29321"/>
                      </a:cubicBezTo>
                      <a:cubicBezTo>
                        <a:pt x="26317" y="29298"/>
                        <a:pt x="26215" y="28950"/>
                        <a:pt x="26341" y="28392"/>
                      </a:cubicBezTo>
                      <a:cubicBezTo>
                        <a:pt x="26334" y="28210"/>
                        <a:pt x="26351" y="28027"/>
                        <a:pt x="26392" y="27848"/>
                      </a:cubicBezTo>
                      <a:cubicBezTo>
                        <a:pt x="26867" y="26547"/>
                        <a:pt x="27167" y="25188"/>
                        <a:pt x="27283" y="23806"/>
                      </a:cubicBezTo>
                      <a:cubicBezTo>
                        <a:pt x="27245" y="23280"/>
                        <a:pt x="27303" y="22751"/>
                        <a:pt x="27455" y="22245"/>
                      </a:cubicBezTo>
                      <a:cubicBezTo>
                        <a:pt x="27060" y="22710"/>
                        <a:pt x="26661" y="22914"/>
                        <a:pt x="26313" y="22789"/>
                      </a:cubicBezTo>
                      <a:cubicBezTo>
                        <a:pt x="25741" y="22566"/>
                        <a:pt x="25741" y="21599"/>
                        <a:pt x="26313" y="20187"/>
                      </a:cubicBezTo>
                      <a:cubicBezTo>
                        <a:pt x="26735" y="19146"/>
                        <a:pt x="27204" y="18524"/>
                        <a:pt x="27799" y="18849"/>
                      </a:cubicBezTo>
                      <a:cubicBezTo>
                        <a:pt x="28394" y="19174"/>
                        <a:pt x="28640" y="19690"/>
                        <a:pt x="28147" y="20958"/>
                      </a:cubicBezTo>
                      <a:cubicBezTo>
                        <a:pt x="28378" y="20674"/>
                        <a:pt x="28654" y="20431"/>
                        <a:pt x="28965" y="20238"/>
                      </a:cubicBezTo>
                      <a:cubicBezTo>
                        <a:pt x="29813" y="19545"/>
                        <a:pt x="30122" y="18386"/>
                        <a:pt x="29731" y="17362"/>
                      </a:cubicBezTo>
                      <a:cubicBezTo>
                        <a:pt x="29445" y="15947"/>
                        <a:pt x="29254" y="14514"/>
                        <a:pt x="29160" y="13074"/>
                      </a:cubicBezTo>
                      <a:cubicBezTo>
                        <a:pt x="29205" y="12405"/>
                        <a:pt x="29365" y="11750"/>
                        <a:pt x="29634" y="11136"/>
                      </a:cubicBezTo>
                      <a:cubicBezTo>
                        <a:pt x="30400" y="11159"/>
                        <a:pt x="31027" y="10913"/>
                        <a:pt x="31543" y="11262"/>
                      </a:cubicBezTo>
                      <a:cubicBezTo>
                        <a:pt x="31914" y="11508"/>
                        <a:pt x="32114" y="12479"/>
                        <a:pt x="32286" y="13120"/>
                      </a:cubicBezTo>
                      <a:cubicBezTo>
                        <a:pt x="32583" y="14263"/>
                        <a:pt x="32783" y="15401"/>
                        <a:pt x="33080" y="16516"/>
                      </a:cubicBezTo>
                      <a:cubicBezTo>
                        <a:pt x="33900" y="18563"/>
                        <a:pt x="33287" y="20905"/>
                        <a:pt x="31571" y="22287"/>
                      </a:cubicBezTo>
                      <a:cubicBezTo>
                        <a:pt x="30700" y="22897"/>
                        <a:pt x="29909" y="23613"/>
                        <a:pt x="29216" y="24420"/>
                      </a:cubicBezTo>
                      <a:cubicBezTo>
                        <a:pt x="29012" y="24664"/>
                        <a:pt x="28868" y="24952"/>
                        <a:pt x="28793" y="25261"/>
                      </a:cubicBezTo>
                      <a:cubicBezTo>
                        <a:pt x="29313" y="24889"/>
                        <a:pt x="29857" y="24517"/>
                        <a:pt x="30381" y="24145"/>
                      </a:cubicBezTo>
                      <a:cubicBezTo>
                        <a:pt x="30580" y="24015"/>
                        <a:pt x="30813" y="23946"/>
                        <a:pt x="31050" y="23946"/>
                      </a:cubicBezTo>
                      <a:cubicBezTo>
                        <a:pt x="31207" y="23942"/>
                        <a:pt x="31356" y="24016"/>
                        <a:pt x="31445" y="24145"/>
                      </a:cubicBezTo>
                      <a:lnTo>
                        <a:pt x="31989" y="23379"/>
                      </a:lnTo>
                      <a:cubicBezTo>
                        <a:pt x="33382" y="21743"/>
                        <a:pt x="34738" y="21149"/>
                        <a:pt x="35858" y="21520"/>
                      </a:cubicBezTo>
                      <a:cubicBezTo>
                        <a:pt x="36339" y="21696"/>
                        <a:pt x="36761" y="22006"/>
                        <a:pt x="37075" y="22412"/>
                      </a:cubicBezTo>
                      <a:cubicBezTo>
                        <a:pt x="37265" y="22651"/>
                        <a:pt x="37432" y="22908"/>
                        <a:pt x="37572" y="23179"/>
                      </a:cubicBezTo>
                      <a:cubicBezTo>
                        <a:pt x="37696" y="23408"/>
                        <a:pt x="37796" y="23649"/>
                        <a:pt x="37869" y="23899"/>
                      </a:cubicBezTo>
                      <a:cubicBezTo>
                        <a:pt x="38083" y="24572"/>
                        <a:pt x="38126" y="25287"/>
                        <a:pt x="37994" y="25981"/>
                      </a:cubicBezTo>
                      <a:lnTo>
                        <a:pt x="40944" y="25484"/>
                      </a:lnTo>
                      <a:lnTo>
                        <a:pt x="40967" y="26004"/>
                      </a:lnTo>
                      <a:cubicBezTo>
                        <a:pt x="41018" y="27119"/>
                        <a:pt x="39504" y="27914"/>
                        <a:pt x="38338" y="27319"/>
                      </a:cubicBezTo>
                      <a:lnTo>
                        <a:pt x="37720" y="26947"/>
                      </a:lnTo>
                      <a:lnTo>
                        <a:pt x="37720" y="26970"/>
                      </a:lnTo>
                      <a:cubicBezTo>
                        <a:pt x="37410" y="27754"/>
                        <a:pt x="36916" y="28452"/>
                        <a:pt x="36280" y="29005"/>
                      </a:cubicBezTo>
                      <a:cubicBezTo>
                        <a:pt x="35886" y="29341"/>
                        <a:pt x="35432" y="29601"/>
                        <a:pt x="34943" y="29772"/>
                      </a:cubicBezTo>
                      <a:cubicBezTo>
                        <a:pt x="34434" y="29971"/>
                        <a:pt x="33899" y="30097"/>
                        <a:pt x="33354" y="30144"/>
                      </a:cubicBezTo>
                      <a:cubicBezTo>
                        <a:pt x="32532" y="30233"/>
                        <a:pt x="31701" y="30125"/>
                        <a:pt x="30930" y="29828"/>
                      </a:cubicBezTo>
                      <a:cubicBezTo>
                        <a:pt x="31548" y="30859"/>
                        <a:pt x="32227" y="31852"/>
                        <a:pt x="32964" y="32801"/>
                      </a:cubicBezTo>
                      <a:cubicBezTo>
                        <a:pt x="33600" y="33612"/>
                        <a:pt x="34073" y="34538"/>
                        <a:pt x="34357" y="35529"/>
                      </a:cubicBezTo>
                      <a:cubicBezTo>
                        <a:pt x="37583" y="37123"/>
                        <a:pt x="41373" y="37095"/>
                        <a:pt x="44576" y="35454"/>
                      </a:cubicBezTo>
                      <a:cubicBezTo>
                        <a:pt x="45694" y="35062"/>
                        <a:pt x="46283" y="33837"/>
                        <a:pt x="45890" y="32718"/>
                      </a:cubicBezTo>
                      <a:cubicBezTo>
                        <a:pt x="45820" y="32517"/>
                        <a:pt x="45720" y="32327"/>
                        <a:pt x="45593" y="32156"/>
                      </a:cubicBezTo>
                      <a:cubicBezTo>
                        <a:pt x="45014" y="31345"/>
                        <a:pt x="44484" y="30501"/>
                        <a:pt x="44005" y="29628"/>
                      </a:cubicBezTo>
                      <a:cubicBezTo>
                        <a:pt x="43765" y="28949"/>
                        <a:pt x="43574" y="28253"/>
                        <a:pt x="43433" y="27547"/>
                      </a:cubicBezTo>
                      <a:lnTo>
                        <a:pt x="43285" y="27347"/>
                      </a:lnTo>
                      <a:cubicBezTo>
                        <a:pt x="42808" y="26634"/>
                        <a:pt x="42848" y="25694"/>
                        <a:pt x="43382" y="25024"/>
                      </a:cubicBezTo>
                      <a:cubicBezTo>
                        <a:pt x="43754" y="24378"/>
                        <a:pt x="44102" y="24280"/>
                        <a:pt x="44372" y="24378"/>
                      </a:cubicBezTo>
                      <a:cubicBezTo>
                        <a:pt x="45269" y="23898"/>
                        <a:pt x="46374" y="24058"/>
                        <a:pt x="47098" y="24773"/>
                      </a:cubicBezTo>
                      <a:cubicBezTo>
                        <a:pt x="48418" y="25840"/>
                        <a:pt x="50174" y="26200"/>
                        <a:pt x="51808" y="25739"/>
                      </a:cubicBezTo>
                      <a:cubicBezTo>
                        <a:pt x="52531" y="25577"/>
                        <a:pt x="53275" y="25527"/>
                        <a:pt x="54014" y="25590"/>
                      </a:cubicBezTo>
                      <a:lnTo>
                        <a:pt x="54734" y="24870"/>
                      </a:lnTo>
                      <a:cubicBezTo>
                        <a:pt x="55433" y="24368"/>
                        <a:pt x="55978" y="23681"/>
                        <a:pt x="56309" y="22886"/>
                      </a:cubicBezTo>
                      <a:close/>
                      <a:moveTo>
                        <a:pt x="24009" y="19365"/>
                      </a:moveTo>
                      <a:cubicBezTo>
                        <a:pt x="23325" y="19364"/>
                        <a:pt x="22646" y="19246"/>
                        <a:pt x="22002" y="19016"/>
                      </a:cubicBezTo>
                      <a:lnTo>
                        <a:pt x="22300" y="16935"/>
                      </a:lnTo>
                      <a:cubicBezTo>
                        <a:pt x="21384" y="17973"/>
                        <a:pt x="20417" y="18966"/>
                        <a:pt x="19401" y="19908"/>
                      </a:cubicBezTo>
                      <a:cubicBezTo>
                        <a:pt x="19127" y="20182"/>
                        <a:pt x="18732" y="19834"/>
                        <a:pt x="18412" y="19759"/>
                      </a:cubicBezTo>
                      <a:cubicBezTo>
                        <a:pt x="18613" y="19174"/>
                        <a:pt x="18869" y="18609"/>
                        <a:pt x="19178" y="18073"/>
                      </a:cubicBezTo>
                      <a:cubicBezTo>
                        <a:pt x="20047" y="16907"/>
                        <a:pt x="20962" y="15792"/>
                        <a:pt x="21854" y="14700"/>
                      </a:cubicBezTo>
                      <a:cubicBezTo>
                        <a:pt x="22161" y="14387"/>
                        <a:pt x="22483" y="14089"/>
                        <a:pt x="22820" y="13808"/>
                      </a:cubicBezTo>
                      <a:cubicBezTo>
                        <a:pt x="23512" y="14054"/>
                        <a:pt x="23637" y="15420"/>
                        <a:pt x="23043" y="16089"/>
                      </a:cubicBezTo>
                      <a:lnTo>
                        <a:pt x="22523" y="16684"/>
                      </a:lnTo>
                      <a:cubicBezTo>
                        <a:pt x="23363" y="17204"/>
                        <a:pt x="23986" y="17450"/>
                        <a:pt x="24283" y="17901"/>
                      </a:cubicBezTo>
                      <a:cubicBezTo>
                        <a:pt x="24478" y="18198"/>
                        <a:pt x="24278" y="19313"/>
                        <a:pt x="24009" y="19365"/>
                      </a:cubicBezTo>
                      <a:close/>
                      <a:moveTo>
                        <a:pt x="16577" y="45750"/>
                      </a:moveTo>
                      <a:lnTo>
                        <a:pt x="17097" y="45973"/>
                      </a:lnTo>
                      <a:cubicBezTo>
                        <a:pt x="17344" y="47037"/>
                        <a:pt x="17641" y="48129"/>
                        <a:pt x="17789" y="49147"/>
                      </a:cubicBezTo>
                      <a:cubicBezTo>
                        <a:pt x="17841" y="49444"/>
                        <a:pt x="17441" y="49667"/>
                        <a:pt x="17144" y="49718"/>
                      </a:cubicBezTo>
                      <a:cubicBezTo>
                        <a:pt x="16835" y="49533"/>
                        <a:pt x="16593" y="49255"/>
                        <a:pt x="16452" y="48924"/>
                      </a:cubicBezTo>
                      <a:cubicBezTo>
                        <a:pt x="16024" y="47898"/>
                        <a:pt x="16068" y="46736"/>
                        <a:pt x="16573" y="45746"/>
                      </a:cubicBezTo>
                      <a:close/>
                      <a:moveTo>
                        <a:pt x="40772" y="33475"/>
                      </a:moveTo>
                      <a:cubicBezTo>
                        <a:pt x="41566" y="32434"/>
                        <a:pt x="42407" y="31589"/>
                        <a:pt x="43252" y="31640"/>
                      </a:cubicBezTo>
                      <a:lnTo>
                        <a:pt x="43378" y="32183"/>
                      </a:lnTo>
                      <a:cubicBezTo>
                        <a:pt x="42686" y="33001"/>
                        <a:pt x="41984" y="33921"/>
                        <a:pt x="41269" y="34637"/>
                      </a:cubicBezTo>
                      <a:cubicBezTo>
                        <a:pt x="41069" y="34860"/>
                        <a:pt x="40698" y="34660"/>
                        <a:pt x="40526" y="34465"/>
                      </a:cubicBezTo>
                      <a:cubicBezTo>
                        <a:pt x="40498" y="34118"/>
                        <a:pt x="40583" y="33771"/>
                        <a:pt x="40767" y="334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1" name="Freeform 5410">
                  <a:extLst>
                    <a:ext uri="{FF2B5EF4-FFF2-40B4-BE49-F238E27FC236}">
                      <a16:creationId xmlns:a16="http://schemas.microsoft.com/office/drawing/2014/main" id="{6871BA6E-24FB-694F-1F1A-3E39BB83D66B}"/>
                    </a:ext>
                  </a:extLst>
                </p:cNvPr>
                <p:cNvSpPr/>
                <p:nvPr/>
              </p:nvSpPr>
              <p:spPr>
                <a:xfrm rot="-780000">
                  <a:off x="1886327" y="3909670"/>
                  <a:ext cx="97" cy="241"/>
                </a:xfrm>
                <a:custGeom>
                  <a:avLst/>
                  <a:gdLst>
                    <a:gd name="connsiteX0" fmla="*/ 444 w 97"/>
                    <a:gd name="connsiteY0" fmla="*/ 905 h 241"/>
                    <a:gd name="connsiteX1" fmla="*/ 486 w 97"/>
                    <a:gd name="connsiteY1" fmla="*/ 826 h 241"/>
                    <a:gd name="connsiteX2" fmla="*/ 389 w 97"/>
                    <a:gd name="connsiteY2" fmla="*/ 663 h 241"/>
                  </a:gdLst>
                  <a:ahLst/>
                  <a:cxnLst>
                    <a:cxn ang="0">
                      <a:pos x="connsiteX0" y="connsiteY0"/>
                    </a:cxn>
                    <a:cxn ang="0">
                      <a:pos x="connsiteX1" y="connsiteY1"/>
                    </a:cxn>
                    <a:cxn ang="0">
                      <a:pos x="connsiteX2" y="connsiteY2"/>
                    </a:cxn>
                  </a:cxnLst>
                  <a:rect l="l" t="t" r="r" b="b"/>
                  <a:pathLst>
                    <a:path w="97" h="241">
                      <a:moveTo>
                        <a:pt x="444" y="905"/>
                      </a:moveTo>
                      <a:lnTo>
                        <a:pt x="486" y="826"/>
                      </a:lnTo>
                      <a:lnTo>
                        <a:pt x="389" y="66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2" name="Freeform 5411">
                  <a:extLst>
                    <a:ext uri="{FF2B5EF4-FFF2-40B4-BE49-F238E27FC236}">
                      <a16:creationId xmlns:a16="http://schemas.microsoft.com/office/drawing/2014/main" id="{19470D3E-84CD-8C23-6C66-B99D742C7288}"/>
                    </a:ext>
                  </a:extLst>
                </p:cNvPr>
                <p:cNvSpPr/>
                <p:nvPr/>
              </p:nvSpPr>
              <p:spPr>
                <a:xfrm rot="-780000">
                  <a:off x="1816274" y="3851618"/>
                  <a:ext cx="2366" cy="3621"/>
                </a:xfrm>
                <a:custGeom>
                  <a:avLst/>
                  <a:gdLst>
                    <a:gd name="connsiteX0" fmla="*/ 2680 w 2366"/>
                    <a:gd name="connsiteY0" fmla="*/ 2435 h 3621"/>
                    <a:gd name="connsiteX1" fmla="*/ 673 w 2366"/>
                    <a:gd name="connsiteY1" fmla="*/ 725 h 3621"/>
                    <a:gd name="connsiteX2" fmla="*/ 576 w 2366"/>
                    <a:gd name="connsiteY2" fmla="*/ 851 h 3621"/>
                    <a:gd name="connsiteX3" fmla="*/ 376 w 2366"/>
                    <a:gd name="connsiteY3" fmla="*/ 1074 h 3621"/>
                    <a:gd name="connsiteX4" fmla="*/ 1217 w 2366"/>
                    <a:gd name="connsiteY4" fmla="*/ 3058 h 3621"/>
                    <a:gd name="connsiteX5" fmla="*/ 2308 w 2366"/>
                    <a:gd name="connsiteY5" fmla="*/ 4275 h 3621"/>
                    <a:gd name="connsiteX6" fmla="*/ 2680 w 2366"/>
                    <a:gd name="connsiteY6" fmla="*/ 2435 h 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6" h="3621">
                      <a:moveTo>
                        <a:pt x="2680" y="2435"/>
                      </a:moveTo>
                      <a:cubicBezTo>
                        <a:pt x="2382" y="1506"/>
                        <a:pt x="1091" y="353"/>
                        <a:pt x="673" y="725"/>
                      </a:cubicBezTo>
                      <a:lnTo>
                        <a:pt x="576" y="851"/>
                      </a:lnTo>
                      <a:lnTo>
                        <a:pt x="376" y="1074"/>
                      </a:lnTo>
                      <a:cubicBezTo>
                        <a:pt x="545" y="1777"/>
                        <a:pt x="829" y="2447"/>
                        <a:pt x="1217" y="3058"/>
                      </a:cubicBezTo>
                      <a:cubicBezTo>
                        <a:pt x="1494" y="3533"/>
                        <a:pt x="1865" y="3948"/>
                        <a:pt x="2308" y="4275"/>
                      </a:cubicBezTo>
                      <a:cubicBezTo>
                        <a:pt x="2699" y="3747"/>
                        <a:pt x="2835" y="3073"/>
                        <a:pt x="2680" y="243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3" name="Freeform 5412">
                  <a:extLst>
                    <a:ext uri="{FF2B5EF4-FFF2-40B4-BE49-F238E27FC236}">
                      <a16:creationId xmlns:a16="http://schemas.microsoft.com/office/drawing/2014/main" id="{826F8C44-AECE-097D-F45C-52BAC49923CB}"/>
                    </a:ext>
                  </a:extLst>
                </p:cNvPr>
                <p:cNvSpPr/>
                <p:nvPr/>
              </p:nvSpPr>
              <p:spPr>
                <a:xfrm rot="-780000">
                  <a:off x="1815813" y="3834378"/>
                  <a:ext cx="2257" cy="3716"/>
                </a:xfrm>
                <a:custGeom>
                  <a:avLst/>
                  <a:gdLst>
                    <a:gd name="connsiteX0" fmla="*/ 2633 w 2257"/>
                    <a:gd name="connsiteY0" fmla="*/ 4368 h 3716"/>
                    <a:gd name="connsiteX1" fmla="*/ 376 w 2257"/>
                    <a:gd name="connsiteY1" fmla="*/ 651 h 3716"/>
                    <a:gd name="connsiteX2" fmla="*/ 2633 w 2257"/>
                    <a:gd name="connsiteY2" fmla="*/ 4368 h 3716"/>
                  </a:gdLst>
                  <a:ahLst/>
                  <a:cxnLst>
                    <a:cxn ang="0">
                      <a:pos x="connsiteX0" y="connsiteY0"/>
                    </a:cxn>
                    <a:cxn ang="0">
                      <a:pos x="connsiteX1" y="connsiteY1"/>
                    </a:cxn>
                    <a:cxn ang="0">
                      <a:pos x="connsiteX2" y="connsiteY2"/>
                    </a:cxn>
                  </a:cxnLst>
                  <a:rect l="l" t="t" r="r" b="b"/>
                  <a:pathLst>
                    <a:path w="2257" h="3716">
                      <a:moveTo>
                        <a:pt x="2633" y="4368"/>
                      </a:moveTo>
                      <a:cubicBezTo>
                        <a:pt x="2431" y="2868"/>
                        <a:pt x="1613" y="1521"/>
                        <a:pt x="376" y="651"/>
                      </a:cubicBezTo>
                      <a:cubicBezTo>
                        <a:pt x="1605" y="1528"/>
                        <a:pt x="2421" y="2872"/>
                        <a:pt x="2633" y="43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4" name="Freeform 5413">
                  <a:extLst>
                    <a:ext uri="{FF2B5EF4-FFF2-40B4-BE49-F238E27FC236}">
                      <a16:creationId xmlns:a16="http://schemas.microsoft.com/office/drawing/2014/main" id="{8CA70FFA-152C-AEEC-2292-F92FCD509CAB}"/>
                    </a:ext>
                  </a:extLst>
                </p:cNvPr>
                <p:cNvSpPr/>
                <p:nvPr/>
              </p:nvSpPr>
              <p:spPr>
                <a:xfrm rot="-780000">
                  <a:off x="1879262" y="3891922"/>
                  <a:ext cx="11087" cy="13618"/>
                </a:xfrm>
                <a:custGeom>
                  <a:avLst/>
                  <a:gdLst>
                    <a:gd name="connsiteX0" fmla="*/ 3402 w 11087"/>
                    <a:gd name="connsiteY0" fmla="*/ 8052 h 13618"/>
                    <a:gd name="connsiteX1" fmla="*/ 4094 w 11087"/>
                    <a:gd name="connsiteY1" fmla="*/ 9493 h 13618"/>
                    <a:gd name="connsiteX2" fmla="*/ 3629 w 11087"/>
                    <a:gd name="connsiteY2" fmla="*/ 9990 h 13618"/>
                    <a:gd name="connsiteX3" fmla="*/ 3132 w 11087"/>
                    <a:gd name="connsiteY3" fmla="*/ 10087 h 13618"/>
                    <a:gd name="connsiteX4" fmla="*/ 2538 w 11087"/>
                    <a:gd name="connsiteY4" fmla="*/ 10287 h 13618"/>
                    <a:gd name="connsiteX5" fmla="*/ 949 w 11087"/>
                    <a:gd name="connsiteY5" fmla="*/ 10882 h 13618"/>
                    <a:gd name="connsiteX6" fmla="*/ 485 w 11087"/>
                    <a:gd name="connsiteY6" fmla="*/ 10756 h 13618"/>
                    <a:gd name="connsiteX7" fmla="*/ 387 w 11087"/>
                    <a:gd name="connsiteY7" fmla="*/ 11030 h 13618"/>
                    <a:gd name="connsiteX8" fmla="*/ 1651 w 11087"/>
                    <a:gd name="connsiteY8" fmla="*/ 12494 h 13618"/>
                    <a:gd name="connsiteX9" fmla="*/ 1702 w 11087"/>
                    <a:gd name="connsiteY9" fmla="*/ 12643 h 13618"/>
                    <a:gd name="connsiteX10" fmla="*/ 2543 w 11087"/>
                    <a:gd name="connsiteY10" fmla="*/ 14278 h 13618"/>
                    <a:gd name="connsiteX11" fmla="*/ 2691 w 11087"/>
                    <a:gd name="connsiteY11" fmla="*/ 14004 h 13618"/>
                    <a:gd name="connsiteX12" fmla="*/ 6407 w 11087"/>
                    <a:gd name="connsiteY12" fmla="*/ 9664 h 13618"/>
                    <a:gd name="connsiteX13" fmla="*/ 9259 w 11087"/>
                    <a:gd name="connsiteY13" fmla="*/ 8698 h 13618"/>
                    <a:gd name="connsiteX14" fmla="*/ 10188 w 11087"/>
                    <a:gd name="connsiteY14" fmla="*/ 5622 h 13618"/>
                    <a:gd name="connsiteX15" fmla="*/ 9617 w 11087"/>
                    <a:gd name="connsiteY15" fmla="*/ 5599 h 13618"/>
                    <a:gd name="connsiteX16" fmla="*/ 10485 w 11087"/>
                    <a:gd name="connsiteY16" fmla="*/ 4061 h 13618"/>
                    <a:gd name="connsiteX17" fmla="*/ 10657 w 11087"/>
                    <a:gd name="connsiteY17" fmla="*/ 3912 h 13618"/>
                    <a:gd name="connsiteX18" fmla="*/ 11475 w 11087"/>
                    <a:gd name="connsiteY18" fmla="*/ 660 h 13618"/>
                    <a:gd name="connsiteX19" fmla="*/ 10434 w 11087"/>
                    <a:gd name="connsiteY19" fmla="*/ 2054 h 13618"/>
                    <a:gd name="connsiteX20" fmla="*/ 6119 w 11087"/>
                    <a:gd name="connsiteY20" fmla="*/ 4707 h 13618"/>
                    <a:gd name="connsiteX21" fmla="*/ 3964 w 11087"/>
                    <a:gd name="connsiteY21" fmla="*/ 4507 h 13618"/>
                    <a:gd name="connsiteX22" fmla="*/ 2255 w 11087"/>
                    <a:gd name="connsiteY22" fmla="*/ 6268 h 13618"/>
                    <a:gd name="connsiteX23" fmla="*/ 3402 w 11087"/>
                    <a:gd name="connsiteY23" fmla="*/ 8052 h 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87" h="13618">
                      <a:moveTo>
                        <a:pt x="3402" y="8052"/>
                      </a:moveTo>
                      <a:cubicBezTo>
                        <a:pt x="3973" y="8721"/>
                        <a:pt x="4196" y="9116"/>
                        <a:pt x="4094" y="9493"/>
                      </a:cubicBezTo>
                      <a:cubicBezTo>
                        <a:pt x="4020" y="9739"/>
                        <a:pt x="3848" y="9813"/>
                        <a:pt x="3629" y="9990"/>
                      </a:cubicBezTo>
                      <a:cubicBezTo>
                        <a:pt x="3504" y="10115"/>
                        <a:pt x="3332" y="10064"/>
                        <a:pt x="3132" y="10087"/>
                      </a:cubicBezTo>
                      <a:cubicBezTo>
                        <a:pt x="2933" y="10111"/>
                        <a:pt x="2710" y="9990"/>
                        <a:pt x="2538" y="10287"/>
                      </a:cubicBezTo>
                      <a:cubicBezTo>
                        <a:pt x="2169" y="10777"/>
                        <a:pt x="1549" y="11009"/>
                        <a:pt x="949" y="10882"/>
                      </a:cubicBezTo>
                      <a:lnTo>
                        <a:pt x="485" y="10756"/>
                      </a:lnTo>
                      <a:lnTo>
                        <a:pt x="387" y="11030"/>
                      </a:lnTo>
                      <a:lnTo>
                        <a:pt x="1651" y="12494"/>
                      </a:lnTo>
                      <a:lnTo>
                        <a:pt x="1702" y="12643"/>
                      </a:lnTo>
                      <a:lnTo>
                        <a:pt x="2543" y="14278"/>
                      </a:lnTo>
                      <a:lnTo>
                        <a:pt x="2691" y="14004"/>
                      </a:lnTo>
                      <a:cubicBezTo>
                        <a:pt x="2120" y="11648"/>
                        <a:pt x="3560" y="9985"/>
                        <a:pt x="6407" y="9664"/>
                      </a:cubicBezTo>
                      <a:cubicBezTo>
                        <a:pt x="7409" y="9520"/>
                        <a:pt x="8375" y="9192"/>
                        <a:pt x="9259" y="8698"/>
                      </a:cubicBezTo>
                      <a:cubicBezTo>
                        <a:pt x="9607" y="7681"/>
                        <a:pt x="9905" y="6663"/>
                        <a:pt x="10188" y="5622"/>
                      </a:cubicBezTo>
                      <a:cubicBezTo>
                        <a:pt x="10062" y="5622"/>
                        <a:pt x="9891" y="5599"/>
                        <a:pt x="9617" y="5599"/>
                      </a:cubicBezTo>
                      <a:cubicBezTo>
                        <a:pt x="9831" y="5048"/>
                        <a:pt x="10124" y="4529"/>
                        <a:pt x="10485" y="4061"/>
                      </a:cubicBezTo>
                      <a:lnTo>
                        <a:pt x="10657" y="3912"/>
                      </a:lnTo>
                      <a:cubicBezTo>
                        <a:pt x="10954" y="2821"/>
                        <a:pt x="11228" y="1757"/>
                        <a:pt x="11475" y="660"/>
                      </a:cubicBezTo>
                      <a:cubicBezTo>
                        <a:pt x="11128" y="1106"/>
                        <a:pt x="10781" y="1571"/>
                        <a:pt x="10434" y="2054"/>
                      </a:cubicBezTo>
                      <a:cubicBezTo>
                        <a:pt x="9041" y="4163"/>
                        <a:pt x="7461" y="5102"/>
                        <a:pt x="6119" y="4707"/>
                      </a:cubicBezTo>
                      <a:cubicBezTo>
                        <a:pt x="5423" y="4489"/>
                        <a:pt x="4688" y="4421"/>
                        <a:pt x="3964" y="4507"/>
                      </a:cubicBezTo>
                      <a:cubicBezTo>
                        <a:pt x="3369" y="4558"/>
                        <a:pt x="2724" y="5051"/>
                        <a:pt x="2255" y="6268"/>
                      </a:cubicBezTo>
                      <a:cubicBezTo>
                        <a:pt x="2549" y="6915"/>
                        <a:pt x="2935" y="7516"/>
                        <a:pt x="3402" y="805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5" name="Freeform 5414">
                  <a:extLst>
                    <a:ext uri="{FF2B5EF4-FFF2-40B4-BE49-F238E27FC236}">
                      <a16:creationId xmlns:a16="http://schemas.microsoft.com/office/drawing/2014/main" id="{CB14F8E0-4500-D4E0-C58E-9AFA1BCA5995}"/>
                    </a:ext>
                  </a:extLst>
                </p:cNvPr>
                <p:cNvSpPr/>
                <p:nvPr/>
              </p:nvSpPr>
              <p:spPr>
                <a:xfrm rot="-780000">
                  <a:off x="1770712" y="3878699"/>
                  <a:ext cx="1240" cy="1017"/>
                </a:xfrm>
                <a:custGeom>
                  <a:avLst/>
                  <a:gdLst>
                    <a:gd name="connsiteX0" fmla="*/ 368 w 1240"/>
                    <a:gd name="connsiteY0" fmla="*/ 1676 h 1017"/>
                    <a:gd name="connsiteX1" fmla="*/ 1608 w 1240"/>
                    <a:gd name="connsiteY1" fmla="*/ 1082 h 1017"/>
                    <a:gd name="connsiteX2" fmla="*/ 1608 w 1240"/>
                    <a:gd name="connsiteY2" fmla="*/ 1082 h 1017"/>
                    <a:gd name="connsiteX3" fmla="*/ 916 w 1240"/>
                    <a:gd name="connsiteY3" fmla="*/ 659 h 1017"/>
                  </a:gdLst>
                  <a:ahLst/>
                  <a:cxnLst>
                    <a:cxn ang="0">
                      <a:pos x="connsiteX0" y="connsiteY0"/>
                    </a:cxn>
                    <a:cxn ang="0">
                      <a:pos x="connsiteX1" y="connsiteY1"/>
                    </a:cxn>
                    <a:cxn ang="0">
                      <a:pos x="connsiteX2" y="connsiteY2"/>
                    </a:cxn>
                    <a:cxn ang="0">
                      <a:pos x="connsiteX3" y="connsiteY3"/>
                    </a:cxn>
                  </a:cxnLst>
                  <a:rect l="l" t="t" r="r" b="b"/>
                  <a:pathLst>
                    <a:path w="1240" h="1017">
                      <a:moveTo>
                        <a:pt x="368" y="1676"/>
                      </a:moveTo>
                      <a:cubicBezTo>
                        <a:pt x="716" y="1504"/>
                        <a:pt x="1111" y="1356"/>
                        <a:pt x="1608" y="1082"/>
                      </a:cubicBezTo>
                      <a:lnTo>
                        <a:pt x="1608" y="1082"/>
                      </a:lnTo>
                      <a:lnTo>
                        <a:pt x="916" y="65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6" name="Freeform 5415">
                  <a:extLst>
                    <a:ext uri="{FF2B5EF4-FFF2-40B4-BE49-F238E27FC236}">
                      <a16:creationId xmlns:a16="http://schemas.microsoft.com/office/drawing/2014/main" id="{17EAF207-70CB-EA5B-A3F9-F03DC18C4BFA}"/>
                    </a:ext>
                  </a:extLst>
                </p:cNvPr>
                <p:cNvSpPr/>
                <p:nvPr/>
              </p:nvSpPr>
              <p:spPr>
                <a:xfrm rot="-780000">
                  <a:off x="1801225" y="3846207"/>
                  <a:ext cx="4020" cy="4014"/>
                </a:xfrm>
                <a:custGeom>
                  <a:avLst/>
                  <a:gdLst>
                    <a:gd name="connsiteX0" fmla="*/ 373 w 4020"/>
                    <a:gd name="connsiteY0" fmla="*/ 4667 h 4014"/>
                    <a:gd name="connsiteX1" fmla="*/ 448 w 4020"/>
                    <a:gd name="connsiteY1" fmla="*/ 4644 h 4014"/>
                    <a:gd name="connsiteX2" fmla="*/ 3620 w 4020"/>
                    <a:gd name="connsiteY2" fmla="*/ 3478 h 4014"/>
                    <a:gd name="connsiteX3" fmla="*/ 4340 w 4020"/>
                    <a:gd name="connsiteY3" fmla="*/ 653 h 4014"/>
                    <a:gd name="connsiteX4" fmla="*/ 373 w 4020"/>
                    <a:gd name="connsiteY4" fmla="*/ 4667 h 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 h="4014">
                      <a:moveTo>
                        <a:pt x="373" y="4667"/>
                      </a:moveTo>
                      <a:lnTo>
                        <a:pt x="448" y="4644"/>
                      </a:lnTo>
                      <a:cubicBezTo>
                        <a:pt x="1604" y="4610"/>
                        <a:pt x="2717" y="4201"/>
                        <a:pt x="3620" y="3478"/>
                      </a:cubicBezTo>
                      <a:cubicBezTo>
                        <a:pt x="4254" y="2683"/>
                        <a:pt x="4517" y="1654"/>
                        <a:pt x="4340" y="653"/>
                      </a:cubicBezTo>
                      <a:cubicBezTo>
                        <a:pt x="3606" y="2467"/>
                        <a:pt x="2178" y="3912"/>
                        <a:pt x="373" y="466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7" name="Freeform 5416">
                  <a:extLst>
                    <a:ext uri="{FF2B5EF4-FFF2-40B4-BE49-F238E27FC236}">
                      <a16:creationId xmlns:a16="http://schemas.microsoft.com/office/drawing/2014/main" id="{475BE2FB-E6C3-10CC-5117-9E21B90410BB}"/>
                    </a:ext>
                  </a:extLst>
                </p:cNvPr>
                <p:cNvSpPr/>
                <p:nvPr/>
              </p:nvSpPr>
              <p:spPr>
                <a:xfrm rot="-780000">
                  <a:off x="1824481" y="3846676"/>
                  <a:ext cx="37" cy="83"/>
                </a:xfrm>
                <a:custGeom>
                  <a:avLst/>
                  <a:gdLst>
                    <a:gd name="connsiteX0" fmla="*/ 377 w 37"/>
                    <a:gd name="connsiteY0" fmla="*/ 736 h 83"/>
                    <a:gd name="connsiteX1" fmla="*/ 414 w 37"/>
                    <a:gd name="connsiteY1" fmla="*/ 653 h 83"/>
                    <a:gd name="connsiteX2" fmla="*/ 414 w 37"/>
                    <a:gd name="connsiteY2" fmla="*/ 653 h 83"/>
                  </a:gdLst>
                  <a:ahLst/>
                  <a:cxnLst>
                    <a:cxn ang="0">
                      <a:pos x="connsiteX0" y="connsiteY0"/>
                    </a:cxn>
                    <a:cxn ang="0">
                      <a:pos x="connsiteX1" y="connsiteY1"/>
                    </a:cxn>
                    <a:cxn ang="0">
                      <a:pos x="connsiteX2" y="connsiteY2"/>
                    </a:cxn>
                  </a:cxnLst>
                  <a:rect l="l" t="t" r="r" b="b"/>
                  <a:pathLst>
                    <a:path w="37" h="83">
                      <a:moveTo>
                        <a:pt x="377" y="736"/>
                      </a:moveTo>
                      <a:lnTo>
                        <a:pt x="414" y="653"/>
                      </a:lnTo>
                      <a:lnTo>
                        <a:pt x="414" y="65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8" name="Freeform 5417">
                  <a:extLst>
                    <a:ext uri="{FF2B5EF4-FFF2-40B4-BE49-F238E27FC236}">
                      <a16:creationId xmlns:a16="http://schemas.microsoft.com/office/drawing/2014/main" id="{BBB13D1A-FA56-9346-28E3-1E15AB6CDF68}"/>
                    </a:ext>
                  </a:extLst>
                </p:cNvPr>
                <p:cNvSpPr/>
                <p:nvPr/>
              </p:nvSpPr>
              <p:spPr>
                <a:xfrm rot="-780000">
                  <a:off x="1776486" y="3863116"/>
                  <a:ext cx="5945" cy="5594"/>
                </a:xfrm>
                <a:custGeom>
                  <a:avLst/>
                  <a:gdLst>
                    <a:gd name="connsiteX0" fmla="*/ 4953 w 5945"/>
                    <a:gd name="connsiteY0" fmla="*/ 656 h 5594"/>
                    <a:gd name="connsiteX1" fmla="*/ 1326 w 5945"/>
                    <a:gd name="connsiteY1" fmla="*/ 2565 h 5594"/>
                    <a:gd name="connsiteX2" fmla="*/ 1061 w 5945"/>
                    <a:gd name="connsiteY2" fmla="*/ 2468 h 5594"/>
                    <a:gd name="connsiteX3" fmla="*/ 443 w 5945"/>
                    <a:gd name="connsiteY3" fmla="*/ 2147 h 5594"/>
                    <a:gd name="connsiteX4" fmla="*/ 369 w 5945"/>
                    <a:gd name="connsiteY4" fmla="*/ 2612 h 5594"/>
                    <a:gd name="connsiteX5" fmla="*/ 1163 w 5945"/>
                    <a:gd name="connsiteY5" fmla="*/ 3077 h 5594"/>
                    <a:gd name="connsiteX6" fmla="*/ 4062 w 5945"/>
                    <a:gd name="connsiteY6" fmla="*/ 5827 h 5594"/>
                    <a:gd name="connsiteX7" fmla="*/ 4359 w 5945"/>
                    <a:gd name="connsiteY7" fmla="*/ 6250 h 5594"/>
                    <a:gd name="connsiteX8" fmla="*/ 5920 w 5945"/>
                    <a:gd name="connsiteY8" fmla="*/ 4340 h 5594"/>
                    <a:gd name="connsiteX9" fmla="*/ 6314 w 5945"/>
                    <a:gd name="connsiteY9" fmla="*/ 3876 h 5594"/>
                    <a:gd name="connsiteX10" fmla="*/ 4977 w 5945"/>
                    <a:gd name="connsiteY10" fmla="*/ 726 h 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45" h="5594">
                      <a:moveTo>
                        <a:pt x="4953" y="656"/>
                      </a:moveTo>
                      <a:cubicBezTo>
                        <a:pt x="4479" y="2185"/>
                        <a:pt x="2854" y="3040"/>
                        <a:pt x="1326" y="2565"/>
                      </a:cubicBezTo>
                      <a:cubicBezTo>
                        <a:pt x="1236" y="2537"/>
                        <a:pt x="1148" y="2504"/>
                        <a:pt x="1061" y="2468"/>
                      </a:cubicBezTo>
                      <a:cubicBezTo>
                        <a:pt x="839" y="2396"/>
                        <a:pt x="630" y="2288"/>
                        <a:pt x="443" y="2147"/>
                      </a:cubicBezTo>
                      <a:lnTo>
                        <a:pt x="369" y="2612"/>
                      </a:lnTo>
                      <a:lnTo>
                        <a:pt x="1163" y="3077"/>
                      </a:lnTo>
                      <a:cubicBezTo>
                        <a:pt x="1958" y="3843"/>
                        <a:pt x="3072" y="4861"/>
                        <a:pt x="4062" y="5827"/>
                      </a:cubicBezTo>
                      <a:cubicBezTo>
                        <a:pt x="4188" y="5947"/>
                        <a:pt x="4289" y="6091"/>
                        <a:pt x="4359" y="6250"/>
                      </a:cubicBezTo>
                      <a:cubicBezTo>
                        <a:pt x="4837" y="5580"/>
                        <a:pt x="5358" y="4942"/>
                        <a:pt x="5920" y="4340"/>
                      </a:cubicBezTo>
                      <a:lnTo>
                        <a:pt x="6314" y="3876"/>
                      </a:lnTo>
                      <a:cubicBezTo>
                        <a:pt x="5920" y="2812"/>
                        <a:pt x="5474" y="1766"/>
                        <a:pt x="4977" y="7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19" name="Freeform 5418">
                  <a:extLst>
                    <a:ext uri="{FF2B5EF4-FFF2-40B4-BE49-F238E27FC236}">
                      <a16:creationId xmlns:a16="http://schemas.microsoft.com/office/drawing/2014/main" id="{2A8636AA-134F-ADD2-8488-4857E388A6BE}"/>
                    </a:ext>
                  </a:extLst>
                </p:cNvPr>
                <p:cNvSpPr/>
                <p:nvPr/>
              </p:nvSpPr>
              <p:spPr>
                <a:xfrm rot="-780000">
                  <a:off x="1814512" y="3885712"/>
                  <a:ext cx="1439" cy="989"/>
                </a:xfrm>
                <a:custGeom>
                  <a:avLst/>
                  <a:gdLst>
                    <a:gd name="connsiteX0" fmla="*/ 1816 w 1439"/>
                    <a:gd name="connsiteY0" fmla="*/ 980 h 989"/>
                    <a:gd name="connsiteX1" fmla="*/ 1690 w 1439"/>
                    <a:gd name="connsiteY1" fmla="*/ 660 h 989"/>
                    <a:gd name="connsiteX2" fmla="*/ 1714 w 1439"/>
                    <a:gd name="connsiteY2" fmla="*/ 660 h 989"/>
                    <a:gd name="connsiteX3" fmla="*/ 376 w 1439"/>
                    <a:gd name="connsiteY3" fmla="*/ 1649 h 989"/>
                  </a:gdLst>
                  <a:ahLst/>
                  <a:cxnLst>
                    <a:cxn ang="0">
                      <a:pos x="connsiteX0" y="connsiteY0"/>
                    </a:cxn>
                    <a:cxn ang="0">
                      <a:pos x="connsiteX1" y="connsiteY1"/>
                    </a:cxn>
                    <a:cxn ang="0">
                      <a:pos x="connsiteX2" y="connsiteY2"/>
                    </a:cxn>
                    <a:cxn ang="0">
                      <a:pos x="connsiteX3" y="connsiteY3"/>
                    </a:cxn>
                  </a:cxnLst>
                  <a:rect l="l" t="t" r="r" b="b"/>
                  <a:pathLst>
                    <a:path w="1439" h="989">
                      <a:moveTo>
                        <a:pt x="1816" y="980"/>
                      </a:moveTo>
                      <a:lnTo>
                        <a:pt x="1690" y="660"/>
                      </a:lnTo>
                      <a:lnTo>
                        <a:pt x="1714" y="660"/>
                      </a:lnTo>
                      <a:cubicBezTo>
                        <a:pt x="1164" y="819"/>
                        <a:pt x="689" y="1170"/>
                        <a:pt x="376" y="16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0" name="Freeform 5419">
                  <a:extLst>
                    <a:ext uri="{FF2B5EF4-FFF2-40B4-BE49-F238E27FC236}">
                      <a16:creationId xmlns:a16="http://schemas.microsoft.com/office/drawing/2014/main" id="{6C6C9E8C-E9B3-26BD-CFF3-5F2A288F4343}"/>
                    </a:ext>
                  </a:extLst>
                </p:cNvPr>
                <p:cNvSpPr/>
                <p:nvPr/>
              </p:nvSpPr>
              <p:spPr>
                <a:xfrm rot="-780000">
                  <a:off x="1806773" y="3841950"/>
                  <a:ext cx="222" cy="394"/>
                </a:xfrm>
                <a:custGeom>
                  <a:avLst/>
                  <a:gdLst>
                    <a:gd name="connsiteX0" fmla="*/ 597 w 222"/>
                    <a:gd name="connsiteY0" fmla="*/ 1047 h 394"/>
                    <a:gd name="connsiteX1" fmla="*/ 597 w 222"/>
                    <a:gd name="connsiteY1" fmla="*/ 1047 h 394"/>
                    <a:gd name="connsiteX2" fmla="*/ 374 w 222"/>
                    <a:gd name="connsiteY2" fmla="*/ 652 h 394"/>
                  </a:gdLst>
                  <a:ahLst/>
                  <a:cxnLst>
                    <a:cxn ang="0">
                      <a:pos x="connsiteX0" y="connsiteY0"/>
                    </a:cxn>
                    <a:cxn ang="0">
                      <a:pos x="connsiteX1" y="connsiteY1"/>
                    </a:cxn>
                    <a:cxn ang="0">
                      <a:pos x="connsiteX2" y="connsiteY2"/>
                    </a:cxn>
                  </a:cxnLst>
                  <a:rect l="l" t="t" r="r" b="b"/>
                  <a:pathLst>
                    <a:path w="222" h="394">
                      <a:moveTo>
                        <a:pt x="597" y="1047"/>
                      </a:moveTo>
                      <a:lnTo>
                        <a:pt x="597" y="1047"/>
                      </a:lnTo>
                      <a:lnTo>
                        <a:pt x="374" y="65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1" name="Freeform 5420">
                  <a:extLst>
                    <a:ext uri="{FF2B5EF4-FFF2-40B4-BE49-F238E27FC236}">
                      <a16:creationId xmlns:a16="http://schemas.microsoft.com/office/drawing/2014/main" id="{04ED1BD7-8A10-73BB-3506-B9618D1B9719}"/>
                    </a:ext>
                  </a:extLst>
                </p:cNvPr>
                <p:cNvSpPr/>
                <p:nvPr/>
              </p:nvSpPr>
              <p:spPr>
                <a:xfrm rot="-780000">
                  <a:off x="1808509" y="3843954"/>
                  <a:ext cx="111" cy="209"/>
                </a:xfrm>
                <a:custGeom>
                  <a:avLst/>
                  <a:gdLst>
                    <a:gd name="connsiteX0" fmla="*/ 486 w 111"/>
                    <a:gd name="connsiteY0" fmla="*/ 861 h 209"/>
                    <a:gd name="connsiteX1" fmla="*/ 374 w 111"/>
                    <a:gd name="connsiteY1" fmla="*/ 652 h 209"/>
                    <a:gd name="connsiteX2" fmla="*/ 374 w 111"/>
                    <a:gd name="connsiteY2" fmla="*/ 652 h 209"/>
                  </a:gdLst>
                  <a:ahLst/>
                  <a:cxnLst>
                    <a:cxn ang="0">
                      <a:pos x="connsiteX0" y="connsiteY0"/>
                    </a:cxn>
                    <a:cxn ang="0">
                      <a:pos x="connsiteX1" y="connsiteY1"/>
                    </a:cxn>
                    <a:cxn ang="0">
                      <a:pos x="connsiteX2" y="connsiteY2"/>
                    </a:cxn>
                  </a:cxnLst>
                  <a:rect l="l" t="t" r="r" b="b"/>
                  <a:pathLst>
                    <a:path w="111" h="209">
                      <a:moveTo>
                        <a:pt x="486" y="861"/>
                      </a:moveTo>
                      <a:lnTo>
                        <a:pt x="374" y="652"/>
                      </a:lnTo>
                      <a:lnTo>
                        <a:pt x="374" y="65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2" name="Freeform 5421">
                  <a:extLst>
                    <a:ext uri="{FF2B5EF4-FFF2-40B4-BE49-F238E27FC236}">
                      <a16:creationId xmlns:a16="http://schemas.microsoft.com/office/drawing/2014/main" id="{7032E329-4B32-BAFE-CCCA-45DEFC1A5AF1}"/>
                    </a:ext>
                  </a:extLst>
                </p:cNvPr>
                <p:cNvSpPr/>
                <p:nvPr/>
              </p:nvSpPr>
              <p:spPr>
                <a:xfrm rot="-780000">
                  <a:off x="1796819" y="3881703"/>
                  <a:ext cx="16926" cy="20845"/>
                </a:xfrm>
                <a:custGeom>
                  <a:avLst/>
                  <a:gdLst>
                    <a:gd name="connsiteX0" fmla="*/ 16639 w 16926"/>
                    <a:gd name="connsiteY0" fmla="*/ 11027 h 20845"/>
                    <a:gd name="connsiteX1" fmla="*/ 12769 w 16926"/>
                    <a:gd name="connsiteY1" fmla="*/ 10095 h 20845"/>
                    <a:gd name="connsiteX2" fmla="*/ 12524 w 16926"/>
                    <a:gd name="connsiteY2" fmla="*/ 9586 h 20845"/>
                    <a:gd name="connsiteX3" fmla="*/ 11655 w 16926"/>
                    <a:gd name="connsiteY3" fmla="*/ 7551 h 20845"/>
                    <a:gd name="connsiteX4" fmla="*/ 5357 w 16926"/>
                    <a:gd name="connsiteY4" fmla="*/ 6594 h 20845"/>
                    <a:gd name="connsiteX5" fmla="*/ 4242 w 16926"/>
                    <a:gd name="connsiteY5" fmla="*/ 5131 h 20845"/>
                    <a:gd name="connsiteX6" fmla="*/ 3996 w 16926"/>
                    <a:gd name="connsiteY6" fmla="*/ 3295 h 20845"/>
                    <a:gd name="connsiteX7" fmla="*/ 1887 w 16926"/>
                    <a:gd name="connsiteY7" fmla="*/ 889 h 20845"/>
                    <a:gd name="connsiteX8" fmla="*/ 995 w 16926"/>
                    <a:gd name="connsiteY8" fmla="*/ 740 h 20845"/>
                    <a:gd name="connsiteX9" fmla="*/ 870 w 16926"/>
                    <a:gd name="connsiteY9" fmla="*/ 2798 h 20845"/>
                    <a:gd name="connsiteX10" fmla="*/ 373 w 16926"/>
                    <a:gd name="connsiteY10" fmla="*/ 3490 h 20845"/>
                    <a:gd name="connsiteX11" fmla="*/ 2110 w 16926"/>
                    <a:gd name="connsiteY11" fmla="*/ 5572 h 20845"/>
                    <a:gd name="connsiteX12" fmla="*/ 3722 w 16926"/>
                    <a:gd name="connsiteY12" fmla="*/ 7895 h 20845"/>
                    <a:gd name="connsiteX13" fmla="*/ 6894 w 16926"/>
                    <a:gd name="connsiteY13" fmla="*/ 7175 h 20845"/>
                    <a:gd name="connsiteX14" fmla="*/ 9570 w 16926"/>
                    <a:gd name="connsiteY14" fmla="*/ 7639 h 20845"/>
                    <a:gd name="connsiteX15" fmla="*/ 9769 w 16926"/>
                    <a:gd name="connsiteY15" fmla="*/ 8285 h 20845"/>
                    <a:gd name="connsiteX16" fmla="*/ 7168 w 16926"/>
                    <a:gd name="connsiteY16" fmla="*/ 8750 h 20845"/>
                    <a:gd name="connsiteX17" fmla="*/ 7739 w 16926"/>
                    <a:gd name="connsiteY17" fmla="*/ 8950 h 20845"/>
                    <a:gd name="connsiteX18" fmla="*/ 9031 w 16926"/>
                    <a:gd name="connsiteY18" fmla="*/ 12346 h 20845"/>
                    <a:gd name="connsiteX19" fmla="*/ 8190 w 16926"/>
                    <a:gd name="connsiteY19" fmla="*/ 13336 h 20845"/>
                    <a:gd name="connsiteX20" fmla="*/ 11116 w 16926"/>
                    <a:gd name="connsiteY20" fmla="*/ 15046 h 20845"/>
                    <a:gd name="connsiteX21" fmla="*/ 12133 w 16926"/>
                    <a:gd name="connsiteY21" fmla="*/ 16412 h 20845"/>
                    <a:gd name="connsiteX22" fmla="*/ 11144 w 16926"/>
                    <a:gd name="connsiteY22" fmla="*/ 16909 h 20845"/>
                    <a:gd name="connsiteX23" fmla="*/ 4897 w 16926"/>
                    <a:gd name="connsiteY23" fmla="*/ 15645 h 20845"/>
                    <a:gd name="connsiteX24" fmla="*/ 4874 w 16926"/>
                    <a:gd name="connsiteY24" fmla="*/ 15668 h 20845"/>
                    <a:gd name="connsiteX25" fmla="*/ 4823 w 16926"/>
                    <a:gd name="connsiteY25" fmla="*/ 15989 h 20845"/>
                    <a:gd name="connsiteX26" fmla="*/ 4326 w 16926"/>
                    <a:gd name="connsiteY26" fmla="*/ 16384 h 20845"/>
                    <a:gd name="connsiteX27" fmla="*/ 4228 w 16926"/>
                    <a:gd name="connsiteY27" fmla="*/ 17029 h 20845"/>
                    <a:gd name="connsiteX28" fmla="*/ 5621 w 16926"/>
                    <a:gd name="connsiteY28" fmla="*/ 21420 h 20845"/>
                    <a:gd name="connsiteX29" fmla="*/ 6913 w 16926"/>
                    <a:gd name="connsiteY29" fmla="*/ 21295 h 20845"/>
                    <a:gd name="connsiteX30" fmla="*/ 7842 w 16926"/>
                    <a:gd name="connsiteY30" fmla="*/ 20723 h 20845"/>
                    <a:gd name="connsiteX31" fmla="*/ 12849 w 16926"/>
                    <a:gd name="connsiteY31" fmla="*/ 17824 h 20845"/>
                    <a:gd name="connsiteX32" fmla="*/ 14781 w 16926"/>
                    <a:gd name="connsiteY32" fmla="*/ 16895 h 20845"/>
                    <a:gd name="connsiteX33" fmla="*/ 17010 w 16926"/>
                    <a:gd name="connsiteY33" fmla="*/ 16226 h 20845"/>
                    <a:gd name="connsiteX34" fmla="*/ 17062 w 16926"/>
                    <a:gd name="connsiteY34" fmla="*/ 15296 h 20845"/>
                    <a:gd name="connsiteX35" fmla="*/ 16639 w 16926"/>
                    <a:gd name="connsiteY35" fmla="*/ 11027 h 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926" h="20845">
                      <a:moveTo>
                        <a:pt x="16639" y="11027"/>
                      </a:moveTo>
                      <a:cubicBezTo>
                        <a:pt x="15313" y="11838"/>
                        <a:pt x="13580" y="11421"/>
                        <a:pt x="12769" y="10095"/>
                      </a:cubicBezTo>
                      <a:cubicBezTo>
                        <a:pt x="12670" y="9934"/>
                        <a:pt x="12588" y="9764"/>
                        <a:pt x="12524" y="9586"/>
                      </a:cubicBezTo>
                      <a:cubicBezTo>
                        <a:pt x="12173" y="8935"/>
                        <a:pt x="11882" y="8254"/>
                        <a:pt x="11655" y="7551"/>
                      </a:cubicBezTo>
                      <a:lnTo>
                        <a:pt x="5357" y="6594"/>
                      </a:lnTo>
                      <a:cubicBezTo>
                        <a:pt x="4688" y="6497"/>
                        <a:pt x="4265" y="6023"/>
                        <a:pt x="4242" y="5131"/>
                      </a:cubicBezTo>
                      <a:cubicBezTo>
                        <a:pt x="4207" y="4514"/>
                        <a:pt x="4125" y="3900"/>
                        <a:pt x="3996" y="3295"/>
                      </a:cubicBezTo>
                      <a:cubicBezTo>
                        <a:pt x="3704" y="2209"/>
                        <a:pt x="2925" y="1320"/>
                        <a:pt x="1887" y="889"/>
                      </a:cubicBezTo>
                      <a:cubicBezTo>
                        <a:pt x="1492" y="614"/>
                        <a:pt x="1218" y="614"/>
                        <a:pt x="995" y="740"/>
                      </a:cubicBezTo>
                      <a:cubicBezTo>
                        <a:pt x="1252" y="1412"/>
                        <a:pt x="1206" y="2162"/>
                        <a:pt x="870" y="2798"/>
                      </a:cubicBezTo>
                      <a:cubicBezTo>
                        <a:pt x="748" y="3057"/>
                        <a:pt x="579" y="3292"/>
                        <a:pt x="373" y="3490"/>
                      </a:cubicBezTo>
                      <a:cubicBezTo>
                        <a:pt x="745" y="4334"/>
                        <a:pt x="1347" y="5055"/>
                        <a:pt x="2110" y="5572"/>
                      </a:cubicBezTo>
                      <a:cubicBezTo>
                        <a:pt x="3550" y="6664"/>
                        <a:pt x="3870" y="6910"/>
                        <a:pt x="3722" y="7895"/>
                      </a:cubicBezTo>
                      <a:cubicBezTo>
                        <a:pt x="4696" y="7377"/>
                        <a:pt x="5791" y="7128"/>
                        <a:pt x="6894" y="7175"/>
                      </a:cubicBezTo>
                      <a:cubicBezTo>
                        <a:pt x="7796" y="7261"/>
                        <a:pt x="8691" y="7416"/>
                        <a:pt x="9570" y="7639"/>
                      </a:cubicBezTo>
                      <a:lnTo>
                        <a:pt x="9769" y="8285"/>
                      </a:lnTo>
                      <a:lnTo>
                        <a:pt x="7168" y="8750"/>
                      </a:lnTo>
                      <a:cubicBezTo>
                        <a:pt x="7366" y="8794"/>
                        <a:pt x="7557" y="8861"/>
                        <a:pt x="7739" y="8950"/>
                      </a:cubicBezTo>
                      <a:cubicBezTo>
                        <a:pt x="9226" y="9716"/>
                        <a:pt x="9895" y="11059"/>
                        <a:pt x="9031" y="12346"/>
                      </a:cubicBezTo>
                      <a:cubicBezTo>
                        <a:pt x="8771" y="12693"/>
                        <a:pt x="8490" y="13023"/>
                        <a:pt x="8190" y="13336"/>
                      </a:cubicBezTo>
                      <a:cubicBezTo>
                        <a:pt x="9179" y="13879"/>
                        <a:pt x="10150" y="14451"/>
                        <a:pt x="11116" y="15046"/>
                      </a:cubicBezTo>
                      <a:cubicBezTo>
                        <a:pt x="11517" y="15451"/>
                        <a:pt x="11860" y="15911"/>
                        <a:pt x="12133" y="16412"/>
                      </a:cubicBezTo>
                      <a:cubicBezTo>
                        <a:pt x="11813" y="16583"/>
                        <a:pt x="11516" y="16983"/>
                        <a:pt x="11144" y="16909"/>
                      </a:cubicBezTo>
                      <a:cubicBezTo>
                        <a:pt x="9086" y="16514"/>
                        <a:pt x="6964" y="15979"/>
                        <a:pt x="4897" y="15645"/>
                      </a:cubicBezTo>
                      <a:lnTo>
                        <a:pt x="4874" y="15668"/>
                      </a:lnTo>
                      <a:lnTo>
                        <a:pt x="4823" y="15989"/>
                      </a:lnTo>
                      <a:cubicBezTo>
                        <a:pt x="4823" y="16063"/>
                        <a:pt x="4576" y="16212"/>
                        <a:pt x="4326" y="16384"/>
                      </a:cubicBezTo>
                      <a:cubicBezTo>
                        <a:pt x="4263" y="16593"/>
                        <a:pt x="4230" y="16811"/>
                        <a:pt x="4228" y="17029"/>
                      </a:cubicBezTo>
                      <a:cubicBezTo>
                        <a:pt x="3969" y="18631"/>
                        <a:pt x="4487" y="20261"/>
                        <a:pt x="5621" y="21420"/>
                      </a:cubicBezTo>
                      <a:cubicBezTo>
                        <a:pt x="5896" y="21620"/>
                        <a:pt x="6513" y="21420"/>
                        <a:pt x="6913" y="21295"/>
                      </a:cubicBezTo>
                      <a:cubicBezTo>
                        <a:pt x="7312" y="21169"/>
                        <a:pt x="7558" y="20700"/>
                        <a:pt x="7842" y="20723"/>
                      </a:cubicBezTo>
                      <a:cubicBezTo>
                        <a:pt x="9908" y="20719"/>
                        <a:pt x="11816" y="19614"/>
                        <a:pt x="12849" y="17824"/>
                      </a:cubicBezTo>
                      <a:cubicBezTo>
                        <a:pt x="13404" y="17356"/>
                        <a:pt x="14069" y="17036"/>
                        <a:pt x="14781" y="16895"/>
                      </a:cubicBezTo>
                      <a:cubicBezTo>
                        <a:pt x="15524" y="16648"/>
                        <a:pt x="16267" y="16430"/>
                        <a:pt x="17010" y="16226"/>
                      </a:cubicBezTo>
                      <a:cubicBezTo>
                        <a:pt x="17004" y="15915"/>
                        <a:pt x="17021" y="15604"/>
                        <a:pt x="17062" y="15296"/>
                      </a:cubicBezTo>
                      <a:cubicBezTo>
                        <a:pt x="17410" y="13308"/>
                        <a:pt x="17456" y="11821"/>
                        <a:pt x="16639" y="1102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3" name="Freeform 5422">
                  <a:extLst>
                    <a:ext uri="{FF2B5EF4-FFF2-40B4-BE49-F238E27FC236}">
                      <a16:creationId xmlns:a16="http://schemas.microsoft.com/office/drawing/2014/main" id="{F275A9C6-80E4-21F7-667F-D4753B4D7052}"/>
                    </a:ext>
                  </a:extLst>
                </p:cNvPr>
                <p:cNvSpPr/>
                <p:nvPr/>
              </p:nvSpPr>
              <p:spPr>
                <a:xfrm rot="-780000">
                  <a:off x="1776269" y="3865708"/>
                  <a:ext cx="13093" cy="20894"/>
                </a:xfrm>
                <a:custGeom>
                  <a:avLst/>
                  <a:gdLst>
                    <a:gd name="connsiteX0" fmla="*/ 6965 w 13093"/>
                    <a:gd name="connsiteY0" fmla="*/ 18303 h 20894"/>
                    <a:gd name="connsiteX1" fmla="*/ 7090 w 13093"/>
                    <a:gd name="connsiteY1" fmla="*/ 18400 h 20894"/>
                    <a:gd name="connsiteX2" fmla="*/ 12199 w 13093"/>
                    <a:gd name="connsiteY2" fmla="*/ 21550 h 20894"/>
                    <a:gd name="connsiteX3" fmla="*/ 12548 w 13093"/>
                    <a:gd name="connsiteY3" fmla="*/ 21253 h 20894"/>
                    <a:gd name="connsiteX4" fmla="*/ 12571 w 13093"/>
                    <a:gd name="connsiteY4" fmla="*/ 21304 h 20894"/>
                    <a:gd name="connsiteX5" fmla="*/ 13463 w 13093"/>
                    <a:gd name="connsiteY5" fmla="*/ 20635 h 20894"/>
                    <a:gd name="connsiteX6" fmla="*/ 12023 w 13093"/>
                    <a:gd name="connsiteY6" fmla="*/ 17559 h 20894"/>
                    <a:gd name="connsiteX7" fmla="*/ 8702 w 13093"/>
                    <a:gd name="connsiteY7" fmla="*/ 17095 h 20894"/>
                    <a:gd name="connsiteX8" fmla="*/ 5330 w 13093"/>
                    <a:gd name="connsiteY8" fmla="*/ 15631 h 20894"/>
                    <a:gd name="connsiteX9" fmla="*/ 4266 w 13093"/>
                    <a:gd name="connsiteY9" fmla="*/ 12755 h 20894"/>
                    <a:gd name="connsiteX10" fmla="*/ 6770 w 13093"/>
                    <a:gd name="connsiteY10" fmla="*/ 3309 h 20894"/>
                    <a:gd name="connsiteX11" fmla="*/ 6198 w 13093"/>
                    <a:gd name="connsiteY11" fmla="*/ 3035 h 20894"/>
                    <a:gd name="connsiteX12" fmla="*/ 2775 w 13093"/>
                    <a:gd name="connsiteY12" fmla="*/ 656 h 20894"/>
                    <a:gd name="connsiteX13" fmla="*/ 2701 w 13093"/>
                    <a:gd name="connsiteY13" fmla="*/ 2617 h 20894"/>
                    <a:gd name="connsiteX14" fmla="*/ 3593 w 13093"/>
                    <a:gd name="connsiteY14" fmla="*/ 3412 h 20894"/>
                    <a:gd name="connsiteX15" fmla="*/ 4907 w 13093"/>
                    <a:gd name="connsiteY15" fmla="*/ 5493 h 20894"/>
                    <a:gd name="connsiteX16" fmla="*/ 4758 w 13093"/>
                    <a:gd name="connsiteY16" fmla="*/ 5865 h 20894"/>
                    <a:gd name="connsiteX17" fmla="*/ 3741 w 13093"/>
                    <a:gd name="connsiteY17" fmla="*/ 5270 h 20894"/>
                    <a:gd name="connsiteX18" fmla="*/ 2775 w 13093"/>
                    <a:gd name="connsiteY18" fmla="*/ 4476 h 20894"/>
                    <a:gd name="connsiteX19" fmla="*/ 2798 w 13093"/>
                    <a:gd name="connsiteY19" fmla="*/ 4750 h 20894"/>
                    <a:gd name="connsiteX20" fmla="*/ 3170 w 13093"/>
                    <a:gd name="connsiteY20" fmla="*/ 4875 h 20894"/>
                    <a:gd name="connsiteX21" fmla="*/ 3096 w 13093"/>
                    <a:gd name="connsiteY21" fmla="*/ 5693 h 20894"/>
                    <a:gd name="connsiteX22" fmla="*/ 2947 w 13093"/>
                    <a:gd name="connsiteY22" fmla="*/ 6065 h 20894"/>
                    <a:gd name="connsiteX23" fmla="*/ 3690 w 13093"/>
                    <a:gd name="connsiteY23" fmla="*/ 10181 h 20894"/>
                    <a:gd name="connsiteX24" fmla="*/ 2102 w 13093"/>
                    <a:gd name="connsiteY24" fmla="*/ 13280 h 20894"/>
                    <a:gd name="connsiteX25" fmla="*/ 392 w 13093"/>
                    <a:gd name="connsiteY25" fmla="*/ 15041 h 20894"/>
                    <a:gd name="connsiteX26" fmla="*/ 369 w 13093"/>
                    <a:gd name="connsiteY26" fmla="*/ 15287 h 20894"/>
                    <a:gd name="connsiteX27" fmla="*/ 643 w 13093"/>
                    <a:gd name="connsiteY27" fmla="*/ 16579 h 20894"/>
                    <a:gd name="connsiteX28" fmla="*/ 6965 w 13093"/>
                    <a:gd name="connsiteY28" fmla="*/ 18303 h 2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093" h="20894">
                      <a:moveTo>
                        <a:pt x="6965" y="18303"/>
                      </a:moveTo>
                      <a:lnTo>
                        <a:pt x="7090" y="18400"/>
                      </a:lnTo>
                      <a:lnTo>
                        <a:pt x="12199" y="21550"/>
                      </a:lnTo>
                      <a:lnTo>
                        <a:pt x="12548" y="21253"/>
                      </a:lnTo>
                      <a:lnTo>
                        <a:pt x="12571" y="21304"/>
                      </a:lnTo>
                      <a:cubicBezTo>
                        <a:pt x="12851" y="21060"/>
                        <a:pt x="13149" y="20836"/>
                        <a:pt x="13463" y="20635"/>
                      </a:cubicBezTo>
                      <a:cubicBezTo>
                        <a:pt x="12770" y="19724"/>
                        <a:pt x="12279" y="18675"/>
                        <a:pt x="12023" y="17559"/>
                      </a:cubicBezTo>
                      <a:cubicBezTo>
                        <a:pt x="10908" y="17411"/>
                        <a:pt x="9817" y="17239"/>
                        <a:pt x="8702" y="17095"/>
                      </a:cubicBezTo>
                      <a:cubicBezTo>
                        <a:pt x="7427" y="17077"/>
                        <a:pt x="6213" y="16550"/>
                        <a:pt x="5330" y="15631"/>
                      </a:cubicBezTo>
                      <a:cubicBezTo>
                        <a:pt x="4711" y="14793"/>
                        <a:pt x="4342" y="13795"/>
                        <a:pt x="4266" y="12755"/>
                      </a:cubicBezTo>
                      <a:cubicBezTo>
                        <a:pt x="3855" y="9402"/>
                        <a:pt x="4751" y="6019"/>
                        <a:pt x="6770" y="3309"/>
                      </a:cubicBezTo>
                      <a:cubicBezTo>
                        <a:pt x="6565" y="3252"/>
                        <a:pt x="6371" y="3159"/>
                        <a:pt x="6198" y="3035"/>
                      </a:cubicBezTo>
                      <a:cubicBezTo>
                        <a:pt x="5032" y="2315"/>
                        <a:pt x="3876" y="1474"/>
                        <a:pt x="2775" y="656"/>
                      </a:cubicBezTo>
                      <a:cubicBezTo>
                        <a:pt x="2724" y="1274"/>
                        <a:pt x="2701" y="1948"/>
                        <a:pt x="2701" y="2617"/>
                      </a:cubicBezTo>
                      <a:cubicBezTo>
                        <a:pt x="3024" y="2852"/>
                        <a:pt x="3322" y="3118"/>
                        <a:pt x="3593" y="3412"/>
                      </a:cubicBezTo>
                      <a:cubicBezTo>
                        <a:pt x="4102" y="4058"/>
                        <a:pt x="4542" y="4756"/>
                        <a:pt x="4907" y="5493"/>
                      </a:cubicBezTo>
                      <a:cubicBezTo>
                        <a:pt x="5005" y="5665"/>
                        <a:pt x="4810" y="5739"/>
                        <a:pt x="4758" y="5865"/>
                      </a:cubicBezTo>
                      <a:cubicBezTo>
                        <a:pt x="4407" y="5689"/>
                        <a:pt x="4067" y="5490"/>
                        <a:pt x="3741" y="5270"/>
                      </a:cubicBezTo>
                      <a:lnTo>
                        <a:pt x="2775" y="4476"/>
                      </a:lnTo>
                      <a:lnTo>
                        <a:pt x="2798" y="4750"/>
                      </a:lnTo>
                      <a:cubicBezTo>
                        <a:pt x="2935" y="4735"/>
                        <a:pt x="3071" y="4780"/>
                        <a:pt x="3170" y="4875"/>
                      </a:cubicBezTo>
                      <a:cubicBezTo>
                        <a:pt x="3267" y="5047"/>
                        <a:pt x="3096" y="5670"/>
                        <a:pt x="3096" y="5693"/>
                      </a:cubicBezTo>
                      <a:lnTo>
                        <a:pt x="2947" y="6065"/>
                      </a:lnTo>
                      <a:cubicBezTo>
                        <a:pt x="3119" y="7431"/>
                        <a:pt x="3411" y="8792"/>
                        <a:pt x="3690" y="10181"/>
                      </a:cubicBezTo>
                      <a:cubicBezTo>
                        <a:pt x="4187" y="12365"/>
                        <a:pt x="3913" y="13206"/>
                        <a:pt x="2102" y="13280"/>
                      </a:cubicBezTo>
                      <a:cubicBezTo>
                        <a:pt x="1010" y="13303"/>
                        <a:pt x="416" y="13777"/>
                        <a:pt x="392" y="15041"/>
                      </a:cubicBezTo>
                      <a:lnTo>
                        <a:pt x="369" y="15287"/>
                      </a:lnTo>
                      <a:cubicBezTo>
                        <a:pt x="517" y="15704"/>
                        <a:pt x="609" y="16138"/>
                        <a:pt x="643" y="16579"/>
                      </a:cubicBezTo>
                      <a:cubicBezTo>
                        <a:pt x="2752" y="17137"/>
                        <a:pt x="4861" y="17731"/>
                        <a:pt x="6965" y="1830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4" name="Freeform 5423">
                  <a:extLst>
                    <a:ext uri="{FF2B5EF4-FFF2-40B4-BE49-F238E27FC236}">
                      <a16:creationId xmlns:a16="http://schemas.microsoft.com/office/drawing/2014/main" id="{B2FE48F0-B1E2-714D-0974-320CA2DE3F48}"/>
                    </a:ext>
                  </a:extLst>
                </p:cNvPr>
                <p:cNvSpPr/>
                <p:nvPr/>
              </p:nvSpPr>
              <p:spPr>
                <a:xfrm rot="-780000">
                  <a:off x="1790117" y="3852335"/>
                  <a:ext cx="11988" cy="9471"/>
                </a:xfrm>
                <a:custGeom>
                  <a:avLst/>
                  <a:gdLst>
                    <a:gd name="connsiteX0" fmla="*/ 9916 w 11988"/>
                    <a:gd name="connsiteY0" fmla="*/ 1086 h 9471"/>
                    <a:gd name="connsiteX1" fmla="*/ 9419 w 11988"/>
                    <a:gd name="connsiteY1" fmla="*/ 1630 h 9471"/>
                    <a:gd name="connsiteX2" fmla="*/ 7339 w 11988"/>
                    <a:gd name="connsiteY2" fmla="*/ 2127 h 9471"/>
                    <a:gd name="connsiteX3" fmla="*/ 5852 w 11988"/>
                    <a:gd name="connsiteY3" fmla="*/ 1732 h 9471"/>
                    <a:gd name="connsiteX4" fmla="*/ 4886 w 11988"/>
                    <a:gd name="connsiteY4" fmla="*/ 1606 h 9471"/>
                    <a:gd name="connsiteX5" fmla="*/ 4909 w 11988"/>
                    <a:gd name="connsiteY5" fmla="*/ 1258 h 9471"/>
                    <a:gd name="connsiteX6" fmla="*/ 371 w 11988"/>
                    <a:gd name="connsiteY6" fmla="*/ 3934 h 9471"/>
                    <a:gd name="connsiteX7" fmla="*/ 618 w 11988"/>
                    <a:gd name="connsiteY7" fmla="*/ 5198 h 9471"/>
                    <a:gd name="connsiteX8" fmla="*/ 817 w 11988"/>
                    <a:gd name="connsiteY8" fmla="*/ 6387 h 9471"/>
                    <a:gd name="connsiteX9" fmla="*/ 4115 w 11988"/>
                    <a:gd name="connsiteY9" fmla="*/ 9812 h 9471"/>
                    <a:gd name="connsiteX10" fmla="*/ 5652 w 11988"/>
                    <a:gd name="connsiteY10" fmla="*/ 10086 h 9471"/>
                    <a:gd name="connsiteX11" fmla="*/ 5927 w 11988"/>
                    <a:gd name="connsiteY11" fmla="*/ 9268 h 9471"/>
                    <a:gd name="connsiteX12" fmla="*/ 6052 w 11988"/>
                    <a:gd name="connsiteY12" fmla="*/ 8803 h 9471"/>
                    <a:gd name="connsiteX13" fmla="*/ 6029 w 11988"/>
                    <a:gd name="connsiteY13" fmla="*/ 8083 h 9471"/>
                    <a:gd name="connsiteX14" fmla="*/ 6772 w 11988"/>
                    <a:gd name="connsiteY14" fmla="*/ 6397 h 9471"/>
                    <a:gd name="connsiteX15" fmla="*/ 7492 w 11988"/>
                    <a:gd name="connsiteY15" fmla="*/ 6694 h 9471"/>
                    <a:gd name="connsiteX16" fmla="*/ 8105 w 11988"/>
                    <a:gd name="connsiteY16" fmla="*/ 7674 h 9471"/>
                    <a:gd name="connsiteX17" fmla="*/ 10111 w 11988"/>
                    <a:gd name="connsiteY17" fmla="*/ 5839 h 9471"/>
                    <a:gd name="connsiteX18" fmla="*/ 11895 w 11988"/>
                    <a:gd name="connsiteY18" fmla="*/ 2192 h 9471"/>
                    <a:gd name="connsiteX19" fmla="*/ 12360 w 11988"/>
                    <a:gd name="connsiteY19" fmla="*/ 654 h 9471"/>
                    <a:gd name="connsiteX20" fmla="*/ 11895 w 11988"/>
                    <a:gd name="connsiteY20" fmla="*/ 779 h 9471"/>
                    <a:gd name="connsiteX21" fmla="*/ 9916 w 11988"/>
                    <a:gd name="connsiteY21" fmla="*/ 1086 h 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988" h="9471">
                      <a:moveTo>
                        <a:pt x="9916" y="1086"/>
                      </a:moveTo>
                      <a:lnTo>
                        <a:pt x="9419" y="1630"/>
                      </a:lnTo>
                      <a:cubicBezTo>
                        <a:pt x="8528" y="2670"/>
                        <a:pt x="7905" y="2893"/>
                        <a:pt x="7339" y="2127"/>
                      </a:cubicBezTo>
                      <a:cubicBezTo>
                        <a:pt x="7018" y="1704"/>
                        <a:pt x="6372" y="1829"/>
                        <a:pt x="5852" y="1732"/>
                      </a:cubicBezTo>
                      <a:cubicBezTo>
                        <a:pt x="5532" y="1658"/>
                        <a:pt x="4886" y="1857"/>
                        <a:pt x="4886" y="1606"/>
                      </a:cubicBezTo>
                      <a:lnTo>
                        <a:pt x="4909" y="1258"/>
                      </a:lnTo>
                      <a:cubicBezTo>
                        <a:pt x="3047" y="1344"/>
                        <a:pt x="1348" y="2346"/>
                        <a:pt x="371" y="3934"/>
                      </a:cubicBezTo>
                      <a:cubicBezTo>
                        <a:pt x="469" y="4357"/>
                        <a:pt x="543" y="4775"/>
                        <a:pt x="618" y="5198"/>
                      </a:cubicBezTo>
                      <a:cubicBezTo>
                        <a:pt x="728" y="5586"/>
                        <a:pt x="795" y="5985"/>
                        <a:pt x="817" y="6387"/>
                      </a:cubicBezTo>
                      <a:cubicBezTo>
                        <a:pt x="1486" y="7877"/>
                        <a:pt x="2652" y="9088"/>
                        <a:pt x="4115" y="9812"/>
                      </a:cubicBezTo>
                      <a:cubicBezTo>
                        <a:pt x="4576" y="10090"/>
                        <a:pt x="5124" y="10188"/>
                        <a:pt x="5652" y="10086"/>
                      </a:cubicBezTo>
                      <a:lnTo>
                        <a:pt x="5927" y="9268"/>
                      </a:lnTo>
                      <a:lnTo>
                        <a:pt x="6052" y="8803"/>
                      </a:lnTo>
                      <a:cubicBezTo>
                        <a:pt x="6052" y="8580"/>
                        <a:pt x="6029" y="8339"/>
                        <a:pt x="6029" y="8083"/>
                      </a:cubicBezTo>
                      <a:cubicBezTo>
                        <a:pt x="6169" y="7480"/>
                        <a:pt x="6421" y="6907"/>
                        <a:pt x="6772" y="6397"/>
                      </a:cubicBezTo>
                      <a:cubicBezTo>
                        <a:pt x="6869" y="6248"/>
                        <a:pt x="7366" y="6420"/>
                        <a:pt x="7492" y="6694"/>
                      </a:cubicBezTo>
                      <a:cubicBezTo>
                        <a:pt x="7648" y="7049"/>
                        <a:pt x="7855" y="7378"/>
                        <a:pt x="8105" y="7674"/>
                      </a:cubicBezTo>
                      <a:cubicBezTo>
                        <a:pt x="8661" y="6949"/>
                        <a:pt x="9340" y="6328"/>
                        <a:pt x="10111" y="5839"/>
                      </a:cubicBezTo>
                      <a:cubicBezTo>
                        <a:pt x="11437" y="5142"/>
                        <a:pt x="12158" y="3667"/>
                        <a:pt x="11895" y="2192"/>
                      </a:cubicBezTo>
                      <a:cubicBezTo>
                        <a:pt x="11821" y="1374"/>
                        <a:pt x="11993" y="900"/>
                        <a:pt x="12360" y="654"/>
                      </a:cubicBezTo>
                      <a:lnTo>
                        <a:pt x="11895" y="779"/>
                      </a:lnTo>
                      <a:cubicBezTo>
                        <a:pt x="11254" y="909"/>
                        <a:pt x="10585" y="1012"/>
                        <a:pt x="9916" y="10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5" name="Freeform 5424">
                  <a:extLst>
                    <a:ext uri="{FF2B5EF4-FFF2-40B4-BE49-F238E27FC236}">
                      <a16:creationId xmlns:a16="http://schemas.microsoft.com/office/drawing/2014/main" id="{6B414152-CB33-C376-E1A4-FDABFE3A77F4}"/>
                    </a:ext>
                  </a:extLst>
                </p:cNvPr>
                <p:cNvSpPr/>
                <p:nvPr/>
              </p:nvSpPr>
              <p:spPr>
                <a:xfrm rot="-780000">
                  <a:off x="1791663" y="3867562"/>
                  <a:ext cx="13353" cy="17826"/>
                </a:xfrm>
                <a:custGeom>
                  <a:avLst/>
                  <a:gdLst>
                    <a:gd name="connsiteX0" fmla="*/ 13140 w 13353"/>
                    <a:gd name="connsiteY0" fmla="*/ 16731 h 17826"/>
                    <a:gd name="connsiteX1" fmla="*/ 9717 w 13353"/>
                    <a:gd name="connsiteY1" fmla="*/ 9218 h 17826"/>
                    <a:gd name="connsiteX2" fmla="*/ 8900 w 13353"/>
                    <a:gd name="connsiteY2" fmla="*/ 8061 h 17826"/>
                    <a:gd name="connsiteX3" fmla="*/ 7339 w 13353"/>
                    <a:gd name="connsiteY3" fmla="*/ 7862 h 17826"/>
                    <a:gd name="connsiteX4" fmla="*/ 7167 w 13353"/>
                    <a:gd name="connsiteY4" fmla="*/ 7936 h 17826"/>
                    <a:gd name="connsiteX5" fmla="*/ 5012 w 13353"/>
                    <a:gd name="connsiteY5" fmla="*/ 9200 h 17826"/>
                    <a:gd name="connsiteX6" fmla="*/ 4719 w 13353"/>
                    <a:gd name="connsiteY6" fmla="*/ 8991 h 17826"/>
                    <a:gd name="connsiteX7" fmla="*/ 3502 w 13353"/>
                    <a:gd name="connsiteY7" fmla="*/ 6463 h 17826"/>
                    <a:gd name="connsiteX8" fmla="*/ 2708 w 13353"/>
                    <a:gd name="connsiteY8" fmla="*/ 6040 h 17826"/>
                    <a:gd name="connsiteX9" fmla="*/ 1194 w 13353"/>
                    <a:gd name="connsiteY9" fmla="*/ 4451 h 17826"/>
                    <a:gd name="connsiteX10" fmla="*/ 2857 w 13353"/>
                    <a:gd name="connsiteY10" fmla="*/ 5069 h 17826"/>
                    <a:gd name="connsiteX11" fmla="*/ 3177 w 13353"/>
                    <a:gd name="connsiteY11" fmla="*/ 1301 h 17826"/>
                    <a:gd name="connsiteX12" fmla="*/ 3275 w 13353"/>
                    <a:gd name="connsiteY12" fmla="*/ 1204 h 17826"/>
                    <a:gd name="connsiteX13" fmla="*/ 1514 w 13353"/>
                    <a:gd name="connsiteY13" fmla="*/ 660 h 17826"/>
                    <a:gd name="connsiteX14" fmla="*/ 1092 w 13353"/>
                    <a:gd name="connsiteY14" fmla="*/ 2323 h 17826"/>
                    <a:gd name="connsiteX15" fmla="*/ 372 w 13353"/>
                    <a:gd name="connsiteY15" fmla="*/ 3141 h 17826"/>
                    <a:gd name="connsiteX16" fmla="*/ 1041 w 13353"/>
                    <a:gd name="connsiteY16" fmla="*/ 5571 h 17826"/>
                    <a:gd name="connsiteX17" fmla="*/ 2504 w 13353"/>
                    <a:gd name="connsiteY17" fmla="*/ 8521 h 17826"/>
                    <a:gd name="connsiteX18" fmla="*/ 2378 w 13353"/>
                    <a:gd name="connsiteY18" fmla="*/ 10603 h 17826"/>
                    <a:gd name="connsiteX19" fmla="*/ 4213 w 13353"/>
                    <a:gd name="connsiteY19" fmla="*/ 10580 h 17826"/>
                    <a:gd name="connsiteX20" fmla="*/ 4979 w 13353"/>
                    <a:gd name="connsiteY20" fmla="*/ 10677 h 17826"/>
                    <a:gd name="connsiteX21" fmla="*/ 5574 w 13353"/>
                    <a:gd name="connsiteY21" fmla="*/ 15388 h 17826"/>
                    <a:gd name="connsiteX22" fmla="*/ 7506 w 13353"/>
                    <a:gd name="connsiteY22" fmla="*/ 18065 h 17826"/>
                    <a:gd name="connsiteX23" fmla="*/ 11050 w 13353"/>
                    <a:gd name="connsiteY23" fmla="*/ 18460 h 17826"/>
                    <a:gd name="connsiteX24" fmla="*/ 12908 w 13353"/>
                    <a:gd name="connsiteY24" fmla="*/ 18483 h 17826"/>
                    <a:gd name="connsiteX25" fmla="*/ 13726 w 13353"/>
                    <a:gd name="connsiteY25" fmla="*/ 17814 h 17826"/>
                    <a:gd name="connsiteX26" fmla="*/ 13140 w 13353"/>
                    <a:gd name="connsiteY26" fmla="*/ 16731 h 17826"/>
                    <a:gd name="connsiteX27" fmla="*/ 6247 w 13353"/>
                    <a:gd name="connsiteY27" fmla="*/ 17029 h 17826"/>
                    <a:gd name="connsiteX28" fmla="*/ 6025 w 13353"/>
                    <a:gd name="connsiteY28" fmla="*/ 16062 h 17826"/>
                    <a:gd name="connsiteX29" fmla="*/ 6373 w 13353"/>
                    <a:gd name="connsiteY29" fmla="*/ 14747 h 17826"/>
                    <a:gd name="connsiteX30" fmla="*/ 8825 w 13353"/>
                    <a:gd name="connsiteY30" fmla="*/ 14004 h 17826"/>
                    <a:gd name="connsiteX31" fmla="*/ 8900 w 13353"/>
                    <a:gd name="connsiteY31" fmla="*/ 14994 h 17826"/>
                    <a:gd name="connsiteX32" fmla="*/ 6252 w 13353"/>
                    <a:gd name="connsiteY32" fmla="*/ 17029 h 1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353" h="17826">
                      <a:moveTo>
                        <a:pt x="13140" y="16731"/>
                      </a:moveTo>
                      <a:cubicBezTo>
                        <a:pt x="12381" y="14070"/>
                        <a:pt x="11227" y="11538"/>
                        <a:pt x="9717" y="9218"/>
                      </a:cubicBezTo>
                      <a:cubicBezTo>
                        <a:pt x="9496" y="8799"/>
                        <a:pt x="9222" y="8409"/>
                        <a:pt x="8900" y="8061"/>
                      </a:cubicBezTo>
                      <a:cubicBezTo>
                        <a:pt x="8371" y="8133"/>
                        <a:pt x="7833" y="8064"/>
                        <a:pt x="7339" y="7862"/>
                      </a:cubicBezTo>
                      <a:lnTo>
                        <a:pt x="7167" y="7936"/>
                      </a:lnTo>
                      <a:lnTo>
                        <a:pt x="5012" y="9200"/>
                      </a:lnTo>
                      <a:lnTo>
                        <a:pt x="4719" y="8991"/>
                      </a:lnTo>
                      <a:lnTo>
                        <a:pt x="3502" y="6463"/>
                      </a:lnTo>
                      <a:cubicBezTo>
                        <a:pt x="3226" y="6346"/>
                        <a:pt x="2960" y="6204"/>
                        <a:pt x="2708" y="6040"/>
                      </a:cubicBezTo>
                      <a:cubicBezTo>
                        <a:pt x="2150" y="5565"/>
                        <a:pt x="1642" y="5032"/>
                        <a:pt x="1194" y="4451"/>
                      </a:cubicBezTo>
                      <a:lnTo>
                        <a:pt x="2857" y="5069"/>
                      </a:lnTo>
                      <a:cubicBezTo>
                        <a:pt x="2086" y="3889"/>
                        <a:pt x="2218" y="2334"/>
                        <a:pt x="3177" y="1301"/>
                      </a:cubicBezTo>
                      <a:lnTo>
                        <a:pt x="3275" y="1204"/>
                      </a:lnTo>
                      <a:cubicBezTo>
                        <a:pt x="2770" y="821"/>
                        <a:pt x="2147" y="628"/>
                        <a:pt x="1514" y="660"/>
                      </a:cubicBezTo>
                      <a:cubicBezTo>
                        <a:pt x="1457" y="1232"/>
                        <a:pt x="1315" y="1793"/>
                        <a:pt x="1092" y="2323"/>
                      </a:cubicBezTo>
                      <a:lnTo>
                        <a:pt x="372" y="3141"/>
                      </a:lnTo>
                      <a:cubicBezTo>
                        <a:pt x="522" y="3969"/>
                        <a:pt x="746" y="4783"/>
                        <a:pt x="1041" y="5571"/>
                      </a:cubicBezTo>
                      <a:cubicBezTo>
                        <a:pt x="1412" y="6589"/>
                        <a:pt x="2132" y="7504"/>
                        <a:pt x="2504" y="8521"/>
                      </a:cubicBezTo>
                      <a:cubicBezTo>
                        <a:pt x="2714" y="9208"/>
                        <a:pt x="2670" y="9947"/>
                        <a:pt x="2378" y="10603"/>
                      </a:cubicBezTo>
                      <a:cubicBezTo>
                        <a:pt x="2958" y="10893"/>
                        <a:pt x="3641" y="10884"/>
                        <a:pt x="4213" y="10580"/>
                      </a:cubicBezTo>
                      <a:cubicBezTo>
                        <a:pt x="4338" y="10529"/>
                        <a:pt x="4510" y="10631"/>
                        <a:pt x="4979" y="10677"/>
                      </a:cubicBezTo>
                      <a:cubicBezTo>
                        <a:pt x="5179" y="12364"/>
                        <a:pt x="5444" y="13878"/>
                        <a:pt x="5574" y="15388"/>
                      </a:cubicBezTo>
                      <a:cubicBezTo>
                        <a:pt x="5547" y="16612"/>
                        <a:pt x="6336" y="17706"/>
                        <a:pt x="7506" y="18065"/>
                      </a:cubicBezTo>
                      <a:cubicBezTo>
                        <a:pt x="8661" y="18374"/>
                        <a:pt x="9856" y="18507"/>
                        <a:pt x="11050" y="18460"/>
                      </a:cubicBezTo>
                      <a:cubicBezTo>
                        <a:pt x="11665" y="18346"/>
                        <a:pt x="12296" y="18354"/>
                        <a:pt x="12908" y="18483"/>
                      </a:cubicBezTo>
                      <a:cubicBezTo>
                        <a:pt x="13158" y="18233"/>
                        <a:pt x="13432" y="18009"/>
                        <a:pt x="13726" y="17814"/>
                      </a:cubicBezTo>
                      <a:cubicBezTo>
                        <a:pt x="13394" y="17545"/>
                        <a:pt x="13184" y="17155"/>
                        <a:pt x="13140" y="16731"/>
                      </a:cubicBezTo>
                      <a:close/>
                      <a:moveTo>
                        <a:pt x="6247" y="17029"/>
                      </a:moveTo>
                      <a:cubicBezTo>
                        <a:pt x="6121" y="16721"/>
                        <a:pt x="6046" y="16394"/>
                        <a:pt x="6025" y="16062"/>
                      </a:cubicBezTo>
                      <a:cubicBezTo>
                        <a:pt x="6060" y="15606"/>
                        <a:pt x="6178" y="15161"/>
                        <a:pt x="6373" y="14747"/>
                      </a:cubicBezTo>
                      <a:cubicBezTo>
                        <a:pt x="7167" y="14427"/>
                        <a:pt x="7987" y="14179"/>
                        <a:pt x="8825" y="14004"/>
                      </a:cubicBezTo>
                      <a:cubicBezTo>
                        <a:pt x="8923" y="14004"/>
                        <a:pt x="8997" y="14622"/>
                        <a:pt x="8900" y="14994"/>
                      </a:cubicBezTo>
                      <a:cubicBezTo>
                        <a:pt x="8533" y="16606"/>
                        <a:pt x="7413" y="17549"/>
                        <a:pt x="6252" y="170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6" name="Freeform 5425">
                  <a:extLst>
                    <a:ext uri="{FF2B5EF4-FFF2-40B4-BE49-F238E27FC236}">
                      <a16:creationId xmlns:a16="http://schemas.microsoft.com/office/drawing/2014/main" id="{9857BADF-F3D8-39D3-9E1E-3ED108A49153}"/>
                    </a:ext>
                  </a:extLst>
                </p:cNvPr>
                <p:cNvSpPr/>
                <p:nvPr/>
              </p:nvSpPr>
              <p:spPr>
                <a:xfrm rot="-780000">
                  <a:off x="1849166" y="3904061"/>
                  <a:ext cx="195" cy="348"/>
                </a:xfrm>
                <a:custGeom>
                  <a:avLst/>
                  <a:gdLst>
                    <a:gd name="connsiteX0" fmla="*/ 382 w 195"/>
                    <a:gd name="connsiteY0" fmla="*/ 862 h 348"/>
                    <a:gd name="connsiteX1" fmla="*/ 480 w 195"/>
                    <a:gd name="connsiteY1" fmla="*/ 1011 h 348"/>
                    <a:gd name="connsiteX2" fmla="*/ 577 w 195"/>
                    <a:gd name="connsiteY2" fmla="*/ 663 h 348"/>
                  </a:gdLst>
                  <a:ahLst/>
                  <a:cxnLst>
                    <a:cxn ang="0">
                      <a:pos x="connsiteX0" y="connsiteY0"/>
                    </a:cxn>
                    <a:cxn ang="0">
                      <a:pos x="connsiteX1" y="connsiteY1"/>
                    </a:cxn>
                    <a:cxn ang="0">
                      <a:pos x="connsiteX2" y="connsiteY2"/>
                    </a:cxn>
                  </a:cxnLst>
                  <a:rect l="l" t="t" r="r" b="b"/>
                  <a:pathLst>
                    <a:path w="195" h="348">
                      <a:moveTo>
                        <a:pt x="382" y="862"/>
                      </a:moveTo>
                      <a:lnTo>
                        <a:pt x="480" y="1011"/>
                      </a:lnTo>
                      <a:lnTo>
                        <a:pt x="577" y="66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7" name="Freeform 5426">
                  <a:extLst>
                    <a:ext uri="{FF2B5EF4-FFF2-40B4-BE49-F238E27FC236}">
                      <a16:creationId xmlns:a16="http://schemas.microsoft.com/office/drawing/2014/main" id="{346BD208-6135-2552-48BA-8FD32892CD12}"/>
                    </a:ext>
                  </a:extLst>
                </p:cNvPr>
                <p:cNvSpPr/>
                <p:nvPr/>
              </p:nvSpPr>
              <p:spPr>
                <a:xfrm rot="-780000">
                  <a:off x="1776582" y="3865245"/>
                  <a:ext cx="4166" cy="3819"/>
                </a:xfrm>
                <a:custGeom>
                  <a:avLst/>
                  <a:gdLst>
                    <a:gd name="connsiteX0" fmla="*/ 4234 w 4166"/>
                    <a:gd name="connsiteY0" fmla="*/ 3872 h 3819"/>
                    <a:gd name="connsiteX1" fmla="*/ 1335 w 4166"/>
                    <a:gd name="connsiteY1" fmla="*/ 1121 h 3819"/>
                    <a:gd name="connsiteX2" fmla="*/ 541 w 4166"/>
                    <a:gd name="connsiteY2" fmla="*/ 656 h 3819"/>
                    <a:gd name="connsiteX3" fmla="*/ 369 w 4166"/>
                    <a:gd name="connsiteY3" fmla="*/ 1823 h 3819"/>
                    <a:gd name="connsiteX4" fmla="*/ 3792 w 4166"/>
                    <a:gd name="connsiteY4" fmla="*/ 4201 h 3819"/>
                    <a:gd name="connsiteX5" fmla="*/ 4364 w 4166"/>
                    <a:gd name="connsiteY5" fmla="*/ 4476 h 3819"/>
                    <a:gd name="connsiteX6" fmla="*/ 4535 w 4166"/>
                    <a:gd name="connsiteY6" fmla="*/ 4276 h 3819"/>
                    <a:gd name="connsiteX7" fmla="*/ 4234 w 4166"/>
                    <a:gd name="connsiteY7" fmla="*/ 3872 h 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6" h="3819">
                      <a:moveTo>
                        <a:pt x="4234" y="3872"/>
                      </a:moveTo>
                      <a:cubicBezTo>
                        <a:pt x="3244" y="2905"/>
                        <a:pt x="2125" y="1888"/>
                        <a:pt x="1335" y="1121"/>
                      </a:cubicBezTo>
                      <a:lnTo>
                        <a:pt x="541" y="656"/>
                      </a:lnTo>
                      <a:cubicBezTo>
                        <a:pt x="467" y="1028"/>
                        <a:pt x="416" y="1423"/>
                        <a:pt x="369" y="1823"/>
                      </a:cubicBezTo>
                      <a:cubicBezTo>
                        <a:pt x="1484" y="2640"/>
                        <a:pt x="2626" y="3486"/>
                        <a:pt x="3792" y="4201"/>
                      </a:cubicBezTo>
                      <a:cubicBezTo>
                        <a:pt x="3965" y="4325"/>
                        <a:pt x="4159" y="4418"/>
                        <a:pt x="4364" y="4476"/>
                      </a:cubicBezTo>
                      <a:lnTo>
                        <a:pt x="4535" y="4276"/>
                      </a:lnTo>
                      <a:cubicBezTo>
                        <a:pt x="4462" y="4123"/>
                        <a:pt x="4359" y="3986"/>
                        <a:pt x="4234" y="387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8" name="Freeform 5427">
                  <a:extLst>
                    <a:ext uri="{FF2B5EF4-FFF2-40B4-BE49-F238E27FC236}">
                      <a16:creationId xmlns:a16="http://schemas.microsoft.com/office/drawing/2014/main" id="{0FCA00F6-89DE-836D-22CB-50821326B7EC}"/>
                    </a:ext>
                  </a:extLst>
                </p:cNvPr>
                <p:cNvSpPr/>
                <p:nvPr/>
              </p:nvSpPr>
              <p:spPr>
                <a:xfrm rot="-780000">
                  <a:off x="1777163" y="3868550"/>
                  <a:ext cx="2233" cy="3247"/>
                </a:xfrm>
                <a:custGeom>
                  <a:avLst/>
                  <a:gdLst>
                    <a:gd name="connsiteX0" fmla="*/ 1410 w 2233"/>
                    <a:gd name="connsiteY0" fmla="*/ 3310 h 3247"/>
                    <a:gd name="connsiteX1" fmla="*/ 2427 w 2233"/>
                    <a:gd name="connsiteY1" fmla="*/ 3905 h 3247"/>
                    <a:gd name="connsiteX2" fmla="*/ 2575 w 2233"/>
                    <a:gd name="connsiteY2" fmla="*/ 3533 h 3247"/>
                    <a:gd name="connsiteX3" fmla="*/ 1261 w 2233"/>
                    <a:gd name="connsiteY3" fmla="*/ 1451 h 3247"/>
                    <a:gd name="connsiteX4" fmla="*/ 369 w 2233"/>
                    <a:gd name="connsiteY4" fmla="*/ 657 h 3247"/>
                    <a:gd name="connsiteX5" fmla="*/ 444 w 2233"/>
                    <a:gd name="connsiteY5" fmla="*/ 2515 h 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 h="3247">
                      <a:moveTo>
                        <a:pt x="1410" y="3310"/>
                      </a:moveTo>
                      <a:cubicBezTo>
                        <a:pt x="1736" y="3530"/>
                        <a:pt x="2075" y="3729"/>
                        <a:pt x="2427" y="3905"/>
                      </a:cubicBezTo>
                      <a:cubicBezTo>
                        <a:pt x="2478" y="3779"/>
                        <a:pt x="2673" y="3705"/>
                        <a:pt x="2575" y="3533"/>
                      </a:cubicBezTo>
                      <a:cubicBezTo>
                        <a:pt x="2211" y="2796"/>
                        <a:pt x="1770" y="2098"/>
                        <a:pt x="1261" y="1451"/>
                      </a:cubicBezTo>
                      <a:cubicBezTo>
                        <a:pt x="991" y="1158"/>
                        <a:pt x="692" y="892"/>
                        <a:pt x="369" y="657"/>
                      </a:cubicBezTo>
                      <a:cubicBezTo>
                        <a:pt x="369" y="1252"/>
                        <a:pt x="392" y="1897"/>
                        <a:pt x="444" y="251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29" name="Freeform 5428">
                  <a:extLst>
                    <a:ext uri="{FF2B5EF4-FFF2-40B4-BE49-F238E27FC236}">
                      <a16:creationId xmlns:a16="http://schemas.microsoft.com/office/drawing/2014/main" id="{DEDD8186-4291-C7F7-3418-F3146893D55D}"/>
                    </a:ext>
                  </a:extLst>
                </p:cNvPr>
                <p:cNvSpPr/>
                <p:nvPr/>
              </p:nvSpPr>
              <p:spPr>
                <a:xfrm rot="-780000">
                  <a:off x="1778064" y="3881537"/>
                  <a:ext cx="12443" cy="6681"/>
                </a:xfrm>
                <a:custGeom>
                  <a:avLst/>
                  <a:gdLst>
                    <a:gd name="connsiteX0" fmla="*/ 12423 w 12443"/>
                    <a:gd name="connsiteY0" fmla="*/ 5617 h 6681"/>
                    <a:gd name="connsiteX1" fmla="*/ 7313 w 12443"/>
                    <a:gd name="connsiteY1" fmla="*/ 2467 h 6681"/>
                    <a:gd name="connsiteX2" fmla="*/ 7188 w 12443"/>
                    <a:gd name="connsiteY2" fmla="*/ 2369 h 6681"/>
                    <a:gd name="connsiteX3" fmla="*/ 890 w 12443"/>
                    <a:gd name="connsiteY3" fmla="*/ 659 h 6681"/>
                    <a:gd name="connsiteX4" fmla="*/ 369 w 12443"/>
                    <a:gd name="connsiteY4" fmla="*/ 2717 h 6681"/>
                    <a:gd name="connsiteX5" fmla="*/ 541 w 12443"/>
                    <a:gd name="connsiteY5" fmla="*/ 4204 h 6681"/>
                    <a:gd name="connsiteX6" fmla="*/ 1285 w 12443"/>
                    <a:gd name="connsiteY6" fmla="*/ 3781 h 6681"/>
                    <a:gd name="connsiteX7" fmla="*/ 6292 w 12443"/>
                    <a:gd name="connsiteY7" fmla="*/ 3953 h 6681"/>
                    <a:gd name="connsiteX8" fmla="*/ 9413 w 12443"/>
                    <a:gd name="connsiteY8" fmla="*/ 6276 h 6681"/>
                    <a:gd name="connsiteX9" fmla="*/ 11373 w 12443"/>
                    <a:gd name="connsiteY9" fmla="*/ 7340 h 6681"/>
                    <a:gd name="connsiteX10" fmla="*/ 12813 w 12443"/>
                    <a:gd name="connsiteY10" fmla="*/ 5380 h 6681"/>
                    <a:gd name="connsiteX11" fmla="*/ 12790 w 12443"/>
                    <a:gd name="connsiteY11" fmla="*/ 5357 h 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43" h="6681">
                      <a:moveTo>
                        <a:pt x="12423" y="5617"/>
                      </a:moveTo>
                      <a:lnTo>
                        <a:pt x="7313" y="2467"/>
                      </a:lnTo>
                      <a:lnTo>
                        <a:pt x="7188" y="2369"/>
                      </a:lnTo>
                      <a:cubicBezTo>
                        <a:pt x="5079" y="1798"/>
                        <a:pt x="2975" y="1203"/>
                        <a:pt x="890" y="659"/>
                      </a:cubicBezTo>
                      <a:cubicBezTo>
                        <a:pt x="943" y="1384"/>
                        <a:pt x="760" y="2106"/>
                        <a:pt x="369" y="2717"/>
                      </a:cubicBezTo>
                      <a:cubicBezTo>
                        <a:pt x="390" y="3216"/>
                        <a:pt x="448" y="3714"/>
                        <a:pt x="541" y="4204"/>
                      </a:cubicBezTo>
                      <a:cubicBezTo>
                        <a:pt x="803" y="4089"/>
                        <a:pt x="1052" y="3947"/>
                        <a:pt x="1285" y="3781"/>
                      </a:cubicBezTo>
                      <a:cubicBezTo>
                        <a:pt x="3045" y="2295"/>
                        <a:pt x="3714" y="2295"/>
                        <a:pt x="6292" y="3953"/>
                      </a:cubicBezTo>
                      <a:cubicBezTo>
                        <a:pt x="7383" y="4646"/>
                        <a:pt x="8400" y="5468"/>
                        <a:pt x="9413" y="6276"/>
                      </a:cubicBezTo>
                      <a:cubicBezTo>
                        <a:pt x="9998" y="6744"/>
                        <a:pt x="10662" y="7104"/>
                        <a:pt x="11373" y="7340"/>
                      </a:cubicBezTo>
                      <a:cubicBezTo>
                        <a:pt x="11727" y="6603"/>
                        <a:pt x="12215" y="5938"/>
                        <a:pt x="12813" y="5380"/>
                      </a:cubicBezTo>
                      <a:lnTo>
                        <a:pt x="12790" y="5357"/>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0" name="Freeform 5429">
                  <a:extLst>
                    <a:ext uri="{FF2B5EF4-FFF2-40B4-BE49-F238E27FC236}">
                      <a16:creationId xmlns:a16="http://schemas.microsoft.com/office/drawing/2014/main" id="{3C8AA00A-3E40-8457-C97F-82B6CC9E5469}"/>
                    </a:ext>
                  </a:extLst>
                </p:cNvPr>
                <p:cNvSpPr/>
                <p:nvPr/>
              </p:nvSpPr>
              <p:spPr>
                <a:xfrm rot="-780000">
                  <a:off x="1797895" y="3888902"/>
                  <a:ext cx="8098" cy="5195"/>
                </a:xfrm>
                <a:custGeom>
                  <a:avLst/>
                  <a:gdLst>
                    <a:gd name="connsiteX0" fmla="*/ 1899 w 8098"/>
                    <a:gd name="connsiteY0" fmla="*/ 3695 h 5195"/>
                    <a:gd name="connsiteX1" fmla="*/ 910 w 8098"/>
                    <a:gd name="connsiteY1" fmla="*/ 2854 h 5195"/>
                    <a:gd name="connsiteX2" fmla="*/ 515 w 8098"/>
                    <a:gd name="connsiteY2" fmla="*/ 5856 h 5195"/>
                    <a:gd name="connsiteX3" fmla="*/ 1732 w 8098"/>
                    <a:gd name="connsiteY3" fmla="*/ 4815 h 5195"/>
                    <a:gd name="connsiteX4" fmla="*/ 2624 w 8098"/>
                    <a:gd name="connsiteY4" fmla="*/ 4443 h 5195"/>
                    <a:gd name="connsiteX5" fmla="*/ 2847 w 8098"/>
                    <a:gd name="connsiteY5" fmla="*/ 4569 h 5195"/>
                    <a:gd name="connsiteX6" fmla="*/ 3218 w 8098"/>
                    <a:gd name="connsiteY6" fmla="*/ 3579 h 5195"/>
                    <a:gd name="connsiteX7" fmla="*/ 5870 w 8098"/>
                    <a:gd name="connsiteY7" fmla="*/ 2241 h 5195"/>
                    <a:gd name="connsiteX8" fmla="*/ 8471 w 8098"/>
                    <a:gd name="connsiteY8" fmla="*/ 1776 h 5195"/>
                    <a:gd name="connsiteX9" fmla="*/ 8272 w 8098"/>
                    <a:gd name="connsiteY9" fmla="*/ 1130 h 5195"/>
                    <a:gd name="connsiteX10" fmla="*/ 5596 w 8098"/>
                    <a:gd name="connsiteY10" fmla="*/ 666 h 5195"/>
                    <a:gd name="connsiteX11" fmla="*/ 2424 w 8098"/>
                    <a:gd name="connsiteY11" fmla="*/ 1386 h 5195"/>
                    <a:gd name="connsiteX12" fmla="*/ 2252 w 8098"/>
                    <a:gd name="connsiteY12" fmla="*/ 2404 h 5195"/>
                    <a:gd name="connsiteX13" fmla="*/ 1899 w 8098"/>
                    <a:gd name="connsiteY13" fmla="*/ 3695 h 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8" h="5195">
                      <a:moveTo>
                        <a:pt x="1899" y="3695"/>
                      </a:moveTo>
                      <a:lnTo>
                        <a:pt x="910" y="2854"/>
                      </a:lnTo>
                      <a:cubicBezTo>
                        <a:pt x="375" y="3759"/>
                        <a:pt x="233" y="4843"/>
                        <a:pt x="515" y="5856"/>
                      </a:cubicBezTo>
                      <a:cubicBezTo>
                        <a:pt x="979" y="5633"/>
                        <a:pt x="1309" y="5135"/>
                        <a:pt x="1732" y="4815"/>
                      </a:cubicBezTo>
                      <a:cubicBezTo>
                        <a:pt x="1978" y="4615"/>
                        <a:pt x="2350" y="4295"/>
                        <a:pt x="2624" y="4443"/>
                      </a:cubicBezTo>
                      <a:lnTo>
                        <a:pt x="2847" y="4569"/>
                      </a:lnTo>
                      <a:cubicBezTo>
                        <a:pt x="2945" y="4229"/>
                        <a:pt x="3069" y="3899"/>
                        <a:pt x="3218" y="3579"/>
                      </a:cubicBezTo>
                      <a:cubicBezTo>
                        <a:pt x="3655" y="2543"/>
                        <a:pt x="4778" y="1977"/>
                        <a:pt x="5870" y="2241"/>
                      </a:cubicBezTo>
                      <a:lnTo>
                        <a:pt x="8471" y="1776"/>
                      </a:lnTo>
                      <a:lnTo>
                        <a:pt x="8272" y="1130"/>
                      </a:lnTo>
                      <a:cubicBezTo>
                        <a:pt x="7393" y="907"/>
                        <a:pt x="6499" y="752"/>
                        <a:pt x="5596" y="666"/>
                      </a:cubicBezTo>
                      <a:cubicBezTo>
                        <a:pt x="4494" y="619"/>
                        <a:pt x="3399" y="868"/>
                        <a:pt x="2424" y="1386"/>
                      </a:cubicBezTo>
                      <a:cubicBezTo>
                        <a:pt x="2401" y="1660"/>
                        <a:pt x="2326" y="1981"/>
                        <a:pt x="2252" y="2404"/>
                      </a:cubicBezTo>
                      <a:cubicBezTo>
                        <a:pt x="2178" y="2826"/>
                        <a:pt x="2025" y="3272"/>
                        <a:pt x="1899" y="369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1" name="Freeform 5430">
                  <a:extLst>
                    <a:ext uri="{FF2B5EF4-FFF2-40B4-BE49-F238E27FC236}">
                      <a16:creationId xmlns:a16="http://schemas.microsoft.com/office/drawing/2014/main" id="{170C758F-D0CC-6D31-BCAF-7E2EF88C6069}"/>
                    </a:ext>
                  </a:extLst>
                </p:cNvPr>
                <p:cNvSpPr/>
                <p:nvPr/>
              </p:nvSpPr>
              <p:spPr>
                <a:xfrm rot="-780000">
                  <a:off x="1791704" y="3872520"/>
                  <a:ext cx="2308" cy="2007"/>
                </a:xfrm>
                <a:custGeom>
                  <a:avLst/>
                  <a:gdLst>
                    <a:gd name="connsiteX0" fmla="*/ 2035 w 2308"/>
                    <a:gd name="connsiteY0" fmla="*/ 1275 h 2007"/>
                    <a:gd name="connsiteX1" fmla="*/ 372 w 2308"/>
                    <a:gd name="connsiteY1" fmla="*/ 658 h 2007"/>
                    <a:gd name="connsiteX2" fmla="*/ 1886 w 2308"/>
                    <a:gd name="connsiteY2" fmla="*/ 2247 h 2007"/>
                    <a:gd name="connsiteX3" fmla="*/ 2680 w 2308"/>
                    <a:gd name="connsiteY3" fmla="*/ 2665 h 2007"/>
                    <a:gd name="connsiteX4" fmla="*/ 2137 w 2308"/>
                    <a:gd name="connsiteY4" fmla="*/ 1498 h 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 h="2007">
                      <a:moveTo>
                        <a:pt x="2035" y="1275"/>
                      </a:moveTo>
                      <a:lnTo>
                        <a:pt x="372" y="658"/>
                      </a:lnTo>
                      <a:cubicBezTo>
                        <a:pt x="820" y="1238"/>
                        <a:pt x="1328" y="1771"/>
                        <a:pt x="1886" y="2247"/>
                      </a:cubicBezTo>
                      <a:cubicBezTo>
                        <a:pt x="2138" y="2409"/>
                        <a:pt x="2404" y="2549"/>
                        <a:pt x="2680" y="2665"/>
                      </a:cubicBezTo>
                      <a:lnTo>
                        <a:pt x="2137" y="149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2" name="Freeform 5431">
                  <a:extLst>
                    <a:ext uri="{FF2B5EF4-FFF2-40B4-BE49-F238E27FC236}">
                      <a16:creationId xmlns:a16="http://schemas.microsoft.com/office/drawing/2014/main" id="{F3DC8C1A-DA38-D34A-F1B1-BD6C87A99FAB}"/>
                    </a:ext>
                  </a:extLst>
                </p:cNvPr>
                <p:cNvSpPr/>
                <p:nvPr/>
              </p:nvSpPr>
              <p:spPr>
                <a:xfrm rot="-780000">
                  <a:off x="1782913" y="3903996"/>
                  <a:ext cx="2882" cy="3531"/>
                </a:xfrm>
                <a:custGeom>
                  <a:avLst/>
                  <a:gdLst>
                    <a:gd name="connsiteX0" fmla="*/ 624 w 2882"/>
                    <a:gd name="connsiteY0" fmla="*/ 1360 h 3531"/>
                    <a:gd name="connsiteX1" fmla="*/ 1433 w 2882"/>
                    <a:gd name="connsiteY1" fmla="*/ 4142 h 3531"/>
                    <a:gd name="connsiteX2" fmla="*/ 1516 w 2882"/>
                    <a:gd name="connsiteY2" fmla="*/ 4185 h 3531"/>
                    <a:gd name="connsiteX3" fmla="*/ 3253 w 2882"/>
                    <a:gd name="connsiteY3" fmla="*/ 3985 h 3531"/>
                    <a:gd name="connsiteX4" fmla="*/ 2324 w 2882"/>
                    <a:gd name="connsiteY4" fmla="*/ 663 h 3531"/>
                    <a:gd name="connsiteX5" fmla="*/ 624 w 2882"/>
                    <a:gd name="connsiteY5" fmla="*/ 1360 h 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2" h="3531">
                      <a:moveTo>
                        <a:pt x="624" y="1360"/>
                      </a:moveTo>
                      <a:cubicBezTo>
                        <a:pt x="79" y="2352"/>
                        <a:pt x="442" y="3598"/>
                        <a:pt x="1433" y="4142"/>
                      </a:cubicBezTo>
                      <a:cubicBezTo>
                        <a:pt x="1460" y="4157"/>
                        <a:pt x="1488" y="4171"/>
                        <a:pt x="1516" y="4185"/>
                      </a:cubicBezTo>
                      <a:cubicBezTo>
                        <a:pt x="2102" y="4221"/>
                        <a:pt x="2690" y="4154"/>
                        <a:pt x="3253" y="3985"/>
                      </a:cubicBezTo>
                      <a:lnTo>
                        <a:pt x="2324" y="663"/>
                      </a:lnTo>
                      <a:cubicBezTo>
                        <a:pt x="1738" y="891"/>
                        <a:pt x="875" y="942"/>
                        <a:pt x="624" y="136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3" name="Freeform 5432">
                  <a:extLst>
                    <a:ext uri="{FF2B5EF4-FFF2-40B4-BE49-F238E27FC236}">
                      <a16:creationId xmlns:a16="http://schemas.microsoft.com/office/drawing/2014/main" id="{23046A9C-0AA7-2078-B76C-8DBF1F3172C1}"/>
                    </a:ext>
                  </a:extLst>
                </p:cNvPr>
                <p:cNvSpPr/>
                <p:nvPr/>
              </p:nvSpPr>
              <p:spPr>
                <a:xfrm rot="-780000">
                  <a:off x="1829628" y="3910192"/>
                  <a:ext cx="601" cy="864"/>
                </a:xfrm>
                <a:custGeom>
                  <a:avLst/>
                  <a:gdLst>
                    <a:gd name="connsiteX0" fmla="*/ 379 w 601"/>
                    <a:gd name="connsiteY0" fmla="*/ 1528 h 864"/>
                    <a:gd name="connsiteX1" fmla="*/ 899 w 601"/>
                    <a:gd name="connsiteY1" fmla="*/ 1356 h 864"/>
                    <a:gd name="connsiteX2" fmla="*/ 876 w 601"/>
                    <a:gd name="connsiteY2" fmla="*/ 664 h 864"/>
                    <a:gd name="connsiteX3" fmla="*/ 379 w 601"/>
                    <a:gd name="connsiteY3" fmla="*/ 1528 h 864"/>
                  </a:gdLst>
                  <a:ahLst/>
                  <a:cxnLst>
                    <a:cxn ang="0">
                      <a:pos x="connsiteX0" y="connsiteY0"/>
                    </a:cxn>
                    <a:cxn ang="0">
                      <a:pos x="connsiteX1" y="connsiteY1"/>
                    </a:cxn>
                    <a:cxn ang="0">
                      <a:pos x="connsiteX2" y="connsiteY2"/>
                    </a:cxn>
                    <a:cxn ang="0">
                      <a:pos x="connsiteX3" y="connsiteY3"/>
                    </a:cxn>
                  </a:cxnLst>
                  <a:rect l="l" t="t" r="r" b="b"/>
                  <a:pathLst>
                    <a:path w="601" h="864">
                      <a:moveTo>
                        <a:pt x="379" y="1528"/>
                      </a:moveTo>
                      <a:cubicBezTo>
                        <a:pt x="625" y="1528"/>
                        <a:pt x="843" y="1454"/>
                        <a:pt x="899" y="1356"/>
                      </a:cubicBezTo>
                      <a:cubicBezTo>
                        <a:pt x="1015" y="1138"/>
                        <a:pt x="1006" y="874"/>
                        <a:pt x="876" y="664"/>
                      </a:cubicBezTo>
                      <a:cubicBezTo>
                        <a:pt x="770" y="983"/>
                        <a:pt x="601" y="1277"/>
                        <a:pt x="379" y="152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4" name="Freeform 5433">
                  <a:extLst>
                    <a:ext uri="{FF2B5EF4-FFF2-40B4-BE49-F238E27FC236}">
                      <a16:creationId xmlns:a16="http://schemas.microsoft.com/office/drawing/2014/main" id="{2F8D19CB-DDEE-CC6A-1612-B8089A202C03}"/>
                    </a:ext>
                  </a:extLst>
                </p:cNvPr>
                <p:cNvSpPr/>
                <p:nvPr/>
              </p:nvSpPr>
              <p:spPr>
                <a:xfrm rot="-780000">
                  <a:off x="1826784" y="3908876"/>
                  <a:ext cx="2191" cy="2578"/>
                </a:xfrm>
                <a:custGeom>
                  <a:avLst/>
                  <a:gdLst>
                    <a:gd name="connsiteX0" fmla="*/ 2421 w 2191"/>
                    <a:gd name="connsiteY0" fmla="*/ 3219 h 2578"/>
                    <a:gd name="connsiteX1" fmla="*/ 2569 w 2191"/>
                    <a:gd name="connsiteY1" fmla="*/ 3242 h 2578"/>
                    <a:gd name="connsiteX2" fmla="*/ 1455 w 2191"/>
                    <a:gd name="connsiteY2" fmla="*/ 1755 h 2578"/>
                    <a:gd name="connsiteX3" fmla="*/ 1032 w 2191"/>
                    <a:gd name="connsiteY3" fmla="*/ 664 h 2578"/>
                    <a:gd name="connsiteX4" fmla="*/ 567 w 2191"/>
                    <a:gd name="connsiteY4" fmla="*/ 812 h 2578"/>
                    <a:gd name="connsiteX5" fmla="*/ 470 w 2191"/>
                    <a:gd name="connsiteY5" fmla="*/ 863 h 2578"/>
                    <a:gd name="connsiteX6" fmla="*/ 2421 w 2191"/>
                    <a:gd name="connsiteY6" fmla="*/ 3219 h 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 h="2578">
                      <a:moveTo>
                        <a:pt x="2421" y="3219"/>
                      </a:moveTo>
                      <a:lnTo>
                        <a:pt x="2569" y="3242"/>
                      </a:lnTo>
                      <a:cubicBezTo>
                        <a:pt x="2119" y="2811"/>
                        <a:pt x="1742" y="2309"/>
                        <a:pt x="1455" y="1755"/>
                      </a:cubicBezTo>
                      <a:cubicBezTo>
                        <a:pt x="1283" y="1407"/>
                        <a:pt x="1181" y="1035"/>
                        <a:pt x="1032" y="664"/>
                      </a:cubicBezTo>
                      <a:lnTo>
                        <a:pt x="567" y="812"/>
                      </a:lnTo>
                      <a:lnTo>
                        <a:pt x="470" y="863"/>
                      </a:lnTo>
                      <a:cubicBezTo>
                        <a:pt x="43" y="1333"/>
                        <a:pt x="1181" y="2722"/>
                        <a:pt x="2421" y="32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5" name="Freeform 5434">
                  <a:extLst>
                    <a:ext uri="{FF2B5EF4-FFF2-40B4-BE49-F238E27FC236}">
                      <a16:creationId xmlns:a16="http://schemas.microsoft.com/office/drawing/2014/main" id="{03C73DA0-4981-49E8-9A31-16D6E2E7A3BB}"/>
                    </a:ext>
                  </a:extLst>
                </p:cNvPr>
                <p:cNvSpPr/>
                <p:nvPr/>
              </p:nvSpPr>
              <p:spPr>
                <a:xfrm rot="-780000">
                  <a:off x="1791026" y="3900268"/>
                  <a:ext cx="325" cy="348"/>
                </a:xfrm>
                <a:custGeom>
                  <a:avLst/>
                  <a:gdLst>
                    <a:gd name="connsiteX0" fmla="*/ 697 w 325"/>
                    <a:gd name="connsiteY0" fmla="*/ 862 h 348"/>
                    <a:gd name="connsiteX1" fmla="*/ 646 w 325"/>
                    <a:gd name="connsiteY1" fmla="*/ 662 h 348"/>
                    <a:gd name="connsiteX2" fmla="*/ 372 w 325"/>
                    <a:gd name="connsiteY2" fmla="*/ 1011 h 348"/>
                  </a:gdLst>
                  <a:ahLst/>
                  <a:cxnLst>
                    <a:cxn ang="0">
                      <a:pos x="connsiteX0" y="connsiteY0"/>
                    </a:cxn>
                    <a:cxn ang="0">
                      <a:pos x="connsiteX1" y="connsiteY1"/>
                    </a:cxn>
                    <a:cxn ang="0">
                      <a:pos x="connsiteX2" y="connsiteY2"/>
                    </a:cxn>
                  </a:cxnLst>
                  <a:rect l="l" t="t" r="r" b="b"/>
                  <a:pathLst>
                    <a:path w="325" h="348">
                      <a:moveTo>
                        <a:pt x="697" y="862"/>
                      </a:moveTo>
                      <a:lnTo>
                        <a:pt x="646" y="662"/>
                      </a:lnTo>
                      <a:lnTo>
                        <a:pt x="372" y="101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6" name="Freeform 5435">
                  <a:extLst>
                    <a:ext uri="{FF2B5EF4-FFF2-40B4-BE49-F238E27FC236}">
                      <a16:creationId xmlns:a16="http://schemas.microsoft.com/office/drawing/2014/main" id="{FA4C0074-011B-23A4-12BE-0F958BA58431}"/>
                    </a:ext>
                  </a:extLst>
                </p:cNvPr>
                <p:cNvSpPr/>
                <p:nvPr/>
              </p:nvSpPr>
              <p:spPr>
                <a:xfrm rot="-780000">
                  <a:off x="1796333" y="3860482"/>
                  <a:ext cx="464" cy="1305"/>
                </a:xfrm>
                <a:custGeom>
                  <a:avLst/>
                  <a:gdLst>
                    <a:gd name="connsiteX0" fmla="*/ 837 w 464"/>
                    <a:gd name="connsiteY0" fmla="*/ 1770 h 1305"/>
                    <a:gd name="connsiteX1" fmla="*/ 763 w 464"/>
                    <a:gd name="connsiteY1" fmla="*/ 655 h 1305"/>
                    <a:gd name="connsiteX2" fmla="*/ 637 w 464"/>
                    <a:gd name="connsiteY2" fmla="*/ 1120 h 1305"/>
                    <a:gd name="connsiteX3" fmla="*/ 372 w 464"/>
                    <a:gd name="connsiteY3" fmla="*/ 1961 h 1305"/>
                    <a:gd name="connsiteX4" fmla="*/ 837 w 464"/>
                    <a:gd name="connsiteY4" fmla="*/ 1770 h 1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 h="1305">
                      <a:moveTo>
                        <a:pt x="837" y="1770"/>
                      </a:moveTo>
                      <a:cubicBezTo>
                        <a:pt x="786" y="1401"/>
                        <a:pt x="761" y="1028"/>
                        <a:pt x="763" y="655"/>
                      </a:cubicBezTo>
                      <a:lnTo>
                        <a:pt x="637" y="1120"/>
                      </a:lnTo>
                      <a:lnTo>
                        <a:pt x="372" y="1961"/>
                      </a:lnTo>
                      <a:cubicBezTo>
                        <a:pt x="537" y="1923"/>
                        <a:pt x="694" y="1859"/>
                        <a:pt x="837" y="17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7" name="Freeform 5436">
                  <a:extLst>
                    <a:ext uri="{FF2B5EF4-FFF2-40B4-BE49-F238E27FC236}">
                      <a16:creationId xmlns:a16="http://schemas.microsoft.com/office/drawing/2014/main" id="{6D56818A-6DFE-E385-27E0-3DCE907E168D}"/>
                    </a:ext>
                  </a:extLst>
                </p:cNvPr>
                <p:cNvSpPr/>
                <p:nvPr/>
              </p:nvSpPr>
              <p:spPr>
                <a:xfrm rot="-780000">
                  <a:off x="1816121" y="3884738"/>
                  <a:ext cx="6395" cy="4581"/>
                </a:xfrm>
                <a:custGeom>
                  <a:avLst/>
                  <a:gdLst>
                    <a:gd name="connsiteX0" fmla="*/ 4687 w 6395"/>
                    <a:gd name="connsiteY0" fmla="*/ 1975 h 4581"/>
                    <a:gd name="connsiteX1" fmla="*/ 2085 w 6395"/>
                    <a:gd name="connsiteY1" fmla="*/ 934 h 4581"/>
                    <a:gd name="connsiteX2" fmla="*/ 399 w 6395"/>
                    <a:gd name="connsiteY2" fmla="*/ 711 h 4581"/>
                    <a:gd name="connsiteX3" fmla="*/ 376 w 6395"/>
                    <a:gd name="connsiteY3" fmla="*/ 735 h 4581"/>
                    <a:gd name="connsiteX4" fmla="*/ 502 w 6395"/>
                    <a:gd name="connsiteY4" fmla="*/ 1055 h 4581"/>
                    <a:gd name="connsiteX5" fmla="*/ 1022 w 6395"/>
                    <a:gd name="connsiteY5" fmla="*/ 809 h 4581"/>
                    <a:gd name="connsiteX6" fmla="*/ 1194 w 6395"/>
                    <a:gd name="connsiteY6" fmla="*/ 2993 h 4581"/>
                    <a:gd name="connsiteX7" fmla="*/ 2062 w 6395"/>
                    <a:gd name="connsiteY7" fmla="*/ 5000 h 4581"/>
                    <a:gd name="connsiteX8" fmla="*/ 2880 w 6395"/>
                    <a:gd name="connsiteY8" fmla="*/ 5223 h 4581"/>
                    <a:gd name="connsiteX9" fmla="*/ 5481 w 6395"/>
                    <a:gd name="connsiteY9" fmla="*/ 3759 h 4581"/>
                    <a:gd name="connsiteX10" fmla="*/ 6772 w 6395"/>
                    <a:gd name="connsiteY10" fmla="*/ 2993 h 4581"/>
                    <a:gd name="connsiteX11" fmla="*/ 4687 w 6395"/>
                    <a:gd name="connsiteY11" fmla="*/ 1975 h 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95" h="4581">
                      <a:moveTo>
                        <a:pt x="4687" y="1975"/>
                      </a:moveTo>
                      <a:cubicBezTo>
                        <a:pt x="3801" y="1676"/>
                        <a:pt x="2933" y="1328"/>
                        <a:pt x="2085" y="934"/>
                      </a:cubicBezTo>
                      <a:cubicBezTo>
                        <a:pt x="1564" y="674"/>
                        <a:pt x="971" y="596"/>
                        <a:pt x="399" y="711"/>
                      </a:cubicBezTo>
                      <a:lnTo>
                        <a:pt x="376" y="735"/>
                      </a:lnTo>
                      <a:lnTo>
                        <a:pt x="502" y="1055"/>
                      </a:lnTo>
                      <a:lnTo>
                        <a:pt x="1022" y="809"/>
                      </a:lnTo>
                      <a:cubicBezTo>
                        <a:pt x="1486" y="1232"/>
                        <a:pt x="1519" y="1975"/>
                        <a:pt x="1194" y="2993"/>
                      </a:cubicBezTo>
                      <a:cubicBezTo>
                        <a:pt x="1468" y="3662"/>
                        <a:pt x="1765" y="4331"/>
                        <a:pt x="2062" y="5000"/>
                      </a:cubicBezTo>
                      <a:cubicBezTo>
                        <a:pt x="2285" y="5198"/>
                        <a:pt x="2587" y="5281"/>
                        <a:pt x="2880" y="5223"/>
                      </a:cubicBezTo>
                      <a:lnTo>
                        <a:pt x="5481" y="3759"/>
                      </a:lnTo>
                      <a:cubicBezTo>
                        <a:pt x="5903" y="3513"/>
                        <a:pt x="6322" y="3239"/>
                        <a:pt x="6772" y="2993"/>
                      </a:cubicBezTo>
                      <a:cubicBezTo>
                        <a:pt x="6149" y="2522"/>
                        <a:pt x="5441" y="2176"/>
                        <a:pt x="4687" y="19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8" name="Freeform 5437">
                  <a:extLst>
                    <a:ext uri="{FF2B5EF4-FFF2-40B4-BE49-F238E27FC236}">
                      <a16:creationId xmlns:a16="http://schemas.microsoft.com/office/drawing/2014/main" id="{554C20B0-862F-E7FD-04ED-18BA95B802B6}"/>
                    </a:ext>
                  </a:extLst>
                </p:cNvPr>
                <p:cNvSpPr/>
                <p:nvPr/>
              </p:nvSpPr>
              <p:spPr>
                <a:xfrm rot="-780000">
                  <a:off x="1782712" y="3897629"/>
                  <a:ext cx="11705" cy="6474"/>
                </a:xfrm>
                <a:custGeom>
                  <a:avLst/>
                  <a:gdLst>
                    <a:gd name="connsiteX0" fmla="*/ 7886 w 11705"/>
                    <a:gd name="connsiteY0" fmla="*/ 4400 h 6474"/>
                    <a:gd name="connsiteX1" fmla="*/ 6957 w 11705"/>
                    <a:gd name="connsiteY1" fmla="*/ 2737 h 6474"/>
                    <a:gd name="connsiteX2" fmla="*/ 8123 w 11705"/>
                    <a:gd name="connsiteY2" fmla="*/ 1896 h 6474"/>
                    <a:gd name="connsiteX3" fmla="*/ 9014 w 11705"/>
                    <a:gd name="connsiteY3" fmla="*/ 3903 h 6474"/>
                    <a:gd name="connsiteX4" fmla="*/ 11801 w 11705"/>
                    <a:gd name="connsiteY4" fmla="*/ 1524 h 6474"/>
                    <a:gd name="connsiteX5" fmla="*/ 12075 w 11705"/>
                    <a:gd name="connsiteY5" fmla="*/ 804 h 6474"/>
                    <a:gd name="connsiteX6" fmla="*/ 8503 w 11705"/>
                    <a:gd name="connsiteY6" fmla="*/ 855 h 6474"/>
                    <a:gd name="connsiteX7" fmla="*/ 6000 w 11705"/>
                    <a:gd name="connsiteY7" fmla="*/ 1473 h 6474"/>
                    <a:gd name="connsiteX8" fmla="*/ 2331 w 11705"/>
                    <a:gd name="connsiteY8" fmla="*/ 3852 h 6474"/>
                    <a:gd name="connsiteX9" fmla="*/ 370 w 11705"/>
                    <a:gd name="connsiteY9" fmla="*/ 5041 h 6474"/>
                    <a:gd name="connsiteX10" fmla="*/ 3120 w 11705"/>
                    <a:gd name="connsiteY10" fmla="*/ 6207 h 6474"/>
                    <a:gd name="connsiteX11" fmla="*/ 5847 w 11705"/>
                    <a:gd name="connsiteY11" fmla="*/ 7137 h 6474"/>
                    <a:gd name="connsiteX12" fmla="*/ 8169 w 11705"/>
                    <a:gd name="connsiteY12" fmla="*/ 4632 h 6474"/>
                    <a:gd name="connsiteX13" fmla="*/ 8592 w 11705"/>
                    <a:gd name="connsiteY13" fmla="*/ 4535 h 6474"/>
                    <a:gd name="connsiteX14" fmla="*/ 8764 w 11705"/>
                    <a:gd name="connsiteY14" fmla="*/ 4237 h 6474"/>
                    <a:gd name="connsiteX15" fmla="*/ 7886 w 11705"/>
                    <a:gd name="connsiteY15" fmla="*/ 4400 h 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05" h="6474">
                      <a:moveTo>
                        <a:pt x="7886" y="4400"/>
                      </a:moveTo>
                      <a:cubicBezTo>
                        <a:pt x="7461" y="3919"/>
                        <a:pt x="7144" y="3351"/>
                        <a:pt x="6957" y="2737"/>
                      </a:cubicBezTo>
                      <a:cubicBezTo>
                        <a:pt x="6882" y="2537"/>
                        <a:pt x="7477" y="2342"/>
                        <a:pt x="8123" y="1896"/>
                      </a:cubicBezTo>
                      <a:cubicBezTo>
                        <a:pt x="8458" y="2547"/>
                        <a:pt x="8756" y="3217"/>
                        <a:pt x="9014" y="3903"/>
                      </a:cubicBezTo>
                      <a:cubicBezTo>
                        <a:pt x="9774" y="2930"/>
                        <a:pt x="10721" y="2121"/>
                        <a:pt x="11801" y="1524"/>
                      </a:cubicBezTo>
                      <a:cubicBezTo>
                        <a:pt x="11983" y="1329"/>
                        <a:pt x="12081" y="1070"/>
                        <a:pt x="12075" y="804"/>
                      </a:cubicBezTo>
                      <a:cubicBezTo>
                        <a:pt x="10941" y="1306"/>
                        <a:pt x="9652" y="1324"/>
                        <a:pt x="8503" y="855"/>
                      </a:cubicBezTo>
                      <a:cubicBezTo>
                        <a:pt x="7361" y="390"/>
                        <a:pt x="6794" y="832"/>
                        <a:pt x="6000" y="1473"/>
                      </a:cubicBezTo>
                      <a:cubicBezTo>
                        <a:pt x="4914" y="2460"/>
                        <a:pt x="3675" y="3263"/>
                        <a:pt x="2331" y="3852"/>
                      </a:cubicBezTo>
                      <a:cubicBezTo>
                        <a:pt x="1616" y="4138"/>
                        <a:pt x="954" y="4540"/>
                        <a:pt x="370" y="5041"/>
                      </a:cubicBezTo>
                      <a:cubicBezTo>
                        <a:pt x="1178" y="5648"/>
                        <a:pt x="2122" y="6049"/>
                        <a:pt x="3120" y="6207"/>
                      </a:cubicBezTo>
                      <a:cubicBezTo>
                        <a:pt x="4065" y="6398"/>
                        <a:pt x="4982" y="6710"/>
                        <a:pt x="5847" y="7137"/>
                      </a:cubicBezTo>
                      <a:cubicBezTo>
                        <a:pt x="5721" y="5673"/>
                        <a:pt x="6344" y="4981"/>
                        <a:pt x="8169" y="4632"/>
                      </a:cubicBezTo>
                      <a:lnTo>
                        <a:pt x="8592" y="4535"/>
                      </a:lnTo>
                      <a:lnTo>
                        <a:pt x="8764" y="4237"/>
                      </a:lnTo>
                      <a:cubicBezTo>
                        <a:pt x="8484" y="4346"/>
                        <a:pt x="8186" y="4401"/>
                        <a:pt x="7886" y="44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39" name="Freeform 5438">
                  <a:extLst>
                    <a:ext uri="{FF2B5EF4-FFF2-40B4-BE49-F238E27FC236}">
                      <a16:creationId xmlns:a16="http://schemas.microsoft.com/office/drawing/2014/main" id="{B517ED96-351B-A5CC-4ADF-B62DCB282C73}"/>
                    </a:ext>
                  </a:extLst>
                </p:cNvPr>
                <p:cNvSpPr/>
                <p:nvPr/>
              </p:nvSpPr>
              <p:spPr>
                <a:xfrm rot="-780000">
                  <a:off x="1771928" y="3878991"/>
                  <a:ext cx="4644" cy="4646"/>
                </a:xfrm>
                <a:custGeom>
                  <a:avLst/>
                  <a:gdLst>
                    <a:gd name="connsiteX0" fmla="*/ 368 w 4644"/>
                    <a:gd name="connsiteY0" fmla="*/ 659 h 4646"/>
                    <a:gd name="connsiteX1" fmla="*/ 368 w 4644"/>
                    <a:gd name="connsiteY1" fmla="*/ 659 h 4646"/>
                    <a:gd name="connsiteX2" fmla="*/ 368 w 4644"/>
                    <a:gd name="connsiteY2" fmla="*/ 659 h 4646"/>
                  </a:gdLst>
                  <a:ahLst/>
                  <a:cxnLst>
                    <a:cxn ang="0">
                      <a:pos x="connsiteX0" y="connsiteY0"/>
                    </a:cxn>
                    <a:cxn ang="0">
                      <a:pos x="connsiteX1" y="connsiteY1"/>
                    </a:cxn>
                    <a:cxn ang="0">
                      <a:pos x="connsiteX2" y="connsiteY2"/>
                    </a:cxn>
                  </a:cxnLst>
                  <a:rect l="l" t="t" r="r" b="b"/>
                  <a:pathLst>
                    <a:path w="4644" h="4646">
                      <a:moveTo>
                        <a:pt x="368" y="659"/>
                      </a:moveTo>
                      <a:lnTo>
                        <a:pt x="368" y="659"/>
                      </a:lnTo>
                      <a:lnTo>
                        <a:pt x="368" y="65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0" name="Freeform 5439">
                  <a:extLst>
                    <a:ext uri="{FF2B5EF4-FFF2-40B4-BE49-F238E27FC236}">
                      <a16:creationId xmlns:a16="http://schemas.microsoft.com/office/drawing/2014/main" id="{AA381E94-C3E3-73C8-BED7-49EA87B187AD}"/>
                    </a:ext>
                  </a:extLst>
                </p:cNvPr>
                <p:cNvSpPr/>
                <p:nvPr/>
              </p:nvSpPr>
              <p:spPr>
                <a:xfrm rot="-780000">
                  <a:off x="1816349" y="3857075"/>
                  <a:ext cx="14130" cy="21880"/>
                </a:xfrm>
                <a:custGeom>
                  <a:avLst/>
                  <a:gdLst>
                    <a:gd name="connsiteX0" fmla="*/ 9879 w 14130"/>
                    <a:gd name="connsiteY0" fmla="*/ 22520 h 21880"/>
                    <a:gd name="connsiteX1" fmla="*/ 10748 w 14130"/>
                    <a:gd name="connsiteY1" fmla="*/ 21753 h 21880"/>
                    <a:gd name="connsiteX2" fmla="*/ 11965 w 14130"/>
                    <a:gd name="connsiteY2" fmla="*/ 20661 h 21880"/>
                    <a:gd name="connsiteX3" fmla="*/ 11542 w 14130"/>
                    <a:gd name="connsiteY3" fmla="*/ 20438 h 21880"/>
                    <a:gd name="connsiteX4" fmla="*/ 9285 w 14130"/>
                    <a:gd name="connsiteY4" fmla="*/ 19249 h 21880"/>
                    <a:gd name="connsiteX5" fmla="*/ 7747 w 14130"/>
                    <a:gd name="connsiteY5" fmla="*/ 15927 h 21880"/>
                    <a:gd name="connsiteX6" fmla="*/ 11096 w 14130"/>
                    <a:gd name="connsiteY6" fmla="*/ 14863 h 21880"/>
                    <a:gd name="connsiteX7" fmla="*/ 11222 w 14130"/>
                    <a:gd name="connsiteY7" fmla="*/ 14960 h 21880"/>
                    <a:gd name="connsiteX8" fmla="*/ 14394 w 14130"/>
                    <a:gd name="connsiteY8" fmla="*/ 15481 h 21880"/>
                    <a:gd name="connsiteX9" fmla="*/ 12931 w 14130"/>
                    <a:gd name="connsiteY9" fmla="*/ 11490 h 21880"/>
                    <a:gd name="connsiteX10" fmla="*/ 10451 w 14130"/>
                    <a:gd name="connsiteY10" fmla="*/ 6555 h 21880"/>
                    <a:gd name="connsiteX11" fmla="*/ 10474 w 14130"/>
                    <a:gd name="connsiteY11" fmla="*/ 6332 h 21880"/>
                    <a:gd name="connsiteX12" fmla="*/ 10200 w 14130"/>
                    <a:gd name="connsiteY12" fmla="*/ 5812 h 21880"/>
                    <a:gd name="connsiteX13" fmla="*/ 8365 w 14130"/>
                    <a:gd name="connsiteY13" fmla="*/ 655 h 21880"/>
                    <a:gd name="connsiteX14" fmla="*/ 5114 w 14130"/>
                    <a:gd name="connsiteY14" fmla="*/ 2764 h 21880"/>
                    <a:gd name="connsiteX15" fmla="*/ 6043 w 14130"/>
                    <a:gd name="connsiteY15" fmla="*/ 6383 h 21880"/>
                    <a:gd name="connsiteX16" fmla="*/ 5945 w 14130"/>
                    <a:gd name="connsiteY16" fmla="*/ 7378 h 21880"/>
                    <a:gd name="connsiteX17" fmla="*/ 5625 w 14130"/>
                    <a:gd name="connsiteY17" fmla="*/ 8270 h 21880"/>
                    <a:gd name="connsiteX18" fmla="*/ 7436 w 14130"/>
                    <a:gd name="connsiteY18" fmla="*/ 9264 h 21880"/>
                    <a:gd name="connsiteX19" fmla="*/ 7851 w 14130"/>
                    <a:gd name="connsiteY19" fmla="*/ 11992 h 21880"/>
                    <a:gd name="connsiteX20" fmla="*/ 6972 w 14130"/>
                    <a:gd name="connsiteY20" fmla="*/ 12660 h 21880"/>
                    <a:gd name="connsiteX21" fmla="*/ 4445 w 14130"/>
                    <a:gd name="connsiteY21" fmla="*/ 13455 h 21880"/>
                    <a:gd name="connsiteX22" fmla="*/ 501 w 14130"/>
                    <a:gd name="connsiteY22" fmla="*/ 14747 h 21880"/>
                    <a:gd name="connsiteX23" fmla="*/ 376 w 14130"/>
                    <a:gd name="connsiteY23" fmla="*/ 15341 h 21880"/>
                    <a:gd name="connsiteX24" fmla="*/ 4343 w 14130"/>
                    <a:gd name="connsiteY24" fmla="*/ 18840 h 21880"/>
                    <a:gd name="connsiteX25" fmla="*/ 4807 w 14130"/>
                    <a:gd name="connsiteY25" fmla="*/ 17353 h 21880"/>
                    <a:gd name="connsiteX26" fmla="*/ 5824 w 14130"/>
                    <a:gd name="connsiteY26" fmla="*/ 16335 h 21880"/>
                    <a:gd name="connsiteX27" fmla="*/ 6071 w 14130"/>
                    <a:gd name="connsiteY27" fmla="*/ 19263 h 21880"/>
                    <a:gd name="connsiteX28" fmla="*/ 5606 w 14130"/>
                    <a:gd name="connsiteY28" fmla="*/ 19908 h 21880"/>
                    <a:gd name="connsiteX29" fmla="*/ 7464 w 14130"/>
                    <a:gd name="connsiteY29" fmla="*/ 21446 h 21880"/>
                    <a:gd name="connsiteX30" fmla="*/ 8481 w 14130"/>
                    <a:gd name="connsiteY30" fmla="*/ 22213 h 21880"/>
                    <a:gd name="connsiteX31" fmla="*/ 9879 w 14130"/>
                    <a:gd name="connsiteY31" fmla="*/ 22520 h 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130" h="21880">
                      <a:moveTo>
                        <a:pt x="9879" y="22520"/>
                      </a:moveTo>
                      <a:cubicBezTo>
                        <a:pt x="10129" y="22223"/>
                        <a:pt x="10422" y="21964"/>
                        <a:pt x="10748" y="21753"/>
                      </a:cubicBezTo>
                      <a:cubicBezTo>
                        <a:pt x="11232" y="21487"/>
                        <a:pt x="11648" y="21113"/>
                        <a:pt x="11965" y="20661"/>
                      </a:cubicBezTo>
                      <a:lnTo>
                        <a:pt x="11542" y="20438"/>
                      </a:lnTo>
                      <a:cubicBezTo>
                        <a:pt x="10767" y="20086"/>
                        <a:pt x="10013" y="19689"/>
                        <a:pt x="9285" y="19249"/>
                      </a:cubicBezTo>
                      <a:cubicBezTo>
                        <a:pt x="8092" y="18606"/>
                        <a:pt x="7466" y="17253"/>
                        <a:pt x="7747" y="15927"/>
                      </a:cubicBezTo>
                      <a:cubicBezTo>
                        <a:pt x="8439" y="14040"/>
                        <a:pt x="9559" y="13696"/>
                        <a:pt x="11096" y="14863"/>
                      </a:cubicBezTo>
                      <a:lnTo>
                        <a:pt x="11222" y="14960"/>
                      </a:lnTo>
                      <a:cubicBezTo>
                        <a:pt x="12908" y="16252"/>
                        <a:pt x="13897" y="16401"/>
                        <a:pt x="14394" y="15481"/>
                      </a:cubicBezTo>
                      <a:cubicBezTo>
                        <a:pt x="14768" y="13976"/>
                        <a:pt x="14188" y="12396"/>
                        <a:pt x="12931" y="11490"/>
                      </a:cubicBezTo>
                      <a:cubicBezTo>
                        <a:pt x="11338" y="10358"/>
                        <a:pt x="10409" y="8509"/>
                        <a:pt x="10451" y="6555"/>
                      </a:cubicBezTo>
                      <a:lnTo>
                        <a:pt x="10474" y="6332"/>
                      </a:lnTo>
                      <a:lnTo>
                        <a:pt x="10200" y="5812"/>
                      </a:lnTo>
                      <a:cubicBezTo>
                        <a:pt x="9508" y="4125"/>
                        <a:pt x="8909" y="2388"/>
                        <a:pt x="8365" y="655"/>
                      </a:cubicBezTo>
                      <a:cubicBezTo>
                        <a:pt x="7301" y="2615"/>
                        <a:pt x="6043" y="3382"/>
                        <a:pt x="5114" y="2764"/>
                      </a:cubicBezTo>
                      <a:cubicBezTo>
                        <a:pt x="5824" y="3831"/>
                        <a:pt x="6151" y="5107"/>
                        <a:pt x="6043" y="6383"/>
                      </a:cubicBezTo>
                      <a:cubicBezTo>
                        <a:pt x="6019" y="6732"/>
                        <a:pt x="5968" y="7052"/>
                        <a:pt x="5945" y="7378"/>
                      </a:cubicBezTo>
                      <a:cubicBezTo>
                        <a:pt x="5912" y="7696"/>
                        <a:pt x="5802" y="8003"/>
                        <a:pt x="5625" y="8270"/>
                      </a:cubicBezTo>
                      <a:cubicBezTo>
                        <a:pt x="6283" y="8490"/>
                        <a:pt x="6896" y="8827"/>
                        <a:pt x="7436" y="9264"/>
                      </a:cubicBezTo>
                      <a:cubicBezTo>
                        <a:pt x="8304" y="9903"/>
                        <a:pt x="8490" y="11124"/>
                        <a:pt x="7851" y="11992"/>
                      </a:cubicBezTo>
                      <a:cubicBezTo>
                        <a:pt x="7628" y="12295"/>
                        <a:pt x="7323" y="12527"/>
                        <a:pt x="6972" y="12660"/>
                      </a:cubicBezTo>
                      <a:cubicBezTo>
                        <a:pt x="6152" y="12992"/>
                        <a:pt x="5307" y="13257"/>
                        <a:pt x="4445" y="13455"/>
                      </a:cubicBezTo>
                      <a:lnTo>
                        <a:pt x="501" y="14747"/>
                      </a:lnTo>
                      <a:lnTo>
                        <a:pt x="376" y="15341"/>
                      </a:lnTo>
                      <a:cubicBezTo>
                        <a:pt x="1714" y="16484"/>
                        <a:pt x="3028" y="17664"/>
                        <a:pt x="4343" y="18840"/>
                      </a:cubicBezTo>
                      <a:cubicBezTo>
                        <a:pt x="4432" y="18326"/>
                        <a:pt x="4588" y="17826"/>
                        <a:pt x="4807" y="17353"/>
                      </a:cubicBezTo>
                      <a:cubicBezTo>
                        <a:pt x="5030" y="16888"/>
                        <a:pt x="5601" y="16312"/>
                        <a:pt x="5824" y="16335"/>
                      </a:cubicBezTo>
                      <a:cubicBezTo>
                        <a:pt x="6419" y="16387"/>
                        <a:pt x="6591" y="18296"/>
                        <a:pt x="6071" y="19263"/>
                      </a:cubicBezTo>
                      <a:cubicBezTo>
                        <a:pt x="5943" y="19496"/>
                        <a:pt x="5787" y="19713"/>
                        <a:pt x="5606" y="19908"/>
                      </a:cubicBezTo>
                      <a:cubicBezTo>
                        <a:pt x="6201" y="20429"/>
                        <a:pt x="6823" y="20949"/>
                        <a:pt x="7464" y="21446"/>
                      </a:cubicBezTo>
                      <a:cubicBezTo>
                        <a:pt x="7820" y="21678"/>
                        <a:pt x="8160" y="21934"/>
                        <a:pt x="8481" y="22213"/>
                      </a:cubicBezTo>
                      <a:cubicBezTo>
                        <a:pt x="8899" y="22470"/>
                        <a:pt x="9392" y="22578"/>
                        <a:pt x="9879" y="2252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1" name="Freeform 5440">
                  <a:extLst>
                    <a:ext uri="{FF2B5EF4-FFF2-40B4-BE49-F238E27FC236}">
                      <a16:creationId xmlns:a16="http://schemas.microsoft.com/office/drawing/2014/main" id="{B45BD927-2B62-92C7-07AB-BACDEEB9313D}"/>
                    </a:ext>
                  </a:extLst>
                </p:cNvPr>
                <p:cNvSpPr/>
                <p:nvPr/>
              </p:nvSpPr>
              <p:spPr>
                <a:xfrm rot="-780000">
                  <a:off x="1815632" y="3830794"/>
                  <a:ext cx="14900" cy="22127"/>
                </a:xfrm>
                <a:custGeom>
                  <a:avLst/>
                  <a:gdLst>
                    <a:gd name="connsiteX0" fmla="*/ 8722 w 14900"/>
                    <a:gd name="connsiteY0" fmla="*/ 1138 h 22127"/>
                    <a:gd name="connsiteX1" fmla="*/ 7134 w 14900"/>
                    <a:gd name="connsiteY1" fmla="*/ 2532 h 22127"/>
                    <a:gd name="connsiteX2" fmla="*/ 5694 w 14900"/>
                    <a:gd name="connsiteY2" fmla="*/ 4070 h 22127"/>
                    <a:gd name="connsiteX3" fmla="*/ 3372 w 14900"/>
                    <a:gd name="connsiteY3" fmla="*/ 3721 h 22127"/>
                    <a:gd name="connsiteX4" fmla="*/ 2875 w 14900"/>
                    <a:gd name="connsiteY4" fmla="*/ 3177 h 22127"/>
                    <a:gd name="connsiteX5" fmla="*/ 1709 w 14900"/>
                    <a:gd name="connsiteY5" fmla="*/ 673 h 22127"/>
                    <a:gd name="connsiteX6" fmla="*/ 840 w 14900"/>
                    <a:gd name="connsiteY6" fmla="*/ 650 h 22127"/>
                    <a:gd name="connsiteX7" fmla="*/ 376 w 14900"/>
                    <a:gd name="connsiteY7" fmla="*/ 2731 h 22127"/>
                    <a:gd name="connsiteX8" fmla="*/ 1964 w 14900"/>
                    <a:gd name="connsiteY8" fmla="*/ 3029 h 22127"/>
                    <a:gd name="connsiteX9" fmla="*/ 4222 w 14900"/>
                    <a:gd name="connsiteY9" fmla="*/ 6746 h 22127"/>
                    <a:gd name="connsiteX10" fmla="*/ 5188 w 14900"/>
                    <a:gd name="connsiteY10" fmla="*/ 9571 h 22127"/>
                    <a:gd name="connsiteX11" fmla="*/ 8040 w 14900"/>
                    <a:gd name="connsiteY11" fmla="*/ 8107 h 22127"/>
                    <a:gd name="connsiteX12" fmla="*/ 9675 w 14900"/>
                    <a:gd name="connsiteY12" fmla="*/ 7289 h 22127"/>
                    <a:gd name="connsiteX13" fmla="*/ 10269 w 14900"/>
                    <a:gd name="connsiteY13" fmla="*/ 9027 h 22127"/>
                    <a:gd name="connsiteX14" fmla="*/ 9921 w 14900"/>
                    <a:gd name="connsiteY14" fmla="*/ 13441 h 22127"/>
                    <a:gd name="connsiteX15" fmla="*/ 9721 w 14900"/>
                    <a:gd name="connsiteY15" fmla="*/ 14979 h 22127"/>
                    <a:gd name="connsiteX16" fmla="*/ 8109 w 14900"/>
                    <a:gd name="connsiteY16" fmla="*/ 16763 h 22127"/>
                    <a:gd name="connsiteX17" fmla="*/ 8086 w 14900"/>
                    <a:gd name="connsiteY17" fmla="*/ 16814 h 22127"/>
                    <a:gd name="connsiteX18" fmla="*/ 7789 w 14900"/>
                    <a:gd name="connsiteY18" fmla="*/ 16940 h 22127"/>
                    <a:gd name="connsiteX19" fmla="*/ 6251 w 14900"/>
                    <a:gd name="connsiteY19" fmla="*/ 16442 h 22127"/>
                    <a:gd name="connsiteX20" fmla="*/ 6200 w 14900"/>
                    <a:gd name="connsiteY20" fmla="*/ 16419 h 22127"/>
                    <a:gd name="connsiteX21" fmla="*/ 5480 w 14900"/>
                    <a:gd name="connsiteY21" fmla="*/ 15848 h 22127"/>
                    <a:gd name="connsiteX22" fmla="*/ 5406 w 14900"/>
                    <a:gd name="connsiteY22" fmla="*/ 15871 h 22127"/>
                    <a:gd name="connsiteX23" fmla="*/ 4477 w 14900"/>
                    <a:gd name="connsiteY23" fmla="*/ 17460 h 22127"/>
                    <a:gd name="connsiteX24" fmla="*/ 4105 w 14900"/>
                    <a:gd name="connsiteY24" fmla="*/ 19346 h 22127"/>
                    <a:gd name="connsiteX25" fmla="*/ 3934 w 14900"/>
                    <a:gd name="connsiteY25" fmla="*/ 20638 h 22127"/>
                    <a:gd name="connsiteX26" fmla="*/ 4282 w 14900"/>
                    <a:gd name="connsiteY26" fmla="*/ 21479 h 22127"/>
                    <a:gd name="connsiteX27" fmla="*/ 5271 w 14900"/>
                    <a:gd name="connsiteY27" fmla="*/ 20861 h 22127"/>
                    <a:gd name="connsiteX28" fmla="*/ 6089 w 14900"/>
                    <a:gd name="connsiteY28" fmla="*/ 20118 h 22127"/>
                    <a:gd name="connsiteX29" fmla="*/ 9805 w 14900"/>
                    <a:gd name="connsiteY29" fmla="*/ 21335 h 22127"/>
                    <a:gd name="connsiteX30" fmla="*/ 12085 w 14900"/>
                    <a:gd name="connsiteY30" fmla="*/ 22673 h 22127"/>
                    <a:gd name="connsiteX31" fmla="*/ 12183 w 14900"/>
                    <a:gd name="connsiteY31" fmla="*/ 21279 h 22127"/>
                    <a:gd name="connsiteX32" fmla="*/ 12647 w 14900"/>
                    <a:gd name="connsiteY32" fmla="*/ 16591 h 22127"/>
                    <a:gd name="connsiteX33" fmla="*/ 14282 w 14900"/>
                    <a:gd name="connsiteY33" fmla="*/ 12749 h 22127"/>
                    <a:gd name="connsiteX34" fmla="*/ 14528 w 14900"/>
                    <a:gd name="connsiteY34" fmla="*/ 10319 h 22127"/>
                    <a:gd name="connsiteX35" fmla="*/ 14213 w 14900"/>
                    <a:gd name="connsiteY35" fmla="*/ 8205 h 22127"/>
                    <a:gd name="connsiteX36" fmla="*/ 13493 w 14900"/>
                    <a:gd name="connsiteY36" fmla="*/ 7164 h 22127"/>
                    <a:gd name="connsiteX37" fmla="*/ 13790 w 14900"/>
                    <a:gd name="connsiteY37" fmla="*/ 3294 h 22127"/>
                    <a:gd name="connsiteX38" fmla="*/ 14482 w 14900"/>
                    <a:gd name="connsiteY38" fmla="*/ 2996 h 22127"/>
                    <a:gd name="connsiteX39" fmla="*/ 15276 w 14900"/>
                    <a:gd name="connsiteY39" fmla="*/ 2378 h 22127"/>
                    <a:gd name="connsiteX40" fmla="*/ 10292 w 14900"/>
                    <a:gd name="connsiteY40" fmla="*/ 1338 h 22127"/>
                    <a:gd name="connsiteX41" fmla="*/ 8722 w 14900"/>
                    <a:gd name="connsiteY41" fmla="*/ 1138 h 2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900" h="22127">
                      <a:moveTo>
                        <a:pt x="8722" y="1138"/>
                      </a:moveTo>
                      <a:cubicBezTo>
                        <a:pt x="7998" y="1316"/>
                        <a:pt x="7405" y="1836"/>
                        <a:pt x="7134" y="2532"/>
                      </a:cubicBezTo>
                      <a:cubicBezTo>
                        <a:pt x="6831" y="3185"/>
                        <a:pt x="6326" y="3725"/>
                        <a:pt x="5694" y="4070"/>
                      </a:cubicBezTo>
                      <a:cubicBezTo>
                        <a:pt x="4919" y="4425"/>
                        <a:pt x="4008" y="4288"/>
                        <a:pt x="3372" y="3721"/>
                      </a:cubicBezTo>
                      <a:cubicBezTo>
                        <a:pt x="3187" y="3558"/>
                        <a:pt x="3021" y="3375"/>
                        <a:pt x="2875" y="3177"/>
                      </a:cubicBezTo>
                      <a:cubicBezTo>
                        <a:pt x="2329" y="2425"/>
                        <a:pt x="1934" y="1575"/>
                        <a:pt x="1709" y="673"/>
                      </a:cubicBezTo>
                      <a:cubicBezTo>
                        <a:pt x="1411" y="673"/>
                        <a:pt x="1114" y="650"/>
                        <a:pt x="840" y="650"/>
                      </a:cubicBezTo>
                      <a:cubicBezTo>
                        <a:pt x="598" y="1321"/>
                        <a:pt x="442" y="2021"/>
                        <a:pt x="376" y="2731"/>
                      </a:cubicBezTo>
                      <a:cubicBezTo>
                        <a:pt x="924" y="2622"/>
                        <a:pt x="1493" y="2729"/>
                        <a:pt x="1964" y="3029"/>
                      </a:cubicBezTo>
                      <a:cubicBezTo>
                        <a:pt x="3201" y="3899"/>
                        <a:pt x="4020" y="5246"/>
                        <a:pt x="4222" y="6746"/>
                      </a:cubicBezTo>
                      <a:cubicBezTo>
                        <a:pt x="4496" y="7675"/>
                        <a:pt x="4839" y="8632"/>
                        <a:pt x="5188" y="9571"/>
                      </a:cubicBezTo>
                      <a:cubicBezTo>
                        <a:pt x="6235" y="9301"/>
                        <a:pt x="7209" y="8801"/>
                        <a:pt x="8040" y="8107"/>
                      </a:cubicBezTo>
                      <a:cubicBezTo>
                        <a:pt x="8527" y="7733"/>
                        <a:pt x="9082" y="7455"/>
                        <a:pt x="9675" y="7289"/>
                      </a:cubicBezTo>
                      <a:cubicBezTo>
                        <a:pt x="10566" y="7043"/>
                        <a:pt x="10789" y="7610"/>
                        <a:pt x="10269" y="9027"/>
                      </a:cubicBezTo>
                      <a:cubicBezTo>
                        <a:pt x="9618" y="10406"/>
                        <a:pt x="9494" y="11976"/>
                        <a:pt x="9921" y="13441"/>
                      </a:cubicBezTo>
                      <a:cubicBezTo>
                        <a:pt x="9998" y="13962"/>
                        <a:pt x="9928" y="14495"/>
                        <a:pt x="9721" y="14979"/>
                      </a:cubicBezTo>
                      <a:cubicBezTo>
                        <a:pt x="9359" y="15711"/>
                        <a:pt x="8801" y="16329"/>
                        <a:pt x="8109" y="16763"/>
                      </a:cubicBezTo>
                      <a:lnTo>
                        <a:pt x="8086" y="16814"/>
                      </a:lnTo>
                      <a:cubicBezTo>
                        <a:pt x="8015" y="16904"/>
                        <a:pt x="7903" y="16952"/>
                        <a:pt x="7789" y="16940"/>
                      </a:cubicBezTo>
                      <a:cubicBezTo>
                        <a:pt x="7225" y="17206"/>
                        <a:pt x="6552" y="16988"/>
                        <a:pt x="6251" y="16442"/>
                      </a:cubicBezTo>
                      <a:lnTo>
                        <a:pt x="6200" y="16419"/>
                      </a:lnTo>
                      <a:cubicBezTo>
                        <a:pt x="5922" y="16283"/>
                        <a:pt x="5676" y="16088"/>
                        <a:pt x="5480" y="15848"/>
                      </a:cubicBezTo>
                      <a:lnTo>
                        <a:pt x="5406" y="15871"/>
                      </a:lnTo>
                      <a:cubicBezTo>
                        <a:pt x="4974" y="16319"/>
                        <a:pt x="4656" y="16864"/>
                        <a:pt x="4477" y="17460"/>
                      </a:cubicBezTo>
                      <a:cubicBezTo>
                        <a:pt x="4301" y="18077"/>
                        <a:pt x="4177" y="18708"/>
                        <a:pt x="4105" y="19346"/>
                      </a:cubicBezTo>
                      <a:cubicBezTo>
                        <a:pt x="4074" y="19780"/>
                        <a:pt x="4017" y="20211"/>
                        <a:pt x="3934" y="20638"/>
                      </a:cubicBezTo>
                      <a:lnTo>
                        <a:pt x="4282" y="21479"/>
                      </a:lnTo>
                      <a:cubicBezTo>
                        <a:pt x="4622" y="21290"/>
                        <a:pt x="4952" y="21083"/>
                        <a:pt x="5271" y="20861"/>
                      </a:cubicBezTo>
                      <a:cubicBezTo>
                        <a:pt x="5569" y="20638"/>
                        <a:pt x="5792" y="20317"/>
                        <a:pt x="6089" y="20118"/>
                      </a:cubicBezTo>
                      <a:cubicBezTo>
                        <a:pt x="7603" y="19026"/>
                        <a:pt x="8198" y="19188"/>
                        <a:pt x="9805" y="21335"/>
                      </a:cubicBezTo>
                      <a:cubicBezTo>
                        <a:pt x="10497" y="22264"/>
                        <a:pt x="11170" y="23073"/>
                        <a:pt x="12085" y="22673"/>
                      </a:cubicBezTo>
                      <a:cubicBezTo>
                        <a:pt x="12657" y="22427"/>
                        <a:pt x="12703" y="22055"/>
                        <a:pt x="12183" y="21279"/>
                      </a:cubicBezTo>
                      <a:cubicBezTo>
                        <a:pt x="10297" y="18380"/>
                        <a:pt x="10348" y="17237"/>
                        <a:pt x="12647" y="16591"/>
                      </a:cubicBezTo>
                      <a:cubicBezTo>
                        <a:pt x="14310" y="16126"/>
                        <a:pt x="14756" y="14979"/>
                        <a:pt x="14282" y="12749"/>
                      </a:cubicBezTo>
                      <a:cubicBezTo>
                        <a:pt x="14133" y="11932"/>
                        <a:pt x="14218" y="11089"/>
                        <a:pt x="14528" y="10319"/>
                      </a:cubicBezTo>
                      <a:cubicBezTo>
                        <a:pt x="14905" y="9622"/>
                        <a:pt x="14776" y="8760"/>
                        <a:pt x="14213" y="8205"/>
                      </a:cubicBezTo>
                      <a:cubicBezTo>
                        <a:pt x="13950" y="7874"/>
                        <a:pt x="13710" y="7526"/>
                        <a:pt x="13493" y="7164"/>
                      </a:cubicBezTo>
                      <a:cubicBezTo>
                        <a:pt x="12099" y="4980"/>
                        <a:pt x="12155" y="4014"/>
                        <a:pt x="13790" y="3294"/>
                      </a:cubicBezTo>
                      <a:lnTo>
                        <a:pt x="14482" y="2996"/>
                      </a:lnTo>
                      <a:cubicBezTo>
                        <a:pt x="14798" y="2866"/>
                        <a:pt x="15072" y="2652"/>
                        <a:pt x="15276" y="2378"/>
                      </a:cubicBezTo>
                      <a:cubicBezTo>
                        <a:pt x="13641" y="1956"/>
                        <a:pt x="11955" y="1612"/>
                        <a:pt x="10292" y="1338"/>
                      </a:cubicBezTo>
                      <a:cubicBezTo>
                        <a:pt x="9763" y="1259"/>
                        <a:pt x="9243" y="1189"/>
                        <a:pt x="8722" y="11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2" name="Freeform 5441">
                  <a:extLst>
                    <a:ext uri="{FF2B5EF4-FFF2-40B4-BE49-F238E27FC236}">
                      <a16:creationId xmlns:a16="http://schemas.microsoft.com/office/drawing/2014/main" id="{6E2E2837-B55B-5A8F-E926-48D63DB98A89}"/>
                    </a:ext>
                  </a:extLst>
                </p:cNvPr>
                <p:cNvSpPr/>
                <p:nvPr/>
              </p:nvSpPr>
              <p:spPr>
                <a:xfrm rot="-780000">
                  <a:off x="1808617" y="3843787"/>
                  <a:ext cx="1593" cy="2429"/>
                </a:xfrm>
                <a:custGeom>
                  <a:avLst/>
                  <a:gdLst>
                    <a:gd name="connsiteX0" fmla="*/ 551 w 1593"/>
                    <a:gd name="connsiteY0" fmla="*/ 2065 h 2429"/>
                    <a:gd name="connsiteX1" fmla="*/ 751 w 1593"/>
                    <a:gd name="connsiteY1" fmla="*/ 3082 h 2429"/>
                    <a:gd name="connsiteX2" fmla="*/ 1968 w 1593"/>
                    <a:gd name="connsiteY2" fmla="*/ 2562 h 2429"/>
                    <a:gd name="connsiteX3" fmla="*/ 630 w 1593"/>
                    <a:gd name="connsiteY3" fmla="*/ 852 h 2429"/>
                    <a:gd name="connsiteX4" fmla="*/ 505 w 1593"/>
                    <a:gd name="connsiteY4" fmla="*/ 652 h 2429"/>
                    <a:gd name="connsiteX5" fmla="*/ 551 w 1593"/>
                    <a:gd name="connsiteY5" fmla="*/ 2065 h 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3" h="2429">
                      <a:moveTo>
                        <a:pt x="551" y="2065"/>
                      </a:moveTo>
                      <a:cubicBezTo>
                        <a:pt x="654" y="2396"/>
                        <a:pt x="721" y="2737"/>
                        <a:pt x="751" y="3082"/>
                      </a:cubicBezTo>
                      <a:cubicBezTo>
                        <a:pt x="1136" y="2863"/>
                        <a:pt x="1544" y="2688"/>
                        <a:pt x="1968" y="2562"/>
                      </a:cubicBezTo>
                      <a:cubicBezTo>
                        <a:pt x="1431" y="2069"/>
                        <a:pt x="979" y="1492"/>
                        <a:pt x="630" y="852"/>
                      </a:cubicBezTo>
                      <a:lnTo>
                        <a:pt x="505" y="652"/>
                      </a:lnTo>
                      <a:cubicBezTo>
                        <a:pt x="301" y="1001"/>
                        <a:pt x="352" y="1345"/>
                        <a:pt x="551" y="206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3" name="Freeform 5442">
                  <a:extLst>
                    <a:ext uri="{FF2B5EF4-FFF2-40B4-BE49-F238E27FC236}">
                      <a16:creationId xmlns:a16="http://schemas.microsoft.com/office/drawing/2014/main" id="{E1C55543-72D7-F803-1033-4F5E7B277985}"/>
                    </a:ext>
                  </a:extLst>
                </p:cNvPr>
                <p:cNvSpPr/>
                <p:nvPr/>
              </p:nvSpPr>
              <p:spPr>
                <a:xfrm rot="-780000">
                  <a:off x="1800658" y="3872530"/>
                  <a:ext cx="8476" cy="10760"/>
                </a:xfrm>
                <a:custGeom>
                  <a:avLst/>
                  <a:gdLst>
                    <a:gd name="connsiteX0" fmla="*/ 373 w 8476"/>
                    <a:gd name="connsiteY0" fmla="*/ 1670 h 10760"/>
                    <a:gd name="connsiteX1" fmla="*/ 1214 w 8476"/>
                    <a:gd name="connsiteY1" fmla="*/ 2813 h 10760"/>
                    <a:gd name="connsiteX2" fmla="*/ 4637 w 8476"/>
                    <a:gd name="connsiteY2" fmla="*/ 10326 h 10760"/>
                    <a:gd name="connsiteX3" fmla="*/ 5255 w 8476"/>
                    <a:gd name="connsiteY3" fmla="*/ 11418 h 10760"/>
                    <a:gd name="connsiteX4" fmla="*/ 5850 w 8476"/>
                    <a:gd name="connsiteY4" fmla="*/ 11023 h 10760"/>
                    <a:gd name="connsiteX5" fmla="*/ 8850 w 8476"/>
                    <a:gd name="connsiteY5" fmla="*/ 7306 h 10760"/>
                    <a:gd name="connsiteX6" fmla="*/ 6295 w 8476"/>
                    <a:gd name="connsiteY6" fmla="*/ 3487 h 10760"/>
                    <a:gd name="connsiteX7" fmla="*/ 3941 w 8476"/>
                    <a:gd name="connsiteY7" fmla="*/ 1006 h 10760"/>
                    <a:gd name="connsiteX8" fmla="*/ 2603 w 8476"/>
                    <a:gd name="connsiteY8" fmla="*/ 657 h 10760"/>
                    <a:gd name="connsiteX9" fmla="*/ 2357 w 8476"/>
                    <a:gd name="connsiteY9" fmla="*/ 857 h 10760"/>
                    <a:gd name="connsiteX10" fmla="*/ 373 w 8476"/>
                    <a:gd name="connsiteY10" fmla="*/ 1670 h 10760"/>
                    <a:gd name="connsiteX11" fmla="*/ 2854 w 8476"/>
                    <a:gd name="connsiteY11" fmla="*/ 4123 h 10760"/>
                    <a:gd name="connsiteX12" fmla="*/ 4888 w 8476"/>
                    <a:gd name="connsiteY12" fmla="*/ 4323 h 10760"/>
                    <a:gd name="connsiteX13" fmla="*/ 4716 w 8476"/>
                    <a:gd name="connsiteY13" fmla="*/ 5638 h 10760"/>
                    <a:gd name="connsiteX14" fmla="*/ 3030 w 8476"/>
                    <a:gd name="connsiteY14" fmla="*/ 4709 h 10760"/>
                    <a:gd name="connsiteX15" fmla="*/ 2854 w 8476"/>
                    <a:gd name="connsiteY15" fmla="*/ 4128 h 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6" h="10760">
                      <a:moveTo>
                        <a:pt x="373" y="1670"/>
                      </a:moveTo>
                      <a:cubicBezTo>
                        <a:pt x="703" y="2013"/>
                        <a:pt x="985" y="2397"/>
                        <a:pt x="1214" y="2813"/>
                      </a:cubicBezTo>
                      <a:cubicBezTo>
                        <a:pt x="2724" y="5132"/>
                        <a:pt x="3878" y="7665"/>
                        <a:pt x="4637" y="10326"/>
                      </a:cubicBezTo>
                      <a:cubicBezTo>
                        <a:pt x="4686" y="10759"/>
                        <a:pt x="4909" y="11153"/>
                        <a:pt x="5255" y="11418"/>
                      </a:cubicBezTo>
                      <a:lnTo>
                        <a:pt x="5850" y="11023"/>
                      </a:lnTo>
                      <a:cubicBezTo>
                        <a:pt x="7958" y="9783"/>
                        <a:pt x="8850" y="8839"/>
                        <a:pt x="8850" y="7306"/>
                      </a:cubicBezTo>
                      <a:cubicBezTo>
                        <a:pt x="7692" y="6267"/>
                        <a:pt x="6814" y="4954"/>
                        <a:pt x="6295" y="3487"/>
                      </a:cubicBezTo>
                      <a:cubicBezTo>
                        <a:pt x="5948" y="2333"/>
                        <a:pt x="5074" y="1413"/>
                        <a:pt x="3941" y="1006"/>
                      </a:cubicBezTo>
                      <a:cubicBezTo>
                        <a:pt x="3501" y="867"/>
                        <a:pt x="3055" y="750"/>
                        <a:pt x="2603" y="657"/>
                      </a:cubicBezTo>
                      <a:lnTo>
                        <a:pt x="2357" y="857"/>
                      </a:lnTo>
                      <a:cubicBezTo>
                        <a:pt x="1775" y="1292"/>
                        <a:pt x="1093" y="1571"/>
                        <a:pt x="373" y="1670"/>
                      </a:cubicBezTo>
                      <a:close/>
                      <a:moveTo>
                        <a:pt x="2854" y="4123"/>
                      </a:moveTo>
                      <a:cubicBezTo>
                        <a:pt x="3536" y="4136"/>
                        <a:pt x="4216" y="4202"/>
                        <a:pt x="4888" y="4323"/>
                      </a:cubicBezTo>
                      <a:cubicBezTo>
                        <a:pt x="6426" y="5717"/>
                        <a:pt x="6351" y="6330"/>
                        <a:pt x="4716" y="5638"/>
                      </a:cubicBezTo>
                      <a:cubicBezTo>
                        <a:pt x="4135" y="5365"/>
                        <a:pt x="3572" y="5055"/>
                        <a:pt x="3030" y="4709"/>
                      </a:cubicBezTo>
                      <a:cubicBezTo>
                        <a:pt x="2951" y="4523"/>
                        <a:pt x="2640" y="4151"/>
                        <a:pt x="2854" y="412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4" name="Freeform 5443">
                  <a:extLst>
                    <a:ext uri="{FF2B5EF4-FFF2-40B4-BE49-F238E27FC236}">
                      <a16:creationId xmlns:a16="http://schemas.microsoft.com/office/drawing/2014/main" id="{D02FBBCA-0145-E2A8-2EF9-3F17761B43FC}"/>
                    </a:ext>
                  </a:extLst>
                </p:cNvPr>
                <p:cNvSpPr/>
                <p:nvPr/>
              </p:nvSpPr>
              <p:spPr>
                <a:xfrm rot="-780000">
                  <a:off x="1773686" y="3872505"/>
                  <a:ext cx="6213" cy="9245"/>
                </a:xfrm>
                <a:custGeom>
                  <a:avLst/>
                  <a:gdLst>
                    <a:gd name="connsiteX0" fmla="*/ 4777 w 6213"/>
                    <a:gd name="connsiteY0" fmla="*/ 7873 h 9245"/>
                    <a:gd name="connsiteX1" fmla="*/ 6365 w 6213"/>
                    <a:gd name="connsiteY1" fmla="*/ 4774 h 9245"/>
                    <a:gd name="connsiteX2" fmla="*/ 5622 w 6213"/>
                    <a:gd name="connsiteY2" fmla="*/ 658 h 9245"/>
                    <a:gd name="connsiteX3" fmla="*/ 4307 w 6213"/>
                    <a:gd name="connsiteY3" fmla="*/ 2293 h 9245"/>
                    <a:gd name="connsiteX4" fmla="*/ 1358 w 6213"/>
                    <a:gd name="connsiteY4" fmla="*/ 5369 h 9245"/>
                    <a:gd name="connsiteX5" fmla="*/ 666 w 6213"/>
                    <a:gd name="connsiteY5" fmla="*/ 5764 h 9245"/>
                    <a:gd name="connsiteX6" fmla="*/ 369 w 6213"/>
                    <a:gd name="connsiteY6" fmla="*/ 6228 h 9245"/>
                    <a:gd name="connsiteX7" fmla="*/ 1558 w 6213"/>
                    <a:gd name="connsiteY7" fmla="*/ 7622 h 9245"/>
                    <a:gd name="connsiteX8" fmla="*/ 3044 w 6213"/>
                    <a:gd name="connsiteY8" fmla="*/ 9904 h 9245"/>
                    <a:gd name="connsiteX9" fmla="*/ 3067 w 6213"/>
                    <a:gd name="connsiteY9" fmla="*/ 9657 h 9245"/>
                    <a:gd name="connsiteX10" fmla="*/ 4777 w 6213"/>
                    <a:gd name="connsiteY10" fmla="*/ 7873 h 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3" h="9245">
                      <a:moveTo>
                        <a:pt x="4777" y="7873"/>
                      </a:moveTo>
                      <a:cubicBezTo>
                        <a:pt x="6588" y="7799"/>
                        <a:pt x="6857" y="6944"/>
                        <a:pt x="6365" y="4774"/>
                      </a:cubicBezTo>
                      <a:cubicBezTo>
                        <a:pt x="6068" y="3380"/>
                        <a:pt x="5794" y="2024"/>
                        <a:pt x="5622" y="658"/>
                      </a:cubicBezTo>
                      <a:cubicBezTo>
                        <a:pt x="5199" y="1698"/>
                        <a:pt x="4753" y="2196"/>
                        <a:pt x="4307" y="2293"/>
                      </a:cubicBezTo>
                      <a:cubicBezTo>
                        <a:pt x="3855" y="3721"/>
                        <a:pt x="2765" y="4857"/>
                        <a:pt x="1358" y="5369"/>
                      </a:cubicBezTo>
                      <a:cubicBezTo>
                        <a:pt x="1114" y="5476"/>
                        <a:pt x="882" y="5609"/>
                        <a:pt x="666" y="5764"/>
                      </a:cubicBezTo>
                      <a:lnTo>
                        <a:pt x="369" y="6228"/>
                      </a:lnTo>
                      <a:cubicBezTo>
                        <a:pt x="736" y="6717"/>
                        <a:pt x="1133" y="7183"/>
                        <a:pt x="1558" y="7622"/>
                      </a:cubicBezTo>
                      <a:cubicBezTo>
                        <a:pt x="2236" y="8247"/>
                        <a:pt x="2746" y="9031"/>
                        <a:pt x="3044" y="9904"/>
                      </a:cubicBezTo>
                      <a:lnTo>
                        <a:pt x="3067" y="9657"/>
                      </a:lnTo>
                      <a:cubicBezTo>
                        <a:pt x="3090" y="8370"/>
                        <a:pt x="3685" y="7896"/>
                        <a:pt x="4777" y="78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5" name="Freeform 5444">
                  <a:extLst>
                    <a:ext uri="{FF2B5EF4-FFF2-40B4-BE49-F238E27FC236}">
                      <a16:creationId xmlns:a16="http://schemas.microsoft.com/office/drawing/2014/main" id="{95C557C2-A6DE-E68E-89D8-8F4FFBE2228B}"/>
                    </a:ext>
                  </a:extLst>
                </p:cNvPr>
                <p:cNvSpPr/>
                <p:nvPr/>
              </p:nvSpPr>
              <p:spPr>
                <a:xfrm rot="-780000">
                  <a:off x="1776340" y="3869928"/>
                  <a:ext cx="989" cy="1435"/>
                </a:xfrm>
                <a:custGeom>
                  <a:avLst/>
                  <a:gdLst>
                    <a:gd name="connsiteX0" fmla="*/ 1358 w 989"/>
                    <a:gd name="connsiteY0" fmla="*/ 1749 h 1435"/>
                    <a:gd name="connsiteX1" fmla="*/ 1335 w 989"/>
                    <a:gd name="connsiteY1" fmla="*/ 1475 h 1435"/>
                    <a:gd name="connsiteX2" fmla="*/ 369 w 989"/>
                    <a:gd name="connsiteY2" fmla="*/ 657 h 1435"/>
                    <a:gd name="connsiteX3" fmla="*/ 569 w 989"/>
                    <a:gd name="connsiteY3" fmla="*/ 1921 h 1435"/>
                    <a:gd name="connsiteX4" fmla="*/ 569 w 989"/>
                    <a:gd name="connsiteY4" fmla="*/ 2093 h 1435"/>
                    <a:gd name="connsiteX5" fmla="*/ 940 w 989"/>
                    <a:gd name="connsiteY5" fmla="*/ 1819 h 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 h="1435">
                      <a:moveTo>
                        <a:pt x="1358" y="1749"/>
                      </a:moveTo>
                      <a:lnTo>
                        <a:pt x="1335" y="1475"/>
                      </a:lnTo>
                      <a:lnTo>
                        <a:pt x="369" y="657"/>
                      </a:lnTo>
                      <a:cubicBezTo>
                        <a:pt x="476" y="1071"/>
                        <a:pt x="542" y="1494"/>
                        <a:pt x="569" y="1921"/>
                      </a:cubicBezTo>
                      <a:lnTo>
                        <a:pt x="569" y="2093"/>
                      </a:lnTo>
                      <a:cubicBezTo>
                        <a:pt x="666" y="1971"/>
                        <a:pt x="795" y="1876"/>
                        <a:pt x="940" y="18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6" name="Freeform 5445">
                  <a:extLst>
                    <a:ext uri="{FF2B5EF4-FFF2-40B4-BE49-F238E27FC236}">
                      <a16:creationId xmlns:a16="http://schemas.microsoft.com/office/drawing/2014/main" id="{AB5C98AE-6EF6-DD3D-679A-7B465BA12A07}"/>
                    </a:ext>
                  </a:extLst>
                </p:cNvPr>
                <p:cNvSpPr/>
                <p:nvPr/>
              </p:nvSpPr>
              <p:spPr>
                <a:xfrm rot="-780000">
                  <a:off x="1774836" y="3866580"/>
                  <a:ext cx="1806" cy="2476"/>
                </a:xfrm>
                <a:custGeom>
                  <a:avLst/>
                  <a:gdLst>
                    <a:gd name="connsiteX0" fmla="*/ 1511 w 1806"/>
                    <a:gd name="connsiteY0" fmla="*/ 657 h 2476"/>
                    <a:gd name="connsiteX1" fmla="*/ 369 w 1806"/>
                    <a:gd name="connsiteY1" fmla="*/ 2120 h 2476"/>
                    <a:gd name="connsiteX2" fmla="*/ 1135 w 1806"/>
                    <a:gd name="connsiteY2" fmla="*/ 2515 h 2476"/>
                    <a:gd name="connsiteX3" fmla="*/ 2101 w 1806"/>
                    <a:gd name="connsiteY3" fmla="*/ 3133 h 2476"/>
                    <a:gd name="connsiteX4" fmla="*/ 2176 w 1806"/>
                    <a:gd name="connsiteY4" fmla="*/ 1172 h 2476"/>
                    <a:gd name="connsiteX5" fmla="*/ 1660 w 1806"/>
                    <a:gd name="connsiteY5" fmla="*/ 801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6" h="2476">
                      <a:moveTo>
                        <a:pt x="1511" y="657"/>
                      </a:moveTo>
                      <a:cubicBezTo>
                        <a:pt x="1117" y="1121"/>
                        <a:pt x="745" y="1623"/>
                        <a:pt x="369" y="2120"/>
                      </a:cubicBezTo>
                      <a:lnTo>
                        <a:pt x="1135" y="2515"/>
                      </a:lnTo>
                      <a:cubicBezTo>
                        <a:pt x="1481" y="2682"/>
                        <a:pt x="1805" y="2890"/>
                        <a:pt x="2101" y="3133"/>
                      </a:cubicBezTo>
                      <a:cubicBezTo>
                        <a:pt x="2101" y="2464"/>
                        <a:pt x="2124" y="1795"/>
                        <a:pt x="2176" y="1172"/>
                      </a:cubicBezTo>
                      <a:lnTo>
                        <a:pt x="1660" y="801"/>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7" name="Freeform 5446">
                  <a:extLst>
                    <a:ext uri="{FF2B5EF4-FFF2-40B4-BE49-F238E27FC236}">
                      <a16:creationId xmlns:a16="http://schemas.microsoft.com/office/drawing/2014/main" id="{63A95343-EF7D-34C3-8A40-450A16FF9425}"/>
                    </a:ext>
                  </a:extLst>
                </p:cNvPr>
                <p:cNvSpPr/>
                <p:nvPr/>
              </p:nvSpPr>
              <p:spPr>
                <a:xfrm rot="-780000">
                  <a:off x="1773857" y="3886405"/>
                  <a:ext cx="5081" cy="2676"/>
                </a:xfrm>
                <a:custGeom>
                  <a:avLst/>
                  <a:gdLst>
                    <a:gd name="connsiteX0" fmla="*/ 4308 w 5081"/>
                    <a:gd name="connsiteY0" fmla="*/ 1278 h 2676"/>
                    <a:gd name="connsiteX1" fmla="*/ 3541 w 5081"/>
                    <a:gd name="connsiteY1" fmla="*/ 660 h 2676"/>
                    <a:gd name="connsiteX2" fmla="*/ 2375 w 5081"/>
                    <a:gd name="connsiteY2" fmla="*/ 832 h 2676"/>
                    <a:gd name="connsiteX3" fmla="*/ 2055 w 5081"/>
                    <a:gd name="connsiteY3" fmla="*/ 906 h 2676"/>
                    <a:gd name="connsiteX4" fmla="*/ 369 w 5081"/>
                    <a:gd name="connsiteY4" fmla="*/ 2170 h 2676"/>
                    <a:gd name="connsiteX5" fmla="*/ 2872 w 5081"/>
                    <a:gd name="connsiteY5" fmla="*/ 3336 h 2676"/>
                    <a:gd name="connsiteX6" fmla="*/ 5102 w 5081"/>
                    <a:gd name="connsiteY6" fmla="*/ 2593 h 2676"/>
                    <a:gd name="connsiteX7" fmla="*/ 5450 w 5081"/>
                    <a:gd name="connsiteY7" fmla="*/ 2467 h 2676"/>
                    <a:gd name="connsiteX8" fmla="*/ 5176 w 5081"/>
                    <a:gd name="connsiteY8" fmla="*/ 1176 h 2676"/>
                    <a:gd name="connsiteX9" fmla="*/ 4308 w 5081"/>
                    <a:gd name="connsiteY9" fmla="*/ 1278 h 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1" h="2676">
                      <a:moveTo>
                        <a:pt x="4308" y="1278"/>
                      </a:moveTo>
                      <a:cubicBezTo>
                        <a:pt x="4003" y="1142"/>
                        <a:pt x="3739" y="929"/>
                        <a:pt x="3541" y="660"/>
                      </a:cubicBezTo>
                      <a:cubicBezTo>
                        <a:pt x="3166" y="787"/>
                        <a:pt x="2771" y="845"/>
                        <a:pt x="2375" y="832"/>
                      </a:cubicBezTo>
                      <a:lnTo>
                        <a:pt x="2055" y="906"/>
                      </a:lnTo>
                      <a:lnTo>
                        <a:pt x="369" y="2170"/>
                      </a:lnTo>
                      <a:cubicBezTo>
                        <a:pt x="1127" y="2705"/>
                        <a:pt x="1975" y="3100"/>
                        <a:pt x="2872" y="3336"/>
                      </a:cubicBezTo>
                      <a:cubicBezTo>
                        <a:pt x="3653" y="3221"/>
                        <a:pt x="4408" y="2969"/>
                        <a:pt x="5102" y="2593"/>
                      </a:cubicBezTo>
                      <a:lnTo>
                        <a:pt x="5450" y="2467"/>
                      </a:lnTo>
                      <a:cubicBezTo>
                        <a:pt x="5353" y="2045"/>
                        <a:pt x="5250" y="1599"/>
                        <a:pt x="5176" y="1176"/>
                      </a:cubicBezTo>
                      <a:cubicBezTo>
                        <a:pt x="4905" y="1302"/>
                        <a:pt x="4601" y="1338"/>
                        <a:pt x="4308" y="12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8" name="Freeform 5447">
                  <a:extLst>
                    <a:ext uri="{FF2B5EF4-FFF2-40B4-BE49-F238E27FC236}">
                      <a16:creationId xmlns:a16="http://schemas.microsoft.com/office/drawing/2014/main" id="{B11B9CF1-2F13-5AFE-1E7C-F888B1CFA12E}"/>
                    </a:ext>
                  </a:extLst>
                </p:cNvPr>
                <p:cNvSpPr/>
                <p:nvPr/>
              </p:nvSpPr>
              <p:spPr>
                <a:xfrm rot="-780000">
                  <a:off x="1797408" y="3861396"/>
                  <a:ext cx="2080" cy="1663"/>
                </a:xfrm>
                <a:custGeom>
                  <a:avLst/>
                  <a:gdLst>
                    <a:gd name="connsiteX0" fmla="*/ 995 w 2080"/>
                    <a:gd name="connsiteY0" fmla="*/ 1501 h 1663"/>
                    <a:gd name="connsiteX1" fmla="*/ 647 w 2080"/>
                    <a:gd name="connsiteY1" fmla="*/ 1627 h 1663"/>
                    <a:gd name="connsiteX2" fmla="*/ 373 w 2080"/>
                    <a:gd name="connsiteY2" fmla="*/ 2319 h 1663"/>
                    <a:gd name="connsiteX3" fmla="*/ 2454 w 2080"/>
                    <a:gd name="connsiteY3" fmla="*/ 656 h 1663"/>
                    <a:gd name="connsiteX4" fmla="*/ 995 w 2080"/>
                    <a:gd name="connsiteY4" fmla="*/ 1501 h 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 h="1663">
                      <a:moveTo>
                        <a:pt x="995" y="1501"/>
                      </a:moveTo>
                      <a:lnTo>
                        <a:pt x="647" y="1627"/>
                      </a:lnTo>
                      <a:lnTo>
                        <a:pt x="373" y="2319"/>
                      </a:lnTo>
                      <a:cubicBezTo>
                        <a:pt x="1190" y="2268"/>
                        <a:pt x="1859" y="1747"/>
                        <a:pt x="2454" y="656"/>
                      </a:cubicBezTo>
                      <a:cubicBezTo>
                        <a:pt x="1916" y="839"/>
                        <a:pt x="1421" y="1126"/>
                        <a:pt x="995" y="150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49" name="Freeform 5448">
                  <a:extLst>
                    <a:ext uri="{FF2B5EF4-FFF2-40B4-BE49-F238E27FC236}">
                      <a16:creationId xmlns:a16="http://schemas.microsoft.com/office/drawing/2014/main" id="{45C3A89F-5EBE-4A34-D494-567ECB7DC68A}"/>
                    </a:ext>
                  </a:extLst>
                </p:cNvPr>
                <p:cNvSpPr/>
                <p:nvPr/>
              </p:nvSpPr>
              <p:spPr>
                <a:xfrm rot="-780000">
                  <a:off x="1776091" y="3865265"/>
                  <a:ext cx="297" cy="497"/>
                </a:xfrm>
                <a:custGeom>
                  <a:avLst/>
                  <a:gdLst>
                    <a:gd name="connsiteX0" fmla="*/ 643 w 297"/>
                    <a:gd name="connsiteY0" fmla="*/ 656 h 497"/>
                    <a:gd name="connsiteX1" fmla="*/ 369 w 297"/>
                    <a:gd name="connsiteY1" fmla="*/ 1005 h 497"/>
                    <a:gd name="connsiteX2" fmla="*/ 592 w 297"/>
                    <a:gd name="connsiteY2" fmla="*/ 1154 h 497"/>
                    <a:gd name="connsiteX3" fmla="*/ 666 w 297"/>
                    <a:gd name="connsiteY3" fmla="*/ 689 h 497"/>
                  </a:gdLst>
                  <a:ahLst/>
                  <a:cxnLst>
                    <a:cxn ang="0">
                      <a:pos x="connsiteX0" y="connsiteY0"/>
                    </a:cxn>
                    <a:cxn ang="0">
                      <a:pos x="connsiteX1" y="connsiteY1"/>
                    </a:cxn>
                    <a:cxn ang="0">
                      <a:pos x="connsiteX2" y="connsiteY2"/>
                    </a:cxn>
                    <a:cxn ang="0">
                      <a:pos x="connsiteX3" y="connsiteY3"/>
                    </a:cxn>
                  </a:cxnLst>
                  <a:rect l="l" t="t" r="r" b="b"/>
                  <a:pathLst>
                    <a:path w="297" h="497">
                      <a:moveTo>
                        <a:pt x="643" y="656"/>
                      </a:moveTo>
                      <a:lnTo>
                        <a:pt x="369" y="1005"/>
                      </a:lnTo>
                      <a:lnTo>
                        <a:pt x="592" y="1154"/>
                      </a:lnTo>
                      <a:lnTo>
                        <a:pt x="666" y="68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0" name="Freeform 5449">
                  <a:extLst>
                    <a:ext uri="{FF2B5EF4-FFF2-40B4-BE49-F238E27FC236}">
                      <a16:creationId xmlns:a16="http://schemas.microsoft.com/office/drawing/2014/main" id="{A6617177-6B1E-4A61-A4FF-21635A916C7F}"/>
                    </a:ext>
                  </a:extLst>
                </p:cNvPr>
                <p:cNvSpPr/>
                <p:nvPr/>
              </p:nvSpPr>
              <p:spPr>
                <a:xfrm rot="-780000">
                  <a:off x="1813967" y="3844433"/>
                  <a:ext cx="1189" cy="571"/>
                </a:xfrm>
                <a:custGeom>
                  <a:avLst/>
                  <a:gdLst>
                    <a:gd name="connsiteX0" fmla="*/ 1416 w 1189"/>
                    <a:gd name="connsiteY0" fmla="*/ 1224 h 571"/>
                    <a:gd name="connsiteX1" fmla="*/ 1467 w 1189"/>
                    <a:gd name="connsiteY1" fmla="*/ 1024 h 571"/>
                    <a:gd name="connsiteX2" fmla="*/ 1565 w 1189"/>
                    <a:gd name="connsiteY2" fmla="*/ 652 h 571"/>
                    <a:gd name="connsiteX3" fmla="*/ 375 w 1189"/>
                    <a:gd name="connsiteY3" fmla="*/ 852 h 571"/>
                    <a:gd name="connsiteX4" fmla="*/ 1416 w 1189"/>
                    <a:gd name="connsiteY4" fmla="*/ 1224 h 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 h="571">
                      <a:moveTo>
                        <a:pt x="1416" y="1224"/>
                      </a:moveTo>
                      <a:lnTo>
                        <a:pt x="1467" y="1024"/>
                      </a:lnTo>
                      <a:lnTo>
                        <a:pt x="1565" y="652"/>
                      </a:lnTo>
                      <a:cubicBezTo>
                        <a:pt x="1160" y="658"/>
                        <a:pt x="759" y="726"/>
                        <a:pt x="375" y="852"/>
                      </a:cubicBezTo>
                      <a:cubicBezTo>
                        <a:pt x="730" y="954"/>
                        <a:pt x="1077" y="1078"/>
                        <a:pt x="1416" y="12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1" name="Freeform 5450">
                  <a:extLst>
                    <a:ext uri="{FF2B5EF4-FFF2-40B4-BE49-F238E27FC236}">
                      <a16:creationId xmlns:a16="http://schemas.microsoft.com/office/drawing/2014/main" id="{9F405414-04E5-5F11-C504-C3DEEB66705D}"/>
                    </a:ext>
                  </a:extLst>
                </p:cNvPr>
                <p:cNvSpPr/>
                <p:nvPr/>
              </p:nvSpPr>
              <p:spPr>
                <a:xfrm rot="-780000">
                  <a:off x="1780562" y="3861078"/>
                  <a:ext cx="2318" cy="4636"/>
                </a:xfrm>
                <a:custGeom>
                  <a:avLst/>
                  <a:gdLst>
                    <a:gd name="connsiteX0" fmla="*/ 370 w 2318"/>
                    <a:gd name="connsiteY0" fmla="*/ 2119 h 4636"/>
                    <a:gd name="connsiteX1" fmla="*/ 393 w 2318"/>
                    <a:gd name="connsiteY1" fmla="*/ 2142 h 4636"/>
                    <a:gd name="connsiteX2" fmla="*/ 1731 w 2318"/>
                    <a:gd name="connsiteY2" fmla="*/ 5293 h 4636"/>
                    <a:gd name="connsiteX3" fmla="*/ 1039 w 2318"/>
                    <a:gd name="connsiteY3" fmla="*/ 730 h 4636"/>
                    <a:gd name="connsiteX4" fmla="*/ 964 w 2318"/>
                    <a:gd name="connsiteY4" fmla="*/ 656 h 4636"/>
                    <a:gd name="connsiteX5" fmla="*/ 370 w 2318"/>
                    <a:gd name="connsiteY5" fmla="*/ 2119 h 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8" h="4636">
                      <a:moveTo>
                        <a:pt x="370" y="2119"/>
                      </a:moveTo>
                      <a:lnTo>
                        <a:pt x="393" y="2142"/>
                      </a:lnTo>
                      <a:cubicBezTo>
                        <a:pt x="890" y="3183"/>
                        <a:pt x="1322" y="4224"/>
                        <a:pt x="1731" y="5293"/>
                      </a:cubicBezTo>
                      <a:cubicBezTo>
                        <a:pt x="3194" y="3555"/>
                        <a:pt x="2994" y="2417"/>
                        <a:pt x="1039" y="730"/>
                      </a:cubicBezTo>
                      <a:lnTo>
                        <a:pt x="964" y="656"/>
                      </a:lnTo>
                      <a:cubicBezTo>
                        <a:pt x="809" y="1160"/>
                        <a:pt x="611" y="1650"/>
                        <a:pt x="370" y="21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2" name="Freeform 5451">
                  <a:extLst>
                    <a:ext uri="{FF2B5EF4-FFF2-40B4-BE49-F238E27FC236}">
                      <a16:creationId xmlns:a16="http://schemas.microsoft.com/office/drawing/2014/main" id="{E378F0B1-3C82-BBA6-9D6F-123AC0D5508A}"/>
                    </a:ext>
                  </a:extLst>
                </p:cNvPr>
                <p:cNvSpPr/>
                <p:nvPr/>
              </p:nvSpPr>
              <p:spPr>
                <a:xfrm rot="-780000">
                  <a:off x="1797098" y="3842917"/>
                  <a:ext cx="12314" cy="19983"/>
                </a:xfrm>
                <a:custGeom>
                  <a:avLst/>
                  <a:gdLst>
                    <a:gd name="connsiteX0" fmla="*/ 9574 w 12314"/>
                    <a:gd name="connsiteY0" fmla="*/ 12430 h 19983"/>
                    <a:gd name="connsiteX1" fmla="*/ 10038 w 12314"/>
                    <a:gd name="connsiteY1" fmla="*/ 8560 h 19983"/>
                    <a:gd name="connsiteX2" fmla="*/ 11432 w 12314"/>
                    <a:gd name="connsiteY2" fmla="*/ 6404 h 19983"/>
                    <a:gd name="connsiteX3" fmla="*/ 12649 w 12314"/>
                    <a:gd name="connsiteY3" fmla="*/ 1818 h 19983"/>
                    <a:gd name="connsiteX4" fmla="*/ 12598 w 12314"/>
                    <a:gd name="connsiteY4" fmla="*/ 1173 h 19983"/>
                    <a:gd name="connsiteX5" fmla="*/ 12375 w 12314"/>
                    <a:gd name="connsiteY5" fmla="*/ 778 h 19983"/>
                    <a:gd name="connsiteX6" fmla="*/ 12300 w 12314"/>
                    <a:gd name="connsiteY6" fmla="*/ 652 h 19983"/>
                    <a:gd name="connsiteX7" fmla="*/ 9597 w 12314"/>
                    <a:gd name="connsiteY7" fmla="*/ 3905 h 19983"/>
                    <a:gd name="connsiteX8" fmla="*/ 9523 w 12314"/>
                    <a:gd name="connsiteY8" fmla="*/ 4053 h 19983"/>
                    <a:gd name="connsiteX9" fmla="*/ 8803 w 12314"/>
                    <a:gd name="connsiteY9" fmla="*/ 6878 h 19983"/>
                    <a:gd name="connsiteX10" fmla="*/ 5630 w 12314"/>
                    <a:gd name="connsiteY10" fmla="*/ 8044 h 19983"/>
                    <a:gd name="connsiteX11" fmla="*/ 5556 w 12314"/>
                    <a:gd name="connsiteY11" fmla="*/ 8068 h 19983"/>
                    <a:gd name="connsiteX12" fmla="*/ 4627 w 12314"/>
                    <a:gd name="connsiteY12" fmla="*/ 8365 h 19983"/>
                    <a:gd name="connsiteX13" fmla="*/ 4163 w 12314"/>
                    <a:gd name="connsiteY13" fmla="*/ 9903 h 19983"/>
                    <a:gd name="connsiteX14" fmla="*/ 2379 w 12314"/>
                    <a:gd name="connsiteY14" fmla="*/ 13550 h 19983"/>
                    <a:gd name="connsiteX15" fmla="*/ 373 w 12314"/>
                    <a:gd name="connsiteY15" fmla="*/ 15385 h 19983"/>
                    <a:gd name="connsiteX16" fmla="*/ 2481 w 12314"/>
                    <a:gd name="connsiteY16" fmla="*/ 14791 h 19983"/>
                    <a:gd name="connsiteX17" fmla="*/ 3447 w 12314"/>
                    <a:gd name="connsiteY17" fmla="*/ 14888 h 19983"/>
                    <a:gd name="connsiteX18" fmla="*/ 3647 w 12314"/>
                    <a:gd name="connsiteY18" fmla="*/ 14740 h 19983"/>
                    <a:gd name="connsiteX19" fmla="*/ 4790 w 12314"/>
                    <a:gd name="connsiteY19" fmla="*/ 17063 h 19983"/>
                    <a:gd name="connsiteX20" fmla="*/ 4739 w 12314"/>
                    <a:gd name="connsiteY20" fmla="*/ 20487 h 19983"/>
                    <a:gd name="connsiteX21" fmla="*/ 4739 w 12314"/>
                    <a:gd name="connsiteY21" fmla="*/ 20636 h 19983"/>
                    <a:gd name="connsiteX22" fmla="*/ 6773 w 12314"/>
                    <a:gd name="connsiteY22" fmla="*/ 17760 h 19983"/>
                    <a:gd name="connsiteX23" fmla="*/ 9095 w 12314"/>
                    <a:gd name="connsiteY23" fmla="*/ 15353 h 19983"/>
                    <a:gd name="connsiteX24" fmla="*/ 9170 w 12314"/>
                    <a:gd name="connsiteY24" fmla="*/ 15376 h 19983"/>
                    <a:gd name="connsiteX25" fmla="*/ 9964 w 12314"/>
                    <a:gd name="connsiteY25" fmla="*/ 12797 h 1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14" h="19983">
                      <a:moveTo>
                        <a:pt x="9574" y="12430"/>
                      </a:moveTo>
                      <a:cubicBezTo>
                        <a:pt x="8733" y="11538"/>
                        <a:pt x="8882" y="10321"/>
                        <a:pt x="10038" y="8560"/>
                      </a:cubicBezTo>
                      <a:cubicBezTo>
                        <a:pt x="10503" y="7840"/>
                        <a:pt x="11004" y="7166"/>
                        <a:pt x="11432" y="6404"/>
                      </a:cubicBezTo>
                      <a:cubicBezTo>
                        <a:pt x="12392" y="5080"/>
                        <a:pt x="12826" y="3445"/>
                        <a:pt x="12649" y="1818"/>
                      </a:cubicBezTo>
                      <a:cubicBezTo>
                        <a:pt x="12604" y="1606"/>
                        <a:pt x="12587" y="1389"/>
                        <a:pt x="12598" y="1173"/>
                      </a:cubicBezTo>
                      <a:lnTo>
                        <a:pt x="12375" y="778"/>
                      </a:lnTo>
                      <a:lnTo>
                        <a:pt x="12300" y="652"/>
                      </a:lnTo>
                      <a:cubicBezTo>
                        <a:pt x="11236" y="1589"/>
                        <a:pt x="10324" y="2686"/>
                        <a:pt x="9597" y="3905"/>
                      </a:cubicBezTo>
                      <a:lnTo>
                        <a:pt x="9523" y="4053"/>
                      </a:lnTo>
                      <a:cubicBezTo>
                        <a:pt x="9699" y="5055"/>
                        <a:pt x="9437" y="6084"/>
                        <a:pt x="8803" y="6878"/>
                      </a:cubicBezTo>
                      <a:cubicBezTo>
                        <a:pt x="7900" y="7601"/>
                        <a:pt x="6786" y="8010"/>
                        <a:pt x="5630" y="8044"/>
                      </a:cubicBezTo>
                      <a:lnTo>
                        <a:pt x="5556" y="8068"/>
                      </a:lnTo>
                      <a:cubicBezTo>
                        <a:pt x="5256" y="8193"/>
                        <a:pt x="4945" y="8292"/>
                        <a:pt x="4627" y="8365"/>
                      </a:cubicBezTo>
                      <a:cubicBezTo>
                        <a:pt x="4256" y="8611"/>
                        <a:pt x="4084" y="9085"/>
                        <a:pt x="4163" y="9903"/>
                      </a:cubicBezTo>
                      <a:cubicBezTo>
                        <a:pt x="4426" y="11378"/>
                        <a:pt x="3704" y="12853"/>
                        <a:pt x="2379" y="13550"/>
                      </a:cubicBezTo>
                      <a:cubicBezTo>
                        <a:pt x="1608" y="14039"/>
                        <a:pt x="928" y="14660"/>
                        <a:pt x="373" y="15385"/>
                      </a:cubicBezTo>
                      <a:cubicBezTo>
                        <a:pt x="837" y="15850"/>
                        <a:pt x="1339" y="15660"/>
                        <a:pt x="2481" y="14791"/>
                      </a:cubicBezTo>
                      <a:cubicBezTo>
                        <a:pt x="3099" y="14326"/>
                        <a:pt x="3410" y="14368"/>
                        <a:pt x="3447" y="14888"/>
                      </a:cubicBezTo>
                      <a:lnTo>
                        <a:pt x="3647" y="14740"/>
                      </a:lnTo>
                      <a:cubicBezTo>
                        <a:pt x="4140" y="15454"/>
                        <a:pt x="4525" y="16236"/>
                        <a:pt x="4790" y="17063"/>
                      </a:cubicBezTo>
                      <a:cubicBezTo>
                        <a:pt x="4962" y="18178"/>
                        <a:pt x="4544" y="19386"/>
                        <a:pt x="4739" y="20487"/>
                      </a:cubicBezTo>
                      <a:lnTo>
                        <a:pt x="4739" y="20636"/>
                      </a:lnTo>
                      <a:cubicBezTo>
                        <a:pt x="6002" y="20612"/>
                        <a:pt x="6401" y="19841"/>
                        <a:pt x="6773" y="17760"/>
                      </a:cubicBezTo>
                      <a:cubicBezTo>
                        <a:pt x="7121" y="15827"/>
                        <a:pt x="7739" y="15181"/>
                        <a:pt x="9095" y="15353"/>
                      </a:cubicBezTo>
                      <a:lnTo>
                        <a:pt x="9170" y="15376"/>
                      </a:lnTo>
                      <a:cubicBezTo>
                        <a:pt x="9444" y="14507"/>
                        <a:pt x="9690" y="13666"/>
                        <a:pt x="9964" y="1279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3" name="Freeform 5452">
                  <a:extLst>
                    <a:ext uri="{FF2B5EF4-FFF2-40B4-BE49-F238E27FC236}">
                      <a16:creationId xmlns:a16="http://schemas.microsoft.com/office/drawing/2014/main" id="{258B1F33-482A-E3BF-5195-CDF11A297B7A}"/>
                    </a:ext>
                  </a:extLst>
                </p:cNvPr>
                <p:cNvSpPr/>
                <p:nvPr/>
              </p:nvSpPr>
              <p:spPr>
                <a:xfrm rot="-780000">
                  <a:off x="1792751" y="3868725"/>
                  <a:ext cx="4933" cy="8005"/>
                </a:xfrm>
                <a:custGeom>
                  <a:avLst/>
                  <a:gdLst>
                    <a:gd name="connsiteX0" fmla="*/ 869 w 4933"/>
                    <a:gd name="connsiteY0" fmla="*/ 4522 h 8005"/>
                    <a:gd name="connsiteX1" fmla="*/ 1538 w 4933"/>
                    <a:gd name="connsiteY1" fmla="*/ 4769 h 8005"/>
                    <a:gd name="connsiteX2" fmla="*/ 2281 w 4933"/>
                    <a:gd name="connsiteY2" fmla="*/ 5861 h 8005"/>
                    <a:gd name="connsiteX3" fmla="*/ 1515 w 4933"/>
                    <a:gd name="connsiteY3" fmla="*/ 5912 h 8005"/>
                    <a:gd name="connsiteX4" fmla="*/ 2732 w 4933"/>
                    <a:gd name="connsiteY4" fmla="*/ 8439 h 8005"/>
                    <a:gd name="connsiteX5" fmla="*/ 2978 w 4933"/>
                    <a:gd name="connsiteY5" fmla="*/ 8662 h 8005"/>
                    <a:gd name="connsiteX6" fmla="*/ 5133 w 4933"/>
                    <a:gd name="connsiteY6" fmla="*/ 7398 h 8005"/>
                    <a:gd name="connsiteX7" fmla="*/ 5305 w 4933"/>
                    <a:gd name="connsiteY7" fmla="*/ 7324 h 8005"/>
                    <a:gd name="connsiteX8" fmla="*/ 3299 w 4933"/>
                    <a:gd name="connsiteY8" fmla="*/ 5140 h 8005"/>
                    <a:gd name="connsiteX9" fmla="*/ 2555 w 4933"/>
                    <a:gd name="connsiteY9" fmla="*/ 2910 h 8005"/>
                    <a:gd name="connsiteX10" fmla="*/ 1538 w 4933"/>
                    <a:gd name="connsiteY10" fmla="*/ 829 h 8005"/>
                    <a:gd name="connsiteX11" fmla="*/ 1292 w 4933"/>
                    <a:gd name="connsiteY11" fmla="*/ 657 h 8005"/>
                    <a:gd name="connsiteX12" fmla="*/ 1195 w 4933"/>
                    <a:gd name="connsiteY12" fmla="*/ 754 h 8005"/>
                    <a:gd name="connsiteX13" fmla="*/ 869 w 4933"/>
                    <a:gd name="connsiteY13" fmla="*/ 4522 h 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3" h="8005">
                      <a:moveTo>
                        <a:pt x="869" y="4522"/>
                      </a:moveTo>
                      <a:lnTo>
                        <a:pt x="1538" y="4769"/>
                      </a:lnTo>
                      <a:cubicBezTo>
                        <a:pt x="1812" y="5140"/>
                        <a:pt x="2305" y="5661"/>
                        <a:pt x="2281" y="5861"/>
                      </a:cubicBezTo>
                      <a:cubicBezTo>
                        <a:pt x="2258" y="6060"/>
                        <a:pt x="2007" y="6135"/>
                        <a:pt x="1515" y="5912"/>
                      </a:cubicBezTo>
                      <a:lnTo>
                        <a:pt x="2732" y="8439"/>
                      </a:lnTo>
                      <a:lnTo>
                        <a:pt x="2978" y="8662"/>
                      </a:lnTo>
                      <a:lnTo>
                        <a:pt x="5133" y="7398"/>
                      </a:lnTo>
                      <a:lnTo>
                        <a:pt x="5305" y="7324"/>
                      </a:lnTo>
                      <a:cubicBezTo>
                        <a:pt x="4380" y="6882"/>
                        <a:pt x="3661" y="6100"/>
                        <a:pt x="3299" y="5140"/>
                      </a:cubicBezTo>
                      <a:cubicBezTo>
                        <a:pt x="3001" y="4420"/>
                        <a:pt x="2834" y="3654"/>
                        <a:pt x="2555" y="2910"/>
                      </a:cubicBezTo>
                      <a:cubicBezTo>
                        <a:pt x="2348" y="2159"/>
                        <a:pt x="2004" y="1453"/>
                        <a:pt x="1538" y="829"/>
                      </a:cubicBezTo>
                      <a:lnTo>
                        <a:pt x="1292" y="657"/>
                      </a:lnTo>
                      <a:lnTo>
                        <a:pt x="1195" y="754"/>
                      </a:lnTo>
                      <a:cubicBezTo>
                        <a:pt x="234" y="1787"/>
                        <a:pt x="100" y="3341"/>
                        <a:pt x="869" y="452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4" name="Freeform 5453">
                  <a:extLst>
                    <a:ext uri="{FF2B5EF4-FFF2-40B4-BE49-F238E27FC236}">
                      <a16:creationId xmlns:a16="http://schemas.microsoft.com/office/drawing/2014/main" id="{3CA4FBAE-C8C4-DB2E-89D2-919B0654F0B7}"/>
                    </a:ext>
                  </a:extLst>
                </p:cNvPr>
                <p:cNvSpPr/>
                <p:nvPr/>
              </p:nvSpPr>
              <p:spPr>
                <a:xfrm rot="-780000">
                  <a:off x="1790222" y="3858820"/>
                  <a:ext cx="6075" cy="5106"/>
                </a:xfrm>
                <a:custGeom>
                  <a:avLst/>
                  <a:gdLst>
                    <a:gd name="connsiteX0" fmla="*/ 6447 w 6075"/>
                    <a:gd name="connsiteY0" fmla="*/ 4353 h 5106"/>
                    <a:gd name="connsiteX1" fmla="*/ 4909 w 6075"/>
                    <a:gd name="connsiteY1" fmla="*/ 4079 h 5106"/>
                    <a:gd name="connsiteX2" fmla="*/ 1612 w 6075"/>
                    <a:gd name="connsiteY2" fmla="*/ 655 h 5106"/>
                    <a:gd name="connsiteX3" fmla="*/ 1588 w 6075"/>
                    <a:gd name="connsiteY3" fmla="*/ 901 h 5106"/>
                    <a:gd name="connsiteX4" fmla="*/ 371 w 6075"/>
                    <a:gd name="connsiteY4" fmla="*/ 2091 h 5106"/>
                    <a:gd name="connsiteX5" fmla="*/ 1765 w 6075"/>
                    <a:gd name="connsiteY5" fmla="*/ 3457 h 5106"/>
                    <a:gd name="connsiteX6" fmla="*/ 2229 w 6075"/>
                    <a:gd name="connsiteY6" fmla="*/ 3703 h 5106"/>
                    <a:gd name="connsiteX7" fmla="*/ 4552 w 6075"/>
                    <a:gd name="connsiteY7" fmla="*/ 4944 h 5106"/>
                    <a:gd name="connsiteX8" fmla="*/ 5945 w 6075"/>
                    <a:gd name="connsiteY8" fmla="*/ 5761 h 5106"/>
                    <a:gd name="connsiteX9" fmla="*/ 6317 w 6075"/>
                    <a:gd name="connsiteY9" fmla="*/ 4669 h 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5" h="5106">
                      <a:moveTo>
                        <a:pt x="6447" y="4353"/>
                      </a:moveTo>
                      <a:cubicBezTo>
                        <a:pt x="5918" y="4456"/>
                        <a:pt x="5370" y="4358"/>
                        <a:pt x="4909" y="4079"/>
                      </a:cubicBezTo>
                      <a:cubicBezTo>
                        <a:pt x="3446" y="3356"/>
                        <a:pt x="2280" y="2145"/>
                        <a:pt x="1612" y="655"/>
                      </a:cubicBezTo>
                      <a:lnTo>
                        <a:pt x="1588" y="901"/>
                      </a:lnTo>
                      <a:cubicBezTo>
                        <a:pt x="1280" y="1386"/>
                        <a:pt x="864" y="1794"/>
                        <a:pt x="371" y="2091"/>
                      </a:cubicBezTo>
                      <a:cubicBezTo>
                        <a:pt x="685" y="2678"/>
                        <a:pt x="1172" y="3155"/>
                        <a:pt x="1765" y="3457"/>
                      </a:cubicBezTo>
                      <a:lnTo>
                        <a:pt x="2229" y="3703"/>
                      </a:lnTo>
                      <a:cubicBezTo>
                        <a:pt x="3031" y="4062"/>
                        <a:pt x="3807" y="4477"/>
                        <a:pt x="4552" y="4944"/>
                      </a:cubicBezTo>
                      <a:cubicBezTo>
                        <a:pt x="4987" y="5263"/>
                        <a:pt x="5454" y="5537"/>
                        <a:pt x="5945" y="5761"/>
                      </a:cubicBezTo>
                      <a:lnTo>
                        <a:pt x="6317" y="466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5" name="Freeform 5454">
                  <a:extLst>
                    <a:ext uri="{FF2B5EF4-FFF2-40B4-BE49-F238E27FC236}">
                      <a16:creationId xmlns:a16="http://schemas.microsoft.com/office/drawing/2014/main" id="{2861990A-0C85-56FE-DAE7-5356BCC3CDAA}"/>
                    </a:ext>
                  </a:extLst>
                </p:cNvPr>
                <p:cNvSpPr/>
                <p:nvPr/>
              </p:nvSpPr>
              <p:spPr>
                <a:xfrm rot="-780000">
                  <a:off x="1785108" y="3893360"/>
                  <a:ext cx="5378" cy="2911"/>
                </a:xfrm>
                <a:custGeom>
                  <a:avLst/>
                  <a:gdLst>
                    <a:gd name="connsiteX0" fmla="*/ 1662 w 5378"/>
                    <a:gd name="connsiteY0" fmla="*/ 1902 h 2911"/>
                    <a:gd name="connsiteX1" fmla="*/ 371 w 5378"/>
                    <a:gd name="connsiteY1" fmla="*/ 661 h 2911"/>
                    <a:gd name="connsiteX2" fmla="*/ 371 w 5378"/>
                    <a:gd name="connsiteY2" fmla="*/ 684 h 2911"/>
                    <a:gd name="connsiteX3" fmla="*/ 2480 w 5378"/>
                    <a:gd name="connsiteY3" fmla="*/ 3212 h 2911"/>
                    <a:gd name="connsiteX4" fmla="*/ 4909 w 5378"/>
                    <a:gd name="connsiteY4" fmla="*/ 1818 h 2911"/>
                    <a:gd name="connsiteX5" fmla="*/ 5749 w 5378"/>
                    <a:gd name="connsiteY5" fmla="*/ 1000 h 2911"/>
                    <a:gd name="connsiteX6" fmla="*/ 3966 w 5378"/>
                    <a:gd name="connsiteY6" fmla="*/ 2366 h 2911"/>
                    <a:gd name="connsiteX7" fmla="*/ 1662 w 5378"/>
                    <a:gd name="connsiteY7" fmla="*/ 1902 h 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 h="2911">
                      <a:moveTo>
                        <a:pt x="1662" y="1902"/>
                      </a:moveTo>
                      <a:cubicBezTo>
                        <a:pt x="1202" y="1521"/>
                        <a:pt x="770" y="1106"/>
                        <a:pt x="371" y="661"/>
                      </a:cubicBezTo>
                      <a:lnTo>
                        <a:pt x="371" y="684"/>
                      </a:lnTo>
                      <a:cubicBezTo>
                        <a:pt x="829" y="1704"/>
                        <a:pt x="1558" y="2579"/>
                        <a:pt x="2480" y="3212"/>
                      </a:cubicBezTo>
                      <a:cubicBezTo>
                        <a:pt x="4091" y="4378"/>
                        <a:pt x="4189" y="2394"/>
                        <a:pt x="4909" y="1818"/>
                      </a:cubicBezTo>
                      <a:cubicBezTo>
                        <a:pt x="5230" y="1591"/>
                        <a:pt x="5513" y="1315"/>
                        <a:pt x="5749" y="1000"/>
                      </a:cubicBezTo>
                      <a:cubicBezTo>
                        <a:pt x="5178" y="1465"/>
                        <a:pt x="4584" y="1930"/>
                        <a:pt x="3966" y="2366"/>
                      </a:cubicBezTo>
                      <a:cubicBezTo>
                        <a:pt x="3348" y="2803"/>
                        <a:pt x="2526" y="2608"/>
                        <a:pt x="1662" y="190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6" name="Freeform 5455">
                  <a:extLst>
                    <a:ext uri="{FF2B5EF4-FFF2-40B4-BE49-F238E27FC236}">
                      <a16:creationId xmlns:a16="http://schemas.microsoft.com/office/drawing/2014/main" id="{632ED46A-2056-90E4-8BFD-74F964D48B64}"/>
                    </a:ext>
                  </a:extLst>
                </p:cNvPr>
                <p:cNvSpPr/>
                <p:nvPr/>
              </p:nvSpPr>
              <p:spPr>
                <a:xfrm rot="-780000">
                  <a:off x="1809181" y="3866286"/>
                  <a:ext cx="5962" cy="8395"/>
                </a:xfrm>
                <a:custGeom>
                  <a:avLst/>
                  <a:gdLst>
                    <a:gd name="connsiteX0" fmla="*/ 2589 w 5962"/>
                    <a:gd name="connsiteY0" fmla="*/ 2245 h 8395"/>
                    <a:gd name="connsiteX1" fmla="*/ 1795 w 5962"/>
                    <a:gd name="connsiteY1" fmla="*/ 656 h 8395"/>
                    <a:gd name="connsiteX2" fmla="*/ 754 w 5962"/>
                    <a:gd name="connsiteY2" fmla="*/ 1697 h 8395"/>
                    <a:gd name="connsiteX3" fmla="*/ 1126 w 5962"/>
                    <a:gd name="connsiteY3" fmla="*/ 6343 h 8395"/>
                    <a:gd name="connsiteX4" fmla="*/ 2217 w 5962"/>
                    <a:gd name="connsiteY4" fmla="*/ 8722 h 8395"/>
                    <a:gd name="connsiteX5" fmla="*/ 3086 w 5962"/>
                    <a:gd name="connsiteY5" fmla="*/ 7928 h 8395"/>
                    <a:gd name="connsiteX6" fmla="*/ 3434 w 5962"/>
                    <a:gd name="connsiteY6" fmla="*/ 9043 h 8395"/>
                    <a:gd name="connsiteX7" fmla="*/ 6337 w 5962"/>
                    <a:gd name="connsiteY7" fmla="*/ 8392 h 8395"/>
                    <a:gd name="connsiteX8" fmla="*/ 5469 w 5962"/>
                    <a:gd name="connsiteY8" fmla="*/ 5196 h 8395"/>
                    <a:gd name="connsiteX9" fmla="*/ 2589 w 5962"/>
                    <a:gd name="connsiteY9" fmla="*/ 2245 h 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2" h="8395">
                      <a:moveTo>
                        <a:pt x="2589" y="2245"/>
                      </a:moveTo>
                      <a:cubicBezTo>
                        <a:pt x="2369" y="1694"/>
                        <a:pt x="2104" y="1163"/>
                        <a:pt x="1795" y="656"/>
                      </a:cubicBezTo>
                      <a:cubicBezTo>
                        <a:pt x="1446" y="977"/>
                        <a:pt x="954" y="1228"/>
                        <a:pt x="754" y="1697"/>
                      </a:cubicBezTo>
                      <a:cubicBezTo>
                        <a:pt x="140" y="3218"/>
                        <a:pt x="277" y="4940"/>
                        <a:pt x="1126" y="6343"/>
                      </a:cubicBezTo>
                      <a:cubicBezTo>
                        <a:pt x="1529" y="7117"/>
                        <a:pt x="1894" y="7911"/>
                        <a:pt x="2217" y="8722"/>
                      </a:cubicBezTo>
                      <a:cubicBezTo>
                        <a:pt x="2447" y="8398"/>
                        <a:pt x="2743" y="8127"/>
                        <a:pt x="3086" y="7928"/>
                      </a:cubicBezTo>
                      <a:cubicBezTo>
                        <a:pt x="3235" y="8288"/>
                        <a:pt x="3351" y="8661"/>
                        <a:pt x="3434" y="9043"/>
                      </a:cubicBezTo>
                      <a:cubicBezTo>
                        <a:pt x="4444" y="9103"/>
                        <a:pt x="5450" y="8877"/>
                        <a:pt x="6337" y="8392"/>
                      </a:cubicBezTo>
                      <a:cubicBezTo>
                        <a:pt x="6017" y="7277"/>
                        <a:pt x="5743" y="6208"/>
                        <a:pt x="5469" y="5196"/>
                      </a:cubicBezTo>
                      <a:cubicBezTo>
                        <a:pt x="4150" y="5070"/>
                        <a:pt x="3160" y="4029"/>
                        <a:pt x="2589" y="22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7" name="Freeform 5456">
                  <a:extLst>
                    <a:ext uri="{FF2B5EF4-FFF2-40B4-BE49-F238E27FC236}">
                      <a16:creationId xmlns:a16="http://schemas.microsoft.com/office/drawing/2014/main" id="{8AF158D7-BEDC-343F-DA95-FA81B43B0E18}"/>
                    </a:ext>
                  </a:extLst>
                </p:cNvPr>
                <p:cNvSpPr/>
                <p:nvPr/>
              </p:nvSpPr>
              <p:spPr>
                <a:xfrm rot="-780000">
                  <a:off x="1813703" y="3852376"/>
                  <a:ext cx="5699" cy="12948"/>
                </a:xfrm>
                <a:custGeom>
                  <a:avLst/>
                  <a:gdLst>
                    <a:gd name="connsiteX0" fmla="*/ 2879 w 5699"/>
                    <a:gd name="connsiteY0" fmla="*/ 12734 h 12948"/>
                    <a:gd name="connsiteX1" fmla="*/ 2285 w 5699"/>
                    <a:gd name="connsiteY1" fmla="*/ 11122 h 12948"/>
                    <a:gd name="connsiteX2" fmla="*/ 2136 w 5699"/>
                    <a:gd name="connsiteY2" fmla="*/ 9635 h 12948"/>
                    <a:gd name="connsiteX3" fmla="*/ 2159 w 5699"/>
                    <a:gd name="connsiteY3" fmla="*/ 8868 h 12948"/>
                    <a:gd name="connsiteX4" fmla="*/ 3349 w 5699"/>
                    <a:gd name="connsiteY4" fmla="*/ 7702 h 12948"/>
                    <a:gd name="connsiteX5" fmla="*/ 4565 w 5699"/>
                    <a:gd name="connsiteY5" fmla="*/ 8167 h 12948"/>
                    <a:gd name="connsiteX6" fmla="*/ 5285 w 5699"/>
                    <a:gd name="connsiteY6" fmla="*/ 8590 h 12948"/>
                    <a:gd name="connsiteX7" fmla="*/ 4965 w 5699"/>
                    <a:gd name="connsiteY7" fmla="*/ 8241 h 12948"/>
                    <a:gd name="connsiteX8" fmla="*/ 5611 w 5699"/>
                    <a:gd name="connsiteY8" fmla="*/ 4524 h 12948"/>
                    <a:gd name="connsiteX9" fmla="*/ 6075 w 5699"/>
                    <a:gd name="connsiteY9" fmla="*/ 3855 h 12948"/>
                    <a:gd name="connsiteX10" fmla="*/ 4983 w 5699"/>
                    <a:gd name="connsiteY10" fmla="*/ 2638 h 12948"/>
                    <a:gd name="connsiteX11" fmla="*/ 4143 w 5699"/>
                    <a:gd name="connsiteY11" fmla="*/ 654 h 12948"/>
                    <a:gd name="connsiteX12" fmla="*/ 1885 w 5699"/>
                    <a:gd name="connsiteY12" fmla="*/ 5913 h 12948"/>
                    <a:gd name="connsiteX13" fmla="*/ 1142 w 5699"/>
                    <a:gd name="connsiteY13" fmla="*/ 7674 h 12948"/>
                    <a:gd name="connsiteX14" fmla="*/ 376 w 5699"/>
                    <a:gd name="connsiteY14" fmla="*/ 8692 h 12948"/>
                    <a:gd name="connsiteX15" fmla="*/ 840 w 5699"/>
                    <a:gd name="connsiteY15" fmla="*/ 11047 h 12948"/>
                    <a:gd name="connsiteX16" fmla="*/ 1235 w 5699"/>
                    <a:gd name="connsiteY16" fmla="*/ 11544 h 12948"/>
                    <a:gd name="connsiteX17" fmla="*/ 1830 w 5699"/>
                    <a:gd name="connsiteY17" fmla="*/ 12511 h 12948"/>
                    <a:gd name="connsiteX18" fmla="*/ 3516 w 5699"/>
                    <a:gd name="connsiteY18" fmla="*/ 13603 h 12948"/>
                    <a:gd name="connsiteX19" fmla="*/ 3051 w 5699"/>
                    <a:gd name="connsiteY19" fmla="*/ 13082 h 1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99" h="12948">
                      <a:moveTo>
                        <a:pt x="2879" y="12734"/>
                      </a:moveTo>
                      <a:cubicBezTo>
                        <a:pt x="2593" y="12234"/>
                        <a:pt x="2392" y="11689"/>
                        <a:pt x="2285" y="11122"/>
                      </a:cubicBezTo>
                      <a:cubicBezTo>
                        <a:pt x="2206" y="10630"/>
                        <a:pt x="2156" y="10133"/>
                        <a:pt x="2136" y="9635"/>
                      </a:cubicBezTo>
                      <a:cubicBezTo>
                        <a:pt x="2136" y="9361"/>
                        <a:pt x="2136" y="9115"/>
                        <a:pt x="2159" y="8868"/>
                      </a:cubicBezTo>
                      <a:cubicBezTo>
                        <a:pt x="2257" y="8125"/>
                        <a:pt x="2582" y="7605"/>
                        <a:pt x="3349" y="7702"/>
                      </a:cubicBezTo>
                      <a:cubicBezTo>
                        <a:pt x="3776" y="7791"/>
                        <a:pt x="4187" y="7948"/>
                        <a:pt x="4565" y="8167"/>
                      </a:cubicBezTo>
                      <a:lnTo>
                        <a:pt x="5285" y="8590"/>
                      </a:lnTo>
                      <a:lnTo>
                        <a:pt x="4965" y="8241"/>
                      </a:lnTo>
                      <a:cubicBezTo>
                        <a:pt x="3924" y="6754"/>
                        <a:pt x="3924" y="6754"/>
                        <a:pt x="5611" y="4524"/>
                      </a:cubicBezTo>
                      <a:lnTo>
                        <a:pt x="6075" y="3855"/>
                      </a:lnTo>
                      <a:cubicBezTo>
                        <a:pt x="5632" y="3528"/>
                        <a:pt x="5261" y="3113"/>
                        <a:pt x="4983" y="2638"/>
                      </a:cubicBezTo>
                      <a:cubicBezTo>
                        <a:pt x="4596" y="2027"/>
                        <a:pt x="4312" y="1357"/>
                        <a:pt x="4143" y="654"/>
                      </a:cubicBezTo>
                      <a:cubicBezTo>
                        <a:pt x="2938" y="2176"/>
                        <a:pt x="2159" y="3991"/>
                        <a:pt x="1885" y="5913"/>
                      </a:cubicBezTo>
                      <a:cubicBezTo>
                        <a:pt x="1768" y="6547"/>
                        <a:pt x="1515" y="7148"/>
                        <a:pt x="1142" y="7674"/>
                      </a:cubicBezTo>
                      <a:cubicBezTo>
                        <a:pt x="869" y="8000"/>
                        <a:pt x="613" y="8340"/>
                        <a:pt x="376" y="8692"/>
                      </a:cubicBezTo>
                      <a:cubicBezTo>
                        <a:pt x="367" y="9501"/>
                        <a:pt x="525" y="10303"/>
                        <a:pt x="840" y="11047"/>
                      </a:cubicBezTo>
                      <a:lnTo>
                        <a:pt x="1235" y="11544"/>
                      </a:lnTo>
                      <a:cubicBezTo>
                        <a:pt x="1477" y="11837"/>
                        <a:pt x="1677" y="12162"/>
                        <a:pt x="1830" y="12511"/>
                      </a:cubicBezTo>
                      <a:cubicBezTo>
                        <a:pt x="2313" y="12983"/>
                        <a:pt x="2887" y="13355"/>
                        <a:pt x="3516" y="13603"/>
                      </a:cubicBezTo>
                      <a:cubicBezTo>
                        <a:pt x="3344" y="13431"/>
                        <a:pt x="3218" y="13254"/>
                        <a:pt x="3051" y="130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8" name="Freeform 5457">
                  <a:extLst>
                    <a:ext uri="{FF2B5EF4-FFF2-40B4-BE49-F238E27FC236}">
                      <a16:creationId xmlns:a16="http://schemas.microsoft.com/office/drawing/2014/main" id="{4FB5EF8C-6EEA-59B0-8289-AA8A8555CB63}"/>
                    </a:ext>
                  </a:extLst>
                </p:cNvPr>
                <p:cNvSpPr/>
                <p:nvPr/>
              </p:nvSpPr>
              <p:spPr>
                <a:xfrm rot="-780000">
                  <a:off x="1775648" y="3865673"/>
                  <a:ext cx="840" cy="1314"/>
                </a:xfrm>
                <a:custGeom>
                  <a:avLst/>
                  <a:gdLst>
                    <a:gd name="connsiteX0" fmla="*/ 987 w 840"/>
                    <a:gd name="connsiteY0" fmla="*/ 656 h 1314"/>
                    <a:gd name="connsiteX1" fmla="*/ 369 w 840"/>
                    <a:gd name="connsiteY1" fmla="*/ 1451 h 1314"/>
                    <a:gd name="connsiteX2" fmla="*/ 518 w 840"/>
                    <a:gd name="connsiteY2" fmla="*/ 1576 h 1314"/>
                    <a:gd name="connsiteX3" fmla="*/ 1038 w 840"/>
                    <a:gd name="connsiteY3" fmla="*/ 1971 h 1314"/>
                    <a:gd name="connsiteX4" fmla="*/ 1210 w 840"/>
                    <a:gd name="connsiteY4" fmla="*/ 805 h 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 h="1314">
                      <a:moveTo>
                        <a:pt x="987" y="656"/>
                      </a:moveTo>
                      <a:lnTo>
                        <a:pt x="369" y="1451"/>
                      </a:lnTo>
                      <a:lnTo>
                        <a:pt x="518" y="1576"/>
                      </a:lnTo>
                      <a:lnTo>
                        <a:pt x="1038" y="1971"/>
                      </a:lnTo>
                      <a:cubicBezTo>
                        <a:pt x="1089" y="1576"/>
                        <a:pt x="1135" y="1177"/>
                        <a:pt x="1210" y="80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59" name="Freeform 5458">
                  <a:extLst>
                    <a:ext uri="{FF2B5EF4-FFF2-40B4-BE49-F238E27FC236}">
                      <a16:creationId xmlns:a16="http://schemas.microsoft.com/office/drawing/2014/main" id="{E2DDB967-880D-3BF7-EAAF-FBD8D306A463}"/>
                    </a:ext>
                  </a:extLst>
                </p:cNvPr>
                <p:cNvSpPr/>
                <p:nvPr/>
              </p:nvSpPr>
              <p:spPr>
                <a:xfrm rot="-780000">
                  <a:off x="1775014" y="3868028"/>
                  <a:ext cx="2006" cy="2876"/>
                </a:xfrm>
                <a:custGeom>
                  <a:avLst/>
                  <a:gdLst>
                    <a:gd name="connsiteX0" fmla="*/ 2301 w 2006"/>
                    <a:gd name="connsiteY0" fmla="*/ 1670 h 2876"/>
                    <a:gd name="connsiteX1" fmla="*/ 1335 w 2006"/>
                    <a:gd name="connsiteY1" fmla="*/ 1052 h 2876"/>
                    <a:gd name="connsiteX2" fmla="*/ 569 w 2006"/>
                    <a:gd name="connsiteY2" fmla="*/ 657 h 2876"/>
                    <a:gd name="connsiteX3" fmla="*/ 369 w 2006"/>
                    <a:gd name="connsiteY3" fmla="*/ 931 h 2876"/>
                    <a:gd name="connsiteX4" fmla="*/ 1409 w 2006"/>
                    <a:gd name="connsiteY4" fmla="*/ 2715 h 2876"/>
                    <a:gd name="connsiteX5" fmla="*/ 2375 w 2006"/>
                    <a:gd name="connsiteY5" fmla="*/ 3533 h 2876"/>
                    <a:gd name="connsiteX6" fmla="*/ 2301 w 2006"/>
                    <a:gd name="connsiteY6" fmla="*/ 1670 h 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 h="2876">
                      <a:moveTo>
                        <a:pt x="2301" y="1670"/>
                      </a:moveTo>
                      <a:cubicBezTo>
                        <a:pt x="2005" y="1426"/>
                        <a:pt x="1680" y="1219"/>
                        <a:pt x="1335" y="1052"/>
                      </a:cubicBezTo>
                      <a:lnTo>
                        <a:pt x="569" y="657"/>
                      </a:lnTo>
                      <a:lnTo>
                        <a:pt x="369" y="931"/>
                      </a:lnTo>
                      <a:cubicBezTo>
                        <a:pt x="862" y="1427"/>
                        <a:pt x="1220" y="2041"/>
                        <a:pt x="1409" y="2715"/>
                      </a:cubicBezTo>
                      <a:lnTo>
                        <a:pt x="2375" y="3533"/>
                      </a:lnTo>
                      <a:cubicBezTo>
                        <a:pt x="2329" y="2910"/>
                        <a:pt x="2301" y="2264"/>
                        <a:pt x="2301" y="16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0" name="Freeform 5459">
                  <a:extLst>
                    <a:ext uri="{FF2B5EF4-FFF2-40B4-BE49-F238E27FC236}">
                      <a16:creationId xmlns:a16="http://schemas.microsoft.com/office/drawing/2014/main" id="{610AE003-7FBE-51A8-1BDB-334542F01FC4}"/>
                    </a:ext>
                  </a:extLst>
                </p:cNvPr>
                <p:cNvSpPr/>
                <p:nvPr/>
              </p:nvSpPr>
              <p:spPr>
                <a:xfrm rot="-780000">
                  <a:off x="1776651" y="3885152"/>
                  <a:ext cx="1634" cy="1614"/>
                </a:xfrm>
                <a:custGeom>
                  <a:avLst/>
                  <a:gdLst>
                    <a:gd name="connsiteX0" fmla="*/ 2004 w 1634"/>
                    <a:gd name="connsiteY0" fmla="*/ 2147 h 1614"/>
                    <a:gd name="connsiteX1" fmla="*/ 1832 w 1634"/>
                    <a:gd name="connsiteY1" fmla="*/ 660 h 1614"/>
                    <a:gd name="connsiteX2" fmla="*/ 369 w 1634"/>
                    <a:gd name="connsiteY2" fmla="*/ 1626 h 1614"/>
                    <a:gd name="connsiteX3" fmla="*/ 1136 w 1634"/>
                    <a:gd name="connsiteY3" fmla="*/ 2244 h 1614"/>
                    <a:gd name="connsiteX4" fmla="*/ 2004 w 1634"/>
                    <a:gd name="connsiteY4" fmla="*/ 2147 h 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 h="1614">
                      <a:moveTo>
                        <a:pt x="2004" y="2147"/>
                      </a:moveTo>
                      <a:cubicBezTo>
                        <a:pt x="1910" y="1656"/>
                        <a:pt x="1853" y="1159"/>
                        <a:pt x="1832" y="660"/>
                      </a:cubicBezTo>
                      <a:cubicBezTo>
                        <a:pt x="1471" y="1142"/>
                        <a:pt x="954" y="1483"/>
                        <a:pt x="369" y="1626"/>
                      </a:cubicBezTo>
                      <a:cubicBezTo>
                        <a:pt x="567" y="1895"/>
                        <a:pt x="831" y="2108"/>
                        <a:pt x="1136" y="2244"/>
                      </a:cubicBezTo>
                      <a:cubicBezTo>
                        <a:pt x="1428" y="2306"/>
                        <a:pt x="1733" y="2272"/>
                        <a:pt x="2004" y="214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1" name="Freeform 5460">
                  <a:extLst>
                    <a:ext uri="{FF2B5EF4-FFF2-40B4-BE49-F238E27FC236}">
                      <a16:creationId xmlns:a16="http://schemas.microsoft.com/office/drawing/2014/main" id="{1306F56C-27E0-1190-0673-52B9AD31DAF2}"/>
                    </a:ext>
                  </a:extLst>
                </p:cNvPr>
                <p:cNvSpPr/>
                <p:nvPr/>
              </p:nvSpPr>
              <p:spPr>
                <a:xfrm rot="-780000">
                  <a:off x="1802850" y="3876086"/>
                  <a:ext cx="3205" cy="1803"/>
                </a:xfrm>
                <a:custGeom>
                  <a:avLst/>
                  <a:gdLst>
                    <a:gd name="connsiteX0" fmla="*/ 616 w 3205"/>
                    <a:gd name="connsiteY0" fmla="*/ 1243 h 1803"/>
                    <a:gd name="connsiteX1" fmla="*/ 2302 w 3205"/>
                    <a:gd name="connsiteY1" fmla="*/ 2173 h 1803"/>
                    <a:gd name="connsiteX2" fmla="*/ 2473 w 3205"/>
                    <a:gd name="connsiteY2" fmla="*/ 858 h 1803"/>
                    <a:gd name="connsiteX3" fmla="*/ 439 w 3205"/>
                    <a:gd name="connsiteY3" fmla="*/ 658 h 1803"/>
                    <a:gd name="connsiteX4" fmla="*/ 616 w 3205"/>
                    <a:gd name="connsiteY4" fmla="*/ 1243 h 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 h="1803">
                      <a:moveTo>
                        <a:pt x="616" y="1243"/>
                      </a:moveTo>
                      <a:cubicBezTo>
                        <a:pt x="1157" y="1589"/>
                        <a:pt x="1720" y="1900"/>
                        <a:pt x="2302" y="2173"/>
                      </a:cubicBezTo>
                      <a:cubicBezTo>
                        <a:pt x="3937" y="2865"/>
                        <a:pt x="4011" y="2270"/>
                        <a:pt x="2473" y="858"/>
                      </a:cubicBezTo>
                      <a:cubicBezTo>
                        <a:pt x="1802" y="737"/>
                        <a:pt x="1121" y="670"/>
                        <a:pt x="439" y="658"/>
                      </a:cubicBezTo>
                      <a:cubicBezTo>
                        <a:pt x="244" y="672"/>
                        <a:pt x="541" y="1044"/>
                        <a:pt x="616" y="12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2" name="Freeform 5461">
                  <a:extLst>
                    <a:ext uri="{FF2B5EF4-FFF2-40B4-BE49-F238E27FC236}">
                      <a16:creationId xmlns:a16="http://schemas.microsoft.com/office/drawing/2014/main" id="{F9421F85-94E3-AE4F-FDCE-D204E9722B92}"/>
                    </a:ext>
                  </a:extLst>
                </p:cNvPr>
                <p:cNvSpPr/>
                <p:nvPr/>
              </p:nvSpPr>
              <p:spPr>
                <a:xfrm rot="-780000">
                  <a:off x="1793415" y="3872856"/>
                  <a:ext cx="1412" cy="1518"/>
                </a:xfrm>
                <a:custGeom>
                  <a:avLst/>
                  <a:gdLst>
                    <a:gd name="connsiteX0" fmla="*/ 1784 w 1412"/>
                    <a:gd name="connsiteY0" fmla="*/ 1996 h 1518"/>
                    <a:gd name="connsiteX1" fmla="*/ 1041 w 1412"/>
                    <a:gd name="connsiteY1" fmla="*/ 904 h 1518"/>
                    <a:gd name="connsiteX2" fmla="*/ 372 w 1412"/>
                    <a:gd name="connsiteY2" fmla="*/ 658 h 1518"/>
                    <a:gd name="connsiteX3" fmla="*/ 470 w 1412"/>
                    <a:gd name="connsiteY3" fmla="*/ 881 h 1518"/>
                    <a:gd name="connsiteX4" fmla="*/ 1013 w 1412"/>
                    <a:gd name="connsiteY4" fmla="*/ 2047 h 1518"/>
                    <a:gd name="connsiteX5" fmla="*/ 1784 w 1412"/>
                    <a:gd name="connsiteY5" fmla="*/ 1996 h 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 h="1518">
                      <a:moveTo>
                        <a:pt x="1784" y="1996"/>
                      </a:moveTo>
                      <a:cubicBezTo>
                        <a:pt x="1807" y="1796"/>
                        <a:pt x="1320" y="1276"/>
                        <a:pt x="1041" y="904"/>
                      </a:cubicBezTo>
                      <a:lnTo>
                        <a:pt x="372" y="658"/>
                      </a:lnTo>
                      <a:lnTo>
                        <a:pt x="470" y="881"/>
                      </a:lnTo>
                      <a:lnTo>
                        <a:pt x="1013" y="2047"/>
                      </a:lnTo>
                      <a:cubicBezTo>
                        <a:pt x="1515" y="2270"/>
                        <a:pt x="1761" y="2172"/>
                        <a:pt x="1784" y="19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3" name="Freeform 5462">
                  <a:extLst>
                    <a:ext uri="{FF2B5EF4-FFF2-40B4-BE49-F238E27FC236}">
                      <a16:creationId xmlns:a16="http://schemas.microsoft.com/office/drawing/2014/main" id="{BEEC64B4-2437-4798-EACE-F52AADA2738B}"/>
                    </a:ext>
                  </a:extLst>
                </p:cNvPr>
                <p:cNvSpPr/>
                <p:nvPr/>
              </p:nvSpPr>
              <p:spPr>
                <a:xfrm rot="-780000">
                  <a:off x="1789068" y="3898485"/>
                  <a:ext cx="2050" cy="2504"/>
                </a:xfrm>
                <a:custGeom>
                  <a:avLst/>
                  <a:gdLst>
                    <a:gd name="connsiteX0" fmla="*/ 1544 w 2050"/>
                    <a:gd name="connsiteY0" fmla="*/ 662 h 2504"/>
                    <a:gd name="connsiteX1" fmla="*/ 378 w 2050"/>
                    <a:gd name="connsiteY1" fmla="*/ 1503 h 2504"/>
                    <a:gd name="connsiteX2" fmla="*/ 1307 w 2050"/>
                    <a:gd name="connsiteY2" fmla="*/ 3166 h 2504"/>
                    <a:gd name="connsiteX3" fmla="*/ 2148 w 2050"/>
                    <a:gd name="connsiteY3" fmla="*/ 3018 h 2504"/>
                    <a:gd name="connsiteX4" fmla="*/ 2422 w 2050"/>
                    <a:gd name="connsiteY4" fmla="*/ 2669 h 2504"/>
                    <a:gd name="connsiteX5" fmla="*/ 1544 w 2050"/>
                    <a:gd name="connsiteY5" fmla="*/ 662 h 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 h="2504">
                      <a:moveTo>
                        <a:pt x="1544" y="662"/>
                      </a:moveTo>
                      <a:cubicBezTo>
                        <a:pt x="898" y="1127"/>
                        <a:pt x="304" y="1308"/>
                        <a:pt x="378" y="1503"/>
                      </a:cubicBezTo>
                      <a:cubicBezTo>
                        <a:pt x="565" y="2118"/>
                        <a:pt x="882" y="2685"/>
                        <a:pt x="1307" y="3166"/>
                      </a:cubicBezTo>
                      <a:cubicBezTo>
                        <a:pt x="1594" y="3168"/>
                        <a:pt x="1878" y="3117"/>
                        <a:pt x="2148" y="3018"/>
                      </a:cubicBezTo>
                      <a:lnTo>
                        <a:pt x="2422" y="2669"/>
                      </a:lnTo>
                      <a:cubicBezTo>
                        <a:pt x="2168" y="1984"/>
                        <a:pt x="1874" y="1314"/>
                        <a:pt x="1544" y="66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4" name="Freeform 5463">
                  <a:extLst>
                    <a:ext uri="{FF2B5EF4-FFF2-40B4-BE49-F238E27FC236}">
                      <a16:creationId xmlns:a16="http://schemas.microsoft.com/office/drawing/2014/main" id="{6EFDEA24-2A2F-DD99-8420-681F086E59E3}"/>
                    </a:ext>
                  </a:extLst>
                </p:cNvPr>
                <p:cNvSpPr/>
                <p:nvPr/>
              </p:nvSpPr>
              <p:spPr>
                <a:xfrm rot="-780000">
                  <a:off x="1796183" y="3861560"/>
                  <a:ext cx="1523" cy="1858"/>
                </a:xfrm>
                <a:custGeom>
                  <a:avLst/>
                  <a:gdLst>
                    <a:gd name="connsiteX0" fmla="*/ 1896 w 1523"/>
                    <a:gd name="connsiteY0" fmla="*/ 1808 h 1858"/>
                    <a:gd name="connsiteX1" fmla="*/ 1431 w 1523"/>
                    <a:gd name="connsiteY1" fmla="*/ 1585 h 1858"/>
                    <a:gd name="connsiteX2" fmla="*/ 1306 w 1523"/>
                    <a:gd name="connsiteY2" fmla="*/ 656 h 1858"/>
                    <a:gd name="connsiteX3" fmla="*/ 842 w 1523"/>
                    <a:gd name="connsiteY3" fmla="*/ 827 h 1858"/>
                    <a:gd name="connsiteX4" fmla="*/ 744 w 1523"/>
                    <a:gd name="connsiteY4" fmla="*/ 1148 h 1858"/>
                    <a:gd name="connsiteX5" fmla="*/ 372 w 1523"/>
                    <a:gd name="connsiteY5" fmla="*/ 2240 h 1858"/>
                    <a:gd name="connsiteX6" fmla="*/ 1636 w 1523"/>
                    <a:gd name="connsiteY6" fmla="*/ 2514 h 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 h="1858">
                      <a:moveTo>
                        <a:pt x="1896" y="1808"/>
                      </a:moveTo>
                      <a:cubicBezTo>
                        <a:pt x="1673" y="1831"/>
                        <a:pt x="1473" y="1757"/>
                        <a:pt x="1431" y="1585"/>
                      </a:cubicBezTo>
                      <a:cubicBezTo>
                        <a:pt x="1380" y="1287"/>
                        <a:pt x="1334" y="967"/>
                        <a:pt x="1306" y="656"/>
                      </a:cubicBezTo>
                      <a:cubicBezTo>
                        <a:pt x="1162" y="738"/>
                        <a:pt x="1005" y="796"/>
                        <a:pt x="842" y="827"/>
                      </a:cubicBezTo>
                      <a:lnTo>
                        <a:pt x="744" y="1148"/>
                      </a:lnTo>
                      <a:lnTo>
                        <a:pt x="372" y="2240"/>
                      </a:lnTo>
                      <a:cubicBezTo>
                        <a:pt x="769" y="2420"/>
                        <a:pt x="1200" y="2514"/>
                        <a:pt x="1636" y="25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5" name="Freeform 5464">
                  <a:extLst>
                    <a:ext uri="{FF2B5EF4-FFF2-40B4-BE49-F238E27FC236}">
                      <a16:creationId xmlns:a16="http://schemas.microsoft.com/office/drawing/2014/main" id="{0D10D049-C286-D800-7FA8-24D80AE43A97}"/>
                    </a:ext>
                  </a:extLst>
                </p:cNvPr>
                <p:cNvSpPr/>
                <p:nvPr/>
              </p:nvSpPr>
              <p:spPr>
                <a:xfrm rot="-780000">
                  <a:off x="1836175" y="3845801"/>
                  <a:ext cx="18472" cy="11011"/>
                </a:xfrm>
                <a:custGeom>
                  <a:avLst/>
                  <a:gdLst>
                    <a:gd name="connsiteX0" fmla="*/ 17802 w 18472"/>
                    <a:gd name="connsiteY0" fmla="*/ 2752 h 11011"/>
                    <a:gd name="connsiteX1" fmla="*/ 17008 w 18472"/>
                    <a:gd name="connsiteY1" fmla="*/ 6994 h 11011"/>
                    <a:gd name="connsiteX2" fmla="*/ 13436 w 18472"/>
                    <a:gd name="connsiteY2" fmla="*/ 8161 h 11011"/>
                    <a:gd name="connsiteX3" fmla="*/ 12265 w 18472"/>
                    <a:gd name="connsiteY3" fmla="*/ 7464 h 11011"/>
                    <a:gd name="connsiteX4" fmla="*/ 11801 w 18472"/>
                    <a:gd name="connsiteY4" fmla="*/ 6943 h 11011"/>
                    <a:gd name="connsiteX5" fmla="*/ 11527 w 18472"/>
                    <a:gd name="connsiteY5" fmla="*/ 7069 h 11011"/>
                    <a:gd name="connsiteX6" fmla="*/ 11062 w 18472"/>
                    <a:gd name="connsiteY6" fmla="*/ 4936 h 11011"/>
                    <a:gd name="connsiteX7" fmla="*/ 11086 w 18472"/>
                    <a:gd name="connsiteY7" fmla="*/ 4936 h 11011"/>
                    <a:gd name="connsiteX8" fmla="*/ 11035 w 18472"/>
                    <a:gd name="connsiteY8" fmla="*/ 4095 h 11011"/>
                    <a:gd name="connsiteX9" fmla="*/ 6325 w 18472"/>
                    <a:gd name="connsiteY9" fmla="*/ 2878 h 11011"/>
                    <a:gd name="connsiteX10" fmla="*/ 6302 w 18472"/>
                    <a:gd name="connsiteY10" fmla="*/ 2901 h 11011"/>
                    <a:gd name="connsiteX11" fmla="*/ 6130 w 18472"/>
                    <a:gd name="connsiteY11" fmla="*/ 4513 h 11011"/>
                    <a:gd name="connsiteX12" fmla="*/ 4736 w 18472"/>
                    <a:gd name="connsiteY12" fmla="*/ 7301 h 11011"/>
                    <a:gd name="connsiteX13" fmla="*/ 4272 w 18472"/>
                    <a:gd name="connsiteY13" fmla="*/ 7524 h 11011"/>
                    <a:gd name="connsiteX14" fmla="*/ 1123 w 18472"/>
                    <a:gd name="connsiteY14" fmla="*/ 7399 h 11011"/>
                    <a:gd name="connsiteX15" fmla="*/ 379 w 18472"/>
                    <a:gd name="connsiteY15" fmla="*/ 10721 h 11011"/>
                    <a:gd name="connsiteX16" fmla="*/ 4518 w 18472"/>
                    <a:gd name="connsiteY16" fmla="*/ 9406 h 11011"/>
                    <a:gd name="connsiteX17" fmla="*/ 5558 w 18472"/>
                    <a:gd name="connsiteY17" fmla="*/ 7050 h 11011"/>
                    <a:gd name="connsiteX18" fmla="*/ 8085 w 18472"/>
                    <a:gd name="connsiteY18" fmla="*/ 6902 h 11011"/>
                    <a:gd name="connsiteX19" fmla="*/ 10120 w 18472"/>
                    <a:gd name="connsiteY19" fmla="*/ 10075 h 11011"/>
                    <a:gd name="connsiteX20" fmla="*/ 10640 w 18472"/>
                    <a:gd name="connsiteY20" fmla="*/ 11664 h 11011"/>
                    <a:gd name="connsiteX21" fmla="*/ 11137 w 18472"/>
                    <a:gd name="connsiteY21" fmla="*/ 11143 h 11011"/>
                    <a:gd name="connsiteX22" fmla="*/ 12674 w 18472"/>
                    <a:gd name="connsiteY22" fmla="*/ 10349 h 11011"/>
                    <a:gd name="connsiteX23" fmla="*/ 13817 w 18472"/>
                    <a:gd name="connsiteY23" fmla="*/ 10772 h 11011"/>
                    <a:gd name="connsiteX24" fmla="*/ 14834 w 18472"/>
                    <a:gd name="connsiteY24" fmla="*/ 9406 h 11011"/>
                    <a:gd name="connsiteX25" fmla="*/ 18852 w 18472"/>
                    <a:gd name="connsiteY25" fmla="*/ 8885 h 11011"/>
                    <a:gd name="connsiteX26" fmla="*/ 18852 w 18472"/>
                    <a:gd name="connsiteY26" fmla="*/ 8788 h 11011"/>
                    <a:gd name="connsiteX27" fmla="*/ 18457 w 18472"/>
                    <a:gd name="connsiteY27" fmla="*/ 5838 h 11011"/>
                    <a:gd name="connsiteX28" fmla="*/ 18257 w 18472"/>
                    <a:gd name="connsiteY28" fmla="*/ 2813 h 11011"/>
                    <a:gd name="connsiteX29" fmla="*/ 17737 w 18472"/>
                    <a:gd name="connsiteY29" fmla="*/ 2046 h 11011"/>
                    <a:gd name="connsiteX30" fmla="*/ 16748 w 18472"/>
                    <a:gd name="connsiteY30" fmla="*/ 652 h 11011"/>
                    <a:gd name="connsiteX31" fmla="*/ 16474 w 18472"/>
                    <a:gd name="connsiteY31" fmla="*/ 676 h 11011"/>
                    <a:gd name="connsiteX32" fmla="*/ 17802 w 18472"/>
                    <a:gd name="connsiteY32" fmla="*/ 2752 h 1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472" h="11011">
                      <a:moveTo>
                        <a:pt x="17802" y="2752"/>
                      </a:moveTo>
                      <a:cubicBezTo>
                        <a:pt x="18302" y="4208"/>
                        <a:pt x="18000" y="5819"/>
                        <a:pt x="17008" y="6994"/>
                      </a:cubicBezTo>
                      <a:cubicBezTo>
                        <a:pt x="16195" y="8115"/>
                        <a:pt x="14753" y="8585"/>
                        <a:pt x="13436" y="8161"/>
                      </a:cubicBezTo>
                      <a:cubicBezTo>
                        <a:pt x="13001" y="8013"/>
                        <a:pt x="12602" y="7776"/>
                        <a:pt x="12265" y="7464"/>
                      </a:cubicBezTo>
                      <a:cubicBezTo>
                        <a:pt x="12092" y="7308"/>
                        <a:pt x="11936" y="7133"/>
                        <a:pt x="11801" y="6943"/>
                      </a:cubicBezTo>
                      <a:lnTo>
                        <a:pt x="11527" y="7069"/>
                      </a:lnTo>
                      <a:cubicBezTo>
                        <a:pt x="10881" y="7069"/>
                        <a:pt x="10598" y="5675"/>
                        <a:pt x="11062" y="4936"/>
                      </a:cubicBezTo>
                      <a:lnTo>
                        <a:pt x="11086" y="4936"/>
                      </a:lnTo>
                      <a:cubicBezTo>
                        <a:pt x="11031" y="4659"/>
                        <a:pt x="11014" y="4377"/>
                        <a:pt x="11035" y="4095"/>
                      </a:cubicBezTo>
                      <a:cubicBezTo>
                        <a:pt x="9474" y="3631"/>
                        <a:pt x="7913" y="3226"/>
                        <a:pt x="6325" y="2878"/>
                      </a:cubicBezTo>
                      <a:lnTo>
                        <a:pt x="6302" y="2901"/>
                      </a:lnTo>
                      <a:cubicBezTo>
                        <a:pt x="6179" y="3429"/>
                        <a:pt x="6121" y="3971"/>
                        <a:pt x="6130" y="4513"/>
                      </a:cubicBezTo>
                      <a:cubicBezTo>
                        <a:pt x="6241" y="5634"/>
                        <a:pt x="5699" y="6718"/>
                        <a:pt x="4736" y="7301"/>
                      </a:cubicBezTo>
                      <a:lnTo>
                        <a:pt x="4272" y="7524"/>
                      </a:lnTo>
                      <a:cubicBezTo>
                        <a:pt x="3252" y="7931"/>
                        <a:pt x="2107" y="7885"/>
                        <a:pt x="1123" y="7399"/>
                      </a:cubicBezTo>
                      <a:cubicBezTo>
                        <a:pt x="676" y="8452"/>
                        <a:pt x="424" y="9577"/>
                        <a:pt x="379" y="10721"/>
                      </a:cubicBezTo>
                      <a:cubicBezTo>
                        <a:pt x="2535" y="12259"/>
                        <a:pt x="4049" y="11710"/>
                        <a:pt x="4518" y="9406"/>
                      </a:cubicBezTo>
                      <a:cubicBezTo>
                        <a:pt x="4680" y="8551"/>
                        <a:pt x="5036" y="7746"/>
                        <a:pt x="5558" y="7050"/>
                      </a:cubicBezTo>
                      <a:cubicBezTo>
                        <a:pt x="6102" y="6284"/>
                        <a:pt x="7021" y="6181"/>
                        <a:pt x="8085" y="6902"/>
                      </a:cubicBezTo>
                      <a:cubicBezTo>
                        <a:pt x="9120" y="7683"/>
                        <a:pt x="9842" y="8808"/>
                        <a:pt x="10120" y="10075"/>
                      </a:cubicBezTo>
                      <a:cubicBezTo>
                        <a:pt x="10244" y="10619"/>
                        <a:pt x="10418" y="11151"/>
                        <a:pt x="10640" y="11664"/>
                      </a:cubicBezTo>
                      <a:cubicBezTo>
                        <a:pt x="10788" y="11515"/>
                        <a:pt x="10960" y="11343"/>
                        <a:pt x="11137" y="11143"/>
                      </a:cubicBezTo>
                      <a:cubicBezTo>
                        <a:pt x="11501" y="10658"/>
                        <a:pt x="12067" y="10365"/>
                        <a:pt x="12674" y="10349"/>
                      </a:cubicBezTo>
                      <a:cubicBezTo>
                        <a:pt x="13068" y="10453"/>
                        <a:pt x="13450" y="10594"/>
                        <a:pt x="13817" y="10772"/>
                      </a:cubicBezTo>
                      <a:cubicBezTo>
                        <a:pt x="13543" y="9508"/>
                        <a:pt x="13868" y="8988"/>
                        <a:pt x="14834" y="9406"/>
                      </a:cubicBezTo>
                      <a:cubicBezTo>
                        <a:pt x="16155" y="10062"/>
                        <a:pt x="17741" y="9857"/>
                        <a:pt x="18852" y="8885"/>
                      </a:cubicBezTo>
                      <a:lnTo>
                        <a:pt x="18852" y="8788"/>
                      </a:lnTo>
                      <a:cubicBezTo>
                        <a:pt x="18845" y="7792"/>
                        <a:pt x="18713" y="6800"/>
                        <a:pt x="18457" y="5838"/>
                      </a:cubicBezTo>
                      <a:cubicBezTo>
                        <a:pt x="18151" y="4860"/>
                        <a:pt x="18082" y="3822"/>
                        <a:pt x="18257" y="2813"/>
                      </a:cubicBezTo>
                      <a:cubicBezTo>
                        <a:pt x="18107" y="2542"/>
                        <a:pt x="17933" y="2286"/>
                        <a:pt x="17737" y="2046"/>
                      </a:cubicBezTo>
                      <a:cubicBezTo>
                        <a:pt x="17383" y="1599"/>
                        <a:pt x="17053" y="1134"/>
                        <a:pt x="16748" y="652"/>
                      </a:cubicBezTo>
                      <a:lnTo>
                        <a:pt x="16474" y="676"/>
                      </a:lnTo>
                      <a:cubicBezTo>
                        <a:pt x="17090" y="1241"/>
                        <a:pt x="17548" y="1956"/>
                        <a:pt x="17802" y="275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6" name="Freeform 5465">
                  <a:extLst>
                    <a:ext uri="{FF2B5EF4-FFF2-40B4-BE49-F238E27FC236}">
                      <a16:creationId xmlns:a16="http://schemas.microsoft.com/office/drawing/2014/main" id="{ABEA8EE0-6F3D-3D7E-D17F-C9F39D7C85DC}"/>
                    </a:ext>
                  </a:extLst>
                </p:cNvPr>
                <p:cNvSpPr/>
                <p:nvPr/>
              </p:nvSpPr>
              <p:spPr>
                <a:xfrm rot="-780000">
                  <a:off x="1841681" y="3832196"/>
                  <a:ext cx="6563" cy="12568"/>
                </a:xfrm>
                <a:custGeom>
                  <a:avLst/>
                  <a:gdLst>
                    <a:gd name="connsiteX0" fmla="*/ 1815 w 6563"/>
                    <a:gd name="connsiteY0" fmla="*/ 650 h 12568"/>
                    <a:gd name="connsiteX1" fmla="*/ 1593 w 6563"/>
                    <a:gd name="connsiteY1" fmla="*/ 1147 h 12568"/>
                    <a:gd name="connsiteX2" fmla="*/ 1272 w 6563"/>
                    <a:gd name="connsiteY2" fmla="*/ 1612 h 12568"/>
                    <a:gd name="connsiteX3" fmla="*/ 580 w 6563"/>
                    <a:gd name="connsiteY3" fmla="*/ 2132 h 12568"/>
                    <a:gd name="connsiteX4" fmla="*/ 380 w 6563"/>
                    <a:gd name="connsiteY4" fmla="*/ 2183 h 12568"/>
                    <a:gd name="connsiteX5" fmla="*/ 2587 w 6563"/>
                    <a:gd name="connsiteY5" fmla="*/ 6829 h 12568"/>
                    <a:gd name="connsiteX6" fmla="*/ 2563 w 6563"/>
                    <a:gd name="connsiteY6" fmla="*/ 7945 h 12568"/>
                    <a:gd name="connsiteX7" fmla="*/ 3232 w 6563"/>
                    <a:gd name="connsiteY7" fmla="*/ 7968 h 12568"/>
                    <a:gd name="connsiteX8" fmla="*/ 3107 w 6563"/>
                    <a:gd name="connsiteY8" fmla="*/ 9854 h 12568"/>
                    <a:gd name="connsiteX9" fmla="*/ 2642 w 6563"/>
                    <a:gd name="connsiteY9" fmla="*/ 10895 h 12568"/>
                    <a:gd name="connsiteX10" fmla="*/ 4551 w 6563"/>
                    <a:gd name="connsiteY10" fmla="*/ 13218 h 12568"/>
                    <a:gd name="connsiteX11" fmla="*/ 6400 w 6563"/>
                    <a:gd name="connsiteY11" fmla="*/ 13004 h 12568"/>
                    <a:gd name="connsiteX12" fmla="*/ 6572 w 6563"/>
                    <a:gd name="connsiteY12" fmla="*/ 12312 h 12568"/>
                    <a:gd name="connsiteX13" fmla="*/ 6943 w 6563"/>
                    <a:gd name="connsiteY13" fmla="*/ 11383 h 12568"/>
                    <a:gd name="connsiteX14" fmla="*/ 6446 w 6563"/>
                    <a:gd name="connsiteY14" fmla="*/ 3150 h 12568"/>
                    <a:gd name="connsiteX15" fmla="*/ 1802 w 6563"/>
                    <a:gd name="connsiteY15" fmla="*/ 669 h 1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63" h="12568">
                      <a:moveTo>
                        <a:pt x="1815" y="650"/>
                      </a:moveTo>
                      <a:lnTo>
                        <a:pt x="1593" y="1147"/>
                      </a:lnTo>
                      <a:lnTo>
                        <a:pt x="1272" y="1612"/>
                      </a:lnTo>
                      <a:cubicBezTo>
                        <a:pt x="1090" y="1842"/>
                        <a:pt x="851" y="2021"/>
                        <a:pt x="580" y="2132"/>
                      </a:cubicBezTo>
                      <a:lnTo>
                        <a:pt x="380" y="2183"/>
                      </a:lnTo>
                      <a:cubicBezTo>
                        <a:pt x="1845" y="3266"/>
                        <a:pt x="2673" y="5010"/>
                        <a:pt x="2587" y="6829"/>
                      </a:cubicBezTo>
                      <a:cubicBezTo>
                        <a:pt x="2587" y="7201"/>
                        <a:pt x="2563" y="7573"/>
                        <a:pt x="2563" y="7945"/>
                      </a:cubicBezTo>
                      <a:cubicBezTo>
                        <a:pt x="2837" y="7847"/>
                        <a:pt x="3107" y="7796"/>
                        <a:pt x="3232" y="7968"/>
                      </a:cubicBezTo>
                      <a:cubicBezTo>
                        <a:pt x="3408" y="8592"/>
                        <a:pt x="3364" y="9258"/>
                        <a:pt x="3107" y="9854"/>
                      </a:cubicBezTo>
                      <a:cubicBezTo>
                        <a:pt x="2981" y="10203"/>
                        <a:pt x="2809" y="10546"/>
                        <a:pt x="2642" y="10895"/>
                      </a:cubicBezTo>
                      <a:cubicBezTo>
                        <a:pt x="2898" y="11917"/>
                        <a:pt x="3599" y="12769"/>
                        <a:pt x="4551" y="13218"/>
                      </a:cubicBezTo>
                      <a:cubicBezTo>
                        <a:pt x="5117" y="12910"/>
                        <a:pt x="5779" y="12833"/>
                        <a:pt x="6400" y="13004"/>
                      </a:cubicBezTo>
                      <a:cubicBezTo>
                        <a:pt x="6451" y="12781"/>
                        <a:pt x="6497" y="12540"/>
                        <a:pt x="6572" y="12312"/>
                      </a:cubicBezTo>
                      <a:lnTo>
                        <a:pt x="6943" y="11383"/>
                      </a:lnTo>
                      <a:cubicBezTo>
                        <a:pt x="5791" y="8788"/>
                        <a:pt x="5615" y="5864"/>
                        <a:pt x="6446" y="3150"/>
                      </a:cubicBezTo>
                      <a:cubicBezTo>
                        <a:pt x="4909" y="2258"/>
                        <a:pt x="3371" y="1440"/>
                        <a:pt x="1802" y="66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7" name="Freeform 5466">
                  <a:extLst>
                    <a:ext uri="{FF2B5EF4-FFF2-40B4-BE49-F238E27FC236}">
                      <a16:creationId xmlns:a16="http://schemas.microsoft.com/office/drawing/2014/main" id="{1C8F80B8-C29A-3CBD-0435-76EF20610E9C}"/>
                    </a:ext>
                  </a:extLst>
                </p:cNvPr>
                <p:cNvSpPr/>
                <p:nvPr/>
              </p:nvSpPr>
              <p:spPr>
                <a:xfrm rot="-780000">
                  <a:off x="1862378" y="3845116"/>
                  <a:ext cx="3813" cy="5036"/>
                </a:xfrm>
                <a:custGeom>
                  <a:avLst/>
                  <a:gdLst>
                    <a:gd name="connsiteX0" fmla="*/ 1201 w 3813"/>
                    <a:gd name="connsiteY0" fmla="*/ 2515 h 5036"/>
                    <a:gd name="connsiteX1" fmla="*/ 384 w 3813"/>
                    <a:gd name="connsiteY1" fmla="*/ 3979 h 5036"/>
                    <a:gd name="connsiteX2" fmla="*/ 407 w 3813"/>
                    <a:gd name="connsiteY2" fmla="*/ 3928 h 5036"/>
                    <a:gd name="connsiteX3" fmla="*/ 1002 w 3813"/>
                    <a:gd name="connsiteY3" fmla="*/ 3630 h 5036"/>
                    <a:gd name="connsiteX4" fmla="*/ 1522 w 3813"/>
                    <a:gd name="connsiteY4" fmla="*/ 3607 h 5036"/>
                    <a:gd name="connsiteX5" fmla="*/ 2214 w 3813"/>
                    <a:gd name="connsiteY5" fmla="*/ 4573 h 5036"/>
                    <a:gd name="connsiteX6" fmla="*/ 2460 w 3813"/>
                    <a:gd name="connsiteY6" fmla="*/ 5689 h 5036"/>
                    <a:gd name="connsiteX7" fmla="*/ 2781 w 3813"/>
                    <a:gd name="connsiteY7" fmla="*/ 5689 h 5036"/>
                    <a:gd name="connsiteX8" fmla="*/ 4146 w 3813"/>
                    <a:gd name="connsiteY8" fmla="*/ 5266 h 5036"/>
                    <a:gd name="connsiteX9" fmla="*/ 4197 w 3813"/>
                    <a:gd name="connsiteY9" fmla="*/ 5215 h 5036"/>
                    <a:gd name="connsiteX10" fmla="*/ 2339 w 3813"/>
                    <a:gd name="connsiteY10" fmla="*/ 652 h 5036"/>
                    <a:gd name="connsiteX11" fmla="*/ 1299 w 3813"/>
                    <a:gd name="connsiteY11" fmla="*/ 1149 h 5036"/>
                    <a:gd name="connsiteX12" fmla="*/ 1201 w 3813"/>
                    <a:gd name="connsiteY12" fmla="*/ 2515 h 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3" h="5036">
                      <a:moveTo>
                        <a:pt x="1201" y="2515"/>
                      </a:moveTo>
                      <a:cubicBezTo>
                        <a:pt x="927" y="2980"/>
                        <a:pt x="658" y="3482"/>
                        <a:pt x="384" y="3979"/>
                      </a:cubicBezTo>
                      <a:lnTo>
                        <a:pt x="407" y="3928"/>
                      </a:lnTo>
                      <a:cubicBezTo>
                        <a:pt x="589" y="3799"/>
                        <a:pt x="790" y="3699"/>
                        <a:pt x="1002" y="3630"/>
                      </a:cubicBezTo>
                      <a:cubicBezTo>
                        <a:pt x="1169" y="3573"/>
                        <a:pt x="1350" y="3565"/>
                        <a:pt x="1522" y="3607"/>
                      </a:cubicBezTo>
                      <a:cubicBezTo>
                        <a:pt x="1910" y="3780"/>
                        <a:pt x="2175" y="4150"/>
                        <a:pt x="2214" y="4573"/>
                      </a:cubicBezTo>
                      <a:lnTo>
                        <a:pt x="2460" y="5689"/>
                      </a:lnTo>
                      <a:lnTo>
                        <a:pt x="2781" y="5689"/>
                      </a:lnTo>
                      <a:cubicBezTo>
                        <a:pt x="3267" y="5682"/>
                        <a:pt x="3741" y="5535"/>
                        <a:pt x="4146" y="5266"/>
                      </a:cubicBezTo>
                      <a:lnTo>
                        <a:pt x="4197" y="5215"/>
                      </a:lnTo>
                      <a:lnTo>
                        <a:pt x="2339" y="652"/>
                      </a:lnTo>
                      <a:cubicBezTo>
                        <a:pt x="1963" y="746"/>
                        <a:pt x="1609" y="916"/>
                        <a:pt x="1299" y="1149"/>
                      </a:cubicBezTo>
                      <a:cubicBezTo>
                        <a:pt x="1647" y="1326"/>
                        <a:pt x="1675" y="1697"/>
                        <a:pt x="1201" y="251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8" name="Freeform 5467">
                  <a:extLst>
                    <a:ext uri="{FF2B5EF4-FFF2-40B4-BE49-F238E27FC236}">
                      <a16:creationId xmlns:a16="http://schemas.microsoft.com/office/drawing/2014/main" id="{70C5FFE2-0413-CD2F-E9AF-2DF7578C7882}"/>
                    </a:ext>
                  </a:extLst>
                </p:cNvPr>
                <p:cNvSpPr/>
                <p:nvPr/>
              </p:nvSpPr>
              <p:spPr>
                <a:xfrm rot="-780000">
                  <a:off x="1837650" y="3863621"/>
                  <a:ext cx="6341" cy="7020"/>
                </a:xfrm>
                <a:custGeom>
                  <a:avLst/>
                  <a:gdLst>
                    <a:gd name="connsiteX0" fmla="*/ 2564 w 6341"/>
                    <a:gd name="connsiteY0" fmla="*/ 6905 h 7020"/>
                    <a:gd name="connsiteX1" fmla="*/ 6159 w 6341"/>
                    <a:gd name="connsiteY1" fmla="*/ 2365 h 7020"/>
                    <a:gd name="connsiteX2" fmla="*/ 6702 w 6341"/>
                    <a:gd name="connsiteY2" fmla="*/ 656 h 7020"/>
                    <a:gd name="connsiteX3" fmla="*/ 3604 w 6341"/>
                    <a:gd name="connsiteY3" fmla="*/ 1970 h 7020"/>
                    <a:gd name="connsiteX4" fmla="*/ 483 w 6341"/>
                    <a:gd name="connsiteY4" fmla="*/ 5962 h 7020"/>
                    <a:gd name="connsiteX5" fmla="*/ 757 w 6341"/>
                    <a:gd name="connsiteY5" fmla="*/ 7355 h 7020"/>
                    <a:gd name="connsiteX6" fmla="*/ 1997 w 6341"/>
                    <a:gd name="connsiteY6" fmla="*/ 7676 h 7020"/>
                    <a:gd name="connsiteX7" fmla="*/ 2564 w 6341"/>
                    <a:gd name="connsiteY7" fmla="*/ 6905 h 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1" h="7020">
                      <a:moveTo>
                        <a:pt x="2564" y="6905"/>
                      </a:moveTo>
                      <a:cubicBezTo>
                        <a:pt x="3804" y="5511"/>
                        <a:pt x="4969" y="3903"/>
                        <a:pt x="6159" y="2365"/>
                      </a:cubicBezTo>
                      <a:cubicBezTo>
                        <a:pt x="6589" y="1907"/>
                        <a:pt x="6788" y="1278"/>
                        <a:pt x="6702" y="656"/>
                      </a:cubicBezTo>
                      <a:cubicBezTo>
                        <a:pt x="5685" y="1120"/>
                        <a:pt x="4644" y="1585"/>
                        <a:pt x="3604" y="1970"/>
                      </a:cubicBezTo>
                      <a:cubicBezTo>
                        <a:pt x="2062" y="2819"/>
                        <a:pt x="935" y="4261"/>
                        <a:pt x="483" y="5962"/>
                      </a:cubicBezTo>
                      <a:cubicBezTo>
                        <a:pt x="277" y="6438"/>
                        <a:pt x="386" y="6992"/>
                        <a:pt x="757" y="7355"/>
                      </a:cubicBezTo>
                      <a:lnTo>
                        <a:pt x="1997" y="7676"/>
                      </a:lnTo>
                      <a:cubicBezTo>
                        <a:pt x="2167" y="7406"/>
                        <a:pt x="2357" y="7148"/>
                        <a:pt x="2564" y="690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69" name="Freeform 5468">
                  <a:extLst>
                    <a:ext uri="{FF2B5EF4-FFF2-40B4-BE49-F238E27FC236}">
                      <a16:creationId xmlns:a16="http://schemas.microsoft.com/office/drawing/2014/main" id="{BBB93E9A-690E-CB73-8489-14B9C2022217}"/>
                    </a:ext>
                  </a:extLst>
                </p:cNvPr>
                <p:cNvSpPr/>
                <p:nvPr/>
              </p:nvSpPr>
              <p:spPr>
                <a:xfrm rot="-780000">
                  <a:off x="1843240" y="3860504"/>
                  <a:ext cx="11451" cy="17850"/>
                </a:xfrm>
                <a:custGeom>
                  <a:avLst/>
                  <a:gdLst>
                    <a:gd name="connsiteX0" fmla="*/ 7065 w 11451"/>
                    <a:gd name="connsiteY0" fmla="*/ 1055 h 17850"/>
                    <a:gd name="connsiteX1" fmla="*/ 6001 w 11451"/>
                    <a:gd name="connsiteY1" fmla="*/ 781 h 17850"/>
                    <a:gd name="connsiteX2" fmla="*/ 5537 w 11451"/>
                    <a:gd name="connsiteY2" fmla="*/ 2640 h 17850"/>
                    <a:gd name="connsiteX3" fmla="*/ 4742 w 11451"/>
                    <a:gd name="connsiteY3" fmla="*/ 5018 h 17850"/>
                    <a:gd name="connsiteX4" fmla="*/ 2982 w 11451"/>
                    <a:gd name="connsiteY4" fmla="*/ 6412 h 17850"/>
                    <a:gd name="connsiteX5" fmla="*/ 381 w 11451"/>
                    <a:gd name="connsiteY5" fmla="*/ 9200 h 17850"/>
                    <a:gd name="connsiteX6" fmla="*/ 2564 w 11451"/>
                    <a:gd name="connsiteY6" fmla="*/ 10594 h 17850"/>
                    <a:gd name="connsiteX7" fmla="*/ 6359 w 11451"/>
                    <a:gd name="connsiteY7" fmla="*/ 13944 h 17850"/>
                    <a:gd name="connsiteX8" fmla="*/ 8096 w 11451"/>
                    <a:gd name="connsiteY8" fmla="*/ 15877 h 17850"/>
                    <a:gd name="connsiteX9" fmla="*/ 10102 w 11451"/>
                    <a:gd name="connsiteY9" fmla="*/ 18135 h 17850"/>
                    <a:gd name="connsiteX10" fmla="*/ 11663 w 11451"/>
                    <a:gd name="connsiteY10" fmla="*/ 18358 h 17850"/>
                    <a:gd name="connsiteX11" fmla="*/ 11686 w 11451"/>
                    <a:gd name="connsiteY11" fmla="*/ 16522 h 17850"/>
                    <a:gd name="connsiteX12" fmla="*/ 10943 w 11451"/>
                    <a:gd name="connsiteY12" fmla="*/ 15156 h 17850"/>
                    <a:gd name="connsiteX13" fmla="*/ 9457 w 11451"/>
                    <a:gd name="connsiteY13" fmla="*/ 11388 h 17850"/>
                    <a:gd name="connsiteX14" fmla="*/ 8639 w 11451"/>
                    <a:gd name="connsiteY14" fmla="*/ 9530 h 17850"/>
                    <a:gd name="connsiteX15" fmla="*/ 7399 w 11451"/>
                    <a:gd name="connsiteY15" fmla="*/ 9628 h 17850"/>
                    <a:gd name="connsiteX16" fmla="*/ 4844 w 11451"/>
                    <a:gd name="connsiteY16" fmla="*/ 8564 h 17850"/>
                    <a:gd name="connsiteX17" fmla="*/ 4645 w 11451"/>
                    <a:gd name="connsiteY17" fmla="*/ 5711 h 17850"/>
                    <a:gd name="connsiteX18" fmla="*/ 6800 w 11451"/>
                    <a:gd name="connsiteY18" fmla="*/ 5214 h 17850"/>
                    <a:gd name="connsiteX19" fmla="*/ 8509 w 11451"/>
                    <a:gd name="connsiteY19" fmla="*/ 4150 h 17850"/>
                    <a:gd name="connsiteX20" fmla="*/ 8709 w 11451"/>
                    <a:gd name="connsiteY20" fmla="*/ 3578 h 17850"/>
                    <a:gd name="connsiteX21" fmla="*/ 8388 w 11451"/>
                    <a:gd name="connsiteY21" fmla="*/ 3155 h 17850"/>
                    <a:gd name="connsiteX22" fmla="*/ 7065 w 11451"/>
                    <a:gd name="connsiteY22" fmla="*/ 1055 h 1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51" h="17850">
                      <a:moveTo>
                        <a:pt x="7065" y="1055"/>
                      </a:moveTo>
                      <a:cubicBezTo>
                        <a:pt x="7065" y="707"/>
                        <a:pt x="6345" y="512"/>
                        <a:pt x="6001" y="781"/>
                      </a:cubicBezTo>
                      <a:cubicBezTo>
                        <a:pt x="5452" y="1230"/>
                        <a:pt x="5264" y="1985"/>
                        <a:pt x="5537" y="2640"/>
                      </a:cubicBezTo>
                      <a:cubicBezTo>
                        <a:pt x="5792" y="3521"/>
                        <a:pt x="5475" y="4468"/>
                        <a:pt x="4742" y="5018"/>
                      </a:cubicBezTo>
                      <a:cubicBezTo>
                        <a:pt x="4204" y="5542"/>
                        <a:pt x="3614" y="6009"/>
                        <a:pt x="2982" y="6412"/>
                      </a:cubicBezTo>
                      <a:cubicBezTo>
                        <a:pt x="1921" y="7139"/>
                        <a:pt x="1032" y="8091"/>
                        <a:pt x="381" y="9200"/>
                      </a:cubicBezTo>
                      <a:cubicBezTo>
                        <a:pt x="1202" y="9498"/>
                        <a:pt x="1948" y="9974"/>
                        <a:pt x="2564" y="10594"/>
                      </a:cubicBezTo>
                      <a:cubicBezTo>
                        <a:pt x="3804" y="11760"/>
                        <a:pt x="5118" y="12801"/>
                        <a:pt x="6359" y="13944"/>
                      </a:cubicBezTo>
                      <a:cubicBezTo>
                        <a:pt x="6976" y="14553"/>
                        <a:pt x="7556" y="15198"/>
                        <a:pt x="8096" y="15877"/>
                      </a:cubicBezTo>
                      <a:cubicBezTo>
                        <a:pt x="8700" y="16684"/>
                        <a:pt x="9371" y="17440"/>
                        <a:pt x="10102" y="18135"/>
                      </a:cubicBezTo>
                      <a:cubicBezTo>
                        <a:pt x="10567" y="18506"/>
                        <a:pt x="11394" y="18632"/>
                        <a:pt x="11663" y="18358"/>
                      </a:cubicBezTo>
                      <a:cubicBezTo>
                        <a:pt x="11932" y="18084"/>
                        <a:pt x="11835" y="17168"/>
                        <a:pt x="11686" y="16522"/>
                      </a:cubicBezTo>
                      <a:cubicBezTo>
                        <a:pt x="11538" y="16020"/>
                        <a:pt x="11284" y="15554"/>
                        <a:pt x="10943" y="15156"/>
                      </a:cubicBezTo>
                      <a:cubicBezTo>
                        <a:pt x="10124" y="14053"/>
                        <a:pt x="9611" y="12753"/>
                        <a:pt x="9457" y="11388"/>
                      </a:cubicBezTo>
                      <a:cubicBezTo>
                        <a:pt x="9362" y="10705"/>
                        <a:pt x="9079" y="10061"/>
                        <a:pt x="8639" y="9530"/>
                      </a:cubicBezTo>
                      <a:cubicBezTo>
                        <a:pt x="8416" y="9256"/>
                        <a:pt x="7771" y="9456"/>
                        <a:pt x="7399" y="9628"/>
                      </a:cubicBezTo>
                      <a:cubicBezTo>
                        <a:pt x="6531" y="10092"/>
                        <a:pt x="5713" y="9799"/>
                        <a:pt x="4844" y="8564"/>
                      </a:cubicBezTo>
                      <a:cubicBezTo>
                        <a:pt x="3976" y="7328"/>
                        <a:pt x="3915" y="6240"/>
                        <a:pt x="4645" y="5711"/>
                      </a:cubicBezTo>
                      <a:cubicBezTo>
                        <a:pt x="5286" y="5305"/>
                        <a:pt x="6046" y="5129"/>
                        <a:pt x="6800" y="5214"/>
                      </a:cubicBezTo>
                      <a:cubicBezTo>
                        <a:pt x="7563" y="5377"/>
                        <a:pt x="8319" y="4907"/>
                        <a:pt x="8509" y="4150"/>
                      </a:cubicBezTo>
                      <a:lnTo>
                        <a:pt x="8709" y="3578"/>
                      </a:lnTo>
                      <a:lnTo>
                        <a:pt x="8388" y="3155"/>
                      </a:lnTo>
                      <a:cubicBezTo>
                        <a:pt x="7840" y="2575"/>
                        <a:pt x="7065" y="2496"/>
                        <a:pt x="7065" y="105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0" name="Freeform 5469">
                  <a:extLst>
                    <a:ext uri="{FF2B5EF4-FFF2-40B4-BE49-F238E27FC236}">
                      <a16:creationId xmlns:a16="http://schemas.microsoft.com/office/drawing/2014/main" id="{083031C2-9C67-1733-7C7F-A7DD88955253}"/>
                    </a:ext>
                  </a:extLst>
                </p:cNvPr>
                <p:cNvSpPr/>
                <p:nvPr/>
              </p:nvSpPr>
              <p:spPr>
                <a:xfrm rot="-780000">
                  <a:off x="1790083" y="3877729"/>
                  <a:ext cx="15991" cy="12294"/>
                </a:xfrm>
                <a:custGeom>
                  <a:avLst/>
                  <a:gdLst>
                    <a:gd name="connsiteX0" fmla="*/ 16178 w 15991"/>
                    <a:gd name="connsiteY0" fmla="*/ 8576 h 12294"/>
                    <a:gd name="connsiteX1" fmla="*/ 14320 w 15991"/>
                    <a:gd name="connsiteY1" fmla="*/ 8553 h 12294"/>
                    <a:gd name="connsiteX2" fmla="*/ 10776 w 15991"/>
                    <a:gd name="connsiteY2" fmla="*/ 8158 h 12294"/>
                    <a:gd name="connsiteX3" fmla="*/ 8844 w 15991"/>
                    <a:gd name="connsiteY3" fmla="*/ 5482 h 12294"/>
                    <a:gd name="connsiteX4" fmla="*/ 8249 w 15991"/>
                    <a:gd name="connsiteY4" fmla="*/ 770 h 12294"/>
                    <a:gd name="connsiteX5" fmla="*/ 7483 w 15991"/>
                    <a:gd name="connsiteY5" fmla="*/ 673 h 12294"/>
                    <a:gd name="connsiteX6" fmla="*/ 5648 w 15991"/>
                    <a:gd name="connsiteY6" fmla="*/ 696 h 12294"/>
                    <a:gd name="connsiteX7" fmla="*/ 2452 w 15991"/>
                    <a:gd name="connsiteY7" fmla="*/ 2582 h 12294"/>
                    <a:gd name="connsiteX8" fmla="*/ 372 w 15991"/>
                    <a:gd name="connsiteY8" fmla="*/ 2308 h 12294"/>
                    <a:gd name="connsiteX9" fmla="*/ 1811 w 15991"/>
                    <a:gd name="connsiteY9" fmla="*/ 5384 h 12294"/>
                    <a:gd name="connsiteX10" fmla="*/ 3623 w 15991"/>
                    <a:gd name="connsiteY10" fmla="*/ 4840 h 12294"/>
                    <a:gd name="connsiteX11" fmla="*/ 5681 w 15991"/>
                    <a:gd name="connsiteY11" fmla="*/ 6058 h 12294"/>
                    <a:gd name="connsiteX12" fmla="*/ 5704 w 15991"/>
                    <a:gd name="connsiteY12" fmla="*/ 6132 h 12294"/>
                    <a:gd name="connsiteX13" fmla="*/ 6596 w 15991"/>
                    <a:gd name="connsiteY13" fmla="*/ 6281 h 12294"/>
                    <a:gd name="connsiteX14" fmla="*/ 8704 w 15991"/>
                    <a:gd name="connsiteY14" fmla="*/ 8688 h 12294"/>
                    <a:gd name="connsiteX15" fmla="*/ 8951 w 15991"/>
                    <a:gd name="connsiteY15" fmla="*/ 10523 h 12294"/>
                    <a:gd name="connsiteX16" fmla="*/ 10065 w 15991"/>
                    <a:gd name="connsiteY16" fmla="*/ 11986 h 12294"/>
                    <a:gd name="connsiteX17" fmla="*/ 16364 w 15991"/>
                    <a:gd name="connsiteY17" fmla="*/ 12953 h 12294"/>
                    <a:gd name="connsiteX18" fmla="*/ 15671 w 15991"/>
                    <a:gd name="connsiteY18" fmla="*/ 10500 h 12294"/>
                    <a:gd name="connsiteX19" fmla="*/ 16178 w 15991"/>
                    <a:gd name="connsiteY19" fmla="*/ 8576 h 1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991" h="12294">
                      <a:moveTo>
                        <a:pt x="16178" y="8576"/>
                      </a:moveTo>
                      <a:cubicBezTo>
                        <a:pt x="15566" y="8447"/>
                        <a:pt x="14935" y="8439"/>
                        <a:pt x="14320" y="8553"/>
                      </a:cubicBezTo>
                      <a:cubicBezTo>
                        <a:pt x="13125" y="8600"/>
                        <a:pt x="11931" y="8467"/>
                        <a:pt x="10776" y="8158"/>
                      </a:cubicBezTo>
                      <a:cubicBezTo>
                        <a:pt x="9606" y="7799"/>
                        <a:pt x="8817" y="6705"/>
                        <a:pt x="8844" y="5482"/>
                      </a:cubicBezTo>
                      <a:cubicBezTo>
                        <a:pt x="8695" y="3967"/>
                        <a:pt x="8449" y="2457"/>
                        <a:pt x="8249" y="770"/>
                      </a:cubicBezTo>
                      <a:cubicBezTo>
                        <a:pt x="7785" y="719"/>
                        <a:pt x="7604" y="622"/>
                        <a:pt x="7483" y="673"/>
                      </a:cubicBezTo>
                      <a:cubicBezTo>
                        <a:pt x="6911" y="978"/>
                        <a:pt x="6227" y="986"/>
                        <a:pt x="5648" y="696"/>
                      </a:cubicBezTo>
                      <a:cubicBezTo>
                        <a:pt x="5146" y="1987"/>
                        <a:pt x="3825" y="2767"/>
                        <a:pt x="2452" y="2582"/>
                      </a:cubicBezTo>
                      <a:cubicBezTo>
                        <a:pt x="1760" y="2485"/>
                        <a:pt x="1059" y="2410"/>
                        <a:pt x="372" y="2308"/>
                      </a:cubicBezTo>
                      <a:cubicBezTo>
                        <a:pt x="628" y="3424"/>
                        <a:pt x="1119" y="4473"/>
                        <a:pt x="1811" y="5384"/>
                      </a:cubicBezTo>
                      <a:cubicBezTo>
                        <a:pt x="2347" y="5024"/>
                        <a:pt x="2978" y="4835"/>
                        <a:pt x="3623" y="4840"/>
                      </a:cubicBezTo>
                      <a:cubicBezTo>
                        <a:pt x="4447" y="4947"/>
                        <a:pt x="5191" y="5387"/>
                        <a:pt x="5681" y="6058"/>
                      </a:cubicBezTo>
                      <a:lnTo>
                        <a:pt x="5704" y="6132"/>
                      </a:lnTo>
                      <a:cubicBezTo>
                        <a:pt x="5927" y="6007"/>
                        <a:pt x="6201" y="6007"/>
                        <a:pt x="6596" y="6281"/>
                      </a:cubicBezTo>
                      <a:cubicBezTo>
                        <a:pt x="7634" y="6712"/>
                        <a:pt x="8413" y="7601"/>
                        <a:pt x="8704" y="8688"/>
                      </a:cubicBezTo>
                      <a:cubicBezTo>
                        <a:pt x="8833" y="9292"/>
                        <a:pt x="8916" y="9906"/>
                        <a:pt x="8951" y="10523"/>
                      </a:cubicBezTo>
                      <a:cubicBezTo>
                        <a:pt x="8974" y="11415"/>
                        <a:pt x="9415" y="11889"/>
                        <a:pt x="10065" y="11986"/>
                      </a:cubicBezTo>
                      <a:lnTo>
                        <a:pt x="16364" y="12953"/>
                      </a:lnTo>
                      <a:cubicBezTo>
                        <a:pt x="16076" y="12152"/>
                        <a:pt x="15845" y="11333"/>
                        <a:pt x="15671" y="10500"/>
                      </a:cubicBezTo>
                      <a:cubicBezTo>
                        <a:pt x="15498" y="9814"/>
                        <a:pt x="15689" y="9087"/>
                        <a:pt x="16178" y="85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1" name="Freeform 5470">
                  <a:extLst>
                    <a:ext uri="{FF2B5EF4-FFF2-40B4-BE49-F238E27FC236}">
                      <a16:creationId xmlns:a16="http://schemas.microsoft.com/office/drawing/2014/main" id="{09D8590A-14E9-4911-832F-118EB8B718CA}"/>
                    </a:ext>
                  </a:extLst>
                </p:cNvPr>
                <p:cNvSpPr/>
                <p:nvPr/>
              </p:nvSpPr>
              <p:spPr>
                <a:xfrm rot="-780000">
                  <a:off x="1793816" y="3886406"/>
                  <a:ext cx="5537" cy="5844"/>
                </a:xfrm>
                <a:custGeom>
                  <a:avLst/>
                  <a:gdLst>
                    <a:gd name="connsiteX0" fmla="*/ 372 w 5537"/>
                    <a:gd name="connsiteY0" fmla="*/ 3081 h 5844"/>
                    <a:gd name="connsiteX1" fmla="*/ 1139 w 5537"/>
                    <a:gd name="connsiteY1" fmla="*/ 3875 h 5844"/>
                    <a:gd name="connsiteX2" fmla="*/ 4362 w 5537"/>
                    <a:gd name="connsiteY2" fmla="*/ 6505 h 5844"/>
                    <a:gd name="connsiteX3" fmla="*/ 5876 w 5537"/>
                    <a:gd name="connsiteY3" fmla="*/ 5065 h 5844"/>
                    <a:gd name="connsiteX4" fmla="*/ 4265 w 5537"/>
                    <a:gd name="connsiteY4" fmla="*/ 2741 h 5844"/>
                    <a:gd name="connsiteX5" fmla="*/ 2527 w 5537"/>
                    <a:gd name="connsiteY5" fmla="*/ 660 h 5844"/>
                    <a:gd name="connsiteX6" fmla="*/ 1190 w 5537"/>
                    <a:gd name="connsiteY6" fmla="*/ 1900 h 5844"/>
                    <a:gd name="connsiteX7" fmla="*/ 372 w 5537"/>
                    <a:gd name="connsiteY7" fmla="*/ 3081 h 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7" h="5844">
                      <a:moveTo>
                        <a:pt x="372" y="3081"/>
                      </a:moveTo>
                      <a:cubicBezTo>
                        <a:pt x="580" y="3388"/>
                        <a:pt x="839" y="3657"/>
                        <a:pt x="1139" y="3875"/>
                      </a:cubicBezTo>
                      <a:cubicBezTo>
                        <a:pt x="2202" y="4670"/>
                        <a:pt x="3247" y="5562"/>
                        <a:pt x="4362" y="6505"/>
                      </a:cubicBezTo>
                      <a:cubicBezTo>
                        <a:pt x="4738" y="5906"/>
                        <a:pt x="5259" y="5410"/>
                        <a:pt x="5876" y="5065"/>
                      </a:cubicBezTo>
                      <a:cubicBezTo>
                        <a:pt x="6025" y="4098"/>
                        <a:pt x="5705" y="3852"/>
                        <a:pt x="4265" y="2741"/>
                      </a:cubicBezTo>
                      <a:cubicBezTo>
                        <a:pt x="3502" y="2224"/>
                        <a:pt x="2900" y="1503"/>
                        <a:pt x="2527" y="660"/>
                      </a:cubicBezTo>
                      <a:cubicBezTo>
                        <a:pt x="2106" y="1099"/>
                        <a:pt x="1659" y="1513"/>
                        <a:pt x="1190" y="1900"/>
                      </a:cubicBezTo>
                      <a:cubicBezTo>
                        <a:pt x="809" y="2206"/>
                        <a:pt x="525" y="2616"/>
                        <a:pt x="372" y="308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2" name="Freeform 5471">
                  <a:extLst>
                    <a:ext uri="{FF2B5EF4-FFF2-40B4-BE49-F238E27FC236}">
                      <a16:creationId xmlns:a16="http://schemas.microsoft.com/office/drawing/2014/main" id="{214BEE1F-2219-27F5-1E20-3252FB092C5D}"/>
                    </a:ext>
                  </a:extLst>
                </p:cNvPr>
                <p:cNvSpPr/>
                <p:nvPr/>
              </p:nvSpPr>
              <p:spPr>
                <a:xfrm rot="-780000">
                  <a:off x="1798337" y="3890281"/>
                  <a:ext cx="1514" cy="2281"/>
                </a:xfrm>
                <a:custGeom>
                  <a:avLst/>
                  <a:gdLst>
                    <a:gd name="connsiteX0" fmla="*/ 1367 w 1514"/>
                    <a:gd name="connsiteY0" fmla="*/ 2942 h 2281"/>
                    <a:gd name="connsiteX1" fmla="*/ 1715 w 1514"/>
                    <a:gd name="connsiteY1" fmla="*/ 1678 h 2281"/>
                    <a:gd name="connsiteX2" fmla="*/ 1887 w 1514"/>
                    <a:gd name="connsiteY2" fmla="*/ 661 h 2281"/>
                    <a:gd name="connsiteX3" fmla="*/ 373 w 1514"/>
                    <a:gd name="connsiteY3" fmla="*/ 2101 h 2281"/>
                  </a:gdLst>
                  <a:ahLst/>
                  <a:cxnLst>
                    <a:cxn ang="0">
                      <a:pos x="connsiteX0" y="connsiteY0"/>
                    </a:cxn>
                    <a:cxn ang="0">
                      <a:pos x="connsiteX1" y="connsiteY1"/>
                    </a:cxn>
                    <a:cxn ang="0">
                      <a:pos x="connsiteX2" y="connsiteY2"/>
                    </a:cxn>
                    <a:cxn ang="0">
                      <a:pos x="connsiteX3" y="connsiteY3"/>
                    </a:cxn>
                  </a:cxnLst>
                  <a:rect l="l" t="t" r="r" b="b"/>
                  <a:pathLst>
                    <a:path w="1514" h="2281">
                      <a:moveTo>
                        <a:pt x="1367" y="2942"/>
                      </a:moveTo>
                      <a:cubicBezTo>
                        <a:pt x="1493" y="2519"/>
                        <a:pt x="1613" y="2124"/>
                        <a:pt x="1715" y="1678"/>
                      </a:cubicBezTo>
                      <a:cubicBezTo>
                        <a:pt x="1818" y="1232"/>
                        <a:pt x="1864" y="935"/>
                        <a:pt x="1887" y="661"/>
                      </a:cubicBezTo>
                      <a:cubicBezTo>
                        <a:pt x="1270" y="1006"/>
                        <a:pt x="749" y="1502"/>
                        <a:pt x="373" y="210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3" name="Freeform 5472">
                  <a:extLst>
                    <a:ext uri="{FF2B5EF4-FFF2-40B4-BE49-F238E27FC236}">
                      <a16:creationId xmlns:a16="http://schemas.microsoft.com/office/drawing/2014/main" id="{73E2926E-6029-02EE-D0DB-7D4CC1D64788}"/>
                    </a:ext>
                  </a:extLst>
                </p:cNvPr>
                <p:cNvSpPr/>
                <p:nvPr/>
              </p:nvSpPr>
              <p:spPr>
                <a:xfrm rot="-780000">
                  <a:off x="1844470" y="3888219"/>
                  <a:ext cx="7145" cy="17289"/>
                </a:xfrm>
                <a:custGeom>
                  <a:avLst/>
                  <a:gdLst>
                    <a:gd name="connsiteX0" fmla="*/ 1488 w 7145"/>
                    <a:gd name="connsiteY0" fmla="*/ 15868 h 17289"/>
                    <a:gd name="connsiteX1" fmla="*/ 2881 w 7145"/>
                    <a:gd name="connsiteY1" fmla="*/ 14827 h 17289"/>
                    <a:gd name="connsiteX2" fmla="*/ 3304 w 7145"/>
                    <a:gd name="connsiteY2" fmla="*/ 13986 h 17289"/>
                    <a:gd name="connsiteX3" fmla="*/ 5659 w 7145"/>
                    <a:gd name="connsiteY3" fmla="*/ 11854 h 17289"/>
                    <a:gd name="connsiteX4" fmla="*/ 7173 w 7145"/>
                    <a:gd name="connsiteY4" fmla="*/ 6102 h 17289"/>
                    <a:gd name="connsiteX5" fmla="*/ 6379 w 7145"/>
                    <a:gd name="connsiteY5" fmla="*/ 2705 h 17289"/>
                    <a:gd name="connsiteX6" fmla="*/ 5636 w 7145"/>
                    <a:gd name="connsiteY6" fmla="*/ 847 h 17289"/>
                    <a:gd name="connsiteX7" fmla="*/ 3727 w 7145"/>
                    <a:gd name="connsiteY7" fmla="*/ 721 h 17289"/>
                    <a:gd name="connsiteX8" fmla="*/ 3207 w 7145"/>
                    <a:gd name="connsiteY8" fmla="*/ 2631 h 17289"/>
                    <a:gd name="connsiteX9" fmla="*/ 3778 w 7145"/>
                    <a:gd name="connsiteY9" fmla="*/ 6919 h 17289"/>
                    <a:gd name="connsiteX10" fmla="*/ 3012 w 7145"/>
                    <a:gd name="connsiteY10" fmla="*/ 9795 h 17289"/>
                    <a:gd name="connsiteX11" fmla="*/ 2194 w 7145"/>
                    <a:gd name="connsiteY11" fmla="*/ 10515 h 17289"/>
                    <a:gd name="connsiteX12" fmla="*/ 2143 w 7145"/>
                    <a:gd name="connsiteY12" fmla="*/ 10613 h 17289"/>
                    <a:gd name="connsiteX13" fmla="*/ 1497 w 7145"/>
                    <a:gd name="connsiteY13" fmla="*/ 11802 h 17289"/>
                    <a:gd name="connsiteX14" fmla="*/ 1325 w 7145"/>
                    <a:gd name="connsiteY14" fmla="*/ 13364 h 17289"/>
                    <a:gd name="connsiteX15" fmla="*/ 434 w 7145"/>
                    <a:gd name="connsiteY15" fmla="*/ 17406 h 17289"/>
                    <a:gd name="connsiteX16" fmla="*/ 383 w 7145"/>
                    <a:gd name="connsiteY16" fmla="*/ 17949 h 17289"/>
                    <a:gd name="connsiteX17" fmla="*/ 703 w 7145"/>
                    <a:gd name="connsiteY17" fmla="*/ 16932 h 17289"/>
                    <a:gd name="connsiteX18" fmla="*/ 1488 w 7145"/>
                    <a:gd name="connsiteY18" fmla="*/ 15868 h 1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45" h="17289">
                      <a:moveTo>
                        <a:pt x="1488" y="15868"/>
                      </a:moveTo>
                      <a:cubicBezTo>
                        <a:pt x="1959" y="15496"/>
                        <a:pt x="2423" y="15149"/>
                        <a:pt x="2881" y="14827"/>
                      </a:cubicBezTo>
                      <a:cubicBezTo>
                        <a:pt x="2956" y="14518"/>
                        <a:pt x="3101" y="14231"/>
                        <a:pt x="3304" y="13986"/>
                      </a:cubicBezTo>
                      <a:cubicBezTo>
                        <a:pt x="3997" y="13180"/>
                        <a:pt x="4788" y="12463"/>
                        <a:pt x="5659" y="11854"/>
                      </a:cubicBezTo>
                      <a:cubicBezTo>
                        <a:pt x="7369" y="10475"/>
                        <a:pt x="7983" y="8144"/>
                        <a:pt x="7173" y="6102"/>
                      </a:cubicBezTo>
                      <a:cubicBezTo>
                        <a:pt x="6876" y="4987"/>
                        <a:pt x="6676" y="3844"/>
                        <a:pt x="6379" y="2705"/>
                      </a:cubicBezTo>
                      <a:cubicBezTo>
                        <a:pt x="6207" y="2059"/>
                        <a:pt x="6007" y="1093"/>
                        <a:pt x="5636" y="847"/>
                      </a:cubicBezTo>
                      <a:cubicBezTo>
                        <a:pt x="5139" y="498"/>
                        <a:pt x="4493" y="749"/>
                        <a:pt x="3727" y="721"/>
                      </a:cubicBezTo>
                      <a:cubicBezTo>
                        <a:pt x="3445" y="1323"/>
                        <a:pt x="3269" y="1969"/>
                        <a:pt x="3207" y="2631"/>
                      </a:cubicBezTo>
                      <a:cubicBezTo>
                        <a:pt x="3301" y="4072"/>
                        <a:pt x="3492" y="5504"/>
                        <a:pt x="3778" y="6919"/>
                      </a:cubicBezTo>
                      <a:cubicBezTo>
                        <a:pt x="4169" y="7943"/>
                        <a:pt x="3860" y="9102"/>
                        <a:pt x="3012" y="9795"/>
                      </a:cubicBezTo>
                      <a:cubicBezTo>
                        <a:pt x="2701" y="9988"/>
                        <a:pt x="2424" y="10232"/>
                        <a:pt x="2194" y="10515"/>
                      </a:cubicBezTo>
                      <a:lnTo>
                        <a:pt x="2143" y="10613"/>
                      </a:lnTo>
                      <a:cubicBezTo>
                        <a:pt x="1980" y="11036"/>
                        <a:pt x="1763" y="11435"/>
                        <a:pt x="1497" y="11802"/>
                      </a:cubicBezTo>
                      <a:cubicBezTo>
                        <a:pt x="1345" y="12308"/>
                        <a:pt x="1287" y="12837"/>
                        <a:pt x="1325" y="13364"/>
                      </a:cubicBezTo>
                      <a:cubicBezTo>
                        <a:pt x="1209" y="14745"/>
                        <a:pt x="910" y="16104"/>
                        <a:pt x="434" y="17406"/>
                      </a:cubicBezTo>
                      <a:cubicBezTo>
                        <a:pt x="393" y="17584"/>
                        <a:pt x="376" y="17767"/>
                        <a:pt x="383" y="17949"/>
                      </a:cubicBezTo>
                      <a:cubicBezTo>
                        <a:pt x="450" y="17599"/>
                        <a:pt x="558" y="17258"/>
                        <a:pt x="703" y="16932"/>
                      </a:cubicBezTo>
                      <a:cubicBezTo>
                        <a:pt x="924" y="16549"/>
                        <a:pt x="1187" y="16192"/>
                        <a:pt x="1488" y="158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4" name="Freeform 5473">
                  <a:extLst>
                    <a:ext uri="{FF2B5EF4-FFF2-40B4-BE49-F238E27FC236}">
                      <a16:creationId xmlns:a16="http://schemas.microsoft.com/office/drawing/2014/main" id="{BD1CB51C-655E-D798-6A77-E0EC9BC6C8B6}"/>
                    </a:ext>
                  </a:extLst>
                </p:cNvPr>
                <p:cNvSpPr/>
                <p:nvPr/>
              </p:nvSpPr>
              <p:spPr>
                <a:xfrm rot="-780000">
                  <a:off x="1847296" y="3903916"/>
                  <a:ext cx="7835" cy="8307"/>
                </a:xfrm>
                <a:custGeom>
                  <a:avLst/>
                  <a:gdLst>
                    <a:gd name="connsiteX0" fmla="*/ 6833 w 7835"/>
                    <a:gd name="connsiteY0" fmla="*/ 6243 h 8307"/>
                    <a:gd name="connsiteX1" fmla="*/ 4799 w 7835"/>
                    <a:gd name="connsiteY1" fmla="*/ 3269 h 8307"/>
                    <a:gd name="connsiteX2" fmla="*/ 4279 w 7835"/>
                    <a:gd name="connsiteY2" fmla="*/ 2995 h 8307"/>
                    <a:gd name="connsiteX3" fmla="*/ 3215 w 7835"/>
                    <a:gd name="connsiteY3" fmla="*/ 1680 h 8307"/>
                    <a:gd name="connsiteX4" fmla="*/ 3266 w 7835"/>
                    <a:gd name="connsiteY4" fmla="*/ 811 h 8307"/>
                    <a:gd name="connsiteX5" fmla="*/ 3169 w 7835"/>
                    <a:gd name="connsiteY5" fmla="*/ 663 h 8307"/>
                    <a:gd name="connsiteX6" fmla="*/ 846 w 7835"/>
                    <a:gd name="connsiteY6" fmla="*/ 2549 h 8307"/>
                    <a:gd name="connsiteX7" fmla="*/ 382 w 7835"/>
                    <a:gd name="connsiteY7" fmla="*/ 2749 h 8307"/>
                    <a:gd name="connsiteX8" fmla="*/ 1274 w 7835"/>
                    <a:gd name="connsiteY8" fmla="*/ 3590 h 8307"/>
                    <a:gd name="connsiteX9" fmla="*/ 4525 w 7835"/>
                    <a:gd name="connsiteY9" fmla="*/ 6740 h 8307"/>
                    <a:gd name="connsiteX10" fmla="*/ 7052 w 7835"/>
                    <a:gd name="connsiteY10" fmla="*/ 8227 h 8307"/>
                    <a:gd name="connsiteX11" fmla="*/ 8218 w 7835"/>
                    <a:gd name="connsiteY11" fmla="*/ 8970 h 8307"/>
                    <a:gd name="connsiteX12" fmla="*/ 6833 w 7835"/>
                    <a:gd name="connsiteY12" fmla="*/ 6243 h 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35" h="8307">
                      <a:moveTo>
                        <a:pt x="6833" y="6243"/>
                      </a:moveTo>
                      <a:cubicBezTo>
                        <a:pt x="6096" y="5293"/>
                        <a:pt x="5417" y="4300"/>
                        <a:pt x="4799" y="3269"/>
                      </a:cubicBezTo>
                      <a:cubicBezTo>
                        <a:pt x="4616" y="3198"/>
                        <a:pt x="4441" y="3106"/>
                        <a:pt x="4279" y="2995"/>
                      </a:cubicBezTo>
                      <a:cubicBezTo>
                        <a:pt x="3781" y="2695"/>
                        <a:pt x="3404" y="2230"/>
                        <a:pt x="3215" y="1680"/>
                      </a:cubicBezTo>
                      <a:cubicBezTo>
                        <a:pt x="3158" y="1391"/>
                        <a:pt x="3176" y="1092"/>
                        <a:pt x="3266" y="811"/>
                      </a:cubicBezTo>
                      <a:lnTo>
                        <a:pt x="3169" y="663"/>
                      </a:lnTo>
                      <a:cubicBezTo>
                        <a:pt x="2432" y="1336"/>
                        <a:pt x="1657" y="1966"/>
                        <a:pt x="846" y="2549"/>
                      </a:cubicBezTo>
                      <a:cubicBezTo>
                        <a:pt x="717" y="2664"/>
                        <a:pt x="554" y="2734"/>
                        <a:pt x="382" y="2749"/>
                      </a:cubicBezTo>
                      <a:cubicBezTo>
                        <a:pt x="596" y="3106"/>
                        <a:pt x="905" y="3396"/>
                        <a:pt x="1274" y="3590"/>
                      </a:cubicBezTo>
                      <a:cubicBezTo>
                        <a:pt x="2611" y="4341"/>
                        <a:pt x="3731" y="5426"/>
                        <a:pt x="4525" y="6740"/>
                      </a:cubicBezTo>
                      <a:cubicBezTo>
                        <a:pt x="5425" y="7131"/>
                        <a:pt x="6273" y="7630"/>
                        <a:pt x="7052" y="8227"/>
                      </a:cubicBezTo>
                      <a:cubicBezTo>
                        <a:pt x="7419" y="8506"/>
                        <a:pt x="7809" y="8755"/>
                        <a:pt x="8218" y="8970"/>
                      </a:cubicBezTo>
                      <a:cubicBezTo>
                        <a:pt x="7936" y="7980"/>
                        <a:pt x="7466" y="7054"/>
                        <a:pt x="6833" y="62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5" name="Freeform 5474">
                  <a:extLst>
                    <a:ext uri="{FF2B5EF4-FFF2-40B4-BE49-F238E27FC236}">
                      <a16:creationId xmlns:a16="http://schemas.microsoft.com/office/drawing/2014/main" id="{5D19A6E2-EC1D-E62B-C447-68FF389A057F}"/>
                    </a:ext>
                  </a:extLst>
                </p:cNvPr>
                <p:cNvSpPr/>
                <p:nvPr/>
              </p:nvSpPr>
              <p:spPr>
                <a:xfrm rot="-780000">
                  <a:off x="1802245" y="3894304"/>
                  <a:ext cx="7236" cy="3572"/>
                </a:xfrm>
                <a:custGeom>
                  <a:avLst/>
                  <a:gdLst>
                    <a:gd name="connsiteX0" fmla="*/ 374 w 7236"/>
                    <a:gd name="connsiteY0" fmla="*/ 2961 h 3572"/>
                    <a:gd name="connsiteX1" fmla="*/ 6621 w 7236"/>
                    <a:gd name="connsiteY1" fmla="*/ 4225 h 3572"/>
                    <a:gd name="connsiteX2" fmla="*/ 7610 w 7236"/>
                    <a:gd name="connsiteY2" fmla="*/ 3728 h 3572"/>
                    <a:gd name="connsiteX3" fmla="*/ 6598 w 7236"/>
                    <a:gd name="connsiteY3" fmla="*/ 2371 h 3572"/>
                    <a:gd name="connsiteX4" fmla="*/ 3672 w 7236"/>
                    <a:gd name="connsiteY4" fmla="*/ 661 h 3572"/>
                    <a:gd name="connsiteX5" fmla="*/ 1391 w 7236"/>
                    <a:gd name="connsiteY5" fmla="*/ 2348 h 3572"/>
                    <a:gd name="connsiteX6" fmla="*/ 374 w 7236"/>
                    <a:gd name="connsiteY6" fmla="*/ 2961 h 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 h="3572">
                      <a:moveTo>
                        <a:pt x="374" y="2961"/>
                      </a:moveTo>
                      <a:cubicBezTo>
                        <a:pt x="2455" y="3310"/>
                        <a:pt x="4554" y="3830"/>
                        <a:pt x="6621" y="4225"/>
                      </a:cubicBezTo>
                      <a:cubicBezTo>
                        <a:pt x="6993" y="4299"/>
                        <a:pt x="7290" y="3904"/>
                        <a:pt x="7610" y="3728"/>
                      </a:cubicBezTo>
                      <a:cubicBezTo>
                        <a:pt x="7338" y="3231"/>
                        <a:pt x="6997" y="2774"/>
                        <a:pt x="6598" y="2371"/>
                      </a:cubicBezTo>
                      <a:cubicBezTo>
                        <a:pt x="5632" y="1776"/>
                        <a:pt x="4666" y="1205"/>
                        <a:pt x="3672" y="661"/>
                      </a:cubicBezTo>
                      <a:cubicBezTo>
                        <a:pt x="2995" y="1328"/>
                        <a:pt x="2227" y="1896"/>
                        <a:pt x="1391" y="2348"/>
                      </a:cubicBezTo>
                      <a:cubicBezTo>
                        <a:pt x="1019" y="2566"/>
                        <a:pt x="671" y="2738"/>
                        <a:pt x="374" y="29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6" name="Freeform 5475">
                  <a:extLst>
                    <a:ext uri="{FF2B5EF4-FFF2-40B4-BE49-F238E27FC236}">
                      <a16:creationId xmlns:a16="http://schemas.microsoft.com/office/drawing/2014/main" id="{AFBD7995-30B9-4273-D8BF-EBAC37182426}"/>
                    </a:ext>
                  </a:extLst>
                </p:cNvPr>
                <p:cNvSpPr/>
                <p:nvPr/>
              </p:nvSpPr>
              <p:spPr>
                <a:xfrm rot="-780000">
                  <a:off x="1795208" y="3895182"/>
                  <a:ext cx="4999" cy="2532"/>
                </a:xfrm>
                <a:custGeom>
                  <a:avLst/>
                  <a:gdLst>
                    <a:gd name="connsiteX0" fmla="*/ 5372 w 4999"/>
                    <a:gd name="connsiteY0" fmla="*/ 2841 h 2532"/>
                    <a:gd name="connsiteX1" fmla="*/ 5051 w 4999"/>
                    <a:gd name="connsiteY1" fmla="*/ 2520 h 2532"/>
                    <a:gd name="connsiteX2" fmla="*/ 4211 w 4999"/>
                    <a:gd name="connsiteY2" fmla="*/ 661 h 2532"/>
                    <a:gd name="connsiteX3" fmla="*/ 4136 w 4999"/>
                    <a:gd name="connsiteY3" fmla="*/ 713 h 2532"/>
                    <a:gd name="connsiteX4" fmla="*/ 1015 w 4999"/>
                    <a:gd name="connsiteY4" fmla="*/ 1358 h 2532"/>
                    <a:gd name="connsiteX5" fmla="*/ 718 w 4999"/>
                    <a:gd name="connsiteY5" fmla="*/ 3194 h 2532"/>
                    <a:gd name="connsiteX6" fmla="*/ 4684 w 4999"/>
                    <a:gd name="connsiteY6" fmla="*/ 2920 h 2532"/>
                    <a:gd name="connsiteX7" fmla="*/ 5372 w 4999"/>
                    <a:gd name="connsiteY7" fmla="*/ 2841 h 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9" h="2532">
                      <a:moveTo>
                        <a:pt x="5372" y="2841"/>
                      </a:moveTo>
                      <a:cubicBezTo>
                        <a:pt x="5247" y="2753"/>
                        <a:pt x="5139" y="2644"/>
                        <a:pt x="5051" y="2520"/>
                      </a:cubicBezTo>
                      <a:cubicBezTo>
                        <a:pt x="4669" y="1952"/>
                        <a:pt x="4385" y="1324"/>
                        <a:pt x="4211" y="661"/>
                      </a:cubicBezTo>
                      <a:lnTo>
                        <a:pt x="4136" y="713"/>
                      </a:lnTo>
                      <a:cubicBezTo>
                        <a:pt x="3147" y="1033"/>
                        <a:pt x="2056" y="1108"/>
                        <a:pt x="1015" y="1358"/>
                      </a:cubicBezTo>
                      <a:cubicBezTo>
                        <a:pt x="272" y="1558"/>
                        <a:pt x="174" y="2227"/>
                        <a:pt x="718" y="3194"/>
                      </a:cubicBezTo>
                      <a:cubicBezTo>
                        <a:pt x="2007" y="2828"/>
                        <a:pt x="3358" y="2734"/>
                        <a:pt x="4684" y="2920"/>
                      </a:cubicBezTo>
                      <a:cubicBezTo>
                        <a:pt x="4916" y="2961"/>
                        <a:pt x="5155" y="2934"/>
                        <a:pt x="5372" y="28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7" name="Freeform 5476">
                  <a:extLst>
                    <a:ext uri="{FF2B5EF4-FFF2-40B4-BE49-F238E27FC236}">
                      <a16:creationId xmlns:a16="http://schemas.microsoft.com/office/drawing/2014/main" id="{6D6339ED-0313-D164-42B2-CA74B6DDAC0D}"/>
                    </a:ext>
                  </a:extLst>
                </p:cNvPr>
                <p:cNvSpPr/>
                <p:nvPr/>
              </p:nvSpPr>
              <p:spPr>
                <a:xfrm rot="-780000">
                  <a:off x="1798786" y="3893180"/>
                  <a:ext cx="2331" cy="3629"/>
                </a:xfrm>
                <a:custGeom>
                  <a:avLst/>
                  <a:gdLst>
                    <a:gd name="connsiteX0" fmla="*/ 2282 w 2331"/>
                    <a:gd name="connsiteY0" fmla="*/ 2860 h 3629"/>
                    <a:gd name="connsiteX1" fmla="*/ 2705 w 2331"/>
                    <a:gd name="connsiteY1" fmla="*/ 825 h 3629"/>
                    <a:gd name="connsiteX2" fmla="*/ 2482 w 2331"/>
                    <a:gd name="connsiteY2" fmla="*/ 699 h 3629"/>
                    <a:gd name="connsiteX3" fmla="*/ 1590 w 2331"/>
                    <a:gd name="connsiteY3" fmla="*/ 1071 h 3629"/>
                    <a:gd name="connsiteX4" fmla="*/ 373 w 2331"/>
                    <a:gd name="connsiteY4" fmla="*/ 2112 h 3629"/>
                    <a:gd name="connsiteX5" fmla="*/ 1214 w 2331"/>
                    <a:gd name="connsiteY5" fmla="*/ 3970 h 3629"/>
                    <a:gd name="connsiteX6" fmla="*/ 1534 w 2331"/>
                    <a:gd name="connsiteY6" fmla="*/ 4291 h 3629"/>
                    <a:gd name="connsiteX7" fmla="*/ 2282 w 2331"/>
                    <a:gd name="connsiteY7" fmla="*/ 2860 h 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1" h="3629">
                      <a:moveTo>
                        <a:pt x="2282" y="2860"/>
                      </a:moveTo>
                      <a:cubicBezTo>
                        <a:pt x="2375" y="2172"/>
                        <a:pt x="2517" y="1492"/>
                        <a:pt x="2705" y="825"/>
                      </a:cubicBezTo>
                      <a:lnTo>
                        <a:pt x="2482" y="699"/>
                      </a:lnTo>
                      <a:cubicBezTo>
                        <a:pt x="2208" y="551"/>
                        <a:pt x="1836" y="871"/>
                        <a:pt x="1590" y="1071"/>
                      </a:cubicBezTo>
                      <a:cubicBezTo>
                        <a:pt x="1167" y="1392"/>
                        <a:pt x="847" y="1889"/>
                        <a:pt x="373" y="2112"/>
                      </a:cubicBezTo>
                      <a:cubicBezTo>
                        <a:pt x="548" y="2774"/>
                        <a:pt x="832" y="3402"/>
                        <a:pt x="1214" y="3970"/>
                      </a:cubicBezTo>
                      <a:cubicBezTo>
                        <a:pt x="1302" y="4095"/>
                        <a:pt x="1410" y="4203"/>
                        <a:pt x="1534" y="4291"/>
                      </a:cubicBezTo>
                      <a:cubicBezTo>
                        <a:pt x="1994" y="4077"/>
                        <a:pt x="2171" y="3506"/>
                        <a:pt x="2282" y="286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8" name="Freeform 5477">
                  <a:extLst>
                    <a:ext uri="{FF2B5EF4-FFF2-40B4-BE49-F238E27FC236}">
                      <a16:creationId xmlns:a16="http://schemas.microsoft.com/office/drawing/2014/main" id="{9F5CE47D-7823-74CC-BB60-B03102A1BBF4}"/>
                    </a:ext>
                  </a:extLst>
                </p:cNvPr>
                <p:cNvSpPr/>
                <p:nvPr/>
              </p:nvSpPr>
              <p:spPr>
                <a:xfrm rot="-780000">
                  <a:off x="1880693" y="3875955"/>
                  <a:ext cx="5481" cy="13937"/>
                </a:xfrm>
                <a:custGeom>
                  <a:avLst/>
                  <a:gdLst>
                    <a:gd name="connsiteX0" fmla="*/ 4382 w 5481"/>
                    <a:gd name="connsiteY0" fmla="*/ 10557 h 13937"/>
                    <a:gd name="connsiteX1" fmla="*/ 2696 w 5481"/>
                    <a:gd name="connsiteY1" fmla="*/ 6566 h 13937"/>
                    <a:gd name="connsiteX2" fmla="*/ 3913 w 5481"/>
                    <a:gd name="connsiteY2" fmla="*/ 5377 h 13937"/>
                    <a:gd name="connsiteX3" fmla="*/ 5102 w 5481"/>
                    <a:gd name="connsiteY3" fmla="*/ 6418 h 13937"/>
                    <a:gd name="connsiteX4" fmla="*/ 5845 w 5481"/>
                    <a:gd name="connsiteY4" fmla="*/ 6246 h 13937"/>
                    <a:gd name="connsiteX5" fmla="*/ 5153 w 5481"/>
                    <a:gd name="connsiteY5" fmla="*/ 4657 h 13937"/>
                    <a:gd name="connsiteX6" fmla="*/ 3342 w 5481"/>
                    <a:gd name="connsiteY6" fmla="*/ 4829 h 13937"/>
                    <a:gd name="connsiteX7" fmla="*/ 3217 w 5481"/>
                    <a:gd name="connsiteY7" fmla="*/ 4754 h 13937"/>
                    <a:gd name="connsiteX8" fmla="*/ 1753 w 5481"/>
                    <a:gd name="connsiteY8" fmla="*/ 5275 h 13937"/>
                    <a:gd name="connsiteX9" fmla="*/ 1108 w 5481"/>
                    <a:gd name="connsiteY9" fmla="*/ 2422 h 13937"/>
                    <a:gd name="connsiteX10" fmla="*/ 2348 w 5481"/>
                    <a:gd name="connsiteY10" fmla="*/ 1330 h 13937"/>
                    <a:gd name="connsiteX11" fmla="*/ 1205 w 5481"/>
                    <a:gd name="connsiteY11" fmla="*/ 982 h 13937"/>
                    <a:gd name="connsiteX12" fmla="*/ 1526 w 5481"/>
                    <a:gd name="connsiteY12" fmla="*/ 6585 h 13937"/>
                    <a:gd name="connsiteX13" fmla="*/ 2817 w 5481"/>
                    <a:gd name="connsiteY13" fmla="*/ 10232 h 13937"/>
                    <a:gd name="connsiteX14" fmla="*/ 4875 w 5481"/>
                    <a:gd name="connsiteY14" fmla="*/ 14595 h 13937"/>
                    <a:gd name="connsiteX15" fmla="*/ 5372 w 5481"/>
                    <a:gd name="connsiteY15" fmla="*/ 14000 h 13937"/>
                    <a:gd name="connsiteX16" fmla="*/ 4382 w 5481"/>
                    <a:gd name="connsiteY16" fmla="*/ 10557 h 1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81" h="13937">
                      <a:moveTo>
                        <a:pt x="4382" y="10557"/>
                      </a:moveTo>
                      <a:cubicBezTo>
                        <a:pt x="3503" y="9384"/>
                        <a:pt x="2925" y="8014"/>
                        <a:pt x="2696" y="6566"/>
                      </a:cubicBezTo>
                      <a:cubicBezTo>
                        <a:pt x="2422" y="4931"/>
                        <a:pt x="2822" y="4531"/>
                        <a:pt x="3913" y="5377"/>
                      </a:cubicBezTo>
                      <a:cubicBezTo>
                        <a:pt x="4327" y="5703"/>
                        <a:pt x="4724" y="6051"/>
                        <a:pt x="5102" y="6418"/>
                      </a:cubicBezTo>
                      <a:cubicBezTo>
                        <a:pt x="5567" y="6813"/>
                        <a:pt x="5971" y="7138"/>
                        <a:pt x="5845" y="6246"/>
                      </a:cubicBezTo>
                      <a:cubicBezTo>
                        <a:pt x="5759" y="5664"/>
                        <a:pt x="5520" y="5116"/>
                        <a:pt x="5153" y="4657"/>
                      </a:cubicBezTo>
                      <a:cubicBezTo>
                        <a:pt x="4580" y="4892"/>
                        <a:pt x="3949" y="4952"/>
                        <a:pt x="3342" y="4829"/>
                      </a:cubicBezTo>
                      <a:lnTo>
                        <a:pt x="3217" y="4754"/>
                      </a:lnTo>
                      <a:cubicBezTo>
                        <a:pt x="2645" y="4977"/>
                        <a:pt x="2102" y="5149"/>
                        <a:pt x="1753" y="5275"/>
                      </a:cubicBezTo>
                      <a:cubicBezTo>
                        <a:pt x="588" y="4880"/>
                        <a:pt x="439" y="3514"/>
                        <a:pt x="1108" y="2422"/>
                      </a:cubicBezTo>
                      <a:cubicBezTo>
                        <a:pt x="1438" y="1973"/>
                        <a:pt x="1861" y="1601"/>
                        <a:pt x="2348" y="1330"/>
                      </a:cubicBezTo>
                      <a:cubicBezTo>
                        <a:pt x="1804" y="401"/>
                        <a:pt x="1554" y="587"/>
                        <a:pt x="1205" y="982"/>
                      </a:cubicBezTo>
                      <a:cubicBezTo>
                        <a:pt x="91" y="2273"/>
                        <a:pt x="39" y="2840"/>
                        <a:pt x="1526" y="6585"/>
                      </a:cubicBezTo>
                      <a:cubicBezTo>
                        <a:pt x="2023" y="7798"/>
                        <a:pt x="2292" y="9015"/>
                        <a:pt x="2817" y="10232"/>
                      </a:cubicBezTo>
                      <a:cubicBezTo>
                        <a:pt x="3417" y="11725"/>
                        <a:pt x="4104" y="13182"/>
                        <a:pt x="4875" y="14595"/>
                      </a:cubicBezTo>
                      <a:lnTo>
                        <a:pt x="5372" y="14000"/>
                      </a:lnTo>
                      <a:cubicBezTo>
                        <a:pt x="5051" y="12764"/>
                        <a:pt x="4656" y="11524"/>
                        <a:pt x="4382" y="105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79" name="Freeform 5478">
                  <a:extLst>
                    <a:ext uri="{FF2B5EF4-FFF2-40B4-BE49-F238E27FC236}">
                      <a16:creationId xmlns:a16="http://schemas.microsoft.com/office/drawing/2014/main" id="{E011E1CE-C73D-5F61-2CB7-1AEF04714729}"/>
                    </a:ext>
                  </a:extLst>
                </p:cNvPr>
                <p:cNvSpPr/>
                <p:nvPr/>
              </p:nvSpPr>
              <p:spPr>
                <a:xfrm rot="-780000">
                  <a:off x="1870798" y="3876802"/>
                  <a:ext cx="10301" cy="13141"/>
                </a:xfrm>
                <a:custGeom>
                  <a:avLst/>
                  <a:gdLst>
                    <a:gd name="connsiteX0" fmla="*/ 1170 w 10301"/>
                    <a:gd name="connsiteY0" fmla="*/ 3578 h 13141"/>
                    <a:gd name="connsiteX1" fmla="*/ 1221 w 10301"/>
                    <a:gd name="connsiteY1" fmla="*/ 4098 h 13141"/>
                    <a:gd name="connsiteX2" fmla="*/ 1913 w 10301"/>
                    <a:gd name="connsiteY2" fmla="*/ 4790 h 13141"/>
                    <a:gd name="connsiteX3" fmla="*/ 4343 w 10301"/>
                    <a:gd name="connsiteY3" fmla="*/ 6454 h 13141"/>
                    <a:gd name="connsiteX4" fmla="*/ 5109 w 10301"/>
                    <a:gd name="connsiteY4" fmla="*/ 6059 h 13141"/>
                    <a:gd name="connsiteX5" fmla="*/ 5778 w 10301"/>
                    <a:gd name="connsiteY5" fmla="*/ 7499 h 13141"/>
                    <a:gd name="connsiteX6" fmla="*/ 7441 w 10301"/>
                    <a:gd name="connsiteY6" fmla="*/ 8893 h 13141"/>
                    <a:gd name="connsiteX7" fmla="*/ 9596 w 10301"/>
                    <a:gd name="connsiteY7" fmla="*/ 12912 h 13141"/>
                    <a:gd name="connsiteX8" fmla="*/ 9721 w 10301"/>
                    <a:gd name="connsiteY8" fmla="*/ 13581 h 13141"/>
                    <a:gd name="connsiteX9" fmla="*/ 10144 w 10301"/>
                    <a:gd name="connsiteY9" fmla="*/ 13799 h 13141"/>
                    <a:gd name="connsiteX10" fmla="*/ 9921 w 10301"/>
                    <a:gd name="connsiteY10" fmla="*/ 12684 h 13141"/>
                    <a:gd name="connsiteX11" fmla="*/ 10687 w 10301"/>
                    <a:gd name="connsiteY11" fmla="*/ 12038 h 13141"/>
                    <a:gd name="connsiteX12" fmla="*/ 4886 w 10301"/>
                    <a:gd name="connsiteY12" fmla="*/ 4525 h 13141"/>
                    <a:gd name="connsiteX13" fmla="*/ 3177 w 10301"/>
                    <a:gd name="connsiteY13" fmla="*/ 2713 h 13141"/>
                    <a:gd name="connsiteX14" fmla="*/ 1714 w 10301"/>
                    <a:gd name="connsiteY14" fmla="*/ 3108 h 13141"/>
                    <a:gd name="connsiteX15" fmla="*/ 1616 w 10301"/>
                    <a:gd name="connsiteY15" fmla="*/ 1027 h 13141"/>
                    <a:gd name="connsiteX16" fmla="*/ 474 w 10301"/>
                    <a:gd name="connsiteY16" fmla="*/ 1004 h 13141"/>
                    <a:gd name="connsiteX17" fmla="*/ 450 w 10301"/>
                    <a:gd name="connsiteY17" fmla="*/ 3285 h 13141"/>
                    <a:gd name="connsiteX18" fmla="*/ 576 w 10301"/>
                    <a:gd name="connsiteY18" fmla="*/ 3410 h 13141"/>
                    <a:gd name="connsiteX19" fmla="*/ 1170 w 10301"/>
                    <a:gd name="connsiteY19" fmla="*/ 3578 h 1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01" h="13141">
                      <a:moveTo>
                        <a:pt x="1170" y="3578"/>
                      </a:moveTo>
                      <a:cubicBezTo>
                        <a:pt x="1240" y="3742"/>
                        <a:pt x="1258" y="3923"/>
                        <a:pt x="1221" y="4098"/>
                      </a:cubicBezTo>
                      <a:cubicBezTo>
                        <a:pt x="1433" y="4347"/>
                        <a:pt x="1664" y="4578"/>
                        <a:pt x="1913" y="4790"/>
                      </a:cubicBezTo>
                      <a:cubicBezTo>
                        <a:pt x="2731" y="5385"/>
                        <a:pt x="3548" y="5905"/>
                        <a:pt x="4343" y="6454"/>
                      </a:cubicBezTo>
                      <a:cubicBezTo>
                        <a:pt x="4566" y="6282"/>
                        <a:pt x="4886" y="6031"/>
                        <a:pt x="5109" y="6059"/>
                      </a:cubicBezTo>
                      <a:cubicBezTo>
                        <a:pt x="5532" y="6133"/>
                        <a:pt x="5778" y="6779"/>
                        <a:pt x="5778" y="7499"/>
                      </a:cubicBezTo>
                      <a:cubicBezTo>
                        <a:pt x="6366" y="7921"/>
                        <a:pt x="6922" y="8387"/>
                        <a:pt x="7441" y="8893"/>
                      </a:cubicBezTo>
                      <a:cubicBezTo>
                        <a:pt x="8562" y="9973"/>
                        <a:pt x="9316" y="11379"/>
                        <a:pt x="9596" y="12912"/>
                      </a:cubicBezTo>
                      <a:lnTo>
                        <a:pt x="9721" y="13581"/>
                      </a:lnTo>
                      <a:lnTo>
                        <a:pt x="10144" y="13799"/>
                      </a:lnTo>
                      <a:cubicBezTo>
                        <a:pt x="10046" y="13451"/>
                        <a:pt x="9995" y="13033"/>
                        <a:pt x="9921" y="12684"/>
                      </a:cubicBezTo>
                      <a:lnTo>
                        <a:pt x="10687" y="12038"/>
                      </a:lnTo>
                      <a:cubicBezTo>
                        <a:pt x="9048" y="9320"/>
                        <a:pt x="7101" y="6799"/>
                        <a:pt x="4886" y="4525"/>
                      </a:cubicBezTo>
                      <a:cubicBezTo>
                        <a:pt x="4274" y="3963"/>
                        <a:pt x="3702" y="3358"/>
                        <a:pt x="3177" y="2713"/>
                      </a:cubicBezTo>
                      <a:cubicBezTo>
                        <a:pt x="2633" y="3433"/>
                        <a:pt x="1960" y="3703"/>
                        <a:pt x="1714" y="3108"/>
                      </a:cubicBezTo>
                      <a:cubicBezTo>
                        <a:pt x="1465" y="2442"/>
                        <a:pt x="1431" y="1714"/>
                        <a:pt x="1616" y="1027"/>
                      </a:cubicBezTo>
                      <a:cubicBezTo>
                        <a:pt x="1119" y="632"/>
                        <a:pt x="650" y="455"/>
                        <a:pt x="474" y="1004"/>
                      </a:cubicBezTo>
                      <a:cubicBezTo>
                        <a:pt x="365" y="1759"/>
                        <a:pt x="357" y="2527"/>
                        <a:pt x="450" y="3285"/>
                      </a:cubicBezTo>
                      <a:lnTo>
                        <a:pt x="576" y="3410"/>
                      </a:lnTo>
                      <a:cubicBezTo>
                        <a:pt x="822" y="3299"/>
                        <a:pt x="1022" y="3299"/>
                        <a:pt x="1170" y="35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0" name="Freeform 5479">
                  <a:extLst>
                    <a:ext uri="{FF2B5EF4-FFF2-40B4-BE49-F238E27FC236}">
                      <a16:creationId xmlns:a16="http://schemas.microsoft.com/office/drawing/2014/main" id="{9C95C812-3ECC-9119-5BD1-79B41B2196D5}"/>
                    </a:ext>
                  </a:extLst>
                </p:cNvPr>
                <p:cNvSpPr/>
                <p:nvPr/>
              </p:nvSpPr>
              <p:spPr>
                <a:xfrm rot="-780000">
                  <a:off x="1882571" y="3887956"/>
                  <a:ext cx="1063" cy="1593"/>
                </a:xfrm>
                <a:custGeom>
                  <a:avLst/>
                  <a:gdLst>
                    <a:gd name="connsiteX0" fmla="*/ 388 w 1063"/>
                    <a:gd name="connsiteY0" fmla="*/ 1510 h 1593"/>
                    <a:gd name="connsiteX1" fmla="*/ 1452 w 1063"/>
                    <a:gd name="connsiteY1" fmla="*/ 2253 h 1593"/>
                    <a:gd name="connsiteX2" fmla="*/ 1452 w 1063"/>
                    <a:gd name="connsiteY2" fmla="*/ 2053 h 1593"/>
                    <a:gd name="connsiteX3" fmla="*/ 1057 w 1063"/>
                    <a:gd name="connsiteY3" fmla="*/ 659 h 1593"/>
                    <a:gd name="connsiteX4" fmla="*/ 982 w 1063"/>
                    <a:gd name="connsiteY4" fmla="*/ 882 h 1593"/>
                    <a:gd name="connsiteX5" fmla="*/ 388 w 1063"/>
                    <a:gd name="connsiteY5" fmla="*/ 1510 h 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3" h="1593">
                      <a:moveTo>
                        <a:pt x="388" y="1510"/>
                      </a:moveTo>
                      <a:cubicBezTo>
                        <a:pt x="736" y="1733"/>
                        <a:pt x="1108" y="1974"/>
                        <a:pt x="1452" y="2253"/>
                      </a:cubicBezTo>
                      <a:lnTo>
                        <a:pt x="1452" y="2053"/>
                      </a:lnTo>
                      <a:cubicBezTo>
                        <a:pt x="1382" y="1573"/>
                        <a:pt x="1249" y="1105"/>
                        <a:pt x="1057" y="659"/>
                      </a:cubicBezTo>
                      <a:lnTo>
                        <a:pt x="982" y="882"/>
                      </a:lnTo>
                      <a:cubicBezTo>
                        <a:pt x="847" y="1143"/>
                        <a:pt x="641" y="1361"/>
                        <a:pt x="388" y="151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1" name="Freeform 5480">
                  <a:extLst>
                    <a:ext uri="{FF2B5EF4-FFF2-40B4-BE49-F238E27FC236}">
                      <a16:creationId xmlns:a16="http://schemas.microsoft.com/office/drawing/2014/main" id="{7DADD9CE-8D0A-D920-ED1D-F2BAA68E354A}"/>
                    </a:ext>
                  </a:extLst>
                </p:cNvPr>
                <p:cNvSpPr/>
                <p:nvPr/>
              </p:nvSpPr>
              <p:spPr>
                <a:xfrm rot="-780000">
                  <a:off x="1880223" y="3903201"/>
                  <a:ext cx="2652" cy="4813"/>
                </a:xfrm>
                <a:custGeom>
                  <a:avLst/>
                  <a:gdLst>
                    <a:gd name="connsiteX0" fmla="*/ 3040 w 2652"/>
                    <a:gd name="connsiteY0" fmla="*/ 3910 h 4813"/>
                    <a:gd name="connsiteX1" fmla="*/ 2199 w 2652"/>
                    <a:gd name="connsiteY1" fmla="*/ 2274 h 4813"/>
                    <a:gd name="connsiteX2" fmla="*/ 2148 w 2652"/>
                    <a:gd name="connsiteY2" fmla="*/ 2126 h 4813"/>
                    <a:gd name="connsiteX3" fmla="*/ 885 w 2652"/>
                    <a:gd name="connsiteY3" fmla="*/ 662 h 4813"/>
                    <a:gd name="connsiteX4" fmla="*/ 388 w 2652"/>
                    <a:gd name="connsiteY4" fmla="*/ 2056 h 4813"/>
                    <a:gd name="connsiteX5" fmla="*/ 782 w 2652"/>
                    <a:gd name="connsiteY5" fmla="*/ 2823 h 4813"/>
                    <a:gd name="connsiteX6" fmla="*/ 1897 w 2652"/>
                    <a:gd name="connsiteY6" fmla="*/ 5476 h 4813"/>
                    <a:gd name="connsiteX7" fmla="*/ 2766 w 2652"/>
                    <a:gd name="connsiteY7" fmla="*/ 4309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2" h="4813">
                      <a:moveTo>
                        <a:pt x="3040" y="3910"/>
                      </a:moveTo>
                      <a:lnTo>
                        <a:pt x="2199" y="2274"/>
                      </a:lnTo>
                      <a:lnTo>
                        <a:pt x="2148" y="2126"/>
                      </a:lnTo>
                      <a:lnTo>
                        <a:pt x="885" y="662"/>
                      </a:lnTo>
                      <a:cubicBezTo>
                        <a:pt x="713" y="1127"/>
                        <a:pt x="536" y="1591"/>
                        <a:pt x="388" y="2056"/>
                      </a:cubicBezTo>
                      <a:lnTo>
                        <a:pt x="782" y="2823"/>
                      </a:lnTo>
                      <a:cubicBezTo>
                        <a:pt x="1205" y="3691"/>
                        <a:pt x="1549" y="4584"/>
                        <a:pt x="1897" y="5476"/>
                      </a:cubicBezTo>
                      <a:cubicBezTo>
                        <a:pt x="2216" y="5110"/>
                        <a:pt x="2507" y="4720"/>
                        <a:pt x="2766" y="430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2" name="Freeform 5481">
                  <a:extLst>
                    <a:ext uri="{FF2B5EF4-FFF2-40B4-BE49-F238E27FC236}">
                      <a16:creationId xmlns:a16="http://schemas.microsoft.com/office/drawing/2014/main" id="{3DF00BDE-D7F9-E742-DC66-D3CA4001D711}"/>
                    </a:ext>
                  </a:extLst>
                </p:cNvPr>
                <p:cNvSpPr/>
                <p:nvPr/>
              </p:nvSpPr>
              <p:spPr>
                <a:xfrm rot="-780000">
                  <a:off x="1884249" y="3909284"/>
                  <a:ext cx="2201" cy="1806"/>
                </a:xfrm>
                <a:custGeom>
                  <a:avLst/>
                  <a:gdLst>
                    <a:gd name="connsiteX0" fmla="*/ 2246 w 2201"/>
                    <a:gd name="connsiteY0" fmla="*/ 789 h 1806"/>
                    <a:gd name="connsiteX1" fmla="*/ 2023 w 2201"/>
                    <a:gd name="connsiteY1" fmla="*/ 812 h 1806"/>
                    <a:gd name="connsiteX2" fmla="*/ 1949 w 2201"/>
                    <a:gd name="connsiteY2" fmla="*/ 663 h 1806"/>
                    <a:gd name="connsiteX3" fmla="*/ 388 w 2201"/>
                    <a:gd name="connsiteY3" fmla="*/ 1458 h 1806"/>
                    <a:gd name="connsiteX4" fmla="*/ 1531 w 2201"/>
                    <a:gd name="connsiteY4" fmla="*/ 2387 h 1806"/>
                    <a:gd name="connsiteX5" fmla="*/ 2126 w 2201"/>
                    <a:gd name="connsiteY5" fmla="*/ 2461 h 1806"/>
                    <a:gd name="connsiteX6" fmla="*/ 2590 w 2201"/>
                    <a:gd name="connsiteY6" fmla="*/ 1532 h 1806"/>
                    <a:gd name="connsiteX7" fmla="*/ 2516 w 2201"/>
                    <a:gd name="connsiteY7" fmla="*/ 1286 h 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1" h="1806">
                      <a:moveTo>
                        <a:pt x="2246" y="789"/>
                      </a:moveTo>
                      <a:lnTo>
                        <a:pt x="2023" y="812"/>
                      </a:lnTo>
                      <a:lnTo>
                        <a:pt x="1949" y="663"/>
                      </a:lnTo>
                      <a:cubicBezTo>
                        <a:pt x="1406" y="1309"/>
                        <a:pt x="1132" y="1504"/>
                        <a:pt x="388" y="1458"/>
                      </a:cubicBezTo>
                      <a:cubicBezTo>
                        <a:pt x="690" y="1854"/>
                        <a:pt x="1081" y="2173"/>
                        <a:pt x="1531" y="2387"/>
                      </a:cubicBezTo>
                      <a:cubicBezTo>
                        <a:pt x="1720" y="2458"/>
                        <a:pt x="1924" y="2484"/>
                        <a:pt x="2126" y="2461"/>
                      </a:cubicBezTo>
                      <a:lnTo>
                        <a:pt x="2590" y="1532"/>
                      </a:lnTo>
                      <a:lnTo>
                        <a:pt x="2516" y="1286"/>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3" name="Freeform 5482">
                  <a:extLst>
                    <a:ext uri="{FF2B5EF4-FFF2-40B4-BE49-F238E27FC236}">
                      <a16:creationId xmlns:a16="http://schemas.microsoft.com/office/drawing/2014/main" id="{AA8B8E76-A2C8-4E9A-F2B7-0B353CBD2834}"/>
                    </a:ext>
                  </a:extLst>
                </p:cNvPr>
                <p:cNvSpPr/>
                <p:nvPr/>
              </p:nvSpPr>
              <p:spPr>
                <a:xfrm rot="-780000">
                  <a:off x="1861989" y="3861607"/>
                  <a:ext cx="6894" cy="9412"/>
                </a:xfrm>
                <a:custGeom>
                  <a:avLst/>
                  <a:gdLst>
                    <a:gd name="connsiteX0" fmla="*/ 2698 w 6894"/>
                    <a:gd name="connsiteY0" fmla="*/ 1793 h 9412"/>
                    <a:gd name="connsiteX1" fmla="*/ 1036 w 6894"/>
                    <a:gd name="connsiteY1" fmla="*/ 655 h 9412"/>
                    <a:gd name="connsiteX2" fmla="*/ 1133 w 6894"/>
                    <a:gd name="connsiteY2" fmla="*/ 3582 h 9412"/>
                    <a:gd name="connsiteX3" fmla="*/ 6289 w 6894"/>
                    <a:gd name="connsiteY3" fmla="*/ 9831 h 9412"/>
                    <a:gd name="connsiteX4" fmla="*/ 7157 w 6894"/>
                    <a:gd name="connsiteY4" fmla="*/ 9957 h 9412"/>
                    <a:gd name="connsiteX5" fmla="*/ 5792 w 6894"/>
                    <a:gd name="connsiteY5" fmla="*/ 5520 h 9412"/>
                    <a:gd name="connsiteX6" fmla="*/ 2698 w 6894"/>
                    <a:gd name="connsiteY6" fmla="*/ 1793 h 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4" h="9412">
                      <a:moveTo>
                        <a:pt x="2698" y="1793"/>
                      </a:moveTo>
                      <a:cubicBezTo>
                        <a:pt x="2327" y="1222"/>
                        <a:pt x="1607" y="999"/>
                        <a:pt x="1036" y="655"/>
                      </a:cubicBezTo>
                      <a:cubicBezTo>
                        <a:pt x="195" y="1473"/>
                        <a:pt x="107" y="2290"/>
                        <a:pt x="1133" y="3582"/>
                      </a:cubicBezTo>
                      <a:cubicBezTo>
                        <a:pt x="2796" y="5766"/>
                        <a:pt x="4556" y="7764"/>
                        <a:pt x="6289" y="9831"/>
                      </a:cubicBezTo>
                      <a:cubicBezTo>
                        <a:pt x="6512" y="10077"/>
                        <a:pt x="7032" y="10152"/>
                        <a:pt x="7157" y="9957"/>
                      </a:cubicBezTo>
                      <a:cubicBezTo>
                        <a:pt x="7535" y="8339"/>
                        <a:pt x="7014" y="6644"/>
                        <a:pt x="5792" y="5520"/>
                      </a:cubicBezTo>
                      <a:cubicBezTo>
                        <a:pt x="4604" y="4417"/>
                        <a:pt x="3564" y="3164"/>
                        <a:pt x="2698" y="17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4" name="Freeform 5483">
                  <a:extLst>
                    <a:ext uri="{FF2B5EF4-FFF2-40B4-BE49-F238E27FC236}">
                      <a16:creationId xmlns:a16="http://schemas.microsoft.com/office/drawing/2014/main" id="{C35683D9-FCCC-B24B-3392-71C4D8E3DE95}"/>
                    </a:ext>
                  </a:extLst>
                </p:cNvPr>
                <p:cNvSpPr/>
                <p:nvPr/>
              </p:nvSpPr>
              <p:spPr>
                <a:xfrm rot="-780000">
                  <a:off x="1848173" y="3879532"/>
                  <a:ext cx="3372" cy="991"/>
                </a:xfrm>
                <a:custGeom>
                  <a:avLst/>
                  <a:gdLst>
                    <a:gd name="connsiteX0" fmla="*/ 3754 w 3372"/>
                    <a:gd name="connsiteY0" fmla="*/ 1643 h 991"/>
                    <a:gd name="connsiteX1" fmla="*/ 3754 w 3372"/>
                    <a:gd name="connsiteY1" fmla="*/ 1643 h 991"/>
                    <a:gd name="connsiteX2" fmla="*/ 1919 w 3372"/>
                    <a:gd name="connsiteY2" fmla="*/ 714 h 991"/>
                    <a:gd name="connsiteX3" fmla="*/ 382 w 3372"/>
                    <a:gd name="connsiteY3" fmla="*/ 714 h 991"/>
                    <a:gd name="connsiteX4" fmla="*/ 1311 w 3372"/>
                    <a:gd name="connsiteY4" fmla="*/ 1179 h 991"/>
                    <a:gd name="connsiteX5" fmla="*/ 3754 w 3372"/>
                    <a:gd name="connsiteY5" fmla="*/ 1643 h 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2" h="991">
                      <a:moveTo>
                        <a:pt x="3754" y="1643"/>
                      </a:moveTo>
                      <a:lnTo>
                        <a:pt x="3754" y="1643"/>
                      </a:lnTo>
                      <a:cubicBezTo>
                        <a:pt x="3233" y="1180"/>
                        <a:pt x="2601" y="859"/>
                        <a:pt x="1919" y="714"/>
                      </a:cubicBezTo>
                      <a:cubicBezTo>
                        <a:pt x="1409" y="640"/>
                        <a:pt x="892" y="640"/>
                        <a:pt x="382" y="714"/>
                      </a:cubicBezTo>
                      <a:cubicBezTo>
                        <a:pt x="679" y="863"/>
                        <a:pt x="976" y="1011"/>
                        <a:pt x="1311" y="1179"/>
                      </a:cubicBezTo>
                      <a:cubicBezTo>
                        <a:pt x="2077" y="1526"/>
                        <a:pt x="2914" y="1685"/>
                        <a:pt x="3754" y="16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5" name="Freeform 5484">
                  <a:extLst>
                    <a:ext uri="{FF2B5EF4-FFF2-40B4-BE49-F238E27FC236}">
                      <a16:creationId xmlns:a16="http://schemas.microsoft.com/office/drawing/2014/main" id="{931C0574-AB6C-0CA7-6C1E-124A87472B19}"/>
                    </a:ext>
                  </a:extLst>
                </p:cNvPr>
                <p:cNvSpPr/>
                <p:nvPr/>
              </p:nvSpPr>
              <p:spPr>
                <a:xfrm rot="-780000">
                  <a:off x="1856472" y="3885044"/>
                  <a:ext cx="1091" cy="845"/>
                </a:xfrm>
                <a:custGeom>
                  <a:avLst/>
                  <a:gdLst>
                    <a:gd name="connsiteX0" fmla="*/ 1424 w 1091"/>
                    <a:gd name="connsiteY0" fmla="*/ 1031 h 845"/>
                    <a:gd name="connsiteX1" fmla="*/ 1178 w 1091"/>
                    <a:gd name="connsiteY1" fmla="*/ 659 h 845"/>
                    <a:gd name="connsiteX2" fmla="*/ 904 w 1091"/>
                    <a:gd name="connsiteY2" fmla="*/ 859 h 845"/>
                    <a:gd name="connsiteX3" fmla="*/ 383 w 1091"/>
                    <a:gd name="connsiteY3" fmla="*/ 1231 h 845"/>
                    <a:gd name="connsiteX4" fmla="*/ 1475 w 1091"/>
                    <a:gd name="connsiteY4" fmla="*/ 1505 h 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 h="845">
                      <a:moveTo>
                        <a:pt x="1424" y="1031"/>
                      </a:moveTo>
                      <a:lnTo>
                        <a:pt x="1178" y="659"/>
                      </a:lnTo>
                      <a:lnTo>
                        <a:pt x="904" y="859"/>
                      </a:lnTo>
                      <a:lnTo>
                        <a:pt x="383" y="1231"/>
                      </a:lnTo>
                      <a:cubicBezTo>
                        <a:pt x="732" y="1328"/>
                        <a:pt x="1126" y="1379"/>
                        <a:pt x="1475" y="150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6" name="Freeform 5485">
                  <a:extLst>
                    <a:ext uri="{FF2B5EF4-FFF2-40B4-BE49-F238E27FC236}">
                      <a16:creationId xmlns:a16="http://schemas.microsoft.com/office/drawing/2014/main" id="{25DF44EB-44E1-5730-9C1C-C1310F1D86E1}"/>
                    </a:ext>
                  </a:extLst>
                </p:cNvPr>
                <p:cNvSpPr/>
                <p:nvPr/>
              </p:nvSpPr>
              <p:spPr>
                <a:xfrm rot="-780000">
                  <a:off x="1820880" y="3892052"/>
                  <a:ext cx="2108" cy="2189"/>
                </a:xfrm>
                <a:custGeom>
                  <a:avLst/>
                  <a:gdLst>
                    <a:gd name="connsiteX0" fmla="*/ 377 w 2108"/>
                    <a:gd name="connsiteY0" fmla="*/ 2714 h 2189"/>
                    <a:gd name="connsiteX1" fmla="*/ 2360 w 2108"/>
                    <a:gd name="connsiteY1" fmla="*/ 1822 h 2189"/>
                    <a:gd name="connsiteX2" fmla="*/ 2486 w 2108"/>
                    <a:gd name="connsiteY2" fmla="*/ 1650 h 2189"/>
                    <a:gd name="connsiteX3" fmla="*/ 925 w 2108"/>
                    <a:gd name="connsiteY3" fmla="*/ 661 h 2189"/>
                  </a:gdLst>
                  <a:ahLst/>
                  <a:cxnLst>
                    <a:cxn ang="0">
                      <a:pos x="connsiteX0" y="connsiteY0"/>
                    </a:cxn>
                    <a:cxn ang="0">
                      <a:pos x="connsiteX1" y="connsiteY1"/>
                    </a:cxn>
                    <a:cxn ang="0">
                      <a:pos x="connsiteX2" y="connsiteY2"/>
                    </a:cxn>
                    <a:cxn ang="0">
                      <a:pos x="connsiteX3" y="connsiteY3"/>
                    </a:cxn>
                  </a:cxnLst>
                  <a:rect l="l" t="t" r="r" b="b"/>
                  <a:pathLst>
                    <a:path w="2108" h="2189">
                      <a:moveTo>
                        <a:pt x="377" y="2714"/>
                      </a:moveTo>
                      <a:cubicBezTo>
                        <a:pt x="1120" y="3086"/>
                        <a:pt x="1771" y="2663"/>
                        <a:pt x="2360" y="1822"/>
                      </a:cubicBezTo>
                      <a:lnTo>
                        <a:pt x="2486" y="1650"/>
                      </a:lnTo>
                      <a:cubicBezTo>
                        <a:pt x="2013" y="1251"/>
                        <a:pt x="1488" y="919"/>
                        <a:pt x="925" y="6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7" name="Freeform 5486">
                  <a:extLst>
                    <a:ext uri="{FF2B5EF4-FFF2-40B4-BE49-F238E27FC236}">
                      <a16:creationId xmlns:a16="http://schemas.microsoft.com/office/drawing/2014/main" id="{595E1ED8-5942-C928-D707-4B9789527AAC}"/>
                    </a:ext>
                  </a:extLst>
                </p:cNvPr>
                <p:cNvSpPr/>
                <p:nvPr/>
              </p:nvSpPr>
              <p:spPr>
                <a:xfrm rot="-780000">
                  <a:off x="1819621" y="3892075"/>
                  <a:ext cx="1616" cy="1656"/>
                </a:xfrm>
                <a:custGeom>
                  <a:avLst/>
                  <a:gdLst>
                    <a:gd name="connsiteX0" fmla="*/ 1994 w 1616"/>
                    <a:gd name="connsiteY0" fmla="*/ 938 h 1656"/>
                    <a:gd name="connsiteX1" fmla="*/ 1004 w 1616"/>
                    <a:gd name="connsiteY1" fmla="*/ 664 h 1656"/>
                    <a:gd name="connsiteX2" fmla="*/ 386 w 1616"/>
                    <a:gd name="connsiteY2" fmla="*/ 1681 h 1656"/>
                    <a:gd name="connsiteX3" fmla="*/ 512 w 1616"/>
                    <a:gd name="connsiteY3" fmla="*/ 2146 h 1656"/>
                    <a:gd name="connsiteX4" fmla="*/ 712 w 1616"/>
                    <a:gd name="connsiteY4" fmla="*/ 2318 h 1656"/>
                    <a:gd name="connsiteX5" fmla="*/ 1994 w 1616"/>
                    <a:gd name="connsiteY5" fmla="*/ 938 h 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6" h="1656">
                      <a:moveTo>
                        <a:pt x="1994" y="938"/>
                      </a:moveTo>
                      <a:cubicBezTo>
                        <a:pt x="1678" y="801"/>
                        <a:pt x="1345" y="709"/>
                        <a:pt x="1004" y="664"/>
                      </a:cubicBezTo>
                      <a:cubicBezTo>
                        <a:pt x="684" y="612"/>
                        <a:pt x="312" y="1258"/>
                        <a:pt x="386" y="1681"/>
                      </a:cubicBezTo>
                      <a:lnTo>
                        <a:pt x="512" y="2146"/>
                      </a:lnTo>
                      <a:lnTo>
                        <a:pt x="712" y="2318"/>
                      </a:lnTo>
                      <a:cubicBezTo>
                        <a:pt x="1073" y="1801"/>
                        <a:pt x="1505" y="1336"/>
                        <a:pt x="1994" y="93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8" name="Freeform 5487">
                  <a:extLst>
                    <a:ext uri="{FF2B5EF4-FFF2-40B4-BE49-F238E27FC236}">
                      <a16:creationId xmlns:a16="http://schemas.microsoft.com/office/drawing/2014/main" id="{8C1D4433-4DD7-2949-04D9-4854BFCBB64E}"/>
                    </a:ext>
                  </a:extLst>
                </p:cNvPr>
                <p:cNvSpPr/>
                <p:nvPr/>
              </p:nvSpPr>
              <p:spPr>
                <a:xfrm rot="-780000">
                  <a:off x="1835517" y="3880389"/>
                  <a:ext cx="5938" cy="5166"/>
                </a:xfrm>
                <a:custGeom>
                  <a:avLst/>
                  <a:gdLst>
                    <a:gd name="connsiteX0" fmla="*/ 1928 w 5938"/>
                    <a:gd name="connsiteY0" fmla="*/ 940 h 5166"/>
                    <a:gd name="connsiteX1" fmla="*/ 391 w 5938"/>
                    <a:gd name="connsiteY1" fmla="*/ 1437 h 5166"/>
                    <a:gd name="connsiteX2" fmla="*/ 1260 w 5938"/>
                    <a:gd name="connsiteY2" fmla="*/ 4313 h 5166"/>
                    <a:gd name="connsiteX3" fmla="*/ 1608 w 5938"/>
                    <a:gd name="connsiteY3" fmla="*/ 4113 h 5166"/>
                    <a:gd name="connsiteX4" fmla="*/ 1831 w 5938"/>
                    <a:gd name="connsiteY4" fmla="*/ 4731 h 5166"/>
                    <a:gd name="connsiteX5" fmla="*/ 1928 w 5938"/>
                    <a:gd name="connsiteY5" fmla="*/ 4782 h 5166"/>
                    <a:gd name="connsiteX6" fmla="*/ 5821 w 5938"/>
                    <a:gd name="connsiteY6" fmla="*/ 5823 h 5166"/>
                    <a:gd name="connsiteX7" fmla="*/ 6318 w 5938"/>
                    <a:gd name="connsiteY7" fmla="*/ 5674 h 5166"/>
                    <a:gd name="connsiteX8" fmla="*/ 4706 w 5938"/>
                    <a:gd name="connsiteY8" fmla="*/ 2724 h 5166"/>
                    <a:gd name="connsiteX9" fmla="*/ 4386 w 5938"/>
                    <a:gd name="connsiteY9" fmla="*/ 1985 h 5166"/>
                    <a:gd name="connsiteX10" fmla="*/ 1928 w 5938"/>
                    <a:gd name="connsiteY10" fmla="*/ 940 h 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38" h="5166">
                      <a:moveTo>
                        <a:pt x="1928" y="940"/>
                      </a:moveTo>
                      <a:cubicBezTo>
                        <a:pt x="1334" y="717"/>
                        <a:pt x="442" y="247"/>
                        <a:pt x="391" y="1437"/>
                      </a:cubicBezTo>
                      <a:cubicBezTo>
                        <a:pt x="314" y="2470"/>
                        <a:pt x="624" y="3495"/>
                        <a:pt x="1260" y="4313"/>
                      </a:cubicBezTo>
                      <a:cubicBezTo>
                        <a:pt x="1431" y="4164"/>
                        <a:pt x="1557" y="4067"/>
                        <a:pt x="1608" y="4113"/>
                      </a:cubicBezTo>
                      <a:cubicBezTo>
                        <a:pt x="1738" y="4294"/>
                        <a:pt x="1815" y="4508"/>
                        <a:pt x="1831" y="4731"/>
                      </a:cubicBezTo>
                      <a:lnTo>
                        <a:pt x="1928" y="4782"/>
                      </a:lnTo>
                      <a:cubicBezTo>
                        <a:pt x="3204" y="5207"/>
                        <a:pt x="4504" y="5554"/>
                        <a:pt x="5821" y="5823"/>
                      </a:cubicBezTo>
                      <a:cubicBezTo>
                        <a:pt x="5999" y="5835"/>
                        <a:pt x="6176" y="5782"/>
                        <a:pt x="6318" y="5674"/>
                      </a:cubicBezTo>
                      <a:cubicBezTo>
                        <a:pt x="5522" y="4856"/>
                        <a:pt x="4965" y="3836"/>
                        <a:pt x="4706" y="2724"/>
                      </a:cubicBezTo>
                      <a:cubicBezTo>
                        <a:pt x="4619" y="2470"/>
                        <a:pt x="4511" y="2222"/>
                        <a:pt x="4386" y="1985"/>
                      </a:cubicBezTo>
                      <a:cubicBezTo>
                        <a:pt x="3587" y="1609"/>
                        <a:pt x="2769" y="1265"/>
                        <a:pt x="1928" y="9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89" name="Freeform 5488">
                  <a:extLst>
                    <a:ext uri="{FF2B5EF4-FFF2-40B4-BE49-F238E27FC236}">
                      <a16:creationId xmlns:a16="http://schemas.microsoft.com/office/drawing/2014/main" id="{5DCD000F-32AA-E301-4515-567C443402F8}"/>
                    </a:ext>
                  </a:extLst>
                </p:cNvPr>
                <p:cNvSpPr/>
                <p:nvPr/>
              </p:nvSpPr>
              <p:spPr>
                <a:xfrm rot="-780000">
                  <a:off x="1860878" y="3882632"/>
                  <a:ext cx="3692" cy="2532"/>
                </a:xfrm>
                <a:custGeom>
                  <a:avLst/>
                  <a:gdLst>
                    <a:gd name="connsiteX0" fmla="*/ 1471 w 3692"/>
                    <a:gd name="connsiteY0" fmla="*/ 807 h 2532"/>
                    <a:gd name="connsiteX1" fmla="*/ 779 w 3692"/>
                    <a:gd name="connsiteY1" fmla="*/ 659 h 2532"/>
                    <a:gd name="connsiteX2" fmla="*/ 384 w 3692"/>
                    <a:gd name="connsiteY2" fmla="*/ 1974 h 2532"/>
                    <a:gd name="connsiteX3" fmla="*/ 1150 w 3692"/>
                    <a:gd name="connsiteY3" fmla="*/ 2768 h 2532"/>
                    <a:gd name="connsiteX4" fmla="*/ 2117 w 3692"/>
                    <a:gd name="connsiteY4" fmla="*/ 3191 h 2532"/>
                    <a:gd name="connsiteX5" fmla="*/ 2836 w 3692"/>
                    <a:gd name="connsiteY5" fmla="*/ 2596 h 2532"/>
                    <a:gd name="connsiteX6" fmla="*/ 4077 w 3692"/>
                    <a:gd name="connsiteY6" fmla="*/ 2224 h 2532"/>
                    <a:gd name="connsiteX7" fmla="*/ 2785 w 3692"/>
                    <a:gd name="connsiteY7" fmla="*/ 1383 h 2532"/>
                    <a:gd name="connsiteX8" fmla="*/ 2265 w 3692"/>
                    <a:gd name="connsiteY8" fmla="*/ 1184 h 2532"/>
                    <a:gd name="connsiteX9" fmla="*/ 1471 w 3692"/>
                    <a:gd name="connsiteY9" fmla="*/ 807 h 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2" h="2532">
                      <a:moveTo>
                        <a:pt x="1471" y="807"/>
                      </a:moveTo>
                      <a:lnTo>
                        <a:pt x="779" y="659"/>
                      </a:lnTo>
                      <a:cubicBezTo>
                        <a:pt x="585" y="1076"/>
                        <a:pt x="452" y="1519"/>
                        <a:pt x="384" y="1974"/>
                      </a:cubicBezTo>
                      <a:cubicBezTo>
                        <a:pt x="549" y="2313"/>
                        <a:pt x="818" y="2591"/>
                        <a:pt x="1150" y="2768"/>
                      </a:cubicBezTo>
                      <a:lnTo>
                        <a:pt x="2117" y="3191"/>
                      </a:lnTo>
                      <a:cubicBezTo>
                        <a:pt x="2344" y="2978"/>
                        <a:pt x="2585" y="2780"/>
                        <a:pt x="2836" y="2596"/>
                      </a:cubicBezTo>
                      <a:cubicBezTo>
                        <a:pt x="3200" y="2344"/>
                        <a:pt x="3634" y="2214"/>
                        <a:pt x="4077" y="2224"/>
                      </a:cubicBezTo>
                      <a:cubicBezTo>
                        <a:pt x="3622" y="1982"/>
                        <a:pt x="3190" y="1701"/>
                        <a:pt x="2785" y="1383"/>
                      </a:cubicBezTo>
                      <a:cubicBezTo>
                        <a:pt x="2600" y="1353"/>
                        <a:pt x="2423" y="1285"/>
                        <a:pt x="2265" y="1184"/>
                      </a:cubicBezTo>
                      <a:cubicBezTo>
                        <a:pt x="2008" y="1043"/>
                        <a:pt x="1743" y="917"/>
                        <a:pt x="1471" y="8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0" name="Freeform 5489">
                  <a:extLst>
                    <a:ext uri="{FF2B5EF4-FFF2-40B4-BE49-F238E27FC236}">
                      <a16:creationId xmlns:a16="http://schemas.microsoft.com/office/drawing/2014/main" id="{84B81660-3F87-47E9-2002-DA6E8832EBE6}"/>
                    </a:ext>
                  </a:extLst>
                </p:cNvPr>
                <p:cNvSpPr/>
                <p:nvPr/>
              </p:nvSpPr>
              <p:spPr>
                <a:xfrm rot="-780000">
                  <a:off x="1865769" y="3883598"/>
                  <a:ext cx="3149" cy="1904"/>
                </a:xfrm>
                <a:custGeom>
                  <a:avLst/>
                  <a:gdLst>
                    <a:gd name="connsiteX0" fmla="*/ 2693 w 3149"/>
                    <a:gd name="connsiteY0" fmla="*/ 2564 h 1904"/>
                    <a:gd name="connsiteX1" fmla="*/ 3534 w 3149"/>
                    <a:gd name="connsiteY1" fmla="*/ 1226 h 1904"/>
                    <a:gd name="connsiteX2" fmla="*/ 2243 w 3149"/>
                    <a:gd name="connsiteY2" fmla="*/ 831 h 1904"/>
                    <a:gd name="connsiteX3" fmla="*/ 385 w 3149"/>
                    <a:gd name="connsiteY3" fmla="*/ 659 h 1904"/>
                    <a:gd name="connsiteX4" fmla="*/ 659 w 3149"/>
                    <a:gd name="connsiteY4" fmla="*/ 807 h 1904"/>
                    <a:gd name="connsiteX5" fmla="*/ 2693 w 3149"/>
                    <a:gd name="connsiteY5" fmla="*/ 2564 h 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9" h="1904">
                      <a:moveTo>
                        <a:pt x="2693" y="2564"/>
                      </a:moveTo>
                      <a:cubicBezTo>
                        <a:pt x="2967" y="2099"/>
                        <a:pt x="3237" y="1672"/>
                        <a:pt x="3534" y="1226"/>
                      </a:cubicBezTo>
                      <a:cubicBezTo>
                        <a:pt x="3200" y="880"/>
                        <a:pt x="2713" y="731"/>
                        <a:pt x="2243" y="831"/>
                      </a:cubicBezTo>
                      <a:cubicBezTo>
                        <a:pt x="1619" y="920"/>
                        <a:pt x="982" y="861"/>
                        <a:pt x="385" y="659"/>
                      </a:cubicBezTo>
                      <a:lnTo>
                        <a:pt x="659" y="807"/>
                      </a:lnTo>
                      <a:cubicBezTo>
                        <a:pt x="1413" y="1299"/>
                        <a:pt x="2097" y="1890"/>
                        <a:pt x="2693" y="25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1" name="Freeform 5490">
                  <a:extLst>
                    <a:ext uri="{FF2B5EF4-FFF2-40B4-BE49-F238E27FC236}">
                      <a16:creationId xmlns:a16="http://schemas.microsoft.com/office/drawing/2014/main" id="{9690B885-2112-E911-BCF3-17A726BDC047}"/>
                    </a:ext>
                  </a:extLst>
                </p:cNvPr>
                <p:cNvSpPr/>
                <p:nvPr/>
              </p:nvSpPr>
              <p:spPr>
                <a:xfrm rot="-780000">
                  <a:off x="1833969" y="3840157"/>
                  <a:ext cx="965" cy="1463"/>
                </a:xfrm>
                <a:custGeom>
                  <a:avLst/>
                  <a:gdLst>
                    <a:gd name="connsiteX0" fmla="*/ 727 w 965"/>
                    <a:gd name="connsiteY0" fmla="*/ 675 h 1463"/>
                    <a:gd name="connsiteX1" fmla="*/ 379 w 965"/>
                    <a:gd name="connsiteY1" fmla="*/ 651 h 1463"/>
                    <a:gd name="connsiteX2" fmla="*/ 1220 w 965"/>
                    <a:gd name="connsiteY2" fmla="*/ 2115 h 1463"/>
                    <a:gd name="connsiteX3" fmla="*/ 727 w 965"/>
                    <a:gd name="connsiteY3" fmla="*/ 675 h 1463"/>
                  </a:gdLst>
                  <a:ahLst/>
                  <a:cxnLst>
                    <a:cxn ang="0">
                      <a:pos x="connsiteX0" y="connsiteY0"/>
                    </a:cxn>
                    <a:cxn ang="0">
                      <a:pos x="connsiteX1" y="connsiteY1"/>
                    </a:cxn>
                    <a:cxn ang="0">
                      <a:pos x="connsiteX2" y="connsiteY2"/>
                    </a:cxn>
                    <a:cxn ang="0">
                      <a:pos x="connsiteX3" y="connsiteY3"/>
                    </a:cxn>
                  </a:cxnLst>
                  <a:rect l="l" t="t" r="r" b="b"/>
                  <a:pathLst>
                    <a:path w="965" h="1463">
                      <a:moveTo>
                        <a:pt x="727" y="675"/>
                      </a:moveTo>
                      <a:lnTo>
                        <a:pt x="379" y="651"/>
                      </a:lnTo>
                      <a:lnTo>
                        <a:pt x="1220" y="2115"/>
                      </a:lnTo>
                      <a:cubicBezTo>
                        <a:pt x="1489" y="1372"/>
                        <a:pt x="1322" y="819"/>
                        <a:pt x="727" y="6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2" name="Freeform 5491">
                  <a:extLst>
                    <a:ext uri="{FF2B5EF4-FFF2-40B4-BE49-F238E27FC236}">
                      <a16:creationId xmlns:a16="http://schemas.microsoft.com/office/drawing/2014/main" id="{56C43E9E-A079-E0FB-00CA-1D3206310EBD}"/>
                    </a:ext>
                  </a:extLst>
                </p:cNvPr>
                <p:cNvSpPr/>
                <p:nvPr/>
              </p:nvSpPr>
              <p:spPr>
                <a:xfrm rot="-780000">
                  <a:off x="1835785" y="3839963"/>
                  <a:ext cx="1885" cy="1658"/>
                </a:xfrm>
                <a:custGeom>
                  <a:avLst/>
                  <a:gdLst>
                    <a:gd name="connsiteX0" fmla="*/ 2242 w 1885"/>
                    <a:gd name="connsiteY0" fmla="*/ 800 h 1658"/>
                    <a:gd name="connsiteX1" fmla="*/ 2265 w 1885"/>
                    <a:gd name="connsiteY1" fmla="*/ 651 h 1658"/>
                    <a:gd name="connsiteX2" fmla="*/ 1694 w 1885"/>
                    <a:gd name="connsiteY2" fmla="*/ 1046 h 1658"/>
                    <a:gd name="connsiteX3" fmla="*/ 379 w 1885"/>
                    <a:gd name="connsiteY3" fmla="*/ 2310 h 1658"/>
                    <a:gd name="connsiteX4" fmla="*/ 1694 w 1885"/>
                    <a:gd name="connsiteY4" fmla="*/ 2236 h 1658"/>
                    <a:gd name="connsiteX5" fmla="*/ 2242 w 1885"/>
                    <a:gd name="connsiteY5" fmla="*/ 800 h 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5" h="1658">
                      <a:moveTo>
                        <a:pt x="2242" y="800"/>
                      </a:moveTo>
                      <a:lnTo>
                        <a:pt x="2265" y="651"/>
                      </a:lnTo>
                      <a:lnTo>
                        <a:pt x="1694" y="1046"/>
                      </a:lnTo>
                      <a:cubicBezTo>
                        <a:pt x="1154" y="1347"/>
                        <a:pt x="701" y="1783"/>
                        <a:pt x="379" y="2310"/>
                      </a:cubicBezTo>
                      <a:lnTo>
                        <a:pt x="1694" y="2236"/>
                      </a:lnTo>
                      <a:cubicBezTo>
                        <a:pt x="1923" y="1776"/>
                        <a:pt x="2107" y="1295"/>
                        <a:pt x="2242" y="8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3" name="Freeform 5492">
                  <a:extLst>
                    <a:ext uri="{FF2B5EF4-FFF2-40B4-BE49-F238E27FC236}">
                      <a16:creationId xmlns:a16="http://schemas.microsoft.com/office/drawing/2014/main" id="{84CFFDA6-4F08-EC5F-3D30-10D754E68416}"/>
                    </a:ext>
                  </a:extLst>
                </p:cNvPr>
                <p:cNvSpPr/>
                <p:nvPr/>
              </p:nvSpPr>
              <p:spPr>
                <a:xfrm rot="-780000">
                  <a:off x="1832110" y="3837588"/>
                  <a:ext cx="1538" cy="1467"/>
                </a:xfrm>
                <a:custGeom>
                  <a:avLst/>
                  <a:gdLst>
                    <a:gd name="connsiteX0" fmla="*/ 877 w 1538"/>
                    <a:gd name="connsiteY0" fmla="*/ 655 h 1467"/>
                    <a:gd name="connsiteX1" fmla="*/ 677 w 1538"/>
                    <a:gd name="connsiteY1" fmla="*/ 1844 h 1467"/>
                    <a:gd name="connsiteX2" fmla="*/ 825 w 1538"/>
                    <a:gd name="connsiteY2" fmla="*/ 2119 h 1467"/>
                    <a:gd name="connsiteX3" fmla="*/ 1917 w 1538"/>
                    <a:gd name="connsiteY3" fmla="*/ 780 h 1467"/>
                  </a:gdLst>
                  <a:ahLst/>
                  <a:cxnLst>
                    <a:cxn ang="0">
                      <a:pos x="connsiteX0" y="connsiteY0"/>
                    </a:cxn>
                    <a:cxn ang="0">
                      <a:pos x="connsiteX1" y="connsiteY1"/>
                    </a:cxn>
                    <a:cxn ang="0">
                      <a:pos x="connsiteX2" y="connsiteY2"/>
                    </a:cxn>
                    <a:cxn ang="0">
                      <a:pos x="connsiteX3" y="connsiteY3"/>
                    </a:cxn>
                  </a:cxnLst>
                  <a:rect l="l" t="t" r="r" b="b"/>
                  <a:pathLst>
                    <a:path w="1538" h="1467">
                      <a:moveTo>
                        <a:pt x="877" y="655"/>
                      </a:moveTo>
                      <a:cubicBezTo>
                        <a:pt x="305" y="604"/>
                        <a:pt x="208" y="1050"/>
                        <a:pt x="677" y="1844"/>
                      </a:cubicBezTo>
                      <a:lnTo>
                        <a:pt x="825" y="2119"/>
                      </a:lnTo>
                      <a:cubicBezTo>
                        <a:pt x="1174" y="1654"/>
                        <a:pt x="1545" y="1189"/>
                        <a:pt x="1917" y="7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4" name="Freeform 5493">
                  <a:extLst>
                    <a:ext uri="{FF2B5EF4-FFF2-40B4-BE49-F238E27FC236}">
                      <a16:creationId xmlns:a16="http://schemas.microsoft.com/office/drawing/2014/main" id="{F81FE206-C641-5085-A6FA-5116E0A009C6}"/>
                    </a:ext>
                  </a:extLst>
                </p:cNvPr>
                <p:cNvSpPr/>
                <p:nvPr/>
              </p:nvSpPr>
              <p:spPr>
                <a:xfrm rot="-780000">
                  <a:off x="1835703" y="3919624"/>
                  <a:ext cx="4539" cy="4165"/>
                </a:xfrm>
                <a:custGeom>
                  <a:avLst/>
                  <a:gdLst>
                    <a:gd name="connsiteX0" fmla="*/ 1216 w 4539"/>
                    <a:gd name="connsiteY0" fmla="*/ 4334 h 4165"/>
                    <a:gd name="connsiteX1" fmla="*/ 1759 w 4539"/>
                    <a:gd name="connsiteY1" fmla="*/ 4185 h 4165"/>
                    <a:gd name="connsiteX2" fmla="*/ 4834 w 4539"/>
                    <a:gd name="connsiteY2" fmla="*/ 4831 h 4165"/>
                    <a:gd name="connsiteX3" fmla="*/ 3905 w 4539"/>
                    <a:gd name="connsiteY3" fmla="*/ 1407 h 4165"/>
                    <a:gd name="connsiteX4" fmla="*/ 1945 w 4539"/>
                    <a:gd name="connsiteY4" fmla="*/ 1058 h 4165"/>
                    <a:gd name="connsiteX5" fmla="*/ 1597 w 4539"/>
                    <a:gd name="connsiteY5" fmla="*/ 1207 h 4165"/>
                    <a:gd name="connsiteX6" fmla="*/ 380 w 4539"/>
                    <a:gd name="connsiteY6" fmla="*/ 4157 h 4165"/>
                    <a:gd name="connsiteX7" fmla="*/ 1216 w 4539"/>
                    <a:gd name="connsiteY7" fmla="*/ 4334 h 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9" h="4165">
                      <a:moveTo>
                        <a:pt x="1216" y="4334"/>
                      </a:moveTo>
                      <a:cubicBezTo>
                        <a:pt x="1408" y="4338"/>
                        <a:pt x="1596" y="4286"/>
                        <a:pt x="1759" y="4185"/>
                      </a:cubicBezTo>
                      <a:cubicBezTo>
                        <a:pt x="2600" y="3688"/>
                        <a:pt x="3446" y="3219"/>
                        <a:pt x="4834" y="4831"/>
                      </a:cubicBezTo>
                      <a:cubicBezTo>
                        <a:pt x="5095" y="3607"/>
                        <a:pt x="4749" y="2331"/>
                        <a:pt x="3905" y="1407"/>
                      </a:cubicBezTo>
                      <a:cubicBezTo>
                        <a:pt x="2976" y="241"/>
                        <a:pt x="2512" y="715"/>
                        <a:pt x="1945" y="1058"/>
                      </a:cubicBezTo>
                      <a:lnTo>
                        <a:pt x="1597" y="1207"/>
                      </a:lnTo>
                      <a:cubicBezTo>
                        <a:pt x="1202" y="2201"/>
                        <a:pt x="803" y="3191"/>
                        <a:pt x="380" y="4157"/>
                      </a:cubicBezTo>
                      <a:cubicBezTo>
                        <a:pt x="647" y="4263"/>
                        <a:pt x="929" y="4322"/>
                        <a:pt x="1216" y="43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5" name="Freeform 5494">
                  <a:extLst>
                    <a:ext uri="{FF2B5EF4-FFF2-40B4-BE49-F238E27FC236}">
                      <a16:creationId xmlns:a16="http://schemas.microsoft.com/office/drawing/2014/main" id="{B63ACA30-70A6-9C2E-B6C0-6AA7F74B0020}"/>
                    </a:ext>
                  </a:extLst>
                </p:cNvPr>
                <p:cNvSpPr/>
                <p:nvPr/>
              </p:nvSpPr>
              <p:spPr>
                <a:xfrm rot="-780000">
                  <a:off x="1827382" y="3908147"/>
                  <a:ext cx="2446" cy="2304"/>
                </a:xfrm>
                <a:custGeom>
                  <a:avLst/>
                  <a:gdLst>
                    <a:gd name="connsiteX0" fmla="*/ 704 w 2446"/>
                    <a:gd name="connsiteY0" fmla="*/ 1156 h 2304"/>
                    <a:gd name="connsiteX1" fmla="*/ 2784 w 2446"/>
                    <a:gd name="connsiteY1" fmla="*/ 2968 h 2304"/>
                    <a:gd name="connsiteX2" fmla="*/ 2808 w 2446"/>
                    <a:gd name="connsiteY2" fmla="*/ 2819 h 2304"/>
                    <a:gd name="connsiteX3" fmla="*/ 2534 w 2446"/>
                    <a:gd name="connsiteY3" fmla="*/ 663 h 2304"/>
                    <a:gd name="connsiteX4" fmla="*/ 378 w 2446"/>
                    <a:gd name="connsiteY4" fmla="*/ 1184 h 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 h="2304">
                      <a:moveTo>
                        <a:pt x="704" y="1156"/>
                      </a:moveTo>
                      <a:cubicBezTo>
                        <a:pt x="1569" y="1529"/>
                        <a:pt x="2296" y="2162"/>
                        <a:pt x="2784" y="2968"/>
                      </a:cubicBezTo>
                      <a:lnTo>
                        <a:pt x="2808" y="2819"/>
                      </a:lnTo>
                      <a:cubicBezTo>
                        <a:pt x="2867" y="2089"/>
                        <a:pt x="2774" y="1355"/>
                        <a:pt x="2534" y="663"/>
                      </a:cubicBezTo>
                      <a:cubicBezTo>
                        <a:pt x="1814" y="812"/>
                        <a:pt x="1094" y="1012"/>
                        <a:pt x="378" y="11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6" name="Freeform 5495">
                  <a:extLst>
                    <a:ext uri="{FF2B5EF4-FFF2-40B4-BE49-F238E27FC236}">
                      <a16:creationId xmlns:a16="http://schemas.microsoft.com/office/drawing/2014/main" id="{5B017617-8D45-812B-C471-B7CE0C651072}"/>
                    </a:ext>
                  </a:extLst>
                </p:cNvPr>
                <p:cNvSpPr/>
                <p:nvPr/>
              </p:nvSpPr>
              <p:spPr>
                <a:xfrm rot="-780000">
                  <a:off x="1829263" y="3911117"/>
                  <a:ext cx="496" cy="371"/>
                </a:xfrm>
                <a:custGeom>
                  <a:avLst/>
                  <a:gdLst>
                    <a:gd name="connsiteX0" fmla="*/ 676 w 496"/>
                    <a:gd name="connsiteY0" fmla="*/ 1036 h 371"/>
                    <a:gd name="connsiteX1" fmla="*/ 876 w 496"/>
                    <a:gd name="connsiteY1" fmla="*/ 715 h 371"/>
                    <a:gd name="connsiteX2" fmla="*/ 379 w 496"/>
                    <a:gd name="connsiteY2" fmla="*/ 664 h 371"/>
                  </a:gdLst>
                  <a:ahLst/>
                  <a:cxnLst>
                    <a:cxn ang="0">
                      <a:pos x="connsiteX0" y="connsiteY0"/>
                    </a:cxn>
                    <a:cxn ang="0">
                      <a:pos x="connsiteX1" y="connsiteY1"/>
                    </a:cxn>
                    <a:cxn ang="0">
                      <a:pos x="connsiteX2" y="connsiteY2"/>
                    </a:cxn>
                  </a:cxnLst>
                  <a:rect l="l" t="t" r="r" b="b"/>
                  <a:pathLst>
                    <a:path w="496" h="371">
                      <a:moveTo>
                        <a:pt x="676" y="1036"/>
                      </a:moveTo>
                      <a:lnTo>
                        <a:pt x="876" y="715"/>
                      </a:lnTo>
                      <a:cubicBezTo>
                        <a:pt x="708" y="736"/>
                        <a:pt x="538" y="719"/>
                        <a:pt x="379" y="6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7" name="Freeform 5496">
                  <a:extLst>
                    <a:ext uri="{FF2B5EF4-FFF2-40B4-BE49-F238E27FC236}">
                      <a16:creationId xmlns:a16="http://schemas.microsoft.com/office/drawing/2014/main" id="{5C7075D8-F815-D18C-2ADB-2FD8419EF61F}"/>
                    </a:ext>
                  </a:extLst>
                </p:cNvPr>
                <p:cNvSpPr/>
                <p:nvPr/>
              </p:nvSpPr>
              <p:spPr>
                <a:xfrm rot="-780000">
                  <a:off x="1827407" y="3908633"/>
                  <a:ext cx="2531" cy="2694"/>
                </a:xfrm>
                <a:custGeom>
                  <a:avLst/>
                  <a:gdLst>
                    <a:gd name="connsiteX0" fmla="*/ 504 w 2531"/>
                    <a:gd name="connsiteY0" fmla="*/ 696 h 2694"/>
                    <a:gd name="connsiteX1" fmla="*/ 378 w 2531"/>
                    <a:gd name="connsiteY1" fmla="*/ 719 h 2694"/>
                    <a:gd name="connsiteX2" fmla="*/ 801 w 2531"/>
                    <a:gd name="connsiteY2" fmla="*/ 1811 h 2694"/>
                    <a:gd name="connsiteX3" fmla="*/ 1916 w 2531"/>
                    <a:gd name="connsiteY3" fmla="*/ 3298 h 2694"/>
                    <a:gd name="connsiteX4" fmla="*/ 2413 w 2531"/>
                    <a:gd name="connsiteY4" fmla="*/ 3349 h 2694"/>
                    <a:gd name="connsiteX5" fmla="*/ 2910 w 2531"/>
                    <a:gd name="connsiteY5" fmla="*/ 2480 h 2694"/>
                    <a:gd name="connsiteX6" fmla="*/ 838 w 2531"/>
                    <a:gd name="connsiteY6" fmla="*/ 664 h 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 h="2694">
                      <a:moveTo>
                        <a:pt x="504" y="696"/>
                      </a:moveTo>
                      <a:lnTo>
                        <a:pt x="378" y="719"/>
                      </a:lnTo>
                      <a:cubicBezTo>
                        <a:pt x="527" y="1091"/>
                        <a:pt x="625" y="1463"/>
                        <a:pt x="801" y="1811"/>
                      </a:cubicBezTo>
                      <a:cubicBezTo>
                        <a:pt x="1089" y="2365"/>
                        <a:pt x="1466" y="2867"/>
                        <a:pt x="1916" y="3298"/>
                      </a:cubicBezTo>
                      <a:cubicBezTo>
                        <a:pt x="2075" y="3353"/>
                        <a:pt x="2245" y="3370"/>
                        <a:pt x="2413" y="3349"/>
                      </a:cubicBezTo>
                      <a:cubicBezTo>
                        <a:pt x="2636" y="3096"/>
                        <a:pt x="2805" y="2800"/>
                        <a:pt x="2910" y="2480"/>
                      </a:cubicBezTo>
                      <a:cubicBezTo>
                        <a:pt x="2425" y="1674"/>
                        <a:pt x="1701" y="1039"/>
                        <a:pt x="838" y="66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8" name="Freeform 5497">
                  <a:extLst>
                    <a:ext uri="{FF2B5EF4-FFF2-40B4-BE49-F238E27FC236}">
                      <a16:creationId xmlns:a16="http://schemas.microsoft.com/office/drawing/2014/main" id="{8AC93A62-1938-FCB3-1E04-C00089DE0FE6}"/>
                    </a:ext>
                  </a:extLst>
                </p:cNvPr>
                <p:cNvSpPr/>
                <p:nvPr/>
              </p:nvSpPr>
              <p:spPr>
                <a:xfrm rot="-780000">
                  <a:off x="1834465" y="3890222"/>
                  <a:ext cx="719" cy="915"/>
                </a:xfrm>
                <a:custGeom>
                  <a:avLst/>
                  <a:gdLst>
                    <a:gd name="connsiteX0" fmla="*/ 900 w 719"/>
                    <a:gd name="connsiteY0" fmla="*/ 786 h 915"/>
                    <a:gd name="connsiteX1" fmla="*/ 379 w 719"/>
                    <a:gd name="connsiteY1" fmla="*/ 660 h 915"/>
                    <a:gd name="connsiteX2" fmla="*/ 677 w 719"/>
                    <a:gd name="connsiteY2" fmla="*/ 1032 h 915"/>
                    <a:gd name="connsiteX3" fmla="*/ 1099 w 719"/>
                    <a:gd name="connsiteY3" fmla="*/ 1576 h 915"/>
                    <a:gd name="connsiteX4" fmla="*/ 900 w 719"/>
                    <a:gd name="connsiteY4" fmla="*/ 786 h 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 h="915">
                      <a:moveTo>
                        <a:pt x="900" y="786"/>
                      </a:moveTo>
                      <a:lnTo>
                        <a:pt x="379" y="660"/>
                      </a:lnTo>
                      <a:lnTo>
                        <a:pt x="677" y="1032"/>
                      </a:lnTo>
                      <a:lnTo>
                        <a:pt x="1099" y="1576"/>
                      </a:lnTo>
                      <a:cubicBezTo>
                        <a:pt x="1092" y="1301"/>
                        <a:pt x="1024" y="1031"/>
                        <a:pt x="900" y="7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499" name="Freeform 5498">
                  <a:extLst>
                    <a:ext uri="{FF2B5EF4-FFF2-40B4-BE49-F238E27FC236}">
                      <a16:creationId xmlns:a16="http://schemas.microsoft.com/office/drawing/2014/main" id="{ADFCEEE6-6EEB-EB8F-8AF4-F9F9CF43017D}"/>
                    </a:ext>
                  </a:extLst>
                </p:cNvPr>
                <p:cNvSpPr/>
                <p:nvPr/>
              </p:nvSpPr>
              <p:spPr>
                <a:xfrm rot="-780000">
                  <a:off x="1857581" y="3863266"/>
                  <a:ext cx="2471" cy="6267"/>
                </a:xfrm>
                <a:custGeom>
                  <a:avLst/>
                  <a:gdLst>
                    <a:gd name="connsiteX0" fmla="*/ 1029 w 2471"/>
                    <a:gd name="connsiteY0" fmla="*/ 4400 h 6267"/>
                    <a:gd name="connsiteX1" fmla="*/ 657 w 2471"/>
                    <a:gd name="connsiteY1" fmla="*/ 655 h 6267"/>
                    <a:gd name="connsiteX2" fmla="*/ 383 w 2471"/>
                    <a:gd name="connsiteY2" fmla="*/ 1227 h 6267"/>
                    <a:gd name="connsiteX3" fmla="*/ 848 w 2471"/>
                    <a:gd name="connsiteY3" fmla="*/ 5408 h 6267"/>
                    <a:gd name="connsiteX4" fmla="*/ 2706 w 2471"/>
                    <a:gd name="connsiteY4" fmla="*/ 6872 h 6267"/>
                    <a:gd name="connsiteX5" fmla="*/ 2854 w 2471"/>
                    <a:gd name="connsiteY5" fmla="*/ 4591 h 6267"/>
                    <a:gd name="connsiteX6" fmla="*/ 2534 w 2471"/>
                    <a:gd name="connsiteY6" fmla="*/ 2755 h 6267"/>
                    <a:gd name="connsiteX7" fmla="*/ 2139 w 2471"/>
                    <a:gd name="connsiteY7" fmla="*/ 3499 h 6267"/>
                    <a:gd name="connsiteX8" fmla="*/ 1029 w 2471"/>
                    <a:gd name="connsiteY8" fmla="*/ 4400 h 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 h="6267">
                      <a:moveTo>
                        <a:pt x="1029" y="4400"/>
                      </a:moveTo>
                      <a:cubicBezTo>
                        <a:pt x="880" y="3234"/>
                        <a:pt x="783" y="2021"/>
                        <a:pt x="657" y="655"/>
                      </a:cubicBezTo>
                      <a:cubicBezTo>
                        <a:pt x="489" y="798"/>
                        <a:pt x="390" y="1006"/>
                        <a:pt x="383" y="1227"/>
                      </a:cubicBezTo>
                      <a:cubicBezTo>
                        <a:pt x="395" y="2633"/>
                        <a:pt x="551" y="4034"/>
                        <a:pt x="848" y="5408"/>
                      </a:cubicBezTo>
                      <a:cubicBezTo>
                        <a:pt x="1122" y="6700"/>
                        <a:pt x="1777" y="7072"/>
                        <a:pt x="2706" y="6872"/>
                      </a:cubicBezTo>
                      <a:cubicBezTo>
                        <a:pt x="2806" y="6116"/>
                        <a:pt x="2856" y="5354"/>
                        <a:pt x="2854" y="4591"/>
                      </a:cubicBezTo>
                      <a:cubicBezTo>
                        <a:pt x="2779" y="3974"/>
                        <a:pt x="2672" y="3361"/>
                        <a:pt x="2534" y="2755"/>
                      </a:cubicBezTo>
                      <a:lnTo>
                        <a:pt x="2139" y="3499"/>
                      </a:lnTo>
                      <a:cubicBezTo>
                        <a:pt x="1840" y="3878"/>
                        <a:pt x="1461" y="4186"/>
                        <a:pt x="1029" y="440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0" name="Freeform 5499">
                  <a:extLst>
                    <a:ext uri="{FF2B5EF4-FFF2-40B4-BE49-F238E27FC236}">
                      <a16:creationId xmlns:a16="http://schemas.microsoft.com/office/drawing/2014/main" id="{862BDAEA-15DB-A9CA-D2D9-CD8C6C77751F}"/>
                    </a:ext>
                  </a:extLst>
                </p:cNvPr>
                <p:cNvSpPr/>
                <p:nvPr/>
              </p:nvSpPr>
              <p:spPr>
                <a:xfrm rot="-780000">
                  <a:off x="1854429" y="3838743"/>
                  <a:ext cx="3102" cy="3472"/>
                </a:xfrm>
                <a:custGeom>
                  <a:avLst/>
                  <a:gdLst>
                    <a:gd name="connsiteX0" fmla="*/ 3360 w 3102"/>
                    <a:gd name="connsiteY0" fmla="*/ 1870 h 3472"/>
                    <a:gd name="connsiteX1" fmla="*/ 1279 w 3102"/>
                    <a:gd name="connsiteY1" fmla="*/ 704 h 3472"/>
                    <a:gd name="connsiteX2" fmla="*/ 735 w 3102"/>
                    <a:gd name="connsiteY2" fmla="*/ 2934 h 3472"/>
                    <a:gd name="connsiteX3" fmla="*/ 1924 w 3102"/>
                    <a:gd name="connsiteY3" fmla="*/ 4124 h 3472"/>
                    <a:gd name="connsiteX4" fmla="*/ 3485 w 3102"/>
                    <a:gd name="connsiteY4" fmla="*/ 2014 h 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2" h="3472">
                      <a:moveTo>
                        <a:pt x="3360" y="1870"/>
                      </a:moveTo>
                      <a:cubicBezTo>
                        <a:pt x="2759" y="1335"/>
                        <a:pt x="2049" y="937"/>
                        <a:pt x="1279" y="704"/>
                      </a:cubicBezTo>
                      <a:cubicBezTo>
                        <a:pt x="289" y="430"/>
                        <a:pt x="136" y="1224"/>
                        <a:pt x="735" y="2934"/>
                      </a:cubicBezTo>
                      <a:cubicBezTo>
                        <a:pt x="1130" y="3306"/>
                        <a:pt x="1530" y="3729"/>
                        <a:pt x="1924" y="4124"/>
                      </a:cubicBezTo>
                      <a:cubicBezTo>
                        <a:pt x="2517" y="3477"/>
                        <a:pt x="3040" y="2770"/>
                        <a:pt x="3485" y="20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1" name="Freeform 5500">
                  <a:extLst>
                    <a:ext uri="{FF2B5EF4-FFF2-40B4-BE49-F238E27FC236}">
                      <a16:creationId xmlns:a16="http://schemas.microsoft.com/office/drawing/2014/main" id="{344DFECD-968E-3940-8B62-D8EE2B20F9D3}"/>
                    </a:ext>
                  </a:extLst>
                </p:cNvPr>
                <p:cNvSpPr/>
                <p:nvPr/>
              </p:nvSpPr>
              <p:spPr>
                <a:xfrm rot="-780000">
                  <a:off x="1860766" y="3870272"/>
                  <a:ext cx="3478" cy="2306"/>
                </a:xfrm>
                <a:custGeom>
                  <a:avLst/>
                  <a:gdLst>
                    <a:gd name="connsiteX0" fmla="*/ 3854 w 3478"/>
                    <a:gd name="connsiteY0" fmla="*/ 2180 h 2306"/>
                    <a:gd name="connsiteX1" fmla="*/ 3236 w 3478"/>
                    <a:gd name="connsiteY1" fmla="*/ 657 h 2306"/>
                    <a:gd name="connsiteX2" fmla="*/ 2493 w 3478"/>
                    <a:gd name="connsiteY2" fmla="*/ 1051 h 2306"/>
                    <a:gd name="connsiteX3" fmla="*/ 384 w 3478"/>
                    <a:gd name="connsiteY3" fmla="*/ 1423 h 2306"/>
                    <a:gd name="connsiteX4" fmla="*/ 2836 w 3478"/>
                    <a:gd name="connsiteY4" fmla="*/ 2961 h 2306"/>
                    <a:gd name="connsiteX5" fmla="*/ 2836 w 3478"/>
                    <a:gd name="connsiteY5" fmla="*/ 2961 h 2306"/>
                    <a:gd name="connsiteX6" fmla="*/ 3528 w 3478"/>
                    <a:gd name="connsiteY6" fmla="*/ 2664 h 2306"/>
                    <a:gd name="connsiteX7" fmla="*/ 3854 w 3478"/>
                    <a:gd name="connsiteY7" fmla="*/ 2180 h 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 h="2306">
                      <a:moveTo>
                        <a:pt x="3854" y="2180"/>
                      </a:moveTo>
                      <a:cubicBezTo>
                        <a:pt x="3933" y="2004"/>
                        <a:pt x="3468" y="1186"/>
                        <a:pt x="3236" y="657"/>
                      </a:cubicBezTo>
                      <a:cubicBezTo>
                        <a:pt x="2990" y="782"/>
                        <a:pt x="2516" y="754"/>
                        <a:pt x="2493" y="1051"/>
                      </a:cubicBezTo>
                      <a:cubicBezTo>
                        <a:pt x="2418" y="2417"/>
                        <a:pt x="1452" y="1795"/>
                        <a:pt x="384" y="1423"/>
                      </a:cubicBezTo>
                      <a:cubicBezTo>
                        <a:pt x="1350" y="3207"/>
                        <a:pt x="2195" y="2938"/>
                        <a:pt x="2836" y="2961"/>
                      </a:cubicBezTo>
                      <a:lnTo>
                        <a:pt x="2836" y="2961"/>
                      </a:lnTo>
                      <a:lnTo>
                        <a:pt x="3528" y="2664"/>
                      </a:lnTo>
                      <a:cubicBezTo>
                        <a:pt x="3664" y="2522"/>
                        <a:pt x="3774" y="2359"/>
                        <a:pt x="3854" y="21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2" name="Freeform 5501">
                  <a:extLst>
                    <a:ext uri="{FF2B5EF4-FFF2-40B4-BE49-F238E27FC236}">
                      <a16:creationId xmlns:a16="http://schemas.microsoft.com/office/drawing/2014/main" id="{E8F40E0B-536A-0554-D6D7-018C3B074536}"/>
                    </a:ext>
                  </a:extLst>
                </p:cNvPr>
                <p:cNvSpPr/>
                <p:nvPr/>
              </p:nvSpPr>
              <p:spPr>
                <a:xfrm rot="-780000">
                  <a:off x="1840969" y="3925048"/>
                  <a:ext cx="1630" cy="3967"/>
                </a:xfrm>
                <a:custGeom>
                  <a:avLst/>
                  <a:gdLst>
                    <a:gd name="connsiteX0" fmla="*/ 1362 w 1630"/>
                    <a:gd name="connsiteY0" fmla="*/ 4634 h 3967"/>
                    <a:gd name="connsiteX1" fmla="*/ 2008 w 1630"/>
                    <a:gd name="connsiteY1" fmla="*/ 4063 h 3967"/>
                    <a:gd name="connsiteX2" fmla="*/ 1315 w 1630"/>
                    <a:gd name="connsiteY2" fmla="*/ 889 h 3967"/>
                    <a:gd name="connsiteX3" fmla="*/ 795 w 1630"/>
                    <a:gd name="connsiteY3" fmla="*/ 666 h 3967"/>
                    <a:gd name="connsiteX4" fmla="*/ 670 w 1630"/>
                    <a:gd name="connsiteY4" fmla="*/ 3840 h 3967"/>
                    <a:gd name="connsiteX5" fmla="*/ 1362 w 1630"/>
                    <a:gd name="connsiteY5" fmla="*/ 4634 h 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0" h="3967">
                      <a:moveTo>
                        <a:pt x="1362" y="4634"/>
                      </a:moveTo>
                      <a:cubicBezTo>
                        <a:pt x="1659" y="4583"/>
                        <a:pt x="2054" y="4360"/>
                        <a:pt x="2008" y="4063"/>
                      </a:cubicBezTo>
                      <a:cubicBezTo>
                        <a:pt x="1859" y="3045"/>
                        <a:pt x="1543" y="1953"/>
                        <a:pt x="1315" y="889"/>
                      </a:cubicBezTo>
                      <a:lnTo>
                        <a:pt x="795" y="666"/>
                      </a:lnTo>
                      <a:cubicBezTo>
                        <a:pt x="291" y="1655"/>
                        <a:pt x="245" y="2815"/>
                        <a:pt x="670" y="3840"/>
                      </a:cubicBezTo>
                      <a:cubicBezTo>
                        <a:pt x="811" y="4171"/>
                        <a:pt x="1054" y="4449"/>
                        <a:pt x="1362" y="463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3" name="Freeform 5502">
                  <a:extLst>
                    <a:ext uri="{FF2B5EF4-FFF2-40B4-BE49-F238E27FC236}">
                      <a16:creationId xmlns:a16="http://schemas.microsoft.com/office/drawing/2014/main" id="{C78AB41F-858F-04BD-3F98-38AA4F833AC5}"/>
                    </a:ext>
                  </a:extLst>
                </p:cNvPr>
                <p:cNvSpPr/>
                <p:nvPr/>
              </p:nvSpPr>
              <p:spPr>
                <a:xfrm rot="-780000">
                  <a:off x="1839964" y="3895353"/>
                  <a:ext cx="2357" cy="2676"/>
                </a:xfrm>
                <a:custGeom>
                  <a:avLst/>
                  <a:gdLst>
                    <a:gd name="connsiteX0" fmla="*/ 901 w 2357"/>
                    <a:gd name="connsiteY0" fmla="*/ 661 h 2676"/>
                    <a:gd name="connsiteX1" fmla="*/ 678 w 2357"/>
                    <a:gd name="connsiteY1" fmla="*/ 907 h 2676"/>
                    <a:gd name="connsiteX2" fmla="*/ 380 w 2357"/>
                    <a:gd name="connsiteY2" fmla="*/ 2989 h 2676"/>
                    <a:gd name="connsiteX3" fmla="*/ 2387 w 2357"/>
                    <a:gd name="connsiteY3" fmla="*/ 3337 h 2676"/>
                    <a:gd name="connsiteX4" fmla="*/ 2661 w 2357"/>
                    <a:gd name="connsiteY4" fmla="*/ 1874 h 2676"/>
                    <a:gd name="connsiteX5" fmla="*/ 901 w 2357"/>
                    <a:gd name="connsiteY5" fmla="*/ 661 h 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7" h="2676">
                      <a:moveTo>
                        <a:pt x="901" y="661"/>
                      </a:moveTo>
                      <a:lnTo>
                        <a:pt x="678" y="907"/>
                      </a:lnTo>
                      <a:lnTo>
                        <a:pt x="380" y="2989"/>
                      </a:lnTo>
                      <a:cubicBezTo>
                        <a:pt x="1025" y="3218"/>
                        <a:pt x="1703" y="3336"/>
                        <a:pt x="2387" y="3337"/>
                      </a:cubicBezTo>
                      <a:cubicBezTo>
                        <a:pt x="2661" y="3286"/>
                        <a:pt x="2852" y="2171"/>
                        <a:pt x="2661" y="1874"/>
                      </a:cubicBezTo>
                      <a:cubicBezTo>
                        <a:pt x="2373" y="1428"/>
                        <a:pt x="1755" y="1181"/>
                        <a:pt x="901" y="6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4" name="Freeform 5503">
                  <a:extLst>
                    <a:ext uri="{FF2B5EF4-FFF2-40B4-BE49-F238E27FC236}">
                      <a16:creationId xmlns:a16="http://schemas.microsoft.com/office/drawing/2014/main" id="{8F8B0C0B-D2A8-AE97-0234-D018089020C6}"/>
                    </a:ext>
                  </a:extLst>
                </p:cNvPr>
                <p:cNvSpPr/>
                <p:nvPr/>
              </p:nvSpPr>
              <p:spPr>
                <a:xfrm rot="-780000">
                  <a:off x="1875208" y="3862652"/>
                  <a:ext cx="1065" cy="2629"/>
                </a:xfrm>
                <a:custGeom>
                  <a:avLst/>
                  <a:gdLst>
                    <a:gd name="connsiteX0" fmla="*/ 1434 w 1065"/>
                    <a:gd name="connsiteY0" fmla="*/ 3285 h 2629"/>
                    <a:gd name="connsiteX1" fmla="*/ 1360 w 1065"/>
                    <a:gd name="connsiteY1" fmla="*/ 1747 h 2629"/>
                    <a:gd name="connsiteX2" fmla="*/ 431 w 1065"/>
                    <a:gd name="connsiteY2" fmla="*/ 655 h 2629"/>
                    <a:gd name="connsiteX3" fmla="*/ 454 w 1065"/>
                    <a:gd name="connsiteY3" fmla="*/ 2049 h 2629"/>
                    <a:gd name="connsiteX4" fmla="*/ 1434 w 1065"/>
                    <a:gd name="connsiteY4" fmla="*/ 3285 h 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 h="2629">
                      <a:moveTo>
                        <a:pt x="1434" y="3285"/>
                      </a:moveTo>
                      <a:cubicBezTo>
                        <a:pt x="1473" y="2771"/>
                        <a:pt x="1448" y="2255"/>
                        <a:pt x="1360" y="1747"/>
                      </a:cubicBezTo>
                      <a:cubicBezTo>
                        <a:pt x="1097" y="1345"/>
                        <a:pt x="785" y="979"/>
                        <a:pt x="431" y="655"/>
                      </a:cubicBezTo>
                      <a:cubicBezTo>
                        <a:pt x="365" y="1118"/>
                        <a:pt x="372" y="1588"/>
                        <a:pt x="454" y="2049"/>
                      </a:cubicBezTo>
                      <a:cubicBezTo>
                        <a:pt x="747" y="2487"/>
                        <a:pt x="1074" y="2901"/>
                        <a:pt x="1434" y="32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5" name="Freeform 5504">
                  <a:extLst>
                    <a:ext uri="{FF2B5EF4-FFF2-40B4-BE49-F238E27FC236}">
                      <a16:creationId xmlns:a16="http://schemas.microsoft.com/office/drawing/2014/main" id="{68DA2CFF-8694-FD0F-2818-40CBF5BB12CF}"/>
                    </a:ext>
                  </a:extLst>
                </p:cNvPr>
                <p:cNvSpPr/>
                <p:nvPr/>
              </p:nvSpPr>
              <p:spPr>
                <a:xfrm rot="-780000">
                  <a:off x="1806631" y="3841353"/>
                  <a:ext cx="422" cy="994"/>
                </a:xfrm>
                <a:custGeom>
                  <a:avLst/>
                  <a:gdLst>
                    <a:gd name="connsiteX0" fmla="*/ 448 w 422"/>
                    <a:gd name="connsiteY0" fmla="*/ 1251 h 994"/>
                    <a:gd name="connsiteX1" fmla="*/ 671 w 422"/>
                    <a:gd name="connsiteY1" fmla="*/ 1646 h 994"/>
                    <a:gd name="connsiteX2" fmla="*/ 797 w 422"/>
                    <a:gd name="connsiteY2" fmla="*/ 652 h 994"/>
                    <a:gd name="connsiteX3" fmla="*/ 374 w 422"/>
                    <a:gd name="connsiteY3" fmla="*/ 1117 h 994"/>
                  </a:gdLst>
                  <a:ahLst/>
                  <a:cxnLst>
                    <a:cxn ang="0">
                      <a:pos x="connsiteX0" y="connsiteY0"/>
                    </a:cxn>
                    <a:cxn ang="0">
                      <a:pos x="connsiteX1" y="connsiteY1"/>
                    </a:cxn>
                    <a:cxn ang="0">
                      <a:pos x="connsiteX2" y="connsiteY2"/>
                    </a:cxn>
                    <a:cxn ang="0">
                      <a:pos x="connsiteX3" y="connsiteY3"/>
                    </a:cxn>
                  </a:cxnLst>
                  <a:rect l="l" t="t" r="r" b="b"/>
                  <a:pathLst>
                    <a:path w="422" h="994">
                      <a:moveTo>
                        <a:pt x="448" y="1251"/>
                      </a:moveTo>
                      <a:lnTo>
                        <a:pt x="671" y="1646"/>
                      </a:lnTo>
                      <a:cubicBezTo>
                        <a:pt x="679" y="1311"/>
                        <a:pt x="721" y="978"/>
                        <a:pt x="797" y="652"/>
                      </a:cubicBezTo>
                      <a:lnTo>
                        <a:pt x="374" y="1117"/>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6" name="Freeform 5505">
                  <a:extLst>
                    <a:ext uri="{FF2B5EF4-FFF2-40B4-BE49-F238E27FC236}">
                      <a16:creationId xmlns:a16="http://schemas.microsoft.com/office/drawing/2014/main" id="{BDF43BE0-45B7-7945-4413-4535CA6EDE1D}"/>
                    </a:ext>
                  </a:extLst>
                </p:cNvPr>
                <p:cNvSpPr/>
                <p:nvPr/>
              </p:nvSpPr>
              <p:spPr>
                <a:xfrm rot="-780000">
                  <a:off x="1807067" y="3834644"/>
                  <a:ext cx="464" cy="297"/>
                </a:xfrm>
                <a:custGeom>
                  <a:avLst/>
                  <a:gdLst>
                    <a:gd name="connsiteX0" fmla="*/ 839 w 464"/>
                    <a:gd name="connsiteY0" fmla="*/ 651 h 297"/>
                    <a:gd name="connsiteX1" fmla="*/ 374 w 464"/>
                    <a:gd name="connsiteY1" fmla="*/ 725 h 297"/>
                    <a:gd name="connsiteX2" fmla="*/ 722 w 464"/>
                    <a:gd name="connsiteY2" fmla="*/ 948 h 297"/>
                  </a:gdLst>
                  <a:ahLst/>
                  <a:cxnLst>
                    <a:cxn ang="0">
                      <a:pos x="connsiteX0" y="connsiteY0"/>
                    </a:cxn>
                    <a:cxn ang="0">
                      <a:pos x="connsiteX1" y="connsiteY1"/>
                    </a:cxn>
                    <a:cxn ang="0">
                      <a:pos x="connsiteX2" y="connsiteY2"/>
                    </a:cxn>
                  </a:cxnLst>
                  <a:rect l="l" t="t" r="r" b="b"/>
                  <a:pathLst>
                    <a:path w="464" h="297">
                      <a:moveTo>
                        <a:pt x="839" y="651"/>
                      </a:moveTo>
                      <a:lnTo>
                        <a:pt x="374" y="725"/>
                      </a:lnTo>
                      <a:lnTo>
                        <a:pt x="722" y="94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7" name="Freeform 5506">
                  <a:extLst>
                    <a:ext uri="{FF2B5EF4-FFF2-40B4-BE49-F238E27FC236}">
                      <a16:creationId xmlns:a16="http://schemas.microsoft.com/office/drawing/2014/main" id="{F54E0F5D-4C48-C74A-8DA9-D7A03BF87B4A}"/>
                    </a:ext>
                  </a:extLst>
                </p:cNvPr>
                <p:cNvSpPr/>
                <p:nvPr/>
              </p:nvSpPr>
              <p:spPr>
                <a:xfrm rot="-780000">
                  <a:off x="1824209" y="3846717"/>
                  <a:ext cx="320" cy="171"/>
                </a:xfrm>
                <a:custGeom>
                  <a:avLst/>
                  <a:gdLst>
                    <a:gd name="connsiteX0" fmla="*/ 377 w 320"/>
                    <a:gd name="connsiteY0" fmla="*/ 825 h 171"/>
                    <a:gd name="connsiteX1" fmla="*/ 675 w 320"/>
                    <a:gd name="connsiteY1" fmla="*/ 727 h 171"/>
                    <a:gd name="connsiteX2" fmla="*/ 698 w 320"/>
                    <a:gd name="connsiteY2" fmla="*/ 653 h 171"/>
                  </a:gdLst>
                  <a:ahLst/>
                  <a:cxnLst>
                    <a:cxn ang="0">
                      <a:pos x="connsiteX0" y="connsiteY0"/>
                    </a:cxn>
                    <a:cxn ang="0">
                      <a:pos x="connsiteX1" y="connsiteY1"/>
                    </a:cxn>
                    <a:cxn ang="0">
                      <a:pos x="connsiteX2" y="connsiteY2"/>
                    </a:cxn>
                  </a:cxnLst>
                  <a:rect l="l" t="t" r="r" b="b"/>
                  <a:pathLst>
                    <a:path w="320" h="171">
                      <a:moveTo>
                        <a:pt x="377" y="825"/>
                      </a:moveTo>
                      <a:lnTo>
                        <a:pt x="675" y="727"/>
                      </a:lnTo>
                      <a:lnTo>
                        <a:pt x="698" y="65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8" name="Freeform 5507">
                  <a:extLst>
                    <a:ext uri="{FF2B5EF4-FFF2-40B4-BE49-F238E27FC236}">
                      <a16:creationId xmlns:a16="http://schemas.microsoft.com/office/drawing/2014/main" id="{57B6F28C-3FB0-064E-28D9-D83D3F2B5C2A}"/>
                    </a:ext>
                  </a:extLst>
                </p:cNvPr>
                <p:cNvSpPr/>
                <p:nvPr/>
              </p:nvSpPr>
              <p:spPr>
                <a:xfrm rot="-780000">
                  <a:off x="1807689" y="3834870"/>
                  <a:ext cx="12095" cy="9822"/>
                </a:xfrm>
                <a:custGeom>
                  <a:avLst/>
                  <a:gdLst>
                    <a:gd name="connsiteX0" fmla="*/ 7081 w 12095"/>
                    <a:gd name="connsiteY0" fmla="*/ 4317 h 9822"/>
                    <a:gd name="connsiteX1" fmla="*/ 5395 w 12095"/>
                    <a:gd name="connsiteY1" fmla="*/ 6175 h 9822"/>
                    <a:gd name="connsiteX2" fmla="*/ 1303 w 12095"/>
                    <a:gd name="connsiteY2" fmla="*/ 7569 h 9822"/>
                    <a:gd name="connsiteX3" fmla="*/ 374 w 12095"/>
                    <a:gd name="connsiteY3" fmla="*/ 8461 h 9822"/>
                    <a:gd name="connsiteX4" fmla="*/ 500 w 12095"/>
                    <a:gd name="connsiteY4" fmla="*/ 8661 h 9822"/>
                    <a:gd name="connsiteX5" fmla="*/ 1837 w 12095"/>
                    <a:gd name="connsiteY5" fmla="*/ 10348 h 9822"/>
                    <a:gd name="connsiteX6" fmla="*/ 5553 w 12095"/>
                    <a:gd name="connsiteY6" fmla="*/ 10473 h 9822"/>
                    <a:gd name="connsiteX7" fmla="*/ 6742 w 12095"/>
                    <a:gd name="connsiteY7" fmla="*/ 10273 h 9822"/>
                    <a:gd name="connsiteX8" fmla="*/ 8256 w 12095"/>
                    <a:gd name="connsiteY8" fmla="*/ 8215 h 9822"/>
                    <a:gd name="connsiteX9" fmla="*/ 11006 w 12095"/>
                    <a:gd name="connsiteY9" fmla="*/ 7671 h 9822"/>
                    <a:gd name="connsiteX10" fmla="*/ 12469 w 12095"/>
                    <a:gd name="connsiteY10" fmla="*/ 7523 h 9822"/>
                    <a:gd name="connsiteX11" fmla="*/ 11503 w 12095"/>
                    <a:gd name="connsiteY11" fmla="*/ 4698 h 9822"/>
                    <a:gd name="connsiteX12" fmla="*/ 9246 w 12095"/>
                    <a:gd name="connsiteY12" fmla="*/ 981 h 9822"/>
                    <a:gd name="connsiteX13" fmla="*/ 7648 w 12095"/>
                    <a:gd name="connsiteY13" fmla="*/ 697 h 9822"/>
                    <a:gd name="connsiteX14" fmla="*/ 7574 w 12095"/>
                    <a:gd name="connsiteY14" fmla="*/ 1292 h 9822"/>
                    <a:gd name="connsiteX15" fmla="*/ 7081 w 12095"/>
                    <a:gd name="connsiteY15" fmla="*/ 4317 h 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95" h="9822">
                      <a:moveTo>
                        <a:pt x="7081" y="4317"/>
                      </a:moveTo>
                      <a:cubicBezTo>
                        <a:pt x="6761" y="5632"/>
                        <a:pt x="6115" y="6301"/>
                        <a:pt x="5395" y="6175"/>
                      </a:cubicBezTo>
                      <a:cubicBezTo>
                        <a:pt x="3892" y="6011"/>
                        <a:pt x="2394" y="6522"/>
                        <a:pt x="1303" y="7569"/>
                      </a:cubicBezTo>
                      <a:cubicBezTo>
                        <a:pt x="949" y="7816"/>
                        <a:pt x="636" y="8117"/>
                        <a:pt x="374" y="8461"/>
                      </a:cubicBezTo>
                      <a:lnTo>
                        <a:pt x="500" y="8661"/>
                      </a:lnTo>
                      <a:cubicBezTo>
                        <a:pt x="842" y="9298"/>
                        <a:pt x="1295" y="9869"/>
                        <a:pt x="1837" y="10348"/>
                      </a:cubicBezTo>
                      <a:cubicBezTo>
                        <a:pt x="3061" y="10015"/>
                        <a:pt x="4355" y="10059"/>
                        <a:pt x="5553" y="10473"/>
                      </a:cubicBezTo>
                      <a:cubicBezTo>
                        <a:pt x="5937" y="10347"/>
                        <a:pt x="6338" y="10279"/>
                        <a:pt x="6742" y="10273"/>
                      </a:cubicBezTo>
                      <a:cubicBezTo>
                        <a:pt x="7016" y="9158"/>
                        <a:pt x="7509" y="8415"/>
                        <a:pt x="8256" y="8215"/>
                      </a:cubicBezTo>
                      <a:cubicBezTo>
                        <a:pt x="9144" y="7911"/>
                        <a:pt x="10069" y="7728"/>
                        <a:pt x="11006" y="7671"/>
                      </a:cubicBezTo>
                      <a:cubicBezTo>
                        <a:pt x="11498" y="7671"/>
                        <a:pt x="11988" y="7621"/>
                        <a:pt x="12469" y="7523"/>
                      </a:cubicBezTo>
                      <a:cubicBezTo>
                        <a:pt x="12121" y="6593"/>
                        <a:pt x="11777" y="5636"/>
                        <a:pt x="11503" y="4698"/>
                      </a:cubicBezTo>
                      <a:cubicBezTo>
                        <a:pt x="11291" y="3202"/>
                        <a:pt x="10475" y="1858"/>
                        <a:pt x="9246" y="981"/>
                      </a:cubicBezTo>
                      <a:cubicBezTo>
                        <a:pt x="8770" y="683"/>
                        <a:pt x="8197" y="582"/>
                        <a:pt x="7648" y="697"/>
                      </a:cubicBezTo>
                      <a:lnTo>
                        <a:pt x="7574" y="1292"/>
                      </a:lnTo>
                      <a:cubicBezTo>
                        <a:pt x="7491" y="2312"/>
                        <a:pt x="7326" y="3323"/>
                        <a:pt x="7081" y="431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09" name="Freeform 5508">
                  <a:extLst>
                    <a:ext uri="{FF2B5EF4-FFF2-40B4-BE49-F238E27FC236}">
                      <a16:creationId xmlns:a16="http://schemas.microsoft.com/office/drawing/2014/main" id="{F83E44CD-1203-F35E-7CF9-B9BE25E176CB}"/>
                    </a:ext>
                  </a:extLst>
                </p:cNvPr>
                <p:cNvSpPr/>
                <p:nvPr/>
              </p:nvSpPr>
              <p:spPr>
                <a:xfrm rot="-780000">
                  <a:off x="1821797" y="3846285"/>
                  <a:ext cx="771" cy="612"/>
                </a:xfrm>
                <a:custGeom>
                  <a:avLst/>
                  <a:gdLst>
                    <a:gd name="connsiteX0" fmla="*/ 377 w 771"/>
                    <a:gd name="connsiteY0" fmla="*/ 670 h 612"/>
                    <a:gd name="connsiteX1" fmla="*/ 1097 w 771"/>
                    <a:gd name="connsiteY1" fmla="*/ 1242 h 612"/>
                    <a:gd name="connsiteX2" fmla="*/ 1148 w 771"/>
                    <a:gd name="connsiteY2" fmla="*/ 1265 h 612"/>
                    <a:gd name="connsiteX3" fmla="*/ 1069 w 771"/>
                    <a:gd name="connsiteY3" fmla="*/ 1135 h 612"/>
                    <a:gd name="connsiteX4" fmla="*/ 377 w 771"/>
                    <a:gd name="connsiteY4" fmla="*/ 670 h 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 h="612">
                      <a:moveTo>
                        <a:pt x="377" y="670"/>
                      </a:moveTo>
                      <a:cubicBezTo>
                        <a:pt x="573" y="910"/>
                        <a:pt x="818" y="1105"/>
                        <a:pt x="1097" y="1242"/>
                      </a:cubicBezTo>
                      <a:lnTo>
                        <a:pt x="1148" y="1265"/>
                      </a:lnTo>
                      <a:lnTo>
                        <a:pt x="1069" y="1135"/>
                      </a:lnTo>
                      <a:cubicBezTo>
                        <a:pt x="920" y="874"/>
                        <a:pt x="600" y="577"/>
                        <a:pt x="377" y="6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0" name="Freeform 5509">
                  <a:extLst>
                    <a:ext uri="{FF2B5EF4-FFF2-40B4-BE49-F238E27FC236}">
                      <a16:creationId xmlns:a16="http://schemas.microsoft.com/office/drawing/2014/main" id="{6B91B25A-FF50-B3C7-0DF8-C1A3F69F89F2}"/>
                    </a:ext>
                  </a:extLst>
                </p:cNvPr>
                <p:cNvSpPr/>
                <p:nvPr/>
              </p:nvSpPr>
              <p:spPr>
                <a:xfrm rot="-780000">
                  <a:off x="1806650" y="3841864"/>
                  <a:ext cx="69" cy="134"/>
                </a:xfrm>
                <a:custGeom>
                  <a:avLst/>
                  <a:gdLst>
                    <a:gd name="connsiteX0" fmla="*/ 374 w 69"/>
                    <a:gd name="connsiteY0" fmla="*/ 652 h 134"/>
                    <a:gd name="connsiteX1" fmla="*/ 444 w 69"/>
                    <a:gd name="connsiteY1" fmla="*/ 787 h 134"/>
                    <a:gd name="connsiteX2" fmla="*/ 374 w 69"/>
                    <a:gd name="connsiteY2" fmla="*/ 652 h 134"/>
                  </a:gdLst>
                  <a:ahLst/>
                  <a:cxnLst>
                    <a:cxn ang="0">
                      <a:pos x="connsiteX0" y="connsiteY0"/>
                    </a:cxn>
                    <a:cxn ang="0">
                      <a:pos x="connsiteX1" y="connsiteY1"/>
                    </a:cxn>
                    <a:cxn ang="0">
                      <a:pos x="connsiteX2" y="connsiteY2"/>
                    </a:cxn>
                  </a:cxnLst>
                  <a:rect l="l" t="t" r="r" b="b"/>
                  <a:pathLst>
                    <a:path w="69" h="134">
                      <a:moveTo>
                        <a:pt x="374" y="652"/>
                      </a:moveTo>
                      <a:lnTo>
                        <a:pt x="444" y="787"/>
                      </a:lnTo>
                      <a:lnTo>
                        <a:pt x="374" y="65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1" name="Freeform 5510">
                  <a:extLst>
                    <a:ext uri="{FF2B5EF4-FFF2-40B4-BE49-F238E27FC236}">
                      <a16:creationId xmlns:a16="http://schemas.microsoft.com/office/drawing/2014/main" id="{70B328B7-585D-E025-0698-F1387CD3F6B4}"/>
                    </a:ext>
                  </a:extLst>
                </p:cNvPr>
                <p:cNvSpPr/>
                <p:nvPr/>
              </p:nvSpPr>
              <p:spPr>
                <a:xfrm rot="-780000">
                  <a:off x="1808829" y="3843963"/>
                  <a:ext cx="1337" cy="1709"/>
                </a:xfrm>
                <a:custGeom>
                  <a:avLst/>
                  <a:gdLst>
                    <a:gd name="connsiteX0" fmla="*/ 1712 w 1337"/>
                    <a:gd name="connsiteY0" fmla="*/ 2339 h 1709"/>
                    <a:gd name="connsiteX1" fmla="*/ 375 w 1337"/>
                    <a:gd name="connsiteY1" fmla="*/ 652 h 1709"/>
                    <a:gd name="connsiteX2" fmla="*/ 1712 w 1337"/>
                    <a:gd name="connsiteY2" fmla="*/ 2362 h 1709"/>
                  </a:gdLst>
                  <a:ahLst/>
                  <a:cxnLst>
                    <a:cxn ang="0">
                      <a:pos x="connsiteX0" y="connsiteY0"/>
                    </a:cxn>
                    <a:cxn ang="0">
                      <a:pos x="connsiteX1" y="connsiteY1"/>
                    </a:cxn>
                    <a:cxn ang="0">
                      <a:pos x="connsiteX2" y="connsiteY2"/>
                    </a:cxn>
                  </a:cxnLst>
                  <a:rect l="l" t="t" r="r" b="b"/>
                  <a:pathLst>
                    <a:path w="1337" h="1709">
                      <a:moveTo>
                        <a:pt x="1712" y="2339"/>
                      </a:moveTo>
                      <a:cubicBezTo>
                        <a:pt x="1169" y="1861"/>
                        <a:pt x="716" y="1290"/>
                        <a:pt x="375" y="652"/>
                      </a:cubicBezTo>
                      <a:cubicBezTo>
                        <a:pt x="723" y="1292"/>
                        <a:pt x="1175" y="1870"/>
                        <a:pt x="1712" y="236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2" name="Freeform 5511">
                  <a:extLst>
                    <a:ext uri="{FF2B5EF4-FFF2-40B4-BE49-F238E27FC236}">
                      <a16:creationId xmlns:a16="http://schemas.microsoft.com/office/drawing/2014/main" id="{F59FB0BC-0EDD-4D86-A994-92B0B4FA12B2}"/>
                    </a:ext>
                  </a:extLst>
                </p:cNvPr>
                <p:cNvSpPr/>
                <p:nvPr/>
              </p:nvSpPr>
              <p:spPr>
                <a:xfrm rot="-780000">
                  <a:off x="1816321" y="3859070"/>
                  <a:ext cx="4346" cy="6581"/>
                </a:xfrm>
                <a:custGeom>
                  <a:avLst/>
                  <a:gdLst>
                    <a:gd name="connsiteX0" fmla="*/ 3748 w 4346"/>
                    <a:gd name="connsiteY0" fmla="*/ 1726 h 6581"/>
                    <a:gd name="connsiteX1" fmla="*/ 3525 w 4346"/>
                    <a:gd name="connsiteY1" fmla="*/ 1554 h 6581"/>
                    <a:gd name="connsiteX2" fmla="*/ 2805 w 4346"/>
                    <a:gd name="connsiteY2" fmla="*/ 1131 h 6581"/>
                    <a:gd name="connsiteX3" fmla="*/ 1588 w 4346"/>
                    <a:gd name="connsiteY3" fmla="*/ 667 h 6581"/>
                    <a:gd name="connsiteX4" fmla="*/ 399 w 4346"/>
                    <a:gd name="connsiteY4" fmla="*/ 1833 h 6581"/>
                    <a:gd name="connsiteX5" fmla="*/ 376 w 4346"/>
                    <a:gd name="connsiteY5" fmla="*/ 2600 h 6581"/>
                    <a:gd name="connsiteX6" fmla="*/ 525 w 4346"/>
                    <a:gd name="connsiteY6" fmla="*/ 4086 h 6581"/>
                    <a:gd name="connsiteX7" fmla="*/ 1119 w 4346"/>
                    <a:gd name="connsiteY7" fmla="*/ 5699 h 6581"/>
                    <a:gd name="connsiteX8" fmla="*/ 1319 w 4346"/>
                    <a:gd name="connsiteY8" fmla="*/ 6047 h 6581"/>
                    <a:gd name="connsiteX9" fmla="*/ 1783 w 4346"/>
                    <a:gd name="connsiteY9" fmla="*/ 6567 h 6581"/>
                    <a:gd name="connsiteX10" fmla="*/ 3321 w 4346"/>
                    <a:gd name="connsiteY10" fmla="*/ 6962 h 6581"/>
                    <a:gd name="connsiteX11" fmla="*/ 4287 w 4346"/>
                    <a:gd name="connsiteY11" fmla="*/ 7236 h 6581"/>
                    <a:gd name="connsiteX12" fmla="*/ 4607 w 4346"/>
                    <a:gd name="connsiteY12" fmla="*/ 6344 h 6581"/>
                    <a:gd name="connsiteX13" fmla="*/ 4705 w 4346"/>
                    <a:gd name="connsiteY13" fmla="*/ 5350 h 6581"/>
                    <a:gd name="connsiteX14" fmla="*/ 3748 w 4346"/>
                    <a:gd name="connsiteY14" fmla="*/ 1726 h 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46" h="6581">
                      <a:moveTo>
                        <a:pt x="3748" y="1726"/>
                      </a:moveTo>
                      <a:lnTo>
                        <a:pt x="3525" y="1554"/>
                      </a:lnTo>
                      <a:lnTo>
                        <a:pt x="2805" y="1131"/>
                      </a:lnTo>
                      <a:cubicBezTo>
                        <a:pt x="2427" y="912"/>
                        <a:pt x="2016" y="756"/>
                        <a:pt x="1588" y="667"/>
                      </a:cubicBezTo>
                      <a:cubicBezTo>
                        <a:pt x="822" y="569"/>
                        <a:pt x="497" y="1089"/>
                        <a:pt x="399" y="1833"/>
                      </a:cubicBezTo>
                      <a:cubicBezTo>
                        <a:pt x="376" y="2079"/>
                        <a:pt x="376" y="2330"/>
                        <a:pt x="376" y="2600"/>
                      </a:cubicBezTo>
                      <a:cubicBezTo>
                        <a:pt x="396" y="3098"/>
                        <a:pt x="446" y="3594"/>
                        <a:pt x="525" y="4086"/>
                      </a:cubicBezTo>
                      <a:cubicBezTo>
                        <a:pt x="632" y="4653"/>
                        <a:pt x="833" y="5198"/>
                        <a:pt x="1119" y="5699"/>
                      </a:cubicBezTo>
                      <a:lnTo>
                        <a:pt x="1319" y="6047"/>
                      </a:lnTo>
                      <a:cubicBezTo>
                        <a:pt x="1468" y="6219"/>
                        <a:pt x="1593" y="6395"/>
                        <a:pt x="1783" y="6567"/>
                      </a:cubicBezTo>
                      <a:cubicBezTo>
                        <a:pt x="2278" y="6760"/>
                        <a:pt x="2794" y="6893"/>
                        <a:pt x="3321" y="6962"/>
                      </a:cubicBezTo>
                      <a:cubicBezTo>
                        <a:pt x="3652" y="7019"/>
                        <a:pt x="3976" y="7111"/>
                        <a:pt x="4287" y="7236"/>
                      </a:cubicBezTo>
                      <a:cubicBezTo>
                        <a:pt x="4464" y="6969"/>
                        <a:pt x="4574" y="6663"/>
                        <a:pt x="4607" y="6344"/>
                      </a:cubicBezTo>
                      <a:cubicBezTo>
                        <a:pt x="4658" y="6024"/>
                        <a:pt x="4682" y="5699"/>
                        <a:pt x="4705" y="5350"/>
                      </a:cubicBezTo>
                      <a:cubicBezTo>
                        <a:pt x="4806" y="4069"/>
                        <a:pt x="4469" y="2790"/>
                        <a:pt x="3748" y="17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3" name="Freeform 5512">
                  <a:extLst>
                    <a:ext uri="{FF2B5EF4-FFF2-40B4-BE49-F238E27FC236}">
                      <a16:creationId xmlns:a16="http://schemas.microsoft.com/office/drawing/2014/main" id="{C9F330FB-AAFB-3470-ED83-939900FB585E}"/>
                    </a:ext>
                  </a:extLst>
                </p:cNvPr>
                <p:cNvSpPr/>
                <p:nvPr/>
              </p:nvSpPr>
              <p:spPr>
                <a:xfrm rot="-780000">
                  <a:off x="1815757" y="3859485"/>
                  <a:ext cx="1189" cy="1177"/>
                </a:xfrm>
                <a:custGeom>
                  <a:avLst/>
                  <a:gdLst>
                    <a:gd name="connsiteX0" fmla="*/ 376 w 1189"/>
                    <a:gd name="connsiteY0" fmla="*/ 1833 h 1177"/>
                    <a:gd name="connsiteX1" fmla="*/ 1565 w 1189"/>
                    <a:gd name="connsiteY1" fmla="*/ 667 h 1177"/>
                    <a:gd name="connsiteX2" fmla="*/ 376 w 1189"/>
                    <a:gd name="connsiteY2" fmla="*/ 1833 h 1177"/>
                  </a:gdLst>
                  <a:ahLst/>
                  <a:cxnLst>
                    <a:cxn ang="0">
                      <a:pos x="connsiteX0" y="connsiteY0"/>
                    </a:cxn>
                    <a:cxn ang="0">
                      <a:pos x="connsiteX1" y="connsiteY1"/>
                    </a:cxn>
                    <a:cxn ang="0">
                      <a:pos x="connsiteX2" y="connsiteY2"/>
                    </a:cxn>
                  </a:cxnLst>
                  <a:rect l="l" t="t" r="r" b="b"/>
                  <a:pathLst>
                    <a:path w="1189" h="1177">
                      <a:moveTo>
                        <a:pt x="376" y="1833"/>
                      </a:moveTo>
                      <a:cubicBezTo>
                        <a:pt x="473" y="1090"/>
                        <a:pt x="799" y="569"/>
                        <a:pt x="1565" y="667"/>
                      </a:cubicBezTo>
                      <a:cubicBezTo>
                        <a:pt x="799" y="569"/>
                        <a:pt x="473" y="1090"/>
                        <a:pt x="376" y="183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4" name="Freeform 5513">
                  <a:extLst>
                    <a:ext uri="{FF2B5EF4-FFF2-40B4-BE49-F238E27FC236}">
                      <a16:creationId xmlns:a16="http://schemas.microsoft.com/office/drawing/2014/main" id="{CF31631B-B60A-EDA2-C024-8CD51974E39D}"/>
                    </a:ext>
                  </a:extLst>
                </p:cNvPr>
                <p:cNvSpPr/>
                <p:nvPr/>
              </p:nvSpPr>
              <p:spPr>
                <a:xfrm rot="-780000">
                  <a:off x="1819549" y="3859777"/>
                  <a:ext cx="949" cy="3619"/>
                </a:xfrm>
                <a:custGeom>
                  <a:avLst/>
                  <a:gdLst>
                    <a:gd name="connsiteX0" fmla="*/ 1306 w 949"/>
                    <a:gd name="connsiteY0" fmla="*/ 4274 h 3619"/>
                    <a:gd name="connsiteX1" fmla="*/ 377 w 949"/>
                    <a:gd name="connsiteY1" fmla="*/ 655 h 3619"/>
                    <a:gd name="connsiteX2" fmla="*/ 377 w 949"/>
                    <a:gd name="connsiteY2" fmla="*/ 655 h 3619"/>
                    <a:gd name="connsiteX3" fmla="*/ 1306 w 949"/>
                    <a:gd name="connsiteY3" fmla="*/ 4274 h 3619"/>
                  </a:gdLst>
                  <a:ahLst/>
                  <a:cxnLst>
                    <a:cxn ang="0">
                      <a:pos x="connsiteX0" y="connsiteY0"/>
                    </a:cxn>
                    <a:cxn ang="0">
                      <a:pos x="connsiteX1" y="connsiteY1"/>
                    </a:cxn>
                    <a:cxn ang="0">
                      <a:pos x="connsiteX2" y="connsiteY2"/>
                    </a:cxn>
                    <a:cxn ang="0">
                      <a:pos x="connsiteX3" y="connsiteY3"/>
                    </a:cxn>
                  </a:cxnLst>
                  <a:rect l="l" t="t" r="r" b="b"/>
                  <a:pathLst>
                    <a:path w="949" h="3619">
                      <a:moveTo>
                        <a:pt x="1306" y="4274"/>
                      </a:moveTo>
                      <a:cubicBezTo>
                        <a:pt x="1414" y="2998"/>
                        <a:pt x="1087" y="1722"/>
                        <a:pt x="377" y="655"/>
                      </a:cubicBezTo>
                      <a:lnTo>
                        <a:pt x="377" y="655"/>
                      </a:lnTo>
                      <a:cubicBezTo>
                        <a:pt x="1087" y="1722"/>
                        <a:pt x="1414" y="2998"/>
                        <a:pt x="1306" y="42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5" name="Freeform 5514">
                  <a:extLst>
                    <a:ext uri="{FF2B5EF4-FFF2-40B4-BE49-F238E27FC236}">
                      <a16:creationId xmlns:a16="http://schemas.microsoft.com/office/drawing/2014/main" id="{78F78266-AE37-B2B1-5DCD-42B37AC45738}"/>
                    </a:ext>
                  </a:extLst>
                </p:cNvPr>
                <p:cNvSpPr/>
                <p:nvPr/>
              </p:nvSpPr>
              <p:spPr>
                <a:xfrm rot="-780000">
                  <a:off x="1816221" y="3861502"/>
                  <a:ext cx="148" cy="1486"/>
                </a:xfrm>
                <a:custGeom>
                  <a:avLst/>
                  <a:gdLst>
                    <a:gd name="connsiteX0" fmla="*/ 376 w 148"/>
                    <a:gd name="connsiteY0" fmla="*/ 655 h 1486"/>
                    <a:gd name="connsiteX1" fmla="*/ 525 w 148"/>
                    <a:gd name="connsiteY1" fmla="*/ 2142 h 1486"/>
                    <a:gd name="connsiteX2" fmla="*/ 376 w 148"/>
                    <a:gd name="connsiteY2" fmla="*/ 655 h 1486"/>
                  </a:gdLst>
                  <a:ahLst/>
                  <a:cxnLst>
                    <a:cxn ang="0">
                      <a:pos x="connsiteX0" y="connsiteY0"/>
                    </a:cxn>
                    <a:cxn ang="0">
                      <a:pos x="connsiteX1" y="connsiteY1"/>
                    </a:cxn>
                    <a:cxn ang="0">
                      <a:pos x="connsiteX2" y="connsiteY2"/>
                    </a:cxn>
                  </a:cxnLst>
                  <a:rect l="l" t="t" r="r" b="b"/>
                  <a:pathLst>
                    <a:path w="148" h="1486">
                      <a:moveTo>
                        <a:pt x="376" y="655"/>
                      </a:moveTo>
                      <a:cubicBezTo>
                        <a:pt x="396" y="1153"/>
                        <a:pt x="446" y="1650"/>
                        <a:pt x="525" y="2142"/>
                      </a:cubicBezTo>
                      <a:cubicBezTo>
                        <a:pt x="446" y="1650"/>
                        <a:pt x="396" y="1153"/>
                        <a:pt x="376" y="65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6" name="Freeform 5515">
                  <a:extLst>
                    <a:ext uri="{FF2B5EF4-FFF2-40B4-BE49-F238E27FC236}">
                      <a16:creationId xmlns:a16="http://schemas.microsoft.com/office/drawing/2014/main" id="{FB70C14B-8777-B3B2-0C7B-2C95DDBDEE8A}"/>
                    </a:ext>
                  </a:extLst>
                </p:cNvPr>
                <p:cNvSpPr/>
                <p:nvPr/>
              </p:nvSpPr>
              <p:spPr>
                <a:xfrm rot="-780000">
                  <a:off x="1817513" y="3864363"/>
                  <a:ext cx="199" cy="348"/>
                </a:xfrm>
                <a:custGeom>
                  <a:avLst/>
                  <a:gdLst>
                    <a:gd name="connsiteX0" fmla="*/ 376 w 199"/>
                    <a:gd name="connsiteY0" fmla="*/ 656 h 348"/>
                    <a:gd name="connsiteX1" fmla="*/ 576 w 199"/>
                    <a:gd name="connsiteY1" fmla="*/ 1004 h 348"/>
                  </a:gdLst>
                  <a:ahLst/>
                  <a:cxnLst>
                    <a:cxn ang="0">
                      <a:pos x="connsiteX0" y="connsiteY0"/>
                    </a:cxn>
                    <a:cxn ang="0">
                      <a:pos x="connsiteX1" y="connsiteY1"/>
                    </a:cxn>
                  </a:cxnLst>
                  <a:rect l="l" t="t" r="r" b="b"/>
                  <a:pathLst>
                    <a:path w="199" h="348">
                      <a:moveTo>
                        <a:pt x="376" y="656"/>
                      </a:moveTo>
                      <a:lnTo>
                        <a:pt x="576" y="1004"/>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7" name="Freeform 5516">
                  <a:extLst>
                    <a:ext uri="{FF2B5EF4-FFF2-40B4-BE49-F238E27FC236}">
                      <a16:creationId xmlns:a16="http://schemas.microsoft.com/office/drawing/2014/main" id="{B268F2BF-78F3-0C3E-AE9B-1660883A4A7A}"/>
                    </a:ext>
                  </a:extLst>
                </p:cNvPr>
                <p:cNvSpPr/>
                <p:nvPr/>
              </p:nvSpPr>
              <p:spPr>
                <a:xfrm rot="-780000">
                  <a:off x="1818131" y="3859479"/>
                  <a:ext cx="719" cy="422"/>
                </a:xfrm>
                <a:custGeom>
                  <a:avLst/>
                  <a:gdLst>
                    <a:gd name="connsiteX0" fmla="*/ 1096 w 719"/>
                    <a:gd name="connsiteY0" fmla="*/ 1078 h 422"/>
                    <a:gd name="connsiteX1" fmla="*/ 1096 w 719"/>
                    <a:gd name="connsiteY1" fmla="*/ 1078 h 422"/>
                    <a:gd name="connsiteX2" fmla="*/ 376 w 719"/>
                    <a:gd name="connsiteY2" fmla="*/ 655 h 422"/>
                  </a:gdLst>
                  <a:ahLst/>
                  <a:cxnLst>
                    <a:cxn ang="0">
                      <a:pos x="connsiteX0" y="connsiteY0"/>
                    </a:cxn>
                    <a:cxn ang="0">
                      <a:pos x="connsiteX1" y="connsiteY1"/>
                    </a:cxn>
                    <a:cxn ang="0">
                      <a:pos x="connsiteX2" y="connsiteY2"/>
                    </a:cxn>
                  </a:cxnLst>
                  <a:rect l="l" t="t" r="r" b="b"/>
                  <a:pathLst>
                    <a:path w="719" h="422">
                      <a:moveTo>
                        <a:pt x="1096" y="1078"/>
                      </a:moveTo>
                      <a:lnTo>
                        <a:pt x="1096" y="1078"/>
                      </a:lnTo>
                      <a:lnTo>
                        <a:pt x="376" y="65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8" name="Freeform 5517">
                  <a:extLst>
                    <a:ext uri="{FF2B5EF4-FFF2-40B4-BE49-F238E27FC236}">
                      <a16:creationId xmlns:a16="http://schemas.microsoft.com/office/drawing/2014/main" id="{EACD84B9-FEED-7B58-BB1B-E5868727E4DB}"/>
                    </a:ext>
                  </a:extLst>
                </p:cNvPr>
                <p:cNvSpPr/>
                <p:nvPr/>
              </p:nvSpPr>
              <p:spPr>
                <a:xfrm rot="-780000">
                  <a:off x="1909291" y="3975367"/>
                  <a:ext cx="11560" cy="6100"/>
                </a:xfrm>
                <a:custGeom>
                  <a:avLst/>
                  <a:gdLst>
                    <a:gd name="connsiteX0" fmla="*/ 3083 w 11560"/>
                    <a:gd name="connsiteY0" fmla="*/ 5781 h 6100"/>
                    <a:gd name="connsiteX1" fmla="*/ 5661 w 11560"/>
                    <a:gd name="connsiteY1" fmla="*/ 6775 h 6100"/>
                    <a:gd name="connsiteX2" fmla="*/ 7175 w 11560"/>
                    <a:gd name="connsiteY2" fmla="*/ 5311 h 6100"/>
                    <a:gd name="connsiteX3" fmla="*/ 9702 w 11560"/>
                    <a:gd name="connsiteY3" fmla="*/ 4168 h 6100"/>
                    <a:gd name="connsiteX4" fmla="*/ 10245 w 11560"/>
                    <a:gd name="connsiteY4" fmla="*/ 4740 h 6100"/>
                    <a:gd name="connsiteX5" fmla="*/ 11079 w 11560"/>
                    <a:gd name="connsiteY5" fmla="*/ 3725 h 6100"/>
                    <a:gd name="connsiteX6" fmla="*/ 11234 w 11560"/>
                    <a:gd name="connsiteY6" fmla="*/ 3722 h 6100"/>
                    <a:gd name="connsiteX7" fmla="*/ 11954 w 11560"/>
                    <a:gd name="connsiteY7" fmla="*/ 3969 h 6100"/>
                    <a:gd name="connsiteX8" fmla="*/ 10491 w 11560"/>
                    <a:gd name="connsiteY8" fmla="*/ 2431 h 6100"/>
                    <a:gd name="connsiteX9" fmla="*/ 7639 w 11560"/>
                    <a:gd name="connsiteY9" fmla="*/ 1910 h 6100"/>
                    <a:gd name="connsiteX10" fmla="*/ 5730 w 11560"/>
                    <a:gd name="connsiteY10" fmla="*/ 1664 h 6100"/>
                    <a:gd name="connsiteX11" fmla="*/ 4337 w 11560"/>
                    <a:gd name="connsiteY11" fmla="*/ 675 h 6100"/>
                    <a:gd name="connsiteX12" fmla="*/ 4411 w 11560"/>
                    <a:gd name="connsiteY12" fmla="*/ 800 h 6100"/>
                    <a:gd name="connsiteX13" fmla="*/ 3742 w 11560"/>
                    <a:gd name="connsiteY13" fmla="*/ 3123 h 6100"/>
                    <a:gd name="connsiteX14" fmla="*/ 393 w 11560"/>
                    <a:gd name="connsiteY14" fmla="*/ 4489 h 6100"/>
                    <a:gd name="connsiteX15" fmla="*/ 3083 w 11560"/>
                    <a:gd name="connsiteY15" fmla="*/ 5781 h 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60" h="6100">
                      <a:moveTo>
                        <a:pt x="3083" y="5781"/>
                      </a:moveTo>
                      <a:cubicBezTo>
                        <a:pt x="3872" y="6272"/>
                        <a:pt x="4746" y="6609"/>
                        <a:pt x="5661" y="6775"/>
                      </a:cubicBezTo>
                      <a:cubicBezTo>
                        <a:pt x="6043" y="6174"/>
                        <a:pt x="6562" y="5673"/>
                        <a:pt x="7175" y="5311"/>
                      </a:cubicBezTo>
                      <a:cubicBezTo>
                        <a:pt x="7989" y="4872"/>
                        <a:pt x="8834" y="4490"/>
                        <a:pt x="9702" y="4168"/>
                      </a:cubicBezTo>
                      <a:lnTo>
                        <a:pt x="10245" y="4740"/>
                      </a:lnTo>
                      <a:cubicBezTo>
                        <a:pt x="10195" y="4229"/>
                        <a:pt x="10568" y="3774"/>
                        <a:pt x="11079" y="3725"/>
                      </a:cubicBezTo>
                      <a:cubicBezTo>
                        <a:pt x="11131" y="3720"/>
                        <a:pt x="11183" y="3719"/>
                        <a:pt x="11234" y="3722"/>
                      </a:cubicBezTo>
                      <a:cubicBezTo>
                        <a:pt x="11493" y="3736"/>
                        <a:pt x="11742" y="3821"/>
                        <a:pt x="11954" y="3969"/>
                      </a:cubicBezTo>
                      <a:cubicBezTo>
                        <a:pt x="11560" y="3374"/>
                        <a:pt x="11065" y="2854"/>
                        <a:pt x="10491" y="2431"/>
                      </a:cubicBezTo>
                      <a:cubicBezTo>
                        <a:pt x="9687" y="1792"/>
                        <a:pt x="8617" y="1597"/>
                        <a:pt x="7639" y="1910"/>
                      </a:cubicBezTo>
                      <a:cubicBezTo>
                        <a:pt x="7026" y="2294"/>
                        <a:pt x="6227" y="2191"/>
                        <a:pt x="5730" y="1664"/>
                      </a:cubicBezTo>
                      <a:cubicBezTo>
                        <a:pt x="5288" y="1304"/>
                        <a:pt x="4823" y="973"/>
                        <a:pt x="4337" y="675"/>
                      </a:cubicBezTo>
                      <a:lnTo>
                        <a:pt x="4411" y="800"/>
                      </a:lnTo>
                      <a:cubicBezTo>
                        <a:pt x="4955" y="1766"/>
                        <a:pt x="4908" y="2635"/>
                        <a:pt x="3742" y="3123"/>
                      </a:cubicBezTo>
                      <a:cubicBezTo>
                        <a:pt x="2576" y="3611"/>
                        <a:pt x="1513" y="4052"/>
                        <a:pt x="393" y="4489"/>
                      </a:cubicBezTo>
                      <a:cubicBezTo>
                        <a:pt x="1323" y="4848"/>
                        <a:pt x="2222" y="5280"/>
                        <a:pt x="3083" y="578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19" name="Freeform 5518">
                  <a:extLst>
                    <a:ext uri="{FF2B5EF4-FFF2-40B4-BE49-F238E27FC236}">
                      <a16:creationId xmlns:a16="http://schemas.microsoft.com/office/drawing/2014/main" id="{4E8FC9EC-9A0C-260F-562F-858CC99DF46B}"/>
                    </a:ext>
                  </a:extLst>
                </p:cNvPr>
                <p:cNvSpPr/>
                <p:nvPr/>
              </p:nvSpPr>
              <p:spPr>
                <a:xfrm rot="-780000">
                  <a:off x="1906331" y="3970701"/>
                  <a:ext cx="6535" cy="3366"/>
                </a:xfrm>
                <a:custGeom>
                  <a:avLst/>
                  <a:gdLst>
                    <a:gd name="connsiteX0" fmla="*/ 6654 w 6535"/>
                    <a:gd name="connsiteY0" fmla="*/ 3787 h 3366"/>
                    <a:gd name="connsiteX1" fmla="*/ 6705 w 6535"/>
                    <a:gd name="connsiteY1" fmla="*/ 3564 h 3366"/>
                    <a:gd name="connsiteX2" fmla="*/ 6928 w 6535"/>
                    <a:gd name="connsiteY2" fmla="*/ 3067 h 3366"/>
                    <a:gd name="connsiteX3" fmla="*/ 5813 w 6535"/>
                    <a:gd name="connsiteY3" fmla="*/ 1849 h 3366"/>
                    <a:gd name="connsiteX4" fmla="*/ 4030 w 6535"/>
                    <a:gd name="connsiteY4" fmla="*/ 920 h 3366"/>
                    <a:gd name="connsiteX5" fmla="*/ 3565 w 6535"/>
                    <a:gd name="connsiteY5" fmla="*/ 674 h 3366"/>
                    <a:gd name="connsiteX6" fmla="*/ 518 w 6535"/>
                    <a:gd name="connsiteY6" fmla="*/ 2806 h 3366"/>
                    <a:gd name="connsiteX7" fmla="*/ 393 w 6535"/>
                    <a:gd name="connsiteY7" fmla="*/ 3155 h 3366"/>
                    <a:gd name="connsiteX8" fmla="*/ 1535 w 6535"/>
                    <a:gd name="connsiteY8" fmla="*/ 3475 h 3366"/>
                    <a:gd name="connsiteX9" fmla="*/ 2873 w 6535"/>
                    <a:gd name="connsiteY9" fmla="*/ 3898 h 3366"/>
                    <a:gd name="connsiteX10" fmla="*/ 5502 w 6535"/>
                    <a:gd name="connsiteY10" fmla="*/ 4024 h 3366"/>
                    <a:gd name="connsiteX11" fmla="*/ 6654 w 6535"/>
                    <a:gd name="connsiteY11" fmla="*/ 3787 h 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5" h="3366">
                      <a:moveTo>
                        <a:pt x="6654" y="3787"/>
                      </a:moveTo>
                      <a:lnTo>
                        <a:pt x="6705" y="3564"/>
                      </a:lnTo>
                      <a:lnTo>
                        <a:pt x="6928" y="3067"/>
                      </a:lnTo>
                      <a:cubicBezTo>
                        <a:pt x="6614" y="2612"/>
                        <a:pt x="6239" y="2202"/>
                        <a:pt x="5813" y="1849"/>
                      </a:cubicBezTo>
                      <a:lnTo>
                        <a:pt x="4030" y="920"/>
                      </a:lnTo>
                      <a:lnTo>
                        <a:pt x="3565" y="674"/>
                      </a:lnTo>
                      <a:cubicBezTo>
                        <a:pt x="1531" y="822"/>
                        <a:pt x="593" y="1543"/>
                        <a:pt x="518" y="2806"/>
                      </a:cubicBezTo>
                      <a:lnTo>
                        <a:pt x="393" y="3155"/>
                      </a:lnTo>
                      <a:cubicBezTo>
                        <a:pt x="764" y="3280"/>
                        <a:pt x="1136" y="3378"/>
                        <a:pt x="1535" y="3475"/>
                      </a:cubicBezTo>
                      <a:cubicBezTo>
                        <a:pt x="1993" y="3575"/>
                        <a:pt x="2441" y="3717"/>
                        <a:pt x="2873" y="3898"/>
                      </a:cubicBezTo>
                      <a:cubicBezTo>
                        <a:pt x="3742" y="3898"/>
                        <a:pt x="4731" y="4098"/>
                        <a:pt x="5502" y="4024"/>
                      </a:cubicBezTo>
                      <a:cubicBezTo>
                        <a:pt x="5895" y="3999"/>
                        <a:pt x="6283" y="3919"/>
                        <a:pt x="6654" y="378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0" name="Freeform 5519">
                  <a:extLst>
                    <a:ext uri="{FF2B5EF4-FFF2-40B4-BE49-F238E27FC236}">
                      <a16:creationId xmlns:a16="http://schemas.microsoft.com/office/drawing/2014/main" id="{0B9BACFF-B368-118F-BC6C-1A685463B6F4}"/>
                    </a:ext>
                  </a:extLst>
                </p:cNvPr>
                <p:cNvSpPr/>
                <p:nvPr/>
              </p:nvSpPr>
              <p:spPr>
                <a:xfrm rot="-780000">
                  <a:off x="1892364" y="3956795"/>
                  <a:ext cx="14485" cy="17451"/>
                </a:xfrm>
                <a:custGeom>
                  <a:avLst/>
                  <a:gdLst>
                    <a:gd name="connsiteX0" fmla="*/ 13835 w 14485"/>
                    <a:gd name="connsiteY0" fmla="*/ 16241 h 17451"/>
                    <a:gd name="connsiteX1" fmla="*/ 14876 w 14485"/>
                    <a:gd name="connsiteY1" fmla="*/ 16166 h 17451"/>
                    <a:gd name="connsiteX2" fmla="*/ 14411 w 14485"/>
                    <a:gd name="connsiteY2" fmla="*/ 15869 h 17451"/>
                    <a:gd name="connsiteX3" fmla="*/ 12874 w 14485"/>
                    <a:gd name="connsiteY3" fmla="*/ 9225 h 17451"/>
                    <a:gd name="connsiteX4" fmla="*/ 1671 w 14485"/>
                    <a:gd name="connsiteY4" fmla="*/ 671 h 17451"/>
                    <a:gd name="connsiteX5" fmla="*/ 556 w 14485"/>
                    <a:gd name="connsiteY5" fmla="*/ 1735 h 17451"/>
                    <a:gd name="connsiteX6" fmla="*/ 653 w 14485"/>
                    <a:gd name="connsiteY6" fmla="*/ 3496 h 17451"/>
                    <a:gd name="connsiteX7" fmla="*/ 1963 w 14485"/>
                    <a:gd name="connsiteY7" fmla="*/ 8426 h 17451"/>
                    <a:gd name="connsiteX8" fmla="*/ 1963 w 14485"/>
                    <a:gd name="connsiteY8" fmla="*/ 9615 h 17451"/>
                    <a:gd name="connsiteX9" fmla="*/ 3152 w 14485"/>
                    <a:gd name="connsiteY9" fmla="*/ 8686 h 17451"/>
                    <a:gd name="connsiteX10" fmla="*/ 5475 w 14485"/>
                    <a:gd name="connsiteY10" fmla="*/ 8760 h 17451"/>
                    <a:gd name="connsiteX11" fmla="*/ 6441 w 14485"/>
                    <a:gd name="connsiteY11" fmla="*/ 10201 h 17451"/>
                    <a:gd name="connsiteX12" fmla="*/ 6241 w 14485"/>
                    <a:gd name="connsiteY12" fmla="*/ 10944 h 17451"/>
                    <a:gd name="connsiteX13" fmla="*/ 8076 w 14485"/>
                    <a:gd name="connsiteY13" fmla="*/ 12008 h 17451"/>
                    <a:gd name="connsiteX14" fmla="*/ 9316 w 14485"/>
                    <a:gd name="connsiteY14" fmla="*/ 12626 h 17451"/>
                    <a:gd name="connsiteX15" fmla="*/ 8921 w 14485"/>
                    <a:gd name="connsiteY15" fmla="*/ 12975 h 17451"/>
                    <a:gd name="connsiteX16" fmla="*/ 8824 w 14485"/>
                    <a:gd name="connsiteY16" fmla="*/ 13072 h 17451"/>
                    <a:gd name="connsiteX17" fmla="*/ 8624 w 14485"/>
                    <a:gd name="connsiteY17" fmla="*/ 15628 h 17451"/>
                    <a:gd name="connsiteX18" fmla="*/ 8647 w 14485"/>
                    <a:gd name="connsiteY18" fmla="*/ 17598 h 17451"/>
                    <a:gd name="connsiteX19" fmla="*/ 9269 w 14485"/>
                    <a:gd name="connsiteY19" fmla="*/ 17951 h 17451"/>
                    <a:gd name="connsiteX20" fmla="*/ 9692 w 14485"/>
                    <a:gd name="connsiteY20" fmla="*/ 18123 h 17451"/>
                    <a:gd name="connsiteX21" fmla="*/ 11086 w 14485"/>
                    <a:gd name="connsiteY21" fmla="*/ 17305 h 17451"/>
                    <a:gd name="connsiteX22" fmla="*/ 13835 w 14485"/>
                    <a:gd name="connsiteY22" fmla="*/ 16241 h 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485" h="17451">
                      <a:moveTo>
                        <a:pt x="13835" y="16241"/>
                      </a:moveTo>
                      <a:cubicBezTo>
                        <a:pt x="14207" y="16241"/>
                        <a:pt x="14555" y="16190"/>
                        <a:pt x="14876" y="16166"/>
                      </a:cubicBezTo>
                      <a:lnTo>
                        <a:pt x="14411" y="15869"/>
                      </a:lnTo>
                      <a:cubicBezTo>
                        <a:pt x="11624" y="13885"/>
                        <a:pt x="11090" y="11878"/>
                        <a:pt x="12874" y="9225"/>
                      </a:cubicBezTo>
                      <a:cubicBezTo>
                        <a:pt x="9228" y="6298"/>
                        <a:pt x="5442" y="3422"/>
                        <a:pt x="1671" y="671"/>
                      </a:cubicBezTo>
                      <a:cubicBezTo>
                        <a:pt x="1299" y="1020"/>
                        <a:pt x="927" y="1364"/>
                        <a:pt x="556" y="1735"/>
                      </a:cubicBezTo>
                      <a:cubicBezTo>
                        <a:pt x="305" y="2304"/>
                        <a:pt x="341" y="2959"/>
                        <a:pt x="653" y="3496"/>
                      </a:cubicBezTo>
                      <a:cubicBezTo>
                        <a:pt x="1712" y="4908"/>
                        <a:pt x="2181" y="6675"/>
                        <a:pt x="1963" y="8426"/>
                      </a:cubicBezTo>
                      <a:cubicBezTo>
                        <a:pt x="1900" y="8820"/>
                        <a:pt x="1900" y="9221"/>
                        <a:pt x="1963" y="9615"/>
                      </a:cubicBezTo>
                      <a:cubicBezTo>
                        <a:pt x="2265" y="9200"/>
                        <a:pt x="2677" y="8878"/>
                        <a:pt x="3152" y="8686"/>
                      </a:cubicBezTo>
                      <a:cubicBezTo>
                        <a:pt x="4021" y="8389"/>
                        <a:pt x="5061" y="8221"/>
                        <a:pt x="5475" y="8760"/>
                      </a:cubicBezTo>
                      <a:cubicBezTo>
                        <a:pt x="5822" y="9223"/>
                        <a:pt x="6145" y="9704"/>
                        <a:pt x="6441" y="10201"/>
                      </a:cubicBezTo>
                      <a:cubicBezTo>
                        <a:pt x="6503" y="10467"/>
                        <a:pt x="6428" y="10746"/>
                        <a:pt x="6241" y="10944"/>
                      </a:cubicBezTo>
                      <a:cubicBezTo>
                        <a:pt x="6941" y="11117"/>
                        <a:pt x="7578" y="11486"/>
                        <a:pt x="8076" y="12008"/>
                      </a:cubicBezTo>
                      <a:lnTo>
                        <a:pt x="9316" y="12626"/>
                      </a:lnTo>
                      <a:cubicBezTo>
                        <a:pt x="9172" y="12728"/>
                        <a:pt x="9040" y="12845"/>
                        <a:pt x="8921" y="12975"/>
                      </a:cubicBezTo>
                      <a:lnTo>
                        <a:pt x="8824" y="13072"/>
                      </a:lnTo>
                      <a:cubicBezTo>
                        <a:pt x="9265" y="13889"/>
                        <a:pt x="9187" y="14889"/>
                        <a:pt x="8624" y="15628"/>
                      </a:cubicBezTo>
                      <a:cubicBezTo>
                        <a:pt x="8086" y="16178"/>
                        <a:pt x="8096" y="17060"/>
                        <a:pt x="8647" y="17598"/>
                      </a:cubicBezTo>
                      <a:cubicBezTo>
                        <a:pt x="8820" y="17768"/>
                        <a:pt x="9035" y="17889"/>
                        <a:pt x="9269" y="17951"/>
                      </a:cubicBezTo>
                      <a:lnTo>
                        <a:pt x="9692" y="18123"/>
                      </a:lnTo>
                      <a:cubicBezTo>
                        <a:pt x="10200" y="17933"/>
                        <a:pt x="10672" y="17656"/>
                        <a:pt x="11086" y="17305"/>
                      </a:cubicBezTo>
                      <a:cubicBezTo>
                        <a:pt x="11787" y="16542"/>
                        <a:pt x="12803" y="16149"/>
                        <a:pt x="13835" y="162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1" name="Freeform 5520">
                  <a:extLst>
                    <a:ext uri="{FF2B5EF4-FFF2-40B4-BE49-F238E27FC236}">
                      <a16:creationId xmlns:a16="http://schemas.microsoft.com/office/drawing/2014/main" id="{0FA50C05-4DC8-564F-E517-40D423AB84BE}"/>
                    </a:ext>
                  </a:extLst>
                </p:cNvPr>
                <p:cNvSpPr/>
                <p:nvPr/>
              </p:nvSpPr>
              <p:spPr>
                <a:xfrm rot="-780000">
                  <a:off x="1907156" y="3987467"/>
                  <a:ext cx="3144" cy="2237"/>
                </a:xfrm>
                <a:custGeom>
                  <a:avLst/>
                  <a:gdLst>
                    <a:gd name="connsiteX0" fmla="*/ 393 w 3144"/>
                    <a:gd name="connsiteY0" fmla="*/ 677 h 2237"/>
                    <a:gd name="connsiteX1" fmla="*/ 491 w 3144"/>
                    <a:gd name="connsiteY1" fmla="*/ 1443 h 2237"/>
                    <a:gd name="connsiteX2" fmla="*/ 1657 w 3144"/>
                    <a:gd name="connsiteY2" fmla="*/ 2907 h 2237"/>
                    <a:gd name="connsiteX3" fmla="*/ 3514 w 3144"/>
                    <a:gd name="connsiteY3" fmla="*/ 2112 h 2237"/>
                    <a:gd name="connsiteX4" fmla="*/ 3538 w 3144"/>
                    <a:gd name="connsiteY4" fmla="*/ 2061 h 2237"/>
                    <a:gd name="connsiteX5" fmla="*/ 3073 w 3144"/>
                    <a:gd name="connsiteY5" fmla="*/ 1787 h 2237"/>
                    <a:gd name="connsiteX6" fmla="*/ 393 w 3144"/>
                    <a:gd name="connsiteY6" fmla="*/ 677 h 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 h="2237">
                      <a:moveTo>
                        <a:pt x="393" y="677"/>
                      </a:moveTo>
                      <a:lnTo>
                        <a:pt x="491" y="1443"/>
                      </a:lnTo>
                      <a:cubicBezTo>
                        <a:pt x="616" y="2015"/>
                        <a:pt x="1183" y="2837"/>
                        <a:pt x="1657" y="2907"/>
                      </a:cubicBezTo>
                      <a:cubicBezTo>
                        <a:pt x="2228" y="2981"/>
                        <a:pt x="2920" y="2442"/>
                        <a:pt x="3514" y="2112"/>
                      </a:cubicBezTo>
                      <a:lnTo>
                        <a:pt x="3538" y="2061"/>
                      </a:lnTo>
                      <a:lnTo>
                        <a:pt x="3073" y="1787"/>
                      </a:lnTo>
                      <a:cubicBezTo>
                        <a:pt x="2166" y="1394"/>
                        <a:pt x="1273" y="1024"/>
                        <a:pt x="393" y="6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2" name="Freeform 5521">
                  <a:extLst>
                    <a:ext uri="{FF2B5EF4-FFF2-40B4-BE49-F238E27FC236}">
                      <a16:creationId xmlns:a16="http://schemas.microsoft.com/office/drawing/2014/main" id="{6C826801-8750-7A24-AE6B-AB8EE225149D}"/>
                    </a:ext>
                  </a:extLst>
                </p:cNvPr>
                <p:cNvSpPr/>
                <p:nvPr/>
              </p:nvSpPr>
              <p:spPr>
                <a:xfrm rot="-780000">
                  <a:off x="1909895" y="3971810"/>
                  <a:ext cx="18170" cy="8772"/>
                </a:xfrm>
                <a:custGeom>
                  <a:avLst/>
                  <a:gdLst>
                    <a:gd name="connsiteX0" fmla="*/ 6641 w 18170"/>
                    <a:gd name="connsiteY0" fmla="*/ 4535 h 8772"/>
                    <a:gd name="connsiteX1" fmla="*/ 9493 w 18170"/>
                    <a:gd name="connsiteY1" fmla="*/ 5055 h 8772"/>
                    <a:gd name="connsiteX2" fmla="*/ 10956 w 18170"/>
                    <a:gd name="connsiteY2" fmla="*/ 6593 h 8772"/>
                    <a:gd name="connsiteX3" fmla="*/ 11848 w 18170"/>
                    <a:gd name="connsiteY3" fmla="*/ 7560 h 8772"/>
                    <a:gd name="connsiteX4" fmla="*/ 12368 w 18170"/>
                    <a:gd name="connsiteY4" fmla="*/ 9446 h 8772"/>
                    <a:gd name="connsiteX5" fmla="*/ 18044 w 18170"/>
                    <a:gd name="connsiteY5" fmla="*/ 8563 h 8772"/>
                    <a:gd name="connsiteX6" fmla="*/ 18564 w 18170"/>
                    <a:gd name="connsiteY6" fmla="*/ 8512 h 8772"/>
                    <a:gd name="connsiteX7" fmla="*/ 14226 w 18170"/>
                    <a:gd name="connsiteY7" fmla="*/ 4196 h 8772"/>
                    <a:gd name="connsiteX8" fmla="*/ 13705 w 18170"/>
                    <a:gd name="connsiteY8" fmla="*/ 3675 h 8772"/>
                    <a:gd name="connsiteX9" fmla="*/ 13037 w 18170"/>
                    <a:gd name="connsiteY9" fmla="*/ 3029 h 8772"/>
                    <a:gd name="connsiteX10" fmla="*/ 10310 w 18170"/>
                    <a:gd name="connsiteY10" fmla="*/ 2412 h 8772"/>
                    <a:gd name="connsiteX11" fmla="*/ 9270 w 18170"/>
                    <a:gd name="connsiteY11" fmla="*/ 1840 h 8772"/>
                    <a:gd name="connsiteX12" fmla="*/ 8773 w 18170"/>
                    <a:gd name="connsiteY12" fmla="*/ 1989 h 8772"/>
                    <a:gd name="connsiteX13" fmla="*/ 4188 w 18170"/>
                    <a:gd name="connsiteY13" fmla="*/ 674 h 8772"/>
                    <a:gd name="connsiteX14" fmla="*/ 3022 w 18170"/>
                    <a:gd name="connsiteY14" fmla="*/ 920 h 8772"/>
                    <a:gd name="connsiteX15" fmla="*/ 394 w 18170"/>
                    <a:gd name="connsiteY15" fmla="*/ 795 h 8772"/>
                    <a:gd name="connsiteX16" fmla="*/ 3343 w 18170"/>
                    <a:gd name="connsiteY16" fmla="*/ 3299 h 8772"/>
                    <a:gd name="connsiteX17" fmla="*/ 4736 w 18170"/>
                    <a:gd name="connsiteY17" fmla="*/ 4289 h 8772"/>
                    <a:gd name="connsiteX18" fmla="*/ 6641 w 18170"/>
                    <a:gd name="connsiteY18" fmla="*/ 4535 h 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170" h="8772">
                      <a:moveTo>
                        <a:pt x="6641" y="4535"/>
                      </a:moveTo>
                      <a:cubicBezTo>
                        <a:pt x="7619" y="4222"/>
                        <a:pt x="8688" y="4417"/>
                        <a:pt x="9493" y="5055"/>
                      </a:cubicBezTo>
                      <a:cubicBezTo>
                        <a:pt x="10067" y="5478"/>
                        <a:pt x="10562" y="5999"/>
                        <a:pt x="10956" y="6593"/>
                      </a:cubicBezTo>
                      <a:cubicBezTo>
                        <a:pt x="11420" y="6867"/>
                        <a:pt x="11885" y="7313"/>
                        <a:pt x="11848" y="7560"/>
                      </a:cubicBezTo>
                      <a:cubicBezTo>
                        <a:pt x="11799" y="8230"/>
                        <a:pt x="11982" y="8896"/>
                        <a:pt x="12368" y="9446"/>
                      </a:cubicBezTo>
                      <a:cubicBezTo>
                        <a:pt x="14249" y="9097"/>
                        <a:pt x="16144" y="8800"/>
                        <a:pt x="18044" y="8563"/>
                      </a:cubicBezTo>
                      <a:lnTo>
                        <a:pt x="18564" y="8512"/>
                      </a:lnTo>
                      <a:cubicBezTo>
                        <a:pt x="17170" y="7072"/>
                        <a:pt x="15712" y="5636"/>
                        <a:pt x="14226" y="4196"/>
                      </a:cubicBezTo>
                      <a:cubicBezTo>
                        <a:pt x="14040" y="4035"/>
                        <a:pt x="13866" y="3861"/>
                        <a:pt x="13705" y="3675"/>
                      </a:cubicBezTo>
                      <a:lnTo>
                        <a:pt x="13037" y="3029"/>
                      </a:lnTo>
                      <a:cubicBezTo>
                        <a:pt x="12084" y="3136"/>
                        <a:pt x="11124" y="2918"/>
                        <a:pt x="10310" y="2412"/>
                      </a:cubicBezTo>
                      <a:lnTo>
                        <a:pt x="9270" y="1840"/>
                      </a:lnTo>
                      <a:lnTo>
                        <a:pt x="8773" y="1989"/>
                      </a:lnTo>
                      <a:cubicBezTo>
                        <a:pt x="5549" y="2658"/>
                        <a:pt x="3742" y="2114"/>
                        <a:pt x="4188" y="674"/>
                      </a:cubicBezTo>
                      <a:cubicBezTo>
                        <a:pt x="3813" y="810"/>
                        <a:pt x="3421" y="894"/>
                        <a:pt x="3022" y="920"/>
                      </a:cubicBezTo>
                      <a:cubicBezTo>
                        <a:pt x="2256" y="994"/>
                        <a:pt x="1262" y="795"/>
                        <a:pt x="394" y="795"/>
                      </a:cubicBezTo>
                      <a:cubicBezTo>
                        <a:pt x="1639" y="1259"/>
                        <a:pt x="2682" y="2145"/>
                        <a:pt x="3343" y="3299"/>
                      </a:cubicBezTo>
                      <a:cubicBezTo>
                        <a:pt x="3829" y="3598"/>
                        <a:pt x="4294" y="3929"/>
                        <a:pt x="4736" y="4289"/>
                      </a:cubicBezTo>
                      <a:cubicBezTo>
                        <a:pt x="5232" y="4813"/>
                        <a:pt x="6028" y="4915"/>
                        <a:pt x="6641" y="453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3" name="Freeform 5522">
                  <a:extLst>
                    <a:ext uri="{FF2B5EF4-FFF2-40B4-BE49-F238E27FC236}">
                      <a16:creationId xmlns:a16="http://schemas.microsoft.com/office/drawing/2014/main" id="{CAAAFD18-A66A-ABFF-C19E-B2A28DC49D7D}"/>
                    </a:ext>
                  </a:extLst>
                </p:cNvPr>
                <p:cNvSpPr/>
                <p:nvPr/>
              </p:nvSpPr>
              <p:spPr>
                <a:xfrm rot="-780000">
                  <a:off x="1917308" y="3980660"/>
                  <a:ext cx="2754" cy="1054"/>
                </a:xfrm>
                <a:custGeom>
                  <a:avLst/>
                  <a:gdLst>
                    <a:gd name="connsiteX0" fmla="*/ 395 w 2754"/>
                    <a:gd name="connsiteY0" fmla="*/ 1730 h 1054"/>
                    <a:gd name="connsiteX1" fmla="*/ 1709 w 2754"/>
                    <a:gd name="connsiteY1" fmla="*/ 1605 h 1054"/>
                    <a:gd name="connsiteX2" fmla="*/ 3149 w 2754"/>
                    <a:gd name="connsiteY2" fmla="*/ 675 h 1054"/>
                    <a:gd name="connsiteX3" fmla="*/ 2889 w 2754"/>
                    <a:gd name="connsiteY3" fmla="*/ 940 h 1054"/>
                    <a:gd name="connsiteX4" fmla="*/ 395 w 2754"/>
                    <a:gd name="connsiteY4" fmla="*/ 1730 h 1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 h="1054">
                      <a:moveTo>
                        <a:pt x="395" y="1730"/>
                      </a:moveTo>
                      <a:cubicBezTo>
                        <a:pt x="836" y="1725"/>
                        <a:pt x="1275" y="1683"/>
                        <a:pt x="1709" y="1605"/>
                      </a:cubicBezTo>
                      <a:cubicBezTo>
                        <a:pt x="2309" y="1539"/>
                        <a:pt x="2842" y="1195"/>
                        <a:pt x="3149" y="675"/>
                      </a:cubicBezTo>
                      <a:lnTo>
                        <a:pt x="2889" y="940"/>
                      </a:lnTo>
                      <a:cubicBezTo>
                        <a:pt x="2111" y="1349"/>
                        <a:pt x="1266" y="1616"/>
                        <a:pt x="395" y="173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4" name="Freeform 5523">
                  <a:extLst>
                    <a:ext uri="{FF2B5EF4-FFF2-40B4-BE49-F238E27FC236}">
                      <a16:creationId xmlns:a16="http://schemas.microsoft.com/office/drawing/2014/main" id="{F2AE8BB9-FC0D-A1E8-FB9C-6384017AF0C6}"/>
                    </a:ext>
                  </a:extLst>
                </p:cNvPr>
                <p:cNvSpPr/>
                <p:nvPr/>
              </p:nvSpPr>
              <p:spPr>
                <a:xfrm rot="-780000">
                  <a:off x="1929922" y="3981288"/>
                  <a:ext cx="325" cy="246"/>
                </a:xfrm>
                <a:custGeom>
                  <a:avLst/>
                  <a:gdLst>
                    <a:gd name="connsiteX0" fmla="*/ 397 w 325"/>
                    <a:gd name="connsiteY0" fmla="*/ 750 h 246"/>
                    <a:gd name="connsiteX1" fmla="*/ 671 w 325"/>
                    <a:gd name="connsiteY1" fmla="*/ 922 h 246"/>
                    <a:gd name="connsiteX2" fmla="*/ 722 w 325"/>
                    <a:gd name="connsiteY2" fmla="*/ 675 h 246"/>
                  </a:gdLst>
                  <a:ahLst/>
                  <a:cxnLst>
                    <a:cxn ang="0">
                      <a:pos x="connsiteX0" y="connsiteY0"/>
                    </a:cxn>
                    <a:cxn ang="0">
                      <a:pos x="connsiteX1" y="connsiteY1"/>
                    </a:cxn>
                    <a:cxn ang="0">
                      <a:pos x="connsiteX2" y="connsiteY2"/>
                    </a:cxn>
                  </a:cxnLst>
                  <a:rect l="l" t="t" r="r" b="b"/>
                  <a:pathLst>
                    <a:path w="325" h="246">
                      <a:moveTo>
                        <a:pt x="397" y="750"/>
                      </a:moveTo>
                      <a:lnTo>
                        <a:pt x="671" y="922"/>
                      </a:lnTo>
                      <a:lnTo>
                        <a:pt x="722" y="67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5" name="Freeform 5524">
                  <a:extLst>
                    <a:ext uri="{FF2B5EF4-FFF2-40B4-BE49-F238E27FC236}">
                      <a16:creationId xmlns:a16="http://schemas.microsoft.com/office/drawing/2014/main" id="{33A5A91B-D002-FEC1-742A-AEC0F8C46409}"/>
                    </a:ext>
                  </a:extLst>
                </p:cNvPr>
                <p:cNvSpPr/>
                <p:nvPr/>
              </p:nvSpPr>
              <p:spPr>
                <a:xfrm rot="-780000">
                  <a:off x="1911697" y="3971234"/>
                  <a:ext cx="1435" cy="1217"/>
                </a:xfrm>
                <a:custGeom>
                  <a:avLst/>
                  <a:gdLst>
                    <a:gd name="connsiteX0" fmla="*/ 394 w 1435"/>
                    <a:gd name="connsiteY0" fmla="*/ 674 h 1217"/>
                    <a:gd name="connsiteX1" fmla="*/ 1509 w 1435"/>
                    <a:gd name="connsiteY1" fmla="*/ 1891 h 1217"/>
                    <a:gd name="connsiteX2" fmla="*/ 1829 w 1435"/>
                    <a:gd name="connsiteY2" fmla="*/ 1394 h 1217"/>
                  </a:gdLst>
                  <a:ahLst/>
                  <a:cxnLst>
                    <a:cxn ang="0">
                      <a:pos x="connsiteX0" y="connsiteY0"/>
                    </a:cxn>
                    <a:cxn ang="0">
                      <a:pos x="connsiteX1" y="connsiteY1"/>
                    </a:cxn>
                    <a:cxn ang="0">
                      <a:pos x="connsiteX2" y="connsiteY2"/>
                    </a:cxn>
                  </a:cxnLst>
                  <a:rect l="l" t="t" r="r" b="b"/>
                  <a:pathLst>
                    <a:path w="1435" h="1217">
                      <a:moveTo>
                        <a:pt x="394" y="674"/>
                      </a:moveTo>
                      <a:cubicBezTo>
                        <a:pt x="819" y="1026"/>
                        <a:pt x="1194" y="1436"/>
                        <a:pt x="1509" y="1891"/>
                      </a:cubicBezTo>
                      <a:cubicBezTo>
                        <a:pt x="1589" y="1710"/>
                        <a:pt x="1697" y="1542"/>
                        <a:pt x="1829" y="13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6" name="Freeform 5525">
                  <a:extLst>
                    <a:ext uri="{FF2B5EF4-FFF2-40B4-BE49-F238E27FC236}">
                      <a16:creationId xmlns:a16="http://schemas.microsoft.com/office/drawing/2014/main" id="{7D995BC5-B0B4-59A4-E944-6717EBBF4B8C}"/>
                    </a:ext>
                  </a:extLst>
                </p:cNvPr>
                <p:cNvSpPr/>
                <p:nvPr/>
              </p:nvSpPr>
              <p:spPr>
                <a:xfrm rot="-780000">
                  <a:off x="1905964" y="3980268"/>
                  <a:ext cx="9804" cy="7986"/>
                </a:xfrm>
                <a:custGeom>
                  <a:avLst/>
                  <a:gdLst>
                    <a:gd name="connsiteX0" fmla="*/ 4248 w 9804"/>
                    <a:gd name="connsiteY0" fmla="*/ 7923 h 7986"/>
                    <a:gd name="connsiteX1" fmla="*/ 10147 w 9804"/>
                    <a:gd name="connsiteY1" fmla="*/ 3956 h 7986"/>
                    <a:gd name="connsiteX2" fmla="*/ 10198 w 9804"/>
                    <a:gd name="connsiteY2" fmla="*/ 2961 h 7986"/>
                    <a:gd name="connsiteX3" fmla="*/ 7620 w 9804"/>
                    <a:gd name="connsiteY3" fmla="*/ 1967 h 7986"/>
                    <a:gd name="connsiteX4" fmla="*/ 4945 w 9804"/>
                    <a:gd name="connsiteY4" fmla="*/ 675 h 7986"/>
                    <a:gd name="connsiteX5" fmla="*/ 2418 w 9804"/>
                    <a:gd name="connsiteY5" fmla="*/ 1567 h 7986"/>
                    <a:gd name="connsiteX6" fmla="*/ 408 w 9804"/>
                    <a:gd name="connsiteY6" fmla="*/ 4099 h 7986"/>
                    <a:gd name="connsiteX7" fmla="*/ 434 w 9804"/>
                    <a:gd name="connsiteY7" fmla="*/ 4272 h 7986"/>
                    <a:gd name="connsiteX8" fmla="*/ 657 w 9804"/>
                    <a:gd name="connsiteY8" fmla="*/ 7273 h 7986"/>
                    <a:gd name="connsiteX9" fmla="*/ 3333 w 9804"/>
                    <a:gd name="connsiteY9" fmla="*/ 8388 h 7986"/>
                    <a:gd name="connsiteX10" fmla="*/ 3797 w 9804"/>
                    <a:gd name="connsiteY10" fmla="*/ 8662 h 7986"/>
                    <a:gd name="connsiteX11" fmla="*/ 4248 w 9804"/>
                    <a:gd name="connsiteY11" fmla="*/ 7923 h 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 h="7986">
                      <a:moveTo>
                        <a:pt x="4248" y="7923"/>
                      </a:moveTo>
                      <a:cubicBezTo>
                        <a:pt x="5079" y="5409"/>
                        <a:pt x="7506" y="3777"/>
                        <a:pt x="10147" y="3956"/>
                      </a:cubicBezTo>
                      <a:cubicBezTo>
                        <a:pt x="9947" y="3756"/>
                        <a:pt x="9975" y="3384"/>
                        <a:pt x="10198" y="2961"/>
                      </a:cubicBezTo>
                      <a:cubicBezTo>
                        <a:pt x="9283" y="2795"/>
                        <a:pt x="8409" y="2458"/>
                        <a:pt x="7620" y="1967"/>
                      </a:cubicBezTo>
                      <a:cubicBezTo>
                        <a:pt x="6764" y="1467"/>
                        <a:pt x="5869" y="1035"/>
                        <a:pt x="4945" y="675"/>
                      </a:cubicBezTo>
                      <a:cubicBezTo>
                        <a:pt x="4102" y="985"/>
                        <a:pt x="3260" y="1283"/>
                        <a:pt x="2418" y="1567"/>
                      </a:cubicBezTo>
                      <a:cubicBezTo>
                        <a:pt x="1164" y="1712"/>
                        <a:pt x="264" y="2845"/>
                        <a:pt x="408" y="4099"/>
                      </a:cubicBezTo>
                      <a:cubicBezTo>
                        <a:pt x="415" y="4157"/>
                        <a:pt x="423" y="4214"/>
                        <a:pt x="434" y="4272"/>
                      </a:cubicBezTo>
                      <a:cubicBezTo>
                        <a:pt x="509" y="5266"/>
                        <a:pt x="532" y="6279"/>
                        <a:pt x="657" y="7273"/>
                      </a:cubicBezTo>
                      <a:cubicBezTo>
                        <a:pt x="1549" y="7620"/>
                        <a:pt x="2441" y="7992"/>
                        <a:pt x="3333" y="8388"/>
                      </a:cubicBezTo>
                      <a:lnTo>
                        <a:pt x="3797" y="8662"/>
                      </a:lnTo>
                      <a:cubicBezTo>
                        <a:pt x="4017" y="8465"/>
                        <a:pt x="4173" y="8209"/>
                        <a:pt x="4248" y="792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7" name="Freeform 5526">
                  <a:extLst>
                    <a:ext uri="{FF2B5EF4-FFF2-40B4-BE49-F238E27FC236}">
                      <a16:creationId xmlns:a16="http://schemas.microsoft.com/office/drawing/2014/main" id="{72178498-4BA4-A614-E1C7-48602CC0A776}"/>
                    </a:ext>
                  </a:extLst>
                </p:cNvPr>
                <p:cNvSpPr/>
                <p:nvPr/>
              </p:nvSpPr>
              <p:spPr>
                <a:xfrm rot="-780000">
                  <a:off x="1900751" y="3967774"/>
                  <a:ext cx="1240" cy="1082"/>
                </a:xfrm>
                <a:custGeom>
                  <a:avLst/>
                  <a:gdLst>
                    <a:gd name="connsiteX0" fmla="*/ 1632 w 1240"/>
                    <a:gd name="connsiteY0" fmla="*/ 1291 h 1082"/>
                    <a:gd name="connsiteX1" fmla="*/ 392 w 1240"/>
                    <a:gd name="connsiteY1" fmla="*/ 673 h 1082"/>
                    <a:gd name="connsiteX2" fmla="*/ 424 w 1240"/>
                    <a:gd name="connsiteY2" fmla="*/ 738 h 1082"/>
                    <a:gd name="connsiteX3" fmla="*/ 1116 w 1240"/>
                    <a:gd name="connsiteY3" fmla="*/ 1756 h 1082"/>
                    <a:gd name="connsiteX4" fmla="*/ 1214 w 1240"/>
                    <a:gd name="connsiteY4" fmla="*/ 1658 h 1082"/>
                    <a:gd name="connsiteX5" fmla="*/ 1632 w 1240"/>
                    <a:gd name="connsiteY5" fmla="*/ 1291 h 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 h="1082">
                      <a:moveTo>
                        <a:pt x="1632" y="1291"/>
                      </a:moveTo>
                      <a:lnTo>
                        <a:pt x="392" y="673"/>
                      </a:lnTo>
                      <a:lnTo>
                        <a:pt x="424" y="738"/>
                      </a:lnTo>
                      <a:cubicBezTo>
                        <a:pt x="696" y="1047"/>
                        <a:pt x="929" y="1389"/>
                        <a:pt x="1116" y="1756"/>
                      </a:cubicBezTo>
                      <a:lnTo>
                        <a:pt x="1214" y="1658"/>
                      </a:lnTo>
                      <a:cubicBezTo>
                        <a:pt x="1339" y="1521"/>
                        <a:pt x="1479" y="1398"/>
                        <a:pt x="1632" y="129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8" name="Freeform 5527">
                  <a:extLst>
                    <a:ext uri="{FF2B5EF4-FFF2-40B4-BE49-F238E27FC236}">
                      <a16:creationId xmlns:a16="http://schemas.microsoft.com/office/drawing/2014/main" id="{8A4AFF32-6EEA-27B2-ACCE-F93A5FECEEB3}"/>
                    </a:ext>
                  </a:extLst>
                </p:cNvPr>
                <p:cNvSpPr/>
                <p:nvPr/>
              </p:nvSpPr>
              <p:spPr>
                <a:xfrm rot="-780000">
                  <a:off x="1922837" y="3973821"/>
                  <a:ext cx="520" cy="520"/>
                </a:xfrm>
                <a:custGeom>
                  <a:avLst/>
                  <a:gdLst>
                    <a:gd name="connsiteX0" fmla="*/ 916 w 520"/>
                    <a:gd name="connsiteY0" fmla="*/ 1195 h 520"/>
                    <a:gd name="connsiteX1" fmla="*/ 396 w 520"/>
                    <a:gd name="connsiteY1" fmla="*/ 674 h 520"/>
                    <a:gd name="connsiteX2" fmla="*/ 916 w 520"/>
                    <a:gd name="connsiteY2" fmla="*/ 1195 h 520"/>
                  </a:gdLst>
                  <a:ahLst/>
                  <a:cxnLst>
                    <a:cxn ang="0">
                      <a:pos x="connsiteX0" y="connsiteY0"/>
                    </a:cxn>
                    <a:cxn ang="0">
                      <a:pos x="connsiteX1" y="connsiteY1"/>
                    </a:cxn>
                    <a:cxn ang="0">
                      <a:pos x="connsiteX2" y="connsiteY2"/>
                    </a:cxn>
                  </a:cxnLst>
                  <a:rect l="l" t="t" r="r" b="b"/>
                  <a:pathLst>
                    <a:path w="520" h="520">
                      <a:moveTo>
                        <a:pt x="916" y="1195"/>
                      </a:moveTo>
                      <a:lnTo>
                        <a:pt x="396" y="674"/>
                      </a:lnTo>
                      <a:cubicBezTo>
                        <a:pt x="557" y="860"/>
                        <a:pt x="730" y="1034"/>
                        <a:pt x="916" y="119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29" name="Freeform 5528">
                  <a:extLst>
                    <a:ext uri="{FF2B5EF4-FFF2-40B4-BE49-F238E27FC236}">
                      <a16:creationId xmlns:a16="http://schemas.microsoft.com/office/drawing/2014/main" id="{F7BC4AEE-3969-F19A-D806-FA59F721E119}"/>
                    </a:ext>
                  </a:extLst>
                </p:cNvPr>
                <p:cNvSpPr/>
                <p:nvPr/>
              </p:nvSpPr>
              <p:spPr>
                <a:xfrm rot="-780000">
                  <a:off x="1927992" y="3981589"/>
                  <a:ext cx="2652" cy="3888"/>
                </a:xfrm>
                <a:custGeom>
                  <a:avLst/>
                  <a:gdLst>
                    <a:gd name="connsiteX0" fmla="*/ 1316 w 2652"/>
                    <a:gd name="connsiteY0" fmla="*/ 1791 h 3888"/>
                    <a:gd name="connsiteX1" fmla="*/ 1563 w 2652"/>
                    <a:gd name="connsiteY1" fmla="*/ 2980 h 3888"/>
                    <a:gd name="connsiteX2" fmla="*/ 397 w 2652"/>
                    <a:gd name="connsiteY2" fmla="*/ 4495 h 3888"/>
                    <a:gd name="connsiteX3" fmla="*/ 1140 w 2652"/>
                    <a:gd name="connsiteY3" fmla="*/ 4546 h 3888"/>
                    <a:gd name="connsiteX4" fmla="*/ 2907 w 2652"/>
                    <a:gd name="connsiteY4" fmla="*/ 2600 h 3888"/>
                    <a:gd name="connsiteX5" fmla="*/ 2900 w 2652"/>
                    <a:gd name="connsiteY5" fmla="*/ 2511 h 3888"/>
                    <a:gd name="connsiteX6" fmla="*/ 3049 w 2652"/>
                    <a:gd name="connsiteY6" fmla="*/ 847 h 3888"/>
                    <a:gd name="connsiteX7" fmla="*/ 2775 w 2652"/>
                    <a:gd name="connsiteY7" fmla="*/ 675 h 3888"/>
                    <a:gd name="connsiteX8" fmla="*/ 1316 w 2652"/>
                    <a:gd name="connsiteY8" fmla="*/ 1791 h 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 h="3888">
                      <a:moveTo>
                        <a:pt x="1316" y="1791"/>
                      </a:moveTo>
                      <a:cubicBezTo>
                        <a:pt x="1246" y="2204"/>
                        <a:pt x="1334" y="2629"/>
                        <a:pt x="1563" y="2980"/>
                      </a:cubicBezTo>
                      <a:cubicBezTo>
                        <a:pt x="2027" y="3700"/>
                        <a:pt x="1688" y="4118"/>
                        <a:pt x="397" y="4495"/>
                      </a:cubicBezTo>
                      <a:cubicBezTo>
                        <a:pt x="638" y="4565"/>
                        <a:pt x="891" y="4582"/>
                        <a:pt x="1140" y="4546"/>
                      </a:cubicBezTo>
                      <a:cubicBezTo>
                        <a:pt x="2165" y="4497"/>
                        <a:pt x="2956" y="3626"/>
                        <a:pt x="2907" y="2600"/>
                      </a:cubicBezTo>
                      <a:cubicBezTo>
                        <a:pt x="2905" y="2571"/>
                        <a:pt x="2903" y="2540"/>
                        <a:pt x="2900" y="2511"/>
                      </a:cubicBezTo>
                      <a:cubicBezTo>
                        <a:pt x="2898" y="1953"/>
                        <a:pt x="2948" y="1396"/>
                        <a:pt x="3049" y="847"/>
                      </a:cubicBezTo>
                      <a:lnTo>
                        <a:pt x="2775" y="675"/>
                      </a:lnTo>
                      <a:cubicBezTo>
                        <a:pt x="2013" y="824"/>
                        <a:pt x="1368" y="1270"/>
                        <a:pt x="1316" y="179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0" name="Freeform 5529">
                  <a:extLst>
                    <a:ext uri="{FF2B5EF4-FFF2-40B4-BE49-F238E27FC236}">
                      <a16:creationId xmlns:a16="http://schemas.microsoft.com/office/drawing/2014/main" id="{BFF4B217-E4E8-CF14-02E7-81D925D03FF9}"/>
                    </a:ext>
                  </a:extLst>
                </p:cNvPr>
                <p:cNvSpPr/>
                <p:nvPr/>
              </p:nvSpPr>
              <p:spPr>
                <a:xfrm rot="-780000">
                  <a:off x="1851238" y="3917435"/>
                  <a:ext cx="24690" cy="43092"/>
                </a:xfrm>
                <a:custGeom>
                  <a:avLst/>
                  <a:gdLst>
                    <a:gd name="connsiteX0" fmla="*/ 11248 w 24690"/>
                    <a:gd name="connsiteY0" fmla="*/ 31946 h 43092"/>
                    <a:gd name="connsiteX1" fmla="*/ 12464 w 24690"/>
                    <a:gd name="connsiteY1" fmla="*/ 30014 h 43092"/>
                    <a:gd name="connsiteX2" fmla="*/ 12464 w 24690"/>
                    <a:gd name="connsiteY2" fmla="*/ 29517 h 43092"/>
                    <a:gd name="connsiteX3" fmla="*/ 15066 w 24690"/>
                    <a:gd name="connsiteY3" fmla="*/ 25748 h 43092"/>
                    <a:gd name="connsiteX4" fmla="*/ 17272 w 24690"/>
                    <a:gd name="connsiteY4" fmla="*/ 24610 h 43092"/>
                    <a:gd name="connsiteX5" fmla="*/ 17272 w 24690"/>
                    <a:gd name="connsiteY5" fmla="*/ 24485 h 43092"/>
                    <a:gd name="connsiteX6" fmla="*/ 17444 w 24690"/>
                    <a:gd name="connsiteY6" fmla="*/ 24536 h 43092"/>
                    <a:gd name="connsiteX7" fmla="*/ 23412 w 24690"/>
                    <a:gd name="connsiteY7" fmla="*/ 20740 h 43092"/>
                    <a:gd name="connsiteX8" fmla="*/ 20388 w 24690"/>
                    <a:gd name="connsiteY8" fmla="*/ 19574 h 43092"/>
                    <a:gd name="connsiteX9" fmla="*/ 17807 w 24690"/>
                    <a:gd name="connsiteY9" fmla="*/ 20585 h 43092"/>
                    <a:gd name="connsiteX10" fmla="*/ 17695 w 24690"/>
                    <a:gd name="connsiteY10" fmla="*/ 20926 h 43092"/>
                    <a:gd name="connsiteX11" fmla="*/ 17838 w 24690"/>
                    <a:gd name="connsiteY11" fmla="*/ 20791 h 43092"/>
                    <a:gd name="connsiteX12" fmla="*/ 18136 w 24690"/>
                    <a:gd name="connsiteY12" fmla="*/ 22278 h 43092"/>
                    <a:gd name="connsiteX13" fmla="*/ 16970 w 24690"/>
                    <a:gd name="connsiteY13" fmla="*/ 22998 h 43092"/>
                    <a:gd name="connsiteX14" fmla="*/ 16910 w 24690"/>
                    <a:gd name="connsiteY14" fmla="*/ 22784 h 43092"/>
                    <a:gd name="connsiteX15" fmla="*/ 16445 w 24690"/>
                    <a:gd name="connsiteY15" fmla="*/ 23876 h 43092"/>
                    <a:gd name="connsiteX16" fmla="*/ 14282 w 24690"/>
                    <a:gd name="connsiteY16" fmla="*/ 25054 h 43092"/>
                    <a:gd name="connsiteX17" fmla="*/ 13867 w 24690"/>
                    <a:gd name="connsiteY17" fmla="*/ 24870 h 43092"/>
                    <a:gd name="connsiteX18" fmla="*/ 12307 w 24690"/>
                    <a:gd name="connsiteY18" fmla="*/ 24150 h 43092"/>
                    <a:gd name="connsiteX19" fmla="*/ 8126 w 24690"/>
                    <a:gd name="connsiteY19" fmla="*/ 22886 h 43092"/>
                    <a:gd name="connsiteX20" fmla="*/ 5897 w 24690"/>
                    <a:gd name="connsiteY20" fmla="*/ 21372 h 43092"/>
                    <a:gd name="connsiteX21" fmla="*/ 6988 w 24690"/>
                    <a:gd name="connsiteY21" fmla="*/ 19049 h 43092"/>
                    <a:gd name="connsiteX22" fmla="*/ 8154 w 24690"/>
                    <a:gd name="connsiteY22" fmla="*/ 14658 h 43092"/>
                    <a:gd name="connsiteX23" fmla="*/ 9743 w 24690"/>
                    <a:gd name="connsiteY23" fmla="*/ 12748 h 43092"/>
                    <a:gd name="connsiteX24" fmla="*/ 12372 w 24690"/>
                    <a:gd name="connsiteY24" fmla="*/ 12971 h 43092"/>
                    <a:gd name="connsiteX25" fmla="*/ 12223 w 24690"/>
                    <a:gd name="connsiteY25" fmla="*/ 11336 h 43092"/>
                    <a:gd name="connsiteX26" fmla="*/ 14406 w 24690"/>
                    <a:gd name="connsiteY26" fmla="*/ 11062 h 43092"/>
                    <a:gd name="connsiteX27" fmla="*/ 16292 w 24690"/>
                    <a:gd name="connsiteY27" fmla="*/ 10021 h 43092"/>
                    <a:gd name="connsiteX28" fmla="*/ 17778 w 24690"/>
                    <a:gd name="connsiteY28" fmla="*/ 9180 h 43092"/>
                    <a:gd name="connsiteX29" fmla="*/ 19984 w 24690"/>
                    <a:gd name="connsiteY29" fmla="*/ 8715 h 43092"/>
                    <a:gd name="connsiteX30" fmla="*/ 20779 w 24690"/>
                    <a:gd name="connsiteY30" fmla="*/ 8516 h 43092"/>
                    <a:gd name="connsiteX31" fmla="*/ 21127 w 24690"/>
                    <a:gd name="connsiteY31" fmla="*/ 8051 h 43092"/>
                    <a:gd name="connsiteX32" fmla="*/ 22316 w 24690"/>
                    <a:gd name="connsiteY32" fmla="*/ 6313 h 43092"/>
                    <a:gd name="connsiteX33" fmla="*/ 23408 w 24690"/>
                    <a:gd name="connsiteY33" fmla="*/ 6439 h 43092"/>
                    <a:gd name="connsiteX34" fmla="*/ 24648 w 24690"/>
                    <a:gd name="connsiteY34" fmla="*/ 5510 h 43092"/>
                    <a:gd name="connsiteX35" fmla="*/ 24968 w 24690"/>
                    <a:gd name="connsiteY35" fmla="*/ 4543 h 43092"/>
                    <a:gd name="connsiteX36" fmla="*/ 25066 w 24690"/>
                    <a:gd name="connsiteY36" fmla="*/ 4394 h 43092"/>
                    <a:gd name="connsiteX37" fmla="*/ 25015 w 24690"/>
                    <a:gd name="connsiteY37" fmla="*/ 3674 h 43092"/>
                    <a:gd name="connsiteX38" fmla="*/ 21917 w 24690"/>
                    <a:gd name="connsiteY38" fmla="*/ 1816 h 43092"/>
                    <a:gd name="connsiteX39" fmla="*/ 15744 w 24690"/>
                    <a:gd name="connsiteY39" fmla="*/ 975 h 43092"/>
                    <a:gd name="connsiteX40" fmla="*/ 11828 w 24690"/>
                    <a:gd name="connsiteY40" fmla="*/ 1570 h 43092"/>
                    <a:gd name="connsiteX41" fmla="*/ 7183 w 24690"/>
                    <a:gd name="connsiteY41" fmla="*/ 8511 h 43092"/>
                    <a:gd name="connsiteX42" fmla="*/ 6761 w 24690"/>
                    <a:gd name="connsiteY42" fmla="*/ 10620 h 43092"/>
                    <a:gd name="connsiteX43" fmla="*/ 4503 w 24690"/>
                    <a:gd name="connsiteY43" fmla="*/ 14909 h 43092"/>
                    <a:gd name="connsiteX44" fmla="*/ 2181 w 24690"/>
                    <a:gd name="connsiteY44" fmla="*/ 16224 h 43092"/>
                    <a:gd name="connsiteX45" fmla="*/ 1117 w 24690"/>
                    <a:gd name="connsiteY45" fmla="*/ 20289 h 43092"/>
                    <a:gd name="connsiteX46" fmla="*/ 7959 w 24690"/>
                    <a:gd name="connsiteY46" fmla="*/ 30046 h 43092"/>
                    <a:gd name="connsiteX47" fmla="*/ 6566 w 24690"/>
                    <a:gd name="connsiteY47" fmla="*/ 35450 h 43092"/>
                    <a:gd name="connsiteX48" fmla="*/ 5172 w 24690"/>
                    <a:gd name="connsiteY48" fmla="*/ 38079 h 43092"/>
                    <a:gd name="connsiteX49" fmla="*/ 4503 w 24690"/>
                    <a:gd name="connsiteY49" fmla="*/ 40732 h 43092"/>
                    <a:gd name="connsiteX50" fmla="*/ 6315 w 24690"/>
                    <a:gd name="connsiteY50" fmla="*/ 43706 h 43092"/>
                    <a:gd name="connsiteX51" fmla="*/ 6984 w 24690"/>
                    <a:gd name="connsiteY51" fmla="*/ 43757 h 43092"/>
                    <a:gd name="connsiteX52" fmla="*/ 6612 w 24690"/>
                    <a:gd name="connsiteY52" fmla="*/ 43162 h 43092"/>
                    <a:gd name="connsiteX53" fmla="*/ 7601 w 24690"/>
                    <a:gd name="connsiteY53" fmla="*/ 43162 h 43092"/>
                    <a:gd name="connsiteX54" fmla="*/ 8145 w 24690"/>
                    <a:gd name="connsiteY54" fmla="*/ 43437 h 43092"/>
                    <a:gd name="connsiteX55" fmla="*/ 9682 w 24690"/>
                    <a:gd name="connsiteY55" fmla="*/ 42447 h 43092"/>
                    <a:gd name="connsiteX56" fmla="*/ 8962 w 24690"/>
                    <a:gd name="connsiteY56" fmla="*/ 39966 h 43092"/>
                    <a:gd name="connsiteX57" fmla="*/ 10574 w 24690"/>
                    <a:gd name="connsiteY57" fmla="*/ 34757 h 43092"/>
                    <a:gd name="connsiteX58" fmla="*/ 11889 w 24690"/>
                    <a:gd name="connsiteY58" fmla="*/ 33364 h 43092"/>
                    <a:gd name="connsiteX59" fmla="*/ 11889 w 24690"/>
                    <a:gd name="connsiteY59" fmla="*/ 33340 h 43092"/>
                    <a:gd name="connsiteX60" fmla="*/ 11248 w 24690"/>
                    <a:gd name="connsiteY60" fmla="*/ 31946 h 43092"/>
                    <a:gd name="connsiteX61" fmla="*/ 10974 w 24690"/>
                    <a:gd name="connsiteY61" fmla="*/ 7944 h 43092"/>
                    <a:gd name="connsiteX62" fmla="*/ 14197 w 24690"/>
                    <a:gd name="connsiteY62" fmla="*/ 6578 h 43092"/>
                    <a:gd name="connsiteX63" fmla="*/ 14346 w 24690"/>
                    <a:gd name="connsiteY63" fmla="*/ 6555 h 43092"/>
                    <a:gd name="connsiteX64" fmla="*/ 16775 w 24690"/>
                    <a:gd name="connsiteY64" fmla="*/ 7201 h 43092"/>
                    <a:gd name="connsiteX65" fmla="*/ 14123 w 24690"/>
                    <a:gd name="connsiteY65" fmla="*/ 8836 h 43092"/>
                    <a:gd name="connsiteX66" fmla="*/ 11048 w 24690"/>
                    <a:gd name="connsiteY66" fmla="*/ 8836 h 43092"/>
                    <a:gd name="connsiteX67" fmla="*/ 10974 w 24690"/>
                    <a:gd name="connsiteY67" fmla="*/ 7944 h 4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4690" h="43092">
                      <a:moveTo>
                        <a:pt x="11248" y="31946"/>
                      </a:moveTo>
                      <a:cubicBezTo>
                        <a:pt x="11025" y="30683"/>
                        <a:pt x="11596" y="29986"/>
                        <a:pt x="12464" y="30014"/>
                      </a:cubicBezTo>
                      <a:lnTo>
                        <a:pt x="12464" y="29517"/>
                      </a:lnTo>
                      <a:cubicBezTo>
                        <a:pt x="12540" y="27867"/>
                        <a:pt x="13550" y="26404"/>
                        <a:pt x="15066" y="25748"/>
                      </a:cubicBezTo>
                      <a:cubicBezTo>
                        <a:pt x="15809" y="25400"/>
                        <a:pt x="16529" y="25005"/>
                        <a:pt x="17272" y="24610"/>
                      </a:cubicBezTo>
                      <a:lnTo>
                        <a:pt x="17272" y="24485"/>
                      </a:lnTo>
                      <a:lnTo>
                        <a:pt x="17444" y="24536"/>
                      </a:lnTo>
                      <a:cubicBezTo>
                        <a:pt x="19516" y="23406"/>
                        <a:pt x="21510" y="22137"/>
                        <a:pt x="23412" y="20740"/>
                      </a:cubicBezTo>
                      <a:cubicBezTo>
                        <a:pt x="22423" y="20275"/>
                        <a:pt x="21406" y="19945"/>
                        <a:pt x="20388" y="19574"/>
                      </a:cubicBezTo>
                      <a:cubicBezTo>
                        <a:pt x="19397" y="19140"/>
                        <a:pt x="18241" y="19593"/>
                        <a:pt x="17807" y="20585"/>
                      </a:cubicBezTo>
                      <a:cubicBezTo>
                        <a:pt x="17759" y="20695"/>
                        <a:pt x="17722" y="20809"/>
                        <a:pt x="17695" y="20926"/>
                      </a:cubicBezTo>
                      <a:lnTo>
                        <a:pt x="17838" y="20791"/>
                      </a:lnTo>
                      <a:lnTo>
                        <a:pt x="18136" y="22278"/>
                      </a:lnTo>
                      <a:cubicBezTo>
                        <a:pt x="17541" y="22649"/>
                        <a:pt x="17095" y="23119"/>
                        <a:pt x="16970" y="22998"/>
                      </a:cubicBezTo>
                      <a:lnTo>
                        <a:pt x="16910" y="22784"/>
                      </a:lnTo>
                      <a:cubicBezTo>
                        <a:pt x="16738" y="23156"/>
                        <a:pt x="16612" y="23528"/>
                        <a:pt x="16445" y="23876"/>
                      </a:cubicBezTo>
                      <a:cubicBezTo>
                        <a:pt x="16173" y="24799"/>
                        <a:pt x="15204" y="25327"/>
                        <a:pt x="14282" y="25054"/>
                      </a:cubicBezTo>
                      <a:cubicBezTo>
                        <a:pt x="14136" y="25011"/>
                        <a:pt x="13997" y="24949"/>
                        <a:pt x="13867" y="24870"/>
                      </a:cubicBezTo>
                      <a:cubicBezTo>
                        <a:pt x="13323" y="24686"/>
                        <a:pt x="12800" y="24445"/>
                        <a:pt x="12307" y="24150"/>
                      </a:cubicBezTo>
                      <a:cubicBezTo>
                        <a:pt x="11104" y="23253"/>
                        <a:pt x="9625" y="22806"/>
                        <a:pt x="8126" y="22886"/>
                      </a:cubicBezTo>
                      <a:cubicBezTo>
                        <a:pt x="7182" y="22773"/>
                        <a:pt x="6351" y="22208"/>
                        <a:pt x="5897" y="21372"/>
                      </a:cubicBezTo>
                      <a:cubicBezTo>
                        <a:pt x="5674" y="20828"/>
                        <a:pt x="6361" y="19588"/>
                        <a:pt x="6988" y="19049"/>
                      </a:cubicBezTo>
                      <a:cubicBezTo>
                        <a:pt x="8316" y="18011"/>
                        <a:pt x="8792" y="16218"/>
                        <a:pt x="8154" y="14658"/>
                      </a:cubicBezTo>
                      <a:cubicBezTo>
                        <a:pt x="7690" y="12874"/>
                        <a:pt x="7880" y="12799"/>
                        <a:pt x="9743" y="12748"/>
                      </a:cubicBezTo>
                      <a:cubicBezTo>
                        <a:pt x="10625" y="12720"/>
                        <a:pt x="11507" y="12795"/>
                        <a:pt x="12372" y="12971"/>
                      </a:cubicBezTo>
                      <a:cubicBezTo>
                        <a:pt x="12297" y="12451"/>
                        <a:pt x="12297" y="11880"/>
                        <a:pt x="12223" y="11336"/>
                      </a:cubicBezTo>
                      <a:cubicBezTo>
                        <a:pt x="12958" y="11320"/>
                        <a:pt x="13690" y="11228"/>
                        <a:pt x="14406" y="11062"/>
                      </a:cubicBezTo>
                      <a:cubicBezTo>
                        <a:pt x="15128" y="10920"/>
                        <a:pt x="15787" y="10556"/>
                        <a:pt x="16292" y="10021"/>
                      </a:cubicBezTo>
                      <a:cubicBezTo>
                        <a:pt x="16756" y="8804"/>
                        <a:pt x="17221" y="9329"/>
                        <a:pt x="17778" y="9180"/>
                      </a:cubicBezTo>
                      <a:cubicBezTo>
                        <a:pt x="18526" y="9094"/>
                        <a:pt x="19265" y="8938"/>
                        <a:pt x="19984" y="8715"/>
                      </a:cubicBezTo>
                      <a:lnTo>
                        <a:pt x="20779" y="8516"/>
                      </a:lnTo>
                      <a:lnTo>
                        <a:pt x="21127" y="8051"/>
                      </a:lnTo>
                      <a:cubicBezTo>
                        <a:pt x="21199" y="7306"/>
                        <a:pt x="21648" y="6650"/>
                        <a:pt x="22316" y="6313"/>
                      </a:cubicBezTo>
                      <a:cubicBezTo>
                        <a:pt x="22683" y="6224"/>
                        <a:pt x="23070" y="6269"/>
                        <a:pt x="23408" y="6439"/>
                      </a:cubicBezTo>
                      <a:cubicBezTo>
                        <a:pt x="23878" y="6213"/>
                        <a:pt x="24299" y="5897"/>
                        <a:pt x="24648" y="5510"/>
                      </a:cubicBezTo>
                      <a:cubicBezTo>
                        <a:pt x="24728" y="5179"/>
                        <a:pt x="24836" y="4856"/>
                        <a:pt x="24968" y="4543"/>
                      </a:cubicBezTo>
                      <a:lnTo>
                        <a:pt x="25066" y="4394"/>
                      </a:lnTo>
                      <a:cubicBezTo>
                        <a:pt x="25084" y="4153"/>
                        <a:pt x="25067" y="3910"/>
                        <a:pt x="25015" y="3674"/>
                      </a:cubicBezTo>
                      <a:cubicBezTo>
                        <a:pt x="24620" y="2113"/>
                        <a:pt x="23278" y="1816"/>
                        <a:pt x="21917" y="1816"/>
                      </a:cubicBezTo>
                      <a:cubicBezTo>
                        <a:pt x="19824" y="1945"/>
                        <a:pt x="17726" y="1659"/>
                        <a:pt x="15744" y="975"/>
                      </a:cubicBezTo>
                      <a:cubicBezTo>
                        <a:pt x="14433" y="403"/>
                        <a:pt x="12910" y="634"/>
                        <a:pt x="11828" y="1570"/>
                      </a:cubicBezTo>
                      <a:cubicBezTo>
                        <a:pt x="10045" y="4223"/>
                        <a:pt x="8577" y="6332"/>
                        <a:pt x="7183" y="8511"/>
                      </a:cubicBezTo>
                      <a:cubicBezTo>
                        <a:pt x="6801" y="9143"/>
                        <a:pt x="6651" y="9890"/>
                        <a:pt x="6761" y="10620"/>
                      </a:cubicBezTo>
                      <a:cubicBezTo>
                        <a:pt x="7225" y="12753"/>
                        <a:pt x="5920" y="13873"/>
                        <a:pt x="4503" y="14909"/>
                      </a:cubicBezTo>
                      <a:cubicBezTo>
                        <a:pt x="3757" y="15395"/>
                        <a:pt x="2981" y="15834"/>
                        <a:pt x="2181" y="16224"/>
                      </a:cubicBezTo>
                      <a:cubicBezTo>
                        <a:pt x="221" y="17241"/>
                        <a:pt x="-141" y="18547"/>
                        <a:pt x="1117" y="20289"/>
                      </a:cubicBezTo>
                      <a:lnTo>
                        <a:pt x="7959" y="30046"/>
                      </a:lnTo>
                      <a:cubicBezTo>
                        <a:pt x="9645" y="32453"/>
                        <a:pt x="9222" y="34228"/>
                        <a:pt x="6566" y="35450"/>
                      </a:cubicBezTo>
                      <a:cubicBezTo>
                        <a:pt x="5377" y="36021"/>
                        <a:pt x="4680" y="36542"/>
                        <a:pt x="5172" y="38079"/>
                      </a:cubicBezTo>
                      <a:cubicBezTo>
                        <a:pt x="5395" y="38823"/>
                        <a:pt x="4852" y="39892"/>
                        <a:pt x="4503" y="40732"/>
                      </a:cubicBezTo>
                      <a:cubicBezTo>
                        <a:pt x="3574" y="42991"/>
                        <a:pt x="3909" y="43557"/>
                        <a:pt x="6315" y="43706"/>
                      </a:cubicBezTo>
                      <a:lnTo>
                        <a:pt x="6984" y="43757"/>
                      </a:lnTo>
                      <a:cubicBezTo>
                        <a:pt x="6737" y="43534"/>
                        <a:pt x="6519" y="43186"/>
                        <a:pt x="6612" y="43162"/>
                      </a:cubicBezTo>
                      <a:cubicBezTo>
                        <a:pt x="6930" y="43038"/>
                        <a:pt x="7283" y="43038"/>
                        <a:pt x="7601" y="43162"/>
                      </a:cubicBezTo>
                      <a:lnTo>
                        <a:pt x="8145" y="43437"/>
                      </a:lnTo>
                      <a:cubicBezTo>
                        <a:pt x="8814" y="43190"/>
                        <a:pt x="9483" y="42893"/>
                        <a:pt x="9682" y="42447"/>
                      </a:cubicBezTo>
                      <a:cubicBezTo>
                        <a:pt x="9838" y="41553"/>
                        <a:pt x="9572" y="40638"/>
                        <a:pt x="8962" y="39966"/>
                      </a:cubicBezTo>
                      <a:cubicBezTo>
                        <a:pt x="6807" y="37410"/>
                        <a:pt x="7276" y="35784"/>
                        <a:pt x="10574" y="34757"/>
                      </a:cubicBezTo>
                      <a:cubicBezTo>
                        <a:pt x="11192" y="34504"/>
                        <a:pt x="11671" y="33996"/>
                        <a:pt x="11889" y="33364"/>
                      </a:cubicBezTo>
                      <a:lnTo>
                        <a:pt x="11889" y="33340"/>
                      </a:lnTo>
                      <a:cubicBezTo>
                        <a:pt x="11577" y="32927"/>
                        <a:pt x="11358" y="32452"/>
                        <a:pt x="11248" y="31946"/>
                      </a:cubicBezTo>
                      <a:close/>
                      <a:moveTo>
                        <a:pt x="10974" y="7944"/>
                      </a:moveTo>
                      <a:cubicBezTo>
                        <a:pt x="11849" y="7117"/>
                        <a:pt x="12993" y="6632"/>
                        <a:pt x="14197" y="6578"/>
                      </a:cubicBezTo>
                      <a:lnTo>
                        <a:pt x="14346" y="6555"/>
                      </a:lnTo>
                      <a:cubicBezTo>
                        <a:pt x="15609" y="6383"/>
                        <a:pt x="16798" y="6481"/>
                        <a:pt x="16775" y="7201"/>
                      </a:cubicBezTo>
                      <a:cubicBezTo>
                        <a:pt x="16752" y="7921"/>
                        <a:pt x="15535" y="8265"/>
                        <a:pt x="14123" y="8836"/>
                      </a:cubicBezTo>
                      <a:cubicBezTo>
                        <a:pt x="13100" y="8923"/>
                        <a:pt x="12071" y="8923"/>
                        <a:pt x="11048" y="8836"/>
                      </a:cubicBezTo>
                      <a:cubicBezTo>
                        <a:pt x="10751" y="8813"/>
                        <a:pt x="10751" y="8293"/>
                        <a:pt x="10974" y="794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1" name="Freeform 5530">
                  <a:extLst>
                    <a:ext uri="{FF2B5EF4-FFF2-40B4-BE49-F238E27FC236}">
                      <a16:creationId xmlns:a16="http://schemas.microsoft.com/office/drawing/2014/main" id="{C0476C5D-71BF-9B61-1527-7179F0E29D73}"/>
                    </a:ext>
                  </a:extLst>
                </p:cNvPr>
                <p:cNvSpPr/>
                <p:nvPr/>
              </p:nvSpPr>
              <p:spPr>
                <a:xfrm rot="-780000">
                  <a:off x="1869709" y="3949973"/>
                  <a:ext cx="8236" cy="6126"/>
                </a:xfrm>
                <a:custGeom>
                  <a:avLst/>
                  <a:gdLst>
                    <a:gd name="connsiteX0" fmla="*/ 1386 w 8236"/>
                    <a:gd name="connsiteY0" fmla="*/ 4341 h 6126"/>
                    <a:gd name="connsiteX1" fmla="*/ 6674 w 8236"/>
                    <a:gd name="connsiteY1" fmla="*/ 6474 h 6126"/>
                    <a:gd name="connsiteX2" fmla="*/ 8377 w 8236"/>
                    <a:gd name="connsiteY2" fmla="*/ 5108 h 6126"/>
                    <a:gd name="connsiteX3" fmla="*/ 8623 w 8236"/>
                    <a:gd name="connsiteY3" fmla="*/ 4587 h 6126"/>
                    <a:gd name="connsiteX4" fmla="*/ 2450 w 8236"/>
                    <a:gd name="connsiteY4" fmla="*/ 670 h 6126"/>
                    <a:gd name="connsiteX5" fmla="*/ 1386 w 8236"/>
                    <a:gd name="connsiteY5" fmla="*/ 4341 h 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6" h="6126">
                      <a:moveTo>
                        <a:pt x="1386" y="4341"/>
                      </a:moveTo>
                      <a:cubicBezTo>
                        <a:pt x="2258" y="6391"/>
                        <a:pt x="4625" y="7346"/>
                        <a:pt x="6674" y="6474"/>
                      </a:cubicBezTo>
                      <a:cubicBezTo>
                        <a:pt x="7357" y="6184"/>
                        <a:pt x="7946" y="5711"/>
                        <a:pt x="8377" y="5108"/>
                      </a:cubicBezTo>
                      <a:cubicBezTo>
                        <a:pt x="8493" y="4952"/>
                        <a:pt x="8576" y="4775"/>
                        <a:pt x="8623" y="4587"/>
                      </a:cubicBezTo>
                      <a:cubicBezTo>
                        <a:pt x="6565" y="3249"/>
                        <a:pt x="4508" y="1934"/>
                        <a:pt x="2450" y="670"/>
                      </a:cubicBezTo>
                      <a:cubicBezTo>
                        <a:pt x="-105" y="1660"/>
                        <a:pt x="-77" y="1786"/>
                        <a:pt x="1386" y="434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2" name="Freeform 5531">
                  <a:extLst>
                    <a:ext uri="{FF2B5EF4-FFF2-40B4-BE49-F238E27FC236}">
                      <a16:creationId xmlns:a16="http://schemas.microsoft.com/office/drawing/2014/main" id="{6D1C8A14-6B11-89C1-811D-A132F7FDB5E1}"/>
                    </a:ext>
                  </a:extLst>
                </p:cNvPr>
                <p:cNvSpPr/>
                <p:nvPr/>
              </p:nvSpPr>
              <p:spPr>
                <a:xfrm rot="-780000">
                  <a:off x="1862289" y="3960509"/>
                  <a:ext cx="1553" cy="708"/>
                </a:xfrm>
                <a:custGeom>
                  <a:avLst/>
                  <a:gdLst>
                    <a:gd name="connsiteX0" fmla="*/ 401 w 1553"/>
                    <a:gd name="connsiteY0" fmla="*/ 769 h 708"/>
                    <a:gd name="connsiteX1" fmla="*/ 772 w 1553"/>
                    <a:gd name="connsiteY1" fmla="*/ 1364 h 708"/>
                    <a:gd name="connsiteX2" fmla="*/ 1195 w 1553"/>
                    <a:gd name="connsiteY2" fmla="*/ 1312 h 708"/>
                    <a:gd name="connsiteX3" fmla="*/ 1938 w 1553"/>
                    <a:gd name="connsiteY3" fmla="*/ 1038 h 708"/>
                    <a:gd name="connsiteX4" fmla="*/ 1395 w 1553"/>
                    <a:gd name="connsiteY4" fmla="*/ 764 h 708"/>
                    <a:gd name="connsiteX5" fmla="*/ 401 w 1553"/>
                    <a:gd name="connsiteY5" fmla="*/ 769 h 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3" h="708">
                      <a:moveTo>
                        <a:pt x="401" y="769"/>
                      </a:moveTo>
                      <a:cubicBezTo>
                        <a:pt x="326" y="792"/>
                        <a:pt x="526" y="1141"/>
                        <a:pt x="772" y="1364"/>
                      </a:cubicBezTo>
                      <a:cubicBezTo>
                        <a:pt x="915" y="1398"/>
                        <a:pt x="1065" y="1380"/>
                        <a:pt x="1195" y="1312"/>
                      </a:cubicBezTo>
                      <a:lnTo>
                        <a:pt x="1938" y="1038"/>
                      </a:lnTo>
                      <a:lnTo>
                        <a:pt x="1395" y="764"/>
                      </a:lnTo>
                      <a:cubicBezTo>
                        <a:pt x="1075" y="640"/>
                        <a:pt x="720" y="642"/>
                        <a:pt x="401" y="76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3" name="Freeform 5532">
                  <a:extLst>
                    <a:ext uri="{FF2B5EF4-FFF2-40B4-BE49-F238E27FC236}">
                      <a16:creationId xmlns:a16="http://schemas.microsoft.com/office/drawing/2014/main" id="{D8DD5553-1E4D-CB8D-D70E-BC6E394FA1F8}"/>
                    </a:ext>
                  </a:extLst>
                </p:cNvPr>
                <p:cNvSpPr/>
                <p:nvPr/>
              </p:nvSpPr>
              <p:spPr>
                <a:xfrm rot="-780000">
                  <a:off x="1864202" y="3946706"/>
                  <a:ext cx="1585" cy="3327"/>
                </a:xfrm>
                <a:custGeom>
                  <a:avLst/>
                  <a:gdLst>
                    <a:gd name="connsiteX0" fmla="*/ 1971 w 1585"/>
                    <a:gd name="connsiteY0" fmla="*/ 2009 h 3327"/>
                    <a:gd name="connsiteX1" fmla="*/ 1651 w 1585"/>
                    <a:gd name="connsiteY1" fmla="*/ 670 h 3327"/>
                    <a:gd name="connsiteX2" fmla="*/ 434 w 1585"/>
                    <a:gd name="connsiteY2" fmla="*/ 2603 h 3327"/>
                    <a:gd name="connsiteX3" fmla="*/ 1005 w 1585"/>
                    <a:gd name="connsiteY3" fmla="*/ 3997 h 3327"/>
                    <a:gd name="connsiteX4" fmla="*/ 1971 w 1585"/>
                    <a:gd name="connsiteY4" fmla="*/ 2009 h 3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 h="3327">
                      <a:moveTo>
                        <a:pt x="1971" y="2009"/>
                      </a:moveTo>
                      <a:cubicBezTo>
                        <a:pt x="1786" y="1585"/>
                        <a:pt x="1678" y="1132"/>
                        <a:pt x="1651" y="670"/>
                      </a:cubicBezTo>
                      <a:cubicBezTo>
                        <a:pt x="782" y="647"/>
                        <a:pt x="211" y="1340"/>
                        <a:pt x="434" y="2603"/>
                      </a:cubicBezTo>
                      <a:cubicBezTo>
                        <a:pt x="523" y="3103"/>
                        <a:pt x="718" y="3578"/>
                        <a:pt x="1005" y="3997"/>
                      </a:cubicBezTo>
                      <a:cubicBezTo>
                        <a:pt x="1204" y="3281"/>
                        <a:pt x="1531" y="2607"/>
                        <a:pt x="1971" y="200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4" name="Freeform 5533">
                  <a:extLst>
                    <a:ext uri="{FF2B5EF4-FFF2-40B4-BE49-F238E27FC236}">
                      <a16:creationId xmlns:a16="http://schemas.microsoft.com/office/drawing/2014/main" id="{2422264C-9CF8-13F8-86D4-486A7570DDB3}"/>
                    </a:ext>
                  </a:extLst>
                </p:cNvPr>
                <p:cNvSpPr/>
                <p:nvPr/>
              </p:nvSpPr>
              <p:spPr>
                <a:xfrm rot="-780000">
                  <a:off x="1868322" y="3921318"/>
                  <a:ext cx="2280" cy="1763"/>
                </a:xfrm>
                <a:custGeom>
                  <a:avLst/>
                  <a:gdLst>
                    <a:gd name="connsiteX0" fmla="*/ 386 w 2280"/>
                    <a:gd name="connsiteY0" fmla="*/ 2429 h 1763"/>
                    <a:gd name="connsiteX1" fmla="*/ 2271 w 2280"/>
                    <a:gd name="connsiteY1" fmla="*/ 1035 h 1763"/>
                    <a:gd name="connsiteX2" fmla="*/ 2666 w 2280"/>
                    <a:gd name="connsiteY2" fmla="*/ 836 h 1763"/>
                    <a:gd name="connsiteX3" fmla="*/ 1575 w 2280"/>
                    <a:gd name="connsiteY3" fmla="*/ 710 h 1763"/>
                    <a:gd name="connsiteX4" fmla="*/ 386 w 2280"/>
                    <a:gd name="connsiteY4" fmla="*/ 2429 h 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0" h="1763">
                      <a:moveTo>
                        <a:pt x="386" y="2429"/>
                      </a:moveTo>
                      <a:cubicBezTo>
                        <a:pt x="891" y="1817"/>
                        <a:pt x="1538" y="1338"/>
                        <a:pt x="2271" y="1035"/>
                      </a:cubicBezTo>
                      <a:lnTo>
                        <a:pt x="2666" y="836"/>
                      </a:lnTo>
                      <a:cubicBezTo>
                        <a:pt x="2329" y="666"/>
                        <a:pt x="1942" y="621"/>
                        <a:pt x="1575" y="710"/>
                      </a:cubicBezTo>
                      <a:cubicBezTo>
                        <a:pt x="912" y="1043"/>
                        <a:pt x="463" y="1691"/>
                        <a:pt x="386" y="24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5" name="Freeform 5534">
                  <a:extLst>
                    <a:ext uri="{FF2B5EF4-FFF2-40B4-BE49-F238E27FC236}">
                      <a16:creationId xmlns:a16="http://schemas.microsoft.com/office/drawing/2014/main" id="{B2C11035-655E-FA5C-312D-B0008514EEE9}"/>
                    </a:ext>
                  </a:extLst>
                </p:cNvPr>
                <p:cNvSpPr/>
                <p:nvPr/>
              </p:nvSpPr>
              <p:spPr>
                <a:xfrm rot="-780000">
                  <a:off x="1868532" y="3940167"/>
                  <a:ext cx="176" cy="120"/>
                </a:xfrm>
                <a:custGeom>
                  <a:avLst/>
                  <a:gdLst>
                    <a:gd name="connsiteX0" fmla="*/ 386 w 176"/>
                    <a:gd name="connsiteY0" fmla="*/ 790 h 120"/>
                    <a:gd name="connsiteX1" fmla="*/ 562 w 176"/>
                    <a:gd name="connsiteY1" fmla="*/ 697 h 120"/>
                    <a:gd name="connsiteX2" fmla="*/ 404 w 176"/>
                    <a:gd name="connsiteY2" fmla="*/ 669 h 120"/>
                  </a:gdLst>
                  <a:ahLst/>
                  <a:cxnLst>
                    <a:cxn ang="0">
                      <a:pos x="connsiteX0" y="connsiteY0"/>
                    </a:cxn>
                    <a:cxn ang="0">
                      <a:pos x="connsiteX1" y="connsiteY1"/>
                    </a:cxn>
                    <a:cxn ang="0">
                      <a:pos x="connsiteX2" y="connsiteY2"/>
                    </a:cxn>
                  </a:cxnLst>
                  <a:rect l="l" t="t" r="r" b="b"/>
                  <a:pathLst>
                    <a:path w="176" h="120">
                      <a:moveTo>
                        <a:pt x="386" y="790"/>
                      </a:moveTo>
                      <a:lnTo>
                        <a:pt x="562" y="697"/>
                      </a:lnTo>
                      <a:lnTo>
                        <a:pt x="404" y="66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6" name="Freeform 5535">
                  <a:extLst>
                    <a:ext uri="{FF2B5EF4-FFF2-40B4-BE49-F238E27FC236}">
                      <a16:creationId xmlns:a16="http://schemas.microsoft.com/office/drawing/2014/main" id="{B29E880F-54B6-3DB4-0393-49F214A458BF}"/>
                    </a:ext>
                  </a:extLst>
                </p:cNvPr>
                <p:cNvSpPr/>
                <p:nvPr/>
              </p:nvSpPr>
              <p:spPr>
                <a:xfrm rot="-780000">
                  <a:off x="1796481" y="3909976"/>
                  <a:ext cx="16179" cy="21145"/>
                </a:xfrm>
                <a:custGeom>
                  <a:avLst/>
                  <a:gdLst>
                    <a:gd name="connsiteX0" fmla="*/ 1985 w 16179"/>
                    <a:gd name="connsiteY0" fmla="*/ 18317 h 21145"/>
                    <a:gd name="connsiteX1" fmla="*/ 2579 w 16179"/>
                    <a:gd name="connsiteY1" fmla="*/ 20129 h 21145"/>
                    <a:gd name="connsiteX2" fmla="*/ 2333 w 16179"/>
                    <a:gd name="connsiteY2" fmla="*/ 20404 h 21145"/>
                    <a:gd name="connsiteX3" fmla="*/ 9969 w 16179"/>
                    <a:gd name="connsiteY3" fmla="*/ 17699 h 21145"/>
                    <a:gd name="connsiteX4" fmla="*/ 10341 w 16179"/>
                    <a:gd name="connsiteY4" fmla="*/ 13755 h 21145"/>
                    <a:gd name="connsiteX5" fmla="*/ 10341 w 16179"/>
                    <a:gd name="connsiteY5" fmla="*/ 10382 h 21145"/>
                    <a:gd name="connsiteX6" fmla="*/ 12942 w 16179"/>
                    <a:gd name="connsiteY6" fmla="*/ 7283 h 21145"/>
                    <a:gd name="connsiteX7" fmla="*/ 16439 w 16179"/>
                    <a:gd name="connsiteY7" fmla="*/ 3487 h 21145"/>
                    <a:gd name="connsiteX8" fmla="*/ 14159 w 16179"/>
                    <a:gd name="connsiteY8" fmla="*/ 783 h 21145"/>
                    <a:gd name="connsiteX9" fmla="*/ 11901 w 16179"/>
                    <a:gd name="connsiteY9" fmla="*/ 2097 h 21145"/>
                    <a:gd name="connsiteX10" fmla="*/ 11358 w 16179"/>
                    <a:gd name="connsiteY10" fmla="*/ 3733 h 21145"/>
                    <a:gd name="connsiteX11" fmla="*/ 7540 w 16179"/>
                    <a:gd name="connsiteY11" fmla="*/ 8347 h 21145"/>
                    <a:gd name="connsiteX12" fmla="*/ 6323 w 16179"/>
                    <a:gd name="connsiteY12" fmla="*/ 10902 h 21145"/>
                    <a:gd name="connsiteX13" fmla="*/ 3299 w 16179"/>
                    <a:gd name="connsiteY13" fmla="*/ 14921 h 21145"/>
                    <a:gd name="connsiteX14" fmla="*/ 373 w 16179"/>
                    <a:gd name="connsiteY14" fmla="*/ 16459 h 21145"/>
                    <a:gd name="connsiteX15" fmla="*/ 1413 w 16179"/>
                    <a:gd name="connsiteY15" fmla="*/ 17625 h 21145"/>
                    <a:gd name="connsiteX16" fmla="*/ 1985 w 16179"/>
                    <a:gd name="connsiteY16" fmla="*/ 18317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79" h="21145">
                      <a:moveTo>
                        <a:pt x="1985" y="18317"/>
                      </a:moveTo>
                      <a:cubicBezTo>
                        <a:pt x="2299" y="18877"/>
                        <a:pt x="2501" y="19492"/>
                        <a:pt x="2579" y="20129"/>
                      </a:cubicBezTo>
                      <a:cubicBezTo>
                        <a:pt x="2556" y="20255"/>
                        <a:pt x="2454" y="20329"/>
                        <a:pt x="2333" y="20404"/>
                      </a:cubicBezTo>
                      <a:cubicBezTo>
                        <a:pt x="5803" y="22885"/>
                        <a:pt x="8111" y="22141"/>
                        <a:pt x="9969" y="17699"/>
                      </a:cubicBezTo>
                      <a:cubicBezTo>
                        <a:pt x="10319" y="16416"/>
                        <a:pt x="10445" y="15081"/>
                        <a:pt x="10341" y="13755"/>
                      </a:cubicBezTo>
                      <a:cubicBezTo>
                        <a:pt x="10392" y="12640"/>
                        <a:pt x="10215" y="11497"/>
                        <a:pt x="10341" y="10382"/>
                      </a:cubicBezTo>
                      <a:cubicBezTo>
                        <a:pt x="10557" y="8942"/>
                        <a:pt x="11562" y="7745"/>
                        <a:pt x="12942" y="7283"/>
                      </a:cubicBezTo>
                      <a:cubicBezTo>
                        <a:pt x="14667" y="6679"/>
                        <a:pt x="15979" y="5256"/>
                        <a:pt x="16439" y="3487"/>
                      </a:cubicBezTo>
                      <a:cubicBezTo>
                        <a:pt x="16788" y="1898"/>
                        <a:pt x="16416" y="1554"/>
                        <a:pt x="14159" y="783"/>
                      </a:cubicBezTo>
                      <a:cubicBezTo>
                        <a:pt x="12868" y="360"/>
                        <a:pt x="12347" y="1131"/>
                        <a:pt x="11901" y="2097"/>
                      </a:cubicBezTo>
                      <a:cubicBezTo>
                        <a:pt x="11647" y="2615"/>
                        <a:pt x="11464" y="3166"/>
                        <a:pt x="11358" y="3733"/>
                      </a:cubicBezTo>
                      <a:cubicBezTo>
                        <a:pt x="11246" y="5946"/>
                        <a:pt x="9693" y="7823"/>
                        <a:pt x="7540" y="8347"/>
                      </a:cubicBezTo>
                      <a:cubicBezTo>
                        <a:pt x="6300" y="8644"/>
                        <a:pt x="6202" y="9740"/>
                        <a:pt x="6323" y="10902"/>
                      </a:cubicBezTo>
                      <a:cubicBezTo>
                        <a:pt x="6620" y="13690"/>
                        <a:pt x="6003" y="14475"/>
                        <a:pt x="3299" y="14921"/>
                      </a:cubicBezTo>
                      <a:cubicBezTo>
                        <a:pt x="2157" y="15121"/>
                        <a:pt x="977" y="15242"/>
                        <a:pt x="373" y="16459"/>
                      </a:cubicBezTo>
                      <a:cubicBezTo>
                        <a:pt x="699" y="16866"/>
                        <a:pt x="1046" y="17255"/>
                        <a:pt x="1413" y="17625"/>
                      </a:cubicBezTo>
                      <a:cubicBezTo>
                        <a:pt x="1638" y="17825"/>
                        <a:pt x="1831" y="18059"/>
                        <a:pt x="1985" y="1831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7" name="Freeform 5536">
                  <a:extLst>
                    <a:ext uri="{FF2B5EF4-FFF2-40B4-BE49-F238E27FC236}">
                      <a16:creationId xmlns:a16="http://schemas.microsoft.com/office/drawing/2014/main" id="{744B9538-1C5F-2514-2837-273E4EC6736C}"/>
                    </a:ext>
                  </a:extLst>
                </p:cNvPr>
                <p:cNvSpPr/>
                <p:nvPr/>
              </p:nvSpPr>
              <p:spPr>
                <a:xfrm rot="-780000">
                  <a:off x="1798080" y="3927174"/>
                  <a:ext cx="2428" cy="3944"/>
                </a:xfrm>
                <a:custGeom>
                  <a:avLst/>
                  <a:gdLst>
                    <a:gd name="connsiteX0" fmla="*/ 2059 w 2428"/>
                    <a:gd name="connsiteY0" fmla="*/ 4240 h 3944"/>
                    <a:gd name="connsiteX1" fmla="*/ 2556 w 2428"/>
                    <a:gd name="connsiteY1" fmla="*/ 4612 h 3944"/>
                    <a:gd name="connsiteX2" fmla="*/ 2802 w 2428"/>
                    <a:gd name="connsiteY2" fmla="*/ 4338 h 3944"/>
                    <a:gd name="connsiteX3" fmla="*/ 2207 w 2428"/>
                    <a:gd name="connsiteY3" fmla="*/ 2526 h 3944"/>
                    <a:gd name="connsiteX4" fmla="*/ 1636 w 2428"/>
                    <a:gd name="connsiteY4" fmla="*/ 1833 h 3944"/>
                    <a:gd name="connsiteX5" fmla="*/ 596 w 2428"/>
                    <a:gd name="connsiteY5" fmla="*/ 667 h 3944"/>
                    <a:gd name="connsiteX6" fmla="*/ 498 w 2428"/>
                    <a:gd name="connsiteY6" fmla="*/ 913 h 3944"/>
                    <a:gd name="connsiteX7" fmla="*/ 2059 w 2428"/>
                    <a:gd name="connsiteY7" fmla="*/ 4240 h 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 h="3944">
                      <a:moveTo>
                        <a:pt x="2059" y="4240"/>
                      </a:moveTo>
                      <a:lnTo>
                        <a:pt x="2556" y="4612"/>
                      </a:lnTo>
                      <a:cubicBezTo>
                        <a:pt x="2681" y="4537"/>
                        <a:pt x="2779" y="4463"/>
                        <a:pt x="2802" y="4338"/>
                      </a:cubicBezTo>
                      <a:cubicBezTo>
                        <a:pt x="2723" y="3701"/>
                        <a:pt x="2521" y="3085"/>
                        <a:pt x="2207" y="2526"/>
                      </a:cubicBezTo>
                      <a:cubicBezTo>
                        <a:pt x="2054" y="2267"/>
                        <a:pt x="1861" y="2033"/>
                        <a:pt x="1636" y="1833"/>
                      </a:cubicBezTo>
                      <a:cubicBezTo>
                        <a:pt x="1269" y="1463"/>
                        <a:pt x="921" y="1074"/>
                        <a:pt x="596" y="667"/>
                      </a:cubicBezTo>
                      <a:lnTo>
                        <a:pt x="498" y="913"/>
                      </a:lnTo>
                      <a:cubicBezTo>
                        <a:pt x="99" y="2028"/>
                        <a:pt x="670" y="3162"/>
                        <a:pt x="2059" y="424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8" name="Freeform 5537">
                  <a:extLst>
                    <a:ext uri="{FF2B5EF4-FFF2-40B4-BE49-F238E27FC236}">
                      <a16:creationId xmlns:a16="http://schemas.microsoft.com/office/drawing/2014/main" id="{48AB975F-A876-4BFE-E904-B85BD8D13349}"/>
                    </a:ext>
                  </a:extLst>
                </p:cNvPr>
                <p:cNvSpPr/>
                <p:nvPr/>
              </p:nvSpPr>
              <p:spPr>
                <a:xfrm rot="-780000">
                  <a:off x="1937090" y="3986412"/>
                  <a:ext cx="2598" cy="3401"/>
                </a:xfrm>
                <a:custGeom>
                  <a:avLst/>
                  <a:gdLst>
                    <a:gd name="connsiteX0" fmla="*/ 2883 w 2598"/>
                    <a:gd name="connsiteY0" fmla="*/ 3278 h 3401"/>
                    <a:gd name="connsiteX1" fmla="*/ 2609 w 2598"/>
                    <a:gd name="connsiteY1" fmla="*/ 1791 h 3401"/>
                    <a:gd name="connsiteX2" fmla="*/ 2335 w 2598"/>
                    <a:gd name="connsiteY2" fmla="*/ 727 h 3401"/>
                    <a:gd name="connsiteX3" fmla="*/ 1987 w 2598"/>
                    <a:gd name="connsiteY3" fmla="*/ 676 h 3401"/>
                    <a:gd name="connsiteX4" fmla="*/ 398 w 2598"/>
                    <a:gd name="connsiteY4" fmla="*/ 1322 h 3401"/>
                    <a:gd name="connsiteX5" fmla="*/ 496 w 2598"/>
                    <a:gd name="connsiteY5" fmla="*/ 3752 h 3401"/>
                    <a:gd name="connsiteX6" fmla="*/ 1685 w 2598"/>
                    <a:gd name="connsiteY6" fmla="*/ 3975 h 3401"/>
                    <a:gd name="connsiteX7" fmla="*/ 2883 w 2598"/>
                    <a:gd name="connsiteY7" fmla="*/ 3278 h 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8" h="3401">
                      <a:moveTo>
                        <a:pt x="2883" y="3278"/>
                      </a:moveTo>
                      <a:cubicBezTo>
                        <a:pt x="2723" y="2798"/>
                        <a:pt x="2631" y="2297"/>
                        <a:pt x="2609" y="1791"/>
                      </a:cubicBezTo>
                      <a:cubicBezTo>
                        <a:pt x="2585" y="1422"/>
                        <a:pt x="2493" y="1062"/>
                        <a:pt x="2335" y="727"/>
                      </a:cubicBezTo>
                      <a:lnTo>
                        <a:pt x="1987" y="676"/>
                      </a:lnTo>
                      <a:cubicBezTo>
                        <a:pt x="1467" y="876"/>
                        <a:pt x="946" y="1099"/>
                        <a:pt x="398" y="1322"/>
                      </a:cubicBezTo>
                      <a:lnTo>
                        <a:pt x="496" y="3752"/>
                      </a:lnTo>
                      <a:lnTo>
                        <a:pt x="1685" y="3975"/>
                      </a:lnTo>
                      <a:cubicBezTo>
                        <a:pt x="2781" y="4198"/>
                        <a:pt x="3227" y="4096"/>
                        <a:pt x="2883" y="327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39" name="Freeform 5538">
                  <a:extLst>
                    <a:ext uri="{FF2B5EF4-FFF2-40B4-BE49-F238E27FC236}">
                      <a16:creationId xmlns:a16="http://schemas.microsoft.com/office/drawing/2014/main" id="{745B2419-93DB-1827-9845-D99940A37802}"/>
                    </a:ext>
                  </a:extLst>
                </p:cNvPr>
                <p:cNvSpPr/>
                <p:nvPr/>
              </p:nvSpPr>
              <p:spPr>
                <a:xfrm rot="-780000">
                  <a:off x="1937408" y="3986084"/>
                  <a:ext cx="5452" cy="5531"/>
                </a:xfrm>
                <a:custGeom>
                  <a:avLst/>
                  <a:gdLst>
                    <a:gd name="connsiteX0" fmla="*/ 2229 w 5452"/>
                    <a:gd name="connsiteY0" fmla="*/ 676 h 5531"/>
                    <a:gd name="connsiteX1" fmla="*/ 2503 w 5452"/>
                    <a:gd name="connsiteY1" fmla="*/ 1740 h 5531"/>
                    <a:gd name="connsiteX2" fmla="*/ 2777 w 5452"/>
                    <a:gd name="connsiteY2" fmla="*/ 3227 h 5531"/>
                    <a:gd name="connsiteX3" fmla="*/ 1588 w 5452"/>
                    <a:gd name="connsiteY3" fmla="*/ 3919 h 5531"/>
                    <a:gd name="connsiteX4" fmla="*/ 398 w 5452"/>
                    <a:gd name="connsiteY4" fmla="*/ 3696 h 5531"/>
                    <a:gd name="connsiteX5" fmla="*/ 496 w 5452"/>
                    <a:gd name="connsiteY5" fmla="*/ 4909 h 5531"/>
                    <a:gd name="connsiteX6" fmla="*/ 2628 w 5452"/>
                    <a:gd name="connsiteY6" fmla="*/ 5304 h 5531"/>
                    <a:gd name="connsiteX7" fmla="*/ 1188 w 5452"/>
                    <a:gd name="connsiteY7" fmla="*/ 6196 h 5531"/>
                    <a:gd name="connsiteX8" fmla="*/ 2331 w 5452"/>
                    <a:gd name="connsiteY8" fmla="*/ 6024 h 5531"/>
                    <a:gd name="connsiteX9" fmla="*/ 5851 w 5452"/>
                    <a:gd name="connsiteY9" fmla="*/ 3148 h 5531"/>
                    <a:gd name="connsiteX10" fmla="*/ 4040 w 5452"/>
                    <a:gd name="connsiteY10" fmla="*/ 769 h 5531"/>
                    <a:gd name="connsiteX11" fmla="*/ 2229 w 5452"/>
                    <a:gd name="connsiteY11" fmla="*/ 676 h 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2" h="5531">
                      <a:moveTo>
                        <a:pt x="2229" y="676"/>
                      </a:moveTo>
                      <a:cubicBezTo>
                        <a:pt x="2386" y="1011"/>
                        <a:pt x="2479" y="1371"/>
                        <a:pt x="2503" y="1740"/>
                      </a:cubicBezTo>
                      <a:cubicBezTo>
                        <a:pt x="2524" y="2246"/>
                        <a:pt x="2616" y="2747"/>
                        <a:pt x="2777" y="3227"/>
                      </a:cubicBezTo>
                      <a:cubicBezTo>
                        <a:pt x="3125" y="4045"/>
                        <a:pt x="2679" y="4156"/>
                        <a:pt x="1588" y="3919"/>
                      </a:cubicBezTo>
                      <a:lnTo>
                        <a:pt x="398" y="3696"/>
                      </a:lnTo>
                      <a:lnTo>
                        <a:pt x="496" y="4909"/>
                      </a:lnTo>
                      <a:cubicBezTo>
                        <a:pt x="1216" y="4983"/>
                        <a:pt x="1889" y="5206"/>
                        <a:pt x="2628" y="5304"/>
                      </a:cubicBezTo>
                      <a:lnTo>
                        <a:pt x="1188" y="6196"/>
                      </a:lnTo>
                      <a:cubicBezTo>
                        <a:pt x="1577" y="6236"/>
                        <a:pt x="1970" y="6177"/>
                        <a:pt x="2331" y="6024"/>
                      </a:cubicBezTo>
                      <a:cubicBezTo>
                        <a:pt x="3571" y="5132"/>
                        <a:pt x="4686" y="4114"/>
                        <a:pt x="5851" y="3148"/>
                      </a:cubicBezTo>
                      <a:cubicBezTo>
                        <a:pt x="5280" y="2353"/>
                        <a:pt x="4662" y="1559"/>
                        <a:pt x="4040" y="769"/>
                      </a:cubicBezTo>
                      <a:cubicBezTo>
                        <a:pt x="3435" y="801"/>
                        <a:pt x="2828" y="770"/>
                        <a:pt x="2229" y="6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0" name="Freeform 5539">
                  <a:extLst>
                    <a:ext uri="{FF2B5EF4-FFF2-40B4-BE49-F238E27FC236}">
                      <a16:creationId xmlns:a16="http://schemas.microsoft.com/office/drawing/2014/main" id="{FDB1928E-D87F-FF32-4855-B03B4EFB0662}"/>
                    </a:ext>
                  </a:extLst>
                </p:cNvPr>
                <p:cNvSpPr/>
                <p:nvPr/>
              </p:nvSpPr>
              <p:spPr>
                <a:xfrm rot="-780000">
                  <a:off x="1812683" y="3924120"/>
                  <a:ext cx="10830" cy="13303"/>
                </a:xfrm>
                <a:custGeom>
                  <a:avLst/>
                  <a:gdLst>
                    <a:gd name="connsiteX0" fmla="*/ 9277 w 10830"/>
                    <a:gd name="connsiteY0" fmla="*/ 696 h 13303"/>
                    <a:gd name="connsiteX1" fmla="*/ 7196 w 10830"/>
                    <a:gd name="connsiteY1" fmla="*/ 1161 h 13303"/>
                    <a:gd name="connsiteX2" fmla="*/ 6082 w 10830"/>
                    <a:gd name="connsiteY2" fmla="*/ 3642 h 13303"/>
                    <a:gd name="connsiteX3" fmla="*/ 2784 w 10830"/>
                    <a:gd name="connsiteY3" fmla="*/ 6764 h 13303"/>
                    <a:gd name="connsiteX4" fmla="*/ 554 w 10830"/>
                    <a:gd name="connsiteY4" fmla="*/ 10607 h 13303"/>
                    <a:gd name="connsiteX5" fmla="*/ 680 w 10830"/>
                    <a:gd name="connsiteY5" fmla="*/ 11178 h 13303"/>
                    <a:gd name="connsiteX6" fmla="*/ 1548 w 10830"/>
                    <a:gd name="connsiteY6" fmla="*/ 10337 h 13303"/>
                    <a:gd name="connsiteX7" fmla="*/ 1720 w 10830"/>
                    <a:gd name="connsiteY7" fmla="*/ 11029 h 13303"/>
                    <a:gd name="connsiteX8" fmla="*/ 1051 w 10830"/>
                    <a:gd name="connsiteY8" fmla="*/ 12716 h 13303"/>
                    <a:gd name="connsiteX9" fmla="*/ 3927 w 10830"/>
                    <a:gd name="connsiteY9" fmla="*/ 12693 h 13303"/>
                    <a:gd name="connsiteX10" fmla="*/ 7522 w 10830"/>
                    <a:gd name="connsiteY10" fmla="*/ 11801 h 13303"/>
                    <a:gd name="connsiteX11" fmla="*/ 9133 w 10830"/>
                    <a:gd name="connsiteY11" fmla="*/ 12298 h 13303"/>
                    <a:gd name="connsiteX12" fmla="*/ 11093 w 10830"/>
                    <a:gd name="connsiteY12" fmla="*/ 11926 h 13303"/>
                    <a:gd name="connsiteX13" fmla="*/ 10968 w 10830"/>
                    <a:gd name="connsiteY13" fmla="*/ 10114 h 13303"/>
                    <a:gd name="connsiteX14" fmla="*/ 10471 w 10830"/>
                    <a:gd name="connsiteY14" fmla="*/ 6518 h 13303"/>
                    <a:gd name="connsiteX15" fmla="*/ 10791 w 10830"/>
                    <a:gd name="connsiteY15" fmla="*/ 2648 h 13303"/>
                    <a:gd name="connsiteX16" fmla="*/ 9974 w 10830"/>
                    <a:gd name="connsiteY16" fmla="*/ 1133 h 13303"/>
                    <a:gd name="connsiteX17" fmla="*/ 9277 w 10830"/>
                    <a:gd name="connsiteY17" fmla="*/ 696 h 1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0" h="13303">
                      <a:moveTo>
                        <a:pt x="9277" y="696"/>
                      </a:moveTo>
                      <a:cubicBezTo>
                        <a:pt x="8660" y="548"/>
                        <a:pt x="7814" y="994"/>
                        <a:pt x="7196" y="1161"/>
                      </a:cubicBezTo>
                      <a:cubicBezTo>
                        <a:pt x="6732" y="2225"/>
                        <a:pt x="6356" y="2922"/>
                        <a:pt x="6082" y="3642"/>
                      </a:cubicBezTo>
                      <a:cubicBezTo>
                        <a:pt x="5568" y="5165"/>
                        <a:pt x="4333" y="6335"/>
                        <a:pt x="2784" y="6764"/>
                      </a:cubicBezTo>
                      <a:cubicBezTo>
                        <a:pt x="462" y="7508"/>
                        <a:pt x="81" y="8302"/>
                        <a:pt x="554" y="10607"/>
                      </a:cubicBezTo>
                      <a:lnTo>
                        <a:pt x="680" y="11178"/>
                      </a:lnTo>
                      <a:cubicBezTo>
                        <a:pt x="925" y="10856"/>
                        <a:pt x="1218" y="10572"/>
                        <a:pt x="1548" y="10337"/>
                      </a:cubicBezTo>
                      <a:cubicBezTo>
                        <a:pt x="1623" y="10286"/>
                        <a:pt x="1822" y="10834"/>
                        <a:pt x="1720" y="11029"/>
                      </a:cubicBezTo>
                      <a:cubicBezTo>
                        <a:pt x="1521" y="11601"/>
                        <a:pt x="1298" y="12144"/>
                        <a:pt x="1051" y="12716"/>
                      </a:cubicBezTo>
                      <a:cubicBezTo>
                        <a:pt x="1572" y="14454"/>
                        <a:pt x="2115" y="14328"/>
                        <a:pt x="3927" y="12693"/>
                      </a:cubicBezTo>
                      <a:cubicBezTo>
                        <a:pt x="4850" y="11723"/>
                        <a:pt x="6252" y="11375"/>
                        <a:pt x="7522" y="11801"/>
                      </a:cubicBezTo>
                      <a:cubicBezTo>
                        <a:pt x="8040" y="12023"/>
                        <a:pt x="8580" y="12189"/>
                        <a:pt x="9133" y="12298"/>
                      </a:cubicBezTo>
                      <a:cubicBezTo>
                        <a:pt x="9810" y="12388"/>
                        <a:pt x="10497" y="12257"/>
                        <a:pt x="11093" y="11926"/>
                      </a:cubicBezTo>
                      <a:cubicBezTo>
                        <a:pt x="11367" y="11703"/>
                        <a:pt x="11070" y="10737"/>
                        <a:pt x="10968" y="10114"/>
                      </a:cubicBezTo>
                      <a:cubicBezTo>
                        <a:pt x="10740" y="8925"/>
                        <a:pt x="10574" y="7725"/>
                        <a:pt x="10471" y="6518"/>
                      </a:cubicBezTo>
                      <a:cubicBezTo>
                        <a:pt x="10471" y="5226"/>
                        <a:pt x="10935" y="3916"/>
                        <a:pt x="10791" y="2648"/>
                      </a:cubicBezTo>
                      <a:cubicBezTo>
                        <a:pt x="10692" y="2067"/>
                        <a:pt x="10404" y="1535"/>
                        <a:pt x="9974" y="1133"/>
                      </a:cubicBezTo>
                      <a:cubicBezTo>
                        <a:pt x="9715" y="1035"/>
                        <a:pt x="9478" y="887"/>
                        <a:pt x="9277" y="6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1" name="Freeform 5540">
                  <a:extLst>
                    <a:ext uri="{FF2B5EF4-FFF2-40B4-BE49-F238E27FC236}">
                      <a16:creationId xmlns:a16="http://schemas.microsoft.com/office/drawing/2014/main" id="{431312A3-231F-B0E8-36E2-445E949D434F}"/>
                    </a:ext>
                  </a:extLst>
                </p:cNvPr>
                <p:cNvSpPr/>
                <p:nvPr/>
              </p:nvSpPr>
              <p:spPr>
                <a:xfrm rot="-780000">
                  <a:off x="1820044" y="3923452"/>
                  <a:ext cx="692" cy="422"/>
                </a:xfrm>
                <a:custGeom>
                  <a:avLst/>
                  <a:gdLst>
                    <a:gd name="connsiteX0" fmla="*/ 377 w 692"/>
                    <a:gd name="connsiteY0" fmla="*/ 666 h 422"/>
                    <a:gd name="connsiteX1" fmla="*/ 1069 w 692"/>
                    <a:gd name="connsiteY1" fmla="*/ 1089 h 422"/>
                    <a:gd name="connsiteX2" fmla="*/ 498 w 692"/>
                    <a:gd name="connsiteY2" fmla="*/ 694 h 422"/>
                  </a:gdLst>
                  <a:ahLst/>
                  <a:cxnLst>
                    <a:cxn ang="0">
                      <a:pos x="connsiteX0" y="connsiteY0"/>
                    </a:cxn>
                    <a:cxn ang="0">
                      <a:pos x="connsiteX1" y="connsiteY1"/>
                    </a:cxn>
                    <a:cxn ang="0">
                      <a:pos x="connsiteX2" y="connsiteY2"/>
                    </a:cxn>
                  </a:cxnLst>
                  <a:rect l="l" t="t" r="r" b="b"/>
                  <a:pathLst>
                    <a:path w="692" h="422">
                      <a:moveTo>
                        <a:pt x="377" y="666"/>
                      </a:moveTo>
                      <a:cubicBezTo>
                        <a:pt x="578" y="852"/>
                        <a:pt x="813" y="995"/>
                        <a:pt x="1069" y="1089"/>
                      </a:cubicBezTo>
                      <a:cubicBezTo>
                        <a:pt x="904" y="925"/>
                        <a:pt x="710" y="791"/>
                        <a:pt x="498" y="6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2" name="Freeform 5541">
                  <a:extLst>
                    <a:ext uri="{FF2B5EF4-FFF2-40B4-BE49-F238E27FC236}">
                      <a16:creationId xmlns:a16="http://schemas.microsoft.com/office/drawing/2014/main" id="{1715EAA4-F76A-F06F-E487-9C227A42F686}"/>
                    </a:ext>
                  </a:extLst>
                </p:cNvPr>
                <p:cNvSpPr/>
                <p:nvPr/>
              </p:nvSpPr>
              <p:spPr>
                <a:xfrm rot="-780000">
                  <a:off x="1811905" y="3902019"/>
                  <a:ext cx="11308" cy="11030"/>
                </a:xfrm>
                <a:custGeom>
                  <a:avLst/>
                  <a:gdLst>
                    <a:gd name="connsiteX0" fmla="*/ 1596 w 11308"/>
                    <a:gd name="connsiteY0" fmla="*/ 5593 h 11030"/>
                    <a:gd name="connsiteX1" fmla="*/ 6478 w 11308"/>
                    <a:gd name="connsiteY1" fmla="*/ 9910 h 11030"/>
                    <a:gd name="connsiteX2" fmla="*/ 11462 w 11308"/>
                    <a:gd name="connsiteY2" fmla="*/ 10133 h 11030"/>
                    <a:gd name="connsiteX3" fmla="*/ 11685 w 11308"/>
                    <a:gd name="connsiteY3" fmla="*/ 9561 h 11030"/>
                    <a:gd name="connsiteX4" fmla="*/ 9478 w 11308"/>
                    <a:gd name="connsiteY4" fmla="*/ 3586 h 11030"/>
                    <a:gd name="connsiteX5" fmla="*/ 8489 w 11308"/>
                    <a:gd name="connsiteY5" fmla="*/ 3066 h 11030"/>
                    <a:gd name="connsiteX6" fmla="*/ 2739 w 11308"/>
                    <a:gd name="connsiteY6" fmla="*/ 910 h 11030"/>
                    <a:gd name="connsiteX7" fmla="*/ 658 w 11308"/>
                    <a:gd name="connsiteY7" fmla="*/ 2174 h 11030"/>
                    <a:gd name="connsiteX8" fmla="*/ 435 w 11308"/>
                    <a:gd name="connsiteY8" fmla="*/ 3711 h 11030"/>
                    <a:gd name="connsiteX9" fmla="*/ 1452 w 11308"/>
                    <a:gd name="connsiteY9" fmla="*/ 5559 h 11030"/>
                    <a:gd name="connsiteX10" fmla="*/ 1596 w 11308"/>
                    <a:gd name="connsiteY10" fmla="*/ 5593 h 11030"/>
                    <a:gd name="connsiteX11" fmla="*/ 4383 w 11308"/>
                    <a:gd name="connsiteY11" fmla="*/ 1649 h 11030"/>
                    <a:gd name="connsiteX12" fmla="*/ 5776 w 11308"/>
                    <a:gd name="connsiteY12" fmla="*/ 2113 h 11030"/>
                    <a:gd name="connsiteX13" fmla="*/ 6097 w 11308"/>
                    <a:gd name="connsiteY13" fmla="*/ 6327 h 11030"/>
                    <a:gd name="connsiteX14" fmla="*/ 4704 w 11308"/>
                    <a:gd name="connsiteY14" fmla="*/ 5584 h 11030"/>
                    <a:gd name="connsiteX15" fmla="*/ 4369 w 11308"/>
                    <a:gd name="connsiteY15" fmla="*/ 1639 h 1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8" h="11030">
                      <a:moveTo>
                        <a:pt x="1596" y="5593"/>
                      </a:moveTo>
                      <a:cubicBezTo>
                        <a:pt x="3761" y="6275"/>
                        <a:pt x="5536" y="7844"/>
                        <a:pt x="6478" y="9910"/>
                      </a:cubicBezTo>
                      <a:cubicBezTo>
                        <a:pt x="7741" y="12233"/>
                        <a:pt x="9873" y="12265"/>
                        <a:pt x="11462" y="10133"/>
                      </a:cubicBezTo>
                      <a:cubicBezTo>
                        <a:pt x="11603" y="9976"/>
                        <a:pt x="11682" y="9772"/>
                        <a:pt x="11685" y="9561"/>
                      </a:cubicBezTo>
                      <a:cubicBezTo>
                        <a:pt x="11488" y="7410"/>
                        <a:pt x="10727" y="5348"/>
                        <a:pt x="9478" y="3586"/>
                      </a:cubicBezTo>
                      <a:cubicBezTo>
                        <a:pt x="9159" y="3394"/>
                        <a:pt x="8828" y="3220"/>
                        <a:pt x="8489" y="3066"/>
                      </a:cubicBezTo>
                      <a:cubicBezTo>
                        <a:pt x="6580" y="2322"/>
                        <a:pt x="4671" y="1579"/>
                        <a:pt x="2739" y="910"/>
                      </a:cubicBezTo>
                      <a:cubicBezTo>
                        <a:pt x="1252" y="389"/>
                        <a:pt x="904" y="636"/>
                        <a:pt x="658" y="2174"/>
                      </a:cubicBezTo>
                      <a:lnTo>
                        <a:pt x="435" y="3711"/>
                      </a:lnTo>
                      <a:cubicBezTo>
                        <a:pt x="206" y="4503"/>
                        <a:pt x="661" y="5330"/>
                        <a:pt x="1452" y="5559"/>
                      </a:cubicBezTo>
                      <a:cubicBezTo>
                        <a:pt x="1499" y="5573"/>
                        <a:pt x="1548" y="5584"/>
                        <a:pt x="1596" y="5593"/>
                      </a:cubicBezTo>
                      <a:close/>
                      <a:moveTo>
                        <a:pt x="4383" y="1649"/>
                      </a:moveTo>
                      <a:cubicBezTo>
                        <a:pt x="4806" y="1551"/>
                        <a:pt x="5475" y="1997"/>
                        <a:pt x="5776" y="2113"/>
                      </a:cubicBezTo>
                      <a:cubicBezTo>
                        <a:pt x="6705" y="3674"/>
                        <a:pt x="6817" y="6058"/>
                        <a:pt x="6097" y="6327"/>
                      </a:cubicBezTo>
                      <a:cubicBezTo>
                        <a:pt x="5545" y="6299"/>
                        <a:pt x="5034" y="6027"/>
                        <a:pt x="4704" y="5584"/>
                      </a:cubicBezTo>
                      <a:cubicBezTo>
                        <a:pt x="3775" y="4343"/>
                        <a:pt x="3603" y="1876"/>
                        <a:pt x="4369" y="16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3" name="Freeform 5542">
                  <a:extLst>
                    <a:ext uri="{FF2B5EF4-FFF2-40B4-BE49-F238E27FC236}">
                      <a16:creationId xmlns:a16="http://schemas.microsoft.com/office/drawing/2014/main" id="{6130CE5F-08BE-F4B6-58B8-0139A1F88763}"/>
                    </a:ext>
                  </a:extLst>
                </p:cNvPr>
                <p:cNvSpPr/>
                <p:nvPr/>
              </p:nvSpPr>
              <p:spPr>
                <a:xfrm rot="-780000">
                  <a:off x="1814932" y="3903207"/>
                  <a:ext cx="2677" cy="4688"/>
                </a:xfrm>
                <a:custGeom>
                  <a:avLst/>
                  <a:gdLst>
                    <a:gd name="connsiteX0" fmla="*/ 1189 w 2677"/>
                    <a:gd name="connsiteY0" fmla="*/ 4607 h 4688"/>
                    <a:gd name="connsiteX1" fmla="*/ 2582 w 2677"/>
                    <a:gd name="connsiteY1" fmla="*/ 5351 h 4688"/>
                    <a:gd name="connsiteX2" fmla="*/ 2262 w 2677"/>
                    <a:gd name="connsiteY2" fmla="*/ 1137 h 4688"/>
                    <a:gd name="connsiteX3" fmla="*/ 868 w 2677"/>
                    <a:gd name="connsiteY3" fmla="*/ 672 h 4688"/>
                    <a:gd name="connsiteX4" fmla="*/ 1189 w 2677"/>
                    <a:gd name="connsiteY4" fmla="*/ 4607 h 4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 h="4688">
                      <a:moveTo>
                        <a:pt x="1189" y="4607"/>
                      </a:moveTo>
                      <a:cubicBezTo>
                        <a:pt x="1520" y="5050"/>
                        <a:pt x="2030" y="5322"/>
                        <a:pt x="2582" y="5351"/>
                      </a:cubicBezTo>
                      <a:cubicBezTo>
                        <a:pt x="3302" y="5077"/>
                        <a:pt x="3200" y="2698"/>
                        <a:pt x="2262" y="1137"/>
                      </a:cubicBezTo>
                      <a:cubicBezTo>
                        <a:pt x="1941" y="1039"/>
                        <a:pt x="1272" y="593"/>
                        <a:pt x="868" y="672"/>
                      </a:cubicBezTo>
                      <a:cubicBezTo>
                        <a:pt x="92" y="914"/>
                        <a:pt x="260" y="3390"/>
                        <a:pt x="1189" y="460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4" name="Freeform 5543">
                  <a:extLst>
                    <a:ext uri="{FF2B5EF4-FFF2-40B4-BE49-F238E27FC236}">
                      <a16:creationId xmlns:a16="http://schemas.microsoft.com/office/drawing/2014/main" id="{17818983-903A-9B9A-814D-0E78EEC68E65}"/>
                    </a:ext>
                  </a:extLst>
                </p:cNvPr>
                <p:cNvSpPr/>
                <p:nvPr/>
              </p:nvSpPr>
              <p:spPr>
                <a:xfrm rot="-780000">
                  <a:off x="1855623" y="3978336"/>
                  <a:ext cx="8449" cy="15710"/>
                </a:xfrm>
                <a:custGeom>
                  <a:avLst/>
                  <a:gdLst>
                    <a:gd name="connsiteX0" fmla="*/ 752 w 8449"/>
                    <a:gd name="connsiteY0" fmla="*/ 2345 h 15710"/>
                    <a:gd name="connsiteX1" fmla="*/ 1369 w 8449"/>
                    <a:gd name="connsiteY1" fmla="*/ 3312 h 15710"/>
                    <a:gd name="connsiteX2" fmla="*/ 1741 w 8449"/>
                    <a:gd name="connsiteY2" fmla="*/ 3632 h 15710"/>
                    <a:gd name="connsiteX3" fmla="*/ 1741 w 8449"/>
                    <a:gd name="connsiteY3" fmla="*/ 3507 h 15710"/>
                    <a:gd name="connsiteX4" fmla="*/ 1866 w 8449"/>
                    <a:gd name="connsiteY4" fmla="*/ 2540 h 15710"/>
                    <a:gd name="connsiteX5" fmla="*/ 3678 w 8449"/>
                    <a:gd name="connsiteY5" fmla="*/ 2294 h 15710"/>
                    <a:gd name="connsiteX6" fmla="*/ 5118 w 8449"/>
                    <a:gd name="connsiteY6" fmla="*/ 4947 h 15710"/>
                    <a:gd name="connsiteX7" fmla="*/ 5043 w 8449"/>
                    <a:gd name="connsiteY7" fmla="*/ 5914 h 15710"/>
                    <a:gd name="connsiteX8" fmla="*/ 5508 w 8449"/>
                    <a:gd name="connsiteY8" fmla="*/ 6113 h 15710"/>
                    <a:gd name="connsiteX9" fmla="*/ 4142 w 8449"/>
                    <a:gd name="connsiteY9" fmla="*/ 7628 h 15710"/>
                    <a:gd name="connsiteX10" fmla="*/ 2749 w 8449"/>
                    <a:gd name="connsiteY10" fmla="*/ 7108 h 15710"/>
                    <a:gd name="connsiteX11" fmla="*/ 2749 w 8449"/>
                    <a:gd name="connsiteY11" fmla="*/ 7108 h 15710"/>
                    <a:gd name="connsiteX12" fmla="*/ 1820 w 8449"/>
                    <a:gd name="connsiteY12" fmla="*/ 6141 h 15710"/>
                    <a:gd name="connsiteX13" fmla="*/ 1355 w 8449"/>
                    <a:gd name="connsiteY13" fmla="*/ 7902 h 15710"/>
                    <a:gd name="connsiteX14" fmla="*/ 1481 w 8449"/>
                    <a:gd name="connsiteY14" fmla="*/ 11154 h 15710"/>
                    <a:gd name="connsiteX15" fmla="*/ 2150 w 8449"/>
                    <a:gd name="connsiteY15" fmla="*/ 14899 h 15710"/>
                    <a:gd name="connsiteX16" fmla="*/ 3390 w 8449"/>
                    <a:gd name="connsiteY16" fmla="*/ 16386 h 15710"/>
                    <a:gd name="connsiteX17" fmla="*/ 4430 w 8449"/>
                    <a:gd name="connsiteY17" fmla="*/ 14700 h 15710"/>
                    <a:gd name="connsiteX18" fmla="*/ 5494 w 8449"/>
                    <a:gd name="connsiteY18" fmla="*/ 8724 h 15710"/>
                    <a:gd name="connsiteX19" fmla="*/ 7751 w 8449"/>
                    <a:gd name="connsiteY19" fmla="*/ 5602 h 15710"/>
                    <a:gd name="connsiteX20" fmla="*/ 8295 w 8449"/>
                    <a:gd name="connsiteY20" fmla="*/ 2006 h 15710"/>
                    <a:gd name="connsiteX21" fmla="*/ 1578 w 8449"/>
                    <a:gd name="connsiteY21" fmla="*/ 714 h 15710"/>
                    <a:gd name="connsiteX22" fmla="*/ 423 w 8449"/>
                    <a:gd name="connsiteY22" fmla="*/ 1340 h 15710"/>
                    <a:gd name="connsiteX23" fmla="*/ 752 w 8449"/>
                    <a:gd name="connsiteY23" fmla="*/ 2345 h 1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9" h="15710">
                      <a:moveTo>
                        <a:pt x="752" y="2345"/>
                      </a:moveTo>
                      <a:cubicBezTo>
                        <a:pt x="1000" y="2638"/>
                        <a:pt x="1208" y="2963"/>
                        <a:pt x="1369" y="3312"/>
                      </a:cubicBezTo>
                      <a:lnTo>
                        <a:pt x="1741" y="3632"/>
                      </a:lnTo>
                      <a:lnTo>
                        <a:pt x="1741" y="3507"/>
                      </a:lnTo>
                      <a:lnTo>
                        <a:pt x="1866" y="2540"/>
                      </a:lnTo>
                      <a:cubicBezTo>
                        <a:pt x="2015" y="1546"/>
                        <a:pt x="2707" y="1500"/>
                        <a:pt x="3678" y="2294"/>
                      </a:cubicBezTo>
                      <a:cubicBezTo>
                        <a:pt x="4527" y="2921"/>
                        <a:pt x="5055" y="3893"/>
                        <a:pt x="5118" y="4947"/>
                      </a:cubicBezTo>
                      <a:cubicBezTo>
                        <a:pt x="5140" y="5271"/>
                        <a:pt x="5115" y="5597"/>
                        <a:pt x="5043" y="5914"/>
                      </a:cubicBezTo>
                      <a:cubicBezTo>
                        <a:pt x="5290" y="5988"/>
                        <a:pt x="5508" y="6062"/>
                        <a:pt x="5508" y="6113"/>
                      </a:cubicBezTo>
                      <a:cubicBezTo>
                        <a:pt x="5124" y="6678"/>
                        <a:pt x="4664" y="7188"/>
                        <a:pt x="4142" y="7628"/>
                      </a:cubicBezTo>
                      <a:cubicBezTo>
                        <a:pt x="3450" y="7382"/>
                        <a:pt x="2679" y="7163"/>
                        <a:pt x="2749" y="7108"/>
                      </a:cubicBezTo>
                      <a:lnTo>
                        <a:pt x="2749" y="7108"/>
                      </a:lnTo>
                      <a:cubicBezTo>
                        <a:pt x="2321" y="6925"/>
                        <a:pt x="1986" y="6576"/>
                        <a:pt x="1820" y="6141"/>
                      </a:cubicBezTo>
                      <a:cubicBezTo>
                        <a:pt x="1720" y="6741"/>
                        <a:pt x="1565" y="7331"/>
                        <a:pt x="1355" y="7902"/>
                      </a:cubicBezTo>
                      <a:cubicBezTo>
                        <a:pt x="1167" y="8983"/>
                        <a:pt x="1209" y="10091"/>
                        <a:pt x="1481" y="11154"/>
                      </a:cubicBezTo>
                      <a:cubicBezTo>
                        <a:pt x="1593" y="12420"/>
                        <a:pt x="1817" y="13673"/>
                        <a:pt x="2150" y="14899"/>
                      </a:cubicBezTo>
                      <a:cubicBezTo>
                        <a:pt x="2298" y="15471"/>
                        <a:pt x="2967" y="15889"/>
                        <a:pt x="3390" y="16386"/>
                      </a:cubicBezTo>
                      <a:cubicBezTo>
                        <a:pt x="3831" y="15888"/>
                        <a:pt x="4183" y="15317"/>
                        <a:pt x="4430" y="14700"/>
                      </a:cubicBezTo>
                      <a:cubicBezTo>
                        <a:pt x="4682" y="12691"/>
                        <a:pt x="5037" y="10697"/>
                        <a:pt x="5494" y="8724"/>
                      </a:cubicBezTo>
                      <a:cubicBezTo>
                        <a:pt x="6007" y="7530"/>
                        <a:pt x="6778" y="6464"/>
                        <a:pt x="7751" y="5602"/>
                      </a:cubicBezTo>
                      <a:cubicBezTo>
                        <a:pt x="8940" y="4362"/>
                        <a:pt x="9191" y="3196"/>
                        <a:pt x="8295" y="2006"/>
                      </a:cubicBezTo>
                      <a:cubicBezTo>
                        <a:pt x="6065" y="1541"/>
                        <a:pt x="3831" y="989"/>
                        <a:pt x="1578" y="714"/>
                      </a:cubicBezTo>
                      <a:cubicBezTo>
                        <a:pt x="1087" y="568"/>
                        <a:pt x="569" y="848"/>
                        <a:pt x="423" y="1340"/>
                      </a:cubicBezTo>
                      <a:cubicBezTo>
                        <a:pt x="312" y="1711"/>
                        <a:pt x="443" y="2111"/>
                        <a:pt x="752" y="23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5" name="Freeform 5544">
                  <a:extLst>
                    <a:ext uri="{FF2B5EF4-FFF2-40B4-BE49-F238E27FC236}">
                      <a16:creationId xmlns:a16="http://schemas.microsoft.com/office/drawing/2014/main" id="{83F0D65A-DCBF-1CDF-644F-1DE330EE7D1C}"/>
                    </a:ext>
                  </a:extLst>
                </p:cNvPr>
                <p:cNvSpPr/>
                <p:nvPr/>
              </p:nvSpPr>
              <p:spPr>
                <a:xfrm rot="-780000">
                  <a:off x="1856087" y="3979778"/>
                  <a:ext cx="3384" cy="5359"/>
                </a:xfrm>
                <a:custGeom>
                  <a:avLst/>
                  <a:gdLst>
                    <a:gd name="connsiteX0" fmla="*/ 1378 w 3384"/>
                    <a:gd name="connsiteY0" fmla="*/ 6035 h 5359"/>
                    <a:gd name="connsiteX1" fmla="*/ 1378 w 3384"/>
                    <a:gd name="connsiteY1" fmla="*/ 6035 h 5359"/>
                    <a:gd name="connsiteX2" fmla="*/ 2967 w 3384"/>
                    <a:gd name="connsiteY2" fmla="*/ 4720 h 5359"/>
                    <a:gd name="connsiteX3" fmla="*/ 3687 w 3384"/>
                    <a:gd name="connsiteY3" fmla="*/ 4846 h 5359"/>
                    <a:gd name="connsiteX4" fmla="*/ 3761 w 3384"/>
                    <a:gd name="connsiteY4" fmla="*/ 3879 h 5359"/>
                    <a:gd name="connsiteX5" fmla="*/ 2321 w 3384"/>
                    <a:gd name="connsiteY5" fmla="*/ 1226 h 5359"/>
                    <a:gd name="connsiteX6" fmla="*/ 510 w 3384"/>
                    <a:gd name="connsiteY6" fmla="*/ 1473 h 5359"/>
                    <a:gd name="connsiteX7" fmla="*/ 384 w 3384"/>
                    <a:gd name="connsiteY7" fmla="*/ 2439 h 5359"/>
                    <a:gd name="connsiteX8" fmla="*/ 384 w 3384"/>
                    <a:gd name="connsiteY8" fmla="*/ 2565 h 5359"/>
                    <a:gd name="connsiteX9" fmla="*/ 928 w 3384"/>
                    <a:gd name="connsiteY9" fmla="*/ 3029 h 5359"/>
                    <a:gd name="connsiteX10" fmla="*/ 1573 w 3384"/>
                    <a:gd name="connsiteY10" fmla="*/ 5352 h 5359"/>
                    <a:gd name="connsiteX11" fmla="*/ 482 w 3384"/>
                    <a:gd name="connsiteY11" fmla="*/ 4511 h 5359"/>
                    <a:gd name="connsiteX12" fmla="*/ 431 w 3384"/>
                    <a:gd name="connsiteY12" fmla="*/ 5083 h 5359"/>
                    <a:gd name="connsiteX13" fmla="*/ 1378 w 3384"/>
                    <a:gd name="connsiteY13" fmla="*/ 6035 h 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4" h="5359">
                      <a:moveTo>
                        <a:pt x="1378" y="6035"/>
                      </a:moveTo>
                      <a:lnTo>
                        <a:pt x="1378" y="6035"/>
                      </a:lnTo>
                      <a:cubicBezTo>
                        <a:pt x="1842" y="5523"/>
                        <a:pt x="2377" y="5080"/>
                        <a:pt x="2967" y="4720"/>
                      </a:cubicBezTo>
                      <a:cubicBezTo>
                        <a:pt x="3212" y="4719"/>
                        <a:pt x="3456" y="4762"/>
                        <a:pt x="3687" y="4846"/>
                      </a:cubicBezTo>
                      <a:cubicBezTo>
                        <a:pt x="3759" y="4529"/>
                        <a:pt x="3784" y="4203"/>
                        <a:pt x="3761" y="3879"/>
                      </a:cubicBezTo>
                      <a:cubicBezTo>
                        <a:pt x="3698" y="2825"/>
                        <a:pt x="3171" y="1853"/>
                        <a:pt x="2321" y="1226"/>
                      </a:cubicBezTo>
                      <a:cubicBezTo>
                        <a:pt x="1355" y="432"/>
                        <a:pt x="658" y="483"/>
                        <a:pt x="510" y="1473"/>
                      </a:cubicBezTo>
                      <a:lnTo>
                        <a:pt x="384" y="2439"/>
                      </a:lnTo>
                      <a:lnTo>
                        <a:pt x="384" y="2565"/>
                      </a:lnTo>
                      <a:lnTo>
                        <a:pt x="928" y="3029"/>
                      </a:lnTo>
                      <a:lnTo>
                        <a:pt x="1573" y="5352"/>
                      </a:lnTo>
                      <a:cubicBezTo>
                        <a:pt x="1225" y="5055"/>
                        <a:pt x="830" y="4809"/>
                        <a:pt x="482" y="4511"/>
                      </a:cubicBezTo>
                      <a:lnTo>
                        <a:pt x="431" y="5083"/>
                      </a:lnTo>
                      <a:cubicBezTo>
                        <a:pt x="604" y="5516"/>
                        <a:pt x="946" y="5860"/>
                        <a:pt x="1378" y="603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6" name="Freeform 5545">
                  <a:extLst>
                    <a:ext uri="{FF2B5EF4-FFF2-40B4-BE49-F238E27FC236}">
                      <a16:creationId xmlns:a16="http://schemas.microsoft.com/office/drawing/2014/main" id="{1FF4302B-546D-7D60-E0F5-F82959F37469}"/>
                    </a:ext>
                  </a:extLst>
                </p:cNvPr>
                <p:cNvSpPr/>
                <p:nvPr/>
              </p:nvSpPr>
              <p:spPr>
                <a:xfrm rot="-780000">
                  <a:off x="1855595" y="3981786"/>
                  <a:ext cx="371" cy="892"/>
                </a:xfrm>
                <a:custGeom>
                  <a:avLst/>
                  <a:gdLst>
                    <a:gd name="connsiteX0" fmla="*/ 732 w 371"/>
                    <a:gd name="connsiteY0" fmla="*/ 1568 h 892"/>
                    <a:gd name="connsiteX1" fmla="*/ 756 w 371"/>
                    <a:gd name="connsiteY1" fmla="*/ 997 h 892"/>
                    <a:gd name="connsiteX2" fmla="*/ 384 w 371"/>
                    <a:gd name="connsiteY2" fmla="*/ 676 h 892"/>
                    <a:gd name="connsiteX3" fmla="*/ 732 w 371"/>
                    <a:gd name="connsiteY3" fmla="*/ 1568 h 892"/>
                  </a:gdLst>
                  <a:ahLst/>
                  <a:cxnLst>
                    <a:cxn ang="0">
                      <a:pos x="connsiteX0" y="connsiteY0"/>
                    </a:cxn>
                    <a:cxn ang="0">
                      <a:pos x="connsiteX1" y="connsiteY1"/>
                    </a:cxn>
                    <a:cxn ang="0">
                      <a:pos x="connsiteX2" y="connsiteY2"/>
                    </a:cxn>
                    <a:cxn ang="0">
                      <a:pos x="connsiteX3" y="connsiteY3"/>
                    </a:cxn>
                  </a:cxnLst>
                  <a:rect l="l" t="t" r="r" b="b"/>
                  <a:pathLst>
                    <a:path w="371" h="892">
                      <a:moveTo>
                        <a:pt x="732" y="1568"/>
                      </a:moveTo>
                      <a:lnTo>
                        <a:pt x="756" y="997"/>
                      </a:lnTo>
                      <a:lnTo>
                        <a:pt x="384" y="676"/>
                      </a:lnTo>
                      <a:cubicBezTo>
                        <a:pt x="543" y="955"/>
                        <a:pt x="660" y="1256"/>
                        <a:pt x="732" y="15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7" name="Freeform 5546">
                  <a:extLst>
                    <a:ext uri="{FF2B5EF4-FFF2-40B4-BE49-F238E27FC236}">
                      <a16:creationId xmlns:a16="http://schemas.microsoft.com/office/drawing/2014/main" id="{22D05D31-F3BB-656F-4077-CC1AD36B8BFC}"/>
                    </a:ext>
                  </a:extLst>
                </p:cNvPr>
                <p:cNvSpPr/>
                <p:nvPr/>
              </p:nvSpPr>
              <p:spPr>
                <a:xfrm rot="-780000">
                  <a:off x="1856229" y="3981887"/>
                  <a:ext cx="1212" cy="2787"/>
                </a:xfrm>
                <a:custGeom>
                  <a:avLst/>
                  <a:gdLst>
                    <a:gd name="connsiteX0" fmla="*/ 505 w 1212"/>
                    <a:gd name="connsiteY0" fmla="*/ 2623 h 2787"/>
                    <a:gd name="connsiteX1" fmla="*/ 1596 w 1212"/>
                    <a:gd name="connsiteY1" fmla="*/ 3464 h 2787"/>
                    <a:gd name="connsiteX2" fmla="*/ 951 w 1212"/>
                    <a:gd name="connsiteY2" fmla="*/ 1141 h 2787"/>
                    <a:gd name="connsiteX3" fmla="*/ 407 w 1212"/>
                    <a:gd name="connsiteY3" fmla="*/ 676 h 2787"/>
                    <a:gd name="connsiteX4" fmla="*/ 384 w 1212"/>
                    <a:gd name="connsiteY4" fmla="*/ 1248 h 2787"/>
                    <a:gd name="connsiteX5" fmla="*/ 505 w 1212"/>
                    <a:gd name="connsiteY5" fmla="*/ 2623 h 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 h="2787">
                      <a:moveTo>
                        <a:pt x="505" y="2623"/>
                      </a:moveTo>
                      <a:cubicBezTo>
                        <a:pt x="853" y="2920"/>
                        <a:pt x="1248" y="3167"/>
                        <a:pt x="1596" y="3464"/>
                      </a:cubicBezTo>
                      <a:lnTo>
                        <a:pt x="951" y="1141"/>
                      </a:lnTo>
                      <a:lnTo>
                        <a:pt x="407" y="676"/>
                      </a:lnTo>
                      <a:lnTo>
                        <a:pt x="384" y="1248"/>
                      </a:lnTo>
                      <a:cubicBezTo>
                        <a:pt x="513" y="1694"/>
                        <a:pt x="554" y="2161"/>
                        <a:pt x="505" y="262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8" name="Freeform 5547">
                  <a:extLst>
                    <a:ext uri="{FF2B5EF4-FFF2-40B4-BE49-F238E27FC236}">
                      <a16:creationId xmlns:a16="http://schemas.microsoft.com/office/drawing/2014/main" id="{F3787A20-D4B1-29E1-92BE-F9AADC9638D7}"/>
                    </a:ext>
                  </a:extLst>
                </p:cNvPr>
                <p:cNvSpPr/>
                <p:nvPr/>
              </p:nvSpPr>
              <p:spPr>
                <a:xfrm rot="-780000">
                  <a:off x="1883374" y="3976069"/>
                  <a:ext cx="10436" cy="7803"/>
                </a:xfrm>
                <a:custGeom>
                  <a:avLst/>
                  <a:gdLst>
                    <a:gd name="connsiteX0" fmla="*/ 6334 w 10436"/>
                    <a:gd name="connsiteY0" fmla="*/ 2890 h 7803"/>
                    <a:gd name="connsiteX1" fmla="*/ 6134 w 10436"/>
                    <a:gd name="connsiteY1" fmla="*/ 3090 h 7803"/>
                    <a:gd name="connsiteX2" fmla="*/ 2739 w 10436"/>
                    <a:gd name="connsiteY2" fmla="*/ 4280 h 7803"/>
                    <a:gd name="connsiteX3" fmla="*/ 732 w 10436"/>
                    <a:gd name="connsiteY3" fmla="*/ 4777 h 7803"/>
                    <a:gd name="connsiteX4" fmla="*/ 607 w 10436"/>
                    <a:gd name="connsiteY4" fmla="*/ 7527 h 7803"/>
                    <a:gd name="connsiteX5" fmla="*/ 2985 w 10436"/>
                    <a:gd name="connsiteY5" fmla="*/ 8456 h 7803"/>
                    <a:gd name="connsiteX6" fmla="*/ 9826 w 10436"/>
                    <a:gd name="connsiteY6" fmla="*/ 4911 h 7803"/>
                    <a:gd name="connsiteX7" fmla="*/ 9655 w 10436"/>
                    <a:gd name="connsiteY7" fmla="*/ 4591 h 7803"/>
                    <a:gd name="connsiteX8" fmla="*/ 10718 w 10436"/>
                    <a:gd name="connsiteY8" fmla="*/ 3053 h 7803"/>
                    <a:gd name="connsiteX9" fmla="*/ 10495 w 10436"/>
                    <a:gd name="connsiteY9" fmla="*/ 971 h 7803"/>
                    <a:gd name="connsiteX10" fmla="*/ 8586 w 10436"/>
                    <a:gd name="connsiteY10" fmla="*/ 874 h 7803"/>
                    <a:gd name="connsiteX11" fmla="*/ 6529 w 10436"/>
                    <a:gd name="connsiteY11" fmla="*/ 2658 h 7803"/>
                    <a:gd name="connsiteX12" fmla="*/ 6580 w 10436"/>
                    <a:gd name="connsiteY12" fmla="*/ 2858 h 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36" h="7803">
                      <a:moveTo>
                        <a:pt x="6334" y="2890"/>
                      </a:moveTo>
                      <a:lnTo>
                        <a:pt x="6134" y="3090"/>
                      </a:lnTo>
                      <a:cubicBezTo>
                        <a:pt x="5301" y="4072"/>
                        <a:pt x="4002" y="4527"/>
                        <a:pt x="2739" y="4280"/>
                      </a:cubicBezTo>
                      <a:cubicBezTo>
                        <a:pt x="2070" y="4182"/>
                        <a:pt x="904" y="4377"/>
                        <a:pt x="732" y="4777"/>
                      </a:cubicBezTo>
                      <a:cubicBezTo>
                        <a:pt x="323" y="5639"/>
                        <a:pt x="278" y="6630"/>
                        <a:pt x="607" y="7527"/>
                      </a:cubicBezTo>
                      <a:cubicBezTo>
                        <a:pt x="1189" y="8222"/>
                        <a:pt x="2086" y="8572"/>
                        <a:pt x="2985" y="8456"/>
                      </a:cubicBezTo>
                      <a:cubicBezTo>
                        <a:pt x="5340" y="7462"/>
                        <a:pt x="7546" y="6133"/>
                        <a:pt x="9826" y="4911"/>
                      </a:cubicBezTo>
                      <a:lnTo>
                        <a:pt x="9655" y="4591"/>
                      </a:lnTo>
                      <a:cubicBezTo>
                        <a:pt x="10026" y="4070"/>
                        <a:pt x="10584" y="3624"/>
                        <a:pt x="10718" y="3053"/>
                      </a:cubicBezTo>
                      <a:cubicBezTo>
                        <a:pt x="10917" y="2356"/>
                        <a:pt x="10837" y="1610"/>
                        <a:pt x="10495" y="971"/>
                      </a:cubicBezTo>
                      <a:cubicBezTo>
                        <a:pt x="9918" y="614"/>
                        <a:pt x="9197" y="577"/>
                        <a:pt x="8586" y="874"/>
                      </a:cubicBezTo>
                      <a:cubicBezTo>
                        <a:pt x="7817" y="1365"/>
                        <a:pt x="7124" y="1966"/>
                        <a:pt x="6529" y="2658"/>
                      </a:cubicBezTo>
                      <a:lnTo>
                        <a:pt x="6580" y="2858"/>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49" name="Freeform 5548">
                  <a:extLst>
                    <a:ext uri="{FF2B5EF4-FFF2-40B4-BE49-F238E27FC236}">
                      <a16:creationId xmlns:a16="http://schemas.microsoft.com/office/drawing/2014/main" id="{8E1A3AAC-7E83-D400-D717-0A03409CEC8D}"/>
                    </a:ext>
                  </a:extLst>
                </p:cNvPr>
                <p:cNvSpPr/>
                <p:nvPr/>
              </p:nvSpPr>
              <p:spPr>
                <a:xfrm rot="-780000">
                  <a:off x="1888884" y="3977921"/>
                  <a:ext cx="264" cy="213"/>
                </a:xfrm>
                <a:custGeom>
                  <a:avLst/>
                  <a:gdLst>
                    <a:gd name="connsiteX0" fmla="*/ 655 w 264"/>
                    <a:gd name="connsiteY0" fmla="*/ 880 h 213"/>
                    <a:gd name="connsiteX1" fmla="*/ 590 w 264"/>
                    <a:gd name="connsiteY1" fmla="*/ 675 h 213"/>
                    <a:gd name="connsiteX2" fmla="*/ 390 w 264"/>
                    <a:gd name="connsiteY2" fmla="*/ 889 h 213"/>
                  </a:gdLst>
                  <a:ahLst/>
                  <a:cxnLst>
                    <a:cxn ang="0">
                      <a:pos x="connsiteX0" y="connsiteY0"/>
                    </a:cxn>
                    <a:cxn ang="0">
                      <a:pos x="connsiteX1" y="connsiteY1"/>
                    </a:cxn>
                    <a:cxn ang="0">
                      <a:pos x="connsiteX2" y="connsiteY2"/>
                    </a:cxn>
                  </a:cxnLst>
                  <a:rect l="l" t="t" r="r" b="b"/>
                  <a:pathLst>
                    <a:path w="264" h="213">
                      <a:moveTo>
                        <a:pt x="655" y="880"/>
                      </a:moveTo>
                      <a:lnTo>
                        <a:pt x="590" y="675"/>
                      </a:lnTo>
                      <a:lnTo>
                        <a:pt x="390" y="88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0" name="Freeform 5549">
                  <a:extLst>
                    <a:ext uri="{FF2B5EF4-FFF2-40B4-BE49-F238E27FC236}">
                      <a16:creationId xmlns:a16="http://schemas.microsoft.com/office/drawing/2014/main" id="{41924F01-5D93-1EFF-3E1F-772BB55671DE}"/>
                    </a:ext>
                  </a:extLst>
                </p:cNvPr>
                <p:cNvSpPr/>
                <p:nvPr/>
              </p:nvSpPr>
              <p:spPr>
                <a:xfrm rot="-780000">
                  <a:off x="1833715" y="3935803"/>
                  <a:ext cx="8088" cy="7758"/>
                </a:xfrm>
                <a:custGeom>
                  <a:avLst/>
                  <a:gdLst>
                    <a:gd name="connsiteX0" fmla="*/ 548 w 8088"/>
                    <a:gd name="connsiteY0" fmla="*/ 5425 h 7758"/>
                    <a:gd name="connsiteX1" fmla="*/ 1788 w 8088"/>
                    <a:gd name="connsiteY1" fmla="*/ 6220 h 7758"/>
                    <a:gd name="connsiteX2" fmla="*/ 6103 w 8088"/>
                    <a:gd name="connsiteY2" fmla="*/ 8255 h 7758"/>
                    <a:gd name="connsiteX3" fmla="*/ 7664 w 8088"/>
                    <a:gd name="connsiteY3" fmla="*/ 8427 h 7758"/>
                    <a:gd name="connsiteX4" fmla="*/ 8384 w 8088"/>
                    <a:gd name="connsiteY4" fmla="*/ 6104 h 7758"/>
                    <a:gd name="connsiteX5" fmla="*/ 6990 w 8088"/>
                    <a:gd name="connsiteY5" fmla="*/ 4394 h 7758"/>
                    <a:gd name="connsiteX6" fmla="*/ 2810 w 8088"/>
                    <a:gd name="connsiteY6" fmla="*/ 1606 h 7758"/>
                    <a:gd name="connsiteX7" fmla="*/ 1770 w 8088"/>
                    <a:gd name="connsiteY7" fmla="*/ 677 h 7758"/>
                    <a:gd name="connsiteX8" fmla="*/ 478 w 8088"/>
                    <a:gd name="connsiteY8" fmla="*/ 2015 h 7758"/>
                    <a:gd name="connsiteX9" fmla="*/ 548 w 8088"/>
                    <a:gd name="connsiteY9" fmla="*/ 5425 h 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88" h="7758">
                      <a:moveTo>
                        <a:pt x="548" y="5425"/>
                      </a:moveTo>
                      <a:cubicBezTo>
                        <a:pt x="799" y="5885"/>
                        <a:pt x="1266" y="6184"/>
                        <a:pt x="1788" y="6220"/>
                      </a:cubicBezTo>
                      <a:cubicBezTo>
                        <a:pt x="3516" y="5888"/>
                        <a:pt x="5260" y="6710"/>
                        <a:pt x="6103" y="8255"/>
                      </a:cubicBezTo>
                      <a:cubicBezTo>
                        <a:pt x="6252" y="8529"/>
                        <a:pt x="7144" y="8380"/>
                        <a:pt x="7664" y="8427"/>
                      </a:cubicBezTo>
                      <a:cubicBezTo>
                        <a:pt x="7984" y="7409"/>
                        <a:pt x="8235" y="6791"/>
                        <a:pt x="8384" y="6104"/>
                      </a:cubicBezTo>
                      <a:cubicBezTo>
                        <a:pt x="8658" y="4938"/>
                        <a:pt x="8286" y="4343"/>
                        <a:pt x="6990" y="4394"/>
                      </a:cubicBezTo>
                      <a:cubicBezTo>
                        <a:pt x="4389" y="4468"/>
                        <a:pt x="3869" y="4046"/>
                        <a:pt x="2810" y="1606"/>
                      </a:cubicBezTo>
                      <a:cubicBezTo>
                        <a:pt x="2638" y="1184"/>
                        <a:pt x="1881" y="589"/>
                        <a:pt x="1770" y="677"/>
                      </a:cubicBezTo>
                      <a:cubicBezTo>
                        <a:pt x="1226" y="998"/>
                        <a:pt x="553" y="1518"/>
                        <a:pt x="478" y="2015"/>
                      </a:cubicBezTo>
                      <a:cubicBezTo>
                        <a:pt x="327" y="3149"/>
                        <a:pt x="350" y="4299"/>
                        <a:pt x="548" y="54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1" name="Freeform 5550">
                  <a:extLst>
                    <a:ext uri="{FF2B5EF4-FFF2-40B4-BE49-F238E27FC236}">
                      <a16:creationId xmlns:a16="http://schemas.microsoft.com/office/drawing/2014/main" id="{1F66D6CD-1238-BD61-E208-170FFAC8C466}"/>
                    </a:ext>
                  </a:extLst>
                </p:cNvPr>
                <p:cNvSpPr/>
                <p:nvPr/>
              </p:nvSpPr>
              <p:spPr>
                <a:xfrm rot="-780000">
                  <a:off x="1887206" y="4000464"/>
                  <a:ext cx="6460" cy="7594"/>
                </a:xfrm>
                <a:custGeom>
                  <a:avLst/>
                  <a:gdLst>
                    <a:gd name="connsiteX0" fmla="*/ 1189 w 6460"/>
                    <a:gd name="connsiteY0" fmla="*/ 1725 h 7594"/>
                    <a:gd name="connsiteX1" fmla="*/ 423 w 6460"/>
                    <a:gd name="connsiteY1" fmla="*/ 1576 h 7594"/>
                    <a:gd name="connsiteX2" fmla="*/ 646 w 6460"/>
                    <a:gd name="connsiteY2" fmla="*/ 3114 h 7594"/>
                    <a:gd name="connsiteX3" fmla="*/ 2680 w 6460"/>
                    <a:gd name="connsiteY3" fmla="*/ 5595 h 7594"/>
                    <a:gd name="connsiteX4" fmla="*/ 3446 w 6460"/>
                    <a:gd name="connsiteY4" fmla="*/ 5172 h 7594"/>
                    <a:gd name="connsiteX5" fmla="*/ 5602 w 6460"/>
                    <a:gd name="connsiteY5" fmla="*/ 5544 h 7594"/>
                    <a:gd name="connsiteX6" fmla="*/ 5973 w 6460"/>
                    <a:gd name="connsiteY6" fmla="*/ 6236 h 7594"/>
                    <a:gd name="connsiteX7" fmla="*/ 6322 w 6460"/>
                    <a:gd name="connsiteY7" fmla="*/ 6259 h 7594"/>
                    <a:gd name="connsiteX8" fmla="*/ 5281 w 6460"/>
                    <a:gd name="connsiteY8" fmla="*/ 8169 h 7594"/>
                    <a:gd name="connsiteX9" fmla="*/ 6322 w 6460"/>
                    <a:gd name="connsiteY9" fmla="*/ 8169 h 7594"/>
                    <a:gd name="connsiteX10" fmla="*/ 6819 w 6460"/>
                    <a:gd name="connsiteY10" fmla="*/ 6580 h 7594"/>
                    <a:gd name="connsiteX11" fmla="*/ 4612 w 6460"/>
                    <a:gd name="connsiteY11" fmla="*/ 1297 h 7594"/>
                    <a:gd name="connsiteX12" fmla="*/ 4241 w 6460"/>
                    <a:gd name="connsiteY12" fmla="*/ 1423 h 7594"/>
                    <a:gd name="connsiteX13" fmla="*/ 3075 w 6460"/>
                    <a:gd name="connsiteY13" fmla="*/ 679 h 7594"/>
                    <a:gd name="connsiteX14" fmla="*/ 2146 w 6460"/>
                    <a:gd name="connsiteY14" fmla="*/ 753 h 7594"/>
                    <a:gd name="connsiteX15" fmla="*/ 2243 w 6460"/>
                    <a:gd name="connsiteY15" fmla="*/ 851 h 7594"/>
                    <a:gd name="connsiteX16" fmla="*/ 1189 w 6460"/>
                    <a:gd name="connsiteY16" fmla="*/ 1725 h 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60" h="7594">
                      <a:moveTo>
                        <a:pt x="1189" y="1725"/>
                      </a:moveTo>
                      <a:lnTo>
                        <a:pt x="423" y="1576"/>
                      </a:lnTo>
                      <a:cubicBezTo>
                        <a:pt x="339" y="2099"/>
                        <a:pt x="416" y="2636"/>
                        <a:pt x="646" y="3114"/>
                      </a:cubicBezTo>
                      <a:cubicBezTo>
                        <a:pt x="1291" y="3959"/>
                        <a:pt x="1983" y="4800"/>
                        <a:pt x="2680" y="5595"/>
                      </a:cubicBezTo>
                      <a:cubicBezTo>
                        <a:pt x="2901" y="5399"/>
                        <a:pt x="3163" y="5255"/>
                        <a:pt x="3446" y="5172"/>
                      </a:cubicBezTo>
                      <a:cubicBezTo>
                        <a:pt x="4180" y="5176"/>
                        <a:pt x="4909" y="5302"/>
                        <a:pt x="5602" y="5544"/>
                      </a:cubicBezTo>
                      <a:cubicBezTo>
                        <a:pt x="5876" y="5641"/>
                        <a:pt x="5848" y="6008"/>
                        <a:pt x="5973" y="6236"/>
                      </a:cubicBezTo>
                      <a:lnTo>
                        <a:pt x="6322" y="6259"/>
                      </a:lnTo>
                      <a:cubicBezTo>
                        <a:pt x="5973" y="6905"/>
                        <a:pt x="5629" y="7523"/>
                        <a:pt x="5281" y="8169"/>
                      </a:cubicBezTo>
                      <a:cubicBezTo>
                        <a:pt x="5614" y="8308"/>
                        <a:pt x="5989" y="8308"/>
                        <a:pt x="6322" y="8169"/>
                      </a:cubicBezTo>
                      <a:cubicBezTo>
                        <a:pt x="6744" y="7756"/>
                        <a:pt x="6930" y="7159"/>
                        <a:pt x="6819" y="6580"/>
                      </a:cubicBezTo>
                      <a:cubicBezTo>
                        <a:pt x="6201" y="4796"/>
                        <a:pt x="5355" y="3058"/>
                        <a:pt x="4612" y="1297"/>
                      </a:cubicBezTo>
                      <a:lnTo>
                        <a:pt x="4241" y="1423"/>
                      </a:lnTo>
                      <a:cubicBezTo>
                        <a:pt x="3846" y="1176"/>
                        <a:pt x="3474" y="679"/>
                        <a:pt x="3075" y="679"/>
                      </a:cubicBezTo>
                      <a:cubicBezTo>
                        <a:pt x="2764" y="681"/>
                        <a:pt x="2453" y="706"/>
                        <a:pt x="2146" y="753"/>
                      </a:cubicBezTo>
                      <a:lnTo>
                        <a:pt x="2243" y="851"/>
                      </a:lnTo>
                      <a:cubicBezTo>
                        <a:pt x="1920" y="1175"/>
                        <a:pt x="1567" y="1468"/>
                        <a:pt x="1189" y="17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2" name="Freeform 5551">
                  <a:extLst>
                    <a:ext uri="{FF2B5EF4-FFF2-40B4-BE49-F238E27FC236}">
                      <a16:creationId xmlns:a16="http://schemas.microsoft.com/office/drawing/2014/main" id="{08F79FE8-F80F-3B0F-65D3-8AF9B743F9F0}"/>
                    </a:ext>
                  </a:extLst>
                </p:cNvPr>
                <p:cNvSpPr/>
                <p:nvPr/>
              </p:nvSpPr>
              <p:spPr>
                <a:xfrm rot="-780000">
                  <a:off x="1769529" y="3897148"/>
                  <a:ext cx="348" cy="1812"/>
                </a:xfrm>
                <a:custGeom>
                  <a:avLst/>
                  <a:gdLst>
                    <a:gd name="connsiteX0" fmla="*/ 368 w 348"/>
                    <a:gd name="connsiteY0" fmla="*/ 1545 h 1812"/>
                    <a:gd name="connsiteX1" fmla="*/ 442 w 348"/>
                    <a:gd name="connsiteY1" fmla="*/ 2474 h 1812"/>
                    <a:gd name="connsiteX2" fmla="*/ 716 w 348"/>
                    <a:gd name="connsiteY2" fmla="*/ 662 h 1812"/>
                    <a:gd name="connsiteX3" fmla="*/ 368 w 348"/>
                    <a:gd name="connsiteY3" fmla="*/ 1545 h 1812"/>
                  </a:gdLst>
                  <a:ahLst/>
                  <a:cxnLst>
                    <a:cxn ang="0">
                      <a:pos x="connsiteX0" y="connsiteY0"/>
                    </a:cxn>
                    <a:cxn ang="0">
                      <a:pos x="connsiteX1" y="connsiteY1"/>
                    </a:cxn>
                    <a:cxn ang="0">
                      <a:pos x="connsiteX2" y="connsiteY2"/>
                    </a:cxn>
                    <a:cxn ang="0">
                      <a:pos x="connsiteX3" y="connsiteY3"/>
                    </a:cxn>
                  </a:cxnLst>
                  <a:rect l="l" t="t" r="r" b="b"/>
                  <a:pathLst>
                    <a:path w="348" h="1812">
                      <a:moveTo>
                        <a:pt x="368" y="1545"/>
                      </a:moveTo>
                      <a:cubicBezTo>
                        <a:pt x="372" y="1856"/>
                        <a:pt x="396" y="2167"/>
                        <a:pt x="442" y="2474"/>
                      </a:cubicBezTo>
                      <a:lnTo>
                        <a:pt x="716" y="662"/>
                      </a:lnTo>
                      <a:cubicBezTo>
                        <a:pt x="504" y="908"/>
                        <a:pt x="381" y="1220"/>
                        <a:pt x="368" y="154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3" name="Freeform 5552">
                  <a:extLst>
                    <a:ext uri="{FF2B5EF4-FFF2-40B4-BE49-F238E27FC236}">
                      <a16:creationId xmlns:a16="http://schemas.microsoft.com/office/drawing/2014/main" id="{97D9D67B-ECC1-930C-68B6-3323B6693628}"/>
                    </a:ext>
                  </a:extLst>
                </p:cNvPr>
                <p:cNvSpPr/>
                <p:nvPr/>
              </p:nvSpPr>
              <p:spPr>
                <a:xfrm rot="-780000">
                  <a:off x="1772966" y="3895831"/>
                  <a:ext cx="4745" cy="3944"/>
                </a:xfrm>
                <a:custGeom>
                  <a:avLst/>
                  <a:gdLst>
                    <a:gd name="connsiteX0" fmla="*/ 2970 w 4745"/>
                    <a:gd name="connsiteY0" fmla="*/ 4606 h 3944"/>
                    <a:gd name="connsiteX1" fmla="*/ 4804 w 4745"/>
                    <a:gd name="connsiteY1" fmla="*/ 3463 h 3944"/>
                    <a:gd name="connsiteX2" fmla="*/ 4689 w 4745"/>
                    <a:gd name="connsiteY2" fmla="*/ 1700 h 3944"/>
                    <a:gd name="connsiteX3" fmla="*/ 4061 w 4745"/>
                    <a:gd name="connsiteY3" fmla="*/ 1405 h 3944"/>
                    <a:gd name="connsiteX4" fmla="*/ 1906 w 4745"/>
                    <a:gd name="connsiteY4" fmla="*/ 1010 h 3944"/>
                    <a:gd name="connsiteX5" fmla="*/ 369 w 4745"/>
                    <a:gd name="connsiteY5" fmla="*/ 662 h 3944"/>
                    <a:gd name="connsiteX6" fmla="*/ 1535 w 4745"/>
                    <a:gd name="connsiteY6" fmla="*/ 2297 h 3944"/>
                    <a:gd name="connsiteX7" fmla="*/ 2970 w 4745"/>
                    <a:gd name="connsiteY7" fmla="*/ 4606 h 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5" h="3944">
                      <a:moveTo>
                        <a:pt x="2970" y="4606"/>
                      </a:moveTo>
                      <a:cubicBezTo>
                        <a:pt x="3665" y="4381"/>
                        <a:pt x="4295" y="3988"/>
                        <a:pt x="4804" y="3463"/>
                      </a:cubicBezTo>
                      <a:cubicBezTo>
                        <a:pt x="5259" y="2944"/>
                        <a:pt x="5208" y="2155"/>
                        <a:pt x="4689" y="1700"/>
                      </a:cubicBezTo>
                      <a:cubicBezTo>
                        <a:pt x="4512" y="1544"/>
                        <a:pt x="4294" y="1442"/>
                        <a:pt x="4061" y="1405"/>
                      </a:cubicBezTo>
                      <a:cubicBezTo>
                        <a:pt x="3350" y="1238"/>
                        <a:pt x="2631" y="1106"/>
                        <a:pt x="1906" y="1010"/>
                      </a:cubicBezTo>
                      <a:cubicBezTo>
                        <a:pt x="1386" y="885"/>
                        <a:pt x="866" y="764"/>
                        <a:pt x="369" y="662"/>
                      </a:cubicBezTo>
                      <a:cubicBezTo>
                        <a:pt x="809" y="1168"/>
                        <a:pt x="1200" y="1716"/>
                        <a:pt x="1535" y="2297"/>
                      </a:cubicBezTo>
                      <a:cubicBezTo>
                        <a:pt x="2018" y="3092"/>
                        <a:pt x="2482" y="3849"/>
                        <a:pt x="2970" y="460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4" name="Freeform 5553">
                  <a:extLst>
                    <a:ext uri="{FF2B5EF4-FFF2-40B4-BE49-F238E27FC236}">
                      <a16:creationId xmlns:a16="http://schemas.microsoft.com/office/drawing/2014/main" id="{9A415765-2FAE-29FF-ACD8-AA9F96409BFA}"/>
                    </a:ext>
                  </a:extLst>
                </p:cNvPr>
                <p:cNvSpPr/>
                <p:nvPr/>
              </p:nvSpPr>
              <p:spPr>
                <a:xfrm rot="-780000">
                  <a:off x="1769768" y="3895988"/>
                  <a:ext cx="5875" cy="4906"/>
                </a:xfrm>
                <a:custGeom>
                  <a:avLst/>
                  <a:gdLst>
                    <a:gd name="connsiteX0" fmla="*/ 1186 w 5875"/>
                    <a:gd name="connsiteY0" fmla="*/ 4957 h 4906"/>
                    <a:gd name="connsiteX1" fmla="*/ 1831 w 5875"/>
                    <a:gd name="connsiteY1" fmla="*/ 5347 h 4906"/>
                    <a:gd name="connsiteX2" fmla="*/ 6244 w 5875"/>
                    <a:gd name="connsiteY2" fmla="*/ 5050 h 4906"/>
                    <a:gd name="connsiteX3" fmla="*/ 4804 w 5875"/>
                    <a:gd name="connsiteY3" fmla="*/ 2727 h 4906"/>
                    <a:gd name="connsiteX4" fmla="*/ 3638 w 5875"/>
                    <a:gd name="connsiteY4" fmla="*/ 1091 h 4906"/>
                    <a:gd name="connsiteX5" fmla="*/ 1409 w 5875"/>
                    <a:gd name="connsiteY5" fmla="*/ 668 h 4906"/>
                    <a:gd name="connsiteX6" fmla="*/ 642 w 5875"/>
                    <a:gd name="connsiteY6" fmla="*/ 1166 h 4906"/>
                    <a:gd name="connsiteX7" fmla="*/ 368 w 5875"/>
                    <a:gd name="connsiteY7" fmla="*/ 2978 h 4906"/>
                    <a:gd name="connsiteX8" fmla="*/ 1186 w 5875"/>
                    <a:gd name="connsiteY8" fmla="*/ 4957 h 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5" h="4906">
                      <a:moveTo>
                        <a:pt x="1186" y="4957"/>
                      </a:moveTo>
                      <a:cubicBezTo>
                        <a:pt x="1379" y="5121"/>
                        <a:pt x="1597" y="5252"/>
                        <a:pt x="1831" y="5347"/>
                      </a:cubicBezTo>
                      <a:cubicBezTo>
                        <a:pt x="3296" y="5723"/>
                        <a:pt x="4843" y="5619"/>
                        <a:pt x="6244" y="5050"/>
                      </a:cubicBezTo>
                      <a:cubicBezTo>
                        <a:pt x="5747" y="4306"/>
                        <a:pt x="5278" y="3535"/>
                        <a:pt x="4804" y="2727"/>
                      </a:cubicBezTo>
                      <a:cubicBezTo>
                        <a:pt x="4469" y="2145"/>
                        <a:pt x="4079" y="1598"/>
                        <a:pt x="3638" y="1091"/>
                      </a:cubicBezTo>
                      <a:cubicBezTo>
                        <a:pt x="2895" y="943"/>
                        <a:pt x="2152" y="794"/>
                        <a:pt x="1409" y="668"/>
                      </a:cubicBezTo>
                      <a:cubicBezTo>
                        <a:pt x="1186" y="617"/>
                        <a:pt x="865" y="868"/>
                        <a:pt x="642" y="1166"/>
                      </a:cubicBezTo>
                      <a:lnTo>
                        <a:pt x="368" y="2978"/>
                      </a:lnTo>
                      <a:cubicBezTo>
                        <a:pt x="402" y="3712"/>
                        <a:pt x="691" y="4412"/>
                        <a:pt x="1186" y="49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5" name="Freeform 5554">
                  <a:extLst>
                    <a:ext uri="{FF2B5EF4-FFF2-40B4-BE49-F238E27FC236}">
                      <a16:creationId xmlns:a16="http://schemas.microsoft.com/office/drawing/2014/main" id="{E9EF3246-B3A4-BF50-81B4-E0A2C65A68D0}"/>
                    </a:ext>
                  </a:extLst>
                </p:cNvPr>
                <p:cNvSpPr/>
                <p:nvPr/>
              </p:nvSpPr>
              <p:spPr>
                <a:xfrm rot="-780000">
                  <a:off x="1929004" y="4009302"/>
                  <a:ext cx="6459" cy="6435"/>
                </a:xfrm>
                <a:custGeom>
                  <a:avLst/>
                  <a:gdLst>
                    <a:gd name="connsiteX0" fmla="*/ 5714 w 6459"/>
                    <a:gd name="connsiteY0" fmla="*/ 4523 h 6435"/>
                    <a:gd name="connsiteX1" fmla="*/ 6857 w 6459"/>
                    <a:gd name="connsiteY1" fmla="*/ 5489 h 6435"/>
                    <a:gd name="connsiteX2" fmla="*/ 6392 w 6459"/>
                    <a:gd name="connsiteY2" fmla="*/ 4472 h 6435"/>
                    <a:gd name="connsiteX3" fmla="*/ 5463 w 6459"/>
                    <a:gd name="connsiteY3" fmla="*/ 3380 h 6435"/>
                    <a:gd name="connsiteX4" fmla="*/ 4795 w 6459"/>
                    <a:gd name="connsiteY4" fmla="*/ 3552 h 6435"/>
                    <a:gd name="connsiteX5" fmla="*/ 3108 w 6459"/>
                    <a:gd name="connsiteY5" fmla="*/ 1963 h 6435"/>
                    <a:gd name="connsiteX6" fmla="*/ 2937 w 6459"/>
                    <a:gd name="connsiteY6" fmla="*/ 1963 h 6435"/>
                    <a:gd name="connsiteX7" fmla="*/ 1599 w 6459"/>
                    <a:gd name="connsiteY7" fmla="*/ 1591 h 6435"/>
                    <a:gd name="connsiteX8" fmla="*/ 2588 w 6459"/>
                    <a:gd name="connsiteY8" fmla="*/ 750 h 6435"/>
                    <a:gd name="connsiteX9" fmla="*/ 2588 w 6459"/>
                    <a:gd name="connsiteY9" fmla="*/ 727 h 6435"/>
                    <a:gd name="connsiteX10" fmla="*/ 628 w 6459"/>
                    <a:gd name="connsiteY10" fmla="*/ 1024 h 6435"/>
                    <a:gd name="connsiteX11" fmla="*/ 577 w 6459"/>
                    <a:gd name="connsiteY11" fmla="*/ 2734 h 6435"/>
                    <a:gd name="connsiteX12" fmla="*/ 3480 w 6459"/>
                    <a:gd name="connsiteY12" fmla="*/ 6744 h 6435"/>
                    <a:gd name="connsiteX13" fmla="*/ 3852 w 6459"/>
                    <a:gd name="connsiteY13" fmla="*/ 7116 h 6435"/>
                    <a:gd name="connsiteX14" fmla="*/ 5166 w 6459"/>
                    <a:gd name="connsiteY14" fmla="*/ 4439 h 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59" h="6435">
                      <a:moveTo>
                        <a:pt x="5714" y="4523"/>
                      </a:moveTo>
                      <a:lnTo>
                        <a:pt x="6857" y="5489"/>
                      </a:lnTo>
                      <a:cubicBezTo>
                        <a:pt x="6769" y="5123"/>
                        <a:pt x="6612" y="4778"/>
                        <a:pt x="6392" y="4472"/>
                      </a:cubicBezTo>
                      <a:cubicBezTo>
                        <a:pt x="6103" y="4091"/>
                        <a:pt x="5792" y="3727"/>
                        <a:pt x="5463" y="3380"/>
                      </a:cubicBezTo>
                      <a:lnTo>
                        <a:pt x="4795" y="3552"/>
                      </a:lnTo>
                      <a:cubicBezTo>
                        <a:pt x="4148" y="3119"/>
                        <a:pt x="3579" y="2582"/>
                        <a:pt x="3108" y="1963"/>
                      </a:cubicBezTo>
                      <a:lnTo>
                        <a:pt x="2937" y="1963"/>
                      </a:lnTo>
                      <a:cubicBezTo>
                        <a:pt x="2467" y="1950"/>
                        <a:pt x="2008" y="1822"/>
                        <a:pt x="1599" y="1591"/>
                      </a:cubicBezTo>
                      <a:cubicBezTo>
                        <a:pt x="1919" y="1294"/>
                        <a:pt x="2245" y="1020"/>
                        <a:pt x="2588" y="750"/>
                      </a:cubicBezTo>
                      <a:lnTo>
                        <a:pt x="2588" y="727"/>
                      </a:lnTo>
                      <a:cubicBezTo>
                        <a:pt x="1920" y="610"/>
                        <a:pt x="1232" y="714"/>
                        <a:pt x="628" y="1024"/>
                      </a:cubicBezTo>
                      <a:cubicBezTo>
                        <a:pt x="354" y="1173"/>
                        <a:pt x="308" y="2316"/>
                        <a:pt x="577" y="2734"/>
                      </a:cubicBezTo>
                      <a:cubicBezTo>
                        <a:pt x="1458" y="4132"/>
                        <a:pt x="2427" y="5471"/>
                        <a:pt x="3480" y="6744"/>
                      </a:cubicBezTo>
                      <a:cubicBezTo>
                        <a:pt x="3585" y="6886"/>
                        <a:pt x="3710" y="7011"/>
                        <a:pt x="3852" y="7116"/>
                      </a:cubicBezTo>
                      <a:cubicBezTo>
                        <a:pt x="4274" y="6224"/>
                        <a:pt x="4743" y="5332"/>
                        <a:pt x="5166" y="443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6" name="Freeform 5555">
                  <a:extLst>
                    <a:ext uri="{FF2B5EF4-FFF2-40B4-BE49-F238E27FC236}">
                      <a16:creationId xmlns:a16="http://schemas.microsoft.com/office/drawing/2014/main" id="{06D65F59-E4B7-6306-34F3-9814D002EA53}"/>
                    </a:ext>
                  </a:extLst>
                </p:cNvPr>
                <p:cNvSpPr/>
                <p:nvPr/>
              </p:nvSpPr>
              <p:spPr>
                <a:xfrm rot="-780000">
                  <a:off x="1931442" y="4010343"/>
                  <a:ext cx="2354" cy="1714"/>
                </a:xfrm>
                <a:custGeom>
                  <a:avLst/>
                  <a:gdLst>
                    <a:gd name="connsiteX0" fmla="*/ 1327 w 2354"/>
                    <a:gd name="connsiteY0" fmla="*/ 681 h 1714"/>
                    <a:gd name="connsiteX1" fmla="*/ 398 w 2354"/>
                    <a:gd name="connsiteY1" fmla="*/ 806 h 1714"/>
                    <a:gd name="connsiteX2" fmla="*/ 2084 w 2354"/>
                    <a:gd name="connsiteY2" fmla="*/ 2395 h 1714"/>
                    <a:gd name="connsiteX3" fmla="*/ 2753 w 2354"/>
                    <a:gd name="connsiteY3" fmla="*/ 2223 h 1714"/>
                    <a:gd name="connsiteX4" fmla="*/ 1601 w 2354"/>
                    <a:gd name="connsiteY4" fmla="*/ 950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 h="1714">
                      <a:moveTo>
                        <a:pt x="1327" y="681"/>
                      </a:moveTo>
                      <a:lnTo>
                        <a:pt x="398" y="806"/>
                      </a:lnTo>
                      <a:cubicBezTo>
                        <a:pt x="868" y="1425"/>
                        <a:pt x="1438" y="1962"/>
                        <a:pt x="2084" y="2395"/>
                      </a:cubicBezTo>
                      <a:lnTo>
                        <a:pt x="2753" y="2223"/>
                      </a:lnTo>
                      <a:lnTo>
                        <a:pt x="1601" y="95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7" name="Freeform 5556">
                  <a:extLst>
                    <a:ext uri="{FF2B5EF4-FFF2-40B4-BE49-F238E27FC236}">
                      <a16:creationId xmlns:a16="http://schemas.microsoft.com/office/drawing/2014/main" id="{E1C48D07-20FB-C642-0A8C-6345BAE75D8F}"/>
                    </a:ext>
                  </a:extLst>
                </p:cNvPr>
                <p:cNvSpPr/>
                <p:nvPr/>
              </p:nvSpPr>
              <p:spPr>
                <a:xfrm rot="-780000">
                  <a:off x="1932888" y="4012623"/>
                  <a:ext cx="3051" cy="3118"/>
                </a:xfrm>
                <a:custGeom>
                  <a:avLst/>
                  <a:gdLst>
                    <a:gd name="connsiteX0" fmla="*/ 2804 w 3051"/>
                    <a:gd name="connsiteY0" fmla="*/ 3357 h 3118"/>
                    <a:gd name="connsiteX1" fmla="*/ 3398 w 3051"/>
                    <a:gd name="connsiteY1" fmla="*/ 1722 h 3118"/>
                    <a:gd name="connsiteX2" fmla="*/ 2256 w 3051"/>
                    <a:gd name="connsiteY2" fmla="*/ 755 h 3118"/>
                    <a:gd name="connsiteX3" fmla="*/ 1712 w 3051"/>
                    <a:gd name="connsiteY3" fmla="*/ 681 h 3118"/>
                    <a:gd name="connsiteX4" fmla="*/ 398 w 3051"/>
                    <a:gd name="connsiteY4" fmla="*/ 3357 h 3118"/>
                    <a:gd name="connsiteX5" fmla="*/ 2804 w 3051"/>
                    <a:gd name="connsiteY5" fmla="*/ 3357 h 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 h="3118">
                      <a:moveTo>
                        <a:pt x="2804" y="3357"/>
                      </a:moveTo>
                      <a:cubicBezTo>
                        <a:pt x="3324" y="2990"/>
                        <a:pt x="3562" y="2338"/>
                        <a:pt x="3398" y="1722"/>
                      </a:cubicBezTo>
                      <a:lnTo>
                        <a:pt x="2256" y="755"/>
                      </a:lnTo>
                      <a:lnTo>
                        <a:pt x="1712" y="681"/>
                      </a:lnTo>
                      <a:cubicBezTo>
                        <a:pt x="1290" y="1573"/>
                        <a:pt x="821" y="2465"/>
                        <a:pt x="398" y="3357"/>
                      </a:cubicBezTo>
                      <a:cubicBezTo>
                        <a:pt x="1092" y="3947"/>
                        <a:pt x="2110" y="3947"/>
                        <a:pt x="2804" y="335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8" name="Freeform 5557">
                  <a:extLst>
                    <a:ext uri="{FF2B5EF4-FFF2-40B4-BE49-F238E27FC236}">
                      <a16:creationId xmlns:a16="http://schemas.microsoft.com/office/drawing/2014/main" id="{DA73E6CD-0B8A-83C4-1717-E5FEE0091B63}"/>
                    </a:ext>
                  </a:extLst>
                </p:cNvPr>
                <p:cNvSpPr/>
                <p:nvPr/>
              </p:nvSpPr>
              <p:spPr>
                <a:xfrm rot="-780000">
                  <a:off x="1930518" y="4009686"/>
                  <a:ext cx="4644" cy="4646"/>
                </a:xfrm>
                <a:custGeom>
                  <a:avLst/>
                  <a:gdLst>
                    <a:gd name="connsiteX0" fmla="*/ 397 w 4644"/>
                    <a:gd name="connsiteY0" fmla="*/ 680 h 4646"/>
                    <a:gd name="connsiteX1" fmla="*/ 397 w 4644"/>
                    <a:gd name="connsiteY1" fmla="*/ 680 h 4646"/>
                    <a:gd name="connsiteX2" fmla="*/ 397 w 4644"/>
                    <a:gd name="connsiteY2" fmla="*/ 680 h 4646"/>
                  </a:gdLst>
                  <a:ahLst/>
                  <a:cxnLst>
                    <a:cxn ang="0">
                      <a:pos x="connsiteX0" y="connsiteY0"/>
                    </a:cxn>
                    <a:cxn ang="0">
                      <a:pos x="connsiteX1" y="connsiteY1"/>
                    </a:cxn>
                    <a:cxn ang="0">
                      <a:pos x="connsiteX2" y="connsiteY2"/>
                    </a:cxn>
                  </a:cxnLst>
                  <a:rect l="l" t="t" r="r" b="b"/>
                  <a:pathLst>
                    <a:path w="4644" h="4646">
                      <a:moveTo>
                        <a:pt x="397" y="680"/>
                      </a:moveTo>
                      <a:lnTo>
                        <a:pt x="397" y="680"/>
                      </a:lnTo>
                      <a:lnTo>
                        <a:pt x="397" y="68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59" name="Freeform 5558">
                  <a:extLst>
                    <a:ext uri="{FF2B5EF4-FFF2-40B4-BE49-F238E27FC236}">
                      <a16:creationId xmlns:a16="http://schemas.microsoft.com/office/drawing/2014/main" id="{44261888-9EEE-7F49-C9F0-332C1DF9855A}"/>
                    </a:ext>
                  </a:extLst>
                </p:cNvPr>
                <p:cNvSpPr/>
                <p:nvPr/>
              </p:nvSpPr>
              <p:spPr>
                <a:xfrm rot="-780000">
                  <a:off x="1750387" y="3969364"/>
                  <a:ext cx="5551" cy="4562"/>
                </a:xfrm>
                <a:custGeom>
                  <a:avLst/>
                  <a:gdLst>
                    <a:gd name="connsiteX0" fmla="*/ 440 w 5551"/>
                    <a:gd name="connsiteY0" fmla="*/ 1771 h 4562"/>
                    <a:gd name="connsiteX1" fmla="*/ 365 w 5551"/>
                    <a:gd name="connsiteY1" fmla="*/ 1748 h 4562"/>
                    <a:gd name="connsiteX2" fmla="*/ 389 w 5551"/>
                    <a:gd name="connsiteY2" fmla="*/ 1823 h 4562"/>
                    <a:gd name="connsiteX3" fmla="*/ 440 w 5551"/>
                    <a:gd name="connsiteY3" fmla="*/ 2394 h 4562"/>
                    <a:gd name="connsiteX4" fmla="*/ 2028 w 5551"/>
                    <a:gd name="connsiteY4" fmla="*/ 4550 h 4562"/>
                    <a:gd name="connsiteX5" fmla="*/ 5869 w 5551"/>
                    <a:gd name="connsiteY5" fmla="*/ 4476 h 4562"/>
                    <a:gd name="connsiteX6" fmla="*/ 5224 w 5551"/>
                    <a:gd name="connsiteY6" fmla="*/ 2515 h 4562"/>
                    <a:gd name="connsiteX7" fmla="*/ 4727 w 5551"/>
                    <a:gd name="connsiteY7" fmla="*/ 2715 h 4562"/>
                    <a:gd name="connsiteX8" fmla="*/ 3663 w 5551"/>
                    <a:gd name="connsiteY8" fmla="*/ 1321 h 4562"/>
                    <a:gd name="connsiteX9" fmla="*/ 913 w 5551"/>
                    <a:gd name="connsiteY9" fmla="*/ 675 h 4562"/>
                    <a:gd name="connsiteX10" fmla="*/ 440 w 5551"/>
                    <a:gd name="connsiteY10" fmla="*/ 1771 h 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1" h="4562">
                      <a:moveTo>
                        <a:pt x="440" y="1771"/>
                      </a:moveTo>
                      <a:lnTo>
                        <a:pt x="365" y="1748"/>
                      </a:lnTo>
                      <a:lnTo>
                        <a:pt x="389" y="1823"/>
                      </a:lnTo>
                      <a:lnTo>
                        <a:pt x="440" y="2394"/>
                      </a:lnTo>
                      <a:cubicBezTo>
                        <a:pt x="960" y="3114"/>
                        <a:pt x="1480" y="3834"/>
                        <a:pt x="2028" y="4550"/>
                      </a:cubicBezTo>
                      <a:cubicBezTo>
                        <a:pt x="2748" y="5479"/>
                        <a:pt x="5424" y="5479"/>
                        <a:pt x="5869" y="4476"/>
                      </a:cubicBezTo>
                      <a:cubicBezTo>
                        <a:pt x="6092" y="4011"/>
                        <a:pt x="5475" y="3184"/>
                        <a:pt x="5224" y="2515"/>
                      </a:cubicBezTo>
                      <a:lnTo>
                        <a:pt x="4727" y="2715"/>
                      </a:lnTo>
                      <a:cubicBezTo>
                        <a:pt x="4355" y="2250"/>
                        <a:pt x="4007" y="1785"/>
                        <a:pt x="3663" y="1321"/>
                      </a:cubicBezTo>
                      <a:lnTo>
                        <a:pt x="913" y="675"/>
                      </a:lnTo>
                      <a:cubicBezTo>
                        <a:pt x="830" y="1005"/>
                        <a:pt x="584" y="1423"/>
                        <a:pt x="440" y="177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0" name="Freeform 5559">
                  <a:extLst>
                    <a:ext uri="{FF2B5EF4-FFF2-40B4-BE49-F238E27FC236}">
                      <a16:creationId xmlns:a16="http://schemas.microsoft.com/office/drawing/2014/main" id="{1CEB3D47-7398-FA12-D045-90F48F793CF1}"/>
                    </a:ext>
                  </a:extLst>
                </p:cNvPr>
                <p:cNvSpPr/>
                <p:nvPr/>
              </p:nvSpPr>
              <p:spPr>
                <a:xfrm rot="-780000">
                  <a:off x="1747285" y="3967020"/>
                  <a:ext cx="3003" cy="4367"/>
                </a:xfrm>
                <a:custGeom>
                  <a:avLst/>
                  <a:gdLst>
                    <a:gd name="connsiteX0" fmla="*/ 2327 w 3003"/>
                    <a:gd name="connsiteY0" fmla="*/ 2287 h 4367"/>
                    <a:gd name="connsiteX1" fmla="*/ 1338 w 3003"/>
                    <a:gd name="connsiteY1" fmla="*/ 1567 h 4367"/>
                    <a:gd name="connsiteX2" fmla="*/ 1241 w 3003"/>
                    <a:gd name="connsiteY2" fmla="*/ 675 h 4367"/>
                    <a:gd name="connsiteX3" fmla="*/ 474 w 3003"/>
                    <a:gd name="connsiteY3" fmla="*/ 949 h 4367"/>
                    <a:gd name="connsiteX4" fmla="*/ 646 w 3003"/>
                    <a:gd name="connsiteY4" fmla="*/ 2412 h 4367"/>
                    <a:gd name="connsiteX5" fmla="*/ 2086 w 3003"/>
                    <a:gd name="connsiteY5" fmla="*/ 4522 h 4367"/>
                    <a:gd name="connsiteX6" fmla="*/ 2829 w 3003"/>
                    <a:gd name="connsiteY6" fmla="*/ 5019 h 4367"/>
                    <a:gd name="connsiteX7" fmla="*/ 2903 w 3003"/>
                    <a:gd name="connsiteY7" fmla="*/ 5042 h 4367"/>
                    <a:gd name="connsiteX8" fmla="*/ 3368 w 3003"/>
                    <a:gd name="connsiteY8" fmla="*/ 3927 h 4367"/>
                    <a:gd name="connsiteX9" fmla="*/ 2053 w 3003"/>
                    <a:gd name="connsiteY9" fmla="*/ 3606 h 4367"/>
                    <a:gd name="connsiteX10" fmla="*/ 2327 w 3003"/>
                    <a:gd name="connsiteY10" fmla="*/ 2287 h 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 h="4367">
                      <a:moveTo>
                        <a:pt x="2327" y="2287"/>
                      </a:moveTo>
                      <a:cubicBezTo>
                        <a:pt x="1979" y="2064"/>
                        <a:pt x="1659" y="1822"/>
                        <a:pt x="1338" y="1567"/>
                      </a:cubicBezTo>
                      <a:cubicBezTo>
                        <a:pt x="1227" y="1283"/>
                        <a:pt x="1193" y="975"/>
                        <a:pt x="1241" y="675"/>
                      </a:cubicBezTo>
                      <a:cubicBezTo>
                        <a:pt x="962" y="681"/>
                        <a:pt x="693" y="777"/>
                        <a:pt x="474" y="949"/>
                      </a:cubicBezTo>
                      <a:cubicBezTo>
                        <a:pt x="251" y="1223"/>
                        <a:pt x="400" y="2017"/>
                        <a:pt x="646" y="2412"/>
                      </a:cubicBezTo>
                      <a:cubicBezTo>
                        <a:pt x="1110" y="3132"/>
                        <a:pt x="1612" y="3806"/>
                        <a:pt x="2086" y="4522"/>
                      </a:cubicBezTo>
                      <a:cubicBezTo>
                        <a:pt x="2374" y="4617"/>
                        <a:pt x="2631" y="4789"/>
                        <a:pt x="2829" y="5019"/>
                      </a:cubicBezTo>
                      <a:lnTo>
                        <a:pt x="2903" y="5042"/>
                      </a:lnTo>
                      <a:cubicBezTo>
                        <a:pt x="3029" y="4694"/>
                        <a:pt x="3275" y="4271"/>
                        <a:pt x="3368" y="3927"/>
                      </a:cubicBezTo>
                      <a:lnTo>
                        <a:pt x="2053" y="3606"/>
                      </a:lnTo>
                      <a:cubicBezTo>
                        <a:pt x="2156" y="3179"/>
                        <a:pt x="2230" y="2733"/>
                        <a:pt x="2327" y="228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1" name="Freeform 5560">
                  <a:extLst>
                    <a:ext uri="{FF2B5EF4-FFF2-40B4-BE49-F238E27FC236}">
                      <a16:creationId xmlns:a16="http://schemas.microsoft.com/office/drawing/2014/main" id="{656C9C03-B701-A41F-4FBC-94B893CB6A20}"/>
                    </a:ext>
                  </a:extLst>
                </p:cNvPr>
                <p:cNvSpPr/>
                <p:nvPr/>
              </p:nvSpPr>
              <p:spPr>
                <a:xfrm rot="-780000">
                  <a:off x="1748265" y="3967030"/>
                  <a:ext cx="789" cy="1091"/>
                </a:xfrm>
                <a:custGeom>
                  <a:avLst/>
                  <a:gdLst>
                    <a:gd name="connsiteX0" fmla="*/ 1155 w 789"/>
                    <a:gd name="connsiteY0" fmla="*/ 1121 h 1091"/>
                    <a:gd name="connsiteX1" fmla="*/ 611 w 789"/>
                    <a:gd name="connsiteY1" fmla="*/ 749 h 1091"/>
                    <a:gd name="connsiteX2" fmla="*/ 365 w 789"/>
                    <a:gd name="connsiteY2" fmla="*/ 675 h 1091"/>
                    <a:gd name="connsiteX3" fmla="*/ 1057 w 789"/>
                    <a:gd name="connsiteY3" fmla="*/ 1766 h 1091"/>
                  </a:gdLst>
                  <a:ahLst/>
                  <a:cxnLst>
                    <a:cxn ang="0">
                      <a:pos x="connsiteX0" y="connsiteY0"/>
                    </a:cxn>
                    <a:cxn ang="0">
                      <a:pos x="connsiteX1" y="connsiteY1"/>
                    </a:cxn>
                    <a:cxn ang="0">
                      <a:pos x="connsiteX2" y="connsiteY2"/>
                    </a:cxn>
                    <a:cxn ang="0">
                      <a:pos x="connsiteX3" y="connsiteY3"/>
                    </a:cxn>
                  </a:cxnLst>
                  <a:rect l="l" t="t" r="r" b="b"/>
                  <a:pathLst>
                    <a:path w="789" h="1091">
                      <a:moveTo>
                        <a:pt x="1155" y="1121"/>
                      </a:moveTo>
                      <a:lnTo>
                        <a:pt x="611" y="749"/>
                      </a:lnTo>
                      <a:lnTo>
                        <a:pt x="365" y="675"/>
                      </a:lnTo>
                      <a:cubicBezTo>
                        <a:pt x="611" y="1023"/>
                        <a:pt x="829" y="1395"/>
                        <a:pt x="1057" y="176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2" name="Freeform 5561">
                  <a:extLst>
                    <a:ext uri="{FF2B5EF4-FFF2-40B4-BE49-F238E27FC236}">
                      <a16:creationId xmlns:a16="http://schemas.microsoft.com/office/drawing/2014/main" id="{FE9663BA-3979-6760-E64B-B268061B057B}"/>
                    </a:ext>
                  </a:extLst>
                </p:cNvPr>
                <p:cNvSpPr/>
                <p:nvPr/>
              </p:nvSpPr>
              <p:spPr>
                <a:xfrm rot="-780000">
                  <a:off x="1747833" y="3967058"/>
                  <a:ext cx="1179" cy="1621"/>
                </a:xfrm>
                <a:custGeom>
                  <a:avLst/>
                  <a:gdLst>
                    <a:gd name="connsiteX0" fmla="*/ 480 w 1179"/>
                    <a:gd name="connsiteY0" fmla="*/ 1576 h 1621"/>
                    <a:gd name="connsiteX1" fmla="*/ 1470 w 1179"/>
                    <a:gd name="connsiteY1" fmla="*/ 2296 h 1621"/>
                    <a:gd name="connsiteX2" fmla="*/ 1544 w 1179"/>
                    <a:gd name="connsiteY2" fmla="*/ 1799 h 1621"/>
                    <a:gd name="connsiteX3" fmla="*/ 852 w 1179"/>
                    <a:gd name="connsiteY3" fmla="*/ 707 h 1621"/>
                    <a:gd name="connsiteX4" fmla="*/ 387 w 1179"/>
                    <a:gd name="connsiteY4" fmla="*/ 684 h 1621"/>
                    <a:gd name="connsiteX5" fmla="*/ 480 w 1179"/>
                    <a:gd name="connsiteY5" fmla="*/ 1576 h 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9" h="1621">
                      <a:moveTo>
                        <a:pt x="480" y="1576"/>
                      </a:moveTo>
                      <a:cubicBezTo>
                        <a:pt x="801" y="1822"/>
                        <a:pt x="1126" y="2073"/>
                        <a:pt x="1470" y="2296"/>
                      </a:cubicBezTo>
                      <a:lnTo>
                        <a:pt x="1544" y="1799"/>
                      </a:lnTo>
                      <a:cubicBezTo>
                        <a:pt x="1321" y="1427"/>
                        <a:pt x="1079" y="1055"/>
                        <a:pt x="852" y="707"/>
                      </a:cubicBezTo>
                      <a:cubicBezTo>
                        <a:pt x="700" y="674"/>
                        <a:pt x="543" y="666"/>
                        <a:pt x="387" y="684"/>
                      </a:cubicBezTo>
                      <a:cubicBezTo>
                        <a:pt x="338" y="984"/>
                        <a:pt x="370" y="1292"/>
                        <a:pt x="480" y="15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3" name="Freeform 5562">
                  <a:extLst>
                    <a:ext uri="{FF2B5EF4-FFF2-40B4-BE49-F238E27FC236}">
                      <a16:creationId xmlns:a16="http://schemas.microsoft.com/office/drawing/2014/main" id="{D80FBAA9-7C17-49AA-E979-ADE39E2236B2}"/>
                    </a:ext>
                  </a:extLst>
                </p:cNvPr>
                <p:cNvSpPr/>
                <p:nvPr/>
              </p:nvSpPr>
              <p:spPr>
                <a:xfrm rot="-780000">
                  <a:off x="1749683" y="3970866"/>
                  <a:ext cx="645" cy="929"/>
                </a:xfrm>
                <a:custGeom>
                  <a:avLst/>
                  <a:gdLst>
                    <a:gd name="connsiteX0" fmla="*/ 937 w 645"/>
                    <a:gd name="connsiteY0" fmla="*/ 949 h 929"/>
                    <a:gd name="connsiteX1" fmla="*/ 365 w 645"/>
                    <a:gd name="connsiteY1" fmla="*/ 675 h 929"/>
                    <a:gd name="connsiteX2" fmla="*/ 1011 w 645"/>
                    <a:gd name="connsiteY2" fmla="*/ 1604 h 929"/>
                    <a:gd name="connsiteX3" fmla="*/ 960 w 645"/>
                    <a:gd name="connsiteY3" fmla="*/ 1033 h 929"/>
                  </a:gdLst>
                  <a:ahLst/>
                  <a:cxnLst>
                    <a:cxn ang="0">
                      <a:pos x="connsiteX0" y="connsiteY0"/>
                    </a:cxn>
                    <a:cxn ang="0">
                      <a:pos x="connsiteX1" y="connsiteY1"/>
                    </a:cxn>
                    <a:cxn ang="0">
                      <a:pos x="connsiteX2" y="connsiteY2"/>
                    </a:cxn>
                    <a:cxn ang="0">
                      <a:pos x="connsiteX3" y="connsiteY3"/>
                    </a:cxn>
                  </a:cxnLst>
                  <a:rect l="l" t="t" r="r" b="b"/>
                  <a:pathLst>
                    <a:path w="645" h="929">
                      <a:moveTo>
                        <a:pt x="937" y="949"/>
                      </a:moveTo>
                      <a:lnTo>
                        <a:pt x="365" y="675"/>
                      </a:lnTo>
                      <a:lnTo>
                        <a:pt x="1011" y="1604"/>
                      </a:lnTo>
                      <a:lnTo>
                        <a:pt x="960" y="103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4" name="Freeform 5563">
                  <a:extLst>
                    <a:ext uri="{FF2B5EF4-FFF2-40B4-BE49-F238E27FC236}">
                      <a16:creationId xmlns:a16="http://schemas.microsoft.com/office/drawing/2014/main" id="{43FA09D9-7660-6715-ACBC-0222DCD504C1}"/>
                    </a:ext>
                  </a:extLst>
                </p:cNvPr>
                <p:cNvSpPr/>
                <p:nvPr/>
              </p:nvSpPr>
              <p:spPr>
                <a:xfrm rot="-780000">
                  <a:off x="1749438" y="3970676"/>
                  <a:ext cx="743" cy="497"/>
                </a:xfrm>
                <a:custGeom>
                  <a:avLst/>
                  <a:gdLst>
                    <a:gd name="connsiteX0" fmla="*/ 537 w 743"/>
                    <a:gd name="connsiteY0" fmla="*/ 898 h 497"/>
                    <a:gd name="connsiteX1" fmla="*/ 1108 w 743"/>
                    <a:gd name="connsiteY1" fmla="*/ 1172 h 497"/>
                    <a:gd name="connsiteX2" fmla="*/ 365 w 743"/>
                    <a:gd name="connsiteY2" fmla="*/ 675 h 497"/>
                  </a:gdLst>
                  <a:ahLst/>
                  <a:cxnLst>
                    <a:cxn ang="0">
                      <a:pos x="connsiteX0" y="connsiteY0"/>
                    </a:cxn>
                    <a:cxn ang="0">
                      <a:pos x="connsiteX1" y="connsiteY1"/>
                    </a:cxn>
                    <a:cxn ang="0">
                      <a:pos x="connsiteX2" y="connsiteY2"/>
                    </a:cxn>
                  </a:cxnLst>
                  <a:rect l="l" t="t" r="r" b="b"/>
                  <a:pathLst>
                    <a:path w="743" h="497">
                      <a:moveTo>
                        <a:pt x="537" y="898"/>
                      </a:moveTo>
                      <a:lnTo>
                        <a:pt x="1108" y="1172"/>
                      </a:lnTo>
                      <a:cubicBezTo>
                        <a:pt x="910" y="942"/>
                        <a:pt x="653" y="770"/>
                        <a:pt x="365" y="6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5" name="Freeform 5564">
                  <a:extLst>
                    <a:ext uri="{FF2B5EF4-FFF2-40B4-BE49-F238E27FC236}">
                      <a16:creationId xmlns:a16="http://schemas.microsoft.com/office/drawing/2014/main" id="{E5C0A11F-D435-E02E-FADA-D1AFDB20BD1D}"/>
                    </a:ext>
                  </a:extLst>
                </p:cNvPr>
                <p:cNvSpPr/>
                <p:nvPr/>
              </p:nvSpPr>
              <p:spPr>
                <a:xfrm rot="-780000">
                  <a:off x="1749930" y="3968316"/>
                  <a:ext cx="3190" cy="1974"/>
                </a:xfrm>
                <a:custGeom>
                  <a:avLst/>
                  <a:gdLst>
                    <a:gd name="connsiteX0" fmla="*/ 1759 w 3190"/>
                    <a:gd name="connsiteY0" fmla="*/ 675 h 1974"/>
                    <a:gd name="connsiteX1" fmla="*/ 1294 w 3190"/>
                    <a:gd name="connsiteY1" fmla="*/ 1293 h 1974"/>
                    <a:gd name="connsiteX2" fmla="*/ 365 w 3190"/>
                    <a:gd name="connsiteY2" fmla="*/ 772 h 1974"/>
                    <a:gd name="connsiteX3" fmla="*/ 830 w 3190"/>
                    <a:gd name="connsiteY3" fmla="*/ 1539 h 1974"/>
                    <a:gd name="connsiteX4" fmla="*/ 807 w 3190"/>
                    <a:gd name="connsiteY4" fmla="*/ 2004 h 1974"/>
                    <a:gd name="connsiteX5" fmla="*/ 3556 w 3190"/>
                    <a:gd name="connsiteY5" fmla="*/ 2649 h 1974"/>
                    <a:gd name="connsiteX6" fmla="*/ 2293 w 3190"/>
                    <a:gd name="connsiteY6" fmla="*/ 1163 h 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 h="1974">
                      <a:moveTo>
                        <a:pt x="1759" y="675"/>
                      </a:moveTo>
                      <a:cubicBezTo>
                        <a:pt x="1587" y="995"/>
                        <a:pt x="1461" y="1367"/>
                        <a:pt x="1294" y="1293"/>
                      </a:cubicBezTo>
                      <a:cubicBezTo>
                        <a:pt x="997" y="1144"/>
                        <a:pt x="676" y="944"/>
                        <a:pt x="365" y="772"/>
                      </a:cubicBezTo>
                      <a:lnTo>
                        <a:pt x="830" y="1539"/>
                      </a:lnTo>
                      <a:cubicBezTo>
                        <a:pt x="870" y="1693"/>
                        <a:pt x="862" y="1855"/>
                        <a:pt x="807" y="2004"/>
                      </a:cubicBezTo>
                      <a:lnTo>
                        <a:pt x="3556" y="2649"/>
                      </a:lnTo>
                      <a:cubicBezTo>
                        <a:pt x="3162" y="2131"/>
                        <a:pt x="2740" y="1635"/>
                        <a:pt x="2293" y="116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6" name="Freeform 5565">
                  <a:extLst>
                    <a:ext uri="{FF2B5EF4-FFF2-40B4-BE49-F238E27FC236}">
                      <a16:creationId xmlns:a16="http://schemas.microsoft.com/office/drawing/2014/main" id="{C8518F52-5D68-8B83-A545-D89DB0AA8F2F}"/>
                    </a:ext>
                  </a:extLst>
                </p:cNvPr>
                <p:cNvSpPr/>
                <p:nvPr/>
              </p:nvSpPr>
              <p:spPr>
                <a:xfrm rot="-780000">
                  <a:off x="1749006" y="3968435"/>
                  <a:ext cx="1362" cy="1626"/>
                </a:xfrm>
                <a:custGeom>
                  <a:avLst/>
                  <a:gdLst>
                    <a:gd name="connsiteX0" fmla="*/ 365 w 1362"/>
                    <a:gd name="connsiteY0" fmla="*/ 1980 h 1626"/>
                    <a:gd name="connsiteX1" fmla="*/ 1680 w 1362"/>
                    <a:gd name="connsiteY1" fmla="*/ 2301 h 1626"/>
                    <a:gd name="connsiteX2" fmla="*/ 1703 w 1362"/>
                    <a:gd name="connsiteY2" fmla="*/ 1836 h 1626"/>
                    <a:gd name="connsiteX3" fmla="*/ 1238 w 1362"/>
                    <a:gd name="connsiteY3" fmla="*/ 1070 h 1626"/>
                    <a:gd name="connsiteX4" fmla="*/ 644 w 1362"/>
                    <a:gd name="connsiteY4" fmla="*/ 675 h 1626"/>
                    <a:gd name="connsiteX5" fmla="*/ 365 w 1362"/>
                    <a:gd name="connsiteY5" fmla="*/ 1980 h 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2" h="1626">
                      <a:moveTo>
                        <a:pt x="365" y="1980"/>
                      </a:moveTo>
                      <a:lnTo>
                        <a:pt x="1680" y="2301"/>
                      </a:lnTo>
                      <a:cubicBezTo>
                        <a:pt x="1735" y="2152"/>
                        <a:pt x="1743" y="1990"/>
                        <a:pt x="1703" y="1836"/>
                      </a:cubicBezTo>
                      <a:lnTo>
                        <a:pt x="1238" y="1070"/>
                      </a:lnTo>
                      <a:lnTo>
                        <a:pt x="644" y="675"/>
                      </a:lnTo>
                      <a:cubicBezTo>
                        <a:pt x="537" y="1112"/>
                        <a:pt x="463" y="1558"/>
                        <a:pt x="365" y="19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7" name="Freeform 5566">
                  <a:extLst>
                    <a:ext uri="{FF2B5EF4-FFF2-40B4-BE49-F238E27FC236}">
                      <a16:creationId xmlns:a16="http://schemas.microsoft.com/office/drawing/2014/main" id="{94668FBD-B6BF-99D9-8344-10F38D77B9EA}"/>
                    </a:ext>
                  </a:extLst>
                </p:cNvPr>
                <p:cNvSpPr/>
                <p:nvPr/>
              </p:nvSpPr>
              <p:spPr>
                <a:xfrm rot="-780000">
                  <a:off x="1749135" y="3967170"/>
                  <a:ext cx="1909" cy="2067"/>
                </a:xfrm>
                <a:custGeom>
                  <a:avLst/>
                  <a:gdLst>
                    <a:gd name="connsiteX0" fmla="*/ 881 w 1909"/>
                    <a:gd name="connsiteY0" fmla="*/ 2212 h 2067"/>
                    <a:gd name="connsiteX1" fmla="*/ 1810 w 1909"/>
                    <a:gd name="connsiteY1" fmla="*/ 2733 h 2067"/>
                    <a:gd name="connsiteX2" fmla="*/ 2274 w 1909"/>
                    <a:gd name="connsiteY2" fmla="*/ 2115 h 2067"/>
                    <a:gd name="connsiteX3" fmla="*/ 463 w 1909"/>
                    <a:gd name="connsiteY3" fmla="*/ 675 h 2067"/>
                    <a:gd name="connsiteX4" fmla="*/ 365 w 1909"/>
                    <a:gd name="connsiteY4" fmla="*/ 1320 h 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 h="2067">
                      <a:moveTo>
                        <a:pt x="881" y="2212"/>
                      </a:moveTo>
                      <a:cubicBezTo>
                        <a:pt x="1178" y="2384"/>
                        <a:pt x="1498" y="2584"/>
                        <a:pt x="1810" y="2733"/>
                      </a:cubicBezTo>
                      <a:cubicBezTo>
                        <a:pt x="1982" y="2807"/>
                        <a:pt x="2107" y="2436"/>
                        <a:pt x="2274" y="2115"/>
                      </a:cubicBezTo>
                      <a:cubicBezTo>
                        <a:pt x="1704" y="1595"/>
                        <a:pt x="1098" y="1113"/>
                        <a:pt x="463" y="675"/>
                      </a:cubicBezTo>
                      <a:lnTo>
                        <a:pt x="365" y="132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8" name="Freeform 5567">
                  <a:extLst>
                    <a:ext uri="{FF2B5EF4-FFF2-40B4-BE49-F238E27FC236}">
                      <a16:creationId xmlns:a16="http://schemas.microsoft.com/office/drawing/2014/main" id="{38F77C17-012C-FD22-03EB-87D947F75688}"/>
                    </a:ext>
                  </a:extLst>
                </p:cNvPr>
                <p:cNvSpPr/>
                <p:nvPr/>
              </p:nvSpPr>
              <p:spPr>
                <a:xfrm rot="-780000">
                  <a:off x="1749088" y="3967980"/>
                  <a:ext cx="594" cy="892"/>
                </a:xfrm>
                <a:custGeom>
                  <a:avLst/>
                  <a:gdLst>
                    <a:gd name="connsiteX0" fmla="*/ 365 w 594"/>
                    <a:gd name="connsiteY0" fmla="*/ 1172 h 892"/>
                    <a:gd name="connsiteX1" fmla="*/ 960 w 594"/>
                    <a:gd name="connsiteY1" fmla="*/ 1567 h 892"/>
                    <a:gd name="connsiteX2" fmla="*/ 439 w 594"/>
                    <a:gd name="connsiteY2" fmla="*/ 675 h 892"/>
                  </a:gdLst>
                  <a:ahLst/>
                  <a:cxnLst>
                    <a:cxn ang="0">
                      <a:pos x="connsiteX0" y="connsiteY0"/>
                    </a:cxn>
                    <a:cxn ang="0">
                      <a:pos x="connsiteX1" y="connsiteY1"/>
                    </a:cxn>
                    <a:cxn ang="0">
                      <a:pos x="connsiteX2" y="connsiteY2"/>
                    </a:cxn>
                  </a:cxnLst>
                  <a:rect l="l" t="t" r="r" b="b"/>
                  <a:pathLst>
                    <a:path w="594" h="892">
                      <a:moveTo>
                        <a:pt x="365" y="1172"/>
                      </a:moveTo>
                      <a:lnTo>
                        <a:pt x="960" y="1567"/>
                      </a:lnTo>
                      <a:lnTo>
                        <a:pt x="439" y="675"/>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69" name="Freeform 5568">
                  <a:extLst>
                    <a:ext uri="{FF2B5EF4-FFF2-40B4-BE49-F238E27FC236}">
                      <a16:creationId xmlns:a16="http://schemas.microsoft.com/office/drawing/2014/main" id="{24A73B7A-538E-407C-A0AD-169CA9927EE8}"/>
                    </a:ext>
                  </a:extLst>
                </p:cNvPr>
                <p:cNvSpPr/>
                <p:nvPr/>
              </p:nvSpPr>
              <p:spPr>
                <a:xfrm rot="-780000">
                  <a:off x="1956853" y="4010711"/>
                  <a:ext cx="3704" cy="4813"/>
                </a:xfrm>
                <a:custGeom>
                  <a:avLst/>
                  <a:gdLst>
                    <a:gd name="connsiteX0" fmla="*/ 671 w 3704"/>
                    <a:gd name="connsiteY0" fmla="*/ 2009 h 4813"/>
                    <a:gd name="connsiteX1" fmla="*/ 620 w 3704"/>
                    <a:gd name="connsiteY1" fmla="*/ 4565 h 4813"/>
                    <a:gd name="connsiteX2" fmla="*/ 1735 w 3704"/>
                    <a:gd name="connsiteY2" fmla="*/ 5494 h 4813"/>
                    <a:gd name="connsiteX3" fmla="*/ 3128 w 3704"/>
                    <a:gd name="connsiteY3" fmla="*/ 5248 h 4813"/>
                    <a:gd name="connsiteX4" fmla="*/ 3402 w 3704"/>
                    <a:gd name="connsiteY4" fmla="*/ 5076 h 4813"/>
                    <a:gd name="connsiteX5" fmla="*/ 4039 w 3704"/>
                    <a:gd name="connsiteY5" fmla="*/ 4448 h 4813"/>
                    <a:gd name="connsiteX6" fmla="*/ 4062 w 3704"/>
                    <a:gd name="connsiteY6" fmla="*/ 1052 h 4813"/>
                    <a:gd name="connsiteX7" fmla="*/ 1535 w 3704"/>
                    <a:gd name="connsiteY7" fmla="*/ 680 h 4813"/>
                    <a:gd name="connsiteX8" fmla="*/ 671 w 3704"/>
                    <a:gd name="connsiteY8" fmla="*/ 2009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4" h="4813">
                      <a:moveTo>
                        <a:pt x="671" y="2009"/>
                      </a:moveTo>
                      <a:cubicBezTo>
                        <a:pt x="331" y="2824"/>
                        <a:pt x="313" y="3737"/>
                        <a:pt x="620" y="4565"/>
                      </a:cubicBezTo>
                      <a:cubicBezTo>
                        <a:pt x="811" y="5042"/>
                        <a:pt x="1230" y="5392"/>
                        <a:pt x="1735" y="5494"/>
                      </a:cubicBezTo>
                      <a:lnTo>
                        <a:pt x="3128" y="5248"/>
                      </a:lnTo>
                      <a:lnTo>
                        <a:pt x="3402" y="5076"/>
                      </a:lnTo>
                      <a:cubicBezTo>
                        <a:pt x="3626" y="4879"/>
                        <a:pt x="3839" y="4670"/>
                        <a:pt x="4039" y="4448"/>
                      </a:cubicBezTo>
                      <a:cubicBezTo>
                        <a:pt x="4121" y="3318"/>
                        <a:pt x="4129" y="2183"/>
                        <a:pt x="4062" y="1052"/>
                      </a:cubicBezTo>
                      <a:lnTo>
                        <a:pt x="1535" y="680"/>
                      </a:lnTo>
                      <a:cubicBezTo>
                        <a:pt x="1215" y="1102"/>
                        <a:pt x="926" y="1546"/>
                        <a:pt x="671" y="200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0" name="Freeform 5569">
                  <a:extLst>
                    <a:ext uri="{FF2B5EF4-FFF2-40B4-BE49-F238E27FC236}">
                      <a16:creationId xmlns:a16="http://schemas.microsoft.com/office/drawing/2014/main" id="{47F7FA43-B073-9B1B-824F-9772EDAC55D5}"/>
                    </a:ext>
                  </a:extLst>
                </p:cNvPr>
                <p:cNvSpPr/>
                <p:nvPr/>
              </p:nvSpPr>
              <p:spPr>
                <a:xfrm rot="-780000">
                  <a:off x="1941903" y="4031720"/>
                  <a:ext cx="2503" cy="2540"/>
                </a:xfrm>
                <a:custGeom>
                  <a:avLst/>
                  <a:gdLst>
                    <a:gd name="connsiteX0" fmla="*/ 451 w 2503"/>
                    <a:gd name="connsiteY0" fmla="*/ 684 h 2540"/>
                    <a:gd name="connsiteX1" fmla="*/ 400 w 2503"/>
                    <a:gd name="connsiteY1" fmla="*/ 3114 h 2540"/>
                    <a:gd name="connsiteX2" fmla="*/ 2903 w 2503"/>
                    <a:gd name="connsiteY2" fmla="*/ 2742 h 2540"/>
                    <a:gd name="connsiteX3" fmla="*/ 2285 w 2503"/>
                    <a:gd name="connsiteY3" fmla="*/ 2278 h 2540"/>
                    <a:gd name="connsiteX4" fmla="*/ 451 w 2503"/>
                    <a:gd name="connsiteY4" fmla="*/ 684 h 2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 h="2540">
                      <a:moveTo>
                        <a:pt x="451" y="684"/>
                      </a:moveTo>
                      <a:cubicBezTo>
                        <a:pt x="845" y="1451"/>
                        <a:pt x="825" y="2365"/>
                        <a:pt x="400" y="3114"/>
                      </a:cubicBezTo>
                      <a:cubicBezTo>
                        <a:pt x="1249" y="3345"/>
                        <a:pt x="2157" y="3210"/>
                        <a:pt x="2903" y="2742"/>
                      </a:cubicBezTo>
                      <a:lnTo>
                        <a:pt x="2285" y="2278"/>
                      </a:lnTo>
                      <a:cubicBezTo>
                        <a:pt x="1640" y="1748"/>
                        <a:pt x="1050" y="1205"/>
                        <a:pt x="451" y="6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1" name="Freeform 5570">
                  <a:extLst>
                    <a:ext uri="{FF2B5EF4-FFF2-40B4-BE49-F238E27FC236}">
                      <a16:creationId xmlns:a16="http://schemas.microsoft.com/office/drawing/2014/main" id="{FF66440D-1795-3D32-509F-F09103DE9BA4}"/>
                    </a:ext>
                  </a:extLst>
                </p:cNvPr>
                <p:cNvSpPr/>
                <p:nvPr/>
              </p:nvSpPr>
              <p:spPr>
                <a:xfrm rot="-780000">
                  <a:off x="1938586" y="4027610"/>
                  <a:ext cx="952" cy="3224"/>
                </a:xfrm>
                <a:custGeom>
                  <a:avLst/>
                  <a:gdLst>
                    <a:gd name="connsiteX0" fmla="*/ 957 w 952"/>
                    <a:gd name="connsiteY0" fmla="*/ 683 h 3224"/>
                    <a:gd name="connsiteX1" fmla="*/ 808 w 952"/>
                    <a:gd name="connsiteY1" fmla="*/ 3188 h 3224"/>
                    <a:gd name="connsiteX2" fmla="*/ 1351 w 952"/>
                    <a:gd name="connsiteY2" fmla="*/ 3908 h 3224"/>
                    <a:gd name="connsiteX3" fmla="*/ 1351 w 952"/>
                    <a:gd name="connsiteY3" fmla="*/ 3908 h 3224"/>
                    <a:gd name="connsiteX4" fmla="*/ 1105 w 952"/>
                    <a:gd name="connsiteY4" fmla="*/ 3188 h 3224"/>
                    <a:gd name="connsiteX5" fmla="*/ 957 w 952"/>
                    <a:gd name="connsiteY5" fmla="*/ 683 h 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 h="3224">
                      <a:moveTo>
                        <a:pt x="957" y="683"/>
                      </a:moveTo>
                      <a:cubicBezTo>
                        <a:pt x="116" y="1353"/>
                        <a:pt x="362" y="2296"/>
                        <a:pt x="808" y="3188"/>
                      </a:cubicBezTo>
                      <a:cubicBezTo>
                        <a:pt x="944" y="3459"/>
                        <a:pt x="1128" y="3703"/>
                        <a:pt x="1351" y="3908"/>
                      </a:cubicBezTo>
                      <a:lnTo>
                        <a:pt x="1351" y="3908"/>
                      </a:lnTo>
                      <a:cubicBezTo>
                        <a:pt x="1240" y="3679"/>
                        <a:pt x="1157" y="3437"/>
                        <a:pt x="1105" y="3188"/>
                      </a:cubicBezTo>
                      <a:cubicBezTo>
                        <a:pt x="980" y="2347"/>
                        <a:pt x="1077" y="1524"/>
                        <a:pt x="957" y="68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2" name="Freeform 5571">
                  <a:extLst>
                    <a:ext uri="{FF2B5EF4-FFF2-40B4-BE49-F238E27FC236}">
                      <a16:creationId xmlns:a16="http://schemas.microsoft.com/office/drawing/2014/main" id="{71EA925E-449B-1D9E-F457-29EA010A780C}"/>
                    </a:ext>
                  </a:extLst>
                </p:cNvPr>
                <p:cNvSpPr/>
                <p:nvPr/>
              </p:nvSpPr>
              <p:spPr>
                <a:xfrm rot="-780000">
                  <a:off x="1939452" y="4026541"/>
                  <a:ext cx="5546" cy="7385"/>
                </a:xfrm>
                <a:custGeom>
                  <a:avLst/>
                  <a:gdLst>
                    <a:gd name="connsiteX0" fmla="*/ 5880 w 5546"/>
                    <a:gd name="connsiteY0" fmla="*/ 5680 h 7385"/>
                    <a:gd name="connsiteX1" fmla="*/ 3994 w 5546"/>
                    <a:gd name="connsiteY1" fmla="*/ 5063 h 7385"/>
                    <a:gd name="connsiteX2" fmla="*/ 3497 w 5546"/>
                    <a:gd name="connsiteY2" fmla="*/ 2856 h 7385"/>
                    <a:gd name="connsiteX3" fmla="*/ 2828 w 5546"/>
                    <a:gd name="connsiteY3" fmla="*/ 1861 h 7385"/>
                    <a:gd name="connsiteX4" fmla="*/ 571 w 5546"/>
                    <a:gd name="connsiteY4" fmla="*/ 932 h 7385"/>
                    <a:gd name="connsiteX5" fmla="*/ 399 w 5546"/>
                    <a:gd name="connsiteY5" fmla="*/ 1081 h 7385"/>
                    <a:gd name="connsiteX6" fmla="*/ 548 w 5546"/>
                    <a:gd name="connsiteY6" fmla="*/ 3585 h 7385"/>
                    <a:gd name="connsiteX7" fmla="*/ 794 w 5546"/>
                    <a:gd name="connsiteY7" fmla="*/ 4305 h 7385"/>
                    <a:gd name="connsiteX8" fmla="*/ 2257 w 5546"/>
                    <a:gd name="connsiteY8" fmla="*/ 6015 h 7385"/>
                    <a:gd name="connsiteX9" fmla="*/ 4092 w 5546"/>
                    <a:gd name="connsiteY9" fmla="*/ 7604 h 7385"/>
                    <a:gd name="connsiteX10" fmla="*/ 4710 w 5546"/>
                    <a:gd name="connsiteY10" fmla="*/ 8069 h 7385"/>
                    <a:gd name="connsiteX11" fmla="*/ 5676 w 5546"/>
                    <a:gd name="connsiteY11" fmla="*/ 6954 h 7385"/>
                    <a:gd name="connsiteX12" fmla="*/ 5880 w 5546"/>
                    <a:gd name="connsiteY12" fmla="*/ 5680 h 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46" h="7385">
                      <a:moveTo>
                        <a:pt x="5880" y="5680"/>
                      </a:moveTo>
                      <a:cubicBezTo>
                        <a:pt x="4863" y="5778"/>
                        <a:pt x="4120" y="5583"/>
                        <a:pt x="3994" y="5063"/>
                      </a:cubicBezTo>
                      <a:cubicBezTo>
                        <a:pt x="3795" y="4342"/>
                        <a:pt x="3646" y="3599"/>
                        <a:pt x="3497" y="2856"/>
                      </a:cubicBezTo>
                      <a:lnTo>
                        <a:pt x="2828" y="1861"/>
                      </a:lnTo>
                      <a:cubicBezTo>
                        <a:pt x="2285" y="1044"/>
                        <a:pt x="1588" y="272"/>
                        <a:pt x="571" y="932"/>
                      </a:cubicBezTo>
                      <a:lnTo>
                        <a:pt x="399" y="1081"/>
                      </a:lnTo>
                      <a:cubicBezTo>
                        <a:pt x="525" y="1922"/>
                        <a:pt x="422" y="2744"/>
                        <a:pt x="548" y="3585"/>
                      </a:cubicBezTo>
                      <a:cubicBezTo>
                        <a:pt x="600" y="3835"/>
                        <a:pt x="683" y="4076"/>
                        <a:pt x="794" y="4305"/>
                      </a:cubicBezTo>
                      <a:cubicBezTo>
                        <a:pt x="1374" y="4789"/>
                        <a:pt x="1869" y="5367"/>
                        <a:pt x="2257" y="6015"/>
                      </a:cubicBezTo>
                      <a:cubicBezTo>
                        <a:pt x="2852" y="6535"/>
                        <a:pt x="3446" y="7084"/>
                        <a:pt x="4092" y="7604"/>
                      </a:cubicBezTo>
                      <a:lnTo>
                        <a:pt x="4710" y="8069"/>
                      </a:lnTo>
                      <a:cubicBezTo>
                        <a:pt x="5105" y="7768"/>
                        <a:pt x="5434" y="7388"/>
                        <a:pt x="5676" y="6954"/>
                      </a:cubicBezTo>
                      <a:cubicBezTo>
                        <a:pt x="5939" y="6585"/>
                        <a:pt x="6015" y="6114"/>
                        <a:pt x="5880" y="568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3" name="Freeform 5572">
                  <a:extLst>
                    <a:ext uri="{FF2B5EF4-FFF2-40B4-BE49-F238E27FC236}">
                      <a16:creationId xmlns:a16="http://schemas.microsoft.com/office/drawing/2014/main" id="{32E2A5E1-1AB2-EE82-521C-BF5869D647F9}"/>
                    </a:ext>
                  </a:extLst>
                </p:cNvPr>
                <p:cNvSpPr/>
                <p:nvPr/>
              </p:nvSpPr>
              <p:spPr>
                <a:xfrm rot="-780000">
                  <a:off x="1954651" y="4014707"/>
                  <a:ext cx="2116" cy="1759"/>
                </a:xfrm>
                <a:custGeom>
                  <a:avLst/>
                  <a:gdLst>
                    <a:gd name="connsiteX0" fmla="*/ 2408 w 2116"/>
                    <a:gd name="connsiteY0" fmla="*/ 2441 h 1759"/>
                    <a:gd name="connsiteX1" fmla="*/ 2459 w 2116"/>
                    <a:gd name="connsiteY1" fmla="*/ 1400 h 1759"/>
                    <a:gd name="connsiteX2" fmla="*/ 402 w 2116"/>
                    <a:gd name="connsiteY2" fmla="*/ 903 h 1759"/>
                    <a:gd name="connsiteX3" fmla="*/ 2288 w 2116"/>
                    <a:gd name="connsiteY3" fmla="*/ 2343 h 1759"/>
                  </a:gdLst>
                  <a:ahLst/>
                  <a:cxnLst>
                    <a:cxn ang="0">
                      <a:pos x="connsiteX0" y="connsiteY0"/>
                    </a:cxn>
                    <a:cxn ang="0">
                      <a:pos x="connsiteX1" y="connsiteY1"/>
                    </a:cxn>
                    <a:cxn ang="0">
                      <a:pos x="connsiteX2" y="connsiteY2"/>
                    </a:cxn>
                    <a:cxn ang="0">
                      <a:pos x="connsiteX3" y="connsiteY3"/>
                    </a:cxn>
                  </a:cxnLst>
                  <a:rect l="l" t="t" r="r" b="b"/>
                  <a:pathLst>
                    <a:path w="2116" h="1759">
                      <a:moveTo>
                        <a:pt x="2408" y="2441"/>
                      </a:moveTo>
                      <a:cubicBezTo>
                        <a:pt x="2534" y="2108"/>
                        <a:pt x="2552" y="1744"/>
                        <a:pt x="2459" y="1400"/>
                      </a:cubicBezTo>
                      <a:cubicBezTo>
                        <a:pt x="2088" y="471"/>
                        <a:pt x="1196" y="606"/>
                        <a:pt x="402" y="903"/>
                      </a:cubicBezTo>
                      <a:cubicBezTo>
                        <a:pt x="954" y="1475"/>
                        <a:pt x="1590" y="1961"/>
                        <a:pt x="2288" y="23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4" name="Freeform 5573">
                  <a:extLst>
                    <a:ext uri="{FF2B5EF4-FFF2-40B4-BE49-F238E27FC236}">
                      <a16:creationId xmlns:a16="http://schemas.microsoft.com/office/drawing/2014/main" id="{96298A8E-BA04-C059-887E-8F13AAEAE3E9}"/>
                    </a:ext>
                  </a:extLst>
                </p:cNvPr>
                <p:cNvSpPr/>
                <p:nvPr/>
              </p:nvSpPr>
              <p:spPr>
                <a:xfrm rot="-780000">
                  <a:off x="1949749" y="4015505"/>
                  <a:ext cx="7310" cy="4265"/>
                </a:xfrm>
                <a:custGeom>
                  <a:avLst/>
                  <a:gdLst>
                    <a:gd name="connsiteX0" fmla="*/ 3745 w 7310"/>
                    <a:gd name="connsiteY0" fmla="*/ 2419 h 4265"/>
                    <a:gd name="connsiteX1" fmla="*/ 7689 w 7310"/>
                    <a:gd name="connsiteY1" fmla="*/ 2293 h 4265"/>
                    <a:gd name="connsiteX2" fmla="*/ 7712 w 7310"/>
                    <a:gd name="connsiteY2" fmla="*/ 2219 h 4265"/>
                    <a:gd name="connsiteX3" fmla="*/ 7586 w 7310"/>
                    <a:gd name="connsiteY3" fmla="*/ 2122 h 4265"/>
                    <a:gd name="connsiteX4" fmla="*/ 5701 w 7310"/>
                    <a:gd name="connsiteY4" fmla="*/ 681 h 4265"/>
                    <a:gd name="connsiteX5" fmla="*/ 5306 w 7310"/>
                    <a:gd name="connsiteY5" fmla="*/ 853 h 4265"/>
                    <a:gd name="connsiteX6" fmla="*/ 1590 w 7310"/>
                    <a:gd name="connsiteY6" fmla="*/ 2888 h 4265"/>
                    <a:gd name="connsiteX7" fmla="*/ 401 w 7310"/>
                    <a:gd name="connsiteY7" fmla="*/ 4895 h 4265"/>
                    <a:gd name="connsiteX8" fmla="*/ 475 w 7310"/>
                    <a:gd name="connsiteY8" fmla="*/ 4946 h 4265"/>
                    <a:gd name="connsiteX9" fmla="*/ 2036 w 7310"/>
                    <a:gd name="connsiteY9" fmla="*/ 3134 h 4265"/>
                    <a:gd name="connsiteX10" fmla="*/ 3745 w 7310"/>
                    <a:gd name="connsiteY10" fmla="*/ 2419 h 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0" h="4265">
                      <a:moveTo>
                        <a:pt x="3745" y="2419"/>
                      </a:moveTo>
                      <a:cubicBezTo>
                        <a:pt x="5061" y="2476"/>
                        <a:pt x="6379" y="2434"/>
                        <a:pt x="7689" y="2293"/>
                      </a:cubicBezTo>
                      <a:lnTo>
                        <a:pt x="7712" y="2219"/>
                      </a:lnTo>
                      <a:lnTo>
                        <a:pt x="7586" y="2122"/>
                      </a:lnTo>
                      <a:cubicBezTo>
                        <a:pt x="6889" y="1739"/>
                        <a:pt x="6253" y="1254"/>
                        <a:pt x="5701" y="681"/>
                      </a:cubicBezTo>
                      <a:lnTo>
                        <a:pt x="5306" y="853"/>
                      </a:lnTo>
                      <a:cubicBezTo>
                        <a:pt x="4001" y="1403"/>
                        <a:pt x="2756" y="2085"/>
                        <a:pt x="1590" y="2888"/>
                      </a:cubicBezTo>
                      <a:cubicBezTo>
                        <a:pt x="1019" y="3311"/>
                        <a:pt x="772" y="4226"/>
                        <a:pt x="401" y="4895"/>
                      </a:cubicBezTo>
                      <a:lnTo>
                        <a:pt x="475" y="4946"/>
                      </a:lnTo>
                      <a:cubicBezTo>
                        <a:pt x="1064" y="4405"/>
                        <a:pt x="1588" y="3797"/>
                        <a:pt x="2036" y="3134"/>
                      </a:cubicBezTo>
                      <a:cubicBezTo>
                        <a:pt x="2356" y="2568"/>
                        <a:pt x="2802" y="2368"/>
                        <a:pt x="3745" y="241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5" name="Freeform 5574">
                  <a:extLst>
                    <a:ext uri="{FF2B5EF4-FFF2-40B4-BE49-F238E27FC236}">
                      <a16:creationId xmlns:a16="http://schemas.microsoft.com/office/drawing/2014/main" id="{6E7DB62F-C81D-36F2-EF83-48CEB0BEE675}"/>
                    </a:ext>
                  </a:extLst>
                </p:cNvPr>
                <p:cNvSpPr/>
                <p:nvPr/>
              </p:nvSpPr>
              <p:spPr>
                <a:xfrm rot="-780000">
                  <a:off x="1954674" y="4014943"/>
                  <a:ext cx="2011" cy="1537"/>
                </a:xfrm>
                <a:custGeom>
                  <a:avLst/>
                  <a:gdLst>
                    <a:gd name="connsiteX0" fmla="*/ 2413 w 2011"/>
                    <a:gd name="connsiteY0" fmla="*/ 2219 h 1537"/>
                    <a:gd name="connsiteX1" fmla="*/ 2413 w 2011"/>
                    <a:gd name="connsiteY1" fmla="*/ 2219 h 1537"/>
                    <a:gd name="connsiteX2" fmla="*/ 2288 w 2011"/>
                    <a:gd name="connsiteY2" fmla="*/ 2121 h 1537"/>
                    <a:gd name="connsiteX3" fmla="*/ 402 w 2011"/>
                    <a:gd name="connsiteY3" fmla="*/ 681 h 1537"/>
                    <a:gd name="connsiteX4" fmla="*/ 402 w 2011"/>
                    <a:gd name="connsiteY4" fmla="*/ 681 h 1537"/>
                    <a:gd name="connsiteX5" fmla="*/ 2288 w 2011"/>
                    <a:gd name="connsiteY5" fmla="*/ 2121 h 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 h="1537">
                      <a:moveTo>
                        <a:pt x="2413" y="2219"/>
                      </a:moveTo>
                      <a:lnTo>
                        <a:pt x="2413" y="2219"/>
                      </a:lnTo>
                      <a:lnTo>
                        <a:pt x="2288" y="2121"/>
                      </a:lnTo>
                      <a:cubicBezTo>
                        <a:pt x="1590" y="1739"/>
                        <a:pt x="954" y="1254"/>
                        <a:pt x="402" y="681"/>
                      </a:cubicBezTo>
                      <a:lnTo>
                        <a:pt x="402" y="681"/>
                      </a:lnTo>
                      <a:cubicBezTo>
                        <a:pt x="954" y="1254"/>
                        <a:pt x="1590" y="1739"/>
                        <a:pt x="2288" y="212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6" name="Freeform 5575">
                  <a:extLst>
                    <a:ext uri="{FF2B5EF4-FFF2-40B4-BE49-F238E27FC236}">
                      <a16:creationId xmlns:a16="http://schemas.microsoft.com/office/drawing/2014/main" id="{C8FD9C00-78FD-3568-BB74-48585262DB7B}"/>
                    </a:ext>
                  </a:extLst>
                </p:cNvPr>
                <p:cNvSpPr/>
                <p:nvPr/>
              </p:nvSpPr>
              <p:spPr>
                <a:xfrm rot="-780000">
                  <a:off x="1884435" y="3958141"/>
                  <a:ext cx="4837" cy="6784"/>
                </a:xfrm>
                <a:custGeom>
                  <a:avLst/>
                  <a:gdLst>
                    <a:gd name="connsiteX0" fmla="*/ 1973 w 4837"/>
                    <a:gd name="connsiteY0" fmla="*/ 7446 h 6784"/>
                    <a:gd name="connsiteX1" fmla="*/ 5225 w 4837"/>
                    <a:gd name="connsiteY1" fmla="*/ 4194 h 6784"/>
                    <a:gd name="connsiteX2" fmla="*/ 4035 w 4837"/>
                    <a:gd name="connsiteY2" fmla="*/ 1764 h 6784"/>
                    <a:gd name="connsiteX3" fmla="*/ 1481 w 4837"/>
                    <a:gd name="connsiteY3" fmla="*/ 672 h 6784"/>
                    <a:gd name="connsiteX4" fmla="*/ 440 w 4837"/>
                    <a:gd name="connsiteY4" fmla="*/ 3399 h 6784"/>
                    <a:gd name="connsiteX5" fmla="*/ 1973 w 4837"/>
                    <a:gd name="connsiteY5" fmla="*/ 7446 h 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7" h="6784">
                      <a:moveTo>
                        <a:pt x="1973" y="7446"/>
                      </a:moveTo>
                      <a:cubicBezTo>
                        <a:pt x="2740" y="7618"/>
                        <a:pt x="5122" y="5513"/>
                        <a:pt x="5225" y="4194"/>
                      </a:cubicBezTo>
                      <a:cubicBezTo>
                        <a:pt x="5276" y="3427"/>
                        <a:pt x="4481" y="2632"/>
                        <a:pt x="4035" y="1764"/>
                      </a:cubicBezTo>
                      <a:lnTo>
                        <a:pt x="1481" y="672"/>
                      </a:lnTo>
                      <a:cubicBezTo>
                        <a:pt x="1044" y="1544"/>
                        <a:pt x="696" y="2458"/>
                        <a:pt x="440" y="3399"/>
                      </a:cubicBezTo>
                      <a:cubicBezTo>
                        <a:pt x="166" y="5216"/>
                        <a:pt x="1030" y="7200"/>
                        <a:pt x="1973" y="744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7" name="Freeform 5576">
                  <a:extLst>
                    <a:ext uri="{FF2B5EF4-FFF2-40B4-BE49-F238E27FC236}">
                      <a16:creationId xmlns:a16="http://schemas.microsoft.com/office/drawing/2014/main" id="{042EBBCE-86B9-E13B-3A36-48E3B53DB49D}"/>
                    </a:ext>
                  </a:extLst>
                </p:cNvPr>
                <p:cNvSpPr/>
                <p:nvPr/>
              </p:nvSpPr>
              <p:spPr>
                <a:xfrm rot="-780000">
                  <a:off x="1937221" y="4019486"/>
                  <a:ext cx="4991" cy="2824"/>
                </a:xfrm>
                <a:custGeom>
                  <a:avLst/>
                  <a:gdLst>
                    <a:gd name="connsiteX0" fmla="*/ 457 w 4991"/>
                    <a:gd name="connsiteY0" fmla="*/ 682 h 2824"/>
                    <a:gd name="connsiteX1" fmla="*/ 703 w 4991"/>
                    <a:gd name="connsiteY1" fmla="*/ 1946 h 2824"/>
                    <a:gd name="connsiteX2" fmla="*/ 5390 w 4991"/>
                    <a:gd name="connsiteY2" fmla="*/ 3507 h 2824"/>
                    <a:gd name="connsiteX3" fmla="*/ 3235 w 4991"/>
                    <a:gd name="connsiteY3" fmla="*/ 1820 h 2824"/>
                    <a:gd name="connsiteX4" fmla="*/ 457 w 4991"/>
                    <a:gd name="connsiteY4" fmla="*/ 682 h 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 h="2824">
                      <a:moveTo>
                        <a:pt x="457" y="682"/>
                      </a:moveTo>
                      <a:cubicBezTo>
                        <a:pt x="257" y="956"/>
                        <a:pt x="629" y="1648"/>
                        <a:pt x="703" y="1946"/>
                      </a:cubicBezTo>
                      <a:cubicBezTo>
                        <a:pt x="2077" y="2917"/>
                        <a:pt x="3708" y="3460"/>
                        <a:pt x="5390" y="3507"/>
                      </a:cubicBezTo>
                      <a:cubicBezTo>
                        <a:pt x="4823" y="2774"/>
                        <a:pt x="4082" y="2195"/>
                        <a:pt x="3235" y="1820"/>
                      </a:cubicBezTo>
                      <a:cubicBezTo>
                        <a:pt x="2315" y="1402"/>
                        <a:pt x="1386" y="1031"/>
                        <a:pt x="457" y="68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8" name="Freeform 5577">
                  <a:extLst>
                    <a:ext uri="{FF2B5EF4-FFF2-40B4-BE49-F238E27FC236}">
                      <a16:creationId xmlns:a16="http://schemas.microsoft.com/office/drawing/2014/main" id="{6013C6C5-0C28-00BE-2C4E-A898483D31CD}"/>
                    </a:ext>
                  </a:extLst>
                </p:cNvPr>
                <p:cNvSpPr/>
                <p:nvPr/>
              </p:nvSpPr>
              <p:spPr>
                <a:xfrm rot="-780000">
                  <a:off x="1937108" y="4018119"/>
                  <a:ext cx="7273" cy="3962"/>
                </a:xfrm>
                <a:custGeom>
                  <a:avLst/>
                  <a:gdLst>
                    <a:gd name="connsiteX0" fmla="*/ 7663 w 7273"/>
                    <a:gd name="connsiteY0" fmla="*/ 3260 h 3962"/>
                    <a:gd name="connsiteX1" fmla="*/ 6971 w 7273"/>
                    <a:gd name="connsiteY1" fmla="*/ 1648 h 3962"/>
                    <a:gd name="connsiteX2" fmla="*/ 2136 w 7273"/>
                    <a:gd name="connsiteY2" fmla="*/ 682 h 3962"/>
                    <a:gd name="connsiteX3" fmla="*/ 399 w 7273"/>
                    <a:gd name="connsiteY3" fmla="*/ 1797 h 3962"/>
                    <a:gd name="connsiteX4" fmla="*/ 399 w 7273"/>
                    <a:gd name="connsiteY4" fmla="*/ 1797 h 3962"/>
                    <a:gd name="connsiteX5" fmla="*/ 3186 w 7273"/>
                    <a:gd name="connsiteY5" fmla="*/ 2940 h 3962"/>
                    <a:gd name="connsiteX6" fmla="*/ 5341 w 7273"/>
                    <a:gd name="connsiteY6" fmla="*/ 4626 h 3962"/>
                    <a:gd name="connsiteX7" fmla="*/ 6507 w 7273"/>
                    <a:gd name="connsiteY7" fmla="*/ 4603 h 3962"/>
                    <a:gd name="connsiteX8" fmla="*/ 7663 w 7273"/>
                    <a:gd name="connsiteY8" fmla="*/ 3260 h 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3" h="3962">
                      <a:moveTo>
                        <a:pt x="7663" y="3260"/>
                      </a:moveTo>
                      <a:cubicBezTo>
                        <a:pt x="7737" y="2740"/>
                        <a:pt x="7366" y="1774"/>
                        <a:pt x="6971" y="1648"/>
                      </a:cubicBezTo>
                      <a:cubicBezTo>
                        <a:pt x="5396" y="1165"/>
                        <a:pt x="3776" y="841"/>
                        <a:pt x="2136" y="682"/>
                      </a:cubicBezTo>
                      <a:cubicBezTo>
                        <a:pt x="1433" y="811"/>
                        <a:pt x="809" y="1211"/>
                        <a:pt x="399" y="1797"/>
                      </a:cubicBezTo>
                      <a:lnTo>
                        <a:pt x="399" y="1797"/>
                      </a:lnTo>
                      <a:cubicBezTo>
                        <a:pt x="1328" y="2145"/>
                        <a:pt x="2284" y="2517"/>
                        <a:pt x="3186" y="2940"/>
                      </a:cubicBezTo>
                      <a:cubicBezTo>
                        <a:pt x="4033" y="3314"/>
                        <a:pt x="4774" y="3894"/>
                        <a:pt x="5341" y="4626"/>
                      </a:cubicBezTo>
                      <a:cubicBezTo>
                        <a:pt x="5729" y="4656"/>
                        <a:pt x="6120" y="4648"/>
                        <a:pt x="6507" y="4603"/>
                      </a:cubicBezTo>
                      <a:cubicBezTo>
                        <a:pt x="6966" y="4552"/>
                        <a:pt x="7561" y="3758"/>
                        <a:pt x="7663" y="326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79" name="Freeform 5578">
                  <a:extLst>
                    <a:ext uri="{FF2B5EF4-FFF2-40B4-BE49-F238E27FC236}">
                      <a16:creationId xmlns:a16="http://schemas.microsoft.com/office/drawing/2014/main" id="{A8449A13-7CF1-68AE-6D48-815D6064D5C9}"/>
                    </a:ext>
                  </a:extLst>
                </p:cNvPr>
                <p:cNvSpPr/>
                <p:nvPr/>
              </p:nvSpPr>
              <p:spPr>
                <a:xfrm rot="-780000">
                  <a:off x="1839051" y="3949433"/>
                  <a:ext cx="6032" cy="5018"/>
                </a:xfrm>
                <a:custGeom>
                  <a:avLst/>
                  <a:gdLst>
                    <a:gd name="connsiteX0" fmla="*/ 621 w 6032"/>
                    <a:gd name="connsiteY0" fmla="*/ 1685 h 5018"/>
                    <a:gd name="connsiteX1" fmla="*/ 570 w 6032"/>
                    <a:gd name="connsiteY1" fmla="*/ 3618 h 5018"/>
                    <a:gd name="connsiteX2" fmla="*/ 5137 w 6032"/>
                    <a:gd name="connsiteY2" fmla="*/ 5394 h 5018"/>
                    <a:gd name="connsiteX3" fmla="*/ 5280 w 6032"/>
                    <a:gd name="connsiteY3" fmla="*/ 5327 h 5018"/>
                    <a:gd name="connsiteX4" fmla="*/ 6349 w 6032"/>
                    <a:gd name="connsiteY4" fmla="*/ 3366 h 5018"/>
                    <a:gd name="connsiteX5" fmla="*/ 5675 w 6032"/>
                    <a:gd name="connsiteY5" fmla="*/ 2475 h 5018"/>
                    <a:gd name="connsiteX6" fmla="*/ 3046 w 6032"/>
                    <a:gd name="connsiteY6" fmla="*/ 862 h 5018"/>
                    <a:gd name="connsiteX7" fmla="*/ 632 w 6032"/>
                    <a:gd name="connsiteY7" fmla="*/ 1662 h 5018"/>
                    <a:gd name="connsiteX8" fmla="*/ 621 w 6032"/>
                    <a:gd name="connsiteY8" fmla="*/ 1685 h 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2" h="5018">
                      <a:moveTo>
                        <a:pt x="621" y="1685"/>
                      </a:moveTo>
                      <a:cubicBezTo>
                        <a:pt x="320" y="2290"/>
                        <a:pt x="301" y="2997"/>
                        <a:pt x="570" y="3618"/>
                      </a:cubicBezTo>
                      <a:cubicBezTo>
                        <a:pt x="1341" y="5370"/>
                        <a:pt x="3385" y="6165"/>
                        <a:pt x="5137" y="5394"/>
                      </a:cubicBezTo>
                      <a:cubicBezTo>
                        <a:pt x="5185" y="5373"/>
                        <a:pt x="5233" y="5351"/>
                        <a:pt x="5280" y="5327"/>
                      </a:cubicBezTo>
                      <a:cubicBezTo>
                        <a:pt x="6116" y="5081"/>
                        <a:pt x="6595" y="4203"/>
                        <a:pt x="6349" y="3366"/>
                      </a:cubicBezTo>
                      <a:cubicBezTo>
                        <a:pt x="6240" y="2996"/>
                        <a:pt x="6000" y="2680"/>
                        <a:pt x="5675" y="2475"/>
                      </a:cubicBezTo>
                      <a:cubicBezTo>
                        <a:pt x="4880" y="1978"/>
                        <a:pt x="3989" y="1383"/>
                        <a:pt x="3046" y="862"/>
                      </a:cubicBezTo>
                      <a:cubicBezTo>
                        <a:pt x="2159" y="416"/>
                        <a:pt x="1078" y="775"/>
                        <a:pt x="632" y="1662"/>
                      </a:cubicBezTo>
                      <a:cubicBezTo>
                        <a:pt x="629" y="1670"/>
                        <a:pt x="625" y="1677"/>
                        <a:pt x="621" y="168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0" name="Freeform 5579">
                  <a:extLst>
                    <a:ext uri="{FF2B5EF4-FFF2-40B4-BE49-F238E27FC236}">
                      <a16:creationId xmlns:a16="http://schemas.microsoft.com/office/drawing/2014/main" id="{E33E59C2-5114-E313-6330-56CB994CAAC0}"/>
                    </a:ext>
                  </a:extLst>
                </p:cNvPr>
                <p:cNvSpPr/>
                <p:nvPr/>
              </p:nvSpPr>
              <p:spPr>
                <a:xfrm rot="-780000">
                  <a:off x="1895367" y="4005193"/>
                  <a:ext cx="8104" cy="4267"/>
                </a:xfrm>
                <a:custGeom>
                  <a:avLst/>
                  <a:gdLst>
                    <a:gd name="connsiteX0" fmla="*/ 7855 w 8104"/>
                    <a:gd name="connsiteY0" fmla="*/ 3556 h 4267"/>
                    <a:gd name="connsiteX1" fmla="*/ 7632 w 8104"/>
                    <a:gd name="connsiteY1" fmla="*/ 680 h 4267"/>
                    <a:gd name="connsiteX2" fmla="*/ 6095 w 8104"/>
                    <a:gd name="connsiteY2" fmla="*/ 903 h 4267"/>
                    <a:gd name="connsiteX3" fmla="*/ 1706 w 8104"/>
                    <a:gd name="connsiteY3" fmla="*/ 2590 h 4267"/>
                    <a:gd name="connsiteX4" fmla="*/ 391 w 8104"/>
                    <a:gd name="connsiteY4" fmla="*/ 3881 h 4267"/>
                    <a:gd name="connsiteX5" fmla="*/ 1952 w 8104"/>
                    <a:gd name="connsiteY5" fmla="*/ 4945 h 4267"/>
                    <a:gd name="connsiteX6" fmla="*/ 7279 w 8104"/>
                    <a:gd name="connsiteY6" fmla="*/ 3728 h 4267"/>
                    <a:gd name="connsiteX7" fmla="*/ 7855 w 8104"/>
                    <a:gd name="connsiteY7" fmla="*/ 3556 h 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4" h="4267">
                      <a:moveTo>
                        <a:pt x="7855" y="3556"/>
                      </a:moveTo>
                      <a:cubicBezTo>
                        <a:pt x="8784" y="3235"/>
                        <a:pt x="8696" y="1572"/>
                        <a:pt x="7632" y="680"/>
                      </a:cubicBezTo>
                      <a:cubicBezTo>
                        <a:pt x="7114" y="705"/>
                        <a:pt x="6599" y="780"/>
                        <a:pt x="6095" y="903"/>
                      </a:cubicBezTo>
                      <a:cubicBezTo>
                        <a:pt x="4609" y="1400"/>
                        <a:pt x="3146" y="1944"/>
                        <a:pt x="1706" y="2590"/>
                      </a:cubicBezTo>
                      <a:cubicBezTo>
                        <a:pt x="1185" y="2836"/>
                        <a:pt x="837" y="3430"/>
                        <a:pt x="391" y="3881"/>
                      </a:cubicBezTo>
                      <a:cubicBezTo>
                        <a:pt x="911" y="4253"/>
                        <a:pt x="1483" y="4996"/>
                        <a:pt x="1952" y="4945"/>
                      </a:cubicBezTo>
                      <a:cubicBezTo>
                        <a:pt x="3751" y="4651"/>
                        <a:pt x="5531" y="4244"/>
                        <a:pt x="7279" y="3728"/>
                      </a:cubicBezTo>
                      <a:cubicBezTo>
                        <a:pt x="7467" y="3655"/>
                        <a:pt x="7659" y="3598"/>
                        <a:pt x="7855" y="35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1" name="Freeform 5580">
                  <a:extLst>
                    <a:ext uri="{FF2B5EF4-FFF2-40B4-BE49-F238E27FC236}">
                      <a16:creationId xmlns:a16="http://schemas.microsoft.com/office/drawing/2014/main" id="{AD33C731-3319-A196-F089-D2FC103C52B5}"/>
                    </a:ext>
                  </a:extLst>
                </p:cNvPr>
                <p:cNvSpPr/>
                <p:nvPr/>
              </p:nvSpPr>
              <p:spPr>
                <a:xfrm rot="-780000">
                  <a:off x="1902371" y="4007343"/>
                  <a:ext cx="571" cy="171"/>
                </a:xfrm>
                <a:custGeom>
                  <a:avLst/>
                  <a:gdLst>
                    <a:gd name="connsiteX0" fmla="*/ 964 w 571"/>
                    <a:gd name="connsiteY0" fmla="*/ 680 h 171"/>
                    <a:gd name="connsiteX1" fmla="*/ 392 w 571"/>
                    <a:gd name="connsiteY1" fmla="*/ 852 h 171"/>
                    <a:gd name="connsiteX2" fmla="*/ 964 w 571"/>
                    <a:gd name="connsiteY2" fmla="*/ 703 h 171"/>
                  </a:gdLst>
                  <a:ahLst/>
                  <a:cxnLst>
                    <a:cxn ang="0">
                      <a:pos x="connsiteX0" y="connsiteY0"/>
                    </a:cxn>
                    <a:cxn ang="0">
                      <a:pos x="connsiteX1" y="connsiteY1"/>
                    </a:cxn>
                    <a:cxn ang="0">
                      <a:pos x="connsiteX2" y="connsiteY2"/>
                    </a:cxn>
                  </a:cxnLst>
                  <a:rect l="l" t="t" r="r" b="b"/>
                  <a:pathLst>
                    <a:path w="571" h="171">
                      <a:moveTo>
                        <a:pt x="964" y="680"/>
                      </a:moveTo>
                      <a:cubicBezTo>
                        <a:pt x="769" y="723"/>
                        <a:pt x="578" y="780"/>
                        <a:pt x="392" y="852"/>
                      </a:cubicBezTo>
                      <a:lnTo>
                        <a:pt x="964" y="703"/>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2" name="Freeform 5581">
                  <a:extLst>
                    <a:ext uri="{FF2B5EF4-FFF2-40B4-BE49-F238E27FC236}">
                      <a16:creationId xmlns:a16="http://schemas.microsoft.com/office/drawing/2014/main" id="{00352EE0-C1C1-E448-193B-1D326A14FB08}"/>
                    </a:ext>
                  </a:extLst>
                </p:cNvPr>
                <p:cNvSpPr/>
                <p:nvPr/>
              </p:nvSpPr>
              <p:spPr>
                <a:xfrm rot="-780000">
                  <a:off x="1910614" y="4020607"/>
                  <a:ext cx="8414" cy="2959"/>
                </a:xfrm>
                <a:custGeom>
                  <a:avLst/>
                  <a:gdLst>
                    <a:gd name="connsiteX0" fmla="*/ 1509 w 8414"/>
                    <a:gd name="connsiteY0" fmla="*/ 3094 h 2959"/>
                    <a:gd name="connsiteX1" fmla="*/ 394 w 8414"/>
                    <a:gd name="connsiteY1" fmla="*/ 2996 h 2959"/>
                    <a:gd name="connsiteX2" fmla="*/ 1486 w 8414"/>
                    <a:gd name="connsiteY2" fmla="*/ 3642 h 2959"/>
                    <a:gd name="connsiteX3" fmla="*/ 8053 w 8414"/>
                    <a:gd name="connsiteY3" fmla="*/ 2898 h 2959"/>
                    <a:gd name="connsiteX4" fmla="*/ 8077 w 8414"/>
                    <a:gd name="connsiteY4" fmla="*/ 1063 h 2959"/>
                    <a:gd name="connsiteX5" fmla="*/ 7059 w 8414"/>
                    <a:gd name="connsiteY5" fmla="*/ 743 h 2959"/>
                    <a:gd name="connsiteX6" fmla="*/ 3413 w 8414"/>
                    <a:gd name="connsiteY6" fmla="*/ 691 h 2959"/>
                    <a:gd name="connsiteX7" fmla="*/ 3362 w 8414"/>
                    <a:gd name="connsiteY7" fmla="*/ 1858 h 2959"/>
                    <a:gd name="connsiteX8" fmla="*/ 1509 w 8414"/>
                    <a:gd name="connsiteY8" fmla="*/ 3094 h 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4" h="2959">
                      <a:moveTo>
                        <a:pt x="1509" y="3094"/>
                      </a:moveTo>
                      <a:cubicBezTo>
                        <a:pt x="1135" y="3144"/>
                        <a:pt x="754" y="3110"/>
                        <a:pt x="394" y="2996"/>
                      </a:cubicBezTo>
                      <a:cubicBezTo>
                        <a:pt x="519" y="3391"/>
                        <a:pt x="859" y="3642"/>
                        <a:pt x="1486" y="3642"/>
                      </a:cubicBezTo>
                      <a:cubicBezTo>
                        <a:pt x="3695" y="3628"/>
                        <a:pt x="5897" y="3379"/>
                        <a:pt x="8053" y="2898"/>
                      </a:cubicBezTo>
                      <a:cubicBezTo>
                        <a:pt x="9071" y="2675"/>
                        <a:pt x="9043" y="1607"/>
                        <a:pt x="8077" y="1063"/>
                      </a:cubicBezTo>
                      <a:cubicBezTo>
                        <a:pt x="7768" y="876"/>
                        <a:pt x="7419" y="765"/>
                        <a:pt x="7059" y="743"/>
                      </a:cubicBezTo>
                      <a:cubicBezTo>
                        <a:pt x="5842" y="691"/>
                        <a:pt x="4630" y="668"/>
                        <a:pt x="3413" y="691"/>
                      </a:cubicBezTo>
                      <a:cubicBezTo>
                        <a:pt x="3445" y="1081"/>
                        <a:pt x="3428" y="1473"/>
                        <a:pt x="3362" y="1858"/>
                      </a:cubicBezTo>
                      <a:cubicBezTo>
                        <a:pt x="3246" y="2438"/>
                        <a:pt x="2675" y="3010"/>
                        <a:pt x="1509" y="30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3" name="Freeform 5582">
                  <a:extLst>
                    <a:ext uri="{FF2B5EF4-FFF2-40B4-BE49-F238E27FC236}">
                      <a16:creationId xmlns:a16="http://schemas.microsoft.com/office/drawing/2014/main" id="{853E57F9-840F-0C68-0849-7A7EFD32ABC2}"/>
                    </a:ext>
                  </a:extLst>
                </p:cNvPr>
                <p:cNvSpPr/>
                <p:nvPr/>
              </p:nvSpPr>
              <p:spPr>
                <a:xfrm rot="-780000">
                  <a:off x="1824737" y="3939342"/>
                  <a:ext cx="4743" cy="4478"/>
                </a:xfrm>
                <a:custGeom>
                  <a:avLst/>
                  <a:gdLst>
                    <a:gd name="connsiteX0" fmla="*/ 3733 w 4743"/>
                    <a:gd name="connsiteY0" fmla="*/ 1624 h 4478"/>
                    <a:gd name="connsiteX1" fmla="*/ 3756 w 4743"/>
                    <a:gd name="connsiteY1" fmla="*/ 1080 h 4478"/>
                    <a:gd name="connsiteX2" fmla="*/ 783 w 4743"/>
                    <a:gd name="connsiteY2" fmla="*/ 1280 h 4478"/>
                    <a:gd name="connsiteX3" fmla="*/ 1323 w 4743"/>
                    <a:gd name="connsiteY3" fmla="*/ 4381 h 4478"/>
                    <a:gd name="connsiteX4" fmla="*/ 1355 w 4743"/>
                    <a:gd name="connsiteY4" fmla="*/ 4402 h 4478"/>
                    <a:gd name="connsiteX5" fmla="*/ 2544 w 4743"/>
                    <a:gd name="connsiteY5" fmla="*/ 5020 h 4478"/>
                    <a:gd name="connsiteX6" fmla="*/ 2544 w 4743"/>
                    <a:gd name="connsiteY6" fmla="*/ 4969 h 4478"/>
                    <a:gd name="connsiteX7" fmla="*/ 3881 w 4743"/>
                    <a:gd name="connsiteY7" fmla="*/ 3483 h 4478"/>
                    <a:gd name="connsiteX8" fmla="*/ 3733 w 4743"/>
                    <a:gd name="connsiteY8" fmla="*/ 5146 h 4478"/>
                    <a:gd name="connsiteX9" fmla="*/ 4875 w 4743"/>
                    <a:gd name="connsiteY9" fmla="*/ 4649 h 4478"/>
                    <a:gd name="connsiteX10" fmla="*/ 5122 w 4743"/>
                    <a:gd name="connsiteY10" fmla="*/ 3980 h 4478"/>
                    <a:gd name="connsiteX11" fmla="*/ 4081 w 4743"/>
                    <a:gd name="connsiteY11" fmla="*/ 2865 h 4478"/>
                    <a:gd name="connsiteX12" fmla="*/ 3733 w 4743"/>
                    <a:gd name="connsiteY12" fmla="*/ 1624 h 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3" h="4478">
                      <a:moveTo>
                        <a:pt x="3733" y="1624"/>
                      </a:moveTo>
                      <a:lnTo>
                        <a:pt x="3756" y="1080"/>
                      </a:lnTo>
                      <a:cubicBezTo>
                        <a:pt x="2834" y="465"/>
                        <a:pt x="1614" y="547"/>
                        <a:pt x="783" y="1280"/>
                      </a:cubicBezTo>
                      <a:cubicBezTo>
                        <a:pt x="77" y="2286"/>
                        <a:pt x="318" y="3674"/>
                        <a:pt x="1323" y="4381"/>
                      </a:cubicBezTo>
                      <a:cubicBezTo>
                        <a:pt x="1334" y="4388"/>
                        <a:pt x="1344" y="4395"/>
                        <a:pt x="1355" y="4402"/>
                      </a:cubicBezTo>
                      <a:cubicBezTo>
                        <a:pt x="1718" y="4666"/>
                        <a:pt x="2119" y="4875"/>
                        <a:pt x="2544" y="5020"/>
                      </a:cubicBezTo>
                      <a:lnTo>
                        <a:pt x="2544" y="4969"/>
                      </a:lnTo>
                      <a:cubicBezTo>
                        <a:pt x="2921" y="4415"/>
                        <a:pt x="3371" y="3916"/>
                        <a:pt x="3881" y="3483"/>
                      </a:cubicBezTo>
                      <a:cubicBezTo>
                        <a:pt x="3887" y="4040"/>
                        <a:pt x="3837" y="4598"/>
                        <a:pt x="3733" y="5146"/>
                      </a:cubicBezTo>
                      <a:cubicBezTo>
                        <a:pt x="4171" y="5169"/>
                        <a:pt x="4594" y="4985"/>
                        <a:pt x="4875" y="4649"/>
                      </a:cubicBezTo>
                      <a:cubicBezTo>
                        <a:pt x="5018" y="4453"/>
                        <a:pt x="5104" y="4221"/>
                        <a:pt x="5122" y="3980"/>
                      </a:cubicBezTo>
                      <a:cubicBezTo>
                        <a:pt x="4698" y="3688"/>
                        <a:pt x="4343" y="3308"/>
                        <a:pt x="4081" y="2865"/>
                      </a:cubicBezTo>
                      <a:cubicBezTo>
                        <a:pt x="3896" y="2473"/>
                        <a:pt x="3779" y="2054"/>
                        <a:pt x="3733" y="162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4" name="Freeform 5583">
                  <a:extLst>
                    <a:ext uri="{FF2B5EF4-FFF2-40B4-BE49-F238E27FC236}">
                      <a16:creationId xmlns:a16="http://schemas.microsoft.com/office/drawing/2014/main" id="{DE4892C4-4B71-C96E-3681-B9BF98BE1F1E}"/>
                    </a:ext>
                  </a:extLst>
                </p:cNvPr>
                <p:cNvSpPr/>
                <p:nvPr/>
              </p:nvSpPr>
              <p:spPr>
                <a:xfrm rot="-780000">
                  <a:off x="1827957" y="3939365"/>
                  <a:ext cx="1419" cy="2922"/>
                </a:xfrm>
                <a:custGeom>
                  <a:avLst/>
                  <a:gdLst>
                    <a:gd name="connsiteX0" fmla="*/ 825 w 1419"/>
                    <a:gd name="connsiteY0" fmla="*/ 915 h 2922"/>
                    <a:gd name="connsiteX1" fmla="*/ 402 w 1419"/>
                    <a:gd name="connsiteY1" fmla="*/ 669 h 2922"/>
                    <a:gd name="connsiteX2" fmla="*/ 379 w 1419"/>
                    <a:gd name="connsiteY2" fmla="*/ 1213 h 2922"/>
                    <a:gd name="connsiteX3" fmla="*/ 727 w 1419"/>
                    <a:gd name="connsiteY3" fmla="*/ 2476 h 2922"/>
                    <a:gd name="connsiteX4" fmla="*/ 1768 w 1419"/>
                    <a:gd name="connsiteY4" fmla="*/ 3591 h 2922"/>
                    <a:gd name="connsiteX5" fmla="*/ 825 w 1419"/>
                    <a:gd name="connsiteY5" fmla="*/ 915 h 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 h="2922">
                      <a:moveTo>
                        <a:pt x="825" y="915"/>
                      </a:moveTo>
                      <a:lnTo>
                        <a:pt x="402" y="669"/>
                      </a:lnTo>
                      <a:lnTo>
                        <a:pt x="379" y="1213"/>
                      </a:lnTo>
                      <a:cubicBezTo>
                        <a:pt x="422" y="1651"/>
                        <a:pt x="540" y="2078"/>
                        <a:pt x="727" y="2476"/>
                      </a:cubicBezTo>
                      <a:cubicBezTo>
                        <a:pt x="989" y="2919"/>
                        <a:pt x="1344" y="3300"/>
                        <a:pt x="1768" y="3591"/>
                      </a:cubicBezTo>
                      <a:cubicBezTo>
                        <a:pt x="1909" y="2599"/>
                        <a:pt x="1557" y="1600"/>
                        <a:pt x="825" y="91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5" name="Freeform 5584">
                  <a:extLst>
                    <a:ext uri="{FF2B5EF4-FFF2-40B4-BE49-F238E27FC236}">
                      <a16:creationId xmlns:a16="http://schemas.microsoft.com/office/drawing/2014/main" id="{E410EF61-4612-E936-4DCE-E632B58EE2B7}"/>
                    </a:ext>
                  </a:extLst>
                </p:cNvPr>
                <p:cNvSpPr/>
                <p:nvPr/>
              </p:nvSpPr>
              <p:spPr>
                <a:xfrm rot="-780000">
                  <a:off x="1793072" y="3936734"/>
                  <a:ext cx="7522" cy="2813"/>
                </a:xfrm>
                <a:custGeom>
                  <a:avLst/>
                  <a:gdLst>
                    <a:gd name="connsiteX0" fmla="*/ 1738 w 7522"/>
                    <a:gd name="connsiteY0" fmla="*/ 2909 h 2813"/>
                    <a:gd name="connsiteX1" fmla="*/ 4637 w 7522"/>
                    <a:gd name="connsiteY1" fmla="*/ 3035 h 2813"/>
                    <a:gd name="connsiteX2" fmla="*/ 7683 w 7522"/>
                    <a:gd name="connsiteY2" fmla="*/ 2240 h 2813"/>
                    <a:gd name="connsiteX3" fmla="*/ 7855 w 7522"/>
                    <a:gd name="connsiteY3" fmla="*/ 1371 h 2813"/>
                    <a:gd name="connsiteX4" fmla="*/ 6666 w 7522"/>
                    <a:gd name="connsiteY4" fmla="*/ 702 h 2813"/>
                    <a:gd name="connsiteX5" fmla="*/ 5774 w 7522"/>
                    <a:gd name="connsiteY5" fmla="*/ 800 h 2813"/>
                    <a:gd name="connsiteX6" fmla="*/ 1562 w 7522"/>
                    <a:gd name="connsiteY6" fmla="*/ 925 h 2813"/>
                    <a:gd name="connsiteX7" fmla="*/ 373 w 7522"/>
                    <a:gd name="connsiteY7" fmla="*/ 1148 h 2813"/>
                    <a:gd name="connsiteX8" fmla="*/ 1190 w 7522"/>
                    <a:gd name="connsiteY8" fmla="*/ 3035 h 2813"/>
                    <a:gd name="connsiteX9" fmla="*/ 1738 w 7522"/>
                    <a:gd name="connsiteY9" fmla="*/ 2909 h 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2" h="2813">
                      <a:moveTo>
                        <a:pt x="1738" y="2909"/>
                      </a:moveTo>
                      <a:cubicBezTo>
                        <a:pt x="2615" y="2268"/>
                        <a:pt x="3819" y="2320"/>
                        <a:pt x="4637" y="3035"/>
                      </a:cubicBezTo>
                      <a:cubicBezTo>
                        <a:pt x="5603" y="3727"/>
                        <a:pt x="6597" y="3727"/>
                        <a:pt x="7683" y="2240"/>
                      </a:cubicBezTo>
                      <a:cubicBezTo>
                        <a:pt x="7683" y="2189"/>
                        <a:pt x="8004" y="1645"/>
                        <a:pt x="7855" y="1371"/>
                      </a:cubicBezTo>
                      <a:cubicBezTo>
                        <a:pt x="7656" y="1023"/>
                        <a:pt x="7112" y="851"/>
                        <a:pt x="6666" y="702"/>
                      </a:cubicBezTo>
                      <a:cubicBezTo>
                        <a:pt x="6366" y="635"/>
                        <a:pt x="6053" y="670"/>
                        <a:pt x="5774" y="800"/>
                      </a:cubicBezTo>
                      <a:cubicBezTo>
                        <a:pt x="4463" y="1483"/>
                        <a:pt x="2911" y="1529"/>
                        <a:pt x="1562" y="925"/>
                      </a:cubicBezTo>
                      <a:cubicBezTo>
                        <a:pt x="1151" y="853"/>
                        <a:pt x="729" y="932"/>
                        <a:pt x="373" y="1148"/>
                      </a:cubicBezTo>
                      <a:lnTo>
                        <a:pt x="1190" y="3035"/>
                      </a:lnTo>
                      <a:cubicBezTo>
                        <a:pt x="1380" y="3035"/>
                        <a:pt x="1567" y="2991"/>
                        <a:pt x="1738" y="290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6" name="Freeform 5585">
                  <a:extLst>
                    <a:ext uri="{FF2B5EF4-FFF2-40B4-BE49-F238E27FC236}">
                      <a16:creationId xmlns:a16="http://schemas.microsoft.com/office/drawing/2014/main" id="{828DFC8A-4E99-5506-6B1B-FE165EC674C7}"/>
                    </a:ext>
                  </a:extLst>
                </p:cNvPr>
                <p:cNvSpPr/>
                <p:nvPr/>
              </p:nvSpPr>
              <p:spPr>
                <a:xfrm rot="-780000">
                  <a:off x="1792449" y="3938038"/>
                  <a:ext cx="1541" cy="1889"/>
                </a:xfrm>
                <a:custGeom>
                  <a:avLst/>
                  <a:gdLst>
                    <a:gd name="connsiteX0" fmla="*/ 623 w 1541"/>
                    <a:gd name="connsiteY0" fmla="*/ 2309 h 1889"/>
                    <a:gd name="connsiteX1" fmla="*/ 1914 w 1541"/>
                    <a:gd name="connsiteY1" fmla="*/ 2555 h 1889"/>
                    <a:gd name="connsiteX2" fmla="*/ 1097 w 1541"/>
                    <a:gd name="connsiteY2" fmla="*/ 669 h 1889"/>
                    <a:gd name="connsiteX3" fmla="*/ 428 w 1541"/>
                    <a:gd name="connsiteY3" fmla="*/ 1018 h 1889"/>
                    <a:gd name="connsiteX4" fmla="*/ 623 w 1541"/>
                    <a:gd name="connsiteY4" fmla="*/ 2309 h 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 h="1889">
                      <a:moveTo>
                        <a:pt x="623" y="2309"/>
                      </a:moveTo>
                      <a:cubicBezTo>
                        <a:pt x="1028" y="2490"/>
                        <a:pt x="1470" y="2575"/>
                        <a:pt x="1914" y="2555"/>
                      </a:cubicBezTo>
                      <a:lnTo>
                        <a:pt x="1097" y="669"/>
                      </a:lnTo>
                      <a:lnTo>
                        <a:pt x="428" y="1018"/>
                      </a:lnTo>
                      <a:cubicBezTo>
                        <a:pt x="302" y="1097"/>
                        <a:pt x="400" y="2212"/>
                        <a:pt x="623" y="230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7" name="Freeform 5586">
                  <a:extLst>
                    <a:ext uri="{FF2B5EF4-FFF2-40B4-BE49-F238E27FC236}">
                      <a16:creationId xmlns:a16="http://schemas.microsoft.com/office/drawing/2014/main" id="{79EF7C0E-42C1-534C-987D-45C9B6AE3290}"/>
                    </a:ext>
                  </a:extLst>
                </p:cNvPr>
                <p:cNvSpPr/>
                <p:nvPr/>
              </p:nvSpPr>
              <p:spPr>
                <a:xfrm rot="-780000">
                  <a:off x="1773652" y="3907513"/>
                  <a:ext cx="5052" cy="4084"/>
                </a:xfrm>
                <a:custGeom>
                  <a:avLst/>
                  <a:gdLst>
                    <a:gd name="connsiteX0" fmla="*/ 1730 w 5052"/>
                    <a:gd name="connsiteY0" fmla="*/ 4590 h 4084"/>
                    <a:gd name="connsiteX1" fmla="*/ 4981 w 5052"/>
                    <a:gd name="connsiteY1" fmla="*/ 3326 h 4084"/>
                    <a:gd name="connsiteX2" fmla="*/ 5187 w 5052"/>
                    <a:gd name="connsiteY2" fmla="*/ 1743 h 4084"/>
                    <a:gd name="connsiteX3" fmla="*/ 4833 w 5052"/>
                    <a:gd name="connsiteY3" fmla="*/ 1440 h 4084"/>
                    <a:gd name="connsiteX4" fmla="*/ 494 w 5052"/>
                    <a:gd name="connsiteY4" fmla="*/ 1686 h 4084"/>
                    <a:gd name="connsiteX5" fmla="*/ 369 w 5052"/>
                    <a:gd name="connsiteY5" fmla="*/ 1835 h 4084"/>
                    <a:gd name="connsiteX6" fmla="*/ 1730 w 5052"/>
                    <a:gd name="connsiteY6" fmla="*/ 4590 h 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2" h="4084">
                      <a:moveTo>
                        <a:pt x="1730" y="4590"/>
                      </a:moveTo>
                      <a:cubicBezTo>
                        <a:pt x="2794" y="5013"/>
                        <a:pt x="3862" y="4590"/>
                        <a:pt x="4981" y="3326"/>
                      </a:cubicBezTo>
                      <a:cubicBezTo>
                        <a:pt x="5475" y="2946"/>
                        <a:pt x="5568" y="2237"/>
                        <a:pt x="5187" y="1743"/>
                      </a:cubicBezTo>
                      <a:cubicBezTo>
                        <a:pt x="5091" y="1618"/>
                        <a:pt x="4971" y="1515"/>
                        <a:pt x="4833" y="1440"/>
                      </a:cubicBezTo>
                      <a:cubicBezTo>
                        <a:pt x="3564" y="316"/>
                        <a:pt x="1627" y="426"/>
                        <a:pt x="494" y="1686"/>
                      </a:cubicBezTo>
                      <a:lnTo>
                        <a:pt x="369" y="1835"/>
                      </a:lnTo>
                      <a:cubicBezTo>
                        <a:pt x="950" y="2684"/>
                        <a:pt x="1408" y="3612"/>
                        <a:pt x="1730" y="459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8" name="Freeform 5587">
                  <a:extLst>
                    <a:ext uri="{FF2B5EF4-FFF2-40B4-BE49-F238E27FC236}">
                      <a16:creationId xmlns:a16="http://schemas.microsoft.com/office/drawing/2014/main" id="{25D458B3-FBDC-26C0-583E-495541178559}"/>
                    </a:ext>
                  </a:extLst>
                </p:cNvPr>
                <p:cNvSpPr/>
                <p:nvPr/>
              </p:nvSpPr>
              <p:spPr>
                <a:xfrm rot="-780000">
                  <a:off x="1773422" y="3909136"/>
                  <a:ext cx="1752" cy="2750"/>
                </a:xfrm>
                <a:custGeom>
                  <a:avLst/>
                  <a:gdLst>
                    <a:gd name="connsiteX0" fmla="*/ 1253 w 1752"/>
                    <a:gd name="connsiteY0" fmla="*/ 2894 h 2750"/>
                    <a:gd name="connsiteX1" fmla="*/ 2121 w 1752"/>
                    <a:gd name="connsiteY1" fmla="*/ 3415 h 2750"/>
                    <a:gd name="connsiteX2" fmla="*/ 756 w 1752"/>
                    <a:gd name="connsiteY2" fmla="*/ 664 h 2750"/>
                    <a:gd name="connsiteX3" fmla="*/ 1253 w 1752"/>
                    <a:gd name="connsiteY3" fmla="*/ 2894 h 2750"/>
                  </a:gdLst>
                  <a:ahLst/>
                  <a:cxnLst>
                    <a:cxn ang="0">
                      <a:pos x="connsiteX0" y="connsiteY0"/>
                    </a:cxn>
                    <a:cxn ang="0">
                      <a:pos x="connsiteX1" y="connsiteY1"/>
                    </a:cxn>
                    <a:cxn ang="0">
                      <a:pos x="connsiteX2" y="connsiteY2"/>
                    </a:cxn>
                    <a:cxn ang="0">
                      <a:pos x="connsiteX3" y="connsiteY3"/>
                    </a:cxn>
                  </a:cxnLst>
                  <a:rect l="l" t="t" r="r" b="b"/>
                  <a:pathLst>
                    <a:path w="1752" h="2750">
                      <a:moveTo>
                        <a:pt x="1253" y="2894"/>
                      </a:moveTo>
                      <a:cubicBezTo>
                        <a:pt x="1510" y="3118"/>
                        <a:pt x="1804" y="3294"/>
                        <a:pt x="2121" y="3415"/>
                      </a:cubicBezTo>
                      <a:cubicBezTo>
                        <a:pt x="1798" y="2438"/>
                        <a:pt x="1338" y="1512"/>
                        <a:pt x="756" y="664"/>
                      </a:cubicBezTo>
                      <a:cubicBezTo>
                        <a:pt x="134" y="1463"/>
                        <a:pt x="236" y="2077"/>
                        <a:pt x="1253" y="289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89" name="Freeform 5588">
                  <a:extLst>
                    <a:ext uri="{FF2B5EF4-FFF2-40B4-BE49-F238E27FC236}">
                      <a16:creationId xmlns:a16="http://schemas.microsoft.com/office/drawing/2014/main" id="{0786F696-C98B-6BFB-744C-D6A53D6A32E5}"/>
                    </a:ext>
                  </a:extLst>
                </p:cNvPr>
                <p:cNvSpPr/>
                <p:nvPr/>
              </p:nvSpPr>
              <p:spPr>
                <a:xfrm rot="-780000">
                  <a:off x="1947199" y="4005191"/>
                  <a:ext cx="3715" cy="1182"/>
                </a:xfrm>
                <a:custGeom>
                  <a:avLst/>
                  <a:gdLst>
                    <a:gd name="connsiteX0" fmla="*/ 619 w 3715"/>
                    <a:gd name="connsiteY0" fmla="*/ 1376 h 1182"/>
                    <a:gd name="connsiteX1" fmla="*/ 4116 w 3715"/>
                    <a:gd name="connsiteY1" fmla="*/ 1400 h 1182"/>
                    <a:gd name="connsiteX2" fmla="*/ 400 w 3715"/>
                    <a:gd name="connsiteY2" fmla="*/ 679 h 1182"/>
                    <a:gd name="connsiteX3" fmla="*/ 619 w 3715"/>
                    <a:gd name="connsiteY3" fmla="*/ 1376 h 1182"/>
                  </a:gdLst>
                  <a:ahLst/>
                  <a:cxnLst>
                    <a:cxn ang="0">
                      <a:pos x="connsiteX0" y="connsiteY0"/>
                    </a:cxn>
                    <a:cxn ang="0">
                      <a:pos x="connsiteX1" y="connsiteY1"/>
                    </a:cxn>
                    <a:cxn ang="0">
                      <a:pos x="connsiteX2" y="connsiteY2"/>
                    </a:cxn>
                    <a:cxn ang="0">
                      <a:pos x="connsiteX3" y="connsiteY3"/>
                    </a:cxn>
                  </a:cxnLst>
                  <a:rect l="l" t="t" r="r" b="b"/>
                  <a:pathLst>
                    <a:path w="3715" h="1182">
                      <a:moveTo>
                        <a:pt x="619" y="1376"/>
                      </a:moveTo>
                      <a:cubicBezTo>
                        <a:pt x="1162" y="2045"/>
                        <a:pt x="2802" y="1994"/>
                        <a:pt x="4116" y="1400"/>
                      </a:cubicBezTo>
                      <a:cubicBezTo>
                        <a:pt x="2876" y="1125"/>
                        <a:pt x="1636" y="902"/>
                        <a:pt x="400" y="679"/>
                      </a:cubicBezTo>
                      <a:cubicBezTo>
                        <a:pt x="408" y="928"/>
                        <a:pt x="483" y="1169"/>
                        <a:pt x="619" y="13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0" name="Freeform 5589">
                  <a:extLst>
                    <a:ext uri="{FF2B5EF4-FFF2-40B4-BE49-F238E27FC236}">
                      <a16:creationId xmlns:a16="http://schemas.microsoft.com/office/drawing/2014/main" id="{C0112780-056F-6A2C-BE67-D6DA70E02BF4}"/>
                    </a:ext>
                  </a:extLst>
                </p:cNvPr>
                <p:cNvSpPr/>
                <p:nvPr/>
              </p:nvSpPr>
              <p:spPr>
                <a:xfrm rot="-780000">
                  <a:off x="1946834" y="4002895"/>
                  <a:ext cx="4953" cy="2941"/>
                </a:xfrm>
                <a:custGeom>
                  <a:avLst/>
                  <a:gdLst>
                    <a:gd name="connsiteX0" fmla="*/ 5354 w 4953"/>
                    <a:gd name="connsiteY0" fmla="*/ 2761 h 2941"/>
                    <a:gd name="connsiteX1" fmla="*/ 5205 w 4953"/>
                    <a:gd name="connsiteY1" fmla="*/ 1497 h 2941"/>
                    <a:gd name="connsiteX2" fmla="*/ 3765 w 4953"/>
                    <a:gd name="connsiteY2" fmla="*/ 679 h 2941"/>
                    <a:gd name="connsiteX3" fmla="*/ 2599 w 4953"/>
                    <a:gd name="connsiteY3" fmla="*/ 1144 h 2941"/>
                    <a:gd name="connsiteX4" fmla="*/ 1062 w 4953"/>
                    <a:gd name="connsiteY4" fmla="*/ 1269 h 2941"/>
                    <a:gd name="connsiteX5" fmla="*/ 598 w 4953"/>
                    <a:gd name="connsiteY5" fmla="*/ 1734 h 2941"/>
                    <a:gd name="connsiteX6" fmla="*/ 426 w 4953"/>
                    <a:gd name="connsiteY6" fmla="*/ 2900 h 2941"/>
                    <a:gd name="connsiteX7" fmla="*/ 4142 w 4953"/>
                    <a:gd name="connsiteY7" fmla="*/ 3620 h 2941"/>
                    <a:gd name="connsiteX8" fmla="*/ 5354 w 4953"/>
                    <a:gd name="connsiteY8" fmla="*/ 2761 h 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 h="2941">
                      <a:moveTo>
                        <a:pt x="5354" y="2761"/>
                      </a:moveTo>
                      <a:cubicBezTo>
                        <a:pt x="5331" y="2336"/>
                        <a:pt x="5282" y="1914"/>
                        <a:pt x="5205" y="1497"/>
                      </a:cubicBezTo>
                      <a:cubicBezTo>
                        <a:pt x="4709" y="1254"/>
                        <a:pt x="4228" y="981"/>
                        <a:pt x="3765" y="679"/>
                      </a:cubicBezTo>
                      <a:cubicBezTo>
                        <a:pt x="3668" y="925"/>
                        <a:pt x="3301" y="1074"/>
                        <a:pt x="2599" y="1144"/>
                      </a:cubicBezTo>
                      <a:cubicBezTo>
                        <a:pt x="2102" y="1167"/>
                        <a:pt x="1582" y="1218"/>
                        <a:pt x="1062" y="1269"/>
                      </a:cubicBezTo>
                      <a:cubicBezTo>
                        <a:pt x="889" y="1404"/>
                        <a:pt x="733" y="1560"/>
                        <a:pt x="598" y="1734"/>
                      </a:cubicBezTo>
                      <a:cubicBezTo>
                        <a:pt x="421" y="2095"/>
                        <a:pt x="361" y="2503"/>
                        <a:pt x="426" y="2900"/>
                      </a:cubicBezTo>
                      <a:cubicBezTo>
                        <a:pt x="1666" y="3123"/>
                        <a:pt x="2906" y="3365"/>
                        <a:pt x="4142" y="3620"/>
                      </a:cubicBezTo>
                      <a:cubicBezTo>
                        <a:pt x="4598" y="3416"/>
                        <a:pt x="5010" y="3123"/>
                        <a:pt x="5354" y="276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1" name="Freeform 5590">
                  <a:extLst>
                    <a:ext uri="{FF2B5EF4-FFF2-40B4-BE49-F238E27FC236}">
                      <a16:creationId xmlns:a16="http://schemas.microsoft.com/office/drawing/2014/main" id="{44E1E260-7DF3-6994-40CE-6391CB6EB41B}"/>
                    </a:ext>
                  </a:extLst>
                </p:cNvPr>
                <p:cNvSpPr/>
                <p:nvPr/>
              </p:nvSpPr>
              <p:spPr>
                <a:xfrm rot="-780000">
                  <a:off x="1949902" y="4002324"/>
                  <a:ext cx="1439" cy="1063"/>
                </a:xfrm>
                <a:custGeom>
                  <a:avLst/>
                  <a:gdLst>
                    <a:gd name="connsiteX0" fmla="*/ 1613 w 1439"/>
                    <a:gd name="connsiteY0" fmla="*/ 1176 h 1063"/>
                    <a:gd name="connsiteX1" fmla="*/ 424 w 1439"/>
                    <a:gd name="connsiteY1" fmla="*/ 679 h 1063"/>
                    <a:gd name="connsiteX2" fmla="*/ 401 w 1439"/>
                    <a:gd name="connsiteY2" fmla="*/ 925 h 1063"/>
                    <a:gd name="connsiteX3" fmla="*/ 1841 w 1439"/>
                    <a:gd name="connsiteY3" fmla="*/ 1743 h 1063"/>
                    <a:gd name="connsiteX4" fmla="*/ 1613 w 1439"/>
                    <a:gd name="connsiteY4" fmla="*/ 1176 h 1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 h="1063">
                      <a:moveTo>
                        <a:pt x="1613" y="1176"/>
                      </a:moveTo>
                      <a:cubicBezTo>
                        <a:pt x="1297" y="862"/>
                        <a:pt x="870" y="683"/>
                        <a:pt x="424" y="679"/>
                      </a:cubicBezTo>
                      <a:lnTo>
                        <a:pt x="401" y="925"/>
                      </a:lnTo>
                      <a:cubicBezTo>
                        <a:pt x="864" y="1227"/>
                        <a:pt x="1344" y="1500"/>
                        <a:pt x="1841" y="1743"/>
                      </a:cubicBezTo>
                      <a:cubicBezTo>
                        <a:pt x="1817" y="1537"/>
                        <a:pt x="1739" y="1341"/>
                        <a:pt x="1613" y="117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2" name="Freeform 5591">
                  <a:extLst>
                    <a:ext uri="{FF2B5EF4-FFF2-40B4-BE49-F238E27FC236}">
                      <a16:creationId xmlns:a16="http://schemas.microsoft.com/office/drawing/2014/main" id="{85B2472C-D0B1-572C-BCEA-F2759B9939EB}"/>
                    </a:ext>
                  </a:extLst>
                </p:cNvPr>
                <p:cNvSpPr/>
                <p:nvPr/>
              </p:nvSpPr>
              <p:spPr>
                <a:xfrm rot="-780000">
                  <a:off x="1864637" y="3991402"/>
                  <a:ext cx="3985" cy="3837"/>
                </a:xfrm>
                <a:custGeom>
                  <a:avLst/>
                  <a:gdLst>
                    <a:gd name="connsiteX0" fmla="*/ 1004 w 3985"/>
                    <a:gd name="connsiteY0" fmla="*/ 1574 h 3837"/>
                    <a:gd name="connsiteX1" fmla="*/ 654 w 3985"/>
                    <a:gd name="connsiteY1" fmla="*/ 3615 h 3837"/>
                    <a:gd name="connsiteX2" fmla="*/ 1102 w 3985"/>
                    <a:gd name="connsiteY2" fmla="*/ 4028 h 3837"/>
                    <a:gd name="connsiteX3" fmla="*/ 3241 w 3985"/>
                    <a:gd name="connsiteY3" fmla="*/ 4114 h 3837"/>
                    <a:gd name="connsiteX4" fmla="*/ 3554 w 3985"/>
                    <a:gd name="connsiteY4" fmla="*/ 3707 h 3837"/>
                    <a:gd name="connsiteX5" fmla="*/ 4372 w 3985"/>
                    <a:gd name="connsiteY5" fmla="*/ 2267 h 3837"/>
                    <a:gd name="connsiteX6" fmla="*/ 2049 w 3985"/>
                    <a:gd name="connsiteY6" fmla="*/ 678 h 3837"/>
                    <a:gd name="connsiteX7" fmla="*/ 1004 w 3985"/>
                    <a:gd name="connsiteY7" fmla="*/ 1574 h 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5" h="3837">
                      <a:moveTo>
                        <a:pt x="1004" y="1574"/>
                      </a:moveTo>
                      <a:cubicBezTo>
                        <a:pt x="344" y="2041"/>
                        <a:pt x="188" y="2954"/>
                        <a:pt x="654" y="3615"/>
                      </a:cubicBezTo>
                      <a:cubicBezTo>
                        <a:pt x="773" y="3782"/>
                        <a:pt x="925" y="3923"/>
                        <a:pt x="1102" y="4028"/>
                      </a:cubicBezTo>
                      <a:cubicBezTo>
                        <a:pt x="1669" y="4642"/>
                        <a:pt x="2627" y="4681"/>
                        <a:pt x="3241" y="4114"/>
                      </a:cubicBezTo>
                      <a:cubicBezTo>
                        <a:pt x="3368" y="3997"/>
                        <a:pt x="3474" y="3859"/>
                        <a:pt x="3554" y="3707"/>
                      </a:cubicBezTo>
                      <a:cubicBezTo>
                        <a:pt x="3850" y="3241"/>
                        <a:pt x="4123" y="2760"/>
                        <a:pt x="4372" y="2267"/>
                      </a:cubicBezTo>
                      <a:cubicBezTo>
                        <a:pt x="3531" y="1841"/>
                        <a:pt x="2751" y="1307"/>
                        <a:pt x="2049" y="678"/>
                      </a:cubicBezTo>
                      <a:cubicBezTo>
                        <a:pt x="1678" y="950"/>
                        <a:pt x="1329" y="1249"/>
                        <a:pt x="1004" y="15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3" name="Freeform 5592">
                  <a:extLst>
                    <a:ext uri="{FF2B5EF4-FFF2-40B4-BE49-F238E27FC236}">
                      <a16:creationId xmlns:a16="http://schemas.microsoft.com/office/drawing/2014/main" id="{72496C1D-465F-5C78-F31B-6D3BFC5800C5}"/>
                    </a:ext>
                  </a:extLst>
                </p:cNvPr>
                <p:cNvSpPr/>
                <p:nvPr/>
              </p:nvSpPr>
              <p:spPr>
                <a:xfrm rot="-780000">
                  <a:off x="1865876" y="3989964"/>
                  <a:ext cx="3311" cy="2778"/>
                </a:xfrm>
                <a:custGeom>
                  <a:avLst/>
                  <a:gdLst>
                    <a:gd name="connsiteX0" fmla="*/ 3089 w 3311"/>
                    <a:gd name="connsiteY0" fmla="*/ 1793 h 2778"/>
                    <a:gd name="connsiteX1" fmla="*/ 2718 w 3311"/>
                    <a:gd name="connsiteY1" fmla="*/ 1444 h 2778"/>
                    <a:gd name="connsiteX2" fmla="*/ 3484 w 3311"/>
                    <a:gd name="connsiteY2" fmla="*/ 678 h 2778"/>
                    <a:gd name="connsiteX3" fmla="*/ 386 w 3311"/>
                    <a:gd name="connsiteY3" fmla="*/ 1867 h 2778"/>
                    <a:gd name="connsiteX4" fmla="*/ 2708 w 3311"/>
                    <a:gd name="connsiteY4" fmla="*/ 3456 h 2778"/>
                    <a:gd name="connsiteX5" fmla="*/ 3698 w 3311"/>
                    <a:gd name="connsiteY5" fmla="*/ 1546 h 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 h="2778">
                      <a:moveTo>
                        <a:pt x="3089" y="1793"/>
                      </a:moveTo>
                      <a:cubicBezTo>
                        <a:pt x="2964" y="1667"/>
                        <a:pt x="2625" y="1570"/>
                        <a:pt x="2718" y="1444"/>
                      </a:cubicBezTo>
                      <a:cubicBezTo>
                        <a:pt x="2941" y="1198"/>
                        <a:pt x="3215" y="924"/>
                        <a:pt x="3484" y="678"/>
                      </a:cubicBezTo>
                      <a:cubicBezTo>
                        <a:pt x="2360" y="777"/>
                        <a:pt x="1287" y="1189"/>
                        <a:pt x="386" y="1867"/>
                      </a:cubicBezTo>
                      <a:cubicBezTo>
                        <a:pt x="1087" y="2496"/>
                        <a:pt x="1868" y="3030"/>
                        <a:pt x="2708" y="3456"/>
                      </a:cubicBezTo>
                      <a:lnTo>
                        <a:pt x="3698" y="1546"/>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4" name="Freeform 5593">
                  <a:extLst>
                    <a:ext uri="{FF2B5EF4-FFF2-40B4-BE49-F238E27FC236}">
                      <a16:creationId xmlns:a16="http://schemas.microsoft.com/office/drawing/2014/main" id="{01382C74-C61C-EF6A-9AF3-3374665825A5}"/>
                    </a:ext>
                  </a:extLst>
                </p:cNvPr>
                <p:cNvSpPr/>
                <p:nvPr/>
              </p:nvSpPr>
              <p:spPr>
                <a:xfrm rot="-780000">
                  <a:off x="1832513" y="3961722"/>
                  <a:ext cx="3051" cy="3201"/>
                </a:xfrm>
                <a:custGeom>
                  <a:avLst/>
                  <a:gdLst>
                    <a:gd name="connsiteX0" fmla="*/ 2837 w 3051"/>
                    <a:gd name="connsiteY0" fmla="*/ 1514 h 3201"/>
                    <a:gd name="connsiteX1" fmla="*/ 2860 w 3051"/>
                    <a:gd name="connsiteY1" fmla="*/ 1514 h 3201"/>
                    <a:gd name="connsiteX2" fmla="*/ 3357 w 3051"/>
                    <a:gd name="connsiteY2" fmla="*/ 1537 h 3201"/>
                    <a:gd name="connsiteX3" fmla="*/ 3357 w 3051"/>
                    <a:gd name="connsiteY3" fmla="*/ 1537 h 3201"/>
                    <a:gd name="connsiteX4" fmla="*/ 3357 w 3051"/>
                    <a:gd name="connsiteY4" fmla="*/ 1514 h 3201"/>
                    <a:gd name="connsiteX5" fmla="*/ 3380 w 3051"/>
                    <a:gd name="connsiteY5" fmla="*/ 1491 h 3201"/>
                    <a:gd name="connsiteX6" fmla="*/ 3431 w 3051"/>
                    <a:gd name="connsiteY6" fmla="*/ 1416 h 3201"/>
                    <a:gd name="connsiteX7" fmla="*/ 3431 w 3051"/>
                    <a:gd name="connsiteY7" fmla="*/ 1393 h 3201"/>
                    <a:gd name="connsiteX8" fmla="*/ 1025 w 3051"/>
                    <a:gd name="connsiteY8" fmla="*/ 673 h 3201"/>
                    <a:gd name="connsiteX9" fmla="*/ 380 w 3051"/>
                    <a:gd name="connsiteY9" fmla="*/ 1913 h 3201"/>
                    <a:gd name="connsiteX10" fmla="*/ 654 w 3051"/>
                    <a:gd name="connsiteY10" fmla="*/ 3228 h 3201"/>
                    <a:gd name="connsiteX11" fmla="*/ 1522 w 3051"/>
                    <a:gd name="connsiteY11" fmla="*/ 3874 h 3201"/>
                    <a:gd name="connsiteX12" fmla="*/ 1573 w 3051"/>
                    <a:gd name="connsiteY12" fmla="*/ 3702 h 3201"/>
                    <a:gd name="connsiteX13" fmla="*/ 2837 w 3051"/>
                    <a:gd name="connsiteY13" fmla="*/ 1514 h 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51" h="3201">
                      <a:moveTo>
                        <a:pt x="2837" y="1514"/>
                      </a:moveTo>
                      <a:lnTo>
                        <a:pt x="2860" y="1514"/>
                      </a:lnTo>
                      <a:cubicBezTo>
                        <a:pt x="2396" y="1463"/>
                        <a:pt x="3455" y="1565"/>
                        <a:pt x="3357" y="1537"/>
                      </a:cubicBezTo>
                      <a:lnTo>
                        <a:pt x="3357" y="1537"/>
                      </a:lnTo>
                      <a:lnTo>
                        <a:pt x="3357" y="1514"/>
                      </a:lnTo>
                      <a:lnTo>
                        <a:pt x="3380" y="1491"/>
                      </a:lnTo>
                      <a:lnTo>
                        <a:pt x="3431" y="1416"/>
                      </a:lnTo>
                      <a:lnTo>
                        <a:pt x="3431" y="1393"/>
                      </a:lnTo>
                      <a:cubicBezTo>
                        <a:pt x="2637" y="1119"/>
                        <a:pt x="1843" y="873"/>
                        <a:pt x="1025" y="673"/>
                      </a:cubicBezTo>
                      <a:cubicBezTo>
                        <a:pt x="694" y="1014"/>
                        <a:pt x="469" y="1446"/>
                        <a:pt x="380" y="1913"/>
                      </a:cubicBezTo>
                      <a:cubicBezTo>
                        <a:pt x="385" y="2365"/>
                        <a:pt x="478" y="2812"/>
                        <a:pt x="654" y="3228"/>
                      </a:cubicBezTo>
                      <a:cubicBezTo>
                        <a:pt x="919" y="3475"/>
                        <a:pt x="1210" y="3691"/>
                        <a:pt x="1522" y="3874"/>
                      </a:cubicBezTo>
                      <a:lnTo>
                        <a:pt x="1573" y="3702"/>
                      </a:lnTo>
                      <a:cubicBezTo>
                        <a:pt x="1968" y="2973"/>
                        <a:pt x="2414" y="2257"/>
                        <a:pt x="2837" y="151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5" name="Freeform 5594">
                  <a:extLst>
                    <a:ext uri="{FF2B5EF4-FFF2-40B4-BE49-F238E27FC236}">
                      <a16:creationId xmlns:a16="http://schemas.microsoft.com/office/drawing/2014/main" id="{4F0C394C-D912-B99D-F465-D1450B9B668F}"/>
                    </a:ext>
                  </a:extLst>
                </p:cNvPr>
                <p:cNvSpPr/>
                <p:nvPr/>
              </p:nvSpPr>
              <p:spPr>
                <a:xfrm rot="-780000">
                  <a:off x="1833751" y="3962119"/>
                  <a:ext cx="3469" cy="2964"/>
                </a:xfrm>
                <a:custGeom>
                  <a:avLst/>
                  <a:gdLst>
                    <a:gd name="connsiteX0" fmla="*/ 3775 w 3469"/>
                    <a:gd name="connsiteY0" fmla="*/ 2411 h 2964"/>
                    <a:gd name="connsiteX1" fmla="*/ 3850 w 3469"/>
                    <a:gd name="connsiteY1" fmla="*/ 2062 h 2964"/>
                    <a:gd name="connsiteX2" fmla="*/ 3455 w 3469"/>
                    <a:gd name="connsiteY2" fmla="*/ 1096 h 2964"/>
                    <a:gd name="connsiteX3" fmla="*/ 2289 w 3469"/>
                    <a:gd name="connsiteY3" fmla="*/ 673 h 2964"/>
                    <a:gd name="connsiteX4" fmla="*/ 2289 w 3469"/>
                    <a:gd name="connsiteY4" fmla="*/ 696 h 2964"/>
                    <a:gd name="connsiteX5" fmla="*/ 2238 w 3469"/>
                    <a:gd name="connsiteY5" fmla="*/ 770 h 2964"/>
                    <a:gd name="connsiteX6" fmla="*/ 2215 w 3469"/>
                    <a:gd name="connsiteY6" fmla="*/ 794 h 2964"/>
                    <a:gd name="connsiteX7" fmla="*/ 2215 w 3469"/>
                    <a:gd name="connsiteY7" fmla="*/ 836 h 2964"/>
                    <a:gd name="connsiteX8" fmla="*/ 2215 w 3469"/>
                    <a:gd name="connsiteY8" fmla="*/ 836 h 2964"/>
                    <a:gd name="connsiteX9" fmla="*/ 1718 w 3469"/>
                    <a:gd name="connsiteY9" fmla="*/ 812 h 2964"/>
                    <a:gd name="connsiteX10" fmla="*/ 1694 w 3469"/>
                    <a:gd name="connsiteY10" fmla="*/ 812 h 2964"/>
                    <a:gd name="connsiteX11" fmla="*/ 431 w 3469"/>
                    <a:gd name="connsiteY11" fmla="*/ 2996 h 2964"/>
                    <a:gd name="connsiteX12" fmla="*/ 380 w 3469"/>
                    <a:gd name="connsiteY12" fmla="*/ 3168 h 2964"/>
                    <a:gd name="connsiteX13" fmla="*/ 3775 w 3469"/>
                    <a:gd name="connsiteY13" fmla="*/ 2411 h 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9" h="2964">
                      <a:moveTo>
                        <a:pt x="3775" y="2411"/>
                      </a:moveTo>
                      <a:lnTo>
                        <a:pt x="3850" y="2062"/>
                      </a:lnTo>
                      <a:cubicBezTo>
                        <a:pt x="3592" y="1808"/>
                        <a:pt x="3449" y="1458"/>
                        <a:pt x="3455" y="1096"/>
                      </a:cubicBezTo>
                      <a:cubicBezTo>
                        <a:pt x="3060" y="947"/>
                        <a:pt x="2688" y="822"/>
                        <a:pt x="2289" y="673"/>
                      </a:cubicBezTo>
                      <a:lnTo>
                        <a:pt x="2289" y="696"/>
                      </a:lnTo>
                      <a:lnTo>
                        <a:pt x="2238" y="770"/>
                      </a:lnTo>
                      <a:lnTo>
                        <a:pt x="2215" y="794"/>
                      </a:lnTo>
                      <a:lnTo>
                        <a:pt x="2215" y="836"/>
                      </a:lnTo>
                      <a:lnTo>
                        <a:pt x="2215" y="836"/>
                      </a:lnTo>
                      <a:cubicBezTo>
                        <a:pt x="2312" y="859"/>
                        <a:pt x="1286" y="761"/>
                        <a:pt x="1718" y="812"/>
                      </a:cubicBezTo>
                      <a:lnTo>
                        <a:pt x="1694" y="812"/>
                      </a:lnTo>
                      <a:cubicBezTo>
                        <a:pt x="1272" y="1556"/>
                        <a:pt x="826" y="2276"/>
                        <a:pt x="431" y="2996"/>
                      </a:cubicBezTo>
                      <a:lnTo>
                        <a:pt x="380" y="3168"/>
                      </a:lnTo>
                      <a:cubicBezTo>
                        <a:pt x="1820" y="3995"/>
                        <a:pt x="3181" y="3721"/>
                        <a:pt x="3775" y="241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6" name="Freeform 5595">
                  <a:extLst>
                    <a:ext uri="{FF2B5EF4-FFF2-40B4-BE49-F238E27FC236}">
                      <a16:creationId xmlns:a16="http://schemas.microsoft.com/office/drawing/2014/main" id="{FABCD84D-7F30-876B-52EA-B162805AD44E}"/>
                    </a:ext>
                  </a:extLst>
                </p:cNvPr>
                <p:cNvSpPr/>
                <p:nvPr/>
              </p:nvSpPr>
              <p:spPr>
                <a:xfrm rot="-780000">
                  <a:off x="1836656" y="3962208"/>
                  <a:ext cx="417" cy="966"/>
                </a:xfrm>
                <a:custGeom>
                  <a:avLst/>
                  <a:gdLst>
                    <a:gd name="connsiteX0" fmla="*/ 655 w 417"/>
                    <a:gd name="connsiteY0" fmla="*/ 798 h 966"/>
                    <a:gd name="connsiteX1" fmla="*/ 381 w 417"/>
                    <a:gd name="connsiteY1" fmla="*/ 673 h 966"/>
                    <a:gd name="connsiteX2" fmla="*/ 775 w 417"/>
                    <a:gd name="connsiteY2" fmla="*/ 1639 h 966"/>
                    <a:gd name="connsiteX3" fmla="*/ 655 w 417"/>
                    <a:gd name="connsiteY3" fmla="*/ 798 h 966"/>
                  </a:gdLst>
                  <a:ahLst/>
                  <a:cxnLst>
                    <a:cxn ang="0">
                      <a:pos x="connsiteX0" y="connsiteY0"/>
                    </a:cxn>
                    <a:cxn ang="0">
                      <a:pos x="connsiteX1" y="connsiteY1"/>
                    </a:cxn>
                    <a:cxn ang="0">
                      <a:pos x="connsiteX2" y="connsiteY2"/>
                    </a:cxn>
                    <a:cxn ang="0">
                      <a:pos x="connsiteX3" y="connsiteY3"/>
                    </a:cxn>
                  </a:cxnLst>
                  <a:rect l="l" t="t" r="r" b="b"/>
                  <a:pathLst>
                    <a:path w="417" h="966">
                      <a:moveTo>
                        <a:pt x="655" y="798"/>
                      </a:moveTo>
                      <a:lnTo>
                        <a:pt x="381" y="673"/>
                      </a:lnTo>
                      <a:cubicBezTo>
                        <a:pt x="375" y="1035"/>
                        <a:pt x="518" y="1385"/>
                        <a:pt x="775" y="1639"/>
                      </a:cubicBezTo>
                      <a:cubicBezTo>
                        <a:pt x="831" y="1268"/>
                        <a:pt x="780" y="845"/>
                        <a:pt x="655" y="79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7" name="Freeform 5596">
                  <a:extLst>
                    <a:ext uri="{FF2B5EF4-FFF2-40B4-BE49-F238E27FC236}">
                      <a16:creationId xmlns:a16="http://schemas.microsoft.com/office/drawing/2014/main" id="{8F00F6AB-9CDB-A099-B784-0627C97B6D08}"/>
                    </a:ext>
                  </a:extLst>
                </p:cNvPr>
                <p:cNvSpPr/>
                <p:nvPr/>
              </p:nvSpPr>
              <p:spPr>
                <a:xfrm rot="-780000">
                  <a:off x="1818627" y="3941848"/>
                  <a:ext cx="3797" cy="4238"/>
                </a:xfrm>
                <a:custGeom>
                  <a:avLst/>
                  <a:gdLst>
                    <a:gd name="connsiteX0" fmla="*/ 864 w 3797"/>
                    <a:gd name="connsiteY0" fmla="*/ 4908 h 4238"/>
                    <a:gd name="connsiteX1" fmla="*/ 3368 w 3797"/>
                    <a:gd name="connsiteY1" fmla="*/ 4411 h 4238"/>
                    <a:gd name="connsiteX2" fmla="*/ 3419 w 3797"/>
                    <a:gd name="connsiteY2" fmla="*/ 1237 h 4238"/>
                    <a:gd name="connsiteX3" fmla="*/ 1032 w 3797"/>
                    <a:gd name="connsiteY3" fmla="*/ 1097 h 4238"/>
                    <a:gd name="connsiteX4" fmla="*/ 938 w 3797"/>
                    <a:gd name="connsiteY4" fmla="*/ 1186 h 4238"/>
                    <a:gd name="connsiteX5" fmla="*/ 864 w 3797"/>
                    <a:gd name="connsiteY5" fmla="*/ 4908 h 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7" h="4238">
                      <a:moveTo>
                        <a:pt x="864" y="4908"/>
                      </a:moveTo>
                      <a:cubicBezTo>
                        <a:pt x="1721" y="4890"/>
                        <a:pt x="2569" y="4721"/>
                        <a:pt x="3368" y="4411"/>
                      </a:cubicBezTo>
                      <a:cubicBezTo>
                        <a:pt x="4533" y="2896"/>
                        <a:pt x="4334" y="1957"/>
                        <a:pt x="3419" y="1237"/>
                      </a:cubicBezTo>
                      <a:cubicBezTo>
                        <a:pt x="2798" y="539"/>
                        <a:pt x="1730" y="476"/>
                        <a:pt x="1032" y="1097"/>
                      </a:cubicBezTo>
                      <a:cubicBezTo>
                        <a:pt x="1000" y="1125"/>
                        <a:pt x="968" y="1155"/>
                        <a:pt x="938" y="1186"/>
                      </a:cubicBezTo>
                      <a:cubicBezTo>
                        <a:pt x="242" y="1911"/>
                        <a:pt x="167" y="4833"/>
                        <a:pt x="864" y="49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8" name="Freeform 5597">
                  <a:extLst>
                    <a:ext uri="{FF2B5EF4-FFF2-40B4-BE49-F238E27FC236}">
                      <a16:creationId xmlns:a16="http://schemas.microsoft.com/office/drawing/2014/main" id="{95A04FB9-03D1-DBEE-143D-F1A581731560}"/>
                    </a:ext>
                  </a:extLst>
                </p:cNvPr>
                <p:cNvSpPr/>
                <p:nvPr/>
              </p:nvSpPr>
              <p:spPr>
                <a:xfrm rot="-780000">
                  <a:off x="1885129" y="3991107"/>
                  <a:ext cx="3992" cy="4538"/>
                </a:xfrm>
                <a:custGeom>
                  <a:avLst/>
                  <a:gdLst>
                    <a:gd name="connsiteX0" fmla="*/ 3041 w 3992"/>
                    <a:gd name="connsiteY0" fmla="*/ 684 h 4538"/>
                    <a:gd name="connsiteX1" fmla="*/ 1453 w 3992"/>
                    <a:gd name="connsiteY1" fmla="*/ 1613 h 4538"/>
                    <a:gd name="connsiteX2" fmla="*/ 1156 w 3992"/>
                    <a:gd name="connsiteY2" fmla="*/ 1961 h 4538"/>
                    <a:gd name="connsiteX3" fmla="*/ 2270 w 3992"/>
                    <a:gd name="connsiteY3" fmla="*/ 2891 h 4538"/>
                    <a:gd name="connsiteX4" fmla="*/ 2842 w 3992"/>
                    <a:gd name="connsiteY4" fmla="*/ 3039 h 4538"/>
                    <a:gd name="connsiteX5" fmla="*/ 2447 w 3992"/>
                    <a:gd name="connsiteY5" fmla="*/ 3188 h 4538"/>
                    <a:gd name="connsiteX6" fmla="*/ 2572 w 3992"/>
                    <a:gd name="connsiteY6" fmla="*/ 4205 h 4538"/>
                    <a:gd name="connsiteX7" fmla="*/ 1058 w 3992"/>
                    <a:gd name="connsiteY7" fmla="*/ 4331 h 4538"/>
                    <a:gd name="connsiteX8" fmla="*/ 389 w 3992"/>
                    <a:gd name="connsiteY8" fmla="*/ 4034 h 4538"/>
                    <a:gd name="connsiteX9" fmla="*/ 1035 w 3992"/>
                    <a:gd name="connsiteY9" fmla="*/ 4879 h 4538"/>
                    <a:gd name="connsiteX10" fmla="*/ 4184 w 3992"/>
                    <a:gd name="connsiteY10" fmla="*/ 3838 h 4538"/>
                    <a:gd name="connsiteX11" fmla="*/ 4356 w 3992"/>
                    <a:gd name="connsiteY11" fmla="*/ 2003 h 4538"/>
                    <a:gd name="connsiteX12" fmla="*/ 3041 w 3992"/>
                    <a:gd name="connsiteY12" fmla="*/ 684 h 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92" h="4538">
                      <a:moveTo>
                        <a:pt x="3041" y="684"/>
                      </a:moveTo>
                      <a:cubicBezTo>
                        <a:pt x="2577" y="609"/>
                        <a:pt x="1950" y="1227"/>
                        <a:pt x="1453" y="1613"/>
                      </a:cubicBezTo>
                      <a:cubicBezTo>
                        <a:pt x="1334" y="1710"/>
                        <a:pt x="1234" y="1828"/>
                        <a:pt x="1156" y="1961"/>
                      </a:cubicBezTo>
                      <a:cubicBezTo>
                        <a:pt x="1577" y="2206"/>
                        <a:pt x="1954" y="2520"/>
                        <a:pt x="2270" y="2891"/>
                      </a:cubicBezTo>
                      <a:lnTo>
                        <a:pt x="2842" y="3039"/>
                      </a:lnTo>
                      <a:lnTo>
                        <a:pt x="2447" y="3188"/>
                      </a:lnTo>
                      <a:cubicBezTo>
                        <a:pt x="2667" y="3481"/>
                        <a:pt x="2715" y="3868"/>
                        <a:pt x="2572" y="4205"/>
                      </a:cubicBezTo>
                      <a:cubicBezTo>
                        <a:pt x="2373" y="4670"/>
                        <a:pt x="1904" y="4703"/>
                        <a:pt x="1058" y="4331"/>
                      </a:cubicBezTo>
                      <a:lnTo>
                        <a:pt x="389" y="4034"/>
                      </a:lnTo>
                      <a:cubicBezTo>
                        <a:pt x="467" y="4398"/>
                        <a:pt x="704" y="4708"/>
                        <a:pt x="1035" y="4879"/>
                      </a:cubicBezTo>
                      <a:cubicBezTo>
                        <a:pt x="2126" y="5599"/>
                        <a:pt x="3018" y="5125"/>
                        <a:pt x="4184" y="3838"/>
                      </a:cubicBezTo>
                      <a:cubicBezTo>
                        <a:pt x="4362" y="3244"/>
                        <a:pt x="4421" y="2620"/>
                        <a:pt x="4356" y="2003"/>
                      </a:cubicBezTo>
                      <a:cubicBezTo>
                        <a:pt x="4158" y="1376"/>
                        <a:pt x="3668" y="884"/>
                        <a:pt x="3041" y="68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599" name="Freeform 5598">
                  <a:extLst>
                    <a:ext uri="{FF2B5EF4-FFF2-40B4-BE49-F238E27FC236}">
                      <a16:creationId xmlns:a16="http://schemas.microsoft.com/office/drawing/2014/main" id="{12F4D03D-690D-D731-A0D0-5726A1D7308E}"/>
                    </a:ext>
                  </a:extLst>
                </p:cNvPr>
                <p:cNvSpPr/>
                <p:nvPr/>
              </p:nvSpPr>
              <p:spPr>
                <a:xfrm rot="-780000">
                  <a:off x="1885367" y="3993810"/>
                  <a:ext cx="2264" cy="1389"/>
                </a:xfrm>
                <a:custGeom>
                  <a:avLst/>
                  <a:gdLst>
                    <a:gd name="connsiteX0" fmla="*/ 2572 w 2264"/>
                    <a:gd name="connsiteY0" fmla="*/ 1696 h 1389"/>
                    <a:gd name="connsiteX1" fmla="*/ 2447 w 2264"/>
                    <a:gd name="connsiteY1" fmla="*/ 678 h 1389"/>
                    <a:gd name="connsiteX2" fmla="*/ 389 w 2264"/>
                    <a:gd name="connsiteY2" fmla="*/ 1445 h 1389"/>
                    <a:gd name="connsiteX3" fmla="*/ 389 w 2264"/>
                    <a:gd name="connsiteY3" fmla="*/ 1519 h 1389"/>
                    <a:gd name="connsiteX4" fmla="*/ 1058 w 2264"/>
                    <a:gd name="connsiteY4" fmla="*/ 1816 h 1389"/>
                    <a:gd name="connsiteX5" fmla="*/ 2572 w 2264"/>
                    <a:gd name="connsiteY5" fmla="*/ 1696 h 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 h="1389">
                      <a:moveTo>
                        <a:pt x="2572" y="1696"/>
                      </a:moveTo>
                      <a:cubicBezTo>
                        <a:pt x="2715" y="1358"/>
                        <a:pt x="2667" y="971"/>
                        <a:pt x="2447" y="678"/>
                      </a:cubicBezTo>
                      <a:lnTo>
                        <a:pt x="389" y="1445"/>
                      </a:lnTo>
                      <a:lnTo>
                        <a:pt x="389" y="1519"/>
                      </a:lnTo>
                      <a:lnTo>
                        <a:pt x="1058" y="1816"/>
                      </a:lnTo>
                      <a:cubicBezTo>
                        <a:pt x="1904" y="2193"/>
                        <a:pt x="2373" y="2142"/>
                        <a:pt x="2572" y="169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0" name="Freeform 5599">
                  <a:extLst>
                    <a:ext uri="{FF2B5EF4-FFF2-40B4-BE49-F238E27FC236}">
                      <a16:creationId xmlns:a16="http://schemas.microsoft.com/office/drawing/2014/main" id="{04BF50B7-24EC-96B4-D67C-BCE85972065B}"/>
                    </a:ext>
                  </a:extLst>
                </p:cNvPr>
                <p:cNvSpPr/>
                <p:nvPr/>
              </p:nvSpPr>
              <p:spPr>
                <a:xfrm rot="-780000">
                  <a:off x="1885443" y="3992620"/>
                  <a:ext cx="1463" cy="929"/>
                </a:xfrm>
                <a:custGeom>
                  <a:avLst/>
                  <a:gdLst>
                    <a:gd name="connsiteX0" fmla="*/ 389 w 1463"/>
                    <a:gd name="connsiteY0" fmla="*/ 1361 h 929"/>
                    <a:gd name="connsiteX1" fmla="*/ 1852 w 1463"/>
                    <a:gd name="connsiteY1" fmla="*/ 1607 h 929"/>
                    <a:gd name="connsiteX2" fmla="*/ 738 w 1463"/>
                    <a:gd name="connsiteY2" fmla="*/ 678 h 929"/>
                    <a:gd name="connsiteX3" fmla="*/ 515 w 1463"/>
                    <a:gd name="connsiteY3" fmla="*/ 1142 h 929"/>
                  </a:gdLst>
                  <a:ahLst/>
                  <a:cxnLst>
                    <a:cxn ang="0">
                      <a:pos x="connsiteX0" y="connsiteY0"/>
                    </a:cxn>
                    <a:cxn ang="0">
                      <a:pos x="connsiteX1" y="connsiteY1"/>
                    </a:cxn>
                    <a:cxn ang="0">
                      <a:pos x="connsiteX2" y="connsiteY2"/>
                    </a:cxn>
                    <a:cxn ang="0">
                      <a:pos x="connsiteX3" y="connsiteY3"/>
                    </a:cxn>
                  </a:cxnLst>
                  <a:rect l="l" t="t" r="r" b="b"/>
                  <a:pathLst>
                    <a:path w="1463" h="929">
                      <a:moveTo>
                        <a:pt x="389" y="1361"/>
                      </a:moveTo>
                      <a:cubicBezTo>
                        <a:pt x="882" y="1407"/>
                        <a:pt x="1372" y="1489"/>
                        <a:pt x="1852" y="1607"/>
                      </a:cubicBezTo>
                      <a:cubicBezTo>
                        <a:pt x="1536" y="1236"/>
                        <a:pt x="1159" y="922"/>
                        <a:pt x="738" y="678"/>
                      </a:cubicBezTo>
                      <a:lnTo>
                        <a:pt x="515" y="114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1" name="Freeform 5600">
                  <a:extLst>
                    <a:ext uri="{FF2B5EF4-FFF2-40B4-BE49-F238E27FC236}">
                      <a16:creationId xmlns:a16="http://schemas.microsoft.com/office/drawing/2014/main" id="{BBEA07ED-E554-5022-98AD-E2C84CF26662}"/>
                    </a:ext>
                  </a:extLst>
                </p:cNvPr>
                <p:cNvSpPr/>
                <p:nvPr/>
              </p:nvSpPr>
              <p:spPr>
                <a:xfrm rot="-780000">
                  <a:off x="1787805" y="3922190"/>
                  <a:ext cx="3986" cy="4608"/>
                </a:xfrm>
                <a:custGeom>
                  <a:avLst/>
                  <a:gdLst>
                    <a:gd name="connsiteX0" fmla="*/ 1177 w 3986"/>
                    <a:gd name="connsiteY0" fmla="*/ 4791 h 4608"/>
                    <a:gd name="connsiteX1" fmla="*/ 3840 w 3986"/>
                    <a:gd name="connsiteY1" fmla="*/ 4649 h 4608"/>
                    <a:gd name="connsiteX2" fmla="*/ 3927 w 3986"/>
                    <a:gd name="connsiteY2" fmla="*/ 4545 h 4608"/>
                    <a:gd name="connsiteX3" fmla="*/ 3578 w 3986"/>
                    <a:gd name="connsiteY3" fmla="*/ 972 h 4608"/>
                    <a:gd name="connsiteX4" fmla="*/ 926 w 3986"/>
                    <a:gd name="connsiteY4" fmla="*/ 1967 h 4608"/>
                    <a:gd name="connsiteX5" fmla="*/ 1177 w 3986"/>
                    <a:gd name="connsiteY5" fmla="*/ 4791 h 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 h="4608">
                      <a:moveTo>
                        <a:pt x="1177" y="4791"/>
                      </a:moveTo>
                      <a:cubicBezTo>
                        <a:pt x="1952" y="5488"/>
                        <a:pt x="3144" y="5424"/>
                        <a:pt x="3840" y="4649"/>
                      </a:cubicBezTo>
                      <a:cubicBezTo>
                        <a:pt x="3870" y="4615"/>
                        <a:pt x="3899" y="4581"/>
                        <a:pt x="3927" y="4545"/>
                      </a:cubicBezTo>
                      <a:cubicBezTo>
                        <a:pt x="4612" y="3408"/>
                        <a:pt x="4471" y="1955"/>
                        <a:pt x="3578" y="972"/>
                      </a:cubicBezTo>
                      <a:cubicBezTo>
                        <a:pt x="2264" y="103"/>
                        <a:pt x="1595" y="1293"/>
                        <a:pt x="926" y="1967"/>
                      </a:cubicBezTo>
                      <a:cubicBezTo>
                        <a:pt x="39" y="2882"/>
                        <a:pt x="285" y="3899"/>
                        <a:pt x="1177" y="479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2" name="Freeform 5601">
                  <a:extLst>
                    <a:ext uri="{FF2B5EF4-FFF2-40B4-BE49-F238E27FC236}">
                      <a16:creationId xmlns:a16="http://schemas.microsoft.com/office/drawing/2014/main" id="{37CF688B-06E9-DFCF-D045-D0698938F7BB}"/>
                    </a:ext>
                  </a:extLst>
                </p:cNvPr>
                <p:cNvSpPr/>
                <p:nvPr/>
              </p:nvSpPr>
              <p:spPr>
                <a:xfrm rot="-780000">
                  <a:off x="1908646" y="4012457"/>
                  <a:ext cx="4039" cy="4285"/>
                </a:xfrm>
                <a:custGeom>
                  <a:avLst/>
                  <a:gdLst>
                    <a:gd name="connsiteX0" fmla="*/ 994 w 4039"/>
                    <a:gd name="connsiteY0" fmla="*/ 4543 h 4285"/>
                    <a:gd name="connsiteX1" fmla="*/ 3742 w 4039"/>
                    <a:gd name="connsiteY1" fmla="*/ 4227 h 4285"/>
                    <a:gd name="connsiteX2" fmla="*/ 3870 w 4039"/>
                    <a:gd name="connsiteY2" fmla="*/ 4046 h 4285"/>
                    <a:gd name="connsiteX3" fmla="*/ 3572 w 4039"/>
                    <a:gd name="connsiteY3" fmla="*/ 1193 h 4285"/>
                    <a:gd name="connsiteX4" fmla="*/ 1194 w 4039"/>
                    <a:gd name="connsiteY4" fmla="*/ 1490 h 4285"/>
                    <a:gd name="connsiteX5" fmla="*/ 994 w 4039"/>
                    <a:gd name="connsiteY5" fmla="*/ 4543 h 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9" h="4285">
                      <a:moveTo>
                        <a:pt x="994" y="4543"/>
                      </a:moveTo>
                      <a:cubicBezTo>
                        <a:pt x="1840" y="5215"/>
                        <a:pt x="3070" y="5073"/>
                        <a:pt x="3742" y="4227"/>
                      </a:cubicBezTo>
                      <a:cubicBezTo>
                        <a:pt x="3788" y="4169"/>
                        <a:pt x="3830" y="4108"/>
                        <a:pt x="3870" y="4046"/>
                      </a:cubicBezTo>
                      <a:cubicBezTo>
                        <a:pt x="4836" y="2954"/>
                        <a:pt x="4441" y="2038"/>
                        <a:pt x="3572" y="1193"/>
                      </a:cubicBezTo>
                      <a:cubicBezTo>
                        <a:pt x="2704" y="347"/>
                        <a:pt x="1909" y="621"/>
                        <a:pt x="1194" y="1490"/>
                      </a:cubicBezTo>
                      <a:cubicBezTo>
                        <a:pt x="205" y="2656"/>
                        <a:pt x="126" y="3813"/>
                        <a:pt x="994" y="45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3" name="Freeform 5602">
                  <a:extLst>
                    <a:ext uri="{FF2B5EF4-FFF2-40B4-BE49-F238E27FC236}">
                      <a16:creationId xmlns:a16="http://schemas.microsoft.com/office/drawing/2014/main" id="{E261D140-8A5E-AE70-80E5-3A1DE72E31E0}"/>
                    </a:ext>
                  </a:extLst>
                </p:cNvPr>
                <p:cNvSpPr/>
                <p:nvPr/>
              </p:nvSpPr>
              <p:spPr>
                <a:xfrm rot="-780000">
                  <a:off x="1873787" y="3971414"/>
                  <a:ext cx="3378" cy="4428"/>
                </a:xfrm>
                <a:custGeom>
                  <a:avLst/>
                  <a:gdLst>
                    <a:gd name="connsiteX0" fmla="*/ 3297 w 3378"/>
                    <a:gd name="connsiteY0" fmla="*/ 2970 h 4428"/>
                    <a:gd name="connsiteX1" fmla="*/ 3762 w 3378"/>
                    <a:gd name="connsiteY1" fmla="*/ 2747 h 4428"/>
                    <a:gd name="connsiteX2" fmla="*/ 2967 w 3378"/>
                    <a:gd name="connsiteY2" fmla="*/ 763 h 4428"/>
                    <a:gd name="connsiteX3" fmla="*/ 1305 w 3378"/>
                    <a:gd name="connsiteY3" fmla="*/ 1060 h 4428"/>
                    <a:gd name="connsiteX4" fmla="*/ 1107 w 3378"/>
                    <a:gd name="connsiteY4" fmla="*/ 4998 h 4428"/>
                    <a:gd name="connsiteX5" fmla="*/ 1207 w 3378"/>
                    <a:gd name="connsiteY5" fmla="*/ 5102 h 4428"/>
                    <a:gd name="connsiteX6" fmla="*/ 3190 w 3378"/>
                    <a:gd name="connsiteY6" fmla="*/ 4484 h 4428"/>
                    <a:gd name="connsiteX7" fmla="*/ 3362 w 3378"/>
                    <a:gd name="connsiteY7" fmla="*/ 4261 h 4428"/>
                    <a:gd name="connsiteX8" fmla="*/ 3297 w 3378"/>
                    <a:gd name="connsiteY8" fmla="*/ 2970 h 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8" h="4428">
                      <a:moveTo>
                        <a:pt x="3297" y="2970"/>
                      </a:moveTo>
                      <a:lnTo>
                        <a:pt x="3762" y="2747"/>
                      </a:lnTo>
                      <a:cubicBezTo>
                        <a:pt x="3801" y="2001"/>
                        <a:pt x="3511" y="1275"/>
                        <a:pt x="2967" y="763"/>
                      </a:cubicBezTo>
                      <a:cubicBezTo>
                        <a:pt x="2398" y="576"/>
                        <a:pt x="1774" y="688"/>
                        <a:pt x="1305" y="1060"/>
                      </a:cubicBezTo>
                      <a:cubicBezTo>
                        <a:pt x="163" y="2093"/>
                        <a:pt x="75" y="3856"/>
                        <a:pt x="1107" y="4998"/>
                      </a:cubicBezTo>
                      <a:cubicBezTo>
                        <a:pt x="1140" y="5034"/>
                        <a:pt x="1173" y="5068"/>
                        <a:pt x="1207" y="5102"/>
                      </a:cubicBezTo>
                      <a:cubicBezTo>
                        <a:pt x="1901" y="5024"/>
                        <a:pt x="2574" y="4814"/>
                        <a:pt x="3190" y="4484"/>
                      </a:cubicBezTo>
                      <a:lnTo>
                        <a:pt x="3362" y="4261"/>
                      </a:lnTo>
                      <a:cubicBezTo>
                        <a:pt x="2874" y="3792"/>
                        <a:pt x="2828" y="3295"/>
                        <a:pt x="3297" y="2970"/>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4" name="Freeform 5603">
                  <a:extLst>
                    <a:ext uri="{FF2B5EF4-FFF2-40B4-BE49-F238E27FC236}">
                      <a16:creationId xmlns:a16="http://schemas.microsoft.com/office/drawing/2014/main" id="{B63ED001-FF48-C47D-C600-8FE83DDA5A70}"/>
                    </a:ext>
                  </a:extLst>
                </p:cNvPr>
                <p:cNvSpPr/>
                <p:nvPr/>
              </p:nvSpPr>
              <p:spPr>
                <a:xfrm rot="-780000">
                  <a:off x="1876501" y="3973179"/>
                  <a:ext cx="792" cy="1514"/>
                </a:xfrm>
                <a:custGeom>
                  <a:avLst/>
                  <a:gdLst>
                    <a:gd name="connsiteX0" fmla="*/ 1177 w 792"/>
                    <a:gd name="connsiteY0" fmla="*/ 674 h 1514"/>
                    <a:gd name="connsiteX1" fmla="*/ 712 w 792"/>
                    <a:gd name="connsiteY1" fmla="*/ 898 h 1514"/>
                    <a:gd name="connsiteX2" fmla="*/ 787 w 792"/>
                    <a:gd name="connsiteY2" fmla="*/ 2189 h 1514"/>
                    <a:gd name="connsiteX3" fmla="*/ 1177 w 792"/>
                    <a:gd name="connsiteY3" fmla="*/ 674 h 1514"/>
                  </a:gdLst>
                  <a:ahLst/>
                  <a:cxnLst>
                    <a:cxn ang="0">
                      <a:pos x="connsiteX0" y="connsiteY0"/>
                    </a:cxn>
                    <a:cxn ang="0">
                      <a:pos x="connsiteX1" y="connsiteY1"/>
                    </a:cxn>
                    <a:cxn ang="0">
                      <a:pos x="connsiteX2" y="connsiteY2"/>
                    </a:cxn>
                    <a:cxn ang="0">
                      <a:pos x="connsiteX3" y="connsiteY3"/>
                    </a:cxn>
                  </a:cxnLst>
                  <a:rect l="l" t="t" r="r" b="b"/>
                  <a:pathLst>
                    <a:path w="792" h="1514">
                      <a:moveTo>
                        <a:pt x="1177" y="674"/>
                      </a:moveTo>
                      <a:lnTo>
                        <a:pt x="712" y="898"/>
                      </a:lnTo>
                      <a:cubicBezTo>
                        <a:pt x="248" y="1218"/>
                        <a:pt x="290" y="1715"/>
                        <a:pt x="787" y="2189"/>
                      </a:cubicBezTo>
                      <a:cubicBezTo>
                        <a:pt x="1069" y="1737"/>
                        <a:pt x="1206" y="1207"/>
                        <a:pt x="1177" y="674"/>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5" name="Freeform 5604">
                  <a:extLst>
                    <a:ext uri="{FF2B5EF4-FFF2-40B4-BE49-F238E27FC236}">
                      <a16:creationId xmlns:a16="http://schemas.microsoft.com/office/drawing/2014/main" id="{67DBE5BB-0743-0B5B-EA8D-D3A3FAB19379}"/>
                    </a:ext>
                  </a:extLst>
                </p:cNvPr>
                <p:cNvSpPr/>
                <p:nvPr/>
              </p:nvSpPr>
              <p:spPr>
                <a:xfrm rot="-780000">
                  <a:off x="1711211" y="3966759"/>
                  <a:ext cx="1386" cy="3275"/>
                </a:xfrm>
                <a:custGeom>
                  <a:avLst/>
                  <a:gdLst>
                    <a:gd name="connsiteX0" fmla="*/ 927 w 1386"/>
                    <a:gd name="connsiteY0" fmla="*/ 1493 h 3275"/>
                    <a:gd name="connsiteX1" fmla="*/ 1248 w 1386"/>
                    <a:gd name="connsiteY1" fmla="*/ 675 h 3275"/>
                    <a:gd name="connsiteX2" fmla="*/ 481 w 1386"/>
                    <a:gd name="connsiteY2" fmla="*/ 2659 h 3275"/>
                    <a:gd name="connsiteX3" fmla="*/ 1745 w 1386"/>
                    <a:gd name="connsiteY3" fmla="*/ 3950 h 3275"/>
                    <a:gd name="connsiteX4" fmla="*/ 927 w 1386"/>
                    <a:gd name="connsiteY4" fmla="*/ 1493 h 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 h="3275">
                      <a:moveTo>
                        <a:pt x="927" y="1493"/>
                      </a:moveTo>
                      <a:lnTo>
                        <a:pt x="1248" y="675"/>
                      </a:lnTo>
                      <a:cubicBezTo>
                        <a:pt x="497" y="1019"/>
                        <a:pt x="157" y="1899"/>
                        <a:pt x="481" y="2659"/>
                      </a:cubicBezTo>
                      <a:cubicBezTo>
                        <a:pt x="577" y="3318"/>
                        <a:pt x="1088" y="3840"/>
                        <a:pt x="1745" y="3950"/>
                      </a:cubicBezTo>
                      <a:cubicBezTo>
                        <a:pt x="965" y="3398"/>
                        <a:pt x="634" y="2402"/>
                        <a:pt x="927" y="14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6" name="Freeform 5605">
                  <a:extLst>
                    <a:ext uri="{FF2B5EF4-FFF2-40B4-BE49-F238E27FC236}">
                      <a16:creationId xmlns:a16="http://schemas.microsoft.com/office/drawing/2014/main" id="{72716937-4A2D-FE62-E515-8F77C02C9EC3}"/>
                    </a:ext>
                  </a:extLst>
                </p:cNvPr>
                <p:cNvSpPr/>
                <p:nvPr/>
              </p:nvSpPr>
              <p:spPr>
                <a:xfrm rot="-780000">
                  <a:off x="1712944" y="3965783"/>
                  <a:ext cx="4870" cy="3498"/>
                </a:xfrm>
                <a:custGeom>
                  <a:avLst/>
                  <a:gdLst>
                    <a:gd name="connsiteX0" fmla="*/ 478 w 4870"/>
                    <a:gd name="connsiteY0" fmla="*/ 4173 h 3498"/>
                    <a:gd name="connsiteX1" fmla="*/ 1049 w 4870"/>
                    <a:gd name="connsiteY1" fmla="*/ 4150 h 3498"/>
                    <a:gd name="connsiteX2" fmla="*/ 5230 w 4870"/>
                    <a:gd name="connsiteY2" fmla="*/ 4025 h 3498"/>
                    <a:gd name="connsiteX3" fmla="*/ 543 w 4870"/>
                    <a:gd name="connsiteY3" fmla="*/ 675 h 3498"/>
                    <a:gd name="connsiteX4" fmla="*/ 418 w 4870"/>
                    <a:gd name="connsiteY4" fmla="*/ 2998 h 3498"/>
                    <a:gd name="connsiteX5" fmla="*/ 478 w 4870"/>
                    <a:gd name="connsiteY5" fmla="*/ 4173 h 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0" h="3498">
                      <a:moveTo>
                        <a:pt x="478" y="4173"/>
                      </a:moveTo>
                      <a:lnTo>
                        <a:pt x="1049" y="4150"/>
                      </a:lnTo>
                      <a:cubicBezTo>
                        <a:pt x="2341" y="4076"/>
                        <a:pt x="3753" y="4076"/>
                        <a:pt x="5230" y="4025"/>
                      </a:cubicBezTo>
                      <a:cubicBezTo>
                        <a:pt x="4114" y="2388"/>
                        <a:pt x="2453" y="1201"/>
                        <a:pt x="543" y="675"/>
                      </a:cubicBezTo>
                      <a:cubicBezTo>
                        <a:pt x="351" y="1433"/>
                        <a:pt x="309" y="2223"/>
                        <a:pt x="418" y="2998"/>
                      </a:cubicBezTo>
                      <a:cubicBezTo>
                        <a:pt x="463" y="3388"/>
                        <a:pt x="483" y="3781"/>
                        <a:pt x="478" y="41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7" name="Freeform 5606">
                  <a:extLst>
                    <a:ext uri="{FF2B5EF4-FFF2-40B4-BE49-F238E27FC236}">
                      <a16:creationId xmlns:a16="http://schemas.microsoft.com/office/drawing/2014/main" id="{3E702D2C-89B6-F050-69A5-4416D1AE0C35}"/>
                    </a:ext>
                  </a:extLst>
                </p:cNvPr>
                <p:cNvSpPr/>
                <p:nvPr/>
              </p:nvSpPr>
              <p:spPr>
                <a:xfrm rot="-780000">
                  <a:off x="1711649" y="3966426"/>
                  <a:ext cx="1563" cy="3547"/>
                </a:xfrm>
                <a:custGeom>
                  <a:avLst/>
                  <a:gdLst>
                    <a:gd name="connsiteX0" fmla="*/ 1796 w 1563"/>
                    <a:gd name="connsiteY0" fmla="*/ 3049 h 3547"/>
                    <a:gd name="connsiteX1" fmla="*/ 1922 w 1563"/>
                    <a:gd name="connsiteY1" fmla="*/ 726 h 3547"/>
                    <a:gd name="connsiteX2" fmla="*/ 1550 w 1563"/>
                    <a:gd name="connsiteY2" fmla="*/ 675 h 3547"/>
                    <a:gd name="connsiteX3" fmla="*/ 784 w 1563"/>
                    <a:gd name="connsiteY3" fmla="*/ 898 h 3547"/>
                    <a:gd name="connsiteX4" fmla="*/ 463 w 1563"/>
                    <a:gd name="connsiteY4" fmla="*/ 1716 h 3547"/>
                    <a:gd name="connsiteX5" fmla="*/ 1281 w 1563"/>
                    <a:gd name="connsiteY5" fmla="*/ 4169 h 3547"/>
                    <a:gd name="connsiteX6" fmla="*/ 1852 w 1563"/>
                    <a:gd name="connsiteY6" fmla="*/ 4220 h 3547"/>
                    <a:gd name="connsiteX7" fmla="*/ 1796 w 1563"/>
                    <a:gd name="connsiteY7" fmla="*/ 3049 h 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3" h="3547">
                      <a:moveTo>
                        <a:pt x="1796" y="3049"/>
                      </a:moveTo>
                      <a:cubicBezTo>
                        <a:pt x="1687" y="2274"/>
                        <a:pt x="1730" y="1485"/>
                        <a:pt x="1922" y="726"/>
                      </a:cubicBezTo>
                      <a:cubicBezTo>
                        <a:pt x="1800" y="697"/>
                        <a:pt x="1675" y="679"/>
                        <a:pt x="1550" y="675"/>
                      </a:cubicBezTo>
                      <a:cubicBezTo>
                        <a:pt x="1286" y="716"/>
                        <a:pt x="1028" y="791"/>
                        <a:pt x="784" y="898"/>
                      </a:cubicBezTo>
                      <a:lnTo>
                        <a:pt x="463" y="1716"/>
                      </a:lnTo>
                      <a:cubicBezTo>
                        <a:pt x="172" y="2624"/>
                        <a:pt x="503" y="3617"/>
                        <a:pt x="1281" y="4169"/>
                      </a:cubicBezTo>
                      <a:cubicBezTo>
                        <a:pt x="1468" y="4211"/>
                        <a:pt x="1660" y="4229"/>
                        <a:pt x="1852" y="4220"/>
                      </a:cubicBezTo>
                      <a:cubicBezTo>
                        <a:pt x="1858" y="3829"/>
                        <a:pt x="1840" y="3438"/>
                        <a:pt x="1796" y="304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8" name="Freeform 5607">
                  <a:extLst>
                    <a:ext uri="{FF2B5EF4-FFF2-40B4-BE49-F238E27FC236}">
                      <a16:creationId xmlns:a16="http://schemas.microsoft.com/office/drawing/2014/main" id="{B7B796D4-B733-0A12-B437-4DA3D5AC0763}"/>
                    </a:ext>
                  </a:extLst>
                </p:cNvPr>
                <p:cNvSpPr/>
                <p:nvPr/>
              </p:nvSpPr>
              <p:spPr>
                <a:xfrm rot="-780000">
                  <a:off x="1809281" y="3948403"/>
                  <a:ext cx="4380" cy="3150"/>
                </a:xfrm>
                <a:custGeom>
                  <a:avLst/>
                  <a:gdLst>
                    <a:gd name="connsiteX0" fmla="*/ 417 w 4380"/>
                    <a:gd name="connsiteY0" fmla="*/ 1586 h 3150"/>
                    <a:gd name="connsiteX1" fmla="*/ 812 w 4380"/>
                    <a:gd name="connsiteY1" fmla="*/ 2901 h 3150"/>
                    <a:gd name="connsiteX2" fmla="*/ 2104 w 4380"/>
                    <a:gd name="connsiteY2" fmla="*/ 3621 h 3150"/>
                    <a:gd name="connsiteX3" fmla="*/ 4756 w 4380"/>
                    <a:gd name="connsiteY3" fmla="*/ 3821 h 3150"/>
                    <a:gd name="connsiteX4" fmla="*/ 4435 w 4380"/>
                    <a:gd name="connsiteY4" fmla="*/ 2952 h 3150"/>
                    <a:gd name="connsiteX5" fmla="*/ 3669 w 4380"/>
                    <a:gd name="connsiteY5" fmla="*/ 3175 h 3150"/>
                    <a:gd name="connsiteX6" fmla="*/ 2303 w 4380"/>
                    <a:gd name="connsiteY6" fmla="*/ 2432 h 3150"/>
                    <a:gd name="connsiteX7" fmla="*/ 1839 w 4380"/>
                    <a:gd name="connsiteY7" fmla="*/ 671 h 3150"/>
                    <a:gd name="connsiteX8" fmla="*/ 1667 w 4380"/>
                    <a:gd name="connsiteY8" fmla="*/ 671 h 3150"/>
                    <a:gd name="connsiteX9" fmla="*/ 417 w 4380"/>
                    <a:gd name="connsiteY9" fmla="*/ 1586 h 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0" h="3150">
                      <a:moveTo>
                        <a:pt x="417" y="1586"/>
                      </a:moveTo>
                      <a:cubicBezTo>
                        <a:pt x="269" y="1907"/>
                        <a:pt x="543" y="2552"/>
                        <a:pt x="812" y="2901"/>
                      </a:cubicBezTo>
                      <a:cubicBezTo>
                        <a:pt x="1156" y="3271"/>
                        <a:pt x="1608" y="3523"/>
                        <a:pt x="2104" y="3621"/>
                      </a:cubicBezTo>
                      <a:cubicBezTo>
                        <a:pt x="2983" y="3738"/>
                        <a:pt x="3869" y="3805"/>
                        <a:pt x="4756" y="3821"/>
                      </a:cubicBezTo>
                      <a:lnTo>
                        <a:pt x="4435" y="2952"/>
                      </a:lnTo>
                      <a:cubicBezTo>
                        <a:pt x="4161" y="3026"/>
                        <a:pt x="3938" y="3124"/>
                        <a:pt x="3669" y="3175"/>
                      </a:cubicBezTo>
                      <a:cubicBezTo>
                        <a:pt x="3135" y="3111"/>
                        <a:pt x="2646" y="2846"/>
                        <a:pt x="2303" y="2432"/>
                      </a:cubicBezTo>
                      <a:cubicBezTo>
                        <a:pt x="2056" y="1873"/>
                        <a:pt x="1899" y="1278"/>
                        <a:pt x="1839" y="671"/>
                      </a:cubicBezTo>
                      <a:lnTo>
                        <a:pt x="1667" y="671"/>
                      </a:lnTo>
                      <a:cubicBezTo>
                        <a:pt x="1136" y="776"/>
                        <a:pt x="678" y="1111"/>
                        <a:pt x="417" y="15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09" name="Freeform 5608">
                  <a:extLst>
                    <a:ext uri="{FF2B5EF4-FFF2-40B4-BE49-F238E27FC236}">
                      <a16:creationId xmlns:a16="http://schemas.microsoft.com/office/drawing/2014/main" id="{047C868E-CA1A-E256-8DF3-B5B2BA0C8016}"/>
                    </a:ext>
                  </a:extLst>
                </p:cNvPr>
                <p:cNvSpPr/>
                <p:nvPr/>
              </p:nvSpPr>
              <p:spPr>
                <a:xfrm rot="-780000">
                  <a:off x="1810676" y="3948280"/>
                  <a:ext cx="2577" cy="2504"/>
                </a:xfrm>
                <a:custGeom>
                  <a:avLst/>
                  <a:gdLst>
                    <a:gd name="connsiteX0" fmla="*/ 2187 w 2577"/>
                    <a:gd name="connsiteY0" fmla="*/ 3175 h 2504"/>
                    <a:gd name="connsiteX1" fmla="*/ 2954 w 2577"/>
                    <a:gd name="connsiteY1" fmla="*/ 2952 h 2504"/>
                    <a:gd name="connsiteX2" fmla="*/ 2262 w 2577"/>
                    <a:gd name="connsiteY2" fmla="*/ 1168 h 2504"/>
                    <a:gd name="connsiteX3" fmla="*/ 376 w 2577"/>
                    <a:gd name="connsiteY3" fmla="*/ 671 h 2504"/>
                    <a:gd name="connsiteX4" fmla="*/ 840 w 2577"/>
                    <a:gd name="connsiteY4" fmla="*/ 2432 h 2504"/>
                    <a:gd name="connsiteX5" fmla="*/ 2187 w 2577"/>
                    <a:gd name="connsiteY5" fmla="*/ 3175 h 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 h="2504">
                      <a:moveTo>
                        <a:pt x="2187" y="3175"/>
                      </a:moveTo>
                      <a:cubicBezTo>
                        <a:pt x="2461" y="3124"/>
                        <a:pt x="2684" y="3026"/>
                        <a:pt x="2954" y="2952"/>
                      </a:cubicBezTo>
                      <a:lnTo>
                        <a:pt x="2262" y="1168"/>
                      </a:lnTo>
                      <a:cubicBezTo>
                        <a:pt x="1652" y="936"/>
                        <a:pt x="1020" y="770"/>
                        <a:pt x="376" y="671"/>
                      </a:cubicBezTo>
                      <a:cubicBezTo>
                        <a:pt x="436" y="1278"/>
                        <a:pt x="593" y="1873"/>
                        <a:pt x="840" y="2432"/>
                      </a:cubicBezTo>
                      <a:cubicBezTo>
                        <a:pt x="1179" y="2841"/>
                        <a:pt x="1660" y="3107"/>
                        <a:pt x="2187" y="317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0" name="Freeform 5609">
                  <a:extLst>
                    <a:ext uri="{FF2B5EF4-FFF2-40B4-BE49-F238E27FC236}">
                      <a16:creationId xmlns:a16="http://schemas.microsoft.com/office/drawing/2014/main" id="{78AD1E99-08D5-0456-30AA-FFE3C8FCE2B3}"/>
                    </a:ext>
                  </a:extLst>
                </p:cNvPr>
                <p:cNvSpPr/>
                <p:nvPr/>
              </p:nvSpPr>
              <p:spPr>
                <a:xfrm rot="-780000">
                  <a:off x="1720436" y="3939243"/>
                  <a:ext cx="320" cy="171"/>
                </a:xfrm>
                <a:custGeom>
                  <a:avLst/>
                  <a:gdLst>
                    <a:gd name="connsiteX0" fmla="*/ 434 w 320"/>
                    <a:gd name="connsiteY0" fmla="*/ 842 h 171"/>
                    <a:gd name="connsiteX1" fmla="*/ 680 w 320"/>
                    <a:gd name="connsiteY1" fmla="*/ 693 h 171"/>
                    <a:gd name="connsiteX2" fmla="*/ 360 w 320"/>
                    <a:gd name="connsiteY2" fmla="*/ 670 h 171"/>
                  </a:gdLst>
                  <a:ahLst/>
                  <a:cxnLst>
                    <a:cxn ang="0">
                      <a:pos x="connsiteX0" y="connsiteY0"/>
                    </a:cxn>
                    <a:cxn ang="0">
                      <a:pos x="connsiteX1" y="connsiteY1"/>
                    </a:cxn>
                    <a:cxn ang="0">
                      <a:pos x="connsiteX2" y="connsiteY2"/>
                    </a:cxn>
                  </a:cxnLst>
                  <a:rect l="l" t="t" r="r" b="b"/>
                  <a:pathLst>
                    <a:path w="320" h="171">
                      <a:moveTo>
                        <a:pt x="434" y="842"/>
                      </a:moveTo>
                      <a:lnTo>
                        <a:pt x="680" y="693"/>
                      </a:lnTo>
                      <a:lnTo>
                        <a:pt x="360" y="670"/>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1" name="Freeform 5610">
                  <a:extLst>
                    <a:ext uri="{FF2B5EF4-FFF2-40B4-BE49-F238E27FC236}">
                      <a16:creationId xmlns:a16="http://schemas.microsoft.com/office/drawing/2014/main" id="{A03890A7-158F-91D3-CDAB-9CB9E86AC5A0}"/>
                    </a:ext>
                  </a:extLst>
                </p:cNvPr>
                <p:cNvSpPr/>
                <p:nvPr/>
              </p:nvSpPr>
              <p:spPr>
                <a:xfrm rot="-780000">
                  <a:off x="1719259" y="3939307"/>
                  <a:ext cx="1286" cy="518"/>
                </a:xfrm>
                <a:custGeom>
                  <a:avLst/>
                  <a:gdLst>
                    <a:gd name="connsiteX0" fmla="*/ 360 w 1286"/>
                    <a:gd name="connsiteY0" fmla="*/ 670 h 518"/>
                    <a:gd name="connsiteX1" fmla="*/ 457 w 1286"/>
                    <a:gd name="connsiteY1" fmla="*/ 967 h 518"/>
                    <a:gd name="connsiteX2" fmla="*/ 1646 w 1286"/>
                    <a:gd name="connsiteY2" fmla="*/ 944 h 518"/>
                    <a:gd name="connsiteX3" fmla="*/ 1572 w 1286"/>
                    <a:gd name="connsiteY3" fmla="*/ 772 h 518"/>
                  </a:gdLst>
                  <a:ahLst/>
                  <a:cxnLst>
                    <a:cxn ang="0">
                      <a:pos x="connsiteX0" y="connsiteY0"/>
                    </a:cxn>
                    <a:cxn ang="0">
                      <a:pos x="connsiteX1" y="connsiteY1"/>
                    </a:cxn>
                    <a:cxn ang="0">
                      <a:pos x="connsiteX2" y="connsiteY2"/>
                    </a:cxn>
                    <a:cxn ang="0">
                      <a:pos x="connsiteX3" y="connsiteY3"/>
                    </a:cxn>
                  </a:cxnLst>
                  <a:rect l="l" t="t" r="r" b="b"/>
                  <a:pathLst>
                    <a:path w="1286" h="518">
                      <a:moveTo>
                        <a:pt x="360" y="670"/>
                      </a:moveTo>
                      <a:lnTo>
                        <a:pt x="457" y="967"/>
                      </a:lnTo>
                      <a:cubicBezTo>
                        <a:pt x="703" y="1288"/>
                        <a:pt x="1126" y="1241"/>
                        <a:pt x="1646" y="944"/>
                      </a:cubicBezTo>
                      <a:lnTo>
                        <a:pt x="1572" y="772"/>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2" name="Freeform 5611">
                  <a:extLst>
                    <a:ext uri="{FF2B5EF4-FFF2-40B4-BE49-F238E27FC236}">
                      <a16:creationId xmlns:a16="http://schemas.microsoft.com/office/drawing/2014/main" id="{DFE68DD7-E63C-CF91-4F7B-5AF2FB3DA23C}"/>
                    </a:ext>
                  </a:extLst>
                </p:cNvPr>
                <p:cNvSpPr/>
                <p:nvPr/>
              </p:nvSpPr>
              <p:spPr>
                <a:xfrm rot="-780000">
                  <a:off x="1872180" y="4055972"/>
                  <a:ext cx="3144" cy="3178"/>
                </a:xfrm>
                <a:custGeom>
                  <a:avLst/>
                  <a:gdLst>
                    <a:gd name="connsiteX0" fmla="*/ 3503 w 3144"/>
                    <a:gd name="connsiteY0" fmla="*/ 3445 h 3178"/>
                    <a:gd name="connsiteX1" fmla="*/ 3526 w 3144"/>
                    <a:gd name="connsiteY1" fmla="*/ 1782 h 3178"/>
                    <a:gd name="connsiteX2" fmla="*/ 2983 w 3144"/>
                    <a:gd name="connsiteY2" fmla="*/ 1508 h 3178"/>
                    <a:gd name="connsiteX3" fmla="*/ 3331 w 3144"/>
                    <a:gd name="connsiteY3" fmla="*/ 1187 h 3178"/>
                    <a:gd name="connsiteX4" fmla="*/ 777 w 3144"/>
                    <a:gd name="connsiteY4" fmla="*/ 1251 h 3178"/>
                    <a:gd name="connsiteX5" fmla="*/ 605 w 3144"/>
                    <a:gd name="connsiteY5" fmla="*/ 1461 h 3178"/>
                    <a:gd name="connsiteX6" fmla="*/ 456 w 3144"/>
                    <a:gd name="connsiteY6" fmla="*/ 3868 h 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 h="3178">
                      <a:moveTo>
                        <a:pt x="3503" y="3445"/>
                      </a:moveTo>
                      <a:cubicBezTo>
                        <a:pt x="3480" y="2799"/>
                        <a:pt x="3554" y="2205"/>
                        <a:pt x="3526" y="1782"/>
                      </a:cubicBezTo>
                      <a:cubicBezTo>
                        <a:pt x="3206" y="1684"/>
                        <a:pt x="2955" y="1610"/>
                        <a:pt x="2983" y="1508"/>
                      </a:cubicBezTo>
                      <a:cubicBezTo>
                        <a:pt x="3011" y="1405"/>
                        <a:pt x="3155" y="1308"/>
                        <a:pt x="3331" y="1187"/>
                      </a:cubicBezTo>
                      <a:cubicBezTo>
                        <a:pt x="2608" y="499"/>
                        <a:pt x="1464" y="527"/>
                        <a:pt x="777" y="1251"/>
                      </a:cubicBezTo>
                      <a:cubicBezTo>
                        <a:pt x="714" y="1316"/>
                        <a:pt x="657" y="1387"/>
                        <a:pt x="605" y="1461"/>
                      </a:cubicBezTo>
                      <a:cubicBezTo>
                        <a:pt x="210" y="2005"/>
                        <a:pt x="479" y="3050"/>
                        <a:pt x="456" y="386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3" name="Freeform 5612">
                  <a:extLst>
                    <a:ext uri="{FF2B5EF4-FFF2-40B4-BE49-F238E27FC236}">
                      <a16:creationId xmlns:a16="http://schemas.microsoft.com/office/drawing/2014/main" id="{7771C3A4-8575-420B-BFDA-C037D0B9D648}"/>
                    </a:ext>
                  </a:extLst>
                </p:cNvPr>
                <p:cNvSpPr/>
                <p:nvPr/>
              </p:nvSpPr>
              <p:spPr>
                <a:xfrm rot="-780000">
                  <a:off x="1856224" y="3964068"/>
                  <a:ext cx="2737" cy="3056"/>
                </a:xfrm>
                <a:custGeom>
                  <a:avLst/>
                  <a:gdLst>
                    <a:gd name="connsiteX0" fmla="*/ 3121 w 2737"/>
                    <a:gd name="connsiteY0" fmla="*/ 3729 h 3056"/>
                    <a:gd name="connsiteX1" fmla="*/ 2401 w 2737"/>
                    <a:gd name="connsiteY1" fmla="*/ 705 h 3056"/>
                    <a:gd name="connsiteX2" fmla="*/ 543 w 2737"/>
                    <a:gd name="connsiteY2" fmla="*/ 1100 h 3056"/>
                    <a:gd name="connsiteX3" fmla="*/ 566 w 2737"/>
                    <a:gd name="connsiteY3" fmla="*/ 3358 h 3056"/>
                  </a:gdLst>
                  <a:ahLst/>
                  <a:cxnLst>
                    <a:cxn ang="0">
                      <a:pos x="connsiteX0" y="connsiteY0"/>
                    </a:cxn>
                    <a:cxn ang="0">
                      <a:pos x="connsiteX1" y="connsiteY1"/>
                    </a:cxn>
                    <a:cxn ang="0">
                      <a:pos x="connsiteX2" y="connsiteY2"/>
                    </a:cxn>
                    <a:cxn ang="0">
                      <a:pos x="connsiteX3" y="connsiteY3"/>
                    </a:cxn>
                  </a:cxnLst>
                  <a:rect l="l" t="t" r="r" b="b"/>
                  <a:pathLst>
                    <a:path w="2737" h="3056">
                      <a:moveTo>
                        <a:pt x="3121" y="3729"/>
                      </a:moveTo>
                      <a:cubicBezTo>
                        <a:pt x="2957" y="2704"/>
                        <a:pt x="2717" y="1693"/>
                        <a:pt x="2401" y="705"/>
                      </a:cubicBezTo>
                      <a:cubicBezTo>
                        <a:pt x="1754" y="604"/>
                        <a:pt x="1093" y="745"/>
                        <a:pt x="543" y="1100"/>
                      </a:cubicBezTo>
                      <a:cubicBezTo>
                        <a:pt x="195" y="1522"/>
                        <a:pt x="520" y="2438"/>
                        <a:pt x="566" y="335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4" name="Freeform 5613">
                  <a:extLst>
                    <a:ext uri="{FF2B5EF4-FFF2-40B4-BE49-F238E27FC236}">
                      <a16:creationId xmlns:a16="http://schemas.microsoft.com/office/drawing/2014/main" id="{0B15BC70-8B8B-9282-0042-2B4CA3E5F770}"/>
                    </a:ext>
                  </a:extLst>
                </p:cNvPr>
                <p:cNvSpPr/>
                <p:nvPr/>
              </p:nvSpPr>
              <p:spPr>
                <a:xfrm rot="-780000">
                  <a:off x="1938939" y="4034725"/>
                  <a:ext cx="891" cy="571"/>
                </a:xfrm>
                <a:custGeom>
                  <a:avLst/>
                  <a:gdLst>
                    <a:gd name="connsiteX0" fmla="*/ 1268 w 891"/>
                    <a:gd name="connsiteY0" fmla="*/ 1056 h 571"/>
                    <a:gd name="connsiteX1" fmla="*/ 399 w 891"/>
                    <a:gd name="connsiteY1" fmla="*/ 685 h 571"/>
                    <a:gd name="connsiteX2" fmla="*/ 1291 w 891"/>
                    <a:gd name="connsiteY2" fmla="*/ 1256 h 571"/>
                  </a:gdLst>
                  <a:ahLst/>
                  <a:cxnLst>
                    <a:cxn ang="0">
                      <a:pos x="connsiteX0" y="connsiteY0"/>
                    </a:cxn>
                    <a:cxn ang="0">
                      <a:pos x="connsiteX1" y="connsiteY1"/>
                    </a:cxn>
                    <a:cxn ang="0">
                      <a:pos x="connsiteX2" y="connsiteY2"/>
                    </a:cxn>
                  </a:cxnLst>
                  <a:rect l="l" t="t" r="r" b="b"/>
                  <a:pathLst>
                    <a:path w="891" h="571">
                      <a:moveTo>
                        <a:pt x="1268" y="1056"/>
                      </a:moveTo>
                      <a:cubicBezTo>
                        <a:pt x="995" y="896"/>
                        <a:pt x="703" y="771"/>
                        <a:pt x="399" y="685"/>
                      </a:cubicBezTo>
                      <a:cubicBezTo>
                        <a:pt x="709" y="855"/>
                        <a:pt x="1007" y="1046"/>
                        <a:pt x="1291" y="125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5" name="Freeform 5614">
                  <a:extLst>
                    <a:ext uri="{FF2B5EF4-FFF2-40B4-BE49-F238E27FC236}">
                      <a16:creationId xmlns:a16="http://schemas.microsoft.com/office/drawing/2014/main" id="{B4803976-A8C1-4A3D-A1D7-2AB528F671D4}"/>
                    </a:ext>
                  </a:extLst>
                </p:cNvPr>
                <p:cNvSpPr/>
                <p:nvPr/>
              </p:nvSpPr>
              <p:spPr>
                <a:xfrm rot="-780000">
                  <a:off x="1935611" y="4034994"/>
                  <a:ext cx="4512" cy="2111"/>
                </a:xfrm>
                <a:custGeom>
                  <a:avLst/>
                  <a:gdLst>
                    <a:gd name="connsiteX0" fmla="*/ 401 w 4512"/>
                    <a:gd name="connsiteY0" fmla="*/ 2151 h 2111"/>
                    <a:gd name="connsiteX1" fmla="*/ 476 w 4512"/>
                    <a:gd name="connsiteY1" fmla="*/ 2225 h 2111"/>
                    <a:gd name="connsiteX2" fmla="*/ 1567 w 4512"/>
                    <a:gd name="connsiteY2" fmla="*/ 2522 h 2111"/>
                    <a:gd name="connsiteX3" fmla="*/ 2185 w 4512"/>
                    <a:gd name="connsiteY3" fmla="*/ 2796 h 2111"/>
                    <a:gd name="connsiteX4" fmla="*/ 4911 w 4512"/>
                    <a:gd name="connsiteY4" fmla="*/ 1867 h 2111"/>
                    <a:gd name="connsiteX5" fmla="*/ 4814 w 4512"/>
                    <a:gd name="connsiteY5" fmla="*/ 1347 h 2111"/>
                    <a:gd name="connsiteX6" fmla="*/ 3922 w 4512"/>
                    <a:gd name="connsiteY6" fmla="*/ 775 h 2111"/>
                    <a:gd name="connsiteX7" fmla="*/ 875 w 4512"/>
                    <a:gd name="connsiteY7" fmla="*/ 1170 h 2111"/>
                    <a:gd name="connsiteX8" fmla="*/ 401 w 4512"/>
                    <a:gd name="connsiteY8" fmla="*/ 2151 h 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2" h="2111">
                      <a:moveTo>
                        <a:pt x="401" y="2151"/>
                      </a:moveTo>
                      <a:lnTo>
                        <a:pt x="476" y="2225"/>
                      </a:lnTo>
                      <a:cubicBezTo>
                        <a:pt x="847" y="2293"/>
                        <a:pt x="1212" y="2393"/>
                        <a:pt x="1567" y="2522"/>
                      </a:cubicBezTo>
                      <a:lnTo>
                        <a:pt x="2185" y="2796"/>
                      </a:lnTo>
                      <a:cubicBezTo>
                        <a:pt x="3114" y="2522"/>
                        <a:pt x="3996" y="2178"/>
                        <a:pt x="4911" y="1867"/>
                      </a:cubicBezTo>
                      <a:lnTo>
                        <a:pt x="4814" y="1347"/>
                      </a:lnTo>
                      <a:cubicBezTo>
                        <a:pt x="4530" y="1136"/>
                        <a:pt x="4232" y="945"/>
                        <a:pt x="3922" y="775"/>
                      </a:cubicBezTo>
                      <a:cubicBezTo>
                        <a:pt x="2891" y="573"/>
                        <a:pt x="1821" y="712"/>
                        <a:pt x="875" y="1170"/>
                      </a:cubicBezTo>
                      <a:cubicBezTo>
                        <a:pt x="554" y="1389"/>
                        <a:pt x="374" y="1763"/>
                        <a:pt x="401" y="2151"/>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6" name="Freeform 5615">
                  <a:extLst>
                    <a:ext uri="{FF2B5EF4-FFF2-40B4-BE49-F238E27FC236}">
                      <a16:creationId xmlns:a16="http://schemas.microsoft.com/office/drawing/2014/main" id="{2ACE7F08-EC00-EFB2-15D1-3A247933573A}"/>
                    </a:ext>
                  </a:extLst>
                </p:cNvPr>
                <p:cNvSpPr/>
                <p:nvPr/>
              </p:nvSpPr>
              <p:spPr>
                <a:xfrm rot="-780000">
                  <a:off x="1935916" y="4036810"/>
                  <a:ext cx="1709" cy="755"/>
                </a:xfrm>
                <a:custGeom>
                  <a:avLst/>
                  <a:gdLst>
                    <a:gd name="connsiteX0" fmla="*/ 1462 w 1709"/>
                    <a:gd name="connsiteY0" fmla="*/ 1429 h 755"/>
                    <a:gd name="connsiteX1" fmla="*/ 2108 w 1709"/>
                    <a:gd name="connsiteY1" fmla="*/ 1257 h 755"/>
                    <a:gd name="connsiteX2" fmla="*/ 1490 w 1709"/>
                    <a:gd name="connsiteY2" fmla="*/ 982 h 755"/>
                    <a:gd name="connsiteX3" fmla="*/ 399 w 1709"/>
                    <a:gd name="connsiteY3" fmla="*/ 685 h 755"/>
                    <a:gd name="connsiteX4" fmla="*/ 1462 w 1709"/>
                    <a:gd name="connsiteY4" fmla="*/ 1429 h 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 h="755">
                      <a:moveTo>
                        <a:pt x="1462" y="1429"/>
                      </a:moveTo>
                      <a:lnTo>
                        <a:pt x="2108" y="1257"/>
                      </a:lnTo>
                      <a:lnTo>
                        <a:pt x="1490" y="982"/>
                      </a:lnTo>
                      <a:cubicBezTo>
                        <a:pt x="1135" y="853"/>
                        <a:pt x="770" y="753"/>
                        <a:pt x="399" y="685"/>
                      </a:cubicBezTo>
                      <a:cubicBezTo>
                        <a:pt x="645" y="1057"/>
                        <a:pt x="1142" y="1521"/>
                        <a:pt x="1462" y="1429"/>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7" name="Freeform 5616">
                  <a:extLst>
                    <a:ext uri="{FF2B5EF4-FFF2-40B4-BE49-F238E27FC236}">
                      <a16:creationId xmlns:a16="http://schemas.microsoft.com/office/drawing/2014/main" id="{F178E086-413A-99E1-179B-5962BA44D144}"/>
                    </a:ext>
                  </a:extLst>
                </p:cNvPr>
                <p:cNvSpPr/>
                <p:nvPr/>
              </p:nvSpPr>
              <p:spPr>
                <a:xfrm rot="-780000">
                  <a:off x="1937006" y="4036983"/>
                  <a:ext cx="617" cy="274"/>
                </a:xfrm>
                <a:custGeom>
                  <a:avLst/>
                  <a:gdLst>
                    <a:gd name="connsiteX0" fmla="*/ 1017 w 617"/>
                    <a:gd name="connsiteY0" fmla="*/ 959 h 274"/>
                    <a:gd name="connsiteX1" fmla="*/ 399 w 617"/>
                    <a:gd name="connsiteY1" fmla="*/ 685 h 274"/>
                    <a:gd name="connsiteX2" fmla="*/ 1017 w 617"/>
                    <a:gd name="connsiteY2" fmla="*/ 959 h 274"/>
                  </a:gdLst>
                  <a:ahLst/>
                  <a:cxnLst>
                    <a:cxn ang="0">
                      <a:pos x="connsiteX0" y="connsiteY0"/>
                    </a:cxn>
                    <a:cxn ang="0">
                      <a:pos x="connsiteX1" y="connsiteY1"/>
                    </a:cxn>
                    <a:cxn ang="0">
                      <a:pos x="connsiteX2" y="connsiteY2"/>
                    </a:cxn>
                  </a:cxnLst>
                  <a:rect l="l" t="t" r="r" b="b"/>
                  <a:pathLst>
                    <a:path w="617" h="274">
                      <a:moveTo>
                        <a:pt x="1017" y="959"/>
                      </a:moveTo>
                      <a:lnTo>
                        <a:pt x="399" y="685"/>
                      </a:lnTo>
                      <a:lnTo>
                        <a:pt x="1017" y="959"/>
                      </a:ln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8" name="Freeform 5617">
                  <a:extLst>
                    <a:ext uri="{FF2B5EF4-FFF2-40B4-BE49-F238E27FC236}">
                      <a16:creationId xmlns:a16="http://schemas.microsoft.com/office/drawing/2014/main" id="{016FF4CE-039F-34E8-84BB-C0AAA1523322}"/>
                    </a:ext>
                  </a:extLst>
                </p:cNvPr>
                <p:cNvSpPr/>
                <p:nvPr/>
              </p:nvSpPr>
              <p:spPr>
                <a:xfrm rot="-780000">
                  <a:off x="1876553" y="3997840"/>
                  <a:ext cx="3174" cy="2431"/>
                </a:xfrm>
                <a:custGeom>
                  <a:avLst/>
                  <a:gdLst>
                    <a:gd name="connsiteX0" fmla="*/ 3489 w 3174"/>
                    <a:gd name="connsiteY0" fmla="*/ 1225 h 2431"/>
                    <a:gd name="connsiteX1" fmla="*/ 443 w 3174"/>
                    <a:gd name="connsiteY1" fmla="*/ 1397 h 2431"/>
                    <a:gd name="connsiteX2" fmla="*/ 791 w 3174"/>
                    <a:gd name="connsiteY2" fmla="*/ 3061 h 2431"/>
                    <a:gd name="connsiteX3" fmla="*/ 3541 w 3174"/>
                    <a:gd name="connsiteY3" fmla="*/ 2889 h 2431"/>
                    <a:gd name="connsiteX4" fmla="*/ 3489 w 3174"/>
                    <a:gd name="connsiteY4" fmla="*/ 1225 h 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 h="2431">
                      <a:moveTo>
                        <a:pt x="3489" y="1225"/>
                      </a:moveTo>
                      <a:cubicBezTo>
                        <a:pt x="2124" y="580"/>
                        <a:pt x="1083" y="357"/>
                        <a:pt x="443" y="1397"/>
                      </a:cubicBezTo>
                      <a:cubicBezTo>
                        <a:pt x="304" y="1976"/>
                        <a:pt x="432" y="2586"/>
                        <a:pt x="791" y="3061"/>
                      </a:cubicBezTo>
                      <a:cubicBezTo>
                        <a:pt x="1710" y="3164"/>
                        <a:pt x="2641" y="3106"/>
                        <a:pt x="3541" y="2889"/>
                      </a:cubicBezTo>
                      <a:cubicBezTo>
                        <a:pt x="3582" y="2334"/>
                        <a:pt x="3564" y="1776"/>
                        <a:pt x="3489" y="12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19" name="Freeform 5618">
                  <a:extLst>
                    <a:ext uri="{FF2B5EF4-FFF2-40B4-BE49-F238E27FC236}">
                      <a16:creationId xmlns:a16="http://schemas.microsoft.com/office/drawing/2014/main" id="{1385EF81-DFD1-659B-0009-6B2807EAC9ED}"/>
                    </a:ext>
                  </a:extLst>
                </p:cNvPr>
                <p:cNvSpPr/>
                <p:nvPr/>
              </p:nvSpPr>
              <p:spPr>
                <a:xfrm rot="-780000">
                  <a:off x="1847232" y="4028074"/>
                  <a:ext cx="3090" cy="3781"/>
                </a:xfrm>
                <a:custGeom>
                  <a:avLst/>
                  <a:gdLst>
                    <a:gd name="connsiteX0" fmla="*/ 3184 w 3090"/>
                    <a:gd name="connsiteY0" fmla="*/ 693 h 3781"/>
                    <a:gd name="connsiteX1" fmla="*/ 1623 w 3090"/>
                    <a:gd name="connsiteY1" fmla="*/ 968 h 3781"/>
                    <a:gd name="connsiteX2" fmla="*/ 383 w 3090"/>
                    <a:gd name="connsiteY2" fmla="*/ 4169 h 3781"/>
                    <a:gd name="connsiteX3" fmla="*/ 1029 w 3090"/>
                    <a:gd name="connsiteY3" fmla="*/ 4466 h 3781"/>
                    <a:gd name="connsiteX4" fmla="*/ 2468 w 3090"/>
                    <a:gd name="connsiteY4" fmla="*/ 2854 h 3781"/>
                    <a:gd name="connsiteX5" fmla="*/ 1725 w 3090"/>
                    <a:gd name="connsiteY5" fmla="*/ 2608 h 3781"/>
                    <a:gd name="connsiteX6" fmla="*/ 2691 w 3090"/>
                    <a:gd name="connsiteY6" fmla="*/ 1888 h 3781"/>
                    <a:gd name="connsiteX7" fmla="*/ 3286 w 3090"/>
                    <a:gd name="connsiteY7" fmla="*/ 1911 h 3781"/>
                    <a:gd name="connsiteX8" fmla="*/ 3435 w 3090"/>
                    <a:gd name="connsiteY8" fmla="*/ 1711 h 3781"/>
                    <a:gd name="connsiteX9" fmla="*/ 3184 w 3090"/>
                    <a:gd name="connsiteY9" fmla="*/ 693 h 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0" h="3781">
                      <a:moveTo>
                        <a:pt x="3184" y="693"/>
                      </a:moveTo>
                      <a:cubicBezTo>
                        <a:pt x="2664" y="670"/>
                        <a:pt x="1790" y="670"/>
                        <a:pt x="1623" y="968"/>
                      </a:cubicBezTo>
                      <a:cubicBezTo>
                        <a:pt x="1129" y="2001"/>
                        <a:pt x="714" y="3072"/>
                        <a:pt x="383" y="4169"/>
                      </a:cubicBezTo>
                      <a:lnTo>
                        <a:pt x="1029" y="4466"/>
                      </a:lnTo>
                      <a:lnTo>
                        <a:pt x="2468" y="2854"/>
                      </a:lnTo>
                      <a:lnTo>
                        <a:pt x="1725" y="2608"/>
                      </a:lnTo>
                      <a:cubicBezTo>
                        <a:pt x="2046" y="2334"/>
                        <a:pt x="2417" y="1915"/>
                        <a:pt x="2691" y="1888"/>
                      </a:cubicBezTo>
                      <a:cubicBezTo>
                        <a:pt x="2890" y="1871"/>
                        <a:pt x="3089" y="1879"/>
                        <a:pt x="3286" y="1911"/>
                      </a:cubicBezTo>
                      <a:lnTo>
                        <a:pt x="3435" y="1711"/>
                      </a:lnTo>
                      <a:cubicBezTo>
                        <a:pt x="3579" y="1511"/>
                        <a:pt x="3281" y="693"/>
                        <a:pt x="3184" y="69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0" name="Freeform 5619">
                  <a:extLst>
                    <a:ext uri="{FF2B5EF4-FFF2-40B4-BE49-F238E27FC236}">
                      <a16:creationId xmlns:a16="http://schemas.microsoft.com/office/drawing/2014/main" id="{F3E3C761-DC4C-CB94-A9E8-E14E03629461}"/>
                    </a:ext>
                  </a:extLst>
                </p:cNvPr>
                <p:cNvSpPr/>
                <p:nvPr/>
              </p:nvSpPr>
              <p:spPr>
                <a:xfrm rot="-780000">
                  <a:off x="1817615" y="3984915"/>
                  <a:ext cx="1751" cy="2636"/>
                </a:xfrm>
                <a:custGeom>
                  <a:avLst/>
                  <a:gdLst>
                    <a:gd name="connsiteX0" fmla="*/ 689 w 1751"/>
                    <a:gd name="connsiteY0" fmla="*/ 2222 h 2636"/>
                    <a:gd name="connsiteX1" fmla="*/ 2128 w 1751"/>
                    <a:gd name="connsiteY1" fmla="*/ 982 h 2636"/>
                    <a:gd name="connsiteX2" fmla="*/ 2054 w 1751"/>
                    <a:gd name="connsiteY2" fmla="*/ 782 h 2636"/>
                    <a:gd name="connsiteX3" fmla="*/ 568 w 1751"/>
                    <a:gd name="connsiteY3" fmla="*/ 833 h 2636"/>
                    <a:gd name="connsiteX4" fmla="*/ 419 w 1751"/>
                    <a:gd name="connsiteY4" fmla="*/ 3240 h 2636"/>
                    <a:gd name="connsiteX5" fmla="*/ 884 w 1751"/>
                    <a:gd name="connsiteY5" fmla="*/ 3314 h 2636"/>
                    <a:gd name="connsiteX6" fmla="*/ 689 w 1751"/>
                    <a:gd name="connsiteY6" fmla="*/ 2222 h 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1" h="2636">
                      <a:moveTo>
                        <a:pt x="689" y="2222"/>
                      </a:moveTo>
                      <a:cubicBezTo>
                        <a:pt x="1153" y="1799"/>
                        <a:pt x="1618" y="1376"/>
                        <a:pt x="2128" y="982"/>
                      </a:cubicBezTo>
                      <a:lnTo>
                        <a:pt x="2054" y="782"/>
                      </a:lnTo>
                      <a:cubicBezTo>
                        <a:pt x="1980" y="582"/>
                        <a:pt x="591" y="707"/>
                        <a:pt x="568" y="833"/>
                      </a:cubicBezTo>
                      <a:cubicBezTo>
                        <a:pt x="382" y="1621"/>
                        <a:pt x="332" y="2435"/>
                        <a:pt x="419" y="3240"/>
                      </a:cubicBezTo>
                      <a:cubicBezTo>
                        <a:pt x="442" y="3291"/>
                        <a:pt x="619" y="3291"/>
                        <a:pt x="884" y="3314"/>
                      </a:cubicBezTo>
                      <a:cubicBezTo>
                        <a:pt x="591" y="2868"/>
                        <a:pt x="466" y="2417"/>
                        <a:pt x="689" y="2222"/>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1" name="Freeform 5620">
                  <a:extLst>
                    <a:ext uri="{FF2B5EF4-FFF2-40B4-BE49-F238E27FC236}">
                      <a16:creationId xmlns:a16="http://schemas.microsoft.com/office/drawing/2014/main" id="{7DCF1050-D3DF-624C-FF84-51C366E7316C}"/>
                    </a:ext>
                  </a:extLst>
                </p:cNvPr>
                <p:cNvSpPr/>
                <p:nvPr/>
              </p:nvSpPr>
              <p:spPr>
                <a:xfrm rot="-780000">
                  <a:off x="1817850" y="3985158"/>
                  <a:ext cx="1850" cy="2383"/>
                </a:xfrm>
                <a:custGeom>
                  <a:avLst/>
                  <a:gdLst>
                    <a:gd name="connsiteX0" fmla="*/ 1931 w 1850"/>
                    <a:gd name="connsiteY0" fmla="*/ 677 h 2383"/>
                    <a:gd name="connsiteX1" fmla="*/ 491 w 1850"/>
                    <a:gd name="connsiteY1" fmla="*/ 1918 h 2383"/>
                    <a:gd name="connsiteX2" fmla="*/ 691 w 1850"/>
                    <a:gd name="connsiteY2" fmla="*/ 3010 h 2383"/>
                    <a:gd name="connsiteX3" fmla="*/ 2228 w 1850"/>
                    <a:gd name="connsiteY3" fmla="*/ 3061 h 2383"/>
                    <a:gd name="connsiteX4" fmla="*/ 1931 w 1850"/>
                    <a:gd name="connsiteY4" fmla="*/ 677 h 2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 h="2383">
                      <a:moveTo>
                        <a:pt x="1931" y="677"/>
                      </a:moveTo>
                      <a:cubicBezTo>
                        <a:pt x="1434" y="1072"/>
                        <a:pt x="942" y="1495"/>
                        <a:pt x="491" y="1918"/>
                      </a:cubicBezTo>
                      <a:cubicBezTo>
                        <a:pt x="268" y="2117"/>
                        <a:pt x="394" y="2563"/>
                        <a:pt x="691" y="3010"/>
                      </a:cubicBezTo>
                      <a:cubicBezTo>
                        <a:pt x="1062" y="3010"/>
                        <a:pt x="1620" y="3010"/>
                        <a:pt x="2228" y="3061"/>
                      </a:cubicBezTo>
                      <a:cubicBezTo>
                        <a:pt x="2193" y="2260"/>
                        <a:pt x="2094" y="1462"/>
                        <a:pt x="1931" y="67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2" name="Freeform 5621">
                  <a:extLst>
                    <a:ext uri="{FF2B5EF4-FFF2-40B4-BE49-F238E27FC236}">
                      <a16:creationId xmlns:a16="http://schemas.microsoft.com/office/drawing/2014/main" id="{D69FB9F5-388D-CEC8-9E55-D4D87180C9CE}"/>
                    </a:ext>
                  </a:extLst>
                </p:cNvPr>
                <p:cNvSpPr/>
                <p:nvPr/>
              </p:nvSpPr>
              <p:spPr>
                <a:xfrm rot="-780000">
                  <a:off x="1837591" y="3987437"/>
                  <a:ext cx="2180" cy="4511"/>
                </a:xfrm>
                <a:custGeom>
                  <a:avLst/>
                  <a:gdLst>
                    <a:gd name="connsiteX0" fmla="*/ 2541 w 2180"/>
                    <a:gd name="connsiteY0" fmla="*/ 4125 h 4511"/>
                    <a:gd name="connsiteX1" fmla="*/ 1175 w 2180"/>
                    <a:gd name="connsiteY1" fmla="*/ 677 h 4511"/>
                    <a:gd name="connsiteX2" fmla="*/ 381 w 2180"/>
                    <a:gd name="connsiteY2" fmla="*/ 998 h 4511"/>
                    <a:gd name="connsiteX3" fmla="*/ 1222 w 2180"/>
                    <a:gd name="connsiteY3" fmla="*/ 4668 h 4511"/>
                    <a:gd name="connsiteX4" fmla="*/ 2211 w 2180"/>
                    <a:gd name="connsiteY4" fmla="*/ 5189 h 4511"/>
                    <a:gd name="connsiteX5" fmla="*/ 2541 w 2180"/>
                    <a:gd name="connsiteY5" fmla="*/ 4125 h 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 h="4511">
                      <a:moveTo>
                        <a:pt x="2541" y="4125"/>
                      </a:moveTo>
                      <a:cubicBezTo>
                        <a:pt x="2169" y="2959"/>
                        <a:pt x="1649" y="1802"/>
                        <a:pt x="1175" y="677"/>
                      </a:cubicBezTo>
                      <a:lnTo>
                        <a:pt x="381" y="998"/>
                      </a:lnTo>
                      <a:cubicBezTo>
                        <a:pt x="655" y="2238"/>
                        <a:pt x="878" y="3479"/>
                        <a:pt x="1222" y="4668"/>
                      </a:cubicBezTo>
                      <a:cubicBezTo>
                        <a:pt x="1296" y="4943"/>
                        <a:pt x="1867" y="5017"/>
                        <a:pt x="2211" y="5189"/>
                      </a:cubicBezTo>
                      <a:cubicBezTo>
                        <a:pt x="2346" y="4845"/>
                        <a:pt x="2643" y="4422"/>
                        <a:pt x="2541" y="4125"/>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3" name="Freeform 5622">
                  <a:extLst>
                    <a:ext uri="{FF2B5EF4-FFF2-40B4-BE49-F238E27FC236}">
                      <a16:creationId xmlns:a16="http://schemas.microsoft.com/office/drawing/2014/main" id="{D23520A2-928C-7889-C1EE-7BCBC676635A}"/>
                    </a:ext>
                  </a:extLst>
                </p:cNvPr>
                <p:cNvSpPr/>
                <p:nvPr/>
              </p:nvSpPr>
              <p:spPr>
                <a:xfrm rot="-780000">
                  <a:off x="1834016" y="3977808"/>
                  <a:ext cx="1765" cy="3201"/>
                </a:xfrm>
                <a:custGeom>
                  <a:avLst/>
                  <a:gdLst>
                    <a:gd name="connsiteX0" fmla="*/ 1551 w 1765"/>
                    <a:gd name="connsiteY0" fmla="*/ 3826 h 3201"/>
                    <a:gd name="connsiteX1" fmla="*/ 2145 w 1765"/>
                    <a:gd name="connsiteY1" fmla="*/ 973 h 3201"/>
                    <a:gd name="connsiteX2" fmla="*/ 1681 w 1765"/>
                    <a:gd name="connsiteY2" fmla="*/ 676 h 3201"/>
                    <a:gd name="connsiteX3" fmla="*/ 752 w 1765"/>
                    <a:gd name="connsiteY3" fmla="*/ 1071 h 3201"/>
                    <a:gd name="connsiteX4" fmla="*/ 380 w 1765"/>
                    <a:gd name="connsiteY4" fmla="*/ 3858 h 3201"/>
                    <a:gd name="connsiteX5" fmla="*/ 1551 w 1765"/>
                    <a:gd name="connsiteY5" fmla="*/ 3826 h 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 h="3201">
                      <a:moveTo>
                        <a:pt x="1551" y="3826"/>
                      </a:moveTo>
                      <a:cubicBezTo>
                        <a:pt x="1825" y="2897"/>
                        <a:pt x="1973" y="1916"/>
                        <a:pt x="2145" y="973"/>
                      </a:cubicBezTo>
                      <a:lnTo>
                        <a:pt x="1681" y="676"/>
                      </a:lnTo>
                      <a:cubicBezTo>
                        <a:pt x="1360" y="801"/>
                        <a:pt x="789" y="875"/>
                        <a:pt x="752" y="1071"/>
                      </a:cubicBezTo>
                      <a:cubicBezTo>
                        <a:pt x="579" y="1992"/>
                        <a:pt x="455" y="2923"/>
                        <a:pt x="380" y="3858"/>
                      </a:cubicBezTo>
                      <a:cubicBezTo>
                        <a:pt x="780" y="3849"/>
                        <a:pt x="1527" y="3923"/>
                        <a:pt x="1551" y="38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4" name="Freeform 5623">
                  <a:extLst>
                    <a:ext uri="{FF2B5EF4-FFF2-40B4-BE49-F238E27FC236}">
                      <a16:creationId xmlns:a16="http://schemas.microsoft.com/office/drawing/2014/main" id="{33654684-E698-A64D-4A16-F52B9B121B7B}"/>
                    </a:ext>
                  </a:extLst>
                </p:cNvPr>
                <p:cNvSpPr/>
                <p:nvPr/>
              </p:nvSpPr>
              <p:spPr>
                <a:xfrm rot="-780000">
                  <a:off x="1857887" y="4012017"/>
                  <a:ext cx="2190" cy="2219"/>
                </a:xfrm>
                <a:custGeom>
                  <a:avLst/>
                  <a:gdLst>
                    <a:gd name="connsiteX0" fmla="*/ 2442 w 2190"/>
                    <a:gd name="connsiteY0" fmla="*/ 2608 h 2219"/>
                    <a:gd name="connsiteX1" fmla="*/ 2270 w 2190"/>
                    <a:gd name="connsiteY1" fmla="*/ 796 h 2219"/>
                    <a:gd name="connsiteX2" fmla="*/ 385 w 2190"/>
                    <a:gd name="connsiteY2" fmla="*/ 745 h 2219"/>
                    <a:gd name="connsiteX3" fmla="*/ 682 w 2190"/>
                    <a:gd name="connsiteY3" fmla="*/ 2901 h 2219"/>
                    <a:gd name="connsiteX4" fmla="*/ 2442 w 2190"/>
                    <a:gd name="connsiteY4" fmla="*/ 2608 h 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 h="2219">
                      <a:moveTo>
                        <a:pt x="2442" y="2608"/>
                      </a:moveTo>
                      <a:cubicBezTo>
                        <a:pt x="2668" y="2010"/>
                        <a:pt x="2604" y="1341"/>
                        <a:pt x="2270" y="796"/>
                      </a:cubicBezTo>
                      <a:cubicBezTo>
                        <a:pt x="2173" y="573"/>
                        <a:pt x="1281" y="745"/>
                        <a:pt x="385" y="745"/>
                      </a:cubicBezTo>
                      <a:lnTo>
                        <a:pt x="682" y="2901"/>
                      </a:lnTo>
                      <a:cubicBezTo>
                        <a:pt x="1300" y="2826"/>
                        <a:pt x="2219" y="2956"/>
                        <a:pt x="2442" y="2608"/>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5" name="Freeform 5624">
                  <a:extLst>
                    <a:ext uri="{FF2B5EF4-FFF2-40B4-BE49-F238E27FC236}">
                      <a16:creationId xmlns:a16="http://schemas.microsoft.com/office/drawing/2014/main" id="{1AE4DF54-5895-3F68-5087-D8E12539EB3E}"/>
                    </a:ext>
                  </a:extLst>
                </p:cNvPr>
                <p:cNvSpPr/>
                <p:nvPr/>
              </p:nvSpPr>
              <p:spPr>
                <a:xfrm rot="-780000">
                  <a:off x="1897351" y="3993755"/>
                  <a:ext cx="2140" cy="2491"/>
                </a:xfrm>
                <a:custGeom>
                  <a:avLst/>
                  <a:gdLst>
                    <a:gd name="connsiteX0" fmla="*/ 674 w 2140"/>
                    <a:gd name="connsiteY0" fmla="*/ 2797 h 2491"/>
                    <a:gd name="connsiteX1" fmla="*/ 2531 w 2140"/>
                    <a:gd name="connsiteY1" fmla="*/ 3169 h 2491"/>
                    <a:gd name="connsiteX2" fmla="*/ 2007 w 2140"/>
                    <a:gd name="connsiteY2" fmla="*/ 781 h 2491"/>
                    <a:gd name="connsiteX3" fmla="*/ 395 w 2140"/>
                    <a:gd name="connsiteY3" fmla="*/ 832 h 2491"/>
                    <a:gd name="connsiteX4" fmla="*/ 674 w 2140"/>
                    <a:gd name="connsiteY4" fmla="*/ 2797 h 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 h="2491">
                      <a:moveTo>
                        <a:pt x="674" y="2797"/>
                      </a:moveTo>
                      <a:cubicBezTo>
                        <a:pt x="799" y="3071"/>
                        <a:pt x="1603" y="2997"/>
                        <a:pt x="2531" y="3169"/>
                      </a:cubicBezTo>
                      <a:cubicBezTo>
                        <a:pt x="2493" y="2349"/>
                        <a:pt x="2315" y="1541"/>
                        <a:pt x="2007" y="781"/>
                      </a:cubicBezTo>
                      <a:cubicBezTo>
                        <a:pt x="1835" y="535"/>
                        <a:pt x="966" y="804"/>
                        <a:pt x="395" y="832"/>
                      </a:cubicBezTo>
                      <a:cubicBezTo>
                        <a:pt x="372" y="1498"/>
                        <a:pt x="466" y="2164"/>
                        <a:pt x="674" y="2797"/>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6" name="Freeform 5625">
                  <a:extLst>
                    <a:ext uri="{FF2B5EF4-FFF2-40B4-BE49-F238E27FC236}">
                      <a16:creationId xmlns:a16="http://schemas.microsoft.com/office/drawing/2014/main" id="{C7596226-DC2E-D459-A27A-7A9389B6BE48}"/>
                    </a:ext>
                  </a:extLst>
                </p:cNvPr>
                <p:cNvSpPr/>
                <p:nvPr/>
              </p:nvSpPr>
              <p:spPr>
                <a:xfrm rot="-780000">
                  <a:off x="1871136" y="4046542"/>
                  <a:ext cx="2300" cy="1463"/>
                </a:xfrm>
                <a:custGeom>
                  <a:avLst/>
                  <a:gdLst>
                    <a:gd name="connsiteX0" fmla="*/ 2488 w 2300"/>
                    <a:gd name="connsiteY0" fmla="*/ 2151 h 1463"/>
                    <a:gd name="connsiteX1" fmla="*/ 2688 w 2300"/>
                    <a:gd name="connsiteY1" fmla="*/ 687 h 1463"/>
                    <a:gd name="connsiteX2" fmla="*/ 482 w 2300"/>
                    <a:gd name="connsiteY2" fmla="*/ 1231 h 1463"/>
                    <a:gd name="connsiteX3" fmla="*/ 407 w 2300"/>
                    <a:gd name="connsiteY3" fmla="*/ 1877 h 1463"/>
                    <a:gd name="connsiteX4" fmla="*/ 1847 w 2300"/>
                    <a:gd name="connsiteY4" fmla="*/ 2026 h 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 h="1463">
                      <a:moveTo>
                        <a:pt x="2488" y="2151"/>
                      </a:moveTo>
                      <a:cubicBezTo>
                        <a:pt x="2563" y="1803"/>
                        <a:pt x="2586" y="1282"/>
                        <a:pt x="2688" y="687"/>
                      </a:cubicBezTo>
                      <a:cubicBezTo>
                        <a:pt x="1926" y="739"/>
                        <a:pt x="1180" y="923"/>
                        <a:pt x="482" y="1231"/>
                      </a:cubicBezTo>
                      <a:cubicBezTo>
                        <a:pt x="356" y="1305"/>
                        <a:pt x="384" y="1580"/>
                        <a:pt x="407" y="1877"/>
                      </a:cubicBezTo>
                      <a:cubicBezTo>
                        <a:pt x="890" y="1892"/>
                        <a:pt x="1372" y="1941"/>
                        <a:pt x="1847" y="202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7" name="Freeform 5626">
                  <a:extLst>
                    <a:ext uri="{FF2B5EF4-FFF2-40B4-BE49-F238E27FC236}">
                      <a16:creationId xmlns:a16="http://schemas.microsoft.com/office/drawing/2014/main" id="{B93562D0-A9D9-4FC3-7ACA-70AF61ECDA43}"/>
                    </a:ext>
                  </a:extLst>
                </p:cNvPr>
                <p:cNvSpPr/>
                <p:nvPr/>
              </p:nvSpPr>
              <p:spPr>
                <a:xfrm rot="-780000">
                  <a:off x="1871362" y="4047746"/>
                  <a:ext cx="2080" cy="817"/>
                </a:xfrm>
                <a:custGeom>
                  <a:avLst/>
                  <a:gdLst>
                    <a:gd name="connsiteX0" fmla="*/ 2296 w 2080"/>
                    <a:gd name="connsiteY0" fmla="*/ 1343 h 817"/>
                    <a:gd name="connsiteX1" fmla="*/ 2468 w 2080"/>
                    <a:gd name="connsiteY1" fmla="*/ 948 h 817"/>
                    <a:gd name="connsiteX2" fmla="*/ 1827 w 2080"/>
                    <a:gd name="connsiteY2" fmla="*/ 836 h 817"/>
                    <a:gd name="connsiteX3" fmla="*/ 387 w 2080"/>
                    <a:gd name="connsiteY3" fmla="*/ 688 h 817"/>
                    <a:gd name="connsiteX4" fmla="*/ 462 w 2080"/>
                    <a:gd name="connsiteY4" fmla="*/ 1482 h 817"/>
                    <a:gd name="connsiteX5" fmla="*/ 2296 w 2080"/>
                    <a:gd name="connsiteY5" fmla="*/ 1343 h 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0" h="817">
                      <a:moveTo>
                        <a:pt x="2296" y="1343"/>
                      </a:moveTo>
                      <a:cubicBezTo>
                        <a:pt x="2392" y="1231"/>
                        <a:pt x="2451" y="1094"/>
                        <a:pt x="2468" y="948"/>
                      </a:cubicBezTo>
                      <a:lnTo>
                        <a:pt x="1827" y="836"/>
                      </a:lnTo>
                      <a:cubicBezTo>
                        <a:pt x="1352" y="752"/>
                        <a:pt x="870" y="703"/>
                        <a:pt x="387" y="688"/>
                      </a:cubicBezTo>
                      <a:cubicBezTo>
                        <a:pt x="411" y="962"/>
                        <a:pt x="462" y="1231"/>
                        <a:pt x="462" y="1482"/>
                      </a:cubicBezTo>
                      <a:cubicBezTo>
                        <a:pt x="1077" y="1538"/>
                        <a:pt x="1697" y="1491"/>
                        <a:pt x="2296" y="134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8" name="Freeform 5627">
                  <a:extLst>
                    <a:ext uri="{FF2B5EF4-FFF2-40B4-BE49-F238E27FC236}">
                      <a16:creationId xmlns:a16="http://schemas.microsoft.com/office/drawing/2014/main" id="{B74A303B-5B22-623F-8D2A-87B85584552B}"/>
                    </a:ext>
                  </a:extLst>
                </p:cNvPr>
                <p:cNvSpPr/>
                <p:nvPr/>
              </p:nvSpPr>
              <p:spPr>
                <a:xfrm rot="-780000">
                  <a:off x="1804143" y="3960531"/>
                  <a:ext cx="868" cy="1189"/>
                </a:xfrm>
                <a:custGeom>
                  <a:avLst/>
                  <a:gdLst>
                    <a:gd name="connsiteX0" fmla="*/ 574 w 868"/>
                    <a:gd name="connsiteY0" fmla="*/ 673 h 1189"/>
                    <a:gd name="connsiteX1" fmla="*/ 375 w 868"/>
                    <a:gd name="connsiteY1" fmla="*/ 1862 h 1189"/>
                    <a:gd name="connsiteX2" fmla="*/ 1243 w 868"/>
                    <a:gd name="connsiteY2" fmla="*/ 1639 h 1189"/>
                    <a:gd name="connsiteX3" fmla="*/ 1118 w 868"/>
                    <a:gd name="connsiteY3" fmla="*/ 1495 h 1189"/>
                    <a:gd name="connsiteX4" fmla="*/ 574 w 868"/>
                    <a:gd name="connsiteY4" fmla="*/ 673 h 1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 h="1189">
                      <a:moveTo>
                        <a:pt x="574" y="673"/>
                      </a:moveTo>
                      <a:lnTo>
                        <a:pt x="375" y="1862"/>
                      </a:lnTo>
                      <a:lnTo>
                        <a:pt x="1243" y="1639"/>
                      </a:lnTo>
                      <a:lnTo>
                        <a:pt x="1118" y="1495"/>
                      </a:lnTo>
                      <a:cubicBezTo>
                        <a:pt x="918" y="1244"/>
                        <a:pt x="746" y="947"/>
                        <a:pt x="574" y="673"/>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29" name="Freeform 5628">
                  <a:extLst>
                    <a:ext uri="{FF2B5EF4-FFF2-40B4-BE49-F238E27FC236}">
                      <a16:creationId xmlns:a16="http://schemas.microsoft.com/office/drawing/2014/main" id="{2A895004-D505-B8C6-CF48-42F3E4BBAEA6}"/>
                    </a:ext>
                  </a:extLst>
                </p:cNvPr>
                <p:cNvSpPr/>
                <p:nvPr/>
              </p:nvSpPr>
              <p:spPr>
                <a:xfrm rot="-780000">
                  <a:off x="1804199" y="3959510"/>
                  <a:ext cx="1831" cy="1835"/>
                </a:xfrm>
                <a:custGeom>
                  <a:avLst/>
                  <a:gdLst>
                    <a:gd name="connsiteX0" fmla="*/ 2135 w 1831"/>
                    <a:gd name="connsiteY0" fmla="*/ 2136 h 1835"/>
                    <a:gd name="connsiteX1" fmla="*/ 1963 w 1831"/>
                    <a:gd name="connsiteY1" fmla="*/ 896 h 1835"/>
                    <a:gd name="connsiteX2" fmla="*/ 500 w 1831"/>
                    <a:gd name="connsiteY2" fmla="*/ 673 h 1835"/>
                    <a:gd name="connsiteX3" fmla="*/ 375 w 1831"/>
                    <a:gd name="connsiteY3" fmla="*/ 1542 h 1835"/>
                    <a:gd name="connsiteX4" fmla="*/ 918 w 1831"/>
                    <a:gd name="connsiteY4" fmla="*/ 2383 h 1835"/>
                    <a:gd name="connsiteX5" fmla="*/ 1044 w 1831"/>
                    <a:gd name="connsiteY5" fmla="*/ 2508 h 1835"/>
                    <a:gd name="connsiteX6" fmla="*/ 2135 w 1831"/>
                    <a:gd name="connsiteY6" fmla="*/ 2136 h 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1" h="1835">
                      <a:moveTo>
                        <a:pt x="2135" y="2136"/>
                      </a:moveTo>
                      <a:cubicBezTo>
                        <a:pt x="2273" y="1719"/>
                        <a:pt x="2209" y="1260"/>
                        <a:pt x="1963" y="896"/>
                      </a:cubicBezTo>
                      <a:cubicBezTo>
                        <a:pt x="1615" y="649"/>
                        <a:pt x="997" y="747"/>
                        <a:pt x="500" y="673"/>
                      </a:cubicBezTo>
                      <a:lnTo>
                        <a:pt x="375" y="1542"/>
                      </a:lnTo>
                      <a:cubicBezTo>
                        <a:pt x="547" y="1816"/>
                        <a:pt x="723" y="2113"/>
                        <a:pt x="918" y="2383"/>
                      </a:cubicBezTo>
                      <a:lnTo>
                        <a:pt x="1044" y="2508"/>
                      </a:lnTo>
                      <a:cubicBezTo>
                        <a:pt x="1428" y="2457"/>
                        <a:pt x="1799" y="2330"/>
                        <a:pt x="2135" y="213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0" name="Freeform 5629">
                  <a:extLst>
                    <a:ext uri="{FF2B5EF4-FFF2-40B4-BE49-F238E27FC236}">
                      <a16:creationId xmlns:a16="http://schemas.microsoft.com/office/drawing/2014/main" id="{2CD655A9-797E-AD30-BDDE-E0B4479131E3}"/>
                    </a:ext>
                  </a:extLst>
                </p:cNvPr>
                <p:cNvSpPr/>
                <p:nvPr/>
              </p:nvSpPr>
              <p:spPr>
                <a:xfrm rot="-780000">
                  <a:off x="1854170" y="4037144"/>
                  <a:ext cx="3121" cy="1230"/>
                </a:xfrm>
                <a:custGeom>
                  <a:avLst/>
                  <a:gdLst>
                    <a:gd name="connsiteX0" fmla="*/ 3506 w 3121"/>
                    <a:gd name="connsiteY0" fmla="*/ 686 h 1230"/>
                    <a:gd name="connsiteX1" fmla="*/ 384 w 3121"/>
                    <a:gd name="connsiteY1" fmla="*/ 858 h 1230"/>
                    <a:gd name="connsiteX2" fmla="*/ 3506 w 3121"/>
                    <a:gd name="connsiteY2" fmla="*/ 686 h 1230"/>
                  </a:gdLst>
                  <a:ahLst/>
                  <a:cxnLst>
                    <a:cxn ang="0">
                      <a:pos x="connsiteX0" y="connsiteY0"/>
                    </a:cxn>
                    <a:cxn ang="0">
                      <a:pos x="connsiteX1" y="connsiteY1"/>
                    </a:cxn>
                    <a:cxn ang="0">
                      <a:pos x="connsiteX2" y="connsiteY2"/>
                    </a:cxn>
                  </a:cxnLst>
                  <a:rect l="l" t="t" r="r" b="b"/>
                  <a:pathLst>
                    <a:path w="3121" h="1230">
                      <a:moveTo>
                        <a:pt x="3506" y="686"/>
                      </a:moveTo>
                      <a:lnTo>
                        <a:pt x="384" y="858"/>
                      </a:lnTo>
                      <a:cubicBezTo>
                        <a:pt x="1871" y="2307"/>
                        <a:pt x="2739" y="2284"/>
                        <a:pt x="3506" y="686"/>
                      </a:cubicBezTo>
                      <a:close/>
                    </a:path>
                  </a:pathLst>
                </a:custGeom>
                <a:solidFill>
                  <a:srgbClr val="FBB040"/>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1" name="Freeform 5630">
                  <a:extLst>
                    <a:ext uri="{FF2B5EF4-FFF2-40B4-BE49-F238E27FC236}">
                      <a16:creationId xmlns:a16="http://schemas.microsoft.com/office/drawing/2014/main" id="{AEE62B00-5841-42F7-D100-E50427C8AB00}"/>
                    </a:ext>
                  </a:extLst>
                </p:cNvPr>
                <p:cNvSpPr/>
                <p:nvPr/>
              </p:nvSpPr>
              <p:spPr>
                <a:xfrm rot="-780000">
                  <a:off x="1883387" y="3904522"/>
                  <a:ext cx="4612" cy="4453"/>
                </a:xfrm>
                <a:custGeom>
                  <a:avLst/>
                  <a:gdLst>
                    <a:gd name="connsiteX0" fmla="*/ 2892 w 4612"/>
                    <a:gd name="connsiteY0" fmla="*/ 994 h 4453"/>
                    <a:gd name="connsiteX1" fmla="*/ 388 w 4612"/>
                    <a:gd name="connsiteY1" fmla="*/ 1417 h 4453"/>
                    <a:gd name="connsiteX2" fmla="*/ 853 w 4612"/>
                    <a:gd name="connsiteY2" fmla="*/ 2709 h 4453"/>
                    <a:gd name="connsiteX3" fmla="*/ 2167 w 4612"/>
                    <a:gd name="connsiteY3" fmla="*/ 5116 h 4453"/>
                    <a:gd name="connsiteX4" fmla="*/ 2293 w 4612"/>
                    <a:gd name="connsiteY4" fmla="*/ 4967 h 4453"/>
                    <a:gd name="connsiteX5" fmla="*/ 4132 w 4612"/>
                    <a:gd name="connsiteY5" fmla="*/ 3187 h 4453"/>
                    <a:gd name="connsiteX6" fmla="*/ 5000 w 4612"/>
                    <a:gd name="connsiteY6" fmla="*/ 1152 h 4453"/>
                    <a:gd name="connsiteX7" fmla="*/ 2892 w 4612"/>
                    <a:gd name="connsiteY7" fmla="*/ 994 h 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2" h="4453">
                      <a:moveTo>
                        <a:pt x="2892" y="994"/>
                      </a:moveTo>
                      <a:cubicBezTo>
                        <a:pt x="1354" y="497"/>
                        <a:pt x="1006" y="497"/>
                        <a:pt x="388" y="1417"/>
                      </a:cubicBezTo>
                      <a:cubicBezTo>
                        <a:pt x="492" y="1865"/>
                        <a:pt x="648" y="2298"/>
                        <a:pt x="853" y="2709"/>
                      </a:cubicBezTo>
                      <a:cubicBezTo>
                        <a:pt x="1275" y="3527"/>
                        <a:pt x="1721" y="4321"/>
                        <a:pt x="2167" y="5116"/>
                      </a:cubicBezTo>
                      <a:lnTo>
                        <a:pt x="2293" y="4967"/>
                      </a:lnTo>
                      <a:cubicBezTo>
                        <a:pt x="2843" y="4312"/>
                        <a:pt x="3460" y="3716"/>
                        <a:pt x="4132" y="3187"/>
                      </a:cubicBezTo>
                      <a:cubicBezTo>
                        <a:pt x="4429" y="2518"/>
                        <a:pt x="4726" y="1849"/>
                        <a:pt x="5000" y="1152"/>
                      </a:cubicBezTo>
                      <a:cubicBezTo>
                        <a:pt x="4296" y="1294"/>
                        <a:pt x="3567" y="1239"/>
                        <a:pt x="2892" y="9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2" name="Freeform 5631">
                  <a:extLst>
                    <a:ext uri="{FF2B5EF4-FFF2-40B4-BE49-F238E27FC236}">
                      <a16:creationId xmlns:a16="http://schemas.microsoft.com/office/drawing/2014/main" id="{A8DF0C8B-4C50-CF1B-6794-3FA99CC49CB3}"/>
                    </a:ext>
                  </a:extLst>
                </p:cNvPr>
                <p:cNvSpPr/>
                <p:nvPr/>
              </p:nvSpPr>
              <p:spPr>
                <a:xfrm rot="-780000">
                  <a:off x="1941510" y="4025223"/>
                  <a:ext cx="3590" cy="976"/>
                </a:xfrm>
                <a:custGeom>
                  <a:avLst/>
                  <a:gdLst>
                    <a:gd name="connsiteX0" fmla="*/ 3897 w 3590"/>
                    <a:gd name="connsiteY0" fmla="*/ 883 h 976"/>
                    <a:gd name="connsiteX1" fmla="*/ 3800 w 3590"/>
                    <a:gd name="connsiteY1" fmla="*/ 683 h 976"/>
                    <a:gd name="connsiteX2" fmla="*/ 548 w 3590"/>
                    <a:gd name="connsiteY2" fmla="*/ 929 h 976"/>
                    <a:gd name="connsiteX3" fmla="*/ 400 w 3590"/>
                    <a:gd name="connsiteY3" fmla="*/ 1004 h 976"/>
                    <a:gd name="connsiteX4" fmla="*/ 2583 w 3590"/>
                    <a:gd name="connsiteY4" fmla="*/ 1547 h 976"/>
                    <a:gd name="connsiteX5" fmla="*/ 3897 w 3590"/>
                    <a:gd name="connsiteY5" fmla="*/ 883 h 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0" h="976">
                      <a:moveTo>
                        <a:pt x="3897" y="883"/>
                      </a:moveTo>
                      <a:lnTo>
                        <a:pt x="3800" y="683"/>
                      </a:lnTo>
                      <a:cubicBezTo>
                        <a:pt x="2736" y="706"/>
                        <a:pt x="1644" y="832"/>
                        <a:pt x="548" y="929"/>
                      </a:cubicBezTo>
                      <a:lnTo>
                        <a:pt x="400" y="1004"/>
                      </a:lnTo>
                      <a:cubicBezTo>
                        <a:pt x="1143" y="1176"/>
                        <a:pt x="1863" y="1375"/>
                        <a:pt x="2583" y="1547"/>
                      </a:cubicBezTo>
                      <a:cubicBezTo>
                        <a:pt x="3697" y="1798"/>
                        <a:pt x="4218" y="1649"/>
                        <a:pt x="3897" y="88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3" name="Freeform 5632">
                  <a:extLst>
                    <a:ext uri="{FF2B5EF4-FFF2-40B4-BE49-F238E27FC236}">
                      <a16:creationId xmlns:a16="http://schemas.microsoft.com/office/drawing/2014/main" id="{3746366C-7272-86DB-C7DF-11B578D09549}"/>
                    </a:ext>
                  </a:extLst>
                </p:cNvPr>
                <p:cNvSpPr/>
                <p:nvPr/>
              </p:nvSpPr>
              <p:spPr>
                <a:xfrm rot="-780000">
                  <a:off x="1942903" y="4034702"/>
                  <a:ext cx="7013" cy="2913"/>
                </a:xfrm>
                <a:custGeom>
                  <a:avLst/>
                  <a:gdLst>
                    <a:gd name="connsiteX0" fmla="*/ 1561 w 7013"/>
                    <a:gd name="connsiteY0" fmla="*/ 3598 h 2913"/>
                    <a:gd name="connsiteX1" fmla="*/ 7214 w 7013"/>
                    <a:gd name="connsiteY1" fmla="*/ 2422 h 2913"/>
                    <a:gd name="connsiteX2" fmla="*/ 7413 w 7013"/>
                    <a:gd name="connsiteY2" fmla="*/ 2297 h 2913"/>
                    <a:gd name="connsiteX3" fmla="*/ 4984 w 7013"/>
                    <a:gd name="connsiteY3" fmla="*/ 685 h 2913"/>
                    <a:gd name="connsiteX4" fmla="*/ 3150 w 7013"/>
                    <a:gd name="connsiteY4" fmla="*/ 1256 h 2913"/>
                    <a:gd name="connsiteX5" fmla="*/ 400 w 7013"/>
                    <a:gd name="connsiteY5" fmla="*/ 3115 h 2913"/>
                    <a:gd name="connsiteX6" fmla="*/ 748 w 7013"/>
                    <a:gd name="connsiteY6" fmla="*/ 3263 h 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3" h="2913">
                      <a:moveTo>
                        <a:pt x="1561" y="3598"/>
                      </a:moveTo>
                      <a:cubicBezTo>
                        <a:pt x="3477" y="3379"/>
                        <a:pt x="5369" y="2986"/>
                        <a:pt x="7214" y="2422"/>
                      </a:cubicBezTo>
                      <a:lnTo>
                        <a:pt x="7413" y="2297"/>
                      </a:lnTo>
                      <a:lnTo>
                        <a:pt x="4984" y="685"/>
                      </a:lnTo>
                      <a:cubicBezTo>
                        <a:pt x="4389" y="923"/>
                        <a:pt x="3775" y="1114"/>
                        <a:pt x="3150" y="1256"/>
                      </a:cubicBezTo>
                      <a:cubicBezTo>
                        <a:pt x="1686" y="1628"/>
                        <a:pt x="623" y="2185"/>
                        <a:pt x="400" y="3115"/>
                      </a:cubicBezTo>
                      <a:lnTo>
                        <a:pt x="748" y="326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4" name="Freeform 5633">
                  <a:extLst>
                    <a:ext uri="{FF2B5EF4-FFF2-40B4-BE49-F238E27FC236}">
                      <a16:creationId xmlns:a16="http://schemas.microsoft.com/office/drawing/2014/main" id="{AE20227A-5671-38BA-D758-3540625B08A5}"/>
                    </a:ext>
                  </a:extLst>
                </p:cNvPr>
                <p:cNvSpPr/>
                <p:nvPr/>
              </p:nvSpPr>
              <p:spPr>
                <a:xfrm rot="-780000">
                  <a:off x="1940271" y="3996872"/>
                  <a:ext cx="8584" cy="7638"/>
                </a:xfrm>
                <a:custGeom>
                  <a:avLst/>
                  <a:gdLst>
                    <a:gd name="connsiteX0" fmla="*/ 8984 w 8584"/>
                    <a:gd name="connsiteY0" fmla="*/ 7424 h 7638"/>
                    <a:gd name="connsiteX1" fmla="*/ 7767 w 8584"/>
                    <a:gd name="connsiteY1" fmla="*/ 6360 h 7638"/>
                    <a:gd name="connsiteX2" fmla="*/ 5040 w 8584"/>
                    <a:gd name="connsiteY2" fmla="*/ 3062 h 7638"/>
                    <a:gd name="connsiteX3" fmla="*/ 3378 w 8584"/>
                    <a:gd name="connsiteY3" fmla="*/ 1101 h 7638"/>
                    <a:gd name="connsiteX4" fmla="*/ 2760 w 8584"/>
                    <a:gd name="connsiteY4" fmla="*/ 678 h 7638"/>
                    <a:gd name="connsiteX5" fmla="*/ 999 w 8584"/>
                    <a:gd name="connsiteY5" fmla="*/ 2193 h 7638"/>
                    <a:gd name="connsiteX6" fmla="*/ 725 w 8584"/>
                    <a:gd name="connsiteY6" fmla="*/ 3285 h 7638"/>
                    <a:gd name="connsiteX7" fmla="*/ 4074 w 8584"/>
                    <a:gd name="connsiteY7" fmla="*/ 7796 h 7638"/>
                    <a:gd name="connsiteX8" fmla="*/ 5440 w 8584"/>
                    <a:gd name="connsiteY8" fmla="*/ 8316 h 7638"/>
                    <a:gd name="connsiteX9" fmla="*/ 6680 w 8584"/>
                    <a:gd name="connsiteY9" fmla="*/ 8242 h 7638"/>
                    <a:gd name="connsiteX10" fmla="*/ 8984 w 8584"/>
                    <a:gd name="connsiteY10" fmla="*/ 7424 h 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84" h="7638">
                      <a:moveTo>
                        <a:pt x="8984" y="7424"/>
                      </a:moveTo>
                      <a:cubicBezTo>
                        <a:pt x="8550" y="7104"/>
                        <a:pt x="8143" y="6748"/>
                        <a:pt x="7767" y="6360"/>
                      </a:cubicBezTo>
                      <a:cubicBezTo>
                        <a:pt x="6761" y="5344"/>
                        <a:pt x="5849" y="4240"/>
                        <a:pt x="5040" y="3062"/>
                      </a:cubicBezTo>
                      <a:cubicBezTo>
                        <a:pt x="4590" y="2327"/>
                        <a:pt x="4029" y="1665"/>
                        <a:pt x="3378" y="1101"/>
                      </a:cubicBezTo>
                      <a:cubicBezTo>
                        <a:pt x="3182" y="946"/>
                        <a:pt x="2975" y="805"/>
                        <a:pt x="2760" y="678"/>
                      </a:cubicBezTo>
                      <a:cubicBezTo>
                        <a:pt x="2224" y="1239"/>
                        <a:pt x="1634" y="1746"/>
                        <a:pt x="999" y="2193"/>
                      </a:cubicBezTo>
                      <a:cubicBezTo>
                        <a:pt x="382" y="2657"/>
                        <a:pt x="159" y="3010"/>
                        <a:pt x="725" y="3285"/>
                      </a:cubicBezTo>
                      <a:cubicBezTo>
                        <a:pt x="2558" y="4094"/>
                        <a:pt x="3830" y="5807"/>
                        <a:pt x="4074" y="7796"/>
                      </a:cubicBezTo>
                      <a:cubicBezTo>
                        <a:pt x="4125" y="8042"/>
                        <a:pt x="4892" y="8293"/>
                        <a:pt x="5440" y="8316"/>
                      </a:cubicBezTo>
                      <a:cubicBezTo>
                        <a:pt x="5854" y="8315"/>
                        <a:pt x="6268" y="8291"/>
                        <a:pt x="6680" y="8242"/>
                      </a:cubicBezTo>
                      <a:cubicBezTo>
                        <a:pt x="7355" y="7757"/>
                        <a:pt x="8154" y="7473"/>
                        <a:pt x="8984" y="742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5" name="Freeform 5634">
                  <a:extLst>
                    <a:ext uri="{FF2B5EF4-FFF2-40B4-BE49-F238E27FC236}">
                      <a16:creationId xmlns:a16="http://schemas.microsoft.com/office/drawing/2014/main" id="{B1BB1126-1664-2627-7DA5-B2CFEA6DCC9E}"/>
                    </a:ext>
                  </a:extLst>
                </p:cNvPr>
                <p:cNvSpPr/>
                <p:nvPr/>
              </p:nvSpPr>
              <p:spPr>
                <a:xfrm rot="-780000">
                  <a:off x="1949620" y="4015949"/>
                  <a:ext cx="11978" cy="5326"/>
                </a:xfrm>
                <a:custGeom>
                  <a:avLst/>
                  <a:gdLst>
                    <a:gd name="connsiteX0" fmla="*/ 11511 w 11978"/>
                    <a:gd name="connsiteY0" fmla="*/ 853 h 5326"/>
                    <a:gd name="connsiteX1" fmla="*/ 10118 w 11978"/>
                    <a:gd name="connsiteY1" fmla="*/ 1099 h 5326"/>
                    <a:gd name="connsiteX2" fmla="*/ 8186 w 11978"/>
                    <a:gd name="connsiteY2" fmla="*/ 1346 h 5326"/>
                    <a:gd name="connsiteX3" fmla="*/ 8905 w 11978"/>
                    <a:gd name="connsiteY3" fmla="*/ 2386 h 5326"/>
                    <a:gd name="connsiteX4" fmla="*/ 7568 w 11978"/>
                    <a:gd name="connsiteY4" fmla="*/ 2907 h 5326"/>
                    <a:gd name="connsiteX5" fmla="*/ 7368 w 11978"/>
                    <a:gd name="connsiteY5" fmla="*/ 2884 h 5326"/>
                    <a:gd name="connsiteX6" fmla="*/ 2904 w 11978"/>
                    <a:gd name="connsiteY6" fmla="*/ 4844 h 5326"/>
                    <a:gd name="connsiteX7" fmla="*/ 2036 w 11978"/>
                    <a:gd name="connsiteY7" fmla="*/ 4598 h 5326"/>
                    <a:gd name="connsiteX8" fmla="*/ 401 w 11978"/>
                    <a:gd name="connsiteY8" fmla="*/ 5063 h 5326"/>
                    <a:gd name="connsiteX9" fmla="*/ 972 w 11978"/>
                    <a:gd name="connsiteY9" fmla="*/ 5309 h 5326"/>
                    <a:gd name="connsiteX10" fmla="*/ 2138 w 11978"/>
                    <a:gd name="connsiteY10" fmla="*/ 5732 h 5326"/>
                    <a:gd name="connsiteX11" fmla="*/ 5362 w 11978"/>
                    <a:gd name="connsiteY11" fmla="*/ 5532 h 5326"/>
                    <a:gd name="connsiteX12" fmla="*/ 9825 w 11978"/>
                    <a:gd name="connsiteY12" fmla="*/ 4491 h 5326"/>
                    <a:gd name="connsiteX13" fmla="*/ 11785 w 11978"/>
                    <a:gd name="connsiteY13" fmla="*/ 4027 h 5326"/>
                    <a:gd name="connsiteX14" fmla="*/ 12380 w 11978"/>
                    <a:gd name="connsiteY14" fmla="*/ 681 h 5326"/>
                    <a:gd name="connsiteX15" fmla="*/ 12357 w 11978"/>
                    <a:gd name="connsiteY15" fmla="*/ 681 h 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78" h="5326">
                      <a:moveTo>
                        <a:pt x="11511" y="853"/>
                      </a:moveTo>
                      <a:cubicBezTo>
                        <a:pt x="11088" y="1091"/>
                        <a:pt x="10597" y="1177"/>
                        <a:pt x="10118" y="1099"/>
                      </a:cubicBezTo>
                      <a:cubicBezTo>
                        <a:pt x="9472" y="1197"/>
                        <a:pt x="8827" y="1271"/>
                        <a:pt x="8186" y="1346"/>
                      </a:cubicBezTo>
                      <a:cubicBezTo>
                        <a:pt x="8608" y="1666"/>
                        <a:pt x="8980" y="2163"/>
                        <a:pt x="8905" y="2386"/>
                      </a:cubicBezTo>
                      <a:cubicBezTo>
                        <a:pt x="8780" y="2707"/>
                        <a:pt x="8162" y="2884"/>
                        <a:pt x="7568" y="2907"/>
                      </a:cubicBezTo>
                      <a:lnTo>
                        <a:pt x="7368" y="2884"/>
                      </a:lnTo>
                      <a:cubicBezTo>
                        <a:pt x="6180" y="4075"/>
                        <a:pt x="4586" y="4775"/>
                        <a:pt x="2904" y="4844"/>
                      </a:cubicBezTo>
                      <a:cubicBezTo>
                        <a:pt x="2603" y="4812"/>
                        <a:pt x="2309" y="4729"/>
                        <a:pt x="2036" y="4598"/>
                      </a:cubicBezTo>
                      <a:cubicBezTo>
                        <a:pt x="1616" y="5038"/>
                        <a:pt x="990" y="5216"/>
                        <a:pt x="401" y="5063"/>
                      </a:cubicBezTo>
                      <a:cubicBezTo>
                        <a:pt x="561" y="5203"/>
                        <a:pt x="761" y="5288"/>
                        <a:pt x="972" y="5309"/>
                      </a:cubicBezTo>
                      <a:cubicBezTo>
                        <a:pt x="1395" y="5434"/>
                        <a:pt x="1766" y="5583"/>
                        <a:pt x="2138" y="5732"/>
                      </a:cubicBezTo>
                      <a:cubicBezTo>
                        <a:pt x="3187" y="6160"/>
                        <a:pt x="4374" y="6087"/>
                        <a:pt x="5362" y="5532"/>
                      </a:cubicBezTo>
                      <a:cubicBezTo>
                        <a:pt x="6761" y="4880"/>
                        <a:pt x="8281" y="4525"/>
                        <a:pt x="9825" y="4491"/>
                      </a:cubicBezTo>
                      <a:cubicBezTo>
                        <a:pt x="10501" y="4454"/>
                        <a:pt x="11165" y="4296"/>
                        <a:pt x="11785" y="4027"/>
                      </a:cubicBezTo>
                      <a:cubicBezTo>
                        <a:pt x="12088" y="2932"/>
                        <a:pt x="12287" y="1813"/>
                        <a:pt x="12380" y="681"/>
                      </a:cubicBezTo>
                      <a:lnTo>
                        <a:pt x="12357" y="68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6" name="Freeform 5635">
                  <a:extLst>
                    <a:ext uri="{FF2B5EF4-FFF2-40B4-BE49-F238E27FC236}">
                      <a16:creationId xmlns:a16="http://schemas.microsoft.com/office/drawing/2014/main" id="{DF463493-5592-7D43-005B-C703EB9BEAC6}"/>
                    </a:ext>
                  </a:extLst>
                </p:cNvPr>
                <p:cNvSpPr/>
                <p:nvPr/>
              </p:nvSpPr>
              <p:spPr>
                <a:xfrm rot="-780000">
                  <a:off x="1942162" y="4023401"/>
                  <a:ext cx="19147" cy="11531"/>
                </a:xfrm>
                <a:custGeom>
                  <a:avLst/>
                  <a:gdLst>
                    <a:gd name="connsiteX0" fmla="*/ 7378 w 19147"/>
                    <a:gd name="connsiteY0" fmla="*/ 11722 h 11531"/>
                    <a:gd name="connsiteX1" fmla="*/ 9905 w 19147"/>
                    <a:gd name="connsiteY1" fmla="*/ 11076 h 11531"/>
                    <a:gd name="connsiteX2" fmla="*/ 19250 w 19147"/>
                    <a:gd name="connsiteY2" fmla="*/ 2992 h 11531"/>
                    <a:gd name="connsiteX3" fmla="*/ 19547 w 19147"/>
                    <a:gd name="connsiteY3" fmla="*/ 2448 h 11531"/>
                    <a:gd name="connsiteX4" fmla="*/ 19050 w 19147"/>
                    <a:gd name="connsiteY4" fmla="*/ 2025 h 11531"/>
                    <a:gd name="connsiteX5" fmla="*/ 14735 w 19147"/>
                    <a:gd name="connsiteY5" fmla="*/ 2490 h 11531"/>
                    <a:gd name="connsiteX6" fmla="*/ 12306 w 19147"/>
                    <a:gd name="connsiteY6" fmla="*/ 3182 h 11531"/>
                    <a:gd name="connsiteX7" fmla="*/ 9110 w 19147"/>
                    <a:gd name="connsiteY7" fmla="*/ 4548 h 11531"/>
                    <a:gd name="connsiteX8" fmla="*/ 6533 w 19147"/>
                    <a:gd name="connsiteY8" fmla="*/ 4228 h 11531"/>
                    <a:gd name="connsiteX9" fmla="*/ 5985 w 19147"/>
                    <a:gd name="connsiteY9" fmla="*/ 1965 h 11531"/>
                    <a:gd name="connsiteX10" fmla="*/ 5464 w 19147"/>
                    <a:gd name="connsiteY10" fmla="*/ 701 h 11531"/>
                    <a:gd name="connsiteX11" fmla="*/ 4150 w 19147"/>
                    <a:gd name="connsiteY11" fmla="*/ 701 h 11531"/>
                    <a:gd name="connsiteX12" fmla="*/ 4247 w 19147"/>
                    <a:gd name="connsiteY12" fmla="*/ 901 h 11531"/>
                    <a:gd name="connsiteX13" fmla="*/ 2933 w 19147"/>
                    <a:gd name="connsiteY13" fmla="*/ 1570 h 11531"/>
                    <a:gd name="connsiteX14" fmla="*/ 750 w 19147"/>
                    <a:gd name="connsiteY14" fmla="*/ 1026 h 11531"/>
                    <a:gd name="connsiteX15" fmla="*/ 402 w 19147"/>
                    <a:gd name="connsiteY15" fmla="*/ 1547 h 11531"/>
                    <a:gd name="connsiteX16" fmla="*/ 796 w 19147"/>
                    <a:gd name="connsiteY16" fmla="*/ 3828 h 11531"/>
                    <a:gd name="connsiteX17" fmla="*/ 1962 w 19147"/>
                    <a:gd name="connsiteY17" fmla="*/ 5268 h 11531"/>
                    <a:gd name="connsiteX18" fmla="*/ 3179 w 19147"/>
                    <a:gd name="connsiteY18" fmla="*/ 6662 h 11531"/>
                    <a:gd name="connsiteX19" fmla="*/ 3574 w 19147"/>
                    <a:gd name="connsiteY19" fmla="*/ 6611 h 11531"/>
                    <a:gd name="connsiteX20" fmla="*/ 4814 w 19147"/>
                    <a:gd name="connsiteY20" fmla="*/ 6337 h 11531"/>
                    <a:gd name="connsiteX21" fmla="*/ 7689 w 19147"/>
                    <a:gd name="connsiteY21" fmla="*/ 5942 h 11531"/>
                    <a:gd name="connsiteX22" fmla="*/ 7689 w 19147"/>
                    <a:gd name="connsiteY22" fmla="*/ 8595 h 11531"/>
                    <a:gd name="connsiteX23" fmla="*/ 4294 w 19147"/>
                    <a:gd name="connsiteY23" fmla="*/ 10602 h 11531"/>
                    <a:gd name="connsiteX24" fmla="*/ 6723 w 19147"/>
                    <a:gd name="connsiteY24" fmla="*/ 12214 h 11531"/>
                    <a:gd name="connsiteX25" fmla="*/ 7378 w 19147"/>
                    <a:gd name="connsiteY25" fmla="*/ 11722 h 1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147" h="11531">
                      <a:moveTo>
                        <a:pt x="7378" y="11722"/>
                      </a:moveTo>
                      <a:cubicBezTo>
                        <a:pt x="8138" y="11261"/>
                        <a:pt x="9017" y="11036"/>
                        <a:pt x="9905" y="11076"/>
                      </a:cubicBezTo>
                      <a:cubicBezTo>
                        <a:pt x="13752" y="9368"/>
                        <a:pt x="17005" y="6554"/>
                        <a:pt x="19250" y="2992"/>
                      </a:cubicBezTo>
                      <a:lnTo>
                        <a:pt x="19547" y="2448"/>
                      </a:lnTo>
                      <a:lnTo>
                        <a:pt x="19050" y="2025"/>
                      </a:lnTo>
                      <a:cubicBezTo>
                        <a:pt x="17610" y="2197"/>
                        <a:pt x="16175" y="2272"/>
                        <a:pt x="14735" y="2490"/>
                      </a:cubicBezTo>
                      <a:cubicBezTo>
                        <a:pt x="13902" y="2630"/>
                        <a:pt x="13088" y="2862"/>
                        <a:pt x="12306" y="3182"/>
                      </a:cubicBezTo>
                      <a:cubicBezTo>
                        <a:pt x="11191" y="3605"/>
                        <a:pt x="10225" y="4149"/>
                        <a:pt x="9110" y="4548"/>
                      </a:cubicBezTo>
                      <a:cubicBezTo>
                        <a:pt x="7847" y="5013"/>
                        <a:pt x="6830" y="4845"/>
                        <a:pt x="6533" y="4228"/>
                      </a:cubicBezTo>
                      <a:cubicBezTo>
                        <a:pt x="6277" y="3493"/>
                        <a:pt x="6093" y="2735"/>
                        <a:pt x="5985" y="1965"/>
                      </a:cubicBezTo>
                      <a:cubicBezTo>
                        <a:pt x="5859" y="1500"/>
                        <a:pt x="5887" y="701"/>
                        <a:pt x="5464" y="701"/>
                      </a:cubicBezTo>
                      <a:cubicBezTo>
                        <a:pt x="5027" y="676"/>
                        <a:pt x="4588" y="676"/>
                        <a:pt x="4150" y="701"/>
                      </a:cubicBezTo>
                      <a:lnTo>
                        <a:pt x="4247" y="901"/>
                      </a:lnTo>
                      <a:cubicBezTo>
                        <a:pt x="4568" y="1667"/>
                        <a:pt x="4048" y="1830"/>
                        <a:pt x="2933" y="1570"/>
                      </a:cubicBezTo>
                      <a:cubicBezTo>
                        <a:pt x="2213" y="1398"/>
                        <a:pt x="1493" y="1198"/>
                        <a:pt x="750" y="1026"/>
                      </a:cubicBezTo>
                      <a:cubicBezTo>
                        <a:pt x="578" y="1152"/>
                        <a:pt x="378" y="1421"/>
                        <a:pt x="402" y="1547"/>
                      </a:cubicBezTo>
                      <a:cubicBezTo>
                        <a:pt x="527" y="2290"/>
                        <a:pt x="648" y="3061"/>
                        <a:pt x="796" y="3828"/>
                      </a:cubicBezTo>
                      <a:cubicBezTo>
                        <a:pt x="1129" y="4351"/>
                        <a:pt x="1520" y="4834"/>
                        <a:pt x="1962" y="5268"/>
                      </a:cubicBezTo>
                      <a:cubicBezTo>
                        <a:pt x="2479" y="5623"/>
                        <a:pt x="2897" y="6102"/>
                        <a:pt x="3179" y="6662"/>
                      </a:cubicBezTo>
                      <a:lnTo>
                        <a:pt x="3574" y="6611"/>
                      </a:lnTo>
                      <a:cubicBezTo>
                        <a:pt x="3997" y="6537"/>
                        <a:pt x="4391" y="6439"/>
                        <a:pt x="4814" y="6337"/>
                      </a:cubicBezTo>
                      <a:cubicBezTo>
                        <a:pt x="5743" y="6114"/>
                        <a:pt x="6723" y="5319"/>
                        <a:pt x="7689" y="5942"/>
                      </a:cubicBezTo>
                      <a:cubicBezTo>
                        <a:pt x="8804" y="6634"/>
                        <a:pt x="8781" y="7605"/>
                        <a:pt x="7689" y="8595"/>
                      </a:cubicBezTo>
                      <a:cubicBezTo>
                        <a:pt x="6679" y="9451"/>
                        <a:pt x="5531" y="10130"/>
                        <a:pt x="4294" y="10602"/>
                      </a:cubicBezTo>
                      <a:lnTo>
                        <a:pt x="6723" y="12214"/>
                      </a:lnTo>
                      <a:cubicBezTo>
                        <a:pt x="6925" y="12030"/>
                        <a:pt x="7145" y="11865"/>
                        <a:pt x="7378" y="117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7" name="Freeform 5636">
                  <a:extLst>
                    <a:ext uri="{FF2B5EF4-FFF2-40B4-BE49-F238E27FC236}">
                      <a16:creationId xmlns:a16="http://schemas.microsoft.com/office/drawing/2014/main" id="{9B5B835B-BE99-DF8E-DF7B-7ACB63A9D629}"/>
                    </a:ext>
                  </a:extLst>
                </p:cNvPr>
                <p:cNvSpPr/>
                <p:nvPr/>
              </p:nvSpPr>
              <p:spPr>
                <a:xfrm rot="-780000">
                  <a:off x="1943211" y="4037750"/>
                  <a:ext cx="1216" cy="645"/>
                </a:xfrm>
                <a:custGeom>
                  <a:avLst/>
                  <a:gdLst>
                    <a:gd name="connsiteX0" fmla="*/ 474 w 1216"/>
                    <a:gd name="connsiteY0" fmla="*/ 1331 h 645"/>
                    <a:gd name="connsiteX1" fmla="*/ 1617 w 1216"/>
                    <a:gd name="connsiteY1" fmla="*/ 1182 h 645"/>
                    <a:gd name="connsiteX2" fmla="*/ 799 w 1216"/>
                    <a:gd name="connsiteY2" fmla="*/ 834 h 645"/>
                    <a:gd name="connsiteX3" fmla="*/ 451 w 1216"/>
                    <a:gd name="connsiteY3" fmla="*/ 685 h 645"/>
                    <a:gd name="connsiteX4" fmla="*/ 400 w 1216"/>
                    <a:gd name="connsiteY4" fmla="*/ 1057 h 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 h="645">
                      <a:moveTo>
                        <a:pt x="474" y="1331"/>
                      </a:moveTo>
                      <a:lnTo>
                        <a:pt x="1617" y="1182"/>
                      </a:lnTo>
                      <a:lnTo>
                        <a:pt x="799" y="834"/>
                      </a:lnTo>
                      <a:lnTo>
                        <a:pt x="451" y="685"/>
                      </a:lnTo>
                      <a:lnTo>
                        <a:pt x="400" y="105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8" name="Freeform 5637">
                  <a:extLst>
                    <a:ext uri="{FF2B5EF4-FFF2-40B4-BE49-F238E27FC236}">
                      <a16:creationId xmlns:a16="http://schemas.microsoft.com/office/drawing/2014/main" id="{C532CEDE-B92F-2E7A-3F21-D7D7A3007B40}"/>
                    </a:ext>
                  </a:extLst>
                </p:cNvPr>
                <p:cNvSpPr/>
                <p:nvPr/>
              </p:nvSpPr>
              <p:spPr>
                <a:xfrm rot="-780000">
                  <a:off x="1942164" y="3993613"/>
                  <a:ext cx="10093" cy="9348"/>
                </a:xfrm>
                <a:custGeom>
                  <a:avLst/>
                  <a:gdLst>
                    <a:gd name="connsiteX0" fmla="*/ 2680 w 10093"/>
                    <a:gd name="connsiteY0" fmla="*/ 5663 h 9348"/>
                    <a:gd name="connsiteX1" fmla="*/ 5406 w 10093"/>
                    <a:gd name="connsiteY1" fmla="*/ 8962 h 9348"/>
                    <a:gd name="connsiteX2" fmla="*/ 6623 w 10093"/>
                    <a:gd name="connsiteY2" fmla="*/ 10026 h 9348"/>
                    <a:gd name="connsiteX3" fmla="*/ 7046 w 10093"/>
                    <a:gd name="connsiteY3" fmla="*/ 10026 h 9348"/>
                    <a:gd name="connsiteX4" fmla="*/ 7023 w 10093"/>
                    <a:gd name="connsiteY4" fmla="*/ 9877 h 9348"/>
                    <a:gd name="connsiteX5" fmla="*/ 6452 w 10093"/>
                    <a:gd name="connsiteY5" fmla="*/ 8167 h 9348"/>
                    <a:gd name="connsiteX6" fmla="*/ 7766 w 10093"/>
                    <a:gd name="connsiteY6" fmla="*/ 6555 h 9348"/>
                    <a:gd name="connsiteX7" fmla="*/ 10493 w 10093"/>
                    <a:gd name="connsiteY7" fmla="*/ 5514 h 9348"/>
                    <a:gd name="connsiteX8" fmla="*/ 8904 w 10093"/>
                    <a:gd name="connsiteY8" fmla="*/ 2587 h 9348"/>
                    <a:gd name="connsiteX9" fmla="*/ 6400 w 10093"/>
                    <a:gd name="connsiteY9" fmla="*/ 2192 h 9348"/>
                    <a:gd name="connsiteX10" fmla="*/ 3614 w 10093"/>
                    <a:gd name="connsiteY10" fmla="*/ 677 h 9348"/>
                    <a:gd name="connsiteX11" fmla="*/ 864 w 10093"/>
                    <a:gd name="connsiteY11" fmla="*/ 2759 h 9348"/>
                    <a:gd name="connsiteX12" fmla="*/ 399 w 10093"/>
                    <a:gd name="connsiteY12" fmla="*/ 3279 h 9348"/>
                    <a:gd name="connsiteX13" fmla="*/ 1017 w 10093"/>
                    <a:gd name="connsiteY13" fmla="*/ 3702 h 9348"/>
                    <a:gd name="connsiteX14" fmla="*/ 2680 w 10093"/>
                    <a:gd name="connsiteY14" fmla="*/ 5663 h 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3" h="9348">
                      <a:moveTo>
                        <a:pt x="2680" y="5663"/>
                      </a:moveTo>
                      <a:cubicBezTo>
                        <a:pt x="3488" y="6842"/>
                        <a:pt x="4401" y="7946"/>
                        <a:pt x="5406" y="8962"/>
                      </a:cubicBezTo>
                      <a:cubicBezTo>
                        <a:pt x="5782" y="9349"/>
                        <a:pt x="6189" y="9705"/>
                        <a:pt x="6623" y="10026"/>
                      </a:cubicBezTo>
                      <a:lnTo>
                        <a:pt x="7046" y="10026"/>
                      </a:lnTo>
                      <a:lnTo>
                        <a:pt x="7023" y="9877"/>
                      </a:lnTo>
                      <a:cubicBezTo>
                        <a:pt x="6800" y="9305"/>
                        <a:pt x="6628" y="8734"/>
                        <a:pt x="6452" y="8167"/>
                      </a:cubicBezTo>
                      <a:cubicBezTo>
                        <a:pt x="6275" y="7600"/>
                        <a:pt x="6800" y="7024"/>
                        <a:pt x="7766" y="6555"/>
                      </a:cubicBezTo>
                      <a:cubicBezTo>
                        <a:pt x="8644" y="6131"/>
                        <a:pt x="9556" y="5783"/>
                        <a:pt x="10493" y="5514"/>
                      </a:cubicBezTo>
                      <a:cubicBezTo>
                        <a:pt x="9996" y="4520"/>
                        <a:pt x="9452" y="3553"/>
                        <a:pt x="8904" y="2587"/>
                      </a:cubicBezTo>
                      <a:cubicBezTo>
                        <a:pt x="8060" y="2522"/>
                        <a:pt x="7223" y="2390"/>
                        <a:pt x="6400" y="2192"/>
                      </a:cubicBezTo>
                      <a:cubicBezTo>
                        <a:pt x="5399" y="1834"/>
                        <a:pt x="4459" y="1324"/>
                        <a:pt x="3614" y="677"/>
                      </a:cubicBezTo>
                      <a:cubicBezTo>
                        <a:pt x="2520" y="1100"/>
                        <a:pt x="1568" y="1821"/>
                        <a:pt x="864" y="2759"/>
                      </a:cubicBezTo>
                      <a:lnTo>
                        <a:pt x="399" y="3279"/>
                      </a:lnTo>
                      <a:cubicBezTo>
                        <a:pt x="615" y="3406"/>
                        <a:pt x="821" y="3547"/>
                        <a:pt x="1017" y="3702"/>
                      </a:cubicBezTo>
                      <a:cubicBezTo>
                        <a:pt x="1669" y="4266"/>
                        <a:pt x="2230" y="4928"/>
                        <a:pt x="2680" y="56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39" name="Freeform 5638">
                  <a:extLst>
                    <a:ext uri="{FF2B5EF4-FFF2-40B4-BE49-F238E27FC236}">
                      <a16:creationId xmlns:a16="http://schemas.microsoft.com/office/drawing/2014/main" id="{111EC509-FE82-F6CA-D2FC-2D6F08FEBD92}"/>
                    </a:ext>
                  </a:extLst>
                </p:cNvPr>
                <p:cNvSpPr/>
                <p:nvPr/>
              </p:nvSpPr>
              <p:spPr>
                <a:xfrm rot="-780000">
                  <a:off x="1956284" y="4016276"/>
                  <a:ext cx="1545" cy="1556"/>
                </a:xfrm>
                <a:custGeom>
                  <a:avLst/>
                  <a:gdLst>
                    <a:gd name="connsiteX0" fmla="*/ 1215 w 1545"/>
                    <a:gd name="connsiteY0" fmla="*/ 681 h 1556"/>
                    <a:gd name="connsiteX1" fmla="*/ 1117 w 1545"/>
                    <a:gd name="connsiteY1" fmla="*/ 705 h 1556"/>
                    <a:gd name="connsiteX2" fmla="*/ 723 w 1545"/>
                    <a:gd name="connsiteY2" fmla="*/ 1968 h 1556"/>
                    <a:gd name="connsiteX3" fmla="*/ 402 w 1545"/>
                    <a:gd name="connsiteY3" fmla="*/ 2215 h 1556"/>
                    <a:gd name="connsiteX4" fmla="*/ 602 w 1545"/>
                    <a:gd name="connsiteY4" fmla="*/ 2238 h 1556"/>
                    <a:gd name="connsiteX5" fmla="*/ 1939 w 1545"/>
                    <a:gd name="connsiteY5" fmla="*/ 1717 h 1556"/>
                    <a:gd name="connsiteX6" fmla="*/ 1215 w 1545"/>
                    <a:gd name="connsiteY6" fmla="*/ 681 h 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 h="1556">
                      <a:moveTo>
                        <a:pt x="1215" y="681"/>
                      </a:moveTo>
                      <a:lnTo>
                        <a:pt x="1117" y="705"/>
                      </a:lnTo>
                      <a:cubicBezTo>
                        <a:pt x="960" y="1117"/>
                        <a:pt x="828" y="1539"/>
                        <a:pt x="723" y="1968"/>
                      </a:cubicBezTo>
                      <a:lnTo>
                        <a:pt x="402" y="2215"/>
                      </a:lnTo>
                      <a:lnTo>
                        <a:pt x="602" y="2238"/>
                      </a:lnTo>
                      <a:cubicBezTo>
                        <a:pt x="1196" y="2215"/>
                        <a:pt x="1819" y="2038"/>
                        <a:pt x="1939" y="1717"/>
                      </a:cubicBezTo>
                      <a:cubicBezTo>
                        <a:pt x="2009" y="1480"/>
                        <a:pt x="1638" y="983"/>
                        <a:pt x="1215" y="6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0" name="Freeform 5639">
                  <a:extLst>
                    <a:ext uri="{FF2B5EF4-FFF2-40B4-BE49-F238E27FC236}">
                      <a16:creationId xmlns:a16="http://schemas.microsoft.com/office/drawing/2014/main" id="{1F315CAB-8E69-AB95-07CE-9EB5DF3DDDD6}"/>
                    </a:ext>
                  </a:extLst>
                </p:cNvPr>
                <p:cNvSpPr/>
                <p:nvPr/>
              </p:nvSpPr>
              <p:spPr>
                <a:xfrm rot="-780000">
                  <a:off x="1949938" y="4020440"/>
                  <a:ext cx="1734" cy="1071"/>
                </a:xfrm>
                <a:custGeom>
                  <a:avLst/>
                  <a:gdLst>
                    <a:gd name="connsiteX0" fmla="*/ 2136 w 1734"/>
                    <a:gd name="connsiteY0" fmla="*/ 1254 h 1071"/>
                    <a:gd name="connsiteX1" fmla="*/ 970 w 1734"/>
                    <a:gd name="connsiteY1" fmla="*/ 682 h 1071"/>
                    <a:gd name="connsiteX2" fmla="*/ 798 w 1734"/>
                    <a:gd name="connsiteY2" fmla="*/ 854 h 1071"/>
                    <a:gd name="connsiteX3" fmla="*/ 501 w 1734"/>
                    <a:gd name="connsiteY3" fmla="*/ 1695 h 1071"/>
                    <a:gd name="connsiteX4" fmla="*/ 2136 w 1734"/>
                    <a:gd name="connsiteY4" fmla="*/ 1254 h 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 h="1071">
                      <a:moveTo>
                        <a:pt x="2136" y="1254"/>
                      </a:moveTo>
                      <a:cubicBezTo>
                        <a:pt x="1741" y="1082"/>
                        <a:pt x="1370" y="859"/>
                        <a:pt x="970" y="682"/>
                      </a:cubicBezTo>
                      <a:lnTo>
                        <a:pt x="798" y="854"/>
                      </a:lnTo>
                      <a:cubicBezTo>
                        <a:pt x="450" y="1202"/>
                        <a:pt x="278" y="1472"/>
                        <a:pt x="501" y="1695"/>
                      </a:cubicBezTo>
                      <a:cubicBezTo>
                        <a:pt x="1086" y="1854"/>
                        <a:pt x="1711" y="1685"/>
                        <a:pt x="2136" y="12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1" name="Freeform 5640">
                  <a:extLst>
                    <a:ext uri="{FF2B5EF4-FFF2-40B4-BE49-F238E27FC236}">
                      <a16:creationId xmlns:a16="http://schemas.microsoft.com/office/drawing/2014/main" id="{DF00286E-358D-B01F-69D8-F3EC96089F7C}"/>
                    </a:ext>
                  </a:extLst>
                </p:cNvPr>
                <p:cNvSpPr/>
                <p:nvPr/>
              </p:nvSpPr>
              <p:spPr>
                <a:xfrm rot="-780000">
                  <a:off x="1956454" y="4017929"/>
                  <a:ext cx="213" cy="4646"/>
                </a:xfrm>
                <a:custGeom>
                  <a:avLst/>
                  <a:gdLst>
                    <a:gd name="connsiteX0" fmla="*/ 402 w 213"/>
                    <a:gd name="connsiteY0" fmla="*/ 682 h 4646"/>
                    <a:gd name="connsiteX1" fmla="*/ 616 w 213"/>
                    <a:gd name="connsiteY1" fmla="*/ 682 h 4646"/>
                    <a:gd name="connsiteX2" fmla="*/ 402 w 213"/>
                    <a:gd name="connsiteY2" fmla="*/ 682 h 4646"/>
                  </a:gdLst>
                  <a:ahLst/>
                  <a:cxnLst>
                    <a:cxn ang="0">
                      <a:pos x="connsiteX0" y="connsiteY0"/>
                    </a:cxn>
                    <a:cxn ang="0">
                      <a:pos x="connsiteX1" y="connsiteY1"/>
                    </a:cxn>
                    <a:cxn ang="0">
                      <a:pos x="connsiteX2" y="connsiteY2"/>
                    </a:cxn>
                  </a:cxnLst>
                  <a:rect l="l" t="t" r="r" b="b"/>
                  <a:pathLst>
                    <a:path w="213" h="4646">
                      <a:moveTo>
                        <a:pt x="402" y="682"/>
                      </a:moveTo>
                      <a:lnTo>
                        <a:pt x="616" y="682"/>
                      </a:lnTo>
                      <a:lnTo>
                        <a:pt x="402" y="68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2" name="Freeform 5641">
                  <a:extLst>
                    <a:ext uri="{FF2B5EF4-FFF2-40B4-BE49-F238E27FC236}">
                      <a16:creationId xmlns:a16="http://schemas.microsoft.com/office/drawing/2014/main" id="{14595D5B-45B0-FA1A-7B79-70C2DDF17235}"/>
                    </a:ext>
                  </a:extLst>
                </p:cNvPr>
                <p:cNvSpPr/>
                <p:nvPr/>
              </p:nvSpPr>
              <p:spPr>
                <a:xfrm rot="-780000">
                  <a:off x="1957024" y="4016173"/>
                  <a:ext cx="729" cy="1040"/>
                </a:xfrm>
                <a:custGeom>
                  <a:avLst/>
                  <a:gdLst>
                    <a:gd name="connsiteX0" fmla="*/ 1122 w 729"/>
                    <a:gd name="connsiteY0" fmla="*/ 1722 h 1040"/>
                    <a:gd name="connsiteX1" fmla="*/ 402 w 729"/>
                    <a:gd name="connsiteY1" fmla="*/ 681 h 1040"/>
                    <a:gd name="connsiteX2" fmla="*/ 402 w 729"/>
                    <a:gd name="connsiteY2" fmla="*/ 681 h 1040"/>
                    <a:gd name="connsiteX3" fmla="*/ 1122 w 729"/>
                    <a:gd name="connsiteY3" fmla="*/ 1722 h 1040"/>
                  </a:gdLst>
                  <a:ahLst/>
                  <a:cxnLst>
                    <a:cxn ang="0">
                      <a:pos x="connsiteX0" y="connsiteY0"/>
                    </a:cxn>
                    <a:cxn ang="0">
                      <a:pos x="connsiteX1" y="connsiteY1"/>
                    </a:cxn>
                    <a:cxn ang="0">
                      <a:pos x="connsiteX2" y="connsiteY2"/>
                    </a:cxn>
                    <a:cxn ang="0">
                      <a:pos x="connsiteX3" y="connsiteY3"/>
                    </a:cxn>
                  </a:cxnLst>
                  <a:rect l="l" t="t" r="r" b="b"/>
                  <a:pathLst>
                    <a:path w="729" h="1040">
                      <a:moveTo>
                        <a:pt x="1122" y="1722"/>
                      </a:moveTo>
                      <a:cubicBezTo>
                        <a:pt x="1196" y="1499"/>
                        <a:pt x="825" y="1002"/>
                        <a:pt x="402" y="681"/>
                      </a:cubicBezTo>
                      <a:lnTo>
                        <a:pt x="402" y="681"/>
                      </a:lnTo>
                      <a:cubicBezTo>
                        <a:pt x="825" y="1002"/>
                        <a:pt x="1196" y="1499"/>
                        <a:pt x="1122" y="17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3" name="Freeform 5642">
                  <a:extLst>
                    <a:ext uri="{FF2B5EF4-FFF2-40B4-BE49-F238E27FC236}">
                      <a16:creationId xmlns:a16="http://schemas.microsoft.com/office/drawing/2014/main" id="{093D5835-64DC-5C92-6239-C77E64FEB99D}"/>
                    </a:ext>
                  </a:extLst>
                </p:cNvPr>
                <p:cNvSpPr/>
                <p:nvPr/>
              </p:nvSpPr>
              <p:spPr>
                <a:xfrm rot="-780000">
                  <a:off x="1959604" y="4022665"/>
                  <a:ext cx="771" cy="497"/>
                </a:xfrm>
                <a:custGeom>
                  <a:avLst/>
                  <a:gdLst>
                    <a:gd name="connsiteX0" fmla="*/ 602 w 771"/>
                    <a:gd name="connsiteY0" fmla="*/ 734 h 497"/>
                    <a:gd name="connsiteX1" fmla="*/ 403 w 771"/>
                    <a:gd name="connsiteY1" fmla="*/ 757 h 497"/>
                    <a:gd name="connsiteX2" fmla="*/ 900 w 771"/>
                    <a:gd name="connsiteY2" fmla="*/ 1180 h 497"/>
                    <a:gd name="connsiteX3" fmla="*/ 1174 w 771"/>
                    <a:gd name="connsiteY3" fmla="*/ 682 h 497"/>
                  </a:gdLst>
                  <a:ahLst/>
                  <a:cxnLst>
                    <a:cxn ang="0">
                      <a:pos x="connsiteX0" y="connsiteY0"/>
                    </a:cxn>
                    <a:cxn ang="0">
                      <a:pos x="connsiteX1" y="connsiteY1"/>
                    </a:cxn>
                    <a:cxn ang="0">
                      <a:pos x="connsiteX2" y="connsiteY2"/>
                    </a:cxn>
                    <a:cxn ang="0">
                      <a:pos x="connsiteX3" y="connsiteY3"/>
                    </a:cxn>
                  </a:cxnLst>
                  <a:rect l="l" t="t" r="r" b="b"/>
                  <a:pathLst>
                    <a:path w="771" h="497">
                      <a:moveTo>
                        <a:pt x="602" y="734"/>
                      </a:moveTo>
                      <a:lnTo>
                        <a:pt x="403" y="757"/>
                      </a:lnTo>
                      <a:lnTo>
                        <a:pt x="900" y="1180"/>
                      </a:lnTo>
                      <a:lnTo>
                        <a:pt x="1174" y="68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4" name="Freeform 5643">
                  <a:extLst>
                    <a:ext uri="{FF2B5EF4-FFF2-40B4-BE49-F238E27FC236}">
                      <a16:creationId xmlns:a16="http://schemas.microsoft.com/office/drawing/2014/main" id="{BA98616F-9874-F031-D850-A9B5C586EAA8}"/>
                    </a:ext>
                  </a:extLst>
                </p:cNvPr>
                <p:cNvSpPr/>
                <p:nvPr/>
              </p:nvSpPr>
              <p:spPr>
                <a:xfrm rot="-780000">
                  <a:off x="1883386" y="3905594"/>
                  <a:ext cx="1927" cy="3847"/>
                </a:xfrm>
                <a:custGeom>
                  <a:avLst/>
                  <a:gdLst>
                    <a:gd name="connsiteX0" fmla="*/ 2190 w 1927"/>
                    <a:gd name="connsiteY0" fmla="*/ 4510 h 3847"/>
                    <a:gd name="connsiteX1" fmla="*/ 2316 w 1927"/>
                    <a:gd name="connsiteY1" fmla="*/ 4361 h 3847"/>
                    <a:gd name="connsiteX2" fmla="*/ 1001 w 1927"/>
                    <a:gd name="connsiteY2" fmla="*/ 1954 h 3847"/>
                    <a:gd name="connsiteX3" fmla="*/ 537 w 1927"/>
                    <a:gd name="connsiteY3" fmla="*/ 663 h 3847"/>
                    <a:gd name="connsiteX4" fmla="*/ 388 w 1927"/>
                    <a:gd name="connsiteY4" fmla="*/ 937 h 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7" h="3847">
                      <a:moveTo>
                        <a:pt x="2190" y="4510"/>
                      </a:moveTo>
                      <a:lnTo>
                        <a:pt x="2316" y="4361"/>
                      </a:lnTo>
                      <a:cubicBezTo>
                        <a:pt x="1851" y="3566"/>
                        <a:pt x="1424" y="2772"/>
                        <a:pt x="1001" y="1954"/>
                      </a:cubicBezTo>
                      <a:cubicBezTo>
                        <a:pt x="796" y="1543"/>
                        <a:pt x="640" y="1110"/>
                        <a:pt x="537" y="663"/>
                      </a:cubicBezTo>
                      <a:lnTo>
                        <a:pt x="388" y="93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5" name="Freeform 5644">
                  <a:extLst>
                    <a:ext uri="{FF2B5EF4-FFF2-40B4-BE49-F238E27FC236}">
                      <a16:creationId xmlns:a16="http://schemas.microsoft.com/office/drawing/2014/main" id="{B2907259-B125-5433-010C-FAF0CDCD5A25}"/>
                    </a:ext>
                  </a:extLst>
                </p:cNvPr>
                <p:cNvSpPr/>
                <p:nvPr/>
              </p:nvSpPr>
              <p:spPr>
                <a:xfrm rot="-780000">
                  <a:off x="1887786" y="3894300"/>
                  <a:ext cx="1035" cy="1709"/>
                </a:xfrm>
                <a:custGeom>
                  <a:avLst/>
                  <a:gdLst>
                    <a:gd name="connsiteX0" fmla="*/ 389 w 1035"/>
                    <a:gd name="connsiteY0" fmla="*/ 2347 h 1709"/>
                    <a:gd name="connsiteX1" fmla="*/ 960 w 1035"/>
                    <a:gd name="connsiteY1" fmla="*/ 2370 h 1709"/>
                    <a:gd name="connsiteX2" fmla="*/ 1425 w 1035"/>
                    <a:gd name="connsiteY2" fmla="*/ 660 h 1709"/>
                    <a:gd name="connsiteX3" fmla="*/ 1253 w 1035"/>
                    <a:gd name="connsiteY3" fmla="*/ 809 h 1709"/>
                    <a:gd name="connsiteX4" fmla="*/ 389 w 1035"/>
                    <a:gd name="connsiteY4" fmla="*/ 2347 h 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 h="1709">
                      <a:moveTo>
                        <a:pt x="389" y="2347"/>
                      </a:moveTo>
                      <a:cubicBezTo>
                        <a:pt x="663" y="2347"/>
                        <a:pt x="853" y="2370"/>
                        <a:pt x="960" y="2370"/>
                      </a:cubicBezTo>
                      <a:cubicBezTo>
                        <a:pt x="1132" y="1799"/>
                        <a:pt x="1281" y="1227"/>
                        <a:pt x="1425" y="660"/>
                      </a:cubicBezTo>
                      <a:lnTo>
                        <a:pt x="1253" y="809"/>
                      </a:lnTo>
                      <a:cubicBezTo>
                        <a:pt x="893" y="1278"/>
                        <a:pt x="602" y="1796"/>
                        <a:pt x="389" y="23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6" name="Freeform 5645">
                  <a:extLst>
                    <a:ext uri="{FF2B5EF4-FFF2-40B4-BE49-F238E27FC236}">
                      <a16:creationId xmlns:a16="http://schemas.microsoft.com/office/drawing/2014/main" id="{56B675B2-D3D0-0D92-6980-9FB144C25B8B}"/>
                    </a:ext>
                  </a:extLst>
                </p:cNvPr>
                <p:cNvSpPr/>
                <p:nvPr/>
              </p:nvSpPr>
              <p:spPr>
                <a:xfrm rot="-780000">
                  <a:off x="1881142" y="3907904"/>
                  <a:ext cx="2841" cy="2755"/>
                </a:xfrm>
                <a:custGeom>
                  <a:avLst/>
                  <a:gdLst>
                    <a:gd name="connsiteX0" fmla="*/ 1831 w 2841"/>
                    <a:gd name="connsiteY0" fmla="*/ 663 h 2755"/>
                    <a:gd name="connsiteX1" fmla="*/ 902 w 2841"/>
                    <a:gd name="connsiteY1" fmla="*/ 1629 h 2755"/>
                    <a:gd name="connsiteX2" fmla="*/ 1148 w 2841"/>
                    <a:gd name="connsiteY2" fmla="*/ 3023 h 2755"/>
                    <a:gd name="connsiteX3" fmla="*/ 2486 w 2841"/>
                    <a:gd name="connsiteY3" fmla="*/ 3344 h 2755"/>
                    <a:gd name="connsiteX4" fmla="*/ 3229 w 2841"/>
                    <a:gd name="connsiteY4" fmla="*/ 3418 h 2755"/>
                    <a:gd name="connsiteX5" fmla="*/ 2188 w 2841"/>
                    <a:gd name="connsiteY5" fmla="*/ 1560 h 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1" h="2755">
                      <a:moveTo>
                        <a:pt x="1831" y="663"/>
                      </a:moveTo>
                      <a:cubicBezTo>
                        <a:pt x="1534" y="984"/>
                        <a:pt x="1213" y="1332"/>
                        <a:pt x="902" y="1629"/>
                      </a:cubicBezTo>
                      <a:cubicBezTo>
                        <a:pt x="135" y="2322"/>
                        <a:pt x="233" y="2796"/>
                        <a:pt x="1148" y="3023"/>
                      </a:cubicBezTo>
                      <a:cubicBezTo>
                        <a:pt x="1613" y="3121"/>
                        <a:pt x="2040" y="3246"/>
                        <a:pt x="2486" y="3344"/>
                      </a:cubicBezTo>
                      <a:lnTo>
                        <a:pt x="3229" y="3418"/>
                      </a:lnTo>
                      <a:cubicBezTo>
                        <a:pt x="2785" y="2858"/>
                        <a:pt x="2434" y="2231"/>
                        <a:pt x="2188" y="15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7" name="Freeform 5646">
                  <a:extLst>
                    <a:ext uri="{FF2B5EF4-FFF2-40B4-BE49-F238E27FC236}">
                      <a16:creationId xmlns:a16="http://schemas.microsoft.com/office/drawing/2014/main" id="{A839092F-3F18-C17B-0AA3-1F1C85BF980C}"/>
                    </a:ext>
                  </a:extLst>
                </p:cNvPr>
                <p:cNvSpPr/>
                <p:nvPr/>
              </p:nvSpPr>
              <p:spPr>
                <a:xfrm rot="-780000">
                  <a:off x="1882383" y="3906006"/>
                  <a:ext cx="2940" cy="4379"/>
                </a:xfrm>
                <a:custGeom>
                  <a:avLst/>
                  <a:gdLst>
                    <a:gd name="connsiteX0" fmla="*/ 3328 w 2940"/>
                    <a:gd name="connsiteY0" fmla="*/ 4226 h 4379"/>
                    <a:gd name="connsiteX1" fmla="*/ 1531 w 2940"/>
                    <a:gd name="connsiteY1" fmla="*/ 663 h 4379"/>
                    <a:gd name="connsiteX2" fmla="*/ 1257 w 2940"/>
                    <a:gd name="connsiteY2" fmla="*/ 1085 h 4379"/>
                    <a:gd name="connsiteX3" fmla="*/ 388 w 2940"/>
                    <a:gd name="connsiteY3" fmla="*/ 2252 h 4379"/>
                    <a:gd name="connsiteX4" fmla="*/ 736 w 2940"/>
                    <a:gd name="connsiteY4" fmla="*/ 3181 h 4379"/>
                    <a:gd name="connsiteX5" fmla="*/ 1777 w 2940"/>
                    <a:gd name="connsiteY5" fmla="*/ 5039 h 4379"/>
                    <a:gd name="connsiteX6" fmla="*/ 3328 w 2940"/>
                    <a:gd name="connsiteY6" fmla="*/ 4226 h 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0" h="4379">
                      <a:moveTo>
                        <a:pt x="3328" y="4226"/>
                      </a:moveTo>
                      <a:lnTo>
                        <a:pt x="1531" y="663"/>
                      </a:lnTo>
                      <a:lnTo>
                        <a:pt x="1257" y="1085"/>
                      </a:lnTo>
                      <a:cubicBezTo>
                        <a:pt x="997" y="1496"/>
                        <a:pt x="707" y="1886"/>
                        <a:pt x="388" y="2252"/>
                      </a:cubicBezTo>
                      <a:lnTo>
                        <a:pt x="736" y="3181"/>
                      </a:lnTo>
                      <a:cubicBezTo>
                        <a:pt x="982" y="3852"/>
                        <a:pt x="1333" y="4479"/>
                        <a:pt x="1777" y="5039"/>
                      </a:cubicBezTo>
                      <a:cubicBezTo>
                        <a:pt x="2511" y="5067"/>
                        <a:pt x="2785" y="4867"/>
                        <a:pt x="3328" y="42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8" name="Freeform 5647">
                  <a:extLst>
                    <a:ext uri="{FF2B5EF4-FFF2-40B4-BE49-F238E27FC236}">
                      <a16:creationId xmlns:a16="http://schemas.microsoft.com/office/drawing/2014/main" id="{E34B702B-EB73-FB5A-67C5-FAF92EAE0EFB}"/>
                    </a:ext>
                  </a:extLst>
                </p:cNvPr>
                <p:cNvSpPr/>
                <p:nvPr/>
              </p:nvSpPr>
              <p:spPr>
                <a:xfrm rot="-780000">
                  <a:off x="1958696" y="4015190"/>
                  <a:ext cx="1393" cy="274"/>
                </a:xfrm>
                <a:custGeom>
                  <a:avLst/>
                  <a:gdLst>
                    <a:gd name="connsiteX0" fmla="*/ 1796 w 1393"/>
                    <a:gd name="connsiteY0" fmla="*/ 681 h 274"/>
                    <a:gd name="connsiteX1" fmla="*/ 402 w 1393"/>
                    <a:gd name="connsiteY1" fmla="*/ 927 h 274"/>
                    <a:gd name="connsiteX2" fmla="*/ 1796 w 1393"/>
                    <a:gd name="connsiteY2" fmla="*/ 681 h 274"/>
                  </a:gdLst>
                  <a:ahLst/>
                  <a:cxnLst>
                    <a:cxn ang="0">
                      <a:pos x="connsiteX0" y="connsiteY0"/>
                    </a:cxn>
                    <a:cxn ang="0">
                      <a:pos x="connsiteX1" y="connsiteY1"/>
                    </a:cxn>
                    <a:cxn ang="0">
                      <a:pos x="connsiteX2" y="connsiteY2"/>
                    </a:cxn>
                  </a:cxnLst>
                  <a:rect l="l" t="t" r="r" b="b"/>
                  <a:pathLst>
                    <a:path w="1393" h="274">
                      <a:moveTo>
                        <a:pt x="1796" y="681"/>
                      </a:moveTo>
                      <a:lnTo>
                        <a:pt x="402" y="927"/>
                      </a:lnTo>
                      <a:cubicBezTo>
                        <a:pt x="881" y="1005"/>
                        <a:pt x="1373" y="919"/>
                        <a:pt x="1796" y="6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49" name="Freeform 5648">
                  <a:extLst>
                    <a:ext uri="{FF2B5EF4-FFF2-40B4-BE49-F238E27FC236}">
                      <a16:creationId xmlns:a16="http://schemas.microsoft.com/office/drawing/2014/main" id="{D270BD07-79C6-DF3C-ABEA-F581C4AF096F}"/>
                    </a:ext>
                  </a:extLst>
                </p:cNvPr>
                <p:cNvSpPr/>
                <p:nvPr/>
              </p:nvSpPr>
              <p:spPr>
                <a:xfrm rot="-780000">
                  <a:off x="1942483" y="4028362"/>
                  <a:ext cx="2382" cy="2859"/>
                </a:xfrm>
                <a:custGeom>
                  <a:avLst/>
                  <a:gdLst>
                    <a:gd name="connsiteX0" fmla="*/ 2783 w 2382"/>
                    <a:gd name="connsiteY0" fmla="*/ 3518 h 2859"/>
                    <a:gd name="connsiteX1" fmla="*/ 1566 w 2382"/>
                    <a:gd name="connsiteY1" fmla="*/ 2124 h 2859"/>
                    <a:gd name="connsiteX2" fmla="*/ 400 w 2382"/>
                    <a:gd name="connsiteY2" fmla="*/ 684 h 2859"/>
                    <a:gd name="connsiteX3" fmla="*/ 897 w 2382"/>
                    <a:gd name="connsiteY3" fmla="*/ 2891 h 2859"/>
                    <a:gd name="connsiteX4" fmla="*/ 2783 w 2382"/>
                    <a:gd name="connsiteY4" fmla="*/ 3518 h 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 h="2859">
                      <a:moveTo>
                        <a:pt x="2783" y="3518"/>
                      </a:moveTo>
                      <a:cubicBezTo>
                        <a:pt x="2501" y="2958"/>
                        <a:pt x="2082" y="2478"/>
                        <a:pt x="1566" y="2124"/>
                      </a:cubicBezTo>
                      <a:cubicBezTo>
                        <a:pt x="1124" y="1689"/>
                        <a:pt x="733" y="1206"/>
                        <a:pt x="400" y="684"/>
                      </a:cubicBezTo>
                      <a:cubicBezTo>
                        <a:pt x="548" y="1427"/>
                        <a:pt x="697" y="2170"/>
                        <a:pt x="897" y="2891"/>
                      </a:cubicBezTo>
                      <a:cubicBezTo>
                        <a:pt x="1022" y="3420"/>
                        <a:pt x="1770" y="3620"/>
                        <a:pt x="2783" y="351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0" name="Freeform 5649">
                  <a:extLst>
                    <a:ext uri="{FF2B5EF4-FFF2-40B4-BE49-F238E27FC236}">
                      <a16:creationId xmlns:a16="http://schemas.microsoft.com/office/drawing/2014/main" id="{DC796D13-49CE-DA92-9EB1-3E4DAB1D6CB9}"/>
                    </a:ext>
                  </a:extLst>
                </p:cNvPr>
                <p:cNvSpPr/>
                <p:nvPr/>
              </p:nvSpPr>
              <p:spPr>
                <a:xfrm rot="-780000">
                  <a:off x="1951372" y="4018090"/>
                  <a:ext cx="5332" cy="2397"/>
                </a:xfrm>
                <a:custGeom>
                  <a:avLst/>
                  <a:gdLst>
                    <a:gd name="connsiteX0" fmla="*/ 1019 w 5332"/>
                    <a:gd name="connsiteY0" fmla="*/ 1593 h 2397"/>
                    <a:gd name="connsiteX1" fmla="*/ 647 w 5332"/>
                    <a:gd name="connsiteY1" fmla="*/ 2485 h 2397"/>
                    <a:gd name="connsiteX2" fmla="*/ 401 w 5332"/>
                    <a:gd name="connsiteY2" fmla="*/ 2833 h 2397"/>
                    <a:gd name="connsiteX3" fmla="*/ 1270 w 5332"/>
                    <a:gd name="connsiteY3" fmla="*/ 3079 h 2397"/>
                    <a:gd name="connsiteX4" fmla="*/ 5733 w 5332"/>
                    <a:gd name="connsiteY4" fmla="*/ 1119 h 2397"/>
                    <a:gd name="connsiteX5" fmla="*/ 3899 w 5332"/>
                    <a:gd name="connsiteY5" fmla="*/ 770 h 2397"/>
                    <a:gd name="connsiteX6" fmla="*/ 1019 w 5332"/>
                    <a:gd name="connsiteY6" fmla="*/ 1593 h 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2" h="2397">
                      <a:moveTo>
                        <a:pt x="1019" y="1593"/>
                      </a:moveTo>
                      <a:cubicBezTo>
                        <a:pt x="894" y="1890"/>
                        <a:pt x="796" y="2187"/>
                        <a:pt x="647" y="2485"/>
                      </a:cubicBezTo>
                      <a:cubicBezTo>
                        <a:pt x="595" y="2619"/>
                        <a:pt x="510" y="2739"/>
                        <a:pt x="401" y="2833"/>
                      </a:cubicBezTo>
                      <a:cubicBezTo>
                        <a:pt x="675" y="2964"/>
                        <a:pt x="968" y="3047"/>
                        <a:pt x="1270" y="3079"/>
                      </a:cubicBezTo>
                      <a:cubicBezTo>
                        <a:pt x="2951" y="3010"/>
                        <a:pt x="4545" y="2310"/>
                        <a:pt x="5733" y="1119"/>
                      </a:cubicBezTo>
                      <a:cubicBezTo>
                        <a:pt x="5116" y="1034"/>
                        <a:pt x="4504" y="918"/>
                        <a:pt x="3899" y="770"/>
                      </a:cubicBezTo>
                      <a:cubicBezTo>
                        <a:pt x="2333" y="529"/>
                        <a:pt x="1367" y="775"/>
                        <a:pt x="1019" y="15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1" name="Freeform 5650">
                  <a:extLst>
                    <a:ext uri="{FF2B5EF4-FFF2-40B4-BE49-F238E27FC236}">
                      <a16:creationId xmlns:a16="http://schemas.microsoft.com/office/drawing/2014/main" id="{E1984882-ACDB-0072-44F7-B255D4243D9A}"/>
                    </a:ext>
                  </a:extLst>
                </p:cNvPr>
                <p:cNvSpPr/>
                <p:nvPr/>
              </p:nvSpPr>
              <p:spPr>
                <a:xfrm rot="-780000">
                  <a:off x="1950061" y="4017090"/>
                  <a:ext cx="7213" cy="3229"/>
                </a:xfrm>
                <a:custGeom>
                  <a:avLst/>
                  <a:gdLst>
                    <a:gd name="connsiteX0" fmla="*/ 2189 w 7213"/>
                    <a:gd name="connsiteY0" fmla="*/ 2661 h 3229"/>
                    <a:gd name="connsiteX1" fmla="*/ 5064 w 7213"/>
                    <a:gd name="connsiteY1" fmla="*/ 1843 h 3229"/>
                    <a:gd name="connsiteX2" fmla="*/ 6899 w 7213"/>
                    <a:gd name="connsiteY2" fmla="*/ 2192 h 3229"/>
                    <a:gd name="connsiteX3" fmla="*/ 7220 w 7213"/>
                    <a:gd name="connsiteY3" fmla="*/ 1945 h 3229"/>
                    <a:gd name="connsiteX4" fmla="*/ 7614 w 7213"/>
                    <a:gd name="connsiteY4" fmla="*/ 682 h 3229"/>
                    <a:gd name="connsiteX5" fmla="*/ 3671 w 7213"/>
                    <a:gd name="connsiteY5" fmla="*/ 807 h 3229"/>
                    <a:gd name="connsiteX6" fmla="*/ 1962 w 7213"/>
                    <a:gd name="connsiteY6" fmla="*/ 1527 h 3229"/>
                    <a:gd name="connsiteX7" fmla="*/ 401 w 7213"/>
                    <a:gd name="connsiteY7" fmla="*/ 3339 h 3229"/>
                    <a:gd name="connsiteX8" fmla="*/ 1567 w 7213"/>
                    <a:gd name="connsiteY8" fmla="*/ 3911 h 3229"/>
                    <a:gd name="connsiteX9" fmla="*/ 1813 w 7213"/>
                    <a:gd name="connsiteY9" fmla="*/ 3562 h 3229"/>
                    <a:gd name="connsiteX10" fmla="*/ 2189 w 7213"/>
                    <a:gd name="connsiteY10" fmla="*/ 2661 h 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13" h="3229">
                      <a:moveTo>
                        <a:pt x="2189" y="2661"/>
                      </a:moveTo>
                      <a:cubicBezTo>
                        <a:pt x="2538" y="1843"/>
                        <a:pt x="3504" y="1597"/>
                        <a:pt x="5064" y="1843"/>
                      </a:cubicBezTo>
                      <a:cubicBezTo>
                        <a:pt x="5670" y="1990"/>
                        <a:pt x="6282" y="2107"/>
                        <a:pt x="6899" y="2192"/>
                      </a:cubicBezTo>
                      <a:lnTo>
                        <a:pt x="7220" y="1945"/>
                      </a:lnTo>
                      <a:cubicBezTo>
                        <a:pt x="7325" y="1516"/>
                        <a:pt x="7457" y="1094"/>
                        <a:pt x="7614" y="682"/>
                      </a:cubicBezTo>
                      <a:cubicBezTo>
                        <a:pt x="6305" y="822"/>
                        <a:pt x="4987" y="864"/>
                        <a:pt x="3671" y="807"/>
                      </a:cubicBezTo>
                      <a:cubicBezTo>
                        <a:pt x="2742" y="756"/>
                        <a:pt x="2277" y="956"/>
                        <a:pt x="1962" y="1527"/>
                      </a:cubicBezTo>
                      <a:cubicBezTo>
                        <a:pt x="1513" y="2190"/>
                        <a:pt x="990" y="2798"/>
                        <a:pt x="401" y="3339"/>
                      </a:cubicBezTo>
                      <a:cubicBezTo>
                        <a:pt x="796" y="3511"/>
                        <a:pt x="1167" y="3734"/>
                        <a:pt x="1567" y="3911"/>
                      </a:cubicBezTo>
                      <a:cubicBezTo>
                        <a:pt x="1676" y="3816"/>
                        <a:pt x="1760" y="3696"/>
                        <a:pt x="1813" y="3562"/>
                      </a:cubicBezTo>
                      <a:cubicBezTo>
                        <a:pt x="1966" y="3256"/>
                        <a:pt x="2068" y="2958"/>
                        <a:pt x="2189" y="266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2" name="Freeform 5651">
                  <a:extLst>
                    <a:ext uri="{FF2B5EF4-FFF2-40B4-BE49-F238E27FC236}">
                      <a16:creationId xmlns:a16="http://schemas.microsoft.com/office/drawing/2014/main" id="{D9EAF643-DD43-4F33-9354-90472B9370AA}"/>
                    </a:ext>
                  </a:extLst>
                </p:cNvPr>
                <p:cNvSpPr/>
                <p:nvPr/>
              </p:nvSpPr>
              <p:spPr>
                <a:xfrm rot="-780000">
                  <a:off x="1954633" y="4017809"/>
                  <a:ext cx="1834" cy="348"/>
                </a:xfrm>
                <a:custGeom>
                  <a:avLst/>
                  <a:gdLst>
                    <a:gd name="connsiteX0" fmla="*/ 402 w 1834"/>
                    <a:gd name="connsiteY0" fmla="*/ 682 h 348"/>
                    <a:gd name="connsiteX1" fmla="*/ 2236 w 1834"/>
                    <a:gd name="connsiteY1" fmla="*/ 1030 h 348"/>
                    <a:gd name="connsiteX2" fmla="*/ 2236 w 1834"/>
                    <a:gd name="connsiteY2" fmla="*/ 1030 h 348"/>
                    <a:gd name="connsiteX3" fmla="*/ 402 w 1834"/>
                    <a:gd name="connsiteY3" fmla="*/ 682 h 348"/>
                  </a:gdLst>
                  <a:ahLst/>
                  <a:cxnLst>
                    <a:cxn ang="0">
                      <a:pos x="connsiteX0" y="connsiteY0"/>
                    </a:cxn>
                    <a:cxn ang="0">
                      <a:pos x="connsiteX1" y="connsiteY1"/>
                    </a:cxn>
                    <a:cxn ang="0">
                      <a:pos x="connsiteX2" y="connsiteY2"/>
                    </a:cxn>
                    <a:cxn ang="0">
                      <a:pos x="connsiteX3" y="connsiteY3"/>
                    </a:cxn>
                  </a:cxnLst>
                  <a:rect l="l" t="t" r="r" b="b"/>
                  <a:pathLst>
                    <a:path w="1834" h="348">
                      <a:moveTo>
                        <a:pt x="402" y="682"/>
                      </a:moveTo>
                      <a:cubicBezTo>
                        <a:pt x="1007" y="829"/>
                        <a:pt x="1619" y="946"/>
                        <a:pt x="2236" y="1030"/>
                      </a:cubicBezTo>
                      <a:lnTo>
                        <a:pt x="2236" y="1030"/>
                      </a:lnTo>
                      <a:cubicBezTo>
                        <a:pt x="1619" y="946"/>
                        <a:pt x="1007" y="829"/>
                        <a:pt x="402" y="6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3" name="Freeform 5652">
                  <a:extLst>
                    <a:ext uri="{FF2B5EF4-FFF2-40B4-BE49-F238E27FC236}">
                      <a16:creationId xmlns:a16="http://schemas.microsoft.com/office/drawing/2014/main" id="{85898C6B-08C9-5590-6B6F-E8BDE216E896}"/>
                    </a:ext>
                  </a:extLst>
                </p:cNvPr>
                <p:cNvSpPr/>
                <p:nvPr/>
              </p:nvSpPr>
              <p:spPr>
                <a:xfrm rot="-780000">
                  <a:off x="1947203" y="4002783"/>
                  <a:ext cx="2717" cy="817"/>
                </a:xfrm>
                <a:custGeom>
                  <a:avLst/>
                  <a:gdLst>
                    <a:gd name="connsiteX0" fmla="*/ 3118 w 2717"/>
                    <a:gd name="connsiteY0" fmla="*/ 925 h 817"/>
                    <a:gd name="connsiteX1" fmla="*/ 2723 w 2717"/>
                    <a:gd name="connsiteY1" fmla="*/ 679 h 817"/>
                    <a:gd name="connsiteX2" fmla="*/ 400 w 2717"/>
                    <a:gd name="connsiteY2" fmla="*/ 1497 h 817"/>
                    <a:gd name="connsiteX3" fmla="*/ 1938 w 2717"/>
                    <a:gd name="connsiteY3" fmla="*/ 1371 h 817"/>
                    <a:gd name="connsiteX4" fmla="*/ 3118 w 2717"/>
                    <a:gd name="connsiteY4" fmla="*/ 925 h 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 h="817">
                      <a:moveTo>
                        <a:pt x="3118" y="925"/>
                      </a:moveTo>
                      <a:lnTo>
                        <a:pt x="2723" y="679"/>
                      </a:lnTo>
                      <a:cubicBezTo>
                        <a:pt x="1886" y="725"/>
                        <a:pt x="1081" y="1008"/>
                        <a:pt x="400" y="1497"/>
                      </a:cubicBezTo>
                      <a:cubicBezTo>
                        <a:pt x="921" y="1446"/>
                        <a:pt x="1441" y="1399"/>
                        <a:pt x="1938" y="1371"/>
                      </a:cubicBezTo>
                      <a:cubicBezTo>
                        <a:pt x="2672" y="1325"/>
                        <a:pt x="3020" y="1190"/>
                        <a:pt x="3118" y="9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4" name="Freeform 5653">
                  <a:extLst>
                    <a:ext uri="{FF2B5EF4-FFF2-40B4-BE49-F238E27FC236}">
                      <a16:creationId xmlns:a16="http://schemas.microsoft.com/office/drawing/2014/main" id="{131C1E92-233D-4838-8185-D31DD453695F}"/>
                    </a:ext>
                  </a:extLst>
                </p:cNvPr>
                <p:cNvSpPr/>
                <p:nvPr/>
              </p:nvSpPr>
              <p:spPr>
                <a:xfrm rot="-780000">
                  <a:off x="1949426" y="4002527"/>
                  <a:ext cx="418" cy="246"/>
                </a:xfrm>
                <a:custGeom>
                  <a:avLst/>
                  <a:gdLst>
                    <a:gd name="connsiteX0" fmla="*/ 401 w 418"/>
                    <a:gd name="connsiteY0" fmla="*/ 679 h 246"/>
                    <a:gd name="connsiteX1" fmla="*/ 796 w 418"/>
                    <a:gd name="connsiteY1" fmla="*/ 925 h 246"/>
                    <a:gd name="connsiteX2" fmla="*/ 819 w 418"/>
                    <a:gd name="connsiteY2" fmla="*/ 679 h 246"/>
                  </a:gdLst>
                  <a:ahLst/>
                  <a:cxnLst>
                    <a:cxn ang="0">
                      <a:pos x="connsiteX0" y="connsiteY0"/>
                    </a:cxn>
                    <a:cxn ang="0">
                      <a:pos x="connsiteX1" y="connsiteY1"/>
                    </a:cxn>
                    <a:cxn ang="0">
                      <a:pos x="connsiteX2" y="connsiteY2"/>
                    </a:cxn>
                  </a:cxnLst>
                  <a:rect l="l" t="t" r="r" b="b"/>
                  <a:pathLst>
                    <a:path w="418" h="246">
                      <a:moveTo>
                        <a:pt x="401" y="679"/>
                      </a:moveTo>
                      <a:lnTo>
                        <a:pt x="796" y="925"/>
                      </a:lnTo>
                      <a:lnTo>
                        <a:pt x="819" y="67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5" name="Freeform 5654">
                  <a:extLst>
                    <a:ext uri="{FF2B5EF4-FFF2-40B4-BE49-F238E27FC236}">
                      <a16:creationId xmlns:a16="http://schemas.microsoft.com/office/drawing/2014/main" id="{D766BF51-F0CB-82BB-EE90-FE0142E5A383}"/>
                    </a:ext>
                  </a:extLst>
                </p:cNvPr>
                <p:cNvSpPr/>
                <p:nvPr/>
              </p:nvSpPr>
              <p:spPr>
                <a:xfrm rot="-780000">
                  <a:off x="1912206" y="3999525"/>
                  <a:ext cx="4018" cy="2745"/>
                </a:xfrm>
                <a:custGeom>
                  <a:avLst/>
                  <a:gdLst>
                    <a:gd name="connsiteX0" fmla="*/ 2280 w 4018"/>
                    <a:gd name="connsiteY0" fmla="*/ 3374 h 2745"/>
                    <a:gd name="connsiteX1" fmla="*/ 2503 w 4018"/>
                    <a:gd name="connsiteY1" fmla="*/ 3425 h 2745"/>
                    <a:gd name="connsiteX2" fmla="*/ 3148 w 4018"/>
                    <a:gd name="connsiteY2" fmla="*/ 3202 h 2745"/>
                    <a:gd name="connsiteX3" fmla="*/ 4412 w 4018"/>
                    <a:gd name="connsiteY3" fmla="*/ 2737 h 2745"/>
                    <a:gd name="connsiteX4" fmla="*/ 4263 w 4018"/>
                    <a:gd name="connsiteY4" fmla="*/ 2142 h 2745"/>
                    <a:gd name="connsiteX5" fmla="*/ 2377 w 4018"/>
                    <a:gd name="connsiteY5" fmla="*/ 679 h 2745"/>
                    <a:gd name="connsiteX6" fmla="*/ 492 w 4018"/>
                    <a:gd name="connsiteY6" fmla="*/ 2389 h 2745"/>
                    <a:gd name="connsiteX7" fmla="*/ 394 w 4018"/>
                    <a:gd name="connsiteY7" fmla="*/ 2560 h 2745"/>
                    <a:gd name="connsiteX8" fmla="*/ 2280 w 4018"/>
                    <a:gd name="connsiteY8" fmla="*/ 3374 h 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8" h="2745">
                      <a:moveTo>
                        <a:pt x="2280" y="3374"/>
                      </a:moveTo>
                      <a:lnTo>
                        <a:pt x="2503" y="3425"/>
                      </a:lnTo>
                      <a:cubicBezTo>
                        <a:pt x="2723" y="3366"/>
                        <a:pt x="2939" y="3291"/>
                        <a:pt x="3148" y="3202"/>
                      </a:cubicBezTo>
                      <a:cubicBezTo>
                        <a:pt x="3560" y="3022"/>
                        <a:pt x="3982" y="2868"/>
                        <a:pt x="4412" y="2737"/>
                      </a:cubicBezTo>
                      <a:cubicBezTo>
                        <a:pt x="4422" y="2528"/>
                        <a:pt x="4370" y="2322"/>
                        <a:pt x="4263" y="2142"/>
                      </a:cubicBezTo>
                      <a:cubicBezTo>
                        <a:pt x="3755" y="1517"/>
                        <a:pt x="3109" y="1017"/>
                        <a:pt x="2377" y="679"/>
                      </a:cubicBezTo>
                      <a:cubicBezTo>
                        <a:pt x="1721" y="1217"/>
                        <a:pt x="1091" y="1787"/>
                        <a:pt x="492" y="2389"/>
                      </a:cubicBezTo>
                      <a:lnTo>
                        <a:pt x="394" y="2560"/>
                      </a:lnTo>
                      <a:cubicBezTo>
                        <a:pt x="992" y="2898"/>
                        <a:pt x="1624" y="3171"/>
                        <a:pt x="2280" y="33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6" name="Freeform 5655">
                  <a:extLst>
                    <a:ext uri="{FF2B5EF4-FFF2-40B4-BE49-F238E27FC236}">
                      <a16:creationId xmlns:a16="http://schemas.microsoft.com/office/drawing/2014/main" id="{5175A227-DD7A-98E4-D575-1526960BE16A}"/>
                    </a:ext>
                  </a:extLst>
                </p:cNvPr>
                <p:cNvSpPr/>
                <p:nvPr/>
              </p:nvSpPr>
              <p:spPr>
                <a:xfrm rot="-780000">
                  <a:off x="1919663" y="3989210"/>
                  <a:ext cx="2646" cy="1561"/>
                </a:xfrm>
                <a:custGeom>
                  <a:avLst/>
                  <a:gdLst>
                    <a:gd name="connsiteX0" fmla="*/ 3029 w 2646"/>
                    <a:gd name="connsiteY0" fmla="*/ 677 h 1561"/>
                    <a:gd name="connsiteX1" fmla="*/ 1636 w 2646"/>
                    <a:gd name="connsiteY1" fmla="*/ 1397 h 1561"/>
                    <a:gd name="connsiteX2" fmla="*/ 395 w 2646"/>
                    <a:gd name="connsiteY2" fmla="*/ 2238 h 1561"/>
                    <a:gd name="connsiteX3" fmla="*/ 1064 w 2646"/>
                    <a:gd name="connsiteY3" fmla="*/ 2215 h 1561"/>
                    <a:gd name="connsiteX4" fmla="*/ 3029 w 2646"/>
                    <a:gd name="connsiteY4" fmla="*/ 677 h 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 h="1561">
                      <a:moveTo>
                        <a:pt x="3029" y="677"/>
                      </a:moveTo>
                      <a:cubicBezTo>
                        <a:pt x="2623" y="1017"/>
                        <a:pt x="2147" y="1263"/>
                        <a:pt x="1636" y="1397"/>
                      </a:cubicBezTo>
                      <a:cubicBezTo>
                        <a:pt x="841" y="1620"/>
                        <a:pt x="446" y="1917"/>
                        <a:pt x="395" y="2238"/>
                      </a:cubicBezTo>
                      <a:lnTo>
                        <a:pt x="1064" y="2215"/>
                      </a:lnTo>
                      <a:cubicBezTo>
                        <a:pt x="2434" y="2117"/>
                        <a:pt x="3150" y="1495"/>
                        <a:pt x="3029" y="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7" name="Freeform 5656">
                  <a:extLst>
                    <a:ext uri="{FF2B5EF4-FFF2-40B4-BE49-F238E27FC236}">
                      <a16:creationId xmlns:a16="http://schemas.microsoft.com/office/drawing/2014/main" id="{6CDCDBAD-21FC-CB34-0499-B915EF31B763}"/>
                    </a:ext>
                  </a:extLst>
                </p:cNvPr>
                <p:cNvSpPr/>
                <p:nvPr/>
              </p:nvSpPr>
              <p:spPr>
                <a:xfrm rot="-780000">
                  <a:off x="1922798" y="3998283"/>
                  <a:ext cx="4658" cy="1680"/>
                </a:xfrm>
                <a:custGeom>
                  <a:avLst/>
                  <a:gdLst>
                    <a:gd name="connsiteX0" fmla="*/ 4037 w 4658"/>
                    <a:gd name="connsiteY0" fmla="*/ 678 h 1680"/>
                    <a:gd name="connsiteX1" fmla="*/ 1585 w 4658"/>
                    <a:gd name="connsiteY1" fmla="*/ 1199 h 1680"/>
                    <a:gd name="connsiteX2" fmla="*/ 396 w 4658"/>
                    <a:gd name="connsiteY2" fmla="*/ 1794 h 1680"/>
                    <a:gd name="connsiteX3" fmla="*/ 1957 w 4658"/>
                    <a:gd name="connsiteY3" fmla="*/ 2258 h 1680"/>
                    <a:gd name="connsiteX4" fmla="*/ 4363 w 4658"/>
                    <a:gd name="connsiteY4" fmla="*/ 1538 h 1680"/>
                    <a:gd name="connsiteX5" fmla="*/ 5055 w 4658"/>
                    <a:gd name="connsiteY5" fmla="*/ 920 h 1680"/>
                    <a:gd name="connsiteX6" fmla="*/ 4037 w 4658"/>
                    <a:gd name="connsiteY6" fmla="*/ 678 h 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 h="1680">
                      <a:moveTo>
                        <a:pt x="4037" y="678"/>
                      </a:moveTo>
                      <a:cubicBezTo>
                        <a:pt x="3198" y="724"/>
                        <a:pt x="2371" y="900"/>
                        <a:pt x="1585" y="1199"/>
                      </a:cubicBezTo>
                      <a:cubicBezTo>
                        <a:pt x="1170" y="1357"/>
                        <a:pt x="772" y="1556"/>
                        <a:pt x="396" y="1794"/>
                      </a:cubicBezTo>
                      <a:cubicBezTo>
                        <a:pt x="898" y="2004"/>
                        <a:pt x="1421" y="2159"/>
                        <a:pt x="1957" y="2258"/>
                      </a:cubicBezTo>
                      <a:cubicBezTo>
                        <a:pt x="2830" y="2529"/>
                        <a:pt x="3781" y="2244"/>
                        <a:pt x="4363" y="1538"/>
                      </a:cubicBezTo>
                      <a:cubicBezTo>
                        <a:pt x="4544" y="1282"/>
                        <a:pt x="4781" y="1071"/>
                        <a:pt x="5055" y="920"/>
                      </a:cubicBezTo>
                      <a:cubicBezTo>
                        <a:pt x="4731" y="783"/>
                        <a:pt x="4388" y="702"/>
                        <a:pt x="4037" y="67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8" name="Freeform 5657">
                  <a:extLst>
                    <a:ext uri="{FF2B5EF4-FFF2-40B4-BE49-F238E27FC236}">
                      <a16:creationId xmlns:a16="http://schemas.microsoft.com/office/drawing/2014/main" id="{E720DFB7-6E74-FBC9-32C2-E2BABAF6513D}"/>
                    </a:ext>
                  </a:extLst>
                </p:cNvPr>
                <p:cNvSpPr/>
                <p:nvPr/>
              </p:nvSpPr>
              <p:spPr>
                <a:xfrm rot="-780000">
                  <a:off x="1920774" y="3979974"/>
                  <a:ext cx="2777" cy="1273"/>
                </a:xfrm>
                <a:custGeom>
                  <a:avLst/>
                  <a:gdLst>
                    <a:gd name="connsiteX0" fmla="*/ 3173 w 2777"/>
                    <a:gd name="connsiteY0" fmla="*/ 1470 h 1273"/>
                    <a:gd name="connsiteX1" fmla="*/ 2555 w 2777"/>
                    <a:gd name="connsiteY1" fmla="*/ 675 h 1273"/>
                    <a:gd name="connsiteX2" fmla="*/ 1538 w 2777"/>
                    <a:gd name="connsiteY2" fmla="*/ 847 h 1273"/>
                    <a:gd name="connsiteX3" fmla="*/ 447 w 2777"/>
                    <a:gd name="connsiteY3" fmla="*/ 1776 h 1273"/>
                    <a:gd name="connsiteX4" fmla="*/ 395 w 2777"/>
                    <a:gd name="connsiteY4" fmla="*/ 1948 h 1273"/>
                    <a:gd name="connsiteX5" fmla="*/ 3173 w 2777"/>
                    <a:gd name="connsiteY5" fmla="*/ 1470 h 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 h="1273">
                      <a:moveTo>
                        <a:pt x="3173" y="1470"/>
                      </a:moveTo>
                      <a:cubicBezTo>
                        <a:pt x="2946" y="1222"/>
                        <a:pt x="2739" y="956"/>
                        <a:pt x="2555" y="675"/>
                      </a:cubicBezTo>
                      <a:lnTo>
                        <a:pt x="1538" y="847"/>
                      </a:lnTo>
                      <a:cubicBezTo>
                        <a:pt x="1061" y="992"/>
                        <a:pt x="665" y="1329"/>
                        <a:pt x="447" y="1776"/>
                      </a:cubicBezTo>
                      <a:lnTo>
                        <a:pt x="395" y="1948"/>
                      </a:lnTo>
                      <a:cubicBezTo>
                        <a:pt x="1263" y="1547"/>
                        <a:pt x="2221" y="1382"/>
                        <a:pt x="3173" y="147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59" name="Freeform 5658">
                  <a:extLst>
                    <a:ext uri="{FF2B5EF4-FFF2-40B4-BE49-F238E27FC236}">
                      <a16:creationId xmlns:a16="http://schemas.microsoft.com/office/drawing/2014/main" id="{CCCDCB79-3D05-4022-C10A-A642B0188962}"/>
                    </a:ext>
                  </a:extLst>
                </p:cNvPr>
                <p:cNvSpPr/>
                <p:nvPr/>
              </p:nvSpPr>
              <p:spPr>
                <a:xfrm rot="-780000">
                  <a:off x="1912284" y="4001606"/>
                  <a:ext cx="2274" cy="975"/>
                </a:xfrm>
                <a:custGeom>
                  <a:avLst/>
                  <a:gdLst>
                    <a:gd name="connsiteX0" fmla="*/ 560 w 2274"/>
                    <a:gd name="connsiteY0" fmla="*/ 1525 h 975"/>
                    <a:gd name="connsiteX1" fmla="*/ 2446 w 2274"/>
                    <a:gd name="connsiteY1" fmla="*/ 1599 h 975"/>
                    <a:gd name="connsiteX2" fmla="*/ 2669 w 2274"/>
                    <a:gd name="connsiteY2" fmla="*/ 1548 h 975"/>
                    <a:gd name="connsiteX3" fmla="*/ 2446 w 2274"/>
                    <a:gd name="connsiteY3" fmla="*/ 1497 h 975"/>
                    <a:gd name="connsiteX4" fmla="*/ 560 w 2274"/>
                    <a:gd name="connsiteY4" fmla="*/ 679 h 975"/>
                    <a:gd name="connsiteX5" fmla="*/ 560 w 2274"/>
                    <a:gd name="connsiteY5" fmla="*/ 1525 h 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 h="975">
                      <a:moveTo>
                        <a:pt x="560" y="1525"/>
                      </a:moveTo>
                      <a:cubicBezTo>
                        <a:pt x="1178" y="1668"/>
                        <a:pt x="1818" y="1693"/>
                        <a:pt x="2446" y="1599"/>
                      </a:cubicBezTo>
                      <a:lnTo>
                        <a:pt x="2669" y="1548"/>
                      </a:lnTo>
                      <a:lnTo>
                        <a:pt x="2446" y="1497"/>
                      </a:lnTo>
                      <a:cubicBezTo>
                        <a:pt x="1790" y="1292"/>
                        <a:pt x="1158" y="1018"/>
                        <a:pt x="560" y="679"/>
                      </a:cubicBezTo>
                      <a:cubicBezTo>
                        <a:pt x="365" y="1004"/>
                        <a:pt x="314" y="1404"/>
                        <a:pt x="560" y="15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0" name="Freeform 5659">
                  <a:extLst>
                    <a:ext uri="{FF2B5EF4-FFF2-40B4-BE49-F238E27FC236}">
                      <a16:creationId xmlns:a16="http://schemas.microsoft.com/office/drawing/2014/main" id="{1A63FC43-8A15-567B-1C68-B68A481034E4}"/>
                    </a:ext>
                  </a:extLst>
                </p:cNvPr>
                <p:cNvSpPr/>
                <p:nvPr/>
              </p:nvSpPr>
              <p:spPr>
                <a:xfrm rot="-780000">
                  <a:off x="1928254" y="3998988"/>
                  <a:ext cx="554" cy="840"/>
                </a:xfrm>
                <a:custGeom>
                  <a:avLst/>
                  <a:gdLst>
                    <a:gd name="connsiteX0" fmla="*/ 940 w 554"/>
                    <a:gd name="connsiteY0" fmla="*/ 679 h 840"/>
                    <a:gd name="connsiteX1" fmla="*/ 397 w 554"/>
                    <a:gd name="connsiteY1" fmla="*/ 1520 h 840"/>
                    <a:gd name="connsiteX2" fmla="*/ 861 w 554"/>
                    <a:gd name="connsiteY2" fmla="*/ 1171 h 840"/>
                    <a:gd name="connsiteX3" fmla="*/ 940 w 554"/>
                    <a:gd name="connsiteY3" fmla="*/ 679 h 840"/>
                  </a:gdLst>
                  <a:ahLst/>
                  <a:cxnLst>
                    <a:cxn ang="0">
                      <a:pos x="connsiteX0" y="connsiteY0"/>
                    </a:cxn>
                    <a:cxn ang="0">
                      <a:pos x="connsiteX1" y="connsiteY1"/>
                    </a:cxn>
                    <a:cxn ang="0">
                      <a:pos x="connsiteX2" y="connsiteY2"/>
                    </a:cxn>
                    <a:cxn ang="0">
                      <a:pos x="connsiteX3" y="connsiteY3"/>
                    </a:cxn>
                  </a:cxnLst>
                  <a:rect l="l" t="t" r="r" b="b"/>
                  <a:pathLst>
                    <a:path w="554" h="840">
                      <a:moveTo>
                        <a:pt x="940" y="679"/>
                      </a:moveTo>
                      <a:cubicBezTo>
                        <a:pt x="681" y="900"/>
                        <a:pt x="492" y="1192"/>
                        <a:pt x="397" y="1520"/>
                      </a:cubicBezTo>
                      <a:cubicBezTo>
                        <a:pt x="579" y="1444"/>
                        <a:pt x="738" y="1324"/>
                        <a:pt x="861" y="1171"/>
                      </a:cubicBezTo>
                      <a:cubicBezTo>
                        <a:pt x="941" y="1020"/>
                        <a:pt x="969" y="847"/>
                        <a:pt x="940" y="67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1" name="Freeform 5660">
                  <a:extLst>
                    <a:ext uri="{FF2B5EF4-FFF2-40B4-BE49-F238E27FC236}">
                      <a16:creationId xmlns:a16="http://schemas.microsoft.com/office/drawing/2014/main" id="{56C05F7D-E12A-E0C3-4FAA-5DFFEC4ABB0A}"/>
                    </a:ext>
                  </a:extLst>
                </p:cNvPr>
                <p:cNvSpPr/>
                <p:nvPr/>
              </p:nvSpPr>
              <p:spPr>
                <a:xfrm rot="-780000">
                  <a:off x="1934665" y="3985363"/>
                  <a:ext cx="3766" cy="1406"/>
                </a:xfrm>
                <a:custGeom>
                  <a:avLst/>
                  <a:gdLst>
                    <a:gd name="connsiteX0" fmla="*/ 3176 w 3766"/>
                    <a:gd name="connsiteY0" fmla="*/ 1092 h 1406"/>
                    <a:gd name="connsiteX1" fmla="*/ 695 w 3766"/>
                    <a:gd name="connsiteY1" fmla="*/ 893 h 1406"/>
                    <a:gd name="connsiteX2" fmla="*/ 398 w 3766"/>
                    <a:gd name="connsiteY2" fmla="*/ 967 h 1406"/>
                    <a:gd name="connsiteX3" fmla="*/ 3324 w 3766"/>
                    <a:gd name="connsiteY3" fmla="*/ 1957 h 1406"/>
                    <a:gd name="connsiteX4" fmla="*/ 3919 w 3766"/>
                    <a:gd name="connsiteY4" fmla="*/ 2082 h 1406"/>
                    <a:gd name="connsiteX5" fmla="*/ 4165 w 3766"/>
                    <a:gd name="connsiteY5" fmla="*/ 1957 h 1406"/>
                    <a:gd name="connsiteX6" fmla="*/ 3176 w 3766"/>
                    <a:gd name="connsiteY6" fmla="*/ 1092 h 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 h="1406">
                      <a:moveTo>
                        <a:pt x="3176" y="1092"/>
                      </a:moveTo>
                      <a:cubicBezTo>
                        <a:pt x="2433" y="619"/>
                        <a:pt x="1504" y="545"/>
                        <a:pt x="695" y="893"/>
                      </a:cubicBezTo>
                      <a:lnTo>
                        <a:pt x="398" y="967"/>
                      </a:lnTo>
                      <a:cubicBezTo>
                        <a:pt x="1327" y="1315"/>
                        <a:pt x="2307" y="1659"/>
                        <a:pt x="3324" y="1957"/>
                      </a:cubicBezTo>
                      <a:lnTo>
                        <a:pt x="3919" y="2082"/>
                      </a:lnTo>
                      <a:lnTo>
                        <a:pt x="4165" y="1957"/>
                      </a:lnTo>
                      <a:cubicBezTo>
                        <a:pt x="3910" y="1592"/>
                        <a:pt x="3571" y="1296"/>
                        <a:pt x="3176" y="109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2" name="Freeform 5661">
                  <a:extLst>
                    <a:ext uri="{FF2B5EF4-FFF2-40B4-BE49-F238E27FC236}">
                      <a16:creationId xmlns:a16="http://schemas.microsoft.com/office/drawing/2014/main" id="{D88FF0B2-709C-344D-A808-9C2F7DF49844}"/>
                    </a:ext>
                  </a:extLst>
                </p:cNvPr>
                <p:cNvSpPr/>
                <p:nvPr/>
              </p:nvSpPr>
              <p:spPr>
                <a:xfrm rot="-780000">
                  <a:off x="1930155" y="3978562"/>
                  <a:ext cx="4287" cy="4418"/>
                </a:xfrm>
                <a:custGeom>
                  <a:avLst/>
                  <a:gdLst>
                    <a:gd name="connsiteX0" fmla="*/ 4684 w 4287"/>
                    <a:gd name="connsiteY0" fmla="*/ 4647 h 4418"/>
                    <a:gd name="connsiteX1" fmla="*/ 4610 w 4287"/>
                    <a:gd name="connsiteY1" fmla="*/ 4596 h 4418"/>
                    <a:gd name="connsiteX2" fmla="*/ 4336 w 4287"/>
                    <a:gd name="connsiteY2" fmla="*/ 3927 h 4418"/>
                    <a:gd name="connsiteX3" fmla="*/ 1386 w 4287"/>
                    <a:gd name="connsiteY3" fmla="*/ 675 h 4418"/>
                    <a:gd name="connsiteX4" fmla="*/ 397 w 4287"/>
                    <a:gd name="connsiteY4" fmla="*/ 2882 h 4418"/>
                    <a:gd name="connsiteX5" fmla="*/ 1215 w 4287"/>
                    <a:gd name="connsiteY5" fmla="*/ 2956 h 4418"/>
                    <a:gd name="connsiteX6" fmla="*/ 3323 w 4287"/>
                    <a:gd name="connsiteY6" fmla="*/ 3923 h 4418"/>
                    <a:gd name="connsiteX7" fmla="*/ 3309 w 4287"/>
                    <a:gd name="connsiteY7" fmla="*/ 4685 h 4418"/>
                    <a:gd name="connsiteX8" fmla="*/ 3272 w 4287"/>
                    <a:gd name="connsiteY8" fmla="*/ 4717 h 4418"/>
                    <a:gd name="connsiteX9" fmla="*/ 3147 w 4287"/>
                    <a:gd name="connsiteY9" fmla="*/ 4815 h 4418"/>
                    <a:gd name="connsiteX10" fmla="*/ 4438 w 4287"/>
                    <a:gd name="connsiteY10" fmla="*/ 5089 h 4418"/>
                    <a:gd name="connsiteX11" fmla="*/ 4684 w 4287"/>
                    <a:gd name="connsiteY11" fmla="*/ 4647 h 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7" h="4418">
                      <a:moveTo>
                        <a:pt x="4684" y="4647"/>
                      </a:moveTo>
                      <a:lnTo>
                        <a:pt x="4610" y="4596"/>
                      </a:lnTo>
                      <a:cubicBezTo>
                        <a:pt x="4417" y="4430"/>
                        <a:pt x="4315" y="4181"/>
                        <a:pt x="4336" y="3927"/>
                      </a:cubicBezTo>
                      <a:cubicBezTo>
                        <a:pt x="3407" y="2863"/>
                        <a:pt x="2404" y="1771"/>
                        <a:pt x="1386" y="675"/>
                      </a:cubicBezTo>
                      <a:cubicBezTo>
                        <a:pt x="903" y="1332"/>
                        <a:pt x="566" y="2084"/>
                        <a:pt x="397" y="2882"/>
                      </a:cubicBezTo>
                      <a:cubicBezTo>
                        <a:pt x="672" y="2856"/>
                        <a:pt x="949" y="2881"/>
                        <a:pt x="1215" y="2956"/>
                      </a:cubicBezTo>
                      <a:cubicBezTo>
                        <a:pt x="1965" y="3162"/>
                        <a:pt x="2677" y="3488"/>
                        <a:pt x="3323" y="3923"/>
                      </a:cubicBezTo>
                      <a:cubicBezTo>
                        <a:pt x="3530" y="4137"/>
                        <a:pt x="3523" y="4478"/>
                        <a:pt x="3309" y="4685"/>
                      </a:cubicBezTo>
                      <a:cubicBezTo>
                        <a:pt x="3297" y="4696"/>
                        <a:pt x="3285" y="4707"/>
                        <a:pt x="3272" y="4717"/>
                      </a:cubicBezTo>
                      <a:lnTo>
                        <a:pt x="3147" y="4815"/>
                      </a:lnTo>
                      <a:cubicBezTo>
                        <a:pt x="3544" y="5022"/>
                        <a:pt x="3991" y="5117"/>
                        <a:pt x="4438" y="5089"/>
                      </a:cubicBezTo>
                      <a:cubicBezTo>
                        <a:pt x="4587" y="5042"/>
                        <a:pt x="4661" y="4870"/>
                        <a:pt x="4684" y="46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3" name="Freeform 5662">
                  <a:extLst>
                    <a:ext uri="{FF2B5EF4-FFF2-40B4-BE49-F238E27FC236}">
                      <a16:creationId xmlns:a16="http://schemas.microsoft.com/office/drawing/2014/main" id="{96D7F91D-F09D-19E1-9DF4-310B0C257A01}"/>
                    </a:ext>
                  </a:extLst>
                </p:cNvPr>
                <p:cNvSpPr/>
                <p:nvPr/>
              </p:nvSpPr>
              <p:spPr>
                <a:xfrm rot="-780000">
                  <a:off x="1913927" y="3997934"/>
                  <a:ext cx="4040" cy="3238"/>
                </a:xfrm>
                <a:custGeom>
                  <a:avLst/>
                  <a:gdLst>
                    <a:gd name="connsiteX0" fmla="*/ 2429 w 4040"/>
                    <a:gd name="connsiteY0" fmla="*/ 3917 h 3238"/>
                    <a:gd name="connsiteX1" fmla="*/ 4435 w 4040"/>
                    <a:gd name="connsiteY1" fmla="*/ 3494 h 3238"/>
                    <a:gd name="connsiteX2" fmla="*/ 3641 w 4040"/>
                    <a:gd name="connsiteY2" fmla="*/ 2565 h 3238"/>
                    <a:gd name="connsiteX3" fmla="*/ 2675 w 4040"/>
                    <a:gd name="connsiteY3" fmla="*/ 678 h 3238"/>
                    <a:gd name="connsiteX4" fmla="*/ 743 w 4040"/>
                    <a:gd name="connsiteY4" fmla="*/ 1547 h 3238"/>
                    <a:gd name="connsiteX5" fmla="*/ 394 w 4040"/>
                    <a:gd name="connsiteY5" fmla="*/ 1845 h 3238"/>
                    <a:gd name="connsiteX6" fmla="*/ 2280 w 4040"/>
                    <a:gd name="connsiteY6" fmla="*/ 3308 h 3238"/>
                    <a:gd name="connsiteX7" fmla="*/ 2429 w 4040"/>
                    <a:gd name="connsiteY7" fmla="*/ 3917 h 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0" h="3238">
                      <a:moveTo>
                        <a:pt x="2429" y="3917"/>
                      </a:moveTo>
                      <a:cubicBezTo>
                        <a:pt x="3079" y="3699"/>
                        <a:pt x="3752" y="3556"/>
                        <a:pt x="4435" y="3494"/>
                      </a:cubicBezTo>
                      <a:cubicBezTo>
                        <a:pt x="4116" y="3236"/>
                        <a:pt x="3847" y="2921"/>
                        <a:pt x="3641" y="2565"/>
                      </a:cubicBezTo>
                      <a:cubicBezTo>
                        <a:pt x="3344" y="1947"/>
                        <a:pt x="2996" y="1301"/>
                        <a:pt x="2675" y="678"/>
                      </a:cubicBezTo>
                      <a:cubicBezTo>
                        <a:pt x="1954" y="753"/>
                        <a:pt x="1277" y="1058"/>
                        <a:pt x="743" y="1547"/>
                      </a:cubicBezTo>
                      <a:lnTo>
                        <a:pt x="394" y="1845"/>
                      </a:lnTo>
                      <a:cubicBezTo>
                        <a:pt x="1126" y="2182"/>
                        <a:pt x="1772" y="2683"/>
                        <a:pt x="2280" y="3308"/>
                      </a:cubicBezTo>
                      <a:cubicBezTo>
                        <a:pt x="2390" y="3492"/>
                        <a:pt x="2441" y="3704"/>
                        <a:pt x="2429" y="39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4" name="Freeform 5663">
                  <a:extLst>
                    <a:ext uri="{FF2B5EF4-FFF2-40B4-BE49-F238E27FC236}">
                      <a16:creationId xmlns:a16="http://schemas.microsoft.com/office/drawing/2014/main" id="{1EE6D126-5D8D-AC2F-4666-C6F764D6BEDA}"/>
                    </a:ext>
                  </a:extLst>
                </p:cNvPr>
                <p:cNvSpPr/>
                <p:nvPr/>
              </p:nvSpPr>
              <p:spPr>
                <a:xfrm rot="-780000">
                  <a:off x="1919463" y="3982973"/>
                  <a:ext cx="9166" cy="11457"/>
                </a:xfrm>
                <a:custGeom>
                  <a:avLst/>
                  <a:gdLst>
                    <a:gd name="connsiteX0" fmla="*/ 588 w 9166"/>
                    <a:gd name="connsiteY0" fmla="*/ 8249 h 11457"/>
                    <a:gd name="connsiteX1" fmla="*/ 2622 w 9166"/>
                    <a:gd name="connsiteY1" fmla="*/ 10033 h 11457"/>
                    <a:gd name="connsiteX2" fmla="*/ 7160 w 9166"/>
                    <a:gd name="connsiteY2" fmla="*/ 11669 h 11457"/>
                    <a:gd name="connsiteX3" fmla="*/ 8326 w 9166"/>
                    <a:gd name="connsiteY3" fmla="*/ 12133 h 11457"/>
                    <a:gd name="connsiteX4" fmla="*/ 6342 w 9166"/>
                    <a:gd name="connsiteY4" fmla="*/ 9531 h 11457"/>
                    <a:gd name="connsiteX5" fmla="*/ 5697 w 9166"/>
                    <a:gd name="connsiteY5" fmla="*/ 8537 h 11457"/>
                    <a:gd name="connsiteX6" fmla="*/ 9538 w 9166"/>
                    <a:gd name="connsiteY6" fmla="*/ 4546 h 11457"/>
                    <a:gd name="connsiteX7" fmla="*/ 9561 w 9166"/>
                    <a:gd name="connsiteY7" fmla="*/ 4546 h 11457"/>
                    <a:gd name="connsiteX8" fmla="*/ 7132 w 9166"/>
                    <a:gd name="connsiteY8" fmla="*/ 4151 h 11457"/>
                    <a:gd name="connsiteX9" fmla="*/ 3114 w 9166"/>
                    <a:gd name="connsiteY9" fmla="*/ 1893 h 11457"/>
                    <a:gd name="connsiteX10" fmla="*/ 2348 w 9166"/>
                    <a:gd name="connsiteY10" fmla="*/ 676 h 11457"/>
                    <a:gd name="connsiteX11" fmla="*/ 1419 w 9166"/>
                    <a:gd name="connsiteY11" fmla="*/ 1419 h 11457"/>
                    <a:gd name="connsiteX12" fmla="*/ 1396 w 9166"/>
                    <a:gd name="connsiteY12" fmla="*/ 3129 h 11457"/>
                    <a:gd name="connsiteX13" fmla="*/ 3602 w 9166"/>
                    <a:gd name="connsiteY13" fmla="*/ 4913 h 11457"/>
                    <a:gd name="connsiteX14" fmla="*/ 3031 w 9166"/>
                    <a:gd name="connsiteY14" fmla="*/ 6177 h 11457"/>
                    <a:gd name="connsiteX15" fmla="*/ 1071 w 9166"/>
                    <a:gd name="connsiteY15" fmla="*/ 7715 h 11457"/>
                    <a:gd name="connsiteX16" fmla="*/ 402 w 9166"/>
                    <a:gd name="connsiteY16" fmla="*/ 7738 h 11457"/>
                    <a:gd name="connsiteX17" fmla="*/ 588 w 9166"/>
                    <a:gd name="connsiteY17" fmla="*/ 8249 h 1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66" h="11457">
                      <a:moveTo>
                        <a:pt x="588" y="8249"/>
                      </a:moveTo>
                      <a:cubicBezTo>
                        <a:pt x="1208" y="8907"/>
                        <a:pt x="1889" y="9504"/>
                        <a:pt x="2622" y="10033"/>
                      </a:cubicBezTo>
                      <a:cubicBezTo>
                        <a:pt x="4170" y="10476"/>
                        <a:pt x="5686" y="11022"/>
                        <a:pt x="7160" y="11669"/>
                      </a:cubicBezTo>
                      <a:cubicBezTo>
                        <a:pt x="7624" y="11869"/>
                        <a:pt x="7977" y="12017"/>
                        <a:pt x="8326" y="12133"/>
                      </a:cubicBezTo>
                      <a:cubicBezTo>
                        <a:pt x="7657" y="11264"/>
                        <a:pt x="6988" y="10396"/>
                        <a:pt x="6342" y="9531"/>
                      </a:cubicBezTo>
                      <a:cubicBezTo>
                        <a:pt x="6087" y="9228"/>
                        <a:pt x="5871" y="8894"/>
                        <a:pt x="5697" y="8537"/>
                      </a:cubicBezTo>
                      <a:cubicBezTo>
                        <a:pt x="4879" y="6679"/>
                        <a:pt x="5971" y="5461"/>
                        <a:pt x="9538" y="4546"/>
                      </a:cubicBezTo>
                      <a:lnTo>
                        <a:pt x="9561" y="4546"/>
                      </a:lnTo>
                      <a:cubicBezTo>
                        <a:pt x="8763" y="4350"/>
                        <a:pt x="7951" y="4218"/>
                        <a:pt x="7132" y="4151"/>
                      </a:cubicBezTo>
                      <a:cubicBezTo>
                        <a:pt x="5556" y="3933"/>
                        <a:pt x="4121" y="3126"/>
                        <a:pt x="3114" y="1893"/>
                      </a:cubicBezTo>
                      <a:cubicBezTo>
                        <a:pt x="2781" y="1542"/>
                        <a:pt x="2521" y="1128"/>
                        <a:pt x="2348" y="676"/>
                      </a:cubicBezTo>
                      <a:cubicBezTo>
                        <a:pt x="2070" y="961"/>
                        <a:pt x="1758" y="1211"/>
                        <a:pt x="1419" y="1419"/>
                      </a:cubicBezTo>
                      <a:cubicBezTo>
                        <a:pt x="128" y="2288"/>
                        <a:pt x="156" y="2585"/>
                        <a:pt x="1396" y="3129"/>
                      </a:cubicBezTo>
                      <a:cubicBezTo>
                        <a:pt x="2436" y="3594"/>
                        <a:pt x="3602" y="3947"/>
                        <a:pt x="3602" y="4913"/>
                      </a:cubicBezTo>
                      <a:cubicBezTo>
                        <a:pt x="3625" y="5401"/>
                        <a:pt x="3413" y="5872"/>
                        <a:pt x="3031" y="6177"/>
                      </a:cubicBezTo>
                      <a:cubicBezTo>
                        <a:pt x="3156" y="6995"/>
                        <a:pt x="2436" y="7617"/>
                        <a:pt x="1071" y="7715"/>
                      </a:cubicBezTo>
                      <a:lnTo>
                        <a:pt x="402" y="7738"/>
                      </a:lnTo>
                      <a:cubicBezTo>
                        <a:pt x="373" y="7929"/>
                        <a:pt x="443" y="8121"/>
                        <a:pt x="588" y="824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5" name="Freeform 5664">
                  <a:extLst>
                    <a:ext uri="{FF2B5EF4-FFF2-40B4-BE49-F238E27FC236}">
                      <a16:creationId xmlns:a16="http://schemas.microsoft.com/office/drawing/2014/main" id="{75D4E149-380B-85F5-1C00-D69A5D6D0F2B}"/>
                    </a:ext>
                  </a:extLst>
                </p:cNvPr>
                <p:cNvSpPr/>
                <p:nvPr/>
              </p:nvSpPr>
              <p:spPr>
                <a:xfrm rot="-780000">
                  <a:off x="1934995" y="3997056"/>
                  <a:ext cx="1034" cy="3340"/>
                </a:xfrm>
                <a:custGeom>
                  <a:avLst/>
                  <a:gdLst>
                    <a:gd name="connsiteX0" fmla="*/ 547 w 1034"/>
                    <a:gd name="connsiteY0" fmla="*/ 1617 h 3340"/>
                    <a:gd name="connsiteX1" fmla="*/ 496 w 1034"/>
                    <a:gd name="connsiteY1" fmla="*/ 3326 h 3340"/>
                    <a:gd name="connsiteX2" fmla="*/ 398 w 1034"/>
                    <a:gd name="connsiteY2" fmla="*/ 4019 h 3340"/>
                    <a:gd name="connsiteX3" fmla="*/ 1415 w 1034"/>
                    <a:gd name="connsiteY3" fmla="*/ 3001 h 3340"/>
                    <a:gd name="connsiteX4" fmla="*/ 1044 w 1034"/>
                    <a:gd name="connsiteY4" fmla="*/ 678 h 3340"/>
                    <a:gd name="connsiteX5" fmla="*/ 547 w 1034"/>
                    <a:gd name="connsiteY5" fmla="*/ 1617 h 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 h="3340">
                      <a:moveTo>
                        <a:pt x="547" y="1617"/>
                      </a:moveTo>
                      <a:cubicBezTo>
                        <a:pt x="580" y="2187"/>
                        <a:pt x="563" y="2759"/>
                        <a:pt x="496" y="3326"/>
                      </a:cubicBezTo>
                      <a:cubicBezTo>
                        <a:pt x="429" y="3551"/>
                        <a:pt x="396" y="3785"/>
                        <a:pt x="398" y="4019"/>
                      </a:cubicBezTo>
                      <a:cubicBezTo>
                        <a:pt x="1192" y="3819"/>
                        <a:pt x="1513" y="3475"/>
                        <a:pt x="1415" y="3001"/>
                      </a:cubicBezTo>
                      <a:cubicBezTo>
                        <a:pt x="1290" y="2235"/>
                        <a:pt x="1216" y="1440"/>
                        <a:pt x="1044" y="678"/>
                      </a:cubicBezTo>
                      <a:cubicBezTo>
                        <a:pt x="718" y="876"/>
                        <a:pt x="527" y="1236"/>
                        <a:pt x="547" y="16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6" name="Freeform 5665">
                  <a:extLst>
                    <a:ext uri="{FF2B5EF4-FFF2-40B4-BE49-F238E27FC236}">
                      <a16:creationId xmlns:a16="http://schemas.microsoft.com/office/drawing/2014/main" id="{0D1E8F3F-40FC-F072-06D6-56ECD3EAE623}"/>
                    </a:ext>
                  </a:extLst>
                </p:cNvPr>
                <p:cNvSpPr/>
                <p:nvPr/>
              </p:nvSpPr>
              <p:spPr>
                <a:xfrm rot="-780000">
                  <a:off x="1927694" y="4003992"/>
                  <a:ext cx="1532" cy="864"/>
                </a:xfrm>
                <a:custGeom>
                  <a:avLst/>
                  <a:gdLst>
                    <a:gd name="connsiteX0" fmla="*/ 443 w 1532"/>
                    <a:gd name="connsiteY0" fmla="*/ 679 h 864"/>
                    <a:gd name="connsiteX1" fmla="*/ 1112 w 1532"/>
                    <a:gd name="connsiteY1" fmla="*/ 1446 h 864"/>
                    <a:gd name="connsiteX2" fmla="*/ 1929 w 1532"/>
                    <a:gd name="connsiteY2" fmla="*/ 1544 h 864"/>
                    <a:gd name="connsiteX3" fmla="*/ 740 w 1532"/>
                    <a:gd name="connsiteY3" fmla="*/ 875 h 864"/>
                  </a:gdLst>
                  <a:ahLst/>
                  <a:cxnLst>
                    <a:cxn ang="0">
                      <a:pos x="connsiteX0" y="connsiteY0"/>
                    </a:cxn>
                    <a:cxn ang="0">
                      <a:pos x="connsiteX1" y="connsiteY1"/>
                    </a:cxn>
                    <a:cxn ang="0">
                      <a:pos x="connsiteX2" y="connsiteY2"/>
                    </a:cxn>
                    <a:cxn ang="0">
                      <a:pos x="connsiteX3" y="connsiteY3"/>
                    </a:cxn>
                  </a:cxnLst>
                  <a:rect l="l" t="t" r="r" b="b"/>
                  <a:pathLst>
                    <a:path w="1532" h="864">
                      <a:moveTo>
                        <a:pt x="443" y="679"/>
                      </a:moveTo>
                      <a:cubicBezTo>
                        <a:pt x="318" y="1028"/>
                        <a:pt x="420" y="1297"/>
                        <a:pt x="1112" y="1446"/>
                      </a:cubicBezTo>
                      <a:cubicBezTo>
                        <a:pt x="1379" y="1514"/>
                        <a:pt x="1654" y="1546"/>
                        <a:pt x="1929" y="1544"/>
                      </a:cubicBezTo>
                      <a:cubicBezTo>
                        <a:pt x="1558" y="1321"/>
                        <a:pt x="1163" y="1121"/>
                        <a:pt x="740" y="8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7" name="Freeform 5666">
                  <a:extLst>
                    <a:ext uri="{FF2B5EF4-FFF2-40B4-BE49-F238E27FC236}">
                      <a16:creationId xmlns:a16="http://schemas.microsoft.com/office/drawing/2014/main" id="{4254478A-F97C-DAA1-FB18-D70CC3A52E6B}"/>
                    </a:ext>
                  </a:extLst>
                </p:cNvPr>
                <p:cNvSpPr/>
                <p:nvPr/>
              </p:nvSpPr>
              <p:spPr>
                <a:xfrm rot="-780000">
                  <a:off x="1920244" y="3980384"/>
                  <a:ext cx="7608" cy="6298"/>
                </a:xfrm>
                <a:custGeom>
                  <a:avLst/>
                  <a:gdLst>
                    <a:gd name="connsiteX0" fmla="*/ 6801 w 7608"/>
                    <a:gd name="connsiteY0" fmla="*/ 5348 h 6298"/>
                    <a:gd name="connsiteX1" fmla="*/ 5166 w 7608"/>
                    <a:gd name="connsiteY1" fmla="*/ 1631 h 6298"/>
                    <a:gd name="connsiteX2" fmla="*/ 4422 w 7608"/>
                    <a:gd name="connsiteY2" fmla="*/ 701 h 6298"/>
                    <a:gd name="connsiteX3" fmla="*/ 1636 w 7608"/>
                    <a:gd name="connsiteY3" fmla="*/ 1166 h 6298"/>
                    <a:gd name="connsiteX4" fmla="*/ 395 w 7608"/>
                    <a:gd name="connsiteY4" fmla="*/ 3127 h 6298"/>
                    <a:gd name="connsiteX5" fmla="*/ 1162 w 7608"/>
                    <a:gd name="connsiteY5" fmla="*/ 4344 h 6298"/>
                    <a:gd name="connsiteX6" fmla="*/ 5180 w 7608"/>
                    <a:gd name="connsiteY6" fmla="*/ 6602 h 6298"/>
                    <a:gd name="connsiteX7" fmla="*/ 7609 w 7608"/>
                    <a:gd name="connsiteY7" fmla="*/ 6974 h 6298"/>
                    <a:gd name="connsiteX8" fmla="*/ 8004 w 7608"/>
                    <a:gd name="connsiteY8" fmla="*/ 6876 h 6298"/>
                    <a:gd name="connsiteX9" fmla="*/ 6801 w 7608"/>
                    <a:gd name="connsiteY9" fmla="*/ 5348 h 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8" h="6298">
                      <a:moveTo>
                        <a:pt x="6801" y="5348"/>
                      </a:moveTo>
                      <a:cubicBezTo>
                        <a:pt x="6442" y="4035"/>
                        <a:pt x="5891" y="2782"/>
                        <a:pt x="5166" y="1631"/>
                      </a:cubicBezTo>
                      <a:cubicBezTo>
                        <a:pt x="4943" y="1310"/>
                        <a:pt x="4669" y="985"/>
                        <a:pt x="4422" y="701"/>
                      </a:cubicBezTo>
                      <a:cubicBezTo>
                        <a:pt x="3469" y="608"/>
                        <a:pt x="2507" y="768"/>
                        <a:pt x="1636" y="1166"/>
                      </a:cubicBezTo>
                      <a:cubicBezTo>
                        <a:pt x="1446" y="1937"/>
                        <a:pt x="1011" y="2625"/>
                        <a:pt x="395" y="3127"/>
                      </a:cubicBezTo>
                      <a:cubicBezTo>
                        <a:pt x="568" y="3579"/>
                        <a:pt x="829" y="3993"/>
                        <a:pt x="1162" y="4344"/>
                      </a:cubicBezTo>
                      <a:cubicBezTo>
                        <a:pt x="2168" y="5577"/>
                        <a:pt x="3603" y="6384"/>
                        <a:pt x="5180" y="6602"/>
                      </a:cubicBezTo>
                      <a:cubicBezTo>
                        <a:pt x="5996" y="6674"/>
                        <a:pt x="6808" y="6798"/>
                        <a:pt x="7609" y="6974"/>
                      </a:cubicBezTo>
                      <a:lnTo>
                        <a:pt x="8004" y="6876"/>
                      </a:lnTo>
                      <a:cubicBezTo>
                        <a:pt x="7344" y="6714"/>
                        <a:pt x="7075" y="6068"/>
                        <a:pt x="6801" y="53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8" name="Freeform 5667">
                  <a:extLst>
                    <a:ext uri="{FF2B5EF4-FFF2-40B4-BE49-F238E27FC236}">
                      <a16:creationId xmlns:a16="http://schemas.microsoft.com/office/drawing/2014/main" id="{BBD50559-8FE9-5D4D-8C8E-FDA0FD4F4330}"/>
                    </a:ext>
                  </a:extLst>
                </p:cNvPr>
                <p:cNvSpPr/>
                <p:nvPr/>
              </p:nvSpPr>
              <p:spPr>
                <a:xfrm rot="-780000">
                  <a:off x="1930698" y="3982020"/>
                  <a:ext cx="8616" cy="4934"/>
                </a:xfrm>
                <a:custGeom>
                  <a:avLst/>
                  <a:gdLst>
                    <a:gd name="connsiteX0" fmla="*/ 6733 w 8616"/>
                    <a:gd name="connsiteY0" fmla="*/ 4741 h 4934"/>
                    <a:gd name="connsiteX1" fmla="*/ 7722 w 8616"/>
                    <a:gd name="connsiteY1" fmla="*/ 5610 h 4934"/>
                    <a:gd name="connsiteX2" fmla="*/ 9014 w 8616"/>
                    <a:gd name="connsiteY2" fmla="*/ 5089 h 4934"/>
                    <a:gd name="connsiteX3" fmla="*/ 5790 w 8616"/>
                    <a:gd name="connsiteY3" fmla="*/ 1219 h 4934"/>
                    <a:gd name="connsiteX4" fmla="*/ 5047 w 8616"/>
                    <a:gd name="connsiteY4" fmla="*/ 676 h 4934"/>
                    <a:gd name="connsiteX5" fmla="*/ 4801 w 8616"/>
                    <a:gd name="connsiteY5" fmla="*/ 1140 h 4934"/>
                    <a:gd name="connsiteX6" fmla="*/ 3510 w 8616"/>
                    <a:gd name="connsiteY6" fmla="*/ 866 h 4934"/>
                    <a:gd name="connsiteX7" fmla="*/ 2047 w 8616"/>
                    <a:gd name="connsiteY7" fmla="*/ 1795 h 4934"/>
                    <a:gd name="connsiteX8" fmla="*/ 1475 w 8616"/>
                    <a:gd name="connsiteY8" fmla="*/ 3654 h 4934"/>
                    <a:gd name="connsiteX9" fmla="*/ 3956 w 8616"/>
                    <a:gd name="connsiteY9" fmla="*/ 4620 h 4934"/>
                    <a:gd name="connsiteX10" fmla="*/ 4253 w 8616"/>
                    <a:gd name="connsiteY10" fmla="*/ 4546 h 4934"/>
                    <a:gd name="connsiteX11" fmla="*/ 6733 w 8616"/>
                    <a:gd name="connsiteY11" fmla="*/ 4741 h 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16" h="4934">
                      <a:moveTo>
                        <a:pt x="6733" y="4741"/>
                      </a:moveTo>
                      <a:cubicBezTo>
                        <a:pt x="7129" y="4945"/>
                        <a:pt x="7468" y="5244"/>
                        <a:pt x="7722" y="5610"/>
                      </a:cubicBezTo>
                      <a:lnTo>
                        <a:pt x="9014" y="5089"/>
                      </a:lnTo>
                      <a:cubicBezTo>
                        <a:pt x="7997" y="3798"/>
                        <a:pt x="6905" y="2511"/>
                        <a:pt x="5790" y="1219"/>
                      </a:cubicBezTo>
                      <a:lnTo>
                        <a:pt x="5047" y="676"/>
                      </a:lnTo>
                      <a:cubicBezTo>
                        <a:pt x="5024" y="899"/>
                        <a:pt x="4950" y="1070"/>
                        <a:pt x="4801" y="1140"/>
                      </a:cubicBezTo>
                      <a:cubicBezTo>
                        <a:pt x="4354" y="1168"/>
                        <a:pt x="3907" y="1073"/>
                        <a:pt x="3510" y="866"/>
                      </a:cubicBezTo>
                      <a:cubicBezTo>
                        <a:pt x="3072" y="1248"/>
                        <a:pt x="2579" y="1562"/>
                        <a:pt x="2047" y="1795"/>
                      </a:cubicBezTo>
                      <a:cubicBezTo>
                        <a:pt x="63" y="2636"/>
                        <a:pt x="-136" y="2985"/>
                        <a:pt x="1475" y="3654"/>
                      </a:cubicBezTo>
                      <a:cubicBezTo>
                        <a:pt x="2270" y="3974"/>
                        <a:pt x="3110" y="4323"/>
                        <a:pt x="3956" y="4620"/>
                      </a:cubicBezTo>
                      <a:lnTo>
                        <a:pt x="4253" y="4546"/>
                      </a:lnTo>
                      <a:cubicBezTo>
                        <a:pt x="5061" y="4196"/>
                        <a:pt x="5990" y="4269"/>
                        <a:pt x="6733" y="474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69" name="Freeform 5668">
                  <a:extLst>
                    <a:ext uri="{FF2B5EF4-FFF2-40B4-BE49-F238E27FC236}">
                      <a16:creationId xmlns:a16="http://schemas.microsoft.com/office/drawing/2014/main" id="{D40AA94E-FDBD-46C7-4FDE-D57D0F5C62CD}"/>
                    </a:ext>
                  </a:extLst>
                </p:cNvPr>
                <p:cNvSpPr/>
                <p:nvPr/>
              </p:nvSpPr>
              <p:spPr>
                <a:xfrm rot="-780000">
                  <a:off x="1916294" y="3992201"/>
                  <a:ext cx="19108" cy="13134"/>
                </a:xfrm>
                <a:custGeom>
                  <a:avLst/>
                  <a:gdLst>
                    <a:gd name="connsiteX0" fmla="*/ 17720 w 19108"/>
                    <a:gd name="connsiteY0" fmla="*/ 5951 h 13134"/>
                    <a:gd name="connsiteX1" fmla="*/ 15267 w 19108"/>
                    <a:gd name="connsiteY1" fmla="*/ 4785 h 13134"/>
                    <a:gd name="connsiteX2" fmla="*/ 13804 w 19108"/>
                    <a:gd name="connsiteY2" fmla="*/ 2777 h 13134"/>
                    <a:gd name="connsiteX3" fmla="*/ 12638 w 19108"/>
                    <a:gd name="connsiteY3" fmla="*/ 2313 h 13134"/>
                    <a:gd name="connsiteX4" fmla="*/ 8101 w 19108"/>
                    <a:gd name="connsiteY4" fmla="*/ 677 h 13134"/>
                    <a:gd name="connsiteX5" fmla="*/ 8300 w 19108"/>
                    <a:gd name="connsiteY5" fmla="*/ 826 h 13134"/>
                    <a:gd name="connsiteX6" fmla="*/ 9517 w 19108"/>
                    <a:gd name="connsiteY6" fmla="*/ 3530 h 13134"/>
                    <a:gd name="connsiteX7" fmla="*/ 7511 w 19108"/>
                    <a:gd name="connsiteY7" fmla="*/ 4548 h 13134"/>
                    <a:gd name="connsiteX8" fmla="*/ 1709 w 19108"/>
                    <a:gd name="connsiteY8" fmla="*/ 4176 h 13134"/>
                    <a:gd name="connsiteX9" fmla="*/ 395 w 19108"/>
                    <a:gd name="connsiteY9" fmla="*/ 4176 h 13134"/>
                    <a:gd name="connsiteX10" fmla="*/ 1361 w 19108"/>
                    <a:gd name="connsiteY10" fmla="*/ 6062 h 13134"/>
                    <a:gd name="connsiteX11" fmla="*/ 2155 w 19108"/>
                    <a:gd name="connsiteY11" fmla="*/ 6992 h 13134"/>
                    <a:gd name="connsiteX12" fmla="*/ 6270 w 19108"/>
                    <a:gd name="connsiteY12" fmla="*/ 7512 h 13134"/>
                    <a:gd name="connsiteX13" fmla="*/ 6842 w 19108"/>
                    <a:gd name="connsiteY13" fmla="*/ 7735 h 13134"/>
                    <a:gd name="connsiteX14" fmla="*/ 8031 w 19108"/>
                    <a:gd name="connsiteY14" fmla="*/ 7140 h 13134"/>
                    <a:gd name="connsiteX15" fmla="*/ 10483 w 19108"/>
                    <a:gd name="connsiteY15" fmla="*/ 6620 h 13134"/>
                    <a:gd name="connsiteX16" fmla="*/ 11501 w 19108"/>
                    <a:gd name="connsiteY16" fmla="*/ 6866 h 13134"/>
                    <a:gd name="connsiteX17" fmla="*/ 12615 w 19108"/>
                    <a:gd name="connsiteY17" fmla="*/ 6792 h 13134"/>
                    <a:gd name="connsiteX18" fmla="*/ 12987 w 19108"/>
                    <a:gd name="connsiteY18" fmla="*/ 7833 h 13134"/>
                    <a:gd name="connsiteX19" fmla="*/ 12690 w 19108"/>
                    <a:gd name="connsiteY19" fmla="*/ 8079 h 13134"/>
                    <a:gd name="connsiteX20" fmla="*/ 12615 w 19108"/>
                    <a:gd name="connsiteY20" fmla="*/ 8576 h 13134"/>
                    <a:gd name="connsiteX21" fmla="*/ 12151 w 19108"/>
                    <a:gd name="connsiteY21" fmla="*/ 8924 h 13134"/>
                    <a:gd name="connsiteX22" fmla="*/ 12025 w 19108"/>
                    <a:gd name="connsiteY22" fmla="*/ 10142 h 13134"/>
                    <a:gd name="connsiteX23" fmla="*/ 10785 w 19108"/>
                    <a:gd name="connsiteY23" fmla="*/ 12423 h 13134"/>
                    <a:gd name="connsiteX24" fmla="*/ 10511 w 19108"/>
                    <a:gd name="connsiteY24" fmla="*/ 12943 h 13134"/>
                    <a:gd name="connsiteX25" fmla="*/ 10808 w 19108"/>
                    <a:gd name="connsiteY25" fmla="*/ 13143 h 13134"/>
                    <a:gd name="connsiteX26" fmla="*/ 11998 w 19108"/>
                    <a:gd name="connsiteY26" fmla="*/ 13812 h 13134"/>
                    <a:gd name="connsiteX27" fmla="*/ 13809 w 19108"/>
                    <a:gd name="connsiteY27" fmla="*/ 13166 h 13134"/>
                    <a:gd name="connsiteX28" fmla="*/ 18519 w 19108"/>
                    <a:gd name="connsiteY28" fmla="*/ 11159 h 13134"/>
                    <a:gd name="connsiteX29" fmla="*/ 18858 w 19108"/>
                    <a:gd name="connsiteY29" fmla="*/ 11062 h 13134"/>
                    <a:gd name="connsiteX30" fmla="*/ 18955 w 19108"/>
                    <a:gd name="connsiteY30" fmla="*/ 10369 h 13134"/>
                    <a:gd name="connsiteX31" fmla="*/ 19006 w 19108"/>
                    <a:gd name="connsiteY31" fmla="*/ 8660 h 13134"/>
                    <a:gd name="connsiteX32" fmla="*/ 19503 w 19108"/>
                    <a:gd name="connsiteY32" fmla="*/ 7730 h 13134"/>
                    <a:gd name="connsiteX33" fmla="*/ 19229 w 19108"/>
                    <a:gd name="connsiteY33" fmla="*/ 6801 h 13134"/>
                    <a:gd name="connsiteX34" fmla="*/ 17720 w 19108"/>
                    <a:gd name="connsiteY34" fmla="*/ 5951 h 1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108" h="13134">
                      <a:moveTo>
                        <a:pt x="17720" y="5951"/>
                      </a:moveTo>
                      <a:cubicBezTo>
                        <a:pt x="16761" y="5984"/>
                        <a:pt x="15847" y="5549"/>
                        <a:pt x="15267" y="4785"/>
                      </a:cubicBezTo>
                      <a:cubicBezTo>
                        <a:pt x="14803" y="4092"/>
                        <a:pt x="14301" y="3447"/>
                        <a:pt x="13804" y="2777"/>
                      </a:cubicBezTo>
                      <a:cubicBezTo>
                        <a:pt x="13456" y="2652"/>
                        <a:pt x="13084" y="2503"/>
                        <a:pt x="12638" y="2313"/>
                      </a:cubicBezTo>
                      <a:cubicBezTo>
                        <a:pt x="11164" y="1667"/>
                        <a:pt x="9648" y="1120"/>
                        <a:pt x="8101" y="677"/>
                      </a:cubicBezTo>
                      <a:lnTo>
                        <a:pt x="8300" y="826"/>
                      </a:lnTo>
                      <a:cubicBezTo>
                        <a:pt x="9392" y="1569"/>
                        <a:pt x="9963" y="2387"/>
                        <a:pt x="9517" y="3530"/>
                      </a:cubicBezTo>
                      <a:cubicBezTo>
                        <a:pt x="9271" y="4176"/>
                        <a:pt x="8649" y="4594"/>
                        <a:pt x="7511" y="4548"/>
                      </a:cubicBezTo>
                      <a:cubicBezTo>
                        <a:pt x="5551" y="4450"/>
                        <a:pt x="3567" y="4376"/>
                        <a:pt x="1709" y="4176"/>
                      </a:cubicBezTo>
                      <a:cubicBezTo>
                        <a:pt x="1273" y="4114"/>
                        <a:pt x="831" y="4114"/>
                        <a:pt x="395" y="4176"/>
                      </a:cubicBezTo>
                      <a:cubicBezTo>
                        <a:pt x="715" y="4794"/>
                        <a:pt x="1064" y="5440"/>
                        <a:pt x="1361" y="6062"/>
                      </a:cubicBezTo>
                      <a:cubicBezTo>
                        <a:pt x="1566" y="6418"/>
                        <a:pt x="1836" y="6733"/>
                        <a:pt x="2155" y="6992"/>
                      </a:cubicBezTo>
                      <a:cubicBezTo>
                        <a:pt x="3549" y="6847"/>
                        <a:pt x="4957" y="7025"/>
                        <a:pt x="6270" y="7512"/>
                      </a:cubicBezTo>
                      <a:lnTo>
                        <a:pt x="6842" y="7735"/>
                      </a:lnTo>
                      <a:cubicBezTo>
                        <a:pt x="7217" y="7498"/>
                        <a:pt x="7616" y="7298"/>
                        <a:pt x="8031" y="7140"/>
                      </a:cubicBezTo>
                      <a:cubicBezTo>
                        <a:pt x="8816" y="6841"/>
                        <a:pt x="9644" y="6665"/>
                        <a:pt x="10483" y="6620"/>
                      </a:cubicBezTo>
                      <a:cubicBezTo>
                        <a:pt x="10834" y="6645"/>
                        <a:pt x="11178" y="6728"/>
                        <a:pt x="11501" y="6866"/>
                      </a:cubicBezTo>
                      <a:cubicBezTo>
                        <a:pt x="11850" y="6705"/>
                        <a:pt x="12247" y="6678"/>
                        <a:pt x="12615" y="6792"/>
                      </a:cubicBezTo>
                      <a:cubicBezTo>
                        <a:pt x="13038" y="6917"/>
                        <a:pt x="13284" y="7633"/>
                        <a:pt x="12987" y="7833"/>
                      </a:cubicBezTo>
                      <a:lnTo>
                        <a:pt x="12690" y="8079"/>
                      </a:lnTo>
                      <a:cubicBezTo>
                        <a:pt x="12720" y="8248"/>
                        <a:pt x="12694" y="8423"/>
                        <a:pt x="12615" y="8576"/>
                      </a:cubicBezTo>
                      <a:cubicBezTo>
                        <a:pt x="12492" y="8729"/>
                        <a:pt x="12332" y="8849"/>
                        <a:pt x="12151" y="8924"/>
                      </a:cubicBezTo>
                      <a:cubicBezTo>
                        <a:pt x="12083" y="9327"/>
                        <a:pt x="12041" y="9734"/>
                        <a:pt x="12025" y="10142"/>
                      </a:cubicBezTo>
                      <a:cubicBezTo>
                        <a:pt x="11749" y="10969"/>
                        <a:pt x="11329" y="11741"/>
                        <a:pt x="10785" y="12423"/>
                      </a:cubicBezTo>
                      <a:cubicBezTo>
                        <a:pt x="10665" y="12580"/>
                        <a:pt x="10573" y="12756"/>
                        <a:pt x="10511" y="12943"/>
                      </a:cubicBezTo>
                      <a:lnTo>
                        <a:pt x="10808" y="13143"/>
                      </a:lnTo>
                      <a:cubicBezTo>
                        <a:pt x="11231" y="13389"/>
                        <a:pt x="11626" y="13608"/>
                        <a:pt x="11998" y="13812"/>
                      </a:cubicBezTo>
                      <a:cubicBezTo>
                        <a:pt x="12653" y="13787"/>
                        <a:pt x="13285" y="13561"/>
                        <a:pt x="13809" y="13166"/>
                      </a:cubicBezTo>
                      <a:cubicBezTo>
                        <a:pt x="15169" y="12085"/>
                        <a:pt x="16797" y="11392"/>
                        <a:pt x="18519" y="11159"/>
                      </a:cubicBezTo>
                      <a:lnTo>
                        <a:pt x="18858" y="11062"/>
                      </a:lnTo>
                      <a:cubicBezTo>
                        <a:pt x="18856" y="10827"/>
                        <a:pt x="18888" y="10594"/>
                        <a:pt x="18955" y="10369"/>
                      </a:cubicBezTo>
                      <a:cubicBezTo>
                        <a:pt x="19023" y="9802"/>
                        <a:pt x="19040" y="9230"/>
                        <a:pt x="19006" y="8660"/>
                      </a:cubicBezTo>
                      <a:cubicBezTo>
                        <a:pt x="18991" y="8282"/>
                        <a:pt x="19181" y="7926"/>
                        <a:pt x="19503" y="7730"/>
                      </a:cubicBezTo>
                      <a:cubicBezTo>
                        <a:pt x="19435" y="7414"/>
                        <a:pt x="19343" y="7104"/>
                        <a:pt x="19229" y="6801"/>
                      </a:cubicBezTo>
                      <a:cubicBezTo>
                        <a:pt x="19109" y="6388"/>
                        <a:pt x="18389" y="6016"/>
                        <a:pt x="17720" y="59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0" name="Freeform 5669">
                  <a:extLst>
                    <a:ext uri="{FF2B5EF4-FFF2-40B4-BE49-F238E27FC236}">
                      <a16:creationId xmlns:a16="http://schemas.microsoft.com/office/drawing/2014/main" id="{FCFF35A9-E9BB-B8F9-6DCB-4608DA266879}"/>
                    </a:ext>
                  </a:extLst>
                </p:cNvPr>
                <p:cNvSpPr/>
                <p:nvPr/>
              </p:nvSpPr>
              <p:spPr>
                <a:xfrm rot="-780000">
                  <a:off x="1922927" y="3977954"/>
                  <a:ext cx="7905" cy="4093"/>
                </a:xfrm>
                <a:custGeom>
                  <a:avLst/>
                  <a:gdLst>
                    <a:gd name="connsiteX0" fmla="*/ 3494 w 7905"/>
                    <a:gd name="connsiteY0" fmla="*/ 2956 h 4093"/>
                    <a:gd name="connsiteX1" fmla="*/ 6991 w 7905"/>
                    <a:gd name="connsiteY1" fmla="*/ 4768 h 4093"/>
                    <a:gd name="connsiteX2" fmla="*/ 7312 w 7905"/>
                    <a:gd name="connsiteY2" fmla="*/ 4694 h 4093"/>
                    <a:gd name="connsiteX3" fmla="*/ 8301 w 7905"/>
                    <a:gd name="connsiteY3" fmla="*/ 2487 h 4093"/>
                    <a:gd name="connsiteX4" fmla="*/ 6592 w 7905"/>
                    <a:gd name="connsiteY4" fmla="*/ 675 h 4093"/>
                    <a:gd name="connsiteX5" fmla="*/ 6072 w 7905"/>
                    <a:gd name="connsiteY5" fmla="*/ 726 h 4093"/>
                    <a:gd name="connsiteX6" fmla="*/ 396 w 7905"/>
                    <a:gd name="connsiteY6" fmla="*/ 1618 h 4093"/>
                    <a:gd name="connsiteX7" fmla="*/ 1014 w 7905"/>
                    <a:gd name="connsiteY7" fmla="*/ 2413 h 4093"/>
                    <a:gd name="connsiteX8" fmla="*/ 3494 w 7905"/>
                    <a:gd name="connsiteY8" fmla="*/ 2956 h 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5" h="4093">
                      <a:moveTo>
                        <a:pt x="3494" y="2956"/>
                      </a:moveTo>
                      <a:cubicBezTo>
                        <a:pt x="4723" y="3430"/>
                        <a:pt x="5896" y="4037"/>
                        <a:pt x="6991" y="4768"/>
                      </a:cubicBezTo>
                      <a:lnTo>
                        <a:pt x="7312" y="4694"/>
                      </a:lnTo>
                      <a:cubicBezTo>
                        <a:pt x="7481" y="3896"/>
                        <a:pt x="7818" y="3144"/>
                        <a:pt x="8301" y="2487"/>
                      </a:cubicBezTo>
                      <a:cubicBezTo>
                        <a:pt x="7730" y="1892"/>
                        <a:pt x="7159" y="1297"/>
                        <a:pt x="6592" y="675"/>
                      </a:cubicBezTo>
                      <a:lnTo>
                        <a:pt x="6072" y="726"/>
                      </a:lnTo>
                      <a:cubicBezTo>
                        <a:pt x="4163" y="972"/>
                        <a:pt x="2277" y="1270"/>
                        <a:pt x="396" y="1618"/>
                      </a:cubicBezTo>
                      <a:cubicBezTo>
                        <a:pt x="580" y="1899"/>
                        <a:pt x="787" y="2165"/>
                        <a:pt x="1014" y="2413"/>
                      </a:cubicBezTo>
                      <a:cubicBezTo>
                        <a:pt x="1859" y="2498"/>
                        <a:pt x="2691" y="2680"/>
                        <a:pt x="3494" y="29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1" name="Freeform 5670">
                  <a:extLst>
                    <a:ext uri="{FF2B5EF4-FFF2-40B4-BE49-F238E27FC236}">
                      <a16:creationId xmlns:a16="http://schemas.microsoft.com/office/drawing/2014/main" id="{2785B49B-D8EC-06BD-242A-D454361F5700}"/>
                    </a:ext>
                  </a:extLst>
                </p:cNvPr>
                <p:cNvSpPr/>
                <p:nvPr/>
              </p:nvSpPr>
              <p:spPr>
                <a:xfrm rot="-780000">
                  <a:off x="1924184" y="3979697"/>
                  <a:ext cx="5977" cy="6184"/>
                </a:xfrm>
                <a:custGeom>
                  <a:avLst/>
                  <a:gdLst>
                    <a:gd name="connsiteX0" fmla="*/ 5157 w 5977"/>
                    <a:gd name="connsiteY0" fmla="*/ 5335 h 6184"/>
                    <a:gd name="connsiteX1" fmla="*/ 4911 w 5977"/>
                    <a:gd name="connsiteY1" fmla="*/ 4146 h 6184"/>
                    <a:gd name="connsiteX2" fmla="*/ 6374 w 5977"/>
                    <a:gd name="connsiteY2" fmla="*/ 3031 h 6184"/>
                    <a:gd name="connsiteX3" fmla="*/ 2876 w 5977"/>
                    <a:gd name="connsiteY3" fmla="*/ 1219 h 6184"/>
                    <a:gd name="connsiteX4" fmla="*/ 396 w 5977"/>
                    <a:gd name="connsiteY4" fmla="*/ 675 h 6184"/>
                    <a:gd name="connsiteX5" fmla="*/ 1139 w 5977"/>
                    <a:gd name="connsiteY5" fmla="*/ 1604 h 6184"/>
                    <a:gd name="connsiteX6" fmla="*/ 2774 w 5977"/>
                    <a:gd name="connsiteY6" fmla="*/ 5321 h 6184"/>
                    <a:gd name="connsiteX7" fmla="*/ 3991 w 5977"/>
                    <a:gd name="connsiteY7" fmla="*/ 6859 h 6184"/>
                    <a:gd name="connsiteX8" fmla="*/ 5157 w 5977"/>
                    <a:gd name="connsiteY8" fmla="*/ 5335 h 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7" h="6184">
                      <a:moveTo>
                        <a:pt x="5157" y="5335"/>
                      </a:moveTo>
                      <a:cubicBezTo>
                        <a:pt x="4928" y="4984"/>
                        <a:pt x="4840" y="4559"/>
                        <a:pt x="4911" y="4146"/>
                      </a:cubicBezTo>
                      <a:cubicBezTo>
                        <a:pt x="4962" y="3626"/>
                        <a:pt x="5603" y="3179"/>
                        <a:pt x="6374" y="3031"/>
                      </a:cubicBezTo>
                      <a:cubicBezTo>
                        <a:pt x="5278" y="2300"/>
                        <a:pt x="4105" y="1692"/>
                        <a:pt x="2876" y="1219"/>
                      </a:cubicBezTo>
                      <a:cubicBezTo>
                        <a:pt x="2073" y="943"/>
                        <a:pt x="1241" y="760"/>
                        <a:pt x="396" y="675"/>
                      </a:cubicBezTo>
                      <a:cubicBezTo>
                        <a:pt x="642" y="973"/>
                        <a:pt x="916" y="1293"/>
                        <a:pt x="1139" y="1604"/>
                      </a:cubicBezTo>
                      <a:cubicBezTo>
                        <a:pt x="1865" y="2756"/>
                        <a:pt x="2416" y="4008"/>
                        <a:pt x="2774" y="5321"/>
                      </a:cubicBezTo>
                      <a:cubicBezTo>
                        <a:pt x="3048" y="6042"/>
                        <a:pt x="3318" y="6687"/>
                        <a:pt x="3991" y="6859"/>
                      </a:cubicBezTo>
                      <a:cubicBezTo>
                        <a:pt x="5278" y="6478"/>
                        <a:pt x="5626" y="6055"/>
                        <a:pt x="5157" y="533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2" name="Freeform 5671">
                  <a:extLst>
                    <a:ext uri="{FF2B5EF4-FFF2-40B4-BE49-F238E27FC236}">
                      <a16:creationId xmlns:a16="http://schemas.microsoft.com/office/drawing/2014/main" id="{D0FB4D88-DF7D-A112-CDD7-F758C9516E9B}"/>
                    </a:ext>
                  </a:extLst>
                </p:cNvPr>
                <p:cNvSpPr/>
                <p:nvPr/>
              </p:nvSpPr>
              <p:spPr>
                <a:xfrm rot="-780000">
                  <a:off x="1938303" y="3986220"/>
                  <a:ext cx="348" cy="176"/>
                </a:xfrm>
                <a:custGeom>
                  <a:avLst/>
                  <a:gdLst>
                    <a:gd name="connsiteX0" fmla="*/ 645 w 348"/>
                    <a:gd name="connsiteY0" fmla="*/ 676 h 176"/>
                    <a:gd name="connsiteX1" fmla="*/ 399 w 348"/>
                    <a:gd name="connsiteY1" fmla="*/ 802 h 176"/>
                    <a:gd name="connsiteX2" fmla="*/ 747 w 348"/>
                    <a:gd name="connsiteY2" fmla="*/ 853 h 176"/>
                  </a:gdLst>
                  <a:ahLst/>
                  <a:cxnLst>
                    <a:cxn ang="0">
                      <a:pos x="connsiteX0" y="connsiteY0"/>
                    </a:cxn>
                    <a:cxn ang="0">
                      <a:pos x="connsiteX1" y="connsiteY1"/>
                    </a:cxn>
                    <a:cxn ang="0">
                      <a:pos x="connsiteX2" y="connsiteY2"/>
                    </a:cxn>
                  </a:cxnLst>
                  <a:rect l="l" t="t" r="r" b="b"/>
                  <a:pathLst>
                    <a:path w="348" h="176">
                      <a:moveTo>
                        <a:pt x="645" y="676"/>
                      </a:moveTo>
                      <a:lnTo>
                        <a:pt x="399" y="802"/>
                      </a:lnTo>
                      <a:lnTo>
                        <a:pt x="747" y="85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3" name="Freeform 5672">
                  <a:extLst>
                    <a:ext uri="{FF2B5EF4-FFF2-40B4-BE49-F238E27FC236}">
                      <a16:creationId xmlns:a16="http://schemas.microsoft.com/office/drawing/2014/main" id="{71E7D083-A3A1-DDAD-F215-465B8F0DE2CF}"/>
                    </a:ext>
                  </a:extLst>
                </p:cNvPr>
                <p:cNvSpPr/>
                <p:nvPr/>
              </p:nvSpPr>
              <p:spPr>
                <a:xfrm rot="-780000">
                  <a:off x="1938453" y="3985475"/>
                  <a:ext cx="1909" cy="805"/>
                </a:xfrm>
                <a:custGeom>
                  <a:avLst/>
                  <a:gdLst>
                    <a:gd name="connsiteX0" fmla="*/ 399 w 1909"/>
                    <a:gd name="connsiteY0" fmla="*/ 1201 h 805"/>
                    <a:gd name="connsiteX1" fmla="*/ 496 w 1909"/>
                    <a:gd name="connsiteY1" fmla="*/ 1373 h 805"/>
                    <a:gd name="connsiteX2" fmla="*/ 2308 w 1909"/>
                    <a:gd name="connsiteY2" fmla="*/ 1471 h 805"/>
                    <a:gd name="connsiteX3" fmla="*/ 1690 w 1909"/>
                    <a:gd name="connsiteY3" fmla="*/ 676 h 805"/>
                  </a:gdLst>
                  <a:ahLst/>
                  <a:cxnLst>
                    <a:cxn ang="0">
                      <a:pos x="connsiteX0" y="connsiteY0"/>
                    </a:cxn>
                    <a:cxn ang="0">
                      <a:pos x="connsiteX1" y="connsiteY1"/>
                    </a:cxn>
                    <a:cxn ang="0">
                      <a:pos x="connsiteX2" y="connsiteY2"/>
                    </a:cxn>
                    <a:cxn ang="0">
                      <a:pos x="connsiteX3" y="connsiteY3"/>
                    </a:cxn>
                  </a:cxnLst>
                  <a:rect l="l" t="t" r="r" b="b"/>
                  <a:pathLst>
                    <a:path w="1909" h="805">
                      <a:moveTo>
                        <a:pt x="399" y="1201"/>
                      </a:moveTo>
                      <a:lnTo>
                        <a:pt x="496" y="1373"/>
                      </a:lnTo>
                      <a:cubicBezTo>
                        <a:pt x="1095" y="1468"/>
                        <a:pt x="1702" y="1501"/>
                        <a:pt x="2308" y="1471"/>
                      </a:cubicBezTo>
                      <a:lnTo>
                        <a:pt x="1690" y="67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4" name="Freeform 5673">
                  <a:extLst>
                    <a:ext uri="{FF2B5EF4-FFF2-40B4-BE49-F238E27FC236}">
                      <a16:creationId xmlns:a16="http://schemas.microsoft.com/office/drawing/2014/main" id="{407EF2C9-2322-12AF-BA18-465599D8AA7E}"/>
                    </a:ext>
                  </a:extLst>
                </p:cNvPr>
                <p:cNvSpPr/>
                <p:nvPr/>
              </p:nvSpPr>
              <p:spPr>
                <a:xfrm rot="-780000">
                  <a:off x="1901278" y="3973433"/>
                  <a:ext cx="5364" cy="2210"/>
                </a:xfrm>
                <a:custGeom>
                  <a:avLst/>
                  <a:gdLst>
                    <a:gd name="connsiteX0" fmla="*/ 2129 w 5364"/>
                    <a:gd name="connsiteY0" fmla="*/ 1041 h 2210"/>
                    <a:gd name="connsiteX1" fmla="*/ 1511 w 5364"/>
                    <a:gd name="connsiteY1" fmla="*/ 2705 h 2210"/>
                    <a:gd name="connsiteX2" fmla="*/ 2287 w 5364"/>
                    <a:gd name="connsiteY2" fmla="*/ 2867 h 2210"/>
                    <a:gd name="connsiteX3" fmla="*/ 4767 w 5364"/>
                    <a:gd name="connsiteY3" fmla="*/ 2668 h 2210"/>
                    <a:gd name="connsiteX4" fmla="*/ 5757 w 5364"/>
                    <a:gd name="connsiteY4" fmla="*/ 1738 h 2210"/>
                    <a:gd name="connsiteX5" fmla="*/ 2905 w 5364"/>
                    <a:gd name="connsiteY5" fmla="*/ 674 h 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4" h="2210">
                      <a:moveTo>
                        <a:pt x="2129" y="1041"/>
                      </a:moveTo>
                      <a:cubicBezTo>
                        <a:pt x="-3" y="1971"/>
                        <a:pt x="-128" y="2254"/>
                        <a:pt x="1511" y="2705"/>
                      </a:cubicBezTo>
                      <a:cubicBezTo>
                        <a:pt x="1756" y="2811"/>
                        <a:pt x="2020" y="2866"/>
                        <a:pt x="2287" y="2867"/>
                      </a:cubicBezTo>
                      <a:cubicBezTo>
                        <a:pt x="3119" y="2920"/>
                        <a:pt x="3954" y="2853"/>
                        <a:pt x="4767" y="2668"/>
                      </a:cubicBezTo>
                      <a:cubicBezTo>
                        <a:pt x="5195" y="2483"/>
                        <a:pt x="5545" y="2154"/>
                        <a:pt x="5757" y="1738"/>
                      </a:cubicBezTo>
                      <a:cubicBezTo>
                        <a:pt x="4789" y="1432"/>
                        <a:pt x="3837" y="1076"/>
                        <a:pt x="2905" y="6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5" name="Freeform 5674">
                  <a:extLst>
                    <a:ext uri="{FF2B5EF4-FFF2-40B4-BE49-F238E27FC236}">
                      <a16:creationId xmlns:a16="http://schemas.microsoft.com/office/drawing/2014/main" id="{1135437D-A043-4305-67FA-7DF022C6E1E2}"/>
                    </a:ext>
                  </a:extLst>
                </p:cNvPr>
                <p:cNvSpPr/>
                <p:nvPr/>
              </p:nvSpPr>
              <p:spPr>
                <a:xfrm rot="-780000">
                  <a:off x="1914022" y="3970470"/>
                  <a:ext cx="5058" cy="2406"/>
                </a:xfrm>
                <a:custGeom>
                  <a:avLst/>
                  <a:gdLst>
                    <a:gd name="connsiteX0" fmla="*/ 2475 w 5058"/>
                    <a:gd name="connsiteY0" fmla="*/ 725 h 2406"/>
                    <a:gd name="connsiteX1" fmla="*/ 394 w 5058"/>
                    <a:gd name="connsiteY1" fmla="*/ 799 h 2406"/>
                    <a:gd name="connsiteX2" fmla="*/ 4932 w 5058"/>
                    <a:gd name="connsiteY2" fmla="*/ 3080 h 2406"/>
                    <a:gd name="connsiteX3" fmla="*/ 5253 w 5058"/>
                    <a:gd name="connsiteY3" fmla="*/ 2783 h 2406"/>
                    <a:gd name="connsiteX4" fmla="*/ 5452 w 5058"/>
                    <a:gd name="connsiteY4" fmla="*/ 2560 h 2406"/>
                    <a:gd name="connsiteX5" fmla="*/ 3344 w 5058"/>
                    <a:gd name="connsiteY5" fmla="*/ 674 h 2406"/>
                    <a:gd name="connsiteX6" fmla="*/ 2475 w 5058"/>
                    <a:gd name="connsiteY6" fmla="*/ 725 h 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 h="2406">
                      <a:moveTo>
                        <a:pt x="2475" y="725"/>
                      </a:moveTo>
                      <a:cubicBezTo>
                        <a:pt x="1781" y="701"/>
                        <a:pt x="1085" y="726"/>
                        <a:pt x="394" y="799"/>
                      </a:cubicBezTo>
                      <a:lnTo>
                        <a:pt x="4932" y="3080"/>
                      </a:lnTo>
                      <a:lnTo>
                        <a:pt x="5253" y="2783"/>
                      </a:lnTo>
                      <a:lnTo>
                        <a:pt x="5452" y="2560"/>
                      </a:lnTo>
                      <a:cubicBezTo>
                        <a:pt x="4760" y="1942"/>
                        <a:pt x="4059" y="1296"/>
                        <a:pt x="3344" y="674"/>
                      </a:cubicBezTo>
                      <a:cubicBezTo>
                        <a:pt x="3093" y="697"/>
                        <a:pt x="2772" y="697"/>
                        <a:pt x="2475" y="7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6" name="Freeform 5675">
                  <a:extLst>
                    <a:ext uri="{FF2B5EF4-FFF2-40B4-BE49-F238E27FC236}">
                      <a16:creationId xmlns:a16="http://schemas.microsoft.com/office/drawing/2014/main" id="{6F58421B-5D56-D8BE-AA78-12D21C3DB410}"/>
                    </a:ext>
                  </a:extLst>
                </p:cNvPr>
                <p:cNvSpPr/>
                <p:nvPr/>
              </p:nvSpPr>
              <p:spPr>
                <a:xfrm rot="-780000">
                  <a:off x="1907888" y="3967481"/>
                  <a:ext cx="5606" cy="2871"/>
                </a:xfrm>
                <a:custGeom>
                  <a:avLst/>
                  <a:gdLst>
                    <a:gd name="connsiteX0" fmla="*/ 1740 w 5606"/>
                    <a:gd name="connsiteY0" fmla="*/ 3447 h 2871"/>
                    <a:gd name="connsiteX1" fmla="*/ 2284 w 5606"/>
                    <a:gd name="connsiteY1" fmla="*/ 3521 h 2871"/>
                    <a:gd name="connsiteX2" fmla="*/ 2748 w 5606"/>
                    <a:gd name="connsiteY2" fmla="*/ 3521 h 2871"/>
                    <a:gd name="connsiteX3" fmla="*/ 4606 w 5606"/>
                    <a:gd name="connsiteY3" fmla="*/ 3057 h 2871"/>
                    <a:gd name="connsiteX4" fmla="*/ 5999 w 5606"/>
                    <a:gd name="connsiteY4" fmla="*/ 2485 h 2871"/>
                    <a:gd name="connsiteX5" fmla="*/ 3891 w 5606"/>
                    <a:gd name="connsiteY5" fmla="*/ 673 h 2871"/>
                    <a:gd name="connsiteX6" fmla="*/ 3891 w 5606"/>
                    <a:gd name="connsiteY6" fmla="*/ 724 h 2871"/>
                    <a:gd name="connsiteX7" fmla="*/ 393 w 5606"/>
                    <a:gd name="connsiteY7" fmla="*/ 3047 h 2871"/>
                    <a:gd name="connsiteX8" fmla="*/ 1234 w 5606"/>
                    <a:gd name="connsiteY8" fmla="*/ 3545 h 2871"/>
                    <a:gd name="connsiteX9" fmla="*/ 1879 w 5606"/>
                    <a:gd name="connsiteY9" fmla="*/ 3493 h 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6" h="2871">
                      <a:moveTo>
                        <a:pt x="1740" y="3447"/>
                      </a:moveTo>
                      <a:lnTo>
                        <a:pt x="2284" y="3521"/>
                      </a:lnTo>
                      <a:lnTo>
                        <a:pt x="2748" y="3521"/>
                      </a:lnTo>
                      <a:cubicBezTo>
                        <a:pt x="3393" y="3500"/>
                        <a:pt x="4027" y="3342"/>
                        <a:pt x="4606" y="3057"/>
                      </a:cubicBezTo>
                      <a:cubicBezTo>
                        <a:pt x="5056" y="2834"/>
                        <a:pt x="5522" y="2643"/>
                        <a:pt x="5999" y="2485"/>
                      </a:cubicBezTo>
                      <a:cubicBezTo>
                        <a:pt x="5307" y="1867"/>
                        <a:pt x="4606" y="1268"/>
                        <a:pt x="3891" y="673"/>
                      </a:cubicBezTo>
                      <a:lnTo>
                        <a:pt x="3891" y="724"/>
                      </a:lnTo>
                      <a:cubicBezTo>
                        <a:pt x="3644" y="2039"/>
                        <a:pt x="2497" y="2783"/>
                        <a:pt x="393" y="3047"/>
                      </a:cubicBezTo>
                      <a:cubicBezTo>
                        <a:pt x="667" y="3219"/>
                        <a:pt x="964" y="3368"/>
                        <a:pt x="1234" y="3545"/>
                      </a:cubicBezTo>
                      <a:lnTo>
                        <a:pt x="1879" y="349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7" name="Freeform 5676">
                  <a:extLst>
                    <a:ext uri="{FF2B5EF4-FFF2-40B4-BE49-F238E27FC236}">
                      <a16:creationId xmlns:a16="http://schemas.microsoft.com/office/drawing/2014/main" id="{57EFD9CB-4BE5-EA1C-63E1-F371D766195B}"/>
                    </a:ext>
                  </a:extLst>
                </p:cNvPr>
                <p:cNvSpPr/>
                <p:nvPr/>
              </p:nvSpPr>
              <p:spPr>
                <a:xfrm rot="-780000">
                  <a:off x="1913295" y="3970738"/>
                  <a:ext cx="5355" cy="2801"/>
                </a:xfrm>
                <a:custGeom>
                  <a:avLst/>
                  <a:gdLst>
                    <a:gd name="connsiteX0" fmla="*/ 1212 w 5355"/>
                    <a:gd name="connsiteY0" fmla="*/ 674 h 2801"/>
                    <a:gd name="connsiteX1" fmla="*/ 394 w 5355"/>
                    <a:gd name="connsiteY1" fmla="*/ 1096 h 2801"/>
                    <a:gd name="connsiteX2" fmla="*/ 4881 w 5355"/>
                    <a:gd name="connsiteY2" fmla="*/ 3475 h 2801"/>
                    <a:gd name="connsiteX3" fmla="*/ 5750 w 5355"/>
                    <a:gd name="connsiteY3" fmla="*/ 2955 h 2801"/>
                  </a:gdLst>
                  <a:ahLst/>
                  <a:cxnLst>
                    <a:cxn ang="0">
                      <a:pos x="connsiteX0" y="connsiteY0"/>
                    </a:cxn>
                    <a:cxn ang="0">
                      <a:pos x="connsiteX1" y="connsiteY1"/>
                    </a:cxn>
                    <a:cxn ang="0">
                      <a:pos x="connsiteX2" y="connsiteY2"/>
                    </a:cxn>
                    <a:cxn ang="0">
                      <a:pos x="connsiteX3" y="connsiteY3"/>
                    </a:cxn>
                  </a:cxnLst>
                  <a:rect l="l" t="t" r="r" b="b"/>
                  <a:pathLst>
                    <a:path w="5355" h="2801">
                      <a:moveTo>
                        <a:pt x="1212" y="674"/>
                      </a:moveTo>
                      <a:cubicBezTo>
                        <a:pt x="895" y="704"/>
                        <a:pt x="602" y="855"/>
                        <a:pt x="394" y="1096"/>
                      </a:cubicBezTo>
                      <a:cubicBezTo>
                        <a:pt x="1880" y="1863"/>
                        <a:pt x="3395" y="2658"/>
                        <a:pt x="4881" y="3475"/>
                      </a:cubicBezTo>
                      <a:cubicBezTo>
                        <a:pt x="5187" y="3332"/>
                        <a:pt x="5478" y="3157"/>
                        <a:pt x="5750" y="29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8" name="Freeform 5677">
                  <a:extLst>
                    <a:ext uri="{FF2B5EF4-FFF2-40B4-BE49-F238E27FC236}">
                      <a16:creationId xmlns:a16="http://schemas.microsoft.com/office/drawing/2014/main" id="{FBFDE9E7-DB69-171E-8C39-4B39F000527B}"/>
                    </a:ext>
                  </a:extLst>
                </p:cNvPr>
                <p:cNvSpPr/>
                <p:nvPr/>
              </p:nvSpPr>
              <p:spPr>
                <a:xfrm rot="-780000">
                  <a:off x="1909574" y="3970486"/>
                  <a:ext cx="543" cy="74"/>
                </a:xfrm>
                <a:custGeom>
                  <a:avLst/>
                  <a:gdLst>
                    <a:gd name="connsiteX0" fmla="*/ 542 w 543"/>
                    <a:gd name="connsiteY0" fmla="*/ 748 h 74"/>
                    <a:gd name="connsiteX1" fmla="*/ 937 w 543"/>
                    <a:gd name="connsiteY1" fmla="*/ 748 h 74"/>
                    <a:gd name="connsiteX2" fmla="*/ 393 w 543"/>
                    <a:gd name="connsiteY2" fmla="*/ 674 h 74"/>
                  </a:gdLst>
                  <a:ahLst/>
                  <a:cxnLst>
                    <a:cxn ang="0">
                      <a:pos x="connsiteX0" y="connsiteY0"/>
                    </a:cxn>
                    <a:cxn ang="0">
                      <a:pos x="connsiteX1" y="connsiteY1"/>
                    </a:cxn>
                    <a:cxn ang="0">
                      <a:pos x="connsiteX2" y="connsiteY2"/>
                    </a:cxn>
                  </a:cxnLst>
                  <a:rect l="l" t="t" r="r" b="b"/>
                  <a:pathLst>
                    <a:path w="543" h="74">
                      <a:moveTo>
                        <a:pt x="542" y="748"/>
                      </a:moveTo>
                      <a:lnTo>
                        <a:pt x="937" y="748"/>
                      </a:lnTo>
                      <a:lnTo>
                        <a:pt x="393" y="67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79" name="Freeform 5678">
                  <a:extLst>
                    <a:ext uri="{FF2B5EF4-FFF2-40B4-BE49-F238E27FC236}">
                      <a16:creationId xmlns:a16="http://schemas.microsoft.com/office/drawing/2014/main" id="{FD3DF120-F03D-1DF3-E149-B476C819C0C5}"/>
                    </a:ext>
                  </a:extLst>
                </p:cNvPr>
                <p:cNvSpPr/>
                <p:nvPr/>
              </p:nvSpPr>
              <p:spPr>
                <a:xfrm rot="-780000">
                  <a:off x="1903415" y="3970935"/>
                  <a:ext cx="6001" cy="2973"/>
                </a:xfrm>
                <a:custGeom>
                  <a:avLst/>
                  <a:gdLst>
                    <a:gd name="connsiteX0" fmla="*/ 3346 w 6001"/>
                    <a:gd name="connsiteY0" fmla="*/ 3304 h 2973"/>
                    <a:gd name="connsiteX1" fmla="*/ 6393 w 6001"/>
                    <a:gd name="connsiteY1" fmla="*/ 1171 h 2973"/>
                    <a:gd name="connsiteX2" fmla="*/ 5553 w 6001"/>
                    <a:gd name="connsiteY2" fmla="*/ 674 h 2973"/>
                    <a:gd name="connsiteX3" fmla="*/ 4512 w 6001"/>
                    <a:gd name="connsiteY3" fmla="*/ 748 h 2973"/>
                    <a:gd name="connsiteX4" fmla="*/ 1786 w 6001"/>
                    <a:gd name="connsiteY4" fmla="*/ 1766 h 2973"/>
                    <a:gd name="connsiteX5" fmla="*/ 392 w 6001"/>
                    <a:gd name="connsiteY5" fmla="*/ 2583 h 2973"/>
                    <a:gd name="connsiteX6" fmla="*/ 3244 w 6001"/>
                    <a:gd name="connsiteY6" fmla="*/ 3647 h 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 h="2973">
                      <a:moveTo>
                        <a:pt x="3346" y="3304"/>
                      </a:moveTo>
                      <a:cubicBezTo>
                        <a:pt x="3421" y="2040"/>
                        <a:pt x="4364" y="1320"/>
                        <a:pt x="6393" y="1171"/>
                      </a:cubicBezTo>
                      <a:cubicBezTo>
                        <a:pt x="6119" y="999"/>
                        <a:pt x="5822" y="850"/>
                        <a:pt x="5553" y="674"/>
                      </a:cubicBezTo>
                      <a:cubicBezTo>
                        <a:pt x="5232" y="697"/>
                        <a:pt x="4884" y="748"/>
                        <a:pt x="4512" y="748"/>
                      </a:cubicBezTo>
                      <a:cubicBezTo>
                        <a:pt x="3496" y="652"/>
                        <a:pt x="2491" y="1027"/>
                        <a:pt x="1786" y="1766"/>
                      </a:cubicBezTo>
                      <a:cubicBezTo>
                        <a:pt x="1372" y="2116"/>
                        <a:pt x="901" y="2393"/>
                        <a:pt x="392" y="2583"/>
                      </a:cubicBezTo>
                      <a:cubicBezTo>
                        <a:pt x="1325" y="2985"/>
                        <a:pt x="2276" y="3341"/>
                        <a:pt x="3244" y="36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0" name="Freeform 5679">
                  <a:extLst>
                    <a:ext uri="{FF2B5EF4-FFF2-40B4-BE49-F238E27FC236}">
                      <a16:creationId xmlns:a16="http://schemas.microsoft.com/office/drawing/2014/main" id="{81F8BE25-8D71-8963-964B-FAB1A62DC9F7}"/>
                    </a:ext>
                  </a:extLst>
                </p:cNvPr>
                <p:cNvSpPr/>
                <p:nvPr/>
              </p:nvSpPr>
              <p:spPr>
                <a:xfrm rot="-780000">
                  <a:off x="1912746" y="3972349"/>
                  <a:ext cx="402" cy="720"/>
                </a:xfrm>
                <a:custGeom>
                  <a:avLst/>
                  <a:gdLst>
                    <a:gd name="connsiteX0" fmla="*/ 793 w 402"/>
                    <a:gd name="connsiteY0" fmla="*/ 948 h 720"/>
                    <a:gd name="connsiteX1" fmla="*/ 668 w 402"/>
                    <a:gd name="connsiteY1" fmla="*/ 674 h 720"/>
                    <a:gd name="connsiteX2" fmla="*/ 445 w 402"/>
                    <a:gd name="connsiteY2" fmla="*/ 1171 h 720"/>
                    <a:gd name="connsiteX3" fmla="*/ 394 w 402"/>
                    <a:gd name="connsiteY3" fmla="*/ 1394 h 720"/>
                    <a:gd name="connsiteX4" fmla="*/ 793 w 402"/>
                    <a:gd name="connsiteY4" fmla="*/ 948 h 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 h="720">
                      <a:moveTo>
                        <a:pt x="793" y="948"/>
                      </a:moveTo>
                      <a:lnTo>
                        <a:pt x="668" y="674"/>
                      </a:lnTo>
                      <a:lnTo>
                        <a:pt x="445" y="1171"/>
                      </a:lnTo>
                      <a:lnTo>
                        <a:pt x="394" y="1394"/>
                      </a:lnTo>
                      <a:cubicBezTo>
                        <a:pt x="645" y="1273"/>
                        <a:pt x="821" y="1143"/>
                        <a:pt x="793" y="9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1" name="Freeform 5680">
                  <a:extLst>
                    <a:ext uri="{FF2B5EF4-FFF2-40B4-BE49-F238E27FC236}">
                      <a16:creationId xmlns:a16="http://schemas.microsoft.com/office/drawing/2014/main" id="{81924231-5C33-B3C1-C11A-986D3F76DEDF}"/>
                    </a:ext>
                  </a:extLst>
                </p:cNvPr>
                <p:cNvSpPr/>
                <p:nvPr/>
              </p:nvSpPr>
              <p:spPr>
                <a:xfrm rot="-780000">
                  <a:off x="1912749" y="3971341"/>
                  <a:ext cx="5152" cy="2811"/>
                </a:xfrm>
                <a:custGeom>
                  <a:avLst/>
                  <a:gdLst>
                    <a:gd name="connsiteX0" fmla="*/ 735 w 5152"/>
                    <a:gd name="connsiteY0" fmla="*/ 1148 h 2811"/>
                    <a:gd name="connsiteX1" fmla="*/ 860 w 5152"/>
                    <a:gd name="connsiteY1" fmla="*/ 1422 h 2811"/>
                    <a:gd name="connsiteX2" fmla="*/ 465 w 5152"/>
                    <a:gd name="connsiteY2" fmla="*/ 1886 h 2811"/>
                    <a:gd name="connsiteX3" fmla="*/ 5050 w 5152"/>
                    <a:gd name="connsiteY3" fmla="*/ 3201 h 2811"/>
                    <a:gd name="connsiteX4" fmla="*/ 5547 w 5152"/>
                    <a:gd name="connsiteY4" fmla="*/ 3053 h 2811"/>
                    <a:gd name="connsiteX5" fmla="*/ 1060 w 5152"/>
                    <a:gd name="connsiteY5" fmla="*/ 674 h 2811"/>
                    <a:gd name="connsiteX6" fmla="*/ 735 w 5152"/>
                    <a:gd name="connsiteY6" fmla="*/ 1148 h 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2" h="2811">
                      <a:moveTo>
                        <a:pt x="735" y="1148"/>
                      </a:moveTo>
                      <a:lnTo>
                        <a:pt x="860" y="1422"/>
                      </a:lnTo>
                      <a:cubicBezTo>
                        <a:pt x="884" y="1622"/>
                        <a:pt x="712" y="1742"/>
                        <a:pt x="465" y="1886"/>
                      </a:cubicBezTo>
                      <a:cubicBezTo>
                        <a:pt x="1" y="3327"/>
                        <a:pt x="1831" y="3870"/>
                        <a:pt x="5050" y="3201"/>
                      </a:cubicBezTo>
                      <a:lnTo>
                        <a:pt x="5547" y="3053"/>
                      </a:lnTo>
                      <a:cubicBezTo>
                        <a:pt x="4061" y="2235"/>
                        <a:pt x="2546" y="1440"/>
                        <a:pt x="1060" y="674"/>
                      </a:cubicBezTo>
                      <a:cubicBezTo>
                        <a:pt x="928" y="815"/>
                        <a:pt x="819" y="974"/>
                        <a:pt x="735" y="11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2" name="Freeform 5681">
                  <a:extLst>
                    <a:ext uri="{FF2B5EF4-FFF2-40B4-BE49-F238E27FC236}">
                      <a16:creationId xmlns:a16="http://schemas.microsoft.com/office/drawing/2014/main" id="{3B1676ED-DC2D-D5B2-E288-DD93B9CCF3C8}"/>
                    </a:ext>
                  </a:extLst>
                </p:cNvPr>
                <p:cNvSpPr/>
                <p:nvPr/>
              </p:nvSpPr>
              <p:spPr>
                <a:xfrm rot="-780000">
                  <a:off x="1867036" y="3897431"/>
                  <a:ext cx="10343" cy="9323"/>
                </a:xfrm>
                <a:custGeom>
                  <a:avLst/>
                  <a:gdLst>
                    <a:gd name="connsiteX0" fmla="*/ 7136 w 10343"/>
                    <a:gd name="connsiteY0" fmla="*/ 6409 h 9323"/>
                    <a:gd name="connsiteX1" fmla="*/ 7038 w 10343"/>
                    <a:gd name="connsiteY1" fmla="*/ 5317 h 9323"/>
                    <a:gd name="connsiteX2" fmla="*/ 7503 w 10343"/>
                    <a:gd name="connsiteY2" fmla="*/ 3853 h 9323"/>
                    <a:gd name="connsiteX3" fmla="*/ 8896 w 10343"/>
                    <a:gd name="connsiteY3" fmla="*/ 3704 h 9323"/>
                    <a:gd name="connsiteX4" fmla="*/ 9639 w 10343"/>
                    <a:gd name="connsiteY4" fmla="*/ 4550 h 9323"/>
                    <a:gd name="connsiteX5" fmla="*/ 10234 w 10343"/>
                    <a:gd name="connsiteY5" fmla="*/ 3584 h 9323"/>
                    <a:gd name="connsiteX6" fmla="*/ 9588 w 10343"/>
                    <a:gd name="connsiteY6" fmla="*/ 1056 h 9323"/>
                    <a:gd name="connsiteX7" fmla="*/ 7382 w 10343"/>
                    <a:gd name="connsiteY7" fmla="*/ 661 h 9323"/>
                    <a:gd name="connsiteX8" fmla="*/ 4595 w 10343"/>
                    <a:gd name="connsiteY8" fmla="*/ 3858 h 9323"/>
                    <a:gd name="connsiteX9" fmla="*/ 2240 w 10343"/>
                    <a:gd name="connsiteY9" fmla="*/ 6088 h 9323"/>
                    <a:gd name="connsiteX10" fmla="*/ 406 w 10343"/>
                    <a:gd name="connsiteY10" fmla="*/ 9136 h 9323"/>
                    <a:gd name="connsiteX11" fmla="*/ 754 w 10343"/>
                    <a:gd name="connsiteY11" fmla="*/ 9981 h 9323"/>
                    <a:gd name="connsiteX12" fmla="*/ 1845 w 10343"/>
                    <a:gd name="connsiteY12" fmla="*/ 9684 h 9323"/>
                    <a:gd name="connsiteX13" fmla="*/ 6184 w 10343"/>
                    <a:gd name="connsiteY13" fmla="*/ 7826 h 9323"/>
                    <a:gd name="connsiteX14" fmla="*/ 6555 w 10343"/>
                    <a:gd name="connsiteY14" fmla="*/ 7826 h 9323"/>
                    <a:gd name="connsiteX15" fmla="*/ 6430 w 10343"/>
                    <a:gd name="connsiteY15" fmla="*/ 7454 h 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43" h="9323">
                      <a:moveTo>
                        <a:pt x="7136" y="6409"/>
                      </a:moveTo>
                      <a:cubicBezTo>
                        <a:pt x="7069" y="6048"/>
                        <a:pt x="7036" y="5683"/>
                        <a:pt x="7038" y="5317"/>
                      </a:cubicBezTo>
                      <a:cubicBezTo>
                        <a:pt x="6992" y="4787"/>
                        <a:pt x="7159" y="4259"/>
                        <a:pt x="7503" y="3853"/>
                      </a:cubicBezTo>
                      <a:cubicBezTo>
                        <a:pt x="7874" y="3556"/>
                        <a:pt x="8645" y="3389"/>
                        <a:pt x="8896" y="3704"/>
                      </a:cubicBezTo>
                      <a:lnTo>
                        <a:pt x="9639" y="4550"/>
                      </a:lnTo>
                      <a:cubicBezTo>
                        <a:pt x="9839" y="4229"/>
                        <a:pt x="10011" y="3904"/>
                        <a:pt x="10234" y="3584"/>
                      </a:cubicBezTo>
                      <a:cubicBezTo>
                        <a:pt x="11028" y="2417"/>
                        <a:pt x="10903" y="1428"/>
                        <a:pt x="9588" y="1056"/>
                      </a:cubicBezTo>
                      <a:cubicBezTo>
                        <a:pt x="8863" y="873"/>
                        <a:pt x="8126" y="741"/>
                        <a:pt x="7382" y="661"/>
                      </a:cubicBezTo>
                      <a:cubicBezTo>
                        <a:pt x="6393" y="1702"/>
                        <a:pt x="5547" y="2817"/>
                        <a:pt x="4595" y="3858"/>
                      </a:cubicBezTo>
                      <a:cubicBezTo>
                        <a:pt x="3903" y="4624"/>
                        <a:pt x="2909" y="5298"/>
                        <a:pt x="2240" y="6088"/>
                      </a:cubicBezTo>
                      <a:cubicBezTo>
                        <a:pt x="1497" y="7019"/>
                        <a:pt x="880" y="8043"/>
                        <a:pt x="406" y="9136"/>
                      </a:cubicBezTo>
                      <a:cubicBezTo>
                        <a:pt x="330" y="9463"/>
                        <a:pt x="470" y="9802"/>
                        <a:pt x="754" y="9981"/>
                      </a:cubicBezTo>
                      <a:cubicBezTo>
                        <a:pt x="1141" y="10007"/>
                        <a:pt x="1525" y="9902"/>
                        <a:pt x="1845" y="9684"/>
                      </a:cubicBezTo>
                      <a:cubicBezTo>
                        <a:pt x="3066" y="8633"/>
                        <a:pt x="4581" y="7985"/>
                        <a:pt x="6184" y="7826"/>
                      </a:cubicBezTo>
                      <a:lnTo>
                        <a:pt x="6555" y="7826"/>
                      </a:lnTo>
                      <a:lnTo>
                        <a:pt x="6430" y="745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3" name="Freeform 5682">
                  <a:extLst>
                    <a:ext uri="{FF2B5EF4-FFF2-40B4-BE49-F238E27FC236}">
                      <a16:creationId xmlns:a16="http://schemas.microsoft.com/office/drawing/2014/main" id="{16E2AC4D-532E-1963-DE68-019EFB5DBA27}"/>
                    </a:ext>
                  </a:extLst>
                </p:cNvPr>
                <p:cNvSpPr/>
                <p:nvPr/>
              </p:nvSpPr>
              <p:spPr>
                <a:xfrm rot="-780000">
                  <a:off x="1873818" y="3903393"/>
                  <a:ext cx="1658" cy="840"/>
                </a:xfrm>
                <a:custGeom>
                  <a:avLst/>
                  <a:gdLst>
                    <a:gd name="connsiteX0" fmla="*/ 1102 w 1658"/>
                    <a:gd name="connsiteY0" fmla="*/ 737 h 840"/>
                    <a:gd name="connsiteX1" fmla="*/ 1079 w 1658"/>
                    <a:gd name="connsiteY1" fmla="*/ 662 h 840"/>
                    <a:gd name="connsiteX2" fmla="*/ 387 w 1658"/>
                    <a:gd name="connsiteY2" fmla="*/ 1355 h 840"/>
                    <a:gd name="connsiteX3" fmla="*/ 1947 w 1658"/>
                    <a:gd name="connsiteY3" fmla="*/ 1503 h 840"/>
                    <a:gd name="connsiteX4" fmla="*/ 2045 w 1658"/>
                    <a:gd name="connsiteY4" fmla="*/ 1155 h 840"/>
                    <a:gd name="connsiteX5" fmla="*/ 1102 w 1658"/>
                    <a:gd name="connsiteY5" fmla="*/ 737 h 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 h="840">
                      <a:moveTo>
                        <a:pt x="1102" y="737"/>
                      </a:moveTo>
                      <a:lnTo>
                        <a:pt x="1079" y="662"/>
                      </a:lnTo>
                      <a:lnTo>
                        <a:pt x="387" y="1355"/>
                      </a:lnTo>
                      <a:cubicBezTo>
                        <a:pt x="910" y="1355"/>
                        <a:pt x="1433" y="1405"/>
                        <a:pt x="1947" y="1503"/>
                      </a:cubicBezTo>
                      <a:lnTo>
                        <a:pt x="2045" y="1155"/>
                      </a:lnTo>
                      <a:cubicBezTo>
                        <a:pt x="1690" y="1135"/>
                        <a:pt x="1354" y="987"/>
                        <a:pt x="1102" y="7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4" name="Freeform 5683">
                  <a:extLst>
                    <a:ext uri="{FF2B5EF4-FFF2-40B4-BE49-F238E27FC236}">
                      <a16:creationId xmlns:a16="http://schemas.microsoft.com/office/drawing/2014/main" id="{9E76CF72-CDC1-DBE9-DB6B-E9A9E6B35FE7}"/>
                    </a:ext>
                  </a:extLst>
                </p:cNvPr>
                <p:cNvSpPr/>
                <p:nvPr/>
              </p:nvSpPr>
              <p:spPr>
                <a:xfrm rot="-780000">
                  <a:off x="1876510" y="3892903"/>
                  <a:ext cx="2726" cy="2727"/>
                </a:xfrm>
                <a:custGeom>
                  <a:avLst/>
                  <a:gdLst>
                    <a:gd name="connsiteX0" fmla="*/ 387 w 2726"/>
                    <a:gd name="connsiteY0" fmla="*/ 660 h 2727"/>
                    <a:gd name="connsiteX1" fmla="*/ 387 w 2726"/>
                    <a:gd name="connsiteY1" fmla="*/ 660 h 2727"/>
                    <a:gd name="connsiteX2" fmla="*/ 3113 w 2726"/>
                    <a:gd name="connsiteY2" fmla="*/ 3388 h 2727"/>
                    <a:gd name="connsiteX3" fmla="*/ 3113 w 2726"/>
                    <a:gd name="connsiteY3" fmla="*/ 3388 h 2727"/>
                    <a:gd name="connsiteX4" fmla="*/ 387 w 2726"/>
                    <a:gd name="connsiteY4" fmla="*/ 660 h 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 h="2727">
                      <a:moveTo>
                        <a:pt x="387" y="660"/>
                      </a:moveTo>
                      <a:lnTo>
                        <a:pt x="387" y="660"/>
                      </a:lnTo>
                      <a:cubicBezTo>
                        <a:pt x="1051" y="1785"/>
                        <a:pt x="1989" y="2723"/>
                        <a:pt x="3113" y="3388"/>
                      </a:cubicBezTo>
                      <a:lnTo>
                        <a:pt x="3113" y="3388"/>
                      </a:lnTo>
                      <a:cubicBezTo>
                        <a:pt x="1989" y="2723"/>
                        <a:pt x="1051" y="1785"/>
                        <a:pt x="387" y="6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5" name="Freeform 5684">
                  <a:extLst>
                    <a:ext uri="{FF2B5EF4-FFF2-40B4-BE49-F238E27FC236}">
                      <a16:creationId xmlns:a16="http://schemas.microsoft.com/office/drawing/2014/main" id="{216A979F-8C8A-FC52-E967-6F569B6F067F}"/>
                    </a:ext>
                  </a:extLst>
                </p:cNvPr>
                <p:cNvSpPr/>
                <p:nvPr/>
              </p:nvSpPr>
              <p:spPr>
                <a:xfrm rot="-780000">
                  <a:off x="1873670" y="3899685"/>
                  <a:ext cx="2608" cy="4078"/>
                </a:xfrm>
                <a:custGeom>
                  <a:avLst/>
                  <a:gdLst>
                    <a:gd name="connsiteX0" fmla="*/ 2995 w 2608"/>
                    <a:gd name="connsiteY0" fmla="*/ 1665 h 4078"/>
                    <a:gd name="connsiteX1" fmla="*/ 2252 w 2608"/>
                    <a:gd name="connsiteY1" fmla="*/ 824 h 4078"/>
                    <a:gd name="connsiteX2" fmla="*/ 859 w 2608"/>
                    <a:gd name="connsiteY2" fmla="*/ 972 h 4078"/>
                    <a:gd name="connsiteX3" fmla="*/ 394 w 2608"/>
                    <a:gd name="connsiteY3" fmla="*/ 2436 h 4078"/>
                    <a:gd name="connsiteX4" fmla="*/ 492 w 2608"/>
                    <a:gd name="connsiteY4" fmla="*/ 3528 h 4078"/>
                    <a:gd name="connsiteX5" fmla="*/ 1332 w 2608"/>
                    <a:gd name="connsiteY5" fmla="*/ 2362 h 4078"/>
                    <a:gd name="connsiteX6" fmla="*/ 1950 w 2608"/>
                    <a:gd name="connsiteY6" fmla="*/ 2310 h 4078"/>
                    <a:gd name="connsiteX7" fmla="*/ 1676 w 2608"/>
                    <a:gd name="connsiteY7" fmla="*/ 3202 h 4078"/>
                    <a:gd name="connsiteX8" fmla="*/ 747 w 2608"/>
                    <a:gd name="connsiteY8" fmla="*/ 4243 h 4078"/>
                    <a:gd name="connsiteX9" fmla="*/ 770 w 2608"/>
                    <a:gd name="connsiteY9" fmla="*/ 4318 h 4078"/>
                    <a:gd name="connsiteX10" fmla="*/ 1699 w 2608"/>
                    <a:gd name="connsiteY10" fmla="*/ 4740 h 4078"/>
                    <a:gd name="connsiteX11" fmla="*/ 2995 w 2608"/>
                    <a:gd name="connsiteY11" fmla="*/ 1665 h 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8" h="4078">
                      <a:moveTo>
                        <a:pt x="2995" y="1665"/>
                      </a:moveTo>
                      <a:lnTo>
                        <a:pt x="2252" y="824"/>
                      </a:lnTo>
                      <a:cubicBezTo>
                        <a:pt x="1978" y="526"/>
                        <a:pt x="1212" y="675"/>
                        <a:pt x="859" y="972"/>
                      </a:cubicBezTo>
                      <a:cubicBezTo>
                        <a:pt x="515" y="1378"/>
                        <a:pt x="347" y="1906"/>
                        <a:pt x="394" y="2436"/>
                      </a:cubicBezTo>
                      <a:cubicBezTo>
                        <a:pt x="392" y="2802"/>
                        <a:pt x="425" y="3168"/>
                        <a:pt x="492" y="3528"/>
                      </a:cubicBezTo>
                      <a:cubicBezTo>
                        <a:pt x="746" y="3121"/>
                        <a:pt x="1027" y="2731"/>
                        <a:pt x="1332" y="2362"/>
                      </a:cubicBezTo>
                      <a:cubicBezTo>
                        <a:pt x="1481" y="2162"/>
                        <a:pt x="1755" y="2310"/>
                        <a:pt x="1950" y="2310"/>
                      </a:cubicBezTo>
                      <a:cubicBezTo>
                        <a:pt x="1915" y="2622"/>
                        <a:pt x="1822" y="2925"/>
                        <a:pt x="1676" y="3202"/>
                      </a:cubicBezTo>
                      <a:cubicBezTo>
                        <a:pt x="1379" y="3574"/>
                        <a:pt x="1058" y="3895"/>
                        <a:pt x="747" y="4243"/>
                      </a:cubicBezTo>
                      <a:lnTo>
                        <a:pt x="770" y="4318"/>
                      </a:lnTo>
                      <a:cubicBezTo>
                        <a:pt x="1019" y="4566"/>
                        <a:pt x="1349" y="4716"/>
                        <a:pt x="1699" y="4740"/>
                      </a:cubicBezTo>
                      <a:cubicBezTo>
                        <a:pt x="1998" y="3664"/>
                        <a:pt x="2433" y="2630"/>
                        <a:pt x="2995" y="16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6" name="Freeform 5685">
                  <a:extLst>
                    <a:ext uri="{FF2B5EF4-FFF2-40B4-BE49-F238E27FC236}">
                      <a16:creationId xmlns:a16="http://schemas.microsoft.com/office/drawing/2014/main" id="{04C9EE48-3EBE-CBB9-C6AB-C237D1AA3E33}"/>
                    </a:ext>
                  </a:extLst>
                </p:cNvPr>
                <p:cNvSpPr/>
                <p:nvPr/>
              </p:nvSpPr>
              <p:spPr>
                <a:xfrm rot="-780000">
                  <a:off x="1875435" y="3903310"/>
                  <a:ext cx="3367" cy="899"/>
                </a:xfrm>
                <a:custGeom>
                  <a:avLst/>
                  <a:gdLst>
                    <a:gd name="connsiteX0" fmla="*/ 2663 w 3367"/>
                    <a:gd name="connsiteY0" fmla="*/ 1554 h 899"/>
                    <a:gd name="connsiteX1" fmla="*/ 3754 w 3367"/>
                    <a:gd name="connsiteY1" fmla="*/ 1503 h 899"/>
                    <a:gd name="connsiteX2" fmla="*/ 3754 w 3367"/>
                    <a:gd name="connsiteY2" fmla="*/ 1457 h 899"/>
                    <a:gd name="connsiteX3" fmla="*/ 1079 w 3367"/>
                    <a:gd name="connsiteY3" fmla="*/ 713 h 899"/>
                    <a:gd name="connsiteX4" fmla="*/ 484 w 3367"/>
                    <a:gd name="connsiteY4" fmla="*/ 662 h 899"/>
                    <a:gd name="connsiteX5" fmla="*/ 387 w 3367"/>
                    <a:gd name="connsiteY5" fmla="*/ 1011 h 899"/>
                    <a:gd name="connsiteX6" fmla="*/ 484 w 3367"/>
                    <a:gd name="connsiteY6" fmla="*/ 1011 h 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7" h="899">
                      <a:moveTo>
                        <a:pt x="2663" y="1554"/>
                      </a:moveTo>
                      <a:cubicBezTo>
                        <a:pt x="3027" y="1573"/>
                        <a:pt x="3393" y="1556"/>
                        <a:pt x="3754" y="1503"/>
                      </a:cubicBezTo>
                      <a:lnTo>
                        <a:pt x="3754" y="1457"/>
                      </a:lnTo>
                      <a:cubicBezTo>
                        <a:pt x="3085" y="690"/>
                        <a:pt x="2417" y="588"/>
                        <a:pt x="1079" y="713"/>
                      </a:cubicBezTo>
                      <a:cubicBezTo>
                        <a:pt x="879" y="719"/>
                        <a:pt x="680" y="702"/>
                        <a:pt x="484" y="662"/>
                      </a:cubicBezTo>
                      <a:lnTo>
                        <a:pt x="387" y="1011"/>
                      </a:lnTo>
                      <a:lnTo>
                        <a:pt x="484" y="101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7" name="Freeform 5686">
                  <a:extLst>
                    <a:ext uri="{FF2B5EF4-FFF2-40B4-BE49-F238E27FC236}">
                      <a16:creationId xmlns:a16="http://schemas.microsoft.com/office/drawing/2014/main" id="{C4188A37-4178-5C66-B5AC-99C35302E4E8}"/>
                    </a:ext>
                  </a:extLst>
                </p:cNvPr>
                <p:cNvSpPr/>
                <p:nvPr/>
              </p:nvSpPr>
              <p:spPr>
                <a:xfrm rot="-780000">
                  <a:off x="1873262" y="3893273"/>
                  <a:ext cx="6967" cy="9626"/>
                </a:xfrm>
                <a:custGeom>
                  <a:avLst/>
                  <a:gdLst>
                    <a:gd name="connsiteX0" fmla="*/ 3238 w 6967"/>
                    <a:gd name="connsiteY0" fmla="*/ 6617 h 9626"/>
                    <a:gd name="connsiteX1" fmla="*/ 2644 w 6967"/>
                    <a:gd name="connsiteY1" fmla="*/ 7583 h 9626"/>
                    <a:gd name="connsiteX2" fmla="*/ 5022 w 6967"/>
                    <a:gd name="connsiteY2" fmla="*/ 10287 h 9626"/>
                    <a:gd name="connsiteX3" fmla="*/ 5445 w 6967"/>
                    <a:gd name="connsiteY3" fmla="*/ 7560 h 9626"/>
                    <a:gd name="connsiteX4" fmla="*/ 6559 w 6967"/>
                    <a:gd name="connsiteY4" fmla="*/ 5302 h 9626"/>
                    <a:gd name="connsiteX5" fmla="*/ 7354 w 6967"/>
                    <a:gd name="connsiteY5" fmla="*/ 4782 h 9626"/>
                    <a:gd name="connsiteX6" fmla="*/ 7205 w 6967"/>
                    <a:gd name="connsiteY6" fmla="*/ 3388 h 9626"/>
                    <a:gd name="connsiteX7" fmla="*/ 4478 w 6967"/>
                    <a:gd name="connsiteY7" fmla="*/ 660 h 9626"/>
                    <a:gd name="connsiteX8" fmla="*/ 2644 w 6967"/>
                    <a:gd name="connsiteY8" fmla="*/ 981 h 9626"/>
                    <a:gd name="connsiteX9" fmla="*/ 1106 w 6967"/>
                    <a:gd name="connsiteY9" fmla="*/ 2988 h 9626"/>
                    <a:gd name="connsiteX10" fmla="*/ 386 w 6967"/>
                    <a:gd name="connsiteY10" fmla="*/ 3708 h 9626"/>
                    <a:gd name="connsiteX11" fmla="*/ 2593 w 6967"/>
                    <a:gd name="connsiteY11" fmla="*/ 4103 h 9626"/>
                    <a:gd name="connsiteX12" fmla="*/ 3238 w 6967"/>
                    <a:gd name="connsiteY12" fmla="*/ 6617 h 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7" h="9626">
                      <a:moveTo>
                        <a:pt x="3238" y="6617"/>
                      </a:moveTo>
                      <a:cubicBezTo>
                        <a:pt x="3015" y="6937"/>
                        <a:pt x="2843" y="7263"/>
                        <a:pt x="2644" y="7583"/>
                      </a:cubicBezTo>
                      <a:cubicBezTo>
                        <a:pt x="3461" y="8475"/>
                        <a:pt x="4255" y="9367"/>
                        <a:pt x="5022" y="10287"/>
                      </a:cubicBezTo>
                      <a:cubicBezTo>
                        <a:pt x="5251" y="9394"/>
                        <a:pt x="5392" y="8481"/>
                        <a:pt x="5445" y="7560"/>
                      </a:cubicBezTo>
                      <a:cubicBezTo>
                        <a:pt x="5458" y="6678"/>
                        <a:pt x="5868" y="5849"/>
                        <a:pt x="6559" y="5302"/>
                      </a:cubicBezTo>
                      <a:lnTo>
                        <a:pt x="7354" y="4782"/>
                      </a:lnTo>
                      <a:cubicBezTo>
                        <a:pt x="7268" y="4322"/>
                        <a:pt x="7219" y="3856"/>
                        <a:pt x="7205" y="3388"/>
                      </a:cubicBezTo>
                      <a:cubicBezTo>
                        <a:pt x="6081" y="2723"/>
                        <a:pt x="5143" y="1785"/>
                        <a:pt x="4478" y="660"/>
                      </a:cubicBezTo>
                      <a:lnTo>
                        <a:pt x="2644" y="981"/>
                      </a:lnTo>
                      <a:cubicBezTo>
                        <a:pt x="2327" y="1779"/>
                        <a:pt x="1794" y="2474"/>
                        <a:pt x="1106" y="2988"/>
                      </a:cubicBezTo>
                      <a:lnTo>
                        <a:pt x="386" y="3708"/>
                      </a:lnTo>
                      <a:cubicBezTo>
                        <a:pt x="1130" y="3787"/>
                        <a:pt x="1867" y="3919"/>
                        <a:pt x="2593" y="4103"/>
                      </a:cubicBezTo>
                      <a:cubicBezTo>
                        <a:pt x="3893" y="4461"/>
                        <a:pt x="4019" y="5451"/>
                        <a:pt x="3238" y="66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8" name="Freeform 5687">
                  <a:extLst>
                    <a:ext uri="{FF2B5EF4-FFF2-40B4-BE49-F238E27FC236}">
                      <a16:creationId xmlns:a16="http://schemas.microsoft.com/office/drawing/2014/main" id="{FA8C46AE-CC6F-81C9-EB4D-9E40563EDD39}"/>
                    </a:ext>
                  </a:extLst>
                </p:cNvPr>
                <p:cNvSpPr/>
                <p:nvPr/>
              </p:nvSpPr>
              <p:spPr>
                <a:xfrm rot="-780000">
                  <a:off x="1879704" y="3898347"/>
                  <a:ext cx="3631" cy="4624"/>
                </a:xfrm>
                <a:custGeom>
                  <a:avLst/>
                  <a:gdLst>
                    <a:gd name="connsiteX0" fmla="*/ 388 w 3631"/>
                    <a:gd name="connsiteY0" fmla="*/ 5126 h 4624"/>
                    <a:gd name="connsiteX1" fmla="*/ 852 w 3631"/>
                    <a:gd name="connsiteY1" fmla="*/ 5252 h 4624"/>
                    <a:gd name="connsiteX2" fmla="*/ 2441 w 3631"/>
                    <a:gd name="connsiteY2" fmla="*/ 4657 h 4624"/>
                    <a:gd name="connsiteX3" fmla="*/ 3035 w 3631"/>
                    <a:gd name="connsiteY3" fmla="*/ 4457 h 4624"/>
                    <a:gd name="connsiteX4" fmla="*/ 3532 w 3631"/>
                    <a:gd name="connsiteY4" fmla="*/ 4360 h 4624"/>
                    <a:gd name="connsiteX5" fmla="*/ 3997 w 3631"/>
                    <a:gd name="connsiteY5" fmla="*/ 3863 h 4624"/>
                    <a:gd name="connsiteX6" fmla="*/ 3304 w 3631"/>
                    <a:gd name="connsiteY6" fmla="*/ 2422 h 4624"/>
                    <a:gd name="connsiteX7" fmla="*/ 2162 w 3631"/>
                    <a:gd name="connsiteY7" fmla="*/ 661 h 4624"/>
                    <a:gd name="connsiteX8" fmla="*/ 2139 w 3631"/>
                    <a:gd name="connsiteY8" fmla="*/ 685 h 4624"/>
                    <a:gd name="connsiteX9" fmla="*/ 388 w 3631"/>
                    <a:gd name="connsiteY9" fmla="*/ 5126 h 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1" h="4624">
                      <a:moveTo>
                        <a:pt x="388" y="5126"/>
                      </a:moveTo>
                      <a:lnTo>
                        <a:pt x="852" y="5252"/>
                      </a:lnTo>
                      <a:cubicBezTo>
                        <a:pt x="1452" y="5379"/>
                        <a:pt x="2071" y="5147"/>
                        <a:pt x="2441" y="4657"/>
                      </a:cubicBezTo>
                      <a:cubicBezTo>
                        <a:pt x="2612" y="4360"/>
                        <a:pt x="2863" y="4485"/>
                        <a:pt x="3035" y="4457"/>
                      </a:cubicBezTo>
                      <a:cubicBezTo>
                        <a:pt x="3207" y="4429"/>
                        <a:pt x="3407" y="4480"/>
                        <a:pt x="3532" y="4360"/>
                      </a:cubicBezTo>
                      <a:cubicBezTo>
                        <a:pt x="3755" y="4188"/>
                        <a:pt x="3927" y="4113"/>
                        <a:pt x="3997" y="3863"/>
                      </a:cubicBezTo>
                      <a:cubicBezTo>
                        <a:pt x="4094" y="3491"/>
                        <a:pt x="3871" y="3096"/>
                        <a:pt x="3304" y="2422"/>
                      </a:cubicBezTo>
                      <a:cubicBezTo>
                        <a:pt x="2841" y="1893"/>
                        <a:pt x="2456" y="1300"/>
                        <a:pt x="2162" y="661"/>
                      </a:cubicBezTo>
                      <a:lnTo>
                        <a:pt x="2139" y="685"/>
                      </a:lnTo>
                      <a:cubicBezTo>
                        <a:pt x="1604" y="2167"/>
                        <a:pt x="959" y="3635"/>
                        <a:pt x="388" y="51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89" name="Freeform 5688">
                  <a:extLst>
                    <a:ext uri="{FF2B5EF4-FFF2-40B4-BE49-F238E27FC236}">
                      <a16:creationId xmlns:a16="http://schemas.microsoft.com/office/drawing/2014/main" id="{4B748917-B828-FA60-D58E-2C7231120414}"/>
                    </a:ext>
                  </a:extLst>
                </p:cNvPr>
                <p:cNvSpPr/>
                <p:nvPr/>
              </p:nvSpPr>
              <p:spPr>
                <a:xfrm rot="-780000">
                  <a:off x="1875192" y="3900241"/>
                  <a:ext cx="3641" cy="3870"/>
                </a:xfrm>
                <a:custGeom>
                  <a:avLst/>
                  <a:gdLst>
                    <a:gd name="connsiteX0" fmla="*/ 1650 w 3641"/>
                    <a:gd name="connsiteY0" fmla="*/ 662 h 3870"/>
                    <a:gd name="connsiteX1" fmla="*/ 387 w 3641"/>
                    <a:gd name="connsiteY1" fmla="*/ 3737 h 3870"/>
                    <a:gd name="connsiteX2" fmla="*/ 981 w 3641"/>
                    <a:gd name="connsiteY2" fmla="*/ 3789 h 3870"/>
                    <a:gd name="connsiteX3" fmla="*/ 3657 w 3641"/>
                    <a:gd name="connsiteY3" fmla="*/ 4532 h 3870"/>
                    <a:gd name="connsiteX4" fmla="*/ 4028 w 3641"/>
                    <a:gd name="connsiteY4" fmla="*/ 3366 h 3870"/>
                    <a:gd name="connsiteX5" fmla="*/ 1650 w 3641"/>
                    <a:gd name="connsiteY5" fmla="*/ 662 h 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1" h="3870">
                      <a:moveTo>
                        <a:pt x="1650" y="662"/>
                      </a:moveTo>
                      <a:cubicBezTo>
                        <a:pt x="1099" y="1629"/>
                        <a:pt x="675" y="2662"/>
                        <a:pt x="387" y="3737"/>
                      </a:cubicBezTo>
                      <a:cubicBezTo>
                        <a:pt x="582" y="3777"/>
                        <a:pt x="782" y="3794"/>
                        <a:pt x="981" y="3789"/>
                      </a:cubicBezTo>
                      <a:cubicBezTo>
                        <a:pt x="2319" y="3663"/>
                        <a:pt x="2988" y="3765"/>
                        <a:pt x="3657" y="4532"/>
                      </a:cubicBezTo>
                      <a:cubicBezTo>
                        <a:pt x="3806" y="4152"/>
                        <a:pt x="3931" y="3763"/>
                        <a:pt x="4028" y="3366"/>
                      </a:cubicBezTo>
                      <a:cubicBezTo>
                        <a:pt x="3239" y="2446"/>
                        <a:pt x="2444" y="1544"/>
                        <a:pt x="1650" y="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0" name="Freeform 5689">
                  <a:extLst>
                    <a:ext uri="{FF2B5EF4-FFF2-40B4-BE49-F238E27FC236}">
                      <a16:creationId xmlns:a16="http://schemas.microsoft.com/office/drawing/2014/main" id="{09881999-7951-61E6-9CE9-28CD2A864EBA}"/>
                    </a:ext>
                  </a:extLst>
                </p:cNvPr>
                <p:cNvSpPr/>
                <p:nvPr/>
              </p:nvSpPr>
              <p:spPr>
                <a:xfrm rot="-780000">
                  <a:off x="1876446" y="3892382"/>
                  <a:ext cx="3000" cy="3224"/>
                </a:xfrm>
                <a:custGeom>
                  <a:avLst/>
                  <a:gdLst>
                    <a:gd name="connsiteX0" fmla="*/ 3141 w 3000"/>
                    <a:gd name="connsiteY0" fmla="*/ 1850 h 3224"/>
                    <a:gd name="connsiteX1" fmla="*/ 3387 w 3000"/>
                    <a:gd name="connsiteY1" fmla="*/ 660 h 3224"/>
                    <a:gd name="connsiteX2" fmla="*/ 387 w 3000"/>
                    <a:gd name="connsiteY2" fmla="*/ 1157 h 3224"/>
                    <a:gd name="connsiteX3" fmla="*/ 3113 w 3000"/>
                    <a:gd name="connsiteY3" fmla="*/ 3885 h 3224"/>
                    <a:gd name="connsiteX4" fmla="*/ 3141 w 3000"/>
                    <a:gd name="connsiteY4" fmla="*/ 1850 h 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 h="3224">
                      <a:moveTo>
                        <a:pt x="3141" y="1850"/>
                      </a:moveTo>
                      <a:cubicBezTo>
                        <a:pt x="3171" y="1444"/>
                        <a:pt x="3253" y="1044"/>
                        <a:pt x="3387" y="660"/>
                      </a:cubicBezTo>
                      <a:lnTo>
                        <a:pt x="387" y="1157"/>
                      </a:lnTo>
                      <a:cubicBezTo>
                        <a:pt x="1051" y="2282"/>
                        <a:pt x="1989" y="3220"/>
                        <a:pt x="3113" y="3885"/>
                      </a:cubicBezTo>
                      <a:cubicBezTo>
                        <a:pt x="3085" y="3206"/>
                        <a:pt x="3095" y="2527"/>
                        <a:pt x="3141" y="185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1" name="Freeform 5690">
                  <a:extLst>
                    <a:ext uri="{FF2B5EF4-FFF2-40B4-BE49-F238E27FC236}">
                      <a16:creationId xmlns:a16="http://schemas.microsoft.com/office/drawing/2014/main" id="{3FAC9C99-A23C-17DB-EA67-DB71B7C3504E}"/>
                    </a:ext>
                  </a:extLst>
                </p:cNvPr>
                <p:cNvSpPr/>
                <p:nvPr/>
              </p:nvSpPr>
              <p:spPr>
                <a:xfrm rot="-780000">
                  <a:off x="1946561" y="4005729"/>
                  <a:ext cx="12345" cy="5778"/>
                </a:xfrm>
                <a:custGeom>
                  <a:avLst/>
                  <a:gdLst>
                    <a:gd name="connsiteX0" fmla="*/ 11083 w 12345"/>
                    <a:gd name="connsiteY0" fmla="*/ 6458 h 5778"/>
                    <a:gd name="connsiteX1" fmla="*/ 12746 w 12345"/>
                    <a:gd name="connsiteY1" fmla="*/ 5566 h 5778"/>
                    <a:gd name="connsiteX2" fmla="*/ 10020 w 12345"/>
                    <a:gd name="connsiteY2" fmla="*/ 1723 h 5778"/>
                    <a:gd name="connsiteX3" fmla="*/ 7070 w 12345"/>
                    <a:gd name="connsiteY3" fmla="*/ 1078 h 5778"/>
                    <a:gd name="connsiteX4" fmla="*/ 4887 w 12345"/>
                    <a:gd name="connsiteY4" fmla="*/ 1101 h 5778"/>
                    <a:gd name="connsiteX5" fmla="*/ 400 w 12345"/>
                    <a:gd name="connsiteY5" fmla="*/ 3285 h 5778"/>
                    <a:gd name="connsiteX6" fmla="*/ 3373 w 12345"/>
                    <a:gd name="connsiteY6" fmla="*/ 3805 h 5778"/>
                    <a:gd name="connsiteX7" fmla="*/ 4362 w 12345"/>
                    <a:gd name="connsiteY7" fmla="*/ 3902 h 5778"/>
                    <a:gd name="connsiteX8" fmla="*/ 4683 w 12345"/>
                    <a:gd name="connsiteY8" fmla="*/ 3731 h 5778"/>
                    <a:gd name="connsiteX9" fmla="*/ 9072 w 12345"/>
                    <a:gd name="connsiteY9" fmla="*/ 3484 h 5778"/>
                    <a:gd name="connsiteX10" fmla="*/ 9072 w 12345"/>
                    <a:gd name="connsiteY10" fmla="*/ 4725 h 5778"/>
                    <a:gd name="connsiteX11" fmla="*/ 8454 w 12345"/>
                    <a:gd name="connsiteY11" fmla="*/ 5097 h 5778"/>
                    <a:gd name="connsiteX12" fmla="*/ 9941 w 12345"/>
                    <a:gd name="connsiteY12" fmla="*/ 5914 h 5778"/>
                    <a:gd name="connsiteX13" fmla="*/ 11083 w 12345"/>
                    <a:gd name="connsiteY13" fmla="*/ 6458 h 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5" h="5778">
                      <a:moveTo>
                        <a:pt x="11083" y="6458"/>
                      </a:moveTo>
                      <a:cubicBezTo>
                        <a:pt x="11549" y="6018"/>
                        <a:pt x="12123" y="5710"/>
                        <a:pt x="12746" y="5566"/>
                      </a:cubicBezTo>
                      <a:cubicBezTo>
                        <a:pt x="12517" y="3917"/>
                        <a:pt x="11500" y="2484"/>
                        <a:pt x="10020" y="1723"/>
                      </a:cubicBezTo>
                      <a:cubicBezTo>
                        <a:pt x="8385" y="2146"/>
                        <a:pt x="8185" y="2021"/>
                        <a:pt x="7070" y="1078"/>
                      </a:cubicBezTo>
                      <a:cubicBezTo>
                        <a:pt x="6476" y="580"/>
                        <a:pt x="5955" y="506"/>
                        <a:pt x="4887" y="1101"/>
                      </a:cubicBezTo>
                      <a:cubicBezTo>
                        <a:pt x="3494" y="1844"/>
                        <a:pt x="1989" y="2541"/>
                        <a:pt x="400" y="3285"/>
                      </a:cubicBezTo>
                      <a:cubicBezTo>
                        <a:pt x="1368" y="3569"/>
                        <a:pt x="2366" y="3744"/>
                        <a:pt x="3373" y="3805"/>
                      </a:cubicBezTo>
                      <a:cubicBezTo>
                        <a:pt x="3693" y="3828"/>
                        <a:pt x="4042" y="3879"/>
                        <a:pt x="4362" y="3902"/>
                      </a:cubicBezTo>
                      <a:lnTo>
                        <a:pt x="4683" y="3731"/>
                      </a:lnTo>
                      <a:cubicBezTo>
                        <a:pt x="6517" y="2736"/>
                        <a:pt x="8152" y="2639"/>
                        <a:pt x="9072" y="3484"/>
                      </a:cubicBezTo>
                      <a:cubicBezTo>
                        <a:pt x="9467" y="3856"/>
                        <a:pt x="9890" y="4204"/>
                        <a:pt x="9072" y="4725"/>
                      </a:cubicBezTo>
                      <a:lnTo>
                        <a:pt x="8454" y="5097"/>
                      </a:lnTo>
                      <a:cubicBezTo>
                        <a:pt x="8950" y="5344"/>
                        <a:pt x="9445" y="5617"/>
                        <a:pt x="9941" y="5914"/>
                      </a:cubicBezTo>
                      <a:cubicBezTo>
                        <a:pt x="10298" y="6141"/>
                        <a:pt x="10682" y="6324"/>
                        <a:pt x="11083" y="64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2" name="Freeform 5691">
                  <a:extLst>
                    <a:ext uri="{FF2B5EF4-FFF2-40B4-BE49-F238E27FC236}">
                      <a16:creationId xmlns:a16="http://schemas.microsoft.com/office/drawing/2014/main" id="{E50E2988-40E8-85B0-830F-34754868E2AF}"/>
                    </a:ext>
                  </a:extLst>
                </p:cNvPr>
                <p:cNvSpPr/>
                <p:nvPr/>
              </p:nvSpPr>
              <p:spPr>
                <a:xfrm rot="-780000">
                  <a:off x="1947379" y="4010261"/>
                  <a:ext cx="10659" cy="3791"/>
                </a:xfrm>
                <a:custGeom>
                  <a:avLst/>
                  <a:gdLst>
                    <a:gd name="connsiteX0" fmla="*/ 5533 w 10659"/>
                    <a:gd name="connsiteY0" fmla="*/ 3259 h 3791"/>
                    <a:gd name="connsiteX1" fmla="*/ 5705 w 10659"/>
                    <a:gd name="connsiteY1" fmla="*/ 3013 h 3791"/>
                    <a:gd name="connsiteX2" fmla="*/ 8900 w 10659"/>
                    <a:gd name="connsiteY2" fmla="*/ 2195 h 3791"/>
                    <a:gd name="connsiteX3" fmla="*/ 10638 w 10659"/>
                    <a:gd name="connsiteY3" fmla="*/ 2469 h 3791"/>
                    <a:gd name="connsiteX4" fmla="*/ 11060 w 10659"/>
                    <a:gd name="connsiteY4" fmla="*/ 2004 h 3791"/>
                    <a:gd name="connsiteX5" fmla="*/ 9918 w 10659"/>
                    <a:gd name="connsiteY5" fmla="*/ 1498 h 3791"/>
                    <a:gd name="connsiteX6" fmla="*/ 8431 w 10659"/>
                    <a:gd name="connsiteY6" fmla="*/ 680 h 3791"/>
                    <a:gd name="connsiteX7" fmla="*/ 6053 w 10659"/>
                    <a:gd name="connsiteY7" fmla="*/ 1326 h 3791"/>
                    <a:gd name="connsiteX8" fmla="*/ 4242 w 10659"/>
                    <a:gd name="connsiteY8" fmla="*/ 1052 h 3791"/>
                    <a:gd name="connsiteX9" fmla="*/ 2481 w 10659"/>
                    <a:gd name="connsiteY9" fmla="*/ 1572 h 3791"/>
                    <a:gd name="connsiteX10" fmla="*/ 400 w 10659"/>
                    <a:gd name="connsiteY10" fmla="*/ 4472 h 3791"/>
                    <a:gd name="connsiteX11" fmla="*/ 4441 w 10659"/>
                    <a:gd name="connsiteY11" fmla="*/ 3208 h 3791"/>
                    <a:gd name="connsiteX12" fmla="*/ 5533 w 10659"/>
                    <a:gd name="connsiteY12" fmla="*/ 3259 h 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59" h="3791">
                      <a:moveTo>
                        <a:pt x="5533" y="3259"/>
                      </a:moveTo>
                      <a:lnTo>
                        <a:pt x="5705" y="3013"/>
                      </a:lnTo>
                      <a:cubicBezTo>
                        <a:pt x="6554" y="2201"/>
                        <a:pt x="7766" y="1891"/>
                        <a:pt x="8900" y="2195"/>
                      </a:cubicBezTo>
                      <a:cubicBezTo>
                        <a:pt x="9472" y="2320"/>
                        <a:pt x="10066" y="2395"/>
                        <a:pt x="10638" y="2469"/>
                      </a:cubicBezTo>
                      <a:lnTo>
                        <a:pt x="11060" y="2004"/>
                      </a:lnTo>
                      <a:cubicBezTo>
                        <a:pt x="10660" y="1882"/>
                        <a:pt x="10277" y="1712"/>
                        <a:pt x="9918" y="1498"/>
                      </a:cubicBezTo>
                      <a:cubicBezTo>
                        <a:pt x="9422" y="1188"/>
                        <a:pt x="8927" y="916"/>
                        <a:pt x="8431" y="680"/>
                      </a:cubicBezTo>
                      <a:cubicBezTo>
                        <a:pt x="7741" y="1172"/>
                        <a:pt x="6897" y="1401"/>
                        <a:pt x="6053" y="1326"/>
                      </a:cubicBezTo>
                      <a:cubicBezTo>
                        <a:pt x="5442" y="1289"/>
                        <a:pt x="4836" y="1197"/>
                        <a:pt x="4242" y="1052"/>
                      </a:cubicBezTo>
                      <a:cubicBezTo>
                        <a:pt x="3604" y="831"/>
                        <a:pt x="2897" y="1040"/>
                        <a:pt x="2481" y="1572"/>
                      </a:cubicBezTo>
                      <a:lnTo>
                        <a:pt x="400" y="4472"/>
                      </a:lnTo>
                      <a:cubicBezTo>
                        <a:pt x="1692" y="4007"/>
                        <a:pt x="3076" y="3580"/>
                        <a:pt x="4441" y="3208"/>
                      </a:cubicBezTo>
                      <a:cubicBezTo>
                        <a:pt x="4804" y="3142"/>
                        <a:pt x="5178" y="3159"/>
                        <a:pt x="5533" y="32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3" name="Freeform 5692">
                  <a:extLst>
                    <a:ext uri="{FF2B5EF4-FFF2-40B4-BE49-F238E27FC236}">
                      <a16:creationId xmlns:a16="http://schemas.microsoft.com/office/drawing/2014/main" id="{CBABC92B-8058-BFFA-3217-4CA2A66B5FFF}"/>
                    </a:ext>
                  </a:extLst>
                </p:cNvPr>
                <p:cNvSpPr/>
                <p:nvPr/>
              </p:nvSpPr>
              <p:spPr>
                <a:xfrm rot="-780000">
                  <a:off x="1946434" y="4009306"/>
                  <a:ext cx="4268" cy="1294"/>
                </a:xfrm>
                <a:custGeom>
                  <a:avLst/>
                  <a:gdLst>
                    <a:gd name="connsiteX0" fmla="*/ 721 w 4268"/>
                    <a:gd name="connsiteY0" fmla="*/ 680 h 1294"/>
                    <a:gd name="connsiteX1" fmla="*/ 400 w 4268"/>
                    <a:gd name="connsiteY1" fmla="*/ 852 h 1294"/>
                    <a:gd name="connsiteX2" fmla="*/ 1417 w 4268"/>
                    <a:gd name="connsiteY2" fmla="*/ 1424 h 1294"/>
                    <a:gd name="connsiteX3" fmla="*/ 4669 w 4268"/>
                    <a:gd name="connsiteY3" fmla="*/ 1298 h 1294"/>
                    <a:gd name="connsiteX4" fmla="*/ 3679 w 4268"/>
                    <a:gd name="connsiteY4" fmla="*/ 1201 h 1294"/>
                    <a:gd name="connsiteX5" fmla="*/ 721 w 4268"/>
                    <a:gd name="connsiteY5" fmla="*/ 680 h 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8" h="1294">
                      <a:moveTo>
                        <a:pt x="721" y="680"/>
                      </a:moveTo>
                      <a:lnTo>
                        <a:pt x="400" y="852"/>
                      </a:lnTo>
                      <a:cubicBezTo>
                        <a:pt x="728" y="1063"/>
                        <a:pt x="1067" y="1253"/>
                        <a:pt x="1417" y="1424"/>
                      </a:cubicBezTo>
                      <a:cubicBezTo>
                        <a:pt x="2932" y="2167"/>
                        <a:pt x="3052" y="2190"/>
                        <a:pt x="4669" y="1298"/>
                      </a:cubicBezTo>
                      <a:cubicBezTo>
                        <a:pt x="4348" y="1275"/>
                        <a:pt x="4000" y="1224"/>
                        <a:pt x="3679" y="1201"/>
                      </a:cubicBezTo>
                      <a:cubicBezTo>
                        <a:pt x="2677" y="1138"/>
                        <a:pt x="1684" y="964"/>
                        <a:pt x="721" y="6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4" name="Freeform 5693">
                  <a:extLst>
                    <a:ext uri="{FF2B5EF4-FFF2-40B4-BE49-F238E27FC236}">
                      <a16:creationId xmlns:a16="http://schemas.microsoft.com/office/drawing/2014/main" id="{E990308D-2CCE-05A1-88C9-85A8BA5BD3D0}"/>
                    </a:ext>
                  </a:extLst>
                </p:cNvPr>
                <p:cNvSpPr/>
                <p:nvPr/>
              </p:nvSpPr>
              <p:spPr>
                <a:xfrm rot="-780000">
                  <a:off x="1956011" y="4005138"/>
                  <a:ext cx="2972" cy="4367"/>
                </a:xfrm>
                <a:custGeom>
                  <a:avLst/>
                  <a:gdLst>
                    <a:gd name="connsiteX0" fmla="*/ 402 w 2972"/>
                    <a:gd name="connsiteY0" fmla="*/ 1204 h 4367"/>
                    <a:gd name="connsiteX1" fmla="*/ 3128 w 2972"/>
                    <a:gd name="connsiteY1" fmla="*/ 5047 h 4367"/>
                    <a:gd name="connsiteX2" fmla="*/ 3375 w 2972"/>
                    <a:gd name="connsiteY2" fmla="*/ 5024 h 4367"/>
                    <a:gd name="connsiteX3" fmla="*/ 2831 w 2972"/>
                    <a:gd name="connsiteY3" fmla="*/ 2073 h 4367"/>
                    <a:gd name="connsiteX4" fmla="*/ 2436 w 2972"/>
                    <a:gd name="connsiteY4" fmla="*/ 679 h 4367"/>
                    <a:gd name="connsiteX5" fmla="*/ 1345 w 2972"/>
                    <a:gd name="connsiteY5" fmla="*/ 953 h 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 h="4367">
                      <a:moveTo>
                        <a:pt x="402" y="1204"/>
                      </a:moveTo>
                      <a:cubicBezTo>
                        <a:pt x="1882" y="1965"/>
                        <a:pt x="2899" y="3398"/>
                        <a:pt x="3128" y="5047"/>
                      </a:cubicBezTo>
                      <a:lnTo>
                        <a:pt x="3375" y="5024"/>
                      </a:lnTo>
                      <a:cubicBezTo>
                        <a:pt x="3226" y="4057"/>
                        <a:pt x="3054" y="3063"/>
                        <a:pt x="2831" y="2073"/>
                      </a:cubicBezTo>
                      <a:cubicBezTo>
                        <a:pt x="2706" y="1609"/>
                        <a:pt x="2585" y="1144"/>
                        <a:pt x="2436" y="679"/>
                      </a:cubicBezTo>
                      <a:cubicBezTo>
                        <a:pt x="2088" y="754"/>
                        <a:pt x="1744" y="851"/>
                        <a:pt x="1345" y="9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5" name="Freeform 5694">
                  <a:extLst>
                    <a:ext uri="{FF2B5EF4-FFF2-40B4-BE49-F238E27FC236}">
                      <a16:creationId xmlns:a16="http://schemas.microsoft.com/office/drawing/2014/main" id="{528E57B2-974A-9D6C-9D2A-72227373962E}"/>
                    </a:ext>
                  </a:extLst>
                </p:cNvPr>
                <p:cNvSpPr/>
                <p:nvPr/>
              </p:nvSpPr>
              <p:spPr>
                <a:xfrm rot="-780000">
                  <a:off x="1946563" y="4013457"/>
                  <a:ext cx="6653" cy="4270"/>
                </a:xfrm>
                <a:custGeom>
                  <a:avLst/>
                  <a:gdLst>
                    <a:gd name="connsiteX0" fmla="*/ 1745 w 6653"/>
                    <a:gd name="connsiteY0" fmla="*/ 4902 h 4270"/>
                    <a:gd name="connsiteX1" fmla="*/ 5540 w 6653"/>
                    <a:gd name="connsiteY1" fmla="*/ 3193 h 4270"/>
                    <a:gd name="connsiteX2" fmla="*/ 7054 w 6653"/>
                    <a:gd name="connsiteY2" fmla="*/ 786 h 4270"/>
                    <a:gd name="connsiteX3" fmla="*/ 5962 w 6653"/>
                    <a:gd name="connsiteY3" fmla="*/ 712 h 4270"/>
                    <a:gd name="connsiteX4" fmla="*/ 1921 w 6653"/>
                    <a:gd name="connsiteY4" fmla="*/ 1975 h 4270"/>
                    <a:gd name="connsiteX5" fmla="*/ 556 w 6653"/>
                    <a:gd name="connsiteY5" fmla="*/ 3936 h 4270"/>
                    <a:gd name="connsiteX6" fmla="*/ 1745 w 6653"/>
                    <a:gd name="connsiteY6" fmla="*/ 4902 h 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3" h="4270">
                      <a:moveTo>
                        <a:pt x="1745" y="4902"/>
                      </a:moveTo>
                      <a:cubicBezTo>
                        <a:pt x="4940" y="5028"/>
                        <a:pt x="4843" y="5051"/>
                        <a:pt x="5540" y="3193"/>
                      </a:cubicBezTo>
                      <a:cubicBezTo>
                        <a:pt x="5926" y="2321"/>
                        <a:pt x="6436" y="1511"/>
                        <a:pt x="7054" y="786"/>
                      </a:cubicBezTo>
                      <a:cubicBezTo>
                        <a:pt x="6700" y="679"/>
                        <a:pt x="6327" y="653"/>
                        <a:pt x="5962" y="712"/>
                      </a:cubicBezTo>
                      <a:cubicBezTo>
                        <a:pt x="4597" y="1083"/>
                        <a:pt x="3213" y="1506"/>
                        <a:pt x="1921" y="1975"/>
                      </a:cubicBezTo>
                      <a:cubicBezTo>
                        <a:pt x="1457" y="2644"/>
                        <a:pt x="992" y="3290"/>
                        <a:pt x="556" y="3936"/>
                      </a:cubicBezTo>
                      <a:cubicBezTo>
                        <a:pt x="119" y="4582"/>
                        <a:pt x="630" y="4879"/>
                        <a:pt x="1745" y="49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6" name="Freeform 5695">
                  <a:extLst>
                    <a:ext uri="{FF2B5EF4-FFF2-40B4-BE49-F238E27FC236}">
                      <a16:creationId xmlns:a16="http://schemas.microsoft.com/office/drawing/2014/main" id="{5E1653C7-0879-EC56-FE4A-200EE82A8F8A}"/>
                    </a:ext>
                  </a:extLst>
                </p:cNvPr>
                <p:cNvSpPr/>
                <p:nvPr/>
              </p:nvSpPr>
              <p:spPr>
                <a:xfrm rot="-780000">
                  <a:off x="1951581" y="4012886"/>
                  <a:ext cx="1091" cy="104"/>
                </a:xfrm>
                <a:custGeom>
                  <a:avLst/>
                  <a:gdLst>
                    <a:gd name="connsiteX0" fmla="*/ 401 w 1091"/>
                    <a:gd name="connsiteY0" fmla="*/ 711 h 104"/>
                    <a:gd name="connsiteX1" fmla="*/ 1493 w 1091"/>
                    <a:gd name="connsiteY1" fmla="*/ 786 h 104"/>
                    <a:gd name="connsiteX2" fmla="*/ 1493 w 1091"/>
                    <a:gd name="connsiteY2" fmla="*/ 786 h 104"/>
                    <a:gd name="connsiteX3" fmla="*/ 401 w 1091"/>
                    <a:gd name="connsiteY3" fmla="*/ 711 h 104"/>
                  </a:gdLst>
                  <a:ahLst/>
                  <a:cxnLst>
                    <a:cxn ang="0">
                      <a:pos x="connsiteX0" y="connsiteY0"/>
                    </a:cxn>
                    <a:cxn ang="0">
                      <a:pos x="connsiteX1" y="connsiteY1"/>
                    </a:cxn>
                    <a:cxn ang="0">
                      <a:pos x="connsiteX2" y="connsiteY2"/>
                    </a:cxn>
                    <a:cxn ang="0">
                      <a:pos x="connsiteX3" y="connsiteY3"/>
                    </a:cxn>
                  </a:cxnLst>
                  <a:rect l="l" t="t" r="r" b="b"/>
                  <a:pathLst>
                    <a:path w="1091" h="104">
                      <a:moveTo>
                        <a:pt x="401" y="711"/>
                      </a:moveTo>
                      <a:cubicBezTo>
                        <a:pt x="766" y="653"/>
                        <a:pt x="1139" y="678"/>
                        <a:pt x="1493" y="786"/>
                      </a:cubicBezTo>
                      <a:lnTo>
                        <a:pt x="1493" y="786"/>
                      </a:lnTo>
                      <a:cubicBezTo>
                        <a:pt x="1139" y="678"/>
                        <a:pt x="766" y="653"/>
                        <a:pt x="401" y="7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7" name="Freeform 5696">
                  <a:extLst>
                    <a:ext uri="{FF2B5EF4-FFF2-40B4-BE49-F238E27FC236}">
                      <a16:creationId xmlns:a16="http://schemas.microsoft.com/office/drawing/2014/main" id="{163F8564-3D27-B1FE-87C5-1B2A07E4190D}"/>
                    </a:ext>
                  </a:extLst>
                </p:cNvPr>
                <p:cNvSpPr/>
                <p:nvPr/>
              </p:nvSpPr>
              <p:spPr>
                <a:xfrm rot="-780000">
                  <a:off x="1957676" y="4009346"/>
                  <a:ext cx="1691" cy="1066"/>
                </a:xfrm>
                <a:custGeom>
                  <a:avLst/>
                  <a:gdLst>
                    <a:gd name="connsiteX0" fmla="*/ 2088 w 1691"/>
                    <a:gd name="connsiteY0" fmla="*/ 806 h 1066"/>
                    <a:gd name="connsiteX1" fmla="*/ 2065 w 1691"/>
                    <a:gd name="connsiteY1" fmla="*/ 680 h 1066"/>
                    <a:gd name="connsiteX2" fmla="*/ 402 w 1691"/>
                    <a:gd name="connsiteY2" fmla="*/ 1572 h 1066"/>
                    <a:gd name="connsiteX3" fmla="*/ 2088 w 1691"/>
                    <a:gd name="connsiteY3" fmla="*/ 806 h 1066"/>
                  </a:gdLst>
                  <a:ahLst/>
                  <a:cxnLst>
                    <a:cxn ang="0">
                      <a:pos x="connsiteX0" y="connsiteY0"/>
                    </a:cxn>
                    <a:cxn ang="0">
                      <a:pos x="connsiteX1" y="connsiteY1"/>
                    </a:cxn>
                    <a:cxn ang="0">
                      <a:pos x="connsiteX2" y="connsiteY2"/>
                    </a:cxn>
                    <a:cxn ang="0">
                      <a:pos x="connsiteX3" y="connsiteY3"/>
                    </a:cxn>
                  </a:cxnLst>
                  <a:rect l="l" t="t" r="r" b="b"/>
                  <a:pathLst>
                    <a:path w="1691" h="1066">
                      <a:moveTo>
                        <a:pt x="2088" y="806"/>
                      </a:moveTo>
                      <a:lnTo>
                        <a:pt x="2065" y="680"/>
                      </a:lnTo>
                      <a:cubicBezTo>
                        <a:pt x="1441" y="825"/>
                        <a:pt x="868" y="1133"/>
                        <a:pt x="402" y="1572"/>
                      </a:cubicBezTo>
                      <a:cubicBezTo>
                        <a:pt x="1494" y="1972"/>
                        <a:pt x="2163" y="1670"/>
                        <a:pt x="2088" y="8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8" name="Freeform 5697">
                  <a:extLst>
                    <a:ext uri="{FF2B5EF4-FFF2-40B4-BE49-F238E27FC236}">
                      <a16:creationId xmlns:a16="http://schemas.microsoft.com/office/drawing/2014/main" id="{F13B55FA-9D1C-8455-289C-13BD5A652D98}"/>
                    </a:ext>
                  </a:extLst>
                </p:cNvPr>
                <p:cNvSpPr/>
                <p:nvPr/>
              </p:nvSpPr>
              <p:spPr>
                <a:xfrm rot="-780000">
                  <a:off x="1957330" y="4009324"/>
                  <a:ext cx="2526" cy="1737"/>
                </a:xfrm>
                <a:custGeom>
                  <a:avLst/>
                  <a:gdLst>
                    <a:gd name="connsiteX0" fmla="*/ 2511 w 2526"/>
                    <a:gd name="connsiteY0" fmla="*/ 815 h 1737"/>
                    <a:gd name="connsiteX1" fmla="*/ 825 w 2526"/>
                    <a:gd name="connsiteY1" fmla="*/ 1581 h 1737"/>
                    <a:gd name="connsiteX2" fmla="*/ 402 w 2526"/>
                    <a:gd name="connsiteY2" fmla="*/ 2046 h 1737"/>
                    <a:gd name="connsiteX3" fmla="*/ 2929 w 2526"/>
                    <a:gd name="connsiteY3" fmla="*/ 2418 h 1737"/>
                    <a:gd name="connsiteX4" fmla="*/ 2729 w 2526"/>
                    <a:gd name="connsiteY4" fmla="*/ 680 h 1737"/>
                    <a:gd name="connsiteX5" fmla="*/ 2483 w 2526"/>
                    <a:gd name="connsiteY5" fmla="*/ 703 h 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6" h="1737">
                      <a:moveTo>
                        <a:pt x="2511" y="815"/>
                      </a:moveTo>
                      <a:cubicBezTo>
                        <a:pt x="2585" y="1684"/>
                        <a:pt x="1916" y="1981"/>
                        <a:pt x="825" y="1581"/>
                      </a:cubicBezTo>
                      <a:lnTo>
                        <a:pt x="402" y="2046"/>
                      </a:lnTo>
                      <a:lnTo>
                        <a:pt x="2929" y="2418"/>
                      </a:lnTo>
                      <a:cubicBezTo>
                        <a:pt x="2878" y="1846"/>
                        <a:pt x="2804" y="1252"/>
                        <a:pt x="2729" y="680"/>
                      </a:cubicBezTo>
                      <a:lnTo>
                        <a:pt x="2483" y="70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699" name="Freeform 5698">
                  <a:extLst>
                    <a:ext uri="{FF2B5EF4-FFF2-40B4-BE49-F238E27FC236}">
                      <a16:creationId xmlns:a16="http://schemas.microsoft.com/office/drawing/2014/main" id="{CEEB0500-8DE9-C059-D351-5BFEC70B5FD0}"/>
                    </a:ext>
                  </a:extLst>
                </p:cNvPr>
                <p:cNvSpPr/>
                <p:nvPr/>
              </p:nvSpPr>
              <p:spPr>
                <a:xfrm rot="-780000">
                  <a:off x="1938096" y="4005956"/>
                  <a:ext cx="7481" cy="9445"/>
                </a:xfrm>
                <a:custGeom>
                  <a:avLst/>
                  <a:gdLst>
                    <a:gd name="connsiteX0" fmla="*/ 7259 w 7481"/>
                    <a:gd name="connsiteY0" fmla="*/ 4071 h 9445"/>
                    <a:gd name="connsiteX1" fmla="*/ 7854 w 7481"/>
                    <a:gd name="connsiteY1" fmla="*/ 1544 h 9445"/>
                    <a:gd name="connsiteX2" fmla="*/ 7830 w 7481"/>
                    <a:gd name="connsiteY2" fmla="*/ 1223 h 9445"/>
                    <a:gd name="connsiteX3" fmla="*/ 6047 w 7481"/>
                    <a:gd name="connsiteY3" fmla="*/ 903 h 9445"/>
                    <a:gd name="connsiteX4" fmla="*/ 1709 w 7481"/>
                    <a:gd name="connsiteY4" fmla="*/ 680 h 9445"/>
                    <a:gd name="connsiteX5" fmla="*/ 1091 w 7481"/>
                    <a:gd name="connsiteY5" fmla="*/ 2315 h 9445"/>
                    <a:gd name="connsiteX6" fmla="*/ 1068 w 7481"/>
                    <a:gd name="connsiteY6" fmla="*/ 2441 h 9445"/>
                    <a:gd name="connsiteX7" fmla="*/ 3571 w 7481"/>
                    <a:gd name="connsiteY7" fmla="*/ 3927 h 9445"/>
                    <a:gd name="connsiteX8" fmla="*/ 3297 w 7481"/>
                    <a:gd name="connsiteY8" fmla="*/ 5414 h 9445"/>
                    <a:gd name="connsiteX9" fmla="*/ 399 w 7481"/>
                    <a:gd name="connsiteY9" fmla="*/ 9085 h 9445"/>
                    <a:gd name="connsiteX10" fmla="*/ 1017 w 7481"/>
                    <a:gd name="connsiteY10" fmla="*/ 9605 h 9445"/>
                    <a:gd name="connsiteX11" fmla="*/ 1983 w 7481"/>
                    <a:gd name="connsiteY11" fmla="*/ 10125 h 9445"/>
                    <a:gd name="connsiteX12" fmla="*/ 4115 w 7481"/>
                    <a:gd name="connsiteY12" fmla="*/ 8662 h 9445"/>
                    <a:gd name="connsiteX13" fmla="*/ 3915 w 7481"/>
                    <a:gd name="connsiteY13" fmla="*/ 8118 h 9445"/>
                    <a:gd name="connsiteX14" fmla="*/ 7733 w 7481"/>
                    <a:gd name="connsiteY14" fmla="*/ 5293 h 9445"/>
                    <a:gd name="connsiteX15" fmla="*/ 7259 w 7481"/>
                    <a:gd name="connsiteY15" fmla="*/ 4071 h 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81" h="9445">
                      <a:moveTo>
                        <a:pt x="7259" y="4071"/>
                      </a:moveTo>
                      <a:cubicBezTo>
                        <a:pt x="7357" y="3254"/>
                        <a:pt x="7724" y="2385"/>
                        <a:pt x="7854" y="1544"/>
                      </a:cubicBezTo>
                      <a:cubicBezTo>
                        <a:pt x="7896" y="1439"/>
                        <a:pt x="7888" y="1321"/>
                        <a:pt x="7830" y="1223"/>
                      </a:cubicBezTo>
                      <a:lnTo>
                        <a:pt x="6047" y="903"/>
                      </a:lnTo>
                      <a:cubicBezTo>
                        <a:pt x="4598" y="1058"/>
                        <a:pt x="3134" y="983"/>
                        <a:pt x="1709" y="680"/>
                      </a:cubicBezTo>
                      <a:cubicBezTo>
                        <a:pt x="1314" y="954"/>
                        <a:pt x="1188" y="1474"/>
                        <a:pt x="1091" y="2315"/>
                      </a:cubicBezTo>
                      <a:lnTo>
                        <a:pt x="1068" y="2441"/>
                      </a:lnTo>
                      <a:cubicBezTo>
                        <a:pt x="2134" y="2351"/>
                        <a:pt x="3139" y="2948"/>
                        <a:pt x="3571" y="3927"/>
                      </a:cubicBezTo>
                      <a:cubicBezTo>
                        <a:pt x="3734" y="4438"/>
                        <a:pt x="3631" y="4996"/>
                        <a:pt x="3297" y="5414"/>
                      </a:cubicBezTo>
                      <a:cubicBezTo>
                        <a:pt x="2405" y="6655"/>
                        <a:pt x="1365" y="7867"/>
                        <a:pt x="399" y="9085"/>
                      </a:cubicBezTo>
                      <a:cubicBezTo>
                        <a:pt x="599" y="9257"/>
                        <a:pt x="794" y="9433"/>
                        <a:pt x="1017" y="9605"/>
                      </a:cubicBezTo>
                      <a:cubicBezTo>
                        <a:pt x="1317" y="9816"/>
                        <a:pt x="1641" y="9991"/>
                        <a:pt x="1983" y="10125"/>
                      </a:cubicBezTo>
                      <a:cubicBezTo>
                        <a:pt x="2703" y="9628"/>
                        <a:pt x="3423" y="9159"/>
                        <a:pt x="4115" y="8662"/>
                      </a:cubicBezTo>
                      <a:cubicBezTo>
                        <a:pt x="4066" y="8475"/>
                        <a:pt x="3999" y="8292"/>
                        <a:pt x="3915" y="8118"/>
                      </a:cubicBezTo>
                      <a:cubicBezTo>
                        <a:pt x="2675" y="5688"/>
                        <a:pt x="4979" y="4866"/>
                        <a:pt x="7733" y="5293"/>
                      </a:cubicBezTo>
                      <a:cubicBezTo>
                        <a:pt x="7584" y="4866"/>
                        <a:pt x="7236" y="4494"/>
                        <a:pt x="7259" y="407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0" name="Freeform 5699">
                  <a:extLst>
                    <a:ext uri="{FF2B5EF4-FFF2-40B4-BE49-F238E27FC236}">
                      <a16:creationId xmlns:a16="http://schemas.microsoft.com/office/drawing/2014/main" id="{67BF6797-FB23-AF97-8E4D-18D9348210F6}"/>
                    </a:ext>
                  </a:extLst>
                </p:cNvPr>
                <p:cNvSpPr/>
                <p:nvPr/>
              </p:nvSpPr>
              <p:spPr>
                <a:xfrm rot="-780000">
                  <a:off x="1938281" y="4015008"/>
                  <a:ext cx="2529" cy="1956"/>
                </a:xfrm>
                <a:custGeom>
                  <a:avLst/>
                  <a:gdLst>
                    <a:gd name="connsiteX0" fmla="*/ 1344 w 2529"/>
                    <a:gd name="connsiteY0" fmla="*/ 681 h 1956"/>
                    <a:gd name="connsiteX1" fmla="*/ 476 w 2529"/>
                    <a:gd name="connsiteY1" fmla="*/ 1745 h 1956"/>
                    <a:gd name="connsiteX2" fmla="*/ 550 w 2529"/>
                    <a:gd name="connsiteY2" fmla="*/ 2637 h 1956"/>
                    <a:gd name="connsiteX3" fmla="*/ 2185 w 2529"/>
                    <a:gd name="connsiteY3" fmla="*/ 2173 h 1956"/>
                    <a:gd name="connsiteX4" fmla="*/ 2928 w 2529"/>
                    <a:gd name="connsiteY4" fmla="*/ 1708 h 1956"/>
                    <a:gd name="connsiteX5" fmla="*/ 1962 w 2529"/>
                    <a:gd name="connsiteY5" fmla="*/ 1188 h 1956"/>
                    <a:gd name="connsiteX6" fmla="*/ 1344 w 2529"/>
                    <a:gd name="connsiteY6" fmla="*/ 681 h 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 h="1956">
                      <a:moveTo>
                        <a:pt x="1344" y="681"/>
                      </a:moveTo>
                      <a:lnTo>
                        <a:pt x="476" y="1745"/>
                      </a:lnTo>
                      <a:cubicBezTo>
                        <a:pt x="276" y="2019"/>
                        <a:pt x="527" y="2340"/>
                        <a:pt x="550" y="2637"/>
                      </a:cubicBezTo>
                      <a:cubicBezTo>
                        <a:pt x="1114" y="2558"/>
                        <a:pt x="1664" y="2402"/>
                        <a:pt x="2185" y="2173"/>
                      </a:cubicBezTo>
                      <a:lnTo>
                        <a:pt x="2928" y="1708"/>
                      </a:lnTo>
                      <a:cubicBezTo>
                        <a:pt x="2586" y="1574"/>
                        <a:pt x="2262" y="1399"/>
                        <a:pt x="1962" y="1188"/>
                      </a:cubicBezTo>
                      <a:cubicBezTo>
                        <a:pt x="1744" y="1030"/>
                        <a:pt x="1544" y="853"/>
                        <a:pt x="1344" y="6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1" name="Freeform 5700">
                  <a:extLst>
                    <a:ext uri="{FF2B5EF4-FFF2-40B4-BE49-F238E27FC236}">
                      <a16:creationId xmlns:a16="http://schemas.microsoft.com/office/drawing/2014/main" id="{E2F72747-4428-6740-E30B-F758CA8B5947}"/>
                    </a:ext>
                  </a:extLst>
                </p:cNvPr>
                <p:cNvSpPr/>
                <p:nvPr/>
              </p:nvSpPr>
              <p:spPr>
                <a:xfrm rot="-780000">
                  <a:off x="1942688" y="4005586"/>
                  <a:ext cx="1783" cy="391"/>
                </a:xfrm>
                <a:custGeom>
                  <a:avLst/>
                  <a:gdLst>
                    <a:gd name="connsiteX0" fmla="*/ 646 w 1783"/>
                    <a:gd name="connsiteY0" fmla="*/ 727 h 391"/>
                    <a:gd name="connsiteX1" fmla="*/ 400 w 1783"/>
                    <a:gd name="connsiteY1" fmla="*/ 750 h 391"/>
                    <a:gd name="connsiteX2" fmla="*/ 2183 w 1783"/>
                    <a:gd name="connsiteY2" fmla="*/ 1071 h 391"/>
                    <a:gd name="connsiteX3" fmla="*/ 646 w 1783"/>
                    <a:gd name="connsiteY3" fmla="*/ 727 h 391"/>
                  </a:gdLst>
                  <a:ahLst/>
                  <a:cxnLst>
                    <a:cxn ang="0">
                      <a:pos x="connsiteX0" y="connsiteY0"/>
                    </a:cxn>
                    <a:cxn ang="0">
                      <a:pos x="connsiteX1" y="connsiteY1"/>
                    </a:cxn>
                    <a:cxn ang="0">
                      <a:pos x="connsiteX2" y="connsiteY2"/>
                    </a:cxn>
                    <a:cxn ang="0">
                      <a:pos x="connsiteX3" y="connsiteY3"/>
                    </a:cxn>
                  </a:cxnLst>
                  <a:rect l="l" t="t" r="r" b="b"/>
                  <a:pathLst>
                    <a:path w="1783" h="391">
                      <a:moveTo>
                        <a:pt x="646" y="727"/>
                      </a:moveTo>
                      <a:lnTo>
                        <a:pt x="400" y="750"/>
                      </a:lnTo>
                      <a:lnTo>
                        <a:pt x="2183" y="1071"/>
                      </a:lnTo>
                      <a:cubicBezTo>
                        <a:pt x="2081" y="727"/>
                        <a:pt x="1514" y="602"/>
                        <a:pt x="646" y="72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2" name="Freeform 5701">
                  <a:extLst>
                    <a:ext uri="{FF2B5EF4-FFF2-40B4-BE49-F238E27FC236}">
                      <a16:creationId xmlns:a16="http://schemas.microsoft.com/office/drawing/2014/main" id="{3CAA8854-2DED-327E-8A00-37CC25D1FF4F}"/>
                    </a:ext>
                  </a:extLst>
                </p:cNvPr>
                <p:cNvSpPr/>
                <p:nvPr/>
              </p:nvSpPr>
              <p:spPr>
                <a:xfrm rot="-780000">
                  <a:off x="1941569" y="4010060"/>
                  <a:ext cx="4307" cy="3477"/>
                </a:xfrm>
                <a:custGeom>
                  <a:avLst/>
                  <a:gdLst>
                    <a:gd name="connsiteX0" fmla="*/ 743 w 4307"/>
                    <a:gd name="connsiteY0" fmla="*/ 3614 h 3477"/>
                    <a:gd name="connsiteX1" fmla="*/ 943 w 4307"/>
                    <a:gd name="connsiteY1" fmla="*/ 4158 h 3477"/>
                    <a:gd name="connsiteX2" fmla="*/ 4589 w 4307"/>
                    <a:gd name="connsiteY2" fmla="*/ 1579 h 3477"/>
                    <a:gd name="connsiteX3" fmla="*/ 4589 w 4307"/>
                    <a:gd name="connsiteY3" fmla="*/ 836 h 3477"/>
                    <a:gd name="connsiteX4" fmla="*/ 4566 w 4307"/>
                    <a:gd name="connsiteY4" fmla="*/ 785 h 3477"/>
                    <a:gd name="connsiteX5" fmla="*/ 743 w 4307"/>
                    <a:gd name="connsiteY5" fmla="*/ 3614 h 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7" h="3477">
                      <a:moveTo>
                        <a:pt x="743" y="3614"/>
                      </a:moveTo>
                      <a:cubicBezTo>
                        <a:pt x="828" y="3788"/>
                        <a:pt x="894" y="3971"/>
                        <a:pt x="943" y="4158"/>
                      </a:cubicBezTo>
                      <a:cubicBezTo>
                        <a:pt x="2183" y="3317"/>
                        <a:pt x="3395" y="2448"/>
                        <a:pt x="4589" y="1579"/>
                      </a:cubicBezTo>
                      <a:cubicBezTo>
                        <a:pt x="4812" y="1407"/>
                        <a:pt x="4663" y="1059"/>
                        <a:pt x="4589" y="836"/>
                      </a:cubicBezTo>
                      <a:lnTo>
                        <a:pt x="4566" y="785"/>
                      </a:lnTo>
                      <a:cubicBezTo>
                        <a:pt x="1812" y="367"/>
                        <a:pt x="-497" y="1184"/>
                        <a:pt x="743" y="361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3" name="Freeform 5702">
                  <a:extLst>
                    <a:ext uri="{FF2B5EF4-FFF2-40B4-BE49-F238E27FC236}">
                      <a16:creationId xmlns:a16="http://schemas.microsoft.com/office/drawing/2014/main" id="{58EE5CB9-928B-80DA-6DC3-5C433CFB1E13}"/>
                    </a:ext>
                  </a:extLst>
                </p:cNvPr>
                <p:cNvSpPr/>
                <p:nvPr/>
              </p:nvSpPr>
              <p:spPr>
                <a:xfrm rot="-780000">
                  <a:off x="1930359" y="4007075"/>
                  <a:ext cx="8374" cy="2764"/>
                </a:xfrm>
                <a:custGeom>
                  <a:avLst/>
                  <a:gdLst>
                    <a:gd name="connsiteX0" fmla="*/ 1842 w 8374"/>
                    <a:gd name="connsiteY0" fmla="*/ 3444 h 2764"/>
                    <a:gd name="connsiteX1" fmla="*/ 6022 w 8374"/>
                    <a:gd name="connsiteY1" fmla="*/ 2980 h 2764"/>
                    <a:gd name="connsiteX2" fmla="*/ 8131 w 8374"/>
                    <a:gd name="connsiteY2" fmla="*/ 2905 h 2764"/>
                    <a:gd name="connsiteX3" fmla="*/ 8154 w 8374"/>
                    <a:gd name="connsiteY3" fmla="*/ 2780 h 2764"/>
                    <a:gd name="connsiteX4" fmla="*/ 8772 w 8374"/>
                    <a:gd name="connsiteY4" fmla="*/ 1145 h 2764"/>
                    <a:gd name="connsiteX5" fmla="*/ 8749 w 8374"/>
                    <a:gd name="connsiteY5" fmla="*/ 1145 h 2764"/>
                    <a:gd name="connsiteX6" fmla="*/ 2404 w 8374"/>
                    <a:gd name="connsiteY6" fmla="*/ 680 h 2764"/>
                    <a:gd name="connsiteX7" fmla="*/ 397 w 8374"/>
                    <a:gd name="connsiteY7" fmla="*/ 2315 h 2764"/>
                    <a:gd name="connsiteX8" fmla="*/ 523 w 8374"/>
                    <a:gd name="connsiteY8" fmla="*/ 2339 h 2764"/>
                    <a:gd name="connsiteX9" fmla="*/ 1842 w 8374"/>
                    <a:gd name="connsiteY9" fmla="*/ 3444 h 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4" h="2764">
                      <a:moveTo>
                        <a:pt x="1842" y="3444"/>
                      </a:moveTo>
                      <a:cubicBezTo>
                        <a:pt x="3235" y="3319"/>
                        <a:pt x="4629" y="3124"/>
                        <a:pt x="6022" y="2980"/>
                      </a:cubicBezTo>
                      <a:cubicBezTo>
                        <a:pt x="6721" y="2885"/>
                        <a:pt x="7427" y="2859"/>
                        <a:pt x="8131" y="2905"/>
                      </a:cubicBezTo>
                      <a:lnTo>
                        <a:pt x="8154" y="2780"/>
                      </a:lnTo>
                      <a:cubicBezTo>
                        <a:pt x="8252" y="1934"/>
                        <a:pt x="8377" y="1414"/>
                        <a:pt x="8772" y="1145"/>
                      </a:cubicBezTo>
                      <a:lnTo>
                        <a:pt x="8749" y="1145"/>
                      </a:lnTo>
                      <a:cubicBezTo>
                        <a:pt x="6863" y="870"/>
                        <a:pt x="4759" y="847"/>
                        <a:pt x="2404" y="680"/>
                      </a:cubicBezTo>
                      <a:cubicBezTo>
                        <a:pt x="1684" y="1275"/>
                        <a:pt x="1038" y="1795"/>
                        <a:pt x="397" y="2315"/>
                      </a:cubicBezTo>
                      <a:lnTo>
                        <a:pt x="523" y="2339"/>
                      </a:lnTo>
                      <a:cubicBezTo>
                        <a:pt x="1041" y="2602"/>
                        <a:pt x="1492" y="2980"/>
                        <a:pt x="1842" y="344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4" name="Freeform 5703">
                  <a:extLst>
                    <a:ext uri="{FF2B5EF4-FFF2-40B4-BE49-F238E27FC236}">
                      <a16:creationId xmlns:a16="http://schemas.microsoft.com/office/drawing/2014/main" id="{77FBC1DD-5518-867A-BD0D-7812AC2F1352}"/>
                    </a:ext>
                  </a:extLst>
                </p:cNvPr>
                <p:cNvSpPr/>
                <p:nvPr/>
              </p:nvSpPr>
              <p:spPr>
                <a:xfrm rot="-780000">
                  <a:off x="1929679" y="4009735"/>
                  <a:ext cx="1509" cy="1212"/>
                </a:xfrm>
                <a:custGeom>
                  <a:avLst/>
                  <a:gdLst>
                    <a:gd name="connsiteX0" fmla="*/ 1387 w 1509"/>
                    <a:gd name="connsiteY0" fmla="*/ 680 h 1212"/>
                    <a:gd name="connsiteX1" fmla="*/ 397 w 1509"/>
                    <a:gd name="connsiteY1" fmla="*/ 1521 h 1212"/>
                    <a:gd name="connsiteX2" fmla="*/ 1735 w 1509"/>
                    <a:gd name="connsiteY2" fmla="*/ 1893 h 1212"/>
                    <a:gd name="connsiteX3" fmla="*/ 1907 w 1509"/>
                    <a:gd name="connsiteY3" fmla="*/ 1893 h 1212"/>
                    <a:gd name="connsiteX4" fmla="*/ 1387 w 1509"/>
                    <a:gd name="connsiteY4" fmla="*/ 680 h 1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 h="1212">
                      <a:moveTo>
                        <a:pt x="1387" y="680"/>
                      </a:moveTo>
                      <a:cubicBezTo>
                        <a:pt x="1038" y="955"/>
                        <a:pt x="718" y="1224"/>
                        <a:pt x="397" y="1521"/>
                      </a:cubicBezTo>
                      <a:cubicBezTo>
                        <a:pt x="806" y="1752"/>
                        <a:pt x="1266" y="1880"/>
                        <a:pt x="1735" y="1893"/>
                      </a:cubicBezTo>
                      <a:lnTo>
                        <a:pt x="1907" y="1893"/>
                      </a:lnTo>
                      <a:cubicBezTo>
                        <a:pt x="1656" y="1527"/>
                        <a:pt x="1479" y="1115"/>
                        <a:pt x="1387" y="6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5" name="Freeform 5704">
                  <a:extLst>
                    <a:ext uri="{FF2B5EF4-FFF2-40B4-BE49-F238E27FC236}">
                      <a16:creationId xmlns:a16="http://schemas.microsoft.com/office/drawing/2014/main" id="{B7B25278-40AD-7AC3-3DDE-F807FB37007B}"/>
                    </a:ext>
                  </a:extLst>
                </p:cNvPr>
                <p:cNvSpPr/>
                <p:nvPr/>
              </p:nvSpPr>
              <p:spPr>
                <a:xfrm rot="-780000">
                  <a:off x="1930627" y="4009476"/>
                  <a:ext cx="1449" cy="1240"/>
                </a:xfrm>
                <a:custGeom>
                  <a:avLst/>
                  <a:gdLst>
                    <a:gd name="connsiteX0" fmla="*/ 523 w 1449"/>
                    <a:gd name="connsiteY0" fmla="*/ 704 h 1240"/>
                    <a:gd name="connsiteX1" fmla="*/ 397 w 1449"/>
                    <a:gd name="connsiteY1" fmla="*/ 680 h 1240"/>
                    <a:gd name="connsiteX2" fmla="*/ 397 w 1449"/>
                    <a:gd name="connsiteY2" fmla="*/ 704 h 1240"/>
                    <a:gd name="connsiteX3" fmla="*/ 918 w 1449"/>
                    <a:gd name="connsiteY3" fmla="*/ 1921 h 1240"/>
                    <a:gd name="connsiteX4" fmla="*/ 1847 w 1449"/>
                    <a:gd name="connsiteY4" fmla="*/ 1795 h 1240"/>
                    <a:gd name="connsiteX5" fmla="*/ 523 w 1449"/>
                    <a:gd name="connsiteY5" fmla="*/ 704 h 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 h="1240">
                      <a:moveTo>
                        <a:pt x="523" y="704"/>
                      </a:moveTo>
                      <a:lnTo>
                        <a:pt x="397" y="680"/>
                      </a:lnTo>
                      <a:lnTo>
                        <a:pt x="397" y="704"/>
                      </a:lnTo>
                      <a:cubicBezTo>
                        <a:pt x="489" y="1139"/>
                        <a:pt x="666" y="1553"/>
                        <a:pt x="918" y="1921"/>
                      </a:cubicBezTo>
                      <a:lnTo>
                        <a:pt x="1847" y="1795"/>
                      </a:lnTo>
                      <a:cubicBezTo>
                        <a:pt x="1494" y="1336"/>
                        <a:pt x="1041" y="963"/>
                        <a:pt x="523" y="7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6" name="Freeform 5705">
                  <a:extLst>
                    <a:ext uri="{FF2B5EF4-FFF2-40B4-BE49-F238E27FC236}">
                      <a16:creationId xmlns:a16="http://schemas.microsoft.com/office/drawing/2014/main" id="{37FFB768-0D8F-772F-06F1-119CACDBFA11}"/>
                    </a:ext>
                  </a:extLst>
                </p:cNvPr>
                <p:cNvSpPr/>
                <p:nvPr/>
              </p:nvSpPr>
              <p:spPr>
                <a:xfrm rot="-780000">
                  <a:off x="1860835" y="3924496"/>
                  <a:ext cx="9614" cy="7521"/>
                </a:xfrm>
                <a:custGeom>
                  <a:avLst/>
                  <a:gdLst>
                    <a:gd name="connsiteX0" fmla="*/ 9381 w 9614"/>
                    <a:gd name="connsiteY0" fmla="*/ 1461 h 7521"/>
                    <a:gd name="connsiteX1" fmla="*/ 9107 w 9614"/>
                    <a:gd name="connsiteY1" fmla="*/ 666 h 7521"/>
                    <a:gd name="connsiteX2" fmla="*/ 8787 w 9614"/>
                    <a:gd name="connsiteY2" fmla="*/ 740 h 7521"/>
                    <a:gd name="connsiteX3" fmla="*/ 7969 w 9614"/>
                    <a:gd name="connsiteY3" fmla="*/ 3147 h 7521"/>
                    <a:gd name="connsiteX4" fmla="*/ 6952 w 9614"/>
                    <a:gd name="connsiteY4" fmla="*/ 6246 h 7521"/>
                    <a:gd name="connsiteX5" fmla="*/ 4889 w 9614"/>
                    <a:gd name="connsiteY5" fmla="*/ 7333 h 7521"/>
                    <a:gd name="connsiteX6" fmla="*/ 4226 w 9614"/>
                    <a:gd name="connsiteY6" fmla="*/ 6938 h 7521"/>
                    <a:gd name="connsiteX7" fmla="*/ 384 w 9614"/>
                    <a:gd name="connsiteY7" fmla="*/ 5201 h 7521"/>
                    <a:gd name="connsiteX8" fmla="*/ 705 w 9614"/>
                    <a:gd name="connsiteY8" fmla="*/ 6418 h 7521"/>
                    <a:gd name="connsiteX9" fmla="*/ 3455 w 9614"/>
                    <a:gd name="connsiteY9" fmla="*/ 8007 h 7521"/>
                    <a:gd name="connsiteX10" fmla="*/ 6604 w 9614"/>
                    <a:gd name="connsiteY10" fmla="*/ 7784 h 7521"/>
                    <a:gd name="connsiteX11" fmla="*/ 8759 w 9614"/>
                    <a:gd name="connsiteY11" fmla="*/ 5033 h 7521"/>
                    <a:gd name="connsiteX12" fmla="*/ 9999 w 9614"/>
                    <a:gd name="connsiteY12" fmla="*/ 1832 h 7521"/>
                    <a:gd name="connsiteX13" fmla="*/ 9381 w 9614"/>
                    <a:gd name="connsiteY13" fmla="*/ 1461 h 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14" h="7521">
                      <a:moveTo>
                        <a:pt x="9381" y="1461"/>
                      </a:moveTo>
                      <a:cubicBezTo>
                        <a:pt x="9211" y="1230"/>
                        <a:pt x="9115" y="953"/>
                        <a:pt x="9107" y="666"/>
                      </a:cubicBezTo>
                      <a:lnTo>
                        <a:pt x="8787" y="740"/>
                      </a:lnTo>
                      <a:cubicBezTo>
                        <a:pt x="8350" y="1477"/>
                        <a:pt x="8071" y="2297"/>
                        <a:pt x="7969" y="3147"/>
                      </a:cubicBezTo>
                      <a:cubicBezTo>
                        <a:pt x="7792" y="4226"/>
                        <a:pt x="7449" y="5272"/>
                        <a:pt x="6952" y="6246"/>
                      </a:cubicBezTo>
                      <a:cubicBezTo>
                        <a:pt x="6683" y="7116"/>
                        <a:pt x="5759" y="7603"/>
                        <a:pt x="4889" y="7333"/>
                      </a:cubicBezTo>
                      <a:cubicBezTo>
                        <a:pt x="4640" y="7256"/>
                        <a:pt x="4412" y="7121"/>
                        <a:pt x="4226" y="6938"/>
                      </a:cubicBezTo>
                      <a:cubicBezTo>
                        <a:pt x="3079" y="6101"/>
                        <a:pt x="1771" y="5509"/>
                        <a:pt x="384" y="5201"/>
                      </a:cubicBezTo>
                      <a:cubicBezTo>
                        <a:pt x="408" y="5624"/>
                        <a:pt x="517" y="6038"/>
                        <a:pt x="705" y="6418"/>
                      </a:cubicBezTo>
                      <a:cubicBezTo>
                        <a:pt x="1387" y="7277"/>
                        <a:pt x="2370" y="7844"/>
                        <a:pt x="3455" y="8007"/>
                      </a:cubicBezTo>
                      <a:cubicBezTo>
                        <a:pt x="4498" y="8309"/>
                        <a:pt x="5614" y="8230"/>
                        <a:pt x="6604" y="7784"/>
                      </a:cubicBezTo>
                      <a:cubicBezTo>
                        <a:pt x="7519" y="7040"/>
                        <a:pt x="8255" y="6100"/>
                        <a:pt x="8759" y="5033"/>
                      </a:cubicBezTo>
                      <a:cubicBezTo>
                        <a:pt x="9302" y="4067"/>
                        <a:pt x="9502" y="2901"/>
                        <a:pt x="9999" y="1832"/>
                      </a:cubicBezTo>
                      <a:cubicBezTo>
                        <a:pt x="9761" y="1771"/>
                        <a:pt x="9547" y="1642"/>
                        <a:pt x="9381" y="146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7" name="Freeform 5706">
                  <a:extLst>
                    <a:ext uri="{FF2B5EF4-FFF2-40B4-BE49-F238E27FC236}">
                      <a16:creationId xmlns:a16="http://schemas.microsoft.com/office/drawing/2014/main" id="{4687D055-7C0C-FC11-45FE-0A8D42257B69}"/>
                    </a:ext>
                  </a:extLst>
                </p:cNvPr>
                <p:cNvSpPr/>
                <p:nvPr/>
              </p:nvSpPr>
              <p:spPr>
                <a:xfrm rot="-780000">
                  <a:off x="1870819" y="3920781"/>
                  <a:ext cx="5917" cy="1306"/>
                </a:xfrm>
                <a:custGeom>
                  <a:avLst/>
                  <a:gdLst>
                    <a:gd name="connsiteX0" fmla="*/ 1747 w 5917"/>
                    <a:gd name="connsiteY0" fmla="*/ 1781 h 1306"/>
                    <a:gd name="connsiteX1" fmla="*/ 3507 w 5917"/>
                    <a:gd name="connsiteY1" fmla="*/ 1781 h 1306"/>
                    <a:gd name="connsiteX2" fmla="*/ 5690 w 5917"/>
                    <a:gd name="connsiteY2" fmla="*/ 1112 h 1306"/>
                    <a:gd name="connsiteX3" fmla="*/ 6155 w 5917"/>
                    <a:gd name="connsiteY3" fmla="*/ 814 h 1306"/>
                    <a:gd name="connsiteX4" fmla="*/ 6304 w 5917"/>
                    <a:gd name="connsiteY4" fmla="*/ 740 h 1306"/>
                    <a:gd name="connsiteX5" fmla="*/ 5435 w 5917"/>
                    <a:gd name="connsiteY5" fmla="*/ 666 h 1306"/>
                    <a:gd name="connsiteX6" fmla="*/ 3010 w 5917"/>
                    <a:gd name="connsiteY6" fmla="*/ 1182 h 1306"/>
                    <a:gd name="connsiteX7" fmla="*/ 507 w 5917"/>
                    <a:gd name="connsiteY7" fmla="*/ 1874 h 1306"/>
                    <a:gd name="connsiteX8" fmla="*/ 409 w 5917"/>
                    <a:gd name="connsiteY8" fmla="*/ 1897 h 1306"/>
                    <a:gd name="connsiteX9" fmla="*/ 386 w 5917"/>
                    <a:gd name="connsiteY9" fmla="*/ 1971 h 1306"/>
                    <a:gd name="connsiteX10" fmla="*/ 1747 w 5917"/>
                    <a:gd name="connsiteY10" fmla="*/ 1781 h 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17" h="1306">
                      <a:moveTo>
                        <a:pt x="1747" y="1781"/>
                      </a:moveTo>
                      <a:cubicBezTo>
                        <a:pt x="2342" y="1804"/>
                        <a:pt x="2913" y="1781"/>
                        <a:pt x="3507" y="1781"/>
                      </a:cubicBezTo>
                      <a:cubicBezTo>
                        <a:pt x="4294" y="1847"/>
                        <a:pt x="5076" y="1608"/>
                        <a:pt x="5690" y="1112"/>
                      </a:cubicBezTo>
                      <a:cubicBezTo>
                        <a:pt x="5862" y="763"/>
                        <a:pt x="6039" y="838"/>
                        <a:pt x="6155" y="814"/>
                      </a:cubicBezTo>
                      <a:lnTo>
                        <a:pt x="6304" y="740"/>
                      </a:lnTo>
                      <a:cubicBezTo>
                        <a:pt x="6030" y="740"/>
                        <a:pt x="5909" y="666"/>
                        <a:pt x="5435" y="666"/>
                      </a:cubicBezTo>
                      <a:cubicBezTo>
                        <a:pt x="4598" y="655"/>
                        <a:pt x="3770" y="831"/>
                        <a:pt x="3010" y="1182"/>
                      </a:cubicBezTo>
                      <a:cubicBezTo>
                        <a:pt x="2467" y="1381"/>
                        <a:pt x="1399" y="1646"/>
                        <a:pt x="507" y="1874"/>
                      </a:cubicBezTo>
                      <a:lnTo>
                        <a:pt x="409" y="1897"/>
                      </a:lnTo>
                      <a:lnTo>
                        <a:pt x="386" y="1971"/>
                      </a:lnTo>
                      <a:cubicBezTo>
                        <a:pt x="820" y="1806"/>
                        <a:pt x="1285" y="1741"/>
                        <a:pt x="1747" y="17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8" name="Freeform 5707">
                  <a:extLst>
                    <a:ext uri="{FF2B5EF4-FFF2-40B4-BE49-F238E27FC236}">
                      <a16:creationId xmlns:a16="http://schemas.microsoft.com/office/drawing/2014/main" id="{DB8AF2F5-088D-25EE-4136-7EC7AE0C2D60}"/>
                    </a:ext>
                  </a:extLst>
                </p:cNvPr>
                <p:cNvSpPr/>
                <p:nvPr/>
              </p:nvSpPr>
              <p:spPr>
                <a:xfrm rot="-780000">
                  <a:off x="1868662" y="3922940"/>
                  <a:ext cx="2601" cy="1635"/>
                </a:xfrm>
                <a:custGeom>
                  <a:avLst/>
                  <a:gdLst>
                    <a:gd name="connsiteX0" fmla="*/ 386 w 2601"/>
                    <a:gd name="connsiteY0" fmla="*/ 1135 h 1635"/>
                    <a:gd name="connsiteX1" fmla="*/ 660 w 2601"/>
                    <a:gd name="connsiteY1" fmla="*/ 1929 h 1635"/>
                    <a:gd name="connsiteX2" fmla="*/ 1278 w 2601"/>
                    <a:gd name="connsiteY2" fmla="*/ 2301 h 1635"/>
                    <a:gd name="connsiteX3" fmla="*/ 1278 w 2601"/>
                    <a:gd name="connsiteY3" fmla="*/ 2278 h 1635"/>
                    <a:gd name="connsiteX4" fmla="*/ 2964 w 2601"/>
                    <a:gd name="connsiteY4" fmla="*/ 740 h 1635"/>
                    <a:gd name="connsiteX5" fmla="*/ 2987 w 2601"/>
                    <a:gd name="connsiteY5" fmla="*/ 666 h 1635"/>
                    <a:gd name="connsiteX6" fmla="*/ 729 w 2601"/>
                    <a:gd name="connsiteY6" fmla="*/ 1088 h 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1" h="1635">
                      <a:moveTo>
                        <a:pt x="386" y="1135"/>
                      </a:moveTo>
                      <a:cubicBezTo>
                        <a:pt x="393" y="1422"/>
                        <a:pt x="489" y="1699"/>
                        <a:pt x="660" y="1929"/>
                      </a:cubicBezTo>
                      <a:cubicBezTo>
                        <a:pt x="825" y="2111"/>
                        <a:pt x="1040" y="2240"/>
                        <a:pt x="1278" y="2301"/>
                      </a:cubicBezTo>
                      <a:lnTo>
                        <a:pt x="1278" y="2278"/>
                      </a:lnTo>
                      <a:cubicBezTo>
                        <a:pt x="1594" y="1548"/>
                        <a:pt x="2208" y="989"/>
                        <a:pt x="2964" y="740"/>
                      </a:cubicBezTo>
                      <a:lnTo>
                        <a:pt x="2987" y="666"/>
                      </a:lnTo>
                      <a:cubicBezTo>
                        <a:pt x="1946" y="889"/>
                        <a:pt x="1449" y="986"/>
                        <a:pt x="729" y="108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09" name="Freeform 5708">
                  <a:extLst>
                    <a:ext uri="{FF2B5EF4-FFF2-40B4-BE49-F238E27FC236}">
                      <a16:creationId xmlns:a16="http://schemas.microsoft.com/office/drawing/2014/main" id="{EB93A8B2-D258-6223-81D8-F5B6974C42A3}"/>
                    </a:ext>
                  </a:extLst>
                </p:cNvPr>
                <p:cNvSpPr/>
                <p:nvPr/>
              </p:nvSpPr>
              <p:spPr>
                <a:xfrm rot="-780000">
                  <a:off x="1860630" y="3924756"/>
                  <a:ext cx="8551" cy="6666"/>
                </a:xfrm>
                <a:custGeom>
                  <a:avLst/>
                  <a:gdLst>
                    <a:gd name="connsiteX0" fmla="*/ 4374 w 8551"/>
                    <a:gd name="connsiteY0" fmla="*/ 6864 h 6666"/>
                    <a:gd name="connsiteX1" fmla="*/ 6706 w 8551"/>
                    <a:gd name="connsiteY1" fmla="*/ 6835 h 6666"/>
                    <a:gd name="connsiteX2" fmla="*/ 7101 w 8551"/>
                    <a:gd name="connsiteY2" fmla="*/ 6172 h 6666"/>
                    <a:gd name="connsiteX3" fmla="*/ 8118 w 8551"/>
                    <a:gd name="connsiteY3" fmla="*/ 3073 h 6666"/>
                    <a:gd name="connsiteX4" fmla="*/ 8935 w 8551"/>
                    <a:gd name="connsiteY4" fmla="*/ 666 h 6666"/>
                    <a:gd name="connsiteX5" fmla="*/ 8146 w 8551"/>
                    <a:gd name="connsiteY5" fmla="*/ 824 h 6666"/>
                    <a:gd name="connsiteX6" fmla="*/ 5940 w 8551"/>
                    <a:gd name="connsiteY6" fmla="*/ 1289 h 6666"/>
                    <a:gd name="connsiteX7" fmla="*/ 4453 w 8551"/>
                    <a:gd name="connsiteY7" fmla="*/ 2130 h 6666"/>
                    <a:gd name="connsiteX8" fmla="*/ 2567 w 8551"/>
                    <a:gd name="connsiteY8" fmla="*/ 3170 h 6666"/>
                    <a:gd name="connsiteX9" fmla="*/ 384 w 8551"/>
                    <a:gd name="connsiteY9" fmla="*/ 3444 h 6666"/>
                    <a:gd name="connsiteX10" fmla="*/ 533 w 8551"/>
                    <a:gd name="connsiteY10" fmla="*/ 5080 h 6666"/>
                    <a:gd name="connsiteX11" fmla="*/ 4374 w 8551"/>
                    <a:gd name="connsiteY11" fmla="*/ 6864 h 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1" h="6666">
                      <a:moveTo>
                        <a:pt x="4374" y="6864"/>
                      </a:moveTo>
                      <a:cubicBezTo>
                        <a:pt x="5026" y="7500"/>
                        <a:pt x="6070" y="7488"/>
                        <a:pt x="6706" y="6835"/>
                      </a:cubicBezTo>
                      <a:cubicBezTo>
                        <a:pt x="6888" y="6649"/>
                        <a:pt x="7024" y="6421"/>
                        <a:pt x="7101" y="6172"/>
                      </a:cubicBezTo>
                      <a:cubicBezTo>
                        <a:pt x="7598" y="5197"/>
                        <a:pt x="7941" y="4152"/>
                        <a:pt x="8118" y="3073"/>
                      </a:cubicBezTo>
                      <a:cubicBezTo>
                        <a:pt x="8220" y="2223"/>
                        <a:pt x="8498" y="1402"/>
                        <a:pt x="8935" y="666"/>
                      </a:cubicBezTo>
                      <a:lnTo>
                        <a:pt x="8146" y="824"/>
                      </a:lnTo>
                      <a:cubicBezTo>
                        <a:pt x="7426" y="1047"/>
                        <a:pt x="6688" y="1202"/>
                        <a:pt x="5940" y="1289"/>
                      </a:cubicBezTo>
                      <a:cubicBezTo>
                        <a:pt x="5368" y="1437"/>
                        <a:pt x="4922" y="917"/>
                        <a:pt x="4453" y="2130"/>
                      </a:cubicBezTo>
                      <a:cubicBezTo>
                        <a:pt x="3948" y="2664"/>
                        <a:pt x="3289" y="3028"/>
                        <a:pt x="2567" y="3170"/>
                      </a:cubicBezTo>
                      <a:cubicBezTo>
                        <a:pt x="1851" y="3336"/>
                        <a:pt x="1120" y="3428"/>
                        <a:pt x="384" y="3444"/>
                      </a:cubicBezTo>
                      <a:cubicBezTo>
                        <a:pt x="459" y="3988"/>
                        <a:pt x="459" y="4560"/>
                        <a:pt x="533" y="5080"/>
                      </a:cubicBezTo>
                      <a:cubicBezTo>
                        <a:pt x="1923" y="5402"/>
                        <a:pt x="3231" y="6010"/>
                        <a:pt x="4374" y="68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0" name="Freeform 5709">
                  <a:extLst>
                    <a:ext uri="{FF2B5EF4-FFF2-40B4-BE49-F238E27FC236}">
                      <a16:creationId xmlns:a16="http://schemas.microsoft.com/office/drawing/2014/main" id="{51E458A6-FB70-4777-5698-381571CF3D07}"/>
                    </a:ext>
                  </a:extLst>
                </p:cNvPr>
                <p:cNvSpPr/>
                <p:nvPr/>
              </p:nvSpPr>
              <p:spPr>
                <a:xfrm rot="-780000">
                  <a:off x="1944937" y="3990675"/>
                  <a:ext cx="1727" cy="1217"/>
                </a:xfrm>
                <a:custGeom>
                  <a:avLst/>
                  <a:gdLst>
                    <a:gd name="connsiteX0" fmla="*/ 1463 w 1727"/>
                    <a:gd name="connsiteY0" fmla="*/ 802 h 1217"/>
                    <a:gd name="connsiteX1" fmla="*/ 400 w 1727"/>
                    <a:gd name="connsiteY1" fmla="*/ 677 h 1217"/>
                    <a:gd name="connsiteX2" fmla="*/ 1166 w 1727"/>
                    <a:gd name="connsiteY2" fmla="*/ 1471 h 1217"/>
                    <a:gd name="connsiteX3" fmla="*/ 1663 w 1727"/>
                    <a:gd name="connsiteY3" fmla="*/ 1894 h 1217"/>
                    <a:gd name="connsiteX4" fmla="*/ 2128 w 1727"/>
                    <a:gd name="connsiteY4" fmla="*/ 1746 h 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 h="1217">
                      <a:moveTo>
                        <a:pt x="1463" y="802"/>
                      </a:moveTo>
                      <a:lnTo>
                        <a:pt x="400" y="677"/>
                      </a:lnTo>
                      <a:cubicBezTo>
                        <a:pt x="637" y="959"/>
                        <a:pt x="893" y="1224"/>
                        <a:pt x="1166" y="1471"/>
                      </a:cubicBezTo>
                      <a:lnTo>
                        <a:pt x="1663" y="1894"/>
                      </a:lnTo>
                      <a:lnTo>
                        <a:pt x="2128" y="174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1" name="Freeform 5710">
                  <a:extLst>
                    <a:ext uri="{FF2B5EF4-FFF2-40B4-BE49-F238E27FC236}">
                      <a16:creationId xmlns:a16="http://schemas.microsoft.com/office/drawing/2014/main" id="{D3125D24-1D24-5EC9-379A-F66275128849}"/>
                    </a:ext>
                  </a:extLst>
                </p:cNvPr>
                <p:cNvSpPr/>
                <p:nvPr/>
              </p:nvSpPr>
              <p:spPr>
                <a:xfrm rot="-780000">
                  <a:off x="1942761" y="3989185"/>
                  <a:ext cx="3307" cy="3212"/>
                </a:xfrm>
                <a:custGeom>
                  <a:avLst/>
                  <a:gdLst>
                    <a:gd name="connsiteX0" fmla="*/ 2434 w 3307"/>
                    <a:gd name="connsiteY0" fmla="*/ 2461 h 3212"/>
                    <a:gd name="connsiteX1" fmla="*/ 3497 w 3307"/>
                    <a:gd name="connsiteY1" fmla="*/ 2586 h 3212"/>
                    <a:gd name="connsiteX2" fmla="*/ 2183 w 3307"/>
                    <a:gd name="connsiteY2" fmla="*/ 677 h 3212"/>
                    <a:gd name="connsiteX3" fmla="*/ 2137 w 3307"/>
                    <a:gd name="connsiteY3" fmla="*/ 677 h 3212"/>
                    <a:gd name="connsiteX4" fmla="*/ 399 w 3307"/>
                    <a:gd name="connsiteY4" fmla="*/ 1471 h 3212"/>
                    <a:gd name="connsiteX5" fmla="*/ 2369 w 3307"/>
                    <a:gd name="connsiteY5" fmla="*/ 3855 h 3212"/>
                    <a:gd name="connsiteX6" fmla="*/ 3558 w 3307"/>
                    <a:gd name="connsiteY6" fmla="*/ 3729 h 3212"/>
                    <a:gd name="connsiteX7" fmla="*/ 3707 w 3307"/>
                    <a:gd name="connsiteY7" fmla="*/ 3678 h 3212"/>
                    <a:gd name="connsiteX8" fmla="*/ 3210 w 3307"/>
                    <a:gd name="connsiteY8" fmla="*/ 3255 h 3212"/>
                    <a:gd name="connsiteX9" fmla="*/ 2434 w 3307"/>
                    <a:gd name="connsiteY9" fmla="*/ 2461 h 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7" h="3212">
                      <a:moveTo>
                        <a:pt x="2434" y="2461"/>
                      </a:moveTo>
                      <a:lnTo>
                        <a:pt x="3497" y="2586"/>
                      </a:lnTo>
                      <a:cubicBezTo>
                        <a:pt x="3075" y="1968"/>
                        <a:pt x="2629" y="1323"/>
                        <a:pt x="2183" y="677"/>
                      </a:cubicBezTo>
                      <a:lnTo>
                        <a:pt x="2137" y="677"/>
                      </a:lnTo>
                      <a:cubicBezTo>
                        <a:pt x="1539" y="898"/>
                        <a:pt x="958" y="1164"/>
                        <a:pt x="399" y="1471"/>
                      </a:cubicBezTo>
                      <a:cubicBezTo>
                        <a:pt x="1015" y="2299"/>
                        <a:pt x="1673" y="3094"/>
                        <a:pt x="2369" y="3855"/>
                      </a:cubicBezTo>
                      <a:cubicBezTo>
                        <a:pt x="2769" y="3928"/>
                        <a:pt x="3182" y="3884"/>
                        <a:pt x="3558" y="3729"/>
                      </a:cubicBezTo>
                      <a:lnTo>
                        <a:pt x="3707" y="3678"/>
                      </a:lnTo>
                      <a:lnTo>
                        <a:pt x="3210" y="3255"/>
                      </a:lnTo>
                      <a:cubicBezTo>
                        <a:pt x="2933" y="3009"/>
                        <a:pt x="2674" y="2743"/>
                        <a:pt x="2434" y="246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2" name="Freeform 5711">
                  <a:extLst>
                    <a:ext uri="{FF2B5EF4-FFF2-40B4-BE49-F238E27FC236}">
                      <a16:creationId xmlns:a16="http://schemas.microsoft.com/office/drawing/2014/main" id="{4385B0CA-844C-9233-D072-2F8D6FDF1216}"/>
                    </a:ext>
                  </a:extLst>
                </p:cNvPr>
                <p:cNvSpPr/>
                <p:nvPr/>
              </p:nvSpPr>
              <p:spPr>
                <a:xfrm rot="-780000">
                  <a:off x="1877644" y="3985636"/>
                  <a:ext cx="13120" cy="7114"/>
                </a:xfrm>
                <a:custGeom>
                  <a:avLst/>
                  <a:gdLst>
                    <a:gd name="connsiteX0" fmla="*/ 2222 w 13120"/>
                    <a:gd name="connsiteY0" fmla="*/ 4966 h 7114"/>
                    <a:gd name="connsiteX1" fmla="*/ 512 w 13120"/>
                    <a:gd name="connsiteY1" fmla="*/ 6676 h 7114"/>
                    <a:gd name="connsiteX2" fmla="*/ 461 w 13120"/>
                    <a:gd name="connsiteY2" fmla="*/ 7791 h 7114"/>
                    <a:gd name="connsiteX3" fmla="*/ 2319 w 13120"/>
                    <a:gd name="connsiteY3" fmla="*/ 7196 h 7114"/>
                    <a:gd name="connsiteX4" fmla="*/ 7006 w 13120"/>
                    <a:gd name="connsiteY4" fmla="*/ 4371 h 7114"/>
                    <a:gd name="connsiteX5" fmla="*/ 10722 w 13120"/>
                    <a:gd name="connsiteY5" fmla="*/ 3354 h 7114"/>
                    <a:gd name="connsiteX6" fmla="*/ 13508 w 13120"/>
                    <a:gd name="connsiteY6" fmla="*/ 2039 h 7114"/>
                    <a:gd name="connsiteX7" fmla="*/ 9616 w 13120"/>
                    <a:gd name="connsiteY7" fmla="*/ 724 h 7114"/>
                    <a:gd name="connsiteX8" fmla="*/ 7981 w 13120"/>
                    <a:gd name="connsiteY8" fmla="*/ 1295 h 7114"/>
                    <a:gd name="connsiteX9" fmla="*/ 5129 w 13120"/>
                    <a:gd name="connsiteY9" fmla="*/ 3354 h 7114"/>
                    <a:gd name="connsiteX10" fmla="*/ 5227 w 13120"/>
                    <a:gd name="connsiteY10" fmla="*/ 4720 h 7114"/>
                    <a:gd name="connsiteX11" fmla="*/ 2222 w 13120"/>
                    <a:gd name="connsiteY11" fmla="*/ 4966 h 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0" h="7114">
                      <a:moveTo>
                        <a:pt x="2222" y="4966"/>
                      </a:moveTo>
                      <a:cubicBezTo>
                        <a:pt x="1552" y="5426"/>
                        <a:pt x="972" y="6005"/>
                        <a:pt x="512" y="6676"/>
                      </a:cubicBezTo>
                      <a:cubicBezTo>
                        <a:pt x="266" y="7024"/>
                        <a:pt x="461" y="7419"/>
                        <a:pt x="461" y="7791"/>
                      </a:cubicBezTo>
                      <a:cubicBezTo>
                        <a:pt x="1096" y="7644"/>
                        <a:pt x="1718" y="7446"/>
                        <a:pt x="2319" y="7196"/>
                      </a:cubicBezTo>
                      <a:cubicBezTo>
                        <a:pt x="3931" y="6267"/>
                        <a:pt x="5320" y="5189"/>
                        <a:pt x="7006" y="4371"/>
                      </a:cubicBezTo>
                      <a:cubicBezTo>
                        <a:pt x="8197" y="3878"/>
                        <a:pt x="9445" y="3536"/>
                        <a:pt x="10722" y="3354"/>
                      </a:cubicBezTo>
                      <a:cubicBezTo>
                        <a:pt x="12384" y="3005"/>
                        <a:pt x="13374" y="2587"/>
                        <a:pt x="13508" y="2039"/>
                      </a:cubicBezTo>
                      <a:cubicBezTo>
                        <a:pt x="12245" y="1616"/>
                        <a:pt x="11028" y="1110"/>
                        <a:pt x="9616" y="724"/>
                      </a:cubicBezTo>
                      <a:cubicBezTo>
                        <a:pt x="9022" y="552"/>
                        <a:pt x="8028" y="873"/>
                        <a:pt x="7981" y="1295"/>
                      </a:cubicBezTo>
                      <a:cubicBezTo>
                        <a:pt x="7856" y="2090"/>
                        <a:pt x="6741" y="2736"/>
                        <a:pt x="5129" y="3354"/>
                      </a:cubicBezTo>
                      <a:cubicBezTo>
                        <a:pt x="5204" y="3851"/>
                        <a:pt x="5153" y="4348"/>
                        <a:pt x="5227" y="4720"/>
                      </a:cubicBezTo>
                      <a:cubicBezTo>
                        <a:pt x="4776" y="5807"/>
                        <a:pt x="4005" y="5858"/>
                        <a:pt x="2222" y="49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3" name="Freeform 5712">
                  <a:extLst>
                    <a:ext uri="{FF2B5EF4-FFF2-40B4-BE49-F238E27FC236}">
                      <a16:creationId xmlns:a16="http://schemas.microsoft.com/office/drawing/2014/main" id="{4C6A68E0-BF83-3B7C-279A-FC758930642A}"/>
                    </a:ext>
                  </a:extLst>
                </p:cNvPr>
                <p:cNvSpPr/>
                <p:nvPr/>
              </p:nvSpPr>
              <p:spPr>
                <a:xfrm rot="-780000">
                  <a:off x="1879614" y="3989030"/>
                  <a:ext cx="3023" cy="2235"/>
                </a:xfrm>
                <a:custGeom>
                  <a:avLst/>
                  <a:gdLst>
                    <a:gd name="connsiteX0" fmla="*/ 686 w 3023"/>
                    <a:gd name="connsiteY0" fmla="*/ 2090 h 2235"/>
                    <a:gd name="connsiteX1" fmla="*/ 388 w 3023"/>
                    <a:gd name="connsiteY1" fmla="*/ 2289 h 2235"/>
                    <a:gd name="connsiteX2" fmla="*/ 3412 w 3023"/>
                    <a:gd name="connsiteY2" fmla="*/ 2043 h 2235"/>
                    <a:gd name="connsiteX3" fmla="*/ 3315 w 3023"/>
                    <a:gd name="connsiteY3" fmla="*/ 677 h 2235"/>
                    <a:gd name="connsiteX4" fmla="*/ 2818 w 3023"/>
                    <a:gd name="connsiteY4" fmla="*/ 877 h 2235"/>
                    <a:gd name="connsiteX5" fmla="*/ 686 w 3023"/>
                    <a:gd name="connsiteY5" fmla="*/ 2090 h 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3" h="2235">
                      <a:moveTo>
                        <a:pt x="686" y="2090"/>
                      </a:moveTo>
                      <a:lnTo>
                        <a:pt x="388" y="2289"/>
                      </a:lnTo>
                      <a:cubicBezTo>
                        <a:pt x="2172" y="3182"/>
                        <a:pt x="2943" y="3130"/>
                        <a:pt x="3412" y="2043"/>
                      </a:cubicBezTo>
                      <a:cubicBezTo>
                        <a:pt x="3338" y="1671"/>
                        <a:pt x="3389" y="1174"/>
                        <a:pt x="3315" y="677"/>
                      </a:cubicBezTo>
                      <a:lnTo>
                        <a:pt x="2818" y="877"/>
                      </a:lnTo>
                      <a:cubicBezTo>
                        <a:pt x="2063" y="1198"/>
                        <a:pt x="1348" y="1605"/>
                        <a:pt x="686" y="209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4" name="Freeform 5713">
                  <a:extLst>
                    <a:ext uri="{FF2B5EF4-FFF2-40B4-BE49-F238E27FC236}">
                      <a16:creationId xmlns:a16="http://schemas.microsoft.com/office/drawing/2014/main" id="{721CD151-FFCE-6D92-5DB5-49853B5456CB}"/>
                    </a:ext>
                  </a:extLst>
                </p:cNvPr>
                <p:cNvSpPr/>
                <p:nvPr/>
              </p:nvSpPr>
              <p:spPr>
                <a:xfrm rot="-780000">
                  <a:off x="1857180" y="3900302"/>
                  <a:ext cx="3247" cy="2038"/>
                </a:xfrm>
                <a:custGeom>
                  <a:avLst/>
                  <a:gdLst>
                    <a:gd name="connsiteX0" fmla="*/ 1001 w 3247"/>
                    <a:gd name="connsiteY0" fmla="*/ 2497 h 2038"/>
                    <a:gd name="connsiteX1" fmla="*/ 3630 w 3247"/>
                    <a:gd name="connsiteY1" fmla="*/ 1182 h 2038"/>
                    <a:gd name="connsiteX2" fmla="*/ 3607 w 3247"/>
                    <a:gd name="connsiteY2" fmla="*/ 662 h 2038"/>
                    <a:gd name="connsiteX3" fmla="*/ 658 w 3247"/>
                    <a:gd name="connsiteY3" fmla="*/ 1159 h 2038"/>
                    <a:gd name="connsiteX4" fmla="*/ 384 w 3247"/>
                    <a:gd name="connsiteY4" fmla="*/ 2125 h 2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 h="2038">
                      <a:moveTo>
                        <a:pt x="1001" y="2497"/>
                      </a:moveTo>
                      <a:cubicBezTo>
                        <a:pt x="2167" y="3092"/>
                        <a:pt x="3677" y="2297"/>
                        <a:pt x="3630" y="1182"/>
                      </a:cubicBezTo>
                      <a:lnTo>
                        <a:pt x="3607" y="662"/>
                      </a:lnTo>
                      <a:lnTo>
                        <a:pt x="658" y="1159"/>
                      </a:lnTo>
                      <a:cubicBezTo>
                        <a:pt x="589" y="1487"/>
                        <a:pt x="498" y="1810"/>
                        <a:pt x="384" y="21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5" name="Freeform 5714">
                  <a:extLst>
                    <a:ext uri="{FF2B5EF4-FFF2-40B4-BE49-F238E27FC236}">
                      <a16:creationId xmlns:a16="http://schemas.microsoft.com/office/drawing/2014/main" id="{813877B3-C241-D926-1F92-2C237099CAD0}"/>
                    </a:ext>
                  </a:extLst>
                </p:cNvPr>
                <p:cNvSpPr/>
                <p:nvPr/>
              </p:nvSpPr>
              <p:spPr>
                <a:xfrm rot="-780000">
                  <a:off x="1856159" y="3901250"/>
                  <a:ext cx="1337" cy="966"/>
                </a:xfrm>
                <a:custGeom>
                  <a:avLst/>
                  <a:gdLst>
                    <a:gd name="connsiteX0" fmla="*/ 383 w 1337"/>
                    <a:gd name="connsiteY0" fmla="*/ 885 h 966"/>
                    <a:gd name="connsiteX1" fmla="*/ 1447 w 1337"/>
                    <a:gd name="connsiteY1" fmla="*/ 1628 h 966"/>
                    <a:gd name="connsiteX2" fmla="*/ 1721 w 1337"/>
                    <a:gd name="connsiteY2" fmla="*/ 662 h 966"/>
                  </a:gdLst>
                  <a:ahLst/>
                  <a:cxnLst>
                    <a:cxn ang="0">
                      <a:pos x="connsiteX0" y="connsiteY0"/>
                    </a:cxn>
                    <a:cxn ang="0">
                      <a:pos x="connsiteX1" y="connsiteY1"/>
                    </a:cxn>
                    <a:cxn ang="0">
                      <a:pos x="connsiteX2" y="connsiteY2"/>
                    </a:cxn>
                  </a:cxnLst>
                  <a:rect l="l" t="t" r="r" b="b"/>
                  <a:pathLst>
                    <a:path w="1337" h="966">
                      <a:moveTo>
                        <a:pt x="383" y="885"/>
                      </a:moveTo>
                      <a:cubicBezTo>
                        <a:pt x="724" y="1153"/>
                        <a:pt x="1079" y="1401"/>
                        <a:pt x="1447" y="1628"/>
                      </a:cubicBezTo>
                      <a:cubicBezTo>
                        <a:pt x="1561" y="1313"/>
                        <a:pt x="1653" y="990"/>
                        <a:pt x="1721" y="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6" name="Freeform 5715">
                  <a:extLst>
                    <a:ext uri="{FF2B5EF4-FFF2-40B4-BE49-F238E27FC236}">
                      <a16:creationId xmlns:a16="http://schemas.microsoft.com/office/drawing/2014/main" id="{DAED5FAE-5527-DC7E-D493-878954BBEDBE}"/>
                    </a:ext>
                  </a:extLst>
                </p:cNvPr>
                <p:cNvSpPr/>
                <p:nvPr/>
              </p:nvSpPr>
              <p:spPr>
                <a:xfrm rot="-780000">
                  <a:off x="1857209" y="3901130"/>
                  <a:ext cx="274" cy="966"/>
                </a:xfrm>
                <a:custGeom>
                  <a:avLst/>
                  <a:gdLst>
                    <a:gd name="connsiteX0" fmla="*/ 384 w 274"/>
                    <a:gd name="connsiteY0" fmla="*/ 1628 h 966"/>
                    <a:gd name="connsiteX1" fmla="*/ 384 w 274"/>
                    <a:gd name="connsiteY1" fmla="*/ 1628 h 966"/>
                    <a:gd name="connsiteX2" fmla="*/ 658 w 274"/>
                    <a:gd name="connsiteY2" fmla="*/ 662 h 966"/>
                    <a:gd name="connsiteX3" fmla="*/ 658 w 274"/>
                    <a:gd name="connsiteY3" fmla="*/ 662 h 966"/>
                    <a:gd name="connsiteX4" fmla="*/ 384 w 274"/>
                    <a:gd name="connsiteY4" fmla="*/ 1628 h 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 h="966">
                      <a:moveTo>
                        <a:pt x="384" y="1628"/>
                      </a:moveTo>
                      <a:lnTo>
                        <a:pt x="384" y="1628"/>
                      </a:lnTo>
                      <a:cubicBezTo>
                        <a:pt x="498" y="1313"/>
                        <a:pt x="589" y="990"/>
                        <a:pt x="658" y="662"/>
                      </a:cubicBezTo>
                      <a:lnTo>
                        <a:pt x="658" y="662"/>
                      </a:lnTo>
                      <a:cubicBezTo>
                        <a:pt x="589" y="990"/>
                        <a:pt x="498" y="1313"/>
                        <a:pt x="384" y="16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7" name="Freeform 5716">
                  <a:extLst>
                    <a:ext uri="{FF2B5EF4-FFF2-40B4-BE49-F238E27FC236}">
                      <a16:creationId xmlns:a16="http://schemas.microsoft.com/office/drawing/2014/main" id="{64B7278D-ACD3-4F3F-6176-6A1C41122787}"/>
                    </a:ext>
                  </a:extLst>
                </p:cNvPr>
                <p:cNvSpPr/>
                <p:nvPr/>
              </p:nvSpPr>
              <p:spPr>
                <a:xfrm rot="-780000">
                  <a:off x="1863011" y="3908182"/>
                  <a:ext cx="13319" cy="7058"/>
                </a:xfrm>
                <a:custGeom>
                  <a:avLst/>
                  <a:gdLst>
                    <a:gd name="connsiteX0" fmla="*/ 2278 w 13319"/>
                    <a:gd name="connsiteY0" fmla="*/ 7637 h 7058"/>
                    <a:gd name="connsiteX1" fmla="*/ 3718 w 13319"/>
                    <a:gd name="connsiteY1" fmla="*/ 6671 h 7058"/>
                    <a:gd name="connsiteX2" fmla="*/ 4336 w 13319"/>
                    <a:gd name="connsiteY2" fmla="*/ 6206 h 7058"/>
                    <a:gd name="connsiteX3" fmla="*/ 4113 w 13319"/>
                    <a:gd name="connsiteY3" fmla="*/ 6183 h 7058"/>
                    <a:gd name="connsiteX4" fmla="*/ 3690 w 13319"/>
                    <a:gd name="connsiteY4" fmla="*/ 4594 h 7058"/>
                    <a:gd name="connsiteX5" fmla="*/ 3788 w 13319"/>
                    <a:gd name="connsiteY5" fmla="*/ 4320 h 7058"/>
                    <a:gd name="connsiteX6" fmla="*/ 6640 w 13319"/>
                    <a:gd name="connsiteY6" fmla="*/ 2387 h 7058"/>
                    <a:gd name="connsiteX7" fmla="*/ 6640 w 13319"/>
                    <a:gd name="connsiteY7" fmla="*/ 4022 h 7058"/>
                    <a:gd name="connsiteX8" fmla="*/ 5376 w 13319"/>
                    <a:gd name="connsiteY8" fmla="*/ 5658 h 7058"/>
                    <a:gd name="connsiteX9" fmla="*/ 10086 w 13319"/>
                    <a:gd name="connsiteY9" fmla="*/ 6304 h 7058"/>
                    <a:gd name="connsiteX10" fmla="*/ 12218 w 13319"/>
                    <a:gd name="connsiteY10" fmla="*/ 6503 h 7058"/>
                    <a:gd name="connsiteX11" fmla="*/ 13704 w 13319"/>
                    <a:gd name="connsiteY11" fmla="*/ 5240 h 7058"/>
                    <a:gd name="connsiteX12" fmla="*/ 12264 w 13319"/>
                    <a:gd name="connsiteY12" fmla="*/ 4310 h 7058"/>
                    <a:gd name="connsiteX13" fmla="*/ 10825 w 13319"/>
                    <a:gd name="connsiteY13" fmla="*/ 3888 h 7058"/>
                    <a:gd name="connsiteX14" fmla="*/ 7030 w 13319"/>
                    <a:gd name="connsiteY14" fmla="*/ 1309 h 7058"/>
                    <a:gd name="connsiteX15" fmla="*/ 6607 w 13319"/>
                    <a:gd name="connsiteY15" fmla="*/ 663 h 7058"/>
                    <a:gd name="connsiteX16" fmla="*/ 6259 w 13319"/>
                    <a:gd name="connsiteY16" fmla="*/ 909 h 7058"/>
                    <a:gd name="connsiteX17" fmla="*/ 4995 w 13319"/>
                    <a:gd name="connsiteY17" fmla="*/ 984 h 7058"/>
                    <a:gd name="connsiteX18" fmla="*/ 1498 w 13319"/>
                    <a:gd name="connsiteY18" fmla="*/ 4431 h 7058"/>
                    <a:gd name="connsiteX19" fmla="*/ 406 w 13319"/>
                    <a:gd name="connsiteY19" fmla="*/ 6564 h 7058"/>
                    <a:gd name="connsiteX20" fmla="*/ 2278 w 13319"/>
                    <a:gd name="connsiteY20" fmla="*/ 7637 h 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19" h="7058">
                      <a:moveTo>
                        <a:pt x="2278" y="7637"/>
                      </a:moveTo>
                      <a:cubicBezTo>
                        <a:pt x="2627" y="7414"/>
                        <a:pt x="3207" y="7066"/>
                        <a:pt x="3718" y="6671"/>
                      </a:cubicBezTo>
                      <a:cubicBezTo>
                        <a:pt x="3918" y="6499"/>
                        <a:pt x="4141" y="6350"/>
                        <a:pt x="4336" y="6206"/>
                      </a:cubicBezTo>
                      <a:lnTo>
                        <a:pt x="4113" y="6183"/>
                      </a:lnTo>
                      <a:cubicBezTo>
                        <a:pt x="3816" y="5937"/>
                        <a:pt x="3816" y="5142"/>
                        <a:pt x="3690" y="4594"/>
                      </a:cubicBezTo>
                      <a:lnTo>
                        <a:pt x="3788" y="4320"/>
                      </a:lnTo>
                      <a:cubicBezTo>
                        <a:pt x="4252" y="3302"/>
                        <a:pt x="5869" y="2038"/>
                        <a:pt x="6640" y="2387"/>
                      </a:cubicBezTo>
                      <a:cubicBezTo>
                        <a:pt x="6715" y="2930"/>
                        <a:pt x="6715" y="3480"/>
                        <a:pt x="6640" y="4022"/>
                      </a:cubicBezTo>
                      <a:cubicBezTo>
                        <a:pt x="6373" y="4671"/>
                        <a:pt x="5936" y="5236"/>
                        <a:pt x="5376" y="5658"/>
                      </a:cubicBezTo>
                      <a:cubicBezTo>
                        <a:pt x="6929" y="4883"/>
                        <a:pt x="8799" y="5139"/>
                        <a:pt x="10086" y="6304"/>
                      </a:cubicBezTo>
                      <a:cubicBezTo>
                        <a:pt x="10745" y="6640"/>
                        <a:pt x="11508" y="6712"/>
                        <a:pt x="12218" y="6503"/>
                      </a:cubicBezTo>
                      <a:cubicBezTo>
                        <a:pt x="12789" y="6331"/>
                        <a:pt x="13235" y="5709"/>
                        <a:pt x="13704" y="5240"/>
                      </a:cubicBezTo>
                      <a:cubicBezTo>
                        <a:pt x="13247" y="4896"/>
                        <a:pt x="12766" y="4585"/>
                        <a:pt x="12264" y="4310"/>
                      </a:cubicBezTo>
                      <a:cubicBezTo>
                        <a:pt x="11811" y="4092"/>
                        <a:pt x="11324" y="3949"/>
                        <a:pt x="10825" y="3888"/>
                      </a:cubicBezTo>
                      <a:cubicBezTo>
                        <a:pt x="9181" y="3794"/>
                        <a:pt x="7723" y="2803"/>
                        <a:pt x="7030" y="1309"/>
                      </a:cubicBezTo>
                      <a:cubicBezTo>
                        <a:pt x="6927" y="1071"/>
                        <a:pt x="6784" y="852"/>
                        <a:pt x="6607" y="663"/>
                      </a:cubicBezTo>
                      <a:cubicBezTo>
                        <a:pt x="6513" y="772"/>
                        <a:pt x="6393" y="857"/>
                        <a:pt x="6259" y="909"/>
                      </a:cubicBezTo>
                      <a:cubicBezTo>
                        <a:pt x="5851" y="1042"/>
                        <a:pt x="5416" y="1067"/>
                        <a:pt x="4995" y="984"/>
                      </a:cubicBezTo>
                      <a:cubicBezTo>
                        <a:pt x="3881" y="2173"/>
                        <a:pt x="2589" y="3265"/>
                        <a:pt x="1498" y="4431"/>
                      </a:cubicBezTo>
                      <a:cubicBezTo>
                        <a:pt x="954" y="5034"/>
                        <a:pt x="578" y="5770"/>
                        <a:pt x="406" y="6564"/>
                      </a:cubicBezTo>
                      <a:cubicBezTo>
                        <a:pt x="244" y="7512"/>
                        <a:pt x="1010" y="7911"/>
                        <a:pt x="2278" y="76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8" name="Freeform 5717">
                  <a:extLst>
                    <a:ext uri="{FF2B5EF4-FFF2-40B4-BE49-F238E27FC236}">
                      <a16:creationId xmlns:a16="http://schemas.microsoft.com/office/drawing/2014/main" id="{2882A304-EB80-DED7-51A9-7F89B7E01FF0}"/>
                    </a:ext>
                  </a:extLst>
                </p:cNvPr>
                <p:cNvSpPr/>
                <p:nvPr/>
              </p:nvSpPr>
              <p:spPr>
                <a:xfrm rot="-780000">
                  <a:off x="1900901" y="3991546"/>
                  <a:ext cx="5403" cy="2586"/>
                </a:xfrm>
                <a:custGeom>
                  <a:avLst/>
                  <a:gdLst>
                    <a:gd name="connsiteX0" fmla="*/ 3859 w 5403"/>
                    <a:gd name="connsiteY0" fmla="*/ 885 h 2586"/>
                    <a:gd name="connsiteX1" fmla="*/ 2298 w 5403"/>
                    <a:gd name="connsiteY1" fmla="*/ 713 h 2586"/>
                    <a:gd name="connsiteX2" fmla="*/ 412 w 5403"/>
                    <a:gd name="connsiteY2" fmla="*/ 2107 h 2586"/>
                    <a:gd name="connsiteX3" fmla="*/ 1555 w 5403"/>
                    <a:gd name="connsiteY3" fmla="*/ 3222 h 2586"/>
                    <a:gd name="connsiteX4" fmla="*/ 5796 w 5403"/>
                    <a:gd name="connsiteY4" fmla="*/ 3246 h 2586"/>
                    <a:gd name="connsiteX5" fmla="*/ 4087 w 5403"/>
                    <a:gd name="connsiteY5" fmla="*/ 1852 h 2586"/>
                    <a:gd name="connsiteX6" fmla="*/ 3859 w 5403"/>
                    <a:gd name="connsiteY6" fmla="*/ 885 h 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3" h="2586">
                      <a:moveTo>
                        <a:pt x="3859" y="885"/>
                      </a:moveTo>
                      <a:cubicBezTo>
                        <a:pt x="3363" y="691"/>
                        <a:pt x="2825" y="631"/>
                        <a:pt x="2298" y="713"/>
                      </a:cubicBezTo>
                      <a:cubicBezTo>
                        <a:pt x="1538" y="966"/>
                        <a:pt x="877" y="1454"/>
                        <a:pt x="412" y="2107"/>
                      </a:cubicBezTo>
                      <a:cubicBezTo>
                        <a:pt x="264" y="2502"/>
                        <a:pt x="956" y="3199"/>
                        <a:pt x="1555" y="3222"/>
                      </a:cubicBezTo>
                      <a:cubicBezTo>
                        <a:pt x="2949" y="3273"/>
                        <a:pt x="4342" y="3273"/>
                        <a:pt x="5796" y="3246"/>
                      </a:cubicBezTo>
                      <a:cubicBezTo>
                        <a:pt x="5182" y="2838"/>
                        <a:pt x="4609" y="2371"/>
                        <a:pt x="4087" y="1852"/>
                      </a:cubicBezTo>
                      <a:cubicBezTo>
                        <a:pt x="3884" y="1573"/>
                        <a:pt x="3802" y="1225"/>
                        <a:pt x="3859" y="8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19" name="Freeform 5718">
                  <a:extLst>
                    <a:ext uri="{FF2B5EF4-FFF2-40B4-BE49-F238E27FC236}">
                      <a16:creationId xmlns:a16="http://schemas.microsoft.com/office/drawing/2014/main" id="{741632AD-2096-4B4B-DA8C-93C981073601}"/>
                    </a:ext>
                  </a:extLst>
                </p:cNvPr>
                <p:cNvSpPr/>
                <p:nvPr/>
              </p:nvSpPr>
              <p:spPr>
                <a:xfrm rot="-780000">
                  <a:off x="1906079" y="3990337"/>
                  <a:ext cx="6224" cy="2431"/>
                </a:xfrm>
                <a:custGeom>
                  <a:avLst/>
                  <a:gdLst>
                    <a:gd name="connsiteX0" fmla="*/ 3082 w 6224"/>
                    <a:gd name="connsiteY0" fmla="*/ 3109 h 2431"/>
                    <a:gd name="connsiteX1" fmla="*/ 3547 w 6224"/>
                    <a:gd name="connsiteY1" fmla="*/ 3109 h 2431"/>
                    <a:gd name="connsiteX2" fmla="*/ 3644 w 6224"/>
                    <a:gd name="connsiteY2" fmla="*/ 2886 h 2431"/>
                    <a:gd name="connsiteX3" fmla="*/ 5428 w 6224"/>
                    <a:gd name="connsiteY3" fmla="*/ 2365 h 2431"/>
                    <a:gd name="connsiteX4" fmla="*/ 6617 w 6224"/>
                    <a:gd name="connsiteY4" fmla="*/ 1250 h 2431"/>
                    <a:gd name="connsiteX5" fmla="*/ 5279 w 6224"/>
                    <a:gd name="connsiteY5" fmla="*/ 679 h 2431"/>
                    <a:gd name="connsiteX6" fmla="*/ 2028 w 6224"/>
                    <a:gd name="connsiteY6" fmla="*/ 1176 h 2431"/>
                    <a:gd name="connsiteX7" fmla="*/ 393 w 6224"/>
                    <a:gd name="connsiteY7" fmla="*/ 1324 h 2431"/>
                    <a:gd name="connsiteX8" fmla="*/ 518 w 6224"/>
                    <a:gd name="connsiteY8" fmla="*/ 1450 h 2431"/>
                    <a:gd name="connsiteX9" fmla="*/ 3082 w 6224"/>
                    <a:gd name="connsiteY9" fmla="*/ 3109 h 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4" h="2431">
                      <a:moveTo>
                        <a:pt x="3082" y="3109"/>
                      </a:moveTo>
                      <a:lnTo>
                        <a:pt x="3547" y="3109"/>
                      </a:lnTo>
                      <a:lnTo>
                        <a:pt x="3644" y="2886"/>
                      </a:lnTo>
                      <a:cubicBezTo>
                        <a:pt x="4256" y="2778"/>
                        <a:pt x="4854" y="2604"/>
                        <a:pt x="5428" y="2365"/>
                      </a:cubicBezTo>
                      <a:cubicBezTo>
                        <a:pt x="5971" y="2068"/>
                        <a:pt x="6594" y="1571"/>
                        <a:pt x="6617" y="1250"/>
                      </a:cubicBezTo>
                      <a:cubicBezTo>
                        <a:pt x="6640" y="929"/>
                        <a:pt x="5823" y="655"/>
                        <a:pt x="5279" y="679"/>
                      </a:cubicBezTo>
                      <a:cubicBezTo>
                        <a:pt x="4185" y="763"/>
                        <a:pt x="3098" y="929"/>
                        <a:pt x="2028" y="1176"/>
                      </a:cubicBezTo>
                      <a:cubicBezTo>
                        <a:pt x="1491" y="1295"/>
                        <a:pt x="942" y="1344"/>
                        <a:pt x="393" y="1324"/>
                      </a:cubicBezTo>
                      <a:lnTo>
                        <a:pt x="518" y="1450"/>
                      </a:lnTo>
                      <a:cubicBezTo>
                        <a:pt x="1176" y="2260"/>
                        <a:pt x="2074" y="2840"/>
                        <a:pt x="3082" y="31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0" name="Freeform 5719">
                  <a:extLst>
                    <a:ext uri="{FF2B5EF4-FFF2-40B4-BE49-F238E27FC236}">
                      <a16:creationId xmlns:a16="http://schemas.microsoft.com/office/drawing/2014/main" id="{610258E9-C637-CFD6-3943-5A9DD91DA6C8}"/>
                    </a:ext>
                  </a:extLst>
                </p:cNvPr>
                <p:cNvSpPr/>
                <p:nvPr/>
              </p:nvSpPr>
              <p:spPr>
                <a:xfrm rot="-780000">
                  <a:off x="1904297" y="3991067"/>
                  <a:ext cx="4574" cy="2323"/>
                </a:xfrm>
                <a:custGeom>
                  <a:avLst/>
                  <a:gdLst>
                    <a:gd name="connsiteX0" fmla="*/ 2413 w 4574"/>
                    <a:gd name="connsiteY0" fmla="*/ 1323 h 2323"/>
                    <a:gd name="connsiteX1" fmla="*/ 2288 w 4574"/>
                    <a:gd name="connsiteY1" fmla="*/ 1198 h 2323"/>
                    <a:gd name="connsiteX2" fmla="*/ 653 w 4574"/>
                    <a:gd name="connsiteY2" fmla="*/ 775 h 2323"/>
                    <a:gd name="connsiteX3" fmla="*/ 406 w 4574"/>
                    <a:gd name="connsiteY3" fmla="*/ 677 h 2323"/>
                    <a:gd name="connsiteX4" fmla="*/ 629 w 4574"/>
                    <a:gd name="connsiteY4" fmla="*/ 1607 h 2323"/>
                    <a:gd name="connsiteX5" fmla="*/ 2339 w 4574"/>
                    <a:gd name="connsiteY5" fmla="*/ 3000 h 2323"/>
                    <a:gd name="connsiteX6" fmla="*/ 4968 w 4574"/>
                    <a:gd name="connsiteY6" fmla="*/ 2949 h 2323"/>
                    <a:gd name="connsiteX7" fmla="*/ 2413 w 4574"/>
                    <a:gd name="connsiteY7" fmla="*/ 1323 h 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4" h="2323">
                      <a:moveTo>
                        <a:pt x="2413" y="1323"/>
                      </a:moveTo>
                      <a:lnTo>
                        <a:pt x="2288" y="1198"/>
                      </a:lnTo>
                      <a:cubicBezTo>
                        <a:pt x="1717" y="1187"/>
                        <a:pt x="1157" y="1042"/>
                        <a:pt x="653" y="775"/>
                      </a:cubicBezTo>
                      <a:lnTo>
                        <a:pt x="406" y="677"/>
                      </a:lnTo>
                      <a:cubicBezTo>
                        <a:pt x="358" y="1004"/>
                        <a:pt x="438" y="1337"/>
                        <a:pt x="629" y="1607"/>
                      </a:cubicBezTo>
                      <a:cubicBezTo>
                        <a:pt x="1152" y="2126"/>
                        <a:pt x="1725" y="2593"/>
                        <a:pt x="2339" y="3000"/>
                      </a:cubicBezTo>
                      <a:lnTo>
                        <a:pt x="4968" y="2949"/>
                      </a:lnTo>
                      <a:cubicBezTo>
                        <a:pt x="3967" y="2688"/>
                        <a:pt x="3073" y="2120"/>
                        <a:pt x="2413" y="132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1" name="Freeform 5720">
                  <a:extLst>
                    <a:ext uri="{FF2B5EF4-FFF2-40B4-BE49-F238E27FC236}">
                      <a16:creationId xmlns:a16="http://schemas.microsoft.com/office/drawing/2014/main" id="{D0B77C42-3021-0FFB-D689-F00066AA47BB}"/>
                    </a:ext>
                  </a:extLst>
                </p:cNvPr>
                <p:cNvSpPr/>
                <p:nvPr/>
              </p:nvSpPr>
              <p:spPr>
                <a:xfrm rot="-780000">
                  <a:off x="1884587" y="4074331"/>
                  <a:ext cx="2603" cy="5975"/>
                </a:xfrm>
                <a:custGeom>
                  <a:avLst/>
                  <a:gdLst>
                    <a:gd name="connsiteX0" fmla="*/ 2076 w 2603"/>
                    <a:gd name="connsiteY0" fmla="*/ 6049 h 5975"/>
                    <a:gd name="connsiteX1" fmla="*/ 2647 w 2603"/>
                    <a:gd name="connsiteY1" fmla="*/ 6667 h 5975"/>
                    <a:gd name="connsiteX2" fmla="*/ 2448 w 2603"/>
                    <a:gd name="connsiteY2" fmla="*/ 2699 h 5975"/>
                    <a:gd name="connsiteX3" fmla="*/ 1630 w 2603"/>
                    <a:gd name="connsiteY3" fmla="*/ 4140 h 5975"/>
                    <a:gd name="connsiteX4" fmla="*/ 1978 w 2603"/>
                    <a:gd name="connsiteY4" fmla="*/ 2007 h 5975"/>
                    <a:gd name="connsiteX5" fmla="*/ 390 w 2603"/>
                    <a:gd name="connsiteY5" fmla="*/ 692 h 5975"/>
                    <a:gd name="connsiteX6" fmla="*/ 636 w 2603"/>
                    <a:gd name="connsiteY6" fmla="*/ 3814 h 5975"/>
                    <a:gd name="connsiteX7" fmla="*/ 2076 w 2603"/>
                    <a:gd name="connsiteY7" fmla="*/ 6049 h 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 h="5975">
                      <a:moveTo>
                        <a:pt x="2076" y="6049"/>
                      </a:moveTo>
                      <a:cubicBezTo>
                        <a:pt x="2298" y="6224"/>
                        <a:pt x="2490" y="6433"/>
                        <a:pt x="2647" y="6667"/>
                      </a:cubicBezTo>
                      <a:cubicBezTo>
                        <a:pt x="3171" y="5380"/>
                        <a:pt x="3098" y="3927"/>
                        <a:pt x="2448" y="2699"/>
                      </a:cubicBezTo>
                      <a:cubicBezTo>
                        <a:pt x="2099" y="3629"/>
                        <a:pt x="1779" y="4363"/>
                        <a:pt x="1630" y="4140"/>
                      </a:cubicBezTo>
                      <a:cubicBezTo>
                        <a:pt x="1577" y="3411"/>
                        <a:pt x="1696" y="2681"/>
                        <a:pt x="1978" y="2007"/>
                      </a:cubicBezTo>
                      <a:cubicBezTo>
                        <a:pt x="1535" y="1475"/>
                        <a:pt x="996" y="1029"/>
                        <a:pt x="390" y="692"/>
                      </a:cubicBezTo>
                      <a:cubicBezTo>
                        <a:pt x="488" y="1733"/>
                        <a:pt x="613" y="2774"/>
                        <a:pt x="636" y="3814"/>
                      </a:cubicBezTo>
                      <a:cubicBezTo>
                        <a:pt x="730" y="4747"/>
                        <a:pt x="1265" y="5579"/>
                        <a:pt x="2076" y="604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2" name="Freeform 5721">
                  <a:extLst>
                    <a:ext uri="{FF2B5EF4-FFF2-40B4-BE49-F238E27FC236}">
                      <a16:creationId xmlns:a16="http://schemas.microsoft.com/office/drawing/2014/main" id="{315D1826-5630-7F57-2DF7-B968EF3B0B4F}"/>
                    </a:ext>
                  </a:extLst>
                </p:cNvPr>
                <p:cNvSpPr/>
                <p:nvPr/>
              </p:nvSpPr>
              <p:spPr>
                <a:xfrm rot="-780000">
                  <a:off x="1883609" y="4083942"/>
                  <a:ext cx="1704" cy="1059"/>
                </a:xfrm>
                <a:custGeom>
                  <a:avLst/>
                  <a:gdLst>
                    <a:gd name="connsiteX0" fmla="*/ 636 w 1704"/>
                    <a:gd name="connsiteY0" fmla="*/ 1530 h 1059"/>
                    <a:gd name="connsiteX1" fmla="*/ 808 w 1704"/>
                    <a:gd name="connsiteY1" fmla="*/ 1405 h 1059"/>
                    <a:gd name="connsiteX2" fmla="*/ 1054 w 1704"/>
                    <a:gd name="connsiteY2" fmla="*/ 1753 h 1059"/>
                    <a:gd name="connsiteX3" fmla="*/ 2095 w 1704"/>
                    <a:gd name="connsiteY3" fmla="*/ 1159 h 1059"/>
                    <a:gd name="connsiteX4" fmla="*/ 854 w 1704"/>
                    <a:gd name="connsiteY4" fmla="*/ 694 h 1059"/>
                    <a:gd name="connsiteX5" fmla="*/ 390 w 1704"/>
                    <a:gd name="connsiteY5" fmla="*/ 1340 h 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 h="1059">
                      <a:moveTo>
                        <a:pt x="636" y="1530"/>
                      </a:moveTo>
                      <a:lnTo>
                        <a:pt x="808" y="1405"/>
                      </a:lnTo>
                      <a:lnTo>
                        <a:pt x="1054" y="1753"/>
                      </a:lnTo>
                      <a:cubicBezTo>
                        <a:pt x="1375" y="1553"/>
                        <a:pt x="1746" y="1358"/>
                        <a:pt x="2095" y="1159"/>
                      </a:cubicBezTo>
                      <a:cubicBezTo>
                        <a:pt x="1692" y="975"/>
                        <a:pt x="1278" y="820"/>
                        <a:pt x="854" y="694"/>
                      </a:cubicBezTo>
                      <a:lnTo>
                        <a:pt x="390" y="134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3" name="Freeform 5722">
                  <a:extLst>
                    <a:ext uri="{FF2B5EF4-FFF2-40B4-BE49-F238E27FC236}">
                      <a16:creationId xmlns:a16="http://schemas.microsoft.com/office/drawing/2014/main" id="{CA6BAB7C-D8CB-51C1-A19E-4900514D207A}"/>
                    </a:ext>
                  </a:extLst>
                </p:cNvPr>
                <p:cNvSpPr/>
                <p:nvPr/>
              </p:nvSpPr>
              <p:spPr>
                <a:xfrm rot="-780000">
                  <a:off x="1882893" y="4074091"/>
                  <a:ext cx="4347" cy="10041"/>
                </a:xfrm>
                <a:custGeom>
                  <a:avLst/>
                  <a:gdLst>
                    <a:gd name="connsiteX0" fmla="*/ 831 w 4347"/>
                    <a:gd name="connsiteY0" fmla="*/ 717 h 10041"/>
                    <a:gd name="connsiteX1" fmla="*/ 510 w 4347"/>
                    <a:gd name="connsiteY1" fmla="*/ 2111 h 10041"/>
                    <a:gd name="connsiteX2" fmla="*/ 562 w 4347"/>
                    <a:gd name="connsiteY2" fmla="*/ 2706 h 10041"/>
                    <a:gd name="connsiteX3" fmla="*/ 1778 w 4347"/>
                    <a:gd name="connsiteY3" fmla="*/ 4044 h 10041"/>
                    <a:gd name="connsiteX4" fmla="*/ 1630 w 4347"/>
                    <a:gd name="connsiteY4" fmla="*/ 8606 h 10041"/>
                    <a:gd name="connsiteX5" fmla="*/ 390 w 4347"/>
                    <a:gd name="connsiteY5" fmla="*/ 10270 h 10041"/>
                    <a:gd name="connsiteX6" fmla="*/ 1630 w 4347"/>
                    <a:gd name="connsiteY6" fmla="*/ 10734 h 10041"/>
                    <a:gd name="connsiteX7" fmla="*/ 2847 w 4347"/>
                    <a:gd name="connsiteY7" fmla="*/ 9893 h 10041"/>
                    <a:gd name="connsiteX8" fmla="*/ 2972 w 4347"/>
                    <a:gd name="connsiteY8" fmla="*/ 9745 h 10041"/>
                    <a:gd name="connsiteX9" fmla="*/ 3074 w 4347"/>
                    <a:gd name="connsiteY9" fmla="*/ 9480 h 10041"/>
                    <a:gd name="connsiteX10" fmla="*/ 3743 w 4347"/>
                    <a:gd name="connsiteY10" fmla="*/ 8411 h 10041"/>
                    <a:gd name="connsiteX11" fmla="*/ 3943 w 4347"/>
                    <a:gd name="connsiteY11" fmla="*/ 8090 h 10041"/>
                    <a:gd name="connsiteX12" fmla="*/ 3743 w 4347"/>
                    <a:gd name="connsiteY12" fmla="*/ 8411 h 10041"/>
                    <a:gd name="connsiteX13" fmla="*/ 3520 w 4347"/>
                    <a:gd name="connsiteY13" fmla="*/ 9154 h 10041"/>
                    <a:gd name="connsiteX14" fmla="*/ 4737 w 4347"/>
                    <a:gd name="connsiteY14" fmla="*/ 7119 h 10041"/>
                    <a:gd name="connsiteX15" fmla="*/ 4166 w 4347"/>
                    <a:gd name="connsiteY15" fmla="*/ 6501 h 10041"/>
                    <a:gd name="connsiteX16" fmla="*/ 2726 w 4347"/>
                    <a:gd name="connsiteY16" fmla="*/ 4271 h 10041"/>
                    <a:gd name="connsiteX17" fmla="*/ 2480 w 4347"/>
                    <a:gd name="connsiteY17" fmla="*/ 1149 h 10041"/>
                    <a:gd name="connsiteX18" fmla="*/ 1662 w 4347"/>
                    <a:gd name="connsiteY18" fmla="*/ 777 h 10041"/>
                    <a:gd name="connsiteX19" fmla="*/ 831 w 4347"/>
                    <a:gd name="connsiteY19" fmla="*/ 717 h 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7" h="10041">
                      <a:moveTo>
                        <a:pt x="831" y="717"/>
                      </a:moveTo>
                      <a:cubicBezTo>
                        <a:pt x="660" y="1164"/>
                        <a:pt x="552" y="1634"/>
                        <a:pt x="510" y="2111"/>
                      </a:cubicBezTo>
                      <a:lnTo>
                        <a:pt x="562" y="2706"/>
                      </a:lnTo>
                      <a:cubicBezTo>
                        <a:pt x="933" y="3170"/>
                        <a:pt x="1379" y="3574"/>
                        <a:pt x="1778" y="4044"/>
                      </a:cubicBezTo>
                      <a:cubicBezTo>
                        <a:pt x="3218" y="5781"/>
                        <a:pt x="3172" y="6697"/>
                        <a:pt x="1630" y="8606"/>
                      </a:cubicBezTo>
                      <a:cubicBezTo>
                        <a:pt x="1207" y="9150"/>
                        <a:pt x="789" y="9721"/>
                        <a:pt x="390" y="10270"/>
                      </a:cubicBezTo>
                      <a:cubicBezTo>
                        <a:pt x="813" y="10396"/>
                        <a:pt x="1228" y="10551"/>
                        <a:pt x="1630" y="10734"/>
                      </a:cubicBezTo>
                      <a:cubicBezTo>
                        <a:pt x="2062" y="10494"/>
                        <a:pt x="2470" y="10213"/>
                        <a:pt x="2847" y="9893"/>
                      </a:cubicBezTo>
                      <a:lnTo>
                        <a:pt x="2972" y="9745"/>
                      </a:lnTo>
                      <a:lnTo>
                        <a:pt x="3074" y="9480"/>
                      </a:lnTo>
                      <a:cubicBezTo>
                        <a:pt x="3191" y="9067"/>
                        <a:pt x="3423" y="8696"/>
                        <a:pt x="3743" y="8411"/>
                      </a:cubicBezTo>
                      <a:cubicBezTo>
                        <a:pt x="3869" y="7988"/>
                        <a:pt x="3943" y="7840"/>
                        <a:pt x="3943" y="8090"/>
                      </a:cubicBezTo>
                      <a:lnTo>
                        <a:pt x="3743" y="8411"/>
                      </a:lnTo>
                      <a:lnTo>
                        <a:pt x="3520" y="9154"/>
                      </a:lnTo>
                      <a:cubicBezTo>
                        <a:pt x="4044" y="8554"/>
                        <a:pt x="4456" y="7865"/>
                        <a:pt x="4737" y="7119"/>
                      </a:cubicBezTo>
                      <a:cubicBezTo>
                        <a:pt x="4580" y="6885"/>
                        <a:pt x="4388" y="6676"/>
                        <a:pt x="4166" y="6501"/>
                      </a:cubicBezTo>
                      <a:cubicBezTo>
                        <a:pt x="3357" y="6032"/>
                        <a:pt x="2821" y="5202"/>
                        <a:pt x="2726" y="4271"/>
                      </a:cubicBezTo>
                      <a:cubicBezTo>
                        <a:pt x="2703" y="3231"/>
                        <a:pt x="2577" y="2190"/>
                        <a:pt x="2480" y="1149"/>
                      </a:cubicBezTo>
                      <a:cubicBezTo>
                        <a:pt x="2214" y="1010"/>
                        <a:pt x="1941" y="886"/>
                        <a:pt x="1662" y="777"/>
                      </a:cubicBezTo>
                      <a:cubicBezTo>
                        <a:pt x="1394" y="690"/>
                        <a:pt x="1109" y="670"/>
                        <a:pt x="831" y="7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4" name="Freeform 5723">
                  <a:extLst>
                    <a:ext uri="{FF2B5EF4-FFF2-40B4-BE49-F238E27FC236}">
                      <a16:creationId xmlns:a16="http://schemas.microsoft.com/office/drawing/2014/main" id="{9E82C705-D688-76BA-1450-000AAA04AF63}"/>
                    </a:ext>
                  </a:extLst>
                </p:cNvPr>
                <p:cNvSpPr/>
                <p:nvPr/>
              </p:nvSpPr>
              <p:spPr>
                <a:xfrm rot="-780000">
                  <a:off x="1881620" y="4074702"/>
                  <a:ext cx="864" cy="1988"/>
                </a:xfrm>
                <a:custGeom>
                  <a:avLst/>
                  <a:gdLst>
                    <a:gd name="connsiteX0" fmla="*/ 488 w 864"/>
                    <a:gd name="connsiteY0" fmla="*/ 2035 h 1988"/>
                    <a:gd name="connsiteX1" fmla="*/ 985 w 864"/>
                    <a:gd name="connsiteY1" fmla="*/ 2681 h 1988"/>
                    <a:gd name="connsiteX2" fmla="*/ 934 w 864"/>
                    <a:gd name="connsiteY2" fmla="*/ 2086 h 1988"/>
                    <a:gd name="connsiteX3" fmla="*/ 1254 w 864"/>
                    <a:gd name="connsiteY3" fmla="*/ 692 h 1988"/>
                    <a:gd name="connsiteX4" fmla="*/ 511 w 864"/>
                    <a:gd name="connsiteY4" fmla="*/ 743 h 1988"/>
                    <a:gd name="connsiteX5" fmla="*/ 488 w 864"/>
                    <a:gd name="connsiteY5" fmla="*/ 2035 h 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 h="1988">
                      <a:moveTo>
                        <a:pt x="488" y="2035"/>
                      </a:moveTo>
                      <a:cubicBezTo>
                        <a:pt x="623" y="2272"/>
                        <a:pt x="790" y="2489"/>
                        <a:pt x="985" y="2681"/>
                      </a:cubicBezTo>
                      <a:lnTo>
                        <a:pt x="934" y="2086"/>
                      </a:lnTo>
                      <a:cubicBezTo>
                        <a:pt x="975" y="1609"/>
                        <a:pt x="1083" y="1140"/>
                        <a:pt x="1254" y="692"/>
                      </a:cubicBezTo>
                      <a:lnTo>
                        <a:pt x="511" y="743"/>
                      </a:lnTo>
                      <a:cubicBezTo>
                        <a:pt x="488" y="1166"/>
                        <a:pt x="265" y="1714"/>
                        <a:pt x="488" y="203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5" name="Freeform 5724">
                  <a:extLst>
                    <a:ext uri="{FF2B5EF4-FFF2-40B4-BE49-F238E27FC236}">
                      <a16:creationId xmlns:a16="http://schemas.microsoft.com/office/drawing/2014/main" id="{6279964A-9B94-FF90-EB6D-CF23AC1E801C}"/>
                    </a:ext>
                  </a:extLst>
                </p:cNvPr>
                <p:cNvSpPr/>
                <p:nvPr/>
              </p:nvSpPr>
              <p:spPr>
                <a:xfrm rot="-780000">
                  <a:off x="1886205" y="4081566"/>
                  <a:ext cx="766" cy="1314"/>
                </a:xfrm>
                <a:custGeom>
                  <a:avLst/>
                  <a:gdLst>
                    <a:gd name="connsiteX0" fmla="*/ 1157 w 766"/>
                    <a:gd name="connsiteY0" fmla="*/ 693 h 1314"/>
                    <a:gd name="connsiteX1" fmla="*/ 488 w 766"/>
                    <a:gd name="connsiteY1" fmla="*/ 1762 h 1314"/>
                    <a:gd name="connsiteX2" fmla="*/ 390 w 766"/>
                    <a:gd name="connsiteY2" fmla="*/ 2008 h 1314"/>
                    <a:gd name="connsiteX3" fmla="*/ 934 w 766"/>
                    <a:gd name="connsiteY3" fmla="*/ 1437 h 1314"/>
                  </a:gdLst>
                  <a:ahLst/>
                  <a:cxnLst>
                    <a:cxn ang="0">
                      <a:pos x="connsiteX0" y="connsiteY0"/>
                    </a:cxn>
                    <a:cxn ang="0">
                      <a:pos x="connsiteX1" y="connsiteY1"/>
                    </a:cxn>
                    <a:cxn ang="0">
                      <a:pos x="connsiteX2" y="connsiteY2"/>
                    </a:cxn>
                    <a:cxn ang="0">
                      <a:pos x="connsiteX3" y="connsiteY3"/>
                    </a:cxn>
                  </a:cxnLst>
                  <a:rect l="l" t="t" r="r" b="b"/>
                  <a:pathLst>
                    <a:path w="766" h="1314">
                      <a:moveTo>
                        <a:pt x="1157" y="693"/>
                      </a:moveTo>
                      <a:cubicBezTo>
                        <a:pt x="837" y="979"/>
                        <a:pt x="605" y="1350"/>
                        <a:pt x="488" y="1762"/>
                      </a:cubicBezTo>
                      <a:lnTo>
                        <a:pt x="390" y="2008"/>
                      </a:lnTo>
                      <a:lnTo>
                        <a:pt x="934" y="143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6" name="Freeform 5725">
                  <a:extLst>
                    <a:ext uri="{FF2B5EF4-FFF2-40B4-BE49-F238E27FC236}">
                      <a16:creationId xmlns:a16="http://schemas.microsoft.com/office/drawing/2014/main" id="{8772A834-C81F-D341-D44F-3A52B64C3184}"/>
                    </a:ext>
                  </a:extLst>
                </p:cNvPr>
                <p:cNvSpPr/>
                <p:nvPr/>
              </p:nvSpPr>
              <p:spPr>
                <a:xfrm rot="-780000">
                  <a:off x="1886766" y="4081039"/>
                  <a:ext cx="199" cy="439"/>
                </a:xfrm>
                <a:custGeom>
                  <a:avLst/>
                  <a:gdLst>
                    <a:gd name="connsiteX0" fmla="*/ 390 w 199"/>
                    <a:gd name="connsiteY0" fmla="*/ 1133 h 439"/>
                    <a:gd name="connsiteX1" fmla="*/ 590 w 199"/>
                    <a:gd name="connsiteY1" fmla="*/ 813 h 439"/>
                    <a:gd name="connsiteX2" fmla="*/ 390 w 199"/>
                    <a:gd name="connsiteY2" fmla="*/ 1133 h 439"/>
                  </a:gdLst>
                  <a:ahLst/>
                  <a:cxnLst>
                    <a:cxn ang="0">
                      <a:pos x="connsiteX0" y="connsiteY0"/>
                    </a:cxn>
                    <a:cxn ang="0">
                      <a:pos x="connsiteX1" y="connsiteY1"/>
                    </a:cxn>
                    <a:cxn ang="0">
                      <a:pos x="connsiteX2" y="connsiteY2"/>
                    </a:cxn>
                  </a:cxnLst>
                  <a:rect l="l" t="t" r="r" b="b"/>
                  <a:pathLst>
                    <a:path w="199" h="439">
                      <a:moveTo>
                        <a:pt x="390" y="1133"/>
                      </a:moveTo>
                      <a:lnTo>
                        <a:pt x="590" y="813"/>
                      </a:lnTo>
                      <a:cubicBezTo>
                        <a:pt x="595" y="566"/>
                        <a:pt x="516" y="715"/>
                        <a:pt x="390" y="113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7" name="Freeform 5726">
                  <a:extLst>
                    <a:ext uri="{FF2B5EF4-FFF2-40B4-BE49-F238E27FC236}">
                      <a16:creationId xmlns:a16="http://schemas.microsoft.com/office/drawing/2014/main" id="{9BC12708-38EC-C6CD-4BDB-DC323F0EA631}"/>
                    </a:ext>
                  </a:extLst>
                </p:cNvPr>
                <p:cNvSpPr/>
                <p:nvPr/>
              </p:nvSpPr>
              <p:spPr>
                <a:xfrm rot="-780000">
                  <a:off x="1883952" y="4084733"/>
                  <a:ext cx="408" cy="404"/>
                </a:xfrm>
                <a:custGeom>
                  <a:avLst/>
                  <a:gdLst>
                    <a:gd name="connsiteX0" fmla="*/ 390 w 408"/>
                    <a:gd name="connsiteY0" fmla="*/ 824 h 404"/>
                    <a:gd name="connsiteX1" fmla="*/ 738 w 408"/>
                    <a:gd name="connsiteY1" fmla="*/ 1098 h 404"/>
                    <a:gd name="connsiteX2" fmla="*/ 799 w 408"/>
                    <a:gd name="connsiteY2" fmla="*/ 1042 h 404"/>
                    <a:gd name="connsiteX3" fmla="*/ 553 w 408"/>
                    <a:gd name="connsiteY3" fmla="*/ 694 h 404"/>
                  </a:gdLst>
                  <a:ahLst/>
                  <a:cxnLst>
                    <a:cxn ang="0">
                      <a:pos x="connsiteX0" y="connsiteY0"/>
                    </a:cxn>
                    <a:cxn ang="0">
                      <a:pos x="connsiteX1" y="connsiteY1"/>
                    </a:cxn>
                    <a:cxn ang="0">
                      <a:pos x="connsiteX2" y="connsiteY2"/>
                    </a:cxn>
                    <a:cxn ang="0">
                      <a:pos x="connsiteX3" y="connsiteY3"/>
                    </a:cxn>
                  </a:cxnLst>
                  <a:rect l="l" t="t" r="r" b="b"/>
                  <a:pathLst>
                    <a:path w="408" h="404">
                      <a:moveTo>
                        <a:pt x="390" y="824"/>
                      </a:moveTo>
                      <a:lnTo>
                        <a:pt x="738" y="1098"/>
                      </a:lnTo>
                      <a:lnTo>
                        <a:pt x="799" y="1042"/>
                      </a:lnTo>
                      <a:lnTo>
                        <a:pt x="553" y="69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8" name="Freeform 5727">
                  <a:extLst>
                    <a:ext uri="{FF2B5EF4-FFF2-40B4-BE49-F238E27FC236}">
                      <a16:creationId xmlns:a16="http://schemas.microsoft.com/office/drawing/2014/main" id="{8799317F-8683-2D22-3B4A-97B5EEA767BD}"/>
                    </a:ext>
                  </a:extLst>
                </p:cNvPr>
                <p:cNvSpPr/>
                <p:nvPr/>
              </p:nvSpPr>
              <p:spPr>
                <a:xfrm rot="-780000">
                  <a:off x="1885679" y="4075583"/>
                  <a:ext cx="825" cy="2173"/>
                </a:xfrm>
                <a:custGeom>
                  <a:avLst/>
                  <a:gdLst>
                    <a:gd name="connsiteX0" fmla="*/ 1215 w 825"/>
                    <a:gd name="connsiteY0" fmla="*/ 1385 h 2173"/>
                    <a:gd name="connsiteX1" fmla="*/ 751 w 825"/>
                    <a:gd name="connsiteY1" fmla="*/ 692 h 2173"/>
                    <a:gd name="connsiteX2" fmla="*/ 402 w 825"/>
                    <a:gd name="connsiteY2" fmla="*/ 2825 h 2173"/>
                    <a:gd name="connsiteX3" fmla="*/ 1215 w 825"/>
                    <a:gd name="connsiteY3" fmla="*/ 1385 h 2173"/>
                  </a:gdLst>
                  <a:ahLst/>
                  <a:cxnLst>
                    <a:cxn ang="0">
                      <a:pos x="connsiteX0" y="connsiteY0"/>
                    </a:cxn>
                    <a:cxn ang="0">
                      <a:pos x="connsiteX1" y="connsiteY1"/>
                    </a:cxn>
                    <a:cxn ang="0">
                      <a:pos x="connsiteX2" y="connsiteY2"/>
                    </a:cxn>
                    <a:cxn ang="0">
                      <a:pos x="connsiteX3" y="connsiteY3"/>
                    </a:cxn>
                  </a:cxnLst>
                  <a:rect l="l" t="t" r="r" b="b"/>
                  <a:pathLst>
                    <a:path w="825" h="2173">
                      <a:moveTo>
                        <a:pt x="1215" y="1385"/>
                      </a:moveTo>
                      <a:cubicBezTo>
                        <a:pt x="1075" y="1144"/>
                        <a:pt x="920" y="914"/>
                        <a:pt x="751" y="692"/>
                      </a:cubicBezTo>
                      <a:cubicBezTo>
                        <a:pt x="469" y="1366"/>
                        <a:pt x="349" y="2096"/>
                        <a:pt x="402" y="2825"/>
                      </a:cubicBezTo>
                      <a:cubicBezTo>
                        <a:pt x="565" y="3048"/>
                        <a:pt x="867" y="2328"/>
                        <a:pt x="1215" y="13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29" name="Freeform 5728">
                  <a:extLst>
                    <a:ext uri="{FF2B5EF4-FFF2-40B4-BE49-F238E27FC236}">
                      <a16:creationId xmlns:a16="http://schemas.microsoft.com/office/drawing/2014/main" id="{C7BF42C5-A3FE-73FE-22FD-9659A83BAAD3}"/>
                    </a:ext>
                  </a:extLst>
                </p:cNvPr>
                <p:cNvSpPr/>
                <p:nvPr/>
              </p:nvSpPr>
              <p:spPr>
                <a:xfrm rot="-780000">
                  <a:off x="1889657" y="4005286"/>
                  <a:ext cx="3184" cy="4595"/>
                </a:xfrm>
                <a:custGeom>
                  <a:avLst/>
                  <a:gdLst>
                    <a:gd name="connsiteX0" fmla="*/ 3153 w 3184"/>
                    <a:gd name="connsiteY0" fmla="*/ 3003 h 4595"/>
                    <a:gd name="connsiteX1" fmla="*/ 997 w 3184"/>
                    <a:gd name="connsiteY1" fmla="*/ 680 h 4595"/>
                    <a:gd name="connsiteX2" fmla="*/ 533 w 3184"/>
                    <a:gd name="connsiteY2" fmla="*/ 1251 h 4595"/>
                    <a:gd name="connsiteX3" fmla="*/ 459 w 3184"/>
                    <a:gd name="connsiteY3" fmla="*/ 4773 h 4595"/>
                    <a:gd name="connsiteX4" fmla="*/ 1387 w 3184"/>
                    <a:gd name="connsiteY4" fmla="*/ 5270 h 4595"/>
                    <a:gd name="connsiteX5" fmla="*/ 2781 w 3184"/>
                    <a:gd name="connsiteY5" fmla="*/ 4601 h 4595"/>
                    <a:gd name="connsiteX6" fmla="*/ 3575 w 3184"/>
                    <a:gd name="connsiteY6" fmla="*/ 3263 h 4595"/>
                    <a:gd name="connsiteX7" fmla="*/ 3153 w 3184"/>
                    <a:gd name="connsiteY7" fmla="*/ 3003 h 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 h="4595">
                      <a:moveTo>
                        <a:pt x="3153" y="3003"/>
                      </a:moveTo>
                      <a:cubicBezTo>
                        <a:pt x="2433" y="2260"/>
                        <a:pt x="1713" y="1465"/>
                        <a:pt x="997" y="680"/>
                      </a:cubicBezTo>
                      <a:cubicBezTo>
                        <a:pt x="794" y="825"/>
                        <a:pt x="634" y="1023"/>
                        <a:pt x="533" y="1251"/>
                      </a:cubicBezTo>
                      <a:cubicBezTo>
                        <a:pt x="372" y="2419"/>
                        <a:pt x="347" y="3601"/>
                        <a:pt x="459" y="4773"/>
                      </a:cubicBezTo>
                      <a:cubicBezTo>
                        <a:pt x="459" y="5020"/>
                        <a:pt x="1053" y="5317"/>
                        <a:pt x="1387" y="5270"/>
                      </a:cubicBezTo>
                      <a:cubicBezTo>
                        <a:pt x="1909" y="5193"/>
                        <a:pt x="2395" y="4960"/>
                        <a:pt x="2781" y="4601"/>
                      </a:cubicBezTo>
                      <a:cubicBezTo>
                        <a:pt x="3078" y="4137"/>
                        <a:pt x="3324" y="3709"/>
                        <a:pt x="3575" y="3263"/>
                      </a:cubicBezTo>
                      <a:cubicBezTo>
                        <a:pt x="3416" y="3210"/>
                        <a:pt x="3272" y="3121"/>
                        <a:pt x="3153" y="30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0" name="Freeform 5729">
                  <a:extLst>
                    <a:ext uri="{FF2B5EF4-FFF2-40B4-BE49-F238E27FC236}">
                      <a16:creationId xmlns:a16="http://schemas.microsoft.com/office/drawing/2014/main" id="{74ABAB68-6EF2-4865-0407-641C2626AB05}"/>
                    </a:ext>
                  </a:extLst>
                </p:cNvPr>
                <p:cNvSpPr/>
                <p:nvPr/>
              </p:nvSpPr>
              <p:spPr>
                <a:xfrm rot="-780000">
                  <a:off x="1889971" y="4004699"/>
                  <a:ext cx="3660" cy="2992"/>
                </a:xfrm>
                <a:custGeom>
                  <a:avLst/>
                  <a:gdLst>
                    <a:gd name="connsiteX0" fmla="*/ 3683 w 3660"/>
                    <a:gd name="connsiteY0" fmla="*/ 1744 h 2992"/>
                    <a:gd name="connsiteX1" fmla="*/ 3312 w 3660"/>
                    <a:gd name="connsiteY1" fmla="*/ 1052 h 2992"/>
                    <a:gd name="connsiteX2" fmla="*/ 1157 w 3660"/>
                    <a:gd name="connsiteY2" fmla="*/ 680 h 2992"/>
                    <a:gd name="connsiteX3" fmla="*/ 390 w 3660"/>
                    <a:gd name="connsiteY3" fmla="*/ 1103 h 2992"/>
                    <a:gd name="connsiteX4" fmla="*/ 2545 w 3660"/>
                    <a:gd name="connsiteY4" fmla="*/ 3426 h 2992"/>
                    <a:gd name="connsiteX5" fmla="*/ 3010 w 3660"/>
                    <a:gd name="connsiteY5" fmla="*/ 3672 h 2992"/>
                    <a:gd name="connsiteX6" fmla="*/ 4050 w 3660"/>
                    <a:gd name="connsiteY6" fmla="*/ 1762 h 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0" h="2992">
                      <a:moveTo>
                        <a:pt x="3683" y="1744"/>
                      </a:moveTo>
                      <a:cubicBezTo>
                        <a:pt x="3558" y="1498"/>
                        <a:pt x="3586" y="1149"/>
                        <a:pt x="3312" y="1052"/>
                      </a:cubicBezTo>
                      <a:cubicBezTo>
                        <a:pt x="2619" y="810"/>
                        <a:pt x="1891" y="685"/>
                        <a:pt x="1157" y="680"/>
                      </a:cubicBezTo>
                      <a:cubicBezTo>
                        <a:pt x="873" y="763"/>
                        <a:pt x="612" y="907"/>
                        <a:pt x="390" y="1103"/>
                      </a:cubicBezTo>
                      <a:cubicBezTo>
                        <a:pt x="1110" y="1897"/>
                        <a:pt x="1830" y="2692"/>
                        <a:pt x="2545" y="3426"/>
                      </a:cubicBezTo>
                      <a:cubicBezTo>
                        <a:pt x="2678" y="3544"/>
                        <a:pt x="2838" y="3628"/>
                        <a:pt x="3010" y="3672"/>
                      </a:cubicBezTo>
                      <a:cubicBezTo>
                        <a:pt x="3358" y="3026"/>
                        <a:pt x="3702" y="2408"/>
                        <a:pt x="4050" y="17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1" name="Freeform 5730">
                  <a:extLst>
                    <a:ext uri="{FF2B5EF4-FFF2-40B4-BE49-F238E27FC236}">
                      <a16:creationId xmlns:a16="http://schemas.microsoft.com/office/drawing/2014/main" id="{463B03DD-EDD2-0937-9115-B5FD7C4B708E}"/>
                    </a:ext>
                  </a:extLst>
                </p:cNvPr>
                <p:cNvSpPr/>
                <p:nvPr/>
              </p:nvSpPr>
              <p:spPr>
                <a:xfrm rot="-780000">
                  <a:off x="1933116" y="4026475"/>
                  <a:ext cx="5680" cy="3321"/>
                </a:xfrm>
                <a:custGeom>
                  <a:avLst/>
                  <a:gdLst>
                    <a:gd name="connsiteX0" fmla="*/ 2284 w 5680"/>
                    <a:gd name="connsiteY0" fmla="*/ 4005 h 3321"/>
                    <a:gd name="connsiteX1" fmla="*/ 6051 w 5680"/>
                    <a:gd name="connsiteY1" fmla="*/ 1477 h 3321"/>
                    <a:gd name="connsiteX2" fmla="*/ 5308 w 5680"/>
                    <a:gd name="connsiteY2" fmla="*/ 734 h 3321"/>
                    <a:gd name="connsiteX3" fmla="*/ 2010 w 5680"/>
                    <a:gd name="connsiteY3" fmla="*/ 710 h 3321"/>
                    <a:gd name="connsiteX4" fmla="*/ 398 w 5680"/>
                    <a:gd name="connsiteY4" fmla="*/ 1951 h 3321"/>
                    <a:gd name="connsiteX5" fmla="*/ 2182 w 5680"/>
                    <a:gd name="connsiteY5" fmla="*/ 3912 h 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0" h="3321">
                      <a:moveTo>
                        <a:pt x="2284" y="4005"/>
                      </a:moveTo>
                      <a:cubicBezTo>
                        <a:pt x="3772" y="3575"/>
                        <a:pt x="5089" y="2692"/>
                        <a:pt x="6051" y="1477"/>
                      </a:cubicBezTo>
                      <a:cubicBezTo>
                        <a:pt x="6199" y="1254"/>
                        <a:pt x="5730" y="785"/>
                        <a:pt x="5308" y="734"/>
                      </a:cubicBezTo>
                      <a:cubicBezTo>
                        <a:pt x="4244" y="636"/>
                        <a:pt x="3050" y="710"/>
                        <a:pt x="2010" y="710"/>
                      </a:cubicBezTo>
                      <a:cubicBezTo>
                        <a:pt x="918" y="1082"/>
                        <a:pt x="523" y="1528"/>
                        <a:pt x="398" y="1951"/>
                      </a:cubicBezTo>
                      <a:cubicBezTo>
                        <a:pt x="853" y="2719"/>
                        <a:pt x="1460" y="3386"/>
                        <a:pt x="2182" y="39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2" name="Freeform 5731">
                  <a:extLst>
                    <a:ext uri="{FF2B5EF4-FFF2-40B4-BE49-F238E27FC236}">
                      <a16:creationId xmlns:a16="http://schemas.microsoft.com/office/drawing/2014/main" id="{C161559A-9082-A56D-972D-16DA6ADA5F59}"/>
                    </a:ext>
                  </a:extLst>
                </p:cNvPr>
                <p:cNvSpPr/>
                <p:nvPr/>
              </p:nvSpPr>
              <p:spPr>
                <a:xfrm rot="-780000">
                  <a:off x="1933117" y="4028170"/>
                  <a:ext cx="2096" cy="2222"/>
                </a:xfrm>
                <a:custGeom>
                  <a:avLst/>
                  <a:gdLst>
                    <a:gd name="connsiteX0" fmla="*/ 1329 w 2096"/>
                    <a:gd name="connsiteY0" fmla="*/ 2886 h 2222"/>
                    <a:gd name="connsiteX1" fmla="*/ 2369 w 2096"/>
                    <a:gd name="connsiteY1" fmla="*/ 2788 h 2222"/>
                    <a:gd name="connsiteX2" fmla="*/ 2495 w 2096"/>
                    <a:gd name="connsiteY2" fmla="*/ 2742 h 2222"/>
                    <a:gd name="connsiteX3" fmla="*/ 2397 w 2096"/>
                    <a:gd name="connsiteY3" fmla="*/ 2644 h 2222"/>
                    <a:gd name="connsiteX4" fmla="*/ 614 w 2096"/>
                    <a:gd name="connsiteY4" fmla="*/ 684 h 2222"/>
                    <a:gd name="connsiteX5" fmla="*/ 414 w 2096"/>
                    <a:gd name="connsiteY5" fmla="*/ 1799 h 2222"/>
                    <a:gd name="connsiteX6" fmla="*/ 1329 w 2096"/>
                    <a:gd name="connsiteY6" fmla="*/ 2886 h 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6" h="2222">
                      <a:moveTo>
                        <a:pt x="1329" y="2886"/>
                      </a:moveTo>
                      <a:cubicBezTo>
                        <a:pt x="1679" y="2933"/>
                        <a:pt x="2035" y="2899"/>
                        <a:pt x="2369" y="2788"/>
                      </a:cubicBezTo>
                      <a:lnTo>
                        <a:pt x="2495" y="2742"/>
                      </a:lnTo>
                      <a:lnTo>
                        <a:pt x="2397" y="2644"/>
                      </a:lnTo>
                      <a:cubicBezTo>
                        <a:pt x="1676" y="2119"/>
                        <a:pt x="1069" y="1452"/>
                        <a:pt x="614" y="684"/>
                      </a:cubicBezTo>
                      <a:cubicBezTo>
                        <a:pt x="525" y="1051"/>
                        <a:pt x="459" y="1423"/>
                        <a:pt x="414" y="1799"/>
                      </a:cubicBezTo>
                      <a:cubicBezTo>
                        <a:pt x="289" y="2194"/>
                        <a:pt x="934" y="2565"/>
                        <a:pt x="1329" y="28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3" name="Freeform 5732">
                  <a:extLst>
                    <a:ext uri="{FF2B5EF4-FFF2-40B4-BE49-F238E27FC236}">
                      <a16:creationId xmlns:a16="http://schemas.microsoft.com/office/drawing/2014/main" id="{9503A103-F3D9-7D5C-7A5B-3292BCE6F11B}"/>
                    </a:ext>
                  </a:extLst>
                </p:cNvPr>
                <p:cNvSpPr/>
                <p:nvPr/>
              </p:nvSpPr>
              <p:spPr>
                <a:xfrm rot="-780000">
                  <a:off x="1870800" y="3917558"/>
                  <a:ext cx="4534" cy="3703"/>
                </a:xfrm>
                <a:custGeom>
                  <a:avLst/>
                  <a:gdLst>
                    <a:gd name="connsiteX0" fmla="*/ 884 w 4534"/>
                    <a:gd name="connsiteY0" fmla="*/ 2755 h 3703"/>
                    <a:gd name="connsiteX1" fmla="*/ 387 w 4534"/>
                    <a:gd name="connsiteY1" fmla="*/ 4293 h 3703"/>
                    <a:gd name="connsiteX2" fmla="*/ 1005 w 4534"/>
                    <a:gd name="connsiteY2" fmla="*/ 4344 h 3703"/>
                    <a:gd name="connsiteX3" fmla="*/ 3457 w 4534"/>
                    <a:gd name="connsiteY3" fmla="*/ 3726 h 3703"/>
                    <a:gd name="connsiteX4" fmla="*/ 4920 w 4534"/>
                    <a:gd name="connsiteY4" fmla="*/ 1989 h 3703"/>
                    <a:gd name="connsiteX5" fmla="*/ 4252 w 4534"/>
                    <a:gd name="connsiteY5" fmla="*/ 1222 h 3703"/>
                    <a:gd name="connsiteX6" fmla="*/ 2988 w 4534"/>
                    <a:gd name="connsiteY6" fmla="*/ 678 h 3703"/>
                    <a:gd name="connsiteX7" fmla="*/ 1302 w 4534"/>
                    <a:gd name="connsiteY7" fmla="*/ 1645 h 3703"/>
                    <a:gd name="connsiteX8" fmla="*/ 884 w 4534"/>
                    <a:gd name="connsiteY8" fmla="*/ 2755 h 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4" h="3703">
                      <a:moveTo>
                        <a:pt x="884" y="2755"/>
                      </a:moveTo>
                      <a:cubicBezTo>
                        <a:pt x="684" y="3373"/>
                        <a:pt x="564" y="3898"/>
                        <a:pt x="387" y="4293"/>
                      </a:cubicBezTo>
                      <a:cubicBezTo>
                        <a:pt x="364" y="4368"/>
                        <a:pt x="759" y="4391"/>
                        <a:pt x="1005" y="4344"/>
                      </a:cubicBezTo>
                      <a:cubicBezTo>
                        <a:pt x="1837" y="4199"/>
                        <a:pt x="2656" y="3993"/>
                        <a:pt x="3457" y="3726"/>
                      </a:cubicBezTo>
                      <a:cubicBezTo>
                        <a:pt x="4091" y="3288"/>
                        <a:pt x="4596" y="2688"/>
                        <a:pt x="4920" y="1989"/>
                      </a:cubicBezTo>
                      <a:cubicBezTo>
                        <a:pt x="4646" y="1715"/>
                        <a:pt x="4549" y="1371"/>
                        <a:pt x="4252" y="1222"/>
                      </a:cubicBezTo>
                      <a:cubicBezTo>
                        <a:pt x="3954" y="1073"/>
                        <a:pt x="3285" y="576"/>
                        <a:pt x="2988" y="678"/>
                      </a:cubicBezTo>
                      <a:cubicBezTo>
                        <a:pt x="2358" y="864"/>
                        <a:pt x="1780" y="1195"/>
                        <a:pt x="1302" y="1645"/>
                      </a:cubicBezTo>
                      <a:cubicBezTo>
                        <a:pt x="1288" y="2051"/>
                        <a:pt x="1141" y="2441"/>
                        <a:pt x="884" y="27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4" name="Freeform 5733">
                  <a:extLst>
                    <a:ext uri="{FF2B5EF4-FFF2-40B4-BE49-F238E27FC236}">
                      <a16:creationId xmlns:a16="http://schemas.microsoft.com/office/drawing/2014/main" id="{CB507121-C335-3B3C-A659-ADC6B70BFFA9}"/>
                    </a:ext>
                  </a:extLst>
                </p:cNvPr>
                <p:cNvSpPr/>
                <p:nvPr/>
              </p:nvSpPr>
              <p:spPr>
                <a:xfrm rot="-780000">
                  <a:off x="1871275" y="3918890"/>
                  <a:ext cx="422" cy="1115"/>
                </a:xfrm>
                <a:custGeom>
                  <a:avLst/>
                  <a:gdLst>
                    <a:gd name="connsiteX0" fmla="*/ 386 w 422"/>
                    <a:gd name="connsiteY0" fmla="*/ 1780 h 1115"/>
                    <a:gd name="connsiteX1" fmla="*/ 809 w 422"/>
                    <a:gd name="connsiteY1" fmla="*/ 665 h 1115"/>
                    <a:gd name="connsiteX2" fmla="*/ 711 w 422"/>
                    <a:gd name="connsiteY2" fmla="*/ 814 h 1115"/>
                    <a:gd name="connsiteX3" fmla="*/ 386 w 422"/>
                    <a:gd name="connsiteY3" fmla="*/ 1780 h 1115"/>
                  </a:gdLst>
                  <a:ahLst/>
                  <a:cxnLst>
                    <a:cxn ang="0">
                      <a:pos x="connsiteX0" y="connsiteY0"/>
                    </a:cxn>
                    <a:cxn ang="0">
                      <a:pos x="connsiteX1" y="connsiteY1"/>
                    </a:cxn>
                    <a:cxn ang="0">
                      <a:pos x="connsiteX2" y="connsiteY2"/>
                    </a:cxn>
                    <a:cxn ang="0">
                      <a:pos x="connsiteX3" y="connsiteY3"/>
                    </a:cxn>
                  </a:cxnLst>
                  <a:rect l="l" t="t" r="r" b="b"/>
                  <a:pathLst>
                    <a:path w="422" h="1115">
                      <a:moveTo>
                        <a:pt x="386" y="1780"/>
                      </a:moveTo>
                      <a:cubicBezTo>
                        <a:pt x="646" y="1465"/>
                        <a:pt x="794" y="1073"/>
                        <a:pt x="809" y="665"/>
                      </a:cubicBezTo>
                      <a:lnTo>
                        <a:pt x="711" y="814"/>
                      </a:lnTo>
                      <a:cubicBezTo>
                        <a:pt x="577" y="1126"/>
                        <a:pt x="468" y="1450"/>
                        <a:pt x="386" y="17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5" name="Freeform 5734">
                  <a:extLst>
                    <a:ext uri="{FF2B5EF4-FFF2-40B4-BE49-F238E27FC236}">
                      <a16:creationId xmlns:a16="http://schemas.microsoft.com/office/drawing/2014/main" id="{6D26C72B-0E03-066D-119F-583B70F8BF92}"/>
                    </a:ext>
                  </a:extLst>
                </p:cNvPr>
                <p:cNvSpPr/>
                <p:nvPr/>
              </p:nvSpPr>
              <p:spPr>
                <a:xfrm rot="-780000">
                  <a:off x="1909737" y="4019385"/>
                  <a:ext cx="3698" cy="4258"/>
                </a:xfrm>
                <a:custGeom>
                  <a:avLst/>
                  <a:gdLst>
                    <a:gd name="connsiteX0" fmla="*/ 939 w 3698"/>
                    <a:gd name="connsiteY0" fmla="*/ 1498 h 4258"/>
                    <a:gd name="connsiteX1" fmla="*/ 395 w 3698"/>
                    <a:gd name="connsiteY1" fmla="*/ 4174 h 4258"/>
                    <a:gd name="connsiteX2" fmla="*/ 1064 w 3698"/>
                    <a:gd name="connsiteY2" fmla="*/ 4941 h 4258"/>
                    <a:gd name="connsiteX3" fmla="*/ 1710 w 3698"/>
                    <a:gd name="connsiteY3" fmla="*/ 3231 h 4258"/>
                    <a:gd name="connsiteX4" fmla="*/ 2950 w 3698"/>
                    <a:gd name="connsiteY4" fmla="*/ 2659 h 4258"/>
                    <a:gd name="connsiteX5" fmla="*/ 4093 w 3698"/>
                    <a:gd name="connsiteY5" fmla="*/ 2636 h 4258"/>
                    <a:gd name="connsiteX6" fmla="*/ 4093 w 3698"/>
                    <a:gd name="connsiteY6" fmla="*/ 2144 h 4258"/>
                    <a:gd name="connsiteX7" fmla="*/ 3819 w 3698"/>
                    <a:gd name="connsiteY7" fmla="*/ 1080 h 4258"/>
                    <a:gd name="connsiteX8" fmla="*/ 2109 w 3698"/>
                    <a:gd name="connsiteY8" fmla="*/ 685 h 4258"/>
                    <a:gd name="connsiteX9" fmla="*/ 939 w 3698"/>
                    <a:gd name="connsiteY9" fmla="*/ 1498 h 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8" h="4258">
                      <a:moveTo>
                        <a:pt x="939" y="1498"/>
                      </a:moveTo>
                      <a:cubicBezTo>
                        <a:pt x="668" y="2369"/>
                        <a:pt x="486" y="3266"/>
                        <a:pt x="395" y="4174"/>
                      </a:cubicBezTo>
                      <a:cubicBezTo>
                        <a:pt x="372" y="4546"/>
                        <a:pt x="618" y="4820"/>
                        <a:pt x="1064" y="4941"/>
                      </a:cubicBezTo>
                      <a:cubicBezTo>
                        <a:pt x="982" y="4299"/>
                        <a:pt x="1224" y="3658"/>
                        <a:pt x="1710" y="3231"/>
                      </a:cubicBezTo>
                      <a:cubicBezTo>
                        <a:pt x="2078" y="2954"/>
                        <a:pt x="2501" y="2759"/>
                        <a:pt x="2950" y="2659"/>
                      </a:cubicBezTo>
                      <a:cubicBezTo>
                        <a:pt x="3322" y="2636"/>
                        <a:pt x="3716" y="2636"/>
                        <a:pt x="4093" y="2636"/>
                      </a:cubicBezTo>
                      <a:lnTo>
                        <a:pt x="4093" y="2144"/>
                      </a:lnTo>
                      <a:cubicBezTo>
                        <a:pt x="4018" y="1749"/>
                        <a:pt x="4144" y="1303"/>
                        <a:pt x="3819" y="1080"/>
                      </a:cubicBezTo>
                      <a:cubicBezTo>
                        <a:pt x="3294" y="798"/>
                        <a:pt x="2704" y="662"/>
                        <a:pt x="2109" y="685"/>
                      </a:cubicBezTo>
                      <a:cubicBezTo>
                        <a:pt x="1640" y="818"/>
                        <a:pt x="1228" y="1104"/>
                        <a:pt x="939" y="149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6" name="Freeform 5735">
                  <a:extLst>
                    <a:ext uri="{FF2B5EF4-FFF2-40B4-BE49-F238E27FC236}">
                      <a16:creationId xmlns:a16="http://schemas.microsoft.com/office/drawing/2014/main" id="{463AEF2E-266A-A47A-F09F-7DD6F6728624}"/>
                    </a:ext>
                  </a:extLst>
                </p:cNvPr>
                <p:cNvSpPr/>
                <p:nvPr/>
              </p:nvSpPr>
              <p:spPr>
                <a:xfrm rot="-780000">
                  <a:off x="1910612" y="4021238"/>
                  <a:ext cx="3055" cy="2429"/>
                </a:xfrm>
                <a:custGeom>
                  <a:avLst/>
                  <a:gdLst>
                    <a:gd name="connsiteX0" fmla="*/ 1056 w 3055"/>
                    <a:gd name="connsiteY0" fmla="*/ 1282 h 2429"/>
                    <a:gd name="connsiteX1" fmla="*/ 410 w 3055"/>
                    <a:gd name="connsiteY1" fmla="*/ 2992 h 2429"/>
                    <a:gd name="connsiteX2" fmla="*/ 1525 w 3055"/>
                    <a:gd name="connsiteY2" fmla="*/ 3089 h 2429"/>
                    <a:gd name="connsiteX3" fmla="*/ 3383 w 3055"/>
                    <a:gd name="connsiteY3" fmla="*/ 1849 h 2429"/>
                    <a:gd name="connsiteX4" fmla="*/ 3434 w 3055"/>
                    <a:gd name="connsiteY4" fmla="*/ 683 h 2429"/>
                    <a:gd name="connsiteX5" fmla="*/ 2291 w 3055"/>
                    <a:gd name="connsiteY5" fmla="*/ 706 h 2429"/>
                    <a:gd name="connsiteX6" fmla="*/ 1056 w 3055"/>
                    <a:gd name="connsiteY6" fmla="*/ 1282 h 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5" h="2429">
                      <a:moveTo>
                        <a:pt x="1056" y="1282"/>
                      </a:moveTo>
                      <a:cubicBezTo>
                        <a:pt x="570" y="1709"/>
                        <a:pt x="328" y="2350"/>
                        <a:pt x="410" y="2992"/>
                      </a:cubicBezTo>
                      <a:cubicBezTo>
                        <a:pt x="770" y="3106"/>
                        <a:pt x="1150" y="3140"/>
                        <a:pt x="1525" y="3089"/>
                      </a:cubicBezTo>
                      <a:cubicBezTo>
                        <a:pt x="2690" y="2992"/>
                        <a:pt x="3262" y="2420"/>
                        <a:pt x="3383" y="1849"/>
                      </a:cubicBezTo>
                      <a:cubicBezTo>
                        <a:pt x="3448" y="1464"/>
                        <a:pt x="3466" y="1072"/>
                        <a:pt x="3434" y="683"/>
                      </a:cubicBezTo>
                      <a:cubicBezTo>
                        <a:pt x="3062" y="683"/>
                        <a:pt x="2667" y="683"/>
                        <a:pt x="2291" y="706"/>
                      </a:cubicBezTo>
                      <a:cubicBezTo>
                        <a:pt x="1843" y="807"/>
                        <a:pt x="1421" y="1004"/>
                        <a:pt x="1056" y="12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7" name="Freeform 5736">
                  <a:extLst>
                    <a:ext uri="{FF2B5EF4-FFF2-40B4-BE49-F238E27FC236}">
                      <a16:creationId xmlns:a16="http://schemas.microsoft.com/office/drawing/2014/main" id="{479F356D-DD9A-8C0F-A656-4556F9BFA9EF}"/>
                    </a:ext>
                  </a:extLst>
                </p:cNvPr>
                <p:cNvSpPr/>
                <p:nvPr/>
              </p:nvSpPr>
              <p:spPr>
                <a:xfrm rot="-780000">
                  <a:off x="1822839" y="3950000"/>
                  <a:ext cx="3734" cy="10364"/>
                </a:xfrm>
                <a:custGeom>
                  <a:avLst/>
                  <a:gdLst>
                    <a:gd name="connsiteX0" fmla="*/ 4112 w 3734"/>
                    <a:gd name="connsiteY0" fmla="*/ 9104 h 10364"/>
                    <a:gd name="connsiteX1" fmla="*/ 3615 w 3734"/>
                    <a:gd name="connsiteY1" fmla="*/ 9006 h 10364"/>
                    <a:gd name="connsiteX2" fmla="*/ 3490 w 3734"/>
                    <a:gd name="connsiteY2" fmla="*/ 5359 h 10364"/>
                    <a:gd name="connsiteX3" fmla="*/ 2561 w 3734"/>
                    <a:gd name="connsiteY3" fmla="*/ 1563 h 10364"/>
                    <a:gd name="connsiteX4" fmla="*/ 1270 w 3734"/>
                    <a:gd name="connsiteY4" fmla="*/ 671 h 10364"/>
                    <a:gd name="connsiteX5" fmla="*/ 527 w 3734"/>
                    <a:gd name="connsiteY5" fmla="*/ 2065 h 10364"/>
                    <a:gd name="connsiteX6" fmla="*/ 378 w 3734"/>
                    <a:gd name="connsiteY6" fmla="*/ 6827 h 10364"/>
                    <a:gd name="connsiteX7" fmla="*/ 773 w 3734"/>
                    <a:gd name="connsiteY7" fmla="*/ 6009 h 10364"/>
                    <a:gd name="connsiteX8" fmla="*/ 2021 w 3734"/>
                    <a:gd name="connsiteY8" fmla="*/ 10436 h 10364"/>
                    <a:gd name="connsiteX9" fmla="*/ 1832 w 3734"/>
                    <a:gd name="connsiteY9" fmla="*/ 10735 h 10364"/>
                    <a:gd name="connsiteX10" fmla="*/ 3467 w 3734"/>
                    <a:gd name="connsiteY10" fmla="*/ 10934 h 10364"/>
                    <a:gd name="connsiteX11" fmla="*/ 4112 w 3734"/>
                    <a:gd name="connsiteY11" fmla="*/ 9104 h 1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34" h="10364">
                      <a:moveTo>
                        <a:pt x="4112" y="9104"/>
                      </a:moveTo>
                      <a:lnTo>
                        <a:pt x="3615" y="9006"/>
                      </a:lnTo>
                      <a:cubicBezTo>
                        <a:pt x="3635" y="7789"/>
                        <a:pt x="3593" y="6572"/>
                        <a:pt x="3490" y="5359"/>
                      </a:cubicBezTo>
                      <a:cubicBezTo>
                        <a:pt x="3310" y="4065"/>
                        <a:pt x="2998" y="2794"/>
                        <a:pt x="2561" y="1563"/>
                      </a:cubicBezTo>
                      <a:cubicBezTo>
                        <a:pt x="2320" y="1057"/>
                        <a:pt x="1828" y="717"/>
                        <a:pt x="1270" y="671"/>
                      </a:cubicBezTo>
                      <a:cubicBezTo>
                        <a:pt x="921" y="745"/>
                        <a:pt x="550" y="1540"/>
                        <a:pt x="527" y="2065"/>
                      </a:cubicBezTo>
                      <a:cubicBezTo>
                        <a:pt x="452" y="3700"/>
                        <a:pt x="403" y="5288"/>
                        <a:pt x="378" y="6827"/>
                      </a:cubicBezTo>
                      <a:lnTo>
                        <a:pt x="773" y="6009"/>
                      </a:lnTo>
                      <a:cubicBezTo>
                        <a:pt x="2339" y="6887"/>
                        <a:pt x="2898" y="8869"/>
                        <a:pt x="2021" y="10436"/>
                      </a:cubicBezTo>
                      <a:cubicBezTo>
                        <a:pt x="1963" y="10539"/>
                        <a:pt x="1900" y="10639"/>
                        <a:pt x="1832" y="10735"/>
                      </a:cubicBezTo>
                      <a:cubicBezTo>
                        <a:pt x="2318" y="11046"/>
                        <a:pt x="2920" y="11120"/>
                        <a:pt x="3467" y="10934"/>
                      </a:cubicBezTo>
                      <a:cubicBezTo>
                        <a:pt x="3889" y="10707"/>
                        <a:pt x="3913" y="9768"/>
                        <a:pt x="4112" y="91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8" name="Freeform 5737">
                  <a:extLst>
                    <a:ext uri="{FF2B5EF4-FFF2-40B4-BE49-F238E27FC236}">
                      <a16:creationId xmlns:a16="http://schemas.microsoft.com/office/drawing/2014/main" id="{7D909FFD-AB7C-B2FF-8A17-1BC07DAADF8D}"/>
                    </a:ext>
                  </a:extLst>
                </p:cNvPr>
                <p:cNvSpPr/>
                <p:nvPr/>
              </p:nvSpPr>
              <p:spPr>
                <a:xfrm rot="-780000">
                  <a:off x="1823409" y="3955490"/>
                  <a:ext cx="2053" cy="4683"/>
                </a:xfrm>
                <a:custGeom>
                  <a:avLst/>
                  <a:gdLst>
                    <a:gd name="connsiteX0" fmla="*/ 783 w 2053"/>
                    <a:gd name="connsiteY0" fmla="*/ 672 h 4683"/>
                    <a:gd name="connsiteX1" fmla="*/ 388 w 2053"/>
                    <a:gd name="connsiteY1" fmla="*/ 1490 h 4683"/>
                    <a:gd name="connsiteX2" fmla="*/ 388 w 2053"/>
                    <a:gd name="connsiteY2" fmla="*/ 3571 h 4683"/>
                    <a:gd name="connsiteX3" fmla="*/ 1852 w 2053"/>
                    <a:gd name="connsiteY3" fmla="*/ 5355 h 4683"/>
                    <a:gd name="connsiteX4" fmla="*/ 1033 w 2053"/>
                    <a:gd name="connsiteY4" fmla="*/ 829 h 4683"/>
                    <a:gd name="connsiteX5" fmla="*/ 783 w 2053"/>
                    <a:gd name="connsiteY5" fmla="*/ 672 h 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 h="4683">
                      <a:moveTo>
                        <a:pt x="783" y="672"/>
                      </a:moveTo>
                      <a:lnTo>
                        <a:pt x="388" y="1490"/>
                      </a:lnTo>
                      <a:cubicBezTo>
                        <a:pt x="388" y="2182"/>
                        <a:pt x="365" y="2883"/>
                        <a:pt x="388" y="3571"/>
                      </a:cubicBezTo>
                      <a:cubicBezTo>
                        <a:pt x="412" y="4259"/>
                        <a:pt x="1081" y="4965"/>
                        <a:pt x="1852" y="5355"/>
                      </a:cubicBezTo>
                      <a:cubicBezTo>
                        <a:pt x="2875" y="3880"/>
                        <a:pt x="2509" y="1853"/>
                        <a:pt x="1033" y="829"/>
                      </a:cubicBezTo>
                      <a:cubicBezTo>
                        <a:pt x="952" y="773"/>
                        <a:pt x="869" y="721"/>
                        <a:pt x="783" y="6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39" name="Freeform 5738">
                  <a:extLst>
                    <a:ext uri="{FF2B5EF4-FFF2-40B4-BE49-F238E27FC236}">
                      <a16:creationId xmlns:a16="http://schemas.microsoft.com/office/drawing/2014/main" id="{D9FB6E85-B194-016C-F3CB-CA44041F5D0B}"/>
                    </a:ext>
                  </a:extLst>
                </p:cNvPr>
                <p:cNvSpPr/>
                <p:nvPr/>
              </p:nvSpPr>
              <p:spPr>
                <a:xfrm rot="-780000">
                  <a:off x="1925598" y="4025924"/>
                  <a:ext cx="6582" cy="2691"/>
                </a:xfrm>
                <a:custGeom>
                  <a:avLst/>
                  <a:gdLst>
                    <a:gd name="connsiteX0" fmla="*/ 2184 w 6582"/>
                    <a:gd name="connsiteY0" fmla="*/ 3359 h 2691"/>
                    <a:gd name="connsiteX1" fmla="*/ 4042 w 6582"/>
                    <a:gd name="connsiteY1" fmla="*/ 3085 h 2691"/>
                    <a:gd name="connsiteX2" fmla="*/ 6828 w 6582"/>
                    <a:gd name="connsiteY2" fmla="*/ 1124 h 2691"/>
                    <a:gd name="connsiteX3" fmla="*/ 6531 w 6582"/>
                    <a:gd name="connsiteY3" fmla="*/ 803 h 2691"/>
                    <a:gd name="connsiteX4" fmla="*/ 2244 w 6582"/>
                    <a:gd name="connsiteY4" fmla="*/ 1226 h 2691"/>
                    <a:gd name="connsiteX5" fmla="*/ 507 w 6582"/>
                    <a:gd name="connsiteY5" fmla="*/ 2416 h 2691"/>
                    <a:gd name="connsiteX6" fmla="*/ 2184 w 6582"/>
                    <a:gd name="connsiteY6" fmla="*/ 3359 h 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2" h="2691">
                      <a:moveTo>
                        <a:pt x="2184" y="3359"/>
                      </a:moveTo>
                      <a:cubicBezTo>
                        <a:pt x="2778" y="3308"/>
                        <a:pt x="3424" y="3187"/>
                        <a:pt x="4042" y="3085"/>
                      </a:cubicBezTo>
                      <a:cubicBezTo>
                        <a:pt x="6768" y="2541"/>
                        <a:pt x="7293" y="2155"/>
                        <a:pt x="6828" y="1124"/>
                      </a:cubicBezTo>
                      <a:cubicBezTo>
                        <a:pt x="6789" y="974"/>
                        <a:pt x="6677" y="854"/>
                        <a:pt x="6531" y="803"/>
                      </a:cubicBezTo>
                      <a:cubicBezTo>
                        <a:pt x="5090" y="552"/>
                        <a:pt x="3608" y="697"/>
                        <a:pt x="2244" y="1226"/>
                      </a:cubicBezTo>
                      <a:cubicBezTo>
                        <a:pt x="1562" y="1447"/>
                        <a:pt x="959" y="1860"/>
                        <a:pt x="507" y="2416"/>
                      </a:cubicBezTo>
                      <a:cubicBezTo>
                        <a:pt x="75" y="3043"/>
                        <a:pt x="971" y="3466"/>
                        <a:pt x="2184" y="33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0" name="Freeform 5739">
                  <a:extLst>
                    <a:ext uri="{FF2B5EF4-FFF2-40B4-BE49-F238E27FC236}">
                      <a16:creationId xmlns:a16="http://schemas.microsoft.com/office/drawing/2014/main" id="{E4967CAA-1A03-790B-8D1A-340AAB3EAC42}"/>
                    </a:ext>
                  </a:extLst>
                </p:cNvPr>
                <p:cNvSpPr/>
                <p:nvPr/>
              </p:nvSpPr>
              <p:spPr>
                <a:xfrm rot="-780000">
                  <a:off x="1902213" y="4031872"/>
                  <a:ext cx="4916" cy="4355"/>
                </a:xfrm>
                <a:custGeom>
                  <a:avLst/>
                  <a:gdLst>
                    <a:gd name="connsiteX0" fmla="*/ 4954 w 4916"/>
                    <a:gd name="connsiteY0" fmla="*/ 3268 h 4355"/>
                    <a:gd name="connsiteX1" fmla="*/ 5251 w 4916"/>
                    <a:gd name="connsiteY1" fmla="*/ 1679 h 4355"/>
                    <a:gd name="connsiteX2" fmla="*/ 4211 w 4916"/>
                    <a:gd name="connsiteY2" fmla="*/ 690 h 4355"/>
                    <a:gd name="connsiteX3" fmla="*/ 2204 w 4916"/>
                    <a:gd name="connsiteY3" fmla="*/ 1856 h 4355"/>
                    <a:gd name="connsiteX4" fmla="*/ 2130 w 4916"/>
                    <a:gd name="connsiteY4" fmla="*/ 2320 h 4355"/>
                    <a:gd name="connsiteX5" fmla="*/ 393 w 4916"/>
                    <a:gd name="connsiteY5" fmla="*/ 4578 h 4355"/>
                    <a:gd name="connsiteX6" fmla="*/ 3913 w 4916"/>
                    <a:gd name="connsiteY6" fmla="*/ 4750 h 4355"/>
                    <a:gd name="connsiteX7" fmla="*/ 4954 w 4916"/>
                    <a:gd name="connsiteY7" fmla="*/ 3268 h 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 h="4355">
                      <a:moveTo>
                        <a:pt x="4954" y="3268"/>
                      </a:moveTo>
                      <a:cubicBezTo>
                        <a:pt x="4934" y="2723"/>
                        <a:pt x="5035" y="2180"/>
                        <a:pt x="5251" y="1679"/>
                      </a:cubicBezTo>
                      <a:cubicBezTo>
                        <a:pt x="5377" y="1159"/>
                        <a:pt x="5400" y="639"/>
                        <a:pt x="4211" y="690"/>
                      </a:cubicBezTo>
                      <a:cubicBezTo>
                        <a:pt x="3366" y="631"/>
                        <a:pt x="2571" y="1093"/>
                        <a:pt x="2204" y="1856"/>
                      </a:cubicBezTo>
                      <a:cubicBezTo>
                        <a:pt x="2133" y="1999"/>
                        <a:pt x="2107" y="2162"/>
                        <a:pt x="2130" y="2320"/>
                      </a:cubicBezTo>
                      <a:cubicBezTo>
                        <a:pt x="2278" y="3115"/>
                        <a:pt x="2404" y="3909"/>
                        <a:pt x="393" y="4578"/>
                      </a:cubicBezTo>
                      <a:cubicBezTo>
                        <a:pt x="1490" y="5127"/>
                        <a:pt x="2768" y="5189"/>
                        <a:pt x="3913" y="4750"/>
                      </a:cubicBezTo>
                      <a:cubicBezTo>
                        <a:pt x="5325" y="4309"/>
                        <a:pt x="5051" y="3812"/>
                        <a:pt x="4954" y="326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1" name="Freeform 5740">
                  <a:extLst>
                    <a:ext uri="{FF2B5EF4-FFF2-40B4-BE49-F238E27FC236}">
                      <a16:creationId xmlns:a16="http://schemas.microsoft.com/office/drawing/2014/main" id="{EE3F47C4-A451-634C-1481-5B6D47018BD8}"/>
                    </a:ext>
                  </a:extLst>
                </p:cNvPr>
                <p:cNvSpPr/>
                <p:nvPr/>
              </p:nvSpPr>
              <p:spPr>
                <a:xfrm rot="-780000">
                  <a:off x="1917439" y="4028404"/>
                  <a:ext cx="7965" cy="2022"/>
                </a:xfrm>
                <a:custGeom>
                  <a:avLst/>
                  <a:gdLst>
                    <a:gd name="connsiteX0" fmla="*/ 6345 w 7965"/>
                    <a:gd name="connsiteY0" fmla="*/ 2499 h 2022"/>
                    <a:gd name="connsiteX1" fmla="*/ 8278 w 7965"/>
                    <a:gd name="connsiteY1" fmla="*/ 1504 h 2022"/>
                    <a:gd name="connsiteX2" fmla="*/ 6689 w 7965"/>
                    <a:gd name="connsiteY2" fmla="*/ 738 h 2022"/>
                    <a:gd name="connsiteX3" fmla="*/ 2625 w 7965"/>
                    <a:gd name="connsiteY3" fmla="*/ 761 h 2022"/>
                    <a:gd name="connsiteX4" fmla="*/ 395 w 7965"/>
                    <a:gd name="connsiteY4" fmla="*/ 1407 h 2022"/>
                    <a:gd name="connsiteX5" fmla="*/ 1385 w 7965"/>
                    <a:gd name="connsiteY5" fmla="*/ 2336 h 2022"/>
                    <a:gd name="connsiteX6" fmla="*/ 6345 w 7965"/>
                    <a:gd name="connsiteY6" fmla="*/ 2499 h 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5" h="2022">
                      <a:moveTo>
                        <a:pt x="6345" y="2499"/>
                      </a:moveTo>
                      <a:cubicBezTo>
                        <a:pt x="7014" y="2178"/>
                        <a:pt x="8055" y="1881"/>
                        <a:pt x="8278" y="1504"/>
                      </a:cubicBezTo>
                      <a:cubicBezTo>
                        <a:pt x="8672" y="886"/>
                        <a:pt x="7585" y="761"/>
                        <a:pt x="6689" y="738"/>
                      </a:cubicBezTo>
                      <a:cubicBezTo>
                        <a:pt x="5335" y="659"/>
                        <a:pt x="3978" y="667"/>
                        <a:pt x="2625" y="761"/>
                      </a:cubicBezTo>
                      <a:cubicBezTo>
                        <a:pt x="1862" y="902"/>
                        <a:pt x="1115" y="1118"/>
                        <a:pt x="395" y="1407"/>
                      </a:cubicBezTo>
                      <a:cubicBezTo>
                        <a:pt x="716" y="1727"/>
                        <a:pt x="860" y="2127"/>
                        <a:pt x="1385" y="2336"/>
                      </a:cubicBezTo>
                      <a:cubicBezTo>
                        <a:pt x="3004" y="2766"/>
                        <a:pt x="4701" y="2822"/>
                        <a:pt x="6345" y="24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2" name="Freeform 5741">
                  <a:extLst>
                    <a:ext uri="{FF2B5EF4-FFF2-40B4-BE49-F238E27FC236}">
                      <a16:creationId xmlns:a16="http://schemas.microsoft.com/office/drawing/2014/main" id="{ED63985D-C263-97CE-3192-59CE08F8AB3F}"/>
                    </a:ext>
                  </a:extLst>
                </p:cNvPr>
                <p:cNvSpPr/>
                <p:nvPr/>
              </p:nvSpPr>
              <p:spPr>
                <a:xfrm rot="-780000">
                  <a:off x="1919318" y="3978425"/>
                  <a:ext cx="520" cy="520"/>
                </a:xfrm>
                <a:custGeom>
                  <a:avLst/>
                  <a:gdLst>
                    <a:gd name="connsiteX0" fmla="*/ 451 w 520"/>
                    <a:gd name="connsiteY0" fmla="*/ 1098 h 520"/>
                    <a:gd name="connsiteX1" fmla="*/ 915 w 520"/>
                    <a:gd name="connsiteY1" fmla="*/ 1195 h 520"/>
                    <a:gd name="connsiteX2" fmla="*/ 395 w 520"/>
                    <a:gd name="connsiteY2" fmla="*/ 675 h 520"/>
                  </a:gdLst>
                  <a:ahLst/>
                  <a:cxnLst>
                    <a:cxn ang="0">
                      <a:pos x="connsiteX0" y="connsiteY0"/>
                    </a:cxn>
                    <a:cxn ang="0">
                      <a:pos x="connsiteX1" y="connsiteY1"/>
                    </a:cxn>
                    <a:cxn ang="0">
                      <a:pos x="connsiteX2" y="connsiteY2"/>
                    </a:cxn>
                  </a:cxnLst>
                  <a:rect l="l" t="t" r="r" b="b"/>
                  <a:pathLst>
                    <a:path w="520" h="520">
                      <a:moveTo>
                        <a:pt x="451" y="1098"/>
                      </a:moveTo>
                      <a:lnTo>
                        <a:pt x="915" y="1195"/>
                      </a:lnTo>
                      <a:lnTo>
                        <a:pt x="395" y="67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3" name="Freeform 5742">
                  <a:extLst>
                    <a:ext uri="{FF2B5EF4-FFF2-40B4-BE49-F238E27FC236}">
                      <a16:creationId xmlns:a16="http://schemas.microsoft.com/office/drawing/2014/main" id="{EA021820-8A27-6CB6-533D-270F23F16208}"/>
                    </a:ext>
                  </a:extLst>
                </p:cNvPr>
                <p:cNvSpPr/>
                <p:nvPr/>
              </p:nvSpPr>
              <p:spPr>
                <a:xfrm rot="-780000">
                  <a:off x="1919599" y="3978799"/>
                  <a:ext cx="589" cy="1537"/>
                </a:xfrm>
                <a:custGeom>
                  <a:avLst/>
                  <a:gdLst>
                    <a:gd name="connsiteX0" fmla="*/ 470 w 589"/>
                    <a:gd name="connsiteY0" fmla="*/ 1024 h 1537"/>
                    <a:gd name="connsiteX1" fmla="*/ 521 w 589"/>
                    <a:gd name="connsiteY1" fmla="*/ 2213 h 1537"/>
                    <a:gd name="connsiteX2" fmla="*/ 985 w 589"/>
                    <a:gd name="connsiteY2" fmla="*/ 921 h 1537"/>
                    <a:gd name="connsiteX3" fmla="*/ 860 w 589"/>
                    <a:gd name="connsiteY3" fmla="*/ 773 h 1537"/>
                    <a:gd name="connsiteX4" fmla="*/ 395 w 589"/>
                    <a:gd name="connsiteY4" fmla="*/ 675 h 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 h="1537">
                      <a:moveTo>
                        <a:pt x="470" y="1024"/>
                      </a:moveTo>
                      <a:cubicBezTo>
                        <a:pt x="633" y="1400"/>
                        <a:pt x="651" y="1824"/>
                        <a:pt x="521" y="2213"/>
                      </a:cubicBezTo>
                      <a:cubicBezTo>
                        <a:pt x="720" y="1800"/>
                        <a:pt x="876" y="1367"/>
                        <a:pt x="985" y="921"/>
                      </a:cubicBezTo>
                      <a:lnTo>
                        <a:pt x="860" y="773"/>
                      </a:lnTo>
                      <a:lnTo>
                        <a:pt x="395" y="67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4" name="Freeform 5743">
                  <a:extLst>
                    <a:ext uri="{FF2B5EF4-FFF2-40B4-BE49-F238E27FC236}">
                      <a16:creationId xmlns:a16="http://schemas.microsoft.com/office/drawing/2014/main" id="{766C9910-C340-5A67-11B8-1FAF3707DA06}"/>
                    </a:ext>
                  </a:extLst>
                </p:cNvPr>
                <p:cNvSpPr/>
                <p:nvPr/>
              </p:nvSpPr>
              <p:spPr>
                <a:xfrm rot="-780000">
                  <a:off x="1915425" y="3982237"/>
                  <a:ext cx="2080" cy="164"/>
                </a:xfrm>
                <a:custGeom>
                  <a:avLst/>
                  <a:gdLst>
                    <a:gd name="connsiteX0" fmla="*/ 395 w 2080"/>
                    <a:gd name="connsiteY0" fmla="*/ 700 h 164"/>
                    <a:gd name="connsiteX1" fmla="*/ 418 w 2080"/>
                    <a:gd name="connsiteY1" fmla="*/ 752 h 164"/>
                    <a:gd name="connsiteX2" fmla="*/ 2475 w 2080"/>
                    <a:gd name="connsiteY2" fmla="*/ 700 h 164"/>
                    <a:gd name="connsiteX3" fmla="*/ 961 w 2080"/>
                    <a:gd name="connsiteY3" fmla="*/ 677 h 164"/>
                    <a:gd name="connsiteX4" fmla="*/ 395 w 2080"/>
                    <a:gd name="connsiteY4" fmla="*/ 700 h 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 h="164">
                      <a:moveTo>
                        <a:pt x="395" y="700"/>
                      </a:moveTo>
                      <a:lnTo>
                        <a:pt x="418" y="752"/>
                      </a:lnTo>
                      <a:cubicBezTo>
                        <a:pt x="1099" y="885"/>
                        <a:pt x="1801" y="868"/>
                        <a:pt x="2475" y="700"/>
                      </a:cubicBezTo>
                      <a:cubicBezTo>
                        <a:pt x="1978" y="700"/>
                        <a:pt x="1458" y="677"/>
                        <a:pt x="961" y="677"/>
                      </a:cubicBezTo>
                      <a:cubicBezTo>
                        <a:pt x="772" y="672"/>
                        <a:pt x="583" y="680"/>
                        <a:pt x="395" y="7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5" name="Freeform 5744">
                  <a:extLst>
                    <a:ext uri="{FF2B5EF4-FFF2-40B4-BE49-F238E27FC236}">
                      <a16:creationId xmlns:a16="http://schemas.microsoft.com/office/drawing/2014/main" id="{9A33F0BC-D6CE-34B1-91AE-B8D6F30ECBD5}"/>
                    </a:ext>
                  </a:extLst>
                </p:cNvPr>
                <p:cNvSpPr/>
                <p:nvPr/>
              </p:nvSpPr>
              <p:spPr>
                <a:xfrm rot="-780000">
                  <a:off x="1914910" y="3978405"/>
                  <a:ext cx="4635" cy="2660"/>
                </a:xfrm>
                <a:custGeom>
                  <a:avLst/>
                  <a:gdLst>
                    <a:gd name="connsiteX0" fmla="*/ 2996 w 4635"/>
                    <a:gd name="connsiteY0" fmla="*/ 1967 h 2660"/>
                    <a:gd name="connsiteX1" fmla="*/ 4881 w 4635"/>
                    <a:gd name="connsiteY1" fmla="*/ 1646 h 2660"/>
                    <a:gd name="connsiteX2" fmla="*/ 5030 w 4635"/>
                    <a:gd name="connsiteY2" fmla="*/ 1669 h 2660"/>
                    <a:gd name="connsiteX3" fmla="*/ 4979 w 4635"/>
                    <a:gd name="connsiteY3" fmla="*/ 1247 h 2660"/>
                    <a:gd name="connsiteX4" fmla="*/ 4435 w 4635"/>
                    <a:gd name="connsiteY4" fmla="*/ 675 h 2660"/>
                    <a:gd name="connsiteX5" fmla="*/ 1909 w 4635"/>
                    <a:gd name="connsiteY5" fmla="*/ 1818 h 2660"/>
                    <a:gd name="connsiteX6" fmla="*/ 394 w 4635"/>
                    <a:gd name="connsiteY6" fmla="*/ 3282 h 2660"/>
                    <a:gd name="connsiteX7" fmla="*/ 2996 w 4635"/>
                    <a:gd name="connsiteY7" fmla="*/ 1967 h 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5" h="2660">
                      <a:moveTo>
                        <a:pt x="2996" y="1967"/>
                      </a:moveTo>
                      <a:cubicBezTo>
                        <a:pt x="3167" y="1247"/>
                        <a:pt x="3864" y="1349"/>
                        <a:pt x="4881" y="1646"/>
                      </a:cubicBezTo>
                      <a:lnTo>
                        <a:pt x="5030" y="1669"/>
                      </a:lnTo>
                      <a:lnTo>
                        <a:pt x="4979" y="1247"/>
                      </a:lnTo>
                      <a:lnTo>
                        <a:pt x="4435" y="675"/>
                      </a:lnTo>
                      <a:cubicBezTo>
                        <a:pt x="3568" y="997"/>
                        <a:pt x="2723" y="1378"/>
                        <a:pt x="1909" y="1818"/>
                      </a:cubicBezTo>
                      <a:cubicBezTo>
                        <a:pt x="1295" y="2179"/>
                        <a:pt x="777" y="2681"/>
                        <a:pt x="394" y="3282"/>
                      </a:cubicBezTo>
                      <a:cubicBezTo>
                        <a:pt x="1783" y="3505"/>
                        <a:pt x="2749" y="3035"/>
                        <a:pt x="2996" y="196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6" name="Freeform 5745">
                  <a:extLst>
                    <a:ext uri="{FF2B5EF4-FFF2-40B4-BE49-F238E27FC236}">
                      <a16:creationId xmlns:a16="http://schemas.microsoft.com/office/drawing/2014/main" id="{6F0B7501-F54F-4908-96AC-7E6DC652529E}"/>
                    </a:ext>
                  </a:extLst>
                </p:cNvPr>
                <p:cNvSpPr/>
                <p:nvPr/>
              </p:nvSpPr>
              <p:spPr>
                <a:xfrm rot="-780000">
                  <a:off x="1914916" y="3979129"/>
                  <a:ext cx="5053" cy="2854"/>
                </a:xfrm>
                <a:custGeom>
                  <a:avLst/>
                  <a:gdLst>
                    <a:gd name="connsiteX0" fmla="*/ 5213 w 5053"/>
                    <a:gd name="connsiteY0" fmla="*/ 923 h 2854"/>
                    <a:gd name="connsiteX1" fmla="*/ 5065 w 5053"/>
                    <a:gd name="connsiteY1" fmla="*/ 899 h 2854"/>
                    <a:gd name="connsiteX2" fmla="*/ 3179 w 5053"/>
                    <a:gd name="connsiteY2" fmla="*/ 1220 h 2854"/>
                    <a:gd name="connsiteX3" fmla="*/ 578 w 5053"/>
                    <a:gd name="connsiteY3" fmla="*/ 2535 h 2854"/>
                    <a:gd name="connsiteX4" fmla="*/ 527 w 5053"/>
                    <a:gd name="connsiteY4" fmla="*/ 3529 h 2854"/>
                    <a:gd name="connsiteX5" fmla="*/ 1098 w 5053"/>
                    <a:gd name="connsiteY5" fmla="*/ 3506 h 2854"/>
                    <a:gd name="connsiteX6" fmla="*/ 2612 w 5053"/>
                    <a:gd name="connsiteY6" fmla="*/ 3529 h 2854"/>
                    <a:gd name="connsiteX7" fmla="*/ 5116 w 5053"/>
                    <a:gd name="connsiteY7" fmla="*/ 2735 h 2854"/>
                    <a:gd name="connsiteX8" fmla="*/ 5362 w 5053"/>
                    <a:gd name="connsiteY8" fmla="*/ 2461 h 2854"/>
                    <a:gd name="connsiteX9" fmla="*/ 5311 w 5053"/>
                    <a:gd name="connsiteY9" fmla="*/ 1271 h 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3" h="2854">
                      <a:moveTo>
                        <a:pt x="5213" y="923"/>
                      </a:moveTo>
                      <a:lnTo>
                        <a:pt x="5065" y="899"/>
                      </a:lnTo>
                      <a:cubicBezTo>
                        <a:pt x="4048" y="602"/>
                        <a:pt x="3356" y="504"/>
                        <a:pt x="3179" y="1220"/>
                      </a:cubicBezTo>
                      <a:cubicBezTo>
                        <a:pt x="2933" y="2284"/>
                        <a:pt x="1962" y="2758"/>
                        <a:pt x="578" y="2535"/>
                      </a:cubicBezTo>
                      <a:cubicBezTo>
                        <a:pt x="355" y="2958"/>
                        <a:pt x="332" y="3329"/>
                        <a:pt x="527" y="3529"/>
                      </a:cubicBezTo>
                      <a:cubicBezTo>
                        <a:pt x="717" y="3508"/>
                        <a:pt x="907" y="3501"/>
                        <a:pt x="1098" y="3506"/>
                      </a:cubicBezTo>
                      <a:cubicBezTo>
                        <a:pt x="1595" y="3506"/>
                        <a:pt x="2115" y="3529"/>
                        <a:pt x="2612" y="3529"/>
                      </a:cubicBezTo>
                      <a:cubicBezTo>
                        <a:pt x="3487" y="3415"/>
                        <a:pt x="4335" y="3146"/>
                        <a:pt x="5116" y="2735"/>
                      </a:cubicBezTo>
                      <a:lnTo>
                        <a:pt x="5362" y="2461"/>
                      </a:lnTo>
                      <a:cubicBezTo>
                        <a:pt x="5492" y="2071"/>
                        <a:pt x="5474" y="1647"/>
                        <a:pt x="5311" y="127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7" name="Freeform 5746">
                  <a:extLst>
                    <a:ext uri="{FF2B5EF4-FFF2-40B4-BE49-F238E27FC236}">
                      <a16:creationId xmlns:a16="http://schemas.microsoft.com/office/drawing/2014/main" id="{11C98AFF-6F37-0BD4-2ACF-D77654F9D5B0}"/>
                    </a:ext>
                  </a:extLst>
                </p:cNvPr>
                <p:cNvSpPr/>
                <p:nvPr/>
              </p:nvSpPr>
              <p:spPr>
                <a:xfrm rot="-780000">
                  <a:off x="1908957" y="4026558"/>
                  <a:ext cx="3100" cy="1464"/>
                </a:xfrm>
                <a:custGeom>
                  <a:avLst/>
                  <a:gdLst>
                    <a:gd name="connsiteX0" fmla="*/ 1550 w 3100"/>
                    <a:gd name="connsiteY0" fmla="*/ 2137 h 1464"/>
                    <a:gd name="connsiteX1" fmla="*/ 3260 w 3100"/>
                    <a:gd name="connsiteY1" fmla="*/ 1714 h 1464"/>
                    <a:gd name="connsiteX2" fmla="*/ 3459 w 3100"/>
                    <a:gd name="connsiteY2" fmla="*/ 971 h 1464"/>
                    <a:gd name="connsiteX3" fmla="*/ 2995 w 3100"/>
                    <a:gd name="connsiteY3" fmla="*/ 748 h 1464"/>
                    <a:gd name="connsiteX4" fmla="*/ 1012 w 3100"/>
                    <a:gd name="connsiteY4" fmla="*/ 845 h 1464"/>
                    <a:gd name="connsiteX5" fmla="*/ 394 w 3100"/>
                    <a:gd name="connsiteY5" fmla="*/ 1463 h 1464"/>
                    <a:gd name="connsiteX6" fmla="*/ 1550 w 3100"/>
                    <a:gd name="connsiteY6" fmla="*/ 2137 h 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0" h="1464">
                      <a:moveTo>
                        <a:pt x="1550" y="2137"/>
                      </a:moveTo>
                      <a:cubicBezTo>
                        <a:pt x="2151" y="2191"/>
                        <a:pt x="2753" y="2042"/>
                        <a:pt x="3260" y="1714"/>
                      </a:cubicBezTo>
                      <a:cubicBezTo>
                        <a:pt x="3467" y="1528"/>
                        <a:pt x="3546" y="1236"/>
                        <a:pt x="3459" y="971"/>
                      </a:cubicBezTo>
                      <a:lnTo>
                        <a:pt x="2995" y="748"/>
                      </a:lnTo>
                      <a:cubicBezTo>
                        <a:pt x="2334" y="637"/>
                        <a:pt x="1658" y="670"/>
                        <a:pt x="1012" y="845"/>
                      </a:cubicBezTo>
                      <a:cubicBezTo>
                        <a:pt x="714" y="920"/>
                        <a:pt x="515" y="1310"/>
                        <a:pt x="394" y="1463"/>
                      </a:cubicBezTo>
                      <a:cubicBezTo>
                        <a:pt x="723" y="1773"/>
                        <a:pt x="1118" y="2004"/>
                        <a:pt x="1550" y="21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8" name="Freeform 5747">
                  <a:extLst>
                    <a:ext uri="{FF2B5EF4-FFF2-40B4-BE49-F238E27FC236}">
                      <a16:creationId xmlns:a16="http://schemas.microsoft.com/office/drawing/2014/main" id="{DB882FD7-3335-486F-8A0D-4F1B8A5ED662}"/>
                    </a:ext>
                  </a:extLst>
                </p:cNvPr>
                <p:cNvSpPr/>
                <p:nvPr/>
              </p:nvSpPr>
              <p:spPr>
                <a:xfrm rot="-780000">
                  <a:off x="1909101" y="4026556"/>
                  <a:ext cx="5608" cy="2721"/>
                </a:xfrm>
                <a:custGeom>
                  <a:avLst/>
                  <a:gdLst>
                    <a:gd name="connsiteX0" fmla="*/ 3641 w 5608"/>
                    <a:gd name="connsiteY0" fmla="*/ 3402 h 2721"/>
                    <a:gd name="connsiteX1" fmla="*/ 5378 w 5608"/>
                    <a:gd name="connsiteY1" fmla="*/ 3053 h 2721"/>
                    <a:gd name="connsiteX2" fmla="*/ 5949 w 5608"/>
                    <a:gd name="connsiteY2" fmla="*/ 2124 h 2721"/>
                    <a:gd name="connsiteX3" fmla="*/ 3497 w 5608"/>
                    <a:gd name="connsiteY3" fmla="*/ 684 h 2721"/>
                    <a:gd name="connsiteX4" fmla="*/ 3297 w 5608"/>
                    <a:gd name="connsiteY4" fmla="*/ 1427 h 2721"/>
                    <a:gd name="connsiteX5" fmla="*/ 1588 w 5608"/>
                    <a:gd name="connsiteY5" fmla="*/ 1850 h 2721"/>
                    <a:gd name="connsiteX6" fmla="*/ 445 w 5608"/>
                    <a:gd name="connsiteY6" fmla="*/ 1181 h 2721"/>
                    <a:gd name="connsiteX7" fmla="*/ 394 w 5608"/>
                    <a:gd name="connsiteY7" fmla="*/ 1232 h 2721"/>
                    <a:gd name="connsiteX8" fmla="*/ 3641 w 5608"/>
                    <a:gd name="connsiteY8" fmla="*/ 3402 h 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8" h="2721">
                      <a:moveTo>
                        <a:pt x="3641" y="3402"/>
                      </a:moveTo>
                      <a:cubicBezTo>
                        <a:pt x="4239" y="3426"/>
                        <a:pt x="4835" y="3306"/>
                        <a:pt x="5378" y="3053"/>
                      </a:cubicBezTo>
                      <a:cubicBezTo>
                        <a:pt x="5772" y="2830"/>
                        <a:pt x="6144" y="2259"/>
                        <a:pt x="5949" y="2124"/>
                      </a:cubicBezTo>
                      <a:cubicBezTo>
                        <a:pt x="5186" y="1556"/>
                        <a:pt x="4364" y="1073"/>
                        <a:pt x="3497" y="684"/>
                      </a:cubicBezTo>
                      <a:cubicBezTo>
                        <a:pt x="3583" y="949"/>
                        <a:pt x="3504" y="1241"/>
                        <a:pt x="3297" y="1427"/>
                      </a:cubicBezTo>
                      <a:cubicBezTo>
                        <a:pt x="2790" y="1755"/>
                        <a:pt x="2189" y="1904"/>
                        <a:pt x="1588" y="1850"/>
                      </a:cubicBezTo>
                      <a:cubicBezTo>
                        <a:pt x="1161" y="1716"/>
                        <a:pt x="770" y="1487"/>
                        <a:pt x="445" y="1181"/>
                      </a:cubicBezTo>
                      <a:lnTo>
                        <a:pt x="394" y="1232"/>
                      </a:lnTo>
                      <a:cubicBezTo>
                        <a:pt x="1094" y="2407"/>
                        <a:pt x="2287" y="3204"/>
                        <a:pt x="3641" y="34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49" name="Freeform 5748">
                  <a:extLst>
                    <a:ext uri="{FF2B5EF4-FFF2-40B4-BE49-F238E27FC236}">
                      <a16:creationId xmlns:a16="http://schemas.microsoft.com/office/drawing/2014/main" id="{E83E60F7-D7DF-03CB-8E08-55A895D6008B}"/>
                    </a:ext>
                  </a:extLst>
                </p:cNvPr>
                <p:cNvSpPr/>
                <p:nvPr/>
              </p:nvSpPr>
              <p:spPr>
                <a:xfrm rot="-780000">
                  <a:off x="1930445" y="4034351"/>
                  <a:ext cx="4709" cy="3374"/>
                </a:xfrm>
                <a:custGeom>
                  <a:avLst/>
                  <a:gdLst>
                    <a:gd name="connsiteX0" fmla="*/ 2262 w 4709"/>
                    <a:gd name="connsiteY0" fmla="*/ 3961 h 3374"/>
                    <a:gd name="connsiteX1" fmla="*/ 3191 w 4709"/>
                    <a:gd name="connsiteY1" fmla="*/ 4035 h 3374"/>
                    <a:gd name="connsiteX2" fmla="*/ 5077 w 4709"/>
                    <a:gd name="connsiteY2" fmla="*/ 2126 h 3374"/>
                    <a:gd name="connsiteX3" fmla="*/ 2522 w 4709"/>
                    <a:gd name="connsiteY3" fmla="*/ 685 h 3374"/>
                    <a:gd name="connsiteX4" fmla="*/ 441 w 4709"/>
                    <a:gd name="connsiteY4" fmla="*/ 2618 h 3374"/>
                    <a:gd name="connsiteX5" fmla="*/ 2262 w 4709"/>
                    <a:gd name="connsiteY5" fmla="*/ 3961 h 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9" h="3374">
                      <a:moveTo>
                        <a:pt x="2262" y="3961"/>
                      </a:moveTo>
                      <a:cubicBezTo>
                        <a:pt x="2561" y="4058"/>
                        <a:pt x="2880" y="4084"/>
                        <a:pt x="3191" y="4035"/>
                      </a:cubicBezTo>
                      <a:cubicBezTo>
                        <a:pt x="3860" y="3343"/>
                        <a:pt x="4779" y="2771"/>
                        <a:pt x="5077" y="2126"/>
                      </a:cubicBezTo>
                      <a:cubicBezTo>
                        <a:pt x="5374" y="1480"/>
                        <a:pt x="3465" y="662"/>
                        <a:pt x="2522" y="685"/>
                      </a:cubicBezTo>
                      <a:cubicBezTo>
                        <a:pt x="1231" y="708"/>
                        <a:pt x="167" y="1526"/>
                        <a:pt x="441" y="2618"/>
                      </a:cubicBezTo>
                      <a:cubicBezTo>
                        <a:pt x="827" y="2915"/>
                        <a:pt x="1495" y="3464"/>
                        <a:pt x="2262" y="396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0" name="Freeform 5749">
                  <a:extLst>
                    <a:ext uri="{FF2B5EF4-FFF2-40B4-BE49-F238E27FC236}">
                      <a16:creationId xmlns:a16="http://schemas.microsoft.com/office/drawing/2014/main" id="{5CB997D5-E5EC-5817-996C-B92CD56402FA}"/>
                    </a:ext>
                  </a:extLst>
                </p:cNvPr>
                <p:cNvSpPr/>
                <p:nvPr/>
              </p:nvSpPr>
              <p:spPr>
                <a:xfrm rot="-780000">
                  <a:off x="1898181" y="3967282"/>
                  <a:ext cx="422" cy="171"/>
                </a:xfrm>
                <a:custGeom>
                  <a:avLst/>
                  <a:gdLst>
                    <a:gd name="connsiteX0" fmla="*/ 717 w 422"/>
                    <a:gd name="connsiteY0" fmla="*/ 845 h 171"/>
                    <a:gd name="connsiteX1" fmla="*/ 814 w 422"/>
                    <a:gd name="connsiteY1" fmla="*/ 748 h 171"/>
                    <a:gd name="connsiteX2" fmla="*/ 391 w 422"/>
                    <a:gd name="connsiteY2" fmla="*/ 673 h 171"/>
                  </a:gdLst>
                  <a:ahLst/>
                  <a:cxnLst>
                    <a:cxn ang="0">
                      <a:pos x="connsiteX0" y="connsiteY0"/>
                    </a:cxn>
                    <a:cxn ang="0">
                      <a:pos x="connsiteX1" y="connsiteY1"/>
                    </a:cxn>
                    <a:cxn ang="0">
                      <a:pos x="connsiteX2" y="connsiteY2"/>
                    </a:cxn>
                  </a:cxnLst>
                  <a:rect l="l" t="t" r="r" b="b"/>
                  <a:pathLst>
                    <a:path w="422" h="171">
                      <a:moveTo>
                        <a:pt x="717" y="845"/>
                      </a:moveTo>
                      <a:lnTo>
                        <a:pt x="814" y="748"/>
                      </a:lnTo>
                      <a:lnTo>
                        <a:pt x="391" y="67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1" name="Freeform 5750">
                  <a:extLst>
                    <a:ext uri="{FF2B5EF4-FFF2-40B4-BE49-F238E27FC236}">
                      <a16:creationId xmlns:a16="http://schemas.microsoft.com/office/drawing/2014/main" id="{A83836E9-1240-4C67-5019-FD966FCD43D6}"/>
                    </a:ext>
                  </a:extLst>
                </p:cNvPr>
                <p:cNvSpPr/>
                <p:nvPr/>
              </p:nvSpPr>
              <p:spPr>
                <a:xfrm rot="-780000">
                  <a:off x="1894017" y="3966959"/>
                  <a:ext cx="571" cy="664"/>
                </a:xfrm>
                <a:custGeom>
                  <a:avLst/>
                  <a:gdLst>
                    <a:gd name="connsiteX0" fmla="*/ 567 w 571"/>
                    <a:gd name="connsiteY0" fmla="*/ 673 h 664"/>
                    <a:gd name="connsiteX1" fmla="*/ 516 w 571"/>
                    <a:gd name="connsiteY1" fmla="*/ 771 h 664"/>
                    <a:gd name="connsiteX2" fmla="*/ 391 w 571"/>
                    <a:gd name="connsiteY2" fmla="*/ 1314 h 664"/>
                    <a:gd name="connsiteX3" fmla="*/ 962 w 571"/>
                    <a:gd name="connsiteY3" fmla="*/ 1338 h 664"/>
                    <a:gd name="connsiteX4" fmla="*/ 567 w 571"/>
                    <a:gd name="connsiteY4" fmla="*/ 673 h 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 h="664">
                      <a:moveTo>
                        <a:pt x="567" y="673"/>
                      </a:moveTo>
                      <a:lnTo>
                        <a:pt x="516" y="771"/>
                      </a:lnTo>
                      <a:cubicBezTo>
                        <a:pt x="431" y="939"/>
                        <a:pt x="388" y="1126"/>
                        <a:pt x="391" y="1314"/>
                      </a:cubicBezTo>
                      <a:lnTo>
                        <a:pt x="962" y="1338"/>
                      </a:lnTo>
                      <a:cubicBezTo>
                        <a:pt x="740" y="1184"/>
                        <a:pt x="596" y="941"/>
                        <a:pt x="567" y="6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2" name="Freeform 5751">
                  <a:extLst>
                    <a:ext uri="{FF2B5EF4-FFF2-40B4-BE49-F238E27FC236}">
                      <a16:creationId xmlns:a16="http://schemas.microsoft.com/office/drawing/2014/main" id="{3B8C89F7-6CA6-CE0A-AF6A-1CE24E7FA514}"/>
                    </a:ext>
                  </a:extLst>
                </p:cNvPr>
                <p:cNvSpPr/>
                <p:nvPr/>
              </p:nvSpPr>
              <p:spPr>
                <a:xfrm rot="-780000">
                  <a:off x="1894203" y="3967156"/>
                  <a:ext cx="4361" cy="1363"/>
                </a:xfrm>
                <a:custGeom>
                  <a:avLst/>
                  <a:gdLst>
                    <a:gd name="connsiteX0" fmla="*/ 2941 w 4361"/>
                    <a:gd name="connsiteY0" fmla="*/ 2030 h 1363"/>
                    <a:gd name="connsiteX1" fmla="*/ 4752 w 4361"/>
                    <a:gd name="connsiteY1" fmla="*/ 1435 h 1363"/>
                    <a:gd name="connsiteX2" fmla="*/ 4432 w 4361"/>
                    <a:gd name="connsiteY2" fmla="*/ 1263 h 1363"/>
                    <a:gd name="connsiteX3" fmla="*/ 2523 w 4361"/>
                    <a:gd name="connsiteY3" fmla="*/ 1091 h 1363"/>
                    <a:gd name="connsiteX4" fmla="*/ 962 w 4361"/>
                    <a:gd name="connsiteY4" fmla="*/ 696 h 1363"/>
                    <a:gd name="connsiteX5" fmla="*/ 391 w 4361"/>
                    <a:gd name="connsiteY5" fmla="*/ 673 h 1363"/>
                    <a:gd name="connsiteX6" fmla="*/ 2941 w 4361"/>
                    <a:gd name="connsiteY6" fmla="*/ 2030 h 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1" h="1363">
                      <a:moveTo>
                        <a:pt x="2941" y="2030"/>
                      </a:moveTo>
                      <a:cubicBezTo>
                        <a:pt x="3595" y="2046"/>
                        <a:pt x="4235" y="1836"/>
                        <a:pt x="4752" y="1435"/>
                      </a:cubicBezTo>
                      <a:lnTo>
                        <a:pt x="4432" y="1263"/>
                      </a:lnTo>
                      <a:cubicBezTo>
                        <a:pt x="3814" y="1166"/>
                        <a:pt x="3168" y="1138"/>
                        <a:pt x="2523" y="1091"/>
                      </a:cubicBezTo>
                      <a:cubicBezTo>
                        <a:pt x="1975" y="1116"/>
                        <a:pt x="1432" y="979"/>
                        <a:pt x="962" y="696"/>
                      </a:cubicBezTo>
                      <a:lnTo>
                        <a:pt x="391" y="673"/>
                      </a:lnTo>
                      <a:cubicBezTo>
                        <a:pt x="386" y="1556"/>
                        <a:pt x="1403" y="2104"/>
                        <a:pt x="2941" y="203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3" name="Freeform 5752">
                  <a:extLst>
                    <a:ext uri="{FF2B5EF4-FFF2-40B4-BE49-F238E27FC236}">
                      <a16:creationId xmlns:a16="http://schemas.microsoft.com/office/drawing/2014/main" id="{581DDAD3-F055-3488-EC4C-16EBB2B74B54}"/>
                    </a:ext>
                  </a:extLst>
                </p:cNvPr>
                <p:cNvSpPr/>
                <p:nvPr/>
              </p:nvSpPr>
              <p:spPr>
                <a:xfrm rot="-780000">
                  <a:off x="1894093" y="3965277"/>
                  <a:ext cx="4499" cy="2537"/>
                </a:xfrm>
                <a:custGeom>
                  <a:avLst/>
                  <a:gdLst>
                    <a:gd name="connsiteX0" fmla="*/ 776 w 4499"/>
                    <a:gd name="connsiteY0" fmla="*/ 2546 h 2537"/>
                    <a:gd name="connsiteX1" fmla="*/ 1668 w 4499"/>
                    <a:gd name="connsiteY1" fmla="*/ 2620 h 2537"/>
                    <a:gd name="connsiteX2" fmla="*/ 3377 w 4499"/>
                    <a:gd name="connsiteY2" fmla="*/ 2671 h 2537"/>
                    <a:gd name="connsiteX3" fmla="*/ 4246 w 4499"/>
                    <a:gd name="connsiteY3" fmla="*/ 3136 h 2537"/>
                    <a:gd name="connsiteX4" fmla="*/ 4668 w 4499"/>
                    <a:gd name="connsiteY4" fmla="*/ 3210 h 2537"/>
                    <a:gd name="connsiteX5" fmla="*/ 4868 w 4499"/>
                    <a:gd name="connsiteY5" fmla="*/ 2467 h 2537"/>
                    <a:gd name="connsiteX6" fmla="*/ 3902 w 4499"/>
                    <a:gd name="connsiteY6" fmla="*/ 1026 h 2537"/>
                    <a:gd name="connsiteX7" fmla="*/ 1580 w 4499"/>
                    <a:gd name="connsiteY7" fmla="*/ 952 h 2537"/>
                    <a:gd name="connsiteX8" fmla="*/ 391 w 4499"/>
                    <a:gd name="connsiteY8" fmla="*/ 1881 h 2537"/>
                    <a:gd name="connsiteX9" fmla="*/ 776 w 4499"/>
                    <a:gd name="connsiteY9" fmla="*/ 2546 h 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9" h="2537">
                      <a:moveTo>
                        <a:pt x="776" y="2546"/>
                      </a:moveTo>
                      <a:lnTo>
                        <a:pt x="1668" y="2620"/>
                      </a:lnTo>
                      <a:cubicBezTo>
                        <a:pt x="2708" y="2746"/>
                        <a:pt x="3256" y="2820"/>
                        <a:pt x="3377" y="2671"/>
                      </a:cubicBezTo>
                      <a:lnTo>
                        <a:pt x="4246" y="3136"/>
                      </a:lnTo>
                      <a:lnTo>
                        <a:pt x="4668" y="3210"/>
                      </a:lnTo>
                      <a:cubicBezTo>
                        <a:pt x="4856" y="3012"/>
                        <a:pt x="4931" y="2733"/>
                        <a:pt x="4868" y="2467"/>
                      </a:cubicBezTo>
                      <a:cubicBezTo>
                        <a:pt x="4572" y="1970"/>
                        <a:pt x="4250" y="1489"/>
                        <a:pt x="3902" y="1026"/>
                      </a:cubicBezTo>
                      <a:cubicBezTo>
                        <a:pt x="3479" y="483"/>
                        <a:pt x="2439" y="655"/>
                        <a:pt x="1580" y="952"/>
                      </a:cubicBezTo>
                      <a:cubicBezTo>
                        <a:pt x="1104" y="1144"/>
                        <a:pt x="692" y="1466"/>
                        <a:pt x="391" y="1881"/>
                      </a:cubicBezTo>
                      <a:cubicBezTo>
                        <a:pt x="417" y="2148"/>
                        <a:pt x="558" y="2390"/>
                        <a:pt x="776" y="25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4" name="Freeform 5753">
                  <a:extLst>
                    <a:ext uri="{FF2B5EF4-FFF2-40B4-BE49-F238E27FC236}">
                      <a16:creationId xmlns:a16="http://schemas.microsoft.com/office/drawing/2014/main" id="{71444DD5-D833-AF64-B5AF-2D9A3D0862A0}"/>
                    </a:ext>
                  </a:extLst>
                </p:cNvPr>
                <p:cNvSpPr/>
                <p:nvPr/>
              </p:nvSpPr>
              <p:spPr>
                <a:xfrm rot="-780000">
                  <a:off x="1894680" y="3967157"/>
                  <a:ext cx="3469" cy="557"/>
                </a:xfrm>
                <a:custGeom>
                  <a:avLst/>
                  <a:gdLst>
                    <a:gd name="connsiteX0" fmla="*/ 1283 w 3469"/>
                    <a:gd name="connsiteY0" fmla="*/ 748 h 557"/>
                    <a:gd name="connsiteX1" fmla="*/ 391 w 3469"/>
                    <a:gd name="connsiteY1" fmla="*/ 673 h 557"/>
                    <a:gd name="connsiteX2" fmla="*/ 1951 w 3469"/>
                    <a:gd name="connsiteY2" fmla="*/ 1059 h 557"/>
                    <a:gd name="connsiteX3" fmla="*/ 3860 w 3469"/>
                    <a:gd name="connsiteY3" fmla="*/ 1231 h 557"/>
                    <a:gd name="connsiteX4" fmla="*/ 2992 w 3469"/>
                    <a:gd name="connsiteY4" fmla="*/ 766 h 557"/>
                    <a:gd name="connsiteX5" fmla="*/ 1283 w 3469"/>
                    <a:gd name="connsiteY5" fmla="*/ 748 h 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9" h="557">
                      <a:moveTo>
                        <a:pt x="1283" y="748"/>
                      </a:moveTo>
                      <a:lnTo>
                        <a:pt x="391" y="673"/>
                      </a:lnTo>
                      <a:cubicBezTo>
                        <a:pt x="862" y="952"/>
                        <a:pt x="1405" y="1086"/>
                        <a:pt x="1951" y="1059"/>
                      </a:cubicBezTo>
                      <a:cubicBezTo>
                        <a:pt x="2597" y="1110"/>
                        <a:pt x="3243" y="1133"/>
                        <a:pt x="3860" y="1231"/>
                      </a:cubicBezTo>
                      <a:lnTo>
                        <a:pt x="2992" y="766"/>
                      </a:lnTo>
                      <a:cubicBezTo>
                        <a:pt x="2871" y="947"/>
                        <a:pt x="2323" y="873"/>
                        <a:pt x="1283" y="7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5" name="Freeform 5754">
                  <a:extLst>
                    <a:ext uri="{FF2B5EF4-FFF2-40B4-BE49-F238E27FC236}">
                      <a16:creationId xmlns:a16="http://schemas.microsoft.com/office/drawing/2014/main" id="{34F71DC2-E236-3EC4-6B89-298357AE74C8}"/>
                    </a:ext>
                  </a:extLst>
                </p:cNvPr>
                <p:cNvSpPr/>
                <p:nvPr/>
              </p:nvSpPr>
              <p:spPr>
                <a:xfrm rot="-780000">
                  <a:off x="1891887" y="4011799"/>
                  <a:ext cx="1091" cy="645"/>
                </a:xfrm>
                <a:custGeom>
                  <a:avLst/>
                  <a:gdLst>
                    <a:gd name="connsiteX0" fmla="*/ 391 w 1091"/>
                    <a:gd name="connsiteY0" fmla="*/ 1127 h 645"/>
                    <a:gd name="connsiteX1" fmla="*/ 1482 w 1091"/>
                    <a:gd name="connsiteY1" fmla="*/ 1327 h 645"/>
                    <a:gd name="connsiteX2" fmla="*/ 465 w 1091"/>
                    <a:gd name="connsiteY2" fmla="*/ 681 h 645"/>
                  </a:gdLst>
                  <a:ahLst/>
                  <a:cxnLst>
                    <a:cxn ang="0">
                      <a:pos x="connsiteX0" y="connsiteY0"/>
                    </a:cxn>
                    <a:cxn ang="0">
                      <a:pos x="connsiteX1" y="connsiteY1"/>
                    </a:cxn>
                    <a:cxn ang="0">
                      <a:pos x="connsiteX2" y="connsiteY2"/>
                    </a:cxn>
                  </a:cxnLst>
                  <a:rect l="l" t="t" r="r" b="b"/>
                  <a:pathLst>
                    <a:path w="1091" h="645">
                      <a:moveTo>
                        <a:pt x="391" y="1127"/>
                      </a:moveTo>
                      <a:lnTo>
                        <a:pt x="1482" y="1327"/>
                      </a:lnTo>
                      <a:cubicBezTo>
                        <a:pt x="1134" y="1127"/>
                        <a:pt x="790" y="904"/>
                        <a:pt x="465" y="68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6" name="Freeform 5755">
                  <a:extLst>
                    <a:ext uri="{FF2B5EF4-FFF2-40B4-BE49-F238E27FC236}">
                      <a16:creationId xmlns:a16="http://schemas.microsoft.com/office/drawing/2014/main" id="{1D0BFA99-410D-D928-93E4-53395943320B}"/>
                    </a:ext>
                  </a:extLst>
                </p:cNvPr>
                <p:cNvSpPr/>
                <p:nvPr/>
              </p:nvSpPr>
              <p:spPr>
                <a:xfrm rot="-780000">
                  <a:off x="1896815" y="4009986"/>
                  <a:ext cx="1558" cy="1612"/>
                </a:xfrm>
                <a:custGeom>
                  <a:avLst/>
                  <a:gdLst>
                    <a:gd name="connsiteX0" fmla="*/ 912 w 1558"/>
                    <a:gd name="connsiteY0" fmla="*/ 1475 h 1612"/>
                    <a:gd name="connsiteX1" fmla="*/ 1060 w 1558"/>
                    <a:gd name="connsiteY1" fmla="*/ 2293 h 1612"/>
                    <a:gd name="connsiteX2" fmla="*/ 1929 w 1558"/>
                    <a:gd name="connsiteY2" fmla="*/ 978 h 1612"/>
                    <a:gd name="connsiteX3" fmla="*/ 666 w 1558"/>
                    <a:gd name="connsiteY3" fmla="*/ 704 h 1612"/>
                    <a:gd name="connsiteX4" fmla="*/ 392 w 1558"/>
                    <a:gd name="connsiteY4" fmla="*/ 681 h 1612"/>
                    <a:gd name="connsiteX5" fmla="*/ 912 w 1558"/>
                    <a:gd name="connsiteY5" fmla="*/ 1475 h 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 h="1612">
                      <a:moveTo>
                        <a:pt x="912" y="1475"/>
                      </a:moveTo>
                      <a:cubicBezTo>
                        <a:pt x="989" y="1742"/>
                        <a:pt x="1038" y="2016"/>
                        <a:pt x="1060" y="2293"/>
                      </a:cubicBezTo>
                      <a:cubicBezTo>
                        <a:pt x="1632" y="1996"/>
                        <a:pt x="2050" y="1475"/>
                        <a:pt x="1929" y="978"/>
                      </a:cubicBezTo>
                      <a:cubicBezTo>
                        <a:pt x="1516" y="852"/>
                        <a:pt x="1094" y="760"/>
                        <a:pt x="666" y="704"/>
                      </a:cubicBezTo>
                      <a:lnTo>
                        <a:pt x="392" y="681"/>
                      </a:lnTo>
                      <a:cubicBezTo>
                        <a:pt x="662" y="868"/>
                        <a:pt x="849" y="1153"/>
                        <a:pt x="912" y="14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7" name="Freeform 5756">
                  <a:extLst>
                    <a:ext uri="{FF2B5EF4-FFF2-40B4-BE49-F238E27FC236}">
                      <a16:creationId xmlns:a16="http://schemas.microsoft.com/office/drawing/2014/main" id="{91C01BE9-1615-309C-DC7B-D5D6A008E161}"/>
                    </a:ext>
                  </a:extLst>
                </p:cNvPr>
                <p:cNvSpPr/>
                <p:nvPr/>
              </p:nvSpPr>
              <p:spPr>
                <a:xfrm rot="-780000">
                  <a:off x="1891863" y="4010399"/>
                  <a:ext cx="5703" cy="2058"/>
                </a:xfrm>
                <a:custGeom>
                  <a:avLst/>
                  <a:gdLst>
                    <a:gd name="connsiteX0" fmla="*/ 488 w 5703"/>
                    <a:gd name="connsiteY0" fmla="*/ 806 h 2058"/>
                    <a:gd name="connsiteX1" fmla="*/ 465 w 5703"/>
                    <a:gd name="connsiteY1" fmla="*/ 1006 h 2058"/>
                    <a:gd name="connsiteX2" fmla="*/ 391 w 5703"/>
                    <a:gd name="connsiteY2" fmla="*/ 1550 h 2058"/>
                    <a:gd name="connsiteX3" fmla="*/ 1408 w 5703"/>
                    <a:gd name="connsiteY3" fmla="*/ 2196 h 2058"/>
                    <a:gd name="connsiteX4" fmla="*/ 5226 w 5703"/>
                    <a:gd name="connsiteY4" fmla="*/ 2739 h 2058"/>
                    <a:gd name="connsiteX5" fmla="*/ 6094 w 5703"/>
                    <a:gd name="connsiteY5" fmla="*/ 2539 h 2058"/>
                    <a:gd name="connsiteX6" fmla="*/ 5946 w 5703"/>
                    <a:gd name="connsiteY6" fmla="*/ 1722 h 2058"/>
                    <a:gd name="connsiteX7" fmla="*/ 5426 w 5703"/>
                    <a:gd name="connsiteY7" fmla="*/ 927 h 2058"/>
                    <a:gd name="connsiteX8" fmla="*/ 1385 w 5703"/>
                    <a:gd name="connsiteY8" fmla="*/ 681 h 2058"/>
                    <a:gd name="connsiteX9" fmla="*/ 488 w 5703"/>
                    <a:gd name="connsiteY9" fmla="*/ 806 h 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3" h="2058">
                      <a:moveTo>
                        <a:pt x="488" y="806"/>
                      </a:moveTo>
                      <a:lnTo>
                        <a:pt x="465" y="1006"/>
                      </a:lnTo>
                      <a:lnTo>
                        <a:pt x="391" y="1550"/>
                      </a:lnTo>
                      <a:cubicBezTo>
                        <a:pt x="711" y="1773"/>
                        <a:pt x="1060" y="2014"/>
                        <a:pt x="1408" y="2196"/>
                      </a:cubicBezTo>
                      <a:cubicBezTo>
                        <a:pt x="2648" y="2419"/>
                        <a:pt x="3911" y="2618"/>
                        <a:pt x="5226" y="2739"/>
                      </a:cubicBezTo>
                      <a:cubicBezTo>
                        <a:pt x="5528" y="2747"/>
                        <a:pt x="5826" y="2678"/>
                        <a:pt x="6094" y="2539"/>
                      </a:cubicBezTo>
                      <a:cubicBezTo>
                        <a:pt x="6073" y="2262"/>
                        <a:pt x="6023" y="1988"/>
                        <a:pt x="5946" y="1722"/>
                      </a:cubicBezTo>
                      <a:cubicBezTo>
                        <a:pt x="5883" y="1399"/>
                        <a:pt x="5696" y="1114"/>
                        <a:pt x="5426" y="927"/>
                      </a:cubicBezTo>
                      <a:cubicBezTo>
                        <a:pt x="4111" y="830"/>
                        <a:pt x="2750" y="704"/>
                        <a:pt x="1385" y="681"/>
                      </a:cubicBezTo>
                      <a:cubicBezTo>
                        <a:pt x="1082" y="687"/>
                        <a:pt x="781" y="730"/>
                        <a:pt x="488" y="80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8" name="Freeform 5757">
                  <a:extLst>
                    <a:ext uri="{FF2B5EF4-FFF2-40B4-BE49-F238E27FC236}">
                      <a16:creationId xmlns:a16="http://schemas.microsoft.com/office/drawing/2014/main" id="{321A8B06-3A0F-D827-61B4-ABE5CA97FD95}"/>
                    </a:ext>
                  </a:extLst>
                </p:cNvPr>
                <p:cNvSpPr/>
                <p:nvPr/>
              </p:nvSpPr>
              <p:spPr>
                <a:xfrm rot="-780000">
                  <a:off x="1891056" y="4011465"/>
                  <a:ext cx="859" cy="1003"/>
                </a:xfrm>
                <a:custGeom>
                  <a:avLst/>
                  <a:gdLst>
                    <a:gd name="connsiteX0" fmla="*/ 762 w 859"/>
                    <a:gd name="connsiteY0" fmla="*/ 904 h 1003"/>
                    <a:gd name="connsiteX1" fmla="*/ 442 w 859"/>
                    <a:gd name="connsiteY1" fmla="*/ 681 h 1003"/>
                    <a:gd name="connsiteX2" fmla="*/ 391 w 859"/>
                    <a:gd name="connsiteY2" fmla="*/ 681 h 1003"/>
                    <a:gd name="connsiteX3" fmla="*/ 855 w 859"/>
                    <a:gd name="connsiteY3" fmla="*/ 1610 h 1003"/>
                    <a:gd name="connsiteX4" fmla="*/ 1175 w 859"/>
                    <a:gd name="connsiteY4" fmla="*/ 1685 h 1003"/>
                    <a:gd name="connsiteX5" fmla="*/ 1250 w 859"/>
                    <a:gd name="connsiteY5" fmla="*/ 1220 h 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 h="1003">
                      <a:moveTo>
                        <a:pt x="762" y="904"/>
                      </a:moveTo>
                      <a:lnTo>
                        <a:pt x="442" y="681"/>
                      </a:lnTo>
                      <a:lnTo>
                        <a:pt x="391" y="681"/>
                      </a:lnTo>
                      <a:cubicBezTo>
                        <a:pt x="539" y="1002"/>
                        <a:pt x="465" y="1522"/>
                        <a:pt x="855" y="1610"/>
                      </a:cubicBezTo>
                      <a:lnTo>
                        <a:pt x="1175" y="1685"/>
                      </a:lnTo>
                      <a:lnTo>
                        <a:pt x="1250" y="122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59" name="Freeform 5758">
                  <a:extLst>
                    <a:ext uri="{FF2B5EF4-FFF2-40B4-BE49-F238E27FC236}">
                      <a16:creationId xmlns:a16="http://schemas.microsoft.com/office/drawing/2014/main" id="{32E2B7C4-6A4E-AAF3-5B46-49C8F69F36AD}"/>
                    </a:ext>
                  </a:extLst>
                </p:cNvPr>
                <p:cNvSpPr/>
                <p:nvPr/>
              </p:nvSpPr>
              <p:spPr>
                <a:xfrm rot="-780000">
                  <a:off x="1891027" y="4011278"/>
                  <a:ext cx="891" cy="743"/>
                </a:xfrm>
                <a:custGeom>
                  <a:avLst/>
                  <a:gdLst>
                    <a:gd name="connsiteX0" fmla="*/ 720 w 891"/>
                    <a:gd name="connsiteY0" fmla="*/ 1104 h 743"/>
                    <a:gd name="connsiteX1" fmla="*/ 1185 w 891"/>
                    <a:gd name="connsiteY1" fmla="*/ 1424 h 743"/>
                    <a:gd name="connsiteX2" fmla="*/ 1259 w 891"/>
                    <a:gd name="connsiteY2" fmla="*/ 881 h 743"/>
                    <a:gd name="connsiteX3" fmla="*/ 1282 w 891"/>
                    <a:gd name="connsiteY3" fmla="*/ 681 h 743"/>
                    <a:gd name="connsiteX4" fmla="*/ 391 w 891"/>
                    <a:gd name="connsiteY4" fmla="*/ 881 h 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 h="743">
                      <a:moveTo>
                        <a:pt x="720" y="1104"/>
                      </a:moveTo>
                      <a:lnTo>
                        <a:pt x="1185" y="1424"/>
                      </a:lnTo>
                      <a:lnTo>
                        <a:pt x="1259" y="881"/>
                      </a:lnTo>
                      <a:lnTo>
                        <a:pt x="1282" y="681"/>
                      </a:lnTo>
                      <a:lnTo>
                        <a:pt x="391" y="88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0" name="Freeform 5759">
                  <a:extLst>
                    <a:ext uri="{FF2B5EF4-FFF2-40B4-BE49-F238E27FC236}">
                      <a16:creationId xmlns:a16="http://schemas.microsoft.com/office/drawing/2014/main" id="{E906B560-F730-DC52-BDE9-A7516F59F3F1}"/>
                    </a:ext>
                  </a:extLst>
                </p:cNvPr>
                <p:cNvSpPr/>
                <p:nvPr/>
              </p:nvSpPr>
              <p:spPr>
                <a:xfrm rot="-780000">
                  <a:off x="1858382" y="3923385"/>
                  <a:ext cx="5960" cy="2417"/>
                </a:xfrm>
                <a:custGeom>
                  <a:avLst/>
                  <a:gdLst>
                    <a:gd name="connsiteX0" fmla="*/ 617 w 5960"/>
                    <a:gd name="connsiteY0" fmla="*/ 3018 h 2417"/>
                    <a:gd name="connsiteX1" fmla="*/ 3692 w 5960"/>
                    <a:gd name="connsiteY1" fmla="*/ 3018 h 2417"/>
                    <a:gd name="connsiteX2" fmla="*/ 6344 w 5960"/>
                    <a:gd name="connsiteY2" fmla="*/ 1383 h 2417"/>
                    <a:gd name="connsiteX3" fmla="*/ 3915 w 5960"/>
                    <a:gd name="connsiteY3" fmla="*/ 737 h 2417"/>
                    <a:gd name="connsiteX4" fmla="*/ 3766 w 5960"/>
                    <a:gd name="connsiteY4" fmla="*/ 760 h 2417"/>
                    <a:gd name="connsiteX5" fmla="*/ 543 w 5960"/>
                    <a:gd name="connsiteY5" fmla="*/ 2126 h 2417"/>
                    <a:gd name="connsiteX6" fmla="*/ 617 w 5960"/>
                    <a:gd name="connsiteY6" fmla="*/ 3018 h 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0" h="2417">
                      <a:moveTo>
                        <a:pt x="617" y="3018"/>
                      </a:moveTo>
                      <a:cubicBezTo>
                        <a:pt x="1640" y="3105"/>
                        <a:pt x="2669" y="3105"/>
                        <a:pt x="3692" y="3018"/>
                      </a:cubicBezTo>
                      <a:cubicBezTo>
                        <a:pt x="5085" y="2447"/>
                        <a:pt x="6344" y="2089"/>
                        <a:pt x="6344" y="1383"/>
                      </a:cubicBezTo>
                      <a:cubicBezTo>
                        <a:pt x="6344" y="677"/>
                        <a:pt x="5178" y="565"/>
                        <a:pt x="3915" y="737"/>
                      </a:cubicBezTo>
                      <a:lnTo>
                        <a:pt x="3766" y="760"/>
                      </a:lnTo>
                      <a:cubicBezTo>
                        <a:pt x="2563" y="814"/>
                        <a:pt x="1419" y="1299"/>
                        <a:pt x="543" y="2126"/>
                      </a:cubicBezTo>
                      <a:cubicBezTo>
                        <a:pt x="320" y="2470"/>
                        <a:pt x="320" y="2995"/>
                        <a:pt x="617" y="301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1" name="Freeform 5760">
                  <a:extLst>
                    <a:ext uri="{FF2B5EF4-FFF2-40B4-BE49-F238E27FC236}">
                      <a16:creationId xmlns:a16="http://schemas.microsoft.com/office/drawing/2014/main" id="{D100D9D6-D649-8FB9-D383-0B78951F6A9B}"/>
                    </a:ext>
                  </a:extLst>
                </p:cNvPr>
                <p:cNvSpPr/>
                <p:nvPr/>
              </p:nvSpPr>
              <p:spPr>
                <a:xfrm rot="-780000">
                  <a:off x="1890436" y="4022124"/>
                  <a:ext cx="7091" cy="2563"/>
                </a:xfrm>
                <a:custGeom>
                  <a:avLst/>
                  <a:gdLst>
                    <a:gd name="connsiteX0" fmla="*/ 2086 w 7091"/>
                    <a:gd name="connsiteY0" fmla="*/ 716 h 2563"/>
                    <a:gd name="connsiteX1" fmla="*/ 846 w 7091"/>
                    <a:gd name="connsiteY1" fmla="*/ 1980 h 2563"/>
                    <a:gd name="connsiteX2" fmla="*/ 6151 w 7091"/>
                    <a:gd name="connsiteY2" fmla="*/ 3220 h 2563"/>
                    <a:gd name="connsiteX3" fmla="*/ 7391 w 7091"/>
                    <a:gd name="connsiteY3" fmla="*/ 2328 h 2563"/>
                    <a:gd name="connsiteX4" fmla="*/ 6847 w 7091"/>
                    <a:gd name="connsiteY4" fmla="*/ 1933 h 2563"/>
                    <a:gd name="connsiteX5" fmla="*/ 3378 w 7091"/>
                    <a:gd name="connsiteY5" fmla="*/ 744 h 2563"/>
                    <a:gd name="connsiteX6" fmla="*/ 2086 w 7091"/>
                    <a:gd name="connsiteY6" fmla="*/ 716 h 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 h="2563">
                      <a:moveTo>
                        <a:pt x="2086" y="716"/>
                      </a:moveTo>
                      <a:cubicBezTo>
                        <a:pt x="475" y="1037"/>
                        <a:pt x="-97" y="1645"/>
                        <a:pt x="846" y="1980"/>
                      </a:cubicBezTo>
                      <a:cubicBezTo>
                        <a:pt x="2580" y="2529"/>
                        <a:pt x="4353" y="2943"/>
                        <a:pt x="6151" y="3220"/>
                      </a:cubicBezTo>
                      <a:cubicBezTo>
                        <a:pt x="7042" y="3369"/>
                        <a:pt x="7739" y="2849"/>
                        <a:pt x="7391" y="2328"/>
                      </a:cubicBezTo>
                      <a:cubicBezTo>
                        <a:pt x="7253" y="2146"/>
                        <a:pt x="7063" y="2009"/>
                        <a:pt x="6847" y="1933"/>
                      </a:cubicBezTo>
                      <a:cubicBezTo>
                        <a:pt x="5733" y="1511"/>
                        <a:pt x="4590" y="1092"/>
                        <a:pt x="3378" y="744"/>
                      </a:cubicBezTo>
                      <a:cubicBezTo>
                        <a:pt x="2951" y="673"/>
                        <a:pt x="2516" y="664"/>
                        <a:pt x="2086" y="7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2" name="Freeform 5761">
                  <a:extLst>
                    <a:ext uri="{FF2B5EF4-FFF2-40B4-BE49-F238E27FC236}">
                      <a16:creationId xmlns:a16="http://schemas.microsoft.com/office/drawing/2014/main" id="{D787F7AA-1D06-BC1D-ECFD-550BCF7851FD}"/>
                    </a:ext>
                  </a:extLst>
                </p:cNvPr>
                <p:cNvSpPr/>
                <p:nvPr/>
              </p:nvSpPr>
              <p:spPr>
                <a:xfrm rot="-780000">
                  <a:off x="1850906" y="3930748"/>
                  <a:ext cx="4169" cy="878"/>
                </a:xfrm>
                <a:custGeom>
                  <a:avLst/>
                  <a:gdLst>
                    <a:gd name="connsiteX0" fmla="*/ 1766 w 4169"/>
                    <a:gd name="connsiteY0" fmla="*/ 1282 h 878"/>
                    <a:gd name="connsiteX1" fmla="*/ 3006 w 4169"/>
                    <a:gd name="connsiteY1" fmla="*/ 910 h 878"/>
                    <a:gd name="connsiteX2" fmla="*/ 4543 w 4169"/>
                    <a:gd name="connsiteY2" fmla="*/ 687 h 878"/>
                    <a:gd name="connsiteX3" fmla="*/ 4552 w 4169"/>
                    <a:gd name="connsiteY3" fmla="*/ 687 h 878"/>
                    <a:gd name="connsiteX4" fmla="*/ 1923 w 4169"/>
                    <a:gd name="connsiteY4" fmla="*/ 859 h 878"/>
                    <a:gd name="connsiteX5" fmla="*/ 460 w 4169"/>
                    <a:gd name="connsiteY5" fmla="*/ 1477 h 878"/>
                    <a:gd name="connsiteX6" fmla="*/ 1766 w 4169"/>
                    <a:gd name="connsiteY6" fmla="*/ 1282 h 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9" h="878">
                      <a:moveTo>
                        <a:pt x="1766" y="1282"/>
                      </a:moveTo>
                      <a:cubicBezTo>
                        <a:pt x="1914" y="1259"/>
                        <a:pt x="2606" y="985"/>
                        <a:pt x="3006" y="910"/>
                      </a:cubicBezTo>
                      <a:lnTo>
                        <a:pt x="4543" y="687"/>
                      </a:lnTo>
                      <a:lnTo>
                        <a:pt x="4552" y="687"/>
                      </a:lnTo>
                      <a:cubicBezTo>
                        <a:pt x="3672" y="632"/>
                        <a:pt x="2789" y="690"/>
                        <a:pt x="1923" y="859"/>
                      </a:cubicBezTo>
                      <a:cubicBezTo>
                        <a:pt x="734" y="1059"/>
                        <a:pt x="163" y="1357"/>
                        <a:pt x="460" y="1477"/>
                      </a:cubicBezTo>
                      <a:cubicBezTo>
                        <a:pt x="902" y="1614"/>
                        <a:pt x="1383" y="1543"/>
                        <a:pt x="1766" y="12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3" name="Freeform 5762">
                  <a:extLst>
                    <a:ext uri="{FF2B5EF4-FFF2-40B4-BE49-F238E27FC236}">
                      <a16:creationId xmlns:a16="http://schemas.microsoft.com/office/drawing/2014/main" id="{5AAC46DC-ED89-67E5-86F5-DE1317642614}"/>
                    </a:ext>
                  </a:extLst>
                </p:cNvPr>
                <p:cNvSpPr/>
                <p:nvPr/>
              </p:nvSpPr>
              <p:spPr>
                <a:xfrm rot="-780000">
                  <a:off x="1854944" y="3930253"/>
                  <a:ext cx="154" cy="29"/>
                </a:xfrm>
                <a:custGeom>
                  <a:avLst/>
                  <a:gdLst>
                    <a:gd name="connsiteX0" fmla="*/ 383 w 154"/>
                    <a:gd name="connsiteY0" fmla="*/ 674 h 29"/>
                    <a:gd name="connsiteX1" fmla="*/ 532 w 154"/>
                    <a:gd name="connsiteY1" fmla="*/ 697 h 29"/>
                    <a:gd name="connsiteX2" fmla="*/ 383 w 154"/>
                    <a:gd name="connsiteY2" fmla="*/ 674 h 29"/>
                  </a:gdLst>
                  <a:ahLst/>
                  <a:cxnLst>
                    <a:cxn ang="0">
                      <a:pos x="connsiteX0" y="connsiteY0"/>
                    </a:cxn>
                    <a:cxn ang="0">
                      <a:pos x="connsiteX1" y="connsiteY1"/>
                    </a:cxn>
                    <a:cxn ang="0">
                      <a:pos x="connsiteX2" y="connsiteY2"/>
                    </a:cxn>
                  </a:cxnLst>
                  <a:rect l="l" t="t" r="r" b="b"/>
                  <a:pathLst>
                    <a:path w="154" h="29">
                      <a:moveTo>
                        <a:pt x="383" y="674"/>
                      </a:moveTo>
                      <a:lnTo>
                        <a:pt x="532" y="697"/>
                      </a:lnTo>
                      <a:cubicBezTo>
                        <a:pt x="532" y="697"/>
                        <a:pt x="583" y="650"/>
                        <a:pt x="383" y="6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4" name="Freeform 5763">
                  <a:extLst>
                    <a:ext uri="{FF2B5EF4-FFF2-40B4-BE49-F238E27FC236}">
                      <a16:creationId xmlns:a16="http://schemas.microsoft.com/office/drawing/2014/main" id="{1B0B30B9-A214-905E-A825-A2C26F956A2C}"/>
                    </a:ext>
                  </a:extLst>
                </p:cNvPr>
                <p:cNvSpPr/>
                <p:nvPr/>
              </p:nvSpPr>
              <p:spPr>
                <a:xfrm rot="-780000">
                  <a:off x="1886213" y="4105927"/>
                  <a:ext cx="3668" cy="6978"/>
                </a:xfrm>
                <a:custGeom>
                  <a:avLst/>
                  <a:gdLst>
                    <a:gd name="connsiteX0" fmla="*/ 2718 w 3668"/>
                    <a:gd name="connsiteY0" fmla="*/ 786 h 6978"/>
                    <a:gd name="connsiteX1" fmla="*/ 660 w 3668"/>
                    <a:gd name="connsiteY1" fmla="*/ 3067 h 6978"/>
                    <a:gd name="connsiteX2" fmla="*/ 562 w 3668"/>
                    <a:gd name="connsiteY2" fmla="*/ 3908 h 6978"/>
                    <a:gd name="connsiteX3" fmla="*/ 391 w 3668"/>
                    <a:gd name="connsiteY3" fmla="*/ 5767 h 6978"/>
                    <a:gd name="connsiteX4" fmla="*/ 3512 w 3668"/>
                    <a:gd name="connsiteY4" fmla="*/ 7676 h 6978"/>
                    <a:gd name="connsiteX5" fmla="*/ 3609 w 3668"/>
                    <a:gd name="connsiteY5" fmla="*/ 6538 h 6978"/>
                    <a:gd name="connsiteX6" fmla="*/ 2095 w 3668"/>
                    <a:gd name="connsiteY6" fmla="*/ 5321 h 6978"/>
                    <a:gd name="connsiteX7" fmla="*/ 1352 w 3668"/>
                    <a:gd name="connsiteY7" fmla="*/ 4326 h 6978"/>
                    <a:gd name="connsiteX8" fmla="*/ 1747 w 3668"/>
                    <a:gd name="connsiteY8" fmla="*/ 3262 h 6978"/>
                    <a:gd name="connsiteX9" fmla="*/ 3976 w 3668"/>
                    <a:gd name="connsiteY9" fmla="*/ 2668 h 6978"/>
                    <a:gd name="connsiteX10" fmla="*/ 4051 w 3668"/>
                    <a:gd name="connsiteY10" fmla="*/ 1738 h 6978"/>
                    <a:gd name="connsiteX11" fmla="*/ 4000 w 3668"/>
                    <a:gd name="connsiteY11" fmla="*/ 1241 h 6978"/>
                    <a:gd name="connsiteX12" fmla="*/ 3159 w 3668"/>
                    <a:gd name="connsiteY12" fmla="*/ 698 h 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8" h="6978">
                      <a:moveTo>
                        <a:pt x="2718" y="786"/>
                      </a:moveTo>
                      <a:cubicBezTo>
                        <a:pt x="1790" y="1288"/>
                        <a:pt x="1064" y="2093"/>
                        <a:pt x="660" y="3067"/>
                      </a:cubicBezTo>
                      <a:lnTo>
                        <a:pt x="562" y="3908"/>
                      </a:lnTo>
                      <a:cubicBezTo>
                        <a:pt x="554" y="4531"/>
                        <a:pt x="497" y="5153"/>
                        <a:pt x="391" y="5767"/>
                      </a:cubicBezTo>
                      <a:cubicBezTo>
                        <a:pt x="1054" y="6878"/>
                        <a:pt x="2221" y="7592"/>
                        <a:pt x="3512" y="7676"/>
                      </a:cubicBezTo>
                      <a:cubicBezTo>
                        <a:pt x="3535" y="7281"/>
                        <a:pt x="3586" y="6910"/>
                        <a:pt x="3609" y="6538"/>
                      </a:cubicBezTo>
                      <a:cubicBezTo>
                        <a:pt x="2999" y="6284"/>
                        <a:pt x="2474" y="5862"/>
                        <a:pt x="2095" y="5321"/>
                      </a:cubicBezTo>
                      <a:cubicBezTo>
                        <a:pt x="1880" y="4966"/>
                        <a:pt x="1631" y="4633"/>
                        <a:pt x="1352" y="4326"/>
                      </a:cubicBezTo>
                      <a:cubicBezTo>
                        <a:pt x="706" y="3657"/>
                        <a:pt x="1004" y="3397"/>
                        <a:pt x="1747" y="3262"/>
                      </a:cubicBezTo>
                      <a:cubicBezTo>
                        <a:pt x="2507" y="3135"/>
                        <a:pt x="3254" y="2936"/>
                        <a:pt x="3976" y="2668"/>
                      </a:cubicBezTo>
                      <a:lnTo>
                        <a:pt x="4051" y="1738"/>
                      </a:lnTo>
                      <a:cubicBezTo>
                        <a:pt x="4072" y="1571"/>
                        <a:pt x="4055" y="1401"/>
                        <a:pt x="4000" y="1241"/>
                      </a:cubicBezTo>
                      <a:lnTo>
                        <a:pt x="3159" y="69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5" name="Freeform 5764">
                  <a:extLst>
                    <a:ext uri="{FF2B5EF4-FFF2-40B4-BE49-F238E27FC236}">
                      <a16:creationId xmlns:a16="http://schemas.microsoft.com/office/drawing/2014/main" id="{451E08D9-DBBA-A9AC-522D-522960F30785}"/>
                    </a:ext>
                  </a:extLst>
                </p:cNvPr>
                <p:cNvSpPr/>
                <p:nvPr/>
              </p:nvSpPr>
              <p:spPr>
                <a:xfrm rot="-780000">
                  <a:off x="1886913" y="4107835"/>
                  <a:ext cx="2983" cy="3870"/>
                </a:xfrm>
                <a:custGeom>
                  <a:avLst/>
                  <a:gdLst>
                    <a:gd name="connsiteX0" fmla="*/ 1140 w 2983"/>
                    <a:gd name="connsiteY0" fmla="*/ 1293 h 3870"/>
                    <a:gd name="connsiteX1" fmla="*/ 746 w 2983"/>
                    <a:gd name="connsiteY1" fmla="*/ 2357 h 3870"/>
                    <a:gd name="connsiteX2" fmla="*/ 1489 w 2983"/>
                    <a:gd name="connsiteY2" fmla="*/ 3351 h 3870"/>
                    <a:gd name="connsiteX3" fmla="*/ 3003 w 2983"/>
                    <a:gd name="connsiteY3" fmla="*/ 4568 h 3870"/>
                    <a:gd name="connsiteX4" fmla="*/ 3374 w 2983"/>
                    <a:gd name="connsiteY4" fmla="*/ 698 h 3870"/>
                    <a:gd name="connsiteX5" fmla="*/ 1140 w 2983"/>
                    <a:gd name="connsiteY5" fmla="*/ 1293 h 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 h="3870">
                      <a:moveTo>
                        <a:pt x="1140" y="1293"/>
                      </a:moveTo>
                      <a:cubicBezTo>
                        <a:pt x="397" y="1441"/>
                        <a:pt x="100" y="1688"/>
                        <a:pt x="746" y="2357"/>
                      </a:cubicBezTo>
                      <a:cubicBezTo>
                        <a:pt x="1025" y="2663"/>
                        <a:pt x="1273" y="2997"/>
                        <a:pt x="1489" y="3351"/>
                      </a:cubicBezTo>
                      <a:cubicBezTo>
                        <a:pt x="1868" y="3892"/>
                        <a:pt x="2393" y="4315"/>
                        <a:pt x="3003" y="4568"/>
                      </a:cubicBezTo>
                      <a:cubicBezTo>
                        <a:pt x="3127" y="3255"/>
                        <a:pt x="3251" y="1965"/>
                        <a:pt x="3374" y="698"/>
                      </a:cubicBezTo>
                      <a:cubicBezTo>
                        <a:pt x="2650" y="966"/>
                        <a:pt x="1902" y="1165"/>
                        <a:pt x="1140" y="12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6" name="Freeform 5765">
                  <a:extLst>
                    <a:ext uri="{FF2B5EF4-FFF2-40B4-BE49-F238E27FC236}">
                      <a16:creationId xmlns:a16="http://schemas.microsoft.com/office/drawing/2014/main" id="{795B8E34-8F2C-C81D-E60B-4BB926191609}"/>
                    </a:ext>
                  </a:extLst>
                </p:cNvPr>
                <p:cNvSpPr/>
                <p:nvPr/>
              </p:nvSpPr>
              <p:spPr>
                <a:xfrm rot="-780000">
                  <a:off x="1888228" y="4105702"/>
                  <a:ext cx="840" cy="554"/>
                </a:xfrm>
                <a:custGeom>
                  <a:avLst/>
                  <a:gdLst>
                    <a:gd name="connsiteX0" fmla="*/ 391 w 840"/>
                    <a:gd name="connsiteY0" fmla="*/ 709 h 554"/>
                    <a:gd name="connsiteX1" fmla="*/ 1232 w 840"/>
                    <a:gd name="connsiteY1" fmla="*/ 1252 h 554"/>
                    <a:gd name="connsiteX2" fmla="*/ 391 w 840"/>
                    <a:gd name="connsiteY2" fmla="*/ 709 h 554"/>
                  </a:gdLst>
                  <a:ahLst/>
                  <a:cxnLst>
                    <a:cxn ang="0">
                      <a:pos x="connsiteX0" y="connsiteY0"/>
                    </a:cxn>
                    <a:cxn ang="0">
                      <a:pos x="connsiteX1" y="connsiteY1"/>
                    </a:cxn>
                    <a:cxn ang="0">
                      <a:pos x="connsiteX2" y="connsiteY2"/>
                    </a:cxn>
                  </a:cxnLst>
                  <a:rect l="l" t="t" r="r" b="b"/>
                  <a:pathLst>
                    <a:path w="840" h="554">
                      <a:moveTo>
                        <a:pt x="391" y="709"/>
                      </a:moveTo>
                      <a:lnTo>
                        <a:pt x="1232" y="1252"/>
                      </a:lnTo>
                      <a:cubicBezTo>
                        <a:pt x="1136" y="880"/>
                        <a:pt x="770" y="643"/>
                        <a:pt x="391" y="7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7" name="Freeform 5766">
                  <a:extLst>
                    <a:ext uri="{FF2B5EF4-FFF2-40B4-BE49-F238E27FC236}">
                      <a16:creationId xmlns:a16="http://schemas.microsoft.com/office/drawing/2014/main" id="{00B5CFDA-F22D-4B6E-05D5-7229D34FB478}"/>
                    </a:ext>
                  </a:extLst>
                </p:cNvPr>
                <p:cNvSpPr/>
                <p:nvPr/>
              </p:nvSpPr>
              <p:spPr>
                <a:xfrm rot="-780000">
                  <a:off x="1886115" y="4108695"/>
                  <a:ext cx="464" cy="2699"/>
                </a:xfrm>
                <a:custGeom>
                  <a:avLst/>
                  <a:gdLst>
                    <a:gd name="connsiteX0" fmla="*/ 855 w 464"/>
                    <a:gd name="connsiteY0" fmla="*/ 698 h 2699"/>
                    <a:gd name="connsiteX1" fmla="*/ 391 w 464"/>
                    <a:gd name="connsiteY1" fmla="*/ 2557 h 2699"/>
                    <a:gd name="connsiteX2" fmla="*/ 590 w 464"/>
                    <a:gd name="connsiteY2" fmla="*/ 3398 h 2699"/>
                    <a:gd name="connsiteX3" fmla="*/ 762 w 464"/>
                    <a:gd name="connsiteY3" fmla="*/ 1539 h 2699"/>
                  </a:gdLst>
                  <a:ahLst/>
                  <a:cxnLst>
                    <a:cxn ang="0">
                      <a:pos x="connsiteX0" y="connsiteY0"/>
                    </a:cxn>
                    <a:cxn ang="0">
                      <a:pos x="connsiteX1" y="connsiteY1"/>
                    </a:cxn>
                    <a:cxn ang="0">
                      <a:pos x="connsiteX2" y="connsiteY2"/>
                    </a:cxn>
                    <a:cxn ang="0">
                      <a:pos x="connsiteX3" y="connsiteY3"/>
                    </a:cxn>
                  </a:cxnLst>
                  <a:rect l="l" t="t" r="r" b="b"/>
                  <a:pathLst>
                    <a:path w="464" h="2699">
                      <a:moveTo>
                        <a:pt x="855" y="698"/>
                      </a:moveTo>
                      <a:cubicBezTo>
                        <a:pt x="551" y="1271"/>
                        <a:pt x="391" y="1909"/>
                        <a:pt x="391" y="2557"/>
                      </a:cubicBezTo>
                      <a:cubicBezTo>
                        <a:pt x="416" y="2845"/>
                        <a:pt x="483" y="3129"/>
                        <a:pt x="590" y="3398"/>
                      </a:cubicBezTo>
                      <a:cubicBezTo>
                        <a:pt x="697" y="2784"/>
                        <a:pt x="754" y="2162"/>
                        <a:pt x="762" y="15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8" name="Freeform 5767">
                  <a:extLst>
                    <a:ext uri="{FF2B5EF4-FFF2-40B4-BE49-F238E27FC236}">
                      <a16:creationId xmlns:a16="http://schemas.microsoft.com/office/drawing/2014/main" id="{010CB73A-B260-4375-F141-3754A4C263A5}"/>
                    </a:ext>
                  </a:extLst>
                </p:cNvPr>
                <p:cNvSpPr/>
                <p:nvPr/>
              </p:nvSpPr>
              <p:spPr>
                <a:xfrm rot="-780000">
                  <a:off x="1868639" y="4049844"/>
                  <a:ext cx="3686" cy="3044"/>
                </a:xfrm>
                <a:custGeom>
                  <a:avLst/>
                  <a:gdLst>
                    <a:gd name="connsiteX0" fmla="*/ 387 w 3686"/>
                    <a:gd name="connsiteY0" fmla="*/ 1572 h 3044"/>
                    <a:gd name="connsiteX1" fmla="*/ 684 w 3686"/>
                    <a:gd name="connsiteY1" fmla="*/ 1549 h 3044"/>
                    <a:gd name="connsiteX2" fmla="*/ 1330 w 3686"/>
                    <a:gd name="connsiteY2" fmla="*/ 3384 h 3044"/>
                    <a:gd name="connsiteX3" fmla="*/ 1948 w 3686"/>
                    <a:gd name="connsiteY3" fmla="*/ 3732 h 3044"/>
                    <a:gd name="connsiteX4" fmla="*/ 2965 w 3686"/>
                    <a:gd name="connsiteY4" fmla="*/ 3361 h 3044"/>
                    <a:gd name="connsiteX5" fmla="*/ 2616 w 3686"/>
                    <a:gd name="connsiteY5" fmla="*/ 731 h 3044"/>
                    <a:gd name="connsiteX6" fmla="*/ 1056 w 3686"/>
                    <a:gd name="connsiteY6" fmla="*/ 828 h 3044"/>
                    <a:gd name="connsiteX7" fmla="*/ 387 w 3686"/>
                    <a:gd name="connsiteY7" fmla="*/ 1572 h 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6" h="3044">
                      <a:moveTo>
                        <a:pt x="387" y="1572"/>
                      </a:moveTo>
                      <a:lnTo>
                        <a:pt x="684" y="1549"/>
                      </a:lnTo>
                      <a:cubicBezTo>
                        <a:pt x="884" y="2167"/>
                        <a:pt x="1079" y="2812"/>
                        <a:pt x="1330" y="3384"/>
                      </a:cubicBezTo>
                      <a:cubicBezTo>
                        <a:pt x="1463" y="3598"/>
                        <a:pt x="1696" y="3729"/>
                        <a:pt x="1948" y="3732"/>
                      </a:cubicBezTo>
                      <a:cubicBezTo>
                        <a:pt x="2306" y="3668"/>
                        <a:pt x="2650" y="3542"/>
                        <a:pt x="2965" y="3361"/>
                      </a:cubicBezTo>
                      <a:cubicBezTo>
                        <a:pt x="4577" y="2297"/>
                        <a:pt x="4405" y="982"/>
                        <a:pt x="2616" y="731"/>
                      </a:cubicBezTo>
                      <a:cubicBezTo>
                        <a:pt x="2095" y="650"/>
                        <a:pt x="1563" y="683"/>
                        <a:pt x="1056" y="828"/>
                      </a:cubicBezTo>
                      <a:cubicBezTo>
                        <a:pt x="684" y="949"/>
                        <a:pt x="587" y="1321"/>
                        <a:pt x="387" y="15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69" name="Freeform 5768">
                  <a:extLst>
                    <a:ext uri="{FF2B5EF4-FFF2-40B4-BE49-F238E27FC236}">
                      <a16:creationId xmlns:a16="http://schemas.microsoft.com/office/drawing/2014/main" id="{AA368809-3D3D-AFCC-0E9F-4F77EC181F94}"/>
                    </a:ext>
                  </a:extLst>
                </p:cNvPr>
                <p:cNvSpPr/>
                <p:nvPr/>
              </p:nvSpPr>
              <p:spPr>
                <a:xfrm rot="-780000">
                  <a:off x="1878651" y="3920322"/>
                  <a:ext cx="4217" cy="3527"/>
                </a:xfrm>
                <a:custGeom>
                  <a:avLst/>
                  <a:gdLst>
                    <a:gd name="connsiteX0" fmla="*/ 1725 w 4217"/>
                    <a:gd name="connsiteY0" fmla="*/ 736 h 3527"/>
                    <a:gd name="connsiteX1" fmla="*/ 1005 w 4217"/>
                    <a:gd name="connsiteY1" fmla="*/ 959 h 3527"/>
                    <a:gd name="connsiteX2" fmla="*/ 782 w 4217"/>
                    <a:gd name="connsiteY2" fmla="*/ 2051 h 3527"/>
                    <a:gd name="connsiteX3" fmla="*/ 388 w 4217"/>
                    <a:gd name="connsiteY3" fmla="*/ 2000 h 3527"/>
                    <a:gd name="connsiteX4" fmla="*/ 439 w 4217"/>
                    <a:gd name="connsiteY4" fmla="*/ 2571 h 3527"/>
                    <a:gd name="connsiteX5" fmla="*/ 2547 w 4217"/>
                    <a:gd name="connsiteY5" fmla="*/ 4183 h 3527"/>
                    <a:gd name="connsiteX6" fmla="*/ 4605 w 4217"/>
                    <a:gd name="connsiteY6" fmla="*/ 1628 h 3527"/>
                    <a:gd name="connsiteX7" fmla="*/ 1725 w 4217"/>
                    <a:gd name="connsiteY7" fmla="*/ 736 h 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7" h="3527">
                      <a:moveTo>
                        <a:pt x="1725" y="736"/>
                      </a:moveTo>
                      <a:cubicBezTo>
                        <a:pt x="1475" y="773"/>
                        <a:pt x="1232" y="848"/>
                        <a:pt x="1005" y="959"/>
                      </a:cubicBezTo>
                      <a:cubicBezTo>
                        <a:pt x="965" y="1329"/>
                        <a:pt x="890" y="1694"/>
                        <a:pt x="782" y="2051"/>
                      </a:cubicBezTo>
                      <a:lnTo>
                        <a:pt x="388" y="2000"/>
                      </a:lnTo>
                      <a:lnTo>
                        <a:pt x="439" y="2571"/>
                      </a:lnTo>
                      <a:cubicBezTo>
                        <a:pt x="611" y="3578"/>
                        <a:pt x="1531" y="4281"/>
                        <a:pt x="2547" y="4183"/>
                      </a:cubicBezTo>
                      <a:cubicBezTo>
                        <a:pt x="3267" y="3366"/>
                        <a:pt x="3941" y="2497"/>
                        <a:pt x="4605" y="1628"/>
                      </a:cubicBezTo>
                      <a:cubicBezTo>
                        <a:pt x="3869" y="845"/>
                        <a:pt x="2775" y="506"/>
                        <a:pt x="1725" y="73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0" name="Freeform 5769">
                  <a:extLst>
                    <a:ext uri="{FF2B5EF4-FFF2-40B4-BE49-F238E27FC236}">
                      <a16:creationId xmlns:a16="http://schemas.microsoft.com/office/drawing/2014/main" id="{00EC0278-EB35-0B85-048C-0E12F97C785B}"/>
                    </a:ext>
                  </a:extLst>
                </p:cNvPr>
                <p:cNvSpPr/>
                <p:nvPr/>
              </p:nvSpPr>
              <p:spPr>
                <a:xfrm rot="-780000">
                  <a:off x="1878482" y="3921045"/>
                  <a:ext cx="624" cy="1091"/>
                </a:xfrm>
                <a:custGeom>
                  <a:avLst/>
                  <a:gdLst>
                    <a:gd name="connsiteX0" fmla="*/ 1012 w 624"/>
                    <a:gd name="connsiteY0" fmla="*/ 665 h 1091"/>
                    <a:gd name="connsiteX1" fmla="*/ 395 w 624"/>
                    <a:gd name="connsiteY1" fmla="*/ 1706 h 1091"/>
                    <a:gd name="connsiteX2" fmla="*/ 789 w 624"/>
                    <a:gd name="connsiteY2" fmla="*/ 1757 h 1091"/>
                    <a:gd name="connsiteX3" fmla="*/ 1012 w 624"/>
                    <a:gd name="connsiteY3" fmla="*/ 665 h 1091"/>
                  </a:gdLst>
                  <a:ahLst/>
                  <a:cxnLst>
                    <a:cxn ang="0">
                      <a:pos x="connsiteX0" y="connsiteY0"/>
                    </a:cxn>
                    <a:cxn ang="0">
                      <a:pos x="connsiteX1" y="connsiteY1"/>
                    </a:cxn>
                    <a:cxn ang="0">
                      <a:pos x="connsiteX2" y="connsiteY2"/>
                    </a:cxn>
                    <a:cxn ang="0">
                      <a:pos x="connsiteX3" y="connsiteY3"/>
                    </a:cxn>
                  </a:cxnLst>
                  <a:rect l="l" t="t" r="r" b="b"/>
                  <a:pathLst>
                    <a:path w="624" h="1091">
                      <a:moveTo>
                        <a:pt x="1012" y="665"/>
                      </a:moveTo>
                      <a:cubicBezTo>
                        <a:pt x="595" y="833"/>
                        <a:pt x="341" y="1259"/>
                        <a:pt x="395" y="1706"/>
                      </a:cubicBezTo>
                      <a:lnTo>
                        <a:pt x="789" y="1757"/>
                      </a:lnTo>
                      <a:cubicBezTo>
                        <a:pt x="897" y="1401"/>
                        <a:pt x="972" y="1035"/>
                        <a:pt x="1012" y="6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1" name="Freeform 5770">
                  <a:extLst>
                    <a:ext uri="{FF2B5EF4-FFF2-40B4-BE49-F238E27FC236}">
                      <a16:creationId xmlns:a16="http://schemas.microsoft.com/office/drawing/2014/main" id="{F712D20C-3E7C-ACC5-364A-1430FECAA542}"/>
                    </a:ext>
                  </a:extLst>
                </p:cNvPr>
                <p:cNvSpPr/>
                <p:nvPr/>
              </p:nvSpPr>
              <p:spPr>
                <a:xfrm rot="-780000">
                  <a:off x="1925562" y="4019554"/>
                  <a:ext cx="4938" cy="1961"/>
                </a:xfrm>
                <a:custGeom>
                  <a:avLst/>
                  <a:gdLst>
                    <a:gd name="connsiteX0" fmla="*/ 4403 w 4938"/>
                    <a:gd name="connsiteY0" fmla="*/ 2542 h 1961"/>
                    <a:gd name="connsiteX1" fmla="*/ 5332 w 4938"/>
                    <a:gd name="connsiteY1" fmla="*/ 1547 h 1961"/>
                    <a:gd name="connsiteX2" fmla="*/ 1616 w 4938"/>
                    <a:gd name="connsiteY2" fmla="*/ 827 h 1961"/>
                    <a:gd name="connsiteX3" fmla="*/ 399 w 4938"/>
                    <a:gd name="connsiteY3" fmla="*/ 1756 h 1961"/>
                    <a:gd name="connsiteX4" fmla="*/ 720 w 4938"/>
                    <a:gd name="connsiteY4" fmla="*/ 2179 h 1961"/>
                    <a:gd name="connsiteX5" fmla="*/ 3423 w 4938"/>
                    <a:gd name="connsiteY5" fmla="*/ 2644 h 1961"/>
                    <a:gd name="connsiteX6" fmla="*/ 4403 w 4938"/>
                    <a:gd name="connsiteY6" fmla="*/ 2542 h 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 h="1961">
                      <a:moveTo>
                        <a:pt x="4403" y="2542"/>
                      </a:moveTo>
                      <a:cubicBezTo>
                        <a:pt x="4626" y="2319"/>
                        <a:pt x="5295" y="1924"/>
                        <a:pt x="5332" y="1547"/>
                      </a:cubicBezTo>
                      <a:cubicBezTo>
                        <a:pt x="5429" y="901"/>
                        <a:pt x="3102" y="432"/>
                        <a:pt x="1616" y="827"/>
                      </a:cubicBezTo>
                      <a:cubicBezTo>
                        <a:pt x="1096" y="976"/>
                        <a:pt x="427" y="1473"/>
                        <a:pt x="399" y="1756"/>
                      </a:cubicBezTo>
                      <a:cubicBezTo>
                        <a:pt x="376" y="1905"/>
                        <a:pt x="524" y="2030"/>
                        <a:pt x="720" y="2179"/>
                      </a:cubicBezTo>
                      <a:cubicBezTo>
                        <a:pt x="1647" y="2034"/>
                        <a:pt x="2597" y="2198"/>
                        <a:pt x="3423" y="2644"/>
                      </a:cubicBezTo>
                      <a:cubicBezTo>
                        <a:pt x="3785" y="2616"/>
                        <a:pt x="4106" y="2588"/>
                        <a:pt x="4403" y="254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2" name="Freeform 5771">
                  <a:extLst>
                    <a:ext uri="{FF2B5EF4-FFF2-40B4-BE49-F238E27FC236}">
                      <a16:creationId xmlns:a16="http://schemas.microsoft.com/office/drawing/2014/main" id="{F428FA8A-A080-0C16-F44D-61D55293CAD6}"/>
                    </a:ext>
                  </a:extLst>
                </p:cNvPr>
                <p:cNvSpPr/>
                <p:nvPr/>
              </p:nvSpPr>
              <p:spPr>
                <a:xfrm rot="-780000">
                  <a:off x="1926105" y="4021147"/>
                  <a:ext cx="2703" cy="526"/>
                </a:xfrm>
                <a:custGeom>
                  <a:avLst/>
                  <a:gdLst>
                    <a:gd name="connsiteX0" fmla="*/ 3100 w 2703"/>
                    <a:gd name="connsiteY0" fmla="*/ 1198 h 526"/>
                    <a:gd name="connsiteX1" fmla="*/ 397 w 2703"/>
                    <a:gd name="connsiteY1" fmla="*/ 734 h 526"/>
                    <a:gd name="connsiteX2" fmla="*/ 3100 w 2703"/>
                    <a:gd name="connsiteY2" fmla="*/ 1198 h 526"/>
                  </a:gdLst>
                  <a:ahLst/>
                  <a:cxnLst>
                    <a:cxn ang="0">
                      <a:pos x="connsiteX0" y="connsiteY0"/>
                    </a:cxn>
                    <a:cxn ang="0">
                      <a:pos x="connsiteX1" y="connsiteY1"/>
                    </a:cxn>
                    <a:cxn ang="0">
                      <a:pos x="connsiteX2" y="connsiteY2"/>
                    </a:cxn>
                  </a:cxnLst>
                  <a:rect l="l" t="t" r="r" b="b"/>
                  <a:pathLst>
                    <a:path w="2703" h="526">
                      <a:moveTo>
                        <a:pt x="3100" y="1198"/>
                      </a:moveTo>
                      <a:cubicBezTo>
                        <a:pt x="2274" y="752"/>
                        <a:pt x="1324" y="589"/>
                        <a:pt x="397" y="734"/>
                      </a:cubicBezTo>
                      <a:cubicBezTo>
                        <a:pt x="1250" y="1095"/>
                        <a:pt x="2175" y="1254"/>
                        <a:pt x="3100" y="119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3" name="Freeform 5772">
                  <a:extLst>
                    <a:ext uri="{FF2B5EF4-FFF2-40B4-BE49-F238E27FC236}">
                      <a16:creationId xmlns:a16="http://schemas.microsoft.com/office/drawing/2014/main" id="{43DF7CAC-4BF7-1113-ACB3-68D6E5951E28}"/>
                    </a:ext>
                  </a:extLst>
                </p:cNvPr>
                <p:cNvSpPr/>
                <p:nvPr/>
              </p:nvSpPr>
              <p:spPr>
                <a:xfrm rot="-780000">
                  <a:off x="1881370" y="3994087"/>
                  <a:ext cx="3976" cy="2077"/>
                </a:xfrm>
                <a:custGeom>
                  <a:avLst/>
                  <a:gdLst>
                    <a:gd name="connsiteX0" fmla="*/ 1941 w 3976"/>
                    <a:gd name="connsiteY0" fmla="*/ 776 h 2077"/>
                    <a:gd name="connsiteX1" fmla="*/ 427 w 3976"/>
                    <a:gd name="connsiteY1" fmla="*/ 2091 h 2077"/>
                    <a:gd name="connsiteX2" fmla="*/ 2433 w 3976"/>
                    <a:gd name="connsiteY2" fmla="*/ 2588 h 2077"/>
                    <a:gd name="connsiteX3" fmla="*/ 4365 w 3976"/>
                    <a:gd name="connsiteY3" fmla="*/ 1919 h 2077"/>
                    <a:gd name="connsiteX4" fmla="*/ 2754 w 3976"/>
                    <a:gd name="connsiteY4" fmla="*/ 678 h 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 h="2077">
                      <a:moveTo>
                        <a:pt x="1941" y="776"/>
                      </a:moveTo>
                      <a:cubicBezTo>
                        <a:pt x="798" y="999"/>
                        <a:pt x="231" y="1445"/>
                        <a:pt x="427" y="2091"/>
                      </a:cubicBezTo>
                      <a:cubicBezTo>
                        <a:pt x="622" y="2736"/>
                        <a:pt x="1355" y="2932"/>
                        <a:pt x="2433" y="2588"/>
                      </a:cubicBezTo>
                      <a:cubicBezTo>
                        <a:pt x="3079" y="2388"/>
                        <a:pt x="3696" y="2165"/>
                        <a:pt x="4365" y="1919"/>
                      </a:cubicBezTo>
                      <a:cubicBezTo>
                        <a:pt x="3729" y="1653"/>
                        <a:pt x="3173" y="1225"/>
                        <a:pt x="2754" y="67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4" name="Freeform 5773">
                  <a:extLst>
                    <a:ext uri="{FF2B5EF4-FFF2-40B4-BE49-F238E27FC236}">
                      <a16:creationId xmlns:a16="http://schemas.microsoft.com/office/drawing/2014/main" id="{4EFDF6A0-CEC1-C97F-403F-2D0511448470}"/>
                    </a:ext>
                  </a:extLst>
                </p:cNvPr>
                <p:cNvSpPr/>
                <p:nvPr/>
              </p:nvSpPr>
              <p:spPr>
                <a:xfrm rot="-780000">
                  <a:off x="1883597" y="3993668"/>
                  <a:ext cx="2108" cy="1348"/>
                </a:xfrm>
                <a:custGeom>
                  <a:avLst/>
                  <a:gdLst>
                    <a:gd name="connsiteX0" fmla="*/ 2498 w 2108"/>
                    <a:gd name="connsiteY0" fmla="*/ 688 h 1348"/>
                    <a:gd name="connsiteX1" fmla="*/ 389 w 2108"/>
                    <a:gd name="connsiteY1" fmla="*/ 786 h 1348"/>
                    <a:gd name="connsiteX2" fmla="*/ 2001 w 2108"/>
                    <a:gd name="connsiteY2" fmla="*/ 2026 h 1348"/>
                    <a:gd name="connsiteX3" fmla="*/ 2075 w 2108"/>
                    <a:gd name="connsiteY3" fmla="*/ 2003 h 1348"/>
                    <a:gd name="connsiteX4" fmla="*/ 2498 w 2108"/>
                    <a:gd name="connsiteY4" fmla="*/ 688 h 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 h="1348">
                      <a:moveTo>
                        <a:pt x="2498" y="688"/>
                      </a:moveTo>
                      <a:cubicBezTo>
                        <a:pt x="1793" y="659"/>
                        <a:pt x="1088" y="692"/>
                        <a:pt x="389" y="786"/>
                      </a:cubicBezTo>
                      <a:cubicBezTo>
                        <a:pt x="809" y="1333"/>
                        <a:pt x="1365" y="1761"/>
                        <a:pt x="2001" y="2026"/>
                      </a:cubicBezTo>
                      <a:lnTo>
                        <a:pt x="2075" y="2003"/>
                      </a:lnTo>
                      <a:cubicBezTo>
                        <a:pt x="2116" y="1539"/>
                        <a:pt x="2261" y="1090"/>
                        <a:pt x="2498" y="68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5" name="Freeform 5774">
                  <a:extLst>
                    <a:ext uri="{FF2B5EF4-FFF2-40B4-BE49-F238E27FC236}">
                      <a16:creationId xmlns:a16="http://schemas.microsoft.com/office/drawing/2014/main" id="{8B77C1BA-7B2F-BE0A-2229-F9DD513CC13D}"/>
                    </a:ext>
                  </a:extLst>
                </p:cNvPr>
                <p:cNvSpPr/>
                <p:nvPr/>
              </p:nvSpPr>
              <p:spPr>
                <a:xfrm rot="-780000">
                  <a:off x="1887036" y="3993301"/>
                  <a:ext cx="571" cy="297"/>
                </a:xfrm>
                <a:custGeom>
                  <a:avLst/>
                  <a:gdLst>
                    <a:gd name="connsiteX0" fmla="*/ 961 w 571"/>
                    <a:gd name="connsiteY0" fmla="*/ 827 h 297"/>
                    <a:gd name="connsiteX1" fmla="*/ 390 w 571"/>
                    <a:gd name="connsiteY1" fmla="*/ 678 h 297"/>
                    <a:gd name="connsiteX2" fmla="*/ 562 w 571"/>
                    <a:gd name="connsiteY2" fmla="*/ 975 h 297"/>
                  </a:gdLst>
                  <a:ahLst/>
                  <a:cxnLst>
                    <a:cxn ang="0">
                      <a:pos x="connsiteX0" y="connsiteY0"/>
                    </a:cxn>
                    <a:cxn ang="0">
                      <a:pos x="connsiteX1" y="connsiteY1"/>
                    </a:cxn>
                    <a:cxn ang="0">
                      <a:pos x="connsiteX2" y="connsiteY2"/>
                    </a:cxn>
                  </a:cxnLst>
                  <a:rect l="l" t="t" r="r" b="b"/>
                  <a:pathLst>
                    <a:path w="571" h="297">
                      <a:moveTo>
                        <a:pt x="961" y="827"/>
                      </a:moveTo>
                      <a:lnTo>
                        <a:pt x="390" y="678"/>
                      </a:lnTo>
                      <a:lnTo>
                        <a:pt x="562" y="97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6" name="Freeform 5775">
                  <a:extLst>
                    <a:ext uri="{FF2B5EF4-FFF2-40B4-BE49-F238E27FC236}">
                      <a16:creationId xmlns:a16="http://schemas.microsoft.com/office/drawing/2014/main" id="{AC15821D-FA00-F66B-1A9D-D28C0E3B5D2C}"/>
                    </a:ext>
                  </a:extLst>
                </p:cNvPr>
                <p:cNvSpPr/>
                <p:nvPr/>
              </p:nvSpPr>
              <p:spPr>
                <a:xfrm rot="-780000">
                  <a:off x="1885239" y="3993309"/>
                  <a:ext cx="2057" cy="1310"/>
                </a:xfrm>
                <a:custGeom>
                  <a:avLst/>
                  <a:gdLst>
                    <a:gd name="connsiteX0" fmla="*/ 389 w 2057"/>
                    <a:gd name="connsiteY0" fmla="*/ 1988 h 1310"/>
                    <a:gd name="connsiteX1" fmla="*/ 2447 w 2057"/>
                    <a:gd name="connsiteY1" fmla="*/ 1222 h 1310"/>
                    <a:gd name="connsiteX2" fmla="*/ 2275 w 2057"/>
                    <a:gd name="connsiteY2" fmla="*/ 924 h 1310"/>
                    <a:gd name="connsiteX3" fmla="*/ 812 w 2057"/>
                    <a:gd name="connsiteY3" fmla="*/ 678 h 1310"/>
                    <a:gd name="connsiteX4" fmla="*/ 389 w 2057"/>
                    <a:gd name="connsiteY4" fmla="*/ 1988 h 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 h="1310">
                      <a:moveTo>
                        <a:pt x="389" y="1988"/>
                      </a:moveTo>
                      <a:lnTo>
                        <a:pt x="2447" y="1222"/>
                      </a:lnTo>
                      <a:lnTo>
                        <a:pt x="2275" y="924"/>
                      </a:lnTo>
                      <a:cubicBezTo>
                        <a:pt x="1794" y="806"/>
                        <a:pt x="1305" y="724"/>
                        <a:pt x="812" y="678"/>
                      </a:cubicBezTo>
                      <a:cubicBezTo>
                        <a:pt x="576" y="1078"/>
                        <a:pt x="431" y="1525"/>
                        <a:pt x="389" y="198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7" name="Freeform 5776">
                  <a:extLst>
                    <a:ext uri="{FF2B5EF4-FFF2-40B4-BE49-F238E27FC236}">
                      <a16:creationId xmlns:a16="http://schemas.microsoft.com/office/drawing/2014/main" id="{FB554DA0-AEBC-F2B5-20EF-128BB31C06F4}"/>
                    </a:ext>
                  </a:extLst>
                </p:cNvPr>
                <p:cNvSpPr/>
                <p:nvPr/>
              </p:nvSpPr>
              <p:spPr>
                <a:xfrm rot="-780000">
                  <a:off x="1843539" y="3910735"/>
                  <a:ext cx="5941" cy="2653"/>
                </a:xfrm>
                <a:custGeom>
                  <a:avLst/>
                  <a:gdLst>
                    <a:gd name="connsiteX0" fmla="*/ 4794 w 5941"/>
                    <a:gd name="connsiteY0" fmla="*/ 707 h 2653"/>
                    <a:gd name="connsiteX1" fmla="*/ 1125 w 5941"/>
                    <a:gd name="connsiteY1" fmla="*/ 1524 h 2653"/>
                    <a:gd name="connsiteX2" fmla="*/ 382 w 5941"/>
                    <a:gd name="connsiteY2" fmla="*/ 2453 h 2653"/>
                    <a:gd name="connsiteX3" fmla="*/ 1274 w 5941"/>
                    <a:gd name="connsiteY3" fmla="*/ 2974 h 2653"/>
                    <a:gd name="connsiteX4" fmla="*/ 1520 w 5941"/>
                    <a:gd name="connsiteY4" fmla="*/ 2997 h 2653"/>
                    <a:gd name="connsiteX5" fmla="*/ 2138 w 5941"/>
                    <a:gd name="connsiteY5" fmla="*/ 2426 h 2653"/>
                    <a:gd name="connsiteX6" fmla="*/ 2732 w 5941"/>
                    <a:gd name="connsiteY6" fmla="*/ 3118 h 2653"/>
                    <a:gd name="connsiteX7" fmla="*/ 5236 w 5941"/>
                    <a:gd name="connsiteY7" fmla="*/ 3318 h 2653"/>
                    <a:gd name="connsiteX8" fmla="*/ 6299 w 5941"/>
                    <a:gd name="connsiteY8" fmla="*/ 1631 h 2653"/>
                    <a:gd name="connsiteX9" fmla="*/ 4794 w 5941"/>
                    <a:gd name="connsiteY9" fmla="*/ 707 h 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1" h="2653">
                      <a:moveTo>
                        <a:pt x="4794" y="707"/>
                      </a:moveTo>
                      <a:cubicBezTo>
                        <a:pt x="3556" y="903"/>
                        <a:pt x="2330" y="1176"/>
                        <a:pt x="1125" y="1524"/>
                      </a:cubicBezTo>
                      <a:cubicBezTo>
                        <a:pt x="751" y="1707"/>
                        <a:pt x="478" y="2048"/>
                        <a:pt x="382" y="2453"/>
                      </a:cubicBezTo>
                      <a:cubicBezTo>
                        <a:pt x="359" y="2602"/>
                        <a:pt x="925" y="2918"/>
                        <a:pt x="1274" y="2974"/>
                      </a:cubicBezTo>
                      <a:lnTo>
                        <a:pt x="1520" y="2997"/>
                      </a:lnTo>
                      <a:cubicBezTo>
                        <a:pt x="1617" y="2797"/>
                        <a:pt x="1943" y="2602"/>
                        <a:pt x="2138" y="2426"/>
                      </a:cubicBezTo>
                      <a:cubicBezTo>
                        <a:pt x="2337" y="2649"/>
                        <a:pt x="2709" y="2890"/>
                        <a:pt x="2732" y="3118"/>
                      </a:cubicBezTo>
                      <a:cubicBezTo>
                        <a:pt x="3475" y="3192"/>
                        <a:pt x="4270" y="3243"/>
                        <a:pt x="5236" y="3318"/>
                      </a:cubicBezTo>
                      <a:cubicBezTo>
                        <a:pt x="5677" y="2815"/>
                        <a:pt x="6036" y="2246"/>
                        <a:pt x="6299" y="1631"/>
                      </a:cubicBezTo>
                      <a:cubicBezTo>
                        <a:pt x="6471" y="781"/>
                        <a:pt x="5663" y="558"/>
                        <a:pt x="4794" y="70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8" name="Freeform 5777">
                  <a:extLst>
                    <a:ext uri="{FF2B5EF4-FFF2-40B4-BE49-F238E27FC236}">
                      <a16:creationId xmlns:a16="http://schemas.microsoft.com/office/drawing/2014/main" id="{A3EF7648-3BB8-B851-C02D-6506E5CB6EF0}"/>
                    </a:ext>
                  </a:extLst>
                </p:cNvPr>
                <p:cNvSpPr/>
                <p:nvPr/>
              </p:nvSpPr>
              <p:spPr>
                <a:xfrm rot="-780000">
                  <a:off x="1844894" y="3912769"/>
                  <a:ext cx="1216" cy="696"/>
                </a:xfrm>
                <a:custGeom>
                  <a:avLst/>
                  <a:gdLst>
                    <a:gd name="connsiteX0" fmla="*/ 999 w 1216"/>
                    <a:gd name="connsiteY0" fmla="*/ 664 h 696"/>
                    <a:gd name="connsiteX1" fmla="*/ 382 w 1216"/>
                    <a:gd name="connsiteY1" fmla="*/ 1236 h 696"/>
                    <a:gd name="connsiteX2" fmla="*/ 1598 w 1216"/>
                    <a:gd name="connsiteY2" fmla="*/ 1361 h 696"/>
                    <a:gd name="connsiteX3" fmla="*/ 999 w 1216"/>
                    <a:gd name="connsiteY3" fmla="*/ 664 h 696"/>
                  </a:gdLst>
                  <a:ahLst/>
                  <a:cxnLst>
                    <a:cxn ang="0">
                      <a:pos x="connsiteX0" y="connsiteY0"/>
                    </a:cxn>
                    <a:cxn ang="0">
                      <a:pos x="connsiteX1" y="connsiteY1"/>
                    </a:cxn>
                    <a:cxn ang="0">
                      <a:pos x="connsiteX2" y="connsiteY2"/>
                    </a:cxn>
                    <a:cxn ang="0">
                      <a:pos x="connsiteX3" y="connsiteY3"/>
                    </a:cxn>
                  </a:cxnLst>
                  <a:rect l="l" t="t" r="r" b="b"/>
                  <a:pathLst>
                    <a:path w="1216" h="696">
                      <a:moveTo>
                        <a:pt x="999" y="664"/>
                      </a:moveTo>
                      <a:cubicBezTo>
                        <a:pt x="800" y="836"/>
                        <a:pt x="479" y="1036"/>
                        <a:pt x="382" y="1236"/>
                      </a:cubicBezTo>
                      <a:lnTo>
                        <a:pt x="1598" y="1361"/>
                      </a:lnTo>
                      <a:cubicBezTo>
                        <a:pt x="1571" y="1133"/>
                        <a:pt x="1199" y="887"/>
                        <a:pt x="999" y="6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79" name="Freeform 5778">
                  <a:extLst>
                    <a:ext uri="{FF2B5EF4-FFF2-40B4-BE49-F238E27FC236}">
                      <a16:creationId xmlns:a16="http://schemas.microsoft.com/office/drawing/2014/main" id="{540E464F-0AD0-454A-5E8D-5E228673A253}"/>
                    </a:ext>
                  </a:extLst>
                </p:cNvPr>
                <p:cNvSpPr/>
                <p:nvPr/>
              </p:nvSpPr>
              <p:spPr>
                <a:xfrm rot="-780000">
                  <a:off x="1883892" y="3971371"/>
                  <a:ext cx="2432" cy="2406"/>
                </a:xfrm>
                <a:custGeom>
                  <a:avLst/>
                  <a:gdLst>
                    <a:gd name="connsiteX0" fmla="*/ 389 w 2432"/>
                    <a:gd name="connsiteY0" fmla="*/ 748 h 2406"/>
                    <a:gd name="connsiteX1" fmla="*/ 1231 w 2432"/>
                    <a:gd name="connsiteY1" fmla="*/ 1907 h 2406"/>
                    <a:gd name="connsiteX2" fmla="*/ 1230 w 2432"/>
                    <a:gd name="connsiteY2" fmla="*/ 1915 h 2406"/>
                    <a:gd name="connsiteX3" fmla="*/ 1304 w 2432"/>
                    <a:gd name="connsiteY3" fmla="*/ 3081 h 2406"/>
                    <a:gd name="connsiteX4" fmla="*/ 2070 w 2432"/>
                    <a:gd name="connsiteY4" fmla="*/ 2835 h 2406"/>
                    <a:gd name="connsiteX5" fmla="*/ 2813 w 2432"/>
                    <a:gd name="connsiteY5" fmla="*/ 2189 h 2406"/>
                    <a:gd name="connsiteX6" fmla="*/ 733 w 2432"/>
                    <a:gd name="connsiteY6" fmla="*/ 674 h 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2" h="2406">
                      <a:moveTo>
                        <a:pt x="389" y="748"/>
                      </a:moveTo>
                      <a:cubicBezTo>
                        <a:pt x="941" y="836"/>
                        <a:pt x="1318" y="1355"/>
                        <a:pt x="1231" y="1907"/>
                      </a:cubicBezTo>
                      <a:cubicBezTo>
                        <a:pt x="1230" y="1910"/>
                        <a:pt x="1230" y="1912"/>
                        <a:pt x="1230" y="1915"/>
                      </a:cubicBezTo>
                      <a:cubicBezTo>
                        <a:pt x="1193" y="2305"/>
                        <a:pt x="1218" y="2698"/>
                        <a:pt x="1304" y="3081"/>
                      </a:cubicBezTo>
                      <a:cubicBezTo>
                        <a:pt x="1567" y="3025"/>
                        <a:pt x="1824" y="2942"/>
                        <a:pt x="2070" y="2835"/>
                      </a:cubicBezTo>
                      <a:cubicBezTo>
                        <a:pt x="2419" y="2686"/>
                        <a:pt x="2888" y="2240"/>
                        <a:pt x="2813" y="2189"/>
                      </a:cubicBezTo>
                      <a:cubicBezTo>
                        <a:pt x="2175" y="1612"/>
                        <a:pt x="1478" y="1104"/>
                        <a:pt x="733" y="6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0" name="Freeform 5779">
                  <a:extLst>
                    <a:ext uri="{FF2B5EF4-FFF2-40B4-BE49-F238E27FC236}">
                      <a16:creationId xmlns:a16="http://schemas.microsoft.com/office/drawing/2014/main" id="{4E25AE69-F120-6E64-A2B6-D597983D4D3B}"/>
                    </a:ext>
                  </a:extLst>
                </p:cNvPr>
                <p:cNvSpPr/>
                <p:nvPr/>
              </p:nvSpPr>
              <p:spPr>
                <a:xfrm rot="-780000">
                  <a:off x="1882432" y="3971782"/>
                  <a:ext cx="2452" cy="2437"/>
                </a:xfrm>
                <a:custGeom>
                  <a:avLst/>
                  <a:gdLst>
                    <a:gd name="connsiteX0" fmla="*/ 1926 w 2452"/>
                    <a:gd name="connsiteY0" fmla="*/ 674 h 2437"/>
                    <a:gd name="connsiteX1" fmla="*/ 1034 w 2452"/>
                    <a:gd name="connsiteY1" fmla="*/ 1139 h 2437"/>
                    <a:gd name="connsiteX2" fmla="*/ 389 w 2452"/>
                    <a:gd name="connsiteY2" fmla="*/ 1905 h 2437"/>
                    <a:gd name="connsiteX3" fmla="*/ 2841 w 2452"/>
                    <a:gd name="connsiteY3" fmla="*/ 3020 h 2437"/>
                    <a:gd name="connsiteX4" fmla="*/ 2767 w 2452"/>
                    <a:gd name="connsiteY4" fmla="*/ 1854 h 2437"/>
                    <a:gd name="connsiteX5" fmla="*/ 1949 w 2452"/>
                    <a:gd name="connsiteY5" fmla="*/ 678 h 2437"/>
                    <a:gd name="connsiteX6" fmla="*/ 1926 w 2452"/>
                    <a:gd name="connsiteY6" fmla="*/ 674 h 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2" h="2437">
                      <a:moveTo>
                        <a:pt x="1926" y="674"/>
                      </a:moveTo>
                      <a:cubicBezTo>
                        <a:pt x="1614" y="799"/>
                        <a:pt x="1315" y="954"/>
                        <a:pt x="1034" y="1139"/>
                      </a:cubicBezTo>
                      <a:cubicBezTo>
                        <a:pt x="777" y="1356"/>
                        <a:pt x="559" y="1615"/>
                        <a:pt x="389" y="1905"/>
                      </a:cubicBezTo>
                      <a:cubicBezTo>
                        <a:pt x="635" y="2946"/>
                        <a:pt x="1652" y="3299"/>
                        <a:pt x="2841" y="3020"/>
                      </a:cubicBezTo>
                      <a:cubicBezTo>
                        <a:pt x="2755" y="2638"/>
                        <a:pt x="2730" y="2245"/>
                        <a:pt x="2767" y="1854"/>
                      </a:cubicBezTo>
                      <a:cubicBezTo>
                        <a:pt x="2866" y="1304"/>
                        <a:pt x="2500" y="777"/>
                        <a:pt x="1949" y="678"/>
                      </a:cubicBezTo>
                      <a:cubicBezTo>
                        <a:pt x="1942" y="676"/>
                        <a:pt x="1934" y="676"/>
                        <a:pt x="1926" y="6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1" name="Freeform 5780">
                  <a:extLst>
                    <a:ext uri="{FF2B5EF4-FFF2-40B4-BE49-F238E27FC236}">
                      <a16:creationId xmlns:a16="http://schemas.microsoft.com/office/drawing/2014/main" id="{769582A7-4748-A020-1120-3DCDC21CA944}"/>
                    </a:ext>
                  </a:extLst>
                </p:cNvPr>
                <p:cNvSpPr/>
                <p:nvPr/>
              </p:nvSpPr>
              <p:spPr>
                <a:xfrm rot="-780000">
                  <a:off x="1884954" y="3955862"/>
                  <a:ext cx="3595" cy="2132"/>
                </a:xfrm>
                <a:custGeom>
                  <a:avLst/>
                  <a:gdLst>
                    <a:gd name="connsiteX0" fmla="*/ 463 w 3595"/>
                    <a:gd name="connsiteY0" fmla="*/ 2339 h 2132"/>
                    <a:gd name="connsiteX1" fmla="*/ 2646 w 3595"/>
                    <a:gd name="connsiteY1" fmla="*/ 2804 h 2132"/>
                    <a:gd name="connsiteX2" fmla="*/ 3984 w 3595"/>
                    <a:gd name="connsiteY2" fmla="*/ 2260 h 2132"/>
                    <a:gd name="connsiteX3" fmla="*/ 1755 w 3595"/>
                    <a:gd name="connsiteY3" fmla="*/ 671 h 2132"/>
                    <a:gd name="connsiteX4" fmla="*/ 463 w 3595"/>
                    <a:gd name="connsiteY4" fmla="*/ 2339 h 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 h="2132">
                      <a:moveTo>
                        <a:pt x="463" y="2339"/>
                      </a:moveTo>
                      <a:cubicBezTo>
                        <a:pt x="1163" y="2606"/>
                        <a:pt x="1899" y="2763"/>
                        <a:pt x="2646" y="2804"/>
                      </a:cubicBezTo>
                      <a:cubicBezTo>
                        <a:pt x="3114" y="2683"/>
                        <a:pt x="3564" y="2500"/>
                        <a:pt x="3984" y="2260"/>
                      </a:cubicBezTo>
                      <a:cubicBezTo>
                        <a:pt x="3241" y="1740"/>
                        <a:pt x="2498" y="1196"/>
                        <a:pt x="1755" y="671"/>
                      </a:cubicBezTo>
                      <a:cubicBezTo>
                        <a:pt x="909" y="1294"/>
                        <a:pt x="143" y="2163"/>
                        <a:pt x="463" y="23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2" name="Freeform 5781">
                  <a:extLst>
                    <a:ext uri="{FF2B5EF4-FFF2-40B4-BE49-F238E27FC236}">
                      <a16:creationId xmlns:a16="http://schemas.microsoft.com/office/drawing/2014/main" id="{9812CC63-374C-C6FB-9AE4-281E650D1A80}"/>
                    </a:ext>
                  </a:extLst>
                </p:cNvPr>
                <p:cNvSpPr/>
                <p:nvPr/>
              </p:nvSpPr>
              <p:spPr>
                <a:xfrm rot="-780000">
                  <a:off x="1894148" y="3999944"/>
                  <a:ext cx="3532" cy="1312"/>
                </a:xfrm>
                <a:custGeom>
                  <a:avLst/>
                  <a:gdLst>
                    <a:gd name="connsiteX0" fmla="*/ 635 w 3532"/>
                    <a:gd name="connsiteY0" fmla="*/ 843 h 1312"/>
                    <a:gd name="connsiteX1" fmla="*/ 584 w 3532"/>
                    <a:gd name="connsiteY1" fmla="*/ 843 h 1312"/>
                    <a:gd name="connsiteX2" fmla="*/ 458 w 3532"/>
                    <a:gd name="connsiteY2" fmla="*/ 1461 h 1312"/>
                    <a:gd name="connsiteX3" fmla="*/ 3459 w 3532"/>
                    <a:gd name="connsiteY3" fmla="*/ 1759 h 1312"/>
                    <a:gd name="connsiteX4" fmla="*/ 3923 w 3532"/>
                    <a:gd name="connsiteY4" fmla="*/ 1512 h 1312"/>
                    <a:gd name="connsiteX5" fmla="*/ 635 w 3532"/>
                    <a:gd name="connsiteY5" fmla="*/ 843 h 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2" h="1312">
                      <a:moveTo>
                        <a:pt x="635" y="843"/>
                      </a:moveTo>
                      <a:lnTo>
                        <a:pt x="584" y="843"/>
                      </a:lnTo>
                      <a:cubicBezTo>
                        <a:pt x="387" y="985"/>
                        <a:pt x="333" y="1254"/>
                        <a:pt x="458" y="1461"/>
                      </a:cubicBezTo>
                      <a:cubicBezTo>
                        <a:pt x="807" y="2107"/>
                        <a:pt x="1773" y="2107"/>
                        <a:pt x="3459" y="1759"/>
                      </a:cubicBezTo>
                      <a:lnTo>
                        <a:pt x="3923" y="1512"/>
                      </a:lnTo>
                      <a:cubicBezTo>
                        <a:pt x="3019" y="731"/>
                        <a:pt x="1773" y="478"/>
                        <a:pt x="635" y="8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3" name="Freeform 5782">
                  <a:extLst>
                    <a:ext uri="{FF2B5EF4-FFF2-40B4-BE49-F238E27FC236}">
                      <a16:creationId xmlns:a16="http://schemas.microsoft.com/office/drawing/2014/main" id="{6EA4BCF4-D285-34E9-B560-4E14FA090F74}"/>
                    </a:ext>
                  </a:extLst>
                </p:cNvPr>
                <p:cNvSpPr/>
                <p:nvPr/>
              </p:nvSpPr>
              <p:spPr>
                <a:xfrm rot="-780000">
                  <a:off x="1897931" y="3998524"/>
                  <a:ext cx="260" cy="148"/>
                </a:xfrm>
                <a:custGeom>
                  <a:avLst/>
                  <a:gdLst>
                    <a:gd name="connsiteX0" fmla="*/ 536 w 260"/>
                    <a:gd name="connsiteY0" fmla="*/ 707 h 148"/>
                    <a:gd name="connsiteX1" fmla="*/ 392 w 260"/>
                    <a:gd name="connsiteY1" fmla="*/ 679 h 148"/>
                    <a:gd name="connsiteX2" fmla="*/ 652 w 260"/>
                    <a:gd name="connsiteY2" fmla="*/ 827 h 148"/>
                  </a:gdLst>
                  <a:ahLst/>
                  <a:cxnLst>
                    <a:cxn ang="0">
                      <a:pos x="connsiteX0" y="connsiteY0"/>
                    </a:cxn>
                    <a:cxn ang="0">
                      <a:pos x="connsiteX1" y="connsiteY1"/>
                    </a:cxn>
                    <a:cxn ang="0">
                      <a:pos x="connsiteX2" y="connsiteY2"/>
                    </a:cxn>
                  </a:cxnLst>
                  <a:rect l="l" t="t" r="r" b="b"/>
                  <a:pathLst>
                    <a:path w="260" h="148">
                      <a:moveTo>
                        <a:pt x="536" y="707"/>
                      </a:moveTo>
                      <a:lnTo>
                        <a:pt x="392" y="679"/>
                      </a:lnTo>
                      <a:lnTo>
                        <a:pt x="652" y="82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4" name="Freeform 5783">
                  <a:extLst>
                    <a:ext uri="{FF2B5EF4-FFF2-40B4-BE49-F238E27FC236}">
                      <a16:creationId xmlns:a16="http://schemas.microsoft.com/office/drawing/2014/main" id="{E8B46466-F0F9-37DF-CD12-4CA4646EAFAE}"/>
                    </a:ext>
                  </a:extLst>
                </p:cNvPr>
                <p:cNvSpPr/>
                <p:nvPr/>
              </p:nvSpPr>
              <p:spPr>
                <a:xfrm rot="-780000">
                  <a:off x="1894180" y="3998904"/>
                  <a:ext cx="4374" cy="1732"/>
                </a:xfrm>
                <a:custGeom>
                  <a:avLst/>
                  <a:gdLst>
                    <a:gd name="connsiteX0" fmla="*/ 4632 w 4374"/>
                    <a:gd name="connsiteY0" fmla="*/ 850 h 1732"/>
                    <a:gd name="connsiteX1" fmla="*/ 4385 w 4374"/>
                    <a:gd name="connsiteY1" fmla="*/ 701 h 1732"/>
                    <a:gd name="connsiteX2" fmla="*/ 2723 w 4374"/>
                    <a:gd name="connsiteY2" fmla="*/ 799 h 1732"/>
                    <a:gd name="connsiteX3" fmla="*/ 1831 w 4374"/>
                    <a:gd name="connsiteY3" fmla="*/ 1073 h 1732"/>
                    <a:gd name="connsiteX4" fmla="*/ 391 w 4374"/>
                    <a:gd name="connsiteY4" fmla="*/ 1742 h 1732"/>
                    <a:gd name="connsiteX5" fmla="*/ 442 w 4374"/>
                    <a:gd name="connsiteY5" fmla="*/ 1742 h 1732"/>
                    <a:gd name="connsiteX6" fmla="*/ 3693 w 4374"/>
                    <a:gd name="connsiteY6" fmla="*/ 2411 h 1732"/>
                    <a:gd name="connsiteX7" fmla="*/ 4585 w 4374"/>
                    <a:gd name="connsiteY7" fmla="*/ 1765 h 1732"/>
                    <a:gd name="connsiteX8" fmla="*/ 4632 w 4374"/>
                    <a:gd name="connsiteY8" fmla="*/ 850 h 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4" h="1732">
                      <a:moveTo>
                        <a:pt x="4632" y="850"/>
                      </a:moveTo>
                      <a:lnTo>
                        <a:pt x="4385" y="701"/>
                      </a:lnTo>
                      <a:cubicBezTo>
                        <a:pt x="3829" y="652"/>
                        <a:pt x="3269" y="685"/>
                        <a:pt x="2723" y="799"/>
                      </a:cubicBezTo>
                      <a:cubicBezTo>
                        <a:pt x="2412" y="841"/>
                        <a:pt x="2111" y="934"/>
                        <a:pt x="1831" y="1073"/>
                      </a:cubicBezTo>
                      <a:cubicBezTo>
                        <a:pt x="1319" y="1221"/>
                        <a:pt x="834" y="1447"/>
                        <a:pt x="391" y="1742"/>
                      </a:cubicBezTo>
                      <a:lnTo>
                        <a:pt x="442" y="1742"/>
                      </a:lnTo>
                      <a:cubicBezTo>
                        <a:pt x="1569" y="1390"/>
                        <a:pt x="2797" y="1643"/>
                        <a:pt x="3693" y="2411"/>
                      </a:cubicBezTo>
                      <a:cubicBezTo>
                        <a:pt x="4020" y="2239"/>
                        <a:pt x="4320" y="2022"/>
                        <a:pt x="4585" y="1765"/>
                      </a:cubicBezTo>
                      <a:cubicBezTo>
                        <a:pt x="4808" y="1506"/>
                        <a:pt x="4827" y="1130"/>
                        <a:pt x="4632" y="85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5" name="Freeform 5784">
                  <a:extLst>
                    <a:ext uri="{FF2B5EF4-FFF2-40B4-BE49-F238E27FC236}">
                      <a16:creationId xmlns:a16="http://schemas.microsoft.com/office/drawing/2014/main" id="{5F202B43-551B-D3D0-4ECB-76FD26196501}"/>
                    </a:ext>
                  </a:extLst>
                </p:cNvPr>
                <p:cNvSpPr/>
                <p:nvPr/>
              </p:nvSpPr>
              <p:spPr>
                <a:xfrm rot="-780000">
                  <a:off x="1894578" y="4016961"/>
                  <a:ext cx="4097" cy="2221"/>
                </a:xfrm>
                <a:custGeom>
                  <a:avLst/>
                  <a:gdLst>
                    <a:gd name="connsiteX0" fmla="*/ 409 w 4097"/>
                    <a:gd name="connsiteY0" fmla="*/ 2293 h 2221"/>
                    <a:gd name="connsiteX1" fmla="*/ 2838 w 4097"/>
                    <a:gd name="connsiteY1" fmla="*/ 2758 h 2221"/>
                    <a:gd name="connsiteX2" fmla="*/ 4473 w 4097"/>
                    <a:gd name="connsiteY2" fmla="*/ 1271 h 2221"/>
                    <a:gd name="connsiteX3" fmla="*/ 2541 w 4097"/>
                    <a:gd name="connsiteY3" fmla="*/ 806 h 2221"/>
                    <a:gd name="connsiteX4" fmla="*/ 409 w 4097"/>
                    <a:gd name="connsiteY4" fmla="*/ 2293 h 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7" h="2221">
                      <a:moveTo>
                        <a:pt x="409" y="2293"/>
                      </a:moveTo>
                      <a:cubicBezTo>
                        <a:pt x="534" y="2888"/>
                        <a:pt x="1473" y="3060"/>
                        <a:pt x="2838" y="2758"/>
                      </a:cubicBezTo>
                      <a:cubicBezTo>
                        <a:pt x="4204" y="2456"/>
                        <a:pt x="4575" y="1917"/>
                        <a:pt x="4473" y="1271"/>
                      </a:cubicBezTo>
                      <a:cubicBezTo>
                        <a:pt x="4371" y="625"/>
                        <a:pt x="3632" y="579"/>
                        <a:pt x="2541" y="806"/>
                      </a:cubicBezTo>
                      <a:cubicBezTo>
                        <a:pt x="1055" y="1178"/>
                        <a:pt x="260" y="1736"/>
                        <a:pt x="409" y="22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6" name="Freeform 5785">
                  <a:extLst>
                    <a:ext uri="{FF2B5EF4-FFF2-40B4-BE49-F238E27FC236}">
                      <a16:creationId xmlns:a16="http://schemas.microsoft.com/office/drawing/2014/main" id="{7CA54634-BA49-05D8-B8F0-161C6BF27D41}"/>
                    </a:ext>
                  </a:extLst>
                </p:cNvPr>
                <p:cNvSpPr/>
                <p:nvPr/>
              </p:nvSpPr>
              <p:spPr>
                <a:xfrm rot="-780000">
                  <a:off x="1900271" y="3983934"/>
                  <a:ext cx="4147" cy="2301"/>
                </a:xfrm>
                <a:custGeom>
                  <a:avLst/>
                  <a:gdLst>
                    <a:gd name="connsiteX0" fmla="*/ 2243 w 4147"/>
                    <a:gd name="connsiteY0" fmla="*/ 2977 h 2301"/>
                    <a:gd name="connsiteX1" fmla="*/ 4500 w 4147"/>
                    <a:gd name="connsiteY1" fmla="*/ 993 h 2301"/>
                    <a:gd name="connsiteX2" fmla="*/ 3106 w 4147"/>
                    <a:gd name="connsiteY2" fmla="*/ 695 h 2301"/>
                    <a:gd name="connsiteX3" fmla="*/ 403 w 4147"/>
                    <a:gd name="connsiteY3" fmla="*/ 2777 h 2301"/>
                    <a:gd name="connsiteX4" fmla="*/ 2243 w 4147"/>
                    <a:gd name="connsiteY4" fmla="*/ 2977 h 2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 h="2301">
                      <a:moveTo>
                        <a:pt x="2243" y="2977"/>
                      </a:moveTo>
                      <a:cubicBezTo>
                        <a:pt x="3334" y="2851"/>
                        <a:pt x="4797" y="1583"/>
                        <a:pt x="4500" y="993"/>
                      </a:cubicBezTo>
                      <a:cubicBezTo>
                        <a:pt x="4375" y="770"/>
                        <a:pt x="3571" y="621"/>
                        <a:pt x="3106" y="695"/>
                      </a:cubicBezTo>
                      <a:cubicBezTo>
                        <a:pt x="1592" y="942"/>
                        <a:pt x="255" y="1862"/>
                        <a:pt x="403" y="2777"/>
                      </a:cubicBezTo>
                      <a:cubicBezTo>
                        <a:pt x="1006" y="2917"/>
                        <a:pt x="1624" y="2984"/>
                        <a:pt x="2243" y="29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7" name="Freeform 5786">
                  <a:extLst>
                    <a:ext uri="{FF2B5EF4-FFF2-40B4-BE49-F238E27FC236}">
                      <a16:creationId xmlns:a16="http://schemas.microsoft.com/office/drawing/2014/main" id="{396E698D-94AE-082B-4EC3-3CFC9927353A}"/>
                    </a:ext>
                  </a:extLst>
                </p:cNvPr>
                <p:cNvSpPr/>
                <p:nvPr/>
              </p:nvSpPr>
              <p:spPr>
                <a:xfrm rot="-780000">
                  <a:off x="1803774" y="3952451"/>
                  <a:ext cx="4353" cy="1867"/>
                </a:xfrm>
                <a:custGeom>
                  <a:avLst/>
                  <a:gdLst>
                    <a:gd name="connsiteX0" fmla="*/ 1569 w 4353"/>
                    <a:gd name="connsiteY0" fmla="*/ 2539 h 1867"/>
                    <a:gd name="connsiteX1" fmla="*/ 4667 w 4353"/>
                    <a:gd name="connsiteY1" fmla="*/ 2390 h 1867"/>
                    <a:gd name="connsiteX2" fmla="*/ 3056 w 4353"/>
                    <a:gd name="connsiteY2" fmla="*/ 755 h 1867"/>
                    <a:gd name="connsiteX3" fmla="*/ 575 w 4353"/>
                    <a:gd name="connsiteY3" fmla="*/ 1684 h 1867"/>
                    <a:gd name="connsiteX4" fmla="*/ 1569 w 4353"/>
                    <a:gd name="connsiteY4" fmla="*/ 2539 h 1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 h="1867">
                      <a:moveTo>
                        <a:pt x="1569" y="2539"/>
                      </a:moveTo>
                      <a:cubicBezTo>
                        <a:pt x="2559" y="2488"/>
                        <a:pt x="3553" y="2516"/>
                        <a:pt x="4667" y="2390"/>
                      </a:cubicBezTo>
                      <a:cubicBezTo>
                        <a:pt x="4965" y="1926"/>
                        <a:pt x="4124" y="1052"/>
                        <a:pt x="3056" y="755"/>
                      </a:cubicBezTo>
                      <a:cubicBezTo>
                        <a:pt x="2115" y="491"/>
                        <a:pt x="1112" y="867"/>
                        <a:pt x="575" y="1684"/>
                      </a:cubicBezTo>
                      <a:cubicBezTo>
                        <a:pt x="-19" y="2488"/>
                        <a:pt x="826" y="2465"/>
                        <a:pt x="1569" y="25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8" name="Freeform 5787">
                  <a:extLst>
                    <a:ext uri="{FF2B5EF4-FFF2-40B4-BE49-F238E27FC236}">
                      <a16:creationId xmlns:a16="http://schemas.microsoft.com/office/drawing/2014/main" id="{9B247049-FF19-0E59-8087-0E22C9B76D2E}"/>
                    </a:ext>
                  </a:extLst>
                </p:cNvPr>
                <p:cNvSpPr/>
                <p:nvPr/>
              </p:nvSpPr>
              <p:spPr>
                <a:xfrm rot="-780000">
                  <a:off x="1923334" y="4032479"/>
                  <a:ext cx="3015" cy="1858"/>
                </a:xfrm>
                <a:custGeom>
                  <a:avLst/>
                  <a:gdLst>
                    <a:gd name="connsiteX0" fmla="*/ 2329 w 3015"/>
                    <a:gd name="connsiteY0" fmla="*/ 2543 h 1858"/>
                    <a:gd name="connsiteX1" fmla="*/ 3369 w 3015"/>
                    <a:gd name="connsiteY1" fmla="*/ 1149 h 1858"/>
                    <a:gd name="connsiteX2" fmla="*/ 2477 w 3015"/>
                    <a:gd name="connsiteY2" fmla="*/ 684 h 1858"/>
                    <a:gd name="connsiteX3" fmla="*/ 396 w 3015"/>
                    <a:gd name="connsiteY3" fmla="*/ 1354 h 1858"/>
                    <a:gd name="connsiteX4" fmla="*/ 2329 w 3015"/>
                    <a:gd name="connsiteY4" fmla="*/ 2543 h 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 h="1858">
                      <a:moveTo>
                        <a:pt x="2329" y="2543"/>
                      </a:moveTo>
                      <a:cubicBezTo>
                        <a:pt x="3049" y="2148"/>
                        <a:pt x="3569" y="1553"/>
                        <a:pt x="3369" y="1149"/>
                      </a:cubicBezTo>
                      <a:cubicBezTo>
                        <a:pt x="3272" y="926"/>
                        <a:pt x="2677" y="801"/>
                        <a:pt x="2477" y="684"/>
                      </a:cubicBezTo>
                      <a:cubicBezTo>
                        <a:pt x="1760" y="825"/>
                        <a:pt x="1061" y="1050"/>
                        <a:pt x="396" y="1354"/>
                      </a:cubicBezTo>
                      <a:cubicBezTo>
                        <a:pt x="1102" y="1641"/>
                        <a:pt x="1754" y="2043"/>
                        <a:pt x="2329" y="25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89" name="Freeform 5788">
                  <a:extLst>
                    <a:ext uri="{FF2B5EF4-FFF2-40B4-BE49-F238E27FC236}">
                      <a16:creationId xmlns:a16="http://schemas.microsoft.com/office/drawing/2014/main" id="{1E46ABA4-5473-B6A6-4D5B-CB57397901FE}"/>
                    </a:ext>
                  </a:extLst>
                </p:cNvPr>
                <p:cNvSpPr/>
                <p:nvPr/>
              </p:nvSpPr>
              <p:spPr>
                <a:xfrm rot="-780000">
                  <a:off x="1922415" y="4033399"/>
                  <a:ext cx="2995" cy="1513"/>
                </a:xfrm>
                <a:custGeom>
                  <a:avLst/>
                  <a:gdLst>
                    <a:gd name="connsiteX0" fmla="*/ 1459 w 2995"/>
                    <a:gd name="connsiteY0" fmla="*/ 685 h 1513"/>
                    <a:gd name="connsiteX1" fmla="*/ 442 w 2995"/>
                    <a:gd name="connsiteY1" fmla="*/ 1651 h 1513"/>
                    <a:gd name="connsiteX2" fmla="*/ 2202 w 2995"/>
                    <a:gd name="connsiteY2" fmla="*/ 2195 h 1513"/>
                    <a:gd name="connsiteX3" fmla="*/ 3392 w 2995"/>
                    <a:gd name="connsiteY3" fmla="*/ 1846 h 1513"/>
                    <a:gd name="connsiteX4" fmla="*/ 1459 w 2995"/>
                    <a:gd name="connsiteY4" fmla="*/ 685 h 1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 h="1513">
                      <a:moveTo>
                        <a:pt x="1459" y="685"/>
                      </a:moveTo>
                      <a:cubicBezTo>
                        <a:pt x="716" y="1056"/>
                        <a:pt x="242" y="1428"/>
                        <a:pt x="442" y="1651"/>
                      </a:cubicBezTo>
                      <a:cubicBezTo>
                        <a:pt x="947" y="2033"/>
                        <a:pt x="1570" y="2225"/>
                        <a:pt x="2202" y="2195"/>
                      </a:cubicBezTo>
                      <a:cubicBezTo>
                        <a:pt x="2617" y="2155"/>
                        <a:pt x="3021" y="2036"/>
                        <a:pt x="3392" y="1846"/>
                      </a:cubicBezTo>
                      <a:cubicBezTo>
                        <a:pt x="2815" y="1356"/>
                        <a:pt x="2163" y="963"/>
                        <a:pt x="1459" y="6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0" name="Freeform 5789">
                  <a:extLst>
                    <a:ext uri="{FF2B5EF4-FFF2-40B4-BE49-F238E27FC236}">
                      <a16:creationId xmlns:a16="http://schemas.microsoft.com/office/drawing/2014/main" id="{6B3E8D1E-42D9-DBD2-4713-85B24E43DE58}"/>
                    </a:ext>
                  </a:extLst>
                </p:cNvPr>
                <p:cNvSpPr/>
                <p:nvPr/>
              </p:nvSpPr>
              <p:spPr>
                <a:xfrm rot="-780000">
                  <a:off x="1923425" y="4033284"/>
                  <a:ext cx="1932" cy="1166"/>
                </a:xfrm>
                <a:custGeom>
                  <a:avLst/>
                  <a:gdLst>
                    <a:gd name="connsiteX0" fmla="*/ 2329 w 1932"/>
                    <a:gd name="connsiteY0" fmla="*/ 1851 h 1166"/>
                    <a:gd name="connsiteX1" fmla="*/ 2329 w 1932"/>
                    <a:gd name="connsiteY1" fmla="*/ 1851 h 1166"/>
                    <a:gd name="connsiteX2" fmla="*/ 396 w 1932"/>
                    <a:gd name="connsiteY2" fmla="*/ 685 h 1166"/>
                    <a:gd name="connsiteX3" fmla="*/ 396 w 1932"/>
                    <a:gd name="connsiteY3" fmla="*/ 685 h 1166"/>
                    <a:gd name="connsiteX4" fmla="*/ 2329 w 1932"/>
                    <a:gd name="connsiteY4" fmla="*/ 1851 h 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 h="1166">
                      <a:moveTo>
                        <a:pt x="2329" y="1851"/>
                      </a:moveTo>
                      <a:lnTo>
                        <a:pt x="2329" y="1851"/>
                      </a:lnTo>
                      <a:cubicBezTo>
                        <a:pt x="1753" y="1359"/>
                        <a:pt x="1100" y="965"/>
                        <a:pt x="396" y="685"/>
                      </a:cubicBezTo>
                      <a:lnTo>
                        <a:pt x="396" y="685"/>
                      </a:lnTo>
                      <a:cubicBezTo>
                        <a:pt x="1100" y="965"/>
                        <a:pt x="1753" y="1359"/>
                        <a:pt x="2329" y="18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1" name="Freeform 5790">
                  <a:extLst>
                    <a:ext uri="{FF2B5EF4-FFF2-40B4-BE49-F238E27FC236}">
                      <a16:creationId xmlns:a16="http://schemas.microsoft.com/office/drawing/2014/main" id="{871E7761-3578-04E5-18DD-E52B52B2AC46}"/>
                    </a:ext>
                  </a:extLst>
                </p:cNvPr>
                <p:cNvSpPr/>
                <p:nvPr/>
              </p:nvSpPr>
              <p:spPr>
                <a:xfrm rot="-780000">
                  <a:off x="1875568" y="3956502"/>
                  <a:ext cx="3321" cy="3121"/>
                </a:xfrm>
                <a:custGeom>
                  <a:avLst/>
                  <a:gdLst>
                    <a:gd name="connsiteX0" fmla="*/ 908 w 3321"/>
                    <a:gd name="connsiteY0" fmla="*/ 2729 h 3121"/>
                    <a:gd name="connsiteX1" fmla="*/ 2817 w 3321"/>
                    <a:gd name="connsiteY1" fmla="*/ 3793 h 3121"/>
                    <a:gd name="connsiteX2" fmla="*/ 3708 w 3321"/>
                    <a:gd name="connsiteY2" fmla="*/ 1785 h 3121"/>
                    <a:gd name="connsiteX3" fmla="*/ 2445 w 3321"/>
                    <a:gd name="connsiteY3" fmla="*/ 745 h 3121"/>
                    <a:gd name="connsiteX4" fmla="*/ 908 w 3321"/>
                    <a:gd name="connsiteY4" fmla="*/ 870 h 3121"/>
                    <a:gd name="connsiteX5" fmla="*/ 387 w 3321"/>
                    <a:gd name="connsiteY5" fmla="*/ 1837 h 3121"/>
                    <a:gd name="connsiteX6" fmla="*/ 908 w 3321"/>
                    <a:gd name="connsiteY6" fmla="*/ 2729 h 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 h="3121">
                      <a:moveTo>
                        <a:pt x="908" y="2729"/>
                      </a:moveTo>
                      <a:cubicBezTo>
                        <a:pt x="1524" y="3118"/>
                        <a:pt x="2161" y="3473"/>
                        <a:pt x="2817" y="3793"/>
                      </a:cubicBezTo>
                      <a:lnTo>
                        <a:pt x="3708" y="1785"/>
                      </a:lnTo>
                      <a:cubicBezTo>
                        <a:pt x="3211" y="1321"/>
                        <a:pt x="2942" y="917"/>
                        <a:pt x="2445" y="745"/>
                      </a:cubicBezTo>
                      <a:cubicBezTo>
                        <a:pt x="1933" y="615"/>
                        <a:pt x="1392" y="659"/>
                        <a:pt x="908" y="870"/>
                      </a:cubicBezTo>
                      <a:cubicBezTo>
                        <a:pt x="588" y="1089"/>
                        <a:pt x="394" y="1449"/>
                        <a:pt x="387" y="1837"/>
                      </a:cubicBezTo>
                      <a:cubicBezTo>
                        <a:pt x="425" y="2195"/>
                        <a:pt x="614" y="2520"/>
                        <a:pt x="908" y="272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2" name="Freeform 5791">
                  <a:extLst>
                    <a:ext uri="{FF2B5EF4-FFF2-40B4-BE49-F238E27FC236}">
                      <a16:creationId xmlns:a16="http://schemas.microsoft.com/office/drawing/2014/main" id="{338291EF-F3CF-A98C-01AF-1E56DF07B884}"/>
                    </a:ext>
                  </a:extLst>
                </p:cNvPr>
                <p:cNvSpPr/>
                <p:nvPr/>
              </p:nvSpPr>
              <p:spPr>
                <a:xfrm rot="-780000">
                  <a:off x="1935854" y="3991010"/>
                  <a:ext cx="2997" cy="2133"/>
                </a:xfrm>
                <a:custGeom>
                  <a:avLst/>
                  <a:gdLst>
                    <a:gd name="connsiteX0" fmla="*/ 2704 w 2997"/>
                    <a:gd name="connsiteY0" fmla="*/ 702 h 2133"/>
                    <a:gd name="connsiteX1" fmla="*/ 1984 w 2997"/>
                    <a:gd name="connsiteY1" fmla="*/ 678 h 2133"/>
                    <a:gd name="connsiteX2" fmla="*/ 469 w 2997"/>
                    <a:gd name="connsiteY2" fmla="*/ 2291 h 2133"/>
                    <a:gd name="connsiteX3" fmla="*/ 2058 w 2997"/>
                    <a:gd name="connsiteY3" fmla="*/ 2811 h 2133"/>
                    <a:gd name="connsiteX4" fmla="*/ 3396 w 2997"/>
                    <a:gd name="connsiteY4" fmla="*/ 1993 h 2133"/>
                    <a:gd name="connsiteX5" fmla="*/ 2801 w 2997"/>
                    <a:gd name="connsiteY5" fmla="*/ 1919 h 2133"/>
                    <a:gd name="connsiteX6" fmla="*/ 2704 w 2997"/>
                    <a:gd name="connsiteY6" fmla="*/ 702 h 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 h="2133">
                      <a:moveTo>
                        <a:pt x="2704" y="702"/>
                      </a:moveTo>
                      <a:cubicBezTo>
                        <a:pt x="2464" y="682"/>
                        <a:pt x="2224" y="674"/>
                        <a:pt x="1984" y="678"/>
                      </a:cubicBezTo>
                      <a:cubicBezTo>
                        <a:pt x="1092" y="702"/>
                        <a:pt x="126" y="1770"/>
                        <a:pt x="469" y="2291"/>
                      </a:cubicBezTo>
                      <a:cubicBezTo>
                        <a:pt x="641" y="2537"/>
                        <a:pt x="1361" y="2588"/>
                        <a:pt x="2058" y="2811"/>
                      </a:cubicBezTo>
                      <a:lnTo>
                        <a:pt x="3396" y="1993"/>
                      </a:lnTo>
                      <a:cubicBezTo>
                        <a:pt x="3194" y="2007"/>
                        <a:pt x="2993" y="1981"/>
                        <a:pt x="2801" y="1919"/>
                      </a:cubicBezTo>
                      <a:cubicBezTo>
                        <a:pt x="2755" y="1519"/>
                        <a:pt x="2727" y="1124"/>
                        <a:pt x="2704" y="7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3" name="Freeform 5792">
                  <a:extLst>
                    <a:ext uri="{FF2B5EF4-FFF2-40B4-BE49-F238E27FC236}">
                      <a16:creationId xmlns:a16="http://schemas.microsoft.com/office/drawing/2014/main" id="{01616FAA-BC3F-0E3B-7767-77A897954CF3}"/>
                    </a:ext>
                  </a:extLst>
                </p:cNvPr>
                <p:cNvSpPr/>
                <p:nvPr/>
              </p:nvSpPr>
              <p:spPr>
                <a:xfrm rot="-780000">
                  <a:off x="1938023" y="3990624"/>
                  <a:ext cx="2131" cy="1295"/>
                </a:xfrm>
                <a:custGeom>
                  <a:avLst/>
                  <a:gdLst>
                    <a:gd name="connsiteX0" fmla="*/ 399 w 2131"/>
                    <a:gd name="connsiteY0" fmla="*/ 677 h 1295"/>
                    <a:gd name="connsiteX1" fmla="*/ 496 w 2131"/>
                    <a:gd name="connsiteY1" fmla="*/ 1894 h 1295"/>
                    <a:gd name="connsiteX2" fmla="*/ 1091 w 2131"/>
                    <a:gd name="connsiteY2" fmla="*/ 1969 h 1295"/>
                    <a:gd name="connsiteX3" fmla="*/ 2531 w 2131"/>
                    <a:gd name="connsiteY3" fmla="*/ 1077 h 1295"/>
                    <a:gd name="connsiteX4" fmla="*/ 399 w 2131"/>
                    <a:gd name="connsiteY4" fmla="*/ 677 h 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 h="1295">
                      <a:moveTo>
                        <a:pt x="399" y="677"/>
                      </a:moveTo>
                      <a:cubicBezTo>
                        <a:pt x="422" y="1100"/>
                        <a:pt x="450" y="1495"/>
                        <a:pt x="496" y="1894"/>
                      </a:cubicBezTo>
                      <a:cubicBezTo>
                        <a:pt x="688" y="1957"/>
                        <a:pt x="890" y="1982"/>
                        <a:pt x="1091" y="1969"/>
                      </a:cubicBezTo>
                      <a:lnTo>
                        <a:pt x="2531" y="1077"/>
                      </a:lnTo>
                      <a:cubicBezTo>
                        <a:pt x="1811" y="974"/>
                        <a:pt x="1119" y="751"/>
                        <a:pt x="399" y="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4" name="Freeform 5793">
                  <a:extLst>
                    <a:ext uri="{FF2B5EF4-FFF2-40B4-BE49-F238E27FC236}">
                      <a16:creationId xmlns:a16="http://schemas.microsoft.com/office/drawing/2014/main" id="{A724B172-6732-2566-3158-9CE8939EC5DE}"/>
                    </a:ext>
                  </a:extLst>
                </p:cNvPr>
                <p:cNvSpPr/>
                <p:nvPr/>
              </p:nvSpPr>
              <p:spPr>
                <a:xfrm rot="-780000">
                  <a:off x="1825024" y="3928713"/>
                  <a:ext cx="3643" cy="4270"/>
                </a:xfrm>
                <a:custGeom>
                  <a:avLst/>
                  <a:gdLst>
                    <a:gd name="connsiteX0" fmla="*/ 1420 w 3643"/>
                    <a:gd name="connsiteY0" fmla="*/ 834 h 4270"/>
                    <a:gd name="connsiteX1" fmla="*/ 380 w 3643"/>
                    <a:gd name="connsiteY1" fmla="*/ 3264 h 4270"/>
                    <a:gd name="connsiteX2" fmla="*/ 3404 w 3643"/>
                    <a:gd name="connsiteY2" fmla="*/ 4876 h 4270"/>
                    <a:gd name="connsiteX3" fmla="*/ 4021 w 3643"/>
                    <a:gd name="connsiteY3" fmla="*/ 2692 h 4270"/>
                    <a:gd name="connsiteX4" fmla="*/ 1420 w 3643"/>
                    <a:gd name="connsiteY4" fmla="*/ 834 h 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 h="4270">
                      <a:moveTo>
                        <a:pt x="1420" y="834"/>
                      </a:moveTo>
                      <a:cubicBezTo>
                        <a:pt x="730" y="1449"/>
                        <a:pt x="349" y="2339"/>
                        <a:pt x="380" y="3264"/>
                      </a:cubicBezTo>
                      <a:cubicBezTo>
                        <a:pt x="677" y="4853"/>
                        <a:pt x="1773" y="5076"/>
                        <a:pt x="3404" y="4876"/>
                      </a:cubicBezTo>
                      <a:cubicBezTo>
                        <a:pt x="3753" y="4196"/>
                        <a:pt x="3963" y="3454"/>
                        <a:pt x="4021" y="2692"/>
                      </a:cubicBezTo>
                      <a:cubicBezTo>
                        <a:pt x="3947" y="1530"/>
                        <a:pt x="2386" y="192"/>
                        <a:pt x="1420" y="83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5" name="Freeform 5794">
                  <a:extLst>
                    <a:ext uri="{FF2B5EF4-FFF2-40B4-BE49-F238E27FC236}">
                      <a16:creationId xmlns:a16="http://schemas.microsoft.com/office/drawing/2014/main" id="{752D4452-909C-ED41-A127-7857F432DBBB}"/>
                    </a:ext>
                  </a:extLst>
                </p:cNvPr>
                <p:cNvSpPr/>
                <p:nvPr/>
              </p:nvSpPr>
              <p:spPr>
                <a:xfrm rot="-780000">
                  <a:off x="1888322" y="4056642"/>
                  <a:ext cx="3074" cy="3109"/>
                </a:xfrm>
                <a:custGeom>
                  <a:avLst/>
                  <a:gdLst>
                    <a:gd name="connsiteX0" fmla="*/ 1728 w 3074"/>
                    <a:gd name="connsiteY0" fmla="*/ 728 h 3109"/>
                    <a:gd name="connsiteX1" fmla="*/ 390 w 3074"/>
                    <a:gd name="connsiteY1" fmla="*/ 1792 h 3109"/>
                    <a:gd name="connsiteX2" fmla="*/ 3019 w 3074"/>
                    <a:gd name="connsiteY2" fmla="*/ 3799 h 3109"/>
                    <a:gd name="connsiteX3" fmla="*/ 3442 w 3074"/>
                    <a:gd name="connsiteY3" fmla="*/ 3334 h 3109"/>
                    <a:gd name="connsiteX4" fmla="*/ 3465 w 3074"/>
                    <a:gd name="connsiteY4" fmla="*/ 1253 h 3109"/>
                    <a:gd name="connsiteX5" fmla="*/ 1728 w 3074"/>
                    <a:gd name="connsiteY5" fmla="*/ 728 h 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4" h="3109">
                      <a:moveTo>
                        <a:pt x="1728" y="728"/>
                      </a:moveTo>
                      <a:cubicBezTo>
                        <a:pt x="1305" y="853"/>
                        <a:pt x="1008" y="1271"/>
                        <a:pt x="390" y="1792"/>
                      </a:cubicBezTo>
                      <a:lnTo>
                        <a:pt x="3019" y="3799"/>
                      </a:lnTo>
                      <a:lnTo>
                        <a:pt x="3442" y="3334"/>
                      </a:lnTo>
                      <a:lnTo>
                        <a:pt x="3465" y="1253"/>
                      </a:lnTo>
                      <a:cubicBezTo>
                        <a:pt x="3012" y="796"/>
                        <a:pt x="2359" y="599"/>
                        <a:pt x="1728" y="7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6" name="Freeform 5795">
                  <a:extLst>
                    <a:ext uri="{FF2B5EF4-FFF2-40B4-BE49-F238E27FC236}">
                      <a16:creationId xmlns:a16="http://schemas.microsoft.com/office/drawing/2014/main" id="{42CD14BA-AB9A-8CB7-B50E-B879AF8A9B3A}"/>
                    </a:ext>
                  </a:extLst>
                </p:cNvPr>
                <p:cNvSpPr/>
                <p:nvPr/>
              </p:nvSpPr>
              <p:spPr>
                <a:xfrm rot="-780000">
                  <a:off x="1841764" y="4034989"/>
                  <a:ext cx="3869" cy="1799"/>
                </a:xfrm>
                <a:custGeom>
                  <a:avLst/>
                  <a:gdLst>
                    <a:gd name="connsiteX0" fmla="*/ 2886 w 3869"/>
                    <a:gd name="connsiteY0" fmla="*/ 2485 h 1799"/>
                    <a:gd name="connsiteX1" fmla="*/ 4251 w 3869"/>
                    <a:gd name="connsiteY1" fmla="*/ 1370 h 1799"/>
                    <a:gd name="connsiteX2" fmla="*/ 2068 w 3869"/>
                    <a:gd name="connsiteY2" fmla="*/ 798 h 1799"/>
                    <a:gd name="connsiteX3" fmla="*/ 382 w 3869"/>
                    <a:gd name="connsiteY3" fmla="*/ 1965 h 1799"/>
                  </a:gdLst>
                  <a:ahLst/>
                  <a:cxnLst>
                    <a:cxn ang="0">
                      <a:pos x="connsiteX0" y="connsiteY0"/>
                    </a:cxn>
                    <a:cxn ang="0">
                      <a:pos x="connsiteX1" y="connsiteY1"/>
                    </a:cxn>
                    <a:cxn ang="0">
                      <a:pos x="connsiteX2" y="connsiteY2"/>
                    </a:cxn>
                    <a:cxn ang="0">
                      <a:pos x="connsiteX3" y="connsiteY3"/>
                    </a:cxn>
                  </a:cxnLst>
                  <a:rect l="l" t="t" r="r" b="b"/>
                  <a:pathLst>
                    <a:path w="3869" h="1799">
                      <a:moveTo>
                        <a:pt x="2886" y="2485"/>
                      </a:moveTo>
                      <a:cubicBezTo>
                        <a:pt x="3531" y="1965"/>
                        <a:pt x="4279" y="1593"/>
                        <a:pt x="4251" y="1370"/>
                      </a:cubicBezTo>
                      <a:cubicBezTo>
                        <a:pt x="4154" y="752"/>
                        <a:pt x="3160" y="529"/>
                        <a:pt x="2068" y="798"/>
                      </a:cubicBezTo>
                      <a:cubicBezTo>
                        <a:pt x="1422" y="970"/>
                        <a:pt x="953" y="1565"/>
                        <a:pt x="382" y="19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7" name="Freeform 5796">
                  <a:extLst>
                    <a:ext uri="{FF2B5EF4-FFF2-40B4-BE49-F238E27FC236}">
                      <a16:creationId xmlns:a16="http://schemas.microsoft.com/office/drawing/2014/main" id="{2A2F8DF8-D0AA-A6A5-BF55-47C80568C8F6}"/>
                    </a:ext>
                  </a:extLst>
                </p:cNvPr>
                <p:cNvSpPr/>
                <p:nvPr/>
              </p:nvSpPr>
              <p:spPr>
                <a:xfrm rot="-780000">
                  <a:off x="1895429" y="3976970"/>
                  <a:ext cx="3051" cy="1634"/>
                </a:xfrm>
                <a:custGeom>
                  <a:avLst/>
                  <a:gdLst>
                    <a:gd name="connsiteX0" fmla="*/ 3443 w 3051"/>
                    <a:gd name="connsiteY0" fmla="*/ 823 h 1634"/>
                    <a:gd name="connsiteX1" fmla="*/ 1831 w 3051"/>
                    <a:gd name="connsiteY1" fmla="*/ 725 h 1634"/>
                    <a:gd name="connsiteX2" fmla="*/ 391 w 3051"/>
                    <a:gd name="connsiteY2" fmla="*/ 1766 h 1634"/>
                    <a:gd name="connsiteX3" fmla="*/ 1979 w 3051"/>
                    <a:gd name="connsiteY3" fmla="*/ 2309 h 1634"/>
                    <a:gd name="connsiteX4" fmla="*/ 3443 w 3051"/>
                    <a:gd name="connsiteY4" fmla="*/ 823 h 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 h="1634">
                      <a:moveTo>
                        <a:pt x="3443" y="823"/>
                      </a:moveTo>
                      <a:cubicBezTo>
                        <a:pt x="2920" y="667"/>
                        <a:pt x="2368" y="634"/>
                        <a:pt x="1831" y="725"/>
                      </a:cubicBezTo>
                      <a:cubicBezTo>
                        <a:pt x="1311" y="850"/>
                        <a:pt x="962" y="1320"/>
                        <a:pt x="391" y="1766"/>
                      </a:cubicBezTo>
                      <a:lnTo>
                        <a:pt x="1979" y="2309"/>
                      </a:lnTo>
                      <a:cubicBezTo>
                        <a:pt x="2516" y="1865"/>
                        <a:pt x="3006" y="1367"/>
                        <a:pt x="3443" y="82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8" name="Freeform 5797">
                  <a:extLst>
                    <a:ext uri="{FF2B5EF4-FFF2-40B4-BE49-F238E27FC236}">
                      <a16:creationId xmlns:a16="http://schemas.microsoft.com/office/drawing/2014/main" id="{D3F2D1EE-AAA8-8F52-FFE0-59DE19327C28}"/>
                    </a:ext>
                  </a:extLst>
                </p:cNvPr>
                <p:cNvSpPr/>
                <p:nvPr/>
              </p:nvSpPr>
              <p:spPr>
                <a:xfrm rot="-780000">
                  <a:off x="1896879" y="4035643"/>
                  <a:ext cx="3872" cy="1302"/>
                </a:xfrm>
                <a:custGeom>
                  <a:avLst/>
                  <a:gdLst>
                    <a:gd name="connsiteX0" fmla="*/ 673 w 3872"/>
                    <a:gd name="connsiteY0" fmla="*/ 1690 h 1302"/>
                    <a:gd name="connsiteX1" fmla="*/ 3869 w 3872"/>
                    <a:gd name="connsiteY1" fmla="*/ 1988 h 1302"/>
                    <a:gd name="connsiteX2" fmla="*/ 4264 w 3872"/>
                    <a:gd name="connsiteY2" fmla="*/ 1616 h 1302"/>
                    <a:gd name="connsiteX3" fmla="*/ 1389 w 3872"/>
                    <a:gd name="connsiteY3" fmla="*/ 687 h 1302"/>
                    <a:gd name="connsiteX4" fmla="*/ 423 w 3872"/>
                    <a:gd name="connsiteY4" fmla="*/ 1035 h 1302"/>
                    <a:gd name="connsiteX5" fmla="*/ 673 w 3872"/>
                    <a:gd name="connsiteY5" fmla="*/ 1690 h 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2" h="1302">
                      <a:moveTo>
                        <a:pt x="673" y="1690"/>
                      </a:moveTo>
                      <a:cubicBezTo>
                        <a:pt x="1691" y="1839"/>
                        <a:pt x="2805" y="1890"/>
                        <a:pt x="3869" y="1988"/>
                      </a:cubicBezTo>
                      <a:lnTo>
                        <a:pt x="4264" y="1616"/>
                      </a:lnTo>
                      <a:cubicBezTo>
                        <a:pt x="3841" y="970"/>
                        <a:pt x="2703" y="775"/>
                        <a:pt x="1389" y="687"/>
                      </a:cubicBezTo>
                      <a:cubicBezTo>
                        <a:pt x="1143" y="664"/>
                        <a:pt x="460" y="910"/>
                        <a:pt x="423" y="1035"/>
                      </a:cubicBezTo>
                      <a:cubicBezTo>
                        <a:pt x="348" y="1268"/>
                        <a:pt x="399" y="1639"/>
                        <a:pt x="673" y="169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799" name="Freeform 5798">
                  <a:extLst>
                    <a:ext uri="{FF2B5EF4-FFF2-40B4-BE49-F238E27FC236}">
                      <a16:creationId xmlns:a16="http://schemas.microsoft.com/office/drawing/2014/main" id="{F0239F13-6BCA-21C9-446B-4252746EA518}"/>
                    </a:ext>
                  </a:extLst>
                </p:cNvPr>
                <p:cNvSpPr/>
                <p:nvPr/>
              </p:nvSpPr>
              <p:spPr>
                <a:xfrm rot="-780000">
                  <a:off x="1885095" y="4000541"/>
                  <a:ext cx="3098" cy="1593"/>
                </a:xfrm>
                <a:custGeom>
                  <a:avLst/>
                  <a:gdLst>
                    <a:gd name="connsiteX0" fmla="*/ 413 w 3098"/>
                    <a:gd name="connsiteY0" fmla="*/ 1809 h 1593"/>
                    <a:gd name="connsiteX1" fmla="*/ 1779 w 3098"/>
                    <a:gd name="connsiteY1" fmla="*/ 2273 h 1593"/>
                    <a:gd name="connsiteX2" fmla="*/ 1951 w 3098"/>
                    <a:gd name="connsiteY2" fmla="*/ 1901 h 1593"/>
                    <a:gd name="connsiteX3" fmla="*/ 3488 w 3098"/>
                    <a:gd name="connsiteY3" fmla="*/ 1437 h 1593"/>
                    <a:gd name="connsiteX4" fmla="*/ 1231 w 3098"/>
                    <a:gd name="connsiteY4" fmla="*/ 842 h 1593"/>
                    <a:gd name="connsiteX5" fmla="*/ 413 w 3098"/>
                    <a:gd name="connsiteY5" fmla="*/ 1809 h 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8" h="1593">
                      <a:moveTo>
                        <a:pt x="413" y="1809"/>
                      </a:moveTo>
                      <a:cubicBezTo>
                        <a:pt x="849" y="2015"/>
                        <a:pt x="1308" y="2171"/>
                        <a:pt x="1779" y="2273"/>
                      </a:cubicBezTo>
                      <a:cubicBezTo>
                        <a:pt x="1830" y="2073"/>
                        <a:pt x="1877" y="1953"/>
                        <a:pt x="1951" y="1901"/>
                      </a:cubicBezTo>
                      <a:cubicBezTo>
                        <a:pt x="2421" y="1632"/>
                        <a:pt x="2947" y="1473"/>
                        <a:pt x="3488" y="1437"/>
                      </a:cubicBezTo>
                      <a:cubicBezTo>
                        <a:pt x="2970" y="732"/>
                        <a:pt x="2030" y="484"/>
                        <a:pt x="1231" y="842"/>
                      </a:cubicBezTo>
                      <a:cubicBezTo>
                        <a:pt x="836" y="995"/>
                        <a:pt x="265" y="1734"/>
                        <a:pt x="413" y="18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0" name="Freeform 5799">
                  <a:extLst>
                    <a:ext uri="{FF2B5EF4-FFF2-40B4-BE49-F238E27FC236}">
                      <a16:creationId xmlns:a16="http://schemas.microsoft.com/office/drawing/2014/main" id="{45F491AD-A75D-B18A-4767-3A557F9C9A24}"/>
                    </a:ext>
                  </a:extLst>
                </p:cNvPr>
                <p:cNvSpPr/>
                <p:nvPr/>
              </p:nvSpPr>
              <p:spPr>
                <a:xfrm rot="-780000">
                  <a:off x="1886569" y="4001138"/>
                  <a:ext cx="1806" cy="966"/>
                </a:xfrm>
                <a:custGeom>
                  <a:avLst/>
                  <a:gdLst>
                    <a:gd name="connsiteX0" fmla="*/ 561 w 1806"/>
                    <a:gd name="connsiteY0" fmla="*/ 1125 h 966"/>
                    <a:gd name="connsiteX1" fmla="*/ 390 w 1806"/>
                    <a:gd name="connsiteY1" fmla="*/ 1497 h 966"/>
                    <a:gd name="connsiteX2" fmla="*/ 1156 w 1806"/>
                    <a:gd name="connsiteY2" fmla="*/ 1646 h 966"/>
                    <a:gd name="connsiteX3" fmla="*/ 2196 w 1806"/>
                    <a:gd name="connsiteY3" fmla="*/ 777 h 966"/>
                    <a:gd name="connsiteX4" fmla="*/ 2099 w 1806"/>
                    <a:gd name="connsiteY4" fmla="*/ 679 h 966"/>
                    <a:gd name="connsiteX5" fmla="*/ 561 w 1806"/>
                    <a:gd name="connsiteY5" fmla="*/ 1125 h 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6" h="966">
                      <a:moveTo>
                        <a:pt x="561" y="1125"/>
                      </a:moveTo>
                      <a:cubicBezTo>
                        <a:pt x="487" y="1176"/>
                        <a:pt x="436" y="1297"/>
                        <a:pt x="390" y="1497"/>
                      </a:cubicBezTo>
                      <a:lnTo>
                        <a:pt x="1156" y="1646"/>
                      </a:lnTo>
                      <a:cubicBezTo>
                        <a:pt x="1529" y="1389"/>
                        <a:pt x="1878" y="1098"/>
                        <a:pt x="2196" y="777"/>
                      </a:cubicBezTo>
                      <a:lnTo>
                        <a:pt x="2099" y="679"/>
                      </a:lnTo>
                      <a:cubicBezTo>
                        <a:pt x="1559" y="709"/>
                        <a:pt x="1034" y="862"/>
                        <a:pt x="561" y="11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1" name="Freeform 5800">
                  <a:extLst>
                    <a:ext uri="{FF2B5EF4-FFF2-40B4-BE49-F238E27FC236}">
                      <a16:creationId xmlns:a16="http://schemas.microsoft.com/office/drawing/2014/main" id="{9723BC36-7B9B-3C80-9563-E717E5F2C73E}"/>
                    </a:ext>
                  </a:extLst>
                </p:cNvPr>
                <p:cNvSpPr/>
                <p:nvPr/>
              </p:nvSpPr>
              <p:spPr>
                <a:xfrm rot="-780000">
                  <a:off x="1849936" y="4078914"/>
                  <a:ext cx="3867" cy="1962"/>
                </a:xfrm>
                <a:custGeom>
                  <a:avLst/>
                  <a:gdLst>
                    <a:gd name="connsiteX0" fmla="*/ 1672 w 3867"/>
                    <a:gd name="connsiteY0" fmla="*/ 2553 h 1962"/>
                    <a:gd name="connsiteX1" fmla="*/ 3581 w 3867"/>
                    <a:gd name="connsiteY1" fmla="*/ 2553 h 1962"/>
                    <a:gd name="connsiteX2" fmla="*/ 4250 w 3867"/>
                    <a:gd name="connsiteY2" fmla="*/ 1712 h 1962"/>
                    <a:gd name="connsiteX3" fmla="*/ 1277 w 3867"/>
                    <a:gd name="connsiteY3" fmla="*/ 783 h 1962"/>
                    <a:gd name="connsiteX4" fmla="*/ 386 w 3867"/>
                    <a:gd name="connsiteY4" fmla="*/ 1600 h 1962"/>
                    <a:gd name="connsiteX5" fmla="*/ 386 w 3867"/>
                    <a:gd name="connsiteY5" fmla="*/ 1624 h 1962"/>
                    <a:gd name="connsiteX6" fmla="*/ 1672 w 3867"/>
                    <a:gd name="connsiteY6" fmla="*/ 2553 h 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 h="1962">
                      <a:moveTo>
                        <a:pt x="1672" y="2553"/>
                      </a:moveTo>
                      <a:cubicBezTo>
                        <a:pt x="2301" y="2690"/>
                        <a:pt x="2952" y="2690"/>
                        <a:pt x="3581" y="2553"/>
                      </a:cubicBezTo>
                      <a:cubicBezTo>
                        <a:pt x="3707" y="2427"/>
                        <a:pt x="4227" y="2056"/>
                        <a:pt x="4250" y="1712"/>
                      </a:cubicBezTo>
                      <a:cubicBezTo>
                        <a:pt x="4301" y="1020"/>
                        <a:pt x="2564" y="471"/>
                        <a:pt x="1277" y="783"/>
                      </a:cubicBezTo>
                      <a:cubicBezTo>
                        <a:pt x="906" y="880"/>
                        <a:pt x="349" y="1354"/>
                        <a:pt x="386" y="1600"/>
                      </a:cubicBezTo>
                      <a:lnTo>
                        <a:pt x="386" y="1624"/>
                      </a:lnTo>
                      <a:cubicBezTo>
                        <a:pt x="883" y="1034"/>
                        <a:pt x="1208" y="1354"/>
                        <a:pt x="1672" y="25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2" name="Freeform 5801">
                  <a:extLst>
                    <a:ext uri="{FF2B5EF4-FFF2-40B4-BE49-F238E27FC236}">
                      <a16:creationId xmlns:a16="http://schemas.microsoft.com/office/drawing/2014/main" id="{718AFE44-B95D-4DE3-A476-E9F9E373238E}"/>
                    </a:ext>
                  </a:extLst>
                </p:cNvPr>
                <p:cNvSpPr/>
                <p:nvPr/>
              </p:nvSpPr>
              <p:spPr>
                <a:xfrm rot="-780000">
                  <a:off x="1850030" y="4079854"/>
                  <a:ext cx="1291" cy="1217"/>
                </a:xfrm>
                <a:custGeom>
                  <a:avLst/>
                  <a:gdLst>
                    <a:gd name="connsiteX0" fmla="*/ 1675 w 1291"/>
                    <a:gd name="connsiteY0" fmla="*/ 1911 h 1217"/>
                    <a:gd name="connsiteX1" fmla="*/ 384 w 1291"/>
                    <a:gd name="connsiteY1" fmla="*/ 1019 h 1217"/>
                    <a:gd name="connsiteX2" fmla="*/ 1675 w 1291"/>
                    <a:gd name="connsiteY2" fmla="*/ 1911 h 1217"/>
                  </a:gdLst>
                  <a:ahLst/>
                  <a:cxnLst>
                    <a:cxn ang="0">
                      <a:pos x="connsiteX0" y="connsiteY0"/>
                    </a:cxn>
                    <a:cxn ang="0">
                      <a:pos x="connsiteX1" y="connsiteY1"/>
                    </a:cxn>
                    <a:cxn ang="0">
                      <a:pos x="connsiteX2" y="connsiteY2"/>
                    </a:cxn>
                  </a:cxnLst>
                  <a:rect l="l" t="t" r="r" b="b"/>
                  <a:pathLst>
                    <a:path w="1291" h="1217">
                      <a:moveTo>
                        <a:pt x="1675" y="1911"/>
                      </a:moveTo>
                      <a:cubicBezTo>
                        <a:pt x="1211" y="698"/>
                        <a:pt x="909" y="373"/>
                        <a:pt x="384" y="1019"/>
                      </a:cubicBezTo>
                      <a:cubicBezTo>
                        <a:pt x="440" y="1414"/>
                        <a:pt x="937" y="1739"/>
                        <a:pt x="1675" y="19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3" name="Freeform 5802">
                  <a:extLst>
                    <a:ext uri="{FF2B5EF4-FFF2-40B4-BE49-F238E27FC236}">
                      <a16:creationId xmlns:a16="http://schemas.microsoft.com/office/drawing/2014/main" id="{521D5109-BB5C-7E1F-09B8-ABF304BD3029}"/>
                    </a:ext>
                  </a:extLst>
                </p:cNvPr>
                <p:cNvSpPr/>
                <p:nvPr/>
              </p:nvSpPr>
              <p:spPr>
                <a:xfrm rot="-780000">
                  <a:off x="1923830" y="4040256"/>
                  <a:ext cx="3177" cy="1491"/>
                </a:xfrm>
                <a:custGeom>
                  <a:avLst/>
                  <a:gdLst>
                    <a:gd name="connsiteX0" fmla="*/ 2018 w 3177"/>
                    <a:gd name="connsiteY0" fmla="*/ 686 h 1491"/>
                    <a:gd name="connsiteX1" fmla="*/ 1326 w 3177"/>
                    <a:gd name="connsiteY1" fmla="*/ 960 h 1491"/>
                    <a:gd name="connsiteX2" fmla="*/ 397 w 3177"/>
                    <a:gd name="connsiteY2" fmla="*/ 1754 h 1491"/>
                    <a:gd name="connsiteX3" fmla="*/ 448 w 3177"/>
                    <a:gd name="connsiteY3" fmla="*/ 1880 h 1491"/>
                    <a:gd name="connsiteX4" fmla="*/ 2134 w 3177"/>
                    <a:gd name="connsiteY4" fmla="*/ 2177 h 1491"/>
                    <a:gd name="connsiteX5" fmla="*/ 3574 w 3177"/>
                    <a:gd name="connsiteY5" fmla="*/ 1211 h 1491"/>
                    <a:gd name="connsiteX6" fmla="*/ 2018 w 3177"/>
                    <a:gd name="connsiteY6" fmla="*/ 686 h 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7" h="1491">
                      <a:moveTo>
                        <a:pt x="2018" y="686"/>
                      </a:moveTo>
                      <a:lnTo>
                        <a:pt x="1326" y="960"/>
                      </a:lnTo>
                      <a:cubicBezTo>
                        <a:pt x="964" y="1157"/>
                        <a:pt x="648" y="1428"/>
                        <a:pt x="397" y="1754"/>
                      </a:cubicBezTo>
                      <a:lnTo>
                        <a:pt x="448" y="1880"/>
                      </a:lnTo>
                      <a:lnTo>
                        <a:pt x="2134" y="2177"/>
                      </a:lnTo>
                      <a:cubicBezTo>
                        <a:pt x="2529" y="1954"/>
                        <a:pt x="2951" y="1606"/>
                        <a:pt x="3574" y="1211"/>
                      </a:cubicBezTo>
                      <a:cubicBezTo>
                        <a:pt x="3077" y="975"/>
                        <a:pt x="2555" y="799"/>
                        <a:pt x="2018" y="6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4" name="Freeform 5803">
                  <a:extLst>
                    <a:ext uri="{FF2B5EF4-FFF2-40B4-BE49-F238E27FC236}">
                      <a16:creationId xmlns:a16="http://schemas.microsoft.com/office/drawing/2014/main" id="{CBCEF761-775F-ABB2-EC15-808E81F36AD1}"/>
                    </a:ext>
                  </a:extLst>
                </p:cNvPr>
                <p:cNvSpPr/>
                <p:nvPr/>
              </p:nvSpPr>
              <p:spPr>
                <a:xfrm rot="-780000">
                  <a:off x="1923772" y="4040292"/>
                  <a:ext cx="1634" cy="1217"/>
                </a:xfrm>
                <a:custGeom>
                  <a:avLst/>
                  <a:gdLst>
                    <a:gd name="connsiteX0" fmla="*/ 2032 w 1634"/>
                    <a:gd name="connsiteY0" fmla="*/ 835 h 1217"/>
                    <a:gd name="connsiteX1" fmla="*/ 1511 w 1634"/>
                    <a:gd name="connsiteY1" fmla="*/ 686 h 1217"/>
                    <a:gd name="connsiteX2" fmla="*/ 397 w 1634"/>
                    <a:gd name="connsiteY2" fmla="*/ 1903 h 1217"/>
                    <a:gd name="connsiteX3" fmla="*/ 397 w 1634"/>
                    <a:gd name="connsiteY3" fmla="*/ 1903 h 1217"/>
                    <a:gd name="connsiteX4" fmla="*/ 1325 w 1634"/>
                    <a:gd name="connsiteY4" fmla="*/ 1109 h 1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 h="1217">
                      <a:moveTo>
                        <a:pt x="2032" y="835"/>
                      </a:moveTo>
                      <a:lnTo>
                        <a:pt x="1511" y="686"/>
                      </a:lnTo>
                      <a:cubicBezTo>
                        <a:pt x="1116" y="1081"/>
                        <a:pt x="522" y="1332"/>
                        <a:pt x="397" y="1903"/>
                      </a:cubicBezTo>
                      <a:lnTo>
                        <a:pt x="397" y="1903"/>
                      </a:lnTo>
                      <a:cubicBezTo>
                        <a:pt x="648" y="1577"/>
                        <a:pt x="964" y="1306"/>
                        <a:pt x="1325" y="11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5" name="Freeform 5804">
                  <a:extLst>
                    <a:ext uri="{FF2B5EF4-FFF2-40B4-BE49-F238E27FC236}">
                      <a16:creationId xmlns:a16="http://schemas.microsoft.com/office/drawing/2014/main" id="{6AD0009D-801B-6019-8B2A-D8E194A3F0D1}"/>
                    </a:ext>
                  </a:extLst>
                </p:cNvPr>
                <p:cNvSpPr/>
                <p:nvPr/>
              </p:nvSpPr>
              <p:spPr>
                <a:xfrm rot="-780000">
                  <a:off x="1844672" y="4012464"/>
                  <a:ext cx="4350" cy="1687"/>
                </a:xfrm>
                <a:custGeom>
                  <a:avLst/>
                  <a:gdLst>
                    <a:gd name="connsiteX0" fmla="*/ 4256 w 4350"/>
                    <a:gd name="connsiteY0" fmla="*/ 1575 h 1687"/>
                    <a:gd name="connsiteX1" fmla="*/ 4721 w 4350"/>
                    <a:gd name="connsiteY1" fmla="*/ 980 h 1687"/>
                    <a:gd name="connsiteX2" fmla="*/ 3406 w 4350"/>
                    <a:gd name="connsiteY2" fmla="*/ 683 h 1687"/>
                    <a:gd name="connsiteX3" fmla="*/ 382 w 4350"/>
                    <a:gd name="connsiteY3" fmla="*/ 2021 h 1687"/>
                    <a:gd name="connsiteX4" fmla="*/ 680 w 4350"/>
                    <a:gd name="connsiteY4" fmla="*/ 2369 h 1687"/>
                    <a:gd name="connsiteX5" fmla="*/ 4256 w 4350"/>
                    <a:gd name="connsiteY5" fmla="*/ 1575 h 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0" h="1687">
                      <a:moveTo>
                        <a:pt x="4256" y="1575"/>
                      </a:moveTo>
                      <a:cubicBezTo>
                        <a:pt x="4479" y="1501"/>
                        <a:pt x="4800" y="1003"/>
                        <a:pt x="4721" y="980"/>
                      </a:cubicBezTo>
                      <a:cubicBezTo>
                        <a:pt x="4314" y="772"/>
                        <a:pt x="3862" y="670"/>
                        <a:pt x="3406" y="683"/>
                      </a:cubicBezTo>
                      <a:cubicBezTo>
                        <a:pt x="2342" y="1054"/>
                        <a:pt x="1372" y="1575"/>
                        <a:pt x="382" y="2021"/>
                      </a:cubicBezTo>
                      <a:lnTo>
                        <a:pt x="680" y="2369"/>
                      </a:lnTo>
                      <a:cubicBezTo>
                        <a:pt x="1873" y="2095"/>
                        <a:pt x="3100" y="1872"/>
                        <a:pt x="4256" y="15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6" name="Freeform 5805">
                  <a:extLst>
                    <a:ext uri="{FF2B5EF4-FFF2-40B4-BE49-F238E27FC236}">
                      <a16:creationId xmlns:a16="http://schemas.microsoft.com/office/drawing/2014/main" id="{67D3EC6F-F259-E7DD-B88C-85C140BECD52}"/>
                    </a:ext>
                  </a:extLst>
                </p:cNvPr>
                <p:cNvSpPr/>
                <p:nvPr/>
              </p:nvSpPr>
              <p:spPr>
                <a:xfrm rot="-780000">
                  <a:off x="1857586" y="3983731"/>
                  <a:ext cx="2765" cy="1714"/>
                </a:xfrm>
                <a:custGeom>
                  <a:avLst/>
                  <a:gdLst>
                    <a:gd name="connsiteX0" fmla="*/ 2099 w 2765"/>
                    <a:gd name="connsiteY0" fmla="*/ 1847 h 1714"/>
                    <a:gd name="connsiteX1" fmla="*/ 389 w 2765"/>
                    <a:gd name="connsiteY1" fmla="*/ 1871 h 1714"/>
                    <a:gd name="connsiteX2" fmla="*/ 389 w 2765"/>
                    <a:gd name="connsiteY2" fmla="*/ 1871 h 1714"/>
                    <a:gd name="connsiteX3" fmla="*/ 1783 w 2765"/>
                    <a:gd name="connsiteY3" fmla="*/ 2391 h 1714"/>
                    <a:gd name="connsiteX4" fmla="*/ 3148 w 2765"/>
                    <a:gd name="connsiteY4" fmla="*/ 876 h 1714"/>
                    <a:gd name="connsiteX5" fmla="*/ 2684 w 2765"/>
                    <a:gd name="connsiteY5" fmla="*/ 676 h 1714"/>
                    <a:gd name="connsiteX6" fmla="*/ 2535 w 2765"/>
                    <a:gd name="connsiteY6" fmla="*/ 1248 h 1714"/>
                    <a:gd name="connsiteX7" fmla="*/ 2099 w 2765"/>
                    <a:gd name="connsiteY7" fmla="*/ 1847 h 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5" h="1714">
                      <a:moveTo>
                        <a:pt x="2099" y="1847"/>
                      </a:moveTo>
                      <a:cubicBezTo>
                        <a:pt x="1542" y="2016"/>
                        <a:pt x="950" y="2024"/>
                        <a:pt x="389" y="1871"/>
                      </a:cubicBezTo>
                      <a:lnTo>
                        <a:pt x="389" y="1871"/>
                      </a:lnTo>
                      <a:cubicBezTo>
                        <a:pt x="315" y="1945"/>
                        <a:pt x="1081" y="2145"/>
                        <a:pt x="1783" y="2391"/>
                      </a:cubicBezTo>
                      <a:cubicBezTo>
                        <a:pt x="2305" y="1950"/>
                        <a:pt x="2764" y="1441"/>
                        <a:pt x="3148" y="876"/>
                      </a:cubicBezTo>
                      <a:cubicBezTo>
                        <a:pt x="3172" y="825"/>
                        <a:pt x="2949" y="751"/>
                        <a:pt x="2684" y="676"/>
                      </a:cubicBezTo>
                      <a:lnTo>
                        <a:pt x="2535" y="1248"/>
                      </a:lnTo>
                      <a:cubicBezTo>
                        <a:pt x="2498" y="1327"/>
                        <a:pt x="2424" y="1745"/>
                        <a:pt x="2099" y="18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7" name="Freeform 5806">
                  <a:extLst>
                    <a:ext uri="{FF2B5EF4-FFF2-40B4-BE49-F238E27FC236}">
                      <a16:creationId xmlns:a16="http://schemas.microsoft.com/office/drawing/2014/main" id="{01444DB9-0DBD-0A27-AB7F-3BE21FDF6697}"/>
                    </a:ext>
                  </a:extLst>
                </p:cNvPr>
                <p:cNvSpPr/>
                <p:nvPr/>
              </p:nvSpPr>
              <p:spPr>
                <a:xfrm rot="-780000">
                  <a:off x="1857537" y="3983665"/>
                  <a:ext cx="2322" cy="1424"/>
                </a:xfrm>
                <a:custGeom>
                  <a:avLst/>
                  <a:gdLst>
                    <a:gd name="connsiteX0" fmla="*/ 384 w 2322"/>
                    <a:gd name="connsiteY0" fmla="*/ 1991 h 1424"/>
                    <a:gd name="connsiteX1" fmla="*/ 2094 w 2322"/>
                    <a:gd name="connsiteY1" fmla="*/ 1968 h 1424"/>
                    <a:gd name="connsiteX2" fmla="*/ 2558 w 2322"/>
                    <a:gd name="connsiteY2" fmla="*/ 1373 h 1424"/>
                    <a:gd name="connsiteX3" fmla="*/ 2707 w 2322"/>
                    <a:gd name="connsiteY3" fmla="*/ 802 h 1424"/>
                    <a:gd name="connsiteX4" fmla="*/ 1987 w 2322"/>
                    <a:gd name="connsiteY4" fmla="*/ 677 h 1424"/>
                    <a:gd name="connsiteX5" fmla="*/ 384 w 2322"/>
                    <a:gd name="connsiteY5" fmla="*/ 1991 h 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 h="1424">
                      <a:moveTo>
                        <a:pt x="384" y="1991"/>
                      </a:moveTo>
                      <a:cubicBezTo>
                        <a:pt x="945" y="2145"/>
                        <a:pt x="1537" y="2137"/>
                        <a:pt x="2094" y="1968"/>
                      </a:cubicBezTo>
                      <a:cubicBezTo>
                        <a:pt x="2414" y="1871"/>
                        <a:pt x="2488" y="1448"/>
                        <a:pt x="2558" y="1373"/>
                      </a:cubicBezTo>
                      <a:lnTo>
                        <a:pt x="2707" y="802"/>
                      </a:lnTo>
                      <a:cubicBezTo>
                        <a:pt x="2476" y="718"/>
                        <a:pt x="2232" y="675"/>
                        <a:pt x="1987" y="677"/>
                      </a:cubicBezTo>
                      <a:cubicBezTo>
                        <a:pt x="1392" y="1036"/>
                        <a:pt x="853" y="1478"/>
                        <a:pt x="384" y="199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8" name="Freeform 5807">
                  <a:extLst>
                    <a:ext uri="{FF2B5EF4-FFF2-40B4-BE49-F238E27FC236}">
                      <a16:creationId xmlns:a16="http://schemas.microsoft.com/office/drawing/2014/main" id="{56117BDD-B748-A799-22AB-280036CB6751}"/>
                    </a:ext>
                  </a:extLst>
                </p:cNvPr>
                <p:cNvSpPr/>
                <p:nvPr/>
              </p:nvSpPr>
              <p:spPr>
                <a:xfrm rot="-780000">
                  <a:off x="1868810" y="3988407"/>
                  <a:ext cx="1435" cy="669"/>
                </a:xfrm>
                <a:custGeom>
                  <a:avLst/>
                  <a:gdLst>
                    <a:gd name="connsiteX0" fmla="*/ 1032 w 1435"/>
                    <a:gd name="connsiteY0" fmla="*/ 700 h 669"/>
                    <a:gd name="connsiteX1" fmla="*/ 386 w 1435"/>
                    <a:gd name="connsiteY1" fmla="*/ 1346 h 669"/>
                    <a:gd name="connsiteX2" fmla="*/ 410 w 1435"/>
                    <a:gd name="connsiteY2" fmla="*/ 1346 h 669"/>
                    <a:gd name="connsiteX3" fmla="*/ 1575 w 1435"/>
                    <a:gd name="connsiteY3" fmla="*/ 1049 h 669"/>
                    <a:gd name="connsiteX4" fmla="*/ 1822 w 1435"/>
                    <a:gd name="connsiteY4" fmla="*/ 677 h 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 h="669">
                      <a:moveTo>
                        <a:pt x="1032" y="700"/>
                      </a:moveTo>
                      <a:lnTo>
                        <a:pt x="386" y="1346"/>
                      </a:lnTo>
                      <a:lnTo>
                        <a:pt x="410" y="1346"/>
                      </a:lnTo>
                      <a:cubicBezTo>
                        <a:pt x="811" y="1306"/>
                        <a:pt x="1204" y="1206"/>
                        <a:pt x="1575" y="1049"/>
                      </a:cubicBezTo>
                      <a:lnTo>
                        <a:pt x="1822" y="67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09" name="Freeform 5808">
                  <a:extLst>
                    <a:ext uri="{FF2B5EF4-FFF2-40B4-BE49-F238E27FC236}">
                      <a16:creationId xmlns:a16="http://schemas.microsoft.com/office/drawing/2014/main" id="{4DBDD952-7C73-A72E-4434-7E40EAAB15EA}"/>
                    </a:ext>
                  </a:extLst>
                </p:cNvPr>
                <p:cNvSpPr/>
                <p:nvPr/>
              </p:nvSpPr>
              <p:spPr>
                <a:xfrm rot="-780000">
                  <a:off x="1868629" y="3988836"/>
                  <a:ext cx="1565" cy="1537"/>
                </a:xfrm>
                <a:custGeom>
                  <a:avLst/>
                  <a:gdLst>
                    <a:gd name="connsiteX0" fmla="*/ 758 w 1565"/>
                    <a:gd name="connsiteY0" fmla="*/ 965 h 1537"/>
                    <a:gd name="connsiteX1" fmla="*/ 386 w 1565"/>
                    <a:gd name="connsiteY1" fmla="*/ 1337 h 1537"/>
                    <a:gd name="connsiteX2" fmla="*/ 1078 w 1565"/>
                    <a:gd name="connsiteY2" fmla="*/ 1286 h 1537"/>
                    <a:gd name="connsiteX3" fmla="*/ 614 w 1565"/>
                    <a:gd name="connsiteY3" fmla="*/ 2215 h 1537"/>
                    <a:gd name="connsiteX4" fmla="*/ 934 w 1565"/>
                    <a:gd name="connsiteY4" fmla="*/ 2043 h 1537"/>
                    <a:gd name="connsiteX5" fmla="*/ 1952 w 1565"/>
                    <a:gd name="connsiteY5" fmla="*/ 677 h 1537"/>
                    <a:gd name="connsiteX6" fmla="*/ 786 w 1565"/>
                    <a:gd name="connsiteY6" fmla="*/ 975 h 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 h="1537">
                      <a:moveTo>
                        <a:pt x="758" y="965"/>
                      </a:moveTo>
                      <a:lnTo>
                        <a:pt x="386" y="1337"/>
                      </a:lnTo>
                      <a:lnTo>
                        <a:pt x="1078" y="1286"/>
                      </a:lnTo>
                      <a:lnTo>
                        <a:pt x="614" y="2215"/>
                      </a:lnTo>
                      <a:lnTo>
                        <a:pt x="934" y="2043"/>
                      </a:lnTo>
                      <a:cubicBezTo>
                        <a:pt x="1297" y="1606"/>
                        <a:pt x="1637" y="1150"/>
                        <a:pt x="1952" y="677"/>
                      </a:cubicBezTo>
                      <a:cubicBezTo>
                        <a:pt x="1580" y="834"/>
                        <a:pt x="1187" y="935"/>
                        <a:pt x="786" y="9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0" name="Freeform 5809">
                  <a:extLst>
                    <a:ext uri="{FF2B5EF4-FFF2-40B4-BE49-F238E27FC236}">
                      <a16:creationId xmlns:a16="http://schemas.microsoft.com/office/drawing/2014/main" id="{9FCA24ED-4961-C1EC-3A16-83329203B812}"/>
                    </a:ext>
                  </a:extLst>
                </p:cNvPr>
                <p:cNvSpPr/>
                <p:nvPr/>
              </p:nvSpPr>
              <p:spPr>
                <a:xfrm rot="-780000">
                  <a:off x="1867959" y="3989617"/>
                  <a:ext cx="1474" cy="1175"/>
                </a:xfrm>
                <a:custGeom>
                  <a:avLst/>
                  <a:gdLst>
                    <a:gd name="connsiteX0" fmla="*/ 778 w 1474"/>
                    <a:gd name="connsiteY0" fmla="*/ 1853 h 1175"/>
                    <a:gd name="connsiteX1" fmla="*/ 1396 w 1474"/>
                    <a:gd name="connsiteY1" fmla="*/ 1607 h 1175"/>
                    <a:gd name="connsiteX2" fmla="*/ 1860 w 1474"/>
                    <a:gd name="connsiteY2" fmla="*/ 677 h 1175"/>
                    <a:gd name="connsiteX3" fmla="*/ 1168 w 1474"/>
                    <a:gd name="connsiteY3" fmla="*/ 729 h 1175"/>
                    <a:gd name="connsiteX4" fmla="*/ 402 w 1474"/>
                    <a:gd name="connsiteY4" fmla="*/ 1495 h 1175"/>
                    <a:gd name="connsiteX5" fmla="*/ 778 w 1474"/>
                    <a:gd name="connsiteY5" fmla="*/ 1853 h 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 h="1175">
                      <a:moveTo>
                        <a:pt x="778" y="1853"/>
                      </a:moveTo>
                      <a:lnTo>
                        <a:pt x="1396" y="1607"/>
                      </a:lnTo>
                      <a:lnTo>
                        <a:pt x="1860" y="677"/>
                      </a:lnTo>
                      <a:lnTo>
                        <a:pt x="1168" y="729"/>
                      </a:lnTo>
                      <a:cubicBezTo>
                        <a:pt x="894" y="975"/>
                        <a:pt x="625" y="1249"/>
                        <a:pt x="402" y="1495"/>
                      </a:cubicBezTo>
                      <a:cubicBezTo>
                        <a:pt x="309" y="1625"/>
                        <a:pt x="657" y="1723"/>
                        <a:pt x="778" y="18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1" name="Freeform 5810">
                  <a:extLst>
                    <a:ext uri="{FF2B5EF4-FFF2-40B4-BE49-F238E27FC236}">
                      <a16:creationId xmlns:a16="http://schemas.microsoft.com/office/drawing/2014/main" id="{07FEBCA3-D81E-AE3F-6766-97429C2A0C76}"/>
                    </a:ext>
                  </a:extLst>
                </p:cNvPr>
                <p:cNvSpPr/>
                <p:nvPr/>
              </p:nvSpPr>
              <p:spPr>
                <a:xfrm rot="-780000">
                  <a:off x="1872181" y="3982251"/>
                  <a:ext cx="3149" cy="1560"/>
                </a:xfrm>
                <a:custGeom>
                  <a:avLst/>
                  <a:gdLst>
                    <a:gd name="connsiteX0" fmla="*/ 3374 w 3149"/>
                    <a:gd name="connsiteY0" fmla="*/ 703 h 1560"/>
                    <a:gd name="connsiteX1" fmla="*/ 2445 w 3149"/>
                    <a:gd name="connsiteY1" fmla="*/ 726 h 1560"/>
                    <a:gd name="connsiteX2" fmla="*/ 387 w 3149"/>
                    <a:gd name="connsiteY2" fmla="*/ 2065 h 1560"/>
                    <a:gd name="connsiteX3" fmla="*/ 1256 w 3149"/>
                    <a:gd name="connsiteY3" fmla="*/ 2236 h 1560"/>
                    <a:gd name="connsiteX4" fmla="*/ 3536 w 3149"/>
                    <a:gd name="connsiteY4" fmla="*/ 922 h 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 h="1560">
                      <a:moveTo>
                        <a:pt x="3374" y="703"/>
                      </a:moveTo>
                      <a:cubicBezTo>
                        <a:pt x="3076" y="703"/>
                        <a:pt x="2579" y="629"/>
                        <a:pt x="2445" y="726"/>
                      </a:cubicBezTo>
                      <a:cubicBezTo>
                        <a:pt x="1701" y="1149"/>
                        <a:pt x="1051" y="1619"/>
                        <a:pt x="387" y="2065"/>
                      </a:cubicBezTo>
                      <a:lnTo>
                        <a:pt x="1256" y="2236"/>
                      </a:lnTo>
                      <a:cubicBezTo>
                        <a:pt x="2073" y="1842"/>
                        <a:pt x="2793" y="1368"/>
                        <a:pt x="3536" y="9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2" name="Freeform 5811">
                  <a:extLst>
                    <a:ext uri="{FF2B5EF4-FFF2-40B4-BE49-F238E27FC236}">
                      <a16:creationId xmlns:a16="http://schemas.microsoft.com/office/drawing/2014/main" id="{A9C11571-EFE8-92CB-EE8D-229DBD81EFE6}"/>
                    </a:ext>
                  </a:extLst>
                </p:cNvPr>
                <p:cNvSpPr/>
                <p:nvPr/>
              </p:nvSpPr>
              <p:spPr>
                <a:xfrm rot="-780000">
                  <a:off x="1886361" y="4100630"/>
                  <a:ext cx="801" cy="2601"/>
                </a:xfrm>
                <a:custGeom>
                  <a:avLst/>
                  <a:gdLst>
                    <a:gd name="connsiteX0" fmla="*/ 453 w 801"/>
                    <a:gd name="connsiteY0" fmla="*/ 3052 h 2601"/>
                    <a:gd name="connsiteX1" fmla="*/ 430 w 801"/>
                    <a:gd name="connsiteY1" fmla="*/ 3299 h 2601"/>
                    <a:gd name="connsiteX2" fmla="*/ 727 w 801"/>
                    <a:gd name="connsiteY2" fmla="*/ 3224 h 2601"/>
                    <a:gd name="connsiteX3" fmla="*/ 1192 w 801"/>
                    <a:gd name="connsiteY3" fmla="*/ 1217 h 2601"/>
                    <a:gd name="connsiteX4" fmla="*/ 425 w 801"/>
                    <a:gd name="connsiteY4" fmla="*/ 697 h 2601"/>
                    <a:gd name="connsiteX5" fmla="*/ 402 w 801"/>
                    <a:gd name="connsiteY5" fmla="*/ 2211 h 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 h="2601">
                      <a:moveTo>
                        <a:pt x="453" y="3052"/>
                      </a:moveTo>
                      <a:lnTo>
                        <a:pt x="430" y="3299"/>
                      </a:lnTo>
                      <a:lnTo>
                        <a:pt x="727" y="3224"/>
                      </a:lnTo>
                      <a:cubicBezTo>
                        <a:pt x="789" y="2537"/>
                        <a:pt x="945" y="1862"/>
                        <a:pt x="1192" y="1217"/>
                      </a:cubicBezTo>
                      <a:cubicBezTo>
                        <a:pt x="965" y="1005"/>
                        <a:pt x="706" y="829"/>
                        <a:pt x="425" y="697"/>
                      </a:cubicBezTo>
                      <a:cubicBezTo>
                        <a:pt x="402" y="1240"/>
                        <a:pt x="374" y="1761"/>
                        <a:pt x="402" y="22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3" name="Freeform 5812">
                  <a:extLst>
                    <a:ext uri="{FF2B5EF4-FFF2-40B4-BE49-F238E27FC236}">
                      <a16:creationId xmlns:a16="http://schemas.microsoft.com/office/drawing/2014/main" id="{07A2B89B-AC47-5A84-9DF3-64EEBFE4C14F}"/>
                    </a:ext>
                  </a:extLst>
                </p:cNvPr>
                <p:cNvSpPr/>
                <p:nvPr/>
              </p:nvSpPr>
              <p:spPr>
                <a:xfrm rot="-780000">
                  <a:off x="1885213" y="4100534"/>
                  <a:ext cx="1201" cy="2922"/>
                </a:xfrm>
                <a:custGeom>
                  <a:avLst/>
                  <a:gdLst>
                    <a:gd name="connsiteX0" fmla="*/ 402 w 1201"/>
                    <a:gd name="connsiteY0" fmla="*/ 2225 h 2922"/>
                    <a:gd name="connsiteX1" fmla="*/ 1494 w 1201"/>
                    <a:gd name="connsiteY1" fmla="*/ 3619 h 2922"/>
                    <a:gd name="connsiteX2" fmla="*/ 1568 w 1201"/>
                    <a:gd name="connsiteY2" fmla="*/ 3596 h 2922"/>
                    <a:gd name="connsiteX3" fmla="*/ 1591 w 1201"/>
                    <a:gd name="connsiteY3" fmla="*/ 3350 h 2922"/>
                    <a:gd name="connsiteX4" fmla="*/ 1540 w 1201"/>
                    <a:gd name="connsiteY4" fmla="*/ 2509 h 2922"/>
                    <a:gd name="connsiteX5" fmla="*/ 1564 w 1201"/>
                    <a:gd name="connsiteY5" fmla="*/ 994 h 2922"/>
                    <a:gd name="connsiteX6" fmla="*/ 1067 w 1201"/>
                    <a:gd name="connsiteY6" fmla="*/ 697 h 2922"/>
                    <a:gd name="connsiteX7" fmla="*/ 402 w 1201"/>
                    <a:gd name="connsiteY7" fmla="*/ 2225 h 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1" h="2922">
                      <a:moveTo>
                        <a:pt x="402" y="2225"/>
                      </a:moveTo>
                      <a:cubicBezTo>
                        <a:pt x="500" y="2746"/>
                        <a:pt x="1122" y="3155"/>
                        <a:pt x="1494" y="3619"/>
                      </a:cubicBezTo>
                      <a:lnTo>
                        <a:pt x="1568" y="3596"/>
                      </a:lnTo>
                      <a:lnTo>
                        <a:pt x="1591" y="3350"/>
                      </a:lnTo>
                      <a:lnTo>
                        <a:pt x="1540" y="2509"/>
                      </a:lnTo>
                      <a:cubicBezTo>
                        <a:pt x="1517" y="2044"/>
                        <a:pt x="1540" y="1542"/>
                        <a:pt x="1564" y="994"/>
                      </a:cubicBezTo>
                      <a:lnTo>
                        <a:pt x="1067" y="697"/>
                      </a:lnTo>
                      <a:cubicBezTo>
                        <a:pt x="825" y="1231"/>
                        <a:pt x="305" y="1775"/>
                        <a:pt x="402" y="22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4" name="Freeform 5813">
                  <a:extLst>
                    <a:ext uri="{FF2B5EF4-FFF2-40B4-BE49-F238E27FC236}">
                      <a16:creationId xmlns:a16="http://schemas.microsoft.com/office/drawing/2014/main" id="{946F3498-DAB3-9D55-7F24-377FD49F9EC0}"/>
                    </a:ext>
                  </a:extLst>
                </p:cNvPr>
                <p:cNvSpPr/>
                <p:nvPr/>
              </p:nvSpPr>
              <p:spPr>
                <a:xfrm rot="-780000">
                  <a:off x="1886747" y="4101088"/>
                  <a:ext cx="665" cy="2007"/>
                </a:xfrm>
                <a:custGeom>
                  <a:avLst/>
                  <a:gdLst>
                    <a:gd name="connsiteX0" fmla="*/ 632 w 665"/>
                    <a:gd name="connsiteY0" fmla="*/ 2653 h 2007"/>
                    <a:gd name="connsiteX1" fmla="*/ 1004 w 665"/>
                    <a:gd name="connsiteY1" fmla="*/ 943 h 2007"/>
                    <a:gd name="connsiteX2" fmla="*/ 855 w 665"/>
                    <a:gd name="connsiteY2" fmla="*/ 697 h 2007"/>
                    <a:gd name="connsiteX3" fmla="*/ 391 w 665"/>
                    <a:gd name="connsiteY3" fmla="*/ 2704 h 2007"/>
                  </a:gdLst>
                  <a:ahLst/>
                  <a:cxnLst>
                    <a:cxn ang="0">
                      <a:pos x="connsiteX0" y="connsiteY0"/>
                    </a:cxn>
                    <a:cxn ang="0">
                      <a:pos x="connsiteX1" y="connsiteY1"/>
                    </a:cxn>
                    <a:cxn ang="0">
                      <a:pos x="connsiteX2" y="connsiteY2"/>
                    </a:cxn>
                    <a:cxn ang="0">
                      <a:pos x="connsiteX3" y="connsiteY3"/>
                    </a:cxn>
                  </a:cxnLst>
                  <a:rect l="l" t="t" r="r" b="b"/>
                  <a:pathLst>
                    <a:path w="665" h="2007">
                      <a:moveTo>
                        <a:pt x="632" y="2653"/>
                      </a:moveTo>
                      <a:cubicBezTo>
                        <a:pt x="781" y="2058"/>
                        <a:pt x="1203" y="1366"/>
                        <a:pt x="1004" y="943"/>
                      </a:cubicBezTo>
                      <a:lnTo>
                        <a:pt x="855" y="697"/>
                      </a:lnTo>
                      <a:cubicBezTo>
                        <a:pt x="608" y="1341"/>
                        <a:pt x="452" y="2017"/>
                        <a:pt x="391" y="27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5" name="Freeform 5814">
                  <a:extLst>
                    <a:ext uri="{FF2B5EF4-FFF2-40B4-BE49-F238E27FC236}">
                      <a16:creationId xmlns:a16="http://schemas.microsoft.com/office/drawing/2014/main" id="{60BC7DD0-34AC-5674-F2A7-D2708F391742}"/>
                    </a:ext>
                  </a:extLst>
                </p:cNvPr>
                <p:cNvSpPr/>
                <p:nvPr/>
              </p:nvSpPr>
              <p:spPr>
                <a:xfrm rot="-780000">
                  <a:off x="1864189" y="4004573"/>
                  <a:ext cx="1892" cy="1240"/>
                </a:xfrm>
                <a:custGeom>
                  <a:avLst/>
                  <a:gdLst>
                    <a:gd name="connsiteX0" fmla="*/ 1682 w 1892"/>
                    <a:gd name="connsiteY0" fmla="*/ 1921 h 1240"/>
                    <a:gd name="connsiteX1" fmla="*/ 2276 w 1892"/>
                    <a:gd name="connsiteY1" fmla="*/ 1200 h 1240"/>
                    <a:gd name="connsiteX2" fmla="*/ 883 w 1892"/>
                    <a:gd name="connsiteY2" fmla="*/ 680 h 1240"/>
                    <a:gd name="connsiteX3" fmla="*/ 386 w 1892"/>
                    <a:gd name="connsiteY3" fmla="*/ 1200 h 1240"/>
                    <a:gd name="connsiteX4" fmla="*/ 757 w 1892"/>
                    <a:gd name="connsiteY4" fmla="*/ 1200 h 1240"/>
                    <a:gd name="connsiteX5" fmla="*/ 1682 w 1892"/>
                    <a:gd name="connsiteY5" fmla="*/ 1921 h 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 h="1240">
                      <a:moveTo>
                        <a:pt x="1682" y="1921"/>
                      </a:moveTo>
                      <a:cubicBezTo>
                        <a:pt x="1930" y="1726"/>
                        <a:pt x="2132" y="1481"/>
                        <a:pt x="2276" y="1200"/>
                      </a:cubicBezTo>
                      <a:cubicBezTo>
                        <a:pt x="2327" y="1075"/>
                        <a:pt x="1556" y="926"/>
                        <a:pt x="883" y="680"/>
                      </a:cubicBezTo>
                      <a:lnTo>
                        <a:pt x="386" y="1200"/>
                      </a:lnTo>
                      <a:cubicBezTo>
                        <a:pt x="508" y="1174"/>
                        <a:pt x="635" y="1174"/>
                        <a:pt x="757" y="1200"/>
                      </a:cubicBezTo>
                      <a:cubicBezTo>
                        <a:pt x="1081" y="1420"/>
                        <a:pt x="1389" y="1661"/>
                        <a:pt x="1682" y="192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6" name="Freeform 5815">
                  <a:extLst>
                    <a:ext uri="{FF2B5EF4-FFF2-40B4-BE49-F238E27FC236}">
                      <a16:creationId xmlns:a16="http://schemas.microsoft.com/office/drawing/2014/main" id="{118999E8-C81D-7CED-3CA6-99D48A697640}"/>
                    </a:ext>
                  </a:extLst>
                </p:cNvPr>
                <p:cNvSpPr/>
                <p:nvPr/>
              </p:nvSpPr>
              <p:spPr>
                <a:xfrm rot="-780000">
                  <a:off x="1863680" y="4005996"/>
                  <a:ext cx="171" cy="162"/>
                </a:xfrm>
                <a:custGeom>
                  <a:avLst/>
                  <a:gdLst>
                    <a:gd name="connsiteX0" fmla="*/ 386 w 171"/>
                    <a:gd name="connsiteY0" fmla="*/ 792 h 162"/>
                    <a:gd name="connsiteX1" fmla="*/ 558 w 171"/>
                    <a:gd name="connsiteY1" fmla="*/ 843 h 162"/>
                    <a:gd name="connsiteX2" fmla="*/ 497 w 171"/>
                    <a:gd name="connsiteY2" fmla="*/ 680 h 162"/>
                  </a:gdLst>
                  <a:ahLst/>
                  <a:cxnLst>
                    <a:cxn ang="0">
                      <a:pos x="connsiteX0" y="connsiteY0"/>
                    </a:cxn>
                    <a:cxn ang="0">
                      <a:pos x="connsiteX1" y="connsiteY1"/>
                    </a:cxn>
                    <a:cxn ang="0">
                      <a:pos x="connsiteX2" y="connsiteY2"/>
                    </a:cxn>
                  </a:cxnLst>
                  <a:rect l="l" t="t" r="r" b="b"/>
                  <a:pathLst>
                    <a:path w="171" h="162">
                      <a:moveTo>
                        <a:pt x="386" y="792"/>
                      </a:moveTo>
                      <a:lnTo>
                        <a:pt x="558" y="843"/>
                      </a:lnTo>
                      <a:lnTo>
                        <a:pt x="497" y="68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7" name="Freeform 5816">
                  <a:extLst>
                    <a:ext uri="{FF2B5EF4-FFF2-40B4-BE49-F238E27FC236}">
                      <a16:creationId xmlns:a16="http://schemas.microsoft.com/office/drawing/2014/main" id="{5A1D0167-46B1-1927-36ED-F1F9FD8E8C13}"/>
                    </a:ext>
                  </a:extLst>
                </p:cNvPr>
                <p:cNvSpPr/>
                <p:nvPr/>
              </p:nvSpPr>
              <p:spPr>
                <a:xfrm rot="-780000">
                  <a:off x="1863710" y="4005193"/>
                  <a:ext cx="1871" cy="1012"/>
                </a:xfrm>
                <a:custGeom>
                  <a:avLst/>
                  <a:gdLst>
                    <a:gd name="connsiteX0" fmla="*/ 2258 w 1871"/>
                    <a:gd name="connsiteY0" fmla="*/ 1420 h 1012"/>
                    <a:gd name="connsiteX1" fmla="*/ 1329 w 1871"/>
                    <a:gd name="connsiteY1" fmla="*/ 700 h 1012"/>
                    <a:gd name="connsiteX2" fmla="*/ 957 w 1871"/>
                    <a:gd name="connsiteY2" fmla="*/ 700 h 1012"/>
                    <a:gd name="connsiteX3" fmla="*/ 386 w 1871"/>
                    <a:gd name="connsiteY3" fmla="*/ 1272 h 1012"/>
                    <a:gd name="connsiteX4" fmla="*/ 460 w 1871"/>
                    <a:gd name="connsiteY4" fmla="*/ 1443 h 1012"/>
                    <a:gd name="connsiteX5" fmla="*/ 1774 w 1871"/>
                    <a:gd name="connsiteY5" fmla="*/ 1690 h 1012"/>
                    <a:gd name="connsiteX6" fmla="*/ 2258 w 1871"/>
                    <a:gd name="connsiteY6" fmla="*/ 1420 h 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 h="1012">
                      <a:moveTo>
                        <a:pt x="2258" y="1420"/>
                      </a:moveTo>
                      <a:cubicBezTo>
                        <a:pt x="1964" y="1161"/>
                        <a:pt x="1653" y="920"/>
                        <a:pt x="1329" y="700"/>
                      </a:cubicBezTo>
                      <a:cubicBezTo>
                        <a:pt x="1206" y="674"/>
                        <a:pt x="1079" y="674"/>
                        <a:pt x="957" y="700"/>
                      </a:cubicBezTo>
                      <a:lnTo>
                        <a:pt x="386" y="1272"/>
                      </a:lnTo>
                      <a:lnTo>
                        <a:pt x="460" y="1443"/>
                      </a:lnTo>
                      <a:cubicBezTo>
                        <a:pt x="874" y="1624"/>
                        <a:pt x="1323" y="1708"/>
                        <a:pt x="1774" y="1690"/>
                      </a:cubicBezTo>
                      <a:cubicBezTo>
                        <a:pt x="1953" y="1636"/>
                        <a:pt x="2118" y="1544"/>
                        <a:pt x="2258" y="142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8" name="Freeform 5817">
                  <a:extLst>
                    <a:ext uri="{FF2B5EF4-FFF2-40B4-BE49-F238E27FC236}">
                      <a16:creationId xmlns:a16="http://schemas.microsoft.com/office/drawing/2014/main" id="{D4570958-049C-BB8F-D930-4C5F212E4A9A}"/>
                    </a:ext>
                  </a:extLst>
                </p:cNvPr>
                <p:cNvSpPr/>
                <p:nvPr/>
              </p:nvSpPr>
              <p:spPr>
                <a:xfrm rot="-780000">
                  <a:off x="1887593" y="4064943"/>
                  <a:ext cx="2542" cy="2146"/>
                </a:xfrm>
                <a:custGeom>
                  <a:avLst/>
                  <a:gdLst>
                    <a:gd name="connsiteX0" fmla="*/ 2899 w 2542"/>
                    <a:gd name="connsiteY0" fmla="*/ 1457 h 2146"/>
                    <a:gd name="connsiteX1" fmla="*/ 1185 w 2542"/>
                    <a:gd name="connsiteY1" fmla="*/ 691 h 2146"/>
                    <a:gd name="connsiteX2" fmla="*/ 390 w 2542"/>
                    <a:gd name="connsiteY2" fmla="*/ 1620 h 2146"/>
                    <a:gd name="connsiteX3" fmla="*/ 2471 w 2542"/>
                    <a:gd name="connsiteY3" fmla="*/ 2837 h 2146"/>
                    <a:gd name="connsiteX4" fmla="*/ 2899 w 2542"/>
                    <a:gd name="connsiteY4" fmla="*/ 1457 h 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2" h="2146">
                      <a:moveTo>
                        <a:pt x="2899" y="1457"/>
                      </a:moveTo>
                      <a:cubicBezTo>
                        <a:pt x="2378" y="1101"/>
                        <a:pt x="1797" y="842"/>
                        <a:pt x="1185" y="691"/>
                      </a:cubicBezTo>
                      <a:lnTo>
                        <a:pt x="390" y="1620"/>
                      </a:lnTo>
                      <a:cubicBezTo>
                        <a:pt x="1047" y="2086"/>
                        <a:pt x="1743" y="2493"/>
                        <a:pt x="2471" y="2837"/>
                      </a:cubicBezTo>
                      <a:cubicBezTo>
                        <a:pt x="2704" y="2103"/>
                        <a:pt x="3043" y="1583"/>
                        <a:pt x="2899" y="14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19" name="Freeform 5818">
                  <a:extLst>
                    <a:ext uri="{FF2B5EF4-FFF2-40B4-BE49-F238E27FC236}">
                      <a16:creationId xmlns:a16="http://schemas.microsoft.com/office/drawing/2014/main" id="{CDAA9B51-5307-E228-3CDA-182A628E621B}"/>
                    </a:ext>
                  </a:extLst>
                </p:cNvPr>
                <p:cNvSpPr/>
                <p:nvPr/>
              </p:nvSpPr>
              <p:spPr>
                <a:xfrm rot="-780000">
                  <a:off x="1901305" y="4002818"/>
                  <a:ext cx="1965" cy="1658"/>
                </a:xfrm>
                <a:custGeom>
                  <a:avLst/>
                  <a:gdLst>
                    <a:gd name="connsiteX0" fmla="*/ 398 w 1965"/>
                    <a:gd name="connsiteY0" fmla="*/ 1669 h 1658"/>
                    <a:gd name="connsiteX1" fmla="*/ 1541 w 1965"/>
                    <a:gd name="connsiteY1" fmla="*/ 2338 h 1658"/>
                    <a:gd name="connsiteX2" fmla="*/ 2358 w 1965"/>
                    <a:gd name="connsiteY2" fmla="*/ 1520 h 1658"/>
                    <a:gd name="connsiteX3" fmla="*/ 1429 w 1965"/>
                    <a:gd name="connsiteY3" fmla="*/ 679 h 1658"/>
                    <a:gd name="connsiteX4" fmla="*/ 398 w 1965"/>
                    <a:gd name="connsiteY4" fmla="*/ 1669 h 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 h="1658">
                      <a:moveTo>
                        <a:pt x="398" y="1669"/>
                      </a:moveTo>
                      <a:cubicBezTo>
                        <a:pt x="324" y="1841"/>
                        <a:pt x="969" y="2018"/>
                        <a:pt x="1541" y="2338"/>
                      </a:cubicBezTo>
                      <a:lnTo>
                        <a:pt x="2358" y="1520"/>
                      </a:lnTo>
                      <a:cubicBezTo>
                        <a:pt x="2061" y="1246"/>
                        <a:pt x="1740" y="949"/>
                        <a:pt x="1429" y="679"/>
                      </a:cubicBezTo>
                      <a:cubicBezTo>
                        <a:pt x="1039" y="957"/>
                        <a:pt x="691" y="1290"/>
                        <a:pt x="398" y="16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0" name="Freeform 5819">
                  <a:extLst>
                    <a:ext uri="{FF2B5EF4-FFF2-40B4-BE49-F238E27FC236}">
                      <a16:creationId xmlns:a16="http://schemas.microsoft.com/office/drawing/2014/main" id="{91682289-5F4D-40EB-C621-9D5476FF3D71}"/>
                    </a:ext>
                  </a:extLst>
                </p:cNvPr>
                <p:cNvSpPr/>
                <p:nvPr/>
              </p:nvSpPr>
              <p:spPr>
                <a:xfrm rot="-780000">
                  <a:off x="1902211" y="4002602"/>
                  <a:ext cx="1280" cy="915"/>
                </a:xfrm>
                <a:custGeom>
                  <a:avLst/>
                  <a:gdLst>
                    <a:gd name="connsiteX0" fmla="*/ 467 w 1280"/>
                    <a:gd name="connsiteY0" fmla="*/ 679 h 915"/>
                    <a:gd name="connsiteX1" fmla="*/ 392 w 1280"/>
                    <a:gd name="connsiteY1" fmla="*/ 754 h 915"/>
                    <a:gd name="connsiteX2" fmla="*/ 1321 w 1280"/>
                    <a:gd name="connsiteY2" fmla="*/ 1595 h 915"/>
                    <a:gd name="connsiteX3" fmla="*/ 1670 w 1280"/>
                    <a:gd name="connsiteY3" fmla="*/ 1074 h 915"/>
                    <a:gd name="connsiteX4" fmla="*/ 467 w 1280"/>
                    <a:gd name="connsiteY4" fmla="*/ 679 h 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 h="915">
                      <a:moveTo>
                        <a:pt x="467" y="679"/>
                      </a:moveTo>
                      <a:lnTo>
                        <a:pt x="392" y="754"/>
                      </a:lnTo>
                      <a:cubicBezTo>
                        <a:pt x="713" y="1028"/>
                        <a:pt x="1038" y="1325"/>
                        <a:pt x="1321" y="1595"/>
                      </a:cubicBezTo>
                      <a:cubicBezTo>
                        <a:pt x="1482" y="1455"/>
                        <a:pt x="1602" y="1276"/>
                        <a:pt x="1670" y="1074"/>
                      </a:cubicBezTo>
                      <a:cubicBezTo>
                        <a:pt x="1730" y="926"/>
                        <a:pt x="913" y="828"/>
                        <a:pt x="467" y="67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1" name="Freeform 5820">
                  <a:extLst>
                    <a:ext uri="{FF2B5EF4-FFF2-40B4-BE49-F238E27FC236}">
                      <a16:creationId xmlns:a16="http://schemas.microsoft.com/office/drawing/2014/main" id="{9C8238FE-2276-C06E-6B99-391B8DC213A1}"/>
                    </a:ext>
                  </a:extLst>
                </p:cNvPr>
                <p:cNvSpPr/>
                <p:nvPr/>
              </p:nvSpPr>
              <p:spPr>
                <a:xfrm rot="-780000">
                  <a:off x="1849240" y="4028933"/>
                  <a:ext cx="2183" cy="1064"/>
                </a:xfrm>
                <a:custGeom>
                  <a:avLst/>
                  <a:gdLst>
                    <a:gd name="connsiteX0" fmla="*/ 1052 w 2183"/>
                    <a:gd name="connsiteY0" fmla="*/ 1748 h 1064"/>
                    <a:gd name="connsiteX1" fmla="*/ 2566 w 2183"/>
                    <a:gd name="connsiteY1" fmla="*/ 931 h 1064"/>
                    <a:gd name="connsiteX2" fmla="*/ 1201 w 2183"/>
                    <a:gd name="connsiteY2" fmla="*/ 685 h 1064"/>
                    <a:gd name="connsiteX3" fmla="*/ 383 w 2183"/>
                    <a:gd name="connsiteY3" fmla="*/ 1614 h 1064"/>
                    <a:gd name="connsiteX4" fmla="*/ 1052 w 2183"/>
                    <a:gd name="connsiteY4" fmla="*/ 1748 h 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 h="1064">
                      <a:moveTo>
                        <a:pt x="1052" y="1748"/>
                      </a:moveTo>
                      <a:cubicBezTo>
                        <a:pt x="1326" y="1772"/>
                        <a:pt x="1819" y="1354"/>
                        <a:pt x="2566" y="931"/>
                      </a:cubicBezTo>
                      <a:cubicBezTo>
                        <a:pt x="1972" y="833"/>
                        <a:pt x="1549" y="731"/>
                        <a:pt x="1201" y="685"/>
                      </a:cubicBezTo>
                      <a:cubicBezTo>
                        <a:pt x="927" y="1005"/>
                        <a:pt x="657" y="1330"/>
                        <a:pt x="383" y="1614"/>
                      </a:cubicBezTo>
                      <a:cubicBezTo>
                        <a:pt x="598" y="1695"/>
                        <a:pt x="823" y="1740"/>
                        <a:pt x="1052" y="174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2" name="Freeform 5821">
                  <a:extLst>
                    <a:ext uri="{FF2B5EF4-FFF2-40B4-BE49-F238E27FC236}">
                      <a16:creationId xmlns:a16="http://schemas.microsoft.com/office/drawing/2014/main" id="{D0DB2A2E-EA68-B550-D907-E8B82DB6DF75}"/>
                    </a:ext>
                  </a:extLst>
                </p:cNvPr>
                <p:cNvSpPr/>
                <p:nvPr/>
              </p:nvSpPr>
              <p:spPr>
                <a:xfrm rot="-780000">
                  <a:off x="1848508" y="4029154"/>
                  <a:ext cx="1560" cy="961"/>
                </a:xfrm>
                <a:custGeom>
                  <a:avLst/>
                  <a:gdLst>
                    <a:gd name="connsiteX0" fmla="*/ 383 w 1560"/>
                    <a:gd name="connsiteY0" fmla="*/ 1399 h 961"/>
                    <a:gd name="connsiteX1" fmla="*/ 1126 w 1560"/>
                    <a:gd name="connsiteY1" fmla="*/ 1646 h 961"/>
                    <a:gd name="connsiteX2" fmla="*/ 1944 w 1560"/>
                    <a:gd name="connsiteY2" fmla="*/ 716 h 961"/>
                    <a:gd name="connsiteX3" fmla="*/ 1349 w 1560"/>
                    <a:gd name="connsiteY3" fmla="*/ 693 h 961"/>
                    <a:gd name="connsiteX4" fmla="*/ 383 w 1560"/>
                    <a:gd name="connsiteY4" fmla="*/ 1399 h 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 h="961">
                      <a:moveTo>
                        <a:pt x="383" y="1399"/>
                      </a:moveTo>
                      <a:lnTo>
                        <a:pt x="1126" y="1646"/>
                      </a:lnTo>
                      <a:cubicBezTo>
                        <a:pt x="1400" y="1348"/>
                        <a:pt x="1670" y="1028"/>
                        <a:pt x="1944" y="716"/>
                      </a:cubicBezTo>
                      <a:cubicBezTo>
                        <a:pt x="1747" y="684"/>
                        <a:pt x="1548" y="676"/>
                        <a:pt x="1349" y="693"/>
                      </a:cubicBezTo>
                      <a:cubicBezTo>
                        <a:pt x="1075" y="702"/>
                        <a:pt x="704" y="1125"/>
                        <a:pt x="383" y="13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3" name="Freeform 5822">
                  <a:extLst>
                    <a:ext uri="{FF2B5EF4-FFF2-40B4-BE49-F238E27FC236}">
                      <a16:creationId xmlns:a16="http://schemas.microsoft.com/office/drawing/2014/main" id="{0A8DC9E7-65FB-B72E-5A7E-897035B48E91}"/>
                    </a:ext>
                  </a:extLst>
                </p:cNvPr>
                <p:cNvSpPr/>
                <p:nvPr/>
              </p:nvSpPr>
              <p:spPr>
                <a:xfrm rot="-780000">
                  <a:off x="1855898" y="3916406"/>
                  <a:ext cx="1940" cy="2606"/>
                </a:xfrm>
                <a:custGeom>
                  <a:avLst/>
                  <a:gdLst>
                    <a:gd name="connsiteX0" fmla="*/ 787 w 1940"/>
                    <a:gd name="connsiteY0" fmla="*/ 665 h 2606"/>
                    <a:gd name="connsiteX1" fmla="*/ 415 w 1940"/>
                    <a:gd name="connsiteY1" fmla="*/ 2551 h 2606"/>
                    <a:gd name="connsiteX2" fmla="*/ 1706 w 1940"/>
                    <a:gd name="connsiteY2" fmla="*/ 3271 h 2606"/>
                    <a:gd name="connsiteX3" fmla="*/ 2324 w 1940"/>
                    <a:gd name="connsiteY3" fmla="*/ 2105 h 2606"/>
                    <a:gd name="connsiteX4" fmla="*/ 1753 w 1940"/>
                    <a:gd name="connsiteY4" fmla="*/ 1756 h 2606"/>
                    <a:gd name="connsiteX5" fmla="*/ 787 w 1940"/>
                    <a:gd name="connsiteY5" fmla="*/ 665 h 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0" h="2606">
                      <a:moveTo>
                        <a:pt x="787" y="665"/>
                      </a:moveTo>
                      <a:cubicBezTo>
                        <a:pt x="564" y="1533"/>
                        <a:pt x="290" y="2128"/>
                        <a:pt x="415" y="2551"/>
                      </a:cubicBezTo>
                      <a:cubicBezTo>
                        <a:pt x="513" y="2899"/>
                        <a:pt x="1256" y="3048"/>
                        <a:pt x="1706" y="3271"/>
                      </a:cubicBezTo>
                      <a:cubicBezTo>
                        <a:pt x="1960" y="2910"/>
                        <a:pt x="2167" y="2518"/>
                        <a:pt x="2324" y="2105"/>
                      </a:cubicBezTo>
                      <a:cubicBezTo>
                        <a:pt x="2119" y="2015"/>
                        <a:pt x="1927" y="1898"/>
                        <a:pt x="1753" y="1756"/>
                      </a:cubicBezTo>
                      <a:cubicBezTo>
                        <a:pt x="1405" y="1416"/>
                        <a:pt x="1082" y="1051"/>
                        <a:pt x="787" y="6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4" name="Freeform 5823">
                  <a:extLst>
                    <a:ext uri="{FF2B5EF4-FFF2-40B4-BE49-F238E27FC236}">
                      <a16:creationId xmlns:a16="http://schemas.microsoft.com/office/drawing/2014/main" id="{7C2A75CE-F15A-E202-8831-A8F5D6745255}"/>
                    </a:ext>
                  </a:extLst>
                </p:cNvPr>
                <p:cNvSpPr/>
                <p:nvPr/>
              </p:nvSpPr>
              <p:spPr>
                <a:xfrm rot="-780000">
                  <a:off x="1856139" y="3916101"/>
                  <a:ext cx="1560" cy="1714"/>
                </a:xfrm>
                <a:custGeom>
                  <a:avLst/>
                  <a:gdLst>
                    <a:gd name="connsiteX0" fmla="*/ 458 w 1560"/>
                    <a:gd name="connsiteY0" fmla="*/ 665 h 1714"/>
                    <a:gd name="connsiteX1" fmla="*/ 384 w 1560"/>
                    <a:gd name="connsiteY1" fmla="*/ 939 h 1714"/>
                    <a:gd name="connsiteX2" fmla="*/ 1350 w 1560"/>
                    <a:gd name="connsiteY2" fmla="*/ 2031 h 1714"/>
                    <a:gd name="connsiteX3" fmla="*/ 1921 w 1560"/>
                    <a:gd name="connsiteY3" fmla="*/ 2379 h 1714"/>
                    <a:gd name="connsiteX4" fmla="*/ 1944 w 1560"/>
                    <a:gd name="connsiteY4" fmla="*/ 2207 h 1714"/>
                    <a:gd name="connsiteX5" fmla="*/ 458 w 1560"/>
                    <a:gd name="connsiteY5" fmla="*/ 665 h 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0" h="1714">
                      <a:moveTo>
                        <a:pt x="458" y="665"/>
                      </a:moveTo>
                      <a:lnTo>
                        <a:pt x="384" y="939"/>
                      </a:lnTo>
                      <a:cubicBezTo>
                        <a:pt x="679" y="1325"/>
                        <a:pt x="1002" y="1690"/>
                        <a:pt x="1350" y="2031"/>
                      </a:cubicBezTo>
                      <a:cubicBezTo>
                        <a:pt x="1524" y="2172"/>
                        <a:pt x="1716" y="2289"/>
                        <a:pt x="1921" y="2379"/>
                      </a:cubicBezTo>
                      <a:lnTo>
                        <a:pt x="1944" y="2207"/>
                      </a:lnTo>
                      <a:cubicBezTo>
                        <a:pt x="1847" y="1756"/>
                        <a:pt x="1224" y="1408"/>
                        <a:pt x="458" y="66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5" name="Freeform 5824">
                  <a:extLst>
                    <a:ext uri="{FF2B5EF4-FFF2-40B4-BE49-F238E27FC236}">
                      <a16:creationId xmlns:a16="http://schemas.microsoft.com/office/drawing/2014/main" id="{7E0A4B04-F8C0-E122-2819-8BC424CB5067}"/>
                    </a:ext>
                  </a:extLst>
                </p:cNvPr>
                <p:cNvSpPr/>
                <p:nvPr/>
              </p:nvSpPr>
              <p:spPr>
                <a:xfrm rot="-780000">
                  <a:off x="1864638" y="3962546"/>
                  <a:ext cx="2378" cy="1142"/>
                </a:xfrm>
                <a:custGeom>
                  <a:avLst/>
                  <a:gdLst>
                    <a:gd name="connsiteX0" fmla="*/ 1352 w 2378"/>
                    <a:gd name="connsiteY0" fmla="*/ 673 h 1142"/>
                    <a:gd name="connsiteX1" fmla="*/ 385 w 2378"/>
                    <a:gd name="connsiteY1" fmla="*/ 1467 h 1142"/>
                    <a:gd name="connsiteX2" fmla="*/ 2243 w 2378"/>
                    <a:gd name="connsiteY2" fmla="*/ 1816 h 1142"/>
                    <a:gd name="connsiteX3" fmla="*/ 2764 w 2378"/>
                    <a:gd name="connsiteY3" fmla="*/ 1295 h 1142"/>
                    <a:gd name="connsiteX4" fmla="*/ 2169 w 2378"/>
                    <a:gd name="connsiteY4" fmla="*/ 1319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 h="1142">
                      <a:moveTo>
                        <a:pt x="1352" y="673"/>
                      </a:moveTo>
                      <a:lnTo>
                        <a:pt x="385" y="1467"/>
                      </a:lnTo>
                      <a:cubicBezTo>
                        <a:pt x="984" y="1675"/>
                        <a:pt x="1610" y="1793"/>
                        <a:pt x="2243" y="1816"/>
                      </a:cubicBezTo>
                      <a:cubicBezTo>
                        <a:pt x="2369" y="1816"/>
                        <a:pt x="2615" y="1542"/>
                        <a:pt x="2764" y="1295"/>
                      </a:cubicBezTo>
                      <a:lnTo>
                        <a:pt x="2169" y="131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6" name="Freeform 5825">
                  <a:extLst>
                    <a:ext uri="{FF2B5EF4-FFF2-40B4-BE49-F238E27FC236}">
                      <a16:creationId xmlns:a16="http://schemas.microsoft.com/office/drawing/2014/main" id="{66B30C63-A260-0851-AE65-F4D6833BDFF1}"/>
                    </a:ext>
                  </a:extLst>
                </p:cNvPr>
                <p:cNvSpPr/>
                <p:nvPr/>
              </p:nvSpPr>
              <p:spPr>
                <a:xfrm rot="-780000">
                  <a:off x="1865495" y="3962042"/>
                  <a:ext cx="1509" cy="1040"/>
                </a:xfrm>
                <a:custGeom>
                  <a:avLst/>
                  <a:gdLst>
                    <a:gd name="connsiteX0" fmla="*/ 1895 w 1509"/>
                    <a:gd name="connsiteY0" fmla="*/ 1342 h 1040"/>
                    <a:gd name="connsiteX1" fmla="*/ 906 w 1509"/>
                    <a:gd name="connsiteY1" fmla="*/ 673 h 1040"/>
                    <a:gd name="connsiteX2" fmla="*/ 386 w 1509"/>
                    <a:gd name="connsiteY2" fmla="*/ 1068 h 1040"/>
                    <a:gd name="connsiteX3" fmla="*/ 1203 w 1509"/>
                    <a:gd name="connsiteY3" fmla="*/ 1713 h 1040"/>
                    <a:gd name="connsiteX4" fmla="*/ 1798 w 1509"/>
                    <a:gd name="connsiteY4" fmla="*/ 1690 h 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 h="1040">
                      <a:moveTo>
                        <a:pt x="1895" y="1342"/>
                      </a:moveTo>
                      <a:cubicBezTo>
                        <a:pt x="1798" y="1044"/>
                        <a:pt x="1250" y="877"/>
                        <a:pt x="906" y="673"/>
                      </a:cubicBezTo>
                      <a:lnTo>
                        <a:pt x="386" y="1068"/>
                      </a:lnTo>
                      <a:lnTo>
                        <a:pt x="1203" y="1713"/>
                      </a:lnTo>
                      <a:lnTo>
                        <a:pt x="1798" y="169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7" name="Freeform 5826">
                  <a:extLst>
                    <a:ext uri="{FF2B5EF4-FFF2-40B4-BE49-F238E27FC236}">
                      <a16:creationId xmlns:a16="http://schemas.microsoft.com/office/drawing/2014/main" id="{698B8914-E01E-112E-0EE0-E460EAE1F1BF}"/>
                    </a:ext>
                  </a:extLst>
                </p:cNvPr>
                <p:cNvSpPr/>
                <p:nvPr/>
              </p:nvSpPr>
              <p:spPr>
                <a:xfrm rot="-780000">
                  <a:off x="1874880" y="4055678"/>
                  <a:ext cx="1983" cy="1079"/>
                </a:xfrm>
                <a:custGeom>
                  <a:avLst/>
                  <a:gdLst>
                    <a:gd name="connsiteX0" fmla="*/ 583 w 1983"/>
                    <a:gd name="connsiteY0" fmla="*/ 1568 h 1079"/>
                    <a:gd name="connsiteX1" fmla="*/ 1229 w 1983"/>
                    <a:gd name="connsiteY1" fmla="*/ 1768 h 1079"/>
                    <a:gd name="connsiteX2" fmla="*/ 2371 w 1983"/>
                    <a:gd name="connsiteY2" fmla="*/ 839 h 1079"/>
                    <a:gd name="connsiteX3" fmla="*/ 1057 w 1983"/>
                    <a:gd name="connsiteY3" fmla="*/ 690 h 1079"/>
                    <a:gd name="connsiteX4" fmla="*/ 388 w 1983"/>
                    <a:gd name="connsiteY4" fmla="*/ 964 h 1079"/>
                    <a:gd name="connsiteX5" fmla="*/ 439 w 1983"/>
                    <a:gd name="connsiteY5" fmla="*/ 1015 h 1079"/>
                    <a:gd name="connsiteX6" fmla="*/ 583 w 1983"/>
                    <a:gd name="connsiteY6" fmla="*/ 1568 h 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3" h="1079">
                      <a:moveTo>
                        <a:pt x="583" y="1568"/>
                      </a:moveTo>
                      <a:lnTo>
                        <a:pt x="1229" y="1768"/>
                      </a:lnTo>
                      <a:lnTo>
                        <a:pt x="2371" y="839"/>
                      </a:lnTo>
                      <a:cubicBezTo>
                        <a:pt x="1942" y="731"/>
                        <a:pt x="1500" y="681"/>
                        <a:pt x="1057" y="690"/>
                      </a:cubicBezTo>
                      <a:cubicBezTo>
                        <a:pt x="821" y="744"/>
                        <a:pt x="595" y="837"/>
                        <a:pt x="388" y="964"/>
                      </a:cubicBezTo>
                      <a:lnTo>
                        <a:pt x="439" y="1015"/>
                      </a:lnTo>
                      <a:cubicBezTo>
                        <a:pt x="554" y="1176"/>
                        <a:pt x="605" y="1373"/>
                        <a:pt x="583" y="156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8" name="Freeform 5827">
                  <a:extLst>
                    <a:ext uri="{FF2B5EF4-FFF2-40B4-BE49-F238E27FC236}">
                      <a16:creationId xmlns:a16="http://schemas.microsoft.com/office/drawing/2014/main" id="{59B17F36-EFC6-E2C6-124A-1A4E3F9BD971}"/>
                    </a:ext>
                  </a:extLst>
                </p:cNvPr>
                <p:cNvSpPr/>
                <p:nvPr/>
              </p:nvSpPr>
              <p:spPr>
                <a:xfrm rot="-780000">
                  <a:off x="1874561" y="4056198"/>
                  <a:ext cx="553" cy="594"/>
                </a:xfrm>
                <a:custGeom>
                  <a:avLst/>
                  <a:gdLst>
                    <a:gd name="connsiteX0" fmla="*/ 938 w 553"/>
                    <a:gd name="connsiteY0" fmla="*/ 1284 h 594"/>
                    <a:gd name="connsiteX1" fmla="*/ 790 w 553"/>
                    <a:gd name="connsiteY1" fmla="*/ 740 h 594"/>
                    <a:gd name="connsiteX2" fmla="*/ 738 w 553"/>
                    <a:gd name="connsiteY2" fmla="*/ 689 h 594"/>
                    <a:gd name="connsiteX3" fmla="*/ 390 w 553"/>
                    <a:gd name="connsiteY3" fmla="*/ 1010 h 594"/>
                    <a:gd name="connsiteX4" fmla="*/ 938 w 553"/>
                    <a:gd name="connsiteY4" fmla="*/ 1284 h 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 h="594">
                      <a:moveTo>
                        <a:pt x="938" y="1284"/>
                      </a:moveTo>
                      <a:cubicBezTo>
                        <a:pt x="956" y="1091"/>
                        <a:pt x="903" y="897"/>
                        <a:pt x="790" y="740"/>
                      </a:cubicBezTo>
                      <a:lnTo>
                        <a:pt x="738" y="689"/>
                      </a:lnTo>
                      <a:cubicBezTo>
                        <a:pt x="567" y="815"/>
                        <a:pt x="418" y="912"/>
                        <a:pt x="390" y="1010"/>
                      </a:cubicBezTo>
                      <a:cubicBezTo>
                        <a:pt x="362" y="1107"/>
                        <a:pt x="613" y="1186"/>
                        <a:pt x="938" y="12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29" name="Freeform 5828">
                  <a:extLst>
                    <a:ext uri="{FF2B5EF4-FFF2-40B4-BE49-F238E27FC236}">
                      <a16:creationId xmlns:a16="http://schemas.microsoft.com/office/drawing/2014/main" id="{A99D8C81-F16D-2CC9-7AA1-FCCCBBC8A480}"/>
                    </a:ext>
                  </a:extLst>
                </p:cNvPr>
                <p:cNvSpPr/>
                <p:nvPr/>
              </p:nvSpPr>
              <p:spPr>
                <a:xfrm rot="-780000">
                  <a:off x="1845139" y="4019085"/>
                  <a:ext cx="2429" cy="1095"/>
                </a:xfrm>
                <a:custGeom>
                  <a:avLst/>
                  <a:gdLst>
                    <a:gd name="connsiteX0" fmla="*/ 2812 w 2429"/>
                    <a:gd name="connsiteY0" fmla="*/ 1426 h 1095"/>
                    <a:gd name="connsiteX1" fmla="*/ 383 w 2429"/>
                    <a:gd name="connsiteY1" fmla="*/ 683 h 1095"/>
                    <a:gd name="connsiteX2" fmla="*/ 2812 w 2429"/>
                    <a:gd name="connsiteY2" fmla="*/ 1426 h 1095"/>
                  </a:gdLst>
                  <a:ahLst/>
                  <a:cxnLst>
                    <a:cxn ang="0">
                      <a:pos x="connsiteX0" y="connsiteY0"/>
                    </a:cxn>
                    <a:cxn ang="0">
                      <a:pos x="connsiteX1" y="connsiteY1"/>
                    </a:cxn>
                    <a:cxn ang="0">
                      <a:pos x="connsiteX2" y="connsiteY2"/>
                    </a:cxn>
                  </a:cxnLst>
                  <a:rect l="l" t="t" r="r" b="b"/>
                  <a:pathLst>
                    <a:path w="2429" h="1095">
                      <a:moveTo>
                        <a:pt x="2812" y="1426"/>
                      </a:moveTo>
                      <a:lnTo>
                        <a:pt x="383" y="683"/>
                      </a:lnTo>
                      <a:cubicBezTo>
                        <a:pt x="536" y="1849"/>
                        <a:pt x="1181" y="2063"/>
                        <a:pt x="2812" y="14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0" name="Freeform 5829">
                  <a:extLst>
                    <a:ext uri="{FF2B5EF4-FFF2-40B4-BE49-F238E27FC236}">
                      <a16:creationId xmlns:a16="http://schemas.microsoft.com/office/drawing/2014/main" id="{02A2ABDB-7982-9165-8906-087734C3FE47}"/>
                    </a:ext>
                  </a:extLst>
                </p:cNvPr>
                <p:cNvSpPr/>
                <p:nvPr/>
              </p:nvSpPr>
              <p:spPr>
                <a:xfrm rot="-780000">
                  <a:off x="1853059" y="3838663"/>
                  <a:ext cx="9568" cy="13288"/>
                </a:xfrm>
                <a:custGeom>
                  <a:avLst/>
                  <a:gdLst>
                    <a:gd name="connsiteX0" fmla="*/ 6885 w 9568"/>
                    <a:gd name="connsiteY0" fmla="*/ 4182 h 13288"/>
                    <a:gd name="connsiteX1" fmla="*/ 5696 w 9568"/>
                    <a:gd name="connsiteY1" fmla="*/ 5023 h 13288"/>
                    <a:gd name="connsiteX2" fmla="*/ 4433 w 9568"/>
                    <a:gd name="connsiteY2" fmla="*/ 3908 h 13288"/>
                    <a:gd name="connsiteX3" fmla="*/ 3267 w 9568"/>
                    <a:gd name="connsiteY3" fmla="*/ 5125 h 13288"/>
                    <a:gd name="connsiteX4" fmla="*/ 480 w 9568"/>
                    <a:gd name="connsiteY4" fmla="*/ 6589 h 13288"/>
                    <a:gd name="connsiteX5" fmla="*/ 382 w 9568"/>
                    <a:gd name="connsiteY5" fmla="*/ 7012 h 13288"/>
                    <a:gd name="connsiteX6" fmla="*/ 2166 w 9568"/>
                    <a:gd name="connsiteY6" fmla="*/ 10362 h 13288"/>
                    <a:gd name="connsiteX7" fmla="*/ 2291 w 9568"/>
                    <a:gd name="connsiteY7" fmla="*/ 12197 h 13288"/>
                    <a:gd name="connsiteX8" fmla="*/ 977 w 9568"/>
                    <a:gd name="connsiteY8" fmla="*/ 13089 h 13288"/>
                    <a:gd name="connsiteX9" fmla="*/ 1697 w 9568"/>
                    <a:gd name="connsiteY9" fmla="*/ 13832 h 13288"/>
                    <a:gd name="connsiteX10" fmla="*/ 6927 w 9568"/>
                    <a:gd name="connsiteY10" fmla="*/ 13437 h 13288"/>
                    <a:gd name="connsiteX11" fmla="*/ 7521 w 9568"/>
                    <a:gd name="connsiteY11" fmla="*/ 12973 h 13288"/>
                    <a:gd name="connsiteX12" fmla="*/ 8613 w 9568"/>
                    <a:gd name="connsiteY12" fmla="*/ 10417 h 13288"/>
                    <a:gd name="connsiteX13" fmla="*/ 9951 w 9568"/>
                    <a:gd name="connsiteY13" fmla="*/ 8977 h 13288"/>
                    <a:gd name="connsiteX14" fmla="*/ 9802 w 9568"/>
                    <a:gd name="connsiteY14" fmla="*/ 8903 h 13288"/>
                    <a:gd name="connsiteX15" fmla="*/ 8116 w 9568"/>
                    <a:gd name="connsiteY15" fmla="*/ 8438 h 13288"/>
                    <a:gd name="connsiteX16" fmla="*/ 7545 w 9568"/>
                    <a:gd name="connsiteY16" fmla="*/ 6431 h 13288"/>
                    <a:gd name="connsiteX17" fmla="*/ 8636 w 9568"/>
                    <a:gd name="connsiteY17" fmla="*/ 2314 h 13288"/>
                    <a:gd name="connsiteX18" fmla="*/ 6630 w 9568"/>
                    <a:gd name="connsiteY18" fmla="*/ 651 h 13288"/>
                    <a:gd name="connsiteX19" fmla="*/ 6012 w 9568"/>
                    <a:gd name="connsiteY19" fmla="*/ 1794 h 13288"/>
                    <a:gd name="connsiteX20" fmla="*/ 6885 w 9568"/>
                    <a:gd name="connsiteY20" fmla="*/ 4182 h 1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68" h="13288">
                      <a:moveTo>
                        <a:pt x="6885" y="4182"/>
                      </a:moveTo>
                      <a:cubicBezTo>
                        <a:pt x="6862" y="5149"/>
                        <a:pt x="6421" y="5520"/>
                        <a:pt x="5696" y="5023"/>
                      </a:cubicBezTo>
                      <a:cubicBezTo>
                        <a:pt x="5245" y="4687"/>
                        <a:pt x="4822" y="4314"/>
                        <a:pt x="4433" y="3908"/>
                      </a:cubicBezTo>
                      <a:cubicBezTo>
                        <a:pt x="4069" y="4337"/>
                        <a:pt x="3680" y="4744"/>
                        <a:pt x="3267" y="5125"/>
                      </a:cubicBezTo>
                      <a:cubicBezTo>
                        <a:pt x="2412" y="5743"/>
                        <a:pt x="1473" y="6235"/>
                        <a:pt x="480" y="6589"/>
                      </a:cubicBezTo>
                      <a:lnTo>
                        <a:pt x="382" y="7012"/>
                      </a:lnTo>
                      <a:cubicBezTo>
                        <a:pt x="1045" y="8090"/>
                        <a:pt x="1641" y="9209"/>
                        <a:pt x="2166" y="10362"/>
                      </a:cubicBezTo>
                      <a:cubicBezTo>
                        <a:pt x="2412" y="10905"/>
                        <a:pt x="2514" y="12048"/>
                        <a:pt x="2291" y="12197"/>
                      </a:cubicBezTo>
                      <a:cubicBezTo>
                        <a:pt x="1827" y="12471"/>
                        <a:pt x="1423" y="12792"/>
                        <a:pt x="977" y="13089"/>
                      </a:cubicBezTo>
                      <a:cubicBezTo>
                        <a:pt x="1028" y="13781"/>
                        <a:pt x="1177" y="14130"/>
                        <a:pt x="1697" y="13832"/>
                      </a:cubicBezTo>
                      <a:cubicBezTo>
                        <a:pt x="3272" y="12857"/>
                        <a:pt x="5223" y="12709"/>
                        <a:pt x="6927" y="13437"/>
                      </a:cubicBezTo>
                      <a:lnTo>
                        <a:pt x="7521" y="12973"/>
                      </a:lnTo>
                      <a:cubicBezTo>
                        <a:pt x="7774" y="12078"/>
                        <a:pt x="8141" y="11219"/>
                        <a:pt x="8613" y="10417"/>
                      </a:cubicBezTo>
                      <a:cubicBezTo>
                        <a:pt x="8945" y="9843"/>
                        <a:pt x="9402" y="9350"/>
                        <a:pt x="9951" y="8977"/>
                      </a:cubicBezTo>
                      <a:lnTo>
                        <a:pt x="9802" y="8903"/>
                      </a:lnTo>
                      <a:cubicBezTo>
                        <a:pt x="9231" y="8754"/>
                        <a:pt x="8659" y="8605"/>
                        <a:pt x="8116" y="8438"/>
                      </a:cubicBezTo>
                      <a:cubicBezTo>
                        <a:pt x="7498" y="8238"/>
                        <a:pt x="7373" y="7509"/>
                        <a:pt x="7545" y="6431"/>
                      </a:cubicBezTo>
                      <a:cubicBezTo>
                        <a:pt x="7780" y="5028"/>
                        <a:pt x="8146" y="3650"/>
                        <a:pt x="8636" y="2314"/>
                      </a:cubicBezTo>
                      <a:cubicBezTo>
                        <a:pt x="7990" y="1743"/>
                        <a:pt x="7322" y="1199"/>
                        <a:pt x="6630" y="651"/>
                      </a:cubicBezTo>
                      <a:cubicBezTo>
                        <a:pt x="6454" y="1047"/>
                        <a:pt x="6247" y="1430"/>
                        <a:pt x="6012" y="1794"/>
                      </a:cubicBezTo>
                      <a:cubicBezTo>
                        <a:pt x="6615" y="2438"/>
                        <a:pt x="6930" y="3300"/>
                        <a:pt x="6885" y="41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1" name="Freeform 5830">
                  <a:extLst>
                    <a:ext uri="{FF2B5EF4-FFF2-40B4-BE49-F238E27FC236}">
                      <a16:creationId xmlns:a16="http://schemas.microsoft.com/office/drawing/2014/main" id="{69190C79-FB2A-DEAB-9AB1-ECC08ABFD3CD}"/>
                    </a:ext>
                  </a:extLst>
                </p:cNvPr>
                <p:cNvSpPr/>
                <p:nvPr/>
              </p:nvSpPr>
              <p:spPr>
                <a:xfrm rot="-780000">
                  <a:off x="1793812" y="3852629"/>
                  <a:ext cx="5030" cy="1496"/>
                </a:xfrm>
                <a:custGeom>
                  <a:avLst/>
                  <a:gdLst>
                    <a:gd name="connsiteX0" fmla="*/ 2030 w 5030"/>
                    <a:gd name="connsiteY0" fmla="*/ 775 h 1496"/>
                    <a:gd name="connsiteX1" fmla="*/ 395 w 5030"/>
                    <a:gd name="connsiteY1" fmla="*/ 826 h 1496"/>
                    <a:gd name="connsiteX2" fmla="*/ 372 w 5030"/>
                    <a:gd name="connsiteY2" fmla="*/ 1174 h 1496"/>
                    <a:gd name="connsiteX3" fmla="*/ 1338 w 5030"/>
                    <a:gd name="connsiteY3" fmla="*/ 1300 h 1496"/>
                    <a:gd name="connsiteX4" fmla="*/ 2824 w 5030"/>
                    <a:gd name="connsiteY4" fmla="*/ 1695 h 1496"/>
                    <a:gd name="connsiteX5" fmla="*/ 4905 w 5030"/>
                    <a:gd name="connsiteY5" fmla="*/ 1198 h 1496"/>
                    <a:gd name="connsiteX6" fmla="*/ 5402 w 5030"/>
                    <a:gd name="connsiteY6" fmla="*/ 654 h 1496"/>
                    <a:gd name="connsiteX7" fmla="*/ 4037 w 5030"/>
                    <a:gd name="connsiteY7" fmla="*/ 752 h 1496"/>
                    <a:gd name="connsiteX8" fmla="*/ 2030 w 5030"/>
                    <a:gd name="connsiteY8" fmla="*/ 775 h 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 h="1496">
                      <a:moveTo>
                        <a:pt x="2030" y="775"/>
                      </a:moveTo>
                      <a:cubicBezTo>
                        <a:pt x="1485" y="753"/>
                        <a:pt x="938" y="771"/>
                        <a:pt x="395" y="826"/>
                      </a:cubicBezTo>
                      <a:lnTo>
                        <a:pt x="372" y="1174"/>
                      </a:lnTo>
                      <a:cubicBezTo>
                        <a:pt x="372" y="1421"/>
                        <a:pt x="1018" y="1225"/>
                        <a:pt x="1338" y="1300"/>
                      </a:cubicBezTo>
                      <a:cubicBezTo>
                        <a:pt x="1858" y="1397"/>
                        <a:pt x="2504" y="1277"/>
                        <a:pt x="2824" y="1695"/>
                      </a:cubicBezTo>
                      <a:cubicBezTo>
                        <a:pt x="3396" y="2461"/>
                        <a:pt x="4013" y="2238"/>
                        <a:pt x="4905" y="1198"/>
                      </a:cubicBezTo>
                      <a:lnTo>
                        <a:pt x="5402" y="654"/>
                      </a:lnTo>
                      <a:cubicBezTo>
                        <a:pt x="4938" y="677"/>
                        <a:pt x="4510" y="728"/>
                        <a:pt x="4037" y="752"/>
                      </a:cubicBezTo>
                      <a:cubicBezTo>
                        <a:pt x="3370" y="821"/>
                        <a:pt x="2698" y="829"/>
                        <a:pt x="2030" y="7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2" name="Freeform 5831">
                  <a:extLst>
                    <a:ext uri="{FF2B5EF4-FFF2-40B4-BE49-F238E27FC236}">
                      <a16:creationId xmlns:a16="http://schemas.microsoft.com/office/drawing/2014/main" id="{5F650DA4-BD19-6C9E-DBF9-9195A5116055}"/>
                    </a:ext>
                  </a:extLst>
                </p:cNvPr>
                <p:cNvSpPr/>
                <p:nvPr/>
              </p:nvSpPr>
              <p:spPr>
                <a:xfrm rot="-780000">
                  <a:off x="1878007" y="3854559"/>
                  <a:ext cx="668" cy="1784"/>
                </a:xfrm>
                <a:custGeom>
                  <a:avLst/>
                  <a:gdLst>
                    <a:gd name="connsiteX0" fmla="*/ 387 w 668"/>
                    <a:gd name="connsiteY0" fmla="*/ 654 h 1784"/>
                    <a:gd name="connsiteX1" fmla="*/ 633 w 668"/>
                    <a:gd name="connsiteY1" fmla="*/ 1694 h 1784"/>
                    <a:gd name="connsiteX2" fmla="*/ 1056 w 668"/>
                    <a:gd name="connsiteY2" fmla="*/ 2438 h 1784"/>
                    <a:gd name="connsiteX3" fmla="*/ 387 w 668"/>
                    <a:gd name="connsiteY3" fmla="*/ 654 h 1784"/>
                  </a:gdLst>
                  <a:ahLst/>
                  <a:cxnLst>
                    <a:cxn ang="0">
                      <a:pos x="connsiteX0" y="connsiteY0"/>
                    </a:cxn>
                    <a:cxn ang="0">
                      <a:pos x="connsiteX1" y="connsiteY1"/>
                    </a:cxn>
                    <a:cxn ang="0">
                      <a:pos x="connsiteX2" y="connsiteY2"/>
                    </a:cxn>
                    <a:cxn ang="0">
                      <a:pos x="connsiteX3" y="connsiteY3"/>
                    </a:cxn>
                  </a:cxnLst>
                  <a:rect l="l" t="t" r="r" b="b"/>
                  <a:pathLst>
                    <a:path w="668" h="1784">
                      <a:moveTo>
                        <a:pt x="387" y="654"/>
                      </a:moveTo>
                      <a:lnTo>
                        <a:pt x="633" y="1694"/>
                      </a:lnTo>
                      <a:cubicBezTo>
                        <a:pt x="707" y="2159"/>
                        <a:pt x="833" y="2415"/>
                        <a:pt x="1056" y="2438"/>
                      </a:cubicBezTo>
                      <a:cubicBezTo>
                        <a:pt x="833" y="1843"/>
                        <a:pt x="633" y="1225"/>
                        <a:pt x="387" y="6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3" name="Freeform 5832">
                  <a:extLst>
                    <a:ext uri="{FF2B5EF4-FFF2-40B4-BE49-F238E27FC236}">
                      <a16:creationId xmlns:a16="http://schemas.microsoft.com/office/drawing/2014/main" id="{FF106286-31E0-7DDB-F1D2-B7646C7639C9}"/>
                    </a:ext>
                  </a:extLst>
                </p:cNvPr>
                <p:cNvSpPr/>
                <p:nvPr/>
              </p:nvSpPr>
              <p:spPr>
                <a:xfrm rot="-780000">
                  <a:off x="1877678" y="3860931"/>
                  <a:ext cx="5834" cy="6624"/>
                </a:xfrm>
                <a:custGeom>
                  <a:avLst/>
                  <a:gdLst>
                    <a:gd name="connsiteX0" fmla="*/ 2677 w 5834"/>
                    <a:gd name="connsiteY0" fmla="*/ 770 h 6624"/>
                    <a:gd name="connsiteX1" fmla="*/ 397 w 5834"/>
                    <a:gd name="connsiteY1" fmla="*/ 4762 h 6624"/>
                    <a:gd name="connsiteX2" fmla="*/ 643 w 5834"/>
                    <a:gd name="connsiteY2" fmla="*/ 5505 h 6624"/>
                    <a:gd name="connsiteX3" fmla="*/ 5079 w 5834"/>
                    <a:gd name="connsiteY3" fmla="*/ 7243 h 6624"/>
                    <a:gd name="connsiteX4" fmla="*/ 6221 w 5834"/>
                    <a:gd name="connsiteY4" fmla="*/ 6722 h 6624"/>
                    <a:gd name="connsiteX5" fmla="*/ 5181 w 5834"/>
                    <a:gd name="connsiteY5" fmla="*/ 1491 h 6624"/>
                    <a:gd name="connsiteX6" fmla="*/ 4038 w 5834"/>
                    <a:gd name="connsiteY6" fmla="*/ 1026 h 6624"/>
                    <a:gd name="connsiteX7" fmla="*/ 2677 w 5834"/>
                    <a:gd name="connsiteY7" fmla="*/ 770 h 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4" h="6624">
                      <a:moveTo>
                        <a:pt x="2677" y="770"/>
                      </a:moveTo>
                      <a:cubicBezTo>
                        <a:pt x="1823" y="2045"/>
                        <a:pt x="1061" y="3379"/>
                        <a:pt x="397" y="4762"/>
                      </a:cubicBezTo>
                      <a:cubicBezTo>
                        <a:pt x="355" y="5034"/>
                        <a:pt x="447" y="5311"/>
                        <a:pt x="643" y="5505"/>
                      </a:cubicBezTo>
                      <a:cubicBezTo>
                        <a:pt x="2106" y="6123"/>
                        <a:pt x="3569" y="6745"/>
                        <a:pt x="5079" y="7243"/>
                      </a:cubicBezTo>
                      <a:cubicBezTo>
                        <a:pt x="5450" y="7368"/>
                        <a:pt x="5845" y="7168"/>
                        <a:pt x="6221" y="6722"/>
                      </a:cubicBezTo>
                      <a:cubicBezTo>
                        <a:pt x="5947" y="4938"/>
                        <a:pt x="5576" y="3200"/>
                        <a:pt x="5181" y="1491"/>
                      </a:cubicBezTo>
                      <a:cubicBezTo>
                        <a:pt x="4809" y="1342"/>
                        <a:pt x="4438" y="1170"/>
                        <a:pt x="4038" y="1026"/>
                      </a:cubicBezTo>
                      <a:cubicBezTo>
                        <a:pt x="3639" y="882"/>
                        <a:pt x="2900" y="450"/>
                        <a:pt x="2677" y="77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4" name="Freeform 5833">
                  <a:extLst>
                    <a:ext uri="{FF2B5EF4-FFF2-40B4-BE49-F238E27FC236}">
                      <a16:creationId xmlns:a16="http://schemas.microsoft.com/office/drawing/2014/main" id="{646BBDCD-B8B0-E3D7-3397-3A9265F72BEA}"/>
                    </a:ext>
                  </a:extLst>
                </p:cNvPr>
                <p:cNvSpPr/>
                <p:nvPr/>
              </p:nvSpPr>
              <p:spPr>
                <a:xfrm rot="-780000">
                  <a:off x="1853663" y="3845811"/>
                  <a:ext cx="2127" cy="6077"/>
                </a:xfrm>
                <a:custGeom>
                  <a:avLst/>
                  <a:gdLst>
                    <a:gd name="connsiteX0" fmla="*/ 1071 w 2127"/>
                    <a:gd name="connsiteY0" fmla="*/ 6632 h 6077"/>
                    <a:gd name="connsiteX1" fmla="*/ 1071 w 2127"/>
                    <a:gd name="connsiteY1" fmla="*/ 6730 h 6077"/>
                    <a:gd name="connsiteX2" fmla="*/ 2386 w 2127"/>
                    <a:gd name="connsiteY2" fmla="*/ 5837 h 6077"/>
                    <a:gd name="connsiteX3" fmla="*/ 2261 w 2127"/>
                    <a:gd name="connsiteY3" fmla="*/ 4002 h 6077"/>
                    <a:gd name="connsiteX4" fmla="*/ 477 w 2127"/>
                    <a:gd name="connsiteY4" fmla="*/ 652 h 6077"/>
                    <a:gd name="connsiteX5" fmla="*/ 677 w 2127"/>
                    <a:gd name="connsiteY5" fmla="*/ 3677 h 6077"/>
                    <a:gd name="connsiteX6" fmla="*/ 1071 w 2127"/>
                    <a:gd name="connsiteY6" fmla="*/ 6632 h 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7" h="6077">
                      <a:moveTo>
                        <a:pt x="1071" y="6632"/>
                      </a:moveTo>
                      <a:lnTo>
                        <a:pt x="1071" y="6730"/>
                      </a:lnTo>
                      <a:cubicBezTo>
                        <a:pt x="1536" y="6432"/>
                        <a:pt x="1940" y="6112"/>
                        <a:pt x="2386" y="5837"/>
                      </a:cubicBezTo>
                      <a:cubicBezTo>
                        <a:pt x="2609" y="5689"/>
                        <a:pt x="2511" y="4546"/>
                        <a:pt x="2261" y="4002"/>
                      </a:cubicBezTo>
                      <a:cubicBezTo>
                        <a:pt x="1735" y="2850"/>
                        <a:pt x="1140" y="1731"/>
                        <a:pt x="477" y="652"/>
                      </a:cubicBezTo>
                      <a:cubicBezTo>
                        <a:pt x="302" y="1662"/>
                        <a:pt x="371" y="2699"/>
                        <a:pt x="677" y="3677"/>
                      </a:cubicBezTo>
                      <a:cubicBezTo>
                        <a:pt x="933" y="4642"/>
                        <a:pt x="1065" y="5634"/>
                        <a:pt x="1071" y="663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5" name="Freeform 5834">
                  <a:extLst>
                    <a:ext uri="{FF2B5EF4-FFF2-40B4-BE49-F238E27FC236}">
                      <a16:creationId xmlns:a16="http://schemas.microsoft.com/office/drawing/2014/main" id="{8F5C2C93-DB98-8084-D1BA-DE3119620EF4}"/>
                    </a:ext>
                  </a:extLst>
                </p:cNvPr>
                <p:cNvSpPr/>
                <p:nvPr/>
              </p:nvSpPr>
              <p:spPr>
                <a:xfrm rot="-780000">
                  <a:off x="1860917" y="3846084"/>
                  <a:ext cx="2693" cy="3995"/>
                </a:xfrm>
                <a:custGeom>
                  <a:avLst/>
                  <a:gdLst>
                    <a:gd name="connsiteX0" fmla="*/ 2715 w 2693"/>
                    <a:gd name="connsiteY0" fmla="*/ 2018 h 3995"/>
                    <a:gd name="connsiteX1" fmla="*/ 2813 w 2693"/>
                    <a:gd name="connsiteY1" fmla="*/ 652 h 3995"/>
                    <a:gd name="connsiteX2" fmla="*/ 1475 w 2693"/>
                    <a:gd name="connsiteY2" fmla="*/ 2093 h 3995"/>
                    <a:gd name="connsiteX3" fmla="*/ 384 w 2693"/>
                    <a:gd name="connsiteY3" fmla="*/ 4648 h 3995"/>
                    <a:gd name="connsiteX4" fmla="*/ 1898 w 2693"/>
                    <a:gd name="connsiteY4" fmla="*/ 3482 h 3995"/>
                    <a:gd name="connsiteX5" fmla="*/ 2715 w 2693"/>
                    <a:gd name="connsiteY5" fmla="*/ 2018 h 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3" h="3995">
                      <a:moveTo>
                        <a:pt x="2715" y="2018"/>
                      </a:moveTo>
                      <a:cubicBezTo>
                        <a:pt x="3180" y="1201"/>
                        <a:pt x="3180" y="829"/>
                        <a:pt x="2813" y="652"/>
                      </a:cubicBezTo>
                      <a:cubicBezTo>
                        <a:pt x="2264" y="1025"/>
                        <a:pt x="1807" y="1518"/>
                        <a:pt x="1475" y="2093"/>
                      </a:cubicBezTo>
                      <a:cubicBezTo>
                        <a:pt x="1003" y="2894"/>
                        <a:pt x="637" y="3753"/>
                        <a:pt x="384" y="4648"/>
                      </a:cubicBezTo>
                      <a:cubicBezTo>
                        <a:pt x="881" y="4253"/>
                        <a:pt x="1373" y="3853"/>
                        <a:pt x="1898" y="3482"/>
                      </a:cubicBezTo>
                      <a:cubicBezTo>
                        <a:pt x="2167" y="2985"/>
                        <a:pt x="2455" y="2488"/>
                        <a:pt x="2715" y="201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6" name="Freeform 5835">
                  <a:extLst>
                    <a:ext uri="{FF2B5EF4-FFF2-40B4-BE49-F238E27FC236}">
                      <a16:creationId xmlns:a16="http://schemas.microsoft.com/office/drawing/2014/main" id="{9F0DFD06-B6BC-78DC-587F-99D66BA56117}"/>
                    </a:ext>
                  </a:extLst>
                </p:cNvPr>
                <p:cNvSpPr/>
                <p:nvPr/>
              </p:nvSpPr>
              <p:spPr>
                <a:xfrm rot="-780000">
                  <a:off x="1856244" y="3839802"/>
                  <a:ext cx="2455" cy="3443"/>
                </a:xfrm>
                <a:custGeom>
                  <a:avLst/>
                  <a:gdLst>
                    <a:gd name="connsiteX0" fmla="*/ 2835 w 2455"/>
                    <a:gd name="connsiteY0" fmla="*/ 3030 h 3443"/>
                    <a:gd name="connsiteX1" fmla="*/ 1943 w 2455"/>
                    <a:gd name="connsiteY1" fmla="*/ 651 h 3443"/>
                    <a:gd name="connsiteX2" fmla="*/ 383 w 2455"/>
                    <a:gd name="connsiteY2" fmla="*/ 2761 h 3443"/>
                    <a:gd name="connsiteX3" fmla="*/ 1646 w 2455"/>
                    <a:gd name="connsiteY3" fmla="*/ 3876 h 3443"/>
                    <a:gd name="connsiteX4" fmla="*/ 2835 w 2455"/>
                    <a:gd name="connsiteY4" fmla="*/ 3030 h 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 h="3443">
                      <a:moveTo>
                        <a:pt x="2835" y="3030"/>
                      </a:moveTo>
                      <a:cubicBezTo>
                        <a:pt x="2873" y="2149"/>
                        <a:pt x="2551" y="1291"/>
                        <a:pt x="1943" y="651"/>
                      </a:cubicBezTo>
                      <a:cubicBezTo>
                        <a:pt x="1498" y="1407"/>
                        <a:pt x="975" y="2114"/>
                        <a:pt x="383" y="2761"/>
                      </a:cubicBezTo>
                      <a:cubicBezTo>
                        <a:pt x="773" y="3166"/>
                        <a:pt x="1195" y="3539"/>
                        <a:pt x="1646" y="3876"/>
                      </a:cubicBezTo>
                      <a:cubicBezTo>
                        <a:pt x="2366" y="4373"/>
                        <a:pt x="2812" y="3996"/>
                        <a:pt x="2835" y="303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7" name="Freeform 5836">
                  <a:extLst>
                    <a:ext uri="{FF2B5EF4-FFF2-40B4-BE49-F238E27FC236}">
                      <a16:creationId xmlns:a16="http://schemas.microsoft.com/office/drawing/2014/main" id="{46AE1DC1-1135-00EB-A145-1B35B01DE313}"/>
                    </a:ext>
                  </a:extLst>
                </p:cNvPr>
                <p:cNvSpPr/>
                <p:nvPr/>
              </p:nvSpPr>
              <p:spPr>
                <a:xfrm rot="-780000">
                  <a:off x="1792312" y="3840621"/>
                  <a:ext cx="10614" cy="11712"/>
                </a:xfrm>
                <a:custGeom>
                  <a:avLst/>
                  <a:gdLst>
                    <a:gd name="connsiteX0" fmla="*/ 8282 w 10614"/>
                    <a:gd name="connsiteY0" fmla="*/ 684 h 11712"/>
                    <a:gd name="connsiteX1" fmla="*/ 6916 w 10614"/>
                    <a:gd name="connsiteY1" fmla="*/ 2542 h 11712"/>
                    <a:gd name="connsiteX2" fmla="*/ 6939 w 10614"/>
                    <a:gd name="connsiteY2" fmla="*/ 5492 h 11712"/>
                    <a:gd name="connsiteX3" fmla="*/ 3172 w 10614"/>
                    <a:gd name="connsiteY3" fmla="*/ 11198 h 11712"/>
                    <a:gd name="connsiteX4" fmla="*/ 520 w 10614"/>
                    <a:gd name="connsiteY4" fmla="*/ 10877 h 11712"/>
                    <a:gd name="connsiteX5" fmla="*/ 372 w 10614"/>
                    <a:gd name="connsiteY5" fmla="*/ 12364 h 11712"/>
                    <a:gd name="connsiteX6" fmla="*/ 2007 w 10614"/>
                    <a:gd name="connsiteY6" fmla="*/ 12313 h 11712"/>
                    <a:gd name="connsiteX7" fmla="*/ 4013 w 10614"/>
                    <a:gd name="connsiteY7" fmla="*/ 12290 h 11712"/>
                    <a:gd name="connsiteX8" fmla="*/ 5379 w 10614"/>
                    <a:gd name="connsiteY8" fmla="*/ 12192 h 11712"/>
                    <a:gd name="connsiteX9" fmla="*/ 9694 w 10614"/>
                    <a:gd name="connsiteY9" fmla="*/ 7356 h 11712"/>
                    <a:gd name="connsiteX10" fmla="*/ 10985 w 10614"/>
                    <a:gd name="connsiteY10" fmla="*/ 3982 h 11712"/>
                    <a:gd name="connsiteX11" fmla="*/ 10985 w 10614"/>
                    <a:gd name="connsiteY11" fmla="*/ 2844 h 11712"/>
                    <a:gd name="connsiteX12" fmla="*/ 10637 w 10614"/>
                    <a:gd name="connsiteY12" fmla="*/ 2300 h 11712"/>
                    <a:gd name="connsiteX13" fmla="*/ 8282 w 10614"/>
                    <a:gd name="connsiteY13" fmla="*/ 684 h 1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14" h="11712">
                      <a:moveTo>
                        <a:pt x="8282" y="684"/>
                      </a:moveTo>
                      <a:cubicBezTo>
                        <a:pt x="7292" y="461"/>
                        <a:pt x="6944" y="1450"/>
                        <a:pt x="6916" y="2542"/>
                      </a:cubicBezTo>
                      <a:cubicBezTo>
                        <a:pt x="6916" y="3508"/>
                        <a:pt x="6990" y="4526"/>
                        <a:pt x="6939" y="5492"/>
                      </a:cubicBezTo>
                      <a:cubicBezTo>
                        <a:pt x="6740" y="10078"/>
                        <a:pt x="6693" y="10055"/>
                        <a:pt x="3172" y="11198"/>
                      </a:cubicBezTo>
                      <a:cubicBezTo>
                        <a:pt x="2285" y="11492"/>
                        <a:pt x="1312" y="11374"/>
                        <a:pt x="520" y="10877"/>
                      </a:cubicBezTo>
                      <a:cubicBezTo>
                        <a:pt x="434" y="11368"/>
                        <a:pt x="384" y="11866"/>
                        <a:pt x="372" y="12364"/>
                      </a:cubicBezTo>
                      <a:cubicBezTo>
                        <a:pt x="915" y="12309"/>
                        <a:pt x="1461" y="12292"/>
                        <a:pt x="2007" y="12313"/>
                      </a:cubicBezTo>
                      <a:cubicBezTo>
                        <a:pt x="2675" y="12367"/>
                        <a:pt x="3346" y="12359"/>
                        <a:pt x="4013" y="12290"/>
                      </a:cubicBezTo>
                      <a:cubicBezTo>
                        <a:pt x="4478" y="12267"/>
                        <a:pt x="4942" y="12215"/>
                        <a:pt x="5379" y="12192"/>
                      </a:cubicBezTo>
                      <a:cubicBezTo>
                        <a:pt x="6819" y="10557"/>
                        <a:pt x="8254" y="8968"/>
                        <a:pt x="9694" y="7356"/>
                      </a:cubicBezTo>
                      <a:cubicBezTo>
                        <a:pt x="10551" y="6445"/>
                        <a:pt x="11015" y="5233"/>
                        <a:pt x="10985" y="3982"/>
                      </a:cubicBezTo>
                      <a:lnTo>
                        <a:pt x="10985" y="2844"/>
                      </a:lnTo>
                      <a:lnTo>
                        <a:pt x="10637" y="2300"/>
                      </a:lnTo>
                      <a:cubicBezTo>
                        <a:pt x="10033" y="1536"/>
                        <a:pt x="9212" y="972"/>
                        <a:pt x="8282" y="6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8" name="Freeform 5837">
                  <a:extLst>
                    <a:ext uri="{FF2B5EF4-FFF2-40B4-BE49-F238E27FC236}">
                      <a16:creationId xmlns:a16="http://schemas.microsoft.com/office/drawing/2014/main" id="{1DF2C86C-CAD0-5F51-EAEC-0BE8E5E29643}"/>
                    </a:ext>
                  </a:extLst>
                </p:cNvPr>
                <p:cNvSpPr/>
                <p:nvPr/>
              </p:nvSpPr>
              <p:spPr>
                <a:xfrm rot="-780000">
                  <a:off x="1792112" y="3838619"/>
                  <a:ext cx="10575" cy="12708"/>
                </a:xfrm>
                <a:custGeom>
                  <a:avLst/>
                  <a:gdLst>
                    <a:gd name="connsiteX0" fmla="*/ 4292 w 10575"/>
                    <a:gd name="connsiteY0" fmla="*/ 7900 h 12708"/>
                    <a:gd name="connsiteX1" fmla="*/ 1811 w 10575"/>
                    <a:gd name="connsiteY1" fmla="*/ 11096 h 12708"/>
                    <a:gd name="connsiteX2" fmla="*/ 595 w 10575"/>
                    <a:gd name="connsiteY2" fmla="*/ 11788 h 12708"/>
                    <a:gd name="connsiteX3" fmla="*/ 372 w 10575"/>
                    <a:gd name="connsiteY3" fmla="*/ 12880 h 12708"/>
                    <a:gd name="connsiteX4" fmla="*/ 3024 w 10575"/>
                    <a:gd name="connsiteY4" fmla="*/ 13201 h 12708"/>
                    <a:gd name="connsiteX5" fmla="*/ 6791 w 10575"/>
                    <a:gd name="connsiteY5" fmla="*/ 7495 h 12708"/>
                    <a:gd name="connsiteX6" fmla="*/ 6767 w 10575"/>
                    <a:gd name="connsiteY6" fmla="*/ 4545 h 12708"/>
                    <a:gd name="connsiteX7" fmla="*/ 8133 w 10575"/>
                    <a:gd name="connsiteY7" fmla="*/ 2687 h 12708"/>
                    <a:gd name="connsiteX8" fmla="*/ 10488 w 10575"/>
                    <a:gd name="connsiteY8" fmla="*/ 4299 h 12708"/>
                    <a:gd name="connsiteX9" fmla="*/ 10836 w 10575"/>
                    <a:gd name="connsiteY9" fmla="*/ 4842 h 12708"/>
                    <a:gd name="connsiteX10" fmla="*/ 10934 w 10575"/>
                    <a:gd name="connsiteY10" fmla="*/ 2412 h 12708"/>
                    <a:gd name="connsiteX11" fmla="*/ 10836 w 10575"/>
                    <a:gd name="connsiteY11" fmla="*/ 652 h 12708"/>
                    <a:gd name="connsiteX12" fmla="*/ 5383 w 10575"/>
                    <a:gd name="connsiteY12" fmla="*/ 2561 h 12708"/>
                    <a:gd name="connsiteX13" fmla="*/ 5332 w 10575"/>
                    <a:gd name="connsiteY13" fmla="*/ 2835 h 12708"/>
                    <a:gd name="connsiteX14" fmla="*/ 4292 w 10575"/>
                    <a:gd name="connsiteY14" fmla="*/ 7900 h 1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75" h="12708">
                      <a:moveTo>
                        <a:pt x="4292" y="7900"/>
                      </a:moveTo>
                      <a:cubicBezTo>
                        <a:pt x="3869" y="9832"/>
                        <a:pt x="3001" y="10901"/>
                        <a:pt x="1811" y="11096"/>
                      </a:cubicBezTo>
                      <a:cubicBezTo>
                        <a:pt x="1440" y="11171"/>
                        <a:pt x="646" y="11561"/>
                        <a:pt x="595" y="11788"/>
                      </a:cubicBezTo>
                      <a:cubicBezTo>
                        <a:pt x="497" y="12137"/>
                        <a:pt x="446" y="12509"/>
                        <a:pt x="372" y="12880"/>
                      </a:cubicBezTo>
                      <a:cubicBezTo>
                        <a:pt x="1164" y="13378"/>
                        <a:pt x="2136" y="13495"/>
                        <a:pt x="3024" y="13201"/>
                      </a:cubicBezTo>
                      <a:cubicBezTo>
                        <a:pt x="6545" y="12063"/>
                        <a:pt x="6596" y="12086"/>
                        <a:pt x="6791" y="7495"/>
                      </a:cubicBezTo>
                      <a:cubicBezTo>
                        <a:pt x="6842" y="6529"/>
                        <a:pt x="6767" y="5511"/>
                        <a:pt x="6767" y="4545"/>
                      </a:cubicBezTo>
                      <a:cubicBezTo>
                        <a:pt x="6791" y="3453"/>
                        <a:pt x="7139" y="2464"/>
                        <a:pt x="8133" y="2687"/>
                      </a:cubicBezTo>
                      <a:cubicBezTo>
                        <a:pt x="9063" y="2973"/>
                        <a:pt x="9884" y="3535"/>
                        <a:pt x="10488" y="4299"/>
                      </a:cubicBezTo>
                      <a:lnTo>
                        <a:pt x="10836" y="4842"/>
                      </a:lnTo>
                      <a:cubicBezTo>
                        <a:pt x="10860" y="4048"/>
                        <a:pt x="10887" y="3230"/>
                        <a:pt x="10934" y="2412"/>
                      </a:cubicBezTo>
                      <a:cubicBezTo>
                        <a:pt x="10968" y="1824"/>
                        <a:pt x="10936" y="1233"/>
                        <a:pt x="10836" y="652"/>
                      </a:cubicBezTo>
                      <a:cubicBezTo>
                        <a:pt x="8986" y="1191"/>
                        <a:pt x="7166" y="1829"/>
                        <a:pt x="5383" y="2561"/>
                      </a:cubicBezTo>
                      <a:lnTo>
                        <a:pt x="5332" y="2835"/>
                      </a:lnTo>
                      <a:cubicBezTo>
                        <a:pt x="5035" y="4503"/>
                        <a:pt x="4640" y="6213"/>
                        <a:pt x="4292" y="790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39" name="Freeform 5838">
                  <a:extLst>
                    <a:ext uri="{FF2B5EF4-FFF2-40B4-BE49-F238E27FC236}">
                      <a16:creationId xmlns:a16="http://schemas.microsoft.com/office/drawing/2014/main" id="{D12457E6-CBF3-1949-B95D-41ACAC778255}"/>
                    </a:ext>
                  </a:extLst>
                </p:cNvPr>
                <p:cNvSpPr/>
                <p:nvPr/>
              </p:nvSpPr>
              <p:spPr>
                <a:xfrm rot="-780000">
                  <a:off x="1860882" y="3850386"/>
                  <a:ext cx="594" cy="613"/>
                </a:xfrm>
                <a:custGeom>
                  <a:avLst/>
                  <a:gdLst>
                    <a:gd name="connsiteX0" fmla="*/ 806 w 594"/>
                    <a:gd name="connsiteY0" fmla="*/ 1248 h 613"/>
                    <a:gd name="connsiteX1" fmla="*/ 978 w 594"/>
                    <a:gd name="connsiteY1" fmla="*/ 653 h 613"/>
                    <a:gd name="connsiteX2" fmla="*/ 384 w 594"/>
                    <a:gd name="connsiteY2" fmla="*/ 1118 h 613"/>
                    <a:gd name="connsiteX3" fmla="*/ 732 w 594"/>
                    <a:gd name="connsiteY3" fmla="*/ 1266 h 613"/>
                  </a:gdLst>
                  <a:ahLst/>
                  <a:cxnLst>
                    <a:cxn ang="0">
                      <a:pos x="connsiteX0" y="connsiteY0"/>
                    </a:cxn>
                    <a:cxn ang="0">
                      <a:pos x="connsiteX1" y="connsiteY1"/>
                    </a:cxn>
                    <a:cxn ang="0">
                      <a:pos x="connsiteX2" y="connsiteY2"/>
                    </a:cxn>
                    <a:cxn ang="0">
                      <a:pos x="connsiteX3" y="connsiteY3"/>
                    </a:cxn>
                  </a:cxnLst>
                  <a:rect l="l" t="t" r="r" b="b"/>
                  <a:pathLst>
                    <a:path w="594" h="613">
                      <a:moveTo>
                        <a:pt x="806" y="1248"/>
                      </a:moveTo>
                      <a:lnTo>
                        <a:pt x="978" y="653"/>
                      </a:lnTo>
                      <a:lnTo>
                        <a:pt x="384" y="1118"/>
                      </a:lnTo>
                      <a:lnTo>
                        <a:pt x="732" y="126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0" name="Freeform 5839">
                  <a:extLst>
                    <a:ext uri="{FF2B5EF4-FFF2-40B4-BE49-F238E27FC236}">
                      <a16:creationId xmlns:a16="http://schemas.microsoft.com/office/drawing/2014/main" id="{B71913BD-5834-F742-D629-12949E91A77A}"/>
                    </a:ext>
                  </a:extLst>
                </p:cNvPr>
                <p:cNvSpPr/>
                <p:nvPr/>
              </p:nvSpPr>
              <p:spPr>
                <a:xfrm rot="-780000">
                  <a:off x="1861145" y="3849032"/>
                  <a:ext cx="1686" cy="1761"/>
                </a:xfrm>
                <a:custGeom>
                  <a:avLst/>
                  <a:gdLst>
                    <a:gd name="connsiteX0" fmla="*/ 1499 w 1686"/>
                    <a:gd name="connsiteY0" fmla="*/ 1582 h 1761"/>
                    <a:gd name="connsiteX1" fmla="*/ 2070 w 1686"/>
                    <a:gd name="connsiteY1" fmla="*/ 653 h 1761"/>
                    <a:gd name="connsiteX2" fmla="*/ 556 w 1686"/>
                    <a:gd name="connsiteY2" fmla="*/ 1819 h 1761"/>
                    <a:gd name="connsiteX3" fmla="*/ 384 w 1686"/>
                    <a:gd name="connsiteY3" fmla="*/ 2414 h 1761"/>
                    <a:gd name="connsiteX4" fmla="*/ 1499 w 1686"/>
                    <a:gd name="connsiteY4" fmla="*/ 1582 h 1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 h="1761">
                      <a:moveTo>
                        <a:pt x="1499" y="1582"/>
                      </a:moveTo>
                      <a:cubicBezTo>
                        <a:pt x="1698" y="1285"/>
                        <a:pt x="1893" y="964"/>
                        <a:pt x="2070" y="653"/>
                      </a:cubicBezTo>
                      <a:cubicBezTo>
                        <a:pt x="1550" y="1024"/>
                        <a:pt x="1053" y="1419"/>
                        <a:pt x="556" y="1819"/>
                      </a:cubicBezTo>
                      <a:lnTo>
                        <a:pt x="384" y="2414"/>
                      </a:lnTo>
                      <a:cubicBezTo>
                        <a:pt x="658" y="2423"/>
                        <a:pt x="1178" y="1977"/>
                        <a:pt x="1499" y="158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1" name="Freeform 5840">
                  <a:extLst>
                    <a:ext uri="{FF2B5EF4-FFF2-40B4-BE49-F238E27FC236}">
                      <a16:creationId xmlns:a16="http://schemas.microsoft.com/office/drawing/2014/main" id="{2CF5DF40-9DEE-22A9-F832-5ECB22E9CC6E}"/>
                    </a:ext>
                  </a:extLst>
                </p:cNvPr>
                <p:cNvSpPr/>
                <p:nvPr/>
              </p:nvSpPr>
              <p:spPr>
                <a:xfrm rot="-780000">
                  <a:off x="1860865" y="3850388"/>
                  <a:ext cx="594" cy="464"/>
                </a:xfrm>
                <a:custGeom>
                  <a:avLst/>
                  <a:gdLst>
                    <a:gd name="connsiteX0" fmla="*/ 978 w 594"/>
                    <a:gd name="connsiteY0" fmla="*/ 653 h 464"/>
                    <a:gd name="connsiteX1" fmla="*/ 978 w 594"/>
                    <a:gd name="connsiteY1" fmla="*/ 653 h 464"/>
                    <a:gd name="connsiteX2" fmla="*/ 384 w 594"/>
                    <a:gd name="connsiteY2" fmla="*/ 1118 h 464"/>
                    <a:gd name="connsiteX3" fmla="*/ 384 w 594"/>
                    <a:gd name="connsiteY3" fmla="*/ 1118 h 464"/>
                  </a:gdLst>
                  <a:ahLst/>
                  <a:cxnLst>
                    <a:cxn ang="0">
                      <a:pos x="connsiteX0" y="connsiteY0"/>
                    </a:cxn>
                    <a:cxn ang="0">
                      <a:pos x="connsiteX1" y="connsiteY1"/>
                    </a:cxn>
                    <a:cxn ang="0">
                      <a:pos x="connsiteX2" y="connsiteY2"/>
                    </a:cxn>
                    <a:cxn ang="0">
                      <a:pos x="connsiteX3" y="connsiteY3"/>
                    </a:cxn>
                  </a:cxnLst>
                  <a:rect l="l" t="t" r="r" b="b"/>
                  <a:pathLst>
                    <a:path w="594" h="464">
                      <a:moveTo>
                        <a:pt x="978" y="653"/>
                      </a:moveTo>
                      <a:lnTo>
                        <a:pt x="978" y="653"/>
                      </a:lnTo>
                      <a:lnTo>
                        <a:pt x="384" y="1118"/>
                      </a:lnTo>
                      <a:lnTo>
                        <a:pt x="384" y="111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2" name="Freeform 5841">
                  <a:extLst>
                    <a:ext uri="{FF2B5EF4-FFF2-40B4-BE49-F238E27FC236}">
                      <a16:creationId xmlns:a16="http://schemas.microsoft.com/office/drawing/2014/main" id="{163C5ACB-22EB-CD5B-DE76-BD216D526251}"/>
                    </a:ext>
                  </a:extLst>
                </p:cNvPr>
                <p:cNvSpPr/>
                <p:nvPr/>
              </p:nvSpPr>
              <p:spPr>
                <a:xfrm rot="-780000">
                  <a:off x="1861249" y="3849005"/>
                  <a:ext cx="1514" cy="1166"/>
                </a:xfrm>
                <a:custGeom>
                  <a:avLst/>
                  <a:gdLst>
                    <a:gd name="connsiteX0" fmla="*/ 1898 w 1514"/>
                    <a:gd name="connsiteY0" fmla="*/ 653 h 1166"/>
                    <a:gd name="connsiteX1" fmla="*/ 1898 w 1514"/>
                    <a:gd name="connsiteY1" fmla="*/ 653 h 1166"/>
                    <a:gd name="connsiteX2" fmla="*/ 384 w 1514"/>
                    <a:gd name="connsiteY2" fmla="*/ 1819 h 1166"/>
                    <a:gd name="connsiteX3" fmla="*/ 384 w 1514"/>
                    <a:gd name="connsiteY3" fmla="*/ 1819 h 1166"/>
                    <a:gd name="connsiteX4" fmla="*/ 1898 w 1514"/>
                    <a:gd name="connsiteY4" fmla="*/ 653 h 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 h="1166">
                      <a:moveTo>
                        <a:pt x="1898" y="653"/>
                      </a:moveTo>
                      <a:lnTo>
                        <a:pt x="1898" y="653"/>
                      </a:lnTo>
                      <a:cubicBezTo>
                        <a:pt x="1378" y="1024"/>
                        <a:pt x="881" y="1419"/>
                        <a:pt x="384" y="1819"/>
                      </a:cubicBezTo>
                      <a:lnTo>
                        <a:pt x="384" y="1819"/>
                      </a:lnTo>
                      <a:cubicBezTo>
                        <a:pt x="881" y="1419"/>
                        <a:pt x="1373" y="1024"/>
                        <a:pt x="1898" y="6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3" name="Freeform 5842">
                  <a:extLst>
                    <a:ext uri="{FF2B5EF4-FFF2-40B4-BE49-F238E27FC236}">
                      <a16:creationId xmlns:a16="http://schemas.microsoft.com/office/drawing/2014/main" id="{6DF09245-E7C5-5249-BD37-75BAF2045FF5}"/>
                    </a:ext>
                  </a:extLst>
                </p:cNvPr>
                <p:cNvSpPr/>
                <p:nvPr/>
              </p:nvSpPr>
              <p:spPr>
                <a:xfrm rot="-780000">
                  <a:off x="1834666" y="3851391"/>
                  <a:ext cx="274" cy="766"/>
                </a:xfrm>
                <a:custGeom>
                  <a:avLst/>
                  <a:gdLst>
                    <a:gd name="connsiteX0" fmla="*/ 379 w 274"/>
                    <a:gd name="connsiteY0" fmla="*/ 653 h 766"/>
                    <a:gd name="connsiteX1" fmla="*/ 653 w 274"/>
                    <a:gd name="connsiteY1" fmla="*/ 1420 h 766"/>
                    <a:gd name="connsiteX2" fmla="*/ 653 w 274"/>
                    <a:gd name="connsiteY2" fmla="*/ 1420 h 766"/>
                  </a:gdLst>
                  <a:ahLst/>
                  <a:cxnLst>
                    <a:cxn ang="0">
                      <a:pos x="connsiteX0" y="connsiteY0"/>
                    </a:cxn>
                    <a:cxn ang="0">
                      <a:pos x="connsiteX1" y="connsiteY1"/>
                    </a:cxn>
                    <a:cxn ang="0">
                      <a:pos x="connsiteX2" y="connsiteY2"/>
                    </a:cxn>
                  </a:cxnLst>
                  <a:rect l="l" t="t" r="r" b="b"/>
                  <a:pathLst>
                    <a:path w="274" h="766">
                      <a:moveTo>
                        <a:pt x="379" y="653"/>
                      </a:moveTo>
                      <a:lnTo>
                        <a:pt x="653" y="1420"/>
                      </a:lnTo>
                      <a:lnTo>
                        <a:pt x="653" y="142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4" name="Freeform 5843">
                  <a:extLst>
                    <a:ext uri="{FF2B5EF4-FFF2-40B4-BE49-F238E27FC236}">
                      <a16:creationId xmlns:a16="http://schemas.microsoft.com/office/drawing/2014/main" id="{1DC62ED7-C7CB-8386-1D41-73F40BD933D2}"/>
                    </a:ext>
                  </a:extLst>
                </p:cNvPr>
                <p:cNvSpPr/>
                <p:nvPr/>
              </p:nvSpPr>
              <p:spPr>
                <a:xfrm rot="-780000">
                  <a:off x="1834160" y="3850333"/>
                  <a:ext cx="297" cy="1142"/>
                </a:xfrm>
                <a:custGeom>
                  <a:avLst/>
                  <a:gdLst>
                    <a:gd name="connsiteX0" fmla="*/ 676 w 297"/>
                    <a:gd name="connsiteY0" fmla="*/ 1796 h 1142"/>
                    <a:gd name="connsiteX1" fmla="*/ 379 w 297"/>
                    <a:gd name="connsiteY1" fmla="*/ 653 h 1142"/>
                    <a:gd name="connsiteX2" fmla="*/ 676 w 297"/>
                    <a:gd name="connsiteY2" fmla="*/ 1796 h 1142"/>
                  </a:gdLst>
                  <a:ahLst/>
                  <a:cxnLst>
                    <a:cxn ang="0">
                      <a:pos x="connsiteX0" y="connsiteY0"/>
                    </a:cxn>
                    <a:cxn ang="0">
                      <a:pos x="connsiteX1" y="connsiteY1"/>
                    </a:cxn>
                    <a:cxn ang="0">
                      <a:pos x="connsiteX2" y="connsiteY2"/>
                    </a:cxn>
                  </a:cxnLst>
                  <a:rect l="l" t="t" r="r" b="b"/>
                  <a:pathLst>
                    <a:path w="297" h="1142">
                      <a:moveTo>
                        <a:pt x="676" y="1796"/>
                      </a:moveTo>
                      <a:cubicBezTo>
                        <a:pt x="579" y="1425"/>
                        <a:pt x="477" y="1053"/>
                        <a:pt x="379" y="653"/>
                      </a:cubicBezTo>
                      <a:cubicBezTo>
                        <a:pt x="481" y="1053"/>
                        <a:pt x="579" y="1425"/>
                        <a:pt x="676" y="17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5" name="Freeform 5844">
                  <a:extLst>
                    <a:ext uri="{FF2B5EF4-FFF2-40B4-BE49-F238E27FC236}">
                      <a16:creationId xmlns:a16="http://schemas.microsoft.com/office/drawing/2014/main" id="{77ED731A-AD81-C4E1-00DB-24A45A85C1EE}"/>
                    </a:ext>
                  </a:extLst>
                </p:cNvPr>
                <p:cNvSpPr/>
                <p:nvPr/>
              </p:nvSpPr>
              <p:spPr>
                <a:xfrm rot="-780000">
                  <a:off x="1836099" y="3834404"/>
                  <a:ext cx="3321" cy="758"/>
                </a:xfrm>
                <a:custGeom>
                  <a:avLst/>
                  <a:gdLst>
                    <a:gd name="connsiteX0" fmla="*/ 2957 w 3321"/>
                    <a:gd name="connsiteY0" fmla="*/ 1135 h 758"/>
                    <a:gd name="connsiteX1" fmla="*/ 379 w 3321"/>
                    <a:gd name="connsiteY1" fmla="*/ 670 h 758"/>
                    <a:gd name="connsiteX2" fmla="*/ 2957 w 3321"/>
                    <a:gd name="connsiteY2" fmla="*/ 1135 h 758"/>
                    <a:gd name="connsiteX3" fmla="*/ 3700 w 3321"/>
                    <a:gd name="connsiteY3" fmla="*/ 1409 h 758"/>
                    <a:gd name="connsiteX4" fmla="*/ 3700 w 3321"/>
                    <a:gd name="connsiteY4" fmla="*/ 1409 h 758"/>
                    <a:gd name="connsiteX5" fmla="*/ 2957 w 3321"/>
                    <a:gd name="connsiteY5" fmla="*/ 1135 h 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 h="758">
                      <a:moveTo>
                        <a:pt x="2957" y="1135"/>
                      </a:moveTo>
                      <a:cubicBezTo>
                        <a:pt x="2155" y="751"/>
                        <a:pt x="1265" y="591"/>
                        <a:pt x="379" y="670"/>
                      </a:cubicBezTo>
                      <a:cubicBezTo>
                        <a:pt x="1265" y="591"/>
                        <a:pt x="2155" y="751"/>
                        <a:pt x="2957" y="1135"/>
                      </a:cubicBezTo>
                      <a:cubicBezTo>
                        <a:pt x="3196" y="1248"/>
                        <a:pt x="3445" y="1340"/>
                        <a:pt x="3700" y="1409"/>
                      </a:cubicBezTo>
                      <a:lnTo>
                        <a:pt x="3700" y="1409"/>
                      </a:lnTo>
                      <a:cubicBezTo>
                        <a:pt x="3445" y="1340"/>
                        <a:pt x="3196" y="1248"/>
                        <a:pt x="2957" y="113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6" name="Freeform 5845">
                  <a:extLst>
                    <a:ext uri="{FF2B5EF4-FFF2-40B4-BE49-F238E27FC236}">
                      <a16:creationId xmlns:a16="http://schemas.microsoft.com/office/drawing/2014/main" id="{3D4C99F1-66B9-7A79-EB0F-9F0E98B1BC75}"/>
                    </a:ext>
                  </a:extLst>
                </p:cNvPr>
                <p:cNvSpPr/>
                <p:nvPr/>
              </p:nvSpPr>
              <p:spPr>
                <a:xfrm rot="-780000">
                  <a:off x="1841382" y="3845764"/>
                  <a:ext cx="1291" cy="1784"/>
                </a:xfrm>
                <a:custGeom>
                  <a:avLst/>
                  <a:gdLst>
                    <a:gd name="connsiteX0" fmla="*/ 1672 w 1291"/>
                    <a:gd name="connsiteY0" fmla="*/ 652 h 1784"/>
                    <a:gd name="connsiteX1" fmla="*/ 380 w 1291"/>
                    <a:gd name="connsiteY1" fmla="*/ 2437 h 1784"/>
                    <a:gd name="connsiteX2" fmla="*/ 1672 w 1291"/>
                    <a:gd name="connsiteY2" fmla="*/ 652 h 1784"/>
                  </a:gdLst>
                  <a:ahLst/>
                  <a:cxnLst>
                    <a:cxn ang="0">
                      <a:pos x="connsiteX0" y="connsiteY0"/>
                    </a:cxn>
                    <a:cxn ang="0">
                      <a:pos x="connsiteX1" y="connsiteY1"/>
                    </a:cxn>
                    <a:cxn ang="0">
                      <a:pos x="connsiteX2" y="connsiteY2"/>
                    </a:cxn>
                  </a:cxnLst>
                  <a:rect l="l" t="t" r="r" b="b"/>
                  <a:pathLst>
                    <a:path w="1291" h="1784">
                      <a:moveTo>
                        <a:pt x="1672" y="652"/>
                      </a:moveTo>
                      <a:cubicBezTo>
                        <a:pt x="1140" y="1166"/>
                        <a:pt x="702" y="1770"/>
                        <a:pt x="380" y="2437"/>
                      </a:cubicBezTo>
                      <a:cubicBezTo>
                        <a:pt x="702" y="1770"/>
                        <a:pt x="1140" y="1166"/>
                        <a:pt x="1672" y="6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7" name="Freeform 5846">
                  <a:extLst>
                    <a:ext uri="{FF2B5EF4-FFF2-40B4-BE49-F238E27FC236}">
                      <a16:creationId xmlns:a16="http://schemas.microsoft.com/office/drawing/2014/main" id="{46ED85DB-0C38-362B-9064-7532C75A0F3E}"/>
                    </a:ext>
                  </a:extLst>
                </p:cNvPr>
                <p:cNvSpPr/>
                <p:nvPr/>
              </p:nvSpPr>
              <p:spPr>
                <a:xfrm rot="-780000">
                  <a:off x="1832535" y="3847570"/>
                  <a:ext cx="469" cy="1161"/>
                </a:xfrm>
                <a:custGeom>
                  <a:avLst/>
                  <a:gdLst>
                    <a:gd name="connsiteX0" fmla="*/ 848 w 469"/>
                    <a:gd name="connsiteY0" fmla="*/ 1814 h 1161"/>
                    <a:gd name="connsiteX1" fmla="*/ 527 w 469"/>
                    <a:gd name="connsiteY1" fmla="*/ 1048 h 1161"/>
                    <a:gd name="connsiteX2" fmla="*/ 379 w 469"/>
                    <a:gd name="connsiteY2" fmla="*/ 653 h 1161"/>
                    <a:gd name="connsiteX3" fmla="*/ 379 w 469"/>
                    <a:gd name="connsiteY3" fmla="*/ 653 h 1161"/>
                    <a:gd name="connsiteX4" fmla="*/ 527 w 469"/>
                    <a:gd name="connsiteY4" fmla="*/ 1048 h 1161"/>
                    <a:gd name="connsiteX5" fmla="*/ 848 w 469"/>
                    <a:gd name="connsiteY5" fmla="*/ 1814 h 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 h="1161">
                      <a:moveTo>
                        <a:pt x="848" y="1814"/>
                      </a:moveTo>
                      <a:cubicBezTo>
                        <a:pt x="756" y="1553"/>
                        <a:pt x="649" y="1297"/>
                        <a:pt x="527" y="1048"/>
                      </a:cubicBezTo>
                      <a:lnTo>
                        <a:pt x="379" y="653"/>
                      </a:lnTo>
                      <a:lnTo>
                        <a:pt x="379" y="653"/>
                      </a:lnTo>
                      <a:lnTo>
                        <a:pt x="527" y="1048"/>
                      </a:lnTo>
                      <a:cubicBezTo>
                        <a:pt x="649" y="1297"/>
                        <a:pt x="756" y="1553"/>
                        <a:pt x="848" y="181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8" name="Freeform 5847">
                  <a:extLst>
                    <a:ext uri="{FF2B5EF4-FFF2-40B4-BE49-F238E27FC236}">
                      <a16:creationId xmlns:a16="http://schemas.microsoft.com/office/drawing/2014/main" id="{1F547C3F-7F10-55F6-1999-20F07AE95F6B}"/>
                    </a:ext>
                  </a:extLst>
                </p:cNvPr>
                <p:cNvSpPr/>
                <p:nvPr/>
              </p:nvSpPr>
              <p:spPr>
                <a:xfrm rot="-780000">
                  <a:off x="1840166" y="3870819"/>
                  <a:ext cx="2975" cy="5857"/>
                </a:xfrm>
                <a:custGeom>
                  <a:avLst/>
                  <a:gdLst>
                    <a:gd name="connsiteX0" fmla="*/ 3137 w 2975"/>
                    <a:gd name="connsiteY0" fmla="*/ 2887 h 5857"/>
                    <a:gd name="connsiteX1" fmla="*/ 2097 w 2975"/>
                    <a:gd name="connsiteY1" fmla="*/ 754 h 5857"/>
                    <a:gd name="connsiteX2" fmla="*/ 1823 w 2975"/>
                    <a:gd name="connsiteY2" fmla="*/ 680 h 5857"/>
                    <a:gd name="connsiteX3" fmla="*/ 894 w 2975"/>
                    <a:gd name="connsiteY3" fmla="*/ 657 h 5857"/>
                    <a:gd name="connsiteX4" fmla="*/ 397 w 2975"/>
                    <a:gd name="connsiteY4" fmla="*/ 2841 h 5857"/>
                    <a:gd name="connsiteX5" fmla="*/ 745 w 2975"/>
                    <a:gd name="connsiteY5" fmla="*/ 5791 h 5857"/>
                    <a:gd name="connsiteX6" fmla="*/ 1512 w 2975"/>
                    <a:gd name="connsiteY6" fmla="*/ 6483 h 5857"/>
                    <a:gd name="connsiteX7" fmla="*/ 1535 w 2975"/>
                    <a:gd name="connsiteY7" fmla="*/ 6460 h 5857"/>
                    <a:gd name="connsiteX8" fmla="*/ 1660 w 2975"/>
                    <a:gd name="connsiteY8" fmla="*/ 6037 h 5857"/>
                    <a:gd name="connsiteX9" fmla="*/ 3137 w 2975"/>
                    <a:gd name="connsiteY9" fmla="*/ 2887 h 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5" h="5857">
                      <a:moveTo>
                        <a:pt x="3137" y="2887"/>
                      </a:moveTo>
                      <a:cubicBezTo>
                        <a:pt x="3602" y="1823"/>
                        <a:pt x="3360" y="1052"/>
                        <a:pt x="2097" y="754"/>
                      </a:cubicBezTo>
                      <a:lnTo>
                        <a:pt x="1823" y="680"/>
                      </a:lnTo>
                      <a:cubicBezTo>
                        <a:pt x="1513" y="696"/>
                        <a:pt x="1202" y="688"/>
                        <a:pt x="894" y="657"/>
                      </a:cubicBezTo>
                      <a:cubicBezTo>
                        <a:pt x="497" y="1312"/>
                        <a:pt x="323" y="2078"/>
                        <a:pt x="397" y="2841"/>
                      </a:cubicBezTo>
                      <a:cubicBezTo>
                        <a:pt x="522" y="3830"/>
                        <a:pt x="545" y="4899"/>
                        <a:pt x="745" y="5791"/>
                      </a:cubicBezTo>
                      <a:cubicBezTo>
                        <a:pt x="843" y="6214"/>
                        <a:pt x="1242" y="6632"/>
                        <a:pt x="1512" y="6483"/>
                      </a:cubicBezTo>
                      <a:lnTo>
                        <a:pt x="1535" y="6460"/>
                      </a:lnTo>
                      <a:lnTo>
                        <a:pt x="1660" y="6037"/>
                      </a:lnTo>
                      <a:cubicBezTo>
                        <a:pt x="2078" y="4945"/>
                        <a:pt x="2673" y="3956"/>
                        <a:pt x="3137" y="28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49" name="Freeform 5848">
                  <a:extLst>
                    <a:ext uri="{FF2B5EF4-FFF2-40B4-BE49-F238E27FC236}">
                      <a16:creationId xmlns:a16="http://schemas.microsoft.com/office/drawing/2014/main" id="{81917064-5E27-AF4A-B760-B1BD7A065084}"/>
                    </a:ext>
                  </a:extLst>
                </p:cNvPr>
                <p:cNvSpPr/>
                <p:nvPr/>
              </p:nvSpPr>
              <p:spPr>
                <a:xfrm rot="-780000">
                  <a:off x="1830405" y="3855583"/>
                  <a:ext cx="1499" cy="4139"/>
                </a:xfrm>
                <a:custGeom>
                  <a:avLst/>
                  <a:gdLst>
                    <a:gd name="connsiteX0" fmla="*/ 1878 w 1499"/>
                    <a:gd name="connsiteY0" fmla="*/ 4794 h 4139"/>
                    <a:gd name="connsiteX1" fmla="*/ 563 w 1499"/>
                    <a:gd name="connsiteY1" fmla="*/ 654 h 4139"/>
                    <a:gd name="connsiteX2" fmla="*/ 1878 w 1499"/>
                    <a:gd name="connsiteY2" fmla="*/ 4794 h 4139"/>
                  </a:gdLst>
                  <a:ahLst/>
                  <a:cxnLst>
                    <a:cxn ang="0">
                      <a:pos x="connsiteX0" y="connsiteY0"/>
                    </a:cxn>
                    <a:cxn ang="0">
                      <a:pos x="connsiteX1" y="connsiteY1"/>
                    </a:cxn>
                    <a:cxn ang="0">
                      <a:pos x="connsiteX2" y="connsiteY2"/>
                    </a:cxn>
                  </a:cxnLst>
                  <a:rect l="l" t="t" r="r" b="b"/>
                  <a:pathLst>
                    <a:path w="1499" h="4139">
                      <a:moveTo>
                        <a:pt x="1878" y="4794"/>
                      </a:moveTo>
                      <a:cubicBezTo>
                        <a:pt x="595" y="3841"/>
                        <a:pt x="66" y="2174"/>
                        <a:pt x="563" y="654"/>
                      </a:cubicBezTo>
                      <a:cubicBezTo>
                        <a:pt x="66" y="2174"/>
                        <a:pt x="595" y="3841"/>
                        <a:pt x="1878" y="47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0" name="Freeform 5849">
                  <a:extLst>
                    <a:ext uri="{FF2B5EF4-FFF2-40B4-BE49-F238E27FC236}">
                      <a16:creationId xmlns:a16="http://schemas.microsoft.com/office/drawing/2014/main" id="{7A811638-2605-2D8B-F3ED-3A18173D63A7}"/>
                    </a:ext>
                  </a:extLst>
                </p:cNvPr>
                <p:cNvSpPr/>
                <p:nvPr/>
              </p:nvSpPr>
              <p:spPr>
                <a:xfrm rot="-780000">
                  <a:off x="1835265" y="3852003"/>
                  <a:ext cx="766" cy="2281"/>
                </a:xfrm>
                <a:custGeom>
                  <a:avLst/>
                  <a:gdLst>
                    <a:gd name="connsiteX0" fmla="*/ 379 w 766"/>
                    <a:gd name="connsiteY0" fmla="*/ 654 h 2281"/>
                    <a:gd name="connsiteX1" fmla="*/ 379 w 766"/>
                    <a:gd name="connsiteY1" fmla="*/ 654 h 2281"/>
                    <a:gd name="connsiteX2" fmla="*/ 1146 w 766"/>
                    <a:gd name="connsiteY2" fmla="*/ 2935 h 2281"/>
                    <a:gd name="connsiteX3" fmla="*/ 379 w 766"/>
                    <a:gd name="connsiteY3" fmla="*/ 654 h 2281"/>
                  </a:gdLst>
                  <a:ahLst/>
                  <a:cxnLst>
                    <a:cxn ang="0">
                      <a:pos x="connsiteX0" y="connsiteY0"/>
                    </a:cxn>
                    <a:cxn ang="0">
                      <a:pos x="connsiteX1" y="connsiteY1"/>
                    </a:cxn>
                    <a:cxn ang="0">
                      <a:pos x="connsiteX2" y="connsiteY2"/>
                    </a:cxn>
                    <a:cxn ang="0">
                      <a:pos x="connsiteX3" y="connsiteY3"/>
                    </a:cxn>
                  </a:cxnLst>
                  <a:rect l="l" t="t" r="r" b="b"/>
                  <a:pathLst>
                    <a:path w="766" h="2281">
                      <a:moveTo>
                        <a:pt x="379" y="654"/>
                      </a:moveTo>
                      <a:lnTo>
                        <a:pt x="379" y="654"/>
                      </a:lnTo>
                      <a:cubicBezTo>
                        <a:pt x="625" y="1420"/>
                        <a:pt x="899" y="2168"/>
                        <a:pt x="1146" y="2935"/>
                      </a:cubicBezTo>
                      <a:cubicBezTo>
                        <a:pt x="904" y="2168"/>
                        <a:pt x="630" y="1420"/>
                        <a:pt x="379" y="6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1" name="Freeform 5850">
                  <a:extLst>
                    <a:ext uri="{FF2B5EF4-FFF2-40B4-BE49-F238E27FC236}">
                      <a16:creationId xmlns:a16="http://schemas.microsoft.com/office/drawing/2014/main" id="{FF6A4388-92E8-DF71-EE5E-2AC087E28B9A}"/>
                    </a:ext>
                  </a:extLst>
                </p:cNvPr>
                <p:cNvSpPr/>
                <p:nvPr/>
              </p:nvSpPr>
              <p:spPr>
                <a:xfrm rot="-780000">
                  <a:off x="1840010" y="3870812"/>
                  <a:ext cx="928" cy="231"/>
                </a:xfrm>
                <a:custGeom>
                  <a:avLst/>
                  <a:gdLst>
                    <a:gd name="connsiteX0" fmla="*/ 478 w 928"/>
                    <a:gd name="connsiteY0" fmla="*/ 657 h 231"/>
                    <a:gd name="connsiteX1" fmla="*/ 380 w 928"/>
                    <a:gd name="connsiteY1" fmla="*/ 857 h 231"/>
                    <a:gd name="connsiteX2" fmla="*/ 1309 w 928"/>
                    <a:gd name="connsiteY2" fmla="*/ 880 h 231"/>
                  </a:gdLst>
                  <a:ahLst/>
                  <a:cxnLst>
                    <a:cxn ang="0">
                      <a:pos x="connsiteX0" y="connsiteY0"/>
                    </a:cxn>
                    <a:cxn ang="0">
                      <a:pos x="connsiteX1" y="connsiteY1"/>
                    </a:cxn>
                    <a:cxn ang="0">
                      <a:pos x="connsiteX2" y="connsiteY2"/>
                    </a:cxn>
                  </a:cxnLst>
                  <a:rect l="l" t="t" r="r" b="b"/>
                  <a:pathLst>
                    <a:path w="928" h="231">
                      <a:moveTo>
                        <a:pt x="478" y="657"/>
                      </a:moveTo>
                      <a:lnTo>
                        <a:pt x="380" y="857"/>
                      </a:lnTo>
                      <a:cubicBezTo>
                        <a:pt x="689" y="888"/>
                        <a:pt x="999" y="896"/>
                        <a:pt x="1309" y="8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2" name="Freeform 5851">
                  <a:extLst>
                    <a:ext uri="{FF2B5EF4-FFF2-40B4-BE49-F238E27FC236}">
                      <a16:creationId xmlns:a16="http://schemas.microsoft.com/office/drawing/2014/main" id="{D6B72DE5-AC49-3936-36B8-4F5A0083E557}"/>
                    </a:ext>
                  </a:extLst>
                </p:cNvPr>
                <p:cNvSpPr/>
                <p:nvPr/>
              </p:nvSpPr>
              <p:spPr>
                <a:xfrm rot="-780000">
                  <a:off x="1830436" y="3845759"/>
                  <a:ext cx="22563" cy="21654"/>
                </a:xfrm>
                <a:custGeom>
                  <a:avLst/>
                  <a:gdLst>
                    <a:gd name="connsiteX0" fmla="*/ 21260 w 22563"/>
                    <a:gd name="connsiteY0" fmla="*/ 13950 h 21654"/>
                    <a:gd name="connsiteX1" fmla="*/ 20517 w 22563"/>
                    <a:gd name="connsiteY1" fmla="*/ 15316 h 21654"/>
                    <a:gd name="connsiteX2" fmla="*/ 17493 w 22563"/>
                    <a:gd name="connsiteY2" fmla="*/ 12686 h 21654"/>
                    <a:gd name="connsiteX3" fmla="*/ 15659 w 22563"/>
                    <a:gd name="connsiteY3" fmla="*/ 13527 h 21654"/>
                    <a:gd name="connsiteX4" fmla="*/ 10057 w 22563"/>
                    <a:gd name="connsiteY4" fmla="*/ 13750 h 21654"/>
                    <a:gd name="connsiteX5" fmla="*/ 8942 w 22563"/>
                    <a:gd name="connsiteY5" fmla="*/ 13727 h 21654"/>
                    <a:gd name="connsiteX6" fmla="*/ 7233 w 22563"/>
                    <a:gd name="connsiteY6" fmla="*/ 11743 h 21654"/>
                    <a:gd name="connsiteX7" fmla="*/ 6987 w 22563"/>
                    <a:gd name="connsiteY7" fmla="*/ 11571 h 21654"/>
                    <a:gd name="connsiteX8" fmla="*/ 6146 w 22563"/>
                    <a:gd name="connsiteY8" fmla="*/ 9884 h 21654"/>
                    <a:gd name="connsiteX9" fmla="*/ 5645 w 22563"/>
                    <a:gd name="connsiteY9" fmla="*/ 5587 h 21654"/>
                    <a:gd name="connsiteX10" fmla="*/ 6142 w 22563"/>
                    <a:gd name="connsiteY10" fmla="*/ 5610 h 21654"/>
                    <a:gd name="connsiteX11" fmla="*/ 5868 w 22563"/>
                    <a:gd name="connsiteY11" fmla="*/ 4843 h 21654"/>
                    <a:gd name="connsiteX12" fmla="*/ 5570 w 22563"/>
                    <a:gd name="connsiteY12" fmla="*/ 3700 h 21654"/>
                    <a:gd name="connsiteX13" fmla="*/ 5073 w 22563"/>
                    <a:gd name="connsiteY13" fmla="*/ 1814 h 21654"/>
                    <a:gd name="connsiteX14" fmla="*/ 4753 w 22563"/>
                    <a:gd name="connsiteY14" fmla="*/ 1047 h 21654"/>
                    <a:gd name="connsiteX15" fmla="*/ 4604 w 22563"/>
                    <a:gd name="connsiteY15" fmla="*/ 652 h 21654"/>
                    <a:gd name="connsiteX16" fmla="*/ 3959 w 22563"/>
                    <a:gd name="connsiteY16" fmla="*/ 1117 h 21654"/>
                    <a:gd name="connsiteX17" fmla="*/ 2895 w 22563"/>
                    <a:gd name="connsiteY17" fmla="*/ 2409 h 21654"/>
                    <a:gd name="connsiteX18" fmla="*/ 1158 w 22563"/>
                    <a:gd name="connsiteY18" fmla="*/ 5954 h 21654"/>
                    <a:gd name="connsiteX19" fmla="*/ 1158 w 22563"/>
                    <a:gd name="connsiteY19" fmla="*/ 5977 h 21654"/>
                    <a:gd name="connsiteX20" fmla="*/ 735 w 22563"/>
                    <a:gd name="connsiteY20" fmla="*/ 7566 h 21654"/>
                    <a:gd name="connsiteX21" fmla="*/ 563 w 22563"/>
                    <a:gd name="connsiteY21" fmla="*/ 8086 h 21654"/>
                    <a:gd name="connsiteX22" fmla="*/ 1878 w 22563"/>
                    <a:gd name="connsiteY22" fmla="*/ 12226 h 21654"/>
                    <a:gd name="connsiteX23" fmla="*/ 3364 w 22563"/>
                    <a:gd name="connsiteY23" fmla="*/ 13467 h 21654"/>
                    <a:gd name="connsiteX24" fmla="*/ 3489 w 22563"/>
                    <a:gd name="connsiteY24" fmla="*/ 13592 h 21654"/>
                    <a:gd name="connsiteX25" fmla="*/ 4953 w 22563"/>
                    <a:gd name="connsiteY25" fmla="*/ 13495 h 21654"/>
                    <a:gd name="connsiteX26" fmla="*/ 5375 w 22563"/>
                    <a:gd name="connsiteY26" fmla="*/ 16171 h 21654"/>
                    <a:gd name="connsiteX27" fmla="*/ 5840 w 22563"/>
                    <a:gd name="connsiteY27" fmla="*/ 17783 h 21654"/>
                    <a:gd name="connsiteX28" fmla="*/ 8589 w 22563"/>
                    <a:gd name="connsiteY28" fmla="*/ 17016 h 21654"/>
                    <a:gd name="connsiteX29" fmla="*/ 11376 w 22563"/>
                    <a:gd name="connsiteY29" fmla="*/ 17537 h 21654"/>
                    <a:gd name="connsiteX30" fmla="*/ 11576 w 22563"/>
                    <a:gd name="connsiteY30" fmla="*/ 18057 h 21654"/>
                    <a:gd name="connsiteX31" fmla="*/ 12616 w 22563"/>
                    <a:gd name="connsiteY31" fmla="*/ 17592 h 21654"/>
                    <a:gd name="connsiteX32" fmla="*/ 12519 w 22563"/>
                    <a:gd name="connsiteY32" fmla="*/ 17421 h 21654"/>
                    <a:gd name="connsiteX33" fmla="*/ 15074 w 22563"/>
                    <a:gd name="connsiteY33" fmla="*/ 15934 h 21654"/>
                    <a:gd name="connsiteX34" fmla="*/ 18120 w 22563"/>
                    <a:gd name="connsiteY34" fmla="*/ 17843 h 21654"/>
                    <a:gd name="connsiteX35" fmla="*/ 18441 w 22563"/>
                    <a:gd name="connsiteY35" fmla="*/ 19655 h 21654"/>
                    <a:gd name="connsiteX36" fmla="*/ 19258 w 22563"/>
                    <a:gd name="connsiteY36" fmla="*/ 21542 h 21654"/>
                    <a:gd name="connsiteX37" fmla="*/ 20550 w 22563"/>
                    <a:gd name="connsiteY37" fmla="*/ 21965 h 21654"/>
                    <a:gd name="connsiteX38" fmla="*/ 21590 w 22563"/>
                    <a:gd name="connsiteY38" fmla="*/ 19483 h 21654"/>
                    <a:gd name="connsiteX39" fmla="*/ 22626 w 22563"/>
                    <a:gd name="connsiteY39" fmla="*/ 14414 h 21654"/>
                    <a:gd name="connsiteX40" fmla="*/ 22501 w 22563"/>
                    <a:gd name="connsiteY40" fmla="*/ 12677 h 21654"/>
                    <a:gd name="connsiteX41" fmla="*/ 20666 w 22563"/>
                    <a:gd name="connsiteY41" fmla="*/ 11785 h 21654"/>
                    <a:gd name="connsiteX42" fmla="*/ 20666 w 22563"/>
                    <a:gd name="connsiteY42" fmla="*/ 11882 h 21654"/>
                    <a:gd name="connsiteX43" fmla="*/ 21260 w 22563"/>
                    <a:gd name="connsiteY43" fmla="*/ 13950 h 2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563" h="21654">
                      <a:moveTo>
                        <a:pt x="21260" y="13950"/>
                      </a:moveTo>
                      <a:cubicBezTo>
                        <a:pt x="21432" y="14819"/>
                        <a:pt x="21386" y="15585"/>
                        <a:pt x="20517" y="15316"/>
                      </a:cubicBezTo>
                      <a:cubicBezTo>
                        <a:pt x="19122" y="15022"/>
                        <a:pt x="17978" y="14027"/>
                        <a:pt x="17493" y="12686"/>
                      </a:cubicBezTo>
                      <a:cubicBezTo>
                        <a:pt x="17020" y="13202"/>
                        <a:pt x="16359" y="13506"/>
                        <a:pt x="15659" y="13527"/>
                      </a:cubicBezTo>
                      <a:cubicBezTo>
                        <a:pt x="13801" y="13504"/>
                        <a:pt x="11892" y="13652"/>
                        <a:pt x="10057" y="13750"/>
                      </a:cubicBezTo>
                      <a:cubicBezTo>
                        <a:pt x="9686" y="13792"/>
                        <a:pt x="9311" y="13784"/>
                        <a:pt x="8942" y="13727"/>
                      </a:cubicBezTo>
                      <a:cubicBezTo>
                        <a:pt x="7924" y="13648"/>
                        <a:pt x="7161" y="12762"/>
                        <a:pt x="7233" y="11743"/>
                      </a:cubicBezTo>
                      <a:lnTo>
                        <a:pt x="6987" y="11571"/>
                      </a:lnTo>
                      <a:cubicBezTo>
                        <a:pt x="6525" y="11119"/>
                        <a:pt x="6229" y="10525"/>
                        <a:pt x="6146" y="9884"/>
                      </a:cubicBezTo>
                      <a:cubicBezTo>
                        <a:pt x="6707" y="8458"/>
                        <a:pt x="6519" y="6846"/>
                        <a:pt x="5645" y="5587"/>
                      </a:cubicBezTo>
                      <a:cubicBezTo>
                        <a:pt x="5809" y="5607"/>
                        <a:pt x="5976" y="5615"/>
                        <a:pt x="6142" y="5610"/>
                      </a:cubicBezTo>
                      <a:lnTo>
                        <a:pt x="5868" y="4843"/>
                      </a:lnTo>
                      <a:cubicBezTo>
                        <a:pt x="5770" y="4472"/>
                        <a:pt x="5668" y="4100"/>
                        <a:pt x="5570" y="3700"/>
                      </a:cubicBezTo>
                      <a:cubicBezTo>
                        <a:pt x="5422" y="3054"/>
                        <a:pt x="5273" y="2437"/>
                        <a:pt x="5073" y="1814"/>
                      </a:cubicBezTo>
                      <a:cubicBezTo>
                        <a:pt x="4981" y="1552"/>
                        <a:pt x="4874" y="1296"/>
                        <a:pt x="4753" y="1047"/>
                      </a:cubicBezTo>
                      <a:lnTo>
                        <a:pt x="4604" y="652"/>
                      </a:lnTo>
                      <a:cubicBezTo>
                        <a:pt x="4406" y="830"/>
                        <a:pt x="4190" y="986"/>
                        <a:pt x="3959" y="1117"/>
                      </a:cubicBezTo>
                      <a:cubicBezTo>
                        <a:pt x="3501" y="1452"/>
                        <a:pt x="3135" y="1896"/>
                        <a:pt x="2895" y="2409"/>
                      </a:cubicBezTo>
                      <a:cubicBezTo>
                        <a:pt x="2300" y="3575"/>
                        <a:pt x="1729" y="4764"/>
                        <a:pt x="1158" y="5954"/>
                      </a:cubicBezTo>
                      <a:lnTo>
                        <a:pt x="1158" y="5977"/>
                      </a:lnTo>
                      <a:cubicBezTo>
                        <a:pt x="1120" y="6529"/>
                        <a:pt x="976" y="7068"/>
                        <a:pt x="735" y="7566"/>
                      </a:cubicBezTo>
                      <a:lnTo>
                        <a:pt x="563" y="8086"/>
                      </a:lnTo>
                      <a:cubicBezTo>
                        <a:pt x="66" y="9606"/>
                        <a:pt x="595" y="11272"/>
                        <a:pt x="1878" y="12226"/>
                      </a:cubicBezTo>
                      <a:lnTo>
                        <a:pt x="3364" y="13467"/>
                      </a:lnTo>
                      <a:lnTo>
                        <a:pt x="3489" y="13592"/>
                      </a:lnTo>
                      <a:cubicBezTo>
                        <a:pt x="3908" y="13255"/>
                        <a:pt x="4493" y="13216"/>
                        <a:pt x="4953" y="13495"/>
                      </a:cubicBezTo>
                      <a:cubicBezTo>
                        <a:pt x="5598" y="13959"/>
                        <a:pt x="5881" y="14712"/>
                        <a:pt x="5375" y="16171"/>
                      </a:cubicBezTo>
                      <a:cubicBezTo>
                        <a:pt x="4953" y="17383"/>
                        <a:pt x="5175" y="17908"/>
                        <a:pt x="5840" y="17783"/>
                      </a:cubicBezTo>
                      <a:cubicBezTo>
                        <a:pt x="6783" y="17637"/>
                        <a:pt x="7706" y="17379"/>
                        <a:pt x="8589" y="17016"/>
                      </a:cubicBezTo>
                      <a:cubicBezTo>
                        <a:pt x="9778" y="16552"/>
                        <a:pt x="10721" y="16519"/>
                        <a:pt x="11376" y="17537"/>
                      </a:cubicBezTo>
                      <a:cubicBezTo>
                        <a:pt x="11483" y="17692"/>
                        <a:pt x="11551" y="17870"/>
                        <a:pt x="11576" y="18057"/>
                      </a:cubicBezTo>
                      <a:lnTo>
                        <a:pt x="12616" y="17592"/>
                      </a:lnTo>
                      <a:lnTo>
                        <a:pt x="12519" y="17421"/>
                      </a:lnTo>
                      <a:cubicBezTo>
                        <a:pt x="13360" y="16923"/>
                        <a:pt x="14182" y="16357"/>
                        <a:pt x="15074" y="15934"/>
                      </a:cubicBezTo>
                      <a:cubicBezTo>
                        <a:pt x="15793" y="15613"/>
                        <a:pt x="17229" y="16580"/>
                        <a:pt x="18120" y="17843"/>
                      </a:cubicBezTo>
                      <a:cubicBezTo>
                        <a:pt x="18540" y="18348"/>
                        <a:pt x="18662" y="19037"/>
                        <a:pt x="18441" y="19655"/>
                      </a:cubicBezTo>
                      <a:cubicBezTo>
                        <a:pt x="18763" y="20262"/>
                        <a:pt x="19036" y="20893"/>
                        <a:pt x="19258" y="21542"/>
                      </a:cubicBezTo>
                      <a:cubicBezTo>
                        <a:pt x="19505" y="22188"/>
                        <a:pt x="19779" y="22657"/>
                        <a:pt x="20550" y="21965"/>
                      </a:cubicBezTo>
                      <a:cubicBezTo>
                        <a:pt x="21260" y="21342"/>
                        <a:pt x="21644" y="20427"/>
                        <a:pt x="21590" y="19483"/>
                      </a:cubicBezTo>
                      <a:cubicBezTo>
                        <a:pt x="21478" y="17732"/>
                        <a:pt x="21835" y="15982"/>
                        <a:pt x="22626" y="14414"/>
                      </a:cubicBezTo>
                      <a:cubicBezTo>
                        <a:pt x="23123" y="13448"/>
                        <a:pt x="22998" y="12900"/>
                        <a:pt x="22501" y="12677"/>
                      </a:cubicBezTo>
                      <a:cubicBezTo>
                        <a:pt x="21883" y="12379"/>
                        <a:pt x="21284" y="12059"/>
                        <a:pt x="20666" y="11785"/>
                      </a:cubicBezTo>
                      <a:lnTo>
                        <a:pt x="20666" y="11882"/>
                      </a:lnTo>
                      <a:cubicBezTo>
                        <a:pt x="20842" y="12588"/>
                        <a:pt x="21140" y="13285"/>
                        <a:pt x="21260" y="1395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3" name="Freeform 5852">
                  <a:extLst>
                    <a:ext uri="{FF2B5EF4-FFF2-40B4-BE49-F238E27FC236}">
                      <a16:creationId xmlns:a16="http://schemas.microsoft.com/office/drawing/2014/main" id="{4E9DE4A7-BD1C-863D-FFCA-D8FCAFB20FC3}"/>
                    </a:ext>
                  </a:extLst>
                </p:cNvPr>
                <p:cNvSpPr/>
                <p:nvPr/>
              </p:nvSpPr>
              <p:spPr>
                <a:xfrm rot="-780000">
                  <a:off x="1841275" y="3870440"/>
                  <a:ext cx="2698" cy="5955"/>
                </a:xfrm>
                <a:custGeom>
                  <a:avLst/>
                  <a:gdLst>
                    <a:gd name="connsiteX0" fmla="*/ 1765 w 2698"/>
                    <a:gd name="connsiteY0" fmla="*/ 4252 h 5955"/>
                    <a:gd name="connsiteX1" fmla="*/ 3079 w 2698"/>
                    <a:gd name="connsiteY1" fmla="*/ 782 h 5955"/>
                    <a:gd name="connsiteX2" fmla="*/ 1741 w 2698"/>
                    <a:gd name="connsiteY2" fmla="*/ 707 h 5955"/>
                    <a:gd name="connsiteX3" fmla="*/ 678 w 2698"/>
                    <a:gd name="connsiteY3" fmla="*/ 833 h 5955"/>
                    <a:gd name="connsiteX4" fmla="*/ 952 w 2698"/>
                    <a:gd name="connsiteY4" fmla="*/ 907 h 5955"/>
                    <a:gd name="connsiteX5" fmla="*/ 1992 w 2698"/>
                    <a:gd name="connsiteY5" fmla="*/ 3040 h 5955"/>
                    <a:gd name="connsiteX6" fmla="*/ 506 w 2698"/>
                    <a:gd name="connsiteY6" fmla="*/ 6190 h 5955"/>
                    <a:gd name="connsiteX7" fmla="*/ 381 w 2698"/>
                    <a:gd name="connsiteY7" fmla="*/ 6613 h 5955"/>
                    <a:gd name="connsiteX8" fmla="*/ 1495 w 2698"/>
                    <a:gd name="connsiteY8" fmla="*/ 5126 h 5955"/>
                    <a:gd name="connsiteX9" fmla="*/ 1765 w 2698"/>
                    <a:gd name="connsiteY9" fmla="*/ 4252 h 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8" h="5955">
                      <a:moveTo>
                        <a:pt x="1765" y="4252"/>
                      </a:moveTo>
                      <a:cubicBezTo>
                        <a:pt x="1987" y="3025"/>
                        <a:pt x="2433" y="1848"/>
                        <a:pt x="3079" y="782"/>
                      </a:cubicBezTo>
                      <a:cubicBezTo>
                        <a:pt x="2646" y="646"/>
                        <a:pt x="2187" y="620"/>
                        <a:pt x="1741" y="707"/>
                      </a:cubicBezTo>
                      <a:cubicBezTo>
                        <a:pt x="1393" y="758"/>
                        <a:pt x="1049" y="805"/>
                        <a:pt x="678" y="833"/>
                      </a:cubicBezTo>
                      <a:lnTo>
                        <a:pt x="952" y="907"/>
                      </a:lnTo>
                      <a:cubicBezTo>
                        <a:pt x="2215" y="1204"/>
                        <a:pt x="2466" y="1976"/>
                        <a:pt x="1992" y="3040"/>
                      </a:cubicBezTo>
                      <a:cubicBezTo>
                        <a:pt x="1518" y="4104"/>
                        <a:pt x="929" y="5098"/>
                        <a:pt x="506" y="6190"/>
                      </a:cubicBezTo>
                      <a:lnTo>
                        <a:pt x="381" y="6613"/>
                      </a:lnTo>
                      <a:cubicBezTo>
                        <a:pt x="834" y="6184"/>
                        <a:pt x="1211" y="5681"/>
                        <a:pt x="1495" y="5126"/>
                      </a:cubicBezTo>
                      <a:cubicBezTo>
                        <a:pt x="1637" y="4853"/>
                        <a:pt x="1728" y="4558"/>
                        <a:pt x="1765" y="42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4" name="Freeform 5853">
                  <a:extLst>
                    <a:ext uri="{FF2B5EF4-FFF2-40B4-BE49-F238E27FC236}">
                      <a16:creationId xmlns:a16="http://schemas.microsoft.com/office/drawing/2014/main" id="{F3179493-3A35-A9AA-2AAE-3C84AE822C28}"/>
                    </a:ext>
                  </a:extLst>
                </p:cNvPr>
                <p:cNvSpPr/>
                <p:nvPr/>
              </p:nvSpPr>
              <p:spPr>
                <a:xfrm rot="-780000">
                  <a:off x="1840446" y="3840135"/>
                  <a:ext cx="4756" cy="8288"/>
                </a:xfrm>
                <a:custGeom>
                  <a:avLst/>
                  <a:gdLst>
                    <a:gd name="connsiteX0" fmla="*/ 4449 w 4756"/>
                    <a:gd name="connsiteY0" fmla="*/ 907 h 8288"/>
                    <a:gd name="connsiteX1" fmla="*/ 3706 w 4756"/>
                    <a:gd name="connsiteY1" fmla="*/ 1674 h 8288"/>
                    <a:gd name="connsiteX2" fmla="*/ 2986 w 4756"/>
                    <a:gd name="connsiteY2" fmla="*/ 2566 h 8288"/>
                    <a:gd name="connsiteX3" fmla="*/ 2963 w 4756"/>
                    <a:gd name="connsiteY3" fmla="*/ 4824 h 8288"/>
                    <a:gd name="connsiteX4" fmla="*/ 2094 w 4756"/>
                    <a:gd name="connsiteY4" fmla="*/ 6041 h 8288"/>
                    <a:gd name="connsiteX5" fmla="*/ 803 w 4756"/>
                    <a:gd name="connsiteY5" fmla="*/ 7825 h 8288"/>
                    <a:gd name="connsiteX6" fmla="*/ 380 w 4756"/>
                    <a:gd name="connsiteY6" fmla="*/ 8940 h 8288"/>
                    <a:gd name="connsiteX7" fmla="*/ 403 w 4756"/>
                    <a:gd name="connsiteY7" fmla="*/ 8940 h 8288"/>
                    <a:gd name="connsiteX8" fmla="*/ 2535 w 4756"/>
                    <a:gd name="connsiteY8" fmla="*/ 7277 h 8288"/>
                    <a:gd name="connsiteX9" fmla="*/ 5136 w 4756"/>
                    <a:gd name="connsiteY9" fmla="*/ 3606 h 8288"/>
                    <a:gd name="connsiteX10" fmla="*/ 4988 w 4756"/>
                    <a:gd name="connsiteY10" fmla="*/ 2240 h 8288"/>
                    <a:gd name="connsiteX11" fmla="*/ 5039 w 4756"/>
                    <a:gd name="connsiteY11" fmla="*/ 651 h 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6" h="8288">
                      <a:moveTo>
                        <a:pt x="4449" y="907"/>
                      </a:moveTo>
                      <a:cubicBezTo>
                        <a:pt x="4148" y="1105"/>
                        <a:pt x="3894" y="1366"/>
                        <a:pt x="3706" y="1674"/>
                      </a:cubicBezTo>
                      <a:cubicBezTo>
                        <a:pt x="3460" y="1994"/>
                        <a:pt x="3209" y="2291"/>
                        <a:pt x="2986" y="2566"/>
                      </a:cubicBezTo>
                      <a:cubicBezTo>
                        <a:pt x="3291" y="3289"/>
                        <a:pt x="3282" y="4107"/>
                        <a:pt x="2963" y="4824"/>
                      </a:cubicBezTo>
                      <a:cubicBezTo>
                        <a:pt x="2769" y="5290"/>
                        <a:pt x="2472" y="5706"/>
                        <a:pt x="2094" y="6041"/>
                      </a:cubicBezTo>
                      <a:cubicBezTo>
                        <a:pt x="1562" y="6555"/>
                        <a:pt x="1125" y="7159"/>
                        <a:pt x="803" y="7825"/>
                      </a:cubicBezTo>
                      <a:cubicBezTo>
                        <a:pt x="622" y="8180"/>
                        <a:pt x="480" y="8554"/>
                        <a:pt x="380" y="8940"/>
                      </a:cubicBezTo>
                      <a:lnTo>
                        <a:pt x="403" y="8940"/>
                      </a:lnTo>
                      <a:cubicBezTo>
                        <a:pt x="1123" y="8420"/>
                        <a:pt x="1843" y="7876"/>
                        <a:pt x="2535" y="7277"/>
                      </a:cubicBezTo>
                      <a:cubicBezTo>
                        <a:pt x="3655" y="6253"/>
                        <a:pt x="4542" y="5002"/>
                        <a:pt x="5136" y="3606"/>
                      </a:cubicBezTo>
                      <a:cubicBezTo>
                        <a:pt x="5034" y="3158"/>
                        <a:pt x="4984" y="2700"/>
                        <a:pt x="4988" y="2240"/>
                      </a:cubicBezTo>
                      <a:cubicBezTo>
                        <a:pt x="4988" y="1697"/>
                        <a:pt x="5011" y="1176"/>
                        <a:pt x="5039" y="6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5" name="Freeform 5854">
                  <a:extLst>
                    <a:ext uri="{FF2B5EF4-FFF2-40B4-BE49-F238E27FC236}">
                      <a16:creationId xmlns:a16="http://schemas.microsoft.com/office/drawing/2014/main" id="{F7106787-71D2-BBBF-28A1-8DDC24450A26}"/>
                    </a:ext>
                  </a:extLst>
                </p:cNvPr>
                <p:cNvSpPr/>
                <p:nvPr/>
              </p:nvSpPr>
              <p:spPr>
                <a:xfrm rot="-780000">
                  <a:off x="1833519" y="3834697"/>
                  <a:ext cx="6446" cy="5172"/>
                </a:xfrm>
                <a:custGeom>
                  <a:avLst/>
                  <a:gdLst>
                    <a:gd name="connsiteX0" fmla="*/ 3751 w 6446"/>
                    <a:gd name="connsiteY0" fmla="*/ 5823 h 5172"/>
                    <a:gd name="connsiteX1" fmla="*/ 6826 w 6446"/>
                    <a:gd name="connsiteY1" fmla="*/ 1409 h 5172"/>
                    <a:gd name="connsiteX2" fmla="*/ 6083 w 6446"/>
                    <a:gd name="connsiteY2" fmla="*/ 1135 h 5172"/>
                    <a:gd name="connsiteX3" fmla="*/ 3505 w 6446"/>
                    <a:gd name="connsiteY3" fmla="*/ 670 h 5172"/>
                    <a:gd name="connsiteX4" fmla="*/ 2288 w 6446"/>
                    <a:gd name="connsiteY4" fmla="*/ 991 h 5172"/>
                    <a:gd name="connsiteX5" fmla="*/ 1470 w 6446"/>
                    <a:gd name="connsiteY5" fmla="*/ 1711 h 5172"/>
                    <a:gd name="connsiteX6" fmla="*/ 379 w 6446"/>
                    <a:gd name="connsiteY6" fmla="*/ 2752 h 5172"/>
                    <a:gd name="connsiteX7" fmla="*/ 2362 w 6446"/>
                    <a:gd name="connsiteY7" fmla="*/ 3272 h 5172"/>
                    <a:gd name="connsiteX8" fmla="*/ 3751 w 6446"/>
                    <a:gd name="connsiteY8" fmla="*/ 5823 h 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 h="5172">
                      <a:moveTo>
                        <a:pt x="3751" y="5823"/>
                      </a:moveTo>
                      <a:cubicBezTo>
                        <a:pt x="5193" y="4691"/>
                        <a:pt x="6264" y="3154"/>
                        <a:pt x="6826" y="1409"/>
                      </a:cubicBezTo>
                      <a:cubicBezTo>
                        <a:pt x="6570" y="1340"/>
                        <a:pt x="6322" y="1248"/>
                        <a:pt x="6083" y="1135"/>
                      </a:cubicBezTo>
                      <a:cubicBezTo>
                        <a:pt x="5280" y="751"/>
                        <a:pt x="4390" y="591"/>
                        <a:pt x="3505" y="670"/>
                      </a:cubicBezTo>
                      <a:cubicBezTo>
                        <a:pt x="3086" y="718"/>
                        <a:pt x="2676" y="826"/>
                        <a:pt x="2288" y="991"/>
                      </a:cubicBezTo>
                      <a:cubicBezTo>
                        <a:pt x="2014" y="1237"/>
                        <a:pt x="1744" y="1488"/>
                        <a:pt x="1470" y="1711"/>
                      </a:cubicBezTo>
                      <a:cubicBezTo>
                        <a:pt x="1071" y="2018"/>
                        <a:pt x="705" y="2367"/>
                        <a:pt x="379" y="2752"/>
                      </a:cubicBezTo>
                      <a:cubicBezTo>
                        <a:pt x="1059" y="2843"/>
                        <a:pt x="1725" y="3018"/>
                        <a:pt x="2362" y="3272"/>
                      </a:cubicBezTo>
                      <a:cubicBezTo>
                        <a:pt x="3358" y="3700"/>
                        <a:pt x="3931" y="4754"/>
                        <a:pt x="3751" y="582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6" name="Freeform 5855">
                  <a:extLst>
                    <a:ext uri="{FF2B5EF4-FFF2-40B4-BE49-F238E27FC236}">
                      <a16:creationId xmlns:a16="http://schemas.microsoft.com/office/drawing/2014/main" id="{46733A3D-5B39-DDAD-0F35-6750808FA5AA}"/>
                    </a:ext>
                  </a:extLst>
                </p:cNvPr>
                <p:cNvSpPr/>
                <p:nvPr/>
              </p:nvSpPr>
              <p:spPr>
                <a:xfrm rot="-780000">
                  <a:off x="1832504" y="3839045"/>
                  <a:ext cx="1172" cy="1393"/>
                </a:xfrm>
                <a:custGeom>
                  <a:avLst/>
                  <a:gdLst>
                    <a:gd name="connsiteX0" fmla="*/ 733 w 1172"/>
                    <a:gd name="connsiteY0" fmla="*/ 702 h 1393"/>
                    <a:gd name="connsiteX1" fmla="*/ 785 w 1172"/>
                    <a:gd name="connsiteY1" fmla="*/ 1994 h 1393"/>
                    <a:gd name="connsiteX2" fmla="*/ 1551 w 1172"/>
                    <a:gd name="connsiteY2" fmla="*/ 2045 h 1393"/>
                    <a:gd name="connsiteX3" fmla="*/ 757 w 1172"/>
                    <a:gd name="connsiteY3" fmla="*/ 651 h 1393"/>
                  </a:gdLst>
                  <a:ahLst/>
                  <a:cxnLst>
                    <a:cxn ang="0">
                      <a:pos x="connsiteX0" y="connsiteY0"/>
                    </a:cxn>
                    <a:cxn ang="0">
                      <a:pos x="connsiteX1" y="connsiteY1"/>
                    </a:cxn>
                    <a:cxn ang="0">
                      <a:pos x="connsiteX2" y="connsiteY2"/>
                    </a:cxn>
                    <a:cxn ang="0">
                      <a:pos x="connsiteX3" y="connsiteY3"/>
                    </a:cxn>
                  </a:cxnLst>
                  <a:rect l="l" t="t" r="r" b="b"/>
                  <a:pathLst>
                    <a:path w="1172" h="1393">
                      <a:moveTo>
                        <a:pt x="733" y="702"/>
                      </a:moveTo>
                      <a:cubicBezTo>
                        <a:pt x="236" y="1371"/>
                        <a:pt x="269" y="1943"/>
                        <a:pt x="785" y="1994"/>
                      </a:cubicBezTo>
                      <a:lnTo>
                        <a:pt x="1551" y="2045"/>
                      </a:lnTo>
                      <a:lnTo>
                        <a:pt x="757" y="65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7" name="Freeform 5856">
                  <a:extLst>
                    <a:ext uri="{FF2B5EF4-FFF2-40B4-BE49-F238E27FC236}">
                      <a16:creationId xmlns:a16="http://schemas.microsoft.com/office/drawing/2014/main" id="{BAC8C356-6F4F-07CF-42CC-91FB121C7697}"/>
                    </a:ext>
                  </a:extLst>
                </p:cNvPr>
                <p:cNvSpPr/>
                <p:nvPr/>
              </p:nvSpPr>
              <p:spPr>
                <a:xfrm rot="-780000">
                  <a:off x="1834763" y="3841502"/>
                  <a:ext cx="594" cy="617"/>
                </a:xfrm>
                <a:custGeom>
                  <a:avLst/>
                  <a:gdLst>
                    <a:gd name="connsiteX0" fmla="*/ 653 w 594"/>
                    <a:gd name="connsiteY0" fmla="*/ 652 h 617"/>
                    <a:gd name="connsiteX1" fmla="*/ 379 w 594"/>
                    <a:gd name="connsiteY1" fmla="*/ 1270 h 617"/>
                    <a:gd name="connsiteX2" fmla="*/ 974 w 594"/>
                    <a:gd name="connsiteY2" fmla="*/ 1219 h 617"/>
                  </a:gdLst>
                  <a:ahLst/>
                  <a:cxnLst>
                    <a:cxn ang="0">
                      <a:pos x="connsiteX0" y="connsiteY0"/>
                    </a:cxn>
                    <a:cxn ang="0">
                      <a:pos x="connsiteX1" y="connsiteY1"/>
                    </a:cxn>
                    <a:cxn ang="0">
                      <a:pos x="connsiteX2" y="connsiteY2"/>
                    </a:cxn>
                  </a:cxnLst>
                  <a:rect l="l" t="t" r="r" b="b"/>
                  <a:pathLst>
                    <a:path w="594" h="617">
                      <a:moveTo>
                        <a:pt x="653" y="652"/>
                      </a:moveTo>
                      <a:cubicBezTo>
                        <a:pt x="583" y="866"/>
                        <a:pt x="491" y="1073"/>
                        <a:pt x="379" y="1270"/>
                      </a:cubicBezTo>
                      <a:lnTo>
                        <a:pt x="974" y="121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8" name="Freeform 5857">
                  <a:extLst>
                    <a:ext uri="{FF2B5EF4-FFF2-40B4-BE49-F238E27FC236}">
                      <a16:creationId xmlns:a16="http://schemas.microsoft.com/office/drawing/2014/main" id="{F509F35E-C0B6-1B88-8040-6BF9D2D44FA4}"/>
                    </a:ext>
                  </a:extLst>
                </p:cNvPr>
                <p:cNvSpPr/>
                <p:nvPr/>
              </p:nvSpPr>
              <p:spPr>
                <a:xfrm rot="-780000">
                  <a:off x="1835194" y="3851866"/>
                  <a:ext cx="2327" cy="6146"/>
                </a:xfrm>
                <a:custGeom>
                  <a:avLst/>
                  <a:gdLst>
                    <a:gd name="connsiteX0" fmla="*/ 876 w 2327"/>
                    <a:gd name="connsiteY0" fmla="*/ 677 h 6146"/>
                    <a:gd name="connsiteX1" fmla="*/ 379 w 2327"/>
                    <a:gd name="connsiteY1" fmla="*/ 654 h 6146"/>
                    <a:gd name="connsiteX2" fmla="*/ 876 w 2327"/>
                    <a:gd name="connsiteY2" fmla="*/ 4942 h 6146"/>
                    <a:gd name="connsiteX3" fmla="*/ 1717 w 2327"/>
                    <a:gd name="connsiteY3" fmla="*/ 6629 h 6146"/>
                    <a:gd name="connsiteX4" fmla="*/ 1963 w 2327"/>
                    <a:gd name="connsiteY4" fmla="*/ 6800 h 6146"/>
                    <a:gd name="connsiteX5" fmla="*/ 2706 w 2327"/>
                    <a:gd name="connsiteY5" fmla="*/ 3478 h 6146"/>
                    <a:gd name="connsiteX6" fmla="*/ 1643 w 2327"/>
                    <a:gd name="connsiteY6" fmla="*/ 2958 h 6146"/>
                    <a:gd name="connsiteX7" fmla="*/ 876 w 2327"/>
                    <a:gd name="connsiteY7" fmla="*/ 677 h 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7" h="6146">
                      <a:moveTo>
                        <a:pt x="876" y="677"/>
                      </a:moveTo>
                      <a:cubicBezTo>
                        <a:pt x="710" y="681"/>
                        <a:pt x="544" y="673"/>
                        <a:pt x="379" y="654"/>
                      </a:cubicBezTo>
                      <a:cubicBezTo>
                        <a:pt x="1248" y="1911"/>
                        <a:pt x="1435" y="3519"/>
                        <a:pt x="876" y="4942"/>
                      </a:cubicBezTo>
                      <a:cubicBezTo>
                        <a:pt x="959" y="5583"/>
                        <a:pt x="1255" y="6177"/>
                        <a:pt x="1717" y="6629"/>
                      </a:cubicBezTo>
                      <a:lnTo>
                        <a:pt x="1963" y="6800"/>
                      </a:lnTo>
                      <a:cubicBezTo>
                        <a:pt x="2008" y="5657"/>
                        <a:pt x="2260" y="4532"/>
                        <a:pt x="2706" y="3478"/>
                      </a:cubicBezTo>
                      <a:cubicBezTo>
                        <a:pt x="2358" y="3330"/>
                        <a:pt x="2014" y="3158"/>
                        <a:pt x="1643" y="2958"/>
                      </a:cubicBezTo>
                      <a:cubicBezTo>
                        <a:pt x="1396" y="2191"/>
                        <a:pt x="1122" y="1448"/>
                        <a:pt x="876" y="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59" name="Freeform 5858">
                  <a:extLst>
                    <a:ext uri="{FF2B5EF4-FFF2-40B4-BE49-F238E27FC236}">
                      <a16:creationId xmlns:a16="http://schemas.microsoft.com/office/drawing/2014/main" id="{8A4646FB-8B7F-97E4-26A0-1216A6EDEEDD}"/>
                    </a:ext>
                  </a:extLst>
                </p:cNvPr>
                <p:cNvSpPr/>
                <p:nvPr/>
              </p:nvSpPr>
              <p:spPr>
                <a:xfrm rot="-780000">
                  <a:off x="1844394" y="3839523"/>
                  <a:ext cx="826" cy="3041"/>
                </a:xfrm>
                <a:custGeom>
                  <a:avLst/>
                  <a:gdLst>
                    <a:gd name="connsiteX0" fmla="*/ 512 w 826"/>
                    <a:gd name="connsiteY0" fmla="*/ 3693 h 3041"/>
                    <a:gd name="connsiteX1" fmla="*/ 977 w 826"/>
                    <a:gd name="connsiteY1" fmla="*/ 2652 h 3041"/>
                    <a:gd name="connsiteX2" fmla="*/ 1102 w 826"/>
                    <a:gd name="connsiteY2" fmla="*/ 766 h 3041"/>
                    <a:gd name="connsiteX3" fmla="*/ 433 w 826"/>
                    <a:gd name="connsiteY3" fmla="*/ 743 h 3041"/>
                    <a:gd name="connsiteX4" fmla="*/ 382 w 826"/>
                    <a:gd name="connsiteY4" fmla="*/ 2332 h 3041"/>
                    <a:gd name="connsiteX5" fmla="*/ 512 w 826"/>
                    <a:gd name="connsiteY5" fmla="*/ 3693 h 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 h="3041">
                      <a:moveTo>
                        <a:pt x="512" y="3693"/>
                      </a:moveTo>
                      <a:cubicBezTo>
                        <a:pt x="661" y="3345"/>
                        <a:pt x="833" y="3001"/>
                        <a:pt x="977" y="2652"/>
                      </a:cubicBezTo>
                      <a:cubicBezTo>
                        <a:pt x="1233" y="2057"/>
                        <a:pt x="1278" y="1390"/>
                        <a:pt x="1102" y="766"/>
                      </a:cubicBezTo>
                      <a:cubicBezTo>
                        <a:pt x="977" y="594"/>
                        <a:pt x="707" y="640"/>
                        <a:pt x="433" y="743"/>
                      </a:cubicBezTo>
                      <a:cubicBezTo>
                        <a:pt x="410" y="1263"/>
                        <a:pt x="382" y="1783"/>
                        <a:pt x="382" y="2332"/>
                      </a:cubicBezTo>
                      <a:cubicBezTo>
                        <a:pt x="372" y="2789"/>
                        <a:pt x="416" y="3246"/>
                        <a:pt x="512" y="36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0" name="Freeform 5859">
                  <a:extLst>
                    <a:ext uri="{FF2B5EF4-FFF2-40B4-BE49-F238E27FC236}">
                      <a16:creationId xmlns:a16="http://schemas.microsoft.com/office/drawing/2014/main" id="{021809CF-9947-55D6-A39E-1CFC92299A93}"/>
                    </a:ext>
                  </a:extLst>
                </p:cNvPr>
                <p:cNvSpPr/>
                <p:nvPr/>
              </p:nvSpPr>
              <p:spPr>
                <a:xfrm rot="-780000">
                  <a:off x="1841448" y="3848871"/>
                  <a:ext cx="27" cy="4646"/>
                </a:xfrm>
                <a:custGeom>
                  <a:avLst/>
                  <a:gdLst>
                    <a:gd name="connsiteX0" fmla="*/ 380 w 27"/>
                    <a:gd name="connsiteY0" fmla="*/ 653 h 4646"/>
                    <a:gd name="connsiteX1" fmla="*/ 408 w 27"/>
                    <a:gd name="connsiteY1" fmla="*/ 653 h 4646"/>
                    <a:gd name="connsiteX2" fmla="*/ 408 w 27"/>
                    <a:gd name="connsiteY2" fmla="*/ 653 h 4646"/>
                  </a:gdLst>
                  <a:ahLst/>
                  <a:cxnLst>
                    <a:cxn ang="0">
                      <a:pos x="connsiteX0" y="connsiteY0"/>
                    </a:cxn>
                    <a:cxn ang="0">
                      <a:pos x="connsiteX1" y="connsiteY1"/>
                    </a:cxn>
                    <a:cxn ang="0">
                      <a:pos x="connsiteX2" y="connsiteY2"/>
                    </a:cxn>
                  </a:cxnLst>
                  <a:rect l="l" t="t" r="r" b="b"/>
                  <a:pathLst>
                    <a:path w="27" h="4646">
                      <a:moveTo>
                        <a:pt x="380" y="653"/>
                      </a:moveTo>
                      <a:lnTo>
                        <a:pt x="408" y="653"/>
                      </a:lnTo>
                      <a:lnTo>
                        <a:pt x="408" y="65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1" name="Freeform 5860">
                  <a:extLst>
                    <a:ext uri="{FF2B5EF4-FFF2-40B4-BE49-F238E27FC236}">
                      <a16:creationId xmlns:a16="http://schemas.microsoft.com/office/drawing/2014/main" id="{66F67C22-41DC-FEAE-16AA-494A504359CA}"/>
                    </a:ext>
                  </a:extLst>
                </p:cNvPr>
                <p:cNvSpPr/>
                <p:nvPr/>
              </p:nvSpPr>
              <p:spPr>
                <a:xfrm rot="-780000">
                  <a:off x="1847791" y="3854680"/>
                  <a:ext cx="3852" cy="4000"/>
                </a:xfrm>
                <a:custGeom>
                  <a:avLst/>
                  <a:gdLst>
                    <a:gd name="connsiteX0" fmla="*/ 2416 w 3852"/>
                    <a:gd name="connsiteY0" fmla="*/ 654 h 4000"/>
                    <a:gd name="connsiteX1" fmla="*/ 878 w 3852"/>
                    <a:gd name="connsiteY1" fmla="*/ 1448 h 4000"/>
                    <a:gd name="connsiteX2" fmla="*/ 381 w 3852"/>
                    <a:gd name="connsiteY2" fmla="*/ 1969 h 4000"/>
                    <a:gd name="connsiteX3" fmla="*/ 3405 w 3852"/>
                    <a:gd name="connsiteY3" fmla="*/ 4598 h 4000"/>
                    <a:gd name="connsiteX4" fmla="*/ 4148 w 3852"/>
                    <a:gd name="connsiteY4" fmla="*/ 3233 h 4000"/>
                    <a:gd name="connsiteX5" fmla="*/ 3554 w 3852"/>
                    <a:gd name="connsiteY5" fmla="*/ 1174 h 4000"/>
                    <a:gd name="connsiteX6" fmla="*/ 3554 w 3852"/>
                    <a:gd name="connsiteY6" fmla="*/ 1077 h 4000"/>
                    <a:gd name="connsiteX7" fmla="*/ 2416 w 3852"/>
                    <a:gd name="connsiteY7" fmla="*/ 654 h 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 h="4000">
                      <a:moveTo>
                        <a:pt x="2416" y="654"/>
                      </a:moveTo>
                      <a:cubicBezTo>
                        <a:pt x="1809" y="670"/>
                        <a:pt x="1243" y="962"/>
                        <a:pt x="878" y="1448"/>
                      </a:cubicBezTo>
                      <a:cubicBezTo>
                        <a:pt x="707" y="1648"/>
                        <a:pt x="530" y="1820"/>
                        <a:pt x="381" y="1969"/>
                      </a:cubicBezTo>
                      <a:cubicBezTo>
                        <a:pt x="866" y="3310"/>
                        <a:pt x="2010" y="4305"/>
                        <a:pt x="3405" y="4598"/>
                      </a:cubicBezTo>
                      <a:cubicBezTo>
                        <a:pt x="4274" y="4873"/>
                        <a:pt x="4334" y="4101"/>
                        <a:pt x="4148" y="3233"/>
                      </a:cubicBezTo>
                      <a:cubicBezTo>
                        <a:pt x="4023" y="2563"/>
                        <a:pt x="3726" y="1867"/>
                        <a:pt x="3554" y="1174"/>
                      </a:cubicBezTo>
                      <a:lnTo>
                        <a:pt x="3554" y="1077"/>
                      </a:lnTo>
                      <a:cubicBezTo>
                        <a:pt x="3189" y="900"/>
                        <a:pt x="2808" y="758"/>
                        <a:pt x="2416" y="6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2" name="Freeform 5861">
                  <a:extLst>
                    <a:ext uri="{FF2B5EF4-FFF2-40B4-BE49-F238E27FC236}">
                      <a16:creationId xmlns:a16="http://schemas.microsoft.com/office/drawing/2014/main" id="{14CD12E4-20EE-B72A-E472-BC5331B41B7D}"/>
                    </a:ext>
                  </a:extLst>
                </p:cNvPr>
                <p:cNvSpPr/>
                <p:nvPr/>
              </p:nvSpPr>
              <p:spPr>
                <a:xfrm rot="-780000">
                  <a:off x="1838930" y="3860490"/>
                  <a:ext cx="11667" cy="9424"/>
                </a:xfrm>
                <a:custGeom>
                  <a:avLst/>
                  <a:gdLst>
                    <a:gd name="connsiteX0" fmla="*/ 11634 w 11667"/>
                    <a:gd name="connsiteY0" fmla="*/ 2626 h 9424"/>
                    <a:gd name="connsiteX1" fmla="*/ 8587 w 11667"/>
                    <a:gd name="connsiteY1" fmla="*/ 717 h 9424"/>
                    <a:gd name="connsiteX2" fmla="*/ 6033 w 11667"/>
                    <a:gd name="connsiteY2" fmla="*/ 2204 h 9424"/>
                    <a:gd name="connsiteX3" fmla="*/ 6130 w 11667"/>
                    <a:gd name="connsiteY3" fmla="*/ 2376 h 9424"/>
                    <a:gd name="connsiteX4" fmla="*/ 5090 w 11667"/>
                    <a:gd name="connsiteY4" fmla="*/ 2840 h 9424"/>
                    <a:gd name="connsiteX5" fmla="*/ 4546 w 11667"/>
                    <a:gd name="connsiteY5" fmla="*/ 4550 h 9424"/>
                    <a:gd name="connsiteX6" fmla="*/ 951 w 11667"/>
                    <a:gd name="connsiteY6" fmla="*/ 9089 h 9424"/>
                    <a:gd name="connsiteX7" fmla="*/ 380 w 11667"/>
                    <a:gd name="connsiteY7" fmla="*/ 9856 h 9424"/>
                    <a:gd name="connsiteX8" fmla="*/ 1221 w 11667"/>
                    <a:gd name="connsiteY8" fmla="*/ 10079 h 9424"/>
                    <a:gd name="connsiteX9" fmla="*/ 2284 w 11667"/>
                    <a:gd name="connsiteY9" fmla="*/ 9954 h 9424"/>
                    <a:gd name="connsiteX10" fmla="*/ 3622 w 11667"/>
                    <a:gd name="connsiteY10" fmla="*/ 10028 h 9424"/>
                    <a:gd name="connsiteX11" fmla="*/ 6223 w 11667"/>
                    <a:gd name="connsiteY11" fmla="*/ 7240 h 9424"/>
                    <a:gd name="connsiteX12" fmla="*/ 7984 w 11667"/>
                    <a:gd name="connsiteY12" fmla="*/ 5846 h 9424"/>
                    <a:gd name="connsiteX13" fmla="*/ 8778 w 11667"/>
                    <a:gd name="connsiteY13" fmla="*/ 3467 h 9424"/>
                    <a:gd name="connsiteX14" fmla="*/ 9242 w 11667"/>
                    <a:gd name="connsiteY14" fmla="*/ 1609 h 9424"/>
                    <a:gd name="connsiteX15" fmla="*/ 10306 w 11667"/>
                    <a:gd name="connsiteY15" fmla="*/ 1883 h 9424"/>
                    <a:gd name="connsiteX16" fmla="*/ 11620 w 11667"/>
                    <a:gd name="connsiteY16" fmla="*/ 3992 h 9424"/>
                    <a:gd name="connsiteX17" fmla="*/ 11941 w 11667"/>
                    <a:gd name="connsiteY17" fmla="*/ 4415 h 9424"/>
                    <a:gd name="connsiteX18" fmla="*/ 11634 w 11667"/>
                    <a:gd name="connsiteY18" fmla="*/ 2626 h 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67" h="9424">
                      <a:moveTo>
                        <a:pt x="11634" y="2626"/>
                      </a:moveTo>
                      <a:cubicBezTo>
                        <a:pt x="10743" y="1363"/>
                        <a:pt x="9312" y="396"/>
                        <a:pt x="8587" y="717"/>
                      </a:cubicBezTo>
                      <a:cubicBezTo>
                        <a:pt x="7696" y="1140"/>
                        <a:pt x="6878" y="1707"/>
                        <a:pt x="6033" y="2204"/>
                      </a:cubicBezTo>
                      <a:lnTo>
                        <a:pt x="6130" y="2376"/>
                      </a:lnTo>
                      <a:lnTo>
                        <a:pt x="5090" y="2840"/>
                      </a:lnTo>
                      <a:cubicBezTo>
                        <a:pt x="5176" y="3463"/>
                        <a:pt x="4976" y="4091"/>
                        <a:pt x="4546" y="4550"/>
                      </a:cubicBezTo>
                      <a:cubicBezTo>
                        <a:pt x="3357" y="6088"/>
                        <a:pt x="2191" y="7672"/>
                        <a:pt x="951" y="9089"/>
                      </a:cubicBezTo>
                      <a:cubicBezTo>
                        <a:pt x="743" y="9331"/>
                        <a:pt x="552" y="9587"/>
                        <a:pt x="380" y="9856"/>
                      </a:cubicBezTo>
                      <a:lnTo>
                        <a:pt x="1221" y="10079"/>
                      </a:lnTo>
                      <a:cubicBezTo>
                        <a:pt x="1592" y="10056"/>
                        <a:pt x="1941" y="10005"/>
                        <a:pt x="2284" y="9954"/>
                      </a:cubicBezTo>
                      <a:cubicBezTo>
                        <a:pt x="2730" y="9867"/>
                        <a:pt x="3189" y="9892"/>
                        <a:pt x="3622" y="10028"/>
                      </a:cubicBezTo>
                      <a:cubicBezTo>
                        <a:pt x="4274" y="8919"/>
                        <a:pt x="5162" y="7967"/>
                        <a:pt x="6223" y="7240"/>
                      </a:cubicBezTo>
                      <a:cubicBezTo>
                        <a:pt x="6856" y="6836"/>
                        <a:pt x="7445" y="6369"/>
                        <a:pt x="7984" y="5846"/>
                      </a:cubicBezTo>
                      <a:cubicBezTo>
                        <a:pt x="8717" y="5295"/>
                        <a:pt x="9033" y="4348"/>
                        <a:pt x="8778" y="3467"/>
                      </a:cubicBezTo>
                      <a:cubicBezTo>
                        <a:pt x="8505" y="2813"/>
                        <a:pt x="8694" y="2058"/>
                        <a:pt x="9242" y="1609"/>
                      </a:cubicBezTo>
                      <a:cubicBezTo>
                        <a:pt x="9591" y="1335"/>
                        <a:pt x="10306" y="1535"/>
                        <a:pt x="10306" y="1883"/>
                      </a:cubicBezTo>
                      <a:cubicBezTo>
                        <a:pt x="10283" y="3323"/>
                        <a:pt x="11072" y="3421"/>
                        <a:pt x="11620" y="3992"/>
                      </a:cubicBezTo>
                      <a:lnTo>
                        <a:pt x="11941" y="4415"/>
                      </a:lnTo>
                      <a:cubicBezTo>
                        <a:pt x="12156" y="3806"/>
                        <a:pt x="12040" y="3129"/>
                        <a:pt x="11634" y="262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3" name="Freeform 5862">
                  <a:extLst>
                    <a:ext uri="{FF2B5EF4-FFF2-40B4-BE49-F238E27FC236}">
                      <a16:creationId xmlns:a16="http://schemas.microsoft.com/office/drawing/2014/main" id="{7217122E-6B2E-CD63-0015-7E2C0F46FE6B}"/>
                    </a:ext>
                  </a:extLst>
                </p:cNvPr>
                <p:cNvSpPr/>
                <p:nvPr/>
              </p:nvSpPr>
              <p:spPr>
                <a:xfrm rot="-780000">
                  <a:off x="1832908" y="3837257"/>
                  <a:ext cx="4497" cy="4767"/>
                </a:xfrm>
                <a:custGeom>
                  <a:avLst/>
                  <a:gdLst>
                    <a:gd name="connsiteX0" fmla="*/ 2961 w 4497"/>
                    <a:gd name="connsiteY0" fmla="*/ 5339 h 4767"/>
                    <a:gd name="connsiteX1" fmla="*/ 4276 w 4497"/>
                    <a:gd name="connsiteY1" fmla="*/ 4094 h 4767"/>
                    <a:gd name="connsiteX2" fmla="*/ 4847 w 4497"/>
                    <a:gd name="connsiteY2" fmla="*/ 3699 h 4767"/>
                    <a:gd name="connsiteX3" fmla="*/ 3454 w 4497"/>
                    <a:gd name="connsiteY3" fmla="*/ 1171 h 4767"/>
                    <a:gd name="connsiteX4" fmla="*/ 1470 w 4497"/>
                    <a:gd name="connsiteY4" fmla="*/ 651 h 4767"/>
                    <a:gd name="connsiteX5" fmla="*/ 379 w 4497"/>
                    <a:gd name="connsiteY5" fmla="*/ 1989 h 4767"/>
                    <a:gd name="connsiteX6" fmla="*/ 1173 w 4497"/>
                    <a:gd name="connsiteY6" fmla="*/ 3383 h 4767"/>
                    <a:gd name="connsiteX7" fmla="*/ 1521 w 4497"/>
                    <a:gd name="connsiteY7" fmla="*/ 3406 h 4767"/>
                    <a:gd name="connsiteX8" fmla="*/ 2018 w 4497"/>
                    <a:gd name="connsiteY8" fmla="*/ 4846 h 4767"/>
                    <a:gd name="connsiteX9" fmla="*/ 2339 w 4497"/>
                    <a:gd name="connsiteY9" fmla="*/ 5418 h 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7" h="4767">
                      <a:moveTo>
                        <a:pt x="2961" y="5339"/>
                      </a:moveTo>
                      <a:cubicBezTo>
                        <a:pt x="3286" y="4819"/>
                        <a:pt x="3738" y="4390"/>
                        <a:pt x="4276" y="4094"/>
                      </a:cubicBezTo>
                      <a:lnTo>
                        <a:pt x="4847" y="3699"/>
                      </a:lnTo>
                      <a:cubicBezTo>
                        <a:pt x="5015" y="2637"/>
                        <a:pt x="4441" y="1596"/>
                        <a:pt x="3454" y="1171"/>
                      </a:cubicBezTo>
                      <a:cubicBezTo>
                        <a:pt x="2816" y="917"/>
                        <a:pt x="2150" y="742"/>
                        <a:pt x="1470" y="651"/>
                      </a:cubicBezTo>
                      <a:cubicBezTo>
                        <a:pt x="1099" y="1074"/>
                        <a:pt x="727" y="1543"/>
                        <a:pt x="379" y="1989"/>
                      </a:cubicBezTo>
                      <a:lnTo>
                        <a:pt x="1173" y="3383"/>
                      </a:lnTo>
                      <a:lnTo>
                        <a:pt x="1521" y="3406"/>
                      </a:lnTo>
                      <a:cubicBezTo>
                        <a:pt x="2116" y="3532"/>
                        <a:pt x="2265" y="4098"/>
                        <a:pt x="2018" y="4846"/>
                      </a:cubicBezTo>
                      <a:lnTo>
                        <a:pt x="2339" y="5418"/>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4" name="Freeform 5863">
                  <a:extLst>
                    <a:ext uri="{FF2B5EF4-FFF2-40B4-BE49-F238E27FC236}">
                      <a16:creationId xmlns:a16="http://schemas.microsoft.com/office/drawing/2014/main" id="{9F3657A7-4448-78A3-34B5-39E5D66908BF}"/>
                    </a:ext>
                  </a:extLst>
                </p:cNvPr>
                <p:cNvSpPr/>
                <p:nvPr/>
              </p:nvSpPr>
              <p:spPr>
                <a:xfrm rot="-780000">
                  <a:off x="1829940" y="3853320"/>
                  <a:ext cx="3604" cy="8783"/>
                </a:xfrm>
                <a:custGeom>
                  <a:avLst/>
                  <a:gdLst>
                    <a:gd name="connsiteX0" fmla="*/ 1651 w 3604"/>
                    <a:gd name="connsiteY0" fmla="*/ 654 h 8783"/>
                    <a:gd name="connsiteX1" fmla="*/ 462 w 3604"/>
                    <a:gd name="connsiteY1" fmla="*/ 3232 h 8783"/>
                    <a:gd name="connsiteX2" fmla="*/ 462 w 3604"/>
                    <a:gd name="connsiteY2" fmla="*/ 4422 h 8783"/>
                    <a:gd name="connsiteX3" fmla="*/ 982 w 3604"/>
                    <a:gd name="connsiteY3" fmla="*/ 5165 h 8783"/>
                    <a:gd name="connsiteX4" fmla="*/ 1377 w 3604"/>
                    <a:gd name="connsiteY4" fmla="*/ 6206 h 8783"/>
                    <a:gd name="connsiteX5" fmla="*/ 1502 w 3604"/>
                    <a:gd name="connsiteY5" fmla="*/ 6554 h 8783"/>
                    <a:gd name="connsiteX6" fmla="*/ 1526 w 3604"/>
                    <a:gd name="connsiteY6" fmla="*/ 8339 h 8783"/>
                    <a:gd name="connsiteX7" fmla="*/ 2817 w 3604"/>
                    <a:gd name="connsiteY7" fmla="*/ 9008 h 8783"/>
                    <a:gd name="connsiteX8" fmla="*/ 3983 w 3604"/>
                    <a:gd name="connsiteY8" fmla="*/ 8288 h 8783"/>
                    <a:gd name="connsiteX9" fmla="*/ 3867 w 3604"/>
                    <a:gd name="connsiteY9" fmla="*/ 8167 h 8783"/>
                    <a:gd name="connsiteX10" fmla="*/ 2380 w 3604"/>
                    <a:gd name="connsiteY10" fmla="*/ 6926 h 8783"/>
                    <a:gd name="connsiteX11" fmla="*/ 1066 w 3604"/>
                    <a:gd name="connsiteY11" fmla="*/ 2786 h 8783"/>
                    <a:gd name="connsiteX12" fmla="*/ 1238 w 3604"/>
                    <a:gd name="connsiteY12" fmla="*/ 2266 h 8783"/>
                    <a:gd name="connsiteX13" fmla="*/ 1702 w 3604"/>
                    <a:gd name="connsiteY13" fmla="*/ 677 h 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4" h="8783">
                      <a:moveTo>
                        <a:pt x="1651" y="654"/>
                      </a:moveTo>
                      <a:cubicBezTo>
                        <a:pt x="1256" y="1523"/>
                        <a:pt x="857" y="2364"/>
                        <a:pt x="462" y="3232"/>
                      </a:cubicBezTo>
                      <a:cubicBezTo>
                        <a:pt x="350" y="3621"/>
                        <a:pt x="350" y="4033"/>
                        <a:pt x="462" y="4422"/>
                      </a:cubicBezTo>
                      <a:cubicBezTo>
                        <a:pt x="674" y="4640"/>
                        <a:pt x="850" y="4891"/>
                        <a:pt x="982" y="5165"/>
                      </a:cubicBezTo>
                      <a:cubicBezTo>
                        <a:pt x="1173" y="5487"/>
                        <a:pt x="1306" y="5839"/>
                        <a:pt x="1377" y="6206"/>
                      </a:cubicBezTo>
                      <a:lnTo>
                        <a:pt x="1502" y="6554"/>
                      </a:lnTo>
                      <a:cubicBezTo>
                        <a:pt x="1697" y="7132"/>
                        <a:pt x="1705" y="7756"/>
                        <a:pt x="1526" y="8339"/>
                      </a:cubicBezTo>
                      <a:cubicBezTo>
                        <a:pt x="1526" y="9602"/>
                        <a:pt x="1800" y="9705"/>
                        <a:pt x="2817" y="9008"/>
                      </a:cubicBezTo>
                      <a:cubicBezTo>
                        <a:pt x="3212" y="8761"/>
                        <a:pt x="3583" y="8487"/>
                        <a:pt x="3983" y="8288"/>
                      </a:cubicBezTo>
                      <a:lnTo>
                        <a:pt x="3867" y="8167"/>
                      </a:lnTo>
                      <a:lnTo>
                        <a:pt x="2380" y="6926"/>
                      </a:lnTo>
                      <a:cubicBezTo>
                        <a:pt x="1098" y="5972"/>
                        <a:pt x="569" y="4306"/>
                        <a:pt x="1066" y="2786"/>
                      </a:cubicBezTo>
                      <a:lnTo>
                        <a:pt x="1238" y="2266"/>
                      </a:lnTo>
                      <a:cubicBezTo>
                        <a:pt x="1481" y="1766"/>
                        <a:pt x="1638" y="1229"/>
                        <a:pt x="1702" y="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5" name="Freeform 5864">
                  <a:extLst>
                    <a:ext uri="{FF2B5EF4-FFF2-40B4-BE49-F238E27FC236}">
                      <a16:creationId xmlns:a16="http://schemas.microsoft.com/office/drawing/2014/main" id="{4341EE25-B801-278A-D0AD-37F85028169C}"/>
                    </a:ext>
                  </a:extLst>
                </p:cNvPr>
                <p:cNvSpPr/>
                <p:nvPr/>
              </p:nvSpPr>
              <p:spPr>
                <a:xfrm rot="-780000">
                  <a:off x="1831457" y="3858969"/>
                  <a:ext cx="277" cy="2132"/>
                </a:xfrm>
                <a:custGeom>
                  <a:avLst/>
                  <a:gdLst>
                    <a:gd name="connsiteX0" fmla="*/ 379 w 277"/>
                    <a:gd name="connsiteY0" fmla="*/ 655 h 2132"/>
                    <a:gd name="connsiteX1" fmla="*/ 527 w 277"/>
                    <a:gd name="connsiteY1" fmla="*/ 2513 h 2132"/>
                    <a:gd name="connsiteX2" fmla="*/ 527 w 277"/>
                    <a:gd name="connsiteY2" fmla="*/ 2787 h 2132"/>
                    <a:gd name="connsiteX3" fmla="*/ 504 w 277"/>
                    <a:gd name="connsiteY3" fmla="*/ 1003 h 2132"/>
                  </a:gdLst>
                  <a:ahLst/>
                  <a:cxnLst>
                    <a:cxn ang="0">
                      <a:pos x="connsiteX0" y="connsiteY0"/>
                    </a:cxn>
                    <a:cxn ang="0">
                      <a:pos x="connsiteX1" y="connsiteY1"/>
                    </a:cxn>
                    <a:cxn ang="0">
                      <a:pos x="connsiteX2" y="connsiteY2"/>
                    </a:cxn>
                    <a:cxn ang="0">
                      <a:pos x="connsiteX3" y="connsiteY3"/>
                    </a:cxn>
                  </a:cxnLst>
                  <a:rect l="l" t="t" r="r" b="b"/>
                  <a:pathLst>
                    <a:path w="277" h="2132">
                      <a:moveTo>
                        <a:pt x="379" y="655"/>
                      </a:moveTo>
                      <a:cubicBezTo>
                        <a:pt x="521" y="1263"/>
                        <a:pt x="571" y="1890"/>
                        <a:pt x="527" y="2513"/>
                      </a:cubicBezTo>
                      <a:lnTo>
                        <a:pt x="527" y="2787"/>
                      </a:lnTo>
                      <a:cubicBezTo>
                        <a:pt x="707" y="2205"/>
                        <a:pt x="698" y="1581"/>
                        <a:pt x="504" y="10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6" name="Freeform 5865">
                  <a:extLst>
                    <a:ext uri="{FF2B5EF4-FFF2-40B4-BE49-F238E27FC236}">
                      <a16:creationId xmlns:a16="http://schemas.microsoft.com/office/drawing/2014/main" id="{92279D3C-E592-E876-B461-B69B6FDC72AD}"/>
                    </a:ext>
                  </a:extLst>
                </p:cNvPr>
                <p:cNvSpPr/>
                <p:nvPr/>
              </p:nvSpPr>
              <p:spPr>
                <a:xfrm rot="-780000">
                  <a:off x="1830003" y="3857404"/>
                  <a:ext cx="520" cy="766"/>
                </a:xfrm>
                <a:custGeom>
                  <a:avLst/>
                  <a:gdLst>
                    <a:gd name="connsiteX0" fmla="*/ 899 w 520"/>
                    <a:gd name="connsiteY0" fmla="*/ 1421 h 766"/>
                    <a:gd name="connsiteX1" fmla="*/ 378 w 520"/>
                    <a:gd name="connsiteY1" fmla="*/ 655 h 766"/>
                    <a:gd name="connsiteX2" fmla="*/ 504 w 520"/>
                    <a:gd name="connsiteY2" fmla="*/ 878 h 766"/>
                    <a:gd name="connsiteX3" fmla="*/ 899 w 520"/>
                    <a:gd name="connsiteY3" fmla="*/ 1421 h 766"/>
                  </a:gdLst>
                  <a:ahLst/>
                  <a:cxnLst>
                    <a:cxn ang="0">
                      <a:pos x="connsiteX0" y="connsiteY0"/>
                    </a:cxn>
                    <a:cxn ang="0">
                      <a:pos x="connsiteX1" y="connsiteY1"/>
                    </a:cxn>
                    <a:cxn ang="0">
                      <a:pos x="connsiteX2" y="connsiteY2"/>
                    </a:cxn>
                    <a:cxn ang="0">
                      <a:pos x="connsiteX3" y="connsiteY3"/>
                    </a:cxn>
                  </a:cxnLst>
                  <a:rect l="l" t="t" r="r" b="b"/>
                  <a:pathLst>
                    <a:path w="520" h="766">
                      <a:moveTo>
                        <a:pt x="899" y="1421"/>
                      </a:moveTo>
                      <a:cubicBezTo>
                        <a:pt x="768" y="1139"/>
                        <a:pt x="593" y="880"/>
                        <a:pt x="378" y="655"/>
                      </a:cubicBezTo>
                      <a:lnTo>
                        <a:pt x="504" y="878"/>
                      </a:lnTo>
                      <a:cubicBezTo>
                        <a:pt x="656" y="1042"/>
                        <a:pt x="789" y="1225"/>
                        <a:pt x="899" y="142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7" name="Freeform 5866">
                  <a:extLst>
                    <a:ext uri="{FF2B5EF4-FFF2-40B4-BE49-F238E27FC236}">
                      <a16:creationId xmlns:a16="http://schemas.microsoft.com/office/drawing/2014/main" id="{168AA795-4B55-12E3-B993-20B4890E2126}"/>
                    </a:ext>
                  </a:extLst>
                </p:cNvPr>
                <p:cNvSpPr/>
                <p:nvPr/>
              </p:nvSpPr>
              <p:spPr>
                <a:xfrm rot="-780000">
                  <a:off x="1834085" y="3860361"/>
                  <a:ext cx="120" cy="120"/>
                </a:xfrm>
                <a:custGeom>
                  <a:avLst/>
                  <a:gdLst>
                    <a:gd name="connsiteX0" fmla="*/ 500 w 120"/>
                    <a:gd name="connsiteY0" fmla="*/ 776 h 120"/>
                    <a:gd name="connsiteX1" fmla="*/ 500 w 120"/>
                    <a:gd name="connsiteY1" fmla="*/ 776 h 120"/>
                    <a:gd name="connsiteX2" fmla="*/ 379 w 120"/>
                    <a:gd name="connsiteY2" fmla="*/ 655 h 120"/>
                  </a:gdLst>
                  <a:ahLst/>
                  <a:cxnLst>
                    <a:cxn ang="0">
                      <a:pos x="connsiteX0" y="connsiteY0"/>
                    </a:cxn>
                    <a:cxn ang="0">
                      <a:pos x="connsiteX1" y="connsiteY1"/>
                    </a:cxn>
                    <a:cxn ang="0">
                      <a:pos x="connsiteX2" y="connsiteY2"/>
                    </a:cxn>
                  </a:cxnLst>
                  <a:rect l="l" t="t" r="r" b="b"/>
                  <a:pathLst>
                    <a:path w="120" h="120">
                      <a:moveTo>
                        <a:pt x="500" y="776"/>
                      </a:moveTo>
                      <a:lnTo>
                        <a:pt x="500" y="776"/>
                      </a:lnTo>
                      <a:lnTo>
                        <a:pt x="379" y="65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8" name="Freeform 5867">
                  <a:extLst>
                    <a:ext uri="{FF2B5EF4-FFF2-40B4-BE49-F238E27FC236}">
                      <a16:creationId xmlns:a16="http://schemas.microsoft.com/office/drawing/2014/main" id="{15E48834-BB5F-6167-96FD-55FFCB100E04}"/>
                    </a:ext>
                  </a:extLst>
                </p:cNvPr>
                <p:cNvSpPr/>
                <p:nvPr/>
              </p:nvSpPr>
              <p:spPr>
                <a:xfrm rot="-780000">
                  <a:off x="1829984" y="3853578"/>
                  <a:ext cx="464" cy="1612"/>
                </a:xfrm>
                <a:custGeom>
                  <a:avLst/>
                  <a:gdLst>
                    <a:gd name="connsiteX0" fmla="*/ 843 w 464"/>
                    <a:gd name="connsiteY0" fmla="*/ 677 h 1612"/>
                    <a:gd name="connsiteX1" fmla="*/ 378 w 464"/>
                    <a:gd name="connsiteY1" fmla="*/ 2266 h 1612"/>
                    <a:gd name="connsiteX2" fmla="*/ 843 w 464"/>
                    <a:gd name="connsiteY2" fmla="*/ 677 h 1612"/>
                    <a:gd name="connsiteX3" fmla="*/ 820 w 464"/>
                    <a:gd name="connsiteY3" fmla="*/ 654 h 1612"/>
                    <a:gd name="connsiteX4" fmla="*/ 820 w 464"/>
                    <a:gd name="connsiteY4" fmla="*/ 654 h 1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 h="1612">
                      <a:moveTo>
                        <a:pt x="843" y="677"/>
                      </a:moveTo>
                      <a:cubicBezTo>
                        <a:pt x="778" y="1229"/>
                        <a:pt x="621" y="1766"/>
                        <a:pt x="378" y="2266"/>
                      </a:cubicBezTo>
                      <a:cubicBezTo>
                        <a:pt x="621" y="1766"/>
                        <a:pt x="778" y="1229"/>
                        <a:pt x="843" y="677"/>
                      </a:cubicBezTo>
                      <a:lnTo>
                        <a:pt x="820" y="654"/>
                      </a:lnTo>
                      <a:lnTo>
                        <a:pt x="820" y="65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69" name="Freeform 5868">
                  <a:extLst>
                    <a:ext uri="{FF2B5EF4-FFF2-40B4-BE49-F238E27FC236}">
                      <a16:creationId xmlns:a16="http://schemas.microsoft.com/office/drawing/2014/main" id="{62E93831-8C80-C6C4-1AB5-6F3193342DE4}"/>
                    </a:ext>
                  </a:extLst>
                </p:cNvPr>
                <p:cNvSpPr/>
                <p:nvPr/>
              </p:nvSpPr>
              <p:spPr>
                <a:xfrm rot="-780000">
                  <a:off x="1832285" y="3841539"/>
                  <a:ext cx="11351" cy="9770"/>
                </a:xfrm>
                <a:custGeom>
                  <a:avLst/>
                  <a:gdLst>
                    <a:gd name="connsiteX0" fmla="*/ 2260 w 11351"/>
                    <a:gd name="connsiteY0" fmla="*/ 10395 h 9770"/>
                    <a:gd name="connsiteX1" fmla="*/ 2952 w 11351"/>
                    <a:gd name="connsiteY1" fmla="*/ 7719 h 9770"/>
                    <a:gd name="connsiteX2" fmla="*/ 4489 w 11351"/>
                    <a:gd name="connsiteY2" fmla="*/ 6729 h 9770"/>
                    <a:gd name="connsiteX3" fmla="*/ 4838 w 11351"/>
                    <a:gd name="connsiteY3" fmla="*/ 5265 h 9770"/>
                    <a:gd name="connsiteX4" fmla="*/ 8828 w 11351"/>
                    <a:gd name="connsiteY4" fmla="*/ 8662 h 9770"/>
                    <a:gd name="connsiteX5" fmla="*/ 8902 w 11351"/>
                    <a:gd name="connsiteY5" fmla="*/ 8685 h 9770"/>
                    <a:gd name="connsiteX6" fmla="*/ 9325 w 11351"/>
                    <a:gd name="connsiteY6" fmla="*/ 7570 h 9770"/>
                    <a:gd name="connsiteX7" fmla="*/ 10616 w 11351"/>
                    <a:gd name="connsiteY7" fmla="*/ 5786 h 9770"/>
                    <a:gd name="connsiteX8" fmla="*/ 11484 w 11351"/>
                    <a:gd name="connsiteY8" fmla="*/ 4568 h 9770"/>
                    <a:gd name="connsiteX9" fmla="*/ 11508 w 11351"/>
                    <a:gd name="connsiteY9" fmla="*/ 2310 h 9770"/>
                    <a:gd name="connsiteX10" fmla="*/ 6106 w 11351"/>
                    <a:gd name="connsiteY10" fmla="*/ 5832 h 9770"/>
                    <a:gd name="connsiteX11" fmla="*/ 4591 w 11351"/>
                    <a:gd name="connsiteY11" fmla="*/ 2784 h 9770"/>
                    <a:gd name="connsiteX12" fmla="*/ 4889 w 11351"/>
                    <a:gd name="connsiteY12" fmla="*/ 1223 h 9770"/>
                    <a:gd name="connsiteX13" fmla="*/ 4568 w 11351"/>
                    <a:gd name="connsiteY13" fmla="*/ 652 h 9770"/>
                    <a:gd name="connsiteX14" fmla="*/ 3974 w 11351"/>
                    <a:gd name="connsiteY14" fmla="*/ 703 h 9770"/>
                    <a:gd name="connsiteX15" fmla="*/ 3751 w 11351"/>
                    <a:gd name="connsiteY15" fmla="*/ 1074 h 9770"/>
                    <a:gd name="connsiteX16" fmla="*/ 379 w 11351"/>
                    <a:gd name="connsiteY16" fmla="*/ 5465 h 9770"/>
                    <a:gd name="connsiteX17" fmla="*/ 527 w 11351"/>
                    <a:gd name="connsiteY17" fmla="*/ 5860 h 9770"/>
                    <a:gd name="connsiteX18" fmla="*/ 848 w 11351"/>
                    <a:gd name="connsiteY18" fmla="*/ 6627 h 9770"/>
                    <a:gd name="connsiteX19" fmla="*/ 1345 w 11351"/>
                    <a:gd name="connsiteY19" fmla="*/ 8513 h 9770"/>
                    <a:gd name="connsiteX20" fmla="*/ 1642 w 11351"/>
                    <a:gd name="connsiteY20" fmla="*/ 9656 h 9770"/>
                    <a:gd name="connsiteX21" fmla="*/ 1916 w 11351"/>
                    <a:gd name="connsiteY21" fmla="*/ 10423 h 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51" h="9770">
                      <a:moveTo>
                        <a:pt x="2260" y="10395"/>
                      </a:moveTo>
                      <a:cubicBezTo>
                        <a:pt x="1906" y="9446"/>
                        <a:pt x="2182" y="8377"/>
                        <a:pt x="2952" y="7719"/>
                      </a:cubicBezTo>
                      <a:cubicBezTo>
                        <a:pt x="3419" y="7323"/>
                        <a:pt x="3936" y="6990"/>
                        <a:pt x="4489" y="6729"/>
                      </a:cubicBezTo>
                      <a:cubicBezTo>
                        <a:pt x="4573" y="6234"/>
                        <a:pt x="4690" y="5745"/>
                        <a:pt x="4838" y="5265"/>
                      </a:cubicBezTo>
                      <a:cubicBezTo>
                        <a:pt x="5353" y="7104"/>
                        <a:pt x="6931" y="8447"/>
                        <a:pt x="8828" y="8662"/>
                      </a:cubicBezTo>
                      <a:lnTo>
                        <a:pt x="8902" y="8685"/>
                      </a:lnTo>
                      <a:cubicBezTo>
                        <a:pt x="9002" y="8299"/>
                        <a:pt x="9143" y="7925"/>
                        <a:pt x="9325" y="7570"/>
                      </a:cubicBezTo>
                      <a:cubicBezTo>
                        <a:pt x="9647" y="6904"/>
                        <a:pt x="10084" y="6300"/>
                        <a:pt x="10616" y="5786"/>
                      </a:cubicBezTo>
                      <a:cubicBezTo>
                        <a:pt x="10993" y="5451"/>
                        <a:pt x="11290" y="5034"/>
                        <a:pt x="11484" y="4568"/>
                      </a:cubicBezTo>
                      <a:cubicBezTo>
                        <a:pt x="11804" y="3852"/>
                        <a:pt x="11812" y="3034"/>
                        <a:pt x="11508" y="2310"/>
                      </a:cubicBezTo>
                      <a:cubicBezTo>
                        <a:pt x="10079" y="3975"/>
                        <a:pt x="8205" y="5196"/>
                        <a:pt x="6106" y="5832"/>
                      </a:cubicBezTo>
                      <a:cubicBezTo>
                        <a:pt x="5265" y="6130"/>
                        <a:pt x="4443" y="4438"/>
                        <a:pt x="4591" y="2784"/>
                      </a:cubicBezTo>
                      <a:cubicBezTo>
                        <a:pt x="4636" y="2255"/>
                        <a:pt x="4736" y="1732"/>
                        <a:pt x="4889" y="1223"/>
                      </a:cubicBezTo>
                      <a:lnTo>
                        <a:pt x="4568" y="652"/>
                      </a:lnTo>
                      <a:lnTo>
                        <a:pt x="3974" y="703"/>
                      </a:lnTo>
                      <a:lnTo>
                        <a:pt x="3751" y="1074"/>
                      </a:lnTo>
                      <a:cubicBezTo>
                        <a:pt x="2841" y="2691"/>
                        <a:pt x="1706" y="4169"/>
                        <a:pt x="379" y="5465"/>
                      </a:cubicBezTo>
                      <a:lnTo>
                        <a:pt x="527" y="5860"/>
                      </a:lnTo>
                      <a:cubicBezTo>
                        <a:pt x="649" y="6109"/>
                        <a:pt x="756" y="6365"/>
                        <a:pt x="848" y="6627"/>
                      </a:cubicBezTo>
                      <a:cubicBezTo>
                        <a:pt x="1048" y="7245"/>
                        <a:pt x="1196" y="7867"/>
                        <a:pt x="1345" y="8513"/>
                      </a:cubicBezTo>
                      <a:cubicBezTo>
                        <a:pt x="1442" y="8908"/>
                        <a:pt x="1545" y="9280"/>
                        <a:pt x="1642" y="9656"/>
                      </a:cubicBezTo>
                      <a:lnTo>
                        <a:pt x="1916" y="1042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0" name="Freeform 5869">
                  <a:extLst>
                    <a:ext uri="{FF2B5EF4-FFF2-40B4-BE49-F238E27FC236}">
                      <a16:creationId xmlns:a16="http://schemas.microsoft.com/office/drawing/2014/main" id="{2F5CEB6A-6707-E0C6-7DDA-DBA6F617A029}"/>
                    </a:ext>
                  </a:extLst>
                </p:cNvPr>
                <p:cNvSpPr/>
                <p:nvPr/>
              </p:nvSpPr>
              <p:spPr>
                <a:xfrm rot="-780000">
                  <a:off x="1835302" y="3851787"/>
                  <a:ext cx="2249" cy="2824"/>
                </a:xfrm>
                <a:custGeom>
                  <a:avLst/>
                  <a:gdLst>
                    <a:gd name="connsiteX0" fmla="*/ 1866 w 2249"/>
                    <a:gd name="connsiteY0" fmla="*/ 1216 h 2824"/>
                    <a:gd name="connsiteX1" fmla="*/ 802 w 2249"/>
                    <a:gd name="connsiteY1" fmla="*/ 751 h 2824"/>
                    <a:gd name="connsiteX2" fmla="*/ 728 w 2249"/>
                    <a:gd name="connsiteY2" fmla="*/ 653 h 2824"/>
                    <a:gd name="connsiteX3" fmla="*/ 379 w 2249"/>
                    <a:gd name="connsiteY3" fmla="*/ 677 h 2824"/>
                    <a:gd name="connsiteX4" fmla="*/ 1146 w 2249"/>
                    <a:gd name="connsiteY4" fmla="*/ 2958 h 2824"/>
                    <a:gd name="connsiteX5" fmla="*/ 2209 w 2249"/>
                    <a:gd name="connsiteY5" fmla="*/ 3478 h 2824"/>
                    <a:gd name="connsiteX6" fmla="*/ 2233 w 2249"/>
                    <a:gd name="connsiteY6" fmla="*/ 3404 h 2824"/>
                    <a:gd name="connsiteX7" fmla="*/ 1866 w 2249"/>
                    <a:gd name="connsiteY7" fmla="*/ 1216 h 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9" h="2824">
                      <a:moveTo>
                        <a:pt x="1866" y="1216"/>
                      </a:moveTo>
                      <a:cubicBezTo>
                        <a:pt x="1465" y="1200"/>
                        <a:pt x="1085" y="1034"/>
                        <a:pt x="802" y="751"/>
                      </a:cubicBezTo>
                      <a:lnTo>
                        <a:pt x="728" y="653"/>
                      </a:lnTo>
                      <a:lnTo>
                        <a:pt x="379" y="677"/>
                      </a:lnTo>
                      <a:cubicBezTo>
                        <a:pt x="625" y="1443"/>
                        <a:pt x="899" y="2191"/>
                        <a:pt x="1146" y="2958"/>
                      </a:cubicBezTo>
                      <a:cubicBezTo>
                        <a:pt x="1517" y="3158"/>
                        <a:pt x="1866" y="3330"/>
                        <a:pt x="2209" y="3478"/>
                      </a:cubicBezTo>
                      <a:lnTo>
                        <a:pt x="2233" y="3404"/>
                      </a:lnTo>
                      <a:cubicBezTo>
                        <a:pt x="2832" y="1838"/>
                        <a:pt x="2785" y="1244"/>
                        <a:pt x="1866" y="12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1" name="Freeform 5870">
                  <a:extLst>
                    <a:ext uri="{FF2B5EF4-FFF2-40B4-BE49-F238E27FC236}">
                      <a16:creationId xmlns:a16="http://schemas.microsoft.com/office/drawing/2014/main" id="{F209099E-B5FE-AE5C-4EAE-CD7034BB5AD7}"/>
                    </a:ext>
                  </a:extLst>
                </p:cNvPr>
                <p:cNvSpPr/>
                <p:nvPr/>
              </p:nvSpPr>
              <p:spPr>
                <a:xfrm rot="-780000">
                  <a:off x="1836950" y="3845944"/>
                  <a:ext cx="4412" cy="5623"/>
                </a:xfrm>
                <a:custGeom>
                  <a:avLst/>
                  <a:gdLst>
                    <a:gd name="connsiteX0" fmla="*/ 728 w 4412"/>
                    <a:gd name="connsiteY0" fmla="*/ 652 h 5623"/>
                    <a:gd name="connsiteX1" fmla="*/ 380 w 4412"/>
                    <a:gd name="connsiteY1" fmla="*/ 2116 h 5623"/>
                    <a:gd name="connsiteX2" fmla="*/ 774 w 4412"/>
                    <a:gd name="connsiteY2" fmla="*/ 1916 h 5623"/>
                    <a:gd name="connsiteX3" fmla="*/ 1369 w 4412"/>
                    <a:gd name="connsiteY3" fmla="*/ 2381 h 5623"/>
                    <a:gd name="connsiteX4" fmla="*/ 1243 w 4412"/>
                    <a:gd name="connsiteY4" fmla="*/ 4267 h 5623"/>
                    <a:gd name="connsiteX5" fmla="*/ 2386 w 4412"/>
                    <a:gd name="connsiteY5" fmla="*/ 5782 h 5623"/>
                    <a:gd name="connsiteX6" fmla="*/ 4792 w 4412"/>
                    <a:gd name="connsiteY6" fmla="*/ 4095 h 5623"/>
                    <a:gd name="connsiteX7" fmla="*/ 4792 w 4412"/>
                    <a:gd name="connsiteY7" fmla="*/ 4072 h 5623"/>
                    <a:gd name="connsiteX8" fmla="*/ 4718 w 4412"/>
                    <a:gd name="connsiteY8" fmla="*/ 4049 h 5623"/>
                    <a:gd name="connsiteX9" fmla="*/ 728 w 4412"/>
                    <a:gd name="connsiteY9" fmla="*/ 652 h 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2" h="5623">
                      <a:moveTo>
                        <a:pt x="728" y="652"/>
                      </a:moveTo>
                      <a:cubicBezTo>
                        <a:pt x="580" y="1132"/>
                        <a:pt x="464" y="1621"/>
                        <a:pt x="380" y="2116"/>
                      </a:cubicBezTo>
                      <a:lnTo>
                        <a:pt x="774" y="1916"/>
                      </a:lnTo>
                      <a:cubicBezTo>
                        <a:pt x="997" y="1791"/>
                        <a:pt x="1318" y="2065"/>
                        <a:pt x="1369" y="2381"/>
                      </a:cubicBezTo>
                      <a:cubicBezTo>
                        <a:pt x="1436" y="3012"/>
                        <a:pt x="1393" y="3650"/>
                        <a:pt x="1243" y="4267"/>
                      </a:cubicBezTo>
                      <a:cubicBezTo>
                        <a:pt x="779" y="6377"/>
                        <a:pt x="969" y="6720"/>
                        <a:pt x="2386" y="5782"/>
                      </a:cubicBezTo>
                      <a:cubicBezTo>
                        <a:pt x="3180" y="5238"/>
                        <a:pt x="3998" y="4690"/>
                        <a:pt x="4792" y="4095"/>
                      </a:cubicBezTo>
                      <a:lnTo>
                        <a:pt x="4792" y="4072"/>
                      </a:lnTo>
                      <a:lnTo>
                        <a:pt x="4718" y="4049"/>
                      </a:lnTo>
                      <a:cubicBezTo>
                        <a:pt x="2821" y="3834"/>
                        <a:pt x="1243" y="2491"/>
                        <a:pt x="728" y="6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2" name="Freeform 5871">
                  <a:extLst>
                    <a:ext uri="{FF2B5EF4-FFF2-40B4-BE49-F238E27FC236}">
                      <a16:creationId xmlns:a16="http://schemas.microsoft.com/office/drawing/2014/main" id="{C154BCCC-D73F-64F1-2C7B-712D985FD658}"/>
                    </a:ext>
                  </a:extLst>
                </p:cNvPr>
                <p:cNvSpPr/>
                <p:nvPr/>
              </p:nvSpPr>
              <p:spPr>
                <a:xfrm rot="-780000">
                  <a:off x="1835461" y="3841877"/>
                  <a:ext cx="617" cy="622"/>
                </a:xfrm>
                <a:custGeom>
                  <a:avLst/>
                  <a:gdLst>
                    <a:gd name="connsiteX0" fmla="*/ 997 w 617"/>
                    <a:gd name="connsiteY0" fmla="*/ 652 h 622"/>
                    <a:gd name="connsiteX1" fmla="*/ 379 w 617"/>
                    <a:gd name="connsiteY1" fmla="*/ 703 h 622"/>
                    <a:gd name="connsiteX2" fmla="*/ 700 w 617"/>
                    <a:gd name="connsiteY2" fmla="*/ 1274 h 622"/>
                    <a:gd name="connsiteX3" fmla="*/ 997 w 617"/>
                    <a:gd name="connsiteY3" fmla="*/ 652 h 622"/>
                  </a:gdLst>
                  <a:ahLst/>
                  <a:cxnLst>
                    <a:cxn ang="0">
                      <a:pos x="connsiteX0" y="connsiteY0"/>
                    </a:cxn>
                    <a:cxn ang="0">
                      <a:pos x="connsiteX1" y="connsiteY1"/>
                    </a:cxn>
                    <a:cxn ang="0">
                      <a:pos x="connsiteX2" y="connsiteY2"/>
                    </a:cxn>
                    <a:cxn ang="0">
                      <a:pos x="connsiteX3" y="connsiteY3"/>
                    </a:cxn>
                  </a:cxnLst>
                  <a:rect l="l" t="t" r="r" b="b"/>
                  <a:pathLst>
                    <a:path w="617" h="622">
                      <a:moveTo>
                        <a:pt x="997" y="652"/>
                      </a:moveTo>
                      <a:lnTo>
                        <a:pt x="379" y="703"/>
                      </a:lnTo>
                      <a:lnTo>
                        <a:pt x="700" y="1274"/>
                      </a:lnTo>
                      <a:cubicBezTo>
                        <a:pt x="768" y="1054"/>
                        <a:pt x="868" y="844"/>
                        <a:pt x="997" y="6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3" name="Freeform 5872">
                  <a:extLst>
                    <a:ext uri="{FF2B5EF4-FFF2-40B4-BE49-F238E27FC236}">
                      <a16:creationId xmlns:a16="http://schemas.microsoft.com/office/drawing/2014/main" id="{10EB3645-F581-0C83-82DD-5F716FD92F81}"/>
                    </a:ext>
                  </a:extLst>
                </p:cNvPr>
                <p:cNvSpPr/>
                <p:nvPr/>
              </p:nvSpPr>
              <p:spPr>
                <a:xfrm rot="-780000">
                  <a:off x="1841312" y="3847703"/>
                  <a:ext cx="422" cy="1115"/>
                </a:xfrm>
                <a:custGeom>
                  <a:avLst/>
                  <a:gdLst>
                    <a:gd name="connsiteX0" fmla="*/ 380 w 422"/>
                    <a:gd name="connsiteY0" fmla="*/ 1768 h 1115"/>
                    <a:gd name="connsiteX1" fmla="*/ 380 w 422"/>
                    <a:gd name="connsiteY1" fmla="*/ 1768 h 1115"/>
                    <a:gd name="connsiteX2" fmla="*/ 803 w 422"/>
                    <a:gd name="connsiteY2" fmla="*/ 653 h 1115"/>
                    <a:gd name="connsiteX3" fmla="*/ 380 w 422"/>
                    <a:gd name="connsiteY3" fmla="*/ 1768 h 1115"/>
                  </a:gdLst>
                  <a:ahLst/>
                  <a:cxnLst>
                    <a:cxn ang="0">
                      <a:pos x="connsiteX0" y="connsiteY0"/>
                    </a:cxn>
                    <a:cxn ang="0">
                      <a:pos x="connsiteX1" y="connsiteY1"/>
                    </a:cxn>
                    <a:cxn ang="0">
                      <a:pos x="connsiteX2" y="connsiteY2"/>
                    </a:cxn>
                    <a:cxn ang="0">
                      <a:pos x="connsiteX3" y="connsiteY3"/>
                    </a:cxn>
                  </a:cxnLst>
                  <a:rect l="l" t="t" r="r" b="b"/>
                  <a:pathLst>
                    <a:path w="422" h="1115">
                      <a:moveTo>
                        <a:pt x="380" y="1768"/>
                      </a:moveTo>
                      <a:lnTo>
                        <a:pt x="380" y="1768"/>
                      </a:lnTo>
                      <a:cubicBezTo>
                        <a:pt x="480" y="1382"/>
                        <a:pt x="622" y="1008"/>
                        <a:pt x="803" y="653"/>
                      </a:cubicBezTo>
                      <a:cubicBezTo>
                        <a:pt x="622" y="1008"/>
                        <a:pt x="480" y="1382"/>
                        <a:pt x="380" y="176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4" name="Freeform 5873">
                  <a:extLst>
                    <a:ext uri="{FF2B5EF4-FFF2-40B4-BE49-F238E27FC236}">
                      <a16:creationId xmlns:a16="http://schemas.microsoft.com/office/drawing/2014/main" id="{CEDBD0A6-F4EB-15F7-959B-014E2A53A8BE}"/>
                    </a:ext>
                  </a:extLst>
                </p:cNvPr>
                <p:cNvSpPr/>
                <p:nvPr/>
              </p:nvSpPr>
              <p:spPr>
                <a:xfrm rot="-780000">
                  <a:off x="1833334" y="3848579"/>
                  <a:ext cx="496" cy="1886"/>
                </a:xfrm>
                <a:custGeom>
                  <a:avLst/>
                  <a:gdLst>
                    <a:gd name="connsiteX0" fmla="*/ 876 w 496"/>
                    <a:gd name="connsiteY0" fmla="*/ 2539 h 1886"/>
                    <a:gd name="connsiteX1" fmla="*/ 379 w 496"/>
                    <a:gd name="connsiteY1" fmla="*/ 653 h 1886"/>
                    <a:gd name="connsiteX2" fmla="*/ 876 w 496"/>
                    <a:gd name="connsiteY2" fmla="*/ 2539 h 1886"/>
                  </a:gdLst>
                  <a:ahLst/>
                  <a:cxnLst>
                    <a:cxn ang="0">
                      <a:pos x="connsiteX0" y="connsiteY0"/>
                    </a:cxn>
                    <a:cxn ang="0">
                      <a:pos x="connsiteX1" y="connsiteY1"/>
                    </a:cxn>
                    <a:cxn ang="0">
                      <a:pos x="connsiteX2" y="connsiteY2"/>
                    </a:cxn>
                  </a:cxnLst>
                  <a:rect l="l" t="t" r="r" b="b"/>
                  <a:pathLst>
                    <a:path w="496" h="1886">
                      <a:moveTo>
                        <a:pt x="876" y="2539"/>
                      </a:moveTo>
                      <a:cubicBezTo>
                        <a:pt x="727" y="1893"/>
                        <a:pt x="579" y="1276"/>
                        <a:pt x="379" y="653"/>
                      </a:cubicBezTo>
                      <a:cubicBezTo>
                        <a:pt x="574" y="1271"/>
                        <a:pt x="727" y="1893"/>
                        <a:pt x="876" y="25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5" name="Freeform 5874">
                  <a:extLst>
                    <a:ext uri="{FF2B5EF4-FFF2-40B4-BE49-F238E27FC236}">
                      <a16:creationId xmlns:a16="http://schemas.microsoft.com/office/drawing/2014/main" id="{83CBDD84-F71A-BD03-416D-E6AE6D6B40A0}"/>
                    </a:ext>
                  </a:extLst>
                </p:cNvPr>
                <p:cNvSpPr/>
                <p:nvPr/>
              </p:nvSpPr>
              <p:spPr>
                <a:xfrm rot="-780000">
                  <a:off x="1834828" y="3842066"/>
                  <a:ext cx="594" cy="51"/>
                </a:xfrm>
                <a:custGeom>
                  <a:avLst/>
                  <a:gdLst>
                    <a:gd name="connsiteX0" fmla="*/ 974 w 594"/>
                    <a:gd name="connsiteY0" fmla="*/ 652 h 51"/>
                    <a:gd name="connsiteX1" fmla="*/ 974 w 594"/>
                    <a:gd name="connsiteY1" fmla="*/ 652 h 51"/>
                    <a:gd name="connsiteX2" fmla="*/ 379 w 594"/>
                    <a:gd name="connsiteY2" fmla="*/ 703 h 51"/>
                    <a:gd name="connsiteX3" fmla="*/ 379 w 594"/>
                    <a:gd name="connsiteY3" fmla="*/ 703 h 51"/>
                  </a:gdLst>
                  <a:ahLst/>
                  <a:cxnLst>
                    <a:cxn ang="0">
                      <a:pos x="connsiteX0" y="connsiteY0"/>
                    </a:cxn>
                    <a:cxn ang="0">
                      <a:pos x="connsiteX1" y="connsiteY1"/>
                    </a:cxn>
                    <a:cxn ang="0">
                      <a:pos x="connsiteX2" y="connsiteY2"/>
                    </a:cxn>
                    <a:cxn ang="0">
                      <a:pos x="connsiteX3" y="connsiteY3"/>
                    </a:cxn>
                  </a:cxnLst>
                  <a:rect l="l" t="t" r="r" b="b"/>
                  <a:pathLst>
                    <a:path w="594" h="51">
                      <a:moveTo>
                        <a:pt x="974" y="652"/>
                      </a:moveTo>
                      <a:lnTo>
                        <a:pt x="974" y="652"/>
                      </a:lnTo>
                      <a:lnTo>
                        <a:pt x="379" y="703"/>
                      </a:lnTo>
                      <a:lnTo>
                        <a:pt x="379" y="70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6" name="Freeform 5875">
                  <a:extLst>
                    <a:ext uri="{FF2B5EF4-FFF2-40B4-BE49-F238E27FC236}">
                      <a16:creationId xmlns:a16="http://schemas.microsoft.com/office/drawing/2014/main" id="{829D4528-D40B-16AC-AE55-4B766EAC8293}"/>
                    </a:ext>
                  </a:extLst>
                </p:cNvPr>
                <p:cNvSpPr/>
                <p:nvPr/>
              </p:nvSpPr>
              <p:spPr>
                <a:xfrm rot="-780000">
                  <a:off x="1842774" y="3842012"/>
                  <a:ext cx="245" cy="2258"/>
                </a:xfrm>
                <a:custGeom>
                  <a:avLst/>
                  <a:gdLst>
                    <a:gd name="connsiteX0" fmla="*/ 380 w 245"/>
                    <a:gd name="connsiteY0" fmla="*/ 2910 h 2258"/>
                    <a:gd name="connsiteX1" fmla="*/ 404 w 245"/>
                    <a:gd name="connsiteY1" fmla="*/ 652 h 2258"/>
                    <a:gd name="connsiteX2" fmla="*/ 404 w 245"/>
                    <a:gd name="connsiteY2" fmla="*/ 652 h 2258"/>
                    <a:gd name="connsiteX3" fmla="*/ 380 w 245"/>
                    <a:gd name="connsiteY3" fmla="*/ 2910 h 2258"/>
                  </a:gdLst>
                  <a:ahLst/>
                  <a:cxnLst>
                    <a:cxn ang="0">
                      <a:pos x="connsiteX0" y="connsiteY0"/>
                    </a:cxn>
                    <a:cxn ang="0">
                      <a:pos x="connsiteX1" y="connsiteY1"/>
                    </a:cxn>
                    <a:cxn ang="0">
                      <a:pos x="connsiteX2" y="connsiteY2"/>
                    </a:cxn>
                    <a:cxn ang="0">
                      <a:pos x="connsiteX3" y="connsiteY3"/>
                    </a:cxn>
                  </a:cxnLst>
                  <a:rect l="l" t="t" r="r" b="b"/>
                  <a:pathLst>
                    <a:path w="245" h="2258">
                      <a:moveTo>
                        <a:pt x="380" y="2910"/>
                      </a:moveTo>
                      <a:cubicBezTo>
                        <a:pt x="700" y="2193"/>
                        <a:pt x="708" y="1375"/>
                        <a:pt x="404" y="652"/>
                      </a:cubicBezTo>
                      <a:lnTo>
                        <a:pt x="404" y="652"/>
                      </a:lnTo>
                      <a:cubicBezTo>
                        <a:pt x="708" y="1375"/>
                        <a:pt x="700" y="2193"/>
                        <a:pt x="380" y="29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7" name="Freeform 5876">
                  <a:extLst>
                    <a:ext uri="{FF2B5EF4-FFF2-40B4-BE49-F238E27FC236}">
                      <a16:creationId xmlns:a16="http://schemas.microsoft.com/office/drawing/2014/main" id="{25CFD79D-C7EA-661F-8DF2-298E7EAB36EE}"/>
                    </a:ext>
                  </a:extLst>
                </p:cNvPr>
                <p:cNvSpPr/>
                <p:nvPr/>
              </p:nvSpPr>
              <p:spPr>
                <a:xfrm rot="-780000">
                  <a:off x="1835397" y="3841885"/>
                  <a:ext cx="617" cy="51"/>
                </a:xfrm>
                <a:custGeom>
                  <a:avLst/>
                  <a:gdLst>
                    <a:gd name="connsiteX0" fmla="*/ 997 w 617"/>
                    <a:gd name="connsiteY0" fmla="*/ 652 h 51"/>
                    <a:gd name="connsiteX1" fmla="*/ 379 w 617"/>
                    <a:gd name="connsiteY1" fmla="*/ 703 h 51"/>
                    <a:gd name="connsiteX2" fmla="*/ 379 w 617"/>
                    <a:gd name="connsiteY2" fmla="*/ 703 h 51"/>
                    <a:gd name="connsiteX3" fmla="*/ 997 w 617"/>
                    <a:gd name="connsiteY3" fmla="*/ 652 h 51"/>
                  </a:gdLst>
                  <a:ahLst/>
                  <a:cxnLst>
                    <a:cxn ang="0">
                      <a:pos x="connsiteX0" y="connsiteY0"/>
                    </a:cxn>
                    <a:cxn ang="0">
                      <a:pos x="connsiteX1" y="connsiteY1"/>
                    </a:cxn>
                    <a:cxn ang="0">
                      <a:pos x="connsiteX2" y="connsiteY2"/>
                    </a:cxn>
                    <a:cxn ang="0">
                      <a:pos x="connsiteX3" y="connsiteY3"/>
                    </a:cxn>
                  </a:cxnLst>
                  <a:rect l="l" t="t" r="r" b="b"/>
                  <a:pathLst>
                    <a:path w="617" h="51">
                      <a:moveTo>
                        <a:pt x="997" y="652"/>
                      </a:moveTo>
                      <a:lnTo>
                        <a:pt x="379" y="703"/>
                      </a:lnTo>
                      <a:lnTo>
                        <a:pt x="379" y="703"/>
                      </a:lnTo>
                      <a:lnTo>
                        <a:pt x="997" y="65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8" name="Freeform 5877">
                  <a:extLst>
                    <a:ext uri="{FF2B5EF4-FFF2-40B4-BE49-F238E27FC236}">
                      <a16:creationId xmlns:a16="http://schemas.microsoft.com/office/drawing/2014/main" id="{CE5A0B55-9CE2-3A24-8310-B0164961D708}"/>
                    </a:ext>
                  </a:extLst>
                </p:cNvPr>
                <p:cNvSpPr/>
                <p:nvPr/>
              </p:nvSpPr>
              <p:spPr>
                <a:xfrm rot="-780000">
                  <a:off x="1834670" y="3832544"/>
                  <a:ext cx="4765" cy="2750"/>
                </a:xfrm>
                <a:custGeom>
                  <a:avLst/>
                  <a:gdLst>
                    <a:gd name="connsiteX0" fmla="*/ 4922 w 4765"/>
                    <a:gd name="connsiteY0" fmla="*/ 3401 h 2750"/>
                    <a:gd name="connsiteX1" fmla="*/ 5145 w 4765"/>
                    <a:gd name="connsiteY1" fmla="*/ 2755 h 2750"/>
                    <a:gd name="connsiteX2" fmla="*/ 2985 w 4765"/>
                    <a:gd name="connsiteY2" fmla="*/ 1170 h 2750"/>
                    <a:gd name="connsiteX3" fmla="*/ 2413 w 4765"/>
                    <a:gd name="connsiteY3" fmla="*/ 650 h 2750"/>
                    <a:gd name="connsiteX4" fmla="*/ 379 w 4765"/>
                    <a:gd name="connsiteY4" fmla="*/ 3029 h 2750"/>
                    <a:gd name="connsiteX5" fmla="*/ 1596 w 4765"/>
                    <a:gd name="connsiteY5" fmla="*/ 2680 h 2750"/>
                    <a:gd name="connsiteX6" fmla="*/ 4174 w 4765"/>
                    <a:gd name="connsiteY6" fmla="*/ 3145 h 2750"/>
                    <a:gd name="connsiteX7" fmla="*/ 4922 w 4765"/>
                    <a:gd name="connsiteY7" fmla="*/ 3401 h 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5" h="2750">
                      <a:moveTo>
                        <a:pt x="4922" y="3401"/>
                      </a:moveTo>
                      <a:lnTo>
                        <a:pt x="5145" y="2755"/>
                      </a:lnTo>
                      <a:cubicBezTo>
                        <a:pt x="4393" y="2271"/>
                        <a:pt x="3672" y="1742"/>
                        <a:pt x="2985" y="1170"/>
                      </a:cubicBezTo>
                      <a:lnTo>
                        <a:pt x="2413" y="650"/>
                      </a:lnTo>
                      <a:cubicBezTo>
                        <a:pt x="1807" y="1502"/>
                        <a:pt x="1126" y="2298"/>
                        <a:pt x="379" y="3029"/>
                      </a:cubicBezTo>
                      <a:cubicBezTo>
                        <a:pt x="762" y="2844"/>
                        <a:pt x="1173" y="2727"/>
                        <a:pt x="1596" y="2680"/>
                      </a:cubicBezTo>
                      <a:cubicBezTo>
                        <a:pt x="2481" y="2601"/>
                        <a:pt x="3372" y="2762"/>
                        <a:pt x="4174" y="3145"/>
                      </a:cubicBezTo>
                      <a:cubicBezTo>
                        <a:pt x="4415" y="3252"/>
                        <a:pt x="4665" y="3337"/>
                        <a:pt x="4922" y="340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79" name="Freeform 5878">
                  <a:extLst>
                    <a:ext uri="{FF2B5EF4-FFF2-40B4-BE49-F238E27FC236}">
                      <a16:creationId xmlns:a16="http://schemas.microsoft.com/office/drawing/2014/main" id="{0CFCB575-356D-9BB5-E4F5-519424B619B3}"/>
                    </a:ext>
                  </a:extLst>
                </p:cNvPr>
                <p:cNvSpPr/>
                <p:nvPr/>
              </p:nvSpPr>
              <p:spPr>
                <a:xfrm rot="-780000">
                  <a:off x="1836535" y="3831533"/>
                  <a:ext cx="3283" cy="2843"/>
                </a:xfrm>
                <a:custGeom>
                  <a:avLst/>
                  <a:gdLst>
                    <a:gd name="connsiteX0" fmla="*/ 3092 w 3283"/>
                    <a:gd name="connsiteY0" fmla="*/ 3493 h 2843"/>
                    <a:gd name="connsiteX1" fmla="*/ 3240 w 3283"/>
                    <a:gd name="connsiteY1" fmla="*/ 3029 h 2843"/>
                    <a:gd name="connsiteX2" fmla="*/ 3663 w 3283"/>
                    <a:gd name="connsiteY2" fmla="*/ 1839 h 2843"/>
                    <a:gd name="connsiteX3" fmla="*/ 876 w 3283"/>
                    <a:gd name="connsiteY3" fmla="*/ 650 h 2843"/>
                    <a:gd name="connsiteX4" fmla="*/ 379 w 3283"/>
                    <a:gd name="connsiteY4" fmla="*/ 1393 h 2843"/>
                    <a:gd name="connsiteX5" fmla="*/ 951 w 3283"/>
                    <a:gd name="connsiteY5" fmla="*/ 1914 h 2843"/>
                    <a:gd name="connsiteX6" fmla="*/ 3092 w 3283"/>
                    <a:gd name="connsiteY6" fmla="*/ 3493 h 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3" h="2843">
                      <a:moveTo>
                        <a:pt x="3092" y="3493"/>
                      </a:moveTo>
                      <a:lnTo>
                        <a:pt x="3240" y="3029"/>
                      </a:lnTo>
                      <a:cubicBezTo>
                        <a:pt x="3340" y="2619"/>
                        <a:pt x="3482" y="2220"/>
                        <a:pt x="3663" y="1839"/>
                      </a:cubicBezTo>
                      <a:cubicBezTo>
                        <a:pt x="2734" y="1417"/>
                        <a:pt x="1805" y="1022"/>
                        <a:pt x="876" y="650"/>
                      </a:cubicBezTo>
                      <a:lnTo>
                        <a:pt x="379" y="1393"/>
                      </a:lnTo>
                      <a:lnTo>
                        <a:pt x="951" y="1914"/>
                      </a:lnTo>
                      <a:cubicBezTo>
                        <a:pt x="1632" y="2483"/>
                        <a:pt x="2347" y="3011"/>
                        <a:pt x="3092" y="34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0" name="Freeform 5879">
                  <a:extLst>
                    <a:ext uri="{FF2B5EF4-FFF2-40B4-BE49-F238E27FC236}">
                      <a16:creationId xmlns:a16="http://schemas.microsoft.com/office/drawing/2014/main" id="{F82B5E58-F5AB-6A26-F3E5-90D1B81D54BB}"/>
                    </a:ext>
                  </a:extLst>
                </p:cNvPr>
                <p:cNvSpPr/>
                <p:nvPr/>
              </p:nvSpPr>
              <p:spPr>
                <a:xfrm rot="-780000">
                  <a:off x="1834908" y="3834956"/>
                  <a:ext cx="1216" cy="348"/>
                </a:xfrm>
                <a:custGeom>
                  <a:avLst/>
                  <a:gdLst>
                    <a:gd name="connsiteX0" fmla="*/ 1596 w 1216"/>
                    <a:gd name="connsiteY0" fmla="*/ 651 h 348"/>
                    <a:gd name="connsiteX1" fmla="*/ 379 w 1216"/>
                    <a:gd name="connsiteY1" fmla="*/ 999 h 348"/>
                    <a:gd name="connsiteX2" fmla="*/ 379 w 1216"/>
                    <a:gd name="connsiteY2" fmla="*/ 976 h 348"/>
                    <a:gd name="connsiteX3" fmla="*/ 1596 w 1216"/>
                    <a:gd name="connsiteY3" fmla="*/ 651 h 348"/>
                  </a:gdLst>
                  <a:ahLst/>
                  <a:cxnLst>
                    <a:cxn ang="0">
                      <a:pos x="connsiteX0" y="connsiteY0"/>
                    </a:cxn>
                    <a:cxn ang="0">
                      <a:pos x="connsiteX1" y="connsiteY1"/>
                    </a:cxn>
                    <a:cxn ang="0">
                      <a:pos x="connsiteX2" y="connsiteY2"/>
                    </a:cxn>
                    <a:cxn ang="0">
                      <a:pos x="connsiteX3" y="connsiteY3"/>
                    </a:cxn>
                  </a:cxnLst>
                  <a:rect l="l" t="t" r="r" b="b"/>
                  <a:pathLst>
                    <a:path w="1216" h="348">
                      <a:moveTo>
                        <a:pt x="1596" y="651"/>
                      </a:moveTo>
                      <a:cubicBezTo>
                        <a:pt x="1174" y="697"/>
                        <a:pt x="762" y="815"/>
                        <a:pt x="379" y="999"/>
                      </a:cubicBezTo>
                      <a:lnTo>
                        <a:pt x="379" y="976"/>
                      </a:lnTo>
                      <a:cubicBezTo>
                        <a:pt x="767" y="810"/>
                        <a:pt x="1177" y="700"/>
                        <a:pt x="1596" y="6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1" name="Freeform 5880">
                  <a:extLst>
                    <a:ext uri="{FF2B5EF4-FFF2-40B4-BE49-F238E27FC236}">
                      <a16:creationId xmlns:a16="http://schemas.microsoft.com/office/drawing/2014/main" id="{275E434E-85DF-825A-91DF-749F08AC47DC}"/>
                    </a:ext>
                  </a:extLst>
                </p:cNvPr>
                <p:cNvSpPr/>
                <p:nvPr/>
              </p:nvSpPr>
              <p:spPr>
                <a:xfrm rot="-780000">
                  <a:off x="1812548" y="3862147"/>
                  <a:ext cx="3274" cy="7670"/>
                </a:xfrm>
                <a:custGeom>
                  <a:avLst/>
                  <a:gdLst>
                    <a:gd name="connsiteX0" fmla="*/ 1634 w 3274"/>
                    <a:gd name="connsiteY0" fmla="*/ 656 h 7670"/>
                    <a:gd name="connsiteX1" fmla="*/ 1388 w 3274"/>
                    <a:gd name="connsiteY1" fmla="*/ 1078 h 7670"/>
                    <a:gd name="connsiteX2" fmla="*/ 622 w 3274"/>
                    <a:gd name="connsiteY2" fmla="*/ 3866 h 7670"/>
                    <a:gd name="connsiteX3" fmla="*/ 375 w 3274"/>
                    <a:gd name="connsiteY3" fmla="*/ 6245 h 7670"/>
                    <a:gd name="connsiteX4" fmla="*/ 1021 w 3274"/>
                    <a:gd name="connsiteY4" fmla="*/ 8326 h 7670"/>
                    <a:gd name="connsiteX5" fmla="*/ 1592 w 3274"/>
                    <a:gd name="connsiteY5" fmla="*/ 7978 h 7670"/>
                    <a:gd name="connsiteX6" fmla="*/ 2261 w 3274"/>
                    <a:gd name="connsiteY6" fmla="*/ 7458 h 7670"/>
                    <a:gd name="connsiteX7" fmla="*/ 3627 w 3274"/>
                    <a:gd name="connsiteY7" fmla="*/ 5325 h 7670"/>
                    <a:gd name="connsiteX8" fmla="*/ 3083 w 3274"/>
                    <a:gd name="connsiteY8" fmla="*/ 3638 h 7670"/>
                    <a:gd name="connsiteX9" fmla="*/ 2340 w 3274"/>
                    <a:gd name="connsiteY9" fmla="*/ 962 h 7670"/>
                    <a:gd name="connsiteX10" fmla="*/ 1634 w 3274"/>
                    <a:gd name="connsiteY10" fmla="*/ 656 h 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4" h="7670">
                      <a:moveTo>
                        <a:pt x="1634" y="656"/>
                      </a:moveTo>
                      <a:lnTo>
                        <a:pt x="1388" y="1078"/>
                      </a:lnTo>
                      <a:cubicBezTo>
                        <a:pt x="653" y="1804"/>
                        <a:pt x="361" y="2867"/>
                        <a:pt x="622" y="3866"/>
                      </a:cubicBezTo>
                      <a:cubicBezTo>
                        <a:pt x="696" y="4668"/>
                        <a:pt x="612" y="5476"/>
                        <a:pt x="375" y="6245"/>
                      </a:cubicBezTo>
                      <a:cubicBezTo>
                        <a:pt x="598" y="6914"/>
                        <a:pt x="798" y="7611"/>
                        <a:pt x="1021" y="8326"/>
                      </a:cubicBezTo>
                      <a:lnTo>
                        <a:pt x="1592" y="7978"/>
                      </a:lnTo>
                      <a:cubicBezTo>
                        <a:pt x="1841" y="7841"/>
                        <a:pt x="2067" y="7665"/>
                        <a:pt x="2261" y="7458"/>
                      </a:cubicBezTo>
                      <a:cubicBezTo>
                        <a:pt x="2837" y="6831"/>
                        <a:pt x="3299" y="6110"/>
                        <a:pt x="3627" y="5325"/>
                      </a:cubicBezTo>
                      <a:cubicBezTo>
                        <a:pt x="3721" y="4708"/>
                        <a:pt x="3520" y="4083"/>
                        <a:pt x="3083" y="3638"/>
                      </a:cubicBezTo>
                      <a:cubicBezTo>
                        <a:pt x="2193" y="3064"/>
                        <a:pt x="1874" y="1914"/>
                        <a:pt x="2340" y="962"/>
                      </a:cubicBezTo>
                      <a:cubicBezTo>
                        <a:pt x="2117" y="834"/>
                        <a:pt x="1880" y="732"/>
                        <a:pt x="1634" y="6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2" name="Freeform 5881">
                  <a:extLst>
                    <a:ext uri="{FF2B5EF4-FFF2-40B4-BE49-F238E27FC236}">
                      <a16:creationId xmlns:a16="http://schemas.microsoft.com/office/drawing/2014/main" id="{42449119-86CF-3095-8149-24C4848E36CC}"/>
                    </a:ext>
                  </a:extLst>
                </p:cNvPr>
                <p:cNvSpPr/>
                <p:nvPr/>
              </p:nvSpPr>
              <p:spPr>
                <a:xfrm rot="-780000">
                  <a:off x="1815916" y="3848654"/>
                  <a:ext cx="348" cy="274"/>
                </a:xfrm>
                <a:custGeom>
                  <a:avLst/>
                  <a:gdLst>
                    <a:gd name="connsiteX0" fmla="*/ 724 w 348"/>
                    <a:gd name="connsiteY0" fmla="*/ 653 h 274"/>
                    <a:gd name="connsiteX1" fmla="*/ 376 w 348"/>
                    <a:gd name="connsiteY1" fmla="*/ 927 h 274"/>
                  </a:gdLst>
                  <a:ahLst/>
                  <a:cxnLst>
                    <a:cxn ang="0">
                      <a:pos x="connsiteX0" y="connsiteY0"/>
                    </a:cxn>
                    <a:cxn ang="0">
                      <a:pos x="connsiteX1" y="connsiteY1"/>
                    </a:cxn>
                  </a:cxnLst>
                  <a:rect l="l" t="t" r="r" b="b"/>
                  <a:pathLst>
                    <a:path w="348" h="274">
                      <a:moveTo>
                        <a:pt x="724" y="653"/>
                      </a:moveTo>
                      <a:lnTo>
                        <a:pt x="376" y="92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3" name="Freeform 5882">
                  <a:extLst>
                    <a:ext uri="{FF2B5EF4-FFF2-40B4-BE49-F238E27FC236}">
                      <a16:creationId xmlns:a16="http://schemas.microsoft.com/office/drawing/2014/main" id="{A828CFCB-E05E-AB97-18BF-492A403E705D}"/>
                    </a:ext>
                  </a:extLst>
                </p:cNvPr>
                <p:cNvSpPr/>
                <p:nvPr/>
              </p:nvSpPr>
              <p:spPr>
                <a:xfrm rot="-780000">
                  <a:off x="1820607" y="3853570"/>
                  <a:ext cx="840" cy="424"/>
                </a:xfrm>
                <a:custGeom>
                  <a:avLst/>
                  <a:gdLst>
                    <a:gd name="connsiteX0" fmla="*/ 377 w 840"/>
                    <a:gd name="connsiteY0" fmla="*/ 1079 h 424"/>
                    <a:gd name="connsiteX1" fmla="*/ 600 w 840"/>
                    <a:gd name="connsiteY1" fmla="*/ 805 h 424"/>
                    <a:gd name="connsiteX2" fmla="*/ 1217 w 840"/>
                    <a:gd name="connsiteY2" fmla="*/ 656 h 424"/>
                    <a:gd name="connsiteX3" fmla="*/ 1217 w 840"/>
                    <a:gd name="connsiteY3" fmla="*/ 656 h 424"/>
                    <a:gd name="connsiteX4" fmla="*/ 600 w 840"/>
                    <a:gd name="connsiteY4" fmla="*/ 805 h 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 h="424">
                      <a:moveTo>
                        <a:pt x="377" y="1079"/>
                      </a:moveTo>
                      <a:lnTo>
                        <a:pt x="600" y="805"/>
                      </a:lnTo>
                      <a:cubicBezTo>
                        <a:pt x="786" y="694"/>
                        <a:pt x="1001" y="643"/>
                        <a:pt x="1217" y="656"/>
                      </a:cubicBezTo>
                      <a:lnTo>
                        <a:pt x="1217" y="656"/>
                      </a:lnTo>
                      <a:cubicBezTo>
                        <a:pt x="1001" y="643"/>
                        <a:pt x="786" y="694"/>
                        <a:pt x="600" y="8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4" name="Freeform 5883">
                  <a:extLst>
                    <a:ext uri="{FF2B5EF4-FFF2-40B4-BE49-F238E27FC236}">
                      <a16:creationId xmlns:a16="http://schemas.microsoft.com/office/drawing/2014/main" id="{132178D3-2B47-BF8E-1EDF-7D0A9853A4BE}"/>
                    </a:ext>
                  </a:extLst>
                </p:cNvPr>
                <p:cNvSpPr/>
                <p:nvPr/>
              </p:nvSpPr>
              <p:spPr>
                <a:xfrm rot="-780000">
                  <a:off x="1820994" y="3855233"/>
                  <a:ext cx="645" cy="2007"/>
                </a:xfrm>
                <a:custGeom>
                  <a:avLst/>
                  <a:gdLst>
                    <a:gd name="connsiteX0" fmla="*/ 377 w 645"/>
                    <a:gd name="connsiteY0" fmla="*/ 654 h 2007"/>
                    <a:gd name="connsiteX1" fmla="*/ 1022 w 645"/>
                    <a:gd name="connsiteY1" fmla="*/ 2661 h 2007"/>
                    <a:gd name="connsiteX2" fmla="*/ 1022 w 645"/>
                    <a:gd name="connsiteY2" fmla="*/ 2661 h 2007"/>
                    <a:gd name="connsiteX3" fmla="*/ 377 w 645"/>
                    <a:gd name="connsiteY3" fmla="*/ 654 h 2007"/>
                  </a:gdLst>
                  <a:ahLst/>
                  <a:cxnLst>
                    <a:cxn ang="0">
                      <a:pos x="connsiteX0" y="connsiteY0"/>
                    </a:cxn>
                    <a:cxn ang="0">
                      <a:pos x="connsiteX1" y="connsiteY1"/>
                    </a:cxn>
                    <a:cxn ang="0">
                      <a:pos x="connsiteX2" y="connsiteY2"/>
                    </a:cxn>
                    <a:cxn ang="0">
                      <a:pos x="connsiteX3" y="connsiteY3"/>
                    </a:cxn>
                  </a:cxnLst>
                  <a:rect l="l" t="t" r="r" b="b"/>
                  <a:pathLst>
                    <a:path w="645" h="2007">
                      <a:moveTo>
                        <a:pt x="377" y="654"/>
                      </a:moveTo>
                      <a:cubicBezTo>
                        <a:pt x="577" y="1323"/>
                        <a:pt x="799" y="1992"/>
                        <a:pt x="1022" y="2661"/>
                      </a:cubicBezTo>
                      <a:lnTo>
                        <a:pt x="1022" y="2661"/>
                      </a:lnTo>
                      <a:cubicBezTo>
                        <a:pt x="786" y="1992"/>
                        <a:pt x="577" y="1323"/>
                        <a:pt x="377" y="6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5" name="Freeform 5884">
                  <a:extLst>
                    <a:ext uri="{FF2B5EF4-FFF2-40B4-BE49-F238E27FC236}">
                      <a16:creationId xmlns:a16="http://schemas.microsoft.com/office/drawing/2014/main" id="{21E2EAE6-8050-3247-E64D-3B85893F5EC2}"/>
                    </a:ext>
                  </a:extLst>
                </p:cNvPr>
                <p:cNvSpPr/>
                <p:nvPr/>
              </p:nvSpPr>
              <p:spPr>
                <a:xfrm rot="-780000">
                  <a:off x="1807145" y="3845585"/>
                  <a:ext cx="11751" cy="16842"/>
                </a:xfrm>
                <a:custGeom>
                  <a:avLst/>
                  <a:gdLst>
                    <a:gd name="connsiteX0" fmla="*/ 7365 w 11751"/>
                    <a:gd name="connsiteY0" fmla="*/ 10275 h 16842"/>
                    <a:gd name="connsiteX1" fmla="*/ 10231 w 11751"/>
                    <a:gd name="connsiteY1" fmla="*/ 4820 h 16842"/>
                    <a:gd name="connsiteX2" fmla="*/ 10579 w 11751"/>
                    <a:gd name="connsiteY2" fmla="*/ 4546 h 16842"/>
                    <a:gd name="connsiteX3" fmla="*/ 10899 w 11751"/>
                    <a:gd name="connsiteY3" fmla="*/ 4300 h 16842"/>
                    <a:gd name="connsiteX4" fmla="*/ 10625 w 11751"/>
                    <a:gd name="connsiteY4" fmla="*/ 801 h 16842"/>
                    <a:gd name="connsiteX5" fmla="*/ 10277 w 11751"/>
                    <a:gd name="connsiteY5" fmla="*/ 653 h 16842"/>
                    <a:gd name="connsiteX6" fmla="*/ 9682 w 11751"/>
                    <a:gd name="connsiteY6" fmla="*/ 3440 h 16842"/>
                    <a:gd name="connsiteX7" fmla="*/ 8145 w 11751"/>
                    <a:gd name="connsiteY7" fmla="*/ 5448 h 16842"/>
                    <a:gd name="connsiteX8" fmla="*/ 7128 w 11751"/>
                    <a:gd name="connsiteY8" fmla="*/ 5596 h 16842"/>
                    <a:gd name="connsiteX9" fmla="*/ 4476 w 11751"/>
                    <a:gd name="connsiteY9" fmla="*/ 6488 h 16842"/>
                    <a:gd name="connsiteX10" fmla="*/ 3089 w 11751"/>
                    <a:gd name="connsiteY10" fmla="*/ 6359 h 16842"/>
                    <a:gd name="connsiteX11" fmla="*/ 3036 w 11751"/>
                    <a:gd name="connsiteY11" fmla="*/ 6288 h 16842"/>
                    <a:gd name="connsiteX12" fmla="*/ 3607 w 11751"/>
                    <a:gd name="connsiteY12" fmla="*/ 3882 h 16842"/>
                    <a:gd name="connsiteX13" fmla="*/ 4327 w 11751"/>
                    <a:gd name="connsiteY13" fmla="*/ 708 h 16842"/>
                    <a:gd name="connsiteX14" fmla="*/ 1540 w 11751"/>
                    <a:gd name="connsiteY14" fmla="*/ 4476 h 16842"/>
                    <a:gd name="connsiteX15" fmla="*/ 374 w 11751"/>
                    <a:gd name="connsiteY15" fmla="*/ 7975 h 16842"/>
                    <a:gd name="connsiteX16" fmla="*/ 4689 w 11751"/>
                    <a:gd name="connsiteY16" fmla="*/ 12463 h 16842"/>
                    <a:gd name="connsiteX17" fmla="*/ 4295 w 11751"/>
                    <a:gd name="connsiteY17" fmla="*/ 17175 h 16842"/>
                    <a:gd name="connsiteX18" fmla="*/ 5010 w 11751"/>
                    <a:gd name="connsiteY18" fmla="*/ 17495 h 16842"/>
                    <a:gd name="connsiteX19" fmla="*/ 5753 w 11751"/>
                    <a:gd name="connsiteY19" fmla="*/ 16157 h 16842"/>
                    <a:gd name="connsiteX20" fmla="*/ 6348 w 11751"/>
                    <a:gd name="connsiteY20" fmla="*/ 13555 h 16842"/>
                    <a:gd name="connsiteX21" fmla="*/ 7365 w 11751"/>
                    <a:gd name="connsiteY21" fmla="*/ 10275 h 1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751" h="16842">
                      <a:moveTo>
                        <a:pt x="7365" y="10275"/>
                      </a:moveTo>
                      <a:cubicBezTo>
                        <a:pt x="7458" y="8120"/>
                        <a:pt x="8509" y="6119"/>
                        <a:pt x="10231" y="4820"/>
                      </a:cubicBezTo>
                      <a:lnTo>
                        <a:pt x="10579" y="4546"/>
                      </a:lnTo>
                      <a:lnTo>
                        <a:pt x="10899" y="4300"/>
                      </a:lnTo>
                      <a:cubicBezTo>
                        <a:pt x="12660" y="3162"/>
                        <a:pt x="12488" y="1624"/>
                        <a:pt x="10625" y="801"/>
                      </a:cubicBezTo>
                      <a:lnTo>
                        <a:pt x="10277" y="653"/>
                      </a:lnTo>
                      <a:cubicBezTo>
                        <a:pt x="10105" y="1582"/>
                        <a:pt x="9905" y="2488"/>
                        <a:pt x="9682" y="3440"/>
                      </a:cubicBezTo>
                      <a:cubicBezTo>
                        <a:pt x="9408" y="4607"/>
                        <a:pt x="8916" y="5350"/>
                        <a:pt x="8145" y="5448"/>
                      </a:cubicBezTo>
                      <a:cubicBezTo>
                        <a:pt x="7817" y="5554"/>
                        <a:pt x="7473" y="5605"/>
                        <a:pt x="7128" y="5596"/>
                      </a:cubicBezTo>
                      <a:cubicBezTo>
                        <a:pt x="6152" y="5454"/>
                        <a:pt x="5167" y="5785"/>
                        <a:pt x="4476" y="6488"/>
                      </a:cubicBezTo>
                      <a:cubicBezTo>
                        <a:pt x="4057" y="6836"/>
                        <a:pt x="3436" y="6778"/>
                        <a:pt x="3089" y="6359"/>
                      </a:cubicBezTo>
                      <a:cubicBezTo>
                        <a:pt x="3070" y="6336"/>
                        <a:pt x="3053" y="6313"/>
                        <a:pt x="3036" y="6288"/>
                      </a:cubicBezTo>
                      <a:cubicBezTo>
                        <a:pt x="2999" y="5449"/>
                        <a:pt x="3196" y="4615"/>
                        <a:pt x="3607" y="3882"/>
                      </a:cubicBezTo>
                      <a:cubicBezTo>
                        <a:pt x="4162" y="2921"/>
                        <a:pt x="4413" y="1815"/>
                        <a:pt x="4327" y="708"/>
                      </a:cubicBezTo>
                      <a:cubicBezTo>
                        <a:pt x="3010" y="1625"/>
                        <a:pt x="2031" y="2949"/>
                        <a:pt x="1540" y="4476"/>
                      </a:cubicBezTo>
                      <a:cubicBezTo>
                        <a:pt x="1117" y="5619"/>
                        <a:pt x="723" y="6800"/>
                        <a:pt x="374" y="7975"/>
                      </a:cubicBezTo>
                      <a:cubicBezTo>
                        <a:pt x="1814" y="9490"/>
                        <a:pt x="3249" y="10976"/>
                        <a:pt x="4689" y="12463"/>
                      </a:cubicBezTo>
                      <a:cubicBezTo>
                        <a:pt x="5781" y="13578"/>
                        <a:pt x="5655" y="15116"/>
                        <a:pt x="4295" y="17175"/>
                      </a:cubicBezTo>
                      <a:cubicBezTo>
                        <a:pt x="4544" y="17254"/>
                        <a:pt x="4784" y="17362"/>
                        <a:pt x="5010" y="17495"/>
                      </a:cubicBezTo>
                      <a:cubicBezTo>
                        <a:pt x="5201" y="17020"/>
                        <a:pt x="5450" y="16570"/>
                        <a:pt x="5753" y="16157"/>
                      </a:cubicBezTo>
                      <a:cubicBezTo>
                        <a:pt x="5752" y="15256"/>
                        <a:pt x="5956" y="14366"/>
                        <a:pt x="6348" y="13555"/>
                      </a:cubicBezTo>
                      <a:cubicBezTo>
                        <a:pt x="6876" y="12530"/>
                        <a:pt x="7221" y="11420"/>
                        <a:pt x="7365" y="102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6" name="Freeform 5885">
                  <a:extLst>
                    <a:ext uri="{FF2B5EF4-FFF2-40B4-BE49-F238E27FC236}">
                      <a16:creationId xmlns:a16="http://schemas.microsoft.com/office/drawing/2014/main" id="{AC69CF2F-0AE0-CB14-1193-6EF2C06BC277}"/>
                    </a:ext>
                  </a:extLst>
                </p:cNvPr>
                <p:cNvSpPr/>
                <p:nvPr/>
              </p:nvSpPr>
              <p:spPr>
                <a:xfrm rot="-780000">
                  <a:off x="1808274" y="3834791"/>
                  <a:ext cx="1314" cy="989"/>
                </a:xfrm>
                <a:custGeom>
                  <a:avLst/>
                  <a:gdLst>
                    <a:gd name="connsiteX0" fmla="*/ 374 w 1314"/>
                    <a:gd name="connsiteY0" fmla="*/ 1640 h 989"/>
                    <a:gd name="connsiteX1" fmla="*/ 1689 w 1314"/>
                    <a:gd name="connsiteY1" fmla="*/ 651 h 989"/>
                    <a:gd name="connsiteX2" fmla="*/ 374 w 1314"/>
                    <a:gd name="connsiteY2" fmla="*/ 1640 h 989"/>
                  </a:gdLst>
                  <a:ahLst/>
                  <a:cxnLst>
                    <a:cxn ang="0">
                      <a:pos x="connsiteX0" y="connsiteY0"/>
                    </a:cxn>
                    <a:cxn ang="0">
                      <a:pos x="connsiteX1" y="connsiteY1"/>
                    </a:cxn>
                    <a:cxn ang="0">
                      <a:pos x="connsiteX2" y="connsiteY2"/>
                    </a:cxn>
                  </a:cxnLst>
                  <a:rect l="l" t="t" r="r" b="b"/>
                  <a:pathLst>
                    <a:path w="1314" h="989">
                      <a:moveTo>
                        <a:pt x="374" y="1640"/>
                      </a:moveTo>
                      <a:cubicBezTo>
                        <a:pt x="797" y="1292"/>
                        <a:pt x="1266" y="995"/>
                        <a:pt x="1689" y="651"/>
                      </a:cubicBezTo>
                      <a:cubicBezTo>
                        <a:pt x="1266" y="999"/>
                        <a:pt x="797" y="1297"/>
                        <a:pt x="374" y="164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7" name="Freeform 5886">
                  <a:extLst>
                    <a:ext uri="{FF2B5EF4-FFF2-40B4-BE49-F238E27FC236}">
                      <a16:creationId xmlns:a16="http://schemas.microsoft.com/office/drawing/2014/main" id="{512BA9AB-4B31-7352-F7ED-0F222B91FB64}"/>
                    </a:ext>
                  </a:extLst>
                </p:cNvPr>
                <p:cNvSpPr/>
                <p:nvPr/>
              </p:nvSpPr>
              <p:spPr>
                <a:xfrm rot="-780000">
                  <a:off x="1809374" y="3833854"/>
                  <a:ext cx="840" cy="720"/>
                </a:xfrm>
                <a:custGeom>
                  <a:avLst/>
                  <a:gdLst>
                    <a:gd name="connsiteX0" fmla="*/ 1215 w 840"/>
                    <a:gd name="connsiteY0" fmla="*/ 651 h 720"/>
                    <a:gd name="connsiteX1" fmla="*/ 375 w 840"/>
                    <a:gd name="connsiteY1" fmla="*/ 1371 h 720"/>
                    <a:gd name="connsiteX2" fmla="*/ 1215 w 840"/>
                    <a:gd name="connsiteY2" fmla="*/ 651 h 720"/>
                  </a:gdLst>
                  <a:ahLst/>
                  <a:cxnLst>
                    <a:cxn ang="0">
                      <a:pos x="connsiteX0" y="connsiteY0"/>
                    </a:cxn>
                    <a:cxn ang="0">
                      <a:pos x="connsiteX1" y="connsiteY1"/>
                    </a:cxn>
                    <a:cxn ang="0">
                      <a:pos x="connsiteX2" y="connsiteY2"/>
                    </a:cxn>
                  </a:cxnLst>
                  <a:rect l="l" t="t" r="r" b="b"/>
                  <a:pathLst>
                    <a:path w="840" h="720">
                      <a:moveTo>
                        <a:pt x="1215" y="651"/>
                      </a:moveTo>
                      <a:cubicBezTo>
                        <a:pt x="941" y="897"/>
                        <a:pt x="672" y="1148"/>
                        <a:pt x="375" y="1371"/>
                      </a:cubicBezTo>
                      <a:cubicBezTo>
                        <a:pt x="672" y="1148"/>
                        <a:pt x="946" y="897"/>
                        <a:pt x="1215" y="65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8" name="Freeform 5887">
                  <a:extLst>
                    <a:ext uri="{FF2B5EF4-FFF2-40B4-BE49-F238E27FC236}">
                      <a16:creationId xmlns:a16="http://schemas.microsoft.com/office/drawing/2014/main" id="{CA0FB2F4-61DC-0C00-01E6-6858FDABEEEC}"/>
                    </a:ext>
                  </a:extLst>
                </p:cNvPr>
                <p:cNvSpPr/>
                <p:nvPr/>
              </p:nvSpPr>
              <p:spPr>
                <a:xfrm rot="-780000">
                  <a:off x="1824474" y="3846398"/>
                  <a:ext cx="125" cy="274"/>
                </a:xfrm>
                <a:custGeom>
                  <a:avLst/>
                  <a:gdLst>
                    <a:gd name="connsiteX0" fmla="*/ 503 w 125"/>
                    <a:gd name="connsiteY0" fmla="*/ 653 h 274"/>
                    <a:gd name="connsiteX1" fmla="*/ 377 w 125"/>
                    <a:gd name="connsiteY1" fmla="*/ 927 h 274"/>
                    <a:gd name="connsiteX2" fmla="*/ 377 w 125"/>
                    <a:gd name="connsiteY2" fmla="*/ 927 h 274"/>
                  </a:gdLst>
                  <a:ahLst/>
                  <a:cxnLst>
                    <a:cxn ang="0">
                      <a:pos x="connsiteX0" y="connsiteY0"/>
                    </a:cxn>
                    <a:cxn ang="0">
                      <a:pos x="connsiteX1" y="connsiteY1"/>
                    </a:cxn>
                    <a:cxn ang="0">
                      <a:pos x="connsiteX2" y="connsiteY2"/>
                    </a:cxn>
                  </a:cxnLst>
                  <a:rect l="l" t="t" r="r" b="b"/>
                  <a:pathLst>
                    <a:path w="125" h="274">
                      <a:moveTo>
                        <a:pt x="503" y="653"/>
                      </a:moveTo>
                      <a:lnTo>
                        <a:pt x="377" y="927"/>
                      </a:lnTo>
                      <a:lnTo>
                        <a:pt x="377" y="92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89" name="Freeform 5888">
                  <a:extLst>
                    <a:ext uri="{FF2B5EF4-FFF2-40B4-BE49-F238E27FC236}">
                      <a16:creationId xmlns:a16="http://schemas.microsoft.com/office/drawing/2014/main" id="{7F23D870-4732-5803-95A0-15FD86B4FC73}"/>
                    </a:ext>
                  </a:extLst>
                </p:cNvPr>
                <p:cNvSpPr/>
                <p:nvPr/>
              </p:nvSpPr>
              <p:spPr>
                <a:xfrm rot="-780000">
                  <a:off x="1815767" y="3847983"/>
                  <a:ext cx="5515" cy="7431"/>
                </a:xfrm>
                <a:custGeom>
                  <a:avLst/>
                  <a:gdLst>
                    <a:gd name="connsiteX0" fmla="*/ 3100 w 5515"/>
                    <a:gd name="connsiteY0" fmla="*/ 799 h 7431"/>
                    <a:gd name="connsiteX1" fmla="*/ 1585 w 5515"/>
                    <a:gd name="connsiteY1" fmla="*/ 850 h 7431"/>
                    <a:gd name="connsiteX2" fmla="*/ 1237 w 5515"/>
                    <a:gd name="connsiteY2" fmla="*/ 1124 h 7431"/>
                    <a:gd name="connsiteX3" fmla="*/ 591 w 5515"/>
                    <a:gd name="connsiteY3" fmla="*/ 2091 h 7431"/>
                    <a:gd name="connsiteX4" fmla="*/ 517 w 5515"/>
                    <a:gd name="connsiteY4" fmla="*/ 4414 h 7431"/>
                    <a:gd name="connsiteX5" fmla="*/ 717 w 5515"/>
                    <a:gd name="connsiteY5" fmla="*/ 4191 h 7431"/>
                    <a:gd name="connsiteX6" fmla="*/ 814 w 5515"/>
                    <a:gd name="connsiteY6" fmla="*/ 4065 h 7431"/>
                    <a:gd name="connsiteX7" fmla="*/ 2821 w 5515"/>
                    <a:gd name="connsiteY7" fmla="*/ 5775 h 7431"/>
                    <a:gd name="connsiteX8" fmla="*/ 2449 w 5515"/>
                    <a:gd name="connsiteY8" fmla="*/ 7611 h 7431"/>
                    <a:gd name="connsiteX9" fmla="*/ 4210 w 5515"/>
                    <a:gd name="connsiteY9" fmla="*/ 8033 h 7431"/>
                    <a:gd name="connsiteX10" fmla="*/ 4456 w 5515"/>
                    <a:gd name="connsiteY10" fmla="*/ 7982 h 7431"/>
                    <a:gd name="connsiteX11" fmla="*/ 4679 w 5515"/>
                    <a:gd name="connsiteY11" fmla="*/ 7164 h 7431"/>
                    <a:gd name="connsiteX12" fmla="*/ 4902 w 5515"/>
                    <a:gd name="connsiteY12" fmla="*/ 6890 h 7431"/>
                    <a:gd name="connsiteX13" fmla="*/ 5520 w 5515"/>
                    <a:gd name="connsiteY13" fmla="*/ 6742 h 7431"/>
                    <a:gd name="connsiteX14" fmla="*/ 5794 w 5515"/>
                    <a:gd name="connsiteY14" fmla="*/ 4981 h 7431"/>
                    <a:gd name="connsiteX15" fmla="*/ 5891 w 5515"/>
                    <a:gd name="connsiteY15" fmla="*/ 4683 h 7431"/>
                    <a:gd name="connsiteX16" fmla="*/ 4776 w 5515"/>
                    <a:gd name="connsiteY16" fmla="*/ 2360 h 7431"/>
                    <a:gd name="connsiteX17" fmla="*/ 3100 w 5515"/>
                    <a:gd name="connsiteY17" fmla="*/ 799 h 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5" h="7431">
                      <a:moveTo>
                        <a:pt x="3100" y="799"/>
                      </a:moveTo>
                      <a:cubicBezTo>
                        <a:pt x="2613" y="588"/>
                        <a:pt x="2057" y="606"/>
                        <a:pt x="1585" y="850"/>
                      </a:cubicBezTo>
                      <a:lnTo>
                        <a:pt x="1237" y="1124"/>
                      </a:lnTo>
                      <a:cubicBezTo>
                        <a:pt x="942" y="1386"/>
                        <a:pt x="720" y="1719"/>
                        <a:pt x="591" y="2091"/>
                      </a:cubicBezTo>
                      <a:cubicBezTo>
                        <a:pt x="332" y="2840"/>
                        <a:pt x="306" y="3650"/>
                        <a:pt x="517" y="4414"/>
                      </a:cubicBezTo>
                      <a:lnTo>
                        <a:pt x="717" y="4191"/>
                      </a:lnTo>
                      <a:lnTo>
                        <a:pt x="814" y="4065"/>
                      </a:lnTo>
                      <a:cubicBezTo>
                        <a:pt x="1237" y="3694"/>
                        <a:pt x="2524" y="4832"/>
                        <a:pt x="2821" y="5775"/>
                      </a:cubicBezTo>
                      <a:cubicBezTo>
                        <a:pt x="2975" y="6412"/>
                        <a:pt x="2839" y="7084"/>
                        <a:pt x="2449" y="7611"/>
                      </a:cubicBezTo>
                      <a:cubicBezTo>
                        <a:pt x="2938" y="8019"/>
                        <a:pt x="3589" y="8176"/>
                        <a:pt x="4210" y="8033"/>
                      </a:cubicBezTo>
                      <a:lnTo>
                        <a:pt x="4456" y="7982"/>
                      </a:lnTo>
                      <a:cubicBezTo>
                        <a:pt x="4480" y="7698"/>
                        <a:pt x="4556" y="7421"/>
                        <a:pt x="4679" y="7164"/>
                      </a:cubicBezTo>
                      <a:lnTo>
                        <a:pt x="4902" y="6890"/>
                      </a:lnTo>
                      <a:cubicBezTo>
                        <a:pt x="5088" y="6780"/>
                        <a:pt x="5303" y="6729"/>
                        <a:pt x="5520" y="6742"/>
                      </a:cubicBezTo>
                      <a:cubicBezTo>
                        <a:pt x="5408" y="6140"/>
                        <a:pt x="5505" y="5520"/>
                        <a:pt x="5794" y="4981"/>
                      </a:cubicBezTo>
                      <a:lnTo>
                        <a:pt x="5891" y="4683"/>
                      </a:lnTo>
                      <a:cubicBezTo>
                        <a:pt x="5574" y="3884"/>
                        <a:pt x="5201" y="3108"/>
                        <a:pt x="4776" y="2360"/>
                      </a:cubicBezTo>
                      <a:cubicBezTo>
                        <a:pt x="4380" y="1688"/>
                        <a:pt x="3798" y="1146"/>
                        <a:pt x="3100" y="7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0" name="Freeform 5889">
                  <a:extLst>
                    <a:ext uri="{FF2B5EF4-FFF2-40B4-BE49-F238E27FC236}">
                      <a16:creationId xmlns:a16="http://schemas.microsoft.com/office/drawing/2014/main" id="{BA845865-66F6-CD41-F4A5-DCDBFA3D90AE}"/>
                    </a:ext>
                  </a:extLst>
                </p:cNvPr>
                <p:cNvSpPr/>
                <p:nvPr/>
              </p:nvSpPr>
              <p:spPr>
                <a:xfrm rot="-780000">
                  <a:off x="1807242" y="3842173"/>
                  <a:ext cx="1040" cy="1937"/>
                </a:xfrm>
                <a:custGeom>
                  <a:avLst/>
                  <a:gdLst>
                    <a:gd name="connsiteX0" fmla="*/ 992 w 1040"/>
                    <a:gd name="connsiteY0" fmla="*/ 1795 h 1937"/>
                    <a:gd name="connsiteX1" fmla="*/ 1415 w 1040"/>
                    <a:gd name="connsiteY1" fmla="*/ 2590 h 1937"/>
                    <a:gd name="connsiteX2" fmla="*/ 1415 w 1040"/>
                    <a:gd name="connsiteY2" fmla="*/ 2590 h 1937"/>
                    <a:gd name="connsiteX3" fmla="*/ 992 w 1040"/>
                    <a:gd name="connsiteY3" fmla="*/ 1795 h 1937"/>
                    <a:gd name="connsiteX4" fmla="*/ 374 w 1040"/>
                    <a:gd name="connsiteY4" fmla="*/ 652 h 1937"/>
                    <a:gd name="connsiteX5" fmla="*/ 374 w 1040"/>
                    <a:gd name="connsiteY5" fmla="*/ 652 h 1937"/>
                    <a:gd name="connsiteX6" fmla="*/ 992 w 1040"/>
                    <a:gd name="connsiteY6" fmla="*/ 1795 h 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 h="1937">
                      <a:moveTo>
                        <a:pt x="992" y="1795"/>
                      </a:moveTo>
                      <a:lnTo>
                        <a:pt x="1415" y="2590"/>
                      </a:lnTo>
                      <a:lnTo>
                        <a:pt x="1415" y="2590"/>
                      </a:lnTo>
                      <a:lnTo>
                        <a:pt x="992" y="1795"/>
                      </a:lnTo>
                      <a:cubicBezTo>
                        <a:pt x="820" y="1423"/>
                        <a:pt x="569" y="1052"/>
                        <a:pt x="374" y="652"/>
                      </a:cubicBezTo>
                      <a:lnTo>
                        <a:pt x="374" y="652"/>
                      </a:lnTo>
                      <a:cubicBezTo>
                        <a:pt x="574" y="1052"/>
                        <a:pt x="820" y="1423"/>
                        <a:pt x="992" y="179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1" name="Freeform 5890">
                  <a:extLst>
                    <a:ext uri="{FF2B5EF4-FFF2-40B4-BE49-F238E27FC236}">
                      <a16:creationId xmlns:a16="http://schemas.microsoft.com/office/drawing/2014/main" id="{B7E56D5A-0A60-B90F-901C-B110CF9F2CC5}"/>
                    </a:ext>
                  </a:extLst>
                </p:cNvPr>
                <p:cNvSpPr/>
                <p:nvPr/>
              </p:nvSpPr>
              <p:spPr>
                <a:xfrm rot="-780000">
                  <a:off x="1812987" y="3868006"/>
                  <a:ext cx="886" cy="2255"/>
                </a:xfrm>
                <a:custGeom>
                  <a:avLst/>
                  <a:gdLst>
                    <a:gd name="connsiteX0" fmla="*/ 593 w 886"/>
                    <a:gd name="connsiteY0" fmla="*/ 777 h 2255"/>
                    <a:gd name="connsiteX1" fmla="*/ 1262 w 886"/>
                    <a:gd name="connsiteY1" fmla="*/ 2738 h 2255"/>
                    <a:gd name="connsiteX2" fmla="*/ 616 w 886"/>
                    <a:gd name="connsiteY2" fmla="*/ 657 h 2255"/>
                  </a:gdLst>
                  <a:ahLst/>
                  <a:cxnLst>
                    <a:cxn ang="0">
                      <a:pos x="connsiteX0" y="connsiteY0"/>
                    </a:cxn>
                    <a:cxn ang="0">
                      <a:pos x="connsiteX1" y="connsiteY1"/>
                    </a:cxn>
                    <a:cxn ang="0">
                      <a:pos x="connsiteX2" y="connsiteY2"/>
                    </a:cxn>
                  </a:cxnLst>
                  <a:rect l="l" t="t" r="r" b="b"/>
                  <a:pathLst>
                    <a:path w="886" h="2255">
                      <a:moveTo>
                        <a:pt x="593" y="777"/>
                      </a:moveTo>
                      <a:cubicBezTo>
                        <a:pt x="198" y="2710"/>
                        <a:pt x="296" y="3231"/>
                        <a:pt x="1262" y="2738"/>
                      </a:cubicBezTo>
                      <a:cubicBezTo>
                        <a:pt x="1039" y="2018"/>
                        <a:pt x="839" y="1344"/>
                        <a:pt x="616" y="6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2" name="Freeform 5891">
                  <a:extLst>
                    <a:ext uri="{FF2B5EF4-FFF2-40B4-BE49-F238E27FC236}">
                      <a16:creationId xmlns:a16="http://schemas.microsoft.com/office/drawing/2014/main" id="{54432141-D023-DA67-57D8-CDCCD4418BCC}"/>
                    </a:ext>
                  </a:extLst>
                </p:cNvPr>
                <p:cNvSpPr/>
                <p:nvPr/>
              </p:nvSpPr>
              <p:spPr>
                <a:xfrm rot="-780000">
                  <a:off x="1815197" y="3843864"/>
                  <a:ext cx="3715" cy="1463"/>
                </a:xfrm>
                <a:custGeom>
                  <a:avLst/>
                  <a:gdLst>
                    <a:gd name="connsiteX0" fmla="*/ 4091 w 3715"/>
                    <a:gd name="connsiteY0" fmla="*/ 2116 h 1463"/>
                    <a:gd name="connsiteX1" fmla="*/ 376 w 3715"/>
                    <a:gd name="connsiteY1" fmla="*/ 652 h 1463"/>
                    <a:gd name="connsiteX2" fmla="*/ 376 w 3715"/>
                    <a:gd name="connsiteY2" fmla="*/ 652 h 1463"/>
                    <a:gd name="connsiteX3" fmla="*/ 4091 w 3715"/>
                    <a:gd name="connsiteY3" fmla="*/ 2116 h 1463"/>
                  </a:gdLst>
                  <a:ahLst/>
                  <a:cxnLst>
                    <a:cxn ang="0">
                      <a:pos x="connsiteX0" y="connsiteY0"/>
                    </a:cxn>
                    <a:cxn ang="0">
                      <a:pos x="connsiteX1" y="connsiteY1"/>
                    </a:cxn>
                    <a:cxn ang="0">
                      <a:pos x="connsiteX2" y="connsiteY2"/>
                    </a:cxn>
                    <a:cxn ang="0">
                      <a:pos x="connsiteX3" y="connsiteY3"/>
                    </a:cxn>
                  </a:cxnLst>
                  <a:rect l="l" t="t" r="r" b="b"/>
                  <a:pathLst>
                    <a:path w="3715" h="1463">
                      <a:moveTo>
                        <a:pt x="4091" y="2116"/>
                      </a:moveTo>
                      <a:cubicBezTo>
                        <a:pt x="3050" y="1228"/>
                        <a:pt x="1742" y="714"/>
                        <a:pt x="376" y="652"/>
                      </a:cubicBezTo>
                      <a:lnTo>
                        <a:pt x="376" y="652"/>
                      </a:lnTo>
                      <a:cubicBezTo>
                        <a:pt x="1742" y="714"/>
                        <a:pt x="3050" y="1228"/>
                        <a:pt x="4091" y="21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3" name="Freeform 5892">
                  <a:extLst>
                    <a:ext uri="{FF2B5EF4-FFF2-40B4-BE49-F238E27FC236}">
                      <a16:creationId xmlns:a16="http://schemas.microsoft.com/office/drawing/2014/main" id="{15EBE427-5E14-BE82-DFA1-D4720D60FF48}"/>
                    </a:ext>
                  </a:extLst>
                </p:cNvPr>
                <p:cNvSpPr/>
                <p:nvPr/>
              </p:nvSpPr>
              <p:spPr>
                <a:xfrm rot="-780000">
                  <a:off x="1804809" y="3842421"/>
                  <a:ext cx="4865" cy="11629"/>
                </a:xfrm>
                <a:custGeom>
                  <a:avLst/>
                  <a:gdLst>
                    <a:gd name="connsiteX0" fmla="*/ 4979 w 4865"/>
                    <a:gd name="connsiteY0" fmla="*/ 2590 h 11629"/>
                    <a:gd name="connsiteX1" fmla="*/ 4557 w 4865"/>
                    <a:gd name="connsiteY1" fmla="*/ 1795 h 11629"/>
                    <a:gd name="connsiteX2" fmla="*/ 3939 w 4865"/>
                    <a:gd name="connsiteY2" fmla="*/ 652 h 11629"/>
                    <a:gd name="connsiteX3" fmla="*/ 3990 w 4865"/>
                    <a:gd name="connsiteY3" fmla="*/ 1298 h 11629"/>
                    <a:gd name="connsiteX4" fmla="*/ 2773 w 4865"/>
                    <a:gd name="connsiteY4" fmla="*/ 5884 h 11629"/>
                    <a:gd name="connsiteX5" fmla="*/ 1380 w 4865"/>
                    <a:gd name="connsiteY5" fmla="*/ 8040 h 11629"/>
                    <a:gd name="connsiteX6" fmla="*/ 915 w 4865"/>
                    <a:gd name="connsiteY6" fmla="*/ 11910 h 11629"/>
                    <a:gd name="connsiteX7" fmla="*/ 1287 w 4865"/>
                    <a:gd name="connsiteY7" fmla="*/ 12282 h 11629"/>
                    <a:gd name="connsiteX8" fmla="*/ 2452 w 4865"/>
                    <a:gd name="connsiteY8" fmla="*/ 8783 h 11629"/>
                    <a:gd name="connsiteX9" fmla="*/ 5239 w 4865"/>
                    <a:gd name="connsiteY9" fmla="*/ 5015 h 11629"/>
                    <a:gd name="connsiteX10" fmla="*/ 5040 w 4865"/>
                    <a:gd name="connsiteY10" fmla="*/ 3997 h 11629"/>
                    <a:gd name="connsiteX11" fmla="*/ 4979 w 4865"/>
                    <a:gd name="connsiteY11" fmla="*/ 2590 h 1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65" h="11629">
                      <a:moveTo>
                        <a:pt x="4979" y="2590"/>
                      </a:moveTo>
                      <a:lnTo>
                        <a:pt x="4557" y="1795"/>
                      </a:lnTo>
                      <a:cubicBezTo>
                        <a:pt x="4385" y="1423"/>
                        <a:pt x="4134" y="1052"/>
                        <a:pt x="3939" y="652"/>
                      </a:cubicBezTo>
                      <a:cubicBezTo>
                        <a:pt x="3928" y="869"/>
                        <a:pt x="3945" y="1086"/>
                        <a:pt x="3990" y="1298"/>
                      </a:cubicBezTo>
                      <a:cubicBezTo>
                        <a:pt x="4167" y="2925"/>
                        <a:pt x="3733" y="4559"/>
                        <a:pt x="2773" y="5884"/>
                      </a:cubicBezTo>
                      <a:cubicBezTo>
                        <a:pt x="2350" y="6627"/>
                        <a:pt x="1844" y="7324"/>
                        <a:pt x="1380" y="8040"/>
                      </a:cubicBezTo>
                      <a:cubicBezTo>
                        <a:pt x="214" y="9800"/>
                        <a:pt x="65" y="11013"/>
                        <a:pt x="915" y="11910"/>
                      </a:cubicBezTo>
                      <a:lnTo>
                        <a:pt x="1287" y="12282"/>
                      </a:lnTo>
                      <a:cubicBezTo>
                        <a:pt x="1635" y="11115"/>
                        <a:pt x="2030" y="9926"/>
                        <a:pt x="2452" y="8783"/>
                      </a:cubicBezTo>
                      <a:cubicBezTo>
                        <a:pt x="2944" y="7255"/>
                        <a:pt x="3923" y="5932"/>
                        <a:pt x="5239" y="5015"/>
                      </a:cubicBezTo>
                      <a:cubicBezTo>
                        <a:pt x="5209" y="4670"/>
                        <a:pt x="5142" y="4329"/>
                        <a:pt x="5040" y="3997"/>
                      </a:cubicBezTo>
                      <a:cubicBezTo>
                        <a:pt x="4807" y="3286"/>
                        <a:pt x="4780" y="2938"/>
                        <a:pt x="4979" y="259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4" name="Freeform 5893">
                  <a:extLst>
                    <a:ext uri="{FF2B5EF4-FFF2-40B4-BE49-F238E27FC236}">
                      <a16:creationId xmlns:a16="http://schemas.microsoft.com/office/drawing/2014/main" id="{D1050EDB-1299-5E53-1670-2AB1B915692B}"/>
                    </a:ext>
                  </a:extLst>
                </p:cNvPr>
                <p:cNvSpPr/>
                <p:nvPr/>
              </p:nvSpPr>
              <p:spPr>
                <a:xfrm rot="-780000">
                  <a:off x="1815790" y="3843535"/>
                  <a:ext cx="6163" cy="8298"/>
                </a:xfrm>
                <a:custGeom>
                  <a:avLst/>
                  <a:gdLst>
                    <a:gd name="connsiteX0" fmla="*/ 4240 w 6163"/>
                    <a:gd name="connsiteY0" fmla="*/ 2116 h 8298"/>
                    <a:gd name="connsiteX1" fmla="*/ 524 w 6163"/>
                    <a:gd name="connsiteY1" fmla="*/ 652 h 8298"/>
                    <a:gd name="connsiteX2" fmla="*/ 427 w 6163"/>
                    <a:gd name="connsiteY2" fmla="*/ 1024 h 8298"/>
                    <a:gd name="connsiteX3" fmla="*/ 376 w 6163"/>
                    <a:gd name="connsiteY3" fmla="*/ 1224 h 8298"/>
                    <a:gd name="connsiteX4" fmla="*/ 724 w 6163"/>
                    <a:gd name="connsiteY4" fmla="*/ 1372 h 8298"/>
                    <a:gd name="connsiteX5" fmla="*/ 998 w 6163"/>
                    <a:gd name="connsiteY5" fmla="*/ 4871 h 8298"/>
                    <a:gd name="connsiteX6" fmla="*/ 678 w 6163"/>
                    <a:gd name="connsiteY6" fmla="*/ 5117 h 8298"/>
                    <a:gd name="connsiteX7" fmla="*/ 2192 w 6163"/>
                    <a:gd name="connsiteY7" fmla="*/ 5066 h 8298"/>
                    <a:gd name="connsiteX8" fmla="*/ 3878 w 6163"/>
                    <a:gd name="connsiteY8" fmla="*/ 6627 h 8298"/>
                    <a:gd name="connsiteX9" fmla="*/ 4993 w 6163"/>
                    <a:gd name="connsiteY9" fmla="*/ 8950 h 8298"/>
                    <a:gd name="connsiteX10" fmla="*/ 5165 w 6163"/>
                    <a:gd name="connsiteY10" fmla="*/ 7659 h 8298"/>
                    <a:gd name="connsiteX11" fmla="*/ 5536 w 6163"/>
                    <a:gd name="connsiteY11" fmla="*/ 5772 h 8298"/>
                    <a:gd name="connsiteX12" fmla="*/ 6465 w 6163"/>
                    <a:gd name="connsiteY12" fmla="*/ 4183 h 8298"/>
                    <a:gd name="connsiteX13" fmla="*/ 6539 w 6163"/>
                    <a:gd name="connsiteY13" fmla="*/ 4160 h 8298"/>
                    <a:gd name="connsiteX14" fmla="*/ 6117 w 6163"/>
                    <a:gd name="connsiteY14" fmla="*/ 3737 h 8298"/>
                    <a:gd name="connsiteX15" fmla="*/ 4240 w 6163"/>
                    <a:gd name="connsiteY15" fmla="*/ 2116 h 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 h="8298">
                      <a:moveTo>
                        <a:pt x="4240" y="2116"/>
                      </a:moveTo>
                      <a:cubicBezTo>
                        <a:pt x="3199" y="1228"/>
                        <a:pt x="1891" y="714"/>
                        <a:pt x="524" y="652"/>
                      </a:cubicBezTo>
                      <a:lnTo>
                        <a:pt x="427" y="1024"/>
                      </a:lnTo>
                      <a:lnTo>
                        <a:pt x="376" y="1224"/>
                      </a:lnTo>
                      <a:lnTo>
                        <a:pt x="724" y="1372"/>
                      </a:lnTo>
                      <a:cubicBezTo>
                        <a:pt x="2582" y="2190"/>
                        <a:pt x="2759" y="3728"/>
                        <a:pt x="998" y="4871"/>
                      </a:cubicBezTo>
                      <a:lnTo>
                        <a:pt x="678" y="5117"/>
                      </a:lnTo>
                      <a:cubicBezTo>
                        <a:pt x="1149" y="4873"/>
                        <a:pt x="1705" y="4855"/>
                        <a:pt x="2192" y="5066"/>
                      </a:cubicBezTo>
                      <a:cubicBezTo>
                        <a:pt x="2894" y="5411"/>
                        <a:pt x="3480" y="5954"/>
                        <a:pt x="3878" y="6627"/>
                      </a:cubicBezTo>
                      <a:cubicBezTo>
                        <a:pt x="4303" y="7375"/>
                        <a:pt x="4675" y="8151"/>
                        <a:pt x="4993" y="8950"/>
                      </a:cubicBezTo>
                      <a:cubicBezTo>
                        <a:pt x="5076" y="8524"/>
                        <a:pt x="5133" y="8092"/>
                        <a:pt x="5165" y="7659"/>
                      </a:cubicBezTo>
                      <a:cubicBezTo>
                        <a:pt x="5236" y="7021"/>
                        <a:pt x="5360" y="6390"/>
                        <a:pt x="5536" y="5772"/>
                      </a:cubicBezTo>
                      <a:cubicBezTo>
                        <a:pt x="5715" y="5176"/>
                        <a:pt x="6034" y="4632"/>
                        <a:pt x="6465" y="4183"/>
                      </a:cubicBezTo>
                      <a:lnTo>
                        <a:pt x="6539" y="4160"/>
                      </a:lnTo>
                      <a:lnTo>
                        <a:pt x="6117" y="3737"/>
                      </a:lnTo>
                      <a:cubicBezTo>
                        <a:pt x="5528" y="3156"/>
                        <a:pt x="4901" y="2614"/>
                        <a:pt x="4240" y="211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5" name="Freeform 5894">
                  <a:extLst>
                    <a:ext uri="{FF2B5EF4-FFF2-40B4-BE49-F238E27FC236}">
                      <a16:creationId xmlns:a16="http://schemas.microsoft.com/office/drawing/2014/main" id="{F5097288-7FDD-46CF-03F2-834029DD3966}"/>
                    </a:ext>
                  </a:extLst>
                </p:cNvPr>
                <p:cNvSpPr/>
                <p:nvPr/>
              </p:nvSpPr>
              <p:spPr>
                <a:xfrm rot="-780000">
                  <a:off x="1822672" y="3846603"/>
                  <a:ext cx="1537" cy="610"/>
                </a:xfrm>
                <a:custGeom>
                  <a:avLst/>
                  <a:gdLst>
                    <a:gd name="connsiteX0" fmla="*/ 377 w 1537"/>
                    <a:gd name="connsiteY0" fmla="*/ 653 h 610"/>
                    <a:gd name="connsiteX1" fmla="*/ 1914 w 1537"/>
                    <a:gd name="connsiteY1" fmla="*/ 1150 h 610"/>
                    <a:gd name="connsiteX2" fmla="*/ 377 w 1537"/>
                    <a:gd name="connsiteY2" fmla="*/ 653 h 610"/>
                  </a:gdLst>
                  <a:ahLst/>
                  <a:cxnLst>
                    <a:cxn ang="0">
                      <a:pos x="connsiteX0" y="connsiteY0"/>
                    </a:cxn>
                    <a:cxn ang="0">
                      <a:pos x="connsiteX1" y="connsiteY1"/>
                    </a:cxn>
                    <a:cxn ang="0">
                      <a:pos x="connsiteX2" y="connsiteY2"/>
                    </a:cxn>
                  </a:cxnLst>
                  <a:rect l="l" t="t" r="r" b="b"/>
                  <a:pathLst>
                    <a:path w="1537" h="610">
                      <a:moveTo>
                        <a:pt x="377" y="653"/>
                      </a:moveTo>
                      <a:cubicBezTo>
                        <a:pt x="678" y="1199"/>
                        <a:pt x="1351" y="1416"/>
                        <a:pt x="1914" y="1150"/>
                      </a:cubicBezTo>
                      <a:cubicBezTo>
                        <a:pt x="1379" y="1064"/>
                        <a:pt x="861" y="897"/>
                        <a:pt x="377" y="6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6" name="Freeform 5895">
                  <a:extLst>
                    <a:ext uri="{FF2B5EF4-FFF2-40B4-BE49-F238E27FC236}">
                      <a16:creationId xmlns:a16="http://schemas.microsoft.com/office/drawing/2014/main" id="{E7CF2758-95A3-CE58-D37C-D0A81DEBB325}"/>
                    </a:ext>
                  </a:extLst>
                </p:cNvPr>
                <p:cNvSpPr/>
                <p:nvPr/>
              </p:nvSpPr>
              <p:spPr>
                <a:xfrm rot="-780000">
                  <a:off x="1812794" y="3849324"/>
                  <a:ext cx="4486" cy="11308"/>
                </a:xfrm>
                <a:custGeom>
                  <a:avLst/>
                  <a:gdLst>
                    <a:gd name="connsiteX0" fmla="*/ 4862 w 4486"/>
                    <a:gd name="connsiteY0" fmla="*/ 653 h 11308"/>
                    <a:gd name="connsiteX1" fmla="*/ 1987 w 4486"/>
                    <a:gd name="connsiteY1" fmla="*/ 6108 h 11308"/>
                    <a:gd name="connsiteX2" fmla="*/ 970 w 4486"/>
                    <a:gd name="connsiteY2" fmla="*/ 9360 h 11308"/>
                    <a:gd name="connsiteX3" fmla="*/ 375 w 4486"/>
                    <a:gd name="connsiteY3" fmla="*/ 11962 h 11308"/>
                    <a:gd name="connsiteX4" fmla="*/ 1142 w 4486"/>
                    <a:gd name="connsiteY4" fmla="*/ 10945 h 11308"/>
                    <a:gd name="connsiteX5" fmla="*/ 1885 w 4486"/>
                    <a:gd name="connsiteY5" fmla="*/ 9184 h 11308"/>
                    <a:gd name="connsiteX6" fmla="*/ 4142 w 4486"/>
                    <a:gd name="connsiteY6" fmla="*/ 3924 h 11308"/>
                    <a:gd name="connsiteX7" fmla="*/ 4217 w 4486"/>
                    <a:gd name="connsiteY7" fmla="*/ 1601 h 11308"/>
                    <a:gd name="connsiteX8" fmla="*/ 4862 w 4486"/>
                    <a:gd name="connsiteY8" fmla="*/ 653 h 1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 h="11308">
                      <a:moveTo>
                        <a:pt x="4862" y="653"/>
                      </a:moveTo>
                      <a:cubicBezTo>
                        <a:pt x="3137" y="1950"/>
                        <a:pt x="2083" y="3951"/>
                        <a:pt x="1987" y="6108"/>
                      </a:cubicBezTo>
                      <a:cubicBezTo>
                        <a:pt x="1840" y="7243"/>
                        <a:pt x="1495" y="8344"/>
                        <a:pt x="970" y="9360"/>
                      </a:cubicBezTo>
                      <a:cubicBezTo>
                        <a:pt x="578" y="10171"/>
                        <a:pt x="375" y="11061"/>
                        <a:pt x="375" y="11962"/>
                      </a:cubicBezTo>
                      <a:cubicBezTo>
                        <a:pt x="613" y="11610"/>
                        <a:pt x="869" y="11270"/>
                        <a:pt x="1142" y="10945"/>
                      </a:cubicBezTo>
                      <a:cubicBezTo>
                        <a:pt x="1514" y="10418"/>
                        <a:pt x="1768" y="9817"/>
                        <a:pt x="1885" y="9184"/>
                      </a:cubicBezTo>
                      <a:cubicBezTo>
                        <a:pt x="2159" y="7262"/>
                        <a:pt x="2938" y="5446"/>
                        <a:pt x="4142" y="3924"/>
                      </a:cubicBezTo>
                      <a:cubicBezTo>
                        <a:pt x="3931" y="3160"/>
                        <a:pt x="3957" y="2350"/>
                        <a:pt x="4217" y="1601"/>
                      </a:cubicBezTo>
                      <a:cubicBezTo>
                        <a:pt x="4348" y="1235"/>
                        <a:pt x="4570" y="909"/>
                        <a:pt x="4862" y="6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7" name="Freeform 5896">
                  <a:extLst>
                    <a:ext uri="{FF2B5EF4-FFF2-40B4-BE49-F238E27FC236}">
                      <a16:creationId xmlns:a16="http://schemas.microsoft.com/office/drawing/2014/main" id="{561B427A-C0E5-F448-9D71-1D6FA1CDA5E1}"/>
                    </a:ext>
                  </a:extLst>
                </p:cNvPr>
                <p:cNvSpPr/>
                <p:nvPr/>
              </p:nvSpPr>
              <p:spPr>
                <a:xfrm rot="-780000">
                  <a:off x="1820536" y="3837323"/>
                  <a:ext cx="5357" cy="9528"/>
                </a:xfrm>
                <a:custGeom>
                  <a:avLst/>
                  <a:gdLst>
                    <a:gd name="connsiteX0" fmla="*/ 1519 w 5357"/>
                    <a:gd name="connsiteY0" fmla="*/ 5273 h 9528"/>
                    <a:gd name="connsiteX1" fmla="*/ 1984 w 5357"/>
                    <a:gd name="connsiteY1" fmla="*/ 5965 h 9528"/>
                    <a:gd name="connsiteX2" fmla="*/ 3201 w 5357"/>
                    <a:gd name="connsiteY2" fmla="*/ 8121 h 9528"/>
                    <a:gd name="connsiteX3" fmla="*/ 3424 w 5357"/>
                    <a:gd name="connsiteY3" fmla="*/ 9905 h 9528"/>
                    <a:gd name="connsiteX4" fmla="*/ 3298 w 5357"/>
                    <a:gd name="connsiteY4" fmla="*/ 10179 h 9528"/>
                    <a:gd name="connsiteX5" fmla="*/ 4910 w 5357"/>
                    <a:gd name="connsiteY5" fmla="*/ 8395 h 9528"/>
                    <a:gd name="connsiteX6" fmla="*/ 5110 w 5357"/>
                    <a:gd name="connsiteY6" fmla="*/ 6857 h 9528"/>
                    <a:gd name="connsiteX7" fmla="*/ 5458 w 5357"/>
                    <a:gd name="connsiteY7" fmla="*/ 2443 h 9528"/>
                    <a:gd name="connsiteX8" fmla="*/ 4863 w 5357"/>
                    <a:gd name="connsiteY8" fmla="*/ 706 h 9528"/>
                    <a:gd name="connsiteX9" fmla="*/ 3228 w 5357"/>
                    <a:gd name="connsiteY9" fmla="*/ 1523 h 9528"/>
                    <a:gd name="connsiteX10" fmla="*/ 377 w 5357"/>
                    <a:gd name="connsiteY10" fmla="*/ 2987 h 9528"/>
                    <a:gd name="connsiteX11" fmla="*/ 1245 w 5357"/>
                    <a:gd name="connsiteY11" fmla="*/ 5310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7" h="9528">
                      <a:moveTo>
                        <a:pt x="1519" y="5273"/>
                      </a:moveTo>
                      <a:lnTo>
                        <a:pt x="1984" y="5965"/>
                      </a:lnTo>
                      <a:cubicBezTo>
                        <a:pt x="2450" y="6648"/>
                        <a:pt x="2858" y="7369"/>
                        <a:pt x="3201" y="8121"/>
                      </a:cubicBezTo>
                      <a:cubicBezTo>
                        <a:pt x="3407" y="8691"/>
                        <a:pt x="3483" y="9301"/>
                        <a:pt x="3424" y="9905"/>
                      </a:cubicBezTo>
                      <a:lnTo>
                        <a:pt x="3298" y="10179"/>
                      </a:lnTo>
                      <a:cubicBezTo>
                        <a:pt x="3990" y="9745"/>
                        <a:pt x="4547" y="9127"/>
                        <a:pt x="4910" y="8395"/>
                      </a:cubicBezTo>
                      <a:cubicBezTo>
                        <a:pt x="5117" y="7911"/>
                        <a:pt x="5187" y="7378"/>
                        <a:pt x="5110" y="6857"/>
                      </a:cubicBezTo>
                      <a:cubicBezTo>
                        <a:pt x="4683" y="5393"/>
                        <a:pt x="4807" y="3823"/>
                        <a:pt x="5458" y="2443"/>
                      </a:cubicBezTo>
                      <a:cubicBezTo>
                        <a:pt x="5978" y="1049"/>
                        <a:pt x="5755" y="459"/>
                        <a:pt x="4863" y="706"/>
                      </a:cubicBezTo>
                      <a:cubicBezTo>
                        <a:pt x="4271" y="871"/>
                        <a:pt x="3716" y="1149"/>
                        <a:pt x="3228" y="1523"/>
                      </a:cubicBezTo>
                      <a:cubicBezTo>
                        <a:pt x="2398" y="2217"/>
                        <a:pt x="1424" y="2717"/>
                        <a:pt x="377" y="2987"/>
                      </a:cubicBezTo>
                      <a:cubicBezTo>
                        <a:pt x="651" y="3753"/>
                        <a:pt x="948" y="4525"/>
                        <a:pt x="1245" y="53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8" name="Freeform 5897">
                  <a:extLst>
                    <a:ext uri="{FF2B5EF4-FFF2-40B4-BE49-F238E27FC236}">
                      <a16:creationId xmlns:a16="http://schemas.microsoft.com/office/drawing/2014/main" id="{04B86060-0426-F58E-E111-8C938DF6C2BD}"/>
                    </a:ext>
                  </a:extLst>
                </p:cNvPr>
                <p:cNvSpPr/>
                <p:nvPr/>
              </p:nvSpPr>
              <p:spPr>
                <a:xfrm rot="-780000">
                  <a:off x="1807624" y="3833346"/>
                  <a:ext cx="6888" cy="5501"/>
                </a:xfrm>
                <a:custGeom>
                  <a:avLst/>
                  <a:gdLst>
                    <a:gd name="connsiteX0" fmla="*/ 3421 w 6888"/>
                    <a:gd name="connsiteY0" fmla="*/ 920 h 5501"/>
                    <a:gd name="connsiteX1" fmla="*/ 2581 w 6888"/>
                    <a:gd name="connsiteY1" fmla="*/ 1640 h 5501"/>
                    <a:gd name="connsiteX2" fmla="*/ 1266 w 6888"/>
                    <a:gd name="connsiteY2" fmla="*/ 2630 h 5501"/>
                    <a:gd name="connsiteX3" fmla="*/ 1043 w 6888"/>
                    <a:gd name="connsiteY3" fmla="*/ 4219 h 5501"/>
                    <a:gd name="connsiteX4" fmla="*/ 374 w 6888"/>
                    <a:gd name="connsiteY4" fmla="*/ 5357 h 5501"/>
                    <a:gd name="connsiteX5" fmla="*/ 2037 w 6888"/>
                    <a:gd name="connsiteY5" fmla="*/ 6152 h 5501"/>
                    <a:gd name="connsiteX6" fmla="*/ 3746 w 6888"/>
                    <a:gd name="connsiteY6" fmla="*/ 5483 h 5501"/>
                    <a:gd name="connsiteX7" fmla="*/ 5335 w 6888"/>
                    <a:gd name="connsiteY7" fmla="*/ 3698 h 5501"/>
                    <a:gd name="connsiteX8" fmla="*/ 6798 w 6888"/>
                    <a:gd name="connsiteY8" fmla="*/ 2732 h 5501"/>
                    <a:gd name="connsiteX9" fmla="*/ 7262 w 6888"/>
                    <a:gd name="connsiteY9" fmla="*/ 650 h 5501"/>
                    <a:gd name="connsiteX10" fmla="*/ 3547 w 6888"/>
                    <a:gd name="connsiteY10" fmla="*/ 822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8" h="5501">
                      <a:moveTo>
                        <a:pt x="3421" y="920"/>
                      </a:moveTo>
                      <a:cubicBezTo>
                        <a:pt x="3147" y="1166"/>
                        <a:pt x="2878" y="1417"/>
                        <a:pt x="2581" y="1640"/>
                      </a:cubicBezTo>
                      <a:cubicBezTo>
                        <a:pt x="2158" y="1989"/>
                        <a:pt x="1689" y="2286"/>
                        <a:pt x="1266" y="2630"/>
                      </a:cubicBezTo>
                      <a:cubicBezTo>
                        <a:pt x="1344" y="3170"/>
                        <a:pt x="1267" y="3721"/>
                        <a:pt x="1043" y="4219"/>
                      </a:cubicBezTo>
                      <a:cubicBezTo>
                        <a:pt x="853" y="4617"/>
                        <a:pt x="630" y="4997"/>
                        <a:pt x="374" y="5357"/>
                      </a:cubicBezTo>
                      <a:cubicBezTo>
                        <a:pt x="801" y="5832"/>
                        <a:pt x="1399" y="6118"/>
                        <a:pt x="2037" y="6152"/>
                      </a:cubicBezTo>
                      <a:cubicBezTo>
                        <a:pt x="2668" y="6137"/>
                        <a:pt x="3273" y="5900"/>
                        <a:pt x="3746" y="5483"/>
                      </a:cubicBezTo>
                      <a:cubicBezTo>
                        <a:pt x="4308" y="4917"/>
                        <a:pt x="4838" y="4321"/>
                        <a:pt x="5335" y="3698"/>
                      </a:cubicBezTo>
                      <a:cubicBezTo>
                        <a:pt x="5722" y="3245"/>
                        <a:pt x="6229" y="2910"/>
                        <a:pt x="6798" y="2732"/>
                      </a:cubicBezTo>
                      <a:cubicBezTo>
                        <a:pt x="6864" y="2021"/>
                        <a:pt x="7020" y="1322"/>
                        <a:pt x="7262" y="650"/>
                      </a:cubicBezTo>
                      <a:cubicBezTo>
                        <a:pt x="6022" y="674"/>
                        <a:pt x="4782" y="725"/>
                        <a:pt x="3547" y="8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899" name="Freeform 5898">
                  <a:extLst>
                    <a:ext uri="{FF2B5EF4-FFF2-40B4-BE49-F238E27FC236}">
                      <a16:creationId xmlns:a16="http://schemas.microsoft.com/office/drawing/2014/main" id="{47661A61-0F1B-1786-1519-29785E05EE61}"/>
                    </a:ext>
                  </a:extLst>
                </p:cNvPr>
                <p:cNvSpPr/>
                <p:nvPr/>
              </p:nvSpPr>
              <p:spPr>
                <a:xfrm rot="-780000">
                  <a:off x="1817342" y="3854875"/>
                  <a:ext cx="4508" cy="5115"/>
                </a:xfrm>
                <a:custGeom>
                  <a:avLst/>
                  <a:gdLst>
                    <a:gd name="connsiteX0" fmla="*/ 4207 w 4508"/>
                    <a:gd name="connsiteY0" fmla="*/ 1077 h 5115"/>
                    <a:gd name="connsiteX1" fmla="*/ 4207 w 4508"/>
                    <a:gd name="connsiteY1" fmla="*/ 1026 h 5115"/>
                    <a:gd name="connsiteX2" fmla="*/ 3961 w 4508"/>
                    <a:gd name="connsiteY2" fmla="*/ 1077 h 5115"/>
                    <a:gd name="connsiteX3" fmla="*/ 2200 w 4508"/>
                    <a:gd name="connsiteY3" fmla="*/ 654 h 5115"/>
                    <a:gd name="connsiteX4" fmla="*/ 1736 w 4508"/>
                    <a:gd name="connsiteY4" fmla="*/ 1323 h 5115"/>
                    <a:gd name="connsiteX5" fmla="*/ 1090 w 4508"/>
                    <a:gd name="connsiteY5" fmla="*/ 5040 h 5115"/>
                    <a:gd name="connsiteX6" fmla="*/ 1411 w 4508"/>
                    <a:gd name="connsiteY6" fmla="*/ 5389 h 5115"/>
                    <a:gd name="connsiteX7" fmla="*/ 1583 w 4508"/>
                    <a:gd name="connsiteY7" fmla="*/ 5486 h 5115"/>
                    <a:gd name="connsiteX8" fmla="*/ 1634 w 4508"/>
                    <a:gd name="connsiteY8" fmla="*/ 5561 h 5115"/>
                    <a:gd name="connsiteX9" fmla="*/ 4885 w 4508"/>
                    <a:gd name="connsiteY9" fmla="*/ 3451 h 5115"/>
                    <a:gd name="connsiteX10" fmla="*/ 4239 w 4508"/>
                    <a:gd name="connsiteY10" fmla="*/ 1444 h 5115"/>
                    <a:gd name="connsiteX11" fmla="*/ 4207 w 4508"/>
                    <a:gd name="connsiteY11" fmla="*/ 1077 h 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08" h="5115">
                      <a:moveTo>
                        <a:pt x="4207" y="1077"/>
                      </a:moveTo>
                      <a:lnTo>
                        <a:pt x="4207" y="1026"/>
                      </a:lnTo>
                      <a:lnTo>
                        <a:pt x="3961" y="1077"/>
                      </a:lnTo>
                      <a:cubicBezTo>
                        <a:pt x="3340" y="1219"/>
                        <a:pt x="2689" y="1063"/>
                        <a:pt x="2200" y="654"/>
                      </a:cubicBezTo>
                      <a:lnTo>
                        <a:pt x="1736" y="1323"/>
                      </a:lnTo>
                      <a:cubicBezTo>
                        <a:pt x="50" y="3553"/>
                        <a:pt x="50" y="3553"/>
                        <a:pt x="1090" y="5040"/>
                      </a:cubicBezTo>
                      <a:lnTo>
                        <a:pt x="1411" y="5389"/>
                      </a:lnTo>
                      <a:lnTo>
                        <a:pt x="1583" y="5486"/>
                      </a:lnTo>
                      <a:lnTo>
                        <a:pt x="1634" y="5561"/>
                      </a:lnTo>
                      <a:cubicBezTo>
                        <a:pt x="2600" y="6179"/>
                        <a:pt x="3840" y="5412"/>
                        <a:pt x="4885" y="3451"/>
                      </a:cubicBezTo>
                      <a:cubicBezTo>
                        <a:pt x="4662" y="2782"/>
                        <a:pt x="4421" y="2113"/>
                        <a:pt x="4239" y="1444"/>
                      </a:cubicBezTo>
                      <a:cubicBezTo>
                        <a:pt x="4215" y="1323"/>
                        <a:pt x="4204" y="1200"/>
                        <a:pt x="4207" y="10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0" name="Freeform 5899">
                  <a:extLst>
                    <a:ext uri="{FF2B5EF4-FFF2-40B4-BE49-F238E27FC236}">
                      <a16:creationId xmlns:a16="http://schemas.microsoft.com/office/drawing/2014/main" id="{58C546A5-EE2C-47D3-4403-D352397B41B8}"/>
                    </a:ext>
                  </a:extLst>
                </p:cNvPr>
                <p:cNvSpPr/>
                <p:nvPr/>
              </p:nvSpPr>
              <p:spPr>
                <a:xfrm rot="-780000">
                  <a:off x="1806490" y="3835607"/>
                  <a:ext cx="8286" cy="7763"/>
                </a:xfrm>
                <a:custGeom>
                  <a:avLst/>
                  <a:gdLst>
                    <a:gd name="connsiteX0" fmla="*/ 7220 w 8286"/>
                    <a:gd name="connsiteY0" fmla="*/ 1617 h 7763"/>
                    <a:gd name="connsiteX1" fmla="*/ 5632 w 8286"/>
                    <a:gd name="connsiteY1" fmla="*/ 3401 h 7763"/>
                    <a:gd name="connsiteX2" fmla="*/ 3923 w 8286"/>
                    <a:gd name="connsiteY2" fmla="*/ 4070 h 7763"/>
                    <a:gd name="connsiteX3" fmla="*/ 2260 w 8286"/>
                    <a:gd name="connsiteY3" fmla="*/ 3276 h 7763"/>
                    <a:gd name="connsiteX4" fmla="*/ 671 w 8286"/>
                    <a:gd name="connsiteY4" fmla="*/ 5283 h 7763"/>
                    <a:gd name="connsiteX5" fmla="*/ 499 w 8286"/>
                    <a:gd name="connsiteY5" fmla="*/ 5483 h 7763"/>
                    <a:gd name="connsiteX6" fmla="*/ 374 w 8286"/>
                    <a:gd name="connsiteY6" fmla="*/ 6477 h 7763"/>
                    <a:gd name="connsiteX7" fmla="*/ 992 w 8286"/>
                    <a:gd name="connsiteY7" fmla="*/ 7620 h 7763"/>
                    <a:gd name="connsiteX8" fmla="*/ 1415 w 8286"/>
                    <a:gd name="connsiteY8" fmla="*/ 8415 h 7763"/>
                    <a:gd name="connsiteX9" fmla="*/ 2343 w 8286"/>
                    <a:gd name="connsiteY9" fmla="*/ 7523 h 7763"/>
                    <a:gd name="connsiteX10" fmla="*/ 6436 w 8286"/>
                    <a:gd name="connsiteY10" fmla="*/ 6129 h 7763"/>
                    <a:gd name="connsiteX11" fmla="*/ 8122 w 8286"/>
                    <a:gd name="connsiteY11" fmla="*/ 4270 h 7763"/>
                    <a:gd name="connsiteX12" fmla="*/ 8586 w 8286"/>
                    <a:gd name="connsiteY12" fmla="*/ 1246 h 7763"/>
                    <a:gd name="connsiteX13" fmla="*/ 8660 w 8286"/>
                    <a:gd name="connsiteY13" fmla="*/ 651 h 7763"/>
                    <a:gd name="connsiteX14" fmla="*/ 7220 w 8286"/>
                    <a:gd name="connsiteY14" fmla="*/ 1617 h 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86" h="7763">
                      <a:moveTo>
                        <a:pt x="7220" y="1617"/>
                      </a:moveTo>
                      <a:cubicBezTo>
                        <a:pt x="6724" y="2240"/>
                        <a:pt x="6193" y="2836"/>
                        <a:pt x="5632" y="3401"/>
                      </a:cubicBezTo>
                      <a:cubicBezTo>
                        <a:pt x="5159" y="3819"/>
                        <a:pt x="4553" y="4056"/>
                        <a:pt x="3923" y="4070"/>
                      </a:cubicBezTo>
                      <a:cubicBezTo>
                        <a:pt x="3285" y="4037"/>
                        <a:pt x="2687" y="3751"/>
                        <a:pt x="2260" y="3276"/>
                      </a:cubicBezTo>
                      <a:cubicBezTo>
                        <a:pt x="1766" y="3972"/>
                        <a:pt x="1235" y="4642"/>
                        <a:pt x="671" y="5283"/>
                      </a:cubicBezTo>
                      <a:lnTo>
                        <a:pt x="499" y="5483"/>
                      </a:lnTo>
                      <a:cubicBezTo>
                        <a:pt x="424" y="5809"/>
                        <a:pt x="382" y="6142"/>
                        <a:pt x="374" y="6477"/>
                      </a:cubicBezTo>
                      <a:cubicBezTo>
                        <a:pt x="574" y="6872"/>
                        <a:pt x="839" y="7244"/>
                        <a:pt x="992" y="7620"/>
                      </a:cubicBezTo>
                      <a:lnTo>
                        <a:pt x="1415" y="8415"/>
                      </a:lnTo>
                      <a:cubicBezTo>
                        <a:pt x="1676" y="8071"/>
                        <a:pt x="1989" y="7770"/>
                        <a:pt x="2343" y="7523"/>
                      </a:cubicBezTo>
                      <a:cubicBezTo>
                        <a:pt x="3434" y="6475"/>
                        <a:pt x="4933" y="5965"/>
                        <a:pt x="6436" y="6129"/>
                      </a:cubicBezTo>
                      <a:cubicBezTo>
                        <a:pt x="7155" y="6254"/>
                        <a:pt x="7801" y="5585"/>
                        <a:pt x="8122" y="4270"/>
                      </a:cubicBezTo>
                      <a:cubicBezTo>
                        <a:pt x="8357" y="3276"/>
                        <a:pt x="8512" y="2265"/>
                        <a:pt x="8586" y="1246"/>
                      </a:cubicBezTo>
                      <a:lnTo>
                        <a:pt x="8660" y="651"/>
                      </a:lnTo>
                      <a:cubicBezTo>
                        <a:pt x="8100" y="833"/>
                        <a:pt x="7601" y="1167"/>
                        <a:pt x="7220" y="16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1" name="Freeform 5900">
                  <a:extLst>
                    <a:ext uri="{FF2B5EF4-FFF2-40B4-BE49-F238E27FC236}">
                      <a16:creationId xmlns:a16="http://schemas.microsoft.com/office/drawing/2014/main" id="{123C86C5-F3AF-67EB-E298-C075E4CBC010}"/>
                    </a:ext>
                  </a:extLst>
                </p:cNvPr>
                <p:cNvSpPr/>
                <p:nvPr/>
              </p:nvSpPr>
              <p:spPr>
                <a:xfrm rot="-780000">
                  <a:off x="1815171" y="3840525"/>
                  <a:ext cx="8793" cy="7378"/>
                </a:xfrm>
                <a:custGeom>
                  <a:avLst/>
                  <a:gdLst>
                    <a:gd name="connsiteX0" fmla="*/ 1890 w 8793"/>
                    <a:gd name="connsiteY0" fmla="*/ 1358 h 7378"/>
                    <a:gd name="connsiteX1" fmla="*/ 376 w 8793"/>
                    <a:gd name="connsiteY1" fmla="*/ 3416 h 7378"/>
                    <a:gd name="connsiteX2" fmla="*/ 4091 w 8793"/>
                    <a:gd name="connsiteY2" fmla="*/ 4880 h 7378"/>
                    <a:gd name="connsiteX3" fmla="*/ 5977 w 8793"/>
                    <a:gd name="connsiteY3" fmla="*/ 6515 h 7378"/>
                    <a:gd name="connsiteX4" fmla="*/ 6400 w 8793"/>
                    <a:gd name="connsiteY4" fmla="*/ 6938 h 7378"/>
                    <a:gd name="connsiteX5" fmla="*/ 7092 w 8793"/>
                    <a:gd name="connsiteY5" fmla="*/ 7435 h 7378"/>
                    <a:gd name="connsiteX6" fmla="*/ 7166 w 8793"/>
                    <a:gd name="connsiteY6" fmla="*/ 7533 h 7378"/>
                    <a:gd name="connsiteX7" fmla="*/ 8704 w 8793"/>
                    <a:gd name="connsiteY7" fmla="*/ 8030 h 7378"/>
                    <a:gd name="connsiteX8" fmla="*/ 9024 w 8793"/>
                    <a:gd name="connsiteY8" fmla="*/ 7858 h 7378"/>
                    <a:gd name="connsiteX9" fmla="*/ 9150 w 8793"/>
                    <a:gd name="connsiteY9" fmla="*/ 7584 h 7378"/>
                    <a:gd name="connsiteX10" fmla="*/ 8927 w 8793"/>
                    <a:gd name="connsiteY10" fmla="*/ 5800 h 7378"/>
                    <a:gd name="connsiteX11" fmla="*/ 7710 w 8793"/>
                    <a:gd name="connsiteY11" fmla="*/ 3644 h 7378"/>
                    <a:gd name="connsiteX12" fmla="*/ 7245 w 8793"/>
                    <a:gd name="connsiteY12" fmla="*/ 2952 h 7378"/>
                    <a:gd name="connsiteX13" fmla="*/ 6948 w 8793"/>
                    <a:gd name="connsiteY13" fmla="*/ 2975 h 7378"/>
                    <a:gd name="connsiteX14" fmla="*/ 6079 w 8793"/>
                    <a:gd name="connsiteY14" fmla="*/ 652 h 7378"/>
                    <a:gd name="connsiteX15" fmla="*/ 4616 w 8793"/>
                    <a:gd name="connsiteY15" fmla="*/ 800 h 7378"/>
                    <a:gd name="connsiteX16" fmla="*/ 1890 w 8793"/>
                    <a:gd name="connsiteY16" fmla="*/ 1358 h 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93" h="7378">
                      <a:moveTo>
                        <a:pt x="1890" y="1358"/>
                      </a:moveTo>
                      <a:cubicBezTo>
                        <a:pt x="1147" y="1558"/>
                        <a:pt x="650" y="2287"/>
                        <a:pt x="376" y="3416"/>
                      </a:cubicBezTo>
                      <a:cubicBezTo>
                        <a:pt x="1742" y="3477"/>
                        <a:pt x="3050" y="3992"/>
                        <a:pt x="4091" y="4880"/>
                      </a:cubicBezTo>
                      <a:cubicBezTo>
                        <a:pt x="4756" y="5382"/>
                        <a:pt x="5386" y="5928"/>
                        <a:pt x="5977" y="6515"/>
                      </a:cubicBezTo>
                      <a:lnTo>
                        <a:pt x="6400" y="6938"/>
                      </a:lnTo>
                      <a:cubicBezTo>
                        <a:pt x="6623" y="6864"/>
                        <a:pt x="6943" y="7161"/>
                        <a:pt x="7092" y="7435"/>
                      </a:cubicBezTo>
                      <a:lnTo>
                        <a:pt x="7166" y="7533"/>
                      </a:lnTo>
                      <a:cubicBezTo>
                        <a:pt x="7650" y="7777"/>
                        <a:pt x="8169" y="7944"/>
                        <a:pt x="8704" y="8030"/>
                      </a:cubicBezTo>
                      <a:lnTo>
                        <a:pt x="9024" y="7858"/>
                      </a:lnTo>
                      <a:lnTo>
                        <a:pt x="9150" y="7584"/>
                      </a:lnTo>
                      <a:cubicBezTo>
                        <a:pt x="9209" y="6980"/>
                        <a:pt x="9133" y="6370"/>
                        <a:pt x="8927" y="5800"/>
                      </a:cubicBezTo>
                      <a:cubicBezTo>
                        <a:pt x="8584" y="5047"/>
                        <a:pt x="8177" y="4326"/>
                        <a:pt x="7710" y="3644"/>
                      </a:cubicBezTo>
                      <a:lnTo>
                        <a:pt x="7245" y="2952"/>
                      </a:lnTo>
                      <a:lnTo>
                        <a:pt x="6948" y="2975"/>
                      </a:lnTo>
                      <a:cubicBezTo>
                        <a:pt x="6651" y="2208"/>
                        <a:pt x="6353" y="1437"/>
                        <a:pt x="6079" y="652"/>
                      </a:cubicBezTo>
                      <a:cubicBezTo>
                        <a:pt x="5598" y="750"/>
                        <a:pt x="5108" y="800"/>
                        <a:pt x="4616" y="800"/>
                      </a:cubicBezTo>
                      <a:cubicBezTo>
                        <a:pt x="3687" y="863"/>
                        <a:pt x="2770" y="1051"/>
                        <a:pt x="1890" y="13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2" name="Freeform 5901">
                  <a:extLst>
                    <a:ext uri="{FF2B5EF4-FFF2-40B4-BE49-F238E27FC236}">
                      <a16:creationId xmlns:a16="http://schemas.microsoft.com/office/drawing/2014/main" id="{CE1F1500-B077-0B29-7A51-651E2FE6E755}"/>
                    </a:ext>
                  </a:extLst>
                </p:cNvPr>
                <p:cNvSpPr/>
                <p:nvPr/>
              </p:nvSpPr>
              <p:spPr>
                <a:xfrm rot="-780000">
                  <a:off x="1807492" y="3833956"/>
                  <a:ext cx="2972" cy="1807"/>
                </a:xfrm>
                <a:custGeom>
                  <a:avLst/>
                  <a:gdLst>
                    <a:gd name="connsiteX0" fmla="*/ 1066 w 2972"/>
                    <a:gd name="connsiteY0" fmla="*/ 2458 h 1807"/>
                    <a:gd name="connsiteX1" fmla="*/ 2381 w 2972"/>
                    <a:gd name="connsiteY1" fmla="*/ 1468 h 1807"/>
                    <a:gd name="connsiteX2" fmla="*/ 3221 w 2972"/>
                    <a:gd name="connsiteY2" fmla="*/ 748 h 1807"/>
                    <a:gd name="connsiteX3" fmla="*/ 3347 w 2972"/>
                    <a:gd name="connsiteY3" fmla="*/ 651 h 1807"/>
                    <a:gd name="connsiteX4" fmla="*/ 472 w 2972"/>
                    <a:gd name="connsiteY4" fmla="*/ 971 h 1807"/>
                    <a:gd name="connsiteX5" fmla="*/ 374 w 2972"/>
                    <a:gd name="connsiteY5" fmla="*/ 1269 h 1807"/>
                    <a:gd name="connsiteX6" fmla="*/ 1066 w 2972"/>
                    <a:gd name="connsiteY6" fmla="*/ 2458 h 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2" h="1807">
                      <a:moveTo>
                        <a:pt x="1066" y="2458"/>
                      </a:moveTo>
                      <a:cubicBezTo>
                        <a:pt x="1489" y="2110"/>
                        <a:pt x="1958" y="1812"/>
                        <a:pt x="2381" y="1468"/>
                      </a:cubicBezTo>
                      <a:cubicBezTo>
                        <a:pt x="2678" y="1245"/>
                        <a:pt x="2952" y="1004"/>
                        <a:pt x="3221" y="748"/>
                      </a:cubicBezTo>
                      <a:lnTo>
                        <a:pt x="3347" y="651"/>
                      </a:lnTo>
                      <a:cubicBezTo>
                        <a:pt x="2381" y="725"/>
                        <a:pt x="1415" y="850"/>
                        <a:pt x="472" y="971"/>
                      </a:cubicBezTo>
                      <a:lnTo>
                        <a:pt x="374" y="1269"/>
                      </a:lnTo>
                      <a:cubicBezTo>
                        <a:pt x="737" y="1572"/>
                        <a:pt x="982" y="1993"/>
                        <a:pt x="1066" y="24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3" name="Freeform 5902">
                  <a:extLst>
                    <a:ext uri="{FF2B5EF4-FFF2-40B4-BE49-F238E27FC236}">
                      <a16:creationId xmlns:a16="http://schemas.microsoft.com/office/drawing/2014/main" id="{5530D32A-FCC3-AA29-DC84-23F10661CB9A}"/>
                    </a:ext>
                  </a:extLst>
                </p:cNvPr>
                <p:cNvSpPr/>
                <p:nvPr/>
              </p:nvSpPr>
              <p:spPr>
                <a:xfrm rot="-780000">
                  <a:off x="1822701" y="3842653"/>
                  <a:ext cx="1459" cy="3939"/>
                </a:xfrm>
                <a:custGeom>
                  <a:avLst/>
                  <a:gdLst>
                    <a:gd name="connsiteX0" fmla="*/ 1594 w 1459"/>
                    <a:gd name="connsiteY0" fmla="*/ 2808 h 3939"/>
                    <a:gd name="connsiteX1" fmla="*/ 377 w 1459"/>
                    <a:gd name="connsiteY1" fmla="*/ 652 h 3939"/>
                    <a:gd name="connsiteX2" fmla="*/ 1594 w 1459"/>
                    <a:gd name="connsiteY2" fmla="*/ 2808 h 3939"/>
                    <a:gd name="connsiteX3" fmla="*/ 1817 w 1459"/>
                    <a:gd name="connsiteY3" fmla="*/ 4592 h 3939"/>
                    <a:gd name="connsiteX4" fmla="*/ 1594 w 1459"/>
                    <a:gd name="connsiteY4" fmla="*/ 2808 h 3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 h="3939">
                      <a:moveTo>
                        <a:pt x="1594" y="2808"/>
                      </a:moveTo>
                      <a:cubicBezTo>
                        <a:pt x="1251" y="2056"/>
                        <a:pt x="844" y="1335"/>
                        <a:pt x="377" y="652"/>
                      </a:cubicBezTo>
                      <a:cubicBezTo>
                        <a:pt x="844" y="1335"/>
                        <a:pt x="1251" y="2056"/>
                        <a:pt x="1594" y="2808"/>
                      </a:cubicBezTo>
                      <a:cubicBezTo>
                        <a:pt x="1800" y="3378"/>
                        <a:pt x="1876" y="3988"/>
                        <a:pt x="1817" y="4592"/>
                      </a:cubicBezTo>
                      <a:cubicBezTo>
                        <a:pt x="1876" y="3988"/>
                        <a:pt x="1800" y="3378"/>
                        <a:pt x="1594" y="28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4" name="Freeform 5903">
                  <a:extLst>
                    <a:ext uri="{FF2B5EF4-FFF2-40B4-BE49-F238E27FC236}">
                      <a16:creationId xmlns:a16="http://schemas.microsoft.com/office/drawing/2014/main" id="{257C699C-7788-2C24-180E-7DC817926657}"/>
                    </a:ext>
                  </a:extLst>
                </p:cNvPr>
                <p:cNvSpPr/>
                <p:nvPr/>
              </p:nvSpPr>
              <p:spPr>
                <a:xfrm rot="-780000">
                  <a:off x="1810120" y="3833658"/>
                  <a:ext cx="106" cy="97"/>
                </a:xfrm>
                <a:custGeom>
                  <a:avLst/>
                  <a:gdLst>
                    <a:gd name="connsiteX0" fmla="*/ 375 w 106"/>
                    <a:gd name="connsiteY0" fmla="*/ 748 h 97"/>
                    <a:gd name="connsiteX1" fmla="*/ 481 w 106"/>
                    <a:gd name="connsiteY1" fmla="*/ 651 h 97"/>
                    <a:gd name="connsiteX2" fmla="*/ 481 w 106"/>
                    <a:gd name="connsiteY2" fmla="*/ 651 h 97"/>
                  </a:gdLst>
                  <a:ahLst/>
                  <a:cxnLst>
                    <a:cxn ang="0">
                      <a:pos x="connsiteX0" y="connsiteY0"/>
                    </a:cxn>
                    <a:cxn ang="0">
                      <a:pos x="connsiteX1" y="connsiteY1"/>
                    </a:cxn>
                    <a:cxn ang="0">
                      <a:pos x="connsiteX2" y="connsiteY2"/>
                    </a:cxn>
                  </a:cxnLst>
                  <a:rect l="l" t="t" r="r" b="b"/>
                  <a:pathLst>
                    <a:path w="106" h="97">
                      <a:moveTo>
                        <a:pt x="375" y="748"/>
                      </a:moveTo>
                      <a:lnTo>
                        <a:pt x="481" y="651"/>
                      </a:lnTo>
                      <a:lnTo>
                        <a:pt x="481" y="65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5" name="Freeform 5904">
                  <a:extLst>
                    <a:ext uri="{FF2B5EF4-FFF2-40B4-BE49-F238E27FC236}">
                      <a16:creationId xmlns:a16="http://schemas.microsoft.com/office/drawing/2014/main" id="{3281D487-D44F-C3FA-99A7-4DD469D77EB7}"/>
                    </a:ext>
                  </a:extLst>
                </p:cNvPr>
                <p:cNvSpPr/>
                <p:nvPr/>
              </p:nvSpPr>
              <p:spPr>
                <a:xfrm rot="-780000">
                  <a:off x="1818927" y="3859794"/>
                  <a:ext cx="213" cy="176"/>
                </a:xfrm>
                <a:custGeom>
                  <a:avLst/>
                  <a:gdLst>
                    <a:gd name="connsiteX0" fmla="*/ 539 w 213"/>
                    <a:gd name="connsiteY0" fmla="*/ 734 h 176"/>
                    <a:gd name="connsiteX1" fmla="*/ 376 w 213"/>
                    <a:gd name="connsiteY1" fmla="*/ 655 h 176"/>
                    <a:gd name="connsiteX2" fmla="*/ 590 w 213"/>
                    <a:gd name="connsiteY2" fmla="*/ 832 h 176"/>
                  </a:gdLst>
                  <a:ahLst/>
                  <a:cxnLst>
                    <a:cxn ang="0">
                      <a:pos x="connsiteX0" y="connsiteY0"/>
                    </a:cxn>
                    <a:cxn ang="0">
                      <a:pos x="connsiteX1" y="connsiteY1"/>
                    </a:cxn>
                    <a:cxn ang="0">
                      <a:pos x="connsiteX2" y="connsiteY2"/>
                    </a:cxn>
                  </a:cxnLst>
                  <a:rect l="l" t="t" r="r" b="b"/>
                  <a:pathLst>
                    <a:path w="213" h="176">
                      <a:moveTo>
                        <a:pt x="539" y="734"/>
                      </a:moveTo>
                      <a:lnTo>
                        <a:pt x="376" y="655"/>
                      </a:lnTo>
                      <a:lnTo>
                        <a:pt x="590" y="83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6" name="Freeform 5905">
                  <a:extLst>
                    <a:ext uri="{FF2B5EF4-FFF2-40B4-BE49-F238E27FC236}">
                      <a16:creationId xmlns:a16="http://schemas.microsoft.com/office/drawing/2014/main" id="{FB1A31C9-2D94-E349-687A-4CD0FD2F3FD3}"/>
                    </a:ext>
                  </a:extLst>
                </p:cNvPr>
                <p:cNvSpPr/>
                <p:nvPr/>
              </p:nvSpPr>
              <p:spPr>
                <a:xfrm rot="-780000">
                  <a:off x="1818927" y="3859794"/>
                  <a:ext cx="213" cy="176"/>
                </a:xfrm>
                <a:custGeom>
                  <a:avLst/>
                  <a:gdLst>
                    <a:gd name="connsiteX0" fmla="*/ 376 w 213"/>
                    <a:gd name="connsiteY0" fmla="*/ 655 h 176"/>
                    <a:gd name="connsiteX1" fmla="*/ 376 w 213"/>
                    <a:gd name="connsiteY1" fmla="*/ 655 h 176"/>
                    <a:gd name="connsiteX2" fmla="*/ 548 w 213"/>
                    <a:gd name="connsiteY2" fmla="*/ 753 h 176"/>
                    <a:gd name="connsiteX3" fmla="*/ 590 w 213"/>
                    <a:gd name="connsiteY3" fmla="*/ 832 h 176"/>
                    <a:gd name="connsiteX4" fmla="*/ 590 w 213"/>
                    <a:gd name="connsiteY4" fmla="*/ 832 h 176"/>
                    <a:gd name="connsiteX5" fmla="*/ 548 w 213"/>
                    <a:gd name="connsiteY5" fmla="*/ 753 h 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 h="176">
                      <a:moveTo>
                        <a:pt x="376" y="655"/>
                      </a:moveTo>
                      <a:lnTo>
                        <a:pt x="376" y="655"/>
                      </a:lnTo>
                      <a:lnTo>
                        <a:pt x="548" y="753"/>
                      </a:lnTo>
                      <a:lnTo>
                        <a:pt x="590" y="832"/>
                      </a:lnTo>
                      <a:lnTo>
                        <a:pt x="590" y="832"/>
                      </a:lnTo>
                      <a:lnTo>
                        <a:pt x="548" y="75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7" name="Freeform 5906">
                  <a:extLst>
                    <a:ext uri="{FF2B5EF4-FFF2-40B4-BE49-F238E27FC236}">
                      <a16:creationId xmlns:a16="http://schemas.microsoft.com/office/drawing/2014/main" id="{AF7B43A6-119F-95C4-8BBC-912FA02495FF}"/>
                    </a:ext>
                  </a:extLst>
                </p:cNvPr>
                <p:cNvSpPr/>
                <p:nvPr/>
              </p:nvSpPr>
              <p:spPr>
                <a:xfrm rot="-780000">
                  <a:off x="1807689" y="3836000"/>
                  <a:ext cx="1040" cy="2704"/>
                </a:xfrm>
                <a:custGeom>
                  <a:avLst/>
                  <a:gdLst>
                    <a:gd name="connsiteX0" fmla="*/ 672 w 1040"/>
                    <a:gd name="connsiteY0" fmla="*/ 1371 h 2704"/>
                    <a:gd name="connsiteX1" fmla="*/ 500 w 1040"/>
                    <a:gd name="connsiteY1" fmla="*/ 3355 h 2704"/>
                    <a:gd name="connsiteX2" fmla="*/ 672 w 1040"/>
                    <a:gd name="connsiteY2" fmla="*/ 1371 h 2704"/>
                    <a:gd name="connsiteX3" fmla="*/ 1415 w 1040"/>
                    <a:gd name="connsiteY3" fmla="*/ 651 h 2704"/>
                    <a:gd name="connsiteX4" fmla="*/ 1415 w 1040"/>
                    <a:gd name="connsiteY4" fmla="*/ 651 h 2704"/>
                    <a:gd name="connsiteX5" fmla="*/ 672 w 1040"/>
                    <a:gd name="connsiteY5" fmla="*/ 1371 h 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 h="2704">
                      <a:moveTo>
                        <a:pt x="672" y="1371"/>
                      </a:moveTo>
                      <a:cubicBezTo>
                        <a:pt x="347" y="1982"/>
                        <a:pt x="285" y="2698"/>
                        <a:pt x="500" y="3355"/>
                      </a:cubicBezTo>
                      <a:cubicBezTo>
                        <a:pt x="285" y="2698"/>
                        <a:pt x="347" y="1982"/>
                        <a:pt x="672" y="1371"/>
                      </a:cubicBezTo>
                      <a:cubicBezTo>
                        <a:pt x="894" y="1107"/>
                        <a:pt x="1143" y="865"/>
                        <a:pt x="1415" y="651"/>
                      </a:cubicBezTo>
                      <a:lnTo>
                        <a:pt x="1415" y="651"/>
                      </a:lnTo>
                      <a:cubicBezTo>
                        <a:pt x="1143" y="865"/>
                        <a:pt x="894" y="1107"/>
                        <a:pt x="672" y="137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8" name="Freeform 5907">
                  <a:extLst>
                    <a:ext uri="{FF2B5EF4-FFF2-40B4-BE49-F238E27FC236}">
                      <a16:creationId xmlns:a16="http://schemas.microsoft.com/office/drawing/2014/main" id="{1C10C0B6-C1A2-ECF9-274F-A77C28D4D182}"/>
                    </a:ext>
                  </a:extLst>
                </p:cNvPr>
                <p:cNvSpPr/>
                <p:nvPr/>
              </p:nvSpPr>
              <p:spPr>
                <a:xfrm rot="-780000">
                  <a:off x="1807686" y="3835998"/>
                  <a:ext cx="1070" cy="2727"/>
                </a:xfrm>
                <a:custGeom>
                  <a:avLst/>
                  <a:gdLst>
                    <a:gd name="connsiteX0" fmla="*/ 500 w 1070"/>
                    <a:gd name="connsiteY0" fmla="*/ 3355 h 2727"/>
                    <a:gd name="connsiteX1" fmla="*/ 523 w 1070"/>
                    <a:gd name="connsiteY1" fmla="*/ 3378 h 2727"/>
                    <a:gd name="connsiteX2" fmla="*/ 1192 w 1070"/>
                    <a:gd name="connsiteY2" fmla="*/ 2240 h 2727"/>
                    <a:gd name="connsiteX3" fmla="*/ 1415 w 1070"/>
                    <a:gd name="connsiteY3" fmla="*/ 651 h 2727"/>
                    <a:gd name="connsiteX4" fmla="*/ 672 w 1070"/>
                    <a:gd name="connsiteY4" fmla="*/ 1371 h 2727"/>
                    <a:gd name="connsiteX5" fmla="*/ 500 w 1070"/>
                    <a:gd name="connsiteY5" fmla="*/ 3355 h 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 h="2727">
                      <a:moveTo>
                        <a:pt x="500" y="3355"/>
                      </a:moveTo>
                      <a:lnTo>
                        <a:pt x="523" y="3378"/>
                      </a:lnTo>
                      <a:cubicBezTo>
                        <a:pt x="778" y="3019"/>
                        <a:pt x="1002" y="2638"/>
                        <a:pt x="1192" y="2240"/>
                      </a:cubicBezTo>
                      <a:cubicBezTo>
                        <a:pt x="1415" y="1742"/>
                        <a:pt x="1493" y="1191"/>
                        <a:pt x="1415" y="651"/>
                      </a:cubicBezTo>
                      <a:cubicBezTo>
                        <a:pt x="1143" y="865"/>
                        <a:pt x="894" y="1107"/>
                        <a:pt x="672" y="1371"/>
                      </a:cubicBezTo>
                      <a:cubicBezTo>
                        <a:pt x="347" y="1982"/>
                        <a:pt x="285" y="2698"/>
                        <a:pt x="500" y="33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09" name="Freeform 5908">
                  <a:extLst>
                    <a:ext uri="{FF2B5EF4-FFF2-40B4-BE49-F238E27FC236}">
                      <a16:creationId xmlns:a16="http://schemas.microsoft.com/office/drawing/2014/main" id="{41A1EA42-6CA9-CC04-EE4C-F58605F8114A}"/>
                    </a:ext>
                  </a:extLst>
                </p:cNvPr>
                <p:cNvSpPr/>
                <p:nvPr/>
              </p:nvSpPr>
              <p:spPr>
                <a:xfrm rot="-780000">
                  <a:off x="1806210" y="3834980"/>
                  <a:ext cx="2652" cy="6123"/>
                </a:xfrm>
                <a:custGeom>
                  <a:avLst/>
                  <a:gdLst>
                    <a:gd name="connsiteX0" fmla="*/ 2283 w 2652"/>
                    <a:gd name="connsiteY0" fmla="*/ 2560 h 6123"/>
                    <a:gd name="connsiteX1" fmla="*/ 3026 w 2652"/>
                    <a:gd name="connsiteY1" fmla="*/ 1840 h 6123"/>
                    <a:gd name="connsiteX2" fmla="*/ 2334 w 2652"/>
                    <a:gd name="connsiteY2" fmla="*/ 651 h 6123"/>
                    <a:gd name="connsiteX3" fmla="*/ 448 w 2652"/>
                    <a:gd name="connsiteY3" fmla="*/ 6454 h 6123"/>
                    <a:gd name="connsiteX4" fmla="*/ 374 w 2652"/>
                    <a:gd name="connsiteY4" fmla="*/ 6774 h 6123"/>
                    <a:gd name="connsiteX5" fmla="*/ 546 w 2652"/>
                    <a:gd name="connsiteY5" fmla="*/ 6575 h 6123"/>
                    <a:gd name="connsiteX6" fmla="*/ 2134 w 2652"/>
                    <a:gd name="connsiteY6" fmla="*/ 4568 h 6123"/>
                    <a:gd name="connsiteX7" fmla="*/ 2111 w 2652"/>
                    <a:gd name="connsiteY7" fmla="*/ 4544 h 6123"/>
                    <a:gd name="connsiteX8" fmla="*/ 2283 w 2652"/>
                    <a:gd name="connsiteY8" fmla="*/ 2560 h 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 h="6123">
                      <a:moveTo>
                        <a:pt x="2283" y="2560"/>
                      </a:moveTo>
                      <a:cubicBezTo>
                        <a:pt x="2506" y="2296"/>
                        <a:pt x="2755" y="2054"/>
                        <a:pt x="3026" y="1840"/>
                      </a:cubicBezTo>
                      <a:cubicBezTo>
                        <a:pt x="2942" y="1375"/>
                        <a:pt x="2697" y="954"/>
                        <a:pt x="2334" y="651"/>
                      </a:cubicBezTo>
                      <a:cubicBezTo>
                        <a:pt x="1642" y="2760"/>
                        <a:pt x="1020" y="4619"/>
                        <a:pt x="448" y="6454"/>
                      </a:cubicBezTo>
                      <a:lnTo>
                        <a:pt x="374" y="6774"/>
                      </a:lnTo>
                      <a:lnTo>
                        <a:pt x="546" y="6575"/>
                      </a:lnTo>
                      <a:cubicBezTo>
                        <a:pt x="1110" y="5934"/>
                        <a:pt x="1640" y="5264"/>
                        <a:pt x="2134" y="4568"/>
                      </a:cubicBezTo>
                      <a:lnTo>
                        <a:pt x="2111" y="4544"/>
                      </a:lnTo>
                      <a:cubicBezTo>
                        <a:pt x="1897" y="3887"/>
                        <a:pt x="1959" y="3171"/>
                        <a:pt x="2283" y="25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0" name="Freeform 5909">
                  <a:extLst>
                    <a:ext uri="{FF2B5EF4-FFF2-40B4-BE49-F238E27FC236}">
                      <a16:creationId xmlns:a16="http://schemas.microsoft.com/office/drawing/2014/main" id="{33585924-5B06-03C2-A2C9-B96CE2C5D166}"/>
                    </a:ext>
                  </a:extLst>
                </p:cNvPr>
                <p:cNvSpPr/>
                <p:nvPr/>
              </p:nvSpPr>
              <p:spPr>
                <a:xfrm rot="-780000">
                  <a:off x="1820531" y="3853542"/>
                  <a:ext cx="1375" cy="1707"/>
                </a:xfrm>
                <a:custGeom>
                  <a:avLst/>
                  <a:gdLst>
                    <a:gd name="connsiteX0" fmla="*/ 1440 w 1375"/>
                    <a:gd name="connsiteY0" fmla="*/ 656 h 1707"/>
                    <a:gd name="connsiteX1" fmla="*/ 823 w 1375"/>
                    <a:gd name="connsiteY1" fmla="*/ 805 h 1707"/>
                    <a:gd name="connsiteX2" fmla="*/ 600 w 1375"/>
                    <a:gd name="connsiteY2" fmla="*/ 1079 h 1707"/>
                    <a:gd name="connsiteX3" fmla="*/ 377 w 1375"/>
                    <a:gd name="connsiteY3" fmla="*/ 1896 h 1707"/>
                    <a:gd name="connsiteX4" fmla="*/ 1742 w 1375"/>
                    <a:gd name="connsiteY4" fmla="*/ 2361 h 1707"/>
                    <a:gd name="connsiteX5" fmla="*/ 1617 w 1375"/>
                    <a:gd name="connsiteY5" fmla="*/ 1297 h 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 h="1707">
                      <a:moveTo>
                        <a:pt x="1440" y="656"/>
                      </a:moveTo>
                      <a:cubicBezTo>
                        <a:pt x="1224" y="643"/>
                        <a:pt x="1009" y="694"/>
                        <a:pt x="823" y="805"/>
                      </a:cubicBezTo>
                      <a:lnTo>
                        <a:pt x="600" y="1079"/>
                      </a:lnTo>
                      <a:cubicBezTo>
                        <a:pt x="477" y="1336"/>
                        <a:pt x="401" y="1613"/>
                        <a:pt x="377" y="1896"/>
                      </a:cubicBezTo>
                      <a:cubicBezTo>
                        <a:pt x="881" y="1807"/>
                        <a:pt x="1397" y="1982"/>
                        <a:pt x="1742" y="2361"/>
                      </a:cubicBezTo>
                      <a:cubicBezTo>
                        <a:pt x="1773" y="2001"/>
                        <a:pt x="1730" y="1640"/>
                        <a:pt x="1617" y="12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1" name="Freeform 5910">
                  <a:extLst>
                    <a:ext uri="{FF2B5EF4-FFF2-40B4-BE49-F238E27FC236}">
                      <a16:creationId xmlns:a16="http://schemas.microsoft.com/office/drawing/2014/main" id="{19FB6A31-014F-06D5-D805-1E0930EAC8F5}"/>
                    </a:ext>
                  </a:extLst>
                </p:cNvPr>
                <p:cNvSpPr/>
                <p:nvPr/>
              </p:nvSpPr>
              <p:spPr>
                <a:xfrm rot="-780000">
                  <a:off x="1820885" y="3854724"/>
                  <a:ext cx="1366" cy="2451"/>
                </a:xfrm>
                <a:custGeom>
                  <a:avLst/>
                  <a:gdLst>
                    <a:gd name="connsiteX0" fmla="*/ 377 w 1366"/>
                    <a:gd name="connsiteY0" fmla="*/ 676 h 2451"/>
                    <a:gd name="connsiteX1" fmla="*/ 377 w 1366"/>
                    <a:gd name="connsiteY1" fmla="*/ 727 h 2451"/>
                    <a:gd name="connsiteX2" fmla="*/ 428 w 1366"/>
                    <a:gd name="connsiteY2" fmla="*/ 1099 h 2451"/>
                    <a:gd name="connsiteX3" fmla="*/ 1073 w 1366"/>
                    <a:gd name="connsiteY3" fmla="*/ 3106 h 2451"/>
                    <a:gd name="connsiteX4" fmla="*/ 1570 w 1366"/>
                    <a:gd name="connsiteY4" fmla="*/ 2042 h 2451"/>
                    <a:gd name="connsiteX5" fmla="*/ 1742 w 1366"/>
                    <a:gd name="connsiteY5" fmla="*/ 1150 h 2451"/>
                    <a:gd name="connsiteX6" fmla="*/ 377 w 1366"/>
                    <a:gd name="connsiteY6" fmla="*/ 676 h 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 h="2451">
                      <a:moveTo>
                        <a:pt x="377" y="676"/>
                      </a:moveTo>
                      <a:lnTo>
                        <a:pt x="377" y="727"/>
                      </a:lnTo>
                      <a:cubicBezTo>
                        <a:pt x="380" y="852"/>
                        <a:pt x="397" y="977"/>
                        <a:pt x="428" y="1099"/>
                      </a:cubicBezTo>
                      <a:cubicBezTo>
                        <a:pt x="628" y="1768"/>
                        <a:pt x="851" y="2437"/>
                        <a:pt x="1073" y="3106"/>
                      </a:cubicBezTo>
                      <a:cubicBezTo>
                        <a:pt x="1263" y="2763"/>
                        <a:pt x="1429" y="2408"/>
                        <a:pt x="1570" y="2042"/>
                      </a:cubicBezTo>
                      <a:cubicBezTo>
                        <a:pt x="1694" y="1761"/>
                        <a:pt x="1752" y="1456"/>
                        <a:pt x="1742" y="1150"/>
                      </a:cubicBezTo>
                      <a:cubicBezTo>
                        <a:pt x="1399" y="768"/>
                        <a:pt x="883" y="589"/>
                        <a:pt x="377" y="67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2" name="Freeform 5911">
                  <a:extLst>
                    <a:ext uri="{FF2B5EF4-FFF2-40B4-BE49-F238E27FC236}">
                      <a16:creationId xmlns:a16="http://schemas.microsoft.com/office/drawing/2014/main" id="{AF414EDA-574D-12D2-D72E-F58FC44DC5F9}"/>
                    </a:ext>
                  </a:extLst>
                </p:cNvPr>
                <p:cNvSpPr/>
                <p:nvPr/>
              </p:nvSpPr>
              <p:spPr>
                <a:xfrm rot="-780000">
                  <a:off x="1820537" y="3854098"/>
                  <a:ext cx="222" cy="817"/>
                </a:xfrm>
                <a:custGeom>
                  <a:avLst/>
                  <a:gdLst>
                    <a:gd name="connsiteX0" fmla="*/ 600 w 222"/>
                    <a:gd name="connsiteY0" fmla="*/ 654 h 817"/>
                    <a:gd name="connsiteX1" fmla="*/ 377 w 222"/>
                    <a:gd name="connsiteY1" fmla="*/ 1472 h 817"/>
                    <a:gd name="connsiteX2" fmla="*/ 377 w 222"/>
                    <a:gd name="connsiteY2" fmla="*/ 1472 h 817"/>
                    <a:gd name="connsiteX3" fmla="*/ 600 w 222"/>
                    <a:gd name="connsiteY3" fmla="*/ 654 h 817"/>
                  </a:gdLst>
                  <a:ahLst/>
                  <a:cxnLst>
                    <a:cxn ang="0">
                      <a:pos x="connsiteX0" y="connsiteY0"/>
                    </a:cxn>
                    <a:cxn ang="0">
                      <a:pos x="connsiteX1" y="connsiteY1"/>
                    </a:cxn>
                    <a:cxn ang="0">
                      <a:pos x="connsiteX2" y="connsiteY2"/>
                    </a:cxn>
                    <a:cxn ang="0">
                      <a:pos x="connsiteX3" y="connsiteY3"/>
                    </a:cxn>
                  </a:cxnLst>
                  <a:rect l="l" t="t" r="r" b="b"/>
                  <a:pathLst>
                    <a:path w="222" h="817">
                      <a:moveTo>
                        <a:pt x="600" y="654"/>
                      </a:moveTo>
                      <a:cubicBezTo>
                        <a:pt x="477" y="911"/>
                        <a:pt x="401" y="1188"/>
                        <a:pt x="377" y="1472"/>
                      </a:cubicBezTo>
                      <a:lnTo>
                        <a:pt x="377" y="1472"/>
                      </a:lnTo>
                      <a:cubicBezTo>
                        <a:pt x="401" y="1188"/>
                        <a:pt x="477" y="911"/>
                        <a:pt x="600" y="6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3" name="Freeform 5912">
                  <a:extLst>
                    <a:ext uri="{FF2B5EF4-FFF2-40B4-BE49-F238E27FC236}">
                      <a16:creationId xmlns:a16="http://schemas.microsoft.com/office/drawing/2014/main" id="{D949AADD-1AFC-15BC-A1CB-17F62B8466CD}"/>
                    </a:ext>
                  </a:extLst>
                </p:cNvPr>
                <p:cNvSpPr/>
                <p:nvPr/>
              </p:nvSpPr>
              <p:spPr>
                <a:xfrm rot="-780000">
                  <a:off x="1820643" y="3854938"/>
                  <a:ext cx="4644" cy="4646"/>
                </a:xfrm>
                <a:custGeom>
                  <a:avLst/>
                  <a:gdLst>
                    <a:gd name="connsiteX0" fmla="*/ 377 w 4644"/>
                    <a:gd name="connsiteY0" fmla="*/ 654 h 4646"/>
                    <a:gd name="connsiteX1" fmla="*/ 377 w 4644"/>
                    <a:gd name="connsiteY1" fmla="*/ 654 h 4646"/>
                  </a:gdLst>
                  <a:ahLst/>
                  <a:cxnLst>
                    <a:cxn ang="0">
                      <a:pos x="connsiteX0" y="connsiteY0"/>
                    </a:cxn>
                    <a:cxn ang="0">
                      <a:pos x="connsiteX1" y="connsiteY1"/>
                    </a:cxn>
                  </a:cxnLst>
                  <a:rect l="l" t="t" r="r" b="b"/>
                  <a:pathLst>
                    <a:path w="4644" h="4646">
                      <a:moveTo>
                        <a:pt x="377" y="654"/>
                      </a:moveTo>
                      <a:lnTo>
                        <a:pt x="377" y="65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4" name="Freeform 5913">
                  <a:extLst>
                    <a:ext uri="{FF2B5EF4-FFF2-40B4-BE49-F238E27FC236}">
                      <a16:creationId xmlns:a16="http://schemas.microsoft.com/office/drawing/2014/main" id="{2DA4653D-8A1D-21A0-1E0D-6259A2CD192C}"/>
                    </a:ext>
                  </a:extLst>
                </p:cNvPr>
                <p:cNvSpPr/>
                <p:nvPr/>
              </p:nvSpPr>
              <p:spPr>
                <a:xfrm rot="-780000">
                  <a:off x="1866185" y="3845013"/>
                  <a:ext cx="3864" cy="7582"/>
                </a:xfrm>
                <a:custGeom>
                  <a:avLst/>
                  <a:gdLst>
                    <a:gd name="connsiteX0" fmla="*/ 2345 w 3864"/>
                    <a:gd name="connsiteY0" fmla="*/ 1117 h 7582"/>
                    <a:gd name="connsiteX1" fmla="*/ 1128 w 3864"/>
                    <a:gd name="connsiteY1" fmla="*/ 2929 h 7582"/>
                    <a:gd name="connsiteX2" fmla="*/ 385 w 3864"/>
                    <a:gd name="connsiteY2" fmla="*/ 8235 h 7582"/>
                    <a:gd name="connsiteX3" fmla="*/ 1425 w 3864"/>
                    <a:gd name="connsiteY3" fmla="*/ 7691 h 7582"/>
                    <a:gd name="connsiteX4" fmla="*/ 3209 w 3864"/>
                    <a:gd name="connsiteY4" fmla="*/ 4569 h 7582"/>
                    <a:gd name="connsiteX5" fmla="*/ 4249 w 3864"/>
                    <a:gd name="connsiteY5" fmla="*/ 1544 h 7582"/>
                    <a:gd name="connsiteX6" fmla="*/ 3506 w 3864"/>
                    <a:gd name="connsiteY6" fmla="*/ 652 h 7582"/>
                    <a:gd name="connsiteX7" fmla="*/ 2345 w 3864"/>
                    <a:gd name="connsiteY7" fmla="*/ 1117 h 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 h="7582">
                      <a:moveTo>
                        <a:pt x="2345" y="1117"/>
                      </a:moveTo>
                      <a:cubicBezTo>
                        <a:pt x="1602" y="1316"/>
                        <a:pt x="1253" y="1711"/>
                        <a:pt x="1128" y="2929"/>
                      </a:cubicBezTo>
                      <a:cubicBezTo>
                        <a:pt x="956" y="4615"/>
                        <a:pt x="663" y="6353"/>
                        <a:pt x="385" y="8235"/>
                      </a:cubicBezTo>
                      <a:cubicBezTo>
                        <a:pt x="741" y="8073"/>
                        <a:pt x="1089" y="7892"/>
                        <a:pt x="1425" y="7691"/>
                      </a:cubicBezTo>
                      <a:cubicBezTo>
                        <a:pt x="2986" y="6799"/>
                        <a:pt x="2986" y="6799"/>
                        <a:pt x="3209" y="4569"/>
                      </a:cubicBezTo>
                      <a:cubicBezTo>
                        <a:pt x="3246" y="3479"/>
                        <a:pt x="3608" y="2426"/>
                        <a:pt x="4249" y="1544"/>
                      </a:cubicBezTo>
                      <a:lnTo>
                        <a:pt x="3506" y="652"/>
                      </a:lnTo>
                      <a:cubicBezTo>
                        <a:pt x="3140" y="855"/>
                        <a:pt x="2750" y="1011"/>
                        <a:pt x="2345" y="111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5" name="Freeform 5914">
                  <a:extLst>
                    <a:ext uri="{FF2B5EF4-FFF2-40B4-BE49-F238E27FC236}">
                      <a16:creationId xmlns:a16="http://schemas.microsoft.com/office/drawing/2014/main" id="{0B5EFDD2-00C6-E08D-3BC3-6D909ADC8D44}"/>
                    </a:ext>
                  </a:extLst>
                </p:cNvPr>
                <p:cNvSpPr/>
                <p:nvPr/>
              </p:nvSpPr>
              <p:spPr>
                <a:xfrm rot="-780000">
                  <a:off x="1870430" y="3847273"/>
                  <a:ext cx="5196" cy="9679"/>
                </a:xfrm>
                <a:custGeom>
                  <a:avLst/>
                  <a:gdLst>
                    <a:gd name="connsiteX0" fmla="*/ 2240 w 5196"/>
                    <a:gd name="connsiteY0" fmla="*/ 1238 h 9679"/>
                    <a:gd name="connsiteX1" fmla="*/ 1024 w 5196"/>
                    <a:gd name="connsiteY1" fmla="*/ 2604 h 9679"/>
                    <a:gd name="connsiteX2" fmla="*/ 452 w 5196"/>
                    <a:gd name="connsiteY2" fmla="*/ 4341 h 9679"/>
                    <a:gd name="connsiteX3" fmla="*/ 2635 w 5196"/>
                    <a:gd name="connsiteY3" fmla="*/ 9917 h 9679"/>
                    <a:gd name="connsiteX4" fmla="*/ 4122 w 5196"/>
                    <a:gd name="connsiteY4" fmla="*/ 9452 h 9679"/>
                    <a:gd name="connsiteX5" fmla="*/ 4767 w 5196"/>
                    <a:gd name="connsiteY5" fmla="*/ 5313 h 9679"/>
                    <a:gd name="connsiteX6" fmla="*/ 3476 w 5196"/>
                    <a:gd name="connsiteY6" fmla="*/ 2437 h 9679"/>
                    <a:gd name="connsiteX7" fmla="*/ 3425 w 5196"/>
                    <a:gd name="connsiteY7" fmla="*/ 1916 h 9679"/>
                    <a:gd name="connsiteX8" fmla="*/ 2607 w 5196"/>
                    <a:gd name="connsiteY8" fmla="*/ 652 h 9679"/>
                    <a:gd name="connsiteX9" fmla="*/ 2240 w 5196"/>
                    <a:gd name="connsiteY9" fmla="*/ 1238 h 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6" h="9679">
                      <a:moveTo>
                        <a:pt x="2240" y="1238"/>
                      </a:moveTo>
                      <a:cubicBezTo>
                        <a:pt x="1874" y="1727"/>
                        <a:pt x="1467" y="2184"/>
                        <a:pt x="1024" y="2604"/>
                      </a:cubicBezTo>
                      <a:cubicBezTo>
                        <a:pt x="489" y="3007"/>
                        <a:pt x="261" y="3700"/>
                        <a:pt x="452" y="4341"/>
                      </a:cubicBezTo>
                      <a:cubicBezTo>
                        <a:pt x="1172" y="6228"/>
                        <a:pt x="1892" y="8110"/>
                        <a:pt x="2635" y="9917"/>
                      </a:cubicBezTo>
                      <a:cubicBezTo>
                        <a:pt x="2933" y="10637"/>
                        <a:pt x="3476" y="10382"/>
                        <a:pt x="4122" y="9452"/>
                      </a:cubicBezTo>
                      <a:cubicBezTo>
                        <a:pt x="5956" y="6823"/>
                        <a:pt x="5933" y="6925"/>
                        <a:pt x="4767" y="5313"/>
                      </a:cubicBezTo>
                      <a:cubicBezTo>
                        <a:pt x="4186" y="4429"/>
                        <a:pt x="3750" y="3458"/>
                        <a:pt x="3476" y="2437"/>
                      </a:cubicBezTo>
                      <a:cubicBezTo>
                        <a:pt x="3434" y="2266"/>
                        <a:pt x="3417" y="2091"/>
                        <a:pt x="3425" y="1916"/>
                      </a:cubicBezTo>
                      <a:lnTo>
                        <a:pt x="2607" y="652"/>
                      </a:lnTo>
                      <a:cubicBezTo>
                        <a:pt x="2504" y="859"/>
                        <a:pt x="2381" y="1054"/>
                        <a:pt x="2240" y="123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6" name="Freeform 5915">
                  <a:extLst>
                    <a:ext uri="{FF2B5EF4-FFF2-40B4-BE49-F238E27FC236}">
                      <a16:creationId xmlns:a16="http://schemas.microsoft.com/office/drawing/2014/main" id="{46D65432-6C26-6A69-44B3-E80A48FF5E59}"/>
                    </a:ext>
                  </a:extLst>
                </p:cNvPr>
                <p:cNvSpPr/>
                <p:nvPr/>
              </p:nvSpPr>
              <p:spPr>
                <a:xfrm rot="-780000">
                  <a:off x="1880926" y="3894925"/>
                  <a:ext cx="5485" cy="489"/>
                </a:xfrm>
                <a:custGeom>
                  <a:avLst/>
                  <a:gdLst>
                    <a:gd name="connsiteX0" fmla="*/ 4480 w 5485"/>
                    <a:gd name="connsiteY0" fmla="*/ 1125 h 489"/>
                    <a:gd name="connsiteX1" fmla="*/ 5873 w 5485"/>
                    <a:gd name="connsiteY1" fmla="*/ 828 h 489"/>
                    <a:gd name="connsiteX2" fmla="*/ 4480 w 5485"/>
                    <a:gd name="connsiteY2" fmla="*/ 1125 h 489"/>
                    <a:gd name="connsiteX3" fmla="*/ 388 w 5485"/>
                    <a:gd name="connsiteY3" fmla="*/ 661 h 489"/>
                    <a:gd name="connsiteX4" fmla="*/ 388 w 5485"/>
                    <a:gd name="connsiteY4" fmla="*/ 661 h 489"/>
                    <a:gd name="connsiteX5" fmla="*/ 4480 w 5485"/>
                    <a:gd name="connsiteY5" fmla="*/ 1125 h 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5" h="489">
                      <a:moveTo>
                        <a:pt x="4480" y="1125"/>
                      </a:moveTo>
                      <a:cubicBezTo>
                        <a:pt x="4956" y="1093"/>
                        <a:pt x="5425" y="993"/>
                        <a:pt x="5873" y="828"/>
                      </a:cubicBezTo>
                      <a:cubicBezTo>
                        <a:pt x="5425" y="993"/>
                        <a:pt x="4956" y="1093"/>
                        <a:pt x="4480" y="1125"/>
                      </a:cubicBezTo>
                      <a:cubicBezTo>
                        <a:pt x="3099" y="1216"/>
                        <a:pt x="1713" y="1059"/>
                        <a:pt x="388" y="661"/>
                      </a:cubicBezTo>
                      <a:lnTo>
                        <a:pt x="388" y="661"/>
                      </a:lnTo>
                      <a:cubicBezTo>
                        <a:pt x="1713" y="1059"/>
                        <a:pt x="3099" y="1216"/>
                        <a:pt x="4480" y="112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7" name="Freeform 5916">
                  <a:extLst>
                    <a:ext uri="{FF2B5EF4-FFF2-40B4-BE49-F238E27FC236}">
                      <a16:creationId xmlns:a16="http://schemas.microsoft.com/office/drawing/2014/main" id="{63D91194-E7FD-4170-9A3E-F865A60453DC}"/>
                    </a:ext>
                  </a:extLst>
                </p:cNvPr>
                <p:cNvSpPr/>
                <p:nvPr/>
              </p:nvSpPr>
              <p:spPr>
                <a:xfrm rot="-780000">
                  <a:off x="1886256" y="3893721"/>
                  <a:ext cx="817" cy="669"/>
                </a:xfrm>
                <a:custGeom>
                  <a:avLst/>
                  <a:gdLst>
                    <a:gd name="connsiteX0" fmla="*/ 1206 w 817"/>
                    <a:gd name="connsiteY0" fmla="*/ 660 h 669"/>
                    <a:gd name="connsiteX1" fmla="*/ 389 w 817"/>
                    <a:gd name="connsiteY1" fmla="*/ 1329 h 669"/>
                    <a:gd name="connsiteX2" fmla="*/ 1206 w 817"/>
                    <a:gd name="connsiteY2" fmla="*/ 660 h 669"/>
                  </a:gdLst>
                  <a:ahLst/>
                  <a:cxnLst>
                    <a:cxn ang="0">
                      <a:pos x="connsiteX0" y="connsiteY0"/>
                    </a:cxn>
                    <a:cxn ang="0">
                      <a:pos x="connsiteX1" y="connsiteY1"/>
                    </a:cxn>
                    <a:cxn ang="0">
                      <a:pos x="connsiteX2" y="connsiteY2"/>
                    </a:cxn>
                  </a:cxnLst>
                  <a:rect l="l" t="t" r="r" b="b"/>
                  <a:pathLst>
                    <a:path w="817" h="669">
                      <a:moveTo>
                        <a:pt x="1206" y="660"/>
                      </a:moveTo>
                      <a:cubicBezTo>
                        <a:pt x="1004" y="958"/>
                        <a:pt x="720" y="1190"/>
                        <a:pt x="389" y="1329"/>
                      </a:cubicBezTo>
                      <a:cubicBezTo>
                        <a:pt x="720" y="1190"/>
                        <a:pt x="1004" y="958"/>
                        <a:pt x="1206" y="6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8" name="Freeform 5917">
                  <a:extLst>
                    <a:ext uri="{FF2B5EF4-FFF2-40B4-BE49-F238E27FC236}">
                      <a16:creationId xmlns:a16="http://schemas.microsoft.com/office/drawing/2014/main" id="{76E15D84-6C68-9E8C-5232-A9668E4A91C1}"/>
                    </a:ext>
                  </a:extLst>
                </p:cNvPr>
                <p:cNvSpPr/>
                <p:nvPr/>
              </p:nvSpPr>
              <p:spPr>
                <a:xfrm rot="-780000">
                  <a:off x="1886252" y="3890827"/>
                  <a:ext cx="617" cy="2843"/>
                </a:xfrm>
                <a:custGeom>
                  <a:avLst/>
                  <a:gdLst>
                    <a:gd name="connsiteX0" fmla="*/ 635 w 617"/>
                    <a:gd name="connsiteY0" fmla="*/ 1125 h 2843"/>
                    <a:gd name="connsiteX1" fmla="*/ 783 w 617"/>
                    <a:gd name="connsiteY1" fmla="*/ 3503 h 2843"/>
                    <a:gd name="connsiteX2" fmla="*/ 635 w 617"/>
                    <a:gd name="connsiteY2" fmla="*/ 1125 h 2843"/>
                    <a:gd name="connsiteX3" fmla="*/ 389 w 617"/>
                    <a:gd name="connsiteY3" fmla="*/ 660 h 2843"/>
                    <a:gd name="connsiteX4" fmla="*/ 389 w 617"/>
                    <a:gd name="connsiteY4" fmla="*/ 660 h 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 h="2843">
                      <a:moveTo>
                        <a:pt x="635" y="1125"/>
                      </a:moveTo>
                      <a:cubicBezTo>
                        <a:pt x="1071" y="1845"/>
                        <a:pt x="1127" y="2734"/>
                        <a:pt x="783" y="3503"/>
                      </a:cubicBezTo>
                      <a:cubicBezTo>
                        <a:pt x="1127" y="2734"/>
                        <a:pt x="1071" y="1845"/>
                        <a:pt x="635" y="1125"/>
                      </a:cubicBezTo>
                      <a:lnTo>
                        <a:pt x="389" y="660"/>
                      </a:lnTo>
                      <a:lnTo>
                        <a:pt x="389" y="66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19" name="Freeform 5918">
                  <a:extLst>
                    <a:ext uri="{FF2B5EF4-FFF2-40B4-BE49-F238E27FC236}">
                      <a16:creationId xmlns:a16="http://schemas.microsoft.com/office/drawing/2014/main" id="{EDA1B3C5-1428-C17D-73A8-F2C8BD707D84}"/>
                    </a:ext>
                  </a:extLst>
                </p:cNvPr>
                <p:cNvSpPr/>
                <p:nvPr/>
              </p:nvSpPr>
              <p:spPr>
                <a:xfrm rot="-780000">
                  <a:off x="1876131" y="3909926"/>
                  <a:ext cx="1654" cy="4065"/>
                </a:xfrm>
                <a:custGeom>
                  <a:avLst/>
                  <a:gdLst>
                    <a:gd name="connsiteX0" fmla="*/ 1475 w 1654"/>
                    <a:gd name="connsiteY0" fmla="*/ 663 h 4065"/>
                    <a:gd name="connsiteX1" fmla="*/ 457 w 1654"/>
                    <a:gd name="connsiteY1" fmla="*/ 3665 h 4065"/>
                    <a:gd name="connsiteX2" fmla="*/ 481 w 1654"/>
                    <a:gd name="connsiteY2" fmla="*/ 4729 h 4065"/>
                    <a:gd name="connsiteX3" fmla="*/ 1372 w 1654"/>
                    <a:gd name="connsiteY3" fmla="*/ 4264 h 4065"/>
                    <a:gd name="connsiteX4" fmla="*/ 2041 w 1654"/>
                    <a:gd name="connsiteY4" fmla="*/ 3121 h 4065"/>
                    <a:gd name="connsiteX5" fmla="*/ 2023 w 1654"/>
                    <a:gd name="connsiteY5" fmla="*/ 3033 h 4065"/>
                    <a:gd name="connsiteX6" fmla="*/ 1475 w 1654"/>
                    <a:gd name="connsiteY6" fmla="*/ 663 h 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4" h="4065">
                      <a:moveTo>
                        <a:pt x="1475" y="663"/>
                      </a:moveTo>
                      <a:cubicBezTo>
                        <a:pt x="1022" y="1621"/>
                        <a:pt x="680" y="2629"/>
                        <a:pt x="457" y="3665"/>
                      </a:cubicBezTo>
                      <a:cubicBezTo>
                        <a:pt x="360" y="4037"/>
                        <a:pt x="360" y="4682"/>
                        <a:pt x="481" y="4729"/>
                      </a:cubicBezTo>
                      <a:cubicBezTo>
                        <a:pt x="837" y="4735"/>
                        <a:pt x="1173" y="4560"/>
                        <a:pt x="1372" y="4264"/>
                      </a:cubicBezTo>
                      <a:cubicBezTo>
                        <a:pt x="1571" y="3870"/>
                        <a:pt x="1795" y="3488"/>
                        <a:pt x="2041" y="3121"/>
                      </a:cubicBezTo>
                      <a:lnTo>
                        <a:pt x="2023" y="3033"/>
                      </a:lnTo>
                      <a:cubicBezTo>
                        <a:pt x="1800" y="2224"/>
                        <a:pt x="1623" y="1430"/>
                        <a:pt x="1475" y="6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0" name="Freeform 5919">
                  <a:extLst>
                    <a:ext uri="{FF2B5EF4-FFF2-40B4-BE49-F238E27FC236}">
                      <a16:creationId xmlns:a16="http://schemas.microsoft.com/office/drawing/2014/main" id="{145C7D66-5FC3-7E97-86B0-E4266C24A0F9}"/>
                    </a:ext>
                  </a:extLst>
                </p:cNvPr>
                <p:cNvSpPr/>
                <p:nvPr/>
              </p:nvSpPr>
              <p:spPr>
                <a:xfrm rot="-780000">
                  <a:off x="1879427" y="3889951"/>
                  <a:ext cx="10037" cy="7540"/>
                </a:xfrm>
                <a:custGeom>
                  <a:avLst/>
                  <a:gdLst>
                    <a:gd name="connsiteX0" fmla="*/ 7903 w 10037"/>
                    <a:gd name="connsiteY0" fmla="*/ 4897 h 7540"/>
                    <a:gd name="connsiteX1" fmla="*/ 7903 w 10037"/>
                    <a:gd name="connsiteY1" fmla="*/ 4920 h 7540"/>
                    <a:gd name="connsiteX2" fmla="*/ 7085 w 10037"/>
                    <a:gd name="connsiteY2" fmla="*/ 5589 h 7540"/>
                    <a:gd name="connsiteX3" fmla="*/ 7062 w 10037"/>
                    <a:gd name="connsiteY3" fmla="*/ 5589 h 7540"/>
                    <a:gd name="connsiteX4" fmla="*/ 5669 w 10037"/>
                    <a:gd name="connsiteY4" fmla="*/ 5887 h 7540"/>
                    <a:gd name="connsiteX5" fmla="*/ 1576 w 10037"/>
                    <a:gd name="connsiteY5" fmla="*/ 5422 h 7540"/>
                    <a:gd name="connsiteX6" fmla="*/ 387 w 10037"/>
                    <a:gd name="connsiteY6" fmla="*/ 6240 h 7540"/>
                    <a:gd name="connsiteX7" fmla="*/ 959 w 10037"/>
                    <a:gd name="connsiteY7" fmla="*/ 8201 h 7540"/>
                    <a:gd name="connsiteX8" fmla="*/ 2668 w 10037"/>
                    <a:gd name="connsiteY8" fmla="*/ 6440 h 7540"/>
                    <a:gd name="connsiteX9" fmla="*/ 4823 w 10037"/>
                    <a:gd name="connsiteY9" fmla="*/ 6639 h 7540"/>
                    <a:gd name="connsiteX10" fmla="*/ 9138 w 10037"/>
                    <a:gd name="connsiteY10" fmla="*/ 3986 h 7540"/>
                    <a:gd name="connsiteX11" fmla="*/ 10179 w 10037"/>
                    <a:gd name="connsiteY11" fmla="*/ 2593 h 7540"/>
                    <a:gd name="connsiteX12" fmla="*/ 10425 w 10037"/>
                    <a:gd name="connsiteY12" fmla="*/ 1254 h 7540"/>
                    <a:gd name="connsiteX13" fmla="*/ 9756 w 10037"/>
                    <a:gd name="connsiteY13" fmla="*/ 1083 h 7540"/>
                    <a:gd name="connsiteX14" fmla="*/ 9259 w 10037"/>
                    <a:gd name="connsiteY14" fmla="*/ 1031 h 7540"/>
                    <a:gd name="connsiteX15" fmla="*/ 8864 w 10037"/>
                    <a:gd name="connsiteY15" fmla="*/ 1055 h 7540"/>
                    <a:gd name="connsiteX16" fmla="*/ 8270 w 10037"/>
                    <a:gd name="connsiteY16" fmla="*/ 1078 h 7540"/>
                    <a:gd name="connsiteX17" fmla="*/ 8664 w 10037"/>
                    <a:gd name="connsiteY17" fmla="*/ 757 h 7540"/>
                    <a:gd name="connsiteX18" fmla="*/ 8590 w 10037"/>
                    <a:gd name="connsiteY18" fmla="*/ 660 h 7540"/>
                    <a:gd name="connsiteX19" fmla="*/ 8590 w 10037"/>
                    <a:gd name="connsiteY19" fmla="*/ 660 h 7540"/>
                    <a:gd name="connsiteX20" fmla="*/ 7499 w 10037"/>
                    <a:gd name="connsiteY20" fmla="*/ 2054 h 7540"/>
                    <a:gd name="connsiteX21" fmla="*/ 7745 w 10037"/>
                    <a:gd name="connsiteY21" fmla="*/ 2518 h 7540"/>
                    <a:gd name="connsiteX22" fmla="*/ 7903 w 10037"/>
                    <a:gd name="connsiteY22" fmla="*/ 4897 h 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37" h="7540">
                      <a:moveTo>
                        <a:pt x="7903" y="4897"/>
                      </a:moveTo>
                      <a:lnTo>
                        <a:pt x="7903" y="4920"/>
                      </a:lnTo>
                      <a:cubicBezTo>
                        <a:pt x="7701" y="5218"/>
                        <a:pt x="7417" y="5450"/>
                        <a:pt x="7085" y="5589"/>
                      </a:cubicBezTo>
                      <a:lnTo>
                        <a:pt x="7062" y="5589"/>
                      </a:lnTo>
                      <a:cubicBezTo>
                        <a:pt x="6614" y="5754"/>
                        <a:pt x="6145" y="5854"/>
                        <a:pt x="5669" y="5887"/>
                      </a:cubicBezTo>
                      <a:cubicBezTo>
                        <a:pt x="4288" y="5978"/>
                        <a:pt x="2902" y="5820"/>
                        <a:pt x="1576" y="5422"/>
                      </a:cubicBezTo>
                      <a:cubicBezTo>
                        <a:pt x="1182" y="5719"/>
                        <a:pt x="782" y="5966"/>
                        <a:pt x="387" y="6240"/>
                      </a:cubicBezTo>
                      <a:cubicBezTo>
                        <a:pt x="482" y="6918"/>
                        <a:pt x="674" y="7578"/>
                        <a:pt x="959" y="8201"/>
                      </a:cubicBezTo>
                      <a:cubicBezTo>
                        <a:pt x="1423" y="6983"/>
                        <a:pt x="2073" y="6491"/>
                        <a:pt x="2668" y="6440"/>
                      </a:cubicBezTo>
                      <a:cubicBezTo>
                        <a:pt x="3392" y="6354"/>
                        <a:pt x="4127" y="6422"/>
                        <a:pt x="4823" y="6639"/>
                      </a:cubicBezTo>
                      <a:cubicBezTo>
                        <a:pt x="6161" y="7034"/>
                        <a:pt x="7722" y="6096"/>
                        <a:pt x="9138" y="3986"/>
                      </a:cubicBezTo>
                      <a:cubicBezTo>
                        <a:pt x="9485" y="3491"/>
                        <a:pt x="9832" y="3026"/>
                        <a:pt x="10179" y="2593"/>
                      </a:cubicBezTo>
                      <a:cubicBezTo>
                        <a:pt x="10253" y="2128"/>
                        <a:pt x="10327" y="1701"/>
                        <a:pt x="10425" y="1254"/>
                      </a:cubicBezTo>
                      <a:lnTo>
                        <a:pt x="9756" y="1083"/>
                      </a:lnTo>
                      <a:lnTo>
                        <a:pt x="9259" y="1031"/>
                      </a:lnTo>
                      <a:cubicBezTo>
                        <a:pt x="9236" y="1254"/>
                        <a:pt x="9087" y="1306"/>
                        <a:pt x="8864" y="1055"/>
                      </a:cubicBezTo>
                      <a:lnTo>
                        <a:pt x="8270" y="1078"/>
                      </a:lnTo>
                      <a:lnTo>
                        <a:pt x="8664" y="757"/>
                      </a:lnTo>
                      <a:lnTo>
                        <a:pt x="8590" y="660"/>
                      </a:lnTo>
                      <a:lnTo>
                        <a:pt x="8590" y="660"/>
                      </a:lnTo>
                      <a:cubicBezTo>
                        <a:pt x="8219" y="1124"/>
                        <a:pt x="7847" y="1589"/>
                        <a:pt x="7499" y="2054"/>
                      </a:cubicBezTo>
                      <a:lnTo>
                        <a:pt x="7745" y="2518"/>
                      </a:lnTo>
                      <a:cubicBezTo>
                        <a:pt x="8183" y="3237"/>
                        <a:pt x="8242" y="4126"/>
                        <a:pt x="7903" y="489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1" name="Freeform 5920">
                  <a:extLst>
                    <a:ext uri="{FF2B5EF4-FFF2-40B4-BE49-F238E27FC236}">
                      <a16:creationId xmlns:a16="http://schemas.microsoft.com/office/drawing/2014/main" id="{059A6D92-DF45-4C9C-567B-30EF3A8BAB49}"/>
                    </a:ext>
                  </a:extLst>
                </p:cNvPr>
                <p:cNvSpPr/>
                <p:nvPr/>
              </p:nvSpPr>
              <p:spPr>
                <a:xfrm rot="-780000">
                  <a:off x="1876360" y="3903962"/>
                  <a:ext cx="4315" cy="8000"/>
                </a:xfrm>
                <a:custGeom>
                  <a:avLst/>
                  <a:gdLst>
                    <a:gd name="connsiteX0" fmla="*/ 4628 w 4315"/>
                    <a:gd name="connsiteY0" fmla="*/ 2256 h 8000"/>
                    <a:gd name="connsiteX1" fmla="*/ 4702 w 4315"/>
                    <a:gd name="connsiteY1" fmla="*/ 2056 h 8000"/>
                    <a:gd name="connsiteX2" fmla="*/ 3833 w 4315"/>
                    <a:gd name="connsiteY2" fmla="*/ 662 h 8000"/>
                    <a:gd name="connsiteX3" fmla="*/ 3810 w 4315"/>
                    <a:gd name="connsiteY3" fmla="*/ 662 h 8000"/>
                    <a:gd name="connsiteX4" fmla="*/ 1827 w 4315"/>
                    <a:gd name="connsiteY4" fmla="*/ 3887 h 8000"/>
                    <a:gd name="connsiteX5" fmla="*/ 387 w 4315"/>
                    <a:gd name="connsiteY5" fmla="*/ 6210 h 8000"/>
                    <a:gd name="connsiteX6" fmla="*/ 930 w 4315"/>
                    <a:gd name="connsiteY6" fmla="*/ 8565 h 8000"/>
                    <a:gd name="connsiteX7" fmla="*/ 954 w 4315"/>
                    <a:gd name="connsiteY7" fmla="*/ 8663 h 8000"/>
                    <a:gd name="connsiteX8" fmla="*/ 4628 w 4315"/>
                    <a:gd name="connsiteY8" fmla="*/ 2256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5" h="8000">
                      <a:moveTo>
                        <a:pt x="4628" y="2256"/>
                      </a:moveTo>
                      <a:lnTo>
                        <a:pt x="4702" y="2056"/>
                      </a:lnTo>
                      <a:cubicBezTo>
                        <a:pt x="4455" y="1566"/>
                        <a:pt x="4165" y="1099"/>
                        <a:pt x="3833" y="662"/>
                      </a:cubicBezTo>
                      <a:lnTo>
                        <a:pt x="3810" y="662"/>
                      </a:lnTo>
                      <a:cubicBezTo>
                        <a:pt x="3353" y="1850"/>
                        <a:pt x="2681" y="2944"/>
                        <a:pt x="1827" y="3887"/>
                      </a:cubicBezTo>
                      <a:cubicBezTo>
                        <a:pt x="1246" y="4594"/>
                        <a:pt x="762" y="5375"/>
                        <a:pt x="387" y="6210"/>
                      </a:cubicBezTo>
                      <a:cubicBezTo>
                        <a:pt x="536" y="6976"/>
                        <a:pt x="707" y="7771"/>
                        <a:pt x="930" y="8565"/>
                      </a:cubicBezTo>
                      <a:lnTo>
                        <a:pt x="954" y="8663"/>
                      </a:lnTo>
                      <a:cubicBezTo>
                        <a:pt x="2461" y="6702"/>
                        <a:pt x="3697" y="4547"/>
                        <a:pt x="4628" y="225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2" name="Freeform 5921">
                  <a:extLst>
                    <a:ext uri="{FF2B5EF4-FFF2-40B4-BE49-F238E27FC236}">
                      <a16:creationId xmlns:a16="http://schemas.microsoft.com/office/drawing/2014/main" id="{31D202CA-A6F0-EBD7-2EA9-3984BBFA90C8}"/>
                    </a:ext>
                  </a:extLst>
                </p:cNvPr>
                <p:cNvSpPr/>
                <p:nvPr/>
              </p:nvSpPr>
              <p:spPr>
                <a:xfrm rot="-780000">
                  <a:off x="1879859" y="3903106"/>
                  <a:ext cx="394" cy="371"/>
                </a:xfrm>
                <a:custGeom>
                  <a:avLst/>
                  <a:gdLst>
                    <a:gd name="connsiteX0" fmla="*/ 462 w 394"/>
                    <a:gd name="connsiteY0" fmla="*/ 662 h 371"/>
                    <a:gd name="connsiteX1" fmla="*/ 388 w 394"/>
                    <a:gd name="connsiteY1" fmla="*/ 685 h 371"/>
                    <a:gd name="connsiteX2" fmla="*/ 685 w 394"/>
                    <a:gd name="connsiteY2" fmla="*/ 1034 h 371"/>
                    <a:gd name="connsiteX3" fmla="*/ 782 w 394"/>
                    <a:gd name="connsiteY3" fmla="*/ 760 h 371"/>
                  </a:gdLst>
                  <a:ahLst/>
                  <a:cxnLst>
                    <a:cxn ang="0">
                      <a:pos x="connsiteX0" y="connsiteY0"/>
                    </a:cxn>
                    <a:cxn ang="0">
                      <a:pos x="connsiteX1" y="connsiteY1"/>
                    </a:cxn>
                    <a:cxn ang="0">
                      <a:pos x="connsiteX2" y="connsiteY2"/>
                    </a:cxn>
                    <a:cxn ang="0">
                      <a:pos x="connsiteX3" y="connsiteY3"/>
                    </a:cxn>
                  </a:cxnLst>
                  <a:rect l="l" t="t" r="r" b="b"/>
                  <a:pathLst>
                    <a:path w="394" h="371">
                      <a:moveTo>
                        <a:pt x="462" y="662"/>
                      </a:moveTo>
                      <a:lnTo>
                        <a:pt x="388" y="685"/>
                      </a:lnTo>
                      <a:lnTo>
                        <a:pt x="685" y="1034"/>
                      </a:lnTo>
                      <a:lnTo>
                        <a:pt x="782" y="76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3" name="Freeform 5922">
                  <a:extLst>
                    <a:ext uri="{FF2B5EF4-FFF2-40B4-BE49-F238E27FC236}">
                      <a16:creationId xmlns:a16="http://schemas.microsoft.com/office/drawing/2014/main" id="{B37C7C23-6BF4-4950-54A3-0238AE6FBCA9}"/>
                    </a:ext>
                  </a:extLst>
                </p:cNvPr>
                <p:cNvSpPr/>
                <p:nvPr/>
              </p:nvSpPr>
              <p:spPr>
                <a:xfrm rot="-780000">
                  <a:off x="1886884" y="3886733"/>
                  <a:ext cx="1885" cy="2076"/>
                </a:xfrm>
                <a:custGeom>
                  <a:avLst/>
                  <a:gdLst>
                    <a:gd name="connsiteX0" fmla="*/ 389 w 1885"/>
                    <a:gd name="connsiteY0" fmla="*/ 2364 h 2076"/>
                    <a:gd name="connsiteX1" fmla="*/ 514 w 1885"/>
                    <a:gd name="connsiteY1" fmla="*/ 2736 h 2076"/>
                    <a:gd name="connsiteX2" fmla="*/ 737 w 1885"/>
                    <a:gd name="connsiteY2" fmla="*/ 2662 h 2076"/>
                    <a:gd name="connsiteX3" fmla="*/ 2000 w 1885"/>
                    <a:gd name="connsiteY3" fmla="*/ 2197 h 2076"/>
                    <a:gd name="connsiteX4" fmla="*/ 2200 w 1885"/>
                    <a:gd name="connsiteY4" fmla="*/ 1156 h 2076"/>
                    <a:gd name="connsiteX5" fmla="*/ 2274 w 1885"/>
                    <a:gd name="connsiteY5" fmla="*/ 659 h 2076"/>
                    <a:gd name="connsiteX6" fmla="*/ 1383 w 1885"/>
                    <a:gd name="connsiteY6" fmla="*/ 1254 h 2076"/>
                    <a:gd name="connsiteX7" fmla="*/ 389 w 1885"/>
                    <a:gd name="connsiteY7" fmla="*/ 2364 h 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 h="2076">
                      <a:moveTo>
                        <a:pt x="389" y="2364"/>
                      </a:moveTo>
                      <a:lnTo>
                        <a:pt x="514" y="2736"/>
                      </a:lnTo>
                      <a:lnTo>
                        <a:pt x="737" y="2662"/>
                      </a:lnTo>
                      <a:cubicBezTo>
                        <a:pt x="1166" y="2530"/>
                        <a:pt x="1588" y="2375"/>
                        <a:pt x="2000" y="2197"/>
                      </a:cubicBezTo>
                      <a:lnTo>
                        <a:pt x="2200" y="1156"/>
                      </a:lnTo>
                      <a:lnTo>
                        <a:pt x="2274" y="659"/>
                      </a:lnTo>
                      <a:cubicBezTo>
                        <a:pt x="1939" y="793"/>
                        <a:pt x="1635" y="995"/>
                        <a:pt x="1383" y="1254"/>
                      </a:cubicBezTo>
                      <a:cubicBezTo>
                        <a:pt x="1058" y="1598"/>
                        <a:pt x="709" y="1969"/>
                        <a:pt x="389" y="23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4" name="Freeform 5923">
                  <a:extLst>
                    <a:ext uri="{FF2B5EF4-FFF2-40B4-BE49-F238E27FC236}">
                      <a16:creationId xmlns:a16="http://schemas.microsoft.com/office/drawing/2014/main" id="{1D053603-AEDF-F6B2-6B92-F98BA7E562C8}"/>
                    </a:ext>
                  </a:extLst>
                </p:cNvPr>
                <p:cNvSpPr/>
                <p:nvPr/>
              </p:nvSpPr>
              <p:spPr>
                <a:xfrm rot="-780000">
                  <a:off x="1887075" y="3889578"/>
                  <a:ext cx="394" cy="190"/>
                </a:xfrm>
                <a:custGeom>
                  <a:avLst/>
                  <a:gdLst>
                    <a:gd name="connsiteX0" fmla="*/ 784 w 394"/>
                    <a:gd name="connsiteY0" fmla="*/ 660 h 190"/>
                    <a:gd name="connsiteX1" fmla="*/ 389 w 394"/>
                    <a:gd name="connsiteY1" fmla="*/ 683 h 190"/>
                    <a:gd name="connsiteX2" fmla="*/ 784 w 394"/>
                    <a:gd name="connsiteY2" fmla="*/ 660 h 190"/>
                  </a:gdLst>
                  <a:ahLst/>
                  <a:cxnLst>
                    <a:cxn ang="0">
                      <a:pos x="connsiteX0" y="connsiteY0"/>
                    </a:cxn>
                    <a:cxn ang="0">
                      <a:pos x="connsiteX1" y="connsiteY1"/>
                    </a:cxn>
                    <a:cxn ang="0">
                      <a:pos x="connsiteX2" y="connsiteY2"/>
                    </a:cxn>
                  </a:cxnLst>
                  <a:rect l="l" t="t" r="r" b="b"/>
                  <a:pathLst>
                    <a:path w="394" h="190">
                      <a:moveTo>
                        <a:pt x="784" y="660"/>
                      </a:moveTo>
                      <a:lnTo>
                        <a:pt x="389" y="683"/>
                      </a:lnTo>
                      <a:cubicBezTo>
                        <a:pt x="612" y="934"/>
                        <a:pt x="760" y="883"/>
                        <a:pt x="784" y="6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5" name="Freeform 5924">
                  <a:extLst>
                    <a:ext uri="{FF2B5EF4-FFF2-40B4-BE49-F238E27FC236}">
                      <a16:creationId xmlns:a16="http://schemas.microsoft.com/office/drawing/2014/main" id="{2FD0468C-CCE7-0891-C57C-F6325B1B1AB5}"/>
                    </a:ext>
                  </a:extLst>
                </p:cNvPr>
                <p:cNvSpPr/>
                <p:nvPr/>
              </p:nvSpPr>
              <p:spPr>
                <a:xfrm rot="-780000">
                  <a:off x="1886644" y="3888685"/>
                  <a:ext cx="622" cy="692"/>
                </a:xfrm>
                <a:custGeom>
                  <a:avLst/>
                  <a:gdLst>
                    <a:gd name="connsiteX0" fmla="*/ 468 w 622"/>
                    <a:gd name="connsiteY0" fmla="*/ 1352 h 692"/>
                    <a:gd name="connsiteX1" fmla="*/ 1011 w 622"/>
                    <a:gd name="connsiteY1" fmla="*/ 1031 h 692"/>
                    <a:gd name="connsiteX2" fmla="*/ 886 w 622"/>
                    <a:gd name="connsiteY2" fmla="*/ 660 h 692"/>
                    <a:gd name="connsiteX3" fmla="*/ 389 w 622"/>
                    <a:gd name="connsiteY3" fmla="*/ 1254 h 692"/>
                    <a:gd name="connsiteX4" fmla="*/ 389 w 622"/>
                    <a:gd name="connsiteY4" fmla="*/ 1254 h 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 h="692">
                      <a:moveTo>
                        <a:pt x="468" y="1352"/>
                      </a:moveTo>
                      <a:cubicBezTo>
                        <a:pt x="628" y="1213"/>
                        <a:pt x="812" y="1105"/>
                        <a:pt x="1011" y="1031"/>
                      </a:cubicBezTo>
                      <a:lnTo>
                        <a:pt x="886" y="660"/>
                      </a:lnTo>
                      <a:lnTo>
                        <a:pt x="389" y="1254"/>
                      </a:lnTo>
                      <a:lnTo>
                        <a:pt x="389" y="125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6" name="Freeform 5925">
                  <a:extLst>
                    <a:ext uri="{FF2B5EF4-FFF2-40B4-BE49-F238E27FC236}">
                      <a16:creationId xmlns:a16="http://schemas.microsoft.com/office/drawing/2014/main" id="{51964CBB-A297-DC7C-6090-DBA9943E23B4}"/>
                    </a:ext>
                  </a:extLst>
                </p:cNvPr>
                <p:cNvSpPr/>
                <p:nvPr/>
              </p:nvSpPr>
              <p:spPr>
                <a:xfrm rot="-780000">
                  <a:off x="1878953" y="3903250"/>
                  <a:ext cx="1365" cy="1742"/>
                </a:xfrm>
                <a:custGeom>
                  <a:avLst/>
                  <a:gdLst>
                    <a:gd name="connsiteX0" fmla="*/ 1470 w 1365"/>
                    <a:gd name="connsiteY0" fmla="*/ 662 h 1742"/>
                    <a:gd name="connsiteX1" fmla="*/ 852 w 1365"/>
                    <a:gd name="connsiteY1" fmla="*/ 862 h 1742"/>
                    <a:gd name="connsiteX2" fmla="*/ 387 w 1365"/>
                    <a:gd name="connsiteY2" fmla="*/ 1011 h 1742"/>
                    <a:gd name="connsiteX3" fmla="*/ 1256 w 1365"/>
                    <a:gd name="connsiteY3" fmla="*/ 2404 h 1742"/>
                    <a:gd name="connsiteX4" fmla="*/ 1753 w 1365"/>
                    <a:gd name="connsiteY4" fmla="*/ 1011 h 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 h="1742">
                      <a:moveTo>
                        <a:pt x="1470" y="662"/>
                      </a:moveTo>
                      <a:cubicBezTo>
                        <a:pt x="1257" y="706"/>
                        <a:pt x="1050" y="773"/>
                        <a:pt x="852" y="862"/>
                      </a:cubicBezTo>
                      <a:cubicBezTo>
                        <a:pt x="706" y="935"/>
                        <a:pt x="549" y="986"/>
                        <a:pt x="387" y="1011"/>
                      </a:cubicBezTo>
                      <a:cubicBezTo>
                        <a:pt x="719" y="1448"/>
                        <a:pt x="1009" y="1914"/>
                        <a:pt x="1256" y="2404"/>
                      </a:cubicBezTo>
                      <a:cubicBezTo>
                        <a:pt x="1405" y="1940"/>
                        <a:pt x="1576" y="1475"/>
                        <a:pt x="1753" y="10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7" name="Freeform 5926">
                  <a:extLst>
                    <a:ext uri="{FF2B5EF4-FFF2-40B4-BE49-F238E27FC236}">
                      <a16:creationId xmlns:a16="http://schemas.microsoft.com/office/drawing/2014/main" id="{9052A5B9-6217-7B33-EA36-A65928829B53}"/>
                    </a:ext>
                  </a:extLst>
                </p:cNvPr>
                <p:cNvSpPr/>
                <p:nvPr/>
              </p:nvSpPr>
              <p:spPr>
                <a:xfrm rot="-780000">
                  <a:off x="1880551" y="3891477"/>
                  <a:ext cx="6544" cy="3886"/>
                </a:xfrm>
                <a:custGeom>
                  <a:avLst/>
                  <a:gdLst>
                    <a:gd name="connsiteX0" fmla="*/ 5855 w 6544"/>
                    <a:gd name="connsiteY0" fmla="*/ 4196 h 3886"/>
                    <a:gd name="connsiteX1" fmla="*/ 5892 w 6544"/>
                    <a:gd name="connsiteY1" fmla="*/ 4196 h 3886"/>
                    <a:gd name="connsiteX2" fmla="*/ 6709 w 6544"/>
                    <a:gd name="connsiteY2" fmla="*/ 3527 h 3886"/>
                    <a:gd name="connsiteX3" fmla="*/ 6709 w 6544"/>
                    <a:gd name="connsiteY3" fmla="*/ 3504 h 3886"/>
                    <a:gd name="connsiteX4" fmla="*/ 6561 w 6544"/>
                    <a:gd name="connsiteY4" fmla="*/ 1125 h 3886"/>
                    <a:gd name="connsiteX5" fmla="*/ 6314 w 6544"/>
                    <a:gd name="connsiteY5" fmla="*/ 660 h 3886"/>
                    <a:gd name="connsiteX6" fmla="*/ 6240 w 6544"/>
                    <a:gd name="connsiteY6" fmla="*/ 734 h 3886"/>
                    <a:gd name="connsiteX7" fmla="*/ 4108 w 6544"/>
                    <a:gd name="connsiteY7" fmla="*/ 2073 h 3886"/>
                    <a:gd name="connsiteX8" fmla="*/ 1256 w 6544"/>
                    <a:gd name="connsiteY8" fmla="*/ 3262 h 3886"/>
                    <a:gd name="connsiteX9" fmla="*/ 388 w 6544"/>
                    <a:gd name="connsiteY9" fmla="*/ 4056 h 3886"/>
                    <a:gd name="connsiteX10" fmla="*/ 4480 w 6544"/>
                    <a:gd name="connsiteY10" fmla="*/ 4521 h 3886"/>
                    <a:gd name="connsiteX11" fmla="*/ 5855 w 6544"/>
                    <a:gd name="connsiteY11" fmla="*/ 4196 h 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4" h="3886">
                      <a:moveTo>
                        <a:pt x="5855" y="4196"/>
                      </a:moveTo>
                      <a:lnTo>
                        <a:pt x="5892" y="4196"/>
                      </a:lnTo>
                      <a:cubicBezTo>
                        <a:pt x="6223" y="4056"/>
                        <a:pt x="6507" y="3824"/>
                        <a:pt x="6709" y="3527"/>
                      </a:cubicBezTo>
                      <a:lnTo>
                        <a:pt x="6709" y="3504"/>
                      </a:lnTo>
                      <a:cubicBezTo>
                        <a:pt x="7053" y="2734"/>
                        <a:pt x="6997" y="1845"/>
                        <a:pt x="6561" y="1125"/>
                      </a:cubicBezTo>
                      <a:lnTo>
                        <a:pt x="6314" y="660"/>
                      </a:lnTo>
                      <a:lnTo>
                        <a:pt x="6240" y="734"/>
                      </a:lnTo>
                      <a:cubicBezTo>
                        <a:pt x="5497" y="1724"/>
                        <a:pt x="4847" y="2272"/>
                        <a:pt x="4108" y="2073"/>
                      </a:cubicBezTo>
                      <a:cubicBezTo>
                        <a:pt x="3239" y="1826"/>
                        <a:pt x="2399" y="1998"/>
                        <a:pt x="1256" y="3262"/>
                      </a:cubicBezTo>
                      <a:cubicBezTo>
                        <a:pt x="998" y="3559"/>
                        <a:pt x="707" y="3826"/>
                        <a:pt x="388" y="4056"/>
                      </a:cubicBezTo>
                      <a:cubicBezTo>
                        <a:pt x="1713" y="4455"/>
                        <a:pt x="3099" y="4612"/>
                        <a:pt x="4480" y="4521"/>
                      </a:cubicBezTo>
                      <a:cubicBezTo>
                        <a:pt x="4951" y="4478"/>
                        <a:pt x="5414" y="4368"/>
                        <a:pt x="5855" y="41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8" name="Freeform 5927">
                  <a:extLst>
                    <a:ext uri="{FF2B5EF4-FFF2-40B4-BE49-F238E27FC236}">
                      <a16:creationId xmlns:a16="http://schemas.microsoft.com/office/drawing/2014/main" id="{8B6C1D07-A8E4-A79A-DE0D-FA0492C2E66C}"/>
                    </a:ext>
                  </a:extLst>
                </p:cNvPr>
                <p:cNvSpPr/>
                <p:nvPr/>
              </p:nvSpPr>
              <p:spPr>
                <a:xfrm rot="-780000">
                  <a:off x="1886983" y="3893615"/>
                  <a:ext cx="4644" cy="4646"/>
                </a:xfrm>
                <a:custGeom>
                  <a:avLst/>
                  <a:gdLst>
                    <a:gd name="connsiteX0" fmla="*/ 389 w 4644"/>
                    <a:gd name="connsiteY0" fmla="*/ 660 h 4646"/>
                    <a:gd name="connsiteX1" fmla="*/ 389 w 4644"/>
                    <a:gd name="connsiteY1" fmla="*/ 660 h 4646"/>
                  </a:gdLst>
                  <a:ahLst/>
                  <a:cxnLst>
                    <a:cxn ang="0">
                      <a:pos x="connsiteX0" y="connsiteY0"/>
                    </a:cxn>
                    <a:cxn ang="0">
                      <a:pos x="connsiteX1" y="connsiteY1"/>
                    </a:cxn>
                  </a:cxnLst>
                  <a:rect l="l" t="t" r="r" b="b"/>
                  <a:pathLst>
                    <a:path w="4644" h="4646">
                      <a:moveTo>
                        <a:pt x="389" y="660"/>
                      </a:moveTo>
                      <a:lnTo>
                        <a:pt x="389" y="66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29" name="Freeform 5928">
                  <a:extLst>
                    <a:ext uri="{FF2B5EF4-FFF2-40B4-BE49-F238E27FC236}">
                      <a16:creationId xmlns:a16="http://schemas.microsoft.com/office/drawing/2014/main" id="{2C91F367-C093-C26E-1861-635AD6FA7DFD}"/>
                    </a:ext>
                  </a:extLst>
                </p:cNvPr>
                <p:cNvSpPr/>
                <p:nvPr/>
              </p:nvSpPr>
              <p:spPr>
                <a:xfrm rot="-780000">
                  <a:off x="1886342" y="3894473"/>
                  <a:ext cx="4644" cy="4646"/>
                </a:xfrm>
                <a:custGeom>
                  <a:avLst/>
                  <a:gdLst>
                    <a:gd name="connsiteX0" fmla="*/ 389 w 4644"/>
                    <a:gd name="connsiteY0" fmla="*/ 661 h 4646"/>
                    <a:gd name="connsiteX1" fmla="*/ 389 w 4644"/>
                    <a:gd name="connsiteY1" fmla="*/ 661 h 4646"/>
                  </a:gdLst>
                  <a:ahLst/>
                  <a:cxnLst>
                    <a:cxn ang="0">
                      <a:pos x="connsiteX0" y="connsiteY0"/>
                    </a:cxn>
                    <a:cxn ang="0">
                      <a:pos x="connsiteX1" y="connsiteY1"/>
                    </a:cxn>
                  </a:cxnLst>
                  <a:rect l="l" t="t" r="r" b="b"/>
                  <a:pathLst>
                    <a:path w="4644" h="4646">
                      <a:moveTo>
                        <a:pt x="389" y="661"/>
                      </a:moveTo>
                      <a:lnTo>
                        <a:pt x="389" y="66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0" name="Freeform 5929">
                  <a:extLst>
                    <a:ext uri="{FF2B5EF4-FFF2-40B4-BE49-F238E27FC236}">
                      <a16:creationId xmlns:a16="http://schemas.microsoft.com/office/drawing/2014/main" id="{86AE70BB-39D2-1279-3F5B-6077AF9E61E8}"/>
                    </a:ext>
                  </a:extLst>
                </p:cNvPr>
                <p:cNvSpPr/>
                <p:nvPr/>
              </p:nvSpPr>
              <p:spPr>
                <a:xfrm rot="-780000">
                  <a:off x="1887275" y="3888248"/>
                  <a:ext cx="1486" cy="1365"/>
                </a:xfrm>
                <a:custGeom>
                  <a:avLst/>
                  <a:gdLst>
                    <a:gd name="connsiteX0" fmla="*/ 435 w 1486"/>
                    <a:gd name="connsiteY0" fmla="*/ 1802 h 1365"/>
                    <a:gd name="connsiteX1" fmla="*/ 932 w 1486"/>
                    <a:gd name="connsiteY1" fmla="*/ 1854 h 1365"/>
                    <a:gd name="connsiteX2" fmla="*/ 1601 w 1486"/>
                    <a:gd name="connsiteY2" fmla="*/ 2025 h 1365"/>
                    <a:gd name="connsiteX3" fmla="*/ 1875 w 1486"/>
                    <a:gd name="connsiteY3" fmla="*/ 659 h 1365"/>
                    <a:gd name="connsiteX4" fmla="*/ 612 w 1486"/>
                    <a:gd name="connsiteY4" fmla="*/ 1124 h 1365"/>
                    <a:gd name="connsiteX5" fmla="*/ 389 w 1486"/>
                    <a:gd name="connsiteY5" fmla="*/ 1198 h 1365"/>
                    <a:gd name="connsiteX6" fmla="*/ 389 w 1486"/>
                    <a:gd name="connsiteY6" fmla="*/ 1273 h 1365"/>
                    <a:gd name="connsiteX7" fmla="*/ 435 w 1486"/>
                    <a:gd name="connsiteY7" fmla="*/ 1802 h 1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6" h="1365">
                      <a:moveTo>
                        <a:pt x="435" y="1802"/>
                      </a:moveTo>
                      <a:lnTo>
                        <a:pt x="932" y="1854"/>
                      </a:lnTo>
                      <a:lnTo>
                        <a:pt x="1601" y="2025"/>
                      </a:lnTo>
                      <a:lnTo>
                        <a:pt x="1875" y="659"/>
                      </a:lnTo>
                      <a:cubicBezTo>
                        <a:pt x="1463" y="837"/>
                        <a:pt x="1041" y="992"/>
                        <a:pt x="612" y="1124"/>
                      </a:cubicBezTo>
                      <a:lnTo>
                        <a:pt x="389" y="1198"/>
                      </a:lnTo>
                      <a:lnTo>
                        <a:pt x="389" y="1273"/>
                      </a:lnTo>
                      <a:cubicBezTo>
                        <a:pt x="451" y="1442"/>
                        <a:pt x="467" y="1625"/>
                        <a:pt x="435" y="18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1" name="Freeform 5930">
                  <a:extLst>
                    <a:ext uri="{FF2B5EF4-FFF2-40B4-BE49-F238E27FC236}">
                      <a16:creationId xmlns:a16="http://schemas.microsoft.com/office/drawing/2014/main" id="{13CE574F-0DA6-7EA4-2BAF-41A4738BB72A}"/>
                    </a:ext>
                  </a:extLst>
                </p:cNvPr>
                <p:cNvSpPr/>
                <p:nvPr/>
              </p:nvSpPr>
              <p:spPr>
                <a:xfrm rot="-780000">
                  <a:off x="1886441" y="3889422"/>
                  <a:ext cx="594" cy="320"/>
                </a:xfrm>
                <a:custGeom>
                  <a:avLst/>
                  <a:gdLst>
                    <a:gd name="connsiteX0" fmla="*/ 389 w 594"/>
                    <a:gd name="connsiteY0" fmla="*/ 980 h 320"/>
                    <a:gd name="connsiteX1" fmla="*/ 983 w 594"/>
                    <a:gd name="connsiteY1" fmla="*/ 957 h 320"/>
                    <a:gd name="connsiteX2" fmla="*/ 783 w 594"/>
                    <a:gd name="connsiteY2" fmla="*/ 660 h 320"/>
                  </a:gdLst>
                  <a:ahLst/>
                  <a:cxnLst>
                    <a:cxn ang="0">
                      <a:pos x="connsiteX0" y="connsiteY0"/>
                    </a:cxn>
                    <a:cxn ang="0">
                      <a:pos x="connsiteX1" y="connsiteY1"/>
                    </a:cxn>
                    <a:cxn ang="0">
                      <a:pos x="connsiteX2" y="connsiteY2"/>
                    </a:cxn>
                  </a:cxnLst>
                  <a:rect l="l" t="t" r="r" b="b"/>
                  <a:pathLst>
                    <a:path w="594" h="320">
                      <a:moveTo>
                        <a:pt x="389" y="980"/>
                      </a:moveTo>
                      <a:lnTo>
                        <a:pt x="983" y="957"/>
                      </a:lnTo>
                      <a:lnTo>
                        <a:pt x="783" y="66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2" name="Freeform 5931">
                  <a:extLst>
                    <a:ext uri="{FF2B5EF4-FFF2-40B4-BE49-F238E27FC236}">
                      <a16:creationId xmlns:a16="http://schemas.microsoft.com/office/drawing/2014/main" id="{8F3AAD3A-319F-BDC9-FF37-5471A9A078D8}"/>
                    </a:ext>
                  </a:extLst>
                </p:cNvPr>
                <p:cNvSpPr/>
                <p:nvPr/>
              </p:nvSpPr>
              <p:spPr>
                <a:xfrm rot="-780000">
                  <a:off x="1886801" y="3889012"/>
                  <a:ext cx="607" cy="617"/>
                </a:xfrm>
                <a:custGeom>
                  <a:avLst/>
                  <a:gdLst>
                    <a:gd name="connsiteX0" fmla="*/ 389 w 607"/>
                    <a:gd name="connsiteY0" fmla="*/ 980 h 617"/>
                    <a:gd name="connsiteX1" fmla="*/ 588 w 607"/>
                    <a:gd name="connsiteY1" fmla="*/ 1278 h 617"/>
                    <a:gd name="connsiteX2" fmla="*/ 983 w 607"/>
                    <a:gd name="connsiteY2" fmla="*/ 1254 h 617"/>
                    <a:gd name="connsiteX3" fmla="*/ 932 w 607"/>
                    <a:gd name="connsiteY3" fmla="*/ 734 h 617"/>
                    <a:gd name="connsiteX4" fmla="*/ 932 w 607"/>
                    <a:gd name="connsiteY4" fmla="*/ 660 h 617"/>
                    <a:gd name="connsiteX5" fmla="*/ 389 w 607"/>
                    <a:gd name="connsiteY5" fmla="*/ 980 h 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 h="617">
                      <a:moveTo>
                        <a:pt x="389" y="980"/>
                      </a:moveTo>
                      <a:lnTo>
                        <a:pt x="588" y="1278"/>
                      </a:lnTo>
                      <a:lnTo>
                        <a:pt x="983" y="1254"/>
                      </a:lnTo>
                      <a:cubicBezTo>
                        <a:pt x="1012" y="1079"/>
                        <a:pt x="994" y="900"/>
                        <a:pt x="932" y="734"/>
                      </a:cubicBezTo>
                      <a:lnTo>
                        <a:pt x="932" y="660"/>
                      </a:lnTo>
                      <a:cubicBezTo>
                        <a:pt x="733" y="733"/>
                        <a:pt x="549" y="841"/>
                        <a:pt x="389" y="9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3" name="Freeform 5932">
                  <a:extLst>
                    <a:ext uri="{FF2B5EF4-FFF2-40B4-BE49-F238E27FC236}">
                      <a16:creationId xmlns:a16="http://schemas.microsoft.com/office/drawing/2014/main" id="{304EAB10-1C33-AFBB-0137-DC8D6E881462}"/>
                    </a:ext>
                  </a:extLst>
                </p:cNvPr>
                <p:cNvSpPr/>
                <p:nvPr/>
              </p:nvSpPr>
              <p:spPr>
                <a:xfrm rot="-780000">
                  <a:off x="1878385" y="3896761"/>
                  <a:ext cx="2902" cy="6407"/>
                </a:xfrm>
                <a:custGeom>
                  <a:avLst/>
                  <a:gdLst>
                    <a:gd name="connsiteX0" fmla="*/ 1186 w 2902"/>
                    <a:gd name="connsiteY0" fmla="*/ 6971 h 6407"/>
                    <a:gd name="connsiteX1" fmla="*/ 1507 w 2902"/>
                    <a:gd name="connsiteY1" fmla="*/ 7068 h 6407"/>
                    <a:gd name="connsiteX2" fmla="*/ 3267 w 2902"/>
                    <a:gd name="connsiteY2" fmla="*/ 2631 h 6407"/>
                    <a:gd name="connsiteX3" fmla="*/ 3290 w 2902"/>
                    <a:gd name="connsiteY3" fmla="*/ 2608 h 6407"/>
                    <a:gd name="connsiteX4" fmla="*/ 2724 w 2902"/>
                    <a:gd name="connsiteY4" fmla="*/ 661 h 6407"/>
                    <a:gd name="connsiteX5" fmla="*/ 1925 w 2902"/>
                    <a:gd name="connsiteY5" fmla="*/ 1167 h 6407"/>
                    <a:gd name="connsiteX6" fmla="*/ 810 w 2902"/>
                    <a:gd name="connsiteY6" fmla="*/ 3426 h 6407"/>
                    <a:gd name="connsiteX7" fmla="*/ 387 w 2902"/>
                    <a:gd name="connsiteY7" fmla="*/ 6153 h 6407"/>
                    <a:gd name="connsiteX8" fmla="*/ 1107 w 2902"/>
                    <a:gd name="connsiteY8" fmla="*/ 6994 h 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2" h="6407">
                      <a:moveTo>
                        <a:pt x="1186" y="6971"/>
                      </a:moveTo>
                      <a:lnTo>
                        <a:pt x="1507" y="7068"/>
                      </a:lnTo>
                      <a:cubicBezTo>
                        <a:pt x="2078" y="5581"/>
                        <a:pt x="2724" y="4118"/>
                        <a:pt x="3267" y="2631"/>
                      </a:cubicBezTo>
                      <a:lnTo>
                        <a:pt x="3290" y="2608"/>
                      </a:lnTo>
                      <a:cubicBezTo>
                        <a:pt x="3009" y="1989"/>
                        <a:pt x="2818" y="1334"/>
                        <a:pt x="2724" y="661"/>
                      </a:cubicBezTo>
                      <a:lnTo>
                        <a:pt x="1925" y="1167"/>
                      </a:lnTo>
                      <a:cubicBezTo>
                        <a:pt x="1233" y="1714"/>
                        <a:pt x="824" y="2544"/>
                        <a:pt x="810" y="3426"/>
                      </a:cubicBezTo>
                      <a:cubicBezTo>
                        <a:pt x="758" y="4346"/>
                        <a:pt x="616" y="5260"/>
                        <a:pt x="387" y="6153"/>
                      </a:cubicBezTo>
                      <a:lnTo>
                        <a:pt x="1107" y="699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4" name="Freeform 5933">
                  <a:extLst>
                    <a:ext uri="{FF2B5EF4-FFF2-40B4-BE49-F238E27FC236}">
                      <a16:creationId xmlns:a16="http://schemas.microsoft.com/office/drawing/2014/main" id="{0D056239-5CA0-3FF1-3A4C-B7E0565FE9EE}"/>
                    </a:ext>
                  </a:extLst>
                </p:cNvPr>
                <p:cNvSpPr/>
                <p:nvPr/>
              </p:nvSpPr>
              <p:spPr>
                <a:xfrm rot="-780000">
                  <a:off x="1878834" y="3903767"/>
                  <a:ext cx="23" cy="4646"/>
                </a:xfrm>
                <a:custGeom>
                  <a:avLst/>
                  <a:gdLst>
                    <a:gd name="connsiteX0" fmla="*/ 387 w 23"/>
                    <a:gd name="connsiteY0" fmla="*/ 662 h 4646"/>
                    <a:gd name="connsiteX1" fmla="*/ 411 w 23"/>
                    <a:gd name="connsiteY1" fmla="*/ 662 h 4646"/>
                    <a:gd name="connsiteX2" fmla="*/ 411 w 23"/>
                    <a:gd name="connsiteY2" fmla="*/ 662 h 4646"/>
                  </a:gdLst>
                  <a:ahLst/>
                  <a:cxnLst>
                    <a:cxn ang="0">
                      <a:pos x="connsiteX0" y="connsiteY0"/>
                    </a:cxn>
                    <a:cxn ang="0">
                      <a:pos x="connsiteX1" y="connsiteY1"/>
                    </a:cxn>
                    <a:cxn ang="0">
                      <a:pos x="connsiteX2" y="connsiteY2"/>
                    </a:cxn>
                  </a:cxnLst>
                  <a:rect l="l" t="t" r="r" b="b"/>
                  <a:pathLst>
                    <a:path w="23" h="4646">
                      <a:moveTo>
                        <a:pt x="387" y="662"/>
                      </a:moveTo>
                      <a:lnTo>
                        <a:pt x="411" y="662"/>
                      </a:lnTo>
                      <a:lnTo>
                        <a:pt x="411" y="66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5" name="Freeform 5934">
                  <a:extLst>
                    <a:ext uri="{FF2B5EF4-FFF2-40B4-BE49-F238E27FC236}">
                      <a16:creationId xmlns:a16="http://schemas.microsoft.com/office/drawing/2014/main" id="{348D5AF8-E4AE-B81B-9D03-BC90D435D874}"/>
                    </a:ext>
                  </a:extLst>
                </p:cNvPr>
                <p:cNvSpPr/>
                <p:nvPr/>
              </p:nvSpPr>
              <p:spPr>
                <a:xfrm rot="-780000">
                  <a:off x="1878695" y="3902466"/>
                  <a:ext cx="1091" cy="1189"/>
                </a:xfrm>
                <a:custGeom>
                  <a:avLst/>
                  <a:gdLst>
                    <a:gd name="connsiteX0" fmla="*/ 1479 w 1091"/>
                    <a:gd name="connsiteY0" fmla="*/ 1503 h 1189"/>
                    <a:gd name="connsiteX1" fmla="*/ 759 w 1091"/>
                    <a:gd name="connsiteY1" fmla="*/ 662 h 1189"/>
                    <a:gd name="connsiteX2" fmla="*/ 387 w 1091"/>
                    <a:gd name="connsiteY2" fmla="*/ 1828 h 1189"/>
                    <a:gd name="connsiteX3" fmla="*/ 411 w 1091"/>
                    <a:gd name="connsiteY3" fmla="*/ 1851 h 1189"/>
                    <a:gd name="connsiteX4" fmla="*/ 875 w 1091"/>
                    <a:gd name="connsiteY4" fmla="*/ 1703 h 1189"/>
                    <a:gd name="connsiteX5" fmla="*/ 1479 w 1091"/>
                    <a:gd name="connsiteY5" fmla="*/ 1503 h 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 h="1189">
                      <a:moveTo>
                        <a:pt x="1479" y="1503"/>
                      </a:moveTo>
                      <a:lnTo>
                        <a:pt x="759" y="662"/>
                      </a:lnTo>
                      <a:cubicBezTo>
                        <a:pt x="661" y="1059"/>
                        <a:pt x="537" y="1448"/>
                        <a:pt x="387" y="1828"/>
                      </a:cubicBezTo>
                      <a:lnTo>
                        <a:pt x="411" y="1851"/>
                      </a:lnTo>
                      <a:cubicBezTo>
                        <a:pt x="572" y="1826"/>
                        <a:pt x="729" y="1776"/>
                        <a:pt x="875" y="1703"/>
                      </a:cubicBezTo>
                      <a:cubicBezTo>
                        <a:pt x="1069" y="1615"/>
                        <a:pt x="1271" y="1548"/>
                        <a:pt x="1479" y="15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6" name="Freeform 5935">
                  <a:extLst>
                    <a:ext uri="{FF2B5EF4-FFF2-40B4-BE49-F238E27FC236}">
                      <a16:creationId xmlns:a16="http://schemas.microsoft.com/office/drawing/2014/main" id="{4A9C1A4F-6C6C-1718-4ED4-CF26AF41821B}"/>
                    </a:ext>
                  </a:extLst>
                </p:cNvPr>
                <p:cNvSpPr/>
                <p:nvPr/>
              </p:nvSpPr>
              <p:spPr>
                <a:xfrm rot="-780000">
                  <a:off x="1775842" y="3860366"/>
                  <a:ext cx="4510" cy="5013"/>
                </a:xfrm>
                <a:custGeom>
                  <a:avLst/>
                  <a:gdLst>
                    <a:gd name="connsiteX0" fmla="*/ 369 w 4510"/>
                    <a:gd name="connsiteY0" fmla="*/ 5121 h 5013"/>
                    <a:gd name="connsiteX1" fmla="*/ 987 w 4510"/>
                    <a:gd name="connsiteY1" fmla="*/ 5441 h 5013"/>
                    <a:gd name="connsiteX2" fmla="*/ 4782 w 4510"/>
                    <a:gd name="connsiteY2" fmla="*/ 3894 h 5013"/>
                    <a:gd name="connsiteX3" fmla="*/ 4879 w 4510"/>
                    <a:gd name="connsiteY3" fmla="*/ 3629 h 5013"/>
                    <a:gd name="connsiteX4" fmla="*/ 4805 w 4510"/>
                    <a:gd name="connsiteY4" fmla="*/ 1473 h 5013"/>
                    <a:gd name="connsiteX5" fmla="*/ 4187 w 4510"/>
                    <a:gd name="connsiteY5" fmla="*/ 656 h 5013"/>
                    <a:gd name="connsiteX6" fmla="*/ 369 w 4510"/>
                    <a:gd name="connsiteY6" fmla="*/ 5046 h 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0" h="5013">
                      <a:moveTo>
                        <a:pt x="369" y="5121"/>
                      </a:moveTo>
                      <a:cubicBezTo>
                        <a:pt x="555" y="5261"/>
                        <a:pt x="764" y="5370"/>
                        <a:pt x="987" y="5441"/>
                      </a:cubicBezTo>
                      <a:cubicBezTo>
                        <a:pt x="2462" y="6062"/>
                        <a:pt x="4161" y="5370"/>
                        <a:pt x="4782" y="3894"/>
                      </a:cubicBezTo>
                      <a:cubicBezTo>
                        <a:pt x="4819" y="3807"/>
                        <a:pt x="4851" y="3719"/>
                        <a:pt x="4879" y="3629"/>
                      </a:cubicBezTo>
                      <a:cubicBezTo>
                        <a:pt x="4336" y="2440"/>
                        <a:pt x="4284" y="1771"/>
                        <a:pt x="4805" y="1473"/>
                      </a:cubicBezTo>
                      <a:cubicBezTo>
                        <a:pt x="4564" y="1229"/>
                        <a:pt x="4356" y="954"/>
                        <a:pt x="4187" y="656"/>
                      </a:cubicBezTo>
                      <a:cubicBezTo>
                        <a:pt x="2849" y="2119"/>
                        <a:pt x="1586" y="3555"/>
                        <a:pt x="369" y="50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7" name="Freeform 5936">
                  <a:extLst>
                    <a:ext uri="{FF2B5EF4-FFF2-40B4-BE49-F238E27FC236}">
                      <a16:creationId xmlns:a16="http://schemas.microsoft.com/office/drawing/2014/main" id="{2261C962-F1AE-2E5A-89AF-ABC2D192E526}"/>
                    </a:ext>
                  </a:extLst>
                </p:cNvPr>
                <p:cNvSpPr/>
                <p:nvPr/>
              </p:nvSpPr>
              <p:spPr>
                <a:xfrm rot="-780000">
                  <a:off x="1779715" y="3860674"/>
                  <a:ext cx="1033" cy="2155"/>
                </a:xfrm>
                <a:custGeom>
                  <a:avLst/>
                  <a:gdLst>
                    <a:gd name="connsiteX0" fmla="*/ 809 w 1033"/>
                    <a:gd name="connsiteY0" fmla="*/ 2811 h 2155"/>
                    <a:gd name="connsiteX1" fmla="*/ 1403 w 1033"/>
                    <a:gd name="connsiteY1" fmla="*/ 1348 h 2155"/>
                    <a:gd name="connsiteX2" fmla="*/ 734 w 1033"/>
                    <a:gd name="connsiteY2" fmla="*/ 656 h 2155"/>
                    <a:gd name="connsiteX3" fmla="*/ 809 w 1033"/>
                    <a:gd name="connsiteY3" fmla="*/ 2811 h 2155"/>
                  </a:gdLst>
                  <a:ahLst/>
                  <a:cxnLst>
                    <a:cxn ang="0">
                      <a:pos x="connsiteX0" y="connsiteY0"/>
                    </a:cxn>
                    <a:cxn ang="0">
                      <a:pos x="connsiteX1" y="connsiteY1"/>
                    </a:cxn>
                    <a:cxn ang="0">
                      <a:pos x="connsiteX2" y="connsiteY2"/>
                    </a:cxn>
                    <a:cxn ang="0">
                      <a:pos x="connsiteX3" y="connsiteY3"/>
                    </a:cxn>
                  </a:cxnLst>
                  <a:rect l="l" t="t" r="r" b="b"/>
                  <a:pathLst>
                    <a:path w="1033" h="2155">
                      <a:moveTo>
                        <a:pt x="809" y="2811"/>
                      </a:moveTo>
                      <a:cubicBezTo>
                        <a:pt x="1049" y="2342"/>
                        <a:pt x="1248" y="1852"/>
                        <a:pt x="1403" y="1348"/>
                      </a:cubicBezTo>
                      <a:cubicBezTo>
                        <a:pt x="1162" y="1136"/>
                        <a:pt x="938" y="904"/>
                        <a:pt x="734" y="656"/>
                      </a:cubicBezTo>
                      <a:cubicBezTo>
                        <a:pt x="214" y="953"/>
                        <a:pt x="261" y="1622"/>
                        <a:pt x="809" y="281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8" name="Freeform 5937">
                  <a:extLst>
                    <a:ext uri="{FF2B5EF4-FFF2-40B4-BE49-F238E27FC236}">
                      <a16:creationId xmlns:a16="http://schemas.microsoft.com/office/drawing/2014/main" id="{A40E8D36-4A08-B58E-5061-26144A0DC2D6}"/>
                    </a:ext>
                  </a:extLst>
                </p:cNvPr>
                <p:cNvSpPr/>
                <p:nvPr/>
              </p:nvSpPr>
              <p:spPr>
                <a:xfrm rot="-780000">
                  <a:off x="1776297" y="3865205"/>
                  <a:ext cx="27" cy="78"/>
                </a:xfrm>
                <a:custGeom>
                  <a:avLst/>
                  <a:gdLst>
                    <a:gd name="connsiteX0" fmla="*/ 369 w 27"/>
                    <a:gd name="connsiteY0" fmla="*/ 708 h 78"/>
                    <a:gd name="connsiteX1" fmla="*/ 397 w 27"/>
                    <a:gd name="connsiteY1" fmla="*/ 735 h 78"/>
                    <a:gd name="connsiteX2" fmla="*/ 397 w 27"/>
                    <a:gd name="connsiteY2" fmla="*/ 656 h 78"/>
                  </a:gdLst>
                  <a:ahLst/>
                  <a:cxnLst>
                    <a:cxn ang="0">
                      <a:pos x="connsiteX0" y="connsiteY0"/>
                    </a:cxn>
                    <a:cxn ang="0">
                      <a:pos x="connsiteX1" y="connsiteY1"/>
                    </a:cxn>
                    <a:cxn ang="0">
                      <a:pos x="connsiteX2" y="connsiteY2"/>
                    </a:cxn>
                  </a:cxnLst>
                  <a:rect l="l" t="t" r="r" b="b"/>
                  <a:pathLst>
                    <a:path w="27" h="78">
                      <a:moveTo>
                        <a:pt x="369" y="708"/>
                      </a:moveTo>
                      <a:lnTo>
                        <a:pt x="397" y="735"/>
                      </a:lnTo>
                      <a:lnTo>
                        <a:pt x="397" y="65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39" name="Freeform 5938">
                  <a:extLst>
                    <a:ext uri="{FF2B5EF4-FFF2-40B4-BE49-F238E27FC236}">
                      <a16:creationId xmlns:a16="http://schemas.microsoft.com/office/drawing/2014/main" id="{D7FA568B-7D14-04B5-214A-9938872E8C21}"/>
                    </a:ext>
                  </a:extLst>
                </p:cNvPr>
                <p:cNvSpPr/>
                <p:nvPr/>
              </p:nvSpPr>
              <p:spPr>
                <a:xfrm rot="-780000">
                  <a:off x="1778886" y="3857733"/>
                  <a:ext cx="2029" cy="2950"/>
                </a:xfrm>
                <a:custGeom>
                  <a:avLst/>
                  <a:gdLst>
                    <a:gd name="connsiteX0" fmla="*/ 2399 w 2029"/>
                    <a:gd name="connsiteY0" fmla="*/ 655 h 2950"/>
                    <a:gd name="connsiteX1" fmla="*/ 2004 w 2029"/>
                    <a:gd name="connsiteY1" fmla="*/ 1050 h 2950"/>
                    <a:gd name="connsiteX2" fmla="*/ 369 w 2029"/>
                    <a:gd name="connsiteY2" fmla="*/ 2788 h 2950"/>
                    <a:gd name="connsiteX3" fmla="*/ 987 w 2029"/>
                    <a:gd name="connsiteY3" fmla="*/ 3605 h 2950"/>
                    <a:gd name="connsiteX4" fmla="*/ 1916 w 2029"/>
                    <a:gd name="connsiteY4" fmla="*/ 3433 h 2950"/>
                    <a:gd name="connsiteX5" fmla="*/ 2264 w 2029"/>
                    <a:gd name="connsiteY5" fmla="*/ 2095 h 2950"/>
                    <a:gd name="connsiteX6" fmla="*/ 2399 w 2029"/>
                    <a:gd name="connsiteY6" fmla="*/ 655 h 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 h="2950">
                      <a:moveTo>
                        <a:pt x="2399" y="655"/>
                      </a:moveTo>
                      <a:lnTo>
                        <a:pt x="2004" y="1050"/>
                      </a:lnTo>
                      <a:cubicBezTo>
                        <a:pt x="1433" y="1621"/>
                        <a:pt x="890" y="2216"/>
                        <a:pt x="369" y="2788"/>
                      </a:cubicBezTo>
                      <a:cubicBezTo>
                        <a:pt x="539" y="3086"/>
                        <a:pt x="747" y="3361"/>
                        <a:pt x="987" y="3605"/>
                      </a:cubicBezTo>
                      <a:cubicBezTo>
                        <a:pt x="1277" y="3469"/>
                        <a:pt x="1597" y="3410"/>
                        <a:pt x="1916" y="3433"/>
                      </a:cubicBezTo>
                      <a:cubicBezTo>
                        <a:pt x="2042" y="3011"/>
                        <a:pt x="2162" y="2593"/>
                        <a:pt x="2264" y="2095"/>
                      </a:cubicBezTo>
                      <a:cubicBezTo>
                        <a:pt x="2358" y="1621"/>
                        <a:pt x="2403" y="1138"/>
                        <a:pt x="2399" y="6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0" name="Freeform 5939">
                  <a:extLst>
                    <a:ext uri="{FF2B5EF4-FFF2-40B4-BE49-F238E27FC236}">
                      <a16:creationId xmlns:a16="http://schemas.microsoft.com/office/drawing/2014/main" id="{C6913AB8-1508-FC8E-04C1-95FBFFF06153}"/>
                    </a:ext>
                  </a:extLst>
                </p:cNvPr>
                <p:cNvSpPr/>
                <p:nvPr/>
              </p:nvSpPr>
              <p:spPr>
                <a:xfrm rot="-780000">
                  <a:off x="1779887" y="3860442"/>
                  <a:ext cx="942" cy="874"/>
                </a:xfrm>
                <a:custGeom>
                  <a:avLst/>
                  <a:gdLst>
                    <a:gd name="connsiteX0" fmla="*/ 370 w 942"/>
                    <a:gd name="connsiteY0" fmla="*/ 837 h 874"/>
                    <a:gd name="connsiteX1" fmla="*/ 1038 w 942"/>
                    <a:gd name="connsiteY1" fmla="*/ 1530 h 874"/>
                    <a:gd name="connsiteX2" fmla="*/ 1312 w 942"/>
                    <a:gd name="connsiteY2" fmla="*/ 661 h 874"/>
                    <a:gd name="connsiteX3" fmla="*/ 370 w 942"/>
                    <a:gd name="connsiteY3" fmla="*/ 837 h 874"/>
                  </a:gdLst>
                  <a:ahLst/>
                  <a:cxnLst>
                    <a:cxn ang="0">
                      <a:pos x="connsiteX0" y="connsiteY0"/>
                    </a:cxn>
                    <a:cxn ang="0">
                      <a:pos x="connsiteX1" y="connsiteY1"/>
                    </a:cxn>
                    <a:cxn ang="0">
                      <a:pos x="connsiteX2" y="connsiteY2"/>
                    </a:cxn>
                    <a:cxn ang="0">
                      <a:pos x="connsiteX3" y="connsiteY3"/>
                    </a:cxn>
                  </a:cxnLst>
                  <a:rect l="l" t="t" r="r" b="b"/>
                  <a:pathLst>
                    <a:path w="942" h="874">
                      <a:moveTo>
                        <a:pt x="370" y="837"/>
                      </a:moveTo>
                      <a:cubicBezTo>
                        <a:pt x="573" y="1086"/>
                        <a:pt x="797" y="1318"/>
                        <a:pt x="1038" y="1530"/>
                      </a:cubicBezTo>
                      <a:lnTo>
                        <a:pt x="1312" y="661"/>
                      </a:lnTo>
                      <a:cubicBezTo>
                        <a:pt x="988" y="636"/>
                        <a:pt x="663" y="697"/>
                        <a:pt x="370" y="8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1" name="Freeform 5940">
                  <a:extLst>
                    <a:ext uri="{FF2B5EF4-FFF2-40B4-BE49-F238E27FC236}">
                      <a16:creationId xmlns:a16="http://schemas.microsoft.com/office/drawing/2014/main" id="{598475AB-6456-2C79-0CD6-2DB6A83BA03E}"/>
                    </a:ext>
                  </a:extLst>
                </p:cNvPr>
                <p:cNvSpPr/>
                <p:nvPr/>
              </p:nvSpPr>
              <p:spPr>
                <a:xfrm rot="-780000">
                  <a:off x="1821125" y="3572865"/>
                  <a:ext cx="4644" cy="4646"/>
                </a:xfrm>
                <a:custGeom>
                  <a:avLst/>
                  <a:gdLst/>
                  <a:ahLst/>
                  <a:cxnLst/>
                  <a:rect l="l" t="t" r="r" b="b"/>
                  <a:pathLst>
                    <a:path w="4644" h="4646"/>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2" name="Freeform 5941">
                  <a:extLst>
                    <a:ext uri="{FF2B5EF4-FFF2-40B4-BE49-F238E27FC236}">
                      <a16:creationId xmlns:a16="http://schemas.microsoft.com/office/drawing/2014/main" id="{F05BDF8C-FDCB-6F14-24A1-3F75EDE60D80}"/>
                    </a:ext>
                  </a:extLst>
                </p:cNvPr>
                <p:cNvSpPr/>
                <p:nvPr/>
              </p:nvSpPr>
              <p:spPr>
                <a:xfrm rot="-780000">
                  <a:off x="1858902" y="3859755"/>
                  <a:ext cx="1216" cy="2076"/>
                </a:xfrm>
                <a:custGeom>
                  <a:avLst/>
                  <a:gdLst>
                    <a:gd name="connsiteX0" fmla="*/ 583 w 1216"/>
                    <a:gd name="connsiteY0" fmla="*/ 1119 h 2076"/>
                    <a:gd name="connsiteX1" fmla="*/ 383 w 1216"/>
                    <a:gd name="connsiteY1" fmla="*/ 655 h 2076"/>
                    <a:gd name="connsiteX2" fmla="*/ 383 w 1216"/>
                    <a:gd name="connsiteY2" fmla="*/ 655 h 2076"/>
                    <a:gd name="connsiteX3" fmla="*/ 583 w 1216"/>
                    <a:gd name="connsiteY3" fmla="*/ 1119 h 2076"/>
                    <a:gd name="connsiteX4" fmla="*/ 1600 w 1216"/>
                    <a:gd name="connsiteY4" fmla="*/ 2732 h 2076"/>
                    <a:gd name="connsiteX5" fmla="*/ 1600 w 1216"/>
                    <a:gd name="connsiteY5" fmla="*/ 2732 h 2076"/>
                    <a:gd name="connsiteX6" fmla="*/ 583 w 1216"/>
                    <a:gd name="connsiteY6" fmla="*/ 1119 h 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 h="2076">
                      <a:moveTo>
                        <a:pt x="583" y="1119"/>
                      </a:moveTo>
                      <a:lnTo>
                        <a:pt x="383" y="655"/>
                      </a:lnTo>
                      <a:lnTo>
                        <a:pt x="383" y="655"/>
                      </a:lnTo>
                      <a:lnTo>
                        <a:pt x="583" y="1119"/>
                      </a:lnTo>
                      <a:cubicBezTo>
                        <a:pt x="855" y="1696"/>
                        <a:pt x="1197" y="2238"/>
                        <a:pt x="1600" y="2732"/>
                      </a:cubicBezTo>
                      <a:lnTo>
                        <a:pt x="1600" y="2732"/>
                      </a:lnTo>
                      <a:cubicBezTo>
                        <a:pt x="1197" y="2238"/>
                        <a:pt x="855" y="1696"/>
                        <a:pt x="583" y="111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3" name="Freeform 5942">
                  <a:extLst>
                    <a:ext uri="{FF2B5EF4-FFF2-40B4-BE49-F238E27FC236}">
                      <a16:creationId xmlns:a16="http://schemas.microsoft.com/office/drawing/2014/main" id="{455CED5C-FE02-9973-7850-7EA979B8B877}"/>
                    </a:ext>
                  </a:extLst>
                </p:cNvPr>
                <p:cNvSpPr/>
                <p:nvPr/>
              </p:nvSpPr>
              <p:spPr>
                <a:xfrm rot="-780000">
                  <a:off x="1865932" y="3853761"/>
                  <a:ext cx="2378" cy="9868"/>
                </a:xfrm>
                <a:custGeom>
                  <a:avLst/>
                  <a:gdLst>
                    <a:gd name="connsiteX0" fmla="*/ 1625 w 2378"/>
                    <a:gd name="connsiteY0" fmla="*/ 5174 h 9868"/>
                    <a:gd name="connsiteX1" fmla="*/ 905 w 2378"/>
                    <a:gd name="connsiteY1" fmla="*/ 6289 h 9868"/>
                    <a:gd name="connsiteX2" fmla="*/ 408 w 2378"/>
                    <a:gd name="connsiteY2" fmla="*/ 6833 h 9868"/>
                    <a:gd name="connsiteX3" fmla="*/ 385 w 2378"/>
                    <a:gd name="connsiteY3" fmla="*/ 6833 h 9868"/>
                    <a:gd name="connsiteX4" fmla="*/ 1425 w 2378"/>
                    <a:gd name="connsiteY4" fmla="*/ 10057 h 9868"/>
                    <a:gd name="connsiteX5" fmla="*/ 2219 w 2378"/>
                    <a:gd name="connsiteY5" fmla="*/ 10522 h 9868"/>
                    <a:gd name="connsiteX6" fmla="*/ 2763 w 2378"/>
                    <a:gd name="connsiteY6" fmla="*/ 8910 h 9868"/>
                    <a:gd name="connsiteX7" fmla="*/ 2614 w 2378"/>
                    <a:gd name="connsiteY7" fmla="*/ 974 h 9868"/>
                    <a:gd name="connsiteX8" fmla="*/ 2317 w 2378"/>
                    <a:gd name="connsiteY8" fmla="*/ 654 h 9868"/>
                    <a:gd name="connsiteX9" fmla="*/ 2442 w 2378"/>
                    <a:gd name="connsiteY9" fmla="*/ 1248 h 9868"/>
                    <a:gd name="connsiteX10" fmla="*/ 1625 w 2378"/>
                    <a:gd name="connsiteY10" fmla="*/ 5174 h 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8" h="9868">
                      <a:moveTo>
                        <a:pt x="1625" y="5174"/>
                      </a:moveTo>
                      <a:cubicBezTo>
                        <a:pt x="1405" y="5559"/>
                        <a:pt x="1165" y="5931"/>
                        <a:pt x="905" y="6289"/>
                      </a:cubicBezTo>
                      <a:lnTo>
                        <a:pt x="408" y="6833"/>
                      </a:lnTo>
                      <a:lnTo>
                        <a:pt x="385" y="6833"/>
                      </a:lnTo>
                      <a:cubicBezTo>
                        <a:pt x="733" y="7925"/>
                        <a:pt x="1054" y="9017"/>
                        <a:pt x="1425" y="10057"/>
                      </a:cubicBezTo>
                      <a:cubicBezTo>
                        <a:pt x="1523" y="10378"/>
                        <a:pt x="1945" y="10355"/>
                        <a:pt x="2219" y="10522"/>
                      </a:cubicBezTo>
                      <a:cubicBezTo>
                        <a:pt x="2448" y="10002"/>
                        <a:pt x="2630" y="9462"/>
                        <a:pt x="2763" y="8910"/>
                      </a:cubicBezTo>
                      <a:cubicBezTo>
                        <a:pt x="2763" y="6234"/>
                        <a:pt x="2689" y="3604"/>
                        <a:pt x="2614" y="974"/>
                      </a:cubicBezTo>
                      <a:cubicBezTo>
                        <a:pt x="2591" y="802"/>
                        <a:pt x="2466" y="728"/>
                        <a:pt x="2317" y="654"/>
                      </a:cubicBezTo>
                      <a:lnTo>
                        <a:pt x="2442" y="1248"/>
                      </a:lnTo>
                      <a:cubicBezTo>
                        <a:pt x="2644" y="2612"/>
                        <a:pt x="2354" y="4004"/>
                        <a:pt x="1625" y="517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4" name="Freeform 5943">
                  <a:extLst>
                    <a:ext uri="{FF2B5EF4-FFF2-40B4-BE49-F238E27FC236}">
                      <a16:creationId xmlns:a16="http://schemas.microsoft.com/office/drawing/2014/main" id="{036C74BC-466C-6D2C-1DFE-1896D801741B}"/>
                    </a:ext>
                  </a:extLst>
                </p:cNvPr>
                <p:cNvSpPr/>
                <p:nvPr/>
              </p:nvSpPr>
              <p:spPr>
                <a:xfrm rot="-780000">
                  <a:off x="1856991" y="3859986"/>
                  <a:ext cx="3567" cy="5278"/>
                </a:xfrm>
                <a:custGeom>
                  <a:avLst/>
                  <a:gdLst>
                    <a:gd name="connsiteX0" fmla="*/ 2706 w 3567"/>
                    <a:gd name="connsiteY0" fmla="*/ 655 h 5278"/>
                    <a:gd name="connsiteX1" fmla="*/ 383 w 3567"/>
                    <a:gd name="connsiteY1" fmla="*/ 3679 h 5278"/>
                    <a:gd name="connsiteX2" fmla="*/ 383 w 3567"/>
                    <a:gd name="connsiteY2" fmla="*/ 3828 h 5278"/>
                    <a:gd name="connsiteX3" fmla="*/ 848 w 3567"/>
                    <a:gd name="connsiteY3" fmla="*/ 3679 h 5278"/>
                    <a:gd name="connsiteX4" fmla="*/ 2139 w 3567"/>
                    <a:gd name="connsiteY4" fmla="*/ 5389 h 5278"/>
                    <a:gd name="connsiteX5" fmla="*/ 2264 w 3567"/>
                    <a:gd name="connsiteY5" fmla="*/ 5933 h 5278"/>
                    <a:gd name="connsiteX6" fmla="*/ 3950 w 3567"/>
                    <a:gd name="connsiteY6" fmla="*/ 2708 h 5278"/>
                    <a:gd name="connsiteX7" fmla="*/ 2933 w 3567"/>
                    <a:gd name="connsiteY7" fmla="*/ 1096 h 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7" h="5278">
                      <a:moveTo>
                        <a:pt x="2706" y="655"/>
                      </a:moveTo>
                      <a:cubicBezTo>
                        <a:pt x="1962" y="1584"/>
                        <a:pt x="1219" y="2615"/>
                        <a:pt x="383" y="3679"/>
                      </a:cubicBezTo>
                      <a:lnTo>
                        <a:pt x="383" y="3828"/>
                      </a:lnTo>
                      <a:cubicBezTo>
                        <a:pt x="497" y="3695"/>
                        <a:pt x="677" y="3637"/>
                        <a:pt x="848" y="3679"/>
                      </a:cubicBezTo>
                      <a:cubicBezTo>
                        <a:pt x="1596" y="3919"/>
                        <a:pt x="2113" y="4604"/>
                        <a:pt x="2139" y="5389"/>
                      </a:cubicBezTo>
                      <a:lnTo>
                        <a:pt x="2264" y="5933"/>
                      </a:lnTo>
                      <a:cubicBezTo>
                        <a:pt x="2836" y="4869"/>
                        <a:pt x="3407" y="3800"/>
                        <a:pt x="3950" y="2708"/>
                      </a:cubicBezTo>
                      <a:cubicBezTo>
                        <a:pt x="3547" y="2214"/>
                        <a:pt x="3205" y="1673"/>
                        <a:pt x="2933" y="109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5" name="Freeform 5944">
                  <a:extLst>
                    <a:ext uri="{FF2B5EF4-FFF2-40B4-BE49-F238E27FC236}">
                      <a16:creationId xmlns:a16="http://schemas.microsoft.com/office/drawing/2014/main" id="{5D3A5F97-50F8-1538-84FC-84D19FF71427}"/>
                    </a:ext>
                  </a:extLst>
                </p:cNvPr>
                <p:cNvSpPr/>
                <p:nvPr/>
              </p:nvSpPr>
              <p:spPr>
                <a:xfrm rot="-780000">
                  <a:off x="1857509" y="3863136"/>
                  <a:ext cx="1857" cy="3907"/>
                </a:xfrm>
                <a:custGeom>
                  <a:avLst/>
                  <a:gdLst>
                    <a:gd name="connsiteX0" fmla="*/ 848 w 1857"/>
                    <a:gd name="connsiteY0" fmla="*/ 669 h 3907"/>
                    <a:gd name="connsiteX1" fmla="*/ 383 w 1857"/>
                    <a:gd name="connsiteY1" fmla="*/ 818 h 3907"/>
                    <a:gd name="connsiteX2" fmla="*/ 755 w 1857"/>
                    <a:gd name="connsiteY2" fmla="*/ 4562 h 3907"/>
                    <a:gd name="connsiteX3" fmla="*/ 1846 w 1857"/>
                    <a:gd name="connsiteY3" fmla="*/ 3670 h 3907"/>
                    <a:gd name="connsiteX4" fmla="*/ 2241 w 1857"/>
                    <a:gd name="connsiteY4" fmla="*/ 2927 h 3907"/>
                    <a:gd name="connsiteX5" fmla="*/ 2116 w 1857"/>
                    <a:gd name="connsiteY5" fmla="*/ 2383 h 3907"/>
                    <a:gd name="connsiteX6" fmla="*/ 848 w 1857"/>
                    <a:gd name="connsiteY6" fmla="*/ 669 h 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 h="3907">
                      <a:moveTo>
                        <a:pt x="848" y="669"/>
                      </a:moveTo>
                      <a:cubicBezTo>
                        <a:pt x="677" y="627"/>
                        <a:pt x="498" y="684"/>
                        <a:pt x="383" y="818"/>
                      </a:cubicBezTo>
                      <a:cubicBezTo>
                        <a:pt x="509" y="2179"/>
                        <a:pt x="606" y="3396"/>
                        <a:pt x="755" y="4562"/>
                      </a:cubicBezTo>
                      <a:cubicBezTo>
                        <a:pt x="1180" y="4349"/>
                        <a:pt x="1552" y="4044"/>
                        <a:pt x="1846" y="3670"/>
                      </a:cubicBezTo>
                      <a:lnTo>
                        <a:pt x="2241" y="2927"/>
                      </a:lnTo>
                      <a:lnTo>
                        <a:pt x="2116" y="2383"/>
                      </a:lnTo>
                      <a:cubicBezTo>
                        <a:pt x="2096" y="1602"/>
                        <a:pt x="1589" y="917"/>
                        <a:pt x="848" y="6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6" name="Freeform 5945">
                  <a:extLst>
                    <a:ext uri="{FF2B5EF4-FFF2-40B4-BE49-F238E27FC236}">
                      <a16:creationId xmlns:a16="http://schemas.microsoft.com/office/drawing/2014/main" id="{5BDC27D4-0728-224E-6B62-92E9BBEC35F3}"/>
                    </a:ext>
                  </a:extLst>
                </p:cNvPr>
                <p:cNvSpPr/>
                <p:nvPr/>
              </p:nvSpPr>
              <p:spPr>
                <a:xfrm rot="-780000">
                  <a:off x="1858224" y="3853596"/>
                  <a:ext cx="5819" cy="7828"/>
                </a:xfrm>
                <a:custGeom>
                  <a:avLst/>
                  <a:gdLst>
                    <a:gd name="connsiteX0" fmla="*/ 4819 w 5819"/>
                    <a:gd name="connsiteY0" fmla="*/ 654 h 7828"/>
                    <a:gd name="connsiteX1" fmla="*/ 4768 w 5819"/>
                    <a:gd name="connsiteY1" fmla="*/ 728 h 7828"/>
                    <a:gd name="connsiteX2" fmla="*/ 2018 w 5819"/>
                    <a:gd name="connsiteY2" fmla="*/ 4445 h 7828"/>
                    <a:gd name="connsiteX3" fmla="*/ 383 w 5819"/>
                    <a:gd name="connsiteY3" fmla="*/ 6406 h 7828"/>
                    <a:gd name="connsiteX4" fmla="*/ 583 w 5819"/>
                    <a:gd name="connsiteY4" fmla="*/ 6870 h 7828"/>
                    <a:gd name="connsiteX5" fmla="*/ 1600 w 5819"/>
                    <a:gd name="connsiteY5" fmla="*/ 8482 h 7828"/>
                    <a:gd name="connsiteX6" fmla="*/ 1995 w 5819"/>
                    <a:gd name="connsiteY6" fmla="*/ 7739 h 7828"/>
                    <a:gd name="connsiteX7" fmla="*/ 5739 w 5819"/>
                    <a:gd name="connsiteY7" fmla="*/ 4738 h 7828"/>
                    <a:gd name="connsiteX8" fmla="*/ 6203 w 5819"/>
                    <a:gd name="connsiteY8" fmla="*/ 4961 h 7828"/>
                    <a:gd name="connsiteX9" fmla="*/ 5274 w 5819"/>
                    <a:gd name="connsiteY9" fmla="*/ 2173 h 7828"/>
                    <a:gd name="connsiteX10" fmla="*/ 4819 w 5819"/>
                    <a:gd name="connsiteY10" fmla="*/ 654 h 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9" h="7828">
                      <a:moveTo>
                        <a:pt x="4819" y="654"/>
                      </a:moveTo>
                      <a:lnTo>
                        <a:pt x="4768" y="728"/>
                      </a:lnTo>
                      <a:cubicBezTo>
                        <a:pt x="4073" y="2117"/>
                        <a:pt x="3143" y="3374"/>
                        <a:pt x="2018" y="4445"/>
                      </a:cubicBezTo>
                      <a:cubicBezTo>
                        <a:pt x="1475" y="5040"/>
                        <a:pt x="927" y="5709"/>
                        <a:pt x="383" y="6406"/>
                      </a:cubicBezTo>
                      <a:lnTo>
                        <a:pt x="583" y="6870"/>
                      </a:lnTo>
                      <a:cubicBezTo>
                        <a:pt x="855" y="7447"/>
                        <a:pt x="1197" y="7989"/>
                        <a:pt x="1600" y="8482"/>
                      </a:cubicBezTo>
                      <a:lnTo>
                        <a:pt x="1995" y="7739"/>
                      </a:lnTo>
                      <a:cubicBezTo>
                        <a:pt x="3286" y="5286"/>
                        <a:pt x="4276" y="4487"/>
                        <a:pt x="5739" y="4738"/>
                      </a:cubicBezTo>
                      <a:cubicBezTo>
                        <a:pt x="5904" y="4787"/>
                        <a:pt x="6061" y="4862"/>
                        <a:pt x="6203" y="4961"/>
                      </a:cubicBezTo>
                      <a:cubicBezTo>
                        <a:pt x="5883" y="4031"/>
                        <a:pt x="5660" y="3102"/>
                        <a:pt x="5274" y="2173"/>
                      </a:cubicBezTo>
                      <a:cubicBezTo>
                        <a:pt x="5078" y="1681"/>
                        <a:pt x="4925" y="1173"/>
                        <a:pt x="4819" y="65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7" name="Freeform 5946">
                  <a:extLst>
                    <a:ext uri="{FF2B5EF4-FFF2-40B4-BE49-F238E27FC236}">
                      <a16:creationId xmlns:a16="http://schemas.microsoft.com/office/drawing/2014/main" id="{65A11DE2-08DA-831D-0169-019366577B1F}"/>
                    </a:ext>
                  </a:extLst>
                </p:cNvPr>
                <p:cNvSpPr/>
                <p:nvPr/>
              </p:nvSpPr>
              <p:spPr>
                <a:xfrm rot="-780000">
                  <a:off x="1864501" y="3852318"/>
                  <a:ext cx="2962" cy="7810"/>
                </a:xfrm>
                <a:custGeom>
                  <a:avLst/>
                  <a:gdLst>
                    <a:gd name="connsiteX0" fmla="*/ 1499 w 2962"/>
                    <a:gd name="connsiteY0" fmla="*/ 1871 h 7810"/>
                    <a:gd name="connsiteX1" fmla="*/ 384 w 2962"/>
                    <a:gd name="connsiteY1" fmla="*/ 653 h 7810"/>
                    <a:gd name="connsiteX2" fmla="*/ 1104 w 2962"/>
                    <a:gd name="connsiteY2" fmla="*/ 3729 h 7810"/>
                    <a:gd name="connsiteX3" fmla="*/ 1202 w 2962"/>
                    <a:gd name="connsiteY3" fmla="*/ 6480 h 7810"/>
                    <a:gd name="connsiteX4" fmla="*/ 631 w 2962"/>
                    <a:gd name="connsiteY4" fmla="*/ 6652 h 7810"/>
                    <a:gd name="connsiteX5" fmla="*/ 1225 w 2962"/>
                    <a:gd name="connsiteY5" fmla="*/ 8464 h 7810"/>
                    <a:gd name="connsiteX6" fmla="*/ 1248 w 2962"/>
                    <a:gd name="connsiteY6" fmla="*/ 8464 h 7810"/>
                    <a:gd name="connsiteX7" fmla="*/ 1745 w 2962"/>
                    <a:gd name="connsiteY7" fmla="*/ 7920 h 7810"/>
                    <a:gd name="connsiteX8" fmla="*/ 2465 w 2962"/>
                    <a:gd name="connsiteY8" fmla="*/ 6805 h 7810"/>
                    <a:gd name="connsiteX9" fmla="*/ 3283 w 2962"/>
                    <a:gd name="connsiteY9" fmla="*/ 2860 h 7810"/>
                    <a:gd name="connsiteX10" fmla="*/ 3157 w 2962"/>
                    <a:gd name="connsiteY10" fmla="*/ 2266 h 7810"/>
                    <a:gd name="connsiteX11" fmla="*/ 2809 w 2962"/>
                    <a:gd name="connsiteY11" fmla="*/ 2168 h 7810"/>
                    <a:gd name="connsiteX12" fmla="*/ 1499 w 2962"/>
                    <a:gd name="connsiteY12" fmla="*/ 1871 h 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2" h="7810">
                      <a:moveTo>
                        <a:pt x="1499" y="1871"/>
                      </a:moveTo>
                      <a:cubicBezTo>
                        <a:pt x="1090" y="1501"/>
                        <a:pt x="717" y="1093"/>
                        <a:pt x="384" y="653"/>
                      </a:cubicBezTo>
                      <a:cubicBezTo>
                        <a:pt x="566" y="1691"/>
                        <a:pt x="806" y="2718"/>
                        <a:pt x="1104" y="3729"/>
                      </a:cubicBezTo>
                      <a:cubicBezTo>
                        <a:pt x="1308" y="4632"/>
                        <a:pt x="1341" y="5565"/>
                        <a:pt x="1202" y="6480"/>
                      </a:cubicBezTo>
                      <a:cubicBezTo>
                        <a:pt x="1202" y="6679"/>
                        <a:pt x="905" y="6726"/>
                        <a:pt x="631" y="6652"/>
                      </a:cubicBezTo>
                      <a:cubicBezTo>
                        <a:pt x="854" y="7246"/>
                        <a:pt x="1053" y="7869"/>
                        <a:pt x="1225" y="8464"/>
                      </a:cubicBezTo>
                      <a:lnTo>
                        <a:pt x="1248" y="8464"/>
                      </a:lnTo>
                      <a:lnTo>
                        <a:pt x="1745" y="7920"/>
                      </a:lnTo>
                      <a:cubicBezTo>
                        <a:pt x="2005" y="7561"/>
                        <a:pt x="2246" y="7189"/>
                        <a:pt x="2465" y="6805"/>
                      </a:cubicBezTo>
                      <a:cubicBezTo>
                        <a:pt x="3199" y="5629"/>
                        <a:pt x="3489" y="4230"/>
                        <a:pt x="3283" y="2860"/>
                      </a:cubicBezTo>
                      <a:lnTo>
                        <a:pt x="3157" y="2266"/>
                      </a:lnTo>
                      <a:lnTo>
                        <a:pt x="2809" y="2168"/>
                      </a:lnTo>
                      <a:cubicBezTo>
                        <a:pt x="2391" y="2047"/>
                        <a:pt x="1848" y="2145"/>
                        <a:pt x="1499" y="187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8" name="Freeform 5947">
                  <a:extLst>
                    <a:ext uri="{FF2B5EF4-FFF2-40B4-BE49-F238E27FC236}">
                      <a16:creationId xmlns:a16="http://schemas.microsoft.com/office/drawing/2014/main" id="{B91CCD9D-5146-5C2C-FD4A-B209AEE20F0D}"/>
                    </a:ext>
                  </a:extLst>
                </p:cNvPr>
                <p:cNvSpPr/>
                <p:nvPr/>
              </p:nvSpPr>
              <p:spPr>
                <a:xfrm rot="-780000">
                  <a:off x="1862243" y="3851922"/>
                  <a:ext cx="2912" cy="6930"/>
                </a:xfrm>
                <a:custGeom>
                  <a:avLst/>
                  <a:gdLst>
                    <a:gd name="connsiteX0" fmla="*/ 3213 w 2912"/>
                    <a:gd name="connsiteY0" fmla="*/ 7373 h 6930"/>
                    <a:gd name="connsiteX1" fmla="*/ 3115 w 2912"/>
                    <a:gd name="connsiteY1" fmla="*/ 4622 h 6930"/>
                    <a:gd name="connsiteX2" fmla="*/ 2395 w 2912"/>
                    <a:gd name="connsiteY2" fmla="*/ 1546 h 6930"/>
                    <a:gd name="connsiteX3" fmla="*/ 1777 w 2912"/>
                    <a:gd name="connsiteY3" fmla="*/ 854 h 6930"/>
                    <a:gd name="connsiteX4" fmla="*/ 384 w 2912"/>
                    <a:gd name="connsiteY4" fmla="*/ 1695 h 6930"/>
                    <a:gd name="connsiteX5" fmla="*/ 849 w 2912"/>
                    <a:gd name="connsiteY5" fmla="*/ 3182 h 6930"/>
                    <a:gd name="connsiteX6" fmla="*/ 1777 w 2912"/>
                    <a:gd name="connsiteY6" fmla="*/ 5969 h 6930"/>
                    <a:gd name="connsiteX7" fmla="*/ 2395 w 2912"/>
                    <a:gd name="connsiteY7" fmla="*/ 6810 h 6930"/>
                    <a:gd name="connsiteX8" fmla="*/ 2641 w 2912"/>
                    <a:gd name="connsiteY8" fmla="*/ 7554 h 6930"/>
                    <a:gd name="connsiteX9" fmla="*/ 3213 w 2912"/>
                    <a:gd name="connsiteY9" fmla="*/ 7373 h 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2" h="6930">
                      <a:moveTo>
                        <a:pt x="3213" y="7373"/>
                      </a:moveTo>
                      <a:cubicBezTo>
                        <a:pt x="3352" y="6458"/>
                        <a:pt x="3319" y="5525"/>
                        <a:pt x="3115" y="4622"/>
                      </a:cubicBezTo>
                      <a:cubicBezTo>
                        <a:pt x="2817" y="3611"/>
                        <a:pt x="2577" y="2584"/>
                        <a:pt x="2395" y="1546"/>
                      </a:cubicBezTo>
                      <a:cubicBezTo>
                        <a:pt x="2195" y="1323"/>
                        <a:pt x="2000" y="1082"/>
                        <a:pt x="1777" y="854"/>
                      </a:cubicBezTo>
                      <a:cubicBezTo>
                        <a:pt x="1355" y="389"/>
                        <a:pt x="849" y="756"/>
                        <a:pt x="384" y="1695"/>
                      </a:cubicBezTo>
                      <a:cubicBezTo>
                        <a:pt x="495" y="2203"/>
                        <a:pt x="651" y="2701"/>
                        <a:pt x="849" y="3182"/>
                      </a:cubicBezTo>
                      <a:cubicBezTo>
                        <a:pt x="1243" y="4111"/>
                        <a:pt x="1466" y="5040"/>
                        <a:pt x="1777" y="5969"/>
                      </a:cubicBezTo>
                      <a:cubicBezTo>
                        <a:pt x="2068" y="6177"/>
                        <a:pt x="2284" y="6472"/>
                        <a:pt x="2395" y="6810"/>
                      </a:cubicBezTo>
                      <a:lnTo>
                        <a:pt x="2641" y="7554"/>
                      </a:lnTo>
                      <a:cubicBezTo>
                        <a:pt x="2915" y="7624"/>
                        <a:pt x="3213" y="7572"/>
                        <a:pt x="3213" y="73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49" name="Freeform 5948">
                  <a:extLst>
                    <a:ext uri="{FF2B5EF4-FFF2-40B4-BE49-F238E27FC236}">
                      <a16:creationId xmlns:a16="http://schemas.microsoft.com/office/drawing/2014/main" id="{8235ED94-A0E6-8D21-85CA-2E3BEB79B457}"/>
                    </a:ext>
                  </a:extLst>
                </p:cNvPr>
                <p:cNvSpPr/>
                <p:nvPr/>
              </p:nvSpPr>
              <p:spPr>
                <a:xfrm rot="-780000">
                  <a:off x="1866556" y="3853700"/>
                  <a:ext cx="882" cy="4539"/>
                </a:xfrm>
                <a:custGeom>
                  <a:avLst/>
                  <a:gdLst>
                    <a:gd name="connsiteX0" fmla="*/ 1202 w 882"/>
                    <a:gd name="connsiteY0" fmla="*/ 1248 h 4539"/>
                    <a:gd name="connsiteX1" fmla="*/ 385 w 882"/>
                    <a:gd name="connsiteY1" fmla="*/ 5193 h 4539"/>
                    <a:gd name="connsiteX2" fmla="*/ 1202 w 882"/>
                    <a:gd name="connsiteY2" fmla="*/ 1248 h 4539"/>
                    <a:gd name="connsiteX3" fmla="*/ 1077 w 882"/>
                    <a:gd name="connsiteY3" fmla="*/ 654 h 4539"/>
                    <a:gd name="connsiteX4" fmla="*/ 1077 w 882"/>
                    <a:gd name="connsiteY4" fmla="*/ 654 h 4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 h="4539">
                      <a:moveTo>
                        <a:pt x="1202" y="1248"/>
                      </a:moveTo>
                      <a:cubicBezTo>
                        <a:pt x="1408" y="2618"/>
                        <a:pt x="1118" y="4017"/>
                        <a:pt x="385" y="5193"/>
                      </a:cubicBezTo>
                      <a:cubicBezTo>
                        <a:pt x="1118" y="4017"/>
                        <a:pt x="1408" y="2618"/>
                        <a:pt x="1202" y="1248"/>
                      </a:cubicBezTo>
                      <a:lnTo>
                        <a:pt x="1077" y="654"/>
                      </a:lnTo>
                      <a:lnTo>
                        <a:pt x="1077" y="65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0" name="Freeform 5949">
                  <a:extLst>
                    <a:ext uri="{FF2B5EF4-FFF2-40B4-BE49-F238E27FC236}">
                      <a16:creationId xmlns:a16="http://schemas.microsoft.com/office/drawing/2014/main" id="{23B7DC9C-4B7C-B817-637D-5682913D2209}"/>
                    </a:ext>
                  </a:extLst>
                </p:cNvPr>
                <p:cNvSpPr/>
                <p:nvPr/>
              </p:nvSpPr>
              <p:spPr>
                <a:xfrm rot="-780000">
                  <a:off x="1790068" y="3856941"/>
                  <a:ext cx="594" cy="2453"/>
                </a:xfrm>
                <a:custGeom>
                  <a:avLst/>
                  <a:gdLst>
                    <a:gd name="connsiteX0" fmla="*/ 543 w 594"/>
                    <a:gd name="connsiteY0" fmla="*/ 1793 h 2453"/>
                    <a:gd name="connsiteX1" fmla="*/ 966 w 594"/>
                    <a:gd name="connsiteY1" fmla="*/ 3108 h 2453"/>
                    <a:gd name="connsiteX2" fmla="*/ 766 w 594"/>
                    <a:gd name="connsiteY2" fmla="*/ 1919 h 2453"/>
                    <a:gd name="connsiteX3" fmla="*/ 520 w 594"/>
                    <a:gd name="connsiteY3" fmla="*/ 655 h 2453"/>
                    <a:gd name="connsiteX4" fmla="*/ 371 w 594"/>
                    <a:gd name="connsiteY4" fmla="*/ 901 h 2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 h="2453">
                      <a:moveTo>
                        <a:pt x="543" y="1793"/>
                      </a:moveTo>
                      <a:cubicBezTo>
                        <a:pt x="639" y="2245"/>
                        <a:pt x="781" y="2685"/>
                        <a:pt x="966" y="3108"/>
                      </a:cubicBezTo>
                      <a:cubicBezTo>
                        <a:pt x="944" y="2705"/>
                        <a:pt x="877" y="2307"/>
                        <a:pt x="766" y="1919"/>
                      </a:cubicBezTo>
                      <a:cubicBezTo>
                        <a:pt x="692" y="1496"/>
                        <a:pt x="618" y="1078"/>
                        <a:pt x="520" y="655"/>
                      </a:cubicBezTo>
                      <a:lnTo>
                        <a:pt x="371" y="90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1" name="Freeform 5950">
                  <a:extLst>
                    <a:ext uri="{FF2B5EF4-FFF2-40B4-BE49-F238E27FC236}">
                      <a16:creationId xmlns:a16="http://schemas.microsoft.com/office/drawing/2014/main" id="{10A479D5-D321-8D59-CDFF-9574154F49D1}"/>
                    </a:ext>
                  </a:extLst>
                </p:cNvPr>
                <p:cNvSpPr/>
                <p:nvPr/>
              </p:nvSpPr>
              <p:spPr>
                <a:xfrm rot="-780000">
                  <a:off x="1789365" y="3857267"/>
                  <a:ext cx="1503" cy="3647"/>
                </a:xfrm>
                <a:custGeom>
                  <a:avLst/>
                  <a:gdLst>
                    <a:gd name="connsiteX0" fmla="*/ 1874 w 1503"/>
                    <a:gd name="connsiteY0" fmla="*/ 2862 h 3647"/>
                    <a:gd name="connsiteX1" fmla="*/ 1452 w 1503"/>
                    <a:gd name="connsiteY1" fmla="*/ 1547 h 3647"/>
                    <a:gd name="connsiteX2" fmla="*/ 1280 w 1503"/>
                    <a:gd name="connsiteY2" fmla="*/ 655 h 3647"/>
                    <a:gd name="connsiteX3" fmla="*/ 760 w 1503"/>
                    <a:gd name="connsiteY3" fmla="*/ 1672 h 3647"/>
                    <a:gd name="connsiteX4" fmla="*/ 634 w 1503"/>
                    <a:gd name="connsiteY4" fmla="*/ 4302 h 3647"/>
                    <a:gd name="connsiteX5" fmla="*/ 1851 w 1503"/>
                    <a:gd name="connsiteY5" fmla="*/ 3113 h 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 h="3647">
                      <a:moveTo>
                        <a:pt x="1874" y="2862"/>
                      </a:moveTo>
                      <a:cubicBezTo>
                        <a:pt x="1689" y="2439"/>
                        <a:pt x="1548" y="1999"/>
                        <a:pt x="1452" y="1547"/>
                      </a:cubicBezTo>
                      <a:lnTo>
                        <a:pt x="1280" y="655"/>
                      </a:lnTo>
                      <a:cubicBezTo>
                        <a:pt x="1077" y="978"/>
                        <a:pt x="903" y="1319"/>
                        <a:pt x="760" y="1672"/>
                      </a:cubicBezTo>
                      <a:cubicBezTo>
                        <a:pt x="290" y="2476"/>
                        <a:pt x="244" y="3458"/>
                        <a:pt x="634" y="4302"/>
                      </a:cubicBezTo>
                      <a:cubicBezTo>
                        <a:pt x="1127" y="4005"/>
                        <a:pt x="1543" y="3598"/>
                        <a:pt x="1851" y="311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2" name="Freeform 5951">
                  <a:extLst>
                    <a:ext uri="{FF2B5EF4-FFF2-40B4-BE49-F238E27FC236}">
                      <a16:creationId xmlns:a16="http://schemas.microsoft.com/office/drawing/2014/main" id="{FE5FE7AD-3C31-2E44-DE14-F4FFC84528EA}"/>
                    </a:ext>
                  </a:extLst>
                </p:cNvPr>
                <p:cNvSpPr/>
                <p:nvPr/>
              </p:nvSpPr>
              <p:spPr>
                <a:xfrm rot="-780000">
                  <a:off x="1786131" y="3851534"/>
                  <a:ext cx="3204" cy="6154"/>
                </a:xfrm>
                <a:custGeom>
                  <a:avLst/>
                  <a:gdLst>
                    <a:gd name="connsiteX0" fmla="*/ 2103 w 3204"/>
                    <a:gd name="connsiteY0" fmla="*/ 3561 h 6154"/>
                    <a:gd name="connsiteX1" fmla="*/ 3032 w 3204"/>
                    <a:gd name="connsiteY1" fmla="*/ 5196 h 6154"/>
                    <a:gd name="connsiteX2" fmla="*/ 3427 w 3204"/>
                    <a:gd name="connsiteY2" fmla="*/ 6808 h 6154"/>
                    <a:gd name="connsiteX3" fmla="*/ 3576 w 3204"/>
                    <a:gd name="connsiteY3" fmla="*/ 6562 h 6154"/>
                    <a:gd name="connsiteX4" fmla="*/ 3353 w 3204"/>
                    <a:gd name="connsiteY4" fmla="*/ 5024 h 6154"/>
                    <a:gd name="connsiteX5" fmla="*/ 3376 w 3204"/>
                    <a:gd name="connsiteY5" fmla="*/ 1651 h 6154"/>
                    <a:gd name="connsiteX6" fmla="*/ 2410 w 3204"/>
                    <a:gd name="connsiteY6" fmla="*/ 661 h 6154"/>
                    <a:gd name="connsiteX7" fmla="*/ 1016 w 3204"/>
                    <a:gd name="connsiteY7" fmla="*/ 1999 h 6154"/>
                    <a:gd name="connsiteX8" fmla="*/ 422 w 3204"/>
                    <a:gd name="connsiteY8" fmla="*/ 4601 h 6154"/>
                    <a:gd name="connsiteX9" fmla="*/ 371 w 3204"/>
                    <a:gd name="connsiteY9" fmla="*/ 4801 h 6154"/>
                    <a:gd name="connsiteX10" fmla="*/ 891 w 3204"/>
                    <a:gd name="connsiteY10" fmla="*/ 4109 h 6154"/>
                    <a:gd name="connsiteX11" fmla="*/ 2103 w 3204"/>
                    <a:gd name="connsiteY11" fmla="*/ 3561 h 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4" h="6154">
                      <a:moveTo>
                        <a:pt x="2103" y="3561"/>
                      </a:moveTo>
                      <a:cubicBezTo>
                        <a:pt x="2559" y="4009"/>
                        <a:pt x="2880" y="4575"/>
                        <a:pt x="3032" y="5196"/>
                      </a:cubicBezTo>
                      <a:cubicBezTo>
                        <a:pt x="3204" y="5716"/>
                        <a:pt x="3306" y="6260"/>
                        <a:pt x="3427" y="6808"/>
                      </a:cubicBezTo>
                      <a:lnTo>
                        <a:pt x="3576" y="6562"/>
                      </a:lnTo>
                      <a:cubicBezTo>
                        <a:pt x="3461" y="6056"/>
                        <a:pt x="3387" y="5542"/>
                        <a:pt x="3353" y="5024"/>
                      </a:cubicBezTo>
                      <a:cubicBezTo>
                        <a:pt x="3278" y="3960"/>
                        <a:pt x="3501" y="2645"/>
                        <a:pt x="3376" y="1651"/>
                      </a:cubicBezTo>
                      <a:cubicBezTo>
                        <a:pt x="3301" y="1080"/>
                        <a:pt x="2832" y="587"/>
                        <a:pt x="2410" y="661"/>
                      </a:cubicBezTo>
                      <a:cubicBezTo>
                        <a:pt x="1987" y="736"/>
                        <a:pt x="1444" y="1591"/>
                        <a:pt x="1016" y="1999"/>
                      </a:cubicBezTo>
                      <a:cubicBezTo>
                        <a:pt x="770" y="3115"/>
                        <a:pt x="552" y="3858"/>
                        <a:pt x="422" y="4601"/>
                      </a:cubicBezTo>
                      <a:lnTo>
                        <a:pt x="371" y="4801"/>
                      </a:lnTo>
                      <a:lnTo>
                        <a:pt x="891" y="4109"/>
                      </a:lnTo>
                      <a:cubicBezTo>
                        <a:pt x="1188" y="3756"/>
                        <a:pt x="1759" y="3361"/>
                        <a:pt x="2103" y="356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3" name="Freeform 5952">
                  <a:extLst>
                    <a:ext uri="{FF2B5EF4-FFF2-40B4-BE49-F238E27FC236}">
                      <a16:creationId xmlns:a16="http://schemas.microsoft.com/office/drawing/2014/main" id="{32003962-A510-906F-6BC1-82842F0835B3}"/>
                    </a:ext>
                  </a:extLst>
                </p:cNvPr>
                <p:cNvSpPr/>
                <p:nvPr/>
              </p:nvSpPr>
              <p:spPr>
                <a:xfrm rot="-780000">
                  <a:off x="1784152" y="3854628"/>
                  <a:ext cx="6351" cy="11641"/>
                </a:xfrm>
                <a:custGeom>
                  <a:avLst/>
                  <a:gdLst>
                    <a:gd name="connsiteX0" fmla="*/ 6202 w 6351"/>
                    <a:gd name="connsiteY0" fmla="*/ 4973 h 11641"/>
                    <a:gd name="connsiteX1" fmla="*/ 6722 w 6351"/>
                    <a:gd name="connsiteY1" fmla="*/ 3956 h 11641"/>
                    <a:gd name="connsiteX2" fmla="*/ 6327 w 6351"/>
                    <a:gd name="connsiteY2" fmla="*/ 2343 h 11641"/>
                    <a:gd name="connsiteX3" fmla="*/ 5398 w 6351"/>
                    <a:gd name="connsiteY3" fmla="*/ 708 h 11641"/>
                    <a:gd name="connsiteX4" fmla="*/ 4209 w 6351"/>
                    <a:gd name="connsiteY4" fmla="*/ 1252 h 11641"/>
                    <a:gd name="connsiteX5" fmla="*/ 3689 w 6351"/>
                    <a:gd name="connsiteY5" fmla="*/ 1944 h 11641"/>
                    <a:gd name="connsiteX6" fmla="*/ 1803 w 6351"/>
                    <a:gd name="connsiteY6" fmla="*/ 5814 h 11641"/>
                    <a:gd name="connsiteX7" fmla="*/ 563 w 6351"/>
                    <a:gd name="connsiteY7" fmla="*/ 10028 h 11641"/>
                    <a:gd name="connsiteX8" fmla="*/ 762 w 6351"/>
                    <a:gd name="connsiteY8" fmla="*/ 10823 h 11641"/>
                    <a:gd name="connsiteX9" fmla="*/ 2797 w 6351"/>
                    <a:gd name="connsiteY9" fmla="*/ 10279 h 11641"/>
                    <a:gd name="connsiteX10" fmla="*/ 5026 w 6351"/>
                    <a:gd name="connsiteY10" fmla="*/ 7923 h 11641"/>
                    <a:gd name="connsiteX11" fmla="*/ 6067 w 6351"/>
                    <a:gd name="connsiteY11" fmla="*/ 7603 h 11641"/>
                    <a:gd name="connsiteX12" fmla="*/ 6090 w 6351"/>
                    <a:gd name="connsiteY12" fmla="*/ 7603 h 11641"/>
                    <a:gd name="connsiteX13" fmla="*/ 6202 w 6351"/>
                    <a:gd name="connsiteY13" fmla="*/ 4973 h 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1" h="11641">
                      <a:moveTo>
                        <a:pt x="6202" y="4973"/>
                      </a:moveTo>
                      <a:cubicBezTo>
                        <a:pt x="6345" y="4620"/>
                        <a:pt x="6519" y="4279"/>
                        <a:pt x="6722" y="3956"/>
                      </a:cubicBezTo>
                      <a:cubicBezTo>
                        <a:pt x="6596" y="3412"/>
                        <a:pt x="6499" y="2864"/>
                        <a:pt x="6327" y="2343"/>
                      </a:cubicBezTo>
                      <a:cubicBezTo>
                        <a:pt x="6175" y="1723"/>
                        <a:pt x="5853" y="1156"/>
                        <a:pt x="5398" y="708"/>
                      </a:cubicBezTo>
                      <a:cubicBezTo>
                        <a:pt x="5050" y="508"/>
                        <a:pt x="4469" y="908"/>
                        <a:pt x="4209" y="1252"/>
                      </a:cubicBezTo>
                      <a:lnTo>
                        <a:pt x="3689" y="1944"/>
                      </a:lnTo>
                      <a:cubicBezTo>
                        <a:pt x="3410" y="3377"/>
                        <a:pt x="2760" y="4712"/>
                        <a:pt x="1803" y="5814"/>
                      </a:cubicBezTo>
                      <a:cubicBezTo>
                        <a:pt x="557" y="6826"/>
                        <a:pt x="63" y="8502"/>
                        <a:pt x="563" y="10028"/>
                      </a:cubicBezTo>
                      <a:lnTo>
                        <a:pt x="762" y="10823"/>
                      </a:lnTo>
                      <a:cubicBezTo>
                        <a:pt x="1306" y="12904"/>
                        <a:pt x="1557" y="12830"/>
                        <a:pt x="2797" y="10279"/>
                      </a:cubicBezTo>
                      <a:cubicBezTo>
                        <a:pt x="3184" y="9220"/>
                        <a:pt x="3990" y="8368"/>
                        <a:pt x="5026" y="7923"/>
                      </a:cubicBezTo>
                      <a:cubicBezTo>
                        <a:pt x="5391" y="7886"/>
                        <a:pt x="5744" y="7777"/>
                        <a:pt x="6067" y="7603"/>
                      </a:cubicBezTo>
                      <a:lnTo>
                        <a:pt x="6090" y="7603"/>
                      </a:lnTo>
                      <a:cubicBezTo>
                        <a:pt x="5695" y="6761"/>
                        <a:pt x="5737" y="5779"/>
                        <a:pt x="6202" y="49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4" name="Freeform 5953">
                  <a:extLst>
                    <a:ext uri="{FF2B5EF4-FFF2-40B4-BE49-F238E27FC236}">
                      <a16:creationId xmlns:a16="http://schemas.microsoft.com/office/drawing/2014/main" id="{A83B44E3-CB0B-3981-2C2F-232B241251F0}"/>
                    </a:ext>
                  </a:extLst>
                </p:cNvPr>
                <p:cNvSpPr/>
                <p:nvPr/>
              </p:nvSpPr>
              <p:spPr>
                <a:xfrm rot="-780000">
                  <a:off x="1849090" y="3843571"/>
                  <a:ext cx="1686" cy="1040"/>
                </a:xfrm>
                <a:custGeom>
                  <a:avLst/>
                  <a:gdLst>
                    <a:gd name="connsiteX0" fmla="*/ 1821 w 1686"/>
                    <a:gd name="connsiteY0" fmla="*/ 1446 h 1040"/>
                    <a:gd name="connsiteX1" fmla="*/ 2068 w 1686"/>
                    <a:gd name="connsiteY1" fmla="*/ 1693 h 1040"/>
                    <a:gd name="connsiteX2" fmla="*/ 2068 w 1686"/>
                    <a:gd name="connsiteY2" fmla="*/ 1693 h 1040"/>
                    <a:gd name="connsiteX3" fmla="*/ 1821 w 1686"/>
                    <a:gd name="connsiteY3" fmla="*/ 1446 h 1040"/>
                    <a:gd name="connsiteX4" fmla="*/ 382 w 1686"/>
                    <a:gd name="connsiteY4" fmla="*/ 652 h 1040"/>
                    <a:gd name="connsiteX5" fmla="*/ 382 w 1686"/>
                    <a:gd name="connsiteY5" fmla="*/ 652 h 1040"/>
                    <a:gd name="connsiteX6" fmla="*/ 1821 w 1686"/>
                    <a:gd name="connsiteY6" fmla="*/ 1446 h 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6" h="1040">
                      <a:moveTo>
                        <a:pt x="1821" y="1446"/>
                      </a:moveTo>
                      <a:lnTo>
                        <a:pt x="2068" y="1693"/>
                      </a:lnTo>
                      <a:lnTo>
                        <a:pt x="2068" y="1693"/>
                      </a:lnTo>
                      <a:lnTo>
                        <a:pt x="1821" y="1446"/>
                      </a:lnTo>
                      <a:cubicBezTo>
                        <a:pt x="1412" y="1071"/>
                        <a:pt x="918" y="798"/>
                        <a:pt x="382" y="652"/>
                      </a:cubicBezTo>
                      <a:lnTo>
                        <a:pt x="382" y="652"/>
                      </a:lnTo>
                      <a:cubicBezTo>
                        <a:pt x="918" y="798"/>
                        <a:pt x="1412" y="1071"/>
                        <a:pt x="1821" y="14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5" name="Freeform 5954">
                  <a:extLst>
                    <a:ext uri="{FF2B5EF4-FFF2-40B4-BE49-F238E27FC236}">
                      <a16:creationId xmlns:a16="http://schemas.microsoft.com/office/drawing/2014/main" id="{E897C2EA-53ED-6E9F-485B-9F0735B11BBA}"/>
                    </a:ext>
                  </a:extLst>
                </p:cNvPr>
                <p:cNvSpPr/>
                <p:nvPr/>
              </p:nvSpPr>
              <p:spPr>
                <a:xfrm rot="-780000">
                  <a:off x="1848638" y="3834806"/>
                  <a:ext cx="5039" cy="9394"/>
                </a:xfrm>
                <a:custGeom>
                  <a:avLst/>
                  <a:gdLst>
                    <a:gd name="connsiteX0" fmla="*/ 2044 w 5039"/>
                    <a:gd name="connsiteY0" fmla="*/ 1566 h 9394"/>
                    <a:gd name="connsiteX1" fmla="*/ 381 w 5039"/>
                    <a:gd name="connsiteY1" fmla="*/ 7392 h 9394"/>
                    <a:gd name="connsiteX2" fmla="*/ 1775 w 5039"/>
                    <a:gd name="connsiteY2" fmla="*/ 10045 h 9394"/>
                    <a:gd name="connsiteX3" fmla="*/ 2667 w 5039"/>
                    <a:gd name="connsiteY3" fmla="*/ 9947 h 9394"/>
                    <a:gd name="connsiteX4" fmla="*/ 3238 w 5039"/>
                    <a:gd name="connsiteY4" fmla="*/ 8883 h 9394"/>
                    <a:gd name="connsiteX5" fmla="*/ 5421 w 5039"/>
                    <a:gd name="connsiteY5" fmla="*/ 2760 h 9394"/>
                    <a:gd name="connsiteX6" fmla="*/ 2272 w 5039"/>
                    <a:gd name="connsiteY6" fmla="*/ 650 h 9394"/>
                    <a:gd name="connsiteX7" fmla="*/ 2044 w 5039"/>
                    <a:gd name="connsiteY7" fmla="*/ 1566 h 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9" h="9394">
                      <a:moveTo>
                        <a:pt x="2044" y="1566"/>
                      </a:moveTo>
                      <a:cubicBezTo>
                        <a:pt x="1716" y="3565"/>
                        <a:pt x="1158" y="5521"/>
                        <a:pt x="381" y="7392"/>
                      </a:cubicBezTo>
                      <a:cubicBezTo>
                        <a:pt x="754" y="8322"/>
                        <a:pt x="1220" y="9211"/>
                        <a:pt x="1775" y="10045"/>
                      </a:cubicBezTo>
                      <a:lnTo>
                        <a:pt x="2667" y="9947"/>
                      </a:lnTo>
                      <a:cubicBezTo>
                        <a:pt x="2942" y="9646"/>
                        <a:pt x="3139" y="9280"/>
                        <a:pt x="3238" y="8883"/>
                      </a:cubicBezTo>
                      <a:cubicBezTo>
                        <a:pt x="3743" y="6769"/>
                        <a:pt x="4475" y="4716"/>
                        <a:pt x="5421" y="2760"/>
                      </a:cubicBezTo>
                      <a:cubicBezTo>
                        <a:pt x="4381" y="2040"/>
                        <a:pt x="3340" y="1319"/>
                        <a:pt x="2272" y="650"/>
                      </a:cubicBezTo>
                      <a:cubicBezTo>
                        <a:pt x="2145" y="940"/>
                        <a:pt x="2068" y="1250"/>
                        <a:pt x="2044" y="15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6" name="Freeform 5955">
                  <a:extLst>
                    <a:ext uri="{FF2B5EF4-FFF2-40B4-BE49-F238E27FC236}">
                      <a16:creationId xmlns:a16="http://schemas.microsoft.com/office/drawing/2014/main" id="{7C0EC15B-A7F4-9064-F610-DFC8C8190413}"/>
                    </a:ext>
                  </a:extLst>
                </p:cNvPr>
                <p:cNvSpPr/>
                <p:nvPr/>
              </p:nvSpPr>
              <p:spPr>
                <a:xfrm rot="-780000">
                  <a:off x="1848901" y="3841926"/>
                  <a:ext cx="1960" cy="2662"/>
                </a:xfrm>
                <a:custGeom>
                  <a:avLst/>
                  <a:gdLst>
                    <a:gd name="connsiteX0" fmla="*/ 925 w 1960"/>
                    <a:gd name="connsiteY0" fmla="*/ 652 h 2662"/>
                    <a:gd name="connsiteX1" fmla="*/ 553 w 1960"/>
                    <a:gd name="connsiteY1" fmla="*/ 1581 h 2662"/>
                    <a:gd name="connsiteX2" fmla="*/ 382 w 1960"/>
                    <a:gd name="connsiteY2" fmla="*/ 2273 h 2662"/>
                    <a:gd name="connsiteX3" fmla="*/ 1821 w 1960"/>
                    <a:gd name="connsiteY3" fmla="*/ 3068 h 2662"/>
                    <a:gd name="connsiteX4" fmla="*/ 2068 w 1960"/>
                    <a:gd name="connsiteY4" fmla="*/ 3314 h 2662"/>
                    <a:gd name="connsiteX5" fmla="*/ 2342 w 1960"/>
                    <a:gd name="connsiteY5" fmla="*/ 3291 h 2662"/>
                    <a:gd name="connsiteX6" fmla="*/ 925 w 1960"/>
                    <a:gd name="connsiteY6" fmla="*/ 652 h 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0" h="2662">
                      <a:moveTo>
                        <a:pt x="925" y="652"/>
                      </a:moveTo>
                      <a:lnTo>
                        <a:pt x="553" y="1581"/>
                      </a:lnTo>
                      <a:cubicBezTo>
                        <a:pt x="479" y="1827"/>
                        <a:pt x="428" y="2045"/>
                        <a:pt x="382" y="2273"/>
                      </a:cubicBezTo>
                      <a:cubicBezTo>
                        <a:pt x="918" y="2419"/>
                        <a:pt x="1412" y="2692"/>
                        <a:pt x="1821" y="3068"/>
                      </a:cubicBezTo>
                      <a:lnTo>
                        <a:pt x="2068" y="3314"/>
                      </a:lnTo>
                      <a:lnTo>
                        <a:pt x="2342" y="3291"/>
                      </a:lnTo>
                      <a:cubicBezTo>
                        <a:pt x="1780" y="2462"/>
                        <a:pt x="1305" y="1578"/>
                        <a:pt x="925" y="65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7" name="Freeform 5956">
                  <a:extLst>
                    <a:ext uri="{FF2B5EF4-FFF2-40B4-BE49-F238E27FC236}">
                      <a16:creationId xmlns:a16="http://schemas.microsoft.com/office/drawing/2014/main" id="{1962D91A-BC21-8122-ED7D-C08A127B2D38}"/>
                    </a:ext>
                  </a:extLst>
                </p:cNvPr>
                <p:cNvSpPr/>
                <p:nvPr/>
              </p:nvSpPr>
              <p:spPr>
                <a:xfrm rot="-780000">
                  <a:off x="1849072" y="3844771"/>
                  <a:ext cx="274" cy="171"/>
                </a:xfrm>
                <a:custGeom>
                  <a:avLst/>
                  <a:gdLst>
                    <a:gd name="connsiteX0" fmla="*/ 405 w 274"/>
                    <a:gd name="connsiteY0" fmla="*/ 652 h 171"/>
                    <a:gd name="connsiteX1" fmla="*/ 382 w 274"/>
                    <a:gd name="connsiteY1" fmla="*/ 824 h 171"/>
                    <a:gd name="connsiteX2" fmla="*/ 656 w 274"/>
                    <a:gd name="connsiteY2" fmla="*/ 801 h 171"/>
                    <a:gd name="connsiteX3" fmla="*/ 530 w 274"/>
                    <a:gd name="connsiteY3" fmla="*/ 703 h 171"/>
                  </a:gdLst>
                  <a:ahLst/>
                  <a:cxnLst>
                    <a:cxn ang="0">
                      <a:pos x="connsiteX0" y="connsiteY0"/>
                    </a:cxn>
                    <a:cxn ang="0">
                      <a:pos x="connsiteX1" y="connsiteY1"/>
                    </a:cxn>
                    <a:cxn ang="0">
                      <a:pos x="connsiteX2" y="connsiteY2"/>
                    </a:cxn>
                    <a:cxn ang="0">
                      <a:pos x="connsiteX3" y="connsiteY3"/>
                    </a:cxn>
                  </a:cxnLst>
                  <a:rect l="l" t="t" r="r" b="b"/>
                  <a:pathLst>
                    <a:path w="274" h="171">
                      <a:moveTo>
                        <a:pt x="405" y="652"/>
                      </a:moveTo>
                      <a:lnTo>
                        <a:pt x="382" y="824"/>
                      </a:lnTo>
                      <a:lnTo>
                        <a:pt x="656" y="801"/>
                      </a:lnTo>
                      <a:lnTo>
                        <a:pt x="530" y="70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8" name="Freeform 5957">
                  <a:extLst>
                    <a:ext uri="{FF2B5EF4-FFF2-40B4-BE49-F238E27FC236}">
                      <a16:creationId xmlns:a16="http://schemas.microsoft.com/office/drawing/2014/main" id="{835423E7-EDBE-5088-99CC-EB5335DE37CC}"/>
                    </a:ext>
                  </a:extLst>
                </p:cNvPr>
                <p:cNvSpPr/>
                <p:nvPr/>
              </p:nvSpPr>
              <p:spPr>
                <a:xfrm rot="-780000">
                  <a:off x="1848961" y="3843581"/>
                  <a:ext cx="1834" cy="1166"/>
                </a:xfrm>
                <a:custGeom>
                  <a:avLst/>
                  <a:gdLst>
                    <a:gd name="connsiteX0" fmla="*/ 502 w 1834"/>
                    <a:gd name="connsiteY0" fmla="*/ 1721 h 1166"/>
                    <a:gd name="connsiteX1" fmla="*/ 628 w 1834"/>
                    <a:gd name="connsiteY1" fmla="*/ 1818 h 1166"/>
                    <a:gd name="connsiteX2" fmla="*/ 2216 w 1834"/>
                    <a:gd name="connsiteY2" fmla="*/ 1693 h 1166"/>
                    <a:gd name="connsiteX3" fmla="*/ 1970 w 1834"/>
                    <a:gd name="connsiteY3" fmla="*/ 1446 h 1166"/>
                    <a:gd name="connsiteX4" fmla="*/ 530 w 1834"/>
                    <a:gd name="connsiteY4" fmla="*/ 652 h 1166"/>
                    <a:gd name="connsiteX5" fmla="*/ 382 w 1834"/>
                    <a:gd name="connsiteY5" fmla="*/ 1669 h 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 h="1166">
                      <a:moveTo>
                        <a:pt x="502" y="1721"/>
                      </a:moveTo>
                      <a:lnTo>
                        <a:pt x="628" y="1818"/>
                      </a:lnTo>
                      <a:lnTo>
                        <a:pt x="2216" y="1693"/>
                      </a:lnTo>
                      <a:lnTo>
                        <a:pt x="1970" y="1446"/>
                      </a:lnTo>
                      <a:cubicBezTo>
                        <a:pt x="1560" y="1071"/>
                        <a:pt x="1067" y="798"/>
                        <a:pt x="530" y="652"/>
                      </a:cubicBezTo>
                      <a:lnTo>
                        <a:pt x="382" y="166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59" name="Freeform 5958">
                  <a:extLst>
                    <a:ext uri="{FF2B5EF4-FFF2-40B4-BE49-F238E27FC236}">
                      <a16:creationId xmlns:a16="http://schemas.microsoft.com/office/drawing/2014/main" id="{E48D9E60-4AD7-F6B2-8BA7-0DC5E3DD627F}"/>
                    </a:ext>
                  </a:extLst>
                </p:cNvPr>
                <p:cNvSpPr/>
                <p:nvPr/>
              </p:nvSpPr>
              <p:spPr>
                <a:xfrm rot="-780000">
                  <a:off x="1814845" y="3894139"/>
                  <a:ext cx="2429" cy="5826"/>
                </a:xfrm>
                <a:custGeom>
                  <a:avLst/>
                  <a:gdLst>
                    <a:gd name="connsiteX0" fmla="*/ 376 w 2429"/>
                    <a:gd name="connsiteY0" fmla="*/ 1428 h 5826"/>
                    <a:gd name="connsiteX1" fmla="*/ 622 w 2429"/>
                    <a:gd name="connsiteY1" fmla="*/ 3091 h 5826"/>
                    <a:gd name="connsiteX2" fmla="*/ 1142 w 2429"/>
                    <a:gd name="connsiteY2" fmla="*/ 5842 h 5826"/>
                    <a:gd name="connsiteX3" fmla="*/ 1937 w 2429"/>
                    <a:gd name="connsiteY3" fmla="*/ 6487 h 5826"/>
                    <a:gd name="connsiteX4" fmla="*/ 2508 w 2429"/>
                    <a:gd name="connsiteY4" fmla="*/ 4629 h 5826"/>
                    <a:gd name="connsiteX5" fmla="*/ 2805 w 2429"/>
                    <a:gd name="connsiteY5" fmla="*/ 661 h 5826"/>
                    <a:gd name="connsiteX6" fmla="*/ 2633 w 2429"/>
                    <a:gd name="connsiteY6" fmla="*/ 712 h 5826"/>
                    <a:gd name="connsiteX7" fmla="*/ 376 w 2429"/>
                    <a:gd name="connsiteY7" fmla="*/ 1428 h 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9" h="5826">
                      <a:moveTo>
                        <a:pt x="376" y="1428"/>
                      </a:moveTo>
                      <a:cubicBezTo>
                        <a:pt x="427" y="1999"/>
                        <a:pt x="548" y="2543"/>
                        <a:pt x="622" y="3091"/>
                      </a:cubicBezTo>
                      <a:cubicBezTo>
                        <a:pt x="710" y="4022"/>
                        <a:pt x="884" y="4943"/>
                        <a:pt x="1142" y="5842"/>
                      </a:cubicBezTo>
                      <a:cubicBezTo>
                        <a:pt x="1240" y="6237"/>
                        <a:pt x="1663" y="6306"/>
                        <a:pt x="1937" y="6487"/>
                      </a:cubicBezTo>
                      <a:cubicBezTo>
                        <a:pt x="2188" y="5888"/>
                        <a:pt x="2379" y="5266"/>
                        <a:pt x="2508" y="4629"/>
                      </a:cubicBezTo>
                      <a:cubicBezTo>
                        <a:pt x="2657" y="3291"/>
                        <a:pt x="2680" y="1999"/>
                        <a:pt x="2805" y="661"/>
                      </a:cubicBezTo>
                      <a:lnTo>
                        <a:pt x="2633" y="712"/>
                      </a:lnTo>
                      <a:cubicBezTo>
                        <a:pt x="1909" y="982"/>
                        <a:pt x="1138" y="1205"/>
                        <a:pt x="376" y="142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0" name="Freeform 5959">
                  <a:extLst>
                    <a:ext uri="{FF2B5EF4-FFF2-40B4-BE49-F238E27FC236}">
                      <a16:creationId xmlns:a16="http://schemas.microsoft.com/office/drawing/2014/main" id="{11CDAC8F-6F68-BAB4-99F6-CE49922A52B1}"/>
                    </a:ext>
                  </a:extLst>
                </p:cNvPr>
                <p:cNvSpPr/>
                <p:nvPr/>
              </p:nvSpPr>
              <p:spPr>
                <a:xfrm rot="-780000">
                  <a:off x="1812153" y="3887143"/>
                  <a:ext cx="2866" cy="2973"/>
                </a:xfrm>
                <a:custGeom>
                  <a:avLst/>
                  <a:gdLst>
                    <a:gd name="connsiteX0" fmla="*/ 590 w 2866"/>
                    <a:gd name="connsiteY0" fmla="*/ 3508 h 2973"/>
                    <a:gd name="connsiteX1" fmla="*/ 739 w 2866"/>
                    <a:gd name="connsiteY1" fmla="*/ 3633 h 2973"/>
                    <a:gd name="connsiteX2" fmla="*/ 2077 w 2866"/>
                    <a:gd name="connsiteY2" fmla="*/ 2370 h 2973"/>
                    <a:gd name="connsiteX3" fmla="*/ 3242 w 2866"/>
                    <a:gd name="connsiteY3" fmla="*/ 660 h 2973"/>
                    <a:gd name="connsiteX4" fmla="*/ 3242 w 2866"/>
                    <a:gd name="connsiteY4" fmla="*/ 660 h 2973"/>
                    <a:gd name="connsiteX5" fmla="*/ 1036 w 2866"/>
                    <a:gd name="connsiteY5" fmla="*/ 1826 h 2973"/>
                    <a:gd name="connsiteX6" fmla="*/ 590 w 2866"/>
                    <a:gd name="connsiteY6" fmla="*/ 3508 h 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 h="2973">
                      <a:moveTo>
                        <a:pt x="590" y="3508"/>
                      </a:moveTo>
                      <a:lnTo>
                        <a:pt x="739" y="3633"/>
                      </a:lnTo>
                      <a:cubicBezTo>
                        <a:pt x="1266" y="3308"/>
                        <a:pt x="1722" y="2878"/>
                        <a:pt x="2077" y="2370"/>
                      </a:cubicBezTo>
                      <a:lnTo>
                        <a:pt x="3242" y="660"/>
                      </a:lnTo>
                      <a:lnTo>
                        <a:pt x="3242" y="660"/>
                      </a:lnTo>
                      <a:cubicBezTo>
                        <a:pt x="2487" y="1010"/>
                        <a:pt x="1751" y="1399"/>
                        <a:pt x="1036" y="1826"/>
                      </a:cubicBezTo>
                      <a:cubicBezTo>
                        <a:pt x="442" y="2170"/>
                        <a:pt x="144" y="3183"/>
                        <a:pt x="590" y="35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1" name="Freeform 5960">
                  <a:extLst>
                    <a:ext uri="{FF2B5EF4-FFF2-40B4-BE49-F238E27FC236}">
                      <a16:creationId xmlns:a16="http://schemas.microsoft.com/office/drawing/2014/main" id="{80888DDF-974E-94CF-B866-747E5EB2726F}"/>
                    </a:ext>
                  </a:extLst>
                </p:cNvPr>
                <p:cNvSpPr/>
                <p:nvPr/>
              </p:nvSpPr>
              <p:spPr>
                <a:xfrm rot="-780000">
                  <a:off x="1812969" y="3886135"/>
                  <a:ext cx="4635" cy="8753"/>
                </a:xfrm>
                <a:custGeom>
                  <a:avLst/>
                  <a:gdLst>
                    <a:gd name="connsiteX0" fmla="*/ 4640 w 4635"/>
                    <a:gd name="connsiteY0" fmla="*/ 3610 h 8753"/>
                    <a:gd name="connsiteX1" fmla="*/ 5011 w 4635"/>
                    <a:gd name="connsiteY1" fmla="*/ 2593 h 8753"/>
                    <a:gd name="connsiteX2" fmla="*/ 4319 w 4635"/>
                    <a:gd name="connsiteY2" fmla="*/ 660 h 8753"/>
                    <a:gd name="connsiteX3" fmla="*/ 2879 w 4635"/>
                    <a:gd name="connsiteY3" fmla="*/ 1329 h 8753"/>
                    <a:gd name="connsiteX4" fmla="*/ 2879 w 4635"/>
                    <a:gd name="connsiteY4" fmla="*/ 1329 h 8753"/>
                    <a:gd name="connsiteX5" fmla="*/ 1713 w 4635"/>
                    <a:gd name="connsiteY5" fmla="*/ 3039 h 8753"/>
                    <a:gd name="connsiteX6" fmla="*/ 376 w 4635"/>
                    <a:gd name="connsiteY6" fmla="*/ 4302 h 8753"/>
                    <a:gd name="connsiteX7" fmla="*/ 798 w 4635"/>
                    <a:gd name="connsiteY7" fmla="*/ 8484 h 8753"/>
                    <a:gd name="connsiteX8" fmla="*/ 747 w 4635"/>
                    <a:gd name="connsiteY8" fmla="*/ 9413 h 8753"/>
                    <a:gd name="connsiteX9" fmla="*/ 3005 w 4635"/>
                    <a:gd name="connsiteY9" fmla="*/ 8693 h 8753"/>
                    <a:gd name="connsiteX10" fmla="*/ 3176 w 4635"/>
                    <a:gd name="connsiteY10" fmla="*/ 8642 h 8753"/>
                    <a:gd name="connsiteX11" fmla="*/ 3348 w 4635"/>
                    <a:gd name="connsiteY11" fmla="*/ 7202 h 8753"/>
                    <a:gd name="connsiteX12" fmla="*/ 4640 w 4635"/>
                    <a:gd name="connsiteY12" fmla="*/ 3610 h 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5" h="8753">
                      <a:moveTo>
                        <a:pt x="4640" y="3610"/>
                      </a:moveTo>
                      <a:cubicBezTo>
                        <a:pt x="4788" y="3238"/>
                        <a:pt x="4914" y="2918"/>
                        <a:pt x="5011" y="2593"/>
                      </a:cubicBezTo>
                      <a:cubicBezTo>
                        <a:pt x="4737" y="1965"/>
                        <a:pt x="4506" y="1319"/>
                        <a:pt x="4319" y="660"/>
                      </a:cubicBezTo>
                      <a:lnTo>
                        <a:pt x="2879" y="1329"/>
                      </a:lnTo>
                      <a:lnTo>
                        <a:pt x="2879" y="1329"/>
                      </a:lnTo>
                      <a:lnTo>
                        <a:pt x="1713" y="3039"/>
                      </a:lnTo>
                      <a:cubicBezTo>
                        <a:pt x="1358" y="3547"/>
                        <a:pt x="903" y="3977"/>
                        <a:pt x="376" y="4302"/>
                      </a:cubicBezTo>
                      <a:cubicBezTo>
                        <a:pt x="1193" y="5097"/>
                        <a:pt x="1142" y="6584"/>
                        <a:pt x="798" y="8484"/>
                      </a:cubicBezTo>
                      <a:cubicBezTo>
                        <a:pt x="758" y="8792"/>
                        <a:pt x="741" y="9103"/>
                        <a:pt x="747" y="9413"/>
                      </a:cubicBezTo>
                      <a:cubicBezTo>
                        <a:pt x="1514" y="9190"/>
                        <a:pt x="2285" y="8949"/>
                        <a:pt x="3005" y="8693"/>
                      </a:cubicBezTo>
                      <a:lnTo>
                        <a:pt x="3176" y="8642"/>
                      </a:lnTo>
                      <a:cubicBezTo>
                        <a:pt x="3228" y="8177"/>
                        <a:pt x="3274" y="7675"/>
                        <a:pt x="3348" y="7202"/>
                      </a:cubicBezTo>
                      <a:cubicBezTo>
                        <a:pt x="3640" y="5959"/>
                        <a:pt x="4074" y="4754"/>
                        <a:pt x="4640" y="36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2" name="Freeform 5961">
                  <a:extLst>
                    <a:ext uri="{FF2B5EF4-FFF2-40B4-BE49-F238E27FC236}">
                      <a16:creationId xmlns:a16="http://schemas.microsoft.com/office/drawing/2014/main" id="{FE90E870-4A2E-B897-4475-0E2343D8CB83}"/>
                    </a:ext>
                  </a:extLst>
                </p:cNvPr>
                <p:cNvSpPr/>
                <p:nvPr/>
              </p:nvSpPr>
              <p:spPr>
                <a:xfrm rot="-780000">
                  <a:off x="1816073" y="3885506"/>
                  <a:ext cx="899" cy="2183"/>
                </a:xfrm>
                <a:custGeom>
                  <a:avLst/>
                  <a:gdLst>
                    <a:gd name="connsiteX0" fmla="*/ 1068 w 899"/>
                    <a:gd name="connsiteY0" fmla="*/ 2843 h 2183"/>
                    <a:gd name="connsiteX1" fmla="*/ 896 w 899"/>
                    <a:gd name="connsiteY1" fmla="*/ 660 h 2183"/>
                    <a:gd name="connsiteX2" fmla="*/ 376 w 899"/>
                    <a:gd name="connsiteY2" fmla="*/ 906 h 2183"/>
                    <a:gd name="connsiteX3" fmla="*/ 1068 w 899"/>
                    <a:gd name="connsiteY3" fmla="*/ 2843 h 2183"/>
                  </a:gdLst>
                  <a:ahLst/>
                  <a:cxnLst>
                    <a:cxn ang="0">
                      <a:pos x="connsiteX0" y="connsiteY0"/>
                    </a:cxn>
                    <a:cxn ang="0">
                      <a:pos x="connsiteX1" y="connsiteY1"/>
                    </a:cxn>
                    <a:cxn ang="0">
                      <a:pos x="connsiteX2" y="connsiteY2"/>
                    </a:cxn>
                    <a:cxn ang="0">
                      <a:pos x="connsiteX3" y="connsiteY3"/>
                    </a:cxn>
                  </a:cxnLst>
                  <a:rect l="l" t="t" r="r" b="b"/>
                  <a:pathLst>
                    <a:path w="899" h="2183">
                      <a:moveTo>
                        <a:pt x="1068" y="2843"/>
                      </a:moveTo>
                      <a:cubicBezTo>
                        <a:pt x="1389" y="1826"/>
                        <a:pt x="1342" y="1082"/>
                        <a:pt x="896" y="660"/>
                      </a:cubicBezTo>
                      <a:lnTo>
                        <a:pt x="376" y="906"/>
                      </a:lnTo>
                      <a:cubicBezTo>
                        <a:pt x="563" y="1567"/>
                        <a:pt x="794" y="2214"/>
                        <a:pt x="1068" y="28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3" name="Freeform 5962">
                  <a:extLst>
                    <a:ext uri="{FF2B5EF4-FFF2-40B4-BE49-F238E27FC236}">
                      <a16:creationId xmlns:a16="http://schemas.microsoft.com/office/drawing/2014/main" id="{17ABB8E3-41D5-5951-07A2-1A06BC5935B2}"/>
                    </a:ext>
                  </a:extLst>
                </p:cNvPr>
                <p:cNvSpPr/>
                <p:nvPr/>
              </p:nvSpPr>
              <p:spPr>
                <a:xfrm rot="-780000">
                  <a:off x="1828145" y="3878712"/>
                  <a:ext cx="1662" cy="2346"/>
                </a:xfrm>
                <a:custGeom>
                  <a:avLst/>
                  <a:gdLst>
                    <a:gd name="connsiteX0" fmla="*/ 531 w 1662"/>
                    <a:gd name="connsiteY0" fmla="*/ 658 h 2346"/>
                    <a:gd name="connsiteX1" fmla="*/ 554 w 1662"/>
                    <a:gd name="connsiteY1" fmla="*/ 2842 h 2346"/>
                    <a:gd name="connsiteX2" fmla="*/ 2040 w 1662"/>
                    <a:gd name="connsiteY2" fmla="*/ 2494 h 2346"/>
                    <a:gd name="connsiteX3" fmla="*/ 2040 w 1662"/>
                    <a:gd name="connsiteY3" fmla="*/ 2494 h 2346"/>
                    <a:gd name="connsiteX4" fmla="*/ 1297 w 1662"/>
                    <a:gd name="connsiteY4" fmla="*/ 1564 h 2346"/>
                    <a:gd name="connsiteX5" fmla="*/ 531 w 1662"/>
                    <a:gd name="connsiteY5" fmla="*/ 658 h 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2" h="2346">
                      <a:moveTo>
                        <a:pt x="531" y="658"/>
                      </a:moveTo>
                      <a:cubicBezTo>
                        <a:pt x="320" y="1372"/>
                        <a:pt x="328" y="2133"/>
                        <a:pt x="554" y="2842"/>
                      </a:cubicBezTo>
                      <a:cubicBezTo>
                        <a:pt x="777" y="3163"/>
                        <a:pt x="1669" y="2991"/>
                        <a:pt x="2040" y="2494"/>
                      </a:cubicBezTo>
                      <a:lnTo>
                        <a:pt x="2040" y="2494"/>
                      </a:lnTo>
                      <a:cubicBezTo>
                        <a:pt x="1774" y="2199"/>
                        <a:pt x="1526" y="1889"/>
                        <a:pt x="1297" y="1564"/>
                      </a:cubicBezTo>
                      <a:cubicBezTo>
                        <a:pt x="1051" y="1253"/>
                        <a:pt x="800" y="956"/>
                        <a:pt x="531" y="6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4" name="Freeform 5963">
                  <a:extLst>
                    <a:ext uri="{FF2B5EF4-FFF2-40B4-BE49-F238E27FC236}">
                      <a16:creationId xmlns:a16="http://schemas.microsoft.com/office/drawing/2014/main" id="{3C8A333C-CE11-C27C-5292-4D5527740D13}"/>
                    </a:ext>
                  </a:extLst>
                </p:cNvPr>
                <p:cNvSpPr/>
                <p:nvPr/>
              </p:nvSpPr>
              <p:spPr>
                <a:xfrm rot="-780000">
                  <a:off x="1830199" y="3872618"/>
                  <a:ext cx="2824" cy="3953"/>
                </a:xfrm>
                <a:custGeom>
                  <a:avLst/>
                  <a:gdLst>
                    <a:gd name="connsiteX0" fmla="*/ 699 w 2824"/>
                    <a:gd name="connsiteY0" fmla="*/ 3473 h 3953"/>
                    <a:gd name="connsiteX1" fmla="*/ 379 w 2824"/>
                    <a:gd name="connsiteY1" fmla="*/ 3868 h 3953"/>
                    <a:gd name="connsiteX2" fmla="*/ 1099 w 2824"/>
                    <a:gd name="connsiteY2" fmla="*/ 4611 h 3953"/>
                    <a:gd name="connsiteX3" fmla="*/ 2956 w 2824"/>
                    <a:gd name="connsiteY3" fmla="*/ 1786 h 3953"/>
                    <a:gd name="connsiteX4" fmla="*/ 2831 w 2824"/>
                    <a:gd name="connsiteY4" fmla="*/ 1586 h 3953"/>
                    <a:gd name="connsiteX5" fmla="*/ 3203 w 2824"/>
                    <a:gd name="connsiteY5" fmla="*/ 657 h 3953"/>
                    <a:gd name="connsiteX6" fmla="*/ 2929 w 2824"/>
                    <a:gd name="connsiteY6" fmla="*/ 829 h 3953"/>
                    <a:gd name="connsiteX7" fmla="*/ 699 w 2824"/>
                    <a:gd name="connsiteY7" fmla="*/ 3473 h 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 h="3953">
                      <a:moveTo>
                        <a:pt x="699" y="3473"/>
                      </a:moveTo>
                      <a:lnTo>
                        <a:pt x="379" y="3868"/>
                      </a:lnTo>
                      <a:cubicBezTo>
                        <a:pt x="637" y="4097"/>
                        <a:pt x="878" y="4345"/>
                        <a:pt x="1099" y="4611"/>
                      </a:cubicBezTo>
                      <a:lnTo>
                        <a:pt x="2956" y="1786"/>
                      </a:lnTo>
                      <a:lnTo>
                        <a:pt x="2831" y="1586"/>
                      </a:lnTo>
                      <a:lnTo>
                        <a:pt x="3203" y="657"/>
                      </a:lnTo>
                      <a:lnTo>
                        <a:pt x="2929" y="829"/>
                      </a:lnTo>
                      <a:cubicBezTo>
                        <a:pt x="2105" y="1639"/>
                        <a:pt x="1359" y="2525"/>
                        <a:pt x="699" y="34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5" name="Freeform 5964">
                  <a:extLst>
                    <a:ext uri="{FF2B5EF4-FFF2-40B4-BE49-F238E27FC236}">
                      <a16:creationId xmlns:a16="http://schemas.microsoft.com/office/drawing/2014/main" id="{4183DDC9-6D65-0319-9C64-14B42B42553C}"/>
                    </a:ext>
                  </a:extLst>
                </p:cNvPr>
                <p:cNvSpPr/>
                <p:nvPr/>
              </p:nvSpPr>
              <p:spPr>
                <a:xfrm rot="-780000">
                  <a:off x="1827968" y="3876346"/>
                  <a:ext cx="3739" cy="3995"/>
                </a:xfrm>
                <a:custGeom>
                  <a:avLst/>
                  <a:gdLst>
                    <a:gd name="connsiteX0" fmla="*/ 750 w 3739"/>
                    <a:gd name="connsiteY0" fmla="*/ 2075 h 3995"/>
                    <a:gd name="connsiteX1" fmla="*/ 401 w 3739"/>
                    <a:gd name="connsiteY1" fmla="*/ 2646 h 3995"/>
                    <a:gd name="connsiteX2" fmla="*/ 378 w 3739"/>
                    <a:gd name="connsiteY2" fmla="*/ 2795 h 3995"/>
                    <a:gd name="connsiteX3" fmla="*/ 1145 w 3739"/>
                    <a:gd name="connsiteY3" fmla="*/ 3724 h 3995"/>
                    <a:gd name="connsiteX4" fmla="*/ 1888 w 3739"/>
                    <a:gd name="connsiteY4" fmla="*/ 4654 h 3995"/>
                    <a:gd name="connsiteX5" fmla="*/ 4117 w 3739"/>
                    <a:gd name="connsiteY5" fmla="*/ 1401 h 3995"/>
                    <a:gd name="connsiteX6" fmla="*/ 3397 w 3739"/>
                    <a:gd name="connsiteY6" fmla="*/ 658 h 3995"/>
                    <a:gd name="connsiteX7" fmla="*/ 750 w 3739"/>
                    <a:gd name="connsiteY7" fmla="*/ 2075 h 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9" h="3995">
                      <a:moveTo>
                        <a:pt x="750" y="2075"/>
                      </a:moveTo>
                      <a:cubicBezTo>
                        <a:pt x="605" y="2246"/>
                        <a:pt x="487" y="2439"/>
                        <a:pt x="401" y="2646"/>
                      </a:cubicBezTo>
                      <a:lnTo>
                        <a:pt x="378" y="2795"/>
                      </a:lnTo>
                      <a:cubicBezTo>
                        <a:pt x="652" y="3092"/>
                        <a:pt x="898" y="3390"/>
                        <a:pt x="1145" y="3724"/>
                      </a:cubicBezTo>
                      <a:cubicBezTo>
                        <a:pt x="1373" y="4049"/>
                        <a:pt x="1622" y="4359"/>
                        <a:pt x="1888" y="4654"/>
                      </a:cubicBezTo>
                      <a:cubicBezTo>
                        <a:pt x="2654" y="3613"/>
                        <a:pt x="3402" y="2521"/>
                        <a:pt x="4117" y="1401"/>
                      </a:cubicBezTo>
                      <a:cubicBezTo>
                        <a:pt x="3896" y="1135"/>
                        <a:pt x="3656" y="887"/>
                        <a:pt x="3397" y="658"/>
                      </a:cubicBezTo>
                      <a:cubicBezTo>
                        <a:pt x="2721" y="1442"/>
                        <a:pt x="1777" y="1947"/>
                        <a:pt x="750" y="20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6" name="Freeform 5965">
                  <a:extLst>
                    <a:ext uri="{FF2B5EF4-FFF2-40B4-BE49-F238E27FC236}">
                      <a16:creationId xmlns:a16="http://schemas.microsoft.com/office/drawing/2014/main" id="{D2ED28EE-B860-674D-2403-806A11165697}"/>
                    </a:ext>
                  </a:extLst>
                </p:cNvPr>
                <p:cNvSpPr/>
                <p:nvPr/>
              </p:nvSpPr>
              <p:spPr>
                <a:xfrm rot="-780000">
                  <a:off x="1829293" y="3870218"/>
                  <a:ext cx="3690" cy="5681"/>
                </a:xfrm>
                <a:custGeom>
                  <a:avLst/>
                  <a:gdLst>
                    <a:gd name="connsiteX0" fmla="*/ 3778 w 3690"/>
                    <a:gd name="connsiteY0" fmla="*/ 684 h 5681"/>
                    <a:gd name="connsiteX1" fmla="*/ 2613 w 3690"/>
                    <a:gd name="connsiteY1" fmla="*/ 1501 h 5681"/>
                    <a:gd name="connsiteX2" fmla="*/ 1219 w 3690"/>
                    <a:gd name="connsiteY2" fmla="*/ 4452 h 5681"/>
                    <a:gd name="connsiteX3" fmla="*/ 378 w 3690"/>
                    <a:gd name="connsiteY3" fmla="*/ 5915 h 5681"/>
                    <a:gd name="connsiteX4" fmla="*/ 950 w 3690"/>
                    <a:gd name="connsiteY4" fmla="*/ 6338 h 5681"/>
                    <a:gd name="connsiteX5" fmla="*/ 1270 w 3690"/>
                    <a:gd name="connsiteY5" fmla="*/ 5943 h 5681"/>
                    <a:gd name="connsiteX6" fmla="*/ 3500 w 3690"/>
                    <a:gd name="connsiteY6" fmla="*/ 3313 h 5681"/>
                    <a:gd name="connsiteX7" fmla="*/ 3774 w 3690"/>
                    <a:gd name="connsiteY7" fmla="*/ 3141 h 5681"/>
                    <a:gd name="connsiteX8" fmla="*/ 4020 w 3690"/>
                    <a:gd name="connsiteY8" fmla="*/ 2300 h 5681"/>
                    <a:gd name="connsiteX9" fmla="*/ 3778 w 3690"/>
                    <a:gd name="connsiteY9" fmla="*/ 684 h 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0" h="5681">
                      <a:moveTo>
                        <a:pt x="3778" y="684"/>
                      </a:moveTo>
                      <a:cubicBezTo>
                        <a:pt x="3607" y="535"/>
                        <a:pt x="2910" y="1032"/>
                        <a:pt x="2613" y="1501"/>
                      </a:cubicBezTo>
                      <a:cubicBezTo>
                        <a:pt x="2070" y="2446"/>
                        <a:pt x="1604" y="3432"/>
                        <a:pt x="1219" y="4452"/>
                      </a:cubicBezTo>
                      <a:cubicBezTo>
                        <a:pt x="992" y="4968"/>
                        <a:pt x="710" y="5459"/>
                        <a:pt x="378" y="5915"/>
                      </a:cubicBezTo>
                      <a:lnTo>
                        <a:pt x="950" y="6338"/>
                      </a:lnTo>
                      <a:lnTo>
                        <a:pt x="1270" y="5943"/>
                      </a:lnTo>
                      <a:cubicBezTo>
                        <a:pt x="1931" y="4999"/>
                        <a:pt x="2677" y="4119"/>
                        <a:pt x="3500" y="3313"/>
                      </a:cubicBezTo>
                      <a:lnTo>
                        <a:pt x="3774" y="3141"/>
                      </a:lnTo>
                      <a:cubicBezTo>
                        <a:pt x="3894" y="2874"/>
                        <a:pt x="3977" y="2591"/>
                        <a:pt x="4020" y="2300"/>
                      </a:cubicBezTo>
                      <a:cubicBezTo>
                        <a:pt x="4133" y="1750"/>
                        <a:pt x="4048" y="1177"/>
                        <a:pt x="3778" y="6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7" name="Freeform 5966">
                  <a:extLst>
                    <a:ext uri="{FF2B5EF4-FFF2-40B4-BE49-F238E27FC236}">
                      <a16:creationId xmlns:a16="http://schemas.microsoft.com/office/drawing/2014/main" id="{ADF0C668-5E70-D2A5-9946-5EDAAA9C072D}"/>
                    </a:ext>
                  </a:extLst>
                </p:cNvPr>
                <p:cNvSpPr/>
                <p:nvPr/>
              </p:nvSpPr>
              <p:spPr>
                <a:xfrm rot="-780000">
                  <a:off x="1828007" y="3875972"/>
                  <a:ext cx="2652" cy="1863"/>
                </a:xfrm>
                <a:custGeom>
                  <a:avLst/>
                  <a:gdLst>
                    <a:gd name="connsiteX0" fmla="*/ 378 w 2652"/>
                    <a:gd name="connsiteY0" fmla="*/ 2521 h 1863"/>
                    <a:gd name="connsiteX1" fmla="*/ 3030 w 2652"/>
                    <a:gd name="connsiteY1" fmla="*/ 1081 h 1863"/>
                    <a:gd name="connsiteX2" fmla="*/ 2459 w 2652"/>
                    <a:gd name="connsiteY2" fmla="*/ 658 h 1863"/>
                    <a:gd name="connsiteX3" fmla="*/ 1242 w 2652"/>
                    <a:gd name="connsiteY3" fmla="*/ 1750 h 1863"/>
                    <a:gd name="connsiteX4" fmla="*/ 378 w 2652"/>
                    <a:gd name="connsiteY4" fmla="*/ 2521 h 1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 h="1863">
                      <a:moveTo>
                        <a:pt x="378" y="2521"/>
                      </a:moveTo>
                      <a:cubicBezTo>
                        <a:pt x="1411" y="2388"/>
                        <a:pt x="2356" y="1874"/>
                        <a:pt x="3030" y="1081"/>
                      </a:cubicBezTo>
                      <a:lnTo>
                        <a:pt x="2459" y="658"/>
                      </a:lnTo>
                      <a:cubicBezTo>
                        <a:pt x="2142" y="1110"/>
                        <a:pt x="1726" y="1483"/>
                        <a:pt x="1242" y="1750"/>
                      </a:cubicBezTo>
                      <a:cubicBezTo>
                        <a:pt x="918" y="1963"/>
                        <a:pt x="627" y="2223"/>
                        <a:pt x="378" y="252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8" name="Freeform 5967">
                  <a:extLst>
                    <a:ext uri="{FF2B5EF4-FFF2-40B4-BE49-F238E27FC236}">
                      <a16:creationId xmlns:a16="http://schemas.microsoft.com/office/drawing/2014/main" id="{AB0CBEDB-C175-3238-E997-A0B47F19510B}"/>
                    </a:ext>
                  </a:extLst>
                </p:cNvPr>
                <p:cNvSpPr/>
                <p:nvPr/>
              </p:nvSpPr>
              <p:spPr>
                <a:xfrm rot="-780000">
                  <a:off x="1796295" y="3857804"/>
                  <a:ext cx="2080" cy="2925"/>
                </a:xfrm>
                <a:custGeom>
                  <a:avLst/>
                  <a:gdLst>
                    <a:gd name="connsiteX0" fmla="*/ 1116 w 2080"/>
                    <a:gd name="connsiteY0" fmla="*/ 709 h 2925"/>
                    <a:gd name="connsiteX1" fmla="*/ 372 w 2080"/>
                    <a:gd name="connsiteY1" fmla="*/ 2396 h 2925"/>
                    <a:gd name="connsiteX2" fmla="*/ 396 w 2080"/>
                    <a:gd name="connsiteY2" fmla="*/ 3116 h 2925"/>
                    <a:gd name="connsiteX3" fmla="*/ 521 w 2080"/>
                    <a:gd name="connsiteY3" fmla="*/ 2651 h 2925"/>
                    <a:gd name="connsiteX4" fmla="*/ 1241 w 2080"/>
                    <a:gd name="connsiteY4" fmla="*/ 3581 h 2925"/>
                    <a:gd name="connsiteX5" fmla="*/ 1910 w 2080"/>
                    <a:gd name="connsiteY5" fmla="*/ 2712 h 2925"/>
                    <a:gd name="connsiteX6" fmla="*/ 2453 w 2080"/>
                    <a:gd name="connsiteY6" fmla="*/ 2020 h 2925"/>
                    <a:gd name="connsiteX7" fmla="*/ 1836 w 2080"/>
                    <a:gd name="connsiteY7" fmla="*/ 1030 h 2925"/>
                    <a:gd name="connsiteX8" fmla="*/ 1116 w 2080"/>
                    <a:gd name="connsiteY8" fmla="*/ 709 h 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 h="2925">
                      <a:moveTo>
                        <a:pt x="1116" y="709"/>
                      </a:moveTo>
                      <a:cubicBezTo>
                        <a:pt x="765" y="1220"/>
                        <a:pt x="513" y="1792"/>
                        <a:pt x="372" y="2396"/>
                      </a:cubicBezTo>
                      <a:cubicBezTo>
                        <a:pt x="372" y="2642"/>
                        <a:pt x="396" y="2893"/>
                        <a:pt x="396" y="3116"/>
                      </a:cubicBezTo>
                      <a:lnTo>
                        <a:pt x="521" y="2651"/>
                      </a:lnTo>
                      <a:cubicBezTo>
                        <a:pt x="855" y="2875"/>
                        <a:pt x="1108" y="3201"/>
                        <a:pt x="1241" y="3581"/>
                      </a:cubicBezTo>
                      <a:cubicBezTo>
                        <a:pt x="1489" y="3312"/>
                        <a:pt x="1713" y="3021"/>
                        <a:pt x="1910" y="2712"/>
                      </a:cubicBezTo>
                      <a:lnTo>
                        <a:pt x="2453" y="2020"/>
                      </a:lnTo>
                      <a:cubicBezTo>
                        <a:pt x="2201" y="1721"/>
                        <a:pt x="1993" y="1388"/>
                        <a:pt x="1836" y="1030"/>
                      </a:cubicBezTo>
                      <a:cubicBezTo>
                        <a:pt x="1706" y="733"/>
                        <a:pt x="1213" y="561"/>
                        <a:pt x="1116" y="7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69" name="Freeform 5968">
                  <a:extLst>
                    <a:ext uri="{FF2B5EF4-FFF2-40B4-BE49-F238E27FC236}">
                      <a16:creationId xmlns:a16="http://schemas.microsoft.com/office/drawing/2014/main" id="{879361C1-FE3C-03DD-2836-825A321B3461}"/>
                    </a:ext>
                  </a:extLst>
                </p:cNvPr>
                <p:cNvSpPr/>
                <p:nvPr/>
              </p:nvSpPr>
              <p:spPr>
                <a:xfrm rot="-780000">
                  <a:off x="1796652" y="3859886"/>
                  <a:ext cx="845" cy="1579"/>
                </a:xfrm>
                <a:custGeom>
                  <a:avLst/>
                  <a:gdLst>
                    <a:gd name="connsiteX0" fmla="*/ 1218 w 845"/>
                    <a:gd name="connsiteY0" fmla="*/ 1585 h 1579"/>
                    <a:gd name="connsiteX1" fmla="*/ 498 w 845"/>
                    <a:gd name="connsiteY1" fmla="*/ 655 h 1579"/>
                    <a:gd name="connsiteX2" fmla="*/ 373 w 845"/>
                    <a:gd name="connsiteY2" fmla="*/ 1120 h 1579"/>
                    <a:gd name="connsiteX3" fmla="*/ 447 w 845"/>
                    <a:gd name="connsiteY3" fmla="*/ 2235 h 1579"/>
                    <a:gd name="connsiteX4" fmla="*/ 1218 w 845"/>
                    <a:gd name="connsiteY4" fmla="*/ 1585 h 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 h="1579">
                      <a:moveTo>
                        <a:pt x="1218" y="1585"/>
                      </a:moveTo>
                      <a:cubicBezTo>
                        <a:pt x="1085" y="1205"/>
                        <a:pt x="832" y="879"/>
                        <a:pt x="498" y="655"/>
                      </a:cubicBezTo>
                      <a:lnTo>
                        <a:pt x="373" y="1120"/>
                      </a:lnTo>
                      <a:cubicBezTo>
                        <a:pt x="371" y="1493"/>
                        <a:pt x="396" y="1866"/>
                        <a:pt x="447" y="2235"/>
                      </a:cubicBezTo>
                      <a:cubicBezTo>
                        <a:pt x="741" y="2067"/>
                        <a:pt x="1003" y="1847"/>
                        <a:pt x="1218" y="15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0" name="Freeform 5969">
                  <a:extLst>
                    <a:ext uri="{FF2B5EF4-FFF2-40B4-BE49-F238E27FC236}">
                      <a16:creationId xmlns:a16="http://schemas.microsoft.com/office/drawing/2014/main" id="{07C283A0-75D0-8B0B-0CC1-7495EBEAD306}"/>
                    </a:ext>
                  </a:extLst>
                </p:cNvPr>
                <p:cNvSpPr/>
                <p:nvPr/>
              </p:nvSpPr>
              <p:spPr>
                <a:xfrm rot="-780000">
                  <a:off x="1797194" y="3857769"/>
                  <a:ext cx="4482" cy="4317"/>
                </a:xfrm>
                <a:custGeom>
                  <a:avLst/>
                  <a:gdLst>
                    <a:gd name="connsiteX0" fmla="*/ 544 w 4482"/>
                    <a:gd name="connsiteY0" fmla="*/ 3137 h 4317"/>
                    <a:gd name="connsiteX1" fmla="*/ 373 w 4482"/>
                    <a:gd name="connsiteY1" fmla="*/ 4921 h 4317"/>
                    <a:gd name="connsiteX2" fmla="*/ 373 w 4482"/>
                    <a:gd name="connsiteY2" fmla="*/ 4972 h 4317"/>
                    <a:gd name="connsiteX3" fmla="*/ 721 w 4482"/>
                    <a:gd name="connsiteY3" fmla="*/ 4847 h 4317"/>
                    <a:gd name="connsiteX4" fmla="*/ 2184 w 4482"/>
                    <a:gd name="connsiteY4" fmla="*/ 4006 h 4317"/>
                    <a:gd name="connsiteX5" fmla="*/ 2649 w 4482"/>
                    <a:gd name="connsiteY5" fmla="*/ 3114 h 4317"/>
                    <a:gd name="connsiteX6" fmla="*/ 2923 w 4482"/>
                    <a:gd name="connsiteY6" fmla="*/ 2542 h 4317"/>
                    <a:gd name="connsiteX7" fmla="*/ 4855 w 4482"/>
                    <a:gd name="connsiteY7" fmla="*/ 1079 h 4317"/>
                    <a:gd name="connsiteX8" fmla="*/ 3889 w 4482"/>
                    <a:gd name="connsiteY8" fmla="*/ 981 h 4317"/>
                    <a:gd name="connsiteX9" fmla="*/ 1780 w 4482"/>
                    <a:gd name="connsiteY9" fmla="*/ 1576 h 4317"/>
                    <a:gd name="connsiteX10" fmla="*/ 1237 w 4482"/>
                    <a:gd name="connsiteY10" fmla="*/ 2268 h 4317"/>
                    <a:gd name="connsiteX11" fmla="*/ 544 w 4482"/>
                    <a:gd name="connsiteY11" fmla="*/ 3137 h 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82" h="4317">
                      <a:moveTo>
                        <a:pt x="544" y="3137"/>
                      </a:moveTo>
                      <a:cubicBezTo>
                        <a:pt x="698" y="3733"/>
                        <a:pt x="637" y="4365"/>
                        <a:pt x="373" y="4921"/>
                      </a:cubicBezTo>
                      <a:lnTo>
                        <a:pt x="373" y="4972"/>
                      </a:lnTo>
                      <a:lnTo>
                        <a:pt x="721" y="4847"/>
                      </a:lnTo>
                      <a:cubicBezTo>
                        <a:pt x="1149" y="4473"/>
                        <a:pt x="1646" y="4187"/>
                        <a:pt x="2184" y="4006"/>
                      </a:cubicBezTo>
                      <a:cubicBezTo>
                        <a:pt x="2333" y="3733"/>
                        <a:pt x="2488" y="3436"/>
                        <a:pt x="2649" y="3114"/>
                      </a:cubicBezTo>
                      <a:cubicBezTo>
                        <a:pt x="2746" y="2914"/>
                        <a:pt x="2774" y="2649"/>
                        <a:pt x="2923" y="2542"/>
                      </a:cubicBezTo>
                      <a:cubicBezTo>
                        <a:pt x="3568" y="2045"/>
                        <a:pt x="4214" y="1553"/>
                        <a:pt x="4855" y="1079"/>
                      </a:cubicBezTo>
                      <a:cubicBezTo>
                        <a:pt x="4804" y="558"/>
                        <a:pt x="4506" y="507"/>
                        <a:pt x="3889" y="981"/>
                      </a:cubicBezTo>
                      <a:cubicBezTo>
                        <a:pt x="2746" y="1850"/>
                        <a:pt x="2254" y="2045"/>
                        <a:pt x="1780" y="1576"/>
                      </a:cubicBezTo>
                      <a:lnTo>
                        <a:pt x="1237" y="2268"/>
                      </a:lnTo>
                      <a:cubicBezTo>
                        <a:pt x="1032" y="2578"/>
                        <a:pt x="801" y="2869"/>
                        <a:pt x="544" y="31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1" name="Freeform 5970">
                  <a:extLst>
                    <a:ext uri="{FF2B5EF4-FFF2-40B4-BE49-F238E27FC236}">
                      <a16:creationId xmlns:a16="http://schemas.microsoft.com/office/drawing/2014/main" id="{1A17CD9C-077A-E280-4EEB-CA512CC63D40}"/>
                    </a:ext>
                  </a:extLst>
                </p:cNvPr>
                <p:cNvSpPr/>
                <p:nvPr/>
              </p:nvSpPr>
              <p:spPr>
                <a:xfrm rot="-780000">
                  <a:off x="1796937" y="3860763"/>
                  <a:ext cx="849" cy="1839"/>
                </a:xfrm>
                <a:custGeom>
                  <a:avLst/>
                  <a:gdLst>
                    <a:gd name="connsiteX0" fmla="*/ 503 w 849"/>
                    <a:gd name="connsiteY0" fmla="*/ 2268 h 1839"/>
                    <a:gd name="connsiteX1" fmla="*/ 967 w 849"/>
                    <a:gd name="connsiteY1" fmla="*/ 2491 h 1839"/>
                    <a:gd name="connsiteX2" fmla="*/ 967 w 849"/>
                    <a:gd name="connsiteY2" fmla="*/ 2467 h 1839"/>
                    <a:gd name="connsiteX3" fmla="*/ 1139 w 849"/>
                    <a:gd name="connsiteY3" fmla="*/ 655 h 1839"/>
                    <a:gd name="connsiteX4" fmla="*/ 373 w 849"/>
                    <a:gd name="connsiteY4" fmla="*/ 1324 h 1839"/>
                    <a:gd name="connsiteX5" fmla="*/ 503 w 849"/>
                    <a:gd name="connsiteY5" fmla="*/ 2268 h 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 h="1839">
                      <a:moveTo>
                        <a:pt x="503" y="2268"/>
                      </a:moveTo>
                      <a:cubicBezTo>
                        <a:pt x="554" y="2440"/>
                        <a:pt x="749" y="2514"/>
                        <a:pt x="967" y="2491"/>
                      </a:cubicBezTo>
                      <a:lnTo>
                        <a:pt x="967" y="2467"/>
                      </a:lnTo>
                      <a:cubicBezTo>
                        <a:pt x="1232" y="1902"/>
                        <a:pt x="1293" y="1261"/>
                        <a:pt x="1139" y="655"/>
                      </a:cubicBezTo>
                      <a:cubicBezTo>
                        <a:pt x="927" y="923"/>
                        <a:pt x="667" y="1150"/>
                        <a:pt x="373" y="1324"/>
                      </a:cubicBezTo>
                      <a:cubicBezTo>
                        <a:pt x="400" y="1645"/>
                        <a:pt x="452" y="1970"/>
                        <a:pt x="503" y="226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2" name="Freeform 5971">
                  <a:extLst>
                    <a:ext uri="{FF2B5EF4-FFF2-40B4-BE49-F238E27FC236}">
                      <a16:creationId xmlns:a16="http://schemas.microsoft.com/office/drawing/2014/main" id="{8590A0BA-CD86-478B-B5F6-F2921D8015E8}"/>
                    </a:ext>
                  </a:extLst>
                </p:cNvPr>
                <p:cNvSpPr/>
                <p:nvPr/>
              </p:nvSpPr>
              <p:spPr>
                <a:xfrm rot="-780000">
                  <a:off x="1798963" y="3857989"/>
                  <a:ext cx="2675" cy="3505"/>
                </a:xfrm>
                <a:custGeom>
                  <a:avLst/>
                  <a:gdLst>
                    <a:gd name="connsiteX0" fmla="*/ 837 w 2675"/>
                    <a:gd name="connsiteY0" fmla="*/ 2695 h 3505"/>
                    <a:gd name="connsiteX1" fmla="*/ 373 w 2675"/>
                    <a:gd name="connsiteY1" fmla="*/ 3587 h 3505"/>
                    <a:gd name="connsiteX2" fmla="*/ 1720 w 2675"/>
                    <a:gd name="connsiteY2" fmla="*/ 4126 h 3505"/>
                    <a:gd name="connsiteX3" fmla="*/ 2709 w 2675"/>
                    <a:gd name="connsiteY3" fmla="*/ 3582 h 3505"/>
                    <a:gd name="connsiteX4" fmla="*/ 3030 w 2675"/>
                    <a:gd name="connsiteY4" fmla="*/ 1324 h 3505"/>
                    <a:gd name="connsiteX5" fmla="*/ 3030 w 2675"/>
                    <a:gd name="connsiteY5" fmla="*/ 655 h 3505"/>
                    <a:gd name="connsiteX6" fmla="*/ 1098 w 2675"/>
                    <a:gd name="connsiteY6" fmla="*/ 2118 h 3505"/>
                    <a:gd name="connsiteX7" fmla="*/ 837 w 2675"/>
                    <a:gd name="connsiteY7" fmla="*/ 2695 h 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5" h="3505">
                      <a:moveTo>
                        <a:pt x="837" y="2695"/>
                      </a:moveTo>
                      <a:cubicBezTo>
                        <a:pt x="689" y="3005"/>
                        <a:pt x="534" y="3302"/>
                        <a:pt x="373" y="3587"/>
                      </a:cubicBezTo>
                      <a:cubicBezTo>
                        <a:pt x="893" y="3425"/>
                        <a:pt x="1455" y="3650"/>
                        <a:pt x="1720" y="4126"/>
                      </a:cubicBezTo>
                      <a:cubicBezTo>
                        <a:pt x="1817" y="4298"/>
                        <a:pt x="2366" y="3777"/>
                        <a:pt x="2709" y="3582"/>
                      </a:cubicBezTo>
                      <a:cubicBezTo>
                        <a:pt x="2858" y="2588"/>
                        <a:pt x="2955" y="1947"/>
                        <a:pt x="3030" y="1324"/>
                      </a:cubicBezTo>
                      <a:cubicBezTo>
                        <a:pt x="3055" y="1102"/>
                        <a:pt x="3055" y="877"/>
                        <a:pt x="3030" y="655"/>
                      </a:cubicBezTo>
                      <a:cubicBezTo>
                        <a:pt x="2384" y="1120"/>
                        <a:pt x="1739" y="1621"/>
                        <a:pt x="1098" y="2118"/>
                      </a:cubicBezTo>
                      <a:cubicBezTo>
                        <a:pt x="963" y="2267"/>
                        <a:pt x="935" y="2495"/>
                        <a:pt x="837" y="269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3" name="Freeform 5972">
                  <a:extLst>
                    <a:ext uri="{FF2B5EF4-FFF2-40B4-BE49-F238E27FC236}">
                      <a16:creationId xmlns:a16="http://schemas.microsoft.com/office/drawing/2014/main" id="{F0F125D5-B33B-764C-B03F-F455080B3BD7}"/>
                    </a:ext>
                  </a:extLst>
                </p:cNvPr>
                <p:cNvSpPr/>
                <p:nvPr/>
              </p:nvSpPr>
              <p:spPr>
                <a:xfrm rot="-780000">
                  <a:off x="1831592" y="3894699"/>
                  <a:ext cx="4041" cy="4558"/>
                </a:xfrm>
                <a:custGeom>
                  <a:avLst/>
                  <a:gdLst>
                    <a:gd name="connsiteX0" fmla="*/ 1293 w 4041"/>
                    <a:gd name="connsiteY0" fmla="*/ 689 h 4558"/>
                    <a:gd name="connsiteX1" fmla="*/ 476 w 4041"/>
                    <a:gd name="connsiteY1" fmla="*/ 1655 h 4558"/>
                    <a:gd name="connsiteX2" fmla="*/ 550 w 4041"/>
                    <a:gd name="connsiteY2" fmla="*/ 3193 h 4558"/>
                    <a:gd name="connsiteX3" fmla="*/ 3202 w 4041"/>
                    <a:gd name="connsiteY3" fmla="*/ 5200 h 4558"/>
                    <a:gd name="connsiteX4" fmla="*/ 4131 w 4041"/>
                    <a:gd name="connsiteY4" fmla="*/ 4703 h 4558"/>
                    <a:gd name="connsiteX5" fmla="*/ 4405 w 4041"/>
                    <a:gd name="connsiteY5" fmla="*/ 3165 h 4558"/>
                    <a:gd name="connsiteX6" fmla="*/ 3314 w 4041"/>
                    <a:gd name="connsiteY6" fmla="*/ 661 h 4558"/>
                    <a:gd name="connsiteX7" fmla="*/ 1293 w 4041"/>
                    <a:gd name="connsiteY7" fmla="*/ 689 h 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1" h="4558">
                      <a:moveTo>
                        <a:pt x="1293" y="689"/>
                      </a:moveTo>
                      <a:cubicBezTo>
                        <a:pt x="983" y="977"/>
                        <a:pt x="708" y="1301"/>
                        <a:pt x="476" y="1655"/>
                      </a:cubicBezTo>
                      <a:cubicBezTo>
                        <a:pt x="325" y="2161"/>
                        <a:pt x="351" y="2704"/>
                        <a:pt x="550" y="3193"/>
                      </a:cubicBezTo>
                      <a:cubicBezTo>
                        <a:pt x="1360" y="3955"/>
                        <a:pt x="2249" y="4628"/>
                        <a:pt x="3202" y="5200"/>
                      </a:cubicBezTo>
                      <a:cubicBezTo>
                        <a:pt x="3402" y="5298"/>
                        <a:pt x="3969" y="5001"/>
                        <a:pt x="4131" y="4703"/>
                      </a:cubicBezTo>
                      <a:cubicBezTo>
                        <a:pt x="4366" y="4227"/>
                        <a:pt x="4461" y="3694"/>
                        <a:pt x="4405" y="3165"/>
                      </a:cubicBezTo>
                      <a:cubicBezTo>
                        <a:pt x="4085" y="2273"/>
                        <a:pt x="3685" y="1456"/>
                        <a:pt x="3314" y="661"/>
                      </a:cubicBezTo>
                      <a:cubicBezTo>
                        <a:pt x="2678" y="972"/>
                        <a:pt x="1937" y="983"/>
                        <a:pt x="1293" y="68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4" name="Freeform 5973">
                  <a:extLst>
                    <a:ext uri="{FF2B5EF4-FFF2-40B4-BE49-F238E27FC236}">
                      <a16:creationId xmlns:a16="http://schemas.microsoft.com/office/drawing/2014/main" id="{5D4A1B7B-33AF-C700-4F24-D023A95814B2}"/>
                    </a:ext>
                  </a:extLst>
                </p:cNvPr>
                <p:cNvSpPr/>
                <p:nvPr/>
              </p:nvSpPr>
              <p:spPr>
                <a:xfrm rot="-780000">
                  <a:off x="1831948" y="3894018"/>
                  <a:ext cx="2006" cy="1029"/>
                </a:xfrm>
                <a:custGeom>
                  <a:avLst/>
                  <a:gdLst>
                    <a:gd name="connsiteX0" fmla="*/ 1791 w 2006"/>
                    <a:gd name="connsiteY0" fmla="*/ 935 h 1029"/>
                    <a:gd name="connsiteX1" fmla="*/ 1071 w 2006"/>
                    <a:gd name="connsiteY1" fmla="*/ 861 h 1029"/>
                    <a:gd name="connsiteX2" fmla="*/ 379 w 2006"/>
                    <a:gd name="connsiteY2" fmla="*/ 1479 h 1029"/>
                    <a:gd name="connsiteX3" fmla="*/ 2386 w 2006"/>
                    <a:gd name="connsiteY3" fmla="*/ 1455 h 1029"/>
                    <a:gd name="connsiteX4" fmla="*/ 2014 w 2006"/>
                    <a:gd name="connsiteY4" fmla="*/ 661 h 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 h="1029">
                      <a:moveTo>
                        <a:pt x="1791" y="935"/>
                      </a:moveTo>
                      <a:cubicBezTo>
                        <a:pt x="1545" y="912"/>
                        <a:pt x="1294" y="689"/>
                        <a:pt x="1071" y="861"/>
                      </a:cubicBezTo>
                      <a:cubicBezTo>
                        <a:pt x="823" y="1047"/>
                        <a:pt x="592" y="1253"/>
                        <a:pt x="379" y="1479"/>
                      </a:cubicBezTo>
                      <a:cubicBezTo>
                        <a:pt x="1018" y="1770"/>
                        <a:pt x="1753" y="1761"/>
                        <a:pt x="2386" y="1455"/>
                      </a:cubicBezTo>
                      <a:lnTo>
                        <a:pt x="2014" y="66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5" name="Freeform 5974">
                  <a:extLst>
                    <a:ext uri="{FF2B5EF4-FFF2-40B4-BE49-F238E27FC236}">
                      <a16:creationId xmlns:a16="http://schemas.microsoft.com/office/drawing/2014/main" id="{A593B65A-7CBB-D061-2A58-0627A0A67147}"/>
                    </a:ext>
                  </a:extLst>
                </p:cNvPr>
                <p:cNvSpPr/>
                <p:nvPr/>
              </p:nvSpPr>
              <p:spPr>
                <a:xfrm rot="-780000">
                  <a:off x="1874539" y="3868841"/>
                  <a:ext cx="3490" cy="6025"/>
                </a:xfrm>
                <a:custGeom>
                  <a:avLst/>
                  <a:gdLst>
                    <a:gd name="connsiteX0" fmla="*/ 1614 w 3490"/>
                    <a:gd name="connsiteY0" fmla="*/ 6544 h 6025"/>
                    <a:gd name="connsiteX1" fmla="*/ 3101 w 3490"/>
                    <a:gd name="connsiteY1" fmla="*/ 6395 h 6025"/>
                    <a:gd name="connsiteX2" fmla="*/ 3565 w 3490"/>
                    <a:gd name="connsiteY2" fmla="*/ 5466 h 6025"/>
                    <a:gd name="connsiteX3" fmla="*/ 3426 w 3490"/>
                    <a:gd name="connsiteY3" fmla="*/ 787 h 6025"/>
                    <a:gd name="connsiteX4" fmla="*/ 2385 w 3490"/>
                    <a:gd name="connsiteY4" fmla="*/ 987 h 6025"/>
                    <a:gd name="connsiteX5" fmla="*/ 528 w 3490"/>
                    <a:gd name="connsiteY5" fmla="*/ 3737 h 6025"/>
                    <a:gd name="connsiteX6" fmla="*/ 1614 w 3490"/>
                    <a:gd name="connsiteY6" fmla="*/ 6544 h 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 h="6025">
                      <a:moveTo>
                        <a:pt x="1614" y="6544"/>
                      </a:moveTo>
                      <a:cubicBezTo>
                        <a:pt x="1888" y="6864"/>
                        <a:pt x="2581" y="6544"/>
                        <a:pt x="3101" y="6395"/>
                      </a:cubicBezTo>
                      <a:cubicBezTo>
                        <a:pt x="3326" y="6126"/>
                        <a:pt x="3485" y="5808"/>
                        <a:pt x="3565" y="5466"/>
                      </a:cubicBezTo>
                      <a:cubicBezTo>
                        <a:pt x="4024" y="3932"/>
                        <a:pt x="3975" y="2291"/>
                        <a:pt x="3426" y="787"/>
                      </a:cubicBezTo>
                      <a:cubicBezTo>
                        <a:pt x="3300" y="541"/>
                        <a:pt x="2632" y="662"/>
                        <a:pt x="2385" y="987"/>
                      </a:cubicBezTo>
                      <a:cubicBezTo>
                        <a:pt x="1718" y="1870"/>
                        <a:pt x="1098" y="2789"/>
                        <a:pt x="528" y="3737"/>
                      </a:cubicBezTo>
                      <a:cubicBezTo>
                        <a:pt x="3" y="5898"/>
                        <a:pt x="1071" y="5949"/>
                        <a:pt x="1614" y="654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6" name="Freeform 5975">
                  <a:extLst>
                    <a:ext uri="{FF2B5EF4-FFF2-40B4-BE49-F238E27FC236}">
                      <a16:creationId xmlns:a16="http://schemas.microsoft.com/office/drawing/2014/main" id="{9F041222-BDEA-E59C-A269-2D0849CB0E8C}"/>
                    </a:ext>
                  </a:extLst>
                </p:cNvPr>
                <p:cNvSpPr/>
                <p:nvPr/>
              </p:nvSpPr>
              <p:spPr>
                <a:xfrm rot="-780000">
                  <a:off x="1855447" y="3886116"/>
                  <a:ext cx="868" cy="418"/>
                </a:xfrm>
                <a:custGeom>
                  <a:avLst/>
                  <a:gdLst>
                    <a:gd name="connsiteX0" fmla="*/ 1252 w 868"/>
                    <a:gd name="connsiteY0" fmla="*/ 659 h 418"/>
                    <a:gd name="connsiteX1" fmla="*/ 978 w 868"/>
                    <a:gd name="connsiteY1" fmla="*/ 683 h 418"/>
                    <a:gd name="connsiteX2" fmla="*/ 383 w 868"/>
                    <a:gd name="connsiteY2" fmla="*/ 1078 h 418"/>
                    <a:gd name="connsiteX3" fmla="*/ 1252 w 868"/>
                    <a:gd name="connsiteY3" fmla="*/ 659 h 418"/>
                  </a:gdLst>
                  <a:ahLst/>
                  <a:cxnLst>
                    <a:cxn ang="0">
                      <a:pos x="connsiteX0" y="connsiteY0"/>
                    </a:cxn>
                    <a:cxn ang="0">
                      <a:pos x="connsiteX1" y="connsiteY1"/>
                    </a:cxn>
                    <a:cxn ang="0">
                      <a:pos x="connsiteX2" y="connsiteY2"/>
                    </a:cxn>
                    <a:cxn ang="0">
                      <a:pos x="connsiteX3" y="connsiteY3"/>
                    </a:cxn>
                  </a:cxnLst>
                  <a:rect l="l" t="t" r="r" b="b"/>
                  <a:pathLst>
                    <a:path w="868" h="418">
                      <a:moveTo>
                        <a:pt x="1252" y="659"/>
                      </a:moveTo>
                      <a:lnTo>
                        <a:pt x="978" y="683"/>
                      </a:lnTo>
                      <a:cubicBezTo>
                        <a:pt x="751" y="766"/>
                        <a:pt x="548" y="901"/>
                        <a:pt x="383" y="1078"/>
                      </a:cubicBezTo>
                      <a:cubicBezTo>
                        <a:pt x="684" y="964"/>
                        <a:pt x="975" y="824"/>
                        <a:pt x="1252" y="6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7" name="Freeform 5976">
                  <a:extLst>
                    <a:ext uri="{FF2B5EF4-FFF2-40B4-BE49-F238E27FC236}">
                      <a16:creationId xmlns:a16="http://schemas.microsoft.com/office/drawing/2014/main" id="{3714A3A3-FD18-972E-BA2C-D9E7D253A7D5}"/>
                    </a:ext>
                  </a:extLst>
                </p:cNvPr>
                <p:cNvSpPr/>
                <p:nvPr/>
              </p:nvSpPr>
              <p:spPr>
                <a:xfrm rot="-780000">
                  <a:off x="1855097" y="3885870"/>
                  <a:ext cx="4277" cy="4780"/>
                </a:xfrm>
                <a:custGeom>
                  <a:avLst/>
                  <a:gdLst>
                    <a:gd name="connsiteX0" fmla="*/ 535 w 4277"/>
                    <a:gd name="connsiteY0" fmla="*/ 3280 h 4780"/>
                    <a:gd name="connsiteX1" fmla="*/ 2518 w 4277"/>
                    <a:gd name="connsiteY1" fmla="*/ 5264 h 4780"/>
                    <a:gd name="connsiteX2" fmla="*/ 4301 w 4277"/>
                    <a:gd name="connsiteY2" fmla="*/ 4334 h 4780"/>
                    <a:gd name="connsiteX3" fmla="*/ 4250 w 4277"/>
                    <a:gd name="connsiteY3" fmla="*/ 2076 h 4780"/>
                    <a:gd name="connsiteX4" fmla="*/ 2857 w 4277"/>
                    <a:gd name="connsiteY4" fmla="*/ 1082 h 4780"/>
                    <a:gd name="connsiteX5" fmla="*/ 2063 w 4277"/>
                    <a:gd name="connsiteY5" fmla="*/ 659 h 4780"/>
                    <a:gd name="connsiteX6" fmla="*/ 1194 w 4277"/>
                    <a:gd name="connsiteY6" fmla="*/ 1082 h 4780"/>
                    <a:gd name="connsiteX7" fmla="*/ 474 w 4277"/>
                    <a:gd name="connsiteY7" fmla="*/ 1877 h 4780"/>
                    <a:gd name="connsiteX8" fmla="*/ 535 w 4277"/>
                    <a:gd name="connsiteY8" fmla="*/ 328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7" h="4780">
                      <a:moveTo>
                        <a:pt x="535" y="3280"/>
                      </a:moveTo>
                      <a:cubicBezTo>
                        <a:pt x="1119" y="4013"/>
                        <a:pt x="1784" y="4679"/>
                        <a:pt x="2518" y="5264"/>
                      </a:cubicBezTo>
                      <a:cubicBezTo>
                        <a:pt x="3038" y="5686"/>
                        <a:pt x="3735" y="5338"/>
                        <a:pt x="4301" y="4334"/>
                      </a:cubicBezTo>
                      <a:cubicBezTo>
                        <a:pt x="4868" y="3331"/>
                        <a:pt x="4696" y="2499"/>
                        <a:pt x="4250" y="2076"/>
                      </a:cubicBezTo>
                      <a:cubicBezTo>
                        <a:pt x="3827" y="1691"/>
                        <a:pt x="3359" y="1357"/>
                        <a:pt x="2857" y="1082"/>
                      </a:cubicBezTo>
                      <a:cubicBezTo>
                        <a:pt x="2611" y="908"/>
                        <a:pt x="2344" y="766"/>
                        <a:pt x="2063" y="659"/>
                      </a:cubicBezTo>
                      <a:cubicBezTo>
                        <a:pt x="1786" y="825"/>
                        <a:pt x="1495" y="967"/>
                        <a:pt x="1194" y="1082"/>
                      </a:cubicBezTo>
                      <a:cubicBezTo>
                        <a:pt x="911" y="1304"/>
                        <a:pt x="667" y="1573"/>
                        <a:pt x="474" y="1877"/>
                      </a:cubicBezTo>
                      <a:cubicBezTo>
                        <a:pt x="335" y="2337"/>
                        <a:pt x="356" y="2832"/>
                        <a:pt x="535" y="328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8" name="Freeform 5977">
                  <a:extLst>
                    <a:ext uri="{FF2B5EF4-FFF2-40B4-BE49-F238E27FC236}">
                      <a16:creationId xmlns:a16="http://schemas.microsoft.com/office/drawing/2014/main" id="{FDAFF3EA-B366-F811-CC17-6C7E630B2CFA}"/>
                    </a:ext>
                  </a:extLst>
                </p:cNvPr>
                <p:cNvSpPr/>
                <p:nvPr/>
              </p:nvSpPr>
              <p:spPr>
                <a:xfrm rot="-780000">
                  <a:off x="1870404" y="3873941"/>
                  <a:ext cx="3409" cy="5625"/>
                </a:xfrm>
                <a:custGeom>
                  <a:avLst/>
                  <a:gdLst>
                    <a:gd name="connsiteX0" fmla="*/ 1965 w 3409"/>
                    <a:gd name="connsiteY0" fmla="*/ 6283 h 5625"/>
                    <a:gd name="connsiteX1" fmla="*/ 2262 w 3409"/>
                    <a:gd name="connsiteY1" fmla="*/ 5818 h 5625"/>
                    <a:gd name="connsiteX2" fmla="*/ 3056 w 3409"/>
                    <a:gd name="connsiteY2" fmla="*/ 4108 h 5625"/>
                    <a:gd name="connsiteX3" fmla="*/ 2857 w 3409"/>
                    <a:gd name="connsiteY3" fmla="*/ 684 h 5625"/>
                    <a:gd name="connsiteX4" fmla="*/ 2392 w 3409"/>
                    <a:gd name="connsiteY4" fmla="*/ 735 h 5625"/>
                    <a:gd name="connsiteX5" fmla="*/ 386 w 3409"/>
                    <a:gd name="connsiteY5" fmla="*/ 4554 h 5625"/>
                    <a:gd name="connsiteX6" fmla="*/ 386 w 3409"/>
                    <a:gd name="connsiteY6" fmla="*/ 4606 h 5625"/>
                    <a:gd name="connsiteX7" fmla="*/ 883 w 3409"/>
                    <a:gd name="connsiteY7" fmla="*/ 5070 h 5625"/>
                    <a:gd name="connsiteX8" fmla="*/ 1965 w 3409"/>
                    <a:gd name="connsiteY8" fmla="*/ 6283 h 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9" h="5625">
                      <a:moveTo>
                        <a:pt x="1965" y="6283"/>
                      </a:moveTo>
                      <a:lnTo>
                        <a:pt x="2262" y="5818"/>
                      </a:lnTo>
                      <a:cubicBezTo>
                        <a:pt x="2559" y="5275"/>
                        <a:pt x="2782" y="4675"/>
                        <a:pt x="3056" y="4108"/>
                      </a:cubicBezTo>
                      <a:cubicBezTo>
                        <a:pt x="4097" y="1530"/>
                        <a:pt x="4046" y="884"/>
                        <a:pt x="2857" y="684"/>
                      </a:cubicBezTo>
                      <a:cubicBezTo>
                        <a:pt x="2702" y="635"/>
                        <a:pt x="2533" y="653"/>
                        <a:pt x="2392" y="735"/>
                      </a:cubicBezTo>
                      <a:cubicBezTo>
                        <a:pt x="1382" y="1797"/>
                        <a:pt x="687" y="3120"/>
                        <a:pt x="386" y="4554"/>
                      </a:cubicBezTo>
                      <a:lnTo>
                        <a:pt x="386" y="4606"/>
                      </a:lnTo>
                      <a:lnTo>
                        <a:pt x="883" y="5070"/>
                      </a:lnTo>
                      <a:cubicBezTo>
                        <a:pt x="1264" y="5465"/>
                        <a:pt x="1640" y="5860"/>
                        <a:pt x="1965" y="628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79" name="Freeform 5978">
                  <a:extLst>
                    <a:ext uri="{FF2B5EF4-FFF2-40B4-BE49-F238E27FC236}">
                      <a16:creationId xmlns:a16="http://schemas.microsoft.com/office/drawing/2014/main" id="{2902892A-BDF9-9C91-43E8-2EEF2667561D}"/>
                    </a:ext>
                  </a:extLst>
                </p:cNvPr>
                <p:cNvSpPr/>
                <p:nvPr/>
              </p:nvSpPr>
              <p:spPr>
                <a:xfrm rot="-780000">
                  <a:off x="1870872" y="3878037"/>
                  <a:ext cx="1678" cy="2404"/>
                </a:xfrm>
                <a:custGeom>
                  <a:avLst/>
                  <a:gdLst>
                    <a:gd name="connsiteX0" fmla="*/ 2064 w 1678"/>
                    <a:gd name="connsiteY0" fmla="*/ 2340 h 2404"/>
                    <a:gd name="connsiteX1" fmla="*/ 1001 w 1678"/>
                    <a:gd name="connsiteY1" fmla="*/ 1122 h 2404"/>
                    <a:gd name="connsiteX2" fmla="*/ 504 w 1678"/>
                    <a:gd name="connsiteY2" fmla="*/ 658 h 2404"/>
                    <a:gd name="connsiteX3" fmla="*/ 601 w 1678"/>
                    <a:gd name="connsiteY3" fmla="*/ 2739 h 2404"/>
                    <a:gd name="connsiteX4" fmla="*/ 2064 w 1678"/>
                    <a:gd name="connsiteY4" fmla="*/ 2340 h 2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 h="2404">
                      <a:moveTo>
                        <a:pt x="2064" y="2340"/>
                      </a:moveTo>
                      <a:cubicBezTo>
                        <a:pt x="1716" y="1917"/>
                        <a:pt x="1344" y="1522"/>
                        <a:pt x="1001" y="1122"/>
                      </a:cubicBezTo>
                      <a:lnTo>
                        <a:pt x="504" y="658"/>
                      </a:lnTo>
                      <a:cubicBezTo>
                        <a:pt x="318" y="1345"/>
                        <a:pt x="352" y="2073"/>
                        <a:pt x="601" y="2739"/>
                      </a:cubicBezTo>
                      <a:cubicBezTo>
                        <a:pt x="852" y="3329"/>
                        <a:pt x="1521" y="3060"/>
                        <a:pt x="2064" y="234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0" name="Freeform 5979">
                  <a:extLst>
                    <a:ext uri="{FF2B5EF4-FFF2-40B4-BE49-F238E27FC236}">
                      <a16:creationId xmlns:a16="http://schemas.microsoft.com/office/drawing/2014/main" id="{F48C44CF-50F8-566D-7DD6-0B5C39239E24}"/>
                    </a:ext>
                  </a:extLst>
                </p:cNvPr>
                <p:cNvSpPr/>
                <p:nvPr/>
              </p:nvSpPr>
              <p:spPr>
                <a:xfrm rot="-780000">
                  <a:off x="1862920" y="3897869"/>
                  <a:ext cx="3672" cy="6077"/>
                </a:xfrm>
                <a:custGeom>
                  <a:avLst/>
                  <a:gdLst>
                    <a:gd name="connsiteX0" fmla="*/ 409 w 3672"/>
                    <a:gd name="connsiteY0" fmla="*/ 2436 h 6077"/>
                    <a:gd name="connsiteX1" fmla="*/ 460 w 3672"/>
                    <a:gd name="connsiteY1" fmla="*/ 3802 h 6077"/>
                    <a:gd name="connsiteX2" fmla="*/ 706 w 3672"/>
                    <a:gd name="connsiteY2" fmla="*/ 3951 h 6077"/>
                    <a:gd name="connsiteX3" fmla="*/ 1798 w 3672"/>
                    <a:gd name="connsiteY3" fmla="*/ 6739 h 6077"/>
                    <a:gd name="connsiteX4" fmla="*/ 3930 w 3672"/>
                    <a:gd name="connsiteY4" fmla="*/ 3914 h 6077"/>
                    <a:gd name="connsiteX5" fmla="*/ 3163 w 3672"/>
                    <a:gd name="connsiteY5" fmla="*/ 2176 h 6077"/>
                    <a:gd name="connsiteX6" fmla="*/ 1872 w 3672"/>
                    <a:gd name="connsiteY6" fmla="*/ 1010 h 6077"/>
                    <a:gd name="connsiteX7" fmla="*/ 1407 w 3672"/>
                    <a:gd name="connsiteY7" fmla="*/ 661 h 6077"/>
                    <a:gd name="connsiteX8" fmla="*/ 409 w 3672"/>
                    <a:gd name="connsiteY8" fmla="*/ 2436 h 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 h="6077">
                      <a:moveTo>
                        <a:pt x="409" y="2436"/>
                      </a:moveTo>
                      <a:cubicBezTo>
                        <a:pt x="364" y="2892"/>
                        <a:pt x="381" y="3351"/>
                        <a:pt x="460" y="3802"/>
                      </a:cubicBezTo>
                      <a:lnTo>
                        <a:pt x="706" y="3951"/>
                      </a:lnTo>
                      <a:cubicBezTo>
                        <a:pt x="1500" y="4323"/>
                        <a:pt x="2295" y="4671"/>
                        <a:pt x="1798" y="6739"/>
                      </a:cubicBezTo>
                      <a:cubicBezTo>
                        <a:pt x="2895" y="6163"/>
                        <a:pt x="3677" y="5127"/>
                        <a:pt x="3930" y="3914"/>
                      </a:cubicBezTo>
                      <a:cubicBezTo>
                        <a:pt x="4324" y="2520"/>
                        <a:pt x="3730" y="2427"/>
                        <a:pt x="3163" y="2176"/>
                      </a:cubicBezTo>
                      <a:cubicBezTo>
                        <a:pt x="2596" y="1925"/>
                        <a:pt x="2295" y="1433"/>
                        <a:pt x="1872" y="1010"/>
                      </a:cubicBezTo>
                      <a:cubicBezTo>
                        <a:pt x="1747" y="858"/>
                        <a:pt x="1588" y="738"/>
                        <a:pt x="1407" y="661"/>
                      </a:cubicBezTo>
                      <a:cubicBezTo>
                        <a:pt x="840" y="1086"/>
                        <a:pt x="478" y="1730"/>
                        <a:pt x="409" y="243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1" name="Freeform 5980">
                  <a:extLst>
                    <a:ext uri="{FF2B5EF4-FFF2-40B4-BE49-F238E27FC236}">
                      <a16:creationId xmlns:a16="http://schemas.microsoft.com/office/drawing/2014/main" id="{30BAD196-267A-3A1B-CE6C-C993911CAF60}"/>
                    </a:ext>
                  </a:extLst>
                </p:cNvPr>
                <p:cNvSpPr/>
                <p:nvPr/>
              </p:nvSpPr>
              <p:spPr>
                <a:xfrm rot="-780000">
                  <a:off x="1862221" y="3898217"/>
                  <a:ext cx="1419" cy="3194"/>
                </a:xfrm>
                <a:custGeom>
                  <a:avLst/>
                  <a:gdLst>
                    <a:gd name="connsiteX0" fmla="*/ 814 w 1419"/>
                    <a:gd name="connsiteY0" fmla="*/ 1333 h 3194"/>
                    <a:gd name="connsiteX1" fmla="*/ 717 w 1419"/>
                    <a:gd name="connsiteY1" fmla="*/ 3656 h 3194"/>
                    <a:gd name="connsiteX2" fmla="*/ 865 w 1419"/>
                    <a:gd name="connsiteY2" fmla="*/ 3856 h 3194"/>
                    <a:gd name="connsiteX3" fmla="*/ 814 w 1419"/>
                    <a:gd name="connsiteY3" fmla="*/ 2490 h 3194"/>
                    <a:gd name="connsiteX4" fmla="*/ 1803 w 1419"/>
                    <a:gd name="connsiteY4" fmla="*/ 705 h 3194"/>
                    <a:gd name="connsiteX5" fmla="*/ 814 w 1419"/>
                    <a:gd name="connsiteY5" fmla="*/ 1333 h 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 h="3194">
                      <a:moveTo>
                        <a:pt x="814" y="1333"/>
                      </a:moveTo>
                      <a:cubicBezTo>
                        <a:pt x="279" y="2003"/>
                        <a:pt x="240" y="2943"/>
                        <a:pt x="717" y="3656"/>
                      </a:cubicBezTo>
                      <a:lnTo>
                        <a:pt x="865" y="3856"/>
                      </a:lnTo>
                      <a:cubicBezTo>
                        <a:pt x="787" y="3404"/>
                        <a:pt x="769" y="2945"/>
                        <a:pt x="814" y="2490"/>
                      </a:cubicBezTo>
                      <a:cubicBezTo>
                        <a:pt x="878" y="1782"/>
                        <a:pt x="1237" y="1134"/>
                        <a:pt x="1803" y="705"/>
                      </a:cubicBezTo>
                      <a:cubicBezTo>
                        <a:pt x="1534" y="585"/>
                        <a:pt x="1186" y="687"/>
                        <a:pt x="814" y="133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2" name="Freeform 5981">
                  <a:extLst>
                    <a:ext uri="{FF2B5EF4-FFF2-40B4-BE49-F238E27FC236}">
                      <a16:creationId xmlns:a16="http://schemas.microsoft.com/office/drawing/2014/main" id="{5F272270-FDD8-6060-EC7F-5817F27C54B1}"/>
                    </a:ext>
                  </a:extLst>
                </p:cNvPr>
                <p:cNvSpPr/>
                <p:nvPr/>
              </p:nvSpPr>
              <p:spPr>
                <a:xfrm rot="-780000">
                  <a:off x="1869314" y="3886078"/>
                  <a:ext cx="394" cy="794"/>
                </a:xfrm>
                <a:custGeom>
                  <a:avLst/>
                  <a:gdLst>
                    <a:gd name="connsiteX0" fmla="*/ 386 w 394"/>
                    <a:gd name="connsiteY0" fmla="*/ 659 h 794"/>
                    <a:gd name="connsiteX1" fmla="*/ 780 w 394"/>
                    <a:gd name="connsiteY1" fmla="*/ 1454 h 794"/>
                    <a:gd name="connsiteX2" fmla="*/ 780 w 394"/>
                    <a:gd name="connsiteY2" fmla="*/ 1454 h 794"/>
                    <a:gd name="connsiteX3" fmla="*/ 386 w 394"/>
                    <a:gd name="connsiteY3" fmla="*/ 687 h 794"/>
                  </a:gdLst>
                  <a:ahLst/>
                  <a:cxnLst>
                    <a:cxn ang="0">
                      <a:pos x="connsiteX0" y="connsiteY0"/>
                    </a:cxn>
                    <a:cxn ang="0">
                      <a:pos x="connsiteX1" y="connsiteY1"/>
                    </a:cxn>
                    <a:cxn ang="0">
                      <a:pos x="connsiteX2" y="connsiteY2"/>
                    </a:cxn>
                    <a:cxn ang="0">
                      <a:pos x="connsiteX3" y="connsiteY3"/>
                    </a:cxn>
                  </a:cxnLst>
                  <a:rect l="l" t="t" r="r" b="b"/>
                  <a:pathLst>
                    <a:path w="394" h="794">
                      <a:moveTo>
                        <a:pt x="386" y="659"/>
                      </a:moveTo>
                      <a:cubicBezTo>
                        <a:pt x="534" y="933"/>
                        <a:pt x="660" y="1180"/>
                        <a:pt x="780" y="1454"/>
                      </a:cubicBezTo>
                      <a:lnTo>
                        <a:pt x="780" y="1454"/>
                      </a:lnTo>
                      <a:cubicBezTo>
                        <a:pt x="664" y="1191"/>
                        <a:pt x="532" y="935"/>
                        <a:pt x="386" y="6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3" name="Freeform 5982">
                  <a:extLst>
                    <a:ext uri="{FF2B5EF4-FFF2-40B4-BE49-F238E27FC236}">
                      <a16:creationId xmlns:a16="http://schemas.microsoft.com/office/drawing/2014/main" id="{5538DBD7-8313-276A-BBC9-4F4706B6330F}"/>
                    </a:ext>
                  </a:extLst>
                </p:cNvPr>
                <p:cNvSpPr/>
                <p:nvPr/>
              </p:nvSpPr>
              <p:spPr>
                <a:xfrm rot="-780000">
                  <a:off x="1868384" y="3885211"/>
                  <a:ext cx="743" cy="1040"/>
                </a:xfrm>
                <a:custGeom>
                  <a:avLst/>
                  <a:gdLst>
                    <a:gd name="connsiteX0" fmla="*/ 1129 w 743"/>
                    <a:gd name="connsiteY0" fmla="*/ 1700 h 1040"/>
                    <a:gd name="connsiteX1" fmla="*/ 385 w 743"/>
                    <a:gd name="connsiteY1" fmla="*/ 659 h 1040"/>
                    <a:gd name="connsiteX2" fmla="*/ 385 w 743"/>
                    <a:gd name="connsiteY2" fmla="*/ 659 h 1040"/>
                    <a:gd name="connsiteX3" fmla="*/ 1129 w 743"/>
                    <a:gd name="connsiteY3" fmla="*/ 1677 h 1040"/>
                  </a:gdLst>
                  <a:ahLst/>
                  <a:cxnLst>
                    <a:cxn ang="0">
                      <a:pos x="connsiteX0" y="connsiteY0"/>
                    </a:cxn>
                    <a:cxn ang="0">
                      <a:pos x="connsiteX1" y="connsiteY1"/>
                    </a:cxn>
                    <a:cxn ang="0">
                      <a:pos x="connsiteX2" y="connsiteY2"/>
                    </a:cxn>
                    <a:cxn ang="0">
                      <a:pos x="connsiteX3" y="connsiteY3"/>
                    </a:cxn>
                  </a:cxnLst>
                  <a:rect l="l" t="t" r="r" b="b"/>
                  <a:pathLst>
                    <a:path w="743" h="1040">
                      <a:moveTo>
                        <a:pt x="1129" y="1700"/>
                      </a:moveTo>
                      <a:cubicBezTo>
                        <a:pt x="909" y="1333"/>
                        <a:pt x="661" y="985"/>
                        <a:pt x="385" y="659"/>
                      </a:cubicBezTo>
                      <a:lnTo>
                        <a:pt x="385" y="659"/>
                      </a:lnTo>
                      <a:cubicBezTo>
                        <a:pt x="655" y="982"/>
                        <a:pt x="903" y="1322"/>
                        <a:pt x="1129" y="1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4" name="Freeform 5983">
                  <a:extLst>
                    <a:ext uri="{FF2B5EF4-FFF2-40B4-BE49-F238E27FC236}">
                      <a16:creationId xmlns:a16="http://schemas.microsoft.com/office/drawing/2014/main" id="{805B9BF7-79B8-E07F-4D3E-15920154B296}"/>
                    </a:ext>
                  </a:extLst>
                </p:cNvPr>
                <p:cNvSpPr/>
                <p:nvPr/>
              </p:nvSpPr>
              <p:spPr>
                <a:xfrm rot="-780000">
                  <a:off x="1868723" y="3880888"/>
                  <a:ext cx="2861" cy="5775"/>
                </a:xfrm>
                <a:custGeom>
                  <a:avLst/>
                  <a:gdLst>
                    <a:gd name="connsiteX0" fmla="*/ 980 w 2861"/>
                    <a:gd name="connsiteY0" fmla="*/ 4273 h 5775"/>
                    <a:gd name="connsiteX1" fmla="*/ 385 w 2861"/>
                    <a:gd name="connsiteY1" fmla="*/ 5667 h 5775"/>
                    <a:gd name="connsiteX2" fmla="*/ 780 w 2861"/>
                    <a:gd name="connsiteY2" fmla="*/ 6434 h 5775"/>
                    <a:gd name="connsiteX3" fmla="*/ 3000 w 2861"/>
                    <a:gd name="connsiteY3" fmla="*/ 2986 h 5775"/>
                    <a:gd name="connsiteX4" fmla="*/ 3247 w 2861"/>
                    <a:gd name="connsiteY4" fmla="*/ 1351 h 5775"/>
                    <a:gd name="connsiteX5" fmla="*/ 2601 w 2861"/>
                    <a:gd name="connsiteY5" fmla="*/ 658 h 5775"/>
                    <a:gd name="connsiteX6" fmla="*/ 1635 w 2861"/>
                    <a:gd name="connsiteY6" fmla="*/ 1699 h 5775"/>
                    <a:gd name="connsiteX7" fmla="*/ 492 w 2861"/>
                    <a:gd name="connsiteY7" fmla="*/ 3288 h 5775"/>
                    <a:gd name="connsiteX8" fmla="*/ 980 w 2861"/>
                    <a:gd name="connsiteY8" fmla="*/ 4273 h 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 h="5775">
                      <a:moveTo>
                        <a:pt x="980" y="4273"/>
                      </a:moveTo>
                      <a:cubicBezTo>
                        <a:pt x="1203" y="5202"/>
                        <a:pt x="929" y="5667"/>
                        <a:pt x="385" y="5667"/>
                      </a:cubicBezTo>
                      <a:cubicBezTo>
                        <a:pt x="532" y="5915"/>
                        <a:pt x="663" y="6171"/>
                        <a:pt x="780" y="6434"/>
                      </a:cubicBezTo>
                      <a:cubicBezTo>
                        <a:pt x="1688" y="5401"/>
                        <a:pt x="2436" y="4239"/>
                        <a:pt x="3000" y="2986"/>
                      </a:cubicBezTo>
                      <a:cubicBezTo>
                        <a:pt x="3075" y="2489"/>
                        <a:pt x="3223" y="1843"/>
                        <a:pt x="3247" y="1351"/>
                      </a:cubicBezTo>
                      <a:lnTo>
                        <a:pt x="2601" y="658"/>
                      </a:lnTo>
                      <a:cubicBezTo>
                        <a:pt x="2219" y="944"/>
                        <a:pt x="1892" y="1297"/>
                        <a:pt x="1635" y="1699"/>
                      </a:cubicBezTo>
                      <a:cubicBezTo>
                        <a:pt x="1263" y="2219"/>
                        <a:pt x="868" y="2740"/>
                        <a:pt x="492" y="3288"/>
                      </a:cubicBezTo>
                      <a:cubicBezTo>
                        <a:pt x="727" y="3576"/>
                        <a:pt x="894" y="3912"/>
                        <a:pt x="980" y="427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5" name="Freeform 5984">
                  <a:extLst>
                    <a:ext uri="{FF2B5EF4-FFF2-40B4-BE49-F238E27FC236}">
                      <a16:creationId xmlns:a16="http://schemas.microsoft.com/office/drawing/2014/main" id="{974CD747-0327-14BC-3C9A-E207C9E31281}"/>
                    </a:ext>
                  </a:extLst>
                </p:cNvPr>
                <p:cNvSpPr/>
                <p:nvPr/>
              </p:nvSpPr>
              <p:spPr>
                <a:xfrm rot="-780000">
                  <a:off x="1870320" y="3880621"/>
                  <a:ext cx="664" cy="771"/>
                </a:xfrm>
                <a:custGeom>
                  <a:avLst/>
                  <a:gdLst>
                    <a:gd name="connsiteX0" fmla="*/ 980 w 664"/>
                    <a:gd name="connsiteY0" fmla="*/ 910 h 771"/>
                    <a:gd name="connsiteX1" fmla="*/ 386 w 664"/>
                    <a:gd name="connsiteY1" fmla="*/ 738 h 771"/>
                    <a:gd name="connsiteX2" fmla="*/ 1031 w 664"/>
                    <a:gd name="connsiteY2" fmla="*/ 1430 h 771"/>
                    <a:gd name="connsiteX3" fmla="*/ 980 w 664"/>
                    <a:gd name="connsiteY3" fmla="*/ 910 h 771"/>
                  </a:gdLst>
                  <a:ahLst/>
                  <a:cxnLst>
                    <a:cxn ang="0">
                      <a:pos x="connsiteX0" y="connsiteY0"/>
                    </a:cxn>
                    <a:cxn ang="0">
                      <a:pos x="connsiteX1" y="connsiteY1"/>
                    </a:cxn>
                    <a:cxn ang="0">
                      <a:pos x="connsiteX2" y="connsiteY2"/>
                    </a:cxn>
                    <a:cxn ang="0">
                      <a:pos x="connsiteX3" y="connsiteY3"/>
                    </a:cxn>
                  </a:cxnLst>
                  <a:rect l="l" t="t" r="r" b="b"/>
                  <a:pathLst>
                    <a:path w="664" h="771">
                      <a:moveTo>
                        <a:pt x="980" y="910"/>
                      </a:moveTo>
                      <a:cubicBezTo>
                        <a:pt x="832" y="612"/>
                        <a:pt x="632" y="612"/>
                        <a:pt x="386" y="738"/>
                      </a:cubicBezTo>
                      <a:lnTo>
                        <a:pt x="1031" y="1430"/>
                      </a:lnTo>
                      <a:cubicBezTo>
                        <a:pt x="1068" y="1255"/>
                        <a:pt x="1050" y="1074"/>
                        <a:pt x="980" y="9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6" name="Freeform 5985">
                  <a:extLst>
                    <a:ext uri="{FF2B5EF4-FFF2-40B4-BE49-F238E27FC236}">
                      <a16:creationId xmlns:a16="http://schemas.microsoft.com/office/drawing/2014/main" id="{4125231B-00B1-2399-6BBC-0C6172133262}"/>
                    </a:ext>
                  </a:extLst>
                </p:cNvPr>
                <p:cNvSpPr/>
                <p:nvPr/>
              </p:nvSpPr>
              <p:spPr>
                <a:xfrm rot="-780000">
                  <a:off x="1868220" y="3883792"/>
                  <a:ext cx="1415" cy="2384"/>
                </a:xfrm>
                <a:custGeom>
                  <a:avLst/>
                  <a:gdLst>
                    <a:gd name="connsiteX0" fmla="*/ 1129 w 1415"/>
                    <a:gd name="connsiteY0" fmla="*/ 3042 h 2384"/>
                    <a:gd name="connsiteX1" fmla="*/ 1723 w 1415"/>
                    <a:gd name="connsiteY1" fmla="*/ 1648 h 2384"/>
                    <a:gd name="connsiteX2" fmla="*/ 1226 w 1415"/>
                    <a:gd name="connsiteY2" fmla="*/ 659 h 2384"/>
                    <a:gd name="connsiteX3" fmla="*/ 385 w 1415"/>
                    <a:gd name="connsiteY3" fmla="*/ 1997 h 2384"/>
                    <a:gd name="connsiteX4" fmla="*/ 1129 w 1415"/>
                    <a:gd name="connsiteY4" fmla="*/ 3042 h 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 h="2384">
                      <a:moveTo>
                        <a:pt x="1129" y="3042"/>
                      </a:moveTo>
                      <a:cubicBezTo>
                        <a:pt x="1672" y="3066"/>
                        <a:pt x="1946" y="2578"/>
                        <a:pt x="1723" y="1648"/>
                      </a:cubicBezTo>
                      <a:cubicBezTo>
                        <a:pt x="1635" y="1285"/>
                        <a:pt x="1465" y="947"/>
                        <a:pt x="1226" y="659"/>
                      </a:cubicBezTo>
                      <a:cubicBezTo>
                        <a:pt x="929" y="1123"/>
                        <a:pt x="655" y="1551"/>
                        <a:pt x="385" y="1997"/>
                      </a:cubicBezTo>
                      <a:cubicBezTo>
                        <a:pt x="661" y="2324"/>
                        <a:pt x="910" y="2674"/>
                        <a:pt x="1129" y="304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7" name="Freeform 5986">
                  <a:extLst>
                    <a:ext uri="{FF2B5EF4-FFF2-40B4-BE49-F238E27FC236}">
                      <a16:creationId xmlns:a16="http://schemas.microsoft.com/office/drawing/2014/main" id="{80CAF7DC-9753-CE99-1969-C81778D3DDF2}"/>
                    </a:ext>
                  </a:extLst>
                </p:cNvPr>
                <p:cNvSpPr/>
                <p:nvPr/>
              </p:nvSpPr>
              <p:spPr>
                <a:xfrm rot="-780000">
                  <a:off x="1867709" y="3885916"/>
                  <a:ext cx="2085" cy="2009"/>
                </a:xfrm>
                <a:custGeom>
                  <a:avLst/>
                  <a:gdLst>
                    <a:gd name="connsiteX0" fmla="*/ 385 w 2085"/>
                    <a:gd name="connsiteY0" fmla="*/ 2666 h 2009"/>
                    <a:gd name="connsiteX1" fmla="*/ 1779 w 2085"/>
                    <a:gd name="connsiteY1" fmla="*/ 2392 h 2009"/>
                    <a:gd name="connsiteX2" fmla="*/ 2471 w 2085"/>
                    <a:gd name="connsiteY2" fmla="*/ 1798 h 2009"/>
                    <a:gd name="connsiteX3" fmla="*/ 2076 w 2085"/>
                    <a:gd name="connsiteY3" fmla="*/ 1003 h 2009"/>
                    <a:gd name="connsiteX4" fmla="*/ 1556 w 2085"/>
                    <a:gd name="connsiteY4" fmla="*/ 905 h 2009"/>
                    <a:gd name="connsiteX5" fmla="*/ 961 w 2085"/>
                    <a:gd name="connsiteY5" fmla="*/ 659 h 2009"/>
                    <a:gd name="connsiteX6" fmla="*/ 385 w 2085"/>
                    <a:gd name="connsiteY6" fmla="*/ 2666 h 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 h="2009">
                      <a:moveTo>
                        <a:pt x="385" y="2666"/>
                      </a:moveTo>
                      <a:cubicBezTo>
                        <a:pt x="865" y="2684"/>
                        <a:pt x="1342" y="2591"/>
                        <a:pt x="1779" y="2392"/>
                      </a:cubicBezTo>
                      <a:cubicBezTo>
                        <a:pt x="2033" y="2223"/>
                        <a:pt x="2265" y="2023"/>
                        <a:pt x="2471" y="1798"/>
                      </a:cubicBezTo>
                      <a:cubicBezTo>
                        <a:pt x="2345" y="1523"/>
                        <a:pt x="2225" y="1277"/>
                        <a:pt x="2076" y="1003"/>
                      </a:cubicBezTo>
                      <a:cubicBezTo>
                        <a:pt x="1898" y="1002"/>
                        <a:pt x="1722" y="969"/>
                        <a:pt x="1556" y="905"/>
                      </a:cubicBezTo>
                      <a:lnTo>
                        <a:pt x="961" y="659"/>
                      </a:lnTo>
                      <a:cubicBezTo>
                        <a:pt x="725" y="1315"/>
                        <a:pt x="533" y="1985"/>
                        <a:pt x="385" y="26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8" name="Freeform 5987">
                  <a:extLst>
                    <a:ext uri="{FF2B5EF4-FFF2-40B4-BE49-F238E27FC236}">
                      <a16:creationId xmlns:a16="http://schemas.microsoft.com/office/drawing/2014/main" id="{33CF62A2-66F7-2FAE-E644-786D3ACEF3BF}"/>
                    </a:ext>
                  </a:extLst>
                </p:cNvPr>
                <p:cNvSpPr/>
                <p:nvPr/>
              </p:nvSpPr>
              <p:spPr>
                <a:xfrm rot="-780000">
                  <a:off x="1868015" y="3885253"/>
                  <a:ext cx="1114" cy="1017"/>
                </a:xfrm>
                <a:custGeom>
                  <a:avLst/>
                  <a:gdLst>
                    <a:gd name="connsiteX0" fmla="*/ 1500 w 1114"/>
                    <a:gd name="connsiteY0" fmla="*/ 1677 h 1017"/>
                    <a:gd name="connsiteX1" fmla="*/ 757 w 1114"/>
                    <a:gd name="connsiteY1" fmla="*/ 659 h 1017"/>
                    <a:gd name="connsiteX2" fmla="*/ 483 w 1114"/>
                    <a:gd name="connsiteY2" fmla="*/ 1124 h 1017"/>
                    <a:gd name="connsiteX3" fmla="*/ 385 w 1114"/>
                    <a:gd name="connsiteY3" fmla="*/ 1323 h 1017"/>
                    <a:gd name="connsiteX4" fmla="*/ 980 w 1114"/>
                    <a:gd name="connsiteY4" fmla="*/ 1570 h 1017"/>
                    <a:gd name="connsiteX5" fmla="*/ 1500 w 1114"/>
                    <a:gd name="connsiteY5" fmla="*/ 1677 h 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4" h="1017">
                      <a:moveTo>
                        <a:pt x="1500" y="1677"/>
                      </a:moveTo>
                      <a:cubicBezTo>
                        <a:pt x="1275" y="1322"/>
                        <a:pt x="1026" y="982"/>
                        <a:pt x="757" y="659"/>
                      </a:cubicBezTo>
                      <a:lnTo>
                        <a:pt x="483" y="1124"/>
                      </a:lnTo>
                      <a:lnTo>
                        <a:pt x="385" y="1323"/>
                      </a:lnTo>
                      <a:lnTo>
                        <a:pt x="980" y="1570"/>
                      </a:lnTo>
                      <a:cubicBezTo>
                        <a:pt x="1145" y="1637"/>
                        <a:pt x="1322" y="1673"/>
                        <a:pt x="1500" y="167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89" name="Freeform 5988">
                  <a:extLst>
                    <a:ext uri="{FF2B5EF4-FFF2-40B4-BE49-F238E27FC236}">
                      <a16:creationId xmlns:a16="http://schemas.microsoft.com/office/drawing/2014/main" id="{0FB3FAA1-26DA-0823-3BF9-2453B0C4E76C}"/>
                    </a:ext>
                  </a:extLst>
                </p:cNvPr>
                <p:cNvSpPr/>
                <p:nvPr/>
              </p:nvSpPr>
              <p:spPr>
                <a:xfrm rot="-780000">
                  <a:off x="1826625" y="3860333"/>
                  <a:ext cx="1942" cy="2628"/>
                </a:xfrm>
                <a:custGeom>
                  <a:avLst/>
                  <a:gdLst>
                    <a:gd name="connsiteX0" fmla="*/ 388 w 1942"/>
                    <a:gd name="connsiteY0" fmla="*/ 655 h 2628"/>
                    <a:gd name="connsiteX1" fmla="*/ 1452 w 1942"/>
                    <a:gd name="connsiteY1" fmla="*/ 3257 h 2628"/>
                    <a:gd name="connsiteX2" fmla="*/ 2321 w 1942"/>
                    <a:gd name="connsiteY2" fmla="*/ 2016 h 2628"/>
                    <a:gd name="connsiteX3" fmla="*/ 1229 w 1942"/>
                    <a:gd name="connsiteY3" fmla="*/ 1175 h 2628"/>
                    <a:gd name="connsiteX4" fmla="*/ 388 w 1942"/>
                    <a:gd name="connsiteY4" fmla="*/ 655 h 2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 h="2628">
                      <a:moveTo>
                        <a:pt x="388" y="655"/>
                      </a:moveTo>
                      <a:cubicBezTo>
                        <a:pt x="291" y="2267"/>
                        <a:pt x="885" y="3480"/>
                        <a:pt x="1452" y="3257"/>
                      </a:cubicBezTo>
                      <a:cubicBezTo>
                        <a:pt x="1823" y="2907"/>
                        <a:pt x="2118" y="2485"/>
                        <a:pt x="2321" y="2016"/>
                      </a:cubicBezTo>
                      <a:cubicBezTo>
                        <a:pt x="1974" y="1715"/>
                        <a:pt x="1609" y="1434"/>
                        <a:pt x="1229" y="1175"/>
                      </a:cubicBezTo>
                      <a:cubicBezTo>
                        <a:pt x="958" y="988"/>
                        <a:pt x="677" y="814"/>
                        <a:pt x="388" y="6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0" name="Freeform 5989">
                  <a:extLst>
                    <a:ext uri="{FF2B5EF4-FFF2-40B4-BE49-F238E27FC236}">
                      <a16:creationId xmlns:a16="http://schemas.microsoft.com/office/drawing/2014/main" id="{50985F6E-A17A-A6AA-5316-31C63CFB02B5}"/>
                    </a:ext>
                  </a:extLst>
                </p:cNvPr>
                <p:cNvSpPr/>
                <p:nvPr/>
              </p:nvSpPr>
              <p:spPr>
                <a:xfrm rot="-780000">
                  <a:off x="1826081" y="3857271"/>
                  <a:ext cx="2280" cy="1463"/>
                </a:xfrm>
                <a:custGeom>
                  <a:avLst/>
                  <a:gdLst>
                    <a:gd name="connsiteX0" fmla="*/ 2115 w 2280"/>
                    <a:gd name="connsiteY0" fmla="*/ 1472 h 1463"/>
                    <a:gd name="connsiteX1" fmla="*/ 2658 w 2280"/>
                    <a:gd name="connsiteY1" fmla="*/ 1175 h 1463"/>
                    <a:gd name="connsiteX2" fmla="*/ 2263 w 2280"/>
                    <a:gd name="connsiteY2" fmla="*/ 655 h 1463"/>
                    <a:gd name="connsiteX3" fmla="*/ 652 w 2280"/>
                    <a:gd name="connsiteY3" fmla="*/ 952 h 1463"/>
                    <a:gd name="connsiteX4" fmla="*/ 378 w 2280"/>
                    <a:gd name="connsiteY4" fmla="*/ 2118 h 1463"/>
                    <a:gd name="connsiteX5" fmla="*/ 2115 w 2280"/>
                    <a:gd name="connsiteY5" fmla="*/ 1472 h 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 h="1463">
                      <a:moveTo>
                        <a:pt x="2115" y="1472"/>
                      </a:moveTo>
                      <a:cubicBezTo>
                        <a:pt x="2288" y="1359"/>
                        <a:pt x="2470" y="1260"/>
                        <a:pt x="2658" y="1175"/>
                      </a:cubicBezTo>
                      <a:cubicBezTo>
                        <a:pt x="2506" y="1018"/>
                        <a:pt x="2373" y="844"/>
                        <a:pt x="2263" y="655"/>
                      </a:cubicBezTo>
                      <a:lnTo>
                        <a:pt x="652" y="952"/>
                      </a:lnTo>
                      <a:lnTo>
                        <a:pt x="378" y="2118"/>
                      </a:lnTo>
                      <a:cubicBezTo>
                        <a:pt x="1017" y="2127"/>
                        <a:pt x="1637" y="1897"/>
                        <a:pt x="2115" y="14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1" name="Freeform 5990">
                  <a:extLst>
                    <a:ext uri="{FF2B5EF4-FFF2-40B4-BE49-F238E27FC236}">
                      <a16:creationId xmlns:a16="http://schemas.microsoft.com/office/drawing/2014/main" id="{971EF5F0-CC1B-8E07-2F54-277EB68C3EE5}"/>
                    </a:ext>
                  </a:extLst>
                </p:cNvPr>
                <p:cNvSpPr/>
                <p:nvPr/>
              </p:nvSpPr>
              <p:spPr>
                <a:xfrm rot="-780000">
                  <a:off x="1826192" y="3857720"/>
                  <a:ext cx="2949" cy="3888"/>
                </a:xfrm>
                <a:custGeom>
                  <a:avLst/>
                  <a:gdLst>
                    <a:gd name="connsiteX0" fmla="*/ 3327 w 2949"/>
                    <a:gd name="connsiteY0" fmla="*/ 1584 h 3888"/>
                    <a:gd name="connsiteX1" fmla="*/ 2932 w 2949"/>
                    <a:gd name="connsiteY1" fmla="*/ 655 h 3888"/>
                    <a:gd name="connsiteX2" fmla="*/ 2389 w 2949"/>
                    <a:gd name="connsiteY2" fmla="*/ 952 h 3888"/>
                    <a:gd name="connsiteX3" fmla="*/ 652 w 2949"/>
                    <a:gd name="connsiteY3" fmla="*/ 1598 h 3888"/>
                    <a:gd name="connsiteX4" fmla="*/ 378 w 2949"/>
                    <a:gd name="connsiteY4" fmla="*/ 3159 h 3888"/>
                    <a:gd name="connsiteX5" fmla="*/ 378 w 2949"/>
                    <a:gd name="connsiteY5" fmla="*/ 3182 h 3888"/>
                    <a:gd name="connsiteX6" fmla="*/ 1218 w 2949"/>
                    <a:gd name="connsiteY6" fmla="*/ 3703 h 3888"/>
                    <a:gd name="connsiteX7" fmla="*/ 2310 w 2949"/>
                    <a:gd name="connsiteY7" fmla="*/ 4543 h 3888"/>
                    <a:gd name="connsiteX8" fmla="*/ 3327 w 2949"/>
                    <a:gd name="connsiteY8" fmla="*/ 1584 h 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 h="3888">
                      <a:moveTo>
                        <a:pt x="3327" y="1584"/>
                      </a:moveTo>
                      <a:cubicBezTo>
                        <a:pt x="3337" y="1231"/>
                        <a:pt x="3193" y="892"/>
                        <a:pt x="2932" y="655"/>
                      </a:cubicBezTo>
                      <a:cubicBezTo>
                        <a:pt x="2744" y="740"/>
                        <a:pt x="2562" y="839"/>
                        <a:pt x="2389" y="952"/>
                      </a:cubicBezTo>
                      <a:cubicBezTo>
                        <a:pt x="1911" y="1377"/>
                        <a:pt x="1291" y="1607"/>
                        <a:pt x="652" y="1598"/>
                      </a:cubicBezTo>
                      <a:cubicBezTo>
                        <a:pt x="517" y="2109"/>
                        <a:pt x="425" y="2632"/>
                        <a:pt x="378" y="3159"/>
                      </a:cubicBezTo>
                      <a:lnTo>
                        <a:pt x="378" y="3182"/>
                      </a:lnTo>
                      <a:cubicBezTo>
                        <a:pt x="667" y="3341"/>
                        <a:pt x="947" y="3515"/>
                        <a:pt x="1218" y="3703"/>
                      </a:cubicBezTo>
                      <a:cubicBezTo>
                        <a:pt x="1599" y="3961"/>
                        <a:pt x="1963" y="4242"/>
                        <a:pt x="2310" y="4543"/>
                      </a:cubicBezTo>
                      <a:cubicBezTo>
                        <a:pt x="2823" y="3625"/>
                        <a:pt x="3167" y="2623"/>
                        <a:pt x="3327" y="158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2" name="Freeform 5991">
                  <a:extLst>
                    <a:ext uri="{FF2B5EF4-FFF2-40B4-BE49-F238E27FC236}">
                      <a16:creationId xmlns:a16="http://schemas.microsoft.com/office/drawing/2014/main" id="{C2D0B460-2004-649D-6AF0-0708FF65D111}"/>
                    </a:ext>
                  </a:extLst>
                </p:cNvPr>
                <p:cNvSpPr/>
                <p:nvPr/>
              </p:nvSpPr>
              <p:spPr>
                <a:xfrm rot="-780000">
                  <a:off x="1860428" y="3890900"/>
                  <a:ext cx="3506" cy="2688"/>
                </a:xfrm>
                <a:custGeom>
                  <a:avLst/>
                  <a:gdLst>
                    <a:gd name="connsiteX0" fmla="*/ 1554 w 3506"/>
                    <a:gd name="connsiteY0" fmla="*/ 660 h 2688"/>
                    <a:gd name="connsiteX1" fmla="*/ 1457 w 3506"/>
                    <a:gd name="connsiteY1" fmla="*/ 711 h 2688"/>
                    <a:gd name="connsiteX2" fmla="*/ 416 w 3506"/>
                    <a:gd name="connsiteY2" fmla="*/ 2398 h 2688"/>
                    <a:gd name="connsiteX3" fmla="*/ 639 w 3506"/>
                    <a:gd name="connsiteY3" fmla="*/ 3327 h 2688"/>
                    <a:gd name="connsiteX4" fmla="*/ 3891 w 3506"/>
                    <a:gd name="connsiteY4" fmla="*/ 2310 h 2688"/>
                    <a:gd name="connsiteX5" fmla="*/ 2056 w 3506"/>
                    <a:gd name="connsiteY5" fmla="*/ 1143 h 2688"/>
                    <a:gd name="connsiteX6" fmla="*/ 1554 w 3506"/>
                    <a:gd name="connsiteY6" fmla="*/ 660 h 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 h="2688">
                      <a:moveTo>
                        <a:pt x="1554" y="660"/>
                      </a:moveTo>
                      <a:lnTo>
                        <a:pt x="1457" y="711"/>
                      </a:lnTo>
                      <a:cubicBezTo>
                        <a:pt x="988" y="1188"/>
                        <a:pt x="633" y="1765"/>
                        <a:pt x="416" y="2398"/>
                      </a:cubicBezTo>
                      <a:cubicBezTo>
                        <a:pt x="291" y="2718"/>
                        <a:pt x="565" y="3118"/>
                        <a:pt x="639" y="3327"/>
                      </a:cubicBezTo>
                      <a:cubicBezTo>
                        <a:pt x="1816" y="3445"/>
                        <a:pt x="2991" y="3078"/>
                        <a:pt x="3891" y="2310"/>
                      </a:cubicBezTo>
                      <a:cubicBezTo>
                        <a:pt x="3237" y="1992"/>
                        <a:pt x="2621" y="1601"/>
                        <a:pt x="2056" y="1143"/>
                      </a:cubicBezTo>
                      <a:cubicBezTo>
                        <a:pt x="1852" y="981"/>
                        <a:pt x="1703" y="809"/>
                        <a:pt x="1554" y="6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3" name="Freeform 5992">
                  <a:extLst>
                    <a:ext uri="{FF2B5EF4-FFF2-40B4-BE49-F238E27FC236}">
                      <a16:creationId xmlns:a16="http://schemas.microsoft.com/office/drawing/2014/main" id="{CDDA2265-088F-6EBE-DEC0-4D2B04E78009}"/>
                    </a:ext>
                  </a:extLst>
                </p:cNvPr>
                <p:cNvSpPr/>
                <p:nvPr/>
              </p:nvSpPr>
              <p:spPr>
                <a:xfrm rot="-780000">
                  <a:off x="1861297" y="3889271"/>
                  <a:ext cx="3522" cy="3067"/>
                </a:xfrm>
                <a:custGeom>
                  <a:avLst/>
                  <a:gdLst>
                    <a:gd name="connsiteX0" fmla="*/ 3905 w 3522"/>
                    <a:gd name="connsiteY0" fmla="*/ 1687 h 3067"/>
                    <a:gd name="connsiteX1" fmla="*/ 3385 w 3522"/>
                    <a:gd name="connsiteY1" fmla="*/ 670 h 3067"/>
                    <a:gd name="connsiteX2" fmla="*/ 384 w 3522"/>
                    <a:gd name="connsiteY2" fmla="*/ 2064 h 3067"/>
                    <a:gd name="connsiteX3" fmla="*/ 881 w 3522"/>
                    <a:gd name="connsiteY3" fmla="*/ 2561 h 3067"/>
                    <a:gd name="connsiteX4" fmla="*/ 2716 w 3522"/>
                    <a:gd name="connsiteY4" fmla="*/ 3727 h 3067"/>
                    <a:gd name="connsiteX5" fmla="*/ 3236 w 3522"/>
                    <a:gd name="connsiteY5" fmla="*/ 3332 h 3067"/>
                    <a:gd name="connsiteX6" fmla="*/ 3905 w 3522"/>
                    <a:gd name="connsiteY6" fmla="*/ 1687 h 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2" h="3067">
                      <a:moveTo>
                        <a:pt x="3905" y="1687"/>
                      </a:moveTo>
                      <a:cubicBezTo>
                        <a:pt x="3928" y="1223"/>
                        <a:pt x="3631" y="572"/>
                        <a:pt x="3385" y="670"/>
                      </a:cubicBezTo>
                      <a:cubicBezTo>
                        <a:pt x="2331" y="1009"/>
                        <a:pt x="1323" y="1477"/>
                        <a:pt x="384" y="2064"/>
                      </a:cubicBezTo>
                      <a:cubicBezTo>
                        <a:pt x="533" y="2212"/>
                        <a:pt x="681" y="2384"/>
                        <a:pt x="881" y="2561"/>
                      </a:cubicBezTo>
                      <a:cubicBezTo>
                        <a:pt x="1446" y="3018"/>
                        <a:pt x="2062" y="3409"/>
                        <a:pt x="2716" y="3727"/>
                      </a:cubicBezTo>
                      <a:lnTo>
                        <a:pt x="3236" y="3332"/>
                      </a:lnTo>
                      <a:cubicBezTo>
                        <a:pt x="3598" y="2851"/>
                        <a:pt x="3828" y="2284"/>
                        <a:pt x="3905" y="16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4" name="Freeform 5993">
                  <a:extLst>
                    <a:ext uri="{FF2B5EF4-FFF2-40B4-BE49-F238E27FC236}">
                      <a16:creationId xmlns:a16="http://schemas.microsoft.com/office/drawing/2014/main" id="{E1D1F6DF-72DE-DF1C-9F24-BEF708A3EF26}"/>
                    </a:ext>
                  </a:extLst>
                </p:cNvPr>
                <p:cNvSpPr/>
                <p:nvPr/>
              </p:nvSpPr>
              <p:spPr>
                <a:xfrm rot="-780000">
                  <a:off x="1881842" y="3876906"/>
                  <a:ext cx="51" cy="97"/>
                </a:xfrm>
                <a:custGeom>
                  <a:avLst/>
                  <a:gdLst>
                    <a:gd name="connsiteX0" fmla="*/ 388 w 51"/>
                    <a:gd name="connsiteY0" fmla="*/ 755 h 97"/>
                    <a:gd name="connsiteX1" fmla="*/ 439 w 51"/>
                    <a:gd name="connsiteY1" fmla="*/ 657 h 97"/>
                  </a:gdLst>
                  <a:ahLst/>
                  <a:cxnLst>
                    <a:cxn ang="0">
                      <a:pos x="connsiteX0" y="connsiteY0"/>
                    </a:cxn>
                    <a:cxn ang="0">
                      <a:pos x="connsiteX1" y="connsiteY1"/>
                    </a:cxn>
                  </a:cxnLst>
                  <a:rect l="l" t="t" r="r" b="b"/>
                  <a:pathLst>
                    <a:path w="51" h="97">
                      <a:moveTo>
                        <a:pt x="388" y="755"/>
                      </a:moveTo>
                      <a:lnTo>
                        <a:pt x="439" y="657"/>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5" name="Freeform 5994">
                  <a:extLst>
                    <a:ext uri="{FF2B5EF4-FFF2-40B4-BE49-F238E27FC236}">
                      <a16:creationId xmlns:a16="http://schemas.microsoft.com/office/drawing/2014/main" id="{C533D107-8F24-5C5E-0D29-CC15F77D8F6B}"/>
                    </a:ext>
                  </a:extLst>
                </p:cNvPr>
                <p:cNvSpPr/>
                <p:nvPr/>
              </p:nvSpPr>
              <p:spPr>
                <a:xfrm rot="-780000">
                  <a:off x="1881888" y="3878534"/>
                  <a:ext cx="788" cy="1686"/>
                </a:xfrm>
                <a:custGeom>
                  <a:avLst/>
                  <a:gdLst>
                    <a:gd name="connsiteX0" fmla="*/ 456 w 788"/>
                    <a:gd name="connsiteY0" fmla="*/ 658 h 1686"/>
                    <a:gd name="connsiteX1" fmla="*/ 1176 w 788"/>
                    <a:gd name="connsiteY1" fmla="*/ 2344 h 1686"/>
                    <a:gd name="connsiteX2" fmla="*/ 1176 w 788"/>
                    <a:gd name="connsiteY2" fmla="*/ 2344 h 1686"/>
                    <a:gd name="connsiteX3" fmla="*/ 456 w 788"/>
                    <a:gd name="connsiteY3" fmla="*/ 658 h 1686"/>
                  </a:gdLst>
                  <a:ahLst/>
                  <a:cxnLst>
                    <a:cxn ang="0">
                      <a:pos x="connsiteX0" y="connsiteY0"/>
                    </a:cxn>
                    <a:cxn ang="0">
                      <a:pos x="connsiteX1" y="connsiteY1"/>
                    </a:cxn>
                    <a:cxn ang="0">
                      <a:pos x="connsiteX2" y="connsiteY2"/>
                    </a:cxn>
                    <a:cxn ang="0">
                      <a:pos x="connsiteX3" y="connsiteY3"/>
                    </a:cxn>
                  </a:cxnLst>
                  <a:rect l="l" t="t" r="r" b="b"/>
                  <a:pathLst>
                    <a:path w="788" h="1686">
                      <a:moveTo>
                        <a:pt x="456" y="658"/>
                      </a:moveTo>
                      <a:cubicBezTo>
                        <a:pt x="241" y="1321"/>
                        <a:pt x="548" y="2041"/>
                        <a:pt x="1176" y="2344"/>
                      </a:cubicBezTo>
                      <a:lnTo>
                        <a:pt x="1176" y="2344"/>
                      </a:lnTo>
                      <a:cubicBezTo>
                        <a:pt x="548" y="2041"/>
                        <a:pt x="241" y="1321"/>
                        <a:pt x="456" y="6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6" name="Freeform 5995">
                  <a:extLst>
                    <a:ext uri="{FF2B5EF4-FFF2-40B4-BE49-F238E27FC236}">
                      <a16:creationId xmlns:a16="http://schemas.microsoft.com/office/drawing/2014/main" id="{2B854A64-8F57-4CEF-BFE5-0C95086EC9E8}"/>
                    </a:ext>
                  </a:extLst>
                </p:cNvPr>
                <p:cNvSpPr/>
                <p:nvPr/>
              </p:nvSpPr>
              <p:spPr>
                <a:xfrm rot="-780000">
                  <a:off x="1881264" y="3876474"/>
                  <a:ext cx="928" cy="1059"/>
                </a:xfrm>
                <a:custGeom>
                  <a:avLst/>
                  <a:gdLst>
                    <a:gd name="connsiteX0" fmla="*/ 796 w 928"/>
                    <a:gd name="connsiteY0" fmla="*/ 1717 h 1059"/>
                    <a:gd name="connsiteX1" fmla="*/ 968 w 928"/>
                    <a:gd name="connsiteY1" fmla="*/ 1220 h 1059"/>
                    <a:gd name="connsiteX2" fmla="*/ 1019 w 928"/>
                    <a:gd name="connsiteY2" fmla="*/ 1122 h 1059"/>
                    <a:gd name="connsiteX3" fmla="*/ 1317 w 928"/>
                    <a:gd name="connsiteY3" fmla="*/ 657 h 1059"/>
                    <a:gd name="connsiteX4" fmla="*/ 388 w 928"/>
                    <a:gd name="connsiteY4" fmla="*/ 1029 h 1059"/>
                    <a:gd name="connsiteX5" fmla="*/ 708 w 928"/>
                    <a:gd name="connsiteY5" fmla="*/ 1573 h 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 h="1059">
                      <a:moveTo>
                        <a:pt x="796" y="1717"/>
                      </a:moveTo>
                      <a:lnTo>
                        <a:pt x="968" y="1220"/>
                      </a:lnTo>
                      <a:lnTo>
                        <a:pt x="1019" y="1122"/>
                      </a:lnTo>
                      <a:cubicBezTo>
                        <a:pt x="1086" y="949"/>
                        <a:pt x="1188" y="791"/>
                        <a:pt x="1317" y="657"/>
                      </a:cubicBezTo>
                      <a:cubicBezTo>
                        <a:pt x="987" y="723"/>
                        <a:pt x="672" y="849"/>
                        <a:pt x="388" y="1029"/>
                      </a:cubicBezTo>
                      <a:lnTo>
                        <a:pt x="708" y="157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7" name="Freeform 5996">
                  <a:extLst>
                    <a:ext uri="{FF2B5EF4-FFF2-40B4-BE49-F238E27FC236}">
                      <a16:creationId xmlns:a16="http://schemas.microsoft.com/office/drawing/2014/main" id="{A2D07BB8-C0F7-71BC-F401-69DB9AF9E975}"/>
                    </a:ext>
                  </a:extLst>
                </p:cNvPr>
                <p:cNvSpPr/>
                <p:nvPr/>
              </p:nvSpPr>
              <p:spPr>
                <a:xfrm rot="-780000">
                  <a:off x="1880076" y="3877005"/>
                  <a:ext cx="2504" cy="3944"/>
                </a:xfrm>
                <a:custGeom>
                  <a:avLst/>
                  <a:gdLst>
                    <a:gd name="connsiteX0" fmla="*/ 1429 w 2504"/>
                    <a:gd name="connsiteY0" fmla="*/ 4602 h 3944"/>
                    <a:gd name="connsiteX1" fmla="*/ 2892 w 2504"/>
                    <a:gd name="connsiteY1" fmla="*/ 4082 h 3944"/>
                    <a:gd name="connsiteX2" fmla="*/ 2172 w 2504"/>
                    <a:gd name="connsiteY2" fmla="*/ 2395 h 3944"/>
                    <a:gd name="connsiteX3" fmla="*/ 2395 w 2504"/>
                    <a:gd name="connsiteY3" fmla="*/ 1378 h 3944"/>
                    <a:gd name="connsiteX4" fmla="*/ 2418 w 2504"/>
                    <a:gd name="connsiteY4" fmla="*/ 1327 h 3944"/>
                    <a:gd name="connsiteX5" fmla="*/ 2344 w 2504"/>
                    <a:gd name="connsiteY5" fmla="*/ 1201 h 3944"/>
                    <a:gd name="connsiteX6" fmla="*/ 2023 w 2504"/>
                    <a:gd name="connsiteY6" fmla="*/ 658 h 3944"/>
                    <a:gd name="connsiteX7" fmla="*/ 783 w 2504"/>
                    <a:gd name="connsiteY7" fmla="*/ 1749 h 3944"/>
                    <a:gd name="connsiteX8" fmla="*/ 1429 w 2504"/>
                    <a:gd name="connsiteY8" fmla="*/ 4602 h 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 h="3944">
                      <a:moveTo>
                        <a:pt x="1429" y="4602"/>
                      </a:moveTo>
                      <a:cubicBezTo>
                        <a:pt x="1777" y="4477"/>
                        <a:pt x="2320" y="4305"/>
                        <a:pt x="2892" y="4082"/>
                      </a:cubicBezTo>
                      <a:cubicBezTo>
                        <a:pt x="2264" y="3779"/>
                        <a:pt x="1956" y="3058"/>
                        <a:pt x="2172" y="2395"/>
                      </a:cubicBezTo>
                      <a:cubicBezTo>
                        <a:pt x="2222" y="2051"/>
                        <a:pt x="2297" y="1711"/>
                        <a:pt x="2395" y="1378"/>
                      </a:cubicBezTo>
                      <a:lnTo>
                        <a:pt x="2418" y="1327"/>
                      </a:lnTo>
                      <a:lnTo>
                        <a:pt x="2344" y="1201"/>
                      </a:lnTo>
                      <a:lnTo>
                        <a:pt x="2023" y="658"/>
                      </a:lnTo>
                      <a:cubicBezTo>
                        <a:pt x="1536" y="928"/>
                        <a:pt x="1113" y="1301"/>
                        <a:pt x="783" y="1749"/>
                      </a:cubicBezTo>
                      <a:cubicBezTo>
                        <a:pt x="119" y="2841"/>
                        <a:pt x="263" y="4207"/>
                        <a:pt x="1429" y="460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8" name="Freeform 5997">
                  <a:extLst>
                    <a:ext uri="{FF2B5EF4-FFF2-40B4-BE49-F238E27FC236}">
                      <a16:creationId xmlns:a16="http://schemas.microsoft.com/office/drawing/2014/main" id="{D280B0EB-63F0-22FD-CCF0-84E73DB7F1D0}"/>
                    </a:ext>
                  </a:extLst>
                </p:cNvPr>
                <p:cNvSpPr/>
                <p:nvPr/>
              </p:nvSpPr>
              <p:spPr>
                <a:xfrm rot="-780000">
                  <a:off x="1881875" y="3876260"/>
                  <a:ext cx="1755" cy="2971"/>
                </a:xfrm>
                <a:custGeom>
                  <a:avLst/>
                  <a:gdLst>
                    <a:gd name="connsiteX0" fmla="*/ 1400 w 1755"/>
                    <a:gd name="connsiteY0" fmla="*/ 2960 h 2971"/>
                    <a:gd name="connsiteX1" fmla="*/ 2069 w 1755"/>
                    <a:gd name="connsiteY1" fmla="*/ 3629 h 2971"/>
                    <a:gd name="connsiteX2" fmla="*/ 2143 w 1755"/>
                    <a:gd name="connsiteY2" fmla="*/ 3457 h 2971"/>
                    <a:gd name="connsiteX3" fmla="*/ 1451 w 1755"/>
                    <a:gd name="connsiteY3" fmla="*/ 804 h 2971"/>
                    <a:gd name="connsiteX4" fmla="*/ 908 w 1755"/>
                    <a:gd name="connsiteY4" fmla="*/ 679 h 2971"/>
                    <a:gd name="connsiteX5" fmla="*/ 611 w 1755"/>
                    <a:gd name="connsiteY5" fmla="*/ 1143 h 2971"/>
                    <a:gd name="connsiteX6" fmla="*/ 560 w 1755"/>
                    <a:gd name="connsiteY6" fmla="*/ 1241 h 2971"/>
                    <a:gd name="connsiteX7" fmla="*/ 388 w 1755"/>
                    <a:gd name="connsiteY7" fmla="*/ 1738 h 2971"/>
                    <a:gd name="connsiteX8" fmla="*/ 1400 w 1755"/>
                    <a:gd name="connsiteY8" fmla="*/ 2960 h 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 h="2971">
                      <a:moveTo>
                        <a:pt x="1400" y="2960"/>
                      </a:moveTo>
                      <a:cubicBezTo>
                        <a:pt x="1604" y="3201"/>
                        <a:pt x="1828" y="3425"/>
                        <a:pt x="2069" y="3629"/>
                      </a:cubicBezTo>
                      <a:lnTo>
                        <a:pt x="2143" y="3457"/>
                      </a:lnTo>
                      <a:cubicBezTo>
                        <a:pt x="2062" y="2541"/>
                        <a:pt x="1828" y="1644"/>
                        <a:pt x="1451" y="804"/>
                      </a:cubicBezTo>
                      <a:cubicBezTo>
                        <a:pt x="1354" y="656"/>
                        <a:pt x="1154" y="632"/>
                        <a:pt x="908" y="679"/>
                      </a:cubicBezTo>
                      <a:cubicBezTo>
                        <a:pt x="779" y="812"/>
                        <a:pt x="678" y="970"/>
                        <a:pt x="611" y="1143"/>
                      </a:cubicBezTo>
                      <a:lnTo>
                        <a:pt x="560" y="1241"/>
                      </a:lnTo>
                      <a:lnTo>
                        <a:pt x="388" y="1738"/>
                      </a:lnTo>
                      <a:cubicBezTo>
                        <a:pt x="679" y="2182"/>
                        <a:pt x="1018" y="2592"/>
                        <a:pt x="1400" y="29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5999" name="Freeform 5998">
                  <a:extLst>
                    <a:ext uri="{FF2B5EF4-FFF2-40B4-BE49-F238E27FC236}">
                      <a16:creationId xmlns:a16="http://schemas.microsoft.com/office/drawing/2014/main" id="{7797615B-7936-C393-15B5-FBD32BB2FC6D}"/>
                    </a:ext>
                  </a:extLst>
                </p:cNvPr>
                <p:cNvSpPr/>
                <p:nvPr/>
              </p:nvSpPr>
              <p:spPr>
                <a:xfrm rot="-780000">
                  <a:off x="1881754" y="3877341"/>
                  <a:ext cx="2012" cy="2755"/>
                </a:xfrm>
                <a:custGeom>
                  <a:avLst/>
                  <a:gdLst>
                    <a:gd name="connsiteX0" fmla="*/ 1192 w 2012"/>
                    <a:gd name="connsiteY0" fmla="*/ 3413 h 2755"/>
                    <a:gd name="connsiteX1" fmla="*/ 1935 w 2012"/>
                    <a:gd name="connsiteY1" fmla="*/ 3139 h 2755"/>
                    <a:gd name="connsiteX2" fmla="*/ 2400 w 2012"/>
                    <a:gd name="connsiteY2" fmla="*/ 2567 h 2755"/>
                    <a:gd name="connsiteX3" fmla="*/ 1731 w 2012"/>
                    <a:gd name="connsiteY3" fmla="*/ 1898 h 2755"/>
                    <a:gd name="connsiteX4" fmla="*/ 714 w 2012"/>
                    <a:gd name="connsiteY4" fmla="*/ 658 h 2755"/>
                    <a:gd name="connsiteX5" fmla="*/ 691 w 2012"/>
                    <a:gd name="connsiteY5" fmla="*/ 709 h 2755"/>
                    <a:gd name="connsiteX6" fmla="*/ 454 w 2012"/>
                    <a:gd name="connsiteY6" fmla="*/ 1726 h 2755"/>
                    <a:gd name="connsiteX7" fmla="*/ 1192 w 2012"/>
                    <a:gd name="connsiteY7" fmla="*/ 3413 h 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2" h="2755">
                      <a:moveTo>
                        <a:pt x="1192" y="3413"/>
                      </a:moveTo>
                      <a:lnTo>
                        <a:pt x="1935" y="3139"/>
                      </a:lnTo>
                      <a:cubicBezTo>
                        <a:pt x="2126" y="2980"/>
                        <a:pt x="2283" y="2786"/>
                        <a:pt x="2400" y="2567"/>
                      </a:cubicBezTo>
                      <a:cubicBezTo>
                        <a:pt x="2159" y="2363"/>
                        <a:pt x="1935" y="2139"/>
                        <a:pt x="1731" y="1898"/>
                      </a:cubicBezTo>
                      <a:cubicBezTo>
                        <a:pt x="1346" y="1524"/>
                        <a:pt x="1005" y="1108"/>
                        <a:pt x="714" y="658"/>
                      </a:cubicBezTo>
                      <a:lnTo>
                        <a:pt x="691" y="709"/>
                      </a:lnTo>
                      <a:cubicBezTo>
                        <a:pt x="585" y="1041"/>
                        <a:pt x="506" y="1381"/>
                        <a:pt x="454" y="1726"/>
                      </a:cubicBezTo>
                      <a:cubicBezTo>
                        <a:pt x="241" y="2394"/>
                        <a:pt x="557" y="3116"/>
                        <a:pt x="1192" y="341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0" name="Freeform 5999">
                  <a:extLst>
                    <a:ext uri="{FF2B5EF4-FFF2-40B4-BE49-F238E27FC236}">
                      <a16:creationId xmlns:a16="http://schemas.microsoft.com/office/drawing/2014/main" id="{99AEA3B8-C51F-FEBB-F323-9C61E712986B}"/>
                    </a:ext>
                  </a:extLst>
                </p:cNvPr>
                <p:cNvSpPr/>
                <p:nvPr/>
              </p:nvSpPr>
              <p:spPr>
                <a:xfrm rot="-780000">
                  <a:off x="1881825" y="3876410"/>
                  <a:ext cx="297" cy="464"/>
                </a:xfrm>
                <a:custGeom>
                  <a:avLst/>
                  <a:gdLst>
                    <a:gd name="connsiteX0" fmla="*/ 388 w 297"/>
                    <a:gd name="connsiteY0" fmla="*/ 1122 h 464"/>
                    <a:gd name="connsiteX1" fmla="*/ 685 w 297"/>
                    <a:gd name="connsiteY1" fmla="*/ 657 h 464"/>
                    <a:gd name="connsiteX2" fmla="*/ 685 w 297"/>
                    <a:gd name="connsiteY2" fmla="*/ 657 h 464"/>
                    <a:gd name="connsiteX3" fmla="*/ 388 w 297"/>
                    <a:gd name="connsiteY3" fmla="*/ 1122 h 464"/>
                  </a:gdLst>
                  <a:ahLst/>
                  <a:cxnLst>
                    <a:cxn ang="0">
                      <a:pos x="connsiteX0" y="connsiteY0"/>
                    </a:cxn>
                    <a:cxn ang="0">
                      <a:pos x="connsiteX1" y="connsiteY1"/>
                    </a:cxn>
                    <a:cxn ang="0">
                      <a:pos x="connsiteX2" y="connsiteY2"/>
                    </a:cxn>
                    <a:cxn ang="0">
                      <a:pos x="connsiteX3" y="connsiteY3"/>
                    </a:cxn>
                  </a:cxnLst>
                  <a:rect l="l" t="t" r="r" b="b"/>
                  <a:pathLst>
                    <a:path w="297" h="464">
                      <a:moveTo>
                        <a:pt x="388" y="1122"/>
                      </a:moveTo>
                      <a:cubicBezTo>
                        <a:pt x="455" y="949"/>
                        <a:pt x="556" y="791"/>
                        <a:pt x="685" y="657"/>
                      </a:cubicBezTo>
                      <a:lnTo>
                        <a:pt x="685" y="657"/>
                      </a:lnTo>
                      <a:cubicBezTo>
                        <a:pt x="556" y="791"/>
                        <a:pt x="455" y="949"/>
                        <a:pt x="388" y="112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1" name="Freeform 6000">
                  <a:extLst>
                    <a:ext uri="{FF2B5EF4-FFF2-40B4-BE49-F238E27FC236}">
                      <a16:creationId xmlns:a16="http://schemas.microsoft.com/office/drawing/2014/main" id="{163F198B-8434-40F0-B1B1-A6D59C43936A}"/>
                    </a:ext>
                  </a:extLst>
                </p:cNvPr>
                <p:cNvSpPr/>
                <p:nvPr/>
              </p:nvSpPr>
              <p:spPr>
                <a:xfrm rot="-780000">
                  <a:off x="1881740" y="3877021"/>
                  <a:ext cx="171" cy="497"/>
                </a:xfrm>
                <a:custGeom>
                  <a:avLst/>
                  <a:gdLst>
                    <a:gd name="connsiteX0" fmla="*/ 560 w 171"/>
                    <a:gd name="connsiteY0" fmla="*/ 658 h 497"/>
                    <a:gd name="connsiteX1" fmla="*/ 388 w 171"/>
                    <a:gd name="connsiteY1" fmla="*/ 1155 h 497"/>
                    <a:gd name="connsiteX2" fmla="*/ 388 w 171"/>
                    <a:gd name="connsiteY2" fmla="*/ 1155 h 497"/>
                  </a:gdLst>
                  <a:ahLst/>
                  <a:cxnLst>
                    <a:cxn ang="0">
                      <a:pos x="connsiteX0" y="connsiteY0"/>
                    </a:cxn>
                    <a:cxn ang="0">
                      <a:pos x="connsiteX1" y="connsiteY1"/>
                    </a:cxn>
                    <a:cxn ang="0">
                      <a:pos x="connsiteX2" y="connsiteY2"/>
                    </a:cxn>
                  </a:cxnLst>
                  <a:rect l="l" t="t" r="r" b="b"/>
                  <a:pathLst>
                    <a:path w="171" h="497">
                      <a:moveTo>
                        <a:pt x="560" y="658"/>
                      </a:moveTo>
                      <a:lnTo>
                        <a:pt x="388" y="1155"/>
                      </a:lnTo>
                      <a:lnTo>
                        <a:pt x="388" y="115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2" name="Freeform 6001">
                  <a:extLst>
                    <a:ext uri="{FF2B5EF4-FFF2-40B4-BE49-F238E27FC236}">
                      <a16:creationId xmlns:a16="http://schemas.microsoft.com/office/drawing/2014/main" id="{C2378BE8-8A15-957D-DD07-C6AAE88D8DEF}"/>
                    </a:ext>
                  </a:extLst>
                </p:cNvPr>
                <p:cNvSpPr/>
                <p:nvPr/>
              </p:nvSpPr>
              <p:spPr>
                <a:xfrm rot="-780000">
                  <a:off x="1881675" y="3877546"/>
                  <a:ext cx="241" cy="1063"/>
                </a:xfrm>
                <a:custGeom>
                  <a:avLst/>
                  <a:gdLst>
                    <a:gd name="connsiteX0" fmla="*/ 629 w 241"/>
                    <a:gd name="connsiteY0" fmla="*/ 658 h 1063"/>
                    <a:gd name="connsiteX1" fmla="*/ 629 w 241"/>
                    <a:gd name="connsiteY1" fmla="*/ 658 h 1063"/>
                    <a:gd name="connsiteX2" fmla="*/ 606 w 241"/>
                    <a:gd name="connsiteY2" fmla="*/ 709 h 1063"/>
                    <a:gd name="connsiteX3" fmla="*/ 388 w 241"/>
                    <a:gd name="connsiteY3" fmla="*/ 1722 h 1063"/>
                    <a:gd name="connsiteX4" fmla="*/ 611 w 241"/>
                    <a:gd name="connsiteY4" fmla="*/ 704 h 1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 h="1063">
                      <a:moveTo>
                        <a:pt x="629" y="658"/>
                      </a:moveTo>
                      <a:lnTo>
                        <a:pt x="629" y="658"/>
                      </a:lnTo>
                      <a:lnTo>
                        <a:pt x="606" y="709"/>
                      </a:lnTo>
                      <a:cubicBezTo>
                        <a:pt x="510" y="1041"/>
                        <a:pt x="437" y="1379"/>
                        <a:pt x="388" y="1722"/>
                      </a:cubicBezTo>
                      <a:cubicBezTo>
                        <a:pt x="436" y="1377"/>
                        <a:pt x="510" y="1037"/>
                        <a:pt x="611" y="70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3" name="Freeform 6002">
                  <a:extLst>
                    <a:ext uri="{FF2B5EF4-FFF2-40B4-BE49-F238E27FC236}">
                      <a16:creationId xmlns:a16="http://schemas.microsoft.com/office/drawing/2014/main" id="{B4E5E0A6-9516-7BE4-51F7-CC3890769B1C}"/>
                    </a:ext>
                  </a:extLst>
                </p:cNvPr>
                <p:cNvSpPr/>
                <p:nvPr/>
              </p:nvSpPr>
              <p:spPr>
                <a:xfrm rot="-780000">
                  <a:off x="1802997" y="3867801"/>
                  <a:ext cx="1732" cy="2876"/>
                </a:xfrm>
                <a:custGeom>
                  <a:avLst/>
                  <a:gdLst>
                    <a:gd name="connsiteX0" fmla="*/ 374 w 1732"/>
                    <a:gd name="connsiteY0" fmla="*/ 3533 h 2876"/>
                    <a:gd name="connsiteX1" fmla="*/ 1488 w 1732"/>
                    <a:gd name="connsiteY1" fmla="*/ 2418 h 2876"/>
                    <a:gd name="connsiteX2" fmla="*/ 2106 w 1732"/>
                    <a:gd name="connsiteY2" fmla="*/ 657 h 2876"/>
                    <a:gd name="connsiteX3" fmla="*/ 374 w 1732"/>
                    <a:gd name="connsiteY3" fmla="*/ 3533 h 2876"/>
                  </a:gdLst>
                  <a:ahLst/>
                  <a:cxnLst>
                    <a:cxn ang="0">
                      <a:pos x="connsiteX0" y="connsiteY0"/>
                    </a:cxn>
                    <a:cxn ang="0">
                      <a:pos x="connsiteX1" y="connsiteY1"/>
                    </a:cxn>
                    <a:cxn ang="0">
                      <a:pos x="connsiteX2" y="connsiteY2"/>
                    </a:cxn>
                    <a:cxn ang="0">
                      <a:pos x="connsiteX3" y="connsiteY3"/>
                    </a:cxn>
                  </a:cxnLst>
                  <a:rect l="l" t="t" r="r" b="b"/>
                  <a:pathLst>
                    <a:path w="1732" h="2876">
                      <a:moveTo>
                        <a:pt x="374" y="3533"/>
                      </a:moveTo>
                      <a:cubicBezTo>
                        <a:pt x="822" y="3246"/>
                        <a:pt x="1202" y="2866"/>
                        <a:pt x="1488" y="2418"/>
                      </a:cubicBezTo>
                      <a:cubicBezTo>
                        <a:pt x="1889" y="1918"/>
                        <a:pt x="2106" y="1297"/>
                        <a:pt x="2106" y="657"/>
                      </a:cubicBezTo>
                      <a:cubicBezTo>
                        <a:pt x="1723" y="1720"/>
                        <a:pt x="1135" y="2697"/>
                        <a:pt x="374" y="353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4" name="Freeform 6003">
                  <a:extLst>
                    <a:ext uri="{FF2B5EF4-FFF2-40B4-BE49-F238E27FC236}">
                      <a16:creationId xmlns:a16="http://schemas.microsoft.com/office/drawing/2014/main" id="{67738B9C-E82C-80CE-C14A-92B66DC28BBA}"/>
                    </a:ext>
                  </a:extLst>
                </p:cNvPr>
                <p:cNvSpPr/>
                <p:nvPr/>
              </p:nvSpPr>
              <p:spPr>
                <a:xfrm rot="-780000">
                  <a:off x="1800885" y="3867145"/>
                  <a:ext cx="3806" cy="4092"/>
                </a:xfrm>
                <a:custGeom>
                  <a:avLst/>
                  <a:gdLst>
                    <a:gd name="connsiteX0" fmla="*/ 3683 w 3806"/>
                    <a:gd name="connsiteY0" fmla="*/ 759 h 4092"/>
                    <a:gd name="connsiteX1" fmla="*/ 1945 w 3806"/>
                    <a:gd name="connsiteY1" fmla="*/ 661 h 4092"/>
                    <a:gd name="connsiteX2" fmla="*/ 482 w 3806"/>
                    <a:gd name="connsiteY2" fmla="*/ 2473 h 4092"/>
                    <a:gd name="connsiteX3" fmla="*/ 533 w 3806"/>
                    <a:gd name="connsiteY3" fmla="*/ 4086 h 4092"/>
                    <a:gd name="connsiteX4" fmla="*/ 2186 w 3806"/>
                    <a:gd name="connsiteY4" fmla="*/ 4611 h 4092"/>
                    <a:gd name="connsiteX5" fmla="*/ 2442 w 3806"/>
                    <a:gd name="connsiteY5" fmla="*/ 4434 h 4092"/>
                    <a:gd name="connsiteX6" fmla="*/ 4180 w 3806"/>
                    <a:gd name="connsiteY6" fmla="*/ 1558 h 4092"/>
                    <a:gd name="connsiteX7" fmla="*/ 3683 w 3806"/>
                    <a:gd name="connsiteY7" fmla="*/ 759 h 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 h="4092">
                      <a:moveTo>
                        <a:pt x="3683" y="759"/>
                      </a:moveTo>
                      <a:cubicBezTo>
                        <a:pt x="3162" y="736"/>
                        <a:pt x="2568" y="633"/>
                        <a:pt x="1945" y="661"/>
                      </a:cubicBezTo>
                      <a:cubicBezTo>
                        <a:pt x="1323" y="689"/>
                        <a:pt x="756" y="1591"/>
                        <a:pt x="482" y="2473"/>
                      </a:cubicBezTo>
                      <a:cubicBezTo>
                        <a:pt x="321" y="3002"/>
                        <a:pt x="339" y="3568"/>
                        <a:pt x="533" y="4086"/>
                      </a:cubicBezTo>
                      <a:cubicBezTo>
                        <a:pt x="845" y="4687"/>
                        <a:pt x="1585" y="4923"/>
                        <a:pt x="2186" y="4611"/>
                      </a:cubicBezTo>
                      <a:cubicBezTo>
                        <a:pt x="2279" y="4563"/>
                        <a:pt x="2365" y="4504"/>
                        <a:pt x="2442" y="4434"/>
                      </a:cubicBezTo>
                      <a:cubicBezTo>
                        <a:pt x="3205" y="3599"/>
                        <a:pt x="3795" y="2621"/>
                        <a:pt x="4180" y="1558"/>
                      </a:cubicBezTo>
                      <a:cubicBezTo>
                        <a:pt x="4182" y="1218"/>
                        <a:pt x="3988" y="908"/>
                        <a:pt x="3683" y="7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5" name="Freeform 6004">
                  <a:extLst>
                    <a:ext uri="{FF2B5EF4-FFF2-40B4-BE49-F238E27FC236}">
                      <a16:creationId xmlns:a16="http://schemas.microsoft.com/office/drawing/2014/main" id="{F3F793E9-F4DC-64BF-CEA8-719B26B642BA}"/>
                    </a:ext>
                  </a:extLst>
                </p:cNvPr>
                <p:cNvSpPr/>
                <p:nvPr/>
              </p:nvSpPr>
              <p:spPr>
                <a:xfrm rot="-780000">
                  <a:off x="1836195" y="3893031"/>
                  <a:ext cx="5009" cy="6204"/>
                </a:xfrm>
                <a:custGeom>
                  <a:avLst/>
                  <a:gdLst>
                    <a:gd name="connsiteX0" fmla="*/ 4490 w 5009"/>
                    <a:gd name="connsiteY0" fmla="*/ 3537 h 6204"/>
                    <a:gd name="connsiteX1" fmla="*/ 5011 w 5009"/>
                    <a:gd name="connsiteY1" fmla="*/ 2942 h 6204"/>
                    <a:gd name="connsiteX2" fmla="*/ 4788 w 5009"/>
                    <a:gd name="connsiteY2" fmla="*/ 661 h 6204"/>
                    <a:gd name="connsiteX3" fmla="*/ 3822 w 5009"/>
                    <a:gd name="connsiteY3" fmla="*/ 1553 h 6204"/>
                    <a:gd name="connsiteX4" fmla="*/ 1146 w 5009"/>
                    <a:gd name="connsiteY4" fmla="*/ 4926 h 6204"/>
                    <a:gd name="connsiteX5" fmla="*/ 380 w 5009"/>
                    <a:gd name="connsiteY5" fmla="*/ 6613 h 6204"/>
                    <a:gd name="connsiteX6" fmla="*/ 1369 w 5009"/>
                    <a:gd name="connsiteY6" fmla="*/ 6761 h 6204"/>
                    <a:gd name="connsiteX7" fmla="*/ 4267 w 5009"/>
                    <a:gd name="connsiteY7" fmla="*/ 3788 h 6204"/>
                    <a:gd name="connsiteX8" fmla="*/ 4319 w 5009"/>
                    <a:gd name="connsiteY8" fmla="*/ 3439 h 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9" h="6204">
                      <a:moveTo>
                        <a:pt x="4490" y="3537"/>
                      </a:moveTo>
                      <a:lnTo>
                        <a:pt x="5011" y="2942"/>
                      </a:lnTo>
                      <a:cubicBezTo>
                        <a:pt x="5605" y="2273"/>
                        <a:pt x="5475" y="907"/>
                        <a:pt x="4788" y="661"/>
                      </a:cubicBezTo>
                      <a:cubicBezTo>
                        <a:pt x="4451" y="942"/>
                        <a:pt x="4129" y="1240"/>
                        <a:pt x="3822" y="1553"/>
                      </a:cubicBezTo>
                      <a:cubicBezTo>
                        <a:pt x="2930" y="2645"/>
                        <a:pt x="2010" y="3760"/>
                        <a:pt x="1146" y="4926"/>
                      </a:cubicBezTo>
                      <a:cubicBezTo>
                        <a:pt x="837" y="5462"/>
                        <a:pt x="580" y="6027"/>
                        <a:pt x="380" y="6613"/>
                      </a:cubicBezTo>
                      <a:cubicBezTo>
                        <a:pt x="700" y="6687"/>
                        <a:pt x="1100" y="7035"/>
                        <a:pt x="1369" y="6761"/>
                      </a:cubicBezTo>
                      <a:cubicBezTo>
                        <a:pt x="2384" y="5819"/>
                        <a:pt x="3352" y="4827"/>
                        <a:pt x="4267" y="3788"/>
                      </a:cubicBezTo>
                      <a:lnTo>
                        <a:pt x="4319" y="3439"/>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6" name="Freeform 6005">
                  <a:extLst>
                    <a:ext uri="{FF2B5EF4-FFF2-40B4-BE49-F238E27FC236}">
                      <a16:creationId xmlns:a16="http://schemas.microsoft.com/office/drawing/2014/main" id="{08BF101F-1A00-B39D-9858-C676B8438F15}"/>
                    </a:ext>
                  </a:extLst>
                </p:cNvPr>
                <p:cNvSpPr/>
                <p:nvPr/>
              </p:nvSpPr>
              <p:spPr>
                <a:xfrm rot="-780000">
                  <a:off x="1840006" y="3895459"/>
                  <a:ext cx="222" cy="348"/>
                </a:xfrm>
                <a:custGeom>
                  <a:avLst/>
                  <a:gdLst>
                    <a:gd name="connsiteX0" fmla="*/ 432 w 222"/>
                    <a:gd name="connsiteY0" fmla="*/ 661 h 348"/>
                    <a:gd name="connsiteX1" fmla="*/ 380 w 222"/>
                    <a:gd name="connsiteY1" fmla="*/ 1010 h 348"/>
                    <a:gd name="connsiteX2" fmla="*/ 603 w 222"/>
                    <a:gd name="connsiteY2" fmla="*/ 763 h 348"/>
                  </a:gdLst>
                  <a:ahLst/>
                  <a:cxnLst>
                    <a:cxn ang="0">
                      <a:pos x="connsiteX0" y="connsiteY0"/>
                    </a:cxn>
                    <a:cxn ang="0">
                      <a:pos x="connsiteX1" y="connsiteY1"/>
                    </a:cxn>
                    <a:cxn ang="0">
                      <a:pos x="connsiteX2" y="connsiteY2"/>
                    </a:cxn>
                  </a:cxnLst>
                  <a:rect l="l" t="t" r="r" b="b"/>
                  <a:pathLst>
                    <a:path w="222" h="348">
                      <a:moveTo>
                        <a:pt x="432" y="661"/>
                      </a:moveTo>
                      <a:lnTo>
                        <a:pt x="380" y="1010"/>
                      </a:lnTo>
                      <a:lnTo>
                        <a:pt x="603" y="76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7" name="Freeform 6006">
                  <a:extLst>
                    <a:ext uri="{FF2B5EF4-FFF2-40B4-BE49-F238E27FC236}">
                      <a16:creationId xmlns:a16="http://schemas.microsoft.com/office/drawing/2014/main" id="{9ACB6B3E-A73F-9059-A3D7-2583CDC2D667}"/>
                    </a:ext>
                  </a:extLst>
                </p:cNvPr>
                <p:cNvSpPr/>
                <p:nvPr/>
              </p:nvSpPr>
              <p:spPr>
                <a:xfrm rot="-780000">
                  <a:off x="1848233" y="3900864"/>
                  <a:ext cx="2706" cy="3275"/>
                </a:xfrm>
                <a:custGeom>
                  <a:avLst/>
                  <a:gdLst>
                    <a:gd name="connsiteX0" fmla="*/ 882 w 2706"/>
                    <a:gd name="connsiteY0" fmla="*/ 3863 h 3275"/>
                    <a:gd name="connsiteX1" fmla="*/ 933 w 2706"/>
                    <a:gd name="connsiteY1" fmla="*/ 3938 h 3275"/>
                    <a:gd name="connsiteX2" fmla="*/ 1133 w 2706"/>
                    <a:gd name="connsiteY2" fmla="*/ 3738 h 3275"/>
                    <a:gd name="connsiteX3" fmla="*/ 1379 w 2706"/>
                    <a:gd name="connsiteY3" fmla="*/ 3315 h 3275"/>
                    <a:gd name="connsiteX4" fmla="*/ 3088 w 2706"/>
                    <a:gd name="connsiteY4" fmla="*/ 862 h 3275"/>
                    <a:gd name="connsiteX5" fmla="*/ 2693 w 2706"/>
                    <a:gd name="connsiteY5" fmla="*/ 662 h 3275"/>
                    <a:gd name="connsiteX6" fmla="*/ 2025 w 2706"/>
                    <a:gd name="connsiteY6" fmla="*/ 862 h 3275"/>
                    <a:gd name="connsiteX7" fmla="*/ 436 w 2706"/>
                    <a:gd name="connsiteY7" fmla="*/ 1977 h 3275"/>
                    <a:gd name="connsiteX8" fmla="*/ 882 w 2706"/>
                    <a:gd name="connsiteY8" fmla="*/ 3863 h 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 h="3275">
                      <a:moveTo>
                        <a:pt x="882" y="3863"/>
                      </a:moveTo>
                      <a:lnTo>
                        <a:pt x="933" y="3938"/>
                      </a:lnTo>
                      <a:lnTo>
                        <a:pt x="1133" y="3738"/>
                      </a:lnTo>
                      <a:lnTo>
                        <a:pt x="1379" y="3315"/>
                      </a:lnTo>
                      <a:cubicBezTo>
                        <a:pt x="1950" y="2423"/>
                        <a:pt x="2568" y="1577"/>
                        <a:pt x="3088" y="862"/>
                      </a:cubicBezTo>
                      <a:cubicBezTo>
                        <a:pt x="2999" y="733"/>
                        <a:pt x="2850" y="658"/>
                        <a:pt x="2693" y="662"/>
                      </a:cubicBezTo>
                      <a:cubicBezTo>
                        <a:pt x="2456" y="662"/>
                        <a:pt x="2223" y="731"/>
                        <a:pt x="2025" y="862"/>
                      </a:cubicBezTo>
                      <a:cubicBezTo>
                        <a:pt x="1504" y="1234"/>
                        <a:pt x="961" y="1605"/>
                        <a:pt x="436" y="1977"/>
                      </a:cubicBezTo>
                      <a:cubicBezTo>
                        <a:pt x="287" y="2641"/>
                        <a:pt x="451" y="3337"/>
                        <a:pt x="882" y="38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8" name="Freeform 6007">
                  <a:extLst>
                    <a:ext uri="{FF2B5EF4-FFF2-40B4-BE49-F238E27FC236}">
                      <a16:creationId xmlns:a16="http://schemas.microsoft.com/office/drawing/2014/main" id="{BDD47602-38E4-35A8-79D7-3CDBAF492AC0}"/>
                    </a:ext>
                  </a:extLst>
                </p:cNvPr>
                <p:cNvSpPr/>
                <p:nvPr/>
              </p:nvSpPr>
              <p:spPr>
                <a:xfrm rot="-780000">
                  <a:off x="1846560" y="3906058"/>
                  <a:ext cx="276" cy="929"/>
                </a:xfrm>
                <a:custGeom>
                  <a:avLst/>
                  <a:gdLst>
                    <a:gd name="connsiteX0" fmla="*/ 435 w 276"/>
                    <a:gd name="connsiteY0" fmla="*/ 663 h 929"/>
                    <a:gd name="connsiteX1" fmla="*/ 658 w 276"/>
                    <a:gd name="connsiteY1" fmla="*/ 1592 h 929"/>
                    <a:gd name="connsiteX2" fmla="*/ 435 w 276"/>
                    <a:gd name="connsiteY2" fmla="*/ 663 h 929"/>
                  </a:gdLst>
                  <a:ahLst/>
                  <a:cxnLst>
                    <a:cxn ang="0">
                      <a:pos x="connsiteX0" y="connsiteY0"/>
                    </a:cxn>
                    <a:cxn ang="0">
                      <a:pos x="connsiteX1" y="connsiteY1"/>
                    </a:cxn>
                    <a:cxn ang="0">
                      <a:pos x="connsiteX2" y="connsiteY2"/>
                    </a:cxn>
                  </a:cxnLst>
                  <a:rect l="l" t="t" r="r" b="b"/>
                  <a:pathLst>
                    <a:path w="276" h="929">
                      <a:moveTo>
                        <a:pt x="435" y="663"/>
                      </a:moveTo>
                      <a:cubicBezTo>
                        <a:pt x="310" y="1207"/>
                        <a:pt x="412" y="1555"/>
                        <a:pt x="658" y="1592"/>
                      </a:cubicBezTo>
                      <a:cubicBezTo>
                        <a:pt x="504" y="1307"/>
                        <a:pt x="428" y="987"/>
                        <a:pt x="435" y="6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09" name="Freeform 6008">
                  <a:extLst>
                    <a:ext uri="{FF2B5EF4-FFF2-40B4-BE49-F238E27FC236}">
                      <a16:creationId xmlns:a16="http://schemas.microsoft.com/office/drawing/2014/main" id="{BE542E08-98ED-A264-744C-383506FB50A2}"/>
                    </a:ext>
                  </a:extLst>
                </p:cNvPr>
                <p:cNvSpPr/>
                <p:nvPr/>
              </p:nvSpPr>
              <p:spPr>
                <a:xfrm rot="-780000">
                  <a:off x="1846240" y="3902654"/>
                  <a:ext cx="3001" cy="4056"/>
                </a:xfrm>
                <a:custGeom>
                  <a:avLst/>
                  <a:gdLst>
                    <a:gd name="connsiteX0" fmla="*/ 1060 w 3001"/>
                    <a:gd name="connsiteY0" fmla="*/ 4505 h 4056"/>
                    <a:gd name="connsiteX1" fmla="*/ 3383 w 3001"/>
                    <a:gd name="connsiteY1" fmla="*/ 2618 h 4056"/>
                    <a:gd name="connsiteX2" fmla="*/ 3327 w 3001"/>
                    <a:gd name="connsiteY2" fmla="*/ 2549 h 4056"/>
                    <a:gd name="connsiteX3" fmla="*/ 2863 w 3001"/>
                    <a:gd name="connsiteY3" fmla="*/ 662 h 4056"/>
                    <a:gd name="connsiteX4" fmla="*/ 1469 w 3001"/>
                    <a:gd name="connsiteY4" fmla="*/ 1703 h 4056"/>
                    <a:gd name="connsiteX5" fmla="*/ 703 w 3001"/>
                    <a:gd name="connsiteY5" fmla="*/ 2772 h 4056"/>
                    <a:gd name="connsiteX6" fmla="*/ 382 w 3001"/>
                    <a:gd name="connsiteY6" fmla="*/ 3789 h 4056"/>
                    <a:gd name="connsiteX7" fmla="*/ 605 w 3001"/>
                    <a:gd name="connsiteY7" fmla="*/ 4718 h 4056"/>
                    <a:gd name="connsiteX8" fmla="*/ 1060 w 3001"/>
                    <a:gd name="connsiteY8" fmla="*/ 4505 h 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1" h="4056">
                      <a:moveTo>
                        <a:pt x="1060" y="4505"/>
                      </a:moveTo>
                      <a:cubicBezTo>
                        <a:pt x="1870" y="3922"/>
                        <a:pt x="2646" y="3292"/>
                        <a:pt x="3383" y="2618"/>
                      </a:cubicBezTo>
                      <a:lnTo>
                        <a:pt x="3327" y="2549"/>
                      </a:lnTo>
                      <a:cubicBezTo>
                        <a:pt x="2890" y="2025"/>
                        <a:pt x="2718" y="1329"/>
                        <a:pt x="2863" y="662"/>
                      </a:cubicBezTo>
                      <a:cubicBezTo>
                        <a:pt x="2392" y="972"/>
                        <a:pt x="1927" y="1319"/>
                        <a:pt x="1469" y="1703"/>
                      </a:cubicBezTo>
                      <a:cubicBezTo>
                        <a:pt x="1174" y="2030"/>
                        <a:pt x="917" y="2388"/>
                        <a:pt x="703" y="2772"/>
                      </a:cubicBezTo>
                      <a:cubicBezTo>
                        <a:pt x="557" y="3097"/>
                        <a:pt x="450" y="3439"/>
                        <a:pt x="382" y="3789"/>
                      </a:cubicBezTo>
                      <a:cubicBezTo>
                        <a:pt x="374" y="4113"/>
                        <a:pt x="451" y="4434"/>
                        <a:pt x="605" y="4718"/>
                      </a:cubicBezTo>
                      <a:cubicBezTo>
                        <a:pt x="776" y="4698"/>
                        <a:pt x="936" y="4623"/>
                        <a:pt x="1060" y="450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0" name="Freeform 6009">
                  <a:extLst>
                    <a:ext uri="{FF2B5EF4-FFF2-40B4-BE49-F238E27FC236}">
                      <a16:creationId xmlns:a16="http://schemas.microsoft.com/office/drawing/2014/main" id="{FB28391C-4C78-A127-9F48-0A46D647D682}"/>
                    </a:ext>
                  </a:extLst>
                </p:cNvPr>
                <p:cNvSpPr/>
                <p:nvPr/>
              </p:nvSpPr>
              <p:spPr>
                <a:xfrm rot="-780000">
                  <a:off x="1848974" y="3900974"/>
                  <a:ext cx="2036" cy="2876"/>
                </a:xfrm>
                <a:custGeom>
                  <a:avLst/>
                  <a:gdLst>
                    <a:gd name="connsiteX0" fmla="*/ 2338 w 2036"/>
                    <a:gd name="connsiteY0" fmla="*/ 662 h 2876"/>
                    <a:gd name="connsiteX1" fmla="*/ 628 w 2036"/>
                    <a:gd name="connsiteY1" fmla="*/ 3115 h 2876"/>
                    <a:gd name="connsiteX2" fmla="*/ 382 w 2036"/>
                    <a:gd name="connsiteY2" fmla="*/ 3538 h 2876"/>
                    <a:gd name="connsiteX3" fmla="*/ 1994 w 2036"/>
                    <a:gd name="connsiteY3" fmla="*/ 2000 h 2876"/>
                    <a:gd name="connsiteX4" fmla="*/ 2338 w 2036"/>
                    <a:gd name="connsiteY4" fmla="*/ 662 h 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 h="2876">
                      <a:moveTo>
                        <a:pt x="2338" y="662"/>
                      </a:moveTo>
                      <a:cubicBezTo>
                        <a:pt x="1817" y="1382"/>
                        <a:pt x="1195" y="2223"/>
                        <a:pt x="628" y="3115"/>
                      </a:cubicBezTo>
                      <a:lnTo>
                        <a:pt x="382" y="3538"/>
                      </a:lnTo>
                      <a:cubicBezTo>
                        <a:pt x="926" y="3041"/>
                        <a:pt x="1474" y="2520"/>
                        <a:pt x="1994" y="2000"/>
                      </a:cubicBezTo>
                      <a:cubicBezTo>
                        <a:pt x="2385" y="1675"/>
                        <a:pt x="2523" y="1135"/>
                        <a:pt x="2338" y="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1" name="Freeform 6010">
                  <a:extLst>
                    <a:ext uri="{FF2B5EF4-FFF2-40B4-BE49-F238E27FC236}">
                      <a16:creationId xmlns:a16="http://schemas.microsoft.com/office/drawing/2014/main" id="{61547C44-DCD0-9FFA-FC3A-C1032E15B46A}"/>
                    </a:ext>
                  </a:extLst>
                </p:cNvPr>
                <p:cNvSpPr/>
                <p:nvPr/>
              </p:nvSpPr>
              <p:spPr>
                <a:xfrm rot="-780000">
                  <a:off x="1849171" y="3900961"/>
                  <a:ext cx="1709" cy="2453"/>
                </a:xfrm>
                <a:custGeom>
                  <a:avLst/>
                  <a:gdLst>
                    <a:gd name="connsiteX0" fmla="*/ 2091 w 1709"/>
                    <a:gd name="connsiteY0" fmla="*/ 662 h 2453"/>
                    <a:gd name="connsiteX1" fmla="*/ 2091 w 1709"/>
                    <a:gd name="connsiteY1" fmla="*/ 662 h 2453"/>
                    <a:gd name="connsiteX2" fmla="*/ 382 w 1709"/>
                    <a:gd name="connsiteY2" fmla="*/ 3115 h 2453"/>
                    <a:gd name="connsiteX3" fmla="*/ 2091 w 1709"/>
                    <a:gd name="connsiteY3" fmla="*/ 662 h 2453"/>
                  </a:gdLst>
                  <a:ahLst/>
                  <a:cxnLst>
                    <a:cxn ang="0">
                      <a:pos x="connsiteX0" y="connsiteY0"/>
                    </a:cxn>
                    <a:cxn ang="0">
                      <a:pos x="connsiteX1" y="connsiteY1"/>
                    </a:cxn>
                    <a:cxn ang="0">
                      <a:pos x="connsiteX2" y="connsiteY2"/>
                    </a:cxn>
                    <a:cxn ang="0">
                      <a:pos x="connsiteX3" y="connsiteY3"/>
                    </a:cxn>
                  </a:cxnLst>
                  <a:rect l="l" t="t" r="r" b="b"/>
                  <a:pathLst>
                    <a:path w="1709" h="2453">
                      <a:moveTo>
                        <a:pt x="2091" y="662"/>
                      </a:moveTo>
                      <a:lnTo>
                        <a:pt x="2091" y="662"/>
                      </a:lnTo>
                      <a:cubicBezTo>
                        <a:pt x="1571" y="1382"/>
                        <a:pt x="949" y="2223"/>
                        <a:pt x="382" y="3115"/>
                      </a:cubicBezTo>
                      <a:cubicBezTo>
                        <a:pt x="953" y="2223"/>
                        <a:pt x="1571" y="1382"/>
                        <a:pt x="2091" y="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2" name="Freeform 6011">
                  <a:extLst>
                    <a:ext uri="{FF2B5EF4-FFF2-40B4-BE49-F238E27FC236}">
                      <a16:creationId xmlns:a16="http://schemas.microsoft.com/office/drawing/2014/main" id="{6FA1B7F4-1202-A9D3-8268-3618D65FAAC0}"/>
                    </a:ext>
                  </a:extLst>
                </p:cNvPr>
                <p:cNvSpPr/>
                <p:nvPr/>
              </p:nvSpPr>
              <p:spPr>
                <a:xfrm rot="-780000">
                  <a:off x="1857957" y="3937302"/>
                  <a:ext cx="3611" cy="3399"/>
                </a:xfrm>
                <a:custGeom>
                  <a:avLst/>
                  <a:gdLst>
                    <a:gd name="connsiteX0" fmla="*/ 1213 w 3611"/>
                    <a:gd name="connsiteY0" fmla="*/ 1364 h 3399"/>
                    <a:gd name="connsiteX1" fmla="*/ 396 w 3611"/>
                    <a:gd name="connsiteY1" fmla="*/ 2730 h 3399"/>
                    <a:gd name="connsiteX2" fmla="*/ 744 w 3611"/>
                    <a:gd name="connsiteY2" fmla="*/ 3720 h 3399"/>
                    <a:gd name="connsiteX3" fmla="*/ 916 w 3611"/>
                    <a:gd name="connsiteY3" fmla="*/ 3446 h 3399"/>
                    <a:gd name="connsiteX4" fmla="*/ 3099 w 3611"/>
                    <a:gd name="connsiteY4" fmla="*/ 4064 h 3399"/>
                    <a:gd name="connsiteX5" fmla="*/ 3791 w 3611"/>
                    <a:gd name="connsiteY5" fmla="*/ 3743 h 3399"/>
                    <a:gd name="connsiteX6" fmla="*/ 3991 w 3611"/>
                    <a:gd name="connsiteY6" fmla="*/ 2703 h 3399"/>
                    <a:gd name="connsiteX7" fmla="*/ 1213 w 3611"/>
                    <a:gd name="connsiteY7" fmla="*/ 1364 h 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1" h="3399">
                      <a:moveTo>
                        <a:pt x="1213" y="1364"/>
                      </a:moveTo>
                      <a:cubicBezTo>
                        <a:pt x="840" y="1752"/>
                        <a:pt x="560" y="2219"/>
                        <a:pt x="396" y="2730"/>
                      </a:cubicBezTo>
                      <a:cubicBezTo>
                        <a:pt x="321" y="3102"/>
                        <a:pt x="619" y="3400"/>
                        <a:pt x="744" y="3720"/>
                      </a:cubicBezTo>
                      <a:lnTo>
                        <a:pt x="916" y="3446"/>
                      </a:lnTo>
                      <a:cubicBezTo>
                        <a:pt x="1633" y="3689"/>
                        <a:pt x="2361" y="3896"/>
                        <a:pt x="3099" y="4064"/>
                      </a:cubicBezTo>
                      <a:cubicBezTo>
                        <a:pt x="3371" y="4093"/>
                        <a:pt x="3637" y="3970"/>
                        <a:pt x="3791" y="3743"/>
                      </a:cubicBezTo>
                      <a:cubicBezTo>
                        <a:pt x="3947" y="3420"/>
                        <a:pt x="4016" y="3061"/>
                        <a:pt x="3991" y="2703"/>
                      </a:cubicBezTo>
                      <a:cubicBezTo>
                        <a:pt x="3842" y="695"/>
                        <a:pt x="2505" y="26"/>
                        <a:pt x="1213" y="13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3" name="Freeform 6012">
                  <a:extLst>
                    <a:ext uri="{FF2B5EF4-FFF2-40B4-BE49-F238E27FC236}">
                      <a16:creationId xmlns:a16="http://schemas.microsoft.com/office/drawing/2014/main" id="{B5C60B15-8399-B682-010F-10D40262A8A5}"/>
                    </a:ext>
                  </a:extLst>
                </p:cNvPr>
                <p:cNvSpPr/>
                <p:nvPr/>
              </p:nvSpPr>
              <p:spPr>
                <a:xfrm rot="-780000">
                  <a:off x="1791920" y="3864247"/>
                  <a:ext cx="1142" cy="3224"/>
                </a:xfrm>
                <a:custGeom>
                  <a:avLst/>
                  <a:gdLst>
                    <a:gd name="connsiteX0" fmla="*/ 1099 w 1142"/>
                    <a:gd name="connsiteY0" fmla="*/ 3829 h 3224"/>
                    <a:gd name="connsiteX1" fmla="*/ 1396 w 1142"/>
                    <a:gd name="connsiteY1" fmla="*/ 3881 h 3224"/>
                    <a:gd name="connsiteX2" fmla="*/ 1122 w 1142"/>
                    <a:gd name="connsiteY2" fmla="*/ 656 h 3224"/>
                    <a:gd name="connsiteX3" fmla="*/ 579 w 1142"/>
                    <a:gd name="connsiteY3" fmla="*/ 1497 h 3224"/>
                    <a:gd name="connsiteX4" fmla="*/ 1099 w 1142"/>
                    <a:gd name="connsiteY4" fmla="*/ 3829 h 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 h="3224">
                      <a:moveTo>
                        <a:pt x="1099" y="3829"/>
                      </a:moveTo>
                      <a:lnTo>
                        <a:pt x="1396" y="3881"/>
                      </a:lnTo>
                      <a:cubicBezTo>
                        <a:pt x="1620" y="2802"/>
                        <a:pt x="1524" y="1681"/>
                        <a:pt x="1122" y="656"/>
                      </a:cubicBezTo>
                      <a:cubicBezTo>
                        <a:pt x="891" y="900"/>
                        <a:pt x="707" y="1186"/>
                        <a:pt x="579" y="1497"/>
                      </a:cubicBezTo>
                      <a:cubicBezTo>
                        <a:pt x="156" y="2566"/>
                        <a:pt x="407" y="3630"/>
                        <a:pt x="1099" y="382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4" name="Freeform 6013">
                  <a:extLst>
                    <a:ext uri="{FF2B5EF4-FFF2-40B4-BE49-F238E27FC236}">
                      <a16:creationId xmlns:a16="http://schemas.microsoft.com/office/drawing/2014/main" id="{8E535A9D-9527-9D2F-2096-2960E4A0BE98}"/>
                    </a:ext>
                  </a:extLst>
                </p:cNvPr>
                <p:cNvSpPr/>
                <p:nvPr/>
              </p:nvSpPr>
              <p:spPr>
                <a:xfrm rot="-780000">
                  <a:off x="1792565" y="3863285"/>
                  <a:ext cx="2344" cy="3890"/>
                </a:xfrm>
                <a:custGeom>
                  <a:avLst/>
                  <a:gdLst>
                    <a:gd name="connsiteX0" fmla="*/ 646 w 2344"/>
                    <a:gd name="connsiteY0" fmla="*/ 4546 h 3890"/>
                    <a:gd name="connsiteX1" fmla="*/ 2578 w 2344"/>
                    <a:gd name="connsiteY1" fmla="*/ 3152 h 3890"/>
                    <a:gd name="connsiteX2" fmla="*/ 1984 w 2344"/>
                    <a:gd name="connsiteY2" fmla="*/ 671 h 3890"/>
                    <a:gd name="connsiteX3" fmla="*/ 372 w 2344"/>
                    <a:gd name="connsiteY3" fmla="*/ 1340 h 3890"/>
                    <a:gd name="connsiteX4" fmla="*/ 646 w 2344"/>
                    <a:gd name="connsiteY4" fmla="*/ 4546 h 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 h="3890">
                      <a:moveTo>
                        <a:pt x="646" y="4546"/>
                      </a:moveTo>
                      <a:cubicBezTo>
                        <a:pt x="1510" y="4507"/>
                        <a:pt x="2269" y="3960"/>
                        <a:pt x="2578" y="3152"/>
                      </a:cubicBezTo>
                      <a:cubicBezTo>
                        <a:pt x="2926" y="2186"/>
                        <a:pt x="2578" y="829"/>
                        <a:pt x="1984" y="671"/>
                      </a:cubicBezTo>
                      <a:cubicBezTo>
                        <a:pt x="1365" y="589"/>
                        <a:pt x="750" y="844"/>
                        <a:pt x="372" y="1340"/>
                      </a:cubicBezTo>
                      <a:cubicBezTo>
                        <a:pt x="771" y="2360"/>
                        <a:pt x="866" y="3473"/>
                        <a:pt x="646" y="45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5" name="Freeform 6014">
                  <a:extLst>
                    <a:ext uri="{FF2B5EF4-FFF2-40B4-BE49-F238E27FC236}">
                      <a16:creationId xmlns:a16="http://schemas.microsoft.com/office/drawing/2014/main" id="{3BA3792B-BDFA-43F4-13DE-D38AC76DF31B}"/>
                    </a:ext>
                  </a:extLst>
                </p:cNvPr>
                <p:cNvSpPr/>
                <p:nvPr/>
              </p:nvSpPr>
              <p:spPr>
                <a:xfrm rot="-780000">
                  <a:off x="1773129" y="3871820"/>
                  <a:ext cx="4118" cy="4391"/>
                </a:xfrm>
                <a:custGeom>
                  <a:avLst/>
                  <a:gdLst>
                    <a:gd name="connsiteX0" fmla="*/ 4273 w 4118"/>
                    <a:gd name="connsiteY0" fmla="*/ 857 h 4391"/>
                    <a:gd name="connsiteX1" fmla="*/ 1570 w 4118"/>
                    <a:gd name="connsiteY1" fmla="*/ 2767 h 4391"/>
                    <a:gd name="connsiteX2" fmla="*/ 404 w 4118"/>
                    <a:gd name="connsiteY2" fmla="*/ 4059 h 4391"/>
                    <a:gd name="connsiteX3" fmla="*/ 576 w 4118"/>
                    <a:gd name="connsiteY3" fmla="*/ 5048 h 4391"/>
                    <a:gd name="connsiteX4" fmla="*/ 1793 w 4118"/>
                    <a:gd name="connsiteY4" fmla="*/ 4379 h 4391"/>
                    <a:gd name="connsiteX5" fmla="*/ 3650 w 4118"/>
                    <a:gd name="connsiteY5" fmla="*/ 3236 h 4391"/>
                    <a:gd name="connsiteX6" fmla="*/ 4115 w 4118"/>
                    <a:gd name="connsiteY6" fmla="*/ 3259 h 4391"/>
                    <a:gd name="connsiteX7" fmla="*/ 4486 w 4118"/>
                    <a:gd name="connsiteY7" fmla="*/ 658 h 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8" h="4391">
                      <a:moveTo>
                        <a:pt x="4273" y="857"/>
                      </a:moveTo>
                      <a:cubicBezTo>
                        <a:pt x="3687" y="1853"/>
                        <a:pt x="2703" y="2548"/>
                        <a:pt x="1570" y="2767"/>
                      </a:cubicBezTo>
                      <a:cubicBezTo>
                        <a:pt x="1272" y="2790"/>
                        <a:pt x="752" y="3534"/>
                        <a:pt x="404" y="4059"/>
                      </a:cubicBezTo>
                      <a:cubicBezTo>
                        <a:pt x="306" y="4184"/>
                        <a:pt x="427" y="5076"/>
                        <a:pt x="576" y="5048"/>
                      </a:cubicBezTo>
                      <a:cubicBezTo>
                        <a:pt x="1057" y="5004"/>
                        <a:pt x="1497" y="4762"/>
                        <a:pt x="1793" y="4379"/>
                      </a:cubicBezTo>
                      <a:cubicBezTo>
                        <a:pt x="2485" y="3338"/>
                        <a:pt x="3009" y="3041"/>
                        <a:pt x="3650" y="3236"/>
                      </a:cubicBezTo>
                      <a:cubicBezTo>
                        <a:pt x="3801" y="3279"/>
                        <a:pt x="3960" y="3287"/>
                        <a:pt x="4115" y="3259"/>
                      </a:cubicBezTo>
                      <a:cubicBezTo>
                        <a:pt x="4370" y="2416"/>
                        <a:pt x="4495" y="1538"/>
                        <a:pt x="4486" y="6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6" name="Freeform 6015">
                  <a:extLst>
                    <a:ext uri="{FF2B5EF4-FFF2-40B4-BE49-F238E27FC236}">
                      <a16:creationId xmlns:a16="http://schemas.microsoft.com/office/drawing/2014/main" id="{FE6473AB-06D9-EF5F-D5CC-C056CDBDBA14}"/>
                    </a:ext>
                  </a:extLst>
                </p:cNvPr>
                <p:cNvSpPr/>
                <p:nvPr/>
              </p:nvSpPr>
              <p:spPr>
                <a:xfrm rot="-780000">
                  <a:off x="1777547" y="3870828"/>
                  <a:ext cx="401" cy="1317"/>
                </a:xfrm>
                <a:custGeom>
                  <a:avLst/>
                  <a:gdLst>
                    <a:gd name="connsiteX0" fmla="*/ 667 w 401"/>
                    <a:gd name="connsiteY0" fmla="*/ 1603 h 1317"/>
                    <a:gd name="connsiteX1" fmla="*/ 741 w 401"/>
                    <a:gd name="connsiteY1" fmla="*/ 786 h 1317"/>
                    <a:gd name="connsiteX2" fmla="*/ 369 w 401"/>
                    <a:gd name="connsiteY2" fmla="*/ 660 h 1317"/>
                    <a:gd name="connsiteX3" fmla="*/ 518 w 401"/>
                    <a:gd name="connsiteY3" fmla="*/ 1975 h 1317"/>
                  </a:gdLst>
                  <a:ahLst/>
                  <a:cxnLst>
                    <a:cxn ang="0">
                      <a:pos x="connsiteX0" y="connsiteY0"/>
                    </a:cxn>
                    <a:cxn ang="0">
                      <a:pos x="connsiteX1" y="connsiteY1"/>
                    </a:cxn>
                    <a:cxn ang="0">
                      <a:pos x="connsiteX2" y="connsiteY2"/>
                    </a:cxn>
                    <a:cxn ang="0">
                      <a:pos x="connsiteX3" y="connsiteY3"/>
                    </a:cxn>
                  </a:cxnLst>
                  <a:rect l="l" t="t" r="r" b="b"/>
                  <a:pathLst>
                    <a:path w="401" h="1317">
                      <a:moveTo>
                        <a:pt x="667" y="1603"/>
                      </a:moveTo>
                      <a:cubicBezTo>
                        <a:pt x="667" y="1580"/>
                        <a:pt x="838" y="957"/>
                        <a:pt x="741" y="786"/>
                      </a:cubicBezTo>
                      <a:cubicBezTo>
                        <a:pt x="642" y="691"/>
                        <a:pt x="506" y="645"/>
                        <a:pt x="369" y="660"/>
                      </a:cubicBezTo>
                      <a:cubicBezTo>
                        <a:pt x="392" y="1125"/>
                        <a:pt x="467" y="1552"/>
                        <a:pt x="518" y="197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7" name="Freeform 6016">
                  <a:extLst>
                    <a:ext uri="{FF2B5EF4-FFF2-40B4-BE49-F238E27FC236}">
                      <a16:creationId xmlns:a16="http://schemas.microsoft.com/office/drawing/2014/main" id="{562B0E2A-3415-FA5F-5C49-C397E7169986}"/>
                    </a:ext>
                  </a:extLst>
                </p:cNvPr>
                <p:cNvSpPr/>
                <p:nvPr/>
              </p:nvSpPr>
              <p:spPr>
                <a:xfrm rot="-780000">
                  <a:off x="1776588" y="3870970"/>
                  <a:ext cx="1300" cy="2950"/>
                </a:xfrm>
                <a:custGeom>
                  <a:avLst/>
                  <a:gdLst>
                    <a:gd name="connsiteX0" fmla="*/ 1670 w 1300"/>
                    <a:gd name="connsiteY0" fmla="*/ 1972 h 2950"/>
                    <a:gd name="connsiteX1" fmla="*/ 1521 w 1300"/>
                    <a:gd name="connsiteY1" fmla="*/ 657 h 2950"/>
                    <a:gd name="connsiteX2" fmla="*/ 1098 w 1300"/>
                    <a:gd name="connsiteY2" fmla="*/ 732 h 2950"/>
                    <a:gd name="connsiteX3" fmla="*/ 741 w 1300"/>
                    <a:gd name="connsiteY3" fmla="*/ 1006 h 2950"/>
                    <a:gd name="connsiteX4" fmla="*/ 369 w 1300"/>
                    <a:gd name="connsiteY4" fmla="*/ 3608 h 2950"/>
                    <a:gd name="connsiteX5" fmla="*/ 1670 w 1300"/>
                    <a:gd name="connsiteY5" fmla="*/ 1972 h 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 h="2950">
                      <a:moveTo>
                        <a:pt x="1670" y="1972"/>
                      </a:moveTo>
                      <a:cubicBezTo>
                        <a:pt x="1619" y="1549"/>
                        <a:pt x="1544" y="1103"/>
                        <a:pt x="1521" y="657"/>
                      </a:cubicBezTo>
                      <a:lnTo>
                        <a:pt x="1098" y="732"/>
                      </a:lnTo>
                      <a:cubicBezTo>
                        <a:pt x="958" y="791"/>
                        <a:pt x="834" y="886"/>
                        <a:pt x="741" y="1006"/>
                      </a:cubicBezTo>
                      <a:cubicBezTo>
                        <a:pt x="749" y="1887"/>
                        <a:pt x="624" y="2764"/>
                        <a:pt x="369" y="3608"/>
                      </a:cubicBezTo>
                      <a:cubicBezTo>
                        <a:pt x="810" y="3510"/>
                        <a:pt x="1256" y="3013"/>
                        <a:pt x="1670" y="19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8" name="Freeform 6017">
                  <a:extLst>
                    <a:ext uri="{FF2B5EF4-FFF2-40B4-BE49-F238E27FC236}">
                      <a16:creationId xmlns:a16="http://schemas.microsoft.com/office/drawing/2014/main" id="{B4662752-5ADD-10BB-5346-A4C5C0E9D1FE}"/>
                    </a:ext>
                  </a:extLst>
                </p:cNvPr>
                <p:cNvSpPr/>
                <p:nvPr/>
              </p:nvSpPr>
              <p:spPr>
                <a:xfrm rot="-780000">
                  <a:off x="1867408" y="3913620"/>
                  <a:ext cx="1040" cy="543"/>
                </a:xfrm>
                <a:custGeom>
                  <a:avLst/>
                  <a:gdLst>
                    <a:gd name="connsiteX0" fmla="*/ 385 w 1040"/>
                    <a:gd name="connsiteY0" fmla="*/ 1208 h 543"/>
                    <a:gd name="connsiteX1" fmla="*/ 1426 w 1040"/>
                    <a:gd name="connsiteY1" fmla="*/ 664 h 543"/>
                    <a:gd name="connsiteX2" fmla="*/ 385 w 1040"/>
                    <a:gd name="connsiteY2" fmla="*/ 1208 h 543"/>
                  </a:gdLst>
                  <a:ahLst/>
                  <a:cxnLst>
                    <a:cxn ang="0">
                      <a:pos x="connsiteX0" y="connsiteY0"/>
                    </a:cxn>
                    <a:cxn ang="0">
                      <a:pos x="connsiteX1" y="connsiteY1"/>
                    </a:cxn>
                    <a:cxn ang="0">
                      <a:pos x="connsiteX2" y="connsiteY2"/>
                    </a:cxn>
                  </a:cxnLst>
                  <a:rect l="l" t="t" r="r" b="b"/>
                  <a:pathLst>
                    <a:path w="1040" h="543">
                      <a:moveTo>
                        <a:pt x="385" y="1208"/>
                      </a:moveTo>
                      <a:cubicBezTo>
                        <a:pt x="771" y="1112"/>
                        <a:pt x="1127" y="926"/>
                        <a:pt x="1426" y="664"/>
                      </a:cubicBezTo>
                      <a:cubicBezTo>
                        <a:pt x="1064" y="816"/>
                        <a:pt x="716" y="998"/>
                        <a:pt x="385" y="12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19" name="Freeform 6018">
                  <a:extLst>
                    <a:ext uri="{FF2B5EF4-FFF2-40B4-BE49-F238E27FC236}">
                      <a16:creationId xmlns:a16="http://schemas.microsoft.com/office/drawing/2014/main" id="{821E9303-5CF5-4F3D-49FE-4FA6233E172B}"/>
                    </a:ext>
                  </a:extLst>
                </p:cNvPr>
                <p:cNvSpPr/>
                <p:nvPr/>
              </p:nvSpPr>
              <p:spPr>
                <a:xfrm rot="-780000">
                  <a:off x="1866380" y="3910257"/>
                  <a:ext cx="3006" cy="3877"/>
                </a:xfrm>
                <a:custGeom>
                  <a:avLst/>
                  <a:gdLst>
                    <a:gd name="connsiteX0" fmla="*/ 3335 w 3006"/>
                    <a:gd name="connsiteY0" fmla="*/ 2358 h 3877"/>
                    <a:gd name="connsiteX1" fmla="*/ 3335 w 3006"/>
                    <a:gd name="connsiteY1" fmla="*/ 722 h 3877"/>
                    <a:gd name="connsiteX2" fmla="*/ 483 w 3006"/>
                    <a:gd name="connsiteY2" fmla="*/ 2655 h 3877"/>
                    <a:gd name="connsiteX3" fmla="*/ 385 w 3006"/>
                    <a:gd name="connsiteY3" fmla="*/ 2929 h 3877"/>
                    <a:gd name="connsiteX4" fmla="*/ 808 w 3006"/>
                    <a:gd name="connsiteY4" fmla="*/ 4518 h 3877"/>
                    <a:gd name="connsiteX5" fmla="*/ 1031 w 3006"/>
                    <a:gd name="connsiteY5" fmla="*/ 4541 h 3877"/>
                    <a:gd name="connsiteX6" fmla="*/ 2071 w 3006"/>
                    <a:gd name="connsiteY6" fmla="*/ 3998 h 3877"/>
                    <a:gd name="connsiteX7" fmla="*/ 3335 w 3006"/>
                    <a:gd name="connsiteY7" fmla="*/ 2358 h 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 h="3877">
                      <a:moveTo>
                        <a:pt x="3335" y="2358"/>
                      </a:moveTo>
                      <a:cubicBezTo>
                        <a:pt x="3410" y="1815"/>
                        <a:pt x="3410" y="1265"/>
                        <a:pt x="3335" y="722"/>
                      </a:cubicBezTo>
                      <a:cubicBezTo>
                        <a:pt x="2568" y="374"/>
                        <a:pt x="957" y="1651"/>
                        <a:pt x="483" y="2655"/>
                      </a:cubicBezTo>
                      <a:lnTo>
                        <a:pt x="385" y="2929"/>
                      </a:lnTo>
                      <a:cubicBezTo>
                        <a:pt x="511" y="3473"/>
                        <a:pt x="511" y="4267"/>
                        <a:pt x="808" y="4518"/>
                      </a:cubicBezTo>
                      <a:lnTo>
                        <a:pt x="1031" y="4541"/>
                      </a:lnTo>
                      <a:cubicBezTo>
                        <a:pt x="1362" y="4331"/>
                        <a:pt x="1710" y="4149"/>
                        <a:pt x="2071" y="3998"/>
                      </a:cubicBezTo>
                      <a:cubicBezTo>
                        <a:pt x="2632" y="3574"/>
                        <a:pt x="3069" y="3008"/>
                        <a:pt x="3335" y="235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0" name="Freeform 6019">
                  <a:extLst>
                    <a:ext uri="{FF2B5EF4-FFF2-40B4-BE49-F238E27FC236}">
                      <a16:creationId xmlns:a16="http://schemas.microsoft.com/office/drawing/2014/main" id="{C91FF2B0-222A-9DD0-BD97-A7DE263711D7}"/>
                    </a:ext>
                  </a:extLst>
                </p:cNvPr>
                <p:cNvSpPr/>
                <p:nvPr/>
              </p:nvSpPr>
              <p:spPr>
                <a:xfrm rot="-780000">
                  <a:off x="1864153" y="3871837"/>
                  <a:ext cx="3119" cy="4303"/>
                </a:xfrm>
                <a:custGeom>
                  <a:avLst/>
                  <a:gdLst>
                    <a:gd name="connsiteX0" fmla="*/ 578 w 3119"/>
                    <a:gd name="connsiteY0" fmla="*/ 4899 h 4303"/>
                    <a:gd name="connsiteX1" fmla="*/ 3504 w 3119"/>
                    <a:gd name="connsiteY1" fmla="*/ 2074 h 4303"/>
                    <a:gd name="connsiteX2" fmla="*/ 3183 w 3119"/>
                    <a:gd name="connsiteY2" fmla="*/ 736 h 4303"/>
                    <a:gd name="connsiteX3" fmla="*/ 480 w 3119"/>
                    <a:gd name="connsiteY3" fmla="*/ 3389 h 4303"/>
                    <a:gd name="connsiteX4" fmla="*/ 578 w 3119"/>
                    <a:gd name="connsiteY4" fmla="*/ 4899 h 4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 h="4303">
                      <a:moveTo>
                        <a:pt x="578" y="4899"/>
                      </a:moveTo>
                      <a:cubicBezTo>
                        <a:pt x="1098" y="5294"/>
                        <a:pt x="2807" y="3732"/>
                        <a:pt x="3504" y="2074"/>
                      </a:cubicBezTo>
                      <a:cubicBezTo>
                        <a:pt x="3453" y="1753"/>
                        <a:pt x="3453" y="982"/>
                        <a:pt x="3183" y="736"/>
                      </a:cubicBezTo>
                      <a:cubicBezTo>
                        <a:pt x="2686" y="271"/>
                        <a:pt x="977" y="1948"/>
                        <a:pt x="480" y="3389"/>
                      </a:cubicBezTo>
                      <a:cubicBezTo>
                        <a:pt x="325" y="3887"/>
                        <a:pt x="360" y="4425"/>
                        <a:pt x="578" y="489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1" name="Freeform 6020">
                  <a:extLst>
                    <a:ext uri="{FF2B5EF4-FFF2-40B4-BE49-F238E27FC236}">
                      <a16:creationId xmlns:a16="http://schemas.microsoft.com/office/drawing/2014/main" id="{4DA74D5D-1FDF-361C-97B0-D4B9C5FFEC2F}"/>
                    </a:ext>
                  </a:extLst>
                </p:cNvPr>
                <p:cNvSpPr/>
                <p:nvPr/>
              </p:nvSpPr>
              <p:spPr>
                <a:xfrm rot="-780000">
                  <a:off x="1818917" y="3894084"/>
                  <a:ext cx="2266" cy="4304"/>
                </a:xfrm>
                <a:custGeom>
                  <a:avLst/>
                  <a:gdLst>
                    <a:gd name="connsiteX0" fmla="*/ 711 w 2266"/>
                    <a:gd name="connsiteY0" fmla="*/ 2970 h 4304"/>
                    <a:gd name="connsiteX1" fmla="*/ 836 w 2266"/>
                    <a:gd name="connsiteY1" fmla="*/ 4931 h 4304"/>
                    <a:gd name="connsiteX2" fmla="*/ 2323 w 2266"/>
                    <a:gd name="connsiteY2" fmla="*/ 3537 h 4304"/>
                    <a:gd name="connsiteX3" fmla="*/ 2643 w 2266"/>
                    <a:gd name="connsiteY3" fmla="*/ 2520 h 4304"/>
                    <a:gd name="connsiteX4" fmla="*/ 2025 w 2266"/>
                    <a:gd name="connsiteY4" fmla="*/ 661 h 4304"/>
                    <a:gd name="connsiteX5" fmla="*/ 711 w 2266"/>
                    <a:gd name="connsiteY5" fmla="*/ 2970 h 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 h="4304">
                      <a:moveTo>
                        <a:pt x="711" y="2970"/>
                      </a:moveTo>
                      <a:cubicBezTo>
                        <a:pt x="246" y="4034"/>
                        <a:pt x="246" y="4754"/>
                        <a:pt x="836" y="4931"/>
                      </a:cubicBezTo>
                      <a:cubicBezTo>
                        <a:pt x="1426" y="5107"/>
                        <a:pt x="1979" y="4610"/>
                        <a:pt x="2323" y="3537"/>
                      </a:cubicBezTo>
                      <a:lnTo>
                        <a:pt x="2643" y="2520"/>
                      </a:lnTo>
                      <a:cubicBezTo>
                        <a:pt x="2420" y="1925"/>
                        <a:pt x="2179" y="1279"/>
                        <a:pt x="2025" y="661"/>
                      </a:cubicBezTo>
                      <a:cubicBezTo>
                        <a:pt x="1520" y="1391"/>
                        <a:pt x="1080" y="2163"/>
                        <a:pt x="711" y="297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2" name="Freeform 6021">
                  <a:extLst>
                    <a:ext uri="{FF2B5EF4-FFF2-40B4-BE49-F238E27FC236}">
                      <a16:creationId xmlns:a16="http://schemas.microsoft.com/office/drawing/2014/main" id="{59FDB9BC-BE95-2B8D-E7AA-1D46DE4BD522}"/>
                    </a:ext>
                  </a:extLst>
                </p:cNvPr>
                <p:cNvSpPr/>
                <p:nvPr/>
              </p:nvSpPr>
              <p:spPr>
                <a:xfrm rot="-780000">
                  <a:off x="1820236" y="3893747"/>
                  <a:ext cx="966" cy="1983"/>
                </a:xfrm>
                <a:custGeom>
                  <a:avLst/>
                  <a:gdLst>
                    <a:gd name="connsiteX0" fmla="*/ 553 w 966"/>
                    <a:gd name="connsiteY0" fmla="*/ 712 h 1983"/>
                    <a:gd name="connsiteX1" fmla="*/ 502 w 966"/>
                    <a:gd name="connsiteY1" fmla="*/ 661 h 1983"/>
                    <a:gd name="connsiteX2" fmla="*/ 377 w 966"/>
                    <a:gd name="connsiteY2" fmla="*/ 786 h 1983"/>
                    <a:gd name="connsiteX3" fmla="*/ 995 w 966"/>
                    <a:gd name="connsiteY3" fmla="*/ 2645 h 1983"/>
                    <a:gd name="connsiteX4" fmla="*/ 1343 w 966"/>
                    <a:gd name="connsiteY4" fmla="*/ 1330 h 1983"/>
                    <a:gd name="connsiteX5" fmla="*/ 553 w 966"/>
                    <a:gd name="connsiteY5" fmla="*/ 712 h 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 h="1983">
                      <a:moveTo>
                        <a:pt x="553" y="712"/>
                      </a:moveTo>
                      <a:lnTo>
                        <a:pt x="502" y="661"/>
                      </a:lnTo>
                      <a:lnTo>
                        <a:pt x="377" y="786"/>
                      </a:lnTo>
                      <a:cubicBezTo>
                        <a:pt x="549" y="1404"/>
                        <a:pt x="772" y="2050"/>
                        <a:pt x="995" y="2645"/>
                      </a:cubicBezTo>
                      <a:lnTo>
                        <a:pt x="1343" y="1330"/>
                      </a:lnTo>
                      <a:cubicBezTo>
                        <a:pt x="1045" y="1173"/>
                        <a:pt x="777" y="964"/>
                        <a:pt x="553" y="71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3" name="Freeform 6022">
                  <a:extLst>
                    <a:ext uri="{FF2B5EF4-FFF2-40B4-BE49-F238E27FC236}">
                      <a16:creationId xmlns:a16="http://schemas.microsoft.com/office/drawing/2014/main" id="{40D5A3DC-5471-6044-C9BD-2945E73CB1ED}"/>
                    </a:ext>
                  </a:extLst>
                </p:cNvPr>
                <p:cNvSpPr/>
                <p:nvPr/>
              </p:nvSpPr>
              <p:spPr>
                <a:xfrm rot="-780000">
                  <a:off x="1821080" y="3892036"/>
                  <a:ext cx="139" cy="171"/>
                </a:xfrm>
                <a:custGeom>
                  <a:avLst/>
                  <a:gdLst>
                    <a:gd name="connsiteX0" fmla="*/ 470 w 139"/>
                    <a:gd name="connsiteY0" fmla="*/ 833 h 171"/>
                    <a:gd name="connsiteX1" fmla="*/ 516 w 139"/>
                    <a:gd name="connsiteY1" fmla="*/ 661 h 171"/>
                    <a:gd name="connsiteX2" fmla="*/ 377 w 139"/>
                    <a:gd name="connsiteY2" fmla="*/ 791 h 171"/>
                  </a:gdLst>
                  <a:ahLst/>
                  <a:cxnLst>
                    <a:cxn ang="0">
                      <a:pos x="connsiteX0" y="connsiteY0"/>
                    </a:cxn>
                    <a:cxn ang="0">
                      <a:pos x="connsiteX1" y="connsiteY1"/>
                    </a:cxn>
                    <a:cxn ang="0">
                      <a:pos x="connsiteX2" y="connsiteY2"/>
                    </a:cxn>
                  </a:cxnLst>
                  <a:rect l="l" t="t" r="r" b="b"/>
                  <a:pathLst>
                    <a:path w="139" h="171">
                      <a:moveTo>
                        <a:pt x="470" y="833"/>
                      </a:moveTo>
                      <a:lnTo>
                        <a:pt x="516" y="661"/>
                      </a:lnTo>
                      <a:lnTo>
                        <a:pt x="377" y="79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4" name="Freeform 6023">
                  <a:extLst>
                    <a:ext uri="{FF2B5EF4-FFF2-40B4-BE49-F238E27FC236}">
                      <a16:creationId xmlns:a16="http://schemas.microsoft.com/office/drawing/2014/main" id="{A1E1D1FD-1B85-5B47-0F4F-F598645BEC19}"/>
                    </a:ext>
                  </a:extLst>
                </p:cNvPr>
                <p:cNvSpPr/>
                <p:nvPr/>
              </p:nvSpPr>
              <p:spPr>
                <a:xfrm rot="-780000">
                  <a:off x="1820048" y="3892279"/>
                  <a:ext cx="1388" cy="2081"/>
                </a:xfrm>
                <a:custGeom>
                  <a:avLst/>
                  <a:gdLst>
                    <a:gd name="connsiteX0" fmla="*/ 428 w 1388"/>
                    <a:gd name="connsiteY0" fmla="*/ 2124 h 2081"/>
                    <a:gd name="connsiteX1" fmla="*/ 1222 w 1388"/>
                    <a:gd name="connsiteY1" fmla="*/ 2742 h 2081"/>
                    <a:gd name="connsiteX2" fmla="*/ 1766 w 1388"/>
                    <a:gd name="connsiteY2" fmla="*/ 684 h 2081"/>
                    <a:gd name="connsiteX3" fmla="*/ 1668 w 1388"/>
                    <a:gd name="connsiteY3" fmla="*/ 661 h 2081"/>
                    <a:gd name="connsiteX4" fmla="*/ 377 w 1388"/>
                    <a:gd name="connsiteY4" fmla="*/ 2055 h 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 h="2081">
                      <a:moveTo>
                        <a:pt x="428" y="2124"/>
                      </a:moveTo>
                      <a:cubicBezTo>
                        <a:pt x="653" y="2377"/>
                        <a:pt x="922" y="2586"/>
                        <a:pt x="1222" y="2742"/>
                      </a:cubicBezTo>
                      <a:lnTo>
                        <a:pt x="1766" y="684"/>
                      </a:lnTo>
                      <a:lnTo>
                        <a:pt x="1668" y="661"/>
                      </a:lnTo>
                      <a:cubicBezTo>
                        <a:pt x="1175" y="1063"/>
                        <a:pt x="741" y="1532"/>
                        <a:pt x="377" y="20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5" name="Freeform 6024">
                  <a:extLst>
                    <a:ext uri="{FF2B5EF4-FFF2-40B4-BE49-F238E27FC236}">
                      <a16:creationId xmlns:a16="http://schemas.microsoft.com/office/drawing/2014/main" id="{5BCE8C3A-31D9-ED94-F4FE-C1A5A50472FC}"/>
                    </a:ext>
                  </a:extLst>
                </p:cNvPr>
                <p:cNvSpPr/>
                <p:nvPr/>
              </p:nvSpPr>
              <p:spPr>
                <a:xfrm rot="-780000">
                  <a:off x="1798658" y="3880657"/>
                  <a:ext cx="2920" cy="3168"/>
                </a:xfrm>
                <a:custGeom>
                  <a:avLst/>
                  <a:gdLst>
                    <a:gd name="connsiteX0" fmla="*/ 3174 w 2920"/>
                    <a:gd name="connsiteY0" fmla="*/ 659 h 3168"/>
                    <a:gd name="connsiteX1" fmla="*/ 721 w 2920"/>
                    <a:gd name="connsiteY1" fmla="*/ 1402 h 3168"/>
                    <a:gd name="connsiteX2" fmla="*/ 373 w 2920"/>
                    <a:gd name="connsiteY2" fmla="*/ 2717 h 3168"/>
                    <a:gd name="connsiteX3" fmla="*/ 596 w 2920"/>
                    <a:gd name="connsiteY3" fmla="*/ 3684 h 3168"/>
                    <a:gd name="connsiteX4" fmla="*/ 3248 w 2920"/>
                    <a:gd name="connsiteY4" fmla="*/ 1649 h 3168"/>
                    <a:gd name="connsiteX5" fmla="*/ 3174 w 2920"/>
                    <a:gd name="connsiteY5" fmla="*/ 659 h 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0" h="3168">
                      <a:moveTo>
                        <a:pt x="3174" y="659"/>
                      </a:moveTo>
                      <a:cubicBezTo>
                        <a:pt x="2336" y="834"/>
                        <a:pt x="1515" y="1082"/>
                        <a:pt x="721" y="1402"/>
                      </a:cubicBezTo>
                      <a:cubicBezTo>
                        <a:pt x="526" y="1816"/>
                        <a:pt x="408" y="2261"/>
                        <a:pt x="373" y="2717"/>
                      </a:cubicBezTo>
                      <a:cubicBezTo>
                        <a:pt x="395" y="3049"/>
                        <a:pt x="470" y="3376"/>
                        <a:pt x="596" y="3684"/>
                      </a:cubicBezTo>
                      <a:cubicBezTo>
                        <a:pt x="1762" y="4204"/>
                        <a:pt x="2877" y="3261"/>
                        <a:pt x="3248" y="1649"/>
                      </a:cubicBezTo>
                      <a:cubicBezTo>
                        <a:pt x="3346" y="1277"/>
                        <a:pt x="3271" y="659"/>
                        <a:pt x="3174" y="6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6" name="Freeform 6025">
                  <a:extLst>
                    <a:ext uri="{FF2B5EF4-FFF2-40B4-BE49-F238E27FC236}">
                      <a16:creationId xmlns:a16="http://schemas.microsoft.com/office/drawing/2014/main" id="{3B418190-2219-5FEE-D996-41802DBDA7F0}"/>
                    </a:ext>
                  </a:extLst>
                </p:cNvPr>
                <p:cNvSpPr/>
                <p:nvPr/>
              </p:nvSpPr>
              <p:spPr>
                <a:xfrm rot="-780000">
                  <a:off x="1790021" y="3869142"/>
                  <a:ext cx="1240" cy="2481"/>
                </a:xfrm>
                <a:custGeom>
                  <a:avLst/>
                  <a:gdLst>
                    <a:gd name="connsiteX0" fmla="*/ 371 w 1240"/>
                    <a:gd name="connsiteY0" fmla="*/ 2246 h 2481"/>
                    <a:gd name="connsiteX1" fmla="*/ 469 w 1240"/>
                    <a:gd name="connsiteY1" fmla="*/ 3138 h 2481"/>
                    <a:gd name="connsiteX2" fmla="*/ 1189 w 1240"/>
                    <a:gd name="connsiteY2" fmla="*/ 2320 h 2481"/>
                    <a:gd name="connsiteX3" fmla="*/ 1612 w 1240"/>
                    <a:gd name="connsiteY3" fmla="*/ 657 h 2481"/>
                    <a:gd name="connsiteX4" fmla="*/ 1561 w 1240"/>
                    <a:gd name="connsiteY4" fmla="*/ 657 h 2481"/>
                    <a:gd name="connsiteX5" fmla="*/ 371 w 1240"/>
                    <a:gd name="connsiteY5" fmla="*/ 2246 h 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 h="2481">
                      <a:moveTo>
                        <a:pt x="371" y="2246"/>
                      </a:moveTo>
                      <a:cubicBezTo>
                        <a:pt x="379" y="2546"/>
                        <a:pt x="412" y="2844"/>
                        <a:pt x="469" y="3138"/>
                      </a:cubicBezTo>
                      <a:lnTo>
                        <a:pt x="1189" y="2320"/>
                      </a:lnTo>
                      <a:cubicBezTo>
                        <a:pt x="1412" y="1790"/>
                        <a:pt x="1555" y="1229"/>
                        <a:pt x="1612" y="657"/>
                      </a:cubicBezTo>
                      <a:lnTo>
                        <a:pt x="1561" y="657"/>
                      </a:lnTo>
                      <a:cubicBezTo>
                        <a:pt x="922" y="952"/>
                        <a:pt x="474" y="1549"/>
                        <a:pt x="371" y="224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7" name="Freeform 6026">
                  <a:extLst>
                    <a:ext uri="{FF2B5EF4-FFF2-40B4-BE49-F238E27FC236}">
                      <a16:creationId xmlns:a16="http://schemas.microsoft.com/office/drawing/2014/main" id="{BB86D1D7-5EFB-D924-A937-AB2A035EEE0D}"/>
                    </a:ext>
                  </a:extLst>
                </p:cNvPr>
                <p:cNvSpPr/>
                <p:nvPr/>
              </p:nvSpPr>
              <p:spPr>
                <a:xfrm rot="-780000">
                  <a:off x="1788883" y="3868209"/>
                  <a:ext cx="2344" cy="4282"/>
                </a:xfrm>
                <a:custGeom>
                  <a:avLst/>
                  <a:gdLst>
                    <a:gd name="connsiteX0" fmla="*/ 2207 w 2344"/>
                    <a:gd name="connsiteY0" fmla="*/ 708 h 4282"/>
                    <a:gd name="connsiteX1" fmla="*/ 619 w 2344"/>
                    <a:gd name="connsiteY1" fmla="*/ 1772 h 4282"/>
                    <a:gd name="connsiteX2" fmla="*/ 768 w 2344"/>
                    <a:gd name="connsiteY2" fmla="*/ 4922 h 4282"/>
                    <a:gd name="connsiteX3" fmla="*/ 1585 w 2344"/>
                    <a:gd name="connsiteY3" fmla="*/ 4202 h 4282"/>
                    <a:gd name="connsiteX4" fmla="*/ 1487 w 2344"/>
                    <a:gd name="connsiteY4" fmla="*/ 3310 h 4282"/>
                    <a:gd name="connsiteX5" fmla="*/ 2677 w 2344"/>
                    <a:gd name="connsiteY5" fmla="*/ 1721 h 4282"/>
                    <a:gd name="connsiteX6" fmla="*/ 2700 w 2344"/>
                    <a:gd name="connsiteY6" fmla="*/ 1721 h 4282"/>
                    <a:gd name="connsiteX7" fmla="*/ 2207 w 2344"/>
                    <a:gd name="connsiteY7" fmla="*/ 708 h 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4" h="4282">
                      <a:moveTo>
                        <a:pt x="2207" y="708"/>
                      </a:moveTo>
                      <a:cubicBezTo>
                        <a:pt x="1710" y="559"/>
                        <a:pt x="1116" y="685"/>
                        <a:pt x="619" y="1772"/>
                      </a:cubicBezTo>
                      <a:cubicBezTo>
                        <a:pt x="224" y="2701"/>
                        <a:pt x="322" y="5168"/>
                        <a:pt x="768" y="4922"/>
                      </a:cubicBezTo>
                      <a:cubicBezTo>
                        <a:pt x="1070" y="4718"/>
                        <a:pt x="1345" y="4476"/>
                        <a:pt x="1585" y="4202"/>
                      </a:cubicBezTo>
                      <a:cubicBezTo>
                        <a:pt x="1528" y="3908"/>
                        <a:pt x="1495" y="3609"/>
                        <a:pt x="1487" y="3310"/>
                      </a:cubicBezTo>
                      <a:cubicBezTo>
                        <a:pt x="1590" y="2613"/>
                        <a:pt x="2038" y="2016"/>
                        <a:pt x="2677" y="1721"/>
                      </a:cubicBezTo>
                      <a:lnTo>
                        <a:pt x="2700" y="1721"/>
                      </a:lnTo>
                      <a:cubicBezTo>
                        <a:pt x="2779" y="1131"/>
                        <a:pt x="2556" y="833"/>
                        <a:pt x="2207" y="70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8" name="Freeform 6027">
                  <a:extLst>
                    <a:ext uri="{FF2B5EF4-FFF2-40B4-BE49-F238E27FC236}">
                      <a16:creationId xmlns:a16="http://schemas.microsoft.com/office/drawing/2014/main" id="{13CC6BA8-D693-8E70-5C01-26C8B53E5C82}"/>
                    </a:ext>
                  </a:extLst>
                </p:cNvPr>
                <p:cNvSpPr/>
                <p:nvPr/>
              </p:nvSpPr>
              <p:spPr>
                <a:xfrm rot="-780000">
                  <a:off x="1829711" y="3886238"/>
                  <a:ext cx="2258" cy="4457"/>
                </a:xfrm>
                <a:custGeom>
                  <a:avLst/>
                  <a:gdLst>
                    <a:gd name="connsiteX0" fmla="*/ 2275 w 2258"/>
                    <a:gd name="connsiteY0" fmla="*/ 698 h 4457"/>
                    <a:gd name="connsiteX1" fmla="*/ 1904 w 2258"/>
                    <a:gd name="connsiteY1" fmla="*/ 698 h 4457"/>
                    <a:gd name="connsiteX2" fmla="*/ 975 w 2258"/>
                    <a:gd name="connsiteY2" fmla="*/ 2236 h 4457"/>
                    <a:gd name="connsiteX3" fmla="*/ 677 w 2258"/>
                    <a:gd name="connsiteY3" fmla="*/ 3105 h 4457"/>
                    <a:gd name="connsiteX4" fmla="*/ 803 w 2258"/>
                    <a:gd name="connsiteY4" fmla="*/ 5112 h 4457"/>
                    <a:gd name="connsiteX5" fmla="*/ 2638 w 2258"/>
                    <a:gd name="connsiteY5" fmla="*/ 2882 h 4457"/>
                    <a:gd name="connsiteX6" fmla="*/ 2275 w 2258"/>
                    <a:gd name="connsiteY6" fmla="*/ 698 h 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 h="4457">
                      <a:moveTo>
                        <a:pt x="2275" y="698"/>
                      </a:moveTo>
                      <a:cubicBezTo>
                        <a:pt x="2157" y="647"/>
                        <a:pt x="2022" y="647"/>
                        <a:pt x="1904" y="698"/>
                      </a:cubicBezTo>
                      <a:cubicBezTo>
                        <a:pt x="1606" y="847"/>
                        <a:pt x="1258" y="1665"/>
                        <a:pt x="975" y="2236"/>
                      </a:cubicBezTo>
                      <a:cubicBezTo>
                        <a:pt x="839" y="2512"/>
                        <a:pt x="739" y="2804"/>
                        <a:pt x="677" y="3105"/>
                      </a:cubicBezTo>
                      <a:cubicBezTo>
                        <a:pt x="478" y="3974"/>
                        <a:pt x="60" y="5038"/>
                        <a:pt x="803" y="5112"/>
                      </a:cubicBezTo>
                      <a:cubicBezTo>
                        <a:pt x="1448" y="5187"/>
                        <a:pt x="1992" y="4420"/>
                        <a:pt x="2638" y="2882"/>
                      </a:cubicBezTo>
                      <a:cubicBezTo>
                        <a:pt x="2236" y="2230"/>
                        <a:pt x="2106" y="1445"/>
                        <a:pt x="2275" y="698"/>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29" name="Freeform 6028">
                  <a:extLst>
                    <a:ext uri="{FF2B5EF4-FFF2-40B4-BE49-F238E27FC236}">
                      <a16:creationId xmlns:a16="http://schemas.microsoft.com/office/drawing/2014/main" id="{36472DFF-1F2E-5BD7-273E-7ECAE779E18F}"/>
                    </a:ext>
                  </a:extLst>
                </p:cNvPr>
                <p:cNvSpPr/>
                <p:nvPr/>
              </p:nvSpPr>
              <p:spPr>
                <a:xfrm rot="-780000">
                  <a:off x="1831268" y="3886084"/>
                  <a:ext cx="564" cy="2183"/>
                </a:xfrm>
                <a:custGeom>
                  <a:avLst/>
                  <a:gdLst>
                    <a:gd name="connsiteX0" fmla="*/ 920 w 564"/>
                    <a:gd name="connsiteY0" fmla="*/ 1157 h 2183"/>
                    <a:gd name="connsiteX1" fmla="*/ 455 w 564"/>
                    <a:gd name="connsiteY1" fmla="*/ 660 h 2183"/>
                    <a:gd name="connsiteX2" fmla="*/ 804 w 564"/>
                    <a:gd name="connsiteY2" fmla="*/ 2843 h 2183"/>
                    <a:gd name="connsiteX3" fmla="*/ 855 w 564"/>
                    <a:gd name="connsiteY3" fmla="*/ 2746 h 2183"/>
                    <a:gd name="connsiteX4" fmla="*/ 920 w 564"/>
                    <a:gd name="connsiteY4" fmla="*/ 1157 h 2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 h="2183">
                      <a:moveTo>
                        <a:pt x="920" y="1157"/>
                      </a:moveTo>
                      <a:cubicBezTo>
                        <a:pt x="864" y="920"/>
                        <a:pt x="688" y="731"/>
                        <a:pt x="455" y="660"/>
                      </a:cubicBezTo>
                      <a:cubicBezTo>
                        <a:pt x="282" y="1405"/>
                        <a:pt x="407" y="2189"/>
                        <a:pt x="804" y="2843"/>
                      </a:cubicBezTo>
                      <a:lnTo>
                        <a:pt x="855" y="2746"/>
                      </a:lnTo>
                      <a:cubicBezTo>
                        <a:pt x="944" y="2221"/>
                        <a:pt x="966" y="1687"/>
                        <a:pt x="920" y="115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0" name="Freeform 6029">
                  <a:extLst>
                    <a:ext uri="{FF2B5EF4-FFF2-40B4-BE49-F238E27FC236}">
                      <a16:creationId xmlns:a16="http://schemas.microsoft.com/office/drawing/2014/main" id="{DB4C7A59-938D-E765-582F-74A5F6320C1B}"/>
                    </a:ext>
                  </a:extLst>
                </p:cNvPr>
                <p:cNvSpPr/>
                <p:nvPr/>
              </p:nvSpPr>
              <p:spPr>
                <a:xfrm rot="-780000">
                  <a:off x="1844330" y="3896477"/>
                  <a:ext cx="2522" cy="4053"/>
                </a:xfrm>
                <a:custGeom>
                  <a:avLst/>
                  <a:gdLst>
                    <a:gd name="connsiteX0" fmla="*/ 2644 w 2522"/>
                    <a:gd name="connsiteY0" fmla="*/ 2847 h 4053"/>
                    <a:gd name="connsiteX1" fmla="*/ 2296 w 2522"/>
                    <a:gd name="connsiteY1" fmla="*/ 738 h 4053"/>
                    <a:gd name="connsiteX2" fmla="*/ 810 w 2522"/>
                    <a:gd name="connsiteY2" fmla="*/ 2076 h 4053"/>
                    <a:gd name="connsiteX3" fmla="*/ 810 w 2522"/>
                    <a:gd name="connsiteY3" fmla="*/ 4678 h 4053"/>
                    <a:gd name="connsiteX4" fmla="*/ 1952 w 2522"/>
                    <a:gd name="connsiteY4" fmla="*/ 4134 h 4053"/>
                    <a:gd name="connsiteX5" fmla="*/ 2644 w 2522"/>
                    <a:gd name="connsiteY5" fmla="*/ 2847 h 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2" h="4053">
                      <a:moveTo>
                        <a:pt x="2644" y="2847"/>
                      </a:moveTo>
                      <a:cubicBezTo>
                        <a:pt x="3141" y="1583"/>
                        <a:pt x="2867" y="1035"/>
                        <a:pt x="2296" y="738"/>
                      </a:cubicBezTo>
                      <a:cubicBezTo>
                        <a:pt x="1725" y="440"/>
                        <a:pt x="1232" y="1035"/>
                        <a:pt x="810" y="2076"/>
                      </a:cubicBezTo>
                      <a:cubicBezTo>
                        <a:pt x="238" y="3470"/>
                        <a:pt x="238" y="4455"/>
                        <a:pt x="810" y="4678"/>
                      </a:cubicBezTo>
                      <a:cubicBezTo>
                        <a:pt x="1158" y="4803"/>
                        <a:pt x="1553" y="4603"/>
                        <a:pt x="1952" y="4134"/>
                      </a:cubicBezTo>
                      <a:cubicBezTo>
                        <a:pt x="2072" y="3654"/>
                        <a:pt x="2310" y="3211"/>
                        <a:pt x="2644" y="28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1" name="Freeform 6030">
                  <a:extLst>
                    <a:ext uri="{FF2B5EF4-FFF2-40B4-BE49-F238E27FC236}">
                      <a16:creationId xmlns:a16="http://schemas.microsoft.com/office/drawing/2014/main" id="{E91520A8-B02F-D89F-90D1-A432EE463E49}"/>
                    </a:ext>
                  </a:extLst>
                </p:cNvPr>
                <p:cNvSpPr/>
                <p:nvPr/>
              </p:nvSpPr>
              <p:spPr>
                <a:xfrm rot="-780000">
                  <a:off x="1846061" y="3898496"/>
                  <a:ext cx="692" cy="1291"/>
                </a:xfrm>
                <a:custGeom>
                  <a:avLst/>
                  <a:gdLst>
                    <a:gd name="connsiteX0" fmla="*/ 1074 w 692"/>
                    <a:gd name="connsiteY0" fmla="*/ 662 h 1291"/>
                    <a:gd name="connsiteX1" fmla="*/ 382 w 692"/>
                    <a:gd name="connsiteY1" fmla="*/ 1953 h 1291"/>
                    <a:gd name="connsiteX2" fmla="*/ 1027 w 692"/>
                    <a:gd name="connsiteY2" fmla="*/ 764 h 1291"/>
                  </a:gdLst>
                  <a:ahLst/>
                  <a:cxnLst>
                    <a:cxn ang="0">
                      <a:pos x="connsiteX0" y="connsiteY0"/>
                    </a:cxn>
                    <a:cxn ang="0">
                      <a:pos x="connsiteX1" y="connsiteY1"/>
                    </a:cxn>
                    <a:cxn ang="0">
                      <a:pos x="connsiteX2" y="connsiteY2"/>
                    </a:cxn>
                  </a:cxnLst>
                  <a:rect l="l" t="t" r="r" b="b"/>
                  <a:pathLst>
                    <a:path w="692" h="1291">
                      <a:moveTo>
                        <a:pt x="1074" y="662"/>
                      </a:moveTo>
                      <a:cubicBezTo>
                        <a:pt x="738" y="1027"/>
                        <a:pt x="500" y="1471"/>
                        <a:pt x="382" y="1953"/>
                      </a:cubicBezTo>
                      <a:cubicBezTo>
                        <a:pt x="647" y="1586"/>
                        <a:pt x="864" y="1187"/>
                        <a:pt x="1027" y="76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2" name="Freeform 6031">
                  <a:extLst>
                    <a:ext uri="{FF2B5EF4-FFF2-40B4-BE49-F238E27FC236}">
                      <a16:creationId xmlns:a16="http://schemas.microsoft.com/office/drawing/2014/main" id="{87D9CBC7-BABB-DCCC-7981-0186BEF254E1}"/>
                    </a:ext>
                  </a:extLst>
                </p:cNvPr>
                <p:cNvSpPr/>
                <p:nvPr/>
              </p:nvSpPr>
              <p:spPr>
                <a:xfrm rot="-780000">
                  <a:off x="1822485" y="3876990"/>
                  <a:ext cx="766" cy="478"/>
                </a:xfrm>
                <a:custGeom>
                  <a:avLst/>
                  <a:gdLst>
                    <a:gd name="connsiteX0" fmla="*/ 772 w 766"/>
                    <a:gd name="connsiteY0" fmla="*/ 1136 h 478"/>
                    <a:gd name="connsiteX1" fmla="*/ 1144 w 766"/>
                    <a:gd name="connsiteY1" fmla="*/ 741 h 478"/>
                    <a:gd name="connsiteX2" fmla="*/ 377 w 766"/>
                    <a:gd name="connsiteY2" fmla="*/ 667 h 478"/>
                    <a:gd name="connsiteX3" fmla="*/ 772 w 766"/>
                    <a:gd name="connsiteY3" fmla="*/ 1136 h 478"/>
                  </a:gdLst>
                  <a:ahLst/>
                  <a:cxnLst>
                    <a:cxn ang="0">
                      <a:pos x="connsiteX0" y="connsiteY0"/>
                    </a:cxn>
                    <a:cxn ang="0">
                      <a:pos x="connsiteX1" y="connsiteY1"/>
                    </a:cxn>
                    <a:cxn ang="0">
                      <a:pos x="connsiteX2" y="connsiteY2"/>
                    </a:cxn>
                    <a:cxn ang="0">
                      <a:pos x="connsiteX3" y="connsiteY3"/>
                    </a:cxn>
                  </a:cxnLst>
                  <a:rect l="l" t="t" r="r" b="b"/>
                  <a:pathLst>
                    <a:path w="766" h="478">
                      <a:moveTo>
                        <a:pt x="772" y="1136"/>
                      </a:moveTo>
                      <a:lnTo>
                        <a:pt x="1144" y="741"/>
                      </a:lnTo>
                      <a:cubicBezTo>
                        <a:pt x="895" y="668"/>
                        <a:pt x="635" y="643"/>
                        <a:pt x="377" y="667"/>
                      </a:cubicBezTo>
                      <a:cubicBezTo>
                        <a:pt x="445" y="868"/>
                        <a:pt x="586" y="1035"/>
                        <a:pt x="772" y="113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3" name="Freeform 6032">
                  <a:extLst>
                    <a:ext uri="{FF2B5EF4-FFF2-40B4-BE49-F238E27FC236}">
                      <a16:creationId xmlns:a16="http://schemas.microsoft.com/office/drawing/2014/main" id="{775FEB71-B9E9-AC65-14CA-804A93181986}"/>
                    </a:ext>
                  </a:extLst>
                </p:cNvPr>
                <p:cNvSpPr/>
                <p:nvPr/>
              </p:nvSpPr>
              <p:spPr>
                <a:xfrm rot="-780000">
                  <a:off x="1822109" y="3875605"/>
                  <a:ext cx="1311" cy="1468"/>
                </a:xfrm>
                <a:custGeom>
                  <a:avLst/>
                  <a:gdLst>
                    <a:gd name="connsiteX0" fmla="*/ 425 w 1311"/>
                    <a:gd name="connsiteY0" fmla="*/ 658 h 1468"/>
                    <a:gd name="connsiteX1" fmla="*/ 550 w 1311"/>
                    <a:gd name="connsiteY1" fmla="*/ 2052 h 1468"/>
                    <a:gd name="connsiteX2" fmla="*/ 1317 w 1311"/>
                    <a:gd name="connsiteY2" fmla="*/ 2126 h 1468"/>
                    <a:gd name="connsiteX3" fmla="*/ 1688 w 1311"/>
                    <a:gd name="connsiteY3" fmla="*/ 1731 h 1468"/>
                  </a:gdLst>
                  <a:ahLst/>
                  <a:cxnLst>
                    <a:cxn ang="0">
                      <a:pos x="connsiteX0" y="connsiteY0"/>
                    </a:cxn>
                    <a:cxn ang="0">
                      <a:pos x="connsiteX1" y="connsiteY1"/>
                    </a:cxn>
                    <a:cxn ang="0">
                      <a:pos x="connsiteX2" y="connsiteY2"/>
                    </a:cxn>
                    <a:cxn ang="0">
                      <a:pos x="connsiteX3" y="connsiteY3"/>
                    </a:cxn>
                  </a:cxnLst>
                  <a:rect l="l" t="t" r="r" b="b"/>
                  <a:pathLst>
                    <a:path w="1311" h="1468">
                      <a:moveTo>
                        <a:pt x="425" y="658"/>
                      </a:moveTo>
                      <a:cubicBezTo>
                        <a:pt x="332" y="1125"/>
                        <a:pt x="375" y="1609"/>
                        <a:pt x="550" y="2052"/>
                      </a:cubicBezTo>
                      <a:cubicBezTo>
                        <a:pt x="808" y="2028"/>
                        <a:pt x="1068" y="2053"/>
                        <a:pt x="1317" y="2126"/>
                      </a:cubicBezTo>
                      <a:lnTo>
                        <a:pt x="1688" y="1731"/>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4" name="Freeform 6033">
                  <a:extLst>
                    <a:ext uri="{FF2B5EF4-FFF2-40B4-BE49-F238E27FC236}">
                      <a16:creationId xmlns:a16="http://schemas.microsoft.com/office/drawing/2014/main" id="{39B03AA5-EF39-87F6-93EB-2A868DA76982}"/>
                    </a:ext>
                  </a:extLst>
                </p:cNvPr>
                <p:cNvSpPr/>
                <p:nvPr/>
              </p:nvSpPr>
              <p:spPr>
                <a:xfrm rot="-780000">
                  <a:off x="1821801" y="3873049"/>
                  <a:ext cx="2037" cy="3568"/>
                </a:xfrm>
                <a:custGeom>
                  <a:avLst/>
                  <a:gdLst>
                    <a:gd name="connsiteX0" fmla="*/ 2105 w 2037"/>
                    <a:gd name="connsiteY0" fmla="*/ 3585 h 3568"/>
                    <a:gd name="connsiteX1" fmla="*/ 1859 w 2037"/>
                    <a:gd name="connsiteY1" fmla="*/ 658 h 3568"/>
                    <a:gd name="connsiteX2" fmla="*/ 842 w 2037"/>
                    <a:gd name="connsiteY2" fmla="*/ 1676 h 3568"/>
                    <a:gd name="connsiteX3" fmla="*/ 377 w 2037"/>
                    <a:gd name="connsiteY3" fmla="*/ 3162 h 3568"/>
                    <a:gd name="connsiteX4" fmla="*/ 1640 w 2037"/>
                    <a:gd name="connsiteY4" fmla="*/ 4226 h 3568"/>
                    <a:gd name="connsiteX5" fmla="*/ 2105 w 2037"/>
                    <a:gd name="connsiteY5" fmla="*/ 3585 h 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7" h="3568">
                      <a:moveTo>
                        <a:pt x="2105" y="3585"/>
                      </a:moveTo>
                      <a:cubicBezTo>
                        <a:pt x="2625" y="2619"/>
                        <a:pt x="2453" y="709"/>
                        <a:pt x="1859" y="658"/>
                      </a:cubicBezTo>
                      <a:cubicBezTo>
                        <a:pt x="1636" y="635"/>
                        <a:pt x="1065" y="1229"/>
                        <a:pt x="842" y="1676"/>
                      </a:cubicBezTo>
                      <a:cubicBezTo>
                        <a:pt x="622" y="2149"/>
                        <a:pt x="466" y="2648"/>
                        <a:pt x="377" y="3162"/>
                      </a:cubicBezTo>
                      <a:lnTo>
                        <a:pt x="1640" y="4226"/>
                      </a:lnTo>
                      <a:cubicBezTo>
                        <a:pt x="1821" y="4032"/>
                        <a:pt x="1977" y="3817"/>
                        <a:pt x="2105" y="35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5" name="Freeform 6034">
                  <a:extLst>
                    <a:ext uri="{FF2B5EF4-FFF2-40B4-BE49-F238E27FC236}">
                      <a16:creationId xmlns:a16="http://schemas.microsoft.com/office/drawing/2014/main" id="{A7D493A1-FF3C-CD21-1E79-FAB670E73942}"/>
                    </a:ext>
                  </a:extLst>
                </p:cNvPr>
                <p:cNvSpPr/>
                <p:nvPr/>
              </p:nvSpPr>
              <p:spPr>
                <a:xfrm rot="-780000">
                  <a:off x="1874272" y="3882782"/>
                  <a:ext cx="2157" cy="3622"/>
                </a:xfrm>
                <a:custGeom>
                  <a:avLst/>
                  <a:gdLst>
                    <a:gd name="connsiteX0" fmla="*/ 1109 w 2157"/>
                    <a:gd name="connsiteY0" fmla="*/ 659 h 3622"/>
                    <a:gd name="connsiteX1" fmla="*/ 960 w 2157"/>
                    <a:gd name="connsiteY1" fmla="*/ 756 h 3622"/>
                    <a:gd name="connsiteX2" fmla="*/ 737 w 2157"/>
                    <a:gd name="connsiteY2" fmla="*/ 4278 h 3622"/>
                    <a:gd name="connsiteX3" fmla="*/ 2224 w 2157"/>
                    <a:gd name="connsiteY3" fmla="*/ 3112 h 3622"/>
                    <a:gd name="connsiteX4" fmla="*/ 2544 w 2157"/>
                    <a:gd name="connsiteY4" fmla="*/ 1718 h 3622"/>
                    <a:gd name="connsiteX5" fmla="*/ 1750 w 2157"/>
                    <a:gd name="connsiteY5" fmla="*/ 1123 h 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7" h="3622">
                      <a:moveTo>
                        <a:pt x="1109" y="659"/>
                      </a:moveTo>
                      <a:lnTo>
                        <a:pt x="960" y="756"/>
                      </a:lnTo>
                      <a:cubicBezTo>
                        <a:pt x="292" y="2392"/>
                        <a:pt x="194" y="4376"/>
                        <a:pt x="737" y="4278"/>
                      </a:cubicBezTo>
                      <a:cubicBezTo>
                        <a:pt x="1354" y="4074"/>
                        <a:pt x="1879" y="3662"/>
                        <a:pt x="2224" y="3112"/>
                      </a:cubicBezTo>
                      <a:cubicBezTo>
                        <a:pt x="2438" y="2678"/>
                        <a:pt x="2547" y="2201"/>
                        <a:pt x="2544" y="1718"/>
                      </a:cubicBezTo>
                      <a:lnTo>
                        <a:pt x="1750" y="1123"/>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6" name="Freeform 6035">
                  <a:extLst>
                    <a:ext uri="{FF2B5EF4-FFF2-40B4-BE49-F238E27FC236}">
                      <a16:creationId xmlns:a16="http://schemas.microsoft.com/office/drawing/2014/main" id="{D49BABBC-445F-A37B-216C-BB6CA65EC4B7}"/>
                    </a:ext>
                  </a:extLst>
                </p:cNvPr>
                <p:cNvSpPr/>
                <p:nvPr/>
              </p:nvSpPr>
              <p:spPr>
                <a:xfrm rot="-780000">
                  <a:off x="1874670" y="3882333"/>
                  <a:ext cx="1439" cy="1455"/>
                </a:xfrm>
                <a:custGeom>
                  <a:avLst/>
                  <a:gdLst>
                    <a:gd name="connsiteX0" fmla="*/ 1153 w 1439"/>
                    <a:gd name="connsiteY0" fmla="*/ 660 h 1455"/>
                    <a:gd name="connsiteX1" fmla="*/ 386 w 1439"/>
                    <a:gd name="connsiteY1" fmla="*/ 1055 h 1455"/>
                    <a:gd name="connsiteX2" fmla="*/ 1032 w 1439"/>
                    <a:gd name="connsiteY2" fmla="*/ 1520 h 1455"/>
                    <a:gd name="connsiteX3" fmla="*/ 1826 w 1439"/>
                    <a:gd name="connsiteY3" fmla="*/ 2114 h 1455"/>
                    <a:gd name="connsiteX4" fmla="*/ 1153 w 1439"/>
                    <a:gd name="connsiteY4" fmla="*/ 660 h 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 h="1455">
                      <a:moveTo>
                        <a:pt x="1153" y="660"/>
                      </a:moveTo>
                      <a:cubicBezTo>
                        <a:pt x="930" y="637"/>
                        <a:pt x="609" y="883"/>
                        <a:pt x="386" y="1055"/>
                      </a:cubicBezTo>
                      <a:lnTo>
                        <a:pt x="1032" y="1520"/>
                      </a:lnTo>
                      <a:lnTo>
                        <a:pt x="1826" y="2114"/>
                      </a:lnTo>
                      <a:cubicBezTo>
                        <a:pt x="1826" y="1380"/>
                        <a:pt x="1576" y="734"/>
                        <a:pt x="1153" y="66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7" name="Freeform 6036">
                  <a:extLst>
                    <a:ext uri="{FF2B5EF4-FFF2-40B4-BE49-F238E27FC236}">
                      <a16:creationId xmlns:a16="http://schemas.microsoft.com/office/drawing/2014/main" id="{6A70673F-6107-3E7C-780C-A64967AD8CC0}"/>
                    </a:ext>
                  </a:extLst>
                </p:cNvPr>
                <p:cNvSpPr/>
                <p:nvPr/>
              </p:nvSpPr>
              <p:spPr>
                <a:xfrm rot="-780000">
                  <a:off x="1784226" y="3877624"/>
                  <a:ext cx="2887" cy="2879"/>
                </a:xfrm>
                <a:custGeom>
                  <a:avLst/>
                  <a:gdLst>
                    <a:gd name="connsiteX0" fmla="*/ 1149 w 2887"/>
                    <a:gd name="connsiteY0" fmla="*/ 1137 h 2879"/>
                    <a:gd name="connsiteX1" fmla="*/ 382 w 2887"/>
                    <a:gd name="connsiteY1" fmla="*/ 2475 h 2879"/>
                    <a:gd name="connsiteX2" fmla="*/ 703 w 2887"/>
                    <a:gd name="connsiteY2" fmla="*/ 3404 h 2879"/>
                    <a:gd name="connsiteX3" fmla="*/ 1572 w 2887"/>
                    <a:gd name="connsiteY3" fmla="*/ 3460 h 2879"/>
                    <a:gd name="connsiteX4" fmla="*/ 3258 w 2887"/>
                    <a:gd name="connsiteY4" fmla="*/ 2443 h 2879"/>
                    <a:gd name="connsiteX5" fmla="*/ 2491 w 2887"/>
                    <a:gd name="connsiteY5" fmla="*/ 658 h 2879"/>
                    <a:gd name="connsiteX6" fmla="*/ 1149 w 2887"/>
                    <a:gd name="connsiteY6" fmla="*/ 1137 h 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7" h="2879">
                      <a:moveTo>
                        <a:pt x="1149" y="1137"/>
                      </a:moveTo>
                      <a:cubicBezTo>
                        <a:pt x="775" y="1504"/>
                        <a:pt x="510" y="1967"/>
                        <a:pt x="382" y="2475"/>
                      </a:cubicBezTo>
                      <a:cubicBezTo>
                        <a:pt x="330" y="2819"/>
                        <a:pt x="450" y="3166"/>
                        <a:pt x="703" y="3404"/>
                      </a:cubicBezTo>
                      <a:cubicBezTo>
                        <a:pt x="967" y="3561"/>
                        <a:pt x="1290" y="3581"/>
                        <a:pt x="1572" y="3460"/>
                      </a:cubicBezTo>
                      <a:cubicBezTo>
                        <a:pt x="2115" y="3186"/>
                        <a:pt x="2714" y="2791"/>
                        <a:pt x="3258" y="2443"/>
                      </a:cubicBezTo>
                      <a:lnTo>
                        <a:pt x="2491" y="658"/>
                      </a:lnTo>
                      <a:cubicBezTo>
                        <a:pt x="2015" y="722"/>
                        <a:pt x="1558" y="885"/>
                        <a:pt x="1149" y="113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8" name="Freeform 6037">
                  <a:extLst>
                    <a:ext uri="{FF2B5EF4-FFF2-40B4-BE49-F238E27FC236}">
                      <a16:creationId xmlns:a16="http://schemas.microsoft.com/office/drawing/2014/main" id="{D6CD78C2-FF75-27F5-7D9B-86AF513A8D0A}"/>
                    </a:ext>
                  </a:extLst>
                </p:cNvPr>
                <p:cNvSpPr/>
                <p:nvPr/>
              </p:nvSpPr>
              <p:spPr>
                <a:xfrm rot="-780000">
                  <a:off x="1846544" y="3849701"/>
                  <a:ext cx="972" cy="2132"/>
                </a:xfrm>
                <a:custGeom>
                  <a:avLst/>
                  <a:gdLst>
                    <a:gd name="connsiteX0" fmla="*/ 638 w 972"/>
                    <a:gd name="connsiteY0" fmla="*/ 653 h 2132"/>
                    <a:gd name="connsiteX1" fmla="*/ 615 w 972"/>
                    <a:gd name="connsiteY1" fmla="*/ 653 h 2132"/>
                    <a:gd name="connsiteX2" fmla="*/ 1080 w 972"/>
                    <a:gd name="connsiteY2" fmla="*/ 2786 h 2132"/>
                    <a:gd name="connsiteX3" fmla="*/ 1354 w 972"/>
                    <a:gd name="connsiteY3" fmla="*/ 2660 h 2132"/>
                    <a:gd name="connsiteX4" fmla="*/ 638 w 972"/>
                    <a:gd name="connsiteY4" fmla="*/ 653 h 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 h="2132">
                      <a:moveTo>
                        <a:pt x="638" y="653"/>
                      </a:moveTo>
                      <a:lnTo>
                        <a:pt x="615" y="653"/>
                      </a:lnTo>
                      <a:cubicBezTo>
                        <a:pt x="151" y="1396"/>
                        <a:pt x="415" y="2786"/>
                        <a:pt x="1080" y="2786"/>
                      </a:cubicBezTo>
                      <a:lnTo>
                        <a:pt x="1354" y="2660"/>
                      </a:lnTo>
                      <a:cubicBezTo>
                        <a:pt x="962" y="2056"/>
                        <a:pt x="717" y="1369"/>
                        <a:pt x="638" y="6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39" name="Freeform 6038">
                  <a:extLst>
                    <a:ext uri="{FF2B5EF4-FFF2-40B4-BE49-F238E27FC236}">
                      <a16:creationId xmlns:a16="http://schemas.microsoft.com/office/drawing/2014/main" id="{0B1A2879-077B-9D11-8CC2-4C3141A43BFB}"/>
                    </a:ext>
                  </a:extLst>
                </p:cNvPr>
                <p:cNvSpPr/>
                <p:nvPr/>
              </p:nvSpPr>
              <p:spPr>
                <a:xfrm rot="-780000">
                  <a:off x="1846784" y="3847429"/>
                  <a:ext cx="1435" cy="1835"/>
                </a:xfrm>
                <a:custGeom>
                  <a:avLst/>
                  <a:gdLst>
                    <a:gd name="connsiteX0" fmla="*/ 381 w 1435"/>
                    <a:gd name="connsiteY0" fmla="*/ 2093 h 1835"/>
                    <a:gd name="connsiteX1" fmla="*/ 1719 w 1435"/>
                    <a:gd name="connsiteY1" fmla="*/ 2488 h 1835"/>
                    <a:gd name="connsiteX2" fmla="*/ 1816 w 1435"/>
                    <a:gd name="connsiteY2" fmla="*/ 653 h 1835"/>
                    <a:gd name="connsiteX3" fmla="*/ 381 w 1435"/>
                    <a:gd name="connsiteY3" fmla="*/ 2093 h 1835"/>
                  </a:gdLst>
                  <a:ahLst/>
                  <a:cxnLst>
                    <a:cxn ang="0">
                      <a:pos x="connsiteX0" y="connsiteY0"/>
                    </a:cxn>
                    <a:cxn ang="0">
                      <a:pos x="connsiteX1" y="connsiteY1"/>
                    </a:cxn>
                    <a:cxn ang="0">
                      <a:pos x="connsiteX2" y="connsiteY2"/>
                    </a:cxn>
                    <a:cxn ang="0">
                      <a:pos x="connsiteX3" y="connsiteY3"/>
                    </a:cxn>
                  </a:cxnLst>
                  <a:rect l="l" t="t" r="r" b="b"/>
                  <a:pathLst>
                    <a:path w="1435" h="1835">
                      <a:moveTo>
                        <a:pt x="381" y="2093"/>
                      </a:moveTo>
                      <a:lnTo>
                        <a:pt x="1719" y="2488"/>
                      </a:lnTo>
                      <a:lnTo>
                        <a:pt x="1816" y="653"/>
                      </a:lnTo>
                      <a:cubicBezTo>
                        <a:pt x="1310" y="1150"/>
                        <a:pt x="846" y="1596"/>
                        <a:pt x="381" y="20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0" name="Freeform 6039">
                  <a:extLst>
                    <a:ext uri="{FF2B5EF4-FFF2-40B4-BE49-F238E27FC236}">
                      <a16:creationId xmlns:a16="http://schemas.microsoft.com/office/drawing/2014/main" id="{0333BBC2-258A-8FD9-12C6-866F8D512585}"/>
                    </a:ext>
                  </a:extLst>
                </p:cNvPr>
                <p:cNvSpPr/>
                <p:nvPr/>
              </p:nvSpPr>
              <p:spPr>
                <a:xfrm rot="-780000">
                  <a:off x="1846696" y="3848907"/>
                  <a:ext cx="1830" cy="2657"/>
                </a:xfrm>
                <a:custGeom>
                  <a:avLst/>
                  <a:gdLst>
                    <a:gd name="connsiteX0" fmla="*/ 381 w 1830"/>
                    <a:gd name="connsiteY0" fmla="*/ 1303 h 2657"/>
                    <a:gd name="connsiteX1" fmla="*/ 1073 w 1830"/>
                    <a:gd name="connsiteY1" fmla="*/ 3310 h 2657"/>
                    <a:gd name="connsiteX2" fmla="*/ 2114 w 1830"/>
                    <a:gd name="connsiteY2" fmla="*/ 2442 h 2657"/>
                    <a:gd name="connsiteX3" fmla="*/ 2211 w 1830"/>
                    <a:gd name="connsiteY3" fmla="*/ 1048 h 2657"/>
                    <a:gd name="connsiteX4" fmla="*/ 874 w 1830"/>
                    <a:gd name="connsiteY4" fmla="*/ 653 h 2657"/>
                    <a:gd name="connsiteX5" fmla="*/ 381 w 1830"/>
                    <a:gd name="connsiteY5" fmla="*/ 1303 h 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0" h="2657">
                      <a:moveTo>
                        <a:pt x="381" y="1303"/>
                      </a:moveTo>
                      <a:cubicBezTo>
                        <a:pt x="452" y="2017"/>
                        <a:pt x="689" y="2705"/>
                        <a:pt x="1073" y="3310"/>
                      </a:cubicBezTo>
                      <a:cubicBezTo>
                        <a:pt x="1347" y="3139"/>
                        <a:pt x="1691" y="2767"/>
                        <a:pt x="2114" y="2442"/>
                      </a:cubicBezTo>
                      <a:lnTo>
                        <a:pt x="2211" y="1048"/>
                      </a:lnTo>
                      <a:lnTo>
                        <a:pt x="874" y="653"/>
                      </a:lnTo>
                      <a:cubicBezTo>
                        <a:pt x="691" y="855"/>
                        <a:pt x="526" y="1072"/>
                        <a:pt x="381" y="130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1" name="Freeform 6040">
                  <a:extLst>
                    <a:ext uri="{FF2B5EF4-FFF2-40B4-BE49-F238E27FC236}">
                      <a16:creationId xmlns:a16="http://schemas.microsoft.com/office/drawing/2014/main" id="{C8E67AD8-D5D4-B13E-5056-398FA49B3A4F}"/>
                    </a:ext>
                  </a:extLst>
                </p:cNvPr>
                <p:cNvSpPr/>
                <p:nvPr/>
              </p:nvSpPr>
              <p:spPr>
                <a:xfrm rot="-780000">
                  <a:off x="1846784" y="3849677"/>
                  <a:ext cx="692" cy="2007"/>
                </a:xfrm>
                <a:custGeom>
                  <a:avLst/>
                  <a:gdLst>
                    <a:gd name="connsiteX0" fmla="*/ 381 w 692"/>
                    <a:gd name="connsiteY0" fmla="*/ 653 h 2007"/>
                    <a:gd name="connsiteX1" fmla="*/ 381 w 692"/>
                    <a:gd name="connsiteY1" fmla="*/ 653 h 2007"/>
                    <a:gd name="connsiteX2" fmla="*/ 1073 w 692"/>
                    <a:gd name="connsiteY2" fmla="*/ 2660 h 2007"/>
                    <a:gd name="connsiteX3" fmla="*/ 1073 w 692"/>
                    <a:gd name="connsiteY3" fmla="*/ 2660 h 2007"/>
                    <a:gd name="connsiteX4" fmla="*/ 381 w 692"/>
                    <a:gd name="connsiteY4" fmla="*/ 653 h 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 h="2007">
                      <a:moveTo>
                        <a:pt x="381" y="653"/>
                      </a:moveTo>
                      <a:lnTo>
                        <a:pt x="381" y="653"/>
                      </a:lnTo>
                      <a:cubicBezTo>
                        <a:pt x="452" y="1367"/>
                        <a:pt x="689" y="2054"/>
                        <a:pt x="1073" y="2660"/>
                      </a:cubicBezTo>
                      <a:lnTo>
                        <a:pt x="1073" y="2660"/>
                      </a:lnTo>
                      <a:cubicBezTo>
                        <a:pt x="689" y="2054"/>
                        <a:pt x="452" y="1367"/>
                        <a:pt x="381" y="65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2" name="Freeform 6041">
                  <a:extLst>
                    <a:ext uri="{FF2B5EF4-FFF2-40B4-BE49-F238E27FC236}">
                      <a16:creationId xmlns:a16="http://schemas.microsoft.com/office/drawing/2014/main" id="{DD6E094B-7BE1-547D-3AC2-51EC659B875F}"/>
                    </a:ext>
                  </a:extLst>
                </p:cNvPr>
                <p:cNvSpPr/>
                <p:nvPr/>
              </p:nvSpPr>
              <p:spPr>
                <a:xfrm rot="-780000">
                  <a:off x="1876329" y="3924792"/>
                  <a:ext cx="2519" cy="3020"/>
                </a:xfrm>
                <a:custGeom>
                  <a:avLst/>
                  <a:gdLst>
                    <a:gd name="connsiteX0" fmla="*/ 2907 w 2519"/>
                    <a:gd name="connsiteY0" fmla="*/ 2269 h 3020"/>
                    <a:gd name="connsiteX1" fmla="*/ 2558 w 2519"/>
                    <a:gd name="connsiteY1" fmla="*/ 782 h 3020"/>
                    <a:gd name="connsiteX2" fmla="*/ 450 w 2519"/>
                    <a:gd name="connsiteY2" fmla="*/ 2097 h 3020"/>
                    <a:gd name="connsiteX3" fmla="*/ 427 w 2519"/>
                    <a:gd name="connsiteY3" fmla="*/ 3686 h 3020"/>
                  </a:gdLst>
                  <a:ahLst/>
                  <a:cxnLst>
                    <a:cxn ang="0">
                      <a:pos x="connsiteX0" y="connsiteY0"/>
                    </a:cxn>
                    <a:cxn ang="0">
                      <a:pos x="connsiteX1" y="connsiteY1"/>
                    </a:cxn>
                    <a:cxn ang="0">
                      <a:pos x="connsiteX2" y="connsiteY2"/>
                    </a:cxn>
                    <a:cxn ang="0">
                      <a:pos x="connsiteX3" y="connsiteY3"/>
                    </a:cxn>
                  </a:cxnLst>
                  <a:rect l="l" t="t" r="r" b="b"/>
                  <a:pathLst>
                    <a:path w="2519" h="3020">
                      <a:moveTo>
                        <a:pt x="2907" y="2269"/>
                      </a:moveTo>
                      <a:cubicBezTo>
                        <a:pt x="2809" y="1749"/>
                        <a:pt x="2833" y="954"/>
                        <a:pt x="2558" y="782"/>
                      </a:cubicBezTo>
                      <a:cubicBezTo>
                        <a:pt x="1964" y="360"/>
                        <a:pt x="747" y="1154"/>
                        <a:pt x="450" y="2097"/>
                      </a:cubicBezTo>
                      <a:cubicBezTo>
                        <a:pt x="375" y="2624"/>
                        <a:pt x="367" y="3158"/>
                        <a:pt x="427" y="368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3" name="Freeform 6042">
                  <a:extLst>
                    <a:ext uri="{FF2B5EF4-FFF2-40B4-BE49-F238E27FC236}">
                      <a16:creationId xmlns:a16="http://schemas.microsoft.com/office/drawing/2014/main" id="{ECF2B540-8B57-7095-C2FF-D1AC1A6B2BD6}"/>
                    </a:ext>
                  </a:extLst>
                </p:cNvPr>
                <p:cNvSpPr/>
                <p:nvPr/>
              </p:nvSpPr>
              <p:spPr>
                <a:xfrm rot="-780000">
                  <a:off x="1828814" y="3950348"/>
                  <a:ext cx="1988" cy="3560"/>
                </a:xfrm>
                <a:custGeom>
                  <a:avLst/>
                  <a:gdLst>
                    <a:gd name="connsiteX0" fmla="*/ 2367 w 1988"/>
                    <a:gd name="connsiteY0" fmla="*/ 2517 h 3560"/>
                    <a:gd name="connsiteX1" fmla="*/ 2218 w 1988"/>
                    <a:gd name="connsiteY1" fmla="*/ 732 h 3560"/>
                    <a:gd name="connsiteX2" fmla="*/ 481 w 1988"/>
                    <a:gd name="connsiteY2" fmla="*/ 2196 h 3560"/>
                    <a:gd name="connsiteX3" fmla="*/ 481 w 1988"/>
                    <a:gd name="connsiteY3" fmla="*/ 4231 h 3560"/>
                  </a:gdLst>
                  <a:ahLst/>
                  <a:cxnLst>
                    <a:cxn ang="0">
                      <a:pos x="connsiteX0" y="connsiteY0"/>
                    </a:cxn>
                    <a:cxn ang="0">
                      <a:pos x="connsiteX1" y="connsiteY1"/>
                    </a:cxn>
                    <a:cxn ang="0">
                      <a:pos x="connsiteX2" y="connsiteY2"/>
                    </a:cxn>
                    <a:cxn ang="0">
                      <a:pos x="connsiteX3" y="connsiteY3"/>
                    </a:cxn>
                  </a:cxnLst>
                  <a:rect l="l" t="t" r="r" b="b"/>
                  <a:pathLst>
                    <a:path w="1988" h="3560">
                      <a:moveTo>
                        <a:pt x="2367" y="2517"/>
                      </a:moveTo>
                      <a:cubicBezTo>
                        <a:pt x="2316" y="1676"/>
                        <a:pt x="2418" y="830"/>
                        <a:pt x="2218" y="732"/>
                      </a:cubicBezTo>
                      <a:cubicBezTo>
                        <a:pt x="1624" y="458"/>
                        <a:pt x="853" y="1127"/>
                        <a:pt x="481" y="2196"/>
                      </a:cubicBezTo>
                      <a:cubicBezTo>
                        <a:pt x="345" y="2867"/>
                        <a:pt x="345" y="3560"/>
                        <a:pt x="481" y="4231"/>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4" name="Freeform 6043">
                  <a:extLst>
                    <a:ext uri="{FF2B5EF4-FFF2-40B4-BE49-F238E27FC236}">
                      <a16:creationId xmlns:a16="http://schemas.microsoft.com/office/drawing/2014/main" id="{6F8AFD47-3D93-DA80-C0CE-3F63B76BA627}"/>
                    </a:ext>
                  </a:extLst>
                </p:cNvPr>
                <p:cNvSpPr/>
                <p:nvPr/>
              </p:nvSpPr>
              <p:spPr>
                <a:xfrm rot="-780000">
                  <a:off x="1811868" y="3874496"/>
                  <a:ext cx="1090" cy="2183"/>
                </a:xfrm>
                <a:custGeom>
                  <a:avLst/>
                  <a:gdLst>
                    <a:gd name="connsiteX0" fmla="*/ 611 w 1090"/>
                    <a:gd name="connsiteY0" fmla="*/ 658 h 2183"/>
                    <a:gd name="connsiteX1" fmla="*/ 411 w 1090"/>
                    <a:gd name="connsiteY1" fmla="*/ 1006 h 2183"/>
                    <a:gd name="connsiteX2" fmla="*/ 537 w 1090"/>
                    <a:gd name="connsiteY2" fmla="*/ 2841 h 2183"/>
                    <a:gd name="connsiteX3" fmla="*/ 1466 w 1090"/>
                    <a:gd name="connsiteY3" fmla="*/ 2321 h 2183"/>
                    <a:gd name="connsiteX4" fmla="*/ 723 w 1090"/>
                    <a:gd name="connsiteY4" fmla="*/ 709 h 2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 h="2183">
                      <a:moveTo>
                        <a:pt x="611" y="658"/>
                      </a:moveTo>
                      <a:lnTo>
                        <a:pt x="411" y="1006"/>
                      </a:lnTo>
                      <a:cubicBezTo>
                        <a:pt x="336" y="1620"/>
                        <a:pt x="379" y="2243"/>
                        <a:pt x="537" y="2841"/>
                      </a:cubicBezTo>
                      <a:lnTo>
                        <a:pt x="1466" y="2321"/>
                      </a:lnTo>
                      <a:cubicBezTo>
                        <a:pt x="1192" y="1801"/>
                        <a:pt x="945" y="1252"/>
                        <a:pt x="723" y="70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5" name="Freeform 6044">
                  <a:extLst>
                    <a:ext uri="{FF2B5EF4-FFF2-40B4-BE49-F238E27FC236}">
                      <a16:creationId xmlns:a16="http://schemas.microsoft.com/office/drawing/2014/main" id="{6AAD8BC8-3410-616F-20FD-1FAA8752D183}"/>
                    </a:ext>
                  </a:extLst>
                </p:cNvPr>
                <p:cNvSpPr/>
                <p:nvPr/>
              </p:nvSpPr>
              <p:spPr>
                <a:xfrm rot="-780000">
                  <a:off x="1812163" y="3874438"/>
                  <a:ext cx="1388" cy="1612"/>
                </a:xfrm>
                <a:custGeom>
                  <a:avLst/>
                  <a:gdLst>
                    <a:gd name="connsiteX0" fmla="*/ 1119 w 1388"/>
                    <a:gd name="connsiteY0" fmla="*/ 2270 h 1612"/>
                    <a:gd name="connsiteX1" fmla="*/ 1764 w 1388"/>
                    <a:gd name="connsiteY1" fmla="*/ 1898 h 1612"/>
                    <a:gd name="connsiteX2" fmla="*/ 1541 w 1388"/>
                    <a:gd name="connsiteY2" fmla="*/ 857 h 1612"/>
                    <a:gd name="connsiteX3" fmla="*/ 375 w 1388"/>
                    <a:gd name="connsiteY3" fmla="*/ 658 h 1612"/>
                    <a:gd name="connsiteX4" fmla="*/ 1119 w 1388"/>
                    <a:gd name="connsiteY4" fmla="*/ 2270 h 1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 h="1612">
                      <a:moveTo>
                        <a:pt x="1119" y="2270"/>
                      </a:moveTo>
                      <a:lnTo>
                        <a:pt x="1764" y="1898"/>
                      </a:lnTo>
                      <a:lnTo>
                        <a:pt x="1541" y="857"/>
                      </a:lnTo>
                      <a:cubicBezTo>
                        <a:pt x="1149" y="817"/>
                        <a:pt x="759" y="750"/>
                        <a:pt x="375" y="658"/>
                      </a:cubicBezTo>
                      <a:cubicBezTo>
                        <a:pt x="598" y="1201"/>
                        <a:pt x="845" y="1750"/>
                        <a:pt x="1119" y="227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6" name="Freeform 6045">
                  <a:extLst>
                    <a:ext uri="{FF2B5EF4-FFF2-40B4-BE49-F238E27FC236}">
                      <a16:creationId xmlns:a16="http://schemas.microsoft.com/office/drawing/2014/main" id="{A6B2A0E1-2342-FF8F-57AE-9EB3D6EDA0BC}"/>
                    </a:ext>
                  </a:extLst>
                </p:cNvPr>
                <p:cNvSpPr/>
                <p:nvPr/>
              </p:nvSpPr>
              <p:spPr>
                <a:xfrm rot="-780000">
                  <a:off x="1811855" y="3874503"/>
                  <a:ext cx="116" cy="116"/>
                </a:xfrm>
                <a:custGeom>
                  <a:avLst/>
                  <a:gdLst>
                    <a:gd name="connsiteX0" fmla="*/ 440 w 116"/>
                    <a:gd name="connsiteY0" fmla="*/ 658 h 116"/>
                    <a:gd name="connsiteX1" fmla="*/ 375 w 116"/>
                    <a:gd name="connsiteY1" fmla="*/ 746 h 116"/>
                    <a:gd name="connsiteX2" fmla="*/ 491 w 116"/>
                    <a:gd name="connsiteY2" fmla="*/ 774 h 116"/>
                  </a:gdLst>
                  <a:ahLst/>
                  <a:cxnLst>
                    <a:cxn ang="0">
                      <a:pos x="connsiteX0" y="connsiteY0"/>
                    </a:cxn>
                    <a:cxn ang="0">
                      <a:pos x="connsiteX1" y="connsiteY1"/>
                    </a:cxn>
                    <a:cxn ang="0">
                      <a:pos x="connsiteX2" y="connsiteY2"/>
                    </a:cxn>
                  </a:cxnLst>
                  <a:rect l="l" t="t" r="r" b="b"/>
                  <a:pathLst>
                    <a:path w="116" h="116">
                      <a:moveTo>
                        <a:pt x="440" y="658"/>
                      </a:moveTo>
                      <a:lnTo>
                        <a:pt x="375" y="746"/>
                      </a:lnTo>
                      <a:lnTo>
                        <a:pt x="491" y="77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7" name="Freeform 6046">
                  <a:extLst>
                    <a:ext uri="{FF2B5EF4-FFF2-40B4-BE49-F238E27FC236}">
                      <a16:creationId xmlns:a16="http://schemas.microsoft.com/office/drawing/2014/main" id="{7E2D155B-EBD5-3AA7-A419-89B483F2AE9F}"/>
                    </a:ext>
                  </a:extLst>
                </p:cNvPr>
                <p:cNvSpPr/>
                <p:nvPr/>
              </p:nvSpPr>
              <p:spPr>
                <a:xfrm rot="-780000">
                  <a:off x="1811852" y="3873579"/>
                  <a:ext cx="1216" cy="1115"/>
                </a:xfrm>
                <a:custGeom>
                  <a:avLst/>
                  <a:gdLst>
                    <a:gd name="connsiteX0" fmla="*/ 375 w 1216"/>
                    <a:gd name="connsiteY0" fmla="*/ 1447 h 1115"/>
                    <a:gd name="connsiteX1" fmla="*/ 426 w 1216"/>
                    <a:gd name="connsiteY1" fmla="*/ 1573 h 1115"/>
                    <a:gd name="connsiteX2" fmla="*/ 1592 w 1216"/>
                    <a:gd name="connsiteY2" fmla="*/ 1773 h 1115"/>
                    <a:gd name="connsiteX3" fmla="*/ 1244 w 1216"/>
                    <a:gd name="connsiteY3" fmla="*/ 658 h 1115"/>
                    <a:gd name="connsiteX4" fmla="*/ 375 w 1216"/>
                    <a:gd name="connsiteY4" fmla="*/ 1447 h 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 h="1115">
                      <a:moveTo>
                        <a:pt x="375" y="1447"/>
                      </a:moveTo>
                      <a:lnTo>
                        <a:pt x="426" y="1573"/>
                      </a:lnTo>
                      <a:cubicBezTo>
                        <a:pt x="810" y="1665"/>
                        <a:pt x="1200" y="1732"/>
                        <a:pt x="1592" y="1773"/>
                      </a:cubicBezTo>
                      <a:cubicBezTo>
                        <a:pt x="1509" y="1391"/>
                        <a:pt x="1393" y="1018"/>
                        <a:pt x="1244" y="658"/>
                      </a:cubicBezTo>
                      <a:cubicBezTo>
                        <a:pt x="902" y="856"/>
                        <a:pt x="606" y="1125"/>
                        <a:pt x="375" y="144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8" name="Freeform 6047">
                  <a:extLst>
                    <a:ext uri="{FF2B5EF4-FFF2-40B4-BE49-F238E27FC236}">
                      <a16:creationId xmlns:a16="http://schemas.microsoft.com/office/drawing/2014/main" id="{9869AB61-B826-7BEB-6BAC-DFFEF87E093F}"/>
                    </a:ext>
                  </a:extLst>
                </p:cNvPr>
                <p:cNvSpPr/>
                <p:nvPr/>
              </p:nvSpPr>
              <p:spPr>
                <a:xfrm rot="-780000">
                  <a:off x="1861412" y="3905695"/>
                  <a:ext cx="2856" cy="3097"/>
                </a:xfrm>
                <a:custGeom>
                  <a:avLst/>
                  <a:gdLst>
                    <a:gd name="connsiteX0" fmla="*/ 1132 w 2856"/>
                    <a:gd name="connsiteY0" fmla="*/ 3662 h 3097"/>
                    <a:gd name="connsiteX1" fmla="*/ 3241 w 2856"/>
                    <a:gd name="connsiteY1" fmla="*/ 1209 h 3097"/>
                    <a:gd name="connsiteX2" fmla="*/ 3115 w 2856"/>
                    <a:gd name="connsiteY2" fmla="*/ 665 h 3097"/>
                    <a:gd name="connsiteX3" fmla="*/ 635 w 2856"/>
                    <a:gd name="connsiteY3" fmla="*/ 2500 h 3097"/>
                    <a:gd name="connsiteX4" fmla="*/ 389 w 2856"/>
                    <a:gd name="connsiteY4" fmla="*/ 3490 h 3097"/>
                    <a:gd name="connsiteX5" fmla="*/ 1132 w 2856"/>
                    <a:gd name="connsiteY5" fmla="*/ 3662 h 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 h="3097">
                      <a:moveTo>
                        <a:pt x="1132" y="3662"/>
                      </a:moveTo>
                      <a:cubicBezTo>
                        <a:pt x="1852" y="2942"/>
                        <a:pt x="2525" y="2026"/>
                        <a:pt x="3241" y="1209"/>
                      </a:cubicBezTo>
                      <a:lnTo>
                        <a:pt x="3115" y="665"/>
                      </a:lnTo>
                      <a:cubicBezTo>
                        <a:pt x="2275" y="614"/>
                        <a:pt x="1429" y="1459"/>
                        <a:pt x="635" y="2500"/>
                      </a:cubicBezTo>
                      <a:cubicBezTo>
                        <a:pt x="449" y="2795"/>
                        <a:pt x="363" y="3142"/>
                        <a:pt x="389" y="3490"/>
                      </a:cubicBezTo>
                      <a:cubicBezTo>
                        <a:pt x="565" y="3685"/>
                        <a:pt x="937" y="3885"/>
                        <a:pt x="1132" y="3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49" name="Freeform 6048">
                  <a:extLst>
                    <a:ext uri="{FF2B5EF4-FFF2-40B4-BE49-F238E27FC236}">
                      <a16:creationId xmlns:a16="http://schemas.microsoft.com/office/drawing/2014/main" id="{6BAA1DED-E106-9D30-A9A8-743726436CE7}"/>
                    </a:ext>
                  </a:extLst>
                </p:cNvPr>
                <p:cNvSpPr/>
                <p:nvPr/>
              </p:nvSpPr>
              <p:spPr>
                <a:xfrm rot="-780000">
                  <a:off x="1825770" y="3895923"/>
                  <a:ext cx="1943" cy="2736"/>
                </a:xfrm>
                <a:custGeom>
                  <a:avLst/>
                  <a:gdLst>
                    <a:gd name="connsiteX0" fmla="*/ 658 w 1943"/>
                    <a:gd name="connsiteY0" fmla="*/ 3393 h 2736"/>
                    <a:gd name="connsiteX1" fmla="*/ 2321 w 1943"/>
                    <a:gd name="connsiteY1" fmla="*/ 1999 h 2736"/>
                    <a:gd name="connsiteX2" fmla="*/ 2247 w 1943"/>
                    <a:gd name="connsiteY2" fmla="*/ 661 h 2736"/>
                    <a:gd name="connsiteX3" fmla="*/ 412 w 1943"/>
                    <a:gd name="connsiteY3" fmla="*/ 2222 h 2736"/>
                    <a:gd name="connsiteX4" fmla="*/ 658 w 1943"/>
                    <a:gd name="connsiteY4" fmla="*/ 3393 h 2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 h="2736">
                      <a:moveTo>
                        <a:pt x="658" y="3393"/>
                      </a:moveTo>
                      <a:cubicBezTo>
                        <a:pt x="1281" y="3017"/>
                        <a:pt x="1841" y="2546"/>
                        <a:pt x="2321" y="1999"/>
                      </a:cubicBezTo>
                      <a:lnTo>
                        <a:pt x="2247" y="661"/>
                      </a:lnTo>
                      <a:cubicBezTo>
                        <a:pt x="1348" y="695"/>
                        <a:pt x="590" y="1341"/>
                        <a:pt x="412" y="2222"/>
                      </a:cubicBezTo>
                      <a:cubicBezTo>
                        <a:pt x="287" y="2603"/>
                        <a:pt x="538" y="3468"/>
                        <a:pt x="658" y="339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0" name="Freeform 6049">
                  <a:extLst>
                    <a:ext uri="{FF2B5EF4-FFF2-40B4-BE49-F238E27FC236}">
                      <a16:creationId xmlns:a16="http://schemas.microsoft.com/office/drawing/2014/main" id="{BFD22562-7237-8F69-8B0A-6BAC2EA8A0EA}"/>
                    </a:ext>
                  </a:extLst>
                </p:cNvPr>
                <p:cNvSpPr/>
                <p:nvPr/>
              </p:nvSpPr>
              <p:spPr>
                <a:xfrm rot="-780000">
                  <a:off x="1872383" y="3968431"/>
                  <a:ext cx="2148" cy="3399"/>
                </a:xfrm>
                <a:custGeom>
                  <a:avLst/>
                  <a:gdLst>
                    <a:gd name="connsiteX0" fmla="*/ 485 w 2148"/>
                    <a:gd name="connsiteY0" fmla="*/ 4040 h 3399"/>
                    <a:gd name="connsiteX1" fmla="*/ 2520 w 2148"/>
                    <a:gd name="connsiteY1" fmla="*/ 1661 h 3399"/>
                    <a:gd name="connsiteX2" fmla="*/ 2422 w 2148"/>
                    <a:gd name="connsiteY2" fmla="*/ 732 h 3399"/>
                    <a:gd name="connsiteX3" fmla="*/ 513 w 2148"/>
                    <a:gd name="connsiteY3" fmla="*/ 2916 h 3399"/>
                    <a:gd name="connsiteX4" fmla="*/ 485 w 2148"/>
                    <a:gd name="connsiteY4" fmla="*/ 4040 h 3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 h="3399">
                      <a:moveTo>
                        <a:pt x="485" y="4040"/>
                      </a:moveTo>
                      <a:cubicBezTo>
                        <a:pt x="880" y="4286"/>
                        <a:pt x="1879" y="3148"/>
                        <a:pt x="2520" y="1661"/>
                      </a:cubicBezTo>
                      <a:cubicBezTo>
                        <a:pt x="2520" y="1489"/>
                        <a:pt x="2594" y="895"/>
                        <a:pt x="2422" y="732"/>
                      </a:cubicBezTo>
                      <a:cubicBezTo>
                        <a:pt x="2102" y="383"/>
                        <a:pt x="959" y="1661"/>
                        <a:pt x="513" y="2916"/>
                      </a:cubicBezTo>
                      <a:cubicBezTo>
                        <a:pt x="365" y="3297"/>
                        <a:pt x="337" y="3938"/>
                        <a:pt x="485" y="404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1" name="Freeform 6050">
                  <a:extLst>
                    <a:ext uri="{FF2B5EF4-FFF2-40B4-BE49-F238E27FC236}">
                      <a16:creationId xmlns:a16="http://schemas.microsoft.com/office/drawing/2014/main" id="{A7AF3159-EED0-CBD1-E144-4458E07A69B8}"/>
                    </a:ext>
                  </a:extLst>
                </p:cNvPr>
                <p:cNvSpPr/>
                <p:nvPr/>
              </p:nvSpPr>
              <p:spPr>
                <a:xfrm rot="-780000">
                  <a:off x="1882101" y="3886063"/>
                  <a:ext cx="891" cy="1983"/>
                </a:xfrm>
                <a:custGeom>
                  <a:avLst/>
                  <a:gdLst>
                    <a:gd name="connsiteX0" fmla="*/ 1131 w 891"/>
                    <a:gd name="connsiteY0" fmla="*/ 2643 h 1983"/>
                    <a:gd name="connsiteX1" fmla="*/ 1280 w 891"/>
                    <a:gd name="connsiteY1" fmla="*/ 659 h 1983"/>
                    <a:gd name="connsiteX2" fmla="*/ 388 w 891"/>
                    <a:gd name="connsiteY2" fmla="*/ 1402 h 1983"/>
                    <a:gd name="connsiteX3" fmla="*/ 708 w 891"/>
                    <a:gd name="connsiteY3" fmla="*/ 1867 h 1983"/>
                    <a:gd name="connsiteX4" fmla="*/ 1131 w 891"/>
                    <a:gd name="connsiteY4" fmla="*/ 2643 h 1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 h="1983">
                      <a:moveTo>
                        <a:pt x="1131" y="2643"/>
                      </a:moveTo>
                      <a:cubicBezTo>
                        <a:pt x="1221" y="1985"/>
                        <a:pt x="1270" y="1323"/>
                        <a:pt x="1280" y="659"/>
                      </a:cubicBezTo>
                      <a:lnTo>
                        <a:pt x="388" y="1402"/>
                      </a:lnTo>
                      <a:lnTo>
                        <a:pt x="708" y="1867"/>
                      </a:lnTo>
                      <a:cubicBezTo>
                        <a:pt x="873" y="2112"/>
                        <a:pt x="1015" y="2372"/>
                        <a:pt x="1131" y="264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2" name="Freeform 6051">
                  <a:extLst>
                    <a:ext uri="{FF2B5EF4-FFF2-40B4-BE49-F238E27FC236}">
                      <a16:creationId xmlns:a16="http://schemas.microsoft.com/office/drawing/2014/main" id="{C9380D3D-61A7-29CD-6E91-8515CAEA7CD1}"/>
                    </a:ext>
                  </a:extLst>
                </p:cNvPr>
                <p:cNvSpPr/>
                <p:nvPr/>
              </p:nvSpPr>
              <p:spPr>
                <a:xfrm rot="-780000">
                  <a:off x="1881518" y="3886872"/>
                  <a:ext cx="1509" cy="2100"/>
                </a:xfrm>
                <a:custGeom>
                  <a:avLst/>
                  <a:gdLst>
                    <a:gd name="connsiteX0" fmla="*/ 611 w 1509"/>
                    <a:gd name="connsiteY0" fmla="*/ 2439 h 2100"/>
                    <a:gd name="connsiteX1" fmla="*/ 1228 w 1509"/>
                    <a:gd name="connsiteY1" fmla="*/ 2759 h 2100"/>
                    <a:gd name="connsiteX2" fmla="*/ 1823 w 1509"/>
                    <a:gd name="connsiteY2" fmla="*/ 2141 h 2100"/>
                    <a:gd name="connsiteX3" fmla="*/ 1897 w 1509"/>
                    <a:gd name="connsiteY3" fmla="*/ 1918 h 2100"/>
                    <a:gd name="connsiteX4" fmla="*/ 1475 w 1509"/>
                    <a:gd name="connsiteY4" fmla="*/ 1124 h 2100"/>
                    <a:gd name="connsiteX5" fmla="*/ 1154 w 1509"/>
                    <a:gd name="connsiteY5" fmla="*/ 659 h 2100"/>
                    <a:gd name="connsiteX6" fmla="*/ 388 w 1509"/>
                    <a:gd name="connsiteY6" fmla="*/ 1305 h 2100"/>
                    <a:gd name="connsiteX7" fmla="*/ 611 w 1509"/>
                    <a:gd name="connsiteY7" fmla="*/ 2439 h 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9" h="2100">
                      <a:moveTo>
                        <a:pt x="611" y="2439"/>
                      </a:moveTo>
                      <a:lnTo>
                        <a:pt x="1228" y="2759"/>
                      </a:lnTo>
                      <a:cubicBezTo>
                        <a:pt x="1480" y="2613"/>
                        <a:pt x="1686" y="2399"/>
                        <a:pt x="1823" y="2141"/>
                      </a:cubicBezTo>
                      <a:lnTo>
                        <a:pt x="1897" y="1918"/>
                      </a:lnTo>
                      <a:cubicBezTo>
                        <a:pt x="1782" y="1641"/>
                        <a:pt x="1640" y="1375"/>
                        <a:pt x="1475" y="1124"/>
                      </a:cubicBezTo>
                      <a:lnTo>
                        <a:pt x="1154" y="659"/>
                      </a:lnTo>
                      <a:lnTo>
                        <a:pt x="388" y="1305"/>
                      </a:lnTo>
                      <a:cubicBezTo>
                        <a:pt x="462" y="1667"/>
                        <a:pt x="513" y="2090"/>
                        <a:pt x="611" y="243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3" name="Freeform 6052">
                  <a:extLst>
                    <a:ext uri="{FF2B5EF4-FFF2-40B4-BE49-F238E27FC236}">
                      <a16:creationId xmlns:a16="http://schemas.microsoft.com/office/drawing/2014/main" id="{3B2FFF3A-9100-C326-8705-F8639D28A173}"/>
                    </a:ext>
                  </a:extLst>
                </p:cNvPr>
                <p:cNvSpPr/>
                <p:nvPr/>
              </p:nvSpPr>
              <p:spPr>
                <a:xfrm rot="-780000">
                  <a:off x="1881971" y="3888675"/>
                  <a:ext cx="617" cy="498"/>
                </a:xfrm>
                <a:custGeom>
                  <a:avLst/>
                  <a:gdLst>
                    <a:gd name="connsiteX0" fmla="*/ 583 w 617"/>
                    <a:gd name="connsiteY0" fmla="*/ 1129 h 498"/>
                    <a:gd name="connsiteX1" fmla="*/ 1006 w 617"/>
                    <a:gd name="connsiteY1" fmla="*/ 980 h 498"/>
                    <a:gd name="connsiteX2" fmla="*/ 388 w 617"/>
                    <a:gd name="connsiteY2" fmla="*/ 660 h 498"/>
                    <a:gd name="connsiteX3" fmla="*/ 583 w 617"/>
                    <a:gd name="connsiteY3" fmla="*/ 1129 h 498"/>
                  </a:gdLst>
                  <a:ahLst/>
                  <a:cxnLst>
                    <a:cxn ang="0">
                      <a:pos x="connsiteX0" y="connsiteY0"/>
                    </a:cxn>
                    <a:cxn ang="0">
                      <a:pos x="connsiteX1" y="connsiteY1"/>
                    </a:cxn>
                    <a:cxn ang="0">
                      <a:pos x="connsiteX2" y="connsiteY2"/>
                    </a:cxn>
                    <a:cxn ang="0">
                      <a:pos x="connsiteX3" y="connsiteY3"/>
                    </a:cxn>
                  </a:cxnLst>
                  <a:rect l="l" t="t" r="r" b="b"/>
                  <a:pathLst>
                    <a:path w="617" h="498">
                      <a:moveTo>
                        <a:pt x="583" y="1129"/>
                      </a:moveTo>
                      <a:cubicBezTo>
                        <a:pt x="634" y="1203"/>
                        <a:pt x="806" y="1129"/>
                        <a:pt x="1006" y="980"/>
                      </a:cubicBezTo>
                      <a:lnTo>
                        <a:pt x="388" y="660"/>
                      </a:lnTo>
                      <a:cubicBezTo>
                        <a:pt x="423" y="827"/>
                        <a:pt x="489" y="986"/>
                        <a:pt x="583" y="112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4" name="Freeform 6053">
                  <a:extLst>
                    <a:ext uri="{FF2B5EF4-FFF2-40B4-BE49-F238E27FC236}">
                      <a16:creationId xmlns:a16="http://schemas.microsoft.com/office/drawing/2014/main" id="{E07E89D1-A31B-FF4E-2D04-E0200AAB8F4D}"/>
                    </a:ext>
                  </a:extLst>
                </p:cNvPr>
                <p:cNvSpPr/>
                <p:nvPr/>
              </p:nvSpPr>
              <p:spPr>
                <a:xfrm rot="-780000">
                  <a:off x="1881947" y="3888679"/>
                  <a:ext cx="617" cy="320"/>
                </a:xfrm>
                <a:custGeom>
                  <a:avLst/>
                  <a:gdLst>
                    <a:gd name="connsiteX0" fmla="*/ 1006 w 617"/>
                    <a:gd name="connsiteY0" fmla="*/ 980 h 320"/>
                    <a:gd name="connsiteX1" fmla="*/ 1006 w 617"/>
                    <a:gd name="connsiteY1" fmla="*/ 980 h 320"/>
                    <a:gd name="connsiteX2" fmla="*/ 388 w 617"/>
                    <a:gd name="connsiteY2" fmla="*/ 660 h 320"/>
                    <a:gd name="connsiteX3" fmla="*/ 388 w 617"/>
                    <a:gd name="connsiteY3" fmla="*/ 660 h 320"/>
                  </a:gdLst>
                  <a:ahLst/>
                  <a:cxnLst>
                    <a:cxn ang="0">
                      <a:pos x="connsiteX0" y="connsiteY0"/>
                    </a:cxn>
                    <a:cxn ang="0">
                      <a:pos x="connsiteX1" y="connsiteY1"/>
                    </a:cxn>
                    <a:cxn ang="0">
                      <a:pos x="connsiteX2" y="connsiteY2"/>
                    </a:cxn>
                    <a:cxn ang="0">
                      <a:pos x="connsiteX3" y="connsiteY3"/>
                    </a:cxn>
                  </a:cxnLst>
                  <a:rect l="l" t="t" r="r" b="b"/>
                  <a:pathLst>
                    <a:path w="617" h="320">
                      <a:moveTo>
                        <a:pt x="1006" y="980"/>
                      </a:moveTo>
                      <a:lnTo>
                        <a:pt x="1006" y="980"/>
                      </a:lnTo>
                      <a:lnTo>
                        <a:pt x="388" y="660"/>
                      </a:lnTo>
                      <a:lnTo>
                        <a:pt x="388" y="660"/>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5" name="Freeform 6054">
                  <a:extLst>
                    <a:ext uri="{FF2B5EF4-FFF2-40B4-BE49-F238E27FC236}">
                      <a16:creationId xmlns:a16="http://schemas.microsoft.com/office/drawing/2014/main" id="{BE2A1252-9FB8-6493-5635-5FECD9C86B73}"/>
                    </a:ext>
                  </a:extLst>
                </p:cNvPr>
                <p:cNvSpPr/>
                <p:nvPr/>
              </p:nvSpPr>
              <p:spPr>
                <a:xfrm rot="-780000">
                  <a:off x="1813610" y="3935670"/>
                  <a:ext cx="1114" cy="3298"/>
                </a:xfrm>
                <a:custGeom>
                  <a:avLst/>
                  <a:gdLst>
                    <a:gd name="connsiteX0" fmla="*/ 1119 w 1114"/>
                    <a:gd name="connsiteY0" fmla="*/ 668 h 3298"/>
                    <a:gd name="connsiteX1" fmla="*/ 1068 w 1114"/>
                    <a:gd name="connsiteY1" fmla="*/ 766 h 3298"/>
                    <a:gd name="connsiteX2" fmla="*/ 376 w 1114"/>
                    <a:gd name="connsiteY2" fmla="*/ 3967 h 3298"/>
                    <a:gd name="connsiteX3" fmla="*/ 771 w 1114"/>
                    <a:gd name="connsiteY3" fmla="*/ 3916 h 3298"/>
                    <a:gd name="connsiteX4" fmla="*/ 1491 w 1114"/>
                    <a:gd name="connsiteY4" fmla="*/ 2206 h 3298"/>
                    <a:gd name="connsiteX5" fmla="*/ 1245 w 1114"/>
                    <a:gd name="connsiteY5" fmla="*/ 1166 h 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4" h="3298">
                      <a:moveTo>
                        <a:pt x="1119" y="668"/>
                      </a:moveTo>
                      <a:lnTo>
                        <a:pt x="1068" y="766"/>
                      </a:lnTo>
                      <a:cubicBezTo>
                        <a:pt x="771" y="1830"/>
                        <a:pt x="604" y="2899"/>
                        <a:pt x="376" y="3967"/>
                      </a:cubicBezTo>
                      <a:lnTo>
                        <a:pt x="771" y="3916"/>
                      </a:lnTo>
                      <a:lnTo>
                        <a:pt x="1491" y="2206"/>
                      </a:lnTo>
                      <a:lnTo>
                        <a:pt x="1245" y="1166"/>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6" name="Freeform 6055">
                  <a:extLst>
                    <a:ext uri="{FF2B5EF4-FFF2-40B4-BE49-F238E27FC236}">
                      <a16:creationId xmlns:a16="http://schemas.microsoft.com/office/drawing/2014/main" id="{BC70DC8D-A37C-5708-D972-1D2E0473C848}"/>
                    </a:ext>
                  </a:extLst>
                </p:cNvPr>
                <p:cNvSpPr/>
                <p:nvPr/>
              </p:nvSpPr>
              <p:spPr>
                <a:xfrm rot="-780000">
                  <a:off x="1814029" y="3934699"/>
                  <a:ext cx="1075" cy="2382"/>
                </a:xfrm>
                <a:custGeom>
                  <a:avLst/>
                  <a:gdLst>
                    <a:gd name="connsiteX0" fmla="*/ 1245 w 1075"/>
                    <a:gd name="connsiteY0" fmla="*/ 672 h 2382"/>
                    <a:gd name="connsiteX1" fmla="*/ 376 w 1075"/>
                    <a:gd name="connsiteY1" fmla="*/ 1513 h 2382"/>
                    <a:gd name="connsiteX2" fmla="*/ 502 w 1075"/>
                    <a:gd name="connsiteY2" fmla="*/ 2010 h 2382"/>
                    <a:gd name="connsiteX3" fmla="*/ 748 w 1075"/>
                    <a:gd name="connsiteY3" fmla="*/ 3051 h 2382"/>
                    <a:gd name="connsiteX4" fmla="*/ 1417 w 1075"/>
                    <a:gd name="connsiteY4" fmla="*/ 1365 h 2382"/>
                    <a:gd name="connsiteX5" fmla="*/ 1245 w 1075"/>
                    <a:gd name="connsiteY5" fmla="*/ 672 h 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 h="2382">
                      <a:moveTo>
                        <a:pt x="1245" y="672"/>
                      </a:moveTo>
                      <a:cubicBezTo>
                        <a:pt x="914" y="907"/>
                        <a:pt x="622" y="1191"/>
                        <a:pt x="376" y="1513"/>
                      </a:cubicBezTo>
                      <a:lnTo>
                        <a:pt x="502" y="2010"/>
                      </a:lnTo>
                      <a:lnTo>
                        <a:pt x="748" y="3051"/>
                      </a:lnTo>
                      <a:cubicBezTo>
                        <a:pt x="994" y="2480"/>
                        <a:pt x="1212" y="1936"/>
                        <a:pt x="1417" y="1365"/>
                      </a:cubicBezTo>
                      <a:cubicBezTo>
                        <a:pt x="1533" y="1160"/>
                        <a:pt x="1333" y="617"/>
                        <a:pt x="1245" y="6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7" name="Freeform 6056">
                  <a:extLst>
                    <a:ext uri="{FF2B5EF4-FFF2-40B4-BE49-F238E27FC236}">
                      <a16:creationId xmlns:a16="http://schemas.microsoft.com/office/drawing/2014/main" id="{793C222F-366B-E0BE-2AE0-14FC5F7B900B}"/>
                    </a:ext>
                  </a:extLst>
                </p:cNvPr>
                <p:cNvSpPr/>
                <p:nvPr/>
              </p:nvSpPr>
              <p:spPr>
                <a:xfrm rot="-780000">
                  <a:off x="1793242" y="3907970"/>
                  <a:ext cx="1341" cy="2570"/>
                </a:xfrm>
                <a:custGeom>
                  <a:avLst/>
                  <a:gdLst>
                    <a:gd name="connsiteX0" fmla="*/ 1713 w 1341"/>
                    <a:gd name="connsiteY0" fmla="*/ 2639 h 2570"/>
                    <a:gd name="connsiteX1" fmla="*/ 1342 w 1341"/>
                    <a:gd name="connsiteY1" fmla="*/ 678 h 2570"/>
                    <a:gd name="connsiteX2" fmla="*/ 413 w 1341"/>
                    <a:gd name="connsiteY2" fmla="*/ 1399 h 2570"/>
                    <a:gd name="connsiteX3" fmla="*/ 390 w 1341"/>
                    <a:gd name="connsiteY3" fmla="*/ 2713 h 2570"/>
                    <a:gd name="connsiteX4" fmla="*/ 887 w 1341"/>
                    <a:gd name="connsiteY4" fmla="*/ 3234 h 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 h="2570">
                      <a:moveTo>
                        <a:pt x="1713" y="2639"/>
                      </a:moveTo>
                      <a:cubicBezTo>
                        <a:pt x="1659" y="1974"/>
                        <a:pt x="1535" y="1317"/>
                        <a:pt x="1342" y="678"/>
                      </a:cubicBezTo>
                      <a:cubicBezTo>
                        <a:pt x="1291" y="553"/>
                        <a:pt x="413" y="1273"/>
                        <a:pt x="413" y="1399"/>
                      </a:cubicBezTo>
                      <a:cubicBezTo>
                        <a:pt x="368" y="1835"/>
                        <a:pt x="360" y="2275"/>
                        <a:pt x="390" y="2713"/>
                      </a:cubicBezTo>
                      <a:lnTo>
                        <a:pt x="887" y="3234"/>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8" name="Freeform 6057">
                  <a:extLst>
                    <a:ext uri="{FF2B5EF4-FFF2-40B4-BE49-F238E27FC236}">
                      <a16:creationId xmlns:a16="http://schemas.microsoft.com/office/drawing/2014/main" id="{6E1F6D06-6186-D0D3-FCA3-1E0E6429378D}"/>
                    </a:ext>
                  </a:extLst>
                </p:cNvPr>
                <p:cNvSpPr/>
                <p:nvPr/>
              </p:nvSpPr>
              <p:spPr>
                <a:xfrm rot="-780000">
                  <a:off x="1793514" y="3910089"/>
                  <a:ext cx="496" cy="756"/>
                </a:xfrm>
                <a:custGeom>
                  <a:avLst/>
                  <a:gdLst>
                    <a:gd name="connsiteX0" fmla="*/ 869 w 496"/>
                    <a:gd name="connsiteY0" fmla="*/ 1185 h 756"/>
                    <a:gd name="connsiteX1" fmla="*/ 372 w 496"/>
                    <a:gd name="connsiteY1" fmla="*/ 664 h 756"/>
                    <a:gd name="connsiteX2" fmla="*/ 447 w 496"/>
                    <a:gd name="connsiteY2" fmla="*/ 1408 h 756"/>
                    <a:gd name="connsiteX3" fmla="*/ 869 w 496"/>
                    <a:gd name="connsiteY3" fmla="*/ 1185 h 756"/>
                  </a:gdLst>
                  <a:ahLst/>
                  <a:cxnLst>
                    <a:cxn ang="0">
                      <a:pos x="connsiteX0" y="connsiteY0"/>
                    </a:cxn>
                    <a:cxn ang="0">
                      <a:pos x="connsiteX1" y="connsiteY1"/>
                    </a:cxn>
                    <a:cxn ang="0">
                      <a:pos x="connsiteX2" y="connsiteY2"/>
                    </a:cxn>
                    <a:cxn ang="0">
                      <a:pos x="connsiteX3" y="connsiteY3"/>
                    </a:cxn>
                  </a:cxnLst>
                  <a:rect l="l" t="t" r="r" b="b"/>
                  <a:pathLst>
                    <a:path w="496" h="756">
                      <a:moveTo>
                        <a:pt x="869" y="1185"/>
                      </a:moveTo>
                      <a:lnTo>
                        <a:pt x="372" y="664"/>
                      </a:lnTo>
                      <a:lnTo>
                        <a:pt x="447" y="1408"/>
                      </a:lnTo>
                      <a:cubicBezTo>
                        <a:pt x="447" y="1459"/>
                        <a:pt x="619" y="1356"/>
                        <a:pt x="869" y="118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59" name="Freeform 6058">
                  <a:extLst>
                    <a:ext uri="{FF2B5EF4-FFF2-40B4-BE49-F238E27FC236}">
                      <a16:creationId xmlns:a16="http://schemas.microsoft.com/office/drawing/2014/main" id="{0B8DD6E7-9412-8539-B7B5-44A634B92E18}"/>
                    </a:ext>
                  </a:extLst>
                </p:cNvPr>
                <p:cNvSpPr/>
                <p:nvPr/>
              </p:nvSpPr>
              <p:spPr>
                <a:xfrm rot="-780000">
                  <a:off x="1804355" y="3902794"/>
                  <a:ext cx="1481" cy="3345"/>
                </a:xfrm>
                <a:custGeom>
                  <a:avLst/>
                  <a:gdLst>
                    <a:gd name="connsiteX0" fmla="*/ 871 w 1481"/>
                    <a:gd name="connsiteY0" fmla="*/ 663 h 3345"/>
                    <a:gd name="connsiteX1" fmla="*/ 374 w 1481"/>
                    <a:gd name="connsiteY1" fmla="*/ 1309 h 3345"/>
                    <a:gd name="connsiteX2" fmla="*/ 1066 w 1481"/>
                    <a:gd name="connsiteY2" fmla="*/ 3938 h 3345"/>
                    <a:gd name="connsiteX3" fmla="*/ 1684 w 1481"/>
                    <a:gd name="connsiteY3" fmla="*/ 3887 h 3345"/>
                    <a:gd name="connsiteX4" fmla="*/ 1856 w 1481"/>
                    <a:gd name="connsiteY4" fmla="*/ 2870 h 3345"/>
                    <a:gd name="connsiteX5" fmla="*/ 871 w 1481"/>
                    <a:gd name="connsiteY5" fmla="*/ 663 h 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 h="3345">
                      <a:moveTo>
                        <a:pt x="871" y="663"/>
                      </a:moveTo>
                      <a:lnTo>
                        <a:pt x="374" y="1309"/>
                      </a:lnTo>
                      <a:cubicBezTo>
                        <a:pt x="597" y="2177"/>
                        <a:pt x="797" y="3121"/>
                        <a:pt x="1066" y="3938"/>
                      </a:cubicBezTo>
                      <a:cubicBezTo>
                        <a:pt x="1117" y="4110"/>
                        <a:pt x="1489" y="3915"/>
                        <a:pt x="1684" y="3887"/>
                      </a:cubicBezTo>
                      <a:cubicBezTo>
                        <a:pt x="1800" y="3561"/>
                        <a:pt x="1858" y="3216"/>
                        <a:pt x="1856" y="2870"/>
                      </a:cubicBezTo>
                      <a:cubicBezTo>
                        <a:pt x="1563" y="2075"/>
                        <a:pt x="1210" y="1383"/>
                        <a:pt x="871" y="663"/>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0" name="Freeform 6059">
                  <a:extLst>
                    <a:ext uri="{FF2B5EF4-FFF2-40B4-BE49-F238E27FC236}">
                      <a16:creationId xmlns:a16="http://schemas.microsoft.com/office/drawing/2014/main" id="{8F4F2D74-FC9A-713B-2B88-988BCAAC6D98}"/>
                    </a:ext>
                  </a:extLst>
                </p:cNvPr>
                <p:cNvSpPr/>
                <p:nvPr/>
              </p:nvSpPr>
              <p:spPr>
                <a:xfrm rot="-780000">
                  <a:off x="1801764" y="3897412"/>
                  <a:ext cx="766" cy="994"/>
                </a:xfrm>
                <a:custGeom>
                  <a:avLst/>
                  <a:gdLst>
                    <a:gd name="connsiteX0" fmla="*/ 1140 w 766"/>
                    <a:gd name="connsiteY0" fmla="*/ 759 h 994"/>
                    <a:gd name="connsiteX1" fmla="*/ 1140 w 766"/>
                    <a:gd name="connsiteY1" fmla="*/ 736 h 994"/>
                    <a:gd name="connsiteX2" fmla="*/ 769 w 766"/>
                    <a:gd name="connsiteY2" fmla="*/ 662 h 994"/>
                    <a:gd name="connsiteX3" fmla="*/ 397 w 766"/>
                    <a:gd name="connsiteY3" fmla="*/ 662 h 994"/>
                    <a:gd name="connsiteX4" fmla="*/ 374 w 766"/>
                    <a:gd name="connsiteY4" fmla="*/ 1656 h 994"/>
                    <a:gd name="connsiteX5" fmla="*/ 597 w 766"/>
                    <a:gd name="connsiteY5" fmla="*/ 1484 h 994"/>
                    <a:gd name="connsiteX6" fmla="*/ 1140 w 766"/>
                    <a:gd name="connsiteY6" fmla="*/ 759 h 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 h="994">
                      <a:moveTo>
                        <a:pt x="1140" y="759"/>
                      </a:moveTo>
                      <a:lnTo>
                        <a:pt x="1140" y="736"/>
                      </a:lnTo>
                      <a:lnTo>
                        <a:pt x="769" y="662"/>
                      </a:lnTo>
                      <a:lnTo>
                        <a:pt x="397" y="662"/>
                      </a:lnTo>
                      <a:lnTo>
                        <a:pt x="374" y="1656"/>
                      </a:lnTo>
                      <a:lnTo>
                        <a:pt x="597" y="1484"/>
                      </a:lnTo>
                      <a:cubicBezTo>
                        <a:pt x="711" y="1199"/>
                        <a:pt x="898" y="949"/>
                        <a:pt x="1140" y="7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1" name="Freeform 6060">
                  <a:extLst>
                    <a:ext uri="{FF2B5EF4-FFF2-40B4-BE49-F238E27FC236}">
                      <a16:creationId xmlns:a16="http://schemas.microsoft.com/office/drawing/2014/main" id="{C811BDF5-F3C4-F5C7-2199-7B7C74E9F3A4}"/>
                    </a:ext>
                  </a:extLst>
                </p:cNvPr>
                <p:cNvSpPr/>
                <p:nvPr/>
              </p:nvSpPr>
              <p:spPr>
                <a:xfrm rot="-780000">
                  <a:off x="1801431" y="3895160"/>
                  <a:ext cx="938" cy="2346"/>
                </a:xfrm>
                <a:custGeom>
                  <a:avLst/>
                  <a:gdLst>
                    <a:gd name="connsiteX0" fmla="*/ 1112 w 938"/>
                    <a:gd name="connsiteY0" fmla="*/ 3008 h 2346"/>
                    <a:gd name="connsiteX1" fmla="*/ 1312 w 938"/>
                    <a:gd name="connsiteY1" fmla="*/ 685 h 2346"/>
                    <a:gd name="connsiteX2" fmla="*/ 991 w 938"/>
                    <a:gd name="connsiteY2" fmla="*/ 661 h 2346"/>
                    <a:gd name="connsiteX3" fmla="*/ 866 w 938"/>
                    <a:gd name="connsiteY3" fmla="*/ 810 h 2346"/>
                    <a:gd name="connsiteX4" fmla="*/ 917 w 938"/>
                    <a:gd name="connsiteY4" fmla="*/ 1577 h 2346"/>
                    <a:gd name="connsiteX5" fmla="*/ 397 w 938"/>
                    <a:gd name="connsiteY5" fmla="*/ 2246 h 2346"/>
                    <a:gd name="connsiteX6" fmla="*/ 374 w 938"/>
                    <a:gd name="connsiteY6" fmla="*/ 2915 h 2346"/>
                    <a:gd name="connsiteX7" fmla="*/ 745 w 938"/>
                    <a:gd name="connsiteY7" fmla="*/ 2915 h 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 h="2346">
                      <a:moveTo>
                        <a:pt x="1112" y="3008"/>
                      </a:moveTo>
                      <a:cubicBezTo>
                        <a:pt x="1187" y="2241"/>
                        <a:pt x="1238" y="1470"/>
                        <a:pt x="1312" y="685"/>
                      </a:cubicBezTo>
                      <a:lnTo>
                        <a:pt x="991" y="661"/>
                      </a:lnTo>
                      <a:lnTo>
                        <a:pt x="866" y="810"/>
                      </a:lnTo>
                      <a:cubicBezTo>
                        <a:pt x="889" y="1084"/>
                        <a:pt x="917" y="1330"/>
                        <a:pt x="917" y="1577"/>
                      </a:cubicBezTo>
                      <a:cubicBezTo>
                        <a:pt x="917" y="1823"/>
                        <a:pt x="643" y="2041"/>
                        <a:pt x="397" y="2246"/>
                      </a:cubicBezTo>
                      <a:lnTo>
                        <a:pt x="374" y="2915"/>
                      </a:lnTo>
                      <a:lnTo>
                        <a:pt x="745" y="2915"/>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2" name="Freeform 6061">
                  <a:extLst>
                    <a:ext uri="{FF2B5EF4-FFF2-40B4-BE49-F238E27FC236}">
                      <a16:creationId xmlns:a16="http://schemas.microsoft.com/office/drawing/2014/main" id="{A9F1C368-6D68-BCF3-A76B-070898C7157A}"/>
                    </a:ext>
                  </a:extLst>
                </p:cNvPr>
                <p:cNvSpPr/>
                <p:nvPr/>
              </p:nvSpPr>
              <p:spPr>
                <a:xfrm rot="-780000">
                  <a:off x="1801390" y="3895377"/>
                  <a:ext cx="526" cy="1435"/>
                </a:xfrm>
                <a:custGeom>
                  <a:avLst/>
                  <a:gdLst>
                    <a:gd name="connsiteX0" fmla="*/ 374 w 526"/>
                    <a:gd name="connsiteY0" fmla="*/ 2097 h 1435"/>
                    <a:gd name="connsiteX1" fmla="*/ 894 w 526"/>
                    <a:gd name="connsiteY1" fmla="*/ 1428 h 1435"/>
                    <a:gd name="connsiteX2" fmla="*/ 843 w 526"/>
                    <a:gd name="connsiteY2" fmla="*/ 661 h 1435"/>
                    <a:gd name="connsiteX3" fmla="*/ 420 w 526"/>
                    <a:gd name="connsiteY3" fmla="*/ 1279 h 1435"/>
                  </a:gdLst>
                  <a:ahLst/>
                  <a:cxnLst>
                    <a:cxn ang="0">
                      <a:pos x="connsiteX0" y="connsiteY0"/>
                    </a:cxn>
                    <a:cxn ang="0">
                      <a:pos x="connsiteX1" y="connsiteY1"/>
                    </a:cxn>
                    <a:cxn ang="0">
                      <a:pos x="connsiteX2" y="connsiteY2"/>
                    </a:cxn>
                    <a:cxn ang="0">
                      <a:pos x="connsiteX3" y="connsiteY3"/>
                    </a:cxn>
                  </a:cxnLst>
                  <a:rect l="l" t="t" r="r" b="b"/>
                  <a:pathLst>
                    <a:path w="526" h="1435">
                      <a:moveTo>
                        <a:pt x="374" y="2097"/>
                      </a:moveTo>
                      <a:cubicBezTo>
                        <a:pt x="620" y="1897"/>
                        <a:pt x="871" y="1702"/>
                        <a:pt x="894" y="1428"/>
                      </a:cubicBezTo>
                      <a:cubicBezTo>
                        <a:pt x="917" y="1154"/>
                        <a:pt x="871" y="931"/>
                        <a:pt x="843" y="661"/>
                      </a:cubicBezTo>
                      <a:cubicBezTo>
                        <a:pt x="671" y="884"/>
                        <a:pt x="420" y="1126"/>
                        <a:pt x="420" y="127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3" name="Freeform 6062">
                  <a:extLst>
                    <a:ext uri="{FF2B5EF4-FFF2-40B4-BE49-F238E27FC236}">
                      <a16:creationId xmlns:a16="http://schemas.microsoft.com/office/drawing/2014/main" id="{39FE7A2D-5704-9FE7-C6CE-3EC4C12A980E}"/>
                    </a:ext>
                  </a:extLst>
                </p:cNvPr>
                <p:cNvSpPr/>
                <p:nvPr/>
              </p:nvSpPr>
              <p:spPr>
                <a:xfrm rot="-780000">
                  <a:off x="1801958" y="3897494"/>
                  <a:ext cx="543" cy="720"/>
                </a:xfrm>
                <a:custGeom>
                  <a:avLst/>
                  <a:gdLst>
                    <a:gd name="connsiteX0" fmla="*/ 917 w 543"/>
                    <a:gd name="connsiteY0" fmla="*/ 662 h 720"/>
                    <a:gd name="connsiteX1" fmla="*/ 374 w 543"/>
                    <a:gd name="connsiteY1" fmla="*/ 1382 h 720"/>
                    <a:gd name="connsiteX2" fmla="*/ 871 w 543"/>
                    <a:gd name="connsiteY2" fmla="*/ 987 h 720"/>
                  </a:gdLst>
                  <a:ahLst/>
                  <a:cxnLst>
                    <a:cxn ang="0">
                      <a:pos x="connsiteX0" y="connsiteY0"/>
                    </a:cxn>
                    <a:cxn ang="0">
                      <a:pos x="connsiteX1" y="connsiteY1"/>
                    </a:cxn>
                    <a:cxn ang="0">
                      <a:pos x="connsiteX2" y="connsiteY2"/>
                    </a:cxn>
                  </a:cxnLst>
                  <a:rect l="l" t="t" r="r" b="b"/>
                  <a:pathLst>
                    <a:path w="543" h="720">
                      <a:moveTo>
                        <a:pt x="917" y="662"/>
                      </a:moveTo>
                      <a:cubicBezTo>
                        <a:pt x="676" y="850"/>
                        <a:pt x="489" y="1099"/>
                        <a:pt x="374" y="1382"/>
                      </a:cubicBezTo>
                      <a:cubicBezTo>
                        <a:pt x="620" y="1210"/>
                        <a:pt x="871" y="1061"/>
                        <a:pt x="871" y="987"/>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4" name="Freeform 6063">
                  <a:extLst>
                    <a:ext uri="{FF2B5EF4-FFF2-40B4-BE49-F238E27FC236}">
                      <a16:creationId xmlns:a16="http://schemas.microsoft.com/office/drawing/2014/main" id="{05159894-CA39-2D0C-A13F-10A79802959D}"/>
                    </a:ext>
                  </a:extLst>
                </p:cNvPr>
                <p:cNvSpPr/>
                <p:nvPr/>
              </p:nvSpPr>
              <p:spPr>
                <a:xfrm rot="-780000">
                  <a:off x="1817433" y="3916349"/>
                  <a:ext cx="1355" cy="2498"/>
                </a:xfrm>
                <a:custGeom>
                  <a:avLst/>
                  <a:gdLst>
                    <a:gd name="connsiteX0" fmla="*/ 1668 w 1355"/>
                    <a:gd name="connsiteY0" fmla="*/ 2076 h 2498"/>
                    <a:gd name="connsiteX1" fmla="*/ 1519 w 1355"/>
                    <a:gd name="connsiteY1" fmla="*/ 682 h 2498"/>
                    <a:gd name="connsiteX2" fmla="*/ 377 w 1355"/>
                    <a:gd name="connsiteY2" fmla="*/ 1551 h 2498"/>
                    <a:gd name="connsiteX3" fmla="*/ 623 w 1355"/>
                    <a:gd name="connsiteY3" fmla="*/ 3163 h 2498"/>
                    <a:gd name="connsiteX4" fmla="*/ 1668 w 1355"/>
                    <a:gd name="connsiteY4" fmla="*/ 2076 h 2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 h="2498">
                      <a:moveTo>
                        <a:pt x="1668" y="2076"/>
                      </a:moveTo>
                      <a:cubicBezTo>
                        <a:pt x="1789" y="1609"/>
                        <a:pt x="1736" y="1113"/>
                        <a:pt x="1519" y="682"/>
                      </a:cubicBezTo>
                      <a:cubicBezTo>
                        <a:pt x="1445" y="557"/>
                        <a:pt x="925" y="1147"/>
                        <a:pt x="377" y="1551"/>
                      </a:cubicBezTo>
                      <a:lnTo>
                        <a:pt x="623" y="3163"/>
                      </a:lnTo>
                      <a:cubicBezTo>
                        <a:pt x="971" y="2796"/>
                        <a:pt x="1543" y="2485"/>
                        <a:pt x="1668" y="207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5" name="Freeform 6064">
                  <a:extLst>
                    <a:ext uri="{FF2B5EF4-FFF2-40B4-BE49-F238E27FC236}">
                      <a16:creationId xmlns:a16="http://schemas.microsoft.com/office/drawing/2014/main" id="{EC950521-1316-EEB5-5459-075413F05C2E}"/>
                    </a:ext>
                  </a:extLst>
                </p:cNvPr>
                <p:cNvSpPr/>
                <p:nvPr/>
              </p:nvSpPr>
              <p:spPr>
                <a:xfrm rot="-780000">
                  <a:off x="1836304" y="3884448"/>
                  <a:ext cx="1342" cy="2098"/>
                </a:xfrm>
                <a:custGeom>
                  <a:avLst/>
                  <a:gdLst>
                    <a:gd name="connsiteX0" fmla="*/ 380 w 1342"/>
                    <a:gd name="connsiteY0" fmla="*/ 1254 h 2098"/>
                    <a:gd name="connsiteX1" fmla="*/ 580 w 1342"/>
                    <a:gd name="connsiteY1" fmla="*/ 2718 h 2098"/>
                    <a:gd name="connsiteX2" fmla="*/ 1723 w 1342"/>
                    <a:gd name="connsiteY2" fmla="*/ 2174 h 2098"/>
                    <a:gd name="connsiteX3" fmla="*/ 1574 w 1342"/>
                    <a:gd name="connsiteY3" fmla="*/ 1082 h 2098"/>
                    <a:gd name="connsiteX4" fmla="*/ 1003 w 1342"/>
                    <a:gd name="connsiteY4" fmla="*/ 659 h 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 h="2098">
                      <a:moveTo>
                        <a:pt x="380" y="1254"/>
                      </a:moveTo>
                      <a:cubicBezTo>
                        <a:pt x="373" y="1749"/>
                        <a:pt x="441" y="2242"/>
                        <a:pt x="580" y="2718"/>
                      </a:cubicBezTo>
                      <a:cubicBezTo>
                        <a:pt x="654" y="2889"/>
                        <a:pt x="1151" y="2471"/>
                        <a:pt x="1723" y="2174"/>
                      </a:cubicBezTo>
                      <a:cubicBezTo>
                        <a:pt x="1648" y="1751"/>
                        <a:pt x="1625" y="1379"/>
                        <a:pt x="1574" y="1082"/>
                      </a:cubicBezTo>
                      <a:cubicBezTo>
                        <a:pt x="1357" y="981"/>
                        <a:pt x="1163" y="837"/>
                        <a:pt x="1003" y="65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6" name="Freeform 6065">
                  <a:extLst>
                    <a:ext uri="{FF2B5EF4-FFF2-40B4-BE49-F238E27FC236}">
                      <a16:creationId xmlns:a16="http://schemas.microsoft.com/office/drawing/2014/main" id="{73BC577E-BFFD-00F2-5E8E-9A8CDFCBD11E}"/>
                    </a:ext>
                  </a:extLst>
                </p:cNvPr>
                <p:cNvSpPr/>
                <p:nvPr/>
              </p:nvSpPr>
              <p:spPr>
                <a:xfrm rot="-780000">
                  <a:off x="1836708" y="3884206"/>
                  <a:ext cx="571" cy="635"/>
                </a:xfrm>
                <a:custGeom>
                  <a:avLst/>
                  <a:gdLst>
                    <a:gd name="connsiteX0" fmla="*/ 728 w 571"/>
                    <a:gd name="connsiteY0" fmla="*/ 672 h 635"/>
                    <a:gd name="connsiteX1" fmla="*/ 380 w 571"/>
                    <a:gd name="connsiteY1" fmla="*/ 872 h 635"/>
                    <a:gd name="connsiteX2" fmla="*/ 951 w 571"/>
                    <a:gd name="connsiteY2" fmla="*/ 1295 h 635"/>
                    <a:gd name="connsiteX3" fmla="*/ 728 w 571"/>
                    <a:gd name="connsiteY3" fmla="*/ 672 h 635"/>
                  </a:gdLst>
                  <a:ahLst/>
                  <a:cxnLst>
                    <a:cxn ang="0">
                      <a:pos x="connsiteX0" y="connsiteY0"/>
                    </a:cxn>
                    <a:cxn ang="0">
                      <a:pos x="connsiteX1" y="connsiteY1"/>
                    </a:cxn>
                    <a:cxn ang="0">
                      <a:pos x="connsiteX2" y="connsiteY2"/>
                    </a:cxn>
                    <a:cxn ang="0">
                      <a:pos x="connsiteX3" y="connsiteY3"/>
                    </a:cxn>
                  </a:cxnLst>
                  <a:rect l="l" t="t" r="r" b="b"/>
                  <a:pathLst>
                    <a:path w="571" h="635">
                      <a:moveTo>
                        <a:pt x="728" y="672"/>
                      </a:moveTo>
                      <a:cubicBezTo>
                        <a:pt x="677" y="621"/>
                        <a:pt x="556" y="724"/>
                        <a:pt x="380" y="872"/>
                      </a:cubicBezTo>
                      <a:cubicBezTo>
                        <a:pt x="540" y="1050"/>
                        <a:pt x="734" y="1194"/>
                        <a:pt x="951" y="1295"/>
                      </a:cubicBezTo>
                      <a:cubicBezTo>
                        <a:pt x="936" y="1071"/>
                        <a:pt x="859" y="855"/>
                        <a:pt x="728" y="67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7" name="Freeform 6066">
                  <a:extLst>
                    <a:ext uri="{FF2B5EF4-FFF2-40B4-BE49-F238E27FC236}">
                      <a16:creationId xmlns:a16="http://schemas.microsoft.com/office/drawing/2014/main" id="{BA2B0E33-D6B5-2E4E-5251-CC8C24929372}"/>
                    </a:ext>
                  </a:extLst>
                </p:cNvPr>
                <p:cNvSpPr/>
                <p:nvPr/>
              </p:nvSpPr>
              <p:spPr>
                <a:xfrm rot="-780000">
                  <a:off x="1827453" y="3943517"/>
                  <a:ext cx="1201" cy="1124"/>
                </a:xfrm>
                <a:custGeom>
                  <a:avLst/>
                  <a:gdLst>
                    <a:gd name="connsiteX0" fmla="*/ 438 w 1201"/>
                    <a:gd name="connsiteY0" fmla="*/ 1794 h 1124"/>
                    <a:gd name="connsiteX1" fmla="*/ 1580 w 1201"/>
                    <a:gd name="connsiteY1" fmla="*/ 865 h 1124"/>
                    <a:gd name="connsiteX2" fmla="*/ 1580 w 1201"/>
                    <a:gd name="connsiteY2" fmla="*/ 842 h 1124"/>
                    <a:gd name="connsiteX3" fmla="*/ 414 w 1201"/>
                    <a:gd name="connsiteY3" fmla="*/ 670 h 1124"/>
                    <a:gd name="connsiteX4" fmla="*/ 438 w 1201"/>
                    <a:gd name="connsiteY4" fmla="*/ 1794 h 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 h="1124">
                      <a:moveTo>
                        <a:pt x="438" y="1794"/>
                      </a:moveTo>
                      <a:cubicBezTo>
                        <a:pt x="862" y="1542"/>
                        <a:pt x="1247" y="1229"/>
                        <a:pt x="1580" y="865"/>
                      </a:cubicBezTo>
                      <a:lnTo>
                        <a:pt x="1580" y="842"/>
                      </a:lnTo>
                      <a:cubicBezTo>
                        <a:pt x="1185" y="842"/>
                        <a:pt x="792" y="784"/>
                        <a:pt x="414" y="670"/>
                      </a:cubicBezTo>
                      <a:cubicBezTo>
                        <a:pt x="360" y="1043"/>
                        <a:pt x="368" y="1423"/>
                        <a:pt x="438" y="1794"/>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8" name="Freeform 6067">
                  <a:extLst>
                    <a:ext uri="{FF2B5EF4-FFF2-40B4-BE49-F238E27FC236}">
                      <a16:creationId xmlns:a16="http://schemas.microsoft.com/office/drawing/2014/main" id="{7881EE00-CB79-18ED-9594-AF9D087E6623}"/>
                    </a:ext>
                  </a:extLst>
                </p:cNvPr>
                <p:cNvSpPr/>
                <p:nvPr/>
              </p:nvSpPr>
              <p:spPr>
                <a:xfrm rot="-780000">
                  <a:off x="1827205" y="3942025"/>
                  <a:ext cx="1338" cy="1668"/>
                </a:xfrm>
                <a:custGeom>
                  <a:avLst/>
                  <a:gdLst>
                    <a:gd name="connsiteX0" fmla="*/ 379 w 1338"/>
                    <a:gd name="connsiteY0" fmla="*/ 2110 h 1668"/>
                    <a:gd name="connsiteX1" fmla="*/ 379 w 1338"/>
                    <a:gd name="connsiteY1" fmla="*/ 2184 h 1668"/>
                    <a:gd name="connsiteX2" fmla="*/ 1568 w 1338"/>
                    <a:gd name="connsiteY2" fmla="*/ 2333 h 1668"/>
                    <a:gd name="connsiteX3" fmla="*/ 1716 w 1338"/>
                    <a:gd name="connsiteY3" fmla="*/ 669 h 1668"/>
                    <a:gd name="connsiteX4" fmla="*/ 379 w 1338"/>
                    <a:gd name="connsiteY4" fmla="*/ 2110 h 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 h="1668">
                      <a:moveTo>
                        <a:pt x="379" y="2110"/>
                      </a:moveTo>
                      <a:lnTo>
                        <a:pt x="379" y="2184"/>
                      </a:lnTo>
                      <a:cubicBezTo>
                        <a:pt x="763" y="2305"/>
                        <a:pt x="1166" y="2356"/>
                        <a:pt x="1568" y="2333"/>
                      </a:cubicBezTo>
                      <a:cubicBezTo>
                        <a:pt x="1672" y="1785"/>
                        <a:pt x="1722" y="1227"/>
                        <a:pt x="1716" y="669"/>
                      </a:cubicBezTo>
                      <a:cubicBezTo>
                        <a:pt x="1214" y="1094"/>
                        <a:pt x="765" y="1578"/>
                        <a:pt x="379" y="2110"/>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69" name="Freeform 6068">
                  <a:extLst>
                    <a:ext uri="{FF2B5EF4-FFF2-40B4-BE49-F238E27FC236}">
                      <a16:creationId xmlns:a16="http://schemas.microsoft.com/office/drawing/2014/main" id="{E6327830-48AD-BDEA-9DA6-99174A01FE9D}"/>
                    </a:ext>
                  </a:extLst>
                </p:cNvPr>
                <p:cNvSpPr/>
                <p:nvPr/>
              </p:nvSpPr>
              <p:spPr>
                <a:xfrm rot="-780000">
                  <a:off x="1873740" y="3904292"/>
                  <a:ext cx="185" cy="144"/>
                </a:xfrm>
                <a:custGeom>
                  <a:avLst/>
                  <a:gdLst>
                    <a:gd name="connsiteX0" fmla="*/ 433 w 185"/>
                    <a:gd name="connsiteY0" fmla="*/ 806 h 144"/>
                    <a:gd name="connsiteX1" fmla="*/ 572 w 185"/>
                    <a:gd name="connsiteY1" fmla="*/ 662 h 144"/>
                    <a:gd name="connsiteX2" fmla="*/ 386 w 185"/>
                    <a:gd name="connsiteY2" fmla="*/ 662 h 144"/>
                  </a:gdLst>
                  <a:ahLst/>
                  <a:cxnLst>
                    <a:cxn ang="0">
                      <a:pos x="connsiteX0" y="connsiteY0"/>
                    </a:cxn>
                    <a:cxn ang="0">
                      <a:pos x="connsiteX1" y="connsiteY1"/>
                    </a:cxn>
                    <a:cxn ang="0">
                      <a:pos x="connsiteX2" y="connsiteY2"/>
                    </a:cxn>
                  </a:cxnLst>
                  <a:rect l="l" t="t" r="r" b="b"/>
                  <a:pathLst>
                    <a:path w="185" h="144">
                      <a:moveTo>
                        <a:pt x="433" y="806"/>
                      </a:moveTo>
                      <a:lnTo>
                        <a:pt x="572" y="662"/>
                      </a:lnTo>
                      <a:lnTo>
                        <a:pt x="386" y="662"/>
                      </a:ln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0" name="Freeform 6069">
                  <a:extLst>
                    <a:ext uri="{FF2B5EF4-FFF2-40B4-BE49-F238E27FC236}">
                      <a16:creationId xmlns:a16="http://schemas.microsoft.com/office/drawing/2014/main" id="{4AD34F26-0402-8E91-E981-63A27F67C543}"/>
                    </a:ext>
                  </a:extLst>
                </p:cNvPr>
                <p:cNvSpPr/>
                <p:nvPr/>
              </p:nvSpPr>
              <p:spPr>
                <a:xfrm rot="-780000">
                  <a:off x="1873441" y="3902831"/>
                  <a:ext cx="989" cy="1412"/>
                </a:xfrm>
                <a:custGeom>
                  <a:avLst/>
                  <a:gdLst>
                    <a:gd name="connsiteX0" fmla="*/ 1106 w 989"/>
                    <a:gd name="connsiteY0" fmla="*/ 662 h 1412"/>
                    <a:gd name="connsiteX1" fmla="*/ 386 w 989"/>
                    <a:gd name="connsiteY1" fmla="*/ 1703 h 1412"/>
                    <a:gd name="connsiteX2" fmla="*/ 512 w 989"/>
                    <a:gd name="connsiteY2" fmla="*/ 2075 h 1412"/>
                    <a:gd name="connsiteX3" fmla="*/ 684 w 989"/>
                    <a:gd name="connsiteY3" fmla="*/ 2075 h 1412"/>
                    <a:gd name="connsiteX4" fmla="*/ 1376 w 989"/>
                    <a:gd name="connsiteY4" fmla="*/ 1382 h 1412"/>
                    <a:gd name="connsiteX5" fmla="*/ 1106 w 989"/>
                    <a:gd name="connsiteY5" fmla="*/ 662 h 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 h="1412">
                      <a:moveTo>
                        <a:pt x="1106" y="662"/>
                      </a:moveTo>
                      <a:lnTo>
                        <a:pt x="386" y="1703"/>
                      </a:lnTo>
                      <a:lnTo>
                        <a:pt x="512" y="2075"/>
                      </a:lnTo>
                      <a:lnTo>
                        <a:pt x="684" y="2075"/>
                      </a:lnTo>
                      <a:lnTo>
                        <a:pt x="1376" y="1382"/>
                      </a:lnTo>
                      <a:cubicBezTo>
                        <a:pt x="1242" y="1161"/>
                        <a:pt x="1150" y="917"/>
                        <a:pt x="1106" y="662"/>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1" name="Freeform 6070">
                  <a:extLst>
                    <a:ext uri="{FF2B5EF4-FFF2-40B4-BE49-F238E27FC236}">
                      <a16:creationId xmlns:a16="http://schemas.microsoft.com/office/drawing/2014/main" id="{6B74C7E9-B3D7-9AF3-70E0-303780EDCD86}"/>
                    </a:ext>
                  </a:extLst>
                </p:cNvPr>
                <p:cNvSpPr/>
                <p:nvPr/>
              </p:nvSpPr>
              <p:spPr>
                <a:xfrm rot="-780000">
                  <a:off x="1873916" y="3901371"/>
                  <a:ext cx="1458" cy="1990"/>
                </a:xfrm>
                <a:custGeom>
                  <a:avLst/>
                  <a:gdLst>
                    <a:gd name="connsiteX0" fmla="*/ 1845 w 1458"/>
                    <a:gd name="connsiteY0" fmla="*/ 715 h 1990"/>
                    <a:gd name="connsiteX1" fmla="*/ 1227 w 1458"/>
                    <a:gd name="connsiteY1" fmla="*/ 766 h 1990"/>
                    <a:gd name="connsiteX2" fmla="*/ 387 w 1458"/>
                    <a:gd name="connsiteY2" fmla="*/ 1932 h 1990"/>
                    <a:gd name="connsiteX3" fmla="*/ 661 w 1458"/>
                    <a:gd name="connsiteY3" fmla="*/ 2653 h 1990"/>
                    <a:gd name="connsiteX4" fmla="*/ 1590 w 1458"/>
                    <a:gd name="connsiteY4" fmla="*/ 1612 h 1990"/>
                    <a:gd name="connsiteX5" fmla="*/ 1845 w 1458"/>
                    <a:gd name="connsiteY5" fmla="*/ 715 h 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 h="1990">
                      <a:moveTo>
                        <a:pt x="1845" y="715"/>
                      </a:moveTo>
                      <a:cubicBezTo>
                        <a:pt x="1645" y="715"/>
                        <a:pt x="1380" y="566"/>
                        <a:pt x="1227" y="766"/>
                      </a:cubicBezTo>
                      <a:cubicBezTo>
                        <a:pt x="921" y="1136"/>
                        <a:pt x="641" y="1525"/>
                        <a:pt x="387" y="1932"/>
                      </a:cubicBezTo>
                      <a:cubicBezTo>
                        <a:pt x="432" y="2187"/>
                        <a:pt x="525" y="2432"/>
                        <a:pt x="661" y="2653"/>
                      </a:cubicBezTo>
                      <a:cubicBezTo>
                        <a:pt x="958" y="2304"/>
                        <a:pt x="1278" y="1983"/>
                        <a:pt x="1590" y="1612"/>
                      </a:cubicBezTo>
                      <a:cubicBezTo>
                        <a:pt x="1729" y="1331"/>
                        <a:pt x="1816" y="1027"/>
                        <a:pt x="1845" y="71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2" name="Freeform 6071">
                  <a:extLst>
                    <a:ext uri="{FF2B5EF4-FFF2-40B4-BE49-F238E27FC236}">
                      <a16:creationId xmlns:a16="http://schemas.microsoft.com/office/drawing/2014/main" id="{790FE559-A7E8-2917-36D5-2F4C2CC3E0CD}"/>
                    </a:ext>
                  </a:extLst>
                </p:cNvPr>
                <p:cNvSpPr/>
                <p:nvPr/>
              </p:nvSpPr>
              <p:spPr>
                <a:xfrm rot="-780000">
                  <a:off x="1782704" y="3890141"/>
                  <a:ext cx="1247" cy="2328"/>
                </a:xfrm>
                <a:custGeom>
                  <a:avLst/>
                  <a:gdLst>
                    <a:gd name="connsiteX0" fmla="*/ 1397 w 1247"/>
                    <a:gd name="connsiteY0" fmla="*/ 666 h 2328"/>
                    <a:gd name="connsiteX1" fmla="*/ 468 w 1247"/>
                    <a:gd name="connsiteY1" fmla="*/ 1130 h 2328"/>
                    <a:gd name="connsiteX2" fmla="*/ 370 w 1247"/>
                    <a:gd name="connsiteY2" fmla="*/ 2989 h 2328"/>
                    <a:gd name="connsiteX3" fmla="*/ 1587 w 1247"/>
                    <a:gd name="connsiteY3" fmla="*/ 1623 h 2328"/>
                    <a:gd name="connsiteX4" fmla="*/ 1397 w 1247"/>
                    <a:gd name="connsiteY4" fmla="*/ 666 h 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 h="2328">
                      <a:moveTo>
                        <a:pt x="1397" y="666"/>
                      </a:moveTo>
                      <a:cubicBezTo>
                        <a:pt x="1151" y="615"/>
                        <a:pt x="779" y="963"/>
                        <a:pt x="468" y="1130"/>
                      </a:cubicBezTo>
                      <a:lnTo>
                        <a:pt x="370" y="2989"/>
                      </a:lnTo>
                      <a:cubicBezTo>
                        <a:pt x="823" y="2577"/>
                        <a:pt x="1231" y="2120"/>
                        <a:pt x="1587" y="1623"/>
                      </a:cubicBezTo>
                      <a:cubicBezTo>
                        <a:pt x="1671" y="1460"/>
                        <a:pt x="1573" y="712"/>
                        <a:pt x="1397" y="666"/>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3" name="Freeform 6072">
                  <a:extLst>
                    <a:ext uri="{FF2B5EF4-FFF2-40B4-BE49-F238E27FC236}">
                      <a16:creationId xmlns:a16="http://schemas.microsoft.com/office/drawing/2014/main" id="{7A3C9DE3-B02D-12C2-7BD4-B9386E4A0414}"/>
                    </a:ext>
                  </a:extLst>
                </p:cNvPr>
                <p:cNvSpPr/>
                <p:nvPr/>
              </p:nvSpPr>
              <p:spPr>
                <a:xfrm rot="-780000">
                  <a:off x="1867511" y="3936696"/>
                  <a:ext cx="844" cy="1858"/>
                </a:xfrm>
                <a:custGeom>
                  <a:avLst/>
                  <a:gdLst>
                    <a:gd name="connsiteX0" fmla="*/ 1231 w 844"/>
                    <a:gd name="connsiteY0" fmla="*/ 668 h 1858"/>
                    <a:gd name="connsiteX1" fmla="*/ 487 w 844"/>
                    <a:gd name="connsiteY1" fmla="*/ 1509 h 1858"/>
                    <a:gd name="connsiteX2" fmla="*/ 436 w 844"/>
                    <a:gd name="connsiteY2" fmla="*/ 2527 h 1858"/>
                    <a:gd name="connsiteX3" fmla="*/ 1203 w 844"/>
                    <a:gd name="connsiteY3" fmla="*/ 715 h 1858"/>
                  </a:gdLst>
                  <a:ahLst/>
                  <a:cxnLst>
                    <a:cxn ang="0">
                      <a:pos x="connsiteX0" y="connsiteY0"/>
                    </a:cxn>
                    <a:cxn ang="0">
                      <a:pos x="connsiteX1" y="connsiteY1"/>
                    </a:cxn>
                    <a:cxn ang="0">
                      <a:pos x="connsiteX2" y="connsiteY2"/>
                    </a:cxn>
                    <a:cxn ang="0">
                      <a:pos x="connsiteX3" y="connsiteY3"/>
                    </a:cxn>
                  </a:cxnLst>
                  <a:rect l="l" t="t" r="r" b="b"/>
                  <a:pathLst>
                    <a:path w="844" h="1858">
                      <a:moveTo>
                        <a:pt x="1231" y="668"/>
                      </a:moveTo>
                      <a:cubicBezTo>
                        <a:pt x="925" y="891"/>
                        <a:pt x="671" y="1178"/>
                        <a:pt x="487" y="1509"/>
                      </a:cubicBezTo>
                      <a:cubicBezTo>
                        <a:pt x="372" y="1836"/>
                        <a:pt x="354" y="2190"/>
                        <a:pt x="436" y="2527"/>
                      </a:cubicBezTo>
                      <a:cubicBezTo>
                        <a:pt x="683" y="1932"/>
                        <a:pt x="957" y="1337"/>
                        <a:pt x="1203" y="71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4" name="Freeform 6073">
                  <a:extLst>
                    <a:ext uri="{FF2B5EF4-FFF2-40B4-BE49-F238E27FC236}">
                      <a16:creationId xmlns:a16="http://schemas.microsoft.com/office/drawing/2014/main" id="{49EC56FD-911A-D35F-3E10-B046C9F795A8}"/>
                    </a:ext>
                  </a:extLst>
                </p:cNvPr>
                <p:cNvSpPr/>
                <p:nvPr/>
              </p:nvSpPr>
              <p:spPr>
                <a:xfrm rot="-780000">
                  <a:off x="1867568" y="3936490"/>
                  <a:ext cx="1235" cy="2230"/>
                </a:xfrm>
                <a:custGeom>
                  <a:avLst/>
                  <a:gdLst>
                    <a:gd name="connsiteX0" fmla="*/ 1621 w 1235"/>
                    <a:gd name="connsiteY0" fmla="*/ 2155 h 2230"/>
                    <a:gd name="connsiteX1" fmla="*/ 1324 w 1235"/>
                    <a:gd name="connsiteY1" fmla="*/ 668 h 2230"/>
                    <a:gd name="connsiteX2" fmla="*/ 1175 w 1235"/>
                    <a:gd name="connsiteY2" fmla="*/ 817 h 2230"/>
                    <a:gd name="connsiteX3" fmla="*/ 1152 w 1235"/>
                    <a:gd name="connsiteY3" fmla="*/ 868 h 2230"/>
                    <a:gd name="connsiteX4" fmla="*/ 386 w 1235"/>
                    <a:gd name="connsiteY4" fmla="*/ 2680 h 2230"/>
                    <a:gd name="connsiteX5" fmla="*/ 460 w 1235"/>
                    <a:gd name="connsiteY5" fmla="*/ 2880 h 2230"/>
                    <a:gd name="connsiteX6" fmla="*/ 1621 w 1235"/>
                    <a:gd name="connsiteY6" fmla="*/ 2155 h 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 h="2230">
                      <a:moveTo>
                        <a:pt x="1621" y="2155"/>
                      </a:moveTo>
                      <a:lnTo>
                        <a:pt x="1324" y="668"/>
                      </a:lnTo>
                      <a:lnTo>
                        <a:pt x="1175" y="817"/>
                      </a:lnTo>
                      <a:lnTo>
                        <a:pt x="1152" y="868"/>
                      </a:lnTo>
                      <a:cubicBezTo>
                        <a:pt x="906" y="1486"/>
                        <a:pt x="632" y="2085"/>
                        <a:pt x="386" y="2680"/>
                      </a:cubicBezTo>
                      <a:lnTo>
                        <a:pt x="460" y="2880"/>
                      </a:lnTo>
                      <a:cubicBezTo>
                        <a:pt x="581" y="3000"/>
                        <a:pt x="1027" y="2527"/>
                        <a:pt x="1621" y="2155"/>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5" name="Freeform 6074">
                  <a:extLst>
                    <a:ext uri="{FF2B5EF4-FFF2-40B4-BE49-F238E27FC236}">
                      <a16:creationId xmlns:a16="http://schemas.microsoft.com/office/drawing/2014/main" id="{C7B12178-F903-6312-0C85-543A892407AD}"/>
                    </a:ext>
                  </a:extLst>
                </p:cNvPr>
                <p:cNvSpPr/>
                <p:nvPr/>
              </p:nvSpPr>
              <p:spPr>
                <a:xfrm rot="-780000">
                  <a:off x="1817633" y="3939900"/>
                  <a:ext cx="1857" cy="1813"/>
                </a:xfrm>
                <a:custGeom>
                  <a:avLst/>
                  <a:gdLst>
                    <a:gd name="connsiteX0" fmla="*/ 377 w 1857"/>
                    <a:gd name="connsiteY0" fmla="*/ 2305 h 1813"/>
                    <a:gd name="connsiteX1" fmla="*/ 2235 w 1857"/>
                    <a:gd name="connsiteY1" fmla="*/ 669 h 1813"/>
                  </a:gdLst>
                  <a:ahLst/>
                  <a:cxnLst>
                    <a:cxn ang="0">
                      <a:pos x="connsiteX0" y="connsiteY0"/>
                    </a:cxn>
                    <a:cxn ang="0">
                      <a:pos x="connsiteX1" y="connsiteY1"/>
                    </a:cxn>
                  </a:cxnLst>
                  <a:rect l="l" t="t" r="r" b="b"/>
                  <a:pathLst>
                    <a:path w="1857" h="1813">
                      <a:moveTo>
                        <a:pt x="377" y="2305"/>
                      </a:moveTo>
                      <a:cubicBezTo>
                        <a:pt x="1306" y="2769"/>
                        <a:pt x="1817" y="2356"/>
                        <a:pt x="2235" y="669"/>
                      </a:cubicBezTo>
                      <a:close/>
                    </a:path>
                  </a:pathLst>
                </a:custGeom>
                <a:solidFill>
                  <a:srgbClr val="B9582E"/>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76" name="Graphic 4289">
                <a:extLst>
                  <a:ext uri="{FF2B5EF4-FFF2-40B4-BE49-F238E27FC236}">
                    <a16:creationId xmlns:a16="http://schemas.microsoft.com/office/drawing/2014/main" id="{3BFB6154-7879-D2CD-5969-00F9B71DE2C7}"/>
                  </a:ext>
                </a:extLst>
              </p:cNvPr>
              <p:cNvGrpSpPr/>
              <p:nvPr/>
            </p:nvGrpSpPr>
            <p:grpSpPr>
              <a:xfrm>
                <a:off x="1803372" y="3868039"/>
                <a:ext cx="21561" cy="19918"/>
                <a:chOff x="1803372" y="3868039"/>
                <a:chExt cx="21561" cy="19918"/>
              </a:xfrm>
            </p:grpSpPr>
            <p:sp>
              <p:nvSpPr>
                <p:cNvPr id="6077" name="Freeform 6076">
                  <a:extLst>
                    <a:ext uri="{FF2B5EF4-FFF2-40B4-BE49-F238E27FC236}">
                      <a16:creationId xmlns:a16="http://schemas.microsoft.com/office/drawing/2014/main" id="{3A8B46DC-7E78-23A6-E954-605DCF8695E9}"/>
                    </a:ext>
                  </a:extLst>
                </p:cNvPr>
                <p:cNvSpPr/>
                <p:nvPr/>
              </p:nvSpPr>
              <p:spPr>
                <a:xfrm rot="-780000">
                  <a:off x="1808172" y="3870477"/>
                  <a:ext cx="15243" cy="15252"/>
                </a:xfrm>
                <a:custGeom>
                  <a:avLst/>
                  <a:gdLst>
                    <a:gd name="connsiteX0" fmla="*/ 15521 w 15243"/>
                    <a:gd name="connsiteY0" fmla="*/ 9486 h 15252"/>
                    <a:gd name="connsiteX1" fmla="*/ 6845 w 15243"/>
                    <a:gd name="connsiteY1" fmla="*/ 15818 h 15252"/>
                    <a:gd name="connsiteX2" fmla="*/ 6793 w 15243"/>
                    <a:gd name="connsiteY2" fmla="*/ 15809 h 15252"/>
                    <a:gd name="connsiteX3" fmla="*/ 471 w 15243"/>
                    <a:gd name="connsiteY3" fmla="*/ 7084 h 15252"/>
                    <a:gd name="connsiteX4" fmla="*/ 472 w 15243"/>
                    <a:gd name="connsiteY4" fmla="*/ 7079 h 15252"/>
                    <a:gd name="connsiteX5" fmla="*/ 9219 w 15243"/>
                    <a:gd name="connsiteY5" fmla="*/ 755 h 15252"/>
                    <a:gd name="connsiteX6" fmla="*/ 9223 w 15243"/>
                    <a:gd name="connsiteY6" fmla="*/ 756 h 15252"/>
                    <a:gd name="connsiteX7" fmla="*/ 15521 w 15243"/>
                    <a:gd name="connsiteY7" fmla="*/ 9486 h 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3" h="15252">
                      <a:moveTo>
                        <a:pt x="15521" y="9486"/>
                      </a:moveTo>
                      <a:cubicBezTo>
                        <a:pt x="14873" y="13631"/>
                        <a:pt x="10988" y="16466"/>
                        <a:pt x="6845" y="15818"/>
                      </a:cubicBezTo>
                      <a:cubicBezTo>
                        <a:pt x="6827" y="15815"/>
                        <a:pt x="6810" y="15812"/>
                        <a:pt x="6793" y="15809"/>
                      </a:cubicBezTo>
                      <a:cubicBezTo>
                        <a:pt x="2639" y="15146"/>
                        <a:pt x="-192" y="11240"/>
                        <a:pt x="471" y="7084"/>
                      </a:cubicBezTo>
                      <a:cubicBezTo>
                        <a:pt x="471" y="7083"/>
                        <a:pt x="472" y="7081"/>
                        <a:pt x="472" y="7079"/>
                      </a:cubicBezTo>
                      <a:cubicBezTo>
                        <a:pt x="1141" y="2917"/>
                        <a:pt x="5057" y="85"/>
                        <a:pt x="9219" y="755"/>
                      </a:cubicBezTo>
                      <a:cubicBezTo>
                        <a:pt x="9220" y="755"/>
                        <a:pt x="9221" y="755"/>
                        <a:pt x="9223" y="756"/>
                      </a:cubicBezTo>
                      <a:cubicBezTo>
                        <a:pt x="13368" y="1433"/>
                        <a:pt x="16185" y="5337"/>
                        <a:pt x="15521" y="9486"/>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78" name="Freeform 6077">
                  <a:extLst>
                    <a:ext uri="{FF2B5EF4-FFF2-40B4-BE49-F238E27FC236}">
                      <a16:creationId xmlns:a16="http://schemas.microsoft.com/office/drawing/2014/main" id="{C9C3CB67-8C30-8D1C-2F74-40B46102C702}"/>
                    </a:ext>
                  </a:extLst>
                </p:cNvPr>
                <p:cNvSpPr/>
                <p:nvPr/>
              </p:nvSpPr>
              <p:spPr>
                <a:xfrm rot="-780000">
                  <a:off x="1804891" y="3870270"/>
                  <a:ext cx="15219" cy="15238"/>
                </a:xfrm>
                <a:custGeom>
                  <a:avLst/>
                  <a:gdLst>
                    <a:gd name="connsiteX0" fmla="*/ 15496 w 15219"/>
                    <a:gd name="connsiteY0" fmla="*/ 9484 h 15238"/>
                    <a:gd name="connsiteX1" fmla="*/ 6769 w 15219"/>
                    <a:gd name="connsiteY1" fmla="*/ 15799 h 15238"/>
                    <a:gd name="connsiteX2" fmla="*/ 470 w 15219"/>
                    <a:gd name="connsiteY2" fmla="*/ 7078 h 15238"/>
                    <a:gd name="connsiteX3" fmla="*/ 9193 w 15219"/>
                    <a:gd name="connsiteY3" fmla="*/ 753 h 15238"/>
                    <a:gd name="connsiteX4" fmla="*/ 9198 w 15219"/>
                    <a:gd name="connsiteY4" fmla="*/ 754 h 15238"/>
                    <a:gd name="connsiteX5" fmla="*/ 15496 w 15219"/>
                    <a:gd name="connsiteY5" fmla="*/ 9484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9" h="15238">
                      <a:moveTo>
                        <a:pt x="15496" y="9484"/>
                      </a:moveTo>
                      <a:cubicBezTo>
                        <a:pt x="14829" y="13639"/>
                        <a:pt x="10922" y="16465"/>
                        <a:pt x="6769" y="15799"/>
                      </a:cubicBezTo>
                      <a:cubicBezTo>
                        <a:pt x="2626" y="15124"/>
                        <a:pt x="-191" y="11224"/>
                        <a:pt x="470" y="7078"/>
                      </a:cubicBezTo>
                      <a:cubicBezTo>
                        <a:pt x="1133" y="2922"/>
                        <a:pt x="5038" y="90"/>
                        <a:pt x="9193" y="753"/>
                      </a:cubicBezTo>
                      <a:cubicBezTo>
                        <a:pt x="9194" y="754"/>
                        <a:pt x="9196" y="754"/>
                        <a:pt x="9198" y="754"/>
                      </a:cubicBezTo>
                      <a:cubicBezTo>
                        <a:pt x="13345" y="1429"/>
                        <a:pt x="16163" y="5335"/>
                        <a:pt x="15496" y="948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79" name="Graphic 4289">
                <a:extLst>
                  <a:ext uri="{FF2B5EF4-FFF2-40B4-BE49-F238E27FC236}">
                    <a16:creationId xmlns:a16="http://schemas.microsoft.com/office/drawing/2014/main" id="{1FB9E5BF-1C19-23A2-21D3-338A1F2BA529}"/>
                  </a:ext>
                </a:extLst>
              </p:cNvPr>
              <p:cNvGrpSpPr/>
              <p:nvPr/>
            </p:nvGrpSpPr>
            <p:grpSpPr>
              <a:xfrm>
                <a:off x="1840043" y="3874574"/>
                <a:ext cx="21607" cy="19926"/>
                <a:chOff x="1840043" y="3874574"/>
                <a:chExt cx="21607" cy="19926"/>
              </a:xfrm>
            </p:grpSpPr>
            <p:sp>
              <p:nvSpPr>
                <p:cNvPr id="6080" name="Freeform 6079">
                  <a:extLst>
                    <a:ext uri="{FF2B5EF4-FFF2-40B4-BE49-F238E27FC236}">
                      <a16:creationId xmlns:a16="http://schemas.microsoft.com/office/drawing/2014/main" id="{EC6FAD60-8970-D616-DAFB-DB0113E9EAD9}"/>
                    </a:ext>
                  </a:extLst>
                </p:cNvPr>
                <p:cNvSpPr/>
                <p:nvPr/>
              </p:nvSpPr>
              <p:spPr>
                <a:xfrm rot="-780000">
                  <a:off x="1844889" y="3877014"/>
                  <a:ext cx="15243" cy="15248"/>
                </a:xfrm>
                <a:custGeom>
                  <a:avLst/>
                  <a:gdLst>
                    <a:gd name="connsiteX0" fmla="*/ 15527 w 15243"/>
                    <a:gd name="connsiteY0" fmla="*/ 9485 h 15248"/>
                    <a:gd name="connsiteX1" fmla="*/ 6805 w 15243"/>
                    <a:gd name="connsiteY1" fmla="*/ 15810 h 15248"/>
                    <a:gd name="connsiteX2" fmla="*/ 6800 w 15243"/>
                    <a:gd name="connsiteY2" fmla="*/ 15809 h 15248"/>
                    <a:gd name="connsiteX3" fmla="*/ 477 w 15243"/>
                    <a:gd name="connsiteY3" fmla="*/ 7084 h 15248"/>
                    <a:gd name="connsiteX4" fmla="*/ 478 w 15243"/>
                    <a:gd name="connsiteY4" fmla="*/ 7078 h 15248"/>
                    <a:gd name="connsiteX5" fmla="*/ 9201 w 15243"/>
                    <a:gd name="connsiteY5" fmla="*/ 754 h 15248"/>
                    <a:gd name="connsiteX6" fmla="*/ 9206 w 15243"/>
                    <a:gd name="connsiteY6" fmla="*/ 755 h 15248"/>
                    <a:gd name="connsiteX7" fmla="*/ 15528 w 15243"/>
                    <a:gd name="connsiteY7" fmla="*/ 9480 h 15248"/>
                    <a:gd name="connsiteX8" fmla="*/ 15527 w 15243"/>
                    <a:gd name="connsiteY8" fmla="*/ 9485 h 1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3" h="15248">
                      <a:moveTo>
                        <a:pt x="15527" y="9485"/>
                      </a:moveTo>
                      <a:cubicBezTo>
                        <a:pt x="14865" y="13641"/>
                        <a:pt x="10960" y="16473"/>
                        <a:pt x="6805" y="15810"/>
                      </a:cubicBezTo>
                      <a:cubicBezTo>
                        <a:pt x="6803" y="15809"/>
                        <a:pt x="6802" y="15809"/>
                        <a:pt x="6800" y="15809"/>
                      </a:cubicBezTo>
                      <a:cubicBezTo>
                        <a:pt x="2645" y="15146"/>
                        <a:pt x="-185" y="11240"/>
                        <a:pt x="477" y="7084"/>
                      </a:cubicBezTo>
                      <a:cubicBezTo>
                        <a:pt x="478" y="7082"/>
                        <a:pt x="478" y="7080"/>
                        <a:pt x="478" y="7078"/>
                      </a:cubicBezTo>
                      <a:cubicBezTo>
                        <a:pt x="1141" y="2923"/>
                        <a:pt x="5046" y="91"/>
                        <a:pt x="9201" y="754"/>
                      </a:cubicBezTo>
                      <a:cubicBezTo>
                        <a:pt x="9202" y="755"/>
                        <a:pt x="9204" y="755"/>
                        <a:pt x="9206" y="755"/>
                      </a:cubicBezTo>
                      <a:cubicBezTo>
                        <a:pt x="13360" y="1418"/>
                        <a:pt x="16191" y="5324"/>
                        <a:pt x="15528" y="9480"/>
                      </a:cubicBezTo>
                      <a:cubicBezTo>
                        <a:pt x="15528" y="9482"/>
                        <a:pt x="15528" y="9483"/>
                        <a:pt x="15527" y="9485"/>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81" name="Freeform 6080">
                  <a:extLst>
                    <a:ext uri="{FF2B5EF4-FFF2-40B4-BE49-F238E27FC236}">
                      <a16:creationId xmlns:a16="http://schemas.microsoft.com/office/drawing/2014/main" id="{34D3766A-48F7-EBB4-B507-C2553CB3FD76}"/>
                    </a:ext>
                  </a:extLst>
                </p:cNvPr>
                <p:cNvSpPr/>
                <p:nvPr/>
              </p:nvSpPr>
              <p:spPr>
                <a:xfrm rot="-780000">
                  <a:off x="1841563" y="3876813"/>
                  <a:ext cx="15243" cy="15250"/>
                </a:xfrm>
                <a:custGeom>
                  <a:avLst/>
                  <a:gdLst>
                    <a:gd name="connsiteX0" fmla="*/ 15527 w 15243"/>
                    <a:gd name="connsiteY0" fmla="*/ 9487 h 15250"/>
                    <a:gd name="connsiteX1" fmla="*/ 6823 w 15243"/>
                    <a:gd name="connsiteY1" fmla="*/ 15814 h 15250"/>
                    <a:gd name="connsiteX2" fmla="*/ 6799 w 15243"/>
                    <a:gd name="connsiteY2" fmla="*/ 15810 h 15250"/>
                    <a:gd name="connsiteX3" fmla="*/ 477 w 15243"/>
                    <a:gd name="connsiteY3" fmla="*/ 7085 h 15250"/>
                    <a:gd name="connsiteX4" fmla="*/ 478 w 15243"/>
                    <a:gd name="connsiteY4" fmla="*/ 7080 h 15250"/>
                    <a:gd name="connsiteX5" fmla="*/ 9224 w 15243"/>
                    <a:gd name="connsiteY5" fmla="*/ 756 h 15250"/>
                    <a:gd name="connsiteX6" fmla="*/ 9228 w 15243"/>
                    <a:gd name="connsiteY6" fmla="*/ 756 h 15250"/>
                    <a:gd name="connsiteX7" fmla="*/ 15527 w 15243"/>
                    <a:gd name="connsiteY7" fmla="*/ 9487 h 1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3" h="15250">
                      <a:moveTo>
                        <a:pt x="15527" y="9487"/>
                      </a:moveTo>
                      <a:cubicBezTo>
                        <a:pt x="14870" y="13638"/>
                        <a:pt x="10973" y="16471"/>
                        <a:pt x="6823" y="15814"/>
                      </a:cubicBezTo>
                      <a:cubicBezTo>
                        <a:pt x="6815" y="15813"/>
                        <a:pt x="6807" y="15811"/>
                        <a:pt x="6799" y="15810"/>
                      </a:cubicBezTo>
                      <a:cubicBezTo>
                        <a:pt x="2645" y="15147"/>
                        <a:pt x="-186" y="11241"/>
                        <a:pt x="477" y="7085"/>
                      </a:cubicBezTo>
                      <a:cubicBezTo>
                        <a:pt x="477" y="7084"/>
                        <a:pt x="477" y="7082"/>
                        <a:pt x="478" y="7080"/>
                      </a:cubicBezTo>
                      <a:cubicBezTo>
                        <a:pt x="1147" y="2917"/>
                        <a:pt x="5063" y="86"/>
                        <a:pt x="9224" y="756"/>
                      </a:cubicBezTo>
                      <a:cubicBezTo>
                        <a:pt x="9226" y="756"/>
                        <a:pt x="9227" y="756"/>
                        <a:pt x="9228" y="756"/>
                      </a:cubicBezTo>
                      <a:cubicBezTo>
                        <a:pt x="13374" y="1433"/>
                        <a:pt x="16191" y="5338"/>
                        <a:pt x="15527" y="9487"/>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82" name="Graphic 4289">
                <a:extLst>
                  <a:ext uri="{FF2B5EF4-FFF2-40B4-BE49-F238E27FC236}">
                    <a16:creationId xmlns:a16="http://schemas.microsoft.com/office/drawing/2014/main" id="{93DCD28E-175C-EF2D-294F-05083613BE9F}"/>
                  </a:ext>
                </a:extLst>
              </p:cNvPr>
              <p:cNvGrpSpPr/>
              <p:nvPr/>
            </p:nvGrpSpPr>
            <p:grpSpPr>
              <a:xfrm>
                <a:off x="1795054" y="3884453"/>
                <a:ext cx="69635" cy="46498"/>
                <a:chOff x="1795054" y="3884453"/>
                <a:chExt cx="69635" cy="46498"/>
              </a:xfrm>
            </p:grpSpPr>
            <p:sp>
              <p:nvSpPr>
                <p:cNvPr id="6083" name="Freeform 6082">
                  <a:extLst>
                    <a:ext uri="{FF2B5EF4-FFF2-40B4-BE49-F238E27FC236}">
                      <a16:creationId xmlns:a16="http://schemas.microsoft.com/office/drawing/2014/main" id="{B8FF1F18-A67D-EED6-4325-1CBC2C657E8C}"/>
                    </a:ext>
                  </a:extLst>
                </p:cNvPr>
                <p:cNvSpPr/>
                <p:nvPr/>
              </p:nvSpPr>
              <p:spPr>
                <a:xfrm rot="-780000">
                  <a:off x="1797880" y="3891599"/>
                  <a:ext cx="60547" cy="32030"/>
                </a:xfrm>
                <a:custGeom>
                  <a:avLst/>
                  <a:gdLst>
                    <a:gd name="connsiteX0" fmla="*/ 32663 w 60547"/>
                    <a:gd name="connsiteY0" fmla="*/ 31888 h 32030"/>
                    <a:gd name="connsiteX1" fmla="*/ 26267 w 60547"/>
                    <a:gd name="connsiteY1" fmla="*/ 30448 h 32030"/>
                    <a:gd name="connsiteX2" fmla="*/ 460 w 60547"/>
                    <a:gd name="connsiteY2" fmla="*/ 4894 h 32030"/>
                    <a:gd name="connsiteX3" fmla="*/ 3058 w 60547"/>
                    <a:gd name="connsiteY3" fmla="*/ 761 h 32030"/>
                    <a:gd name="connsiteX4" fmla="*/ 3131 w 60547"/>
                    <a:gd name="connsiteY4" fmla="*/ 745 h 32030"/>
                    <a:gd name="connsiteX5" fmla="*/ 7269 w 60547"/>
                    <a:gd name="connsiteY5" fmla="*/ 3371 h 32030"/>
                    <a:gd name="connsiteX6" fmla="*/ 7270 w 60547"/>
                    <a:gd name="connsiteY6" fmla="*/ 3375 h 32030"/>
                    <a:gd name="connsiteX7" fmla="*/ 28213 w 60547"/>
                    <a:gd name="connsiteY7" fmla="*/ 23781 h 32030"/>
                    <a:gd name="connsiteX8" fmla="*/ 55459 w 60547"/>
                    <a:gd name="connsiteY8" fmla="*/ 21328 h 32030"/>
                    <a:gd name="connsiteX9" fmla="*/ 60305 w 60547"/>
                    <a:gd name="connsiteY9" fmla="*/ 22217 h 32030"/>
                    <a:gd name="connsiteX10" fmla="*/ 59797 w 60547"/>
                    <a:gd name="connsiteY10" fmla="*/ 26759 h 32030"/>
                    <a:gd name="connsiteX11" fmla="*/ 32663 w 60547"/>
                    <a:gd name="connsiteY11" fmla="*/ 31888 h 3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547" h="32030">
                      <a:moveTo>
                        <a:pt x="32663" y="31888"/>
                      </a:moveTo>
                      <a:cubicBezTo>
                        <a:pt x="30503" y="31541"/>
                        <a:pt x="28367" y="31060"/>
                        <a:pt x="26267" y="30448"/>
                      </a:cubicBezTo>
                      <a:cubicBezTo>
                        <a:pt x="13737" y="27120"/>
                        <a:pt x="3914" y="17393"/>
                        <a:pt x="460" y="4894"/>
                      </a:cubicBezTo>
                      <a:cubicBezTo>
                        <a:pt x="37" y="3035"/>
                        <a:pt x="1200" y="1184"/>
                        <a:pt x="3058" y="761"/>
                      </a:cubicBezTo>
                      <a:cubicBezTo>
                        <a:pt x="3082" y="755"/>
                        <a:pt x="3107" y="750"/>
                        <a:pt x="3131" y="745"/>
                      </a:cubicBezTo>
                      <a:cubicBezTo>
                        <a:pt x="4999" y="327"/>
                        <a:pt x="6851" y="1503"/>
                        <a:pt x="7269" y="3371"/>
                      </a:cubicBezTo>
                      <a:cubicBezTo>
                        <a:pt x="7269" y="3372"/>
                        <a:pt x="7269" y="3373"/>
                        <a:pt x="7270" y="3375"/>
                      </a:cubicBezTo>
                      <a:cubicBezTo>
                        <a:pt x="10168" y="13393"/>
                        <a:pt x="18125" y="21146"/>
                        <a:pt x="28213" y="23781"/>
                      </a:cubicBezTo>
                      <a:cubicBezTo>
                        <a:pt x="45863" y="28864"/>
                        <a:pt x="55357" y="21402"/>
                        <a:pt x="55459" y="21328"/>
                      </a:cubicBezTo>
                      <a:cubicBezTo>
                        <a:pt x="57043" y="20235"/>
                        <a:pt x="59212" y="20633"/>
                        <a:pt x="60305" y="22217"/>
                      </a:cubicBezTo>
                      <a:cubicBezTo>
                        <a:pt x="61290" y="23646"/>
                        <a:pt x="61074" y="25583"/>
                        <a:pt x="59797" y="26759"/>
                      </a:cubicBezTo>
                      <a:cubicBezTo>
                        <a:pt x="51816" y="32065"/>
                        <a:pt x="42029" y="33915"/>
                        <a:pt x="32663" y="3188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84" name="Freeform 6083">
                  <a:extLst>
                    <a:ext uri="{FF2B5EF4-FFF2-40B4-BE49-F238E27FC236}">
                      <a16:creationId xmlns:a16="http://schemas.microsoft.com/office/drawing/2014/main" id="{4D1BAC0D-FF71-76F5-0A43-FF109A5B15BB}"/>
                    </a:ext>
                  </a:extLst>
                </p:cNvPr>
                <p:cNvSpPr/>
                <p:nvPr/>
              </p:nvSpPr>
              <p:spPr>
                <a:xfrm rot="-780000">
                  <a:off x="1801206" y="3891794"/>
                  <a:ext cx="60660" cy="32023"/>
                </a:xfrm>
                <a:custGeom>
                  <a:avLst/>
                  <a:gdLst>
                    <a:gd name="connsiteX0" fmla="*/ 32662 w 60660"/>
                    <a:gd name="connsiteY0" fmla="*/ 31881 h 32023"/>
                    <a:gd name="connsiteX1" fmla="*/ 26266 w 60660"/>
                    <a:gd name="connsiteY1" fmla="*/ 30441 h 32023"/>
                    <a:gd name="connsiteX2" fmla="*/ 460 w 60660"/>
                    <a:gd name="connsiteY2" fmla="*/ 4887 h 32023"/>
                    <a:gd name="connsiteX3" fmla="*/ 3067 w 60660"/>
                    <a:gd name="connsiteY3" fmla="*/ 752 h 32023"/>
                    <a:gd name="connsiteX4" fmla="*/ 3089 w 60660"/>
                    <a:gd name="connsiteY4" fmla="*/ 747 h 32023"/>
                    <a:gd name="connsiteX5" fmla="*/ 7222 w 60660"/>
                    <a:gd name="connsiteY5" fmla="*/ 3355 h 32023"/>
                    <a:gd name="connsiteX6" fmla="*/ 7227 w 60660"/>
                    <a:gd name="connsiteY6" fmla="*/ 3377 h 32023"/>
                    <a:gd name="connsiteX7" fmla="*/ 28199 w 60660"/>
                    <a:gd name="connsiteY7" fmla="*/ 23783 h 32023"/>
                    <a:gd name="connsiteX8" fmla="*/ 55445 w 60660"/>
                    <a:gd name="connsiteY8" fmla="*/ 21329 h 32023"/>
                    <a:gd name="connsiteX9" fmla="*/ 60326 w 60660"/>
                    <a:gd name="connsiteY9" fmla="*/ 21999 h 32023"/>
                    <a:gd name="connsiteX10" fmla="*/ 59806 w 60660"/>
                    <a:gd name="connsiteY10" fmla="*/ 26761 h 32023"/>
                    <a:gd name="connsiteX11" fmla="*/ 32662 w 60660"/>
                    <a:gd name="connsiteY11" fmla="*/ 31881 h 3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60" h="32023">
                      <a:moveTo>
                        <a:pt x="32662" y="31881"/>
                      </a:moveTo>
                      <a:cubicBezTo>
                        <a:pt x="30502" y="31533"/>
                        <a:pt x="28366" y="31053"/>
                        <a:pt x="26266" y="30441"/>
                      </a:cubicBezTo>
                      <a:cubicBezTo>
                        <a:pt x="13725" y="27134"/>
                        <a:pt x="3892" y="17398"/>
                        <a:pt x="460" y="4887"/>
                      </a:cubicBezTo>
                      <a:cubicBezTo>
                        <a:pt x="38" y="3024"/>
                        <a:pt x="1206" y="1173"/>
                        <a:pt x="3067" y="752"/>
                      </a:cubicBezTo>
                      <a:cubicBezTo>
                        <a:pt x="3074" y="750"/>
                        <a:pt x="3082" y="748"/>
                        <a:pt x="3089" y="747"/>
                      </a:cubicBezTo>
                      <a:cubicBezTo>
                        <a:pt x="4950" y="325"/>
                        <a:pt x="6801" y="1493"/>
                        <a:pt x="7222" y="3355"/>
                      </a:cubicBezTo>
                      <a:cubicBezTo>
                        <a:pt x="7224" y="3362"/>
                        <a:pt x="7226" y="3369"/>
                        <a:pt x="7227" y="3377"/>
                      </a:cubicBezTo>
                      <a:cubicBezTo>
                        <a:pt x="10141" y="13396"/>
                        <a:pt x="18106" y="21145"/>
                        <a:pt x="28199" y="23783"/>
                      </a:cubicBezTo>
                      <a:cubicBezTo>
                        <a:pt x="45849" y="28866"/>
                        <a:pt x="55343" y="21404"/>
                        <a:pt x="55445" y="21329"/>
                      </a:cubicBezTo>
                      <a:cubicBezTo>
                        <a:pt x="56977" y="20166"/>
                        <a:pt x="59163" y="20466"/>
                        <a:pt x="60326" y="21999"/>
                      </a:cubicBezTo>
                      <a:cubicBezTo>
                        <a:pt x="61443" y="23473"/>
                        <a:pt x="61215" y="25563"/>
                        <a:pt x="59806" y="26761"/>
                      </a:cubicBezTo>
                      <a:cubicBezTo>
                        <a:pt x="51820" y="32062"/>
                        <a:pt x="42030" y="33908"/>
                        <a:pt x="32662" y="31881"/>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85" name="Freeform 6084">
                  <a:extLst>
                    <a:ext uri="{FF2B5EF4-FFF2-40B4-BE49-F238E27FC236}">
                      <a16:creationId xmlns:a16="http://schemas.microsoft.com/office/drawing/2014/main" id="{37127E0E-A292-F28E-DC04-5719ED4D03E5}"/>
                    </a:ext>
                  </a:extLst>
                </p:cNvPr>
                <p:cNvSpPr/>
                <p:nvPr/>
              </p:nvSpPr>
              <p:spPr>
                <a:xfrm rot="-780000">
                  <a:off x="1797880" y="3891599"/>
                  <a:ext cx="60547" cy="32030"/>
                </a:xfrm>
                <a:custGeom>
                  <a:avLst/>
                  <a:gdLst>
                    <a:gd name="connsiteX0" fmla="*/ 32663 w 60547"/>
                    <a:gd name="connsiteY0" fmla="*/ 31888 h 32030"/>
                    <a:gd name="connsiteX1" fmla="*/ 26267 w 60547"/>
                    <a:gd name="connsiteY1" fmla="*/ 30448 h 32030"/>
                    <a:gd name="connsiteX2" fmla="*/ 460 w 60547"/>
                    <a:gd name="connsiteY2" fmla="*/ 4894 h 32030"/>
                    <a:gd name="connsiteX3" fmla="*/ 3058 w 60547"/>
                    <a:gd name="connsiteY3" fmla="*/ 761 h 32030"/>
                    <a:gd name="connsiteX4" fmla="*/ 3131 w 60547"/>
                    <a:gd name="connsiteY4" fmla="*/ 745 h 32030"/>
                    <a:gd name="connsiteX5" fmla="*/ 7269 w 60547"/>
                    <a:gd name="connsiteY5" fmla="*/ 3371 h 32030"/>
                    <a:gd name="connsiteX6" fmla="*/ 7270 w 60547"/>
                    <a:gd name="connsiteY6" fmla="*/ 3375 h 32030"/>
                    <a:gd name="connsiteX7" fmla="*/ 28213 w 60547"/>
                    <a:gd name="connsiteY7" fmla="*/ 23781 h 32030"/>
                    <a:gd name="connsiteX8" fmla="*/ 55459 w 60547"/>
                    <a:gd name="connsiteY8" fmla="*/ 21328 h 32030"/>
                    <a:gd name="connsiteX9" fmla="*/ 60305 w 60547"/>
                    <a:gd name="connsiteY9" fmla="*/ 22217 h 32030"/>
                    <a:gd name="connsiteX10" fmla="*/ 59797 w 60547"/>
                    <a:gd name="connsiteY10" fmla="*/ 26759 h 32030"/>
                    <a:gd name="connsiteX11" fmla="*/ 32663 w 60547"/>
                    <a:gd name="connsiteY11" fmla="*/ 31888 h 3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547" h="32030">
                      <a:moveTo>
                        <a:pt x="32663" y="31888"/>
                      </a:moveTo>
                      <a:cubicBezTo>
                        <a:pt x="30503" y="31541"/>
                        <a:pt x="28367" y="31060"/>
                        <a:pt x="26267" y="30448"/>
                      </a:cubicBezTo>
                      <a:cubicBezTo>
                        <a:pt x="13737" y="27120"/>
                        <a:pt x="3914" y="17393"/>
                        <a:pt x="460" y="4894"/>
                      </a:cubicBezTo>
                      <a:cubicBezTo>
                        <a:pt x="37" y="3035"/>
                        <a:pt x="1200" y="1184"/>
                        <a:pt x="3058" y="761"/>
                      </a:cubicBezTo>
                      <a:cubicBezTo>
                        <a:pt x="3082" y="755"/>
                        <a:pt x="3107" y="750"/>
                        <a:pt x="3131" y="745"/>
                      </a:cubicBezTo>
                      <a:cubicBezTo>
                        <a:pt x="4999" y="327"/>
                        <a:pt x="6851" y="1503"/>
                        <a:pt x="7269" y="3371"/>
                      </a:cubicBezTo>
                      <a:cubicBezTo>
                        <a:pt x="7269" y="3372"/>
                        <a:pt x="7269" y="3373"/>
                        <a:pt x="7270" y="3375"/>
                      </a:cubicBezTo>
                      <a:cubicBezTo>
                        <a:pt x="10168" y="13393"/>
                        <a:pt x="18125" y="21146"/>
                        <a:pt x="28213" y="23781"/>
                      </a:cubicBezTo>
                      <a:cubicBezTo>
                        <a:pt x="45863" y="28864"/>
                        <a:pt x="55357" y="21402"/>
                        <a:pt x="55459" y="21328"/>
                      </a:cubicBezTo>
                      <a:cubicBezTo>
                        <a:pt x="57043" y="20235"/>
                        <a:pt x="59212" y="20633"/>
                        <a:pt x="60305" y="22217"/>
                      </a:cubicBezTo>
                      <a:cubicBezTo>
                        <a:pt x="61290" y="23646"/>
                        <a:pt x="61074" y="25583"/>
                        <a:pt x="59797" y="26759"/>
                      </a:cubicBezTo>
                      <a:cubicBezTo>
                        <a:pt x="51816" y="32065"/>
                        <a:pt x="42029" y="33915"/>
                        <a:pt x="32663" y="3188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86" name="Graphic 4289">
                <a:extLst>
                  <a:ext uri="{FF2B5EF4-FFF2-40B4-BE49-F238E27FC236}">
                    <a16:creationId xmlns:a16="http://schemas.microsoft.com/office/drawing/2014/main" id="{058946B3-EEB2-CE27-9498-006E4C74DF3E}"/>
                  </a:ext>
                </a:extLst>
              </p:cNvPr>
              <p:cNvGrpSpPr/>
              <p:nvPr/>
            </p:nvGrpSpPr>
            <p:grpSpPr>
              <a:xfrm>
                <a:off x="1849664" y="3853932"/>
                <a:ext cx="18966" cy="19720"/>
                <a:chOff x="1849664" y="3853932"/>
                <a:chExt cx="18966" cy="19720"/>
              </a:xfrm>
            </p:grpSpPr>
            <p:sp>
              <p:nvSpPr>
                <p:cNvPr id="6087" name="Freeform 6086">
                  <a:extLst>
                    <a:ext uri="{FF2B5EF4-FFF2-40B4-BE49-F238E27FC236}">
                      <a16:creationId xmlns:a16="http://schemas.microsoft.com/office/drawing/2014/main" id="{DFD73915-5B77-8860-0ACA-7ED68A890C8A}"/>
                    </a:ext>
                  </a:extLst>
                </p:cNvPr>
                <p:cNvSpPr/>
                <p:nvPr/>
              </p:nvSpPr>
              <p:spPr>
                <a:xfrm rot="-780000">
                  <a:off x="1854596" y="3856049"/>
                  <a:ext cx="12429" cy="15687"/>
                </a:xfrm>
                <a:custGeom>
                  <a:avLst/>
                  <a:gdLst>
                    <a:gd name="connsiteX0" fmla="*/ 751 w 12429"/>
                    <a:gd name="connsiteY0" fmla="*/ 695 h 15687"/>
                    <a:gd name="connsiteX1" fmla="*/ 10505 w 12429"/>
                    <a:gd name="connsiteY1" fmla="*/ 5458 h 15687"/>
                    <a:gd name="connsiteX2" fmla="*/ 11954 w 12429"/>
                    <a:gd name="connsiteY2" fmla="*/ 16200 h 15687"/>
                    <a:gd name="connsiteX3" fmla="*/ 4295 w 12429"/>
                    <a:gd name="connsiteY3" fmla="*/ 9927 h 15687"/>
                    <a:gd name="connsiteX4" fmla="*/ 751 w 12429"/>
                    <a:gd name="connsiteY4" fmla="*/ 695 h 1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9" h="15687">
                      <a:moveTo>
                        <a:pt x="751" y="695"/>
                      </a:moveTo>
                      <a:cubicBezTo>
                        <a:pt x="4633" y="351"/>
                        <a:pt x="8388" y="2184"/>
                        <a:pt x="10505" y="5458"/>
                      </a:cubicBezTo>
                      <a:cubicBezTo>
                        <a:pt x="12935" y="8495"/>
                        <a:pt x="13492" y="12626"/>
                        <a:pt x="11954" y="16200"/>
                      </a:cubicBezTo>
                      <a:cubicBezTo>
                        <a:pt x="10811" y="17017"/>
                        <a:pt x="7370" y="14216"/>
                        <a:pt x="4295" y="9927"/>
                      </a:cubicBezTo>
                      <a:cubicBezTo>
                        <a:pt x="1220" y="5639"/>
                        <a:pt x="-392" y="1513"/>
                        <a:pt x="751" y="695"/>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88" name="Freeform 6087">
                  <a:extLst>
                    <a:ext uri="{FF2B5EF4-FFF2-40B4-BE49-F238E27FC236}">
                      <a16:creationId xmlns:a16="http://schemas.microsoft.com/office/drawing/2014/main" id="{697FE4B2-8107-6075-751F-0F025BE90AA0}"/>
                    </a:ext>
                  </a:extLst>
                </p:cNvPr>
                <p:cNvSpPr/>
                <p:nvPr/>
              </p:nvSpPr>
              <p:spPr>
                <a:xfrm rot="-780000">
                  <a:off x="1851270" y="3855846"/>
                  <a:ext cx="12456" cy="15705"/>
                </a:xfrm>
                <a:custGeom>
                  <a:avLst/>
                  <a:gdLst>
                    <a:gd name="connsiteX0" fmla="*/ 752 w 12456"/>
                    <a:gd name="connsiteY0" fmla="*/ 695 h 15705"/>
                    <a:gd name="connsiteX1" fmla="*/ 10506 w 12456"/>
                    <a:gd name="connsiteY1" fmla="*/ 5458 h 15705"/>
                    <a:gd name="connsiteX2" fmla="*/ 11992 w 12456"/>
                    <a:gd name="connsiteY2" fmla="*/ 16218 h 15705"/>
                    <a:gd name="connsiteX3" fmla="*/ 4305 w 12456"/>
                    <a:gd name="connsiteY3" fmla="*/ 9946 h 15705"/>
                    <a:gd name="connsiteX4" fmla="*/ 752 w 12456"/>
                    <a:gd name="connsiteY4" fmla="*/ 695 h 15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6" h="15705">
                      <a:moveTo>
                        <a:pt x="752" y="695"/>
                      </a:moveTo>
                      <a:cubicBezTo>
                        <a:pt x="4635" y="351"/>
                        <a:pt x="8389" y="2184"/>
                        <a:pt x="10506" y="5458"/>
                      </a:cubicBezTo>
                      <a:cubicBezTo>
                        <a:pt x="12950" y="8495"/>
                        <a:pt x="13522" y="12632"/>
                        <a:pt x="11992" y="16218"/>
                      </a:cubicBezTo>
                      <a:cubicBezTo>
                        <a:pt x="10827" y="17036"/>
                        <a:pt x="7408" y="14234"/>
                        <a:pt x="4305" y="9946"/>
                      </a:cubicBezTo>
                      <a:cubicBezTo>
                        <a:pt x="1203" y="5657"/>
                        <a:pt x="-390" y="1508"/>
                        <a:pt x="752" y="695"/>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89" name="Graphic 4289">
                <a:extLst>
                  <a:ext uri="{FF2B5EF4-FFF2-40B4-BE49-F238E27FC236}">
                    <a16:creationId xmlns:a16="http://schemas.microsoft.com/office/drawing/2014/main" id="{3B1817F1-2D8C-571E-B79D-3FF6A3503356}"/>
                  </a:ext>
                </a:extLst>
              </p:cNvPr>
              <p:cNvGrpSpPr/>
              <p:nvPr/>
            </p:nvGrpSpPr>
            <p:grpSpPr>
              <a:xfrm>
                <a:off x="1800678" y="3848472"/>
                <a:ext cx="23558" cy="14080"/>
                <a:chOff x="1800678" y="3848472"/>
                <a:chExt cx="23558" cy="14080"/>
              </a:xfrm>
            </p:grpSpPr>
            <p:sp>
              <p:nvSpPr>
                <p:cNvPr id="6090" name="Freeform 6089">
                  <a:extLst>
                    <a:ext uri="{FF2B5EF4-FFF2-40B4-BE49-F238E27FC236}">
                      <a16:creationId xmlns:a16="http://schemas.microsoft.com/office/drawing/2014/main" id="{5DCDE8C0-6540-496C-B966-326DA986D3C7}"/>
                    </a:ext>
                  </a:extLst>
                </p:cNvPr>
                <p:cNvSpPr/>
                <p:nvPr/>
              </p:nvSpPr>
              <p:spPr>
                <a:xfrm rot="-780000">
                  <a:off x="1804709" y="3851401"/>
                  <a:ext cx="18820" cy="8423"/>
                </a:xfrm>
                <a:custGeom>
                  <a:avLst/>
                  <a:gdLst>
                    <a:gd name="connsiteX0" fmla="*/ 19181 w 18820"/>
                    <a:gd name="connsiteY0" fmla="*/ 4156 h 8423"/>
                    <a:gd name="connsiteX1" fmla="*/ 8819 w 18820"/>
                    <a:gd name="connsiteY1" fmla="*/ 960 h 8423"/>
                    <a:gd name="connsiteX2" fmla="*/ 388 w 18820"/>
                    <a:gd name="connsiteY2" fmla="*/ 7804 h 8423"/>
                    <a:gd name="connsiteX3" fmla="*/ 10254 w 18820"/>
                    <a:gd name="connsiteY3" fmla="*/ 8473 h 8423"/>
                    <a:gd name="connsiteX4" fmla="*/ 19181 w 18820"/>
                    <a:gd name="connsiteY4" fmla="*/ 4156 h 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0" h="8423">
                      <a:moveTo>
                        <a:pt x="19181" y="4156"/>
                      </a:moveTo>
                      <a:cubicBezTo>
                        <a:pt x="16583" y="1258"/>
                        <a:pt x="12598" y="29"/>
                        <a:pt x="8819" y="960"/>
                      </a:cubicBezTo>
                      <a:cubicBezTo>
                        <a:pt x="3612" y="1977"/>
                        <a:pt x="119" y="6414"/>
                        <a:pt x="388" y="7804"/>
                      </a:cubicBezTo>
                      <a:cubicBezTo>
                        <a:pt x="658" y="9193"/>
                        <a:pt x="5075" y="9490"/>
                        <a:pt x="10254" y="8473"/>
                      </a:cubicBezTo>
                      <a:cubicBezTo>
                        <a:pt x="15433" y="7455"/>
                        <a:pt x="19455" y="5546"/>
                        <a:pt x="19181" y="4156"/>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91" name="Freeform 6090">
                  <a:extLst>
                    <a:ext uri="{FF2B5EF4-FFF2-40B4-BE49-F238E27FC236}">
                      <a16:creationId xmlns:a16="http://schemas.microsoft.com/office/drawing/2014/main" id="{32492CBB-58A4-36B7-0C43-6D629785CF56}"/>
                    </a:ext>
                  </a:extLst>
                </p:cNvPr>
                <p:cNvSpPr/>
                <p:nvPr/>
              </p:nvSpPr>
              <p:spPr>
                <a:xfrm rot="-780000">
                  <a:off x="1801384" y="3851201"/>
                  <a:ext cx="18820" cy="8423"/>
                </a:xfrm>
                <a:custGeom>
                  <a:avLst/>
                  <a:gdLst>
                    <a:gd name="connsiteX0" fmla="*/ 19181 w 18820"/>
                    <a:gd name="connsiteY0" fmla="*/ 4156 h 8423"/>
                    <a:gd name="connsiteX1" fmla="*/ 8818 w 18820"/>
                    <a:gd name="connsiteY1" fmla="*/ 960 h 8423"/>
                    <a:gd name="connsiteX2" fmla="*/ 388 w 18820"/>
                    <a:gd name="connsiteY2" fmla="*/ 7804 h 8423"/>
                    <a:gd name="connsiteX3" fmla="*/ 10281 w 18820"/>
                    <a:gd name="connsiteY3" fmla="*/ 8473 h 8423"/>
                    <a:gd name="connsiteX4" fmla="*/ 19181 w 18820"/>
                    <a:gd name="connsiteY4" fmla="*/ 4156 h 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0" h="8423">
                      <a:moveTo>
                        <a:pt x="19181" y="4156"/>
                      </a:moveTo>
                      <a:cubicBezTo>
                        <a:pt x="16582" y="1258"/>
                        <a:pt x="12597" y="29"/>
                        <a:pt x="8818" y="960"/>
                      </a:cubicBezTo>
                      <a:cubicBezTo>
                        <a:pt x="3611" y="1977"/>
                        <a:pt x="118" y="6414"/>
                        <a:pt x="388" y="7804"/>
                      </a:cubicBezTo>
                      <a:cubicBezTo>
                        <a:pt x="657" y="9193"/>
                        <a:pt x="5074" y="9490"/>
                        <a:pt x="10281" y="8473"/>
                      </a:cubicBezTo>
                      <a:cubicBezTo>
                        <a:pt x="15488" y="7455"/>
                        <a:pt x="19455" y="5546"/>
                        <a:pt x="19181" y="415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92" name="Graphic 4289">
                <a:extLst>
                  <a:ext uri="{FF2B5EF4-FFF2-40B4-BE49-F238E27FC236}">
                    <a16:creationId xmlns:a16="http://schemas.microsoft.com/office/drawing/2014/main" id="{EA5F4F09-411B-9351-D0F6-D01D3B1DBEF7}"/>
                  </a:ext>
                </a:extLst>
              </p:cNvPr>
              <p:cNvGrpSpPr/>
              <p:nvPr/>
            </p:nvGrpSpPr>
            <p:grpSpPr>
              <a:xfrm>
                <a:off x="1787461" y="4011536"/>
                <a:ext cx="58280" cy="54138"/>
                <a:chOff x="1787461" y="4011536"/>
                <a:chExt cx="58280" cy="54138"/>
              </a:xfrm>
            </p:grpSpPr>
            <p:sp>
              <p:nvSpPr>
                <p:cNvPr id="6093" name="Freeform 6092">
                  <a:extLst>
                    <a:ext uri="{FF2B5EF4-FFF2-40B4-BE49-F238E27FC236}">
                      <a16:creationId xmlns:a16="http://schemas.microsoft.com/office/drawing/2014/main" id="{46B2A86C-0CBB-2FE0-C419-CB025E96AB75}"/>
                    </a:ext>
                  </a:extLst>
                </p:cNvPr>
                <p:cNvSpPr/>
                <p:nvPr/>
              </p:nvSpPr>
              <p:spPr>
                <a:xfrm rot="-780000">
                  <a:off x="1791718" y="4016930"/>
                  <a:ext cx="46418" cy="43151"/>
                </a:xfrm>
                <a:custGeom>
                  <a:avLst/>
                  <a:gdLst>
                    <a:gd name="connsiteX0" fmla="*/ 15170 w 46418"/>
                    <a:gd name="connsiteY0" fmla="*/ 43795 h 43151"/>
                    <a:gd name="connsiteX1" fmla="*/ 13832 w 46418"/>
                    <a:gd name="connsiteY1" fmla="*/ 43149 h 43151"/>
                    <a:gd name="connsiteX2" fmla="*/ 1064 w 46418"/>
                    <a:gd name="connsiteY2" fmla="*/ 9231 h 43151"/>
                    <a:gd name="connsiteX3" fmla="*/ 9986 w 46418"/>
                    <a:gd name="connsiteY3" fmla="*/ 1022 h 43151"/>
                    <a:gd name="connsiteX4" fmla="*/ 21069 w 46418"/>
                    <a:gd name="connsiteY4" fmla="*/ 3377 h 43151"/>
                    <a:gd name="connsiteX5" fmla="*/ 26224 w 46418"/>
                    <a:gd name="connsiteY5" fmla="*/ 11513 h 43151"/>
                    <a:gd name="connsiteX6" fmla="*/ 37232 w 46418"/>
                    <a:gd name="connsiteY6" fmla="*/ 8688 h 43151"/>
                    <a:gd name="connsiteX7" fmla="*/ 45593 w 46418"/>
                    <a:gd name="connsiteY7" fmla="*/ 16586 h 43151"/>
                    <a:gd name="connsiteX8" fmla="*/ 45222 w 46418"/>
                    <a:gd name="connsiteY8" fmla="*/ 28239 h 43151"/>
                    <a:gd name="connsiteX9" fmla="*/ 16043 w 46418"/>
                    <a:gd name="connsiteY9" fmla="*/ 43785 h 43151"/>
                    <a:gd name="connsiteX10" fmla="*/ 15170 w 46418"/>
                    <a:gd name="connsiteY10" fmla="*/ 43795 h 43151"/>
                    <a:gd name="connsiteX11" fmla="*/ 14575 w 46418"/>
                    <a:gd name="connsiteY11" fmla="*/ 6053 h 43151"/>
                    <a:gd name="connsiteX12" fmla="*/ 10859 w 46418"/>
                    <a:gd name="connsiteY12" fmla="*/ 6151 h 43151"/>
                    <a:gd name="connsiteX13" fmla="*/ 6052 w 46418"/>
                    <a:gd name="connsiteY13" fmla="*/ 10662 h 43151"/>
                    <a:gd name="connsiteX14" fmla="*/ 16391 w 46418"/>
                    <a:gd name="connsiteY14" fmla="*/ 38386 h 43151"/>
                    <a:gd name="connsiteX15" fmla="*/ 40637 w 46418"/>
                    <a:gd name="connsiteY15" fmla="*/ 25739 h 43151"/>
                    <a:gd name="connsiteX16" fmla="*/ 40786 w 46418"/>
                    <a:gd name="connsiteY16" fmla="*/ 18598 h 43151"/>
                    <a:gd name="connsiteX17" fmla="*/ 36211 w 46418"/>
                    <a:gd name="connsiteY17" fmla="*/ 13789 h 43151"/>
                    <a:gd name="connsiteX18" fmla="*/ 26317 w 46418"/>
                    <a:gd name="connsiteY18" fmla="*/ 18031 h 43151"/>
                    <a:gd name="connsiteX19" fmla="*/ 23568 w 46418"/>
                    <a:gd name="connsiteY19" fmla="*/ 18575 h 43151"/>
                    <a:gd name="connsiteX20" fmla="*/ 21933 w 46418"/>
                    <a:gd name="connsiteY20" fmla="*/ 16317 h 43151"/>
                    <a:gd name="connsiteX21" fmla="*/ 17841 w 46418"/>
                    <a:gd name="connsiteY21" fmla="*/ 7466 h 43151"/>
                    <a:gd name="connsiteX22" fmla="*/ 14575 w 46418"/>
                    <a:gd name="connsiteY22" fmla="*/ 6053 h 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18" h="43151">
                      <a:moveTo>
                        <a:pt x="15170" y="43795"/>
                      </a:moveTo>
                      <a:cubicBezTo>
                        <a:pt x="14671" y="43714"/>
                        <a:pt x="14206" y="43489"/>
                        <a:pt x="13832" y="43149"/>
                      </a:cubicBezTo>
                      <a:cubicBezTo>
                        <a:pt x="4138" y="34344"/>
                        <a:pt x="-1709" y="18821"/>
                        <a:pt x="1064" y="9231"/>
                      </a:cubicBezTo>
                      <a:cubicBezTo>
                        <a:pt x="2119" y="4950"/>
                        <a:pt x="5633" y="1717"/>
                        <a:pt x="9986" y="1022"/>
                      </a:cubicBezTo>
                      <a:cubicBezTo>
                        <a:pt x="13847" y="139"/>
                        <a:pt x="17900" y="1001"/>
                        <a:pt x="21069" y="3377"/>
                      </a:cubicBezTo>
                      <a:cubicBezTo>
                        <a:pt x="23569" y="5506"/>
                        <a:pt x="25367" y="8342"/>
                        <a:pt x="26224" y="11513"/>
                      </a:cubicBezTo>
                      <a:cubicBezTo>
                        <a:pt x="29392" y="9186"/>
                        <a:pt x="33336" y="8174"/>
                        <a:pt x="37232" y="8688"/>
                      </a:cubicBezTo>
                      <a:cubicBezTo>
                        <a:pt x="41192" y="9707"/>
                        <a:pt x="44350" y="12691"/>
                        <a:pt x="45593" y="16586"/>
                      </a:cubicBezTo>
                      <a:cubicBezTo>
                        <a:pt x="47313" y="20312"/>
                        <a:pt x="47176" y="24631"/>
                        <a:pt x="45222" y="28239"/>
                      </a:cubicBezTo>
                      <a:cubicBezTo>
                        <a:pt x="39183" y="39423"/>
                        <a:pt x="16986" y="43613"/>
                        <a:pt x="16043" y="43785"/>
                      </a:cubicBezTo>
                      <a:cubicBezTo>
                        <a:pt x="15756" y="43848"/>
                        <a:pt x="15458" y="43851"/>
                        <a:pt x="15170" y="43795"/>
                      </a:cubicBezTo>
                      <a:close/>
                      <a:moveTo>
                        <a:pt x="14575" y="6053"/>
                      </a:moveTo>
                      <a:cubicBezTo>
                        <a:pt x="13340" y="5875"/>
                        <a:pt x="12084" y="5908"/>
                        <a:pt x="10859" y="6151"/>
                      </a:cubicBezTo>
                      <a:cubicBezTo>
                        <a:pt x="8475" y="6508"/>
                        <a:pt x="6561" y="8305"/>
                        <a:pt x="6052" y="10662"/>
                      </a:cubicBezTo>
                      <a:cubicBezTo>
                        <a:pt x="3943" y="18003"/>
                        <a:pt x="8802" y="30873"/>
                        <a:pt x="16391" y="38386"/>
                      </a:cubicBezTo>
                      <a:cubicBezTo>
                        <a:pt x="22894" y="36993"/>
                        <a:pt x="36893" y="32709"/>
                        <a:pt x="40637" y="25739"/>
                      </a:cubicBezTo>
                      <a:cubicBezTo>
                        <a:pt x="41829" y="23521"/>
                        <a:pt x="41884" y="20865"/>
                        <a:pt x="40786" y="18598"/>
                      </a:cubicBezTo>
                      <a:cubicBezTo>
                        <a:pt x="39611" y="15801"/>
                        <a:pt x="38069" y="14147"/>
                        <a:pt x="36211" y="13789"/>
                      </a:cubicBezTo>
                      <a:cubicBezTo>
                        <a:pt x="32564" y="12995"/>
                        <a:pt x="27734" y="16689"/>
                        <a:pt x="26317" y="18031"/>
                      </a:cubicBezTo>
                      <a:cubicBezTo>
                        <a:pt x="25591" y="18744"/>
                        <a:pt x="24511" y="18958"/>
                        <a:pt x="23568" y="18575"/>
                      </a:cubicBezTo>
                      <a:cubicBezTo>
                        <a:pt x="22625" y="18211"/>
                        <a:pt x="21984" y="17327"/>
                        <a:pt x="21933" y="16317"/>
                      </a:cubicBezTo>
                      <a:cubicBezTo>
                        <a:pt x="21666" y="12973"/>
                        <a:pt x="20215" y="9835"/>
                        <a:pt x="17841" y="7466"/>
                      </a:cubicBezTo>
                      <a:cubicBezTo>
                        <a:pt x="16895" y="6716"/>
                        <a:pt x="15769" y="6229"/>
                        <a:pt x="14575" y="6053"/>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94" name="Freeform 6093">
                  <a:extLst>
                    <a:ext uri="{FF2B5EF4-FFF2-40B4-BE49-F238E27FC236}">
                      <a16:creationId xmlns:a16="http://schemas.microsoft.com/office/drawing/2014/main" id="{7D7BD20D-6DB4-9922-5633-3829D336E0C3}"/>
                    </a:ext>
                  </a:extLst>
                </p:cNvPr>
                <p:cNvSpPr/>
                <p:nvPr/>
              </p:nvSpPr>
              <p:spPr>
                <a:xfrm rot="-780000">
                  <a:off x="1795049" y="4017131"/>
                  <a:ext cx="46435" cy="43151"/>
                </a:xfrm>
                <a:custGeom>
                  <a:avLst/>
                  <a:gdLst>
                    <a:gd name="connsiteX0" fmla="*/ 15170 w 46435"/>
                    <a:gd name="connsiteY0" fmla="*/ 43795 h 43151"/>
                    <a:gd name="connsiteX1" fmla="*/ 13833 w 46435"/>
                    <a:gd name="connsiteY1" fmla="*/ 43149 h 43151"/>
                    <a:gd name="connsiteX2" fmla="*/ 1064 w 46435"/>
                    <a:gd name="connsiteY2" fmla="*/ 9232 h 43151"/>
                    <a:gd name="connsiteX3" fmla="*/ 9987 w 46435"/>
                    <a:gd name="connsiteY3" fmla="*/ 1022 h 43151"/>
                    <a:gd name="connsiteX4" fmla="*/ 21041 w 46435"/>
                    <a:gd name="connsiteY4" fmla="*/ 3377 h 43151"/>
                    <a:gd name="connsiteX5" fmla="*/ 26220 w 46435"/>
                    <a:gd name="connsiteY5" fmla="*/ 11508 h 43151"/>
                    <a:gd name="connsiteX6" fmla="*/ 37228 w 46435"/>
                    <a:gd name="connsiteY6" fmla="*/ 8683 h 43151"/>
                    <a:gd name="connsiteX7" fmla="*/ 45589 w 46435"/>
                    <a:gd name="connsiteY7" fmla="*/ 16582 h 43151"/>
                    <a:gd name="connsiteX8" fmla="*/ 45241 w 46435"/>
                    <a:gd name="connsiteY8" fmla="*/ 28235 h 43151"/>
                    <a:gd name="connsiteX9" fmla="*/ 16062 w 46435"/>
                    <a:gd name="connsiteY9" fmla="*/ 43781 h 43151"/>
                    <a:gd name="connsiteX10" fmla="*/ 15170 w 46435"/>
                    <a:gd name="connsiteY10" fmla="*/ 43795 h 43151"/>
                    <a:gd name="connsiteX11" fmla="*/ 14543 w 46435"/>
                    <a:gd name="connsiteY11" fmla="*/ 6072 h 43151"/>
                    <a:gd name="connsiteX12" fmla="*/ 10874 w 46435"/>
                    <a:gd name="connsiteY12" fmla="*/ 6170 h 43151"/>
                    <a:gd name="connsiteX13" fmla="*/ 6067 w 46435"/>
                    <a:gd name="connsiteY13" fmla="*/ 10681 h 43151"/>
                    <a:gd name="connsiteX14" fmla="*/ 16378 w 46435"/>
                    <a:gd name="connsiteY14" fmla="*/ 38405 h 43151"/>
                    <a:gd name="connsiteX15" fmla="*/ 40647 w 46435"/>
                    <a:gd name="connsiteY15" fmla="*/ 25758 h 43151"/>
                    <a:gd name="connsiteX16" fmla="*/ 40796 w 46435"/>
                    <a:gd name="connsiteY16" fmla="*/ 18617 h 43151"/>
                    <a:gd name="connsiteX17" fmla="*/ 36151 w 46435"/>
                    <a:gd name="connsiteY17" fmla="*/ 13808 h 43151"/>
                    <a:gd name="connsiteX18" fmla="*/ 26285 w 46435"/>
                    <a:gd name="connsiteY18" fmla="*/ 18050 h 43151"/>
                    <a:gd name="connsiteX19" fmla="*/ 23536 w 46435"/>
                    <a:gd name="connsiteY19" fmla="*/ 18594 h 43151"/>
                    <a:gd name="connsiteX20" fmla="*/ 21873 w 46435"/>
                    <a:gd name="connsiteY20" fmla="*/ 16336 h 43151"/>
                    <a:gd name="connsiteX21" fmla="*/ 17818 w 46435"/>
                    <a:gd name="connsiteY21" fmla="*/ 7466 h 43151"/>
                    <a:gd name="connsiteX22" fmla="*/ 14543 w 46435"/>
                    <a:gd name="connsiteY22" fmla="*/ 6072 h 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35" h="43151">
                      <a:moveTo>
                        <a:pt x="15170" y="43795"/>
                      </a:moveTo>
                      <a:cubicBezTo>
                        <a:pt x="14670" y="43719"/>
                        <a:pt x="14203" y="43494"/>
                        <a:pt x="13833" y="43149"/>
                      </a:cubicBezTo>
                      <a:cubicBezTo>
                        <a:pt x="4139" y="34344"/>
                        <a:pt x="-1709" y="18821"/>
                        <a:pt x="1064" y="9232"/>
                      </a:cubicBezTo>
                      <a:cubicBezTo>
                        <a:pt x="2112" y="4946"/>
                        <a:pt x="5630" y="1709"/>
                        <a:pt x="9987" y="1022"/>
                      </a:cubicBezTo>
                      <a:cubicBezTo>
                        <a:pt x="13839" y="139"/>
                        <a:pt x="17884" y="1001"/>
                        <a:pt x="21041" y="3377"/>
                      </a:cubicBezTo>
                      <a:cubicBezTo>
                        <a:pt x="23555" y="5497"/>
                        <a:pt x="25362" y="8334"/>
                        <a:pt x="26220" y="11508"/>
                      </a:cubicBezTo>
                      <a:cubicBezTo>
                        <a:pt x="29388" y="9181"/>
                        <a:pt x="33332" y="8170"/>
                        <a:pt x="37228" y="8683"/>
                      </a:cubicBezTo>
                      <a:cubicBezTo>
                        <a:pt x="41190" y="9698"/>
                        <a:pt x="44350" y="12683"/>
                        <a:pt x="45589" y="16582"/>
                      </a:cubicBezTo>
                      <a:cubicBezTo>
                        <a:pt x="47332" y="20301"/>
                        <a:pt x="47202" y="24627"/>
                        <a:pt x="45241" y="28235"/>
                      </a:cubicBezTo>
                      <a:cubicBezTo>
                        <a:pt x="39202" y="39418"/>
                        <a:pt x="17005" y="43609"/>
                        <a:pt x="16062" y="43781"/>
                      </a:cubicBezTo>
                      <a:cubicBezTo>
                        <a:pt x="15769" y="43847"/>
                        <a:pt x="15465" y="43852"/>
                        <a:pt x="15170" y="43795"/>
                      </a:cubicBezTo>
                      <a:close/>
                      <a:moveTo>
                        <a:pt x="14543" y="6072"/>
                      </a:moveTo>
                      <a:cubicBezTo>
                        <a:pt x="13323" y="5897"/>
                        <a:pt x="12083" y="5930"/>
                        <a:pt x="10874" y="6170"/>
                      </a:cubicBezTo>
                      <a:cubicBezTo>
                        <a:pt x="8485" y="6518"/>
                        <a:pt x="6567" y="8319"/>
                        <a:pt x="6067" y="10681"/>
                      </a:cubicBezTo>
                      <a:cubicBezTo>
                        <a:pt x="3958" y="18022"/>
                        <a:pt x="8816" y="30892"/>
                        <a:pt x="16378" y="38405"/>
                      </a:cubicBezTo>
                      <a:cubicBezTo>
                        <a:pt x="22881" y="37011"/>
                        <a:pt x="36880" y="32728"/>
                        <a:pt x="40647" y="25758"/>
                      </a:cubicBezTo>
                      <a:cubicBezTo>
                        <a:pt x="41839" y="23540"/>
                        <a:pt x="41894" y="20883"/>
                        <a:pt x="40796" y="18617"/>
                      </a:cubicBezTo>
                      <a:cubicBezTo>
                        <a:pt x="39607" y="15829"/>
                        <a:pt x="38046" y="14180"/>
                        <a:pt x="36151" y="13808"/>
                      </a:cubicBezTo>
                      <a:cubicBezTo>
                        <a:pt x="32505" y="13014"/>
                        <a:pt x="27697" y="16707"/>
                        <a:pt x="26285" y="18050"/>
                      </a:cubicBezTo>
                      <a:cubicBezTo>
                        <a:pt x="25556" y="18759"/>
                        <a:pt x="24479" y="18971"/>
                        <a:pt x="23536" y="18594"/>
                      </a:cubicBezTo>
                      <a:cubicBezTo>
                        <a:pt x="22592" y="18225"/>
                        <a:pt x="21945" y="17346"/>
                        <a:pt x="21873" y="16336"/>
                      </a:cubicBezTo>
                      <a:cubicBezTo>
                        <a:pt x="21641" y="12985"/>
                        <a:pt x="20200" y="9833"/>
                        <a:pt x="17818" y="7466"/>
                      </a:cubicBezTo>
                      <a:cubicBezTo>
                        <a:pt x="16865" y="6726"/>
                        <a:pt x="15737" y="6246"/>
                        <a:pt x="14543" y="6072"/>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95" name="Freeform 6094">
                  <a:extLst>
                    <a:ext uri="{FF2B5EF4-FFF2-40B4-BE49-F238E27FC236}">
                      <a16:creationId xmlns:a16="http://schemas.microsoft.com/office/drawing/2014/main" id="{85F9FE61-FF59-4C02-BBBB-B075AF020592}"/>
                    </a:ext>
                  </a:extLst>
                </p:cNvPr>
                <p:cNvSpPr/>
                <p:nvPr/>
              </p:nvSpPr>
              <p:spPr>
                <a:xfrm rot="-780000">
                  <a:off x="1791718" y="4016930"/>
                  <a:ext cx="46418" cy="43151"/>
                </a:xfrm>
                <a:custGeom>
                  <a:avLst/>
                  <a:gdLst>
                    <a:gd name="connsiteX0" fmla="*/ 15170 w 46418"/>
                    <a:gd name="connsiteY0" fmla="*/ 43795 h 43151"/>
                    <a:gd name="connsiteX1" fmla="*/ 13832 w 46418"/>
                    <a:gd name="connsiteY1" fmla="*/ 43149 h 43151"/>
                    <a:gd name="connsiteX2" fmla="*/ 1064 w 46418"/>
                    <a:gd name="connsiteY2" fmla="*/ 9231 h 43151"/>
                    <a:gd name="connsiteX3" fmla="*/ 9986 w 46418"/>
                    <a:gd name="connsiteY3" fmla="*/ 1022 h 43151"/>
                    <a:gd name="connsiteX4" fmla="*/ 21069 w 46418"/>
                    <a:gd name="connsiteY4" fmla="*/ 3377 h 43151"/>
                    <a:gd name="connsiteX5" fmla="*/ 26224 w 46418"/>
                    <a:gd name="connsiteY5" fmla="*/ 11513 h 43151"/>
                    <a:gd name="connsiteX6" fmla="*/ 37232 w 46418"/>
                    <a:gd name="connsiteY6" fmla="*/ 8688 h 43151"/>
                    <a:gd name="connsiteX7" fmla="*/ 45593 w 46418"/>
                    <a:gd name="connsiteY7" fmla="*/ 16586 h 43151"/>
                    <a:gd name="connsiteX8" fmla="*/ 45222 w 46418"/>
                    <a:gd name="connsiteY8" fmla="*/ 28239 h 43151"/>
                    <a:gd name="connsiteX9" fmla="*/ 16043 w 46418"/>
                    <a:gd name="connsiteY9" fmla="*/ 43785 h 43151"/>
                    <a:gd name="connsiteX10" fmla="*/ 15170 w 46418"/>
                    <a:gd name="connsiteY10" fmla="*/ 43795 h 43151"/>
                    <a:gd name="connsiteX11" fmla="*/ 14575 w 46418"/>
                    <a:gd name="connsiteY11" fmla="*/ 6053 h 43151"/>
                    <a:gd name="connsiteX12" fmla="*/ 10859 w 46418"/>
                    <a:gd name="connsiteY12" fmla="*/ 6151 h 43151"/>
                    <a:gd name="connsiteX13" fmla="*/ 6052 w 46418"/>
                    <a:gd name="connsiteY13" fmla="*/ 10662 h 43151"/>
                    <a:gd name="connsiteX14" fmla="*/ 16391 w 46418"/>
                    <a:gd name="connsiteY14" fmla="*/ 38386 h 43151"/>
                    <a:gd name="connsiteX15" fmla="*/ 40637 w 46418"/>
                    <a:gd name="connsiteY15" fmla="*/ 25739 h 43151"/>
                    <a:gd name="connsiteX16" fmla="*/ 40786 w 46418"/>
                    <a:gd name="connsiteY16" fmla="*/ 18598 h 43151"/>
                    <a:gd name="connsiteX17" fmla="*/ 36211 w 46418"/>
                    <a:gd name="connsiteY17" fmla="*/ 13789 h 43151"/>
                    <a:gd name="connsiteX18" fmla="*/ 26317 w 46418"/>
                    <a:gd name="connsiteY18" fmla="*/ 18031 h 43151"/>
                    <a:gd name="connsiteX19" fmla="*/ 23568 w 46418"/>
                    <a:gd name="connsiteY19" fmla="*/ 18575 h 43151"/>
                    <a:gd name="connsiteX20" fmla="*/ 21933 w 46418"/>
                    <a:gd name="connsiteY20" fmla="*/ 16317 h 43151"/>
                    <a:gd name="connsiteX21" fmla="*/ 17841 w 46418"/>
                    <a:gd name="connsiteY21" fmla="*/ 7466 h 43151"/>
                    <a:gd name="connsiteX22" fmla="*/ 14575 w 46418"/>
                    <a:gd name="connsiteY22" fmla="*/ 6053 h 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18" h="43151">
                      <a:moveTo>
                        <a:pt x="15170" y="43795"/>
                      </a:moveTo>
                      <a:cubicBezTo>
                        <a:pt x="14671" y="43714"/>
                        <a:pt x="14206" y="43489"/>
                        <a:pt x="13832" y="43149"/>
                      </a:cubicBezTo>
                      <a:cubicBezTo>
                        <a:pt x="4138" y="34344"/>
                        <a:pt x="-1709" y="18821"/>
                        <a:pt x="1064" y="9231"/>
                      </a:cubicBezTo>
                      <a:cubicBezTo>
                        <a:pt x="2119" y="4950"/>
                        <a:pt x="5633" y="1717"/>
                        <a:pt x="9986" y="1022"/>
                      </a:cubicBezTo>
                      <a:cubicBezTo>
                        <a:pt x="13847" y="139"/>
                        <a:pt x="17900" y="1001"/>
                        <a:pt x="21069" y="3377"/>
                      </a:cubicBezTo>
                      <a:cubicBezTo>
                        <a:pt x="23569" y="5506"/>
                        <a:pt x="25367" y="8342"/>
                        <a:pt x="26224" y="11513"/>
                      </a:cubicBezTo>
                      <a:cubicBezTo>
                        <a:pt x="29392" y="9186"/>
                        <a:pt x="33336" y="8174"/>
                        <a:pt x="37232" y="8688"/>
                      </a:cubicBezTo>
                      <a:cubicBezTo>
                        <a:pt x="41192" y="9707"/>
                        <a:pt x="44350" y="12691"/>
                        <a:pt x="45593" y="16586"/>
                      </a:cubicBezTo>
                      <a:cubicBezTo>
                        <a:pt x="47313" y="20312"/>
                        <a:pt x="47176" y="24631"/>
                        <a:pt x="45222" y="28239"/>
                      </a:cubicBezTo>
                      <a:cubicBezTo>
                        <a:pt x="39183" y="39423"/>
                        <a:pt x="16986" y="43613"/>
                        <a:pt x="16043" y="43785"/>
                      </a:cubicBezTo>
                      <a:cubicBezTo>
                        <a:pt x="15756" y="43848"/>
                        <a:pt x="15458" y="43851"/>
                        <a:pt x="15170" y="43795"/>
                      </a:cubicBezTo>
                      <a:close/>
                      <a:moveTo>
                        <a:pt x="14575" y="6053"/>
                      </a:moveTo>
                      <a:cubicBezTo>
                        <a:pt x="13340" y="5875"/>
                        <a:pt x="12084" y="5908"/>
                        <a:pt x="10859" y="6151"/>
                      </a:cubicBezTo>
                      <a:cubicBezTo>
                        <a:pt x="8475" y="6508"/>
                        <a:pt x="6561" y="8305"/>
                        <a:pt x="6052" y="10662"/>
                      </a:cubicBezTo>
                      <a:cubicBezTo>
                        <a:pt x="3943" y="18003"/>
                        <a:pt x="8802" y="30873"/>
                        <a:pt x="16391" y="38386"/>
                      </a:cubicBezTo>
                      <a:cubicBezTo>
                        <a:pt x="22894" y="36993"/>
                        <a:pt x="36893" y="32709"/>
                        <a:pt x="40637" y="25739"/>
                      </a:cubicBezTo>
                      <a:cubicBezTo>
                        <a:pt x="41829" y="23521"/>
                        <a:pt x="41884" y="20865"/>
                        <a:pt x="40786" y="18598"/>
                      </a:cubicBezTo>
                      <a:cubicBezTo>
                        <a:pt x="39611" y="15801"/>
                        <a:pt x="38069" y="14147"/>
                        <a:pt x="36211" y="13789"/>
                      </a:cubicBezTo>
                      <a:cubicBezTo>
                        <a:pt x="32564" y="12995"/>
                        <a:pt x="27734" y="16689"/>
                        <a:pt x="26317" y="18031"/>
                      </a:cubicBezTo>
                      <a:cubicBezTo>
                        <a:pt x="25591" y="18744"/>
                        <a:pt x="24511" y="18958"/>
                        <a:pt x="23568" y="18575"/>
                      </a:cubicBezTo>
                      <a:cubicBezTo>
                        <a:pt x="22625" y="18211"/>
                        <a:pt x="21984" y="17327"/>
                        <a:pt x="21933" y="16317"/>
                      </a:cubicBezTo>
                      <a:cubicBezTo>
                        <a:pt x="21666" y="12973"/>
                        <a:pt x="20215" y="9835"/>
                        <a:pt x="17841" y="7466"/>
                      </a:cubicBezTo>
                      <a:cubicBezTo>
                        <a:pt x="16895" y="6716"/>
                        <a:pt x="15769" y="6229"/>
                        <a:pt x="14575" y="6053"/>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96" name="Graphic 4289">
                <a:extLst>
                  <a:ext uri="{FF2B5EF4-FFF2-40B4-BE49-F238E27FC236}">
                    <a16:creationId xmlns:a16="http://schemas.microsoft.com/office/drawing/2014/main" id="{A28D07E3-1EF2-CE2A-9F21-95A68456A4F3}"/>
                  </a:ext>
                </a:extLst>
              </p:cNvPr>
              <p:cNvGrpSpPr/>
              <p:nvPr/>
            </p:nvGrpSpPr>
            <p:grpSpPr>
              <a:xfrm>
                <a:off x="1775890" y="3956563"/>
                <a:ext cx="14062" cy="12405"/>
                <a:chOff x="1775890" y="3956563"/>
                <a:chExt cx="14062" cy="12405"/>
              </a:xfrm>
            </p:grpSpPr>
            <p:sp>
              <p:nvSpPr>
                <p:cNvPr id="6097" name="Freeform 6096">
                  <a:extLst>
                    <a:ext uri="{FF2B5EF4-FFF2-40B4-BE49-F238E27FC236}">
                      <a16:creationId xmlns:a16="http://schemas.microsoft.com/office/drawing/2014/main" id="{7CDD57C8-3136-598E-BAD3-449C008082C5}"/>
                    </a:ext>
                  </a:extLst>
                </p:cNvPr>
                <p:cNvSpPr/>
                <p:nvPr/>
              </p:nvSpPr>
              <p:spPr>
                <a:xfrm rot="-780000">
                  <a:off x="1780070" y="3958376"/>
                  <a:ext cx="8987" cy="8986"/>
                </a:xfrm>
                <a:custGeom>
                  <a:avLst/>
                  <a:gdLst>
                    <a:gd name="connsiteX0" fmla="*/ 9301 w 8987"/>
                    <a:gd name="connsiteY0" fmla="*/ 5861 h 8986"/>
                    <a:gd name="connsiteX1" fmla="*/ 4145 w 8987"/>
                    <a:gd name="connsiteY1" fmla="*/ 9606 h 8986"/>
                    <a:gd name="connsiteX2" fmla="*/ 429 w 8987"/>
                    <a:gd name="connsiteY2" fmla="*/ 4454 h 8986"/>
                    <a:gd name="connsiteX3" fmla="*/ 430 w 8987"/>
                    <a:gd name="connsiteY3" fmla="*/ 4449 h 8986"/>
                    <a:gd name="connsiteX4" fmla="*/ 5581 w 8987"/>
                    <a:gd name="connsiteY4" fmla="*/ 731 h 8986"/>
                    <a:gd name="connsiteX5" fmla="*/ 5585 w 8987"/>
                    <a:gd name="connsiteY5" fmla="*/ 732 h 8986"/>
                    <a:gd name="connsiteX6" fmla="*/ 9301 w 8987"/>
                    <a:gd name="connsiteY6" fmla="*/ 5861 h 8986"/>
                    <a:gd name="connsiteX7" fmla="*/ 9301 w 8987"/>
                    <a:gd name="connsiteY7" fmla="*/ 5861 h 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7" h="8986">
                      <a:moveTo>
                        <a:pt x="9301" y="5861"/>
                      </a:moveTo>
                      <a:cubicBezTo>
                        <a:pt x="8899" y="8312"/>
                        <a:pt x="6600" y="9983"/>
                        <a:pt x="4145" y="9606"/>
                      </a:cubicBezTo>
                      <a:cubicBezTo>
                        <a:pt x="1697" y="9210"/>
                        <a:pt x="33" y="6903"/>
                        <a:pt x="429" y="4454"/>
                      </a:cubicBezTo>
                      <a:cubicBezTo>
                        <a:pt x="429" y="4452"/>
                        <a:pt x="429" y="4450"/>
                        <a:pt x="430" y="4449"/>
                      </a:cubicBezTo>
                      <a:cubicBezTo>
                        <a:pt x="826" y="1999"/>
                        <a:pt x="3132" y="335"/>
                        <a:pt x="5581" y="731"/>
                      </a:cubicBezTo>
                      <a:cubicBezTo>
                        <a:pt x="5582" y="732"/>
                        <a:pt x="5584" y="732"/>
                        <a:pt x="5585" y="732"/>
                      </a:cubicBezTo>
                      <a:cubicBezTo>
                        <a:pt x="8027" y="1122"/>
                        <a:pt x="9691" y="3418"/>
                        <a:pt x="9301" y="5861"/>
                      </a:cubicBezTo>
                      <a:cubicBezTo>
                        <a:pt x="9301" y="5861"/>
                        <a:pt x="9301" y="5861"/>
                        <a:pt x="9301" y="5861"/>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098" name="Freeform 6097">
                  <a:extLst>
                    <a:ext uri="{FF2B5EF4-FFF2-40B4-BE49-F238E27FC236}">
                      <a16:creationId xmlns:a16="http://schemas.microsoft.com/office/drawing/2014/main" id="{971ABBA8-5825-9C49-D27B-3F4F2F502764}"/>
                    </a:ext>
                  </a:extLst>
                </p:cNvPr>
                <p:cNvSpPr/>
                <p:nvPr/>
              </p:nvSpPr>
              <p:spPr>
                <a:xfrm rot="-780000">
                  <a:off x="1776785" y="3958174"/>
                  <a:ext cx="8940" cy="8979"/>
                </a:xfrm>
                <a:custGeom>
                  <a:avLst/>
                  <a:gdLst>
                    <a:gd name="connsiteX0" fmla="*/ 9254 w 8940"/>
                    <a:gd name="connsiteY0" fmla="*/ 5859 h 8979"/>
                    <a:gd name="connsiteX1" fmla="*/ 4145 w 8940"/>
                    <a:gd name="connsiteY1" fmla="*/ 9604 h 8979"/>
                    <a:gd name="connsiteX2" fmla="*/ 428 w 8940"/>
                    <a:gd name="connsiteY2" fmla="*/ 4452 h 8979"/>
                    <a:gd name="connsiteX3" fmla="*/ 429 w 8940"/>
                    <a:gd name="connsiteY3" fmla="*/ 4447 h 8979"/>
                    <a:gd name="connsiteX4" fmla="*/ 5513 w 8940"/>
                    <a:gd name="connsiteY4" fmla="*/ 726 h 8979"/>
                    <a:gd name="connsiteX5" fmla="*/ 5538 w 8940"/>
                    <a:gd name="connsiteY5" fmla="*/ 730 h 8979"/>
                    <a:gd name="connsiteX6" fmla="*/ 9254 w 8940"/>
                    <a:gd name="connsiteY6" fmla="*/ 5859 h 8979"/>
                    <a:gd name="connsiteX7" fmla="*/ 9254 w 8940"/>
                    <a:gd name="connsiteY7" fmla="*/ 5859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0" h="8979">
                      <a:moveTo>
                        <a:pt x="9254" y="5859"/>
                      </a:moveTo>
                      <a:cubicBezTo>
                        <a:pt x="8859" y="8294"/>
                        <a:pt x="6584" y="9961"/>
                        <a:pt x="4145" y="9604"/>
                      </a:cubicBezTo>
                      <a:cubicBezTo>
                        <a:pt x="1696" y="9208"/>
                        <a:pt x="32" y="6901"/>
                        <a:pt x="428" y="4452"/>
                      </a:cubicBezTo>
                      <a:cubicBezTo>
                        <a:pt x="429" y="4450"/>
                        <a:pt x="429" y="4448"/>
                        <a:pt x="429" y="4447"/>
                      </a:cubicBezTo>
                      <a:cubicBezTo>
                        <a:pt x="806" y="2015"/>
                        <a:pt x="3082" y="349"/>
                        <a:pt x="5513" y="726"/>
                      </a:cubicBezTo>
                      <a:cubicBezTo>
                        <a:pt x="5521" y="727"/>
                        <a:pt x="5530" y="729"/>
                        <a:pt x="5538" y="730"/>
                      </a:cubicBezTo>
                      <a:cubicBezTo>
                        <a:pt x="7980" y="1120"/>
                        <a:pt x="9644" y="3416"/>
                        <a:pt x="9254" y="5859"/>
                      </a:cubicBezTo>
                      <a:cubicBezTo>
                        <a:pt x="9254" y="5859"/>
                        <a:pt x="9254" y="5859"/>
                        <a:pt x="9254" y="585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099" name="Graphic 4289">
                <a:extLst>
                  <a:ext uri="{FF2B5EF4-FFF2-40B4-BE49-F238E27FC236}">
                    <a16:creationId xmlns:a16="http://schemas.microsoft.com/office/drawing/2014/main" id="{D3D444F3-B208-E67F-2052-6F8D616CEB2A}"/>
                  </a:ext>
                </a:extLst>
              </p:cNvPr>
              <p:cNvGrpSpPr/>
              <p:nvPr/>
            </p:nvGrpSpPr>
            <p:grpSpPr>
              <a:xfrm>
                <a:off x="1804461" y="3973416"/>
                <a:ext cx="18052" cy="16371"/>
                <a:chOff x="1804461" y="3973416"/>
                <a:chExt cx="18052" cy="16371"/>
              </a:xfrm>
            </p:grpSpPr>
            <p:sp>
              <p:nvSpPr>
                <p:cNvPr id="6100" name="Freeform 6099">
                  <a:extLst>
                    <a:ext uri="{FF2B5EF4-FFF2-40B4-BE49-F238E27FC236}">
                      <a16:creationId xmlns:a16="http://schemas.microsoft.com/office/drawing/2014/main" id="{3E164CF7-6710-9D06-65F5-6887F23E3C49}"/>
                    </a:ext>
                  </a:extLst>
                </p:cNvPr>
                <p:cNvSpPr/>
                <p:nvPr/>
              </p:nvSpPr>
              <p:spPr>
                <a:xfrm rot="-780000">
                  <a:off x="1809008" y="3975559"/>
                  <a:ext cx="12282" cy="12285"/>
                </a:xfrm>
                <a:custGeom>
                  <a:avLst/>
                  <a:gdLst>
                    <a:gd name="connsiteX0" fmla="*/ 12578 w 12282"/>
                    <a:gd name="connsiteY0" fmla="*/ 7799 h 12285"/>
                    <a:gd name="connsiteX1" fmla="*/ 5537 w 12282"/>
                    <a:gd name="connsiteY1" fmla="*/ 12882 h 12285"/>
                    <a:gd name="connsiteX2" fmla="*/ 455 w 12282"/>
                    <a:gd name="connsiteY2" fmla="*/ 5838 h 12285"/>
                    <a:gd name="connsiteX3" fmla="*/ 7497 w 12282"/>
                    <a:gd name="connsiteY3" fmla="*/ 755 h 12285"/>
                    <a:gd name="connsiteX4" fmla="*/ 12578 w 12282"/>
                    <a:gd name="connsiteY4" fmla="*/ 7799 h 1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2" h="12285">
                      <a:moveTo>
                        <a:pt x="12578" y="7799"/>
                      </a:moveTo>
                      <a:cubicBezTo>
                        <a:pt x="12037" y="11147"/>
                        <a:pt x="8884" y="13423"/>
                        <a:pt x="5537" y="12882"/>
                      </a:cubicBezTo>
                      <a:cubicBezTo>
                        <a:pt x="2189" y="12340"/>
                        <a:pt x="-86" y="9187"/>
                        <a:pt x="455" y="5838"/>
                      </a:cubicBezTo>
                      <a:cubicBezTo>
                        <a:pt x="997" y="2490"/>
                        <a:pt x="4149" y="214"/>
                        <a:pt x="7497" y="755"/>
                      </a:cubicBezTo>
                      <a:cubicBezTo>
                        <a:pt x="10844" y="1297"/>
                        <a:pt x="13119" y="4450"/>
                        <a:pt x="12578" y="7799"/>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01" name="Freeform 6100">
                  <a:extLst>
                    <a:ext uri="{FF2B5EF4-FFF2-40B4-BE49-F238E27FC236}">
                      <a16:creationId xmlns:a16="http://schemas.microsoft.com/office/drawing/2014/main" id="{A2ED7254-7A8B-90C2-4B58-346467D9A71F}"/>
                    </a:ext>
                  </a:extLst>
                </p:cNvPr>
                <p:cNvSpPr/>
                <p:nvPr/>
              </p:nvSpPr>
              <p:spPr>
                <a:xfrm rot="-780000">
                  <a:off x="1805686" y="3975359"/>
                  <a:ext cx="12279" cy="12291"/>
                </a:xfrm>
                <a:custGeom>
                  <a:avLst/>
                  <a:gdLst>
                    <a:gd name="connsiteX0" fmla="*/ 12574 w 12279"/>
                    <a:gd name="connsiteY0" fmla="*/ 7803 h 12291"/>
                    <a:gd name="connsiteX1" fmla="*/ 5602 w 12279"/>
                    <a:gd name="connsiteY1" fmla="*/ 12893 h 12291"/>
                    <a:gd name="connsiteX2" fmla="*/ 5561 w 12279"/>
                    <a:gd name="connsiteY2" fmla="*/ 12886 h 12291"/>
                    <a:gd name="connsiteX3" fmla="*/ 451 w 12279"/>
                    <a:gd name="connsiteY3" fmla="*/ 5842 h 12291"/>
                    <a:gd name="connsiteX4" fmla="*/ 7490 w 12279"/>
                    <a:gd name="connsiteY4" fmla="*/ 754 h 12291"/>
                    <a:gd name="connsiteX5" fmla="*/ 7493 w 12279"/>
                    <a:gd name="connsiteY5" fmla="*/ 755 h 12291"/>
                    <a:gd name="connsiteX6" fmla="*/ 12575 w 12279"/>
                    <a:gd name="connsiteY6" fmla="*/ 7799 h 12291"/>
                    <a:gd name="connsiteX7" fmla="*/ 12574 w 12279"/>
                    <a:gd name="connsiteY7" fmla="*/ 7803 h 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9" h="12291">
                      <a:moveTo>
                        <a:pt x="12574" y="7803"/>
                      </a:moveTo>
                      <a:cubicBezTo>
                        <a:pt x="12054" y="11134"/>
                        <a:pt x="8932" y="13413"/>
                        <a:pt x="5602" y="12893"/>
                      </a:cubicBezTo>
                      <a:cubicBezTo>
                        <a:pt x="5588" y="12891"/>
                        <a:pt x="5574" y="12888"/>
                        <a:pt x="5561" y="12886"/>
                      </a:cubicBezTo>
                      <a:cubicBezTo>
                        <a:pt x="2208" y="12349"/>
                        <a:pt x="-78" y="9198"/>
                        <a:pt x="451" y="5842"/>
                      </a:cubicBezTo>
                      <a:cubicBezTo>
                        <a:pt x="990" y="2493"/>
                        <a:pt x="4141" y="215"/>
                        <a:pt x="7490" y="754"/>
                      </a:cubicBezTo>
                      <a:cubicBezTo>
                        <a:pt x="7491" y="754"/>
                        <a:pt x="7492" y="755"/>
                        <a:pt x="7493" y="755"/>
                      </a:cubicBezTo>
                      <a:cubicBezTo>
                        <a:pt x="10841" y="1296"/>
                        <a:pt x="13116" y="4450"/>
                        <a:pt x="12575" y="7799"/>
                      </a:cubicBezTo>
                      <a:cubicBezTo>
                        <a:pt x="12575" y="7800"/>
                        <a:pt x="12575" y="7802"/>
                        <a:pt x="12574" y="7803"/>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02" name="Graphic 4289">
                <a:extLst>
                  <a:ext uri="{FF2B5EF4-FFF2-40B4-BE49-F238E27FC236}">
                    <a16:creationId xmlns:a16="http://schemas.microsoft.com/office/drawing/2014/main" id="{05ABE710-CB82-A7CD-A388-73A3DB8E5F1C}"/>
                  </a:ext>
                </a:extLst>
              </p:cNvPr>
              <p:cNvGrpSpPr/>
              <p:nvPr/>
            </p:nvGrpSpPr>
            <p:grpSpPr>
              <a:xfrm>
                <a:off x="1843532" y="3992903"/>
                <a:ext cx="14087" cy="12410"/>
                <a:chOff x="1843532" y="3992903"/>
                <a:chExt cx="14087" cy="12410"/>
              </a:xfrm>
            </p:grpSpPr>
            <p:sp>
              <p:nvSpPr>
                <p:cNvPr id="6103" name="Freeform 6102">
                  <a:extLst>
                    <a:ext uri="{FF2B5EF4-FFF2-40B4-BE49-F238E27FC236}">
                      <a16:creationId xmlns:a16="http://schemas.microsoft.com/office/drawing/2014/main" id="{704F7941-7DEB-921C-9780-EA1484B516CB}"/>
                    </a:ext>
                  </a:extLst>
                </p:cNvPr>
                <p:cNvSpPr/>
                <p:nvPr/>
              </p:nvSpPr>
              <p:spPr>
                <a:xfrm rot="-780000">
                  <a:off x="1847781" y="3994715"/>
                  <a:ext cx="8943" cy="8981"/>
                </a:xfrm>
                <a:custGeom>
                  <a:avLst/>
                  <a:gdLst>
                    <a:gd name="connsiteX0" fmla="*/ 9267 w 8943"/>
                    <a:gd name="connsiteY0" fmla="*/ 5890 h 8981"/>
                    <a:gd name="connsiteX1" fmla="*/ 4158 w 8943"/>
                    <a:gd name="connsiteY1" fmla="*/ 9607 h 8981"/>
                    <a:gd name="connsiteX2" fmla="*/ 441 w 8943"/>
                    <a:gd name="connsiteY2" fmla="*/ 4455 h 8981"/>
                    <a:gd name="connsiteX3" fmla="*/ 442 w 8943"/>
                    <a:gd name="connsiteY3" fmla="*/ 4450 h 8981"/>
                    <a:gd name="connsiteX4" fmla="*/ 5551 w 8943"/>
                    <a:gd name="connsiteY4" fmla="*/ 733 h 8981"/>
                    <a:gd name="connsiteX5" fmla="*/ 9268 w 8943"/>
                    <a:gd name="connsiteY5" fmla="*/ 5886 h 8981"/>
                    <a:gd name="connsiteX6" fmla="*/ 9267 w 8943"/>
                    <a:gd name="connsiteY6" fmla="*/ 5890 h 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3" h="8981">
                      <a:moveTo>
                        <a:pt x="9267" y="5890"/>
                      </a:moveTo>
                      <a:cubicBezTo>
                        <a:pt x="8875" y="8323"/>
                        <a:pt x="6593" y="9984"/>
                        <a:pt x="4158" y="9607"/>
                      </a:cubicBezTo>
                      <a:cubicBezTo>
                        <a:pt x="1709" y="9211"/>
                        <a:pt x="45" y="6904"/>
                        <a:pt x="441" y="4455"/>
                      </a:cubicBezTo>
                      <a:cubicBezTo>
                        <a:pt x="441" y="4453"/>
                        <a:pt x="442" y="4451"/>
                        <a:pt x="442" y="4450"/>
                      </a:cubicBezTo>
                      <a:cubicBezTo>
                        <a:pt x="830" y="2014"/>
                        <a:pt x="3115" y="352"/>
                        <a:pt x="5551" y="733"/>
                      </a:cubicBezTo>
                      <a:cubicBezTo>
                        <a:pt x="8000" y="1129"/>
                        <a:pt x="9664" y="3436"/>
                        <a:pt x="9268" y="5886"/>
                      </a:cubicBezTo>
                      <a:cubicBezTo>
                        <a:pt x="9267" y="5887"/>
                        <a:pt x="9267" y="5889"/>
                        <a:pt x="9267" y="5890"/>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04" name="Freeform 6103">
                  <a:extLst>
                    <a:ext uri="{FF2B5EF4-FFF2-40B4-BE49-F238E27FC236}">
                      <a16:creationId xmlns:a16="http://schemas.microsoft.com/office/drawing/2014/main" id="{27A523AE-ADEF-811D-469C-81A4348CD06E}"/>
                    </a:ext>
                  </a:extLst>
                </p:cNvPr>
                <p:cNvSpPr/>
                <p:nvPr/>
              </p:nvSpPr>
              <p:spPr>
                <a:xfrm rot="-780000">
                  <a:off x="1844428" y="3994515"/>
                  <a:ext cx="8984" cy="8989"/>
                </a:xfrm>
                <a:custGeom>
                  <a:avLst/>
                  <a:gdLst>
                    <a:gd name="connsiteX0" fmla="*/ 9313 w 8984"/>
                    <a:gd name="connsiteY0" fmla="*/ 5892 h 8989"/>
                    <a:gd name="connsiteX1" fmla="*/ 4162 w 8984"/>
                    <a:gd name="connsiteY1" fmla="*/ 9610 h 8989"/>
                    <a:gd name="connsiteX2" fmla="*/ 4157 w 8984"/>
                    <a:gd name="connsiteY2" fmla="*/ 9609 h 8989"/>
                    <a:gd name="connsiteX3" fmla="*/ 441 w 8984"/>
                    <a:gd name="connsiteY3" fmla="*/ 4456 h 8989"/>
                    <a:gd name="connsiteX4" fmla="*/ 441 w 8984"/>
                    <a:gd name="connsiteY4" fmla="*/ 4452 h 8989"/>
                    <a:gd name="connsiteX5" fmla="*/ 5597 w 8984"/>
                    <a:gd name="connsiteY5" fmla="*/ 735 h 8989"/>
                    <a:gd name="connsiteX6" fmla="*/ 9313 w 8984"/>
                    <a:gd name="connsiteY6" fmla="*/ 5892 h 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4" h="8989">
                      <a:moveTo>
                        <a:pt x="9313" y="5892"/>
                      </a:moveTo>
                      <a:cubicBezTo>
                        <a:pt x="8917" y="8342"/>
                        <a:pt x="6610" y="10006"/>
                        <a:pt x="4162" y="9610"/>
                      </a:cubicBezTo>
                      <a:cubicBezTo>
                        <a:pt x="4160" y="9610"/>
                        <a:pt x="4159" y="9609"/>
                        <a:pt x="4157" y="9609"/>
                      </a:cubicBezTo>
                      <a:cubicBezTo>
                        <a:pt x="1708" y="9213"/>
                        <a:pt x="44" y="6906"/>
                        <a:pt x="441" y="4456"/>
                      </a:cubicBezTo>
                      <a:cubicBezTo>
                        <a:pt x="441" y="4455"/>
                        <a:pt x="441" y="4453"/>
                        <a:pt x="441" y="4452"/>
                      </a:cubicBezTo>
                      <a:cubicBezTo>
                        <a:pt x="847" y="2007"/>
                        <a:pt x="3149" y="346"/>
                        <a:pt x="5597" y="735"/>
                      </a:cubicBezTo>
                      <a:cubicBezTo>
                        <a:pt x="8036" y="1150"/>
                        <a:pt x="9690" y="3446"/>
                        <a:pt x="9313" y="5892"/>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05" name="Graphic 4289">
                <a:extLst>
                  <a:ext uri="{FF2B5EF4-FFF2-40B4-BE49-F238E27FC236}">
                    <a16:creationId xmlns:a16="http://schemas.microsoft.com/office/drawing/2014/main" id="{3EB7117C-B15C-A317-5997-CC63D122CB86}"/>
                  </a:ext>
                </a:extLst>
              </p:cNvPr>
              <p:cNvGrpSpPr/>
              <p:nvPr/>
            </p:nvGrpSpPr>
            <p:grpSpPr>
              <a:xfrm>
                <a:off x="1857347" y="3965887"/>
                <a:ext cx="14087" cy="12411"/>
                <a:chOff x="1857347" y="3965887"/>
                <a:chExt cx="14087" cy="12411"/>
              </a:xfrm>
            </p:grpSpPr>
            <p:sp>
              <p:nvSpPr>
                <p:cNvPr id="6106" name="Freeform 6105">
                  <a:extLst>
                    <a:ext uri="{FF2B5EF4-FFF2-40B4-BE49-F238E27FC236}">
                      <a16:creationId xmlns:a16="http://schemas.microsoft.com/office/drawing/2014/main" id="{44D8EC4E-0A61-F364-44D1-6A91364F4847}"/>
                    </a:ext>
                  </a:extLst>
                </p:cNvPr>
                <p:cNvSpPr/>
                <p:nvPr/>
              </p:nvSpPr>
              <p:spPr>
                <a:xfrm rot="-780000">
                  <a:off x="1861596" y="3967702"/>
                  <a:ext cx="8943" cy="8979"/>
                </a:xfrm>
                <a:custGeom>
                  <a:avLst/>
                  <a:gdLst>
                    <a:gd name="connsiteX0" fmla="*/ 9269 w 8943"/>
                    <a:gd name="connsiteY0" fmla="*/ 5885 h 8979"/>
                    <a:gd name="connsiteX1" fmla="*/ 4160 w 8943"/>
                    <a:gd name="connsiteY1" fmla="*/ 9602 h 8979"/>
                    <a:gd name="connsiteX2" fmla="*/ 443 w 8943"/>
                    <a:gd name="connsiteY2" fmla="*/ 4449 h 8979"/>
                    <a:gd name="connsiteX3" fmla="*/ 444 w 8943"/>
                    <a:gd name="connsiteY3" fmla="*/ 4444 h 8979"/>
                    <a:gd name="connsiteX4" fmla="*/ 5553 w 8943"/>
                    <a:gd name="connsiteY4" fmla="*/ 728 h 8979"/>
                    <a:gd name="connsiteX5" fmla="*/ 9270 w 8943"/>
                    <a:gd name="connsiteY5" fmla="*/ 5880 h 8979"/>
                    <a:gd name="connsiteX6" fmla="*/ 9269 w 8943"/>
                    <a:gd name="connsiteY6" fmla="*/ 5885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3" h="8979">
                      <a:moveTo>
                        <a:pt x="9269" y="5885"/>
                      </a:moveTo>
                      <a:cubicBezTo>
                        <a:pt x="8870" y="8313"/>
                        <a:pt x="6593" y="9970"/>
                        <a:pt x="4160" y="9602"/>
                      </a:cubicBezTo>
                      <a:cubicBezTo>
                        <a:pt x="1711" y="9205"/>
                        <a:pt x="47" y="6899"/>
                        <a:pt x="443" y="4449"/>
                      </a:cubicBezTo>
                      <a:cubicBezTo>
                        <a:pt x="444" y="4448"/>
                        <a:pt x="444" y="4446"/>
                        <a:pt x="444" y="4444"/>
                      </a:cubicBezTo>
                      <a:cubicBezTo>
                        <a:pt x="834" y="2010"/>
                        <a:pt x="3118" y="348"/>
                        <a:pt x="5553" y="728"/>
                      </a:cubicBezTo>
                      <a:cubicBezTo>
                        <a:pt x="8002" y="1124"/>
                        <a:pt x="9666" y="3431"/>
                        <a:pt x="9270" y="5880"/>
                      </a:cubicBezTo>
                      <a:cubicBezTo>
                        <a:pt x="9270" y="5882"/>
                        <a:pt x="9269" y="5883"/>
                        <a:pt x="9269" y="5885"/>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07" name="Freeform 6106">
                  <a:extLst>
                    <a:ext uri="{FF2B5EF4-FFF2-40B4-BE49-F238E27FC236}">
                      <a16:creationId xmlns:a16="http://schemas.microsoft.com/office/drawing/2014/main" id="{E5CC4C69-68FC-CAAE-1A54-ED9F2F310B8E}"/>
                    </a:ext>
                  </a:extLst>
                </p:cNvPr>
                <p:cNvSpPr/>
                <p:nvPr/>
              </p:nvSpPr>
              <p:spPr>
                <a:xfrm rot="-780000">
                  <a:off x="1858242" y="3967498"/>
                  <a:ext cx="8986" cy="8989"/>
                </a:xfrm>
                <a:custGeom>
                  <a:avLst/>
                  <a:gdLst>
                    <a:gd name="connsiteX0" fmla="*/ 9315 w 8986"/>
                    <a:gd name="connsiteY0" fmla="*/ 5890 h 8989"/>
                    <a:gd name="connsiteX1" fmla="*/ 4159 w 8986"/>
                    <a:gd name="connsiteY1" fmla="*/ 9607 h 8989"/>
                    <a:gd name="connsiteX2" fmla="*/ 443 w 8986"/>
                    <a:gd name="connsiteY2" fmla="*/ 4454 h 8989"/>
                    <a:gd name="connsiteX3" fmla="*/ 443 w 8986"/>
                    <a:gd name="connsiteY3" fmla="*/ 4450 h 8989"/>
                    <a:gd name="connsiteX4" fmla="*/ 5595 w 8986"/>
                    <a:gd name="connsiteY4" fmla="*/ 732 h 8989"/>
                    <a:gd name="connsiteX5" fmla="*/ 5599 w 8986"/>
                    <a:gd name="connsiteY5" fmla="*/ 733 h 8989"/>
                    <a:gd name="connsiteX6" fmla="*/ 9315 w 8986"/>
                    <a:gd name="connsiteY6" fmla="*/ 5890 h 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 h="8989">
                      <a:moveTo>
                        <a:pt x="9315" y="5890"/>
                      </a:moveTo>
                      <a:cubicBezTo>
                        <a:pt x="8909" y="8335"/>
                        <a:pt x="6607" y="9996"/>
                        <a:pt x="4159" y="9607"/>
                      </a:cubicBezTo>
                      <a:cubicBezTo>
                        <a:pt x="1711" y="9211"/>
                        <a:pt x="47" y="6904"/>
                        <a:pt x="443" y="4454"/>
                      </a:cubicBezTo>
                      <a:cubicBezTo>
                        <a:pt x="443" y="4453"/>
                        <a:pt x="443" y="4451"/>
                        <a:pt x="443" y="4450"/>
                      </a:cubicBezTo>
                      <a:cubicBezTo>
                        <a:pt x="840" y="2000"/>
                        <a:pt x="3146" y="336"/>
                        <a:pt x="5595" y="732"/>
                      </a:cubicBezTo>
                      <a:cubicBezTo>
                        <a:pt x="5596" y="732"/>
                        <a:pt x="5598" y="732"/>
                        <a:pt x="5599" y="733"/>
                      </a:cubicBezTo>
                      <a:cubicBezTo>
                        <a:pt x="8044" y="1139"/>
                        <a:pt x="9703" y="3442"/>
                        <a:pt x="9315" y="5890"/>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08" name="Graphic 4289">
                <a:extLst>
                  <a:ext uri="{FF2B5EF4-FFF2-40B4-BE49-F238E27FC236}">
                    <a16:creationId xmlns:a16="http://schemas.microsoft.com/office/drawing/2014/main" id="{71B4B130-1E65-1BB3-EFC1-144C9228D33B}"/>
                  </a:ext>
                </a:extLst>
              </p:cNvPr>
              <p:cNvGrpSpPr/>
              <p:nvPr/>
            </p:nvGrpSpPr>
            <p:grpSpPr>
              <a:xfrm>
                <a:off x="1871859" y="4007459"/>
                <a:ext cx="18326" cy="16655"/>
                <a:chOff x="1871859" y="4007459"/>
                <a:chExt cx="18326" cy="16655"/>
              </a:xfrm>
            </p:grpSpPr>
            <p:sp>
              <p:nvSpPr>
                <p:cNvPr id="6109" name="Freeform 6108">
                  <a:extLst>
                    <a:ext uri="{FF2B5EF4-FFF2-40B4-BE49-F238E27FC236}">
                      <a16:creationId xmlns:a16="http://schemas.microsoft.com/office/drawing/2014/main" id="{D6E47FF5-B564-DD84-66DA-1050C1A5B39D}"/>
                    </a:ext>
                  </a:extLst>
                </p:cNvPr>
                <p:cNvSpPr/>
                <p:nvPr/>
              </p:nvSpPr>
              <p:spPr>
                <a:xfrm rot="-780000">
                  <a:off x="1876413" y="4009621"/>
                  <a:ext cx="12524" cy="12529"/>
                </a:xfrm>
                <a:custGeom>
                  <a:avLst/>
                  <a:gdLst>
                    <a:gd name="connsiteX0" fmla="*/ 12835 w 12524"/>
                    <a:gd name="connsiteY0" fmla="*/ 7925 h 12529"/>
                    <a:gd name="connsiteX1" fmla="*/ 5645 w 12524"/>
                    <a:gd name="connsiteY1" fmla="*/ 13133 h 12529"/>
                    <a:gd name="connsiteX2" fmla="*/ 466 w 12524"/>
                    <a:gd name="connsiteY2" fmla="*/ 5941 h 12529"/>
                    <a:gd name="connsiteX3" fmla="*/ 7652 w 12524"/>
                    <a:gd name="connsiteY3" fmla="*/ 760 h 12529"/>
                    <a:gd name="connsiteX4" fmla="*/ 12835 w 12524"/>
                    <a:gd name="connsiteY4" fmla="*/ 7925 h 12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4" h="12529">
                      <a:moveTo>
                        <a:pt x="12835" y="7925"/>
                      </a:moveTo>
                      <a:cubicBezTo>
                        <a:pt x="12279" y="11344"/>
                        <a:pt x="9066" y="13672"/>
                        <a:pt x="5645" y="13133"/>
                      </a:cubicBezTo>
                      <a:cubicBezTo>
                        <a:pt x="2238" y="12563"/>
                        <a:pt x="-73" y="9353"/>
                        <a:pt x="466" y="5941"/>
                      </a:cubicBezTo>
                      <a:cubicBezTo>
                        <a:pt x="1029" y="2530"/>
                        <a:pt x="4239" y="216"/>
                        <a:pt x="7652" y="760"/>
                      </a:cubicBezTo>
                      <a:cubicBezTo>
                        <a:pt x="11055" y="1316"/>
                        <a:pt x="13371" y="4517"/>
                        <a:pt x="12835" y="7925"/>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10" name="Freeform 6109">
                  <a:extLst>
                    <a:ext uri="{FF2B5EF4-FFF2-40B4-BE49-F238E27FC236}">
                      <a16:creationId xmlns:a16="http://schemas.microsoft.com/office/drawing/2014/main" id="{D42A1306-5CA2-D658-3BED-C58F630C7EE6}"/>
                    </a:ext>
                  </a:extLst>
                </p:cNvPr>
                <p:cNvSpPr/>
                <p:nvPr/>
              </p:nvSpPr>
              <p:spPr>
                <a:xfrm rot="-780000">
                  <a:off x="1873105" y="4009424"/>
                  <a:ext cx="12506" cy="12507"/>
                </a:xfrm>
                <a:custGeom>
                  <a:avLst/>
                  <a:gdLst>
                    <a:gd name="connsiteX0" fmla="*/ 12815 w 12506"/>
                    <a:gd name="connsiteY0" fmla="*/ 7920 h 12507"/>
                    <a:gd name="connsiteX1" fmla="*/ 5690 w 12506"/>
                    <a:gd name="connsiteY1" fmla="*/ 13111 h 12507"/>
                    <a:gd name="connsiteX2" fmla="*/ 5648 w 12506"/>
                    <a:gd name="connsiteY2" fmla="*/ 13105 h 12507"/>
                    <a:gd name="connsiteX3" fmla="*/ 465 w 12506"/>
                    <a:gd name="connsiteY3" fmla="*/ 5964 h 12507"/>
                    <a:gd name="connsiteX4" fmla="*/ 469 w 12506"/>
                    <a:gd name="connsiteY4" fmla="*/ 5941 h 12507"/>
                    <a:gd name="connsiteX5" fmla="*/ 7631 w 12506"/>
                    <a:gd name="connsiteY5" fmla="*/ 760 h 12507"/>
                    <a:gd name="connsiteX6" fmla="*/ 12815 w 12506"/>
                    <a:gd name="connsiteY6" fmla="*/ 7920 h 1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6" h="12507">
                      <a:moveTo>
                        <a:pt x="12815" y="7920"/>
                      </a:moveTo>
                      <a:cubicBezTo>
                        <a:pt x="12281" y="11322"/>
                        <a:pt x="9091" y="13646"/>
                        <a:pt x="5690" y="13111"/>
                      </a:cubicBezTo>
                      <a:cubicBezTo>
                        <a:pt x="5676" y="13110"/>
                        <a:pt x="5662" y="13107"/>
                        <a:pt x="5648" y="13105"/>
                      </a:cubicBezTo>
                      <a:cubicBezTo>
                        <a:pt x="2246" y="12565"/>
                        <a:pt x="-75" y="9368"/>
                        <a:pt x="465" y="5964"/>
                      </a:cubicBezTo>
                      <a:cubicBezTo>
                        <a:pt x="467" y="5956"/>
                        <a:pt x="468" y="5948"/>
                        <a:pt x="469" y="5941"/>
                      </a:cubicBezTo>
                      <a:cubicBezTo>
                        <a:pt x="1020" y="2533"/>
                        <a:pt x="4224" y="216"/>
                        <a:pt x="7631" y="760"/>
                      </a:cubicBezTo>
                      <a:cubicBezTo>
                        <a:pt x="11039" y="1307"/>
                        <a:pt x="13359" y="4511"/>
                        <a:pt x="12815" y="7920"/>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11" name="Graphic 4289">
                <a:extLst>
                  <a:ext uri="{FF2B5EF4-FFF2-40B4-BE49-F238E27FC236}">
                    <a16:creationId xmlns:a16="http://schemas.microsoft.com/office/drawing/2014/main" id="{30A186D7-3BEF-172B-B121-E3308DCB8DD9}"/>
                  </a:ext>
                </a:extLst>
              </p:cNvPr>
              <p:cNvGrpSpPr/>
              <p:nvPr/>
            </p:nvGrpSpPr>
            <p:grpSpPr>
              <a:xfrm>
                <a:off x="1817082" y="4066681"/>
                <a:ext cx="77411" cy="39606"/>
                <a:chOff x="1817082" y="4066681"/>
                <a:chExt cx="77411" cy="39606"/>
              </a:xfrm>
            </p:grpSpPr>
            <p:sp>
              <p:nvSpPr>
                <p:cNvPr id="6112" name="Freeform 6111">
                  <a:extLst>
                    <a:ext uri="{FF2B5EF4-FFF2-40B4-BE49-F238E27FC236}">
                      <a16:creationId xmlns:a16="http://schemas.microsoft.com/office/drawing/2014/main" id="{370AE427-515F-CDFF-C855-46763E477FF9}"/>
                    </a:ext>
                  </a:extLst>
                </p:cNvPr>
                <p:cNvSpPr/>
                <p:nvPr/>
              </p:nvSpPr>
              <p:spPr>
                <a:xfrm rot="-780000">
                  <a:off x="1818715" y="4075058"/>
                  <a:ext cx="70990" cy="22616"/>
                </a:xfrm>
                <a:custGeom>
                  <a:avLst/>
                  <a:gdLst>
                    <a:gd name="connsiteX0" fmla="*/ 2571 w 70990"/>
                    <a:gd name="connsiteY0" fmla="*/ 23276 h 22616"/>
                    <a:gd name="connsiteX1" fmla="*/ 1354 w 70990"/>
                    <a:gd name="connsiteY1" fmla="*/ 22733 h 22616"/>
                    <a:gd name="connsiteX2" fmla="*/ 934 w 70990"/>
                    <a:gd name="connsiteY2" fmla="*/ 19117 h 22616"/>
                    <a:gd name="connsiteX3" fmla="*/ 960 w 70990"/>
                    <a:gd name="connsiteY3" fmla="*/ 19085 h 22616"/>
                    <a:gd name="connsiteX4" fmla="*/ 22107 w 70990"/>
                    <a:gd name="connsiteY4" fmla="*/ 11224 h 22616"/>
                    <a:gd name="connsiteX5" fmla="*/ 39683 w 70990"/>
                    <a:gd name="connsiteY5" fmla="*/ 10183 h 22616"/>
                    <a:gd name="connsiteX6" fmla="*/ 69925 w 70990"/>
                    <a:gd name="connsiteY6" fmla="*/ 4306 h 22616"/>
                    <a:gd name="connsiteX7" fmla="*/ 71096 w 70990"/>
                    <a:gd name="connsiteY7" fmla="*/ 7794 h 22616"/>
                    <a:gd name="connsiteX8" fmla="*/ 71091 w 70990"/>
                    <a:gd name="connsiteY8" fmla="*/ 7804 h 22616"/>
                    <a:gd name="connsiteX9" fmla="*/ 67570 w 70990"/>
                    <a:gd name="connsiteY9" fmla="*/ 8971 h 22616"/>
                    <a:gd name="connsiteX10" fmla="*/ 43673 w 70990"/>
                    <a:gd name="connsiteY10" fmla="*/ 13510 h 22616"/>
                    <a:gd name="connsiteX11" fmla="*/ 20170 w 70990"/>
                    <a:gd name="connsiteY11" fmla="*/ 16065 h 22616"/>
                    <a:gd name="connsiteX12" fmla="*/ 5024 w 70990"/>
                    <a:gd name="connsiteY12" fmla="*/ 22338 h 22616"/>
                    <a:gd name="connsiteX13" fmla="*/ 2571 w 70990"/>
                    <a:gd name="connsiteY13" fmla="*/ 23276 h 2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990" h="22616">
                      <a:moveTo>
                        <a:pt x="2571" y="23276"/>
                      </a:moveTo>
                      <a:cubicBezTo>
                        <a:pt x="2126" y="23200"/>
                        <a:pt x="1708" y="23014"/>
                        <a:pt x="1354" y="22733"/>
                      </a:cubicBezTo>
                      <a:cubicBezTo>
                        <a:pt x="240" y="21850"/>
                        <a:pt x="52" y="20231"/>
                        <a:pt x="934" y="19117"/>
                      </a:cubicBezTo>
                      <a:cubicBezTo>
                        <a:pt x="943" y="19106"/>
                        <a:pt x="951" y="19096"/>
                        <a:pt x="960" y="19085"/>
                      </a:cubicBezTo>
                      <a:cubicBezTo>
                        <a:pt x="1354" y="18565"/>
                        <a:pt x="10927" y="6759"/>
                        <a:pt x="22107" y="11224"/>
                      </a:cubicBezTo>
                      <a:cubicBezTo>
                        <a:pt x="33115" y="15615"/>
                        <a:pt x="37054" y="13305"/>
                        <a:pt x="39683" y="10183"/>
                      </a:cubicBezTo>
                      <a:cubicBezTo>
                        <a:pt x="43701" y="5346"/>
                        <a:pt x="52052" y="-4685"/>
                        <a:pt x="69925" y="4306"/>
                      </a:cubicBezTo>
                      <a:cubicBezTo>
                        <a:pt x="71212" y="4946"/>
                        <a:pt x="71736" y="6507"/>
                        <a:pt x="71096" y="7794"/>
                      </a:cubicBezTo>
                      <a:cubicBezTo>
                        <a:pt x="71095" y="7797"/>
                        <a:pt x="71093" y="7801"/>
                        <a:pt x="71091" y="7804"/>
                      </a:cubicBezTo>
                      <a:cubicBezTo>
                        <a:pt x="70435" y="9092"/>
                        <a:pt x="68865" y="9612"/>
                        <a:pt x="67570" y="8971"/>
                      </a:cubicBezTo>
                      <a:cubicBezTo>
                        <a:pt x="54505" y="2373"/>
                        <a:pt x="48606" y="7605"/>
                        <a:pt x="43673" y="13510"/>
                      </a:cubicBezTo>
                      <a:cubicBezTo>
                        <a:pt x="37077" y="21446"/>
                        <a:pt x="27635" y="19039"/>
                        <a:pt x="20170" y="16065"/>
                      </a:cubicBezTo>
                      <a:cubicBezTo>
                        <a:pt x="12558" y="13041"/>
                        <a:pt x="5098" y="22240"/>
                        <a:pt x="5024" y="22338"/>
                      </a:cubicBezTo>
                      <a:cubicBezTo>
                        <a:pt x="4433" y="23067"/>
                        <a:pt x="3498" y="23424"/>
                        <a:pt x="2571" y="2327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13" name="Freeform 6112">
                  <a:extLst>
                    <a:ext uri="{FF2B5EF4-FFF2-40B4-BE49-F238E27FC236}">
                      <a16:creationId xmlns:a16="http://schemas.microsoft.com/office/drawing/2014/main" id="{6D45AAF8-8B2A-FDA7-3610-AC7CAE052D49}"/>
                    </a:ext>
                  </a:extLst>
                </p:cNvPr>
                <p:cNvSpPr/>
                <p:nvPr/>
              </p:nvSpPr>
              <p:spPr>
                <a:xfrm rot="-780000">
                  <a:off x="1822028" y="4075279"/>
                  <a:ext cx="70830" cy="22612"/>
                </a:xfrm>
                <a:custGeom>
                  <a:avLst/>
                  <a:gdLst>
                    <a:gd name="connsiteX0" fmla="*/ 2587 w 70830"/>
                    <a:gd name="connsiteY0" fmla="*/ 23276 h 22612"/>
                    <a:gd name="connsiteX1" fmla="*/ 1370 w 70830"/>
                    <a:gd name="connsiteY1" fmla="*/ 22733 h 22612"/>
                    <a:gd name="connsiteX2" fmla="*/ 926 w 70830"/>
                    <a:gd name="connsiteY2" fmla="*/ 19113 h 22612"/>
                    <a:gd name="connsiteX3" fmla="*/ 948 w 70830"/>
                    <a:gd name="connsiteY3" fmla="*/ 19085 h 22612"/>
                    <a:gd name="connsiteX4" fmla="*/ 22095 w 70830"/>
                    <a:gd name="connsiteY4" fmla="*/ 11224 h 22612"/>
                    <a:gd name="connsiteX5" fmla="*/ 39671 w 70830"/>
                    <a:gd name="connsiteY5" fmla="*/ 10183 h 22612"/>
                    <a:gd name="connsiteX6" fmla="*/ 69941 w 70830"/>
                    <a:gd name="connsiteY6" fmla="*/ 4306 h 22612"/>
                    <a:gd name="connsiteX7" fmla="*/ 70838 w 70830"/>
                    <a:gd name="connsiteY7" fmla="*/ 7888 h 22612"/>
                    <a:gd name="connsiteX8" fmla="*/ 67586 w 70830"/>
                    <a:gd name="connsiteY8" fmla="*/ 8952 h 22612"/>
                    <a:gd name="connsiteX9" fmla="*/ 43689 w 70830"/>
                    <a:gd name="connsiteY9" fmla="*/ 13491 h 22612"/>
                    <a:gd name="connsiteX10" fmla="*/ 20186 w 70830"/>
                    <a:gd name="connsiteY10" fmla="*/ 16047 h 22612"/>
                    <a:gd name="connsiteX11" fmla="*/ 5040 w 70830"/>
                    <a:gd name="connsiteY11" fmla="*/ 22319 h 22612"/>
                    <a:gd name="connsiteX12" fmla="*/ 2587 w 70830"/>
                    <a:gd name="connsiteY12" fmla="*/ 23276 h 2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30" h="22612">
                      <a:moveTo>
                        <a:pt x="2587" y="23276"/>
                      </a:moveTo>
                      <a:cubicBezTo>
                        <a:pt x="2141" y="23205"/>
                        <a:pt x="1721" y="23018"/>
                        <a:pt x="1370" y="22733"/>
                      </a:cubicBezTo>
                      <a:cubicBezTo>
                        <a:pt x="248" y="21856"/>
                        <a:pt x="49" y="20235"/>
                        <a:pt x="926" y="19113"/>
                      </a:cubicBezTo>
                      <a:cubicBezTo>
                        <a:pt x="933" y="19104"/>
                        <a:pt x="940" y="19095"/>
                        <a:pt x="948" y="19085"/>
                      </a:cubicBezTo>
                      <a:cubicBezTo>
                        <a:pt x="1356" y="18565"/>
                        <a:pt x="10948" y="6759"/>
                        <a:pt x="22095" y="11224"/>
                      </a:cubicBezTo>
                      <a:cubicBezTo>
                        <a:pt x="33127" y="15615"/>
                        <a:pt x="37070" y="13305"/>
                        <a:pt x="39671" y="10183"/>
                      </a:cubicBezTo>
                      <a:cubicBezTo>
                        <a:pt x="43689" y="5347"/>
                        <a:pt x="52068" y="-4685"/>
                        <a:pt x="69941" y="4306"/>
                      </a:cubicBezTo>
                      <a:cubicBezTo>
                        <a:pt x="71178" y="5047"/>
                        <a:pt x="71579" y="6651"/>
                        <a:pt x="70838" y="7888"/>
                      </a:cubicBezTo>
                      <a:cubicBezTo>
                        <a:pt x="70170" y="9003"/>
                        <a:pt x="68784" y="9456"/>
                        <a:pt x="67586" y="8952"/>
                      </a:cubicBezTo>
                      <a:cubicBezTo>
                        <a:pt x="54520" y="2354"/>
                        <a:pt x="48622" y="7586"/>
                        <a:pt x="43689" y="13491"/>
                      </a:cubicBezTo>
                      <a:cubicBezTo>
                        <a:pt x="37093" y="21427"/>
                        <a:pt x="27650" y="19020"/>
                        <a:pt x="20186" y="16047"/>
                      </a:cubicBezTo>
                      <a:cubicBezTo>
                        <a:pt x="12550" y="13022"/>
                        <a:pt x="5114" y="22222"/>
                        <a:pt x="5040" y="22319"/>
                      </a:cubicBezTo>
                      <a:cubicBezTo>
                        <a:pt x="4450" y="23051"/>
                        <a:pt x="3516" y="23415"/>
                        <a:pt x="2587" y="23276"/>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14" name="Freeform 6113">
                  <a:extLst>
                    <a:ext uri="{FF2B5EF4-FFF2-40B4-BE49-F238E27FC236}">
                      <a16:creationId xmlns:a16="http://schemas.microsoft.com/office/drawing/2014/main" id="{E23FE1A6-ED15-68DF-8117-715921EB412C}"/>
                    </a:ext>
                  </a:extLst>
                </p:cNvPr>
                <p:cNvSpPr/>
                <p:nvPr/>
              </p:nvSpPr>
              <p:spPr>
                <a:xfrm rot="-780000">
                  <a:off x="1818715" y="4075058"/>
                  <a:ext cx="70990" cy="22616"/>
                </a:xfrm>
                <a:custGeom>
                  <a:avLst/>
                  <a:gdLst>
                    <a:gd name="connsiteX0" fmla="*/ 2571 w 70990"/>
                    <a:gd name="connsiteY0" fmla="*/ 23276 h 22616"/>
                    <a:gd name="connsiteX1" fmla="*/ 1354 w 70990"/>
                    <a:gd name="connsiteY1" fmla="*/ 22733 h 22616"/>
                    <a:gd name="connsiteX2" fmla="*/ 934 w 70990"/>
                    <a:gd name="connsiteY2" fmla="*/ 19117 h 22616"/>
                    <a:gd name="connsiteX3" fmla="*/ 960 w 70990"/>
                    <a:gd name="connsiteY3" fmla="*/ 19085 h 22616"/>
                    <a:gd name="connsiteX4" fmla="*/ 22107 w 70990"/>
                    <a:gd name="connsiteY4" fmla="*/ 11224 h 22616"/>
                    <a:gd name="connsiteX5" fmla="*/ 39683 w 70990"/>
                    <a:gd name="connsiteY5" fmla="*/ 10183 h 22616"/>
                    <a:gd name="connsiteX6" fmla="*/ 69925 w 70990"/>
                    <a:gd name="connsiteY6" fmla="*/ 4306 h 22616"/>
                    <a:gd name="connsiteX7" fmla="*/ 71096 w 70990"/>
                    <a:gd name="connsiteY7" fmla="*/ 7794 h 22616"/>
                    <a:gd name="connsiteX8" fmla="*/ 71091 w 70990"/>
                    <a:gd name="connsiteY8" fmla="*/ 7804 h 22616"/>
                    <a:gd name="connsiteX9" fmla="*/ 67570 w 70990"/>
                    <a:gd name="connsiteY9" fmla="*/ 8971 h 22616"/>
                    <a:gd name="connsiteX10" fmla="*/ 43673 w 70990"/>
                    <a:gd name="connsiteY10" fmla="*/ 13510 h 22616"/>
                    <a:gd name="connsiteX11" fmla="*/ 20170 w 70990"/>
                    <a:gd name="connsiteY11" fmla="*/ 16065 h 22616"/>
                    <a:gd name="connsiteX12" fmla="*/ 5024 w 70990"/>
                    <a:gd name="connsiteY12" fmla="*/ 22338 h 22616"/>
                    <a:gd name="connsiteX13" fmla="*/ 2571 w 70990"/>
                    <a:gd name="connsiteY13" fmla="*/ 23276 h 2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990" h="22616">
                      <a:moveTo>
                        <a:pt x="2571" y="23276"/>
                      </a:moveTo>
                      <a:cubicBezTo>
                        <a:pt x="2126" y="23200"/>
                        <a:pt x="1708" y="23014"/>
                        <a:pt x="1354" y="22733"/>
                      </a:cubicBezTo>
                      <a:cubicBezTo>
                        <a:pt x="240" y="21850"/>
                        <a:pt x="52" y="20231"/>
                        <a:pt x="934" y="19117"/>
                      </a:cubicBezTo>
                      <a:cubicBezTo>
                        <a:pt x="943" y="19106"/>
                        <a:pt x="951" y="19096"/>
                        <a:pt x="960" y="19085"/>
                      </a:cubicBezTo>
                      <a:cubicBezTo>
                        <a:pt x="1354" y="18565"/>
                        <a:pt x="10927" y="6759"/>
                        <a:pt x="22107" y="11224"/>
                      </a:cubicBezTo>
                      <a:cubicBezTo>
                        <a:pt x="33115" y="15615"/>
                        <a:pt x="37054" y="13305"/>
                        <a:pt x="39683" y="10183"/>
                      </a:cubicBezTo>
                      <a:cubicBezTo>
                        <a:pt x="43701" y="5346"/>
                        <a:pt x="52052" y="-4685"/>
                        <a:pt x="69925" y="4306"/>
                      </a:cubicBezTo>
                      <a:cubicBezTo>
                        <a:pt x="71212" y="4946"/>
                        <a:pt x="71736" y="6507"/>
                        <a:pt x="71096" y="7794"/>
                      </a:cubicBezTo>
                      <a:cubicBezTo>
                        <a:pt x="71095" y="7797"/>
                        <a:pt x="71093" y="7801"/>
                        <a:pt x="71091" y="7804"/>
                      </a:cubicBezTo>
                      <a:cubicBezTo>
                        <a:pt x="70435" y="9092"/>
                        <a:pt x="68865" y="9612"/>
                        <a:pt x="67570" y="8971"/>
                      </a:cubicBezTo>
                      <a:cubicBezTo>
                        <a:pt x="54505" y="2373"/>
                        <a:pt x="48606" y="7605"/>
                        <a:pt x="43673" y="13510"/>
                      </a:cubicBezTo>
                      <a:cubicBezTo>
                        <a:pt x="37077" y="21446"/>
                        <a:pt x="27635" y="19039"/>
                        <a:pt x="20170" y="16065"/>
                      </a:cubicBezTo>
                      <a:cubicBezTo>
                        <a:pt x="12558" y="13041"/>
                        <a:pt x="5098" y="22240"/>
                        <a:pt x="5024" y="22338"/>
                      </a:cubicBezTo>
                      <a:cubicBezTo>
                        <a:pt x="4433" y="23067"/>
                        <a:pt x="3498" y="23424"/>
                        <a:pt x="2571" y="2327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15" name="Graphic 4289">
                <a:extLst>
                  <a:ext uri="{FF2B5EF4-FFF2-40B4-BE49-F238E27FC236}">
                    <a16:creationId xmlns:a16="http://schemas.microsoft.com/office/drawing/2014/main" id="{AE1647E2-260E-2CAB-9562-100E00213870}"/>
                  </a:ext>
                </a:extLst>
              </p:cNvPr>
              <p:cNvGrpSpPr/>
              <p:nvPr/>
            </p:nvGrpSpPr>
            <p:grpSpPr>
              <a:xfrm>
                <a:off x="1827016" y="3953445"/>
                <a:ext cx="43347" cy="24548"/>
                <a:chOff x="1827016" y="3953445"/>
                <a:chExt cx="43347" cy="24548"/>
              </a:xfrm>
            </p:grpSpPr>
            <p:sp>
              <p:nvSpPr>
                <p:cNvPr id="6116" name="Freeform 6115">
                  <a:extLst>
                    <a:ext uri="{FF2B5EF4-FFF2-40B4-BE49-F238E27FC236}">
                      <a16:creationId xmlns:a16="http://schemas.microsoft.com/office/drawing/2014/main" id="{BF45EF1E-77CE-C0D8-258F-C12D600CB412}"/>
                    </a:ext>
                  </a:extLst>
                </p:cNvPr>
                <p:cNvSpPr/>
                <p:nvPr/>
              </p:nvSpPr>
              <p:spPr>
                <a:xfrm rot="-780000">
                  <a:off x="1828201" y="3958217"/>
                  <a:ext cx="37599" cy="14823"/>
                </a:xfrm>
                <a:custGeom>
                  <a:avLst/>
                  <a:gdLst>
                    <a:gd name="connsiteX0" fmla="*/ 2564 w 37599"/>
                    <a:gd name="connsiteY0" fmla="*/ 15458 h 14823"/>
                    <a:gd name="connsiteX1" fmla="*/ 1422 w 37599"/>
                    <a:gd name="connsiteY1" fmla="*/ 14993 h 14823"/>
                    <a:gd name="connsiteX2" fmla="*/ 878 w 37599"/>
                    <a:gd name="connsiteY2" fmla="*/ 11374 h 14823"/>
                    <a:gd name="connsiteX3" fmla="*/ 19244 w 37599"/>
                    <a:gd name="connsiteY3" fmla="*/ 4307 h 14823"/>
                    <a:gd name="connsiteX4" fmla="*/ 33773 w 37599"/>
                    <a:gd name="connsiteY4" fmla="*/ 1231 h 14823"/>
                    <a:gd name="connsiteX5" fmla="*/ 37420 w 37599"/>
                    <a:gd name="connsiteY5" fmla="*/ 1659 h 14823"/>
                    <a:gd name="connsiteX6" fmla="*/ 37094 w 37599"/>
                    <a:gd name="connsiteY6" fmla="*/ 5223 h 14823"/>
                    <a:gd name="connsiteX7" fmla="*/ 18826 w 37599"/>
                    <a:gd name="connsiteY7" fmla="*/ 9511 h 14823"/>
                    <a:gd name="connsiteX8" fmla="*/ 5068 w 37599"/>
                    <a:gd name="connsiteY8" fmla="*/ 14468 h 14823"/>
                    <a:gd name="connsiteX9" fmla="*/ 2564 w 37599"/>
                    <a:gd name="connsiteY9" fmla="*/ 15458 h 1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99" h="14823">
                      <a:moveTo>
                        <a:pt x="2564" y="15458"/>
                      </a:moveTo>
                      <a:cubicBezTo>
                        <a:pt x="2151" y="15399"/>
                        <a:pt x="1759" y="15240"/>
                        <a:pt x="1422" y="14993"/>
                      </a:cubicBezTo>
                      <a:cubicBezTo>
                        <a:pt x="282" y="14139"/>
                        <a:pt x="40" y="12526"/>
                        <a:pt x="878" y="11374"/>
                      </a:cubicBezTo>
                      <a:cubicBezTo>
                        <a:pt x="5424" y="6081"/>
                        <a:pt x="12324" y="3425"/>
                        <a:pt x="19244" y="4307"/>
                      </a:cubicBezTo>
                      <a:cubicBezTo>
                        <a:pt x="24299" y="5063"/>
                        <a:pt x="29457" y="3971"/>
                        <a:pt x="33773" y="1231"/>
                      </a:cubicBezTo>
                      <a:cubicBezTo>
                        <a:pt x="34898" y="342"/>
                        <a:pt x="36531" y="534"/>
                        <a:pt x="37420" y="1659"/>
                      </a:cubicBezTo>
                      <a:cubicBezTo>
                        <a:pt x="38276" y="2745"/>
                        <a:pt x="38133" y="4311"/>
                        <a:pt x="37094" y="5223"/>
                      </a:cubicBezTo>
                      <a:cubicBezTo>
                        <a:pt x="31754" y="8885"/>
                        <a:pt x="25237" y="10415"/>
                        <a:pt x="18826" y="9511"/>
                      </a:cubicBezTo>
                      <a:cubicBezTo>
                        <a:pt x="13704" y="8800"/>
                        <a:pt x="8560" y="10653"/>
                        <a:pt x="5068" y="14468"/>
                      </a:cubicBezTo>
                      <a:cubicBezTo>
                        <a:pt x="4483" y="15239"/>
                        <a:pt x="3518" y="15621"/>
                        <a:pt x="2564" y="1545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17" name="Freeform 6116">
                  <a:extLst>
                    <a:ext uri="{FF2B5EF4-FFF2-40B4-BE49-F238E27FC236}">
                      <a16:creationId xmlns:a16="http://schemas.microsoft.com/office/drawing/2014/main" id="{FD5B2572-8ABA-1979-E6BD-FAE08DCA3506}"/>
                    </a:ext>
                  </a:extLst>
                </p:cNvPr>
                <p:cNvSpPr/>
                <p:nvPr/>
              </p:nvSpPr>
              <p:spPr>
                <a:xfrm rot="-780000">
                  <a:off x="1831521" y="3958371"/>
                  <a:ext cx="37654" cy="14857"/>
                </a:xfrm>
                <a:custGeom>
                  <a:avLst/>
                  <a:gdLst>
                    <a:gd name="connsiteX0" fmla="*/ 2565 w 37654"/>
                    <a:gd name="connsiteY0" fmla="*/ 15494 h 14857"/>
                    <a:gd name="connsiteX1" fmla="*/ 1422 w 37654"/>
                    <a:gd name="connsiteY1" fmla="*/ 15029 h 14857"/>
                    <a:gd name="connsiteX2" fmla="*/ 879 w 37654"/>
                    <a:gd name="connsiteY2" fmla="*/ 11410 h 14857"/>
                    <a:gd name="connsiteX3" fmla="*/ 19221 w 37654"/>
                    <a:gd name="connsiteY3" fmla="*/ 4334 h 14857"/>
                    <a:gd name="connsiteX4" fmla="*/ 33759 w 37654"/>
                    <a:gd name="connsiteY4" fmla="*/ 1263 h 14857"/>
                    <a:gd name="connsiteX5" fmla="*/ 37429 w 37654"/>
                    <a:gd name="connsiteY5" fmla="*/ 1611 h 14857"/>
                    <a:gd name="connsiteX6" fmla="*/ 37110 w 37654"/>
                    <a:gd name="connsiteY6" fmla="*/ 5257 h 14857"/>
                    <a:gd name="connsiteX7" fmla="*/ 37108 w 37654"/>
                    <a:gd name="connsiteY7" fmla="*/ 5258 h 14857"/>
                    <a:gd name="connsiteX8" fmla="*/ 18840 w 37654"/>
                    <a:gd name="connsiteY8" fmla="*/ 9547 h 14857"/>
                    <a:gd name="connsiteX9" fmla="*/ 5082 w 37654"/>
                    <a:gd name="connsiteY9" fmla="*/ 14504 h 14857"/>
                    <a:gd name="connsiteX10" fmla="*/ 2565 w 37654"/>
                    <a:gd name="connsiteY10" fmla="*/ 15494 h 1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54" h="14857">
                      <a:moveTo>
                        <a:pt x="2565" y="15494"/>
                      </a:moveTo>
                      <a:cubicBezTo>
                        <a:pt x="2152" y="15435"/>
                        <a:pt x="1759" y="15276"/>
                        <a:pt x="1422" y="15029"/>
                      </a:cubicBezTo>
                      <a:cubicBezTo>
                        <a:pt x="282" y="14174"/>
                        <a:pt x="40" y="12562"/>
                        <a:pt x="879" y="11410"/>
                      </a:cubicBezTo>
                      <a:cubicBezTo>
                        <a:pt x="5422" y="6127"/>
                        <a:pt x="12308" y="3470"/>
                        <a:pt x="19221" y="4334"/>
                      </a:cubicBezTo>
                      <a:cubicBezTo>
                        <a:pt x="24279" y="5099"/>
                        <a:pt x="29443" y="4008"/>
                        <a:pt x="33759" y="1263"/>
                      </a:cubicBezTo>
                      <a:cubicBezTo>
                        <a:pt x="34872" y="355"/>
                        <a:pt x="36507" y="511"/>
                        <a:pt x="37429" y="1611"/>
                      </a:cubicBezTo>
                      <a:cubicBezTo>
                        <a:pt x="38347" y="2706"/>
                        <a:pt x="38204" y="4338"/>
                        <a:pt x="37110" y="5257"/>
                      </a:cubicBezTo>
                      <a:cubicBezTo>
                        <a:pt x="37109" y="5257"/>
                        <a:pt x="37109" y="5258"/>
                        <a:pt x="37108" y="5258"/>
                      </a:cubicBezTo>
                      <a:cubicBezTo>
                        <a:pt x="31766" y="8915"/>
                        <a:pt x="25251" y="10445"/>
                        <a:pt x="18840" y="9547"/>
                      </a:cubicBezTo>
                      <a:cubicBezTo>
                        <a:pt x="13718" y="8828"/>
                        <a:pt x="8570" y="10683"/>
                        <a:pt x="5082" y="14504"/>
                      </a:cubicBezTo>
                      <a:cubicBezTo>
                        <a:pt x="4489" y="15272"/>
                        <a:pt x="3522" y="15652"/>
                        <a:pt x="2565" y="15494"/>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18" name="Freeform 6117">
                  <a:extLst>
                    <a:ext uri="{FF2B5EF4-FFF2-40B4-BE49-F238E27FC236}">
                      <a16:creationId xmlns:a16="http://schemas.microsoft.com/office/drawing/2014/main" id="{F4C3341C-3460-7449-C051-A2A18DB2F03A}"/>
                    </a:ext>
                  </a:extLst>
                </p:cNvPr>
                <p:cNvSpPr/>
                <p:nvPr/>
              </p:nvSpPr>
              <p:spPr>
                <a:xfrm rot="-780000">
                  <a:off x="1828201" y="3958217"/>
                  <a:ext cx="37599" cy="14823"/>
                </a:xfrm>
                <a:custGeom>
                  <a:avLst/>
                  <a:gdLst>
                    <a:gd name="connsiteX0" fmla="*/ 2564 w 37599"/>
                    <a:gd name="connsiteY0" fmla="*/ 15458 h 14823"/>
                    <a:gd name="connsiteX1" fmla="*/ 1422 w 37599"/>
                    <a:gd name="connsiteY1" fmla="*/ 14993 h 14823"/>
                    <a:gd name="connsiteX2" fmla="*/ 878 w 37599"/>
                    <a:gd name="connsiteY2" fmla="*/ 11374 h 14823"/>
                    <a:gd name="connsiteX3" fmla="*/ 19244 w 37599"/>
                    <a:gd name="connsiteY3" fmla="*/ 4307 h 14823"/>
                    <a:gd name="connsiteX4" fmla="*/ 33773 w 37599"/>
                    <a:gd name="connsiteY4" fmla="*/ 1231 h 14823"/>
                    <a:gd name="connsiteX5" fmla="*/ 37420 w 37599"/>
                    <a:gd name="connsiteY5" fmla="*/ 1659 h 14823"/>
                    <a:gd name="connsiteX6" fmla="*/ 37094 w 37599"/>
                    <a:gd name="connsiteY6" fmla="*/ 5223 h 14823"/>
                    <a:gd name="connsiteX7" fmla="*/ 18826 w 37599"/>
                    <a:gd name="connsiteY7" fmla="*/ 9511 h 14823"/>
                    <a:gd name="connsiteX8" fmla="*/ 5068 w 37599"/>
                    <a:gd name="connsiteY8" fmla="*/ 14468 h 14823"/>
                    <a:gd name="connsiteX9" fmla="*/ 2564 w 37599"/>
                    <a:gd name="connsiteY9" fmla="*/ 15458 h 1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99" h="14823">
                      <a:moveTo>
                        <a:pt x="2564" y="15458"/>
                      </a:moveTo>
                      <a:cubicBezTo>
                        <a:pt x="2151" y="15399"/>
                        <a:pt x="1759" y="15240"/>
                        <a:pt x="1422" y="14993"/>
                      </a:cubicBezTo>
                      <a:cubicBezTo>
                        <a:pt x="282" y="14139"/>
                        <a:pt x="40" y="12526"/>
                        <a:pt x="878" y="11374"/>
                      </a:cubicBezTo>
                      <a:cubicBezTo>
                        <a:pt x="5424" y="6081"/>
                        <a:pt x="12324" y="3425"/>
                        <a:pt x="19244" y="4307"/>
                      </a:cubicBezTo>
                      <a:cubicBezTo>
                        <a:pt x="24299" y="5063"/>
                        <a:pt x="29457" y="3971"/>
                        <a:pt x="33773" y="1231"/>
                      </a:cubicBezTo>
                      <a:cubicBezTo>
                        <a:pt x="34898" y="342"/>
                        <a:pt x="36531" y="534"/>
                        <a:pt x="37420" y="1659"/>
                      </a:cubicBezTo>
                      <a:cubicBezTo>
                        <a:pt x="38276" y="2745"/>
                        <a:pt x="38133" y="4311"/>
                        <a:pt x="37094" y="5223"/>
                      </a:cubicBezTo>
                      <a:cubicBezTo>
                        <a:pt x="31754" y="8885"/>
                        <a:pt x="25237" y="10415"/>
                        <a:pt x="18826" y="9511"/>
                      </a:cubicBezTo>
                      <a:cubicBezTo>
                        <a:pt x="13704" y="8800"/>
                        <a:pt x="8560" y="10653"/>
                        <a:pt x="5068" y="14468"/>
                      </a:cubicBezTo>
                      <a:cubicBezTo>
                        <a:pt x="4483" y="15239"/>
                        <a:pt x="3518" y="15621"/>
                        <a:pt x="2564" y="1545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19" name="Graphic 4289">
                <a:extLst>
                  <a:ext uri="{FF2B5EF4-FFF2-40B4-BE49-F238E27FC236}">
                    <a16:creationId xmlns:a16="http://schemas.microsoft.com/office/drawing/2014/main" id="{7BD0A87A-2B74-87F2-9735-035FD16587BE}"/>
                  </a:ext>
                </a:extLst>
              </p:cNvPr>
              <p:cNvGrpSpPr/>
              <p:nvPr/>
            </p:nvGrpSpPr>
            <p:grpSpPr>
              <a:xfrm>
                <a:off x="1850541" y="3962576"/>
                <a:ext cx="45926" cy="27436"/>
                <a:chOff x="1850541" y="3962576"/>
                <a:chExt cx="45926" cy="27436"/>
              </a:xfrm>
            </p:grpSpPr>
            <p:sp>
              <p:nvSpPr>
                <p:cNvPr id="6120" name="Freeform 6119">
                  <a:extLst>
                    <a:ext uri="{FF2B5EF4-FFF2-40B4-BE49-F238E27FC236}">
                      <a16:creationId xmlns:a16="http://schemas.microsoft.com/office/drawing/2014/main" id="{0BCC1686-B362-5254-9FB9-91E9ED8104A7}"/>
                    </a:ext>
                  </a:extLst>
                </p:cNvPr>
                <p:cNvSpPr/>
                <p:nvPr/>
              </p:nvSpPr>
              <p:spPr>
                <a:xfrm rot="-780000">
                  <a:off x="1851977" y="3967543"/>
                  <a:ext cx="39731" cy="17294"/>
                </a:xfrm>
                <a:custGeom>
                  <a:avLst/>
                  <a:gdLst>
                    <a:gd name="connsiteX0" fmla="*/ 9172 w 39731"/>
                    <a:gd name="connsiteY0" fmla="*/ 17299 h 17294"/>
                    <a:gd name="connsiteX1" fmla="*/ 2205 w 39731"/>
                    <a:gd name="connsiteY1" fmla="*/ 15761 h 17294"/>
                    <a:gd name="connsiteX2" fmla="*/ 496 w 39731"/>
                    <a:gd name="connsiteY2" fmla="*/ 12509 h 17294"/>
                    <a:gd name="connsiteX3" fmla="*/ 3747 w 39731"/>
                    <a:gd name="connsiteY3" fmla="*/ 10799 h 17294"/>
                    <a:gd name="connsiteX4" fmla="*/ 23134 w 39731"/>
                    <a:gd name="connsiteY4" fmla="*/ 11789 h 17294"/>
                    <a:gd name="connsiteX5" fmla="*/ 27965 w 39731"/>
                    <a:gd name="connsiteY5" fmla="*/ 6682 h 17294"/>
                    <a:gd name="connsiteX6" fmla="*/ 37830 w 39731"/>
                    <a:gd name="connsiteY6" fmla="*/ 903 h 17294"/>
                    <a:gd name="connsiteX7" fmla="*/ 40101 w 39731"/>
                    <a:gd name="connsiteY7" fmla="*/ 3697 h 17294"/>
                    <a:gd name="connsiteX8" fmla="*/ 40088 w 39731"/>
                    <a:gd name="connsiteY8" fmla="*/ 3802 h 17294"/>
                    <a:gd name="connsiteX9" fmla="*/ 37203 w 39731"/>
                    <a:gd name="connsiteY9" fmla="*/ 6085 h 17294"/>
                    <a:gd name="connsiteX10" fmla="*/ 37189 w 39731"/>
                    <a:gd name="connsiteY10" fmla="*/ 6083 h 17294"/>
                    <a:gd name="connsiteX11" fmla="*/ 32702 w 39731"/>
                    <a:gd name="connsiteY11" fmla="*/ 8871 h 17294"/>
                    <a:gd name="connsiteX12" fmla="*/ 24941 w 39731"/>
                    <a:gd name="connsiteY12" fmla="*/ 16676 h 17294"/>
                    <a:gd name="connsiteX13" fmla="*/ 9172 w 39731"/>
                    <a:gd name="connsiteY13" fmla="*/ 17299 h 1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31" h="17294">
                      <a:moveTo>
                        <a:pt x="9172" y="17299"/>
                      </a:moveTo>
                      <a:cubicBezTo>
                        <a:pt x="6821" y="16925"/>
                        <a:pt x="4495" y="16412"/>
                        <a:pt x="2205" y="15761"/>
                      </a:cubicBezTo>
                      <a:cubicBezTo>
                        <a:pt x="843" y="15325"/>
                        <a:pt x="83" y="13878"/>
                        <a:pt x="496" y="12509"/>
                      </a:cubicBezTo>
                      <a:cubicBezTo>
                        <a:pt x="925" y="11142"/>
                        <a:pt x="2378" y="10378"/>
                        <a:pt x="3747" y="10799"/>
                      </a:cubicBezTo>
                      <a:cubicBezTo>
                        <a:pt x="3872" y="10822"/>
                        <a:pt x="15967" y="14470"/>
                        <a:pt x="23134" y="11789"/>
                      </a:cubicBezTo>
                      <a:cubicBezTo>
                        <a:pt x="25447" y="10925"/>
                        <a:pt x="27230" y="9040"/>
                        <a:pt x="27965" y="6682"/>
                      </a:cubicBezTo>
                      <a:cubicBezTo>
                        <a:pt x="29171" y="2421"/>
                        <a:pt x="33524" y="-130"/>
                        <a:pt x="37830" y="903"/>
                      </a:cubicBezTo>
                      <a:cubicBezTo>
                        <a:pt x="39229" y="1047"/>
                        <a:pt x="40245" y="2298"/>
                        <a:pt x="40101" y="3697"/>
                      </a:cubicBezTo>
                      <a:cubicBezTo>
                        <a:pt x="40097" y="3732"/>
                        <a:pt x="40093" y="3767"/>
                        <a:pt x="40088" y="3802"/>
                      </a:cubicBezTo>
                      <a:cubicBezTo>
                        <a:pt x="39921" y="5229"/>
                        <a:pt x="38630" y="6251"/>
                        <a:pt x="37203" y="6085"/>
                      </a:cubicBezTo>
                      <a:cubicBezTo>
                        <a:pt x="37198" y="6084"/>
                        <a:pt x="37194" y="6084"/>
                        <a:pt x="37189" y="6083"/>
                      </a:cubicBezTo>
                      <a:cubicBezTo>
                        <a:pt x="34166" y="5688"/>
                        <a:pt x="33868" y="6306"/>
                        <a:pt x="32702" y="8871"/>
                      </a:cubicBezTo>
                      <a:cubicBezTo>
                        <a:pt x="31398" y="12494"/>
                        <a:pt x="28556" y="15352"/>
                        <a:pt x="24941" y="16676"/>
                      </a:cubicBezTo>
                      <a:cubicBezTo>
                        <a:pt x="19812" y="18154"/>
                        <a:pt x="14402" y="18368"/>
                        <a:pt x="9172" y="1729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21" name="Freeform 6120">
                  <a:extLst>
                    <a:ext uri="{FF2B5EF4-FFF2-40B4-BE49-F238E27FC236}">
                      <a16:creationId xmlns:a16="http://schemas.microsoft.com/office/drawing/2014/main" id="{296D05F1-03AC-CCE5-E16F-EEAEC17A9248}"/>
                    </a:ext>
                  </a:extLst>
                </p:cNvPr>
                <p:cNvSpPr/>
                <p:nvPr/>
              </p:nvSpPr>
              <p:spPr>
                <a:xfrm rot="-780000">
                  <a:off x="1855282" y="3967748"/>
                  <a:ext cx="39750" cy="17299"/>
                </a:xfrm>
                <a:custGeom>
                  <a:avLst/>
                  <a:gdLst>
                    <a:gd name="connsiteX0" fmla="*/ 9171 w 39750"/>
                    <a:gd name="connsiteY0" fmla="*/ 17310 h 17299"/>
                    <a:gd name="connsiteX1" fmla="*/ 2232 w 39750"/>
                    <a:gd name="connsiteY1" fmla="*/ 15772 h 17299"/>
                    <a:gd name="connsiteX2" fmla="*/ 495 w 39750"/>
                    <a:gd name="connsiteY2" fmla="*/ 12520 h 17299"/>
                    <a:gd name="connsiteX3" fmla="*/ 3746 w 39750"/>
                    <a:gd name="connsiteY3" fmla="*/ 10810 h 17299"/>
                    <a:gd name="connsiteX4" fmla="*/ 23134 w 39750"/>
                    <a:gd name="connsiteY4" fmla="*/ 11800 h 17299"/>
                    <a:gd name="connsiteX5" fmla="*/ 27964 w 39750"/>
                    <a:gd name="connsiteY5" fmla="*/ 6680 h 17299"/>
                    <a:gd name="connsiteX6" fmla="*/ 37830 w 39750"/>
                    <a:gd name="connsiteY6" fmla="*/ 900 h 17299"/>
                    <a:gd name="connsiteX7" fmla="*/ 40121 w 39750"/>
                    <a:gd name="connsiteY7" fmla="*/ 3711 h 17299"/>
                    <a:gd name="connsiteX8" fmla="*/ 40110 w 39750"/>
                    <a:gd name="connsiteY8" fmla="*/ 3799 h 17299"/>
                    <a:gd name="connsiteX9" fmla="*/ 37212 w 39750"/>
                    <a:gd name="connsiteY9" fmla="*/ 6080 h 17299"/>
                    <a:gd name="connsiteX10" fmla="*/ 32702 w 39750"/>
                    <a:gd name="connsiteY10" fmla="*/ 8868 h 17299"/>
                    <a:gd name="connsiteX11" fmla="*/ 24964 w 39750"/>
                    <a:gd name="connsiteY11" fmla="*/ 16674 h 17299"/>
                    <a:gd name="connsiteX12" fmla="*/ 9171 w 39750"/>
                    <a:gd name="connsiteY12" fmla="*/ 17310 h 1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750" h="17299">
                      <a:moveTo>
                        <a:pt x="9171" y="17310"/>
                      </a:moveTo>
                      <a:cubicBezTo>
                        <a:pt x="6829" y="16938"/>
                        <a:pt x="4512" y="16424"/>
                        <a:pt x="2232" y="15772"/>
                      </a:cubicBezTo>
                      <a:cubicBezTo>
                        <a:pt x="858" y="15351"/>
                        <a:pt x="82" y="13898"/>
                        <a:pt x="495" y="12520"/>
                      </a:cubicBezTo>
                      <a:cubicBezTo>
                        <a:pt x="925" y="11153"/>
                        <a:pt x="2377" y="10389"/>
                        <a:pt x="3746" y="10810"/>
                      </a:cubicBezTo>
                      <a:cubicBezTo>
                        <a:pt x="3872" y="10834"/>
                        <a:pt x="15995" y="14481"/>
                        <a:pt x="23134" y="11800"/>
                      </a:cubicBezTo>
                      <a:cubicBezTo>
                        <a:pt x="25455" y="10941"/>
                        <a:pt x="27242" y="9048"/>
                        <a:pt x="27964" y="6680"/>
                      </a:cubicBezTo>
                      <a:cubicBezTo>
                        <a:pt x="29176" y="2423"/>
                        <a:pt x="33525" y="-125"/>
                        <a:pt x="37830" y="900"/>
                      </a:cubicBezTo>
                      <a:cubicBezTo>
                        <a:pt x="39238" y="1043"/>
                        <a:pt x="40264" y="2302"/>
                        <a:pt x="40121" y="3711"/>
                      </a:cubicBezTo>
                      <a:cubicBezTo>
                        <a:pt x="40118" y="3741"/>
                        <a:pt x="40114" y="3770"/>
                        <a:pt x="40110" y="3799"/>
                      </a:cubicBezTo>
                      <a:cubicBezTo>
                        <a:pt x="39936" y="5227"/>
                        <a:pt x="38641" y="6247"/>
                        <a:pt x="37212" y="6080"/>
                      </a:cubicBezTo>
                      <a:cubicBezTo>
                        <a:pt x="34165" y="5686"/>
                        <a:pt x="33891" y="6303"/>
                        <a:pt x="32702" y="8868"/>
                      </a:cubicBezTo>
                      <a:cubicBezTo>
                        <a:pt x="31405" y="12488"/>
                        <a:pt x="28571" y="15347"/>
                        <a:pt x="24964" y="16674"/>
                      </a:cubicBezTo>
                      <a:cubicBezTo>
                        <a:pt x="19828" y="18156"/>
                        <a:pt x="14410" y="18374"/>
                        <a:pt x="9171" y="17310"/>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22" name="Freeform 6121">
                  <a:extLst>
                    <a:ext uri="{FF2B5EF4-FFF2-40B4-BE49-F238E27FC236}">
                      <a16:creationId xmlns:a16="http://schemas.microsoft.com/office/drawing/2014/main" id="{86408D32-353D-AEFC-85B1-02D5C8BF079D}"/>
                    </a:ext>
                  </a:extLst>
                </p:cNvPr>
                <p:cNvSpPr/>
                <p:nvPr/>
              </p:nvSpPr>
              <p:spPr>
                <a:xfrm rot="-780000">
                  <a:off x="1851977" y="3967543"/>
                  <a:ext cx="39731" cy="17294"/>
                </a:xfrm>
                <a:custGeom>
                  <a:avLst/>
                  <a:gdLst>
                    <a:gd name="connsiteX0" fmla="*/ 9172 w 39731"/>
                    <a:gd name="connsiteY0" fmla="*/ 17299 h 17294"/>
                    <a:gd name="connsiteX1" fmla="*/ 2205 w 39731"/>
                    <a:gd name="connsiteY1" fmla="*/ 15761 h 17294"/>
                    <a:gd name="connsiteX2" fmla="*/ 496 w 39731"/>
                    <a:gd name="connsiteY2" fmla="*/ 12509 h 17294"/>
                    <a:gd name="connsiteX3" fmla="*/ 3747 w 39731"/>
                    <a:gd name="connsiteY3" fmla="*/ 10799 h 17294"/>
                    <a:gd name="connsiteX4" fmla="*/ 23134 w 39731"/>
                    <a:gd name="connsiteY4" fmla="*/ 11789 h 17294"/>
                    <a:gd name="connsiteX5" fmla="*/ 27965 w 39731"/>
                    <a:gd name="connsiteY5" fmla="*/ 6682 h 17294"/>
                    <a:gd name="connsiteX6" fmla="*/ 37830 w 39731"/>
                    <a:gd name="connsiteY6" fmla="*/ 903 h 17294"/>
                    <a:gd name="connsiteX7" fmla="*/ 40101 w 39731"/>
                    <a:gd name="connsiteY7" fmla="*/ 3697 h 17294"/>
                    <a:gd name="connsiteX8" fmla="*/ 40088 w 39731"/>
                    <a:gd name="connsiteY8" fmla="*/ 3802 h 17294"/>
                    <a:gd name="connsiteX9" fmla="*/ 37203 w 39731"/>
                    <a:gd name="connsiteY9" fmla="*/ 6085 h 17294"/>
                    <a:gd name="connsiteX10" fmla="*/ 37189 w 39731"/>
                    <a:gd name="connsiteY10" fmla="*/ 6083 h 17294"/>
                    <a:gd name="connsiteX11" fmla="*/ 32702 w 39731"/>
                    <a:gd name="connsiteY11" fmla="*/ 8871 h 17294"/>
                    <a:gd name="connsiteX12" fmla="*/ 24941 w 39731"/>
                    <a:gd name="connsiteY12" fmla="*/ 16676 h 17294"/>
                    <a:gd name="connsiteX13" fmla="*/ 9172 w 39731"/>
                    <a:gd name="connsiteY13" fmla="*/ 17299 h 1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31" h="17294">
                      <a:moveTo>
                        <a:pt x="9172" y="17299"/>
                      </a:moveTo>
                      <a:cubicBezTo>
                        <a:pt x="6821" y="16925"/>
                        <a:pt x="4495" y="16412"/>
                        <a:pt x="2205" y="15761"/>
                      </a:cubicBezTo>
                      <a:cubicBezTo>
                        <a:pt x="843" y="15325"/>
                        <a:pt x="83" y="13878"/>
                        <a:pt x="496" y="12509"/>
                      </a:cubicBezTo>
                      <a:cubicBezTo>
                        <a:pt x="925" y="11142"/>
                        <a:pt x="2378" y="10378"/>
                        <a:pt x="3747" y="10799"/>
                      </a:cubicBezTo>
                      <a:cubicBezTo>
                        <a:pt x="3872" y="10822"/>
                        <a:pt x="15967" y="14470"/>
                        <a:pt x="23134" y="11789"/>
                      </a:cubicBezTo>
                      <a:cubicBezTo>
                        <a:pt x="25447" y="10925"/>
                        <a:pt x="27230" y="9040"/>
                        <a:pt x="27965" y="6682"/>
                      </a:cubicBezTo>
                      <a:cubicBezTo>
                        <a:pt x="29171" y="2421"/>
                        <a:pt x="33524" y="-130"/>
                        <a:pt x="37830" y="903"/>
                      </a:cubicBezTo>
                      <a:cubicBezTo>
                        <a:pt x="39229" y="1047"/>
                        <a:pt x="40245" y="2298"/>
                        <a:pt x="40101" y="3697"/>
                      </a:cubicBezTo>
                      <a:cubicBezTo>
                        <a:pt x="40097" y="3732"/>
                        <a:pt x="40093" y="3767"/>
                        <a:pt x="40088" y="3802"/>
                      </a:cubicBezTo>
                      <a:cubicBezTo>
                        <a:pt x="39921" y="5229"/>
                        <a:pt x="38630" y="6251"/>
                        <a:pt x="37203" y="6085"/>
                      </a:cubicBezTo>
                      <a:cubicBezTo>
                        <a:pt x="37198" y="6084"/>
                        <a:pt x="37194" y="6084"/>
                        <a:pt x="37189" y="6083"/>
                      </a:cubicBezTo>
                      <a:cubicBezTo>
                        <a:pt x="34166" y="5688"/>
                        <a:pt x="33868" y="6306"/>
                        <a:pt x="32702" y="8871"/>
                      </a:cubicBezTo>
                      <a:cubicBezTo>
                        <a:pt x="31398" y="12494"/>
                        <a:pt x="28556" y="15352"/>
                        <a:pt x="24941" y="16676"/>
                      </a:cubicBezTo>
                      <a:cubicBezTo>
                        <a:pt x="19812" y="18154"/>
                        <a:pt x="14402" y="18368"/>
                        <a:pt x="9172" y="1729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23" name="Graphic 4289">
                <a:extLst>
                  <a:ext uri="{FF2B5EF4-FFF2-40B4-BE49-F238E27FC236}">
                    <a16:creationId xmlns:a16="http://schemas.microsoft.com/office/drawing/2014/main" id="{5F4BABA5-2E4D-23B4-FA60-11CCC42F40EB}"/>
                  </a:ext>
                </a:extLst>
              </p:cNvPr>
              <p:cNvGrpSpPr/>
              <p:nvPr/>
            </p:nvGrpSpPr>
            <p:grpSpPr>
              <a:xfrm>
                <a:off x="1741013" y="3983374"/>
                <a:ext cx="64651" cy="32023"/>
                <a:chOff x="1741013" y="3983374"/>
                <a:chExt cx="64651" cy="32023"/>
              </a:xfrm>
            </p:grpSpPr>
            <p:sp>
              <p:nvSpPr>
                <p:cNvPr id="6124" name="Freeform 6123">
                  <a:extLst>
                    <a:ext uri="{FF2B5EF4-FFF2-40B4-BE49-F238E27FC236}">
                      <a16:creationId xmlns:a16="http://schemas.microsoft.com/office/drawing/2014/main" id="{5B2F3A7E-7E60-03E5-7AFB-AB93CF8C82D6}"/>
                    </a:ext>
                  </a:extLst>
                </p:cNvPr>
                <p:cNvSpPr/>
                <p:nvPr/>
              </p:nvSpPr>
              <p:spPr>
                <a:xfrm rot="-780000">
                  <a:off x="1742236" y="3990484"/>
                  <a:ext cx="58949" cy="17593"/>
                </a:xfrm>
                <a:custGeom>
                  <a:avLst/>
                  <a:gdLst>
                    <a:gd name="connsiteX0" fmla="*/ 2576 w 58949"/>
                    <a:gd name="connsiteY0" fmla="*/ 18229 h 17593"/>
                    <a:gd name="connsiteX1" fmla="*/ 1735 w 58949"/>
                    <a:gd name="connsiteY1" fmla="*/ 17955 h 17593"/>
                    <a:gd name="connsiteX2" fmla="*/ 672 w 58949"/>
                    <a:gd name="connsiteY2" fmla="*/ 14382 h 17593"/>
                    <a:gd name="connsiteX3" fmla="*/ 20180 w 58949"/>
                    <a:gd name="connsiteY3" fmla="*/ 8008 h 17593"/>
                    <a:gd name="connsiteX4" fmla="*/ 31434 w 58949"/>
                    <a:gd name="connsiteY4" fmla="*/ 6270 h 17593"/>
                    <a:gd name="connsiteX5" fmla="*/ 37008 w 58949"/>
                    <a:gd name="connsiteY5" fmla="*/ 2920 h 17593"/>
                    <a:gd name="connsiteX6" fmla="*/ 57445 w 58949"/>
                    <a:gd name="connsiteY6" fmla="*/ 1902 h 17593"/>
                    <a:gd name="connsiteX7" fmla="*/ 59205 w 58949"/>
                    <a:gd name="connsiteY7" fmla="*/ 5150 h 17593"/>
                    <a:gd name="connsiteX8" fmla="*/ 55958 w 58949"/>
                    <a:gd name="connsiteY8" fmla="*/ 6911 h 17593"/>
                    <a:gd name="connsiteX9" fmla="*/ 39274 w 58949"/>
                    <a:gd name="connsiteY9" fmla="*/ 7603 h 17593"/>
                    <a:gd name="connsiteX10" fmla="*/ 34565 w 58949"/>
                    <a:gd name="connsiteY10" fmla="*/ 10479 h 17593"/>
                    <a:gd name="connsiteX11" fmla="*/ 19938 w 58949"/>
                    <a:gd name="connsiteY11" fmla="*/ 13207 h 17593"/>
                    <a:gd name="connsiteX12" fmla="*/ 5289 w 58949"/>
                    <a:gd name="connsiteY12" fmla="*/ 16877 h 17593"/>
                    <a:gd name="connsiteX13" fmla="*/ 2576 w 58949"/>
                    <a:gd name="connsiteY13" fmla="*/ 18229 h 1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49" h="17593">
                      <a:moveTo>
                        <a:pt x="2576" y="18229"/>
                      </a:moveTo>
                      <a:cubicBezTo>
                        <a:pt x="2285" y="18175"/>
                        <a:pt x="2002" y="18083"/>
                        <a:pt x="1735" y="17955"/>
                      </a:cubicBezTo>
                      <a:cubicBezTo>
                        <a:pt x="469" y="17251"/>
                        <a:pt x="-3" y="15665"/>
                        <a:pt x="672" y="14382"/>
                      </a:cubicBezTo>
                      <a:cubicBezTo>
                        <a:pt x="1066" y="13639"/>
                        <a:pt x="4884" y="7190"/>
                        <a:pt x="20180" y="8008"/>
                      </a:cubicBezTo>
                      <a:cubicBezTo>
                        <a:pt x="28461" y="8472"/>
                        <a:pt x="29279" y="7859"/>
                        <a:pt x="31434" y="6270"/>
                      </a:cubicBezTo>
                      <a:cubicBezTo>
                        <a:pt x="33172" y="4965"/>
                        <a:pt x="35040" y="3842"/>
                        <a:pt x="37008" y="2920"/>
                      </a:cubicBezTo>
                      <a:cubicBezTo>
                        <a:pt x="43521" y="332"/>
                        <a:pt x="50707" y="-26"/>
                        <a:pt x="57445" y="1902"/>
                      </a:cubicBezTo>
                      <a:cubicBezTo>
                        <a:pt x="58827" y="2313"/>
                        <a:pt x="59616" y="3767"/>
                        <a:pt x="59205" y="5150"/>
                      </a:cubicBezTo>
                      <a:cubicBezTo>
                        <a:pt x="58795" y="6533"/>
                        <a:pt x="57341" y="7322"/>
                        <a:pt x="55958" y="6911"/>
                      </a:cubicBezTo>
                      <a:cubicBezTo>
                        <a:pt x="50466" y="5353"/>
                        <a:pt x="44619" y="5596"/>
                        <a:pt x="39274" y="7603"/>
                      </a:cubicBezTo>
                      <a:cubicBezTo>
                        <a:pt x="37608" y="8393"/>
                        <a:pt x="36029" y="9357"/>
                        <a:pt x="34565" y="10479"/>
                      </a:cubicBezTo>
                      <a:cubicBezTo>
                        <a:pt x="31244" y="12909"/>
                        <a:pt x="29260" y="13732"/>
                        <a:pt x="19938" y="13207"/>
                      </a:cubicBezTo>
                      <a:cubicBezTo>
                        <a:pt x="8140" y="12561"/>
                        <a:pt x="5335" y="16826"/>
                        <a:pt x="5289" y="16877"/>
                      </a:cubicBezTo>
                      <a:cubicBezTo>
                        <a:pt x="4788" y="17884"/>
                        <a:pt x="3681" y="18436"/>
                        <a:pt x="2576" y="1822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25" name="Freeform 6124">
                  <a:extLst>
                    <a:ext uri="{FF2B5EF4-FFF2-40B4-BE49-F238E27FC236}">
                      <a16:creationId xmlns:a16="http://schemas.microsoft.com/office/drawing/2014/main" id="{25BBA663-815E-8EE7-2D4F-A86E5BECFE41}"/>
                    </a:ext>
                  </a:extLst>
                </p:cNvPr>
                <p:cNvSpPr/>
                <p:nvPr/>
              </p:nvSpPr>
              <p:spPr>
                <a:xfrm rot="-780000">
                  <a:off x="1745564" y="3990705"/>
                  <a:ext cx="58879" cy="17574"/>
                </a:xfrm>
                <a:custGeom>
                  <a:avLst/>
                  <a:gdLst>
                    <a:gd name="connsiteX0" fmla="*/ 2553 w 58879"/>
                    <a:gd name="connsiteY0" fmla="*/ 18217 h 17574"/>
                    <a:gd name="connsiteX1" fmla="*/ 1736 w 58879"/>
                    <a:gd name="connsiteY1" fmla="*/ 17943 h 17574"/>
                    <a:gd name="connsiteX2" fmla="*/ 672 w 58879"/>
                    <a:gd name="connsiteY2" fmla="*/ 14370 h 17574"/>
                    <a:gd name="connsiteX3" fmla="*/ 20180 w 58879"/>
                    <a:gd name="connsiteY3" fmla="*/ 7995 h 17574"/>
                    <a:gd name="connsiteX4" fmla="*/ 31435 w 58879"/>
                    <a:gd name="connsiteY4" fmla="*/ 6257 h 17574"/>
                    <a:gd name="connsiteX5" fmla="*/ 37008 w 58879"/>
                    <a:gd name="connsiteY5" fmla="*/ 2907 h 17574"/>
                    <a:gd name="connsiteX6" fmla="*/ 57390 w 58879"/>
                    <a:gd name="connsiteY6" fmla="*/ 1895 h 17574"/>
                    <a:gd name="connsiteX7" fmla="*/ 59138 w 58879"/>
                    <a:gd name="connsiteY7" fmla="*/ 5109 h 17574"/>
                    <a:gd name="connsiteX8" fmla="*/ 59127 w 58879"/>
                    <a:gd name="connsiteY8" fmla="*/ 5147 h 17574"/>
                    <a:gd name="connsiteX9" fmla="*/ 55875 w 58879"/>
                    <a:gd name="connsiteY9" fmla="*/ 6908 h 17574"/>
                    <a:gd name="connsiteX10" fmla="*/ 39215 w 58879"/>
                    <a:gd name="connsiteY10" fmla="*/ 7600 h 17574"/>
                    <a:gd name="connsiteX11" fmla="*/ 34482 w 58879"/>
                    <a:gd name="connsiteY11" fmla="*/ 10476 h 17574"/>
                    <a:gd name="connsiteX12" fmla="*/ 19855 w 58879"/>
                    <a:gd name="connsiteY12" fmla="*/ 13203 h 17574"/>
                    <a:gd name="connsiteX13" fmla="*/ 5229 w 58879"/>
                    <a:gd name="connsiteY13" fmla="*/ 16874 h 17574"/>
                    <a:gd name="connsiteX14" fmla="*/ 2553 w 58879"/>
                    <a:gd name="connsiteY14" fmla="*/ 18217 h 1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879" h="17574">
                      <a:moveTo>
                        <a:pt x="2553" y="18217"/>
                      </a:moveTo>
                      <a:cubicBezTo>
                        <a:pt x="2271" y="18159"/>
                        <a:pt x="1996" y="18067"/>
                        <a:pt x="1736" y="17943"/>
                      </a:cubicBezTo>
                      <a:cubicBezTo>
                        <a:pt x="470" y="17238"/>
                        <a:pt x="-3" y="15652"/>
                        <a:pt x="672" y="14370"/>
                      </a:cubicBezTo>
                      <a:cubicBezTo>
                        <a:pt x="1044" y="13626"/>
                        <a:pt x="4885" y="7177"/>
                        <a:pt x="20180" y="7995"/>
                      </a:cubicBezTo>
                      <a:cubicBezTo>
                        <a:pt x="28462" y="8460"/>
                        <a:pt x="29279" y="7846"/>
                        <a:pt x="31435" y="6257"/>
                      </a:cubicBezTo>
                      <a:cubicBezTo>
                        <a:pt x="33173" y="4952"/>
                        <a:pt x="35040" y="3830"/>
                        <a:pt x="37008" y="2907"/>
                      </a:cubicBezTo>
                      <a:cubicBezTo>
                        <a:pt x="43505" y="334"/>
                        <a:pt x="50670" y="-22"/>
                        <a:pt x="57390" y="1895"/>
                      </a:cubicBezTo>
                      <a:cubicBezTo>
                        <a:pt x="58760" y="2299"/>
                        <a:pt x="59543" y="3739"/>
                        <a:pt x="59138" y="5109"/>
                      </a:cubicBezTo>
                      <a:cubicBezTo>
                        <a:pt x="59134" y="5122"/>
                        <a:pt x="59131" y="5134"/>
                        <a:pt x="59127" y="5147"/>
                      </a:cubicBezTo>
                      <a:cubicBezTo>
                        <a:pt x="58713" y="6529"/>
                        <a:pt x="57259" y="7317"/>
                        <a:pt x="55875" y="6908"/>
                      </a:cubicBezTo>
                      <a:cubicBezTo>
                        <a:pt x="50391" y="5349"/>
                        <a:pt x="44551" y="5592"/>
                        <a:pt x="39215" y="7600"/>
                      </a:cubicBezTo>
                      <a:cubicBezTo>
                        <a:pt x="37538" y="8385"/>
                        <a:pt x="35951" y="9349"/>
                        <a:pt x="34482" y="10476"/>
                      </a:cubicBezTo>
                      <a:cubicBezTo>
                        <a:pt x="31184" y="12906"/>
                        <a:pt x="29177" y="13728"/>
                        <a:pt x="19855" y="13203"/>
                      </a:cubicBezTo>
                      <a:cubicBezTo>
                        <a:pt x="8057" y="12558"/>
                        <a:pt x="5252" y="16823"/>
                        <a:pt x="5229" y="16874"/>
                      </a:cubicBezTo>
                      <a:cubicBezTo>
                        <a:pt x="4726" y="17858"/>
                        <a:pt x="3643" y="18403"/>
                        <a:pt x="2553" y="18217"/>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26" name="Freeform 6125">
                  <a:extLst>
                    <a:ext uri="{FF2B5EF4-FFF2-40B4-BE49-F238E27FC236}">
                      <a16:creationId xmlns:a16="http://schemas.microsoft.com/office/drawing/2014/main" id="{613ECDA3-56E5-50BD-77E8-F120834219B3}"/>
                    </a:ext>
                  </a:extLst>
                </p:cNvPr>
                <p:cNvSpPr/>
                <p:nvPr/>
              </p:nvSpPr>
              <p:spPr>
                <a:xfrm rot="-780000">
                  <a:off x="1742236" y="3990484"/>
                  <a:ext cx="58949" cy="17593"/>
                </a:xfrm>
                <a:custGeom>
                  <a:avLst/>
                  <a:gdLst>
                    <a:gd name="connsiteX0" fmla="*/ 2576 w 58949"/>
                    <a:gd name="connsiteY0" fmla="*/ 18229 h 17593"/>
                    <a:gd name="connsiteX1" fmla="*/ 1735 w 58949"/>
                    <a:gd name="connsiteY1" fmla="*/ 17955 h 17593"/>
                    <a:gd name="connsiteX2" fmla="*/ 672 w 58949"/>
                    <a:gd name="connsiteY2" fmla="*/ 14382 h 17593"/>
                    <a:gd name="connsiteX3" fmla="*/ 20180 w 58949"/>
                    <a:gd name="connsiteY3" fmla="*/ 8008 h 17593"/>
                    <a:gd name="connsiteX4" fmla="*/ 31434 w 58949"/>
                    <a:gd name="connsiteY4" fmla="*/ 6270 h 17593"/>
                    <a:gd name="connsiteX5" fmla="*/ 37008 w 58949"/>
                    <a:gd name="connsiteY5" fmla="*/ 2920 h 17593"/>
                    <a:gd name="connsiteX6" fmla="*/ 57445 w 58949"/>
                    <a:gd name="connsiteY6" fmla="*/ 1902 h 17593"/>
                    <a:gd name="connsiteX7" fmla="*/ 59205 w 58949"/>
                    <a:gd name="connsiteY7" fmla="*/ 5150 h 17593"/>
                    <a:gd name="connsiteX8" fmla="*/ 55958 w 58949"/>
                    <a:gd name="connsiteY8" fmla="*/ 6911 h 17593"/>
                    <a:gd name="connsiteX9" fmla="*/ 39274 w 58949"/>
                    <a:gd name="connsiteY9" fmla="*/ 7603 h 17593"/>
                    <a:gd name="connsiteX10" fmla="*/ 34565 w 58949"/>
                    <a:gd name="connsiteY10" fmla="*/ 10479 h 17593"/>
                    <a:gd name="connsiteX11" fmla="*/ 19938 w 58949"/>
                    <a:gd name="connsiteY11" fmla="*/ 13207 h 17593"/>
                    <a:gd name="connsiteX12" fmla="*/ 5289 w 58949"/>
                    <a:gd name="connsiteY12" fmla="*/ 16877 h 17593"/>
                    <a:gd name="connsiteX13" fmla="*/ 2576 w 58949"/>
                    <a:gd name="connsiteY13" fmla="*/ 18229 h 1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49" h="17593">
                      <a:moveTo>
                        <a:pt x="2576" y="18229"/>
                      </a:moveTo>
                      <a:cubicBezTo>
                        <a:pt x="2285" y="18175"/>
                        <a:pt x="2002" y="18083"/>
                        <a:pt x="1735" y="17955"/>
                      </a:cubicBezTo>
                      <a:cubicBezTo>
                        <a:pt x="469" y="17251"/>
                        <a:pt x="-3" y="15665"/>
                        <a:pt x="672" y="14382"/>
                      </a:cubicBezTo>
                      <a:cubicBezTo>
                        <a:pt x="1066" y="13639"/>
                        <a:pt x="4884" y="7190"/>
                        <a:pt x="20180" y="8008"/>
                      </a:cubicBezTo>
                      <a:cubicBezTo>
                        <a:pt x="28461" y="8472"/>
                        <a:pt x="29279" y="7859"/>
                        <a:pt x="31434" y="6270"/>
                      </a:cubicBezTo>
                      <a:cubicBezTo>
                        <a:pt x="33172" y="4965"/>
                        <a:pt x="35040" y="3842"/>
                        <a:pt x="37008" y="2920"/>
                      </a:cubicBezTo>
                      <a:cubicBezTo>
                        <a:pt x="43521" y="332"/>
                        <a:pt x="50707" y="-26"/>
                        <a:pt x="57445" y="1902"/>
                      </a:cubicBezTo>
                      <a:cubicBezTo>
                        <a:pt x="58827" y="2313"/>
                        <a:pt x="59616" y="3767"/>
                        <a:pt x="59205" y="5150"/>
                      </a:cubicBezTo>
                      <a:cubicBezTo>
                        <a:pt x="58795" y="6533"/>
                        <a:pt x="57341" y="7322"/>
                        <a:pt x="55958" y="6911"/>
                      </a:cubicBezTo>
                      <a:cubicBezTo>
                        <a:pt x="50466" y="5353"/>
                        <a:pt x="44619" y="5596"/>
                        <a:pt x="39274" y="7603"/>
                      </a:cubicBezTo>
                      <a:cubicBezTo>
                        <a:pt x="37608" y="8393"/>
                        <a:pt x="36029" y="9357"/>
                        <a:pt x="34565" y="10479"/>
                      </a:cubicBezTo>
                      <a:cubicBezTo>
                        <a:pt x="31244" y="12909"/>
                        <a:pt x="29260" y="13732"/>
                        <a:pt x="19938" y="13207"/>
                      </a:cubicBezTo>
                      <a:cubicBezTo>
                        <a:pt x="8140" y="12561"/>
                        <a:pt x="5335" y="16826"/>
                        <a:pt x="5289" y="16877"/>
                      </a:cubicBezTo>
                      <a:cubicBezTo>
                        <a:pt x="4788" y="17884"/>
                        <a:pt x="3681" y="18436"/>
                        <a:pt x="2576" y="1822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27" name="Graphic 4289">
                <a:extLst>
                  <a:ext uri="{FF2B5EF4-FFF2-40B4-BE49-F238E27FC236}">
                    <a16:creationId xmlns:a16="http://schemas.microsoft.com/office/drawing/2014/main" id="{4A225274-5E86-C974-486F-46546AA5E87F}"/>
                  </a:ext>
                </a:extLst>
              </p:cNvPr>
              <p:cNvGrpSpPr/>
              <p:nvPr/>
            </p:nvGrpSpPr>
            <p:grpSpPr>
              <a:xfrm>
                <a:off x="1729601" y="3998161"/>
                <a:ext cx="100046" cy="44876"/>
                <a:chOff x="1729601" y="3998161"/>
                <a:chExt cx="100046" cy="44876"/>
              </a:xfrm>
            </p:grpSpPr>
            <p:sp>
              <p:nvSpPr>
                <p:cNvPr id="6128" name="Freeform 6127">
                  <a:extLst>
                    <a:ext uri="{FF2B5EF4-FFF2-40B4-BE49-F238E27FC236}">
                      <a16:creationId xmlns:a16="http://schemas.microsoft.com/office/drawing/2014/main" id="{E342C6A5-7E2B-33E0-5E5F-F837F4371C24}"/>
                    </a:ext>
                  </a:extLst>
                </p:cNvPr>
                <p:cNvSpPr/>
                <p:nvPr/>
              </p:nvSpPr>
              <p:spPr>
                <a:xfrm rot="-780000">
                  <a:off x="1730942" y="4009158"/>
                  <a:ext cx="94130" cy="22659"/>
                </a:xfrm>
                <a:custGeom>
                  <a:avLst/>
                  <a:gdLst>
                    <a:gd name="connsiteX0" fmla="*/ 6629 w 94130"/>
                    <a:gd name="connsiteY0" fmla="*/ 22339 h 22659"/>
                    <a:gd name="connsiteX1" fmla="*/ 2389 w 94130"/>
                    <a:gd name="connsiteY1" fmla="*/ 21521 h 22659"/>
                    <a:gd name="connsiteX2" fmla="*/ 428 w 94130"/>
                    <a:gd name="connsiteY2" fmla="*/ 18400 h 22659"/>
                    <a:gd name="connsiteX3" fmla="*/ 428 w 94130"/>
                    <a:gd name="connsiteY3" fmla="*/ 18399 h 22659"/>
                    <a:gd name="connsiteX4" fmla="*/ 3578 w 94130"/>
                    <a:gd name="connsiteY4" fmla="*/ 16466 h 22659"/>
                    <a:gd name="connsiteX5" fmla="*/ 31688 w 94130"/>
                    <a:gd name="connsiteY5" fmla="*/ 15723 h 22659"/>
                    <a:gd name="connsiteX6" fmla="*/ 36226 w 94130"/>
                    <a:gd name="connsiteY6" fmla="*/ 13367 h 22659"/>
                    <a:gd name="connsiteX7" fmla="*/ 62478 w 94130"/>
                    <a:gd name="connsiteY7" fmla="*/ 7736 h 22659"/>
                    <a:gd name="connsiteX8" fmla="*/ 90514 w 94130"/>
                    <a:gd name="connsiteY8" fmla="*/ 1064 h 22659"/>
                    <a:gd name="connsiteX9" fmla="*/ 94109 w 94130"/>
                    <a:gd name="connsiteY9" fmla="*/ 1933 h 22659"/>
                    <a:gd name="connsiteX10" fmla="*/ 93261 w 94130"/>
                    <a:gd name="connsiteY10" fmla="*/ 5493 h 22659"/>
                    <a:gd name="connsiteX11" fmla="*/ 93240 w 94130"/>
                    <a:gd name="connsiteY11" fmla="*/ 5506 h 22659"/>
                    <a:gd name="connsiteX12" fmla="*/ 61656 w 94130"/>
                    <a:gd name="connsiteY12" fmla="*/ 12893 h 22659"/>
                    <a:gd name="connsiteX13" fmla="*/ 38674 w 94130"/>
                    <a:gd name="connsiteY13" fmla="*/ 18004 h 22659"/>
                    <a:gd name="connsiteX14" fmla="*/ 34029 w 94130"/>
                    <a:gd name="connsiteY14" fmla="*/ 20383 h 22659"/>
                    <a:gd name="connsiteX15" fmla="*/ 6629 w 94130"/>
                    <a:gd name="connsiteY15" fmla="*/ 22339 h 2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130" h="22659">
                      <a:moveTo>
                        <a:pt x="6629" y="22339"/>
                      </a:moveTo>
                      <a:cubicBezTo>
                        <a:pt x="4200" y="21944"/>
                        <a:pt x="2612" y="21595"/>
                        <a:pt x="2389" y="21521"/>
                      </a:cubicBezTo>
                      <a:cubicBezTo>
                        <a:pt x="985" y="21201"/>
                        <a:pt x="108" y="19803"/>
                        <a:pt x="428" y="18400"/>
                      </a:cubicBezTo>
                      <a:cubicBezTo>
                        <a:pt x="428" y="18399"/>
                        <a:pt x="428" y="18399"/>
                        <a:pt x="428" y="18399"/>
                      </a:cubicBezTo>
                      <a:cubicBezTo>
                        <a:pt x="777" y="17004"/>
                        <a:pt x="2177" y="16145"/>
                        <a:pt x="3578" y="16466"/>
                      </a:cubicBezTo>
                      <a:cubicBezTo>
                        <a:pt x="3750" y="16489"/>
                        <a:pt x="21822" y="20648"/>
                        <a:pt x="31688" y="15723"/>
                      </a:cubicBezTo>
                      <a:cubicBezTo>
                        <a:pt x="33300" y="14905"/>
                        <a:pt x="34809" y="14134"/>
                        <a:pt x="36226" y="13367"/>
                      </a:cubicBezTo>
                      <a:cubicBezTo>
                        <a:pt x="44554" y="9004"/>
                        <a:pt x="50578" y="5831"/>
                        <a:pt x="62478" y="7736"/>
                      </a:cubicBezTo>
                      <a:cubicBezTo>
                        <a:pt x="75915" y="9892"/>
                        <a:pt x="90347" y="1166"/>
                        <a:pt x="90514" y="1064"/>
                      </a:cubicBezTo>
                      <a:cubicBezTo>
                        <a:pt x="91747" y="314"/>
                        <a:pt x="93355" y="702"/>
                        <a:pt x="94109" y="1933"/>
                      </a:cubicBezTo>
                      <a:cubicBezTo>
                        <a:pt x="94858" y="3150"/>
                        <a:pt x="94478" y="4744"/>
                        <a:pt x="93261" y="5493"/>
                      </a:cubicBezTo>
                      <a:cubicBezTo>
                        <a:pt x="93254" y="5497"/>
                        <a:pt x="93247" y="5501"/>
                        <a:pt x="93240" y="5506"/>
                      </a:cubicBezTo>
                      <a:cubicBezTo>
                        <a:pt x="92595" y="5928"/>
                        <a:pt x="76984" y="15351"/>
                        <a:pt x="61656" y="12893"/>
                      </a:cubicBezTo>
                      <a:cubicBezTo>
                        <a:pt x="51493" y="11258"/>
                        <a:pt x="46658" y="13785"/>
                        <a:pt x="38674" y="18004"/>
                      </a:cubicBezTo>
                      <a:cubicBezTo>
                        <a:pt x="37234" y="18747"/>
                        <a:pt x="35701" y="19565"/>
                        <a:pt x="34029" y="20383"/>
                      </a:cubicBezTo>
                      <a:cubicBezTo>
                        <a:pt x="25594" y="24597"/>
                        <a:pt x="13099" y="23380"/>
                        <a:pt x="6629" y="2233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29" name="Freeform 6128">
                  <a:extLst>
                    <a:ext uri="{FF2B5EF4-FFF2-40B4-BE49-F238E27FC236}">
                      <a16:creationId xmlns:a16="http://schemas.microsoft.com/office/drawing/2014/main" id="{AFC4DBB8-4E2F-D2A9-4B5E-1C88AB8CFA1E}"/>
                    </a:ext>
                  </a:extLst>
                </p:cNvPr>
                <p:cNvSpPr/>
                <p:nvPr/>
              </p:nvSpPr>
              <p:spPr>
                <a:xfrm rot="-780000">
                  <a:off x="1734276" y="4009420"/>
                  <a:ext cx="94034" cy="22607"/>
                </a:xfrm>
                <a:custGeom>
                  <a:avLst/>
                  <a:gdLst>
                    <a:gd name="connsiteX0" fmla="*/ 6605 w 94034"/>
                    <a:gd name="connsiteY0" fmla="*/ 22287 h 22607"/>
                    <a:gd name="connsiteX1" fmla="*/ 2365 w 94034"/>
                    <a:gd name="connsiteY1" fmla="*/ 21469 h 22607"/>
                    <a:gd name="connsiteX2" fmla="*/ 432 w 94034"/>
                    <a:gd name="connsiteY2" fmla="*/ 18347 h 22607"/>
                    <a:gd name="connsiteX3" fmla="*/ 3582 w 94034"/>
                    <a:gd name="connsiteY3" fmla="*/ 16414 h 22607"/>
                    <a:gd name="connsiteX4" fmla="*/ 31669 w 94034"/>
                    <a:gd name="connsiteY4" fmla="*/ 15671 h 22607"/>
                    <a:gd name="connsiteX5" fmla="*/ 36230 w 94034"/>
                    <a:gd name="connsiteY5" fmla="*/ 13315 h 22607"/>
                    <a:gd name="connsiteX6" fmla="*/ 62459 w 94034"/>
                    <a:gd name="connsiteY6" fmla="*/ 7684 h 22607"/>
                    <a:gd name="connsiteX7" fmla="*/ 90523 w 94034"/>
                    <a:gd name="connsiteY7" fmla="*/ 1012 h 22607"/>
                    <a:gd name="connsiteX8" fmla="*/ 94067 w 94034"/>
                    <a:gd name="connsiteY8" fmla="*/ 2020 h 22607"/>
                    <a:gd name="connsiteX9" fmla="*/ 93249 w 94034"/>
                    <a:gd name="connsiteY9" fmla="*/ 5449 h 22607"/>
                    <a:gd name="connsiteX10" fmla="*/ 61665 w 94034"/>
                    <a:gd name="connsiteY10" fmla="*/ 12836 h 22607"/>
                    <a:gd name="connsiteX11" fmla="*/ 38682 w 94034"/>
                    <a:gd name="connsiteY11" fmla="*/ 17947 h 22607"/>
                    <a:gd name="connsiteX12" fmla="*/ 34037 w 94034"/>
                    <a:gd name="connsiteY12" fmla="*/ 20326 h 22607"/>
                    <a:gd name="connsiteX13" fmla="*/ 6605 w 94034"/>
                    <a:gd name="connsiteY13" fmla="*/ 22287 h 2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034" h="22607">
                      <a:moveTo>
                        <a:pt x="6605" y="22287"/>
                      </a:moveTo>
                      <a:cubicBezTo>
                        <a:pt x="4176" y="21892"/>
                        <a:pt x="2588" y="21543"/>
                        <a:pt x="2365" y="21469"/>
                      </a:cubicBezTo>
                      <a:cubicBezTo>
                        <a:pt x="969" y="21140"/>
                        <a:pt x="105" y="19743"/>
                        <a:pt x="432" y="18347"/>
                      </a:cubicBezTo>
                      <a:cubicBezTo>
                        <a:pt x="770" y="16944"/>
                        <a:pt x="2178" y="16079"/>
                        <a:pt x="3582" y="16414"/>
                      </a:cubicBezTo>
                      <a:cubicBezTo>
                        <a:pt x="3754" y="16437"/>
                        <a:pt x="21803" y="20596"/>
                        <a:pt x="31669" y="15671"/>
                      </a:cubicBezTo>
                      <a:cubicBezTo>
                        <a:pt x="33304" y="14853"/>
                        <a:pt x="34818" y="14082"/>
                        <a:pt x="36230" y="13315"/>
                      </a:cubicBezTo>
                      <a:cubicBezTo>
                        <a:pt x="44558" y="8952"/>
                        <a:pt x="50582" y="5779"/>
                        <a:pt x="62459" y="7684"/>
                      </a:cubicBezTo>
                      <a:cubicBezTo>
                        <a:pt x="75929" y="9840"/>
                        <a:pt x="90374" y="1114"/>
                        <a:pt x="90523" y="1012"/>
                      </a:cubicBezTo>
                      <a:cubicBezTo>
                        <a:pt x="91780" y="311"/>
                        <a:pt x="93367" y="762"/>
                        <a:pt x="94067" y="2020"/>
                      </a:cubicBezTo>
                      <a:cubicBezTo>
                        <a:pt x="94726" y="3202"/>
                        <a:pt x="94371" y="4692"/>
                        <a:pt x="93249" y="5449"/>
                      </a:cubicBezTo>
                      <a:cubicBezTo>
                        <a:pt x="92580" y="5872"/>
                        <a:pt x="76960" y="15294"/>
                        <a:pt x="61665" y="12836"/>
                      </a:cubicBezTo>
                      <a:cubicBezTo>
                        <a:pt x="51474" y="11201"/>
                        <a:pt x="46667" y="13728"/>
                        <a:pt x="38682" y="17947"/>
                      </a:cubicBezTo>
                      <a:cubicBezTo>
                        <a:pt x="37219" y="18691"/>
                        <a:pt x="35682" y="19508"/>
                        <a:pt x="34037" y="20326"/>
                      </a:cubicBezTo>
                      <a:cubicBezTo>
                        <a:pt x="25593" y="24545"/>
                        <a:pt x="13099" y="23328"/>
                        <a:pt x="6605" y="22287"/>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30" name="Freeform 6129">
                  <a:extLst>
                    <a:ext uri="{FF2B5EF4-FFF2-40B4-BE49-F238E27FC236}">
                      <a16:creationId xmlns:a16="http://schemas.microsoft.com/office/drawing/2014/main" id="{6F816045-F571-E21D-2DB5-325D957BD056}"/>
                    </a:ext>
                  </a:extLst>
                </p:cNvPr>
                <p:cNvSpPr/>
                <p:nvPr/>
              </p:nvSpPr>
              <p:spPr>
                <a:xfrm rot="-780000">
                  <a:off x="1730942" y="4009158"/>
                  <a:ext cx="94130" cy="22659"/>
                </a:xfrm>
                <a:custGeom>
                  <a:avLst/>
                  <a:gdLst>
                    <a:gd name="connsiteX0" fmla="*/ 6629 w 94130"/>
                    <a:gd name="connsiteY0" fmla="*/ 22339 h 22659"/>
                    <a:gd name="connsiteX1" fmla="*/ 2389 w 94130"/>
                    <a:gd name="connsiteY1" fmla="*/ 21521 h 22659"/>
                    <a:gd name="connsiteX2" fmla="*/ 428 w 94130"/>
                    <a:gd name="connsiteY2" fmla="*/ 18400 h 22659"/>
                    <a:gd name="connsiteX3" fmla="*/ 428 w 94130"/>
                    <a:gd name="connsiteY3" fmla="*/ 18399 h 22659"/>
                    <a:gd name="connsiteX4" fmla="*/ 3578 w 94130"/>
                    <a:gd name="connsiteY4" fmla="*/ 16466 h 22659"/>
                    <a:gd name="connsiteX5" fmla="*/ 31688 w 94130"/>
                    <a:gd name="connsiteY5" fmla="*/ 15723 h 22659"/>
                    <a:gd name="connsiteX6" fmla="*/ 36226 w 94130"/>
                    <a:gd name="connsiteY6" fmla="*/ 13367 h 22659"/>
                    <a:gd name="connsiteX7" fmla="*/ 62478 w 94130"/>
                    <a:gd name="connsiteY7" fmla="*/ 7736 h 22659"/>
                    <a:gd name="connsiteX8" fmla="*/ 90514 w 94130"/>
                    <a:gd name="connsiteY8" fmla="*/ 1064 h 22659"/>
                    <a:gd name="connsiteX9" fmla="*/ 94109 w 94130"/>
                    <a:gd name="connsiteY9" fmla="*/ 1933 h 22659"/>
                    <a:gd name="connsiteX10" fmla="*/ 93261 w 94130"/>
                    <a:gd name="connsiteY10" fmla="*/ 5493 h 22659"/>
                    <a:gd name="connsiteX11" fmla="*/ 93240 w 94130"/>
                    <a:gd name="connsiteY11" fmla="*/ 5506 h 22659"/>
                    <a:gd name="connsiteX12" fmla="*/ 61656 w 94130"/>
                    <a:gd name="connsiteY12" fmla="*/ 12893 h 22659"/>
                    <a:gd name="connsiteX13" fmla="*/ 38674 w 94130"/>
                    <a:gd name="connsiteY13" fmla="*/ 18004 h 22659"/>
                    <a:gd name="connsiteX14" fmla="*/ 34029 w 94130"/>
                    <a:gd name="connsiteY14" fmla="*/ 20383 h 22659"/>
                    <a:gd name="connsiteX15" fmla="*/ 6629 w 94130"/>
                    <a:gd name="connsiteY15" fmla="*/ 22339 h 2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130" h="22659">
                      <a:moveTo>
                        <a:pt x="6629" y="22339"/>
                      </a:moveTo>
                      <a:cubicBezTo>
                        <a:pt x="4200" y="21944"/>
                        <a:pt x="2612" y="21595"/>
                        <a:pt x="2389" y="21521"/>
                      </a:cubicBezTo>
                      <a:cubicBezTo>
                        <a:pt x="985" y="21201"/>
                        <a:pt x="108" y="19803"/>
                        <a:pt x="428" y="18400"/>
                      </a:cubicBezTo>
                      <a:cubicBezTo>
                        <a:pt x="428" y="18399"/>
                        <a:pt x="428" y="18399"/>
                        <a:pt x="428" y="18399"/>
                      </a:cubicBezTo>
                      <a:cubicBezTo>
                        <a:pt x="777" y="17004"/>
                        <a:pt x="2177" y="16145"/>
                        <a:pt x="3578" y="16466"/>
                      </a:cubicBezTo>
                      <a:cubicBezTo>
                        <a:pt x="3750" y="16489"/>
                        <a:pt x="21822" y="20648"/>
                        <a:pt x="31688" y="15723"/>
                      </a:cubicBezTo>
                      <a:cubicBezTo>
                        <a:pt x="33300" y="14905"/>
                        <a:pt x="34809" y="14134"/>
                        <a:pt x="36226" y="13367"/>
                      </a:cubicBezTo>
                      <a:cubicBezTo>
                        <a:pt x="44554" y="9004"/>
                        <a:pt x="50578" y="5831"/>
                        <a:pt x="62478" y="7736"/>
                      </a:cubicBezTo>
                      <a:cubicBezTo>
                        <a:pt x="75915" y="9892"/>
                        <a:pt x="90347" y="1166"/>
                        <a:pt x="90514" y="1064"/>
                      </a:cubicBezTo>
                      <a:cubicBezTo>
                        <a:pt x="91747" y="314"/>
                        <a:pt x="93355" y="702"/>
                        <a:pt x="94109" y="1933"/>
                      </a:cubicBezTo>
                      <a:cubicBezTo>
                        <a:pt x="94858" y="3150"/>
                        <a:pt x="94478" y="4744"/>
                        <a:pt x="93261" y="5493"/>
                      </a:cubicBezTo>
                      <a:cubicBezTo>
                        <a:pt x="93254" y="5497"/>
                        <a:pt x="93247" y="5501"/>
                        <a:pt x="93240" y="5506"/>
                      </a:cubicBezTo>
                      <a:cubicBezTo>
                        <a:pt x="92595" y="5928"/>
                        <a:pt x="76984" y="15351"/>
                        <a:pt x="61656" y="12893"/>
                      </a:cubicBezTo>
                      <a:cubicBezTo>
                        <a:pt x="51493" y="11258"/>
                        <a:pt x="46658" y="13785"/>
                        <a:pt x="38674" y="18004"/>
                      </a:cubicBezTo>
                      <a:cubicBezTo>
                        <a:pt x="37234" y="18747"/>
                        <a:pt x="35701" y="19565"/>
                        <a:pt x="34029" y="20383"/>
                      </a:cubicBezTo>
                      <a:cubicBezTo>
                        <a:pt x="25594" y="24597"/>
                        <a:pt x="13099" y="23380"/>
                        <a:pt x="6629" y="2233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31" name="Graphic 4289">
                <a:extLst>
                  <a:ext uri="{FF2B5EF4-FFF2-40B4-BE49-F238E27FC236}">
                    <a16:creationId xmlns:a16="http://schemas.microsoft.com/office/drawing/2014/main" id="{E437E302-2FDB-4C2D-B9D6-949EA7B5A620}"/>
                  </a:ext>
                </a:extLst>
              </p:cNvPr>
              <p:cNvGrpSpPr/>
              <p:nvPr/>
            </p:nvGrpSpPr>
            <p:grpSpPr>
              <a:xfrm>
                <a:off x="1751818" y="4011548"/>
                <a:ext cx="14064" cy="12405"/>
                <a:chOff x="1751818" y="4011548"/>
                <a:chExt cx="14064" cy="12405"/>
              </a:xfrm>
            </p:grpSpPr>
            <p:sp>
              <p:nvSpPr>
                <p:cNvPr id="6132" name="Freeform 6131">
                  <a:extLst>
                    <a:ext uri="{FF2B5EF4-FFF2-40B4-BE49-F238E27FC236}">
                      <a16:creationId xmlns:a16="http://schemas.microsoft.com/office/drawing/2014/main" id="{D70EF372-D0BC-93F9-9183-8E997F4FC38E}"/>
                    </a:ext>
                  </a:extLst>
                </p:cNvPr>
                <p:cNvSpPr/>
                <p:nvPr/>
              </p:nvSpPr>
              <p:spPr>
                <a:xfrm rot="-780000">
                  <a:off x="1756000" y="4013358"/>
                  <a:ext cx="8986" cy="8989"/>
                </a:xfrm>
                <a:custGeom>
                  <a:avLst/>
                  <a:gdLst>
                    <a:gd name="connsiteX0" fmla="*/ 9295 w 8986"/>
                    <a:gd name="connsiteY0" fmla="*/ 5896 h 8989"/>
                    <a:gd name="connsiteX1" fmla="*/ 4144 w 8986"/>
                    <a:gd name="connsiteY1" fmla="*/ 9614 h 8989"/>
                    <a:gd name="connsiteX2" fmla="*/ 4139 w 8986"/>
                    <a:gd name="connsiteY2" fmla="*/ 9613 h 8989"/>
                    <a:gd name="connsiteX3" fmla="*/ 423 w 8986"/>
                    <a:gd name="connsiteY3" fmla="*/ 4456 h 8989"/>
                    <a:gd name="connsiteX4" fmla="*/ 5579 w 8986"/>
                    <a:gd name="connsiteY4" fmla="*/ 739 h 8989"/>
                    <a:gd name="connsiteX5" fmla="*/ 9295 w 8986"/>
                    <a:gd name="connsiteY5" fmla="*/ 5892 h 8989"/>
                    <a:gd name="connsiteX6" fmla="*/ 9295 w 8986"/>
                    <a:gd name="connsiteY6" fmla="*/ 5896 h 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 h="8989">
                      <a:moveTo>
                        <a:pt x="9295" y="5896"/>
                      </a:moveTo>
                      <a:cubicBezTo>
                        <a:pt x="8899" y="8346"/>
                        <a:pt x="6592" y="10010"/>
                        <a:pt x="4144" y="9614"/>
                      </a:cubicBezTo>
                      <a:cubicBezTo>
                        <a:pt x="4142" y="9614"/>
                        <a:pt x="4141" y="9613"/>
                        <a:pt x="4139" y="9613"/>
                      </a:cubicBezTo>
                      <a:cubicBezTo>
                        <a:pt x="1694" y="9207"/>
                        <a:pt x="35" y="6904"/>
                        <a:pt x="423" y="4456"/>
                      </a:cubicBezTo>
                      <a:cubicBezTo>
                        <a:pt x="829" y="2011"/>
                        <a:pt x="3131" y="351"/>
                        <a:pt x="5579" y="739"/>
                      </a:cubicBezTo>
                      <a:cubicBezTo>
                        <a:pt x="8028" y="1135"/>
                        <a:pt x="9692" y="3442"/>
                        <a:pt x="9295" y="5892"/>
                      </a:cubicBezTo>
                      <a:cubicBezTo>
                        <a:pt x="9295" y="5893"/>
                        <a:pt x="9295" y="5895"/>
                        <a:pt x="9295" y="5896"/>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33" name="Freeform 6132">
                  <a:extLst>
                    <a:ext uri="{FF2B5EF4-FFF2-40B4-BE49-F238E27FC236}">
                      <a16:creationId xmlns:a16="http://schemas.microsoft.com/office/drawing/2014/main" id="{04710B67-F74F-F85C-622E-028A32785DE6}"/>
                    </a:ext>
                  </a:extLst>
                </p:cNvPr>
                <p:cNvSpPr/>
                <p:nvPr/>
              </p:nvSpPr>
              <p:spPr>
                <a:xfrm rot="-780000">
                  <a:off x="1752713" y="4013159"/>
                  <a:ext cx="8943" cy="8978"/>
                </a:xfrm>
                <a:custGeom>
                  <a:avLst/>
                  <a:gdLst>
                    <a:gd name="connsiteX0" fmla="*/ 9250 w 8943"/>
                    <a:gd name="connsiteY0" fmla="*/ 5891 h 8978"/>
                    <a:gd name="connsiteX1" fmla="*/ 4141 w 8943"/>
                    <a:gd name="connsiteY1" fmla="*/ 9608 h 8978"/>
                    <a:gd name="connsiteX2" fmla="*/ 424 w 8943"/>
                    <a:gd name="connsiteY2" fmla="*/ 4455 h 8978"/>
                    <a:gd name="connsiteX3" fmla="*/ 425 w 8943"/>
                    <a:gd name="connsiteY3" fmla="*/ 4451 h 8978"/>
                    <a:gd name="connsiteX4" fmla="*/ 5535 w 8943"/>
                    <a:gd name="connsiteY4" fmla="*/ 734 h 8978"/>
                    <a:gd name="connsiteX5" fmla="*/ 9251 w 8943"/>
                    <a:gd name="connsiteY5" fmla="*/ 5887 h 8978"/>
                    <a:gd name="connsiteX6" fmla="*/ 9250 w 8943"/>
                    <a:gd name="connsiteY6" fmla="*/ 5891 h 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3" h="8978">
                      <a:moveTo>
                        <a:pt x="9250" y="5891"/>
                      </a:moveTo>
                      <a:cubicBezTo>
                        <a:pt x="8858" y="8324"/>
                        <a:pt x="6576" y="9984"/>
                        <a:pt x="4141" y="9608"/>
                      </a:cubicBezTo>
                      <a:cubicBezTo>
                        <a:pt x="1692" y="9212"/>
                        <a:pt x="29" y="6905"/>
                        <a:pt x="424" y="4455"/>
                      </a:cubicBezTo>
                      <a:cubicBezTo>
                        <a:pt x="425" y="4454"/>
                        <a:pt x="425" y="4452"/>
                        <a:pt x="425" y="4451"/>
                      </a:cubicBezTo>
                      <a:cubicBezTo>
                        <a:pt x="825" y="2022"/>
                        <a:pt x="3102" y="365"/>
                        <a:pt x="5535" y="734"/>
                      </a:cubicBezTo>
                      <a:cubicBezTo>
                        <a:pt x="7983" y="1130"/>
                        <a:pt x="9647" y="3437"/>
                        <a:pt x="9251" y="5887"/>
                      </a:cubicBezTo>
                      <a:cubicBezTo>
                        <a:pt x="9251" y="5888"/>
                        <a:pt x="9251" y="5890"/>
                        <a:pt x="9250" y="5891"/>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34" name="Graphic 4289">
                <a:extLst>
                  <a:ext uri="{FF2B5EF4-FFF2-40B4-BE49-F238E27FC236}">
                    <a16:creationId xmlns:a16="http://schemas.microsoft.com/office/drawing/2014/main" id="{96AFEDE7-D93E-389A-BA37-29CC38AE9D84}"/>
                  </a:ext>
                </a:extLst>
              </p:cNvPr>
              <p:cNvGrpSpPr/>
              <p:nvPr/>
            </p:nvGrpSpPr>
            <p:grpSpPr>
              <a:xfrm>
                <a:off x="1783701" y="3994062"/>
                <a:ext cx="18058" cy="16374"/>
                <a:chOff x="1783701" y="3994062"/>
                <a:chExt cx="18058" cy="16374"/>
              </a:xfrm>
            </p:grpSpPr>
            <p:sp>
              <p:nvSpPr>
                <p:cNvPr id="6135" name="Freeform 6134">
                  <a:extLst>
                    <a:ext uri="{FF2B5EF4-FFF2-40B4-BE49-F238E27FC236}">
                      <a16:creationId xmlns:a16="http://schemas.microsoft.com/office/drawing/2014/main" id="{8DE7B0B7-36FB-5BC6-817C-09E9383416E3}"/>
                    </a:ext>
                  </a:extLst>
                </p:cNvPr>
                <p:cNvSpPr/>
                <p:nvPr/>
              </p:nvSpPr>
              <p:spPr>
                <a:xfrm rot="-780000">
                  <a:off x="1788256" y="3996205"/>
                  <a:ext cx="12279" cy="12287"/>
                </a:xfrm>
                <a:custGeom>
                  <a:avLst/>
                  <a:gdLst>
                    <a:gd name="connsiteX0" fmla="*/ 12575 w 12279"/>
                    <a:gd name="connsiteY0" fmla="*/ 7804 h 12287"/>
                    <a:gd name="connsiteX1" fmla="*/ 5533 w 12279"/>
                    <a:gd name="connsiteY1" fmla="*/ 12887 h 12287"/>
                    <a:gd name="connsiteX2" fmla="*/ 452 w 12279"/>
                    <a:gd name="connsiteY2" fmla="*/ 5844 h 12287"/>
                    <a:gd name="connsiteX3" fmla="*/ 7466 w 12279"/>
                    <a:gd name="connsiteY3" fmla="*/ 757 h 12287"/>
                    <a:gd name="connsiteX4" fmla="*/ 7493 w 12279"/>
                    <a:gd name="connsiteY4" fmla="*/ 761 h 12287"/>
                    <a:gd name="connsiteX5" fmla="*/ 12575 w 12279"/>
                    <a:gd name="connsiteY5" fmla="*/ 7804 h 1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 h="12287">
                      <a:moveTo>
                        <a:pt x="12575" y="7804"/>
                      </a:moveTo>
                      <a:cubicBezTo>
                        <a:pt x="12033" y="11153"/>
                        <a:pt x="8881" y="13429"/>
                        <a:pt x="5533" y="12887"/>
                      </a:cubicBezTo>
                      <a:cubicBezTo>
                        <a:pt x="2186" y="12346"/>
                        <a:pt x="-89" y="9192"/>
                        <a:pt x="452" y="5844"/>
                      </a:cubicBezTo>
                      <a:cubicBezTo>
                        <a:pt x="985" y="2501"/>
                        <a:pt x="4125" y="224"/>
                        <a:pt x="7466" y="757"/>
                      </a:cubicBezTo>
                      <a:cubicBezTo>
                        <a:pt x="7475" y="758"/>
                        <a:pt x="7484" y="759"/>
                        <a:pt x="7493" y="761"/>
                      </a:cubicBezTo>
                      <a:cubicBezTo>
                        <a:pt x="10835" y="1312"/>
                        <a:pt x="13105" y="4458"/>
                        <a:pt x="12575" y="7804"/>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36" name="Freeform 6135">
                  <a:extLst>
                    <a:ext uri="{FF2B5EF4-FFF2-40B4-BE49-F238E27FC236}">
                      <a16:creationId xmlns:a16="http://schemas.microsoft.com/office/drawing/2014/main" id="{723734A7-E2E2-381D-8C7E-A02106D981FF}"/>
                    </a:ext>
                  </a:extLst>
                </p:cNvPr>
                <p:cNvSpPr/>
                <p:nvPr/>
              </p:nvSpPr>
              <p:spPr>
                <a:xfrm rot="-780000">
                  <a:off x="1784925" y="3996006"/>
                  <a:ext cx="12282" cy="12287"/>
                </a:xfrm>
                <a:custGeom>
                  <a:avLst/>
                  <a:gdLst>
                    <a:gd name="connsiteX0" fmla="*/ 12574 w 12282"/>
                    <a:gd name="connsiteY0" fmla="*/ 7804 h 12287"/>
                    <a:gd name="connsiteX1" fmla="*/ 5533 w 12282"/>
                    <a:gd name="connsiteY1" fmla="*/ 12887 h 12287"/>
                    <a:gd name="connsiteX2" fmla="*/ 451 w 12282"/>
                    <a:gd name="connsiteY2" fmla="*/ 5843 h 12287"/>
                    <a:gd name="connsiteX3" fmla="*/ 7492 w 12282"/>
                    <a:gd name="connsiteY3" fmla="*/ 759 h 12287"/>
                    <a:gd name="connsiteX4" fmla="*/ 7502 w 12282"/>
                    <a:gd name="connsiteY4" fmla="*/ 760 h 12287"/>
                    <a:gd name="connsiteX5" fmla="*/ 12574 w 12282"/>
                    <a:gd name="connsiteY5" fmla="*/ 7804 h 1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2" h="12287">
                      <a:moveTo>
                        <a:pt x="12574" y="7804"/>
                      </a:moveTo>
                      <a:cubicBezTo>
                        <a:pt x="12033" y="11152"/>
                        <a:pt x="8880" y="13428"/>
                        <a:pt x="5533" y="12887"/>
                      </a:cubicBezTo>
                      <a:cubicBezTo>
                        <a:pt x="2185" y="12345"/>
                        <a:pt x="-90" y="9192"/>
                        <a:pt x="451" y="5843"/>
                      </a:cubicBezTo>
                      <a:cubicBezTo>
                        <a:pt x="992" y="2494"/>
                        <a:pt x="4144" y="218"/>
                        <a:pt x="7492" y="759"/>
                      </a:cubicBezTo>
                      <a:cubicBezTo>
                        <a:pt x="7495" y="759"/>
                        <a:pt x="7499" y="760"/>
                        <a:pt x="7502" y="760"/>
                      </a:cubicBezTo>
                      <a:cubicBezTo>
                        <a:pt x="10846" y="1306"/>
                        <a:pt x="13116" y="4458"/>
                        <a:pt x="12574" y="780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37" name="Graphic 4289">
                <a:extLst>
                  <a:ext uri="{FF2B5EF4-FFF2-40B4-BE49-F238E27FC236}">
                    <a16:creationId xmlns:a16="http://schemas.microsoft.com/office/drawing/2014/main" id="{F02C4F9A-8EAA-A968-00F1-D2E9E38C7F3F}"/>
                  </a:ext>
                </a:extLst>
              </p:cNvPr>
              <p:cNvGrpSpPr/>
              <p:nvPr/>
            </p:nvGrpSpPr>
            <p:grpSpPr>
              <a:xfrm>
                <a:off x="1721629" y="4053359"/>
                <a:ext cx="64307" cy="59258"/>
                <a:chOff x="1721629" y="4053359"/>
                <a:chExt cx="64307" cy="59258"/>
              </a:xfrm>
            </p:grpSpPr>
            <p:sp>
              <p:nvSpPr>
                <p:cNvPr id="6138" name="Freeform 6137">
                  <a:extLst>
                    <a:ext uri="{FF2B5EF4-FFF2-40B4-BE49-F238E27FC236}">
                      <a16:creationId xmlns:a16="http://schemas.microsoft.com/office/drawing/2014/main" id="{9E98BA1F-0E3F-1F46-4931-EA2D1D9D2752}"/>
                    </a:ext>
                  </a:extLst>
                </p:cNvPr>
                <p:cNvSpPr/>
                <p:nvPr/>
              </p:nvSpPr>
              <p:spPr>
                <a:xfrm rot="-780000">
                  <a:off x="1726273" y="4059287"/>
                  <a:ext cx="51705" cy="47196"/>
                </a:xfrm>
                <a:custGeom>
                  <a:avLst/>
                  <a:gdLst>
                    <a:gd name="connsiteX0" fmla="*/ 48992 w 51705"/>
                    <a:gd name="connsiteY0" fmla="*/ 47863 h 47196"/>
                    <a:gd name="connsiteX1" fmla="*/ 46809 w 51705"/>
                    <a:gd name="connsiteY1" fmla="*/ 45075 h 47196"/>
                    <a:gd name="connsiteX2" fmla="*/ 39024 w 51705"/>
                    <a:gd name="connsiteY2" fmla="*/ 32302 h 47196"/>
                    <a:gd name="connsiteX3" fmla="*/ 37436 w 51705"/>
                    <a:gd name="connsiteY3" fmla="*/ 32056 h 47196"/>
                    <a:gd name="connsiteX4" fmla="*/ 16242 w 51705"/>
                    <a:gd name="connsiteY4" fmla="*/ 17188 h 47196"/>
                    <a:gd name="connsiteX5" fmla="*/ 2535 w 51705"/>
                    <a:gd name="connsiteY5" fmla="*/ 5879 h 47196"/>
                    <a:gd name="connsiteX6" fmla="*/ 395 w 51705"/>
                    <a:gd name="connsiteY6" fmla="*/ 2927 h 47196"/>
                    <a:gd name="connsiteX7" fmla="*/ 403 w 51705"/>
                    <a:gd name="connsiteY7" fmla="*/ 2878 h 47196"/>
                    <a:gd name="connsiteX8" fmla="*/ 3376 w 51705"/>
                    <a:gd name="connsiteY8" fmla="*/ 722 h 47196"/>
                    <a:gd name="connsiteX9" fmla="*/ 21198 w 51705"/>
                    <a:gd name="connsiteY9" fmla="*/ 15590 h 47196"/>
                    <a:gd name="connsiteX10" fmla="*/ 38253 w 51705"/>
                    <a:gd name="connsiteY10" fmla="*/ 26899 h 47196"/>
                    <a:gd name="connsiteX11" fmla="*/ 39842 w 51705"/>
                    <a:gd name="connsiteY11" fmla="*/ 27173 h 47196"/>
                    <a:gd name="connsiteX12" fmla="*/ 52016 w 51705"/>
                    <a:gd name="connsiteY12" fmla="*/ 45474 h 47196"/>
                    <a:gd name="connsiteX13" fmla="*/ 49229 w 51705"/>
                    <a:gd name="connsiteY13" fmla="*/ 47881 h 4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05" h="47196">
                      <a:moveTo>
                        <a:pt x="48992" y="47863"/>
                      </a:moveTo>
                      <a:cubicBezTo>
                        <a:pt x="47649" y="47644"/>
                        <a:pt x="46699" y="46431"/>
                        <a:pt x="46809" y="45075"/>
                      </a:cubicBezTo>
                      <a:cubicBezTo>
                        <a:pt x="46832" y="44610"/>
                        <a:pt x="47552" y="33692"/>
                        <a:pt x="39024" y="32302"/>
                      </a:cubicBezTo>
                      <a:lnTo>
                        <a:pt x="37436" y="32056"/>
                      </a:lnTo>
                      <a:cubicBezTo>
                        <a:pt x="27022" y="30421"/>
                        <a:pt x="20208" y="29329"/>
                        <a:pt x="16242" y="17188"/>
                      </a:cubicBezTo>
                      <a:cubicBezTo>
                        <a:pt x="13969" y="11277"/>
                        <a:pt x="8769" y="6987"/>
                        <a:pt x="2535" y="5879"/>
                      </a:cubicBezTo>
                      <a:cubicBezTo>
                        <a:pt x="1129" y="5655"/>
                        <a:pt x="171" y="4334"/>
                        <a:pt x="395" y="2927"/>
                      </a:cubicBezTo>
                      <a:cubicBezTo>
                        <a:pt x="397" y="2911"/>
                        <a:pt x="400" y="2894"/>
                        <a:pt x="403" y="2878"/>
                      </a:cubicBezTo>
                      <a:cubicBezTo>
                        <a:pt x="633" y="1465"/>
                        <a:pt x="1961" y="502"/>
                        <a:pt x="3376" y="722"/>
                      </a:cubicBezTo>
                      <a:cubicBezTo>
                        <a:pt x="11527" y="2177"/>
                        <a:pt x="18304" y="7830"/>
                        <a:pt x="21198" y="15590"/>
                      </a:cubicBezTo>
                      <a:cubicBezTo>
                        <a:pt x="24170" y="24664"/>
                        <a:pt x="28313" y="25347"/>
                        <a:pt x="38253" y="26899"/>
                      </a:cubicBezTo>
                      <a:lnTo>
                        <a:pt x="39842" y="27173"/>
                      </a:lnTo>
                      <a:cubicBezTo>
                        <a:pt x="50478" y="28883"/>
                        <a:pt x="52434" y="39894"/>
                        <a:pt x="52016" y="45474"/>
                      </a:cubicBezTo>
                      <a:cubicBezTo>
                        <a:pt x="51900" y="46903"/>
                        <a:pt x="50659" y="47975"/>
                        <a:pt x="49229" y="47881"/>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39" name="Freeform 6138">
                  <a:extLst>
                    <a:ext uri="{FF2B5EF4-FFF2-40B4-BE49-F238E27FC236}">
                      <a16:creationId xmlns:a16="http://schemas.microsoft.com/office/drawing/2014/main" id="{CF11C468-5090-D678-B32D-505A132BBF52}"/>
                    </a:ext>
                  </a:extLst>
                </p:cNvPr>
                <p:cNvSpPr/>
                <p:nvPr/>
              </p:nvSpPr>
              <p:spPr>
                <a:xfrm rot="-780000">
                  <a:off x="1729587" y="4059491"/>
                  <a:ext cx="51704" cy="47197"/>
                </a:xfrm>
                <a:custGeom>
                  <a:avLst/>
                  <a:gdLst>
                    <a:gd name="connsiteX0" fmla="*/ 49005 w 51704"/>
                    <a:gd name="connsiteY0" fmla="*/ 47861 h 47197"/>
                    <a:gd name="connsiteX1" fmla="*/ 46822 w 51704"/>
                    <a:gd name="connsiteY1" fmla="*/ 45074 h 47197"/>
                    <a:gd name="connsiteX2" fmla="*/ 39014 w 51704"/>
                    <a:gd name="connsiteY2" fmla="*/ 32301 h 47197"/>
                    <a:gd name="connsiteX3" fmla="*/ 37453 w 51704"/>
                    <a:gd name="connsiteY3" fmla="*/ 32055 h 47197"/>
                    <a:gd name="connsiteX4" fmla="*/ 16259 w 51704"/>
                    <a:gd name="connsiteY4" fmla="*/ 17187 h 47197"/>
                    <a:gd name="connsiteX5" fmla="*/ 2552 w 51704"/>
                    <a:gd name="connsiteY5" fmla="*/ 5878 h 47197"/>
                    <a:gd name="connsiteX6" fmla="*/ 397 w 51704"/>
                    <a:gd name="connsiteY6" fmla="*/ 2877 h 47197"/>
                    <a:gd name="connsiteX7" fmla="*/ 3370 w 51704"/>
                    <a:gd name="connsiteY7" fmla="*/ 721 h 47197"/>
                    <a:gd name="connsiteX8" fmla="*/ 21220 w 51704"/>
                    <a:gd name="connsiteY8" fmla="*/ 15589 h 47197"/>
                    <a:gd name="connsiteX9" fmla="*/ 38275 w 51704"/>
                    <a:gd name="connsiteY9" fmla="*/ 26898 h 47197"/>
                    <a:gd name="connsiteX10" fmla="*/ 39864 w 51704"/>
                    <a:gd name="connsiteY10" fmla="*/ 27172 h 47197"/>
                    <a:gd name="connsiteX11" fmla="*/ 52010 w 51704"/>
                    <a:gd name="connsiteY11" fmla="*/ 45473 h 47197"/>
                    <a:gd name="connsiteX12" fmla="*/ 49246 w 51704"/>
                    <a:gd name="connsiteY12" fmla="*/ 47882 h 47197"/>
                    <a:gd name="connsiteX13" fmla="*/ 49223 w 51704"/>
                    <a:gd name="connsiteY13" fmla="*/ 47880 h 4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04" h="47197">
                      <a:moveTo>
                        <a:pt x="49005" y="47861"/>
                      </a:moveTo>
                      <a:cubicBezTo>
                        <a:pt x="47656" y="47654"/>
                        <a:pt x="46700" y="46434"/>
                        <a:pt x="46822" y="45074"/>
                      </a:cubicBezTo>
                      <a:cubicBezTo>
                        <a:pt x="46845" y="44609"/>
                        <a:pt x="47542" y="33690"/>
                        <a:pt x="39014" y="32301"/>
                      </a:cubicBezTo>
                      <a:lnTo>
                        <a:pt x="37453" y="32055"/>
                      </a:lnTo>
                      <a:cubicBezTo>
                        <a:pt x="27040" y="30419"/>
                        <a:pt x="20226" y="29328"/>
                        <a:pt x="16259" y="17187"/>
                      </a:cubicBezTo>
                      <a:cubicBezTo>
                        <a:pt x="13974" y="11285"/>
                        <a:pt x="8780" y="6999"/>
                        <a:pt x="2552" y="5878"/>
                      </a:cubicBezTo>
                      <a:cubicBezTo>
                        <a:pt x="1130" y="5643"/>
                        <a:pt x="165" y="4300"/>
                        <a:pt x="397" y="2877"/>
                      </a:cubicBezTo>
                      <a:cubicBezTo>
                        <a:pt x="632" y="1466"/>
                        <a:pt x="1956" y="506"/>
                        <a:pt x="3370" y="721"/>
                      </a:cubicBezTo>
                      <a:cubicBezTo>
                        <a:pt x="11532" y="2164"/>
                        <a:pt x="18322" y="7820"/>
                        <a:pt x="21220" y="15589"/>
                      </a:cubicBezTo>
                      <a:cubicBezTo>
                        <a:pt x="24192" y="24663"/>
                        <a:pt x="28308" y="25346"/>
                        <a:pt x="38275" y="26898"/>
                      </a:cubicBezTo>
                      <a:lnTo>
                        <a:pt x="39864" y="27172"/>
                      </a:lnTo>
                      <a:cubicBezTo>
                        <a:pt x="50473" y="28882"/>
                        <a:pt x="52456" y="39893"/>
                        <a:pt x="52010" y="45473"/>
                      </a:cubicBezTo>
                      <a:cubicBezTo>
                        <a:pt x="51912" y="46901"/>
                        <a:pt x="50674" y="47980"/>
                        <a:pt x="49246" y="47882"/>
                      </a:cubicBezTo>
                      <a:cubicBezTo>
                        <a:pt x="49239" y="47881"/>
                        <a:pt x="49231" y="47880"/>
                        <a:pt x="49223" y="47880"/>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40" name="Freeform 6139">
                  <a:extLst>
                    <a:ext uri="{FF2B5EF4-FFF2-40B4-BE49-F238E27FC236}">
                      <a16:creationId xmlns:a16="http://schemas.microsoft.com/office/drawing/2014/main" id="{AFC512E1-E7AE-4D68-EA3E-3A672B238D5F}"/>
                    </a:ext>
                  </a:extLst>
                </p:cNvPr>
                <p:cNvSpPr/>
                <p:nvPr/>
              </p:nvSpPr>
              <p:spPr>
                <a:xfrm rot="-780000">
                  <a:off x="1726273" y="4059287"/>
                  <a:ext cx="51705" cy="47196"/>
                </a:xfrm>
                <a:custGeom>
                  <a:avLst/>
                  <a:gdLst>
                    <a:gd name="connsiteX0" fmla="*/ 48992 w 51705"/>
                    <a:gd name="connsiteY0" fmla="*/ 47863 h 47196"/>
                    <a:gd name="connsiteX1" fmla="*/ 46809 w 51705"/>
                    <a:gd name="connsiteY1" fmla="*/ 45075 h 47196"/>
                    <a:gd name="connsiteX2" fmla="*/ 39024 w 51705"/>
                    <a:gd name="connsiteY2" fmla="*/ 32302 h 47196"/>
                    <a:gd name="connsiteX3" fmla="*/ 37436 w 51705"/>
                    <a:gd name="connsiteY3" fmla="*/ 32056 h 47196"/>
                    <a:gd name="connsiteX4" fmla="*/ 16242 w 51705"/>
                    <a:gd name="connsiteY4" fmla="*/ 17188 h 47196"/>
                    <a:gd name="connsiteX5" fmla="*/ 2535 w 51705"/>
                    <a:gd name="connsiteY5" fmla="*/ 5879 h 47196"/>
                    <a:gd name="connsiteX6" fmla="*/ 395 w 51705"/>
                    <a:gd name="connsiteY6" fmla="*/ 2927 h 47196"/>
                    <a:gd name="connsiteX7" fmla="*/ 403 w 51705"/>
                    <a:gd name="connsiteY7" fmla="*/ 2878 h 47196"/>
                    <a:gd name="connsiteX8" fmla="*/ 3376 w 51705"/>
                    <a:gd name="connsiteY8" fmla="*/ 722 h 47196"/>
                    <a:gd name="connsiteX9" fmla="*/ 21198 w 51705"/>
                    <a:gd name="connsiteY9" fmla="*/ 15590 h 47196"/>
                    <a:gd name="connsiteX10" fmla="*/ 38253 w 51705"/>
                    <a:gd name="connsiteY10" fmla="*/ 26899 h 47196"/>
                    <a:gd name="connsiteX11" fmla="*/ 39842 w 51705"/>
                    <a:gd name="connsiteY11" fmla="*/ 27173 h 47196"/>
                    <a:gd name="connsiteX12" fmla="*/ 52016 w 51705"/>
                    <a:gd name="connsiteY12" fmla="*/ 45474 h 47196"/>
                    <a:gd name="connsiteX13" fmla="*/ 49229 w 51705"/>
                    <a:gd name="connsiteY13" fmla="*/ 47881 h 4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05" h="47196">
                      <a:moveTo>
                        <a:pt x="48992" y="47863"/>
                      </a:moveTo>
                      <a:cubicBezTo>
                        <a:pt x="47649" y="47644"/>
                        <a:pt x="46699" y="46431"/>
                        <a:pt x="46809" y="45075"/>
                      </a:cubicBezTo>
                      <a:cubicBezTo>
                        <a:pt x="46832" y="44610"/>
                        <a:pt x="47552" y="33692"/>
                        <a:pt x="39024" y="32302"/>
                      </a:cubicBezTo>
                      <a:lnTo>
                        <a:pt x="37436" y="32056"/>
                      </a:lnTo>
                      <a:cubicBezTo>
                        <a:pt x="27022" y="30421"/>
                        <a:pt x="20208" y="29329"/>
                        <a:pt x="16242" y="17188"/>
                      </a:cubicBezTo>
                      <a:cubicBezTo>
                        <a:pt x="13969" y="11277"/>
                        <a:pt x="8769" y="6987"/>
                        <a:pt x="2535" y="5879"/>
                      </a:cubicBezTo>
                      <a:cubicBezTo>
                        <a:pt x="1129" y="5655"/>
                        <a:pt x="171" y="4334"/>
                        <a:pt x="395" y="2927"/>
                      </a:cubicBezTo>
                      <a:cubicBezTo>
                        <a:pt x="397" y="2911"/>
                        <a:pt x="400" y="2894"/>
                        <a:pt x="403" y="2878"/>
                      </a:cubicBezTo>
                      <a:cubicBezTo>
                        <a:pt x="633" y="1465"/>
                        <a:pt x="1961" y="502"/>
                        <a:pt x="3376" y="722"/>
                      </a:cubicBezTo>
                      <a:cubicBezTo>
                        <a:pt x="11527" y="2177"/>
                        <a:pt x="18304" y="7830"/>
                        <a:pt x="21198" y="15590"/>
                      </a:cubicBezTo>
                      <a:cubicBezTo>
                        <a:pt x="24170" y="24664"/>
                        <a:pt x="28313" y="25347"/>
                        <a:pt x="38253" y="26899"/>
                      </a:cubicBezTo>
                      <a:lnTo>
                        <a:pt x="39842" y="27173"/>
                      </a:lnTo>
                      <a:cubicBezTo>
                        <a:pt x="50478" y="28883"/>
                        <a:pt x="52434" y="39894"/>
                        <a:pt x="52016" y="45474"/>
                      </a:cubicBezTo>
                      <a:cubicBezTo>
                        <a:pt x="51900" y="46903"/>
                        <a:pt x="50659" y="47975"/>
                        <a:pt x="49229" y="47881"/>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41" name="Graphic 4289">
                <a:extLst>
                  <a:ext uri="{FF2B5EF4-FFF2-40B4-BE49-F238E27FC236}">
                    <a16:creationId xmlns:a16="http://schemas.microsoft.com/office/drawing/2014/main" id="{29FD4766-3E5B-8445-9EFE-A1F4C75397BF}"/>
                  </a:ext>
                </a:extLst>
              </p:cNvPr>
              <p:cNvGrpSpPr/>
              <p:nvPr/>
            </p:nvGrpSpPr>
            <p:grpSpPr>
              <a:xfrm>
                <a:off x="1731721" y="4025557"/>
                <a:ext cx="76876" cy="75179"/>
                <a:chOff x="1731721" y="4025557"/>
                <a:chExt cx="76876" cy="75179"/>
              </a:xfrm>
            </p:grpSpPr>
            <p:sp>
              <p:nvSpPr>
                <p:cNvPr id="6142" name="Freeform 6141">
                  <a:extLst>
                    <a:ext uri="{FF2B5EF4-FFF2-40B4-BE49-F238E27FC236}">
                      <a16:creationId xmlns:a16="http://schemas.microsoft.com/office/drawing/2014/main" id="{70B3BA4E-8D06-3A6D-2E4E-F04E4D07306B}"/>
                    </a:ext>
                  </a:extLst>
                </p:cNvPr>
                <p:cNvSpPr/>
                <p:nvPr/>
              </p:nvSpPr>
              <p:spPr>
                <a:xfrm rot="-780000">
                  <a:off x="1737829" y="4032393"/>
                  <a:ext cx="61316" cy="61310"/>
                </a:xfrm>
                <a:custGeom>
                  <a:avLst/>
                  <a:gdLst>
                    <a:gd name="connsiteX0" fmla="*/ 58477 w 61316"/>
                    <a:gd name="connsiteY0" fmla="*/ 61957 h 61310"/>
                    <a:gd name="connsiteX1" fmla="*/ 56321 w 61316"/>
                    <a:gd name="connsiteY1" fmla="*/ 59017 h 61310"/>
                    <a:gd name="connsiteX2" fmla="*/ 56322 w 61316"/>
                    <a:gd name="connsiteY2" fmla="*/ 59007 h 61310"/>
                    <a:gd name="connsiteX3" fmla="*/ 53535 w 61316"/>
                    <a:gd name="connsiteY3" fmla="*/ 52163 h 61310"/>
                    <a:gd name="connsiteX4" fmla="*/ 38672 w 61316"/>
                    <a:gd name="connsiteY4" fmla="*/ 38127 h 61310"/>
                    <a:gd name="connsiteX5" fmla="*/ 36317 w 61316"/>
                    <a:gd name="connsiteY5" fmla="*/ 32226 h 61310"/>
                    <a:gd name="connsiteX6" fmla="*/ 15295 w 61316"/>
                    <a:gd name="connsiteY6" fmla="*/ 21911 h 61310"/>
                    <a:gd name="connsiteX7" fmla="*/ 14575 w 61316"/>
                    <a:gd name="connsiteY7" fmla="*/ 21888 h 61310"/>
                    <a:gd name="connsiteX8" fmla="*/ 571 w 61316"/>
                    <a:gd name="connsiteY8" fmla="*/ 4284 h 61310"/>
                    <a:gd name="connsiteX9" fmla="*/ 1932 w 61316"/>
                    <a:gd name="connsiteY9" fmla="*/ 901 h 61310"/>
                    <a:gd name="connsiteX10" fmla="*/ 1964 w 61316"/>
                    <a:gd name="connsiteY10" fmla="*/ 887 h 61310"/>
                    <a:gd name="connsiteX11" fmla="*/ 5360 w 61316"/>
                    <a:gd name="connsiteY11" fmla="*/ 2281 h 61310"/>
                    <a:gd name="connsiteX12" fmla="*/ 14802 w 61316"/>
                    <a:gd name="connsiteY12" fmla="*/ 16684 h 61310"/>
                    <a:gd name="connsiteX13" fmla="*/ 15522 w 61316"/>
                    <a:gd name="connsiteY13" fmla="*/ 16707 h 61310"/>
                    <a:gd name="connsiteX14" fmla="*/ 41069 w 61316"/>
                    <a:gd name="connsiteY14" fmla="*/ 30149 h 61310"/>
                    <a:gd name="connsiteX15" fmla="*/ 43521 w 61316"/>
                    <a:gd name="connsiteY15" fmla="*/ 36324 h 61310"/>
                    <a:gd name="connsiteX16" fmla="*/ 55570 w 61316"/>
                    <a:gd name="connsiteY16" fmla="*/ 47382 h 61310"/>
                    <a:gd name="connsiteX17" fmla="*/ 61445 w 61316"/>
                    <a:gd name="connsiteY17" fmla="*/ 59783 h 61310"/>
                    <a:gd name="connsiteX18" fmla="*/ 58473 w 61316"/>
                    <a:gd name="connsiteY18" fmla="*/ 61966 h 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16" h="61310">
                      <a:moveTo>
                        <a:pt x="58477" y="61957"/>
                      </a:moveTo>
                      <a:cubicBezTo>
                        <a:pt x="57070" y="61741"/>
                        <a:pt x="56105" y="60425"/>
                        <a:pt x="56321" y="59017"/>
                      </a:cubicBezTo>
                      <a:cubicBezTo>
                        <a:pt x="56321" y="59014"/>
                        <a:pt x="56322" y="59010"/>
                        <a:pt x="56322" y="59007"/>
                      </a:cubicBezTo>
                      <a:cubicBezTo>
                        <a:pt x="56322" y="58955"/>
                        <a:pt x="57014" y="53650"/>
                        <a:pt x="53535" y="52163"/>
                      </a:cubicBezTo>
                      <a:cubicBezTo>
                        <a:pt x="42555" y="47451"/>
                        <a:pt x="41287" y="45221"/>
                        <a:pt x="38672" y="38127"/>
                      </a:cubicBezTo>
                      <a:cubicBezTo>
                        <a:pt x="38054" y="36463"/>
                        <a:pt x="37358" y="34581"/>
                        <a:pt x="36317" y="32226"/>
                      </a:cubicBezTo>
                      <a:cubicBezTo>
                        <a:pt x="32137" y="22655"/>
                        <a:pt x="20776" y="22158"/>
                        <a:pt x="15295" y="21911"/>
                      </a:cubicBezTo>
                      <a:lnTo>
                        <a:pt x="14575" y="21888"/>
                      </a:lnTo>
                      <a:cubicBezTo>
                        <a:pt x="8328" y="21567"/>
                        <a:pt x="2703" y="9487"/>
                        <a:pt x="571" y="4284"/>
                      </a:cubicBezTo>
                      <a:cubicBezTo>
                        <a:pt x="13" y="2973"/>
                        <a:pt x="622" y="1459"/>
                        <a:pt x="1932" y="901"/>
                      </a:cubicBezTo>
                      <a:cubicBezTo>
                        <a:pt x="1943" y="896"/>
                        <a:pt x="1954" y="892"/>
                        <a:pt x="1964" y="887"/>
                      </a:cubicBezTo>
                      <a:cubicBezTo>
                        <a:pt x="3287" y="335"/>
                        <a:pt x="4806" y="959"/>
                        <a:pt x="5360" y="2281"/>
                      </a:cubicBezTo>
                      <a:cubicBezTo>
                        <a:pt x="8383" y="9571"/>
                        <a:pt x="12945" y="16540"/>
                        <a:pt x="14802" y="16684"/>
                      </a:cubicBezTo>
                      <a:lnTo>
                        <a:pt x="15522" y="16707"/>
                      </a:lnTo>
                      <a:cubicBezTo>
                        <a:pt x="21523" y="16982"/>
                        <a:pt x="35579" y="17600"/>
                        <a:pt x="41069" y="30149"/>
                      </a:cubicBezTo>
                      <a:cubicBezTo>
                        <a:pt x="42160" y="32630"/>
                        <a:pt x="42927" y="34688"/>
                        <a:pt x="43521" y="36324"/>
                      </a:cubicBezTo>
                      <a:cubicBezTo>
                        <a:pt x="45727" y="42276"/>
                        <a:pt x="46122" y="43340"/>
                        <a:pt x="55570" y="47382"/>
                      </a:cubicBezTo>
                      <a:cubicBezTo>
                        <a:pt x="60074" y="49742"/>
                        <a:pt x="62471" y="54801"/>
                        <a:pt x="61445" y="59783"/>
                      </a:cubicBezTo>
                      <a:cubicBezTo>
                        <a:pt x="61226" y="61206"/>
                        <a:pt x="59896" y="62183"/>
                        <a:pt x="58473" y="6196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43" name="Freeform 6142">
                  <a:extLst>
                    <a:ext uri="{FF2B5EF4-FFF2-40B4-BE49-F238E27FC236}">
                      <a16:creationId xmlns:a16="http://schemas.microsoft.com/office/drawing/2014/main" id="{576F78EB-4E22-3C86-02E2-A2C1A76456B5}"/>
                    </a:ext>
                  </a:extLst>
                </p:cNvPr>
                <p:cNvSpPr/>
                <p:nvPr/>
              </p:nvSpPr>
              <p:spPr>
                <a:xfrm rot="-780000">
                  <a:off x="1741158" y="4032586"/>
                  <a:ext cx="61331" cy="61315"/>
                </a:xfrm>
                <a:custGeom>
                  <a:avLst/>
                  <a:gdLst>
                    <a:gd name="connsiteX0" fmla="*/ 58479 w 61331"/>
                    <a:gd name="connsiteY0" fmla="*/ 61961 h 61315"/>
                    <a:gd name="connsiteX1" fmla="*/ 56296 w 61331"/>
                    <a:gd name="connsiteY1" fmla="*/ 59011 h 61315"/>
                    <a:gd name="connsiteX2" fmla="*/ 53546 w 61331"/>
                    <a:gd name="connsiteY2" fmla="*/ 52167 h 61315"/>
                    <a:gd name="connsiteX3" fmla="*/ 38683 w 61331"/>
                    <a:gd name="connsiteY3" fmla="*/ 38131 h 61315"/>
                    <a:gd name="connsiteX4" fmla="*/ 36328 w 61331"/>
                    <a:gd name="connsiteY4" fmla="*/ 32230 h 61315"/>
                    <a:gd name="connsiteX5" fmla="*/ 15306 w 61331"/>
                    <a:gd name="connsiteY5" fmla="*/ 21915 h 61315"/>
                    <a:gd name="connsiteX6" fmla="*/ 14563 w 61331"/>
                    <a:gd name="connsiteY6" fmla="*/ 21892 h 61315"/>
                    <a:gd name="connsiteX7" fmla="*/ 559 w 61331"/>
                    <a:gd name="connsiteY7" fmla="*/ 4288 h 61315"/>
                    <a:gd name="connsiteX8" fmla="*/ 1952 w 61331"/>
                    <a:gd name="connsiteY8" fmla="*/ 891 h 61315"/>
                    <a:gd name="connsiteX9" fmla="*/ 5375 w 61331"/>
                    <a:gd name="connsiteY9" fmla="*/ 2285 h 61315"/>
                    <a:gd name="connsiteX10" fmla="*/ 14795 w 61331"/>
                    <a:gd name="connsiteY10" fmla="*/ 16688 h 61315"/>
                    <a:gd name="connsiteX11" fmla="*/ 15515 w 61331"/>
                    <a:gd name="connsiteY11" fmla="*/ 16712 h 61315"/>
                    <a:gd name="connsiteX12" fmla="*/ 41061 w 61331"/>
                    <a:gd name="connsiteY12" fmla="*/ 30153 h 61315"/>
                    <a:gd name="connsiteX13" fmla="*/ 43541 w 61331"/>
                    <a:gd name="connsiteY13" fmla="*/ 36328 h 61315"/>
                    <a:gd name="connsiteX14" fmla="*/ 55567 w 61331"/>
                    <a:gd name="connsiteY14" fmla="*/ 47386 h 61315"/>
                    <a:gd name="connsiteX15" fmla="*/ 61466 w 61331"/>
                    <a:gd name="connsiteY15" fmla="*/ 59787 h 61315"/>
                    <a:gd name="connsiteX16" fmla="*/ 58497 w 61331"/>
                    <a:gd name="connsiteY16" fmla="*/ 61971 h 61315"/>
                    <a:gd name="connsiteX17" fmla="*/ 58493 w 61331"/>
                    <a:gd name="connsiteY17" fmla="*/ 61970 h 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31" h="61315">
                      <a:moveTo>
                        <a:pt x="58479" y="61961"/>
                      </a:moveTo>
                      <a:cubicBezTo>
                        <a:pt x="57068" y="61739"/>
                        <a:pt x="56096" y="60426"/>
                        <a:pt x="56296" y="59011"/>
                      </a:cubicBezTo>
                      <a:cubicBezTo>
                        <a:pt x="56319" y="58960"/>
                        <a:pt x="57016" y="53654"/>
                        <a:pt x="53546" y="52167"/>
                      </a:cubicBezTo>
                      <a:cubicBezTo>
                        <a:pt x="42538" y="47456"/>
                        <a:pt x="41298" y="45225"/>
                        <a:pt x="38683" y="38131"/>
                      </a:cubicBezTo>
                      <a:cubicBezTo>
                        <a:pt x="38065" y="36467"/>
                        <a:pt x="37345" y="34586"/>
                        <a:pt x="36328" y="32230"/>
                      </a:cubicBezTo>
                      <a:cubicBezTo>
                        <a:pt x="32115" y="22659"/>
                        <a:pt x="20759" y="22162"/>
                        <a:pt x="15306" y="21915"/>
                      </a:cubicBezTo>
                      <a:lnTo>
                        <a:pt x="14563" y="21892"/>
                      </a:lnTo>
                      <a:cubicBezTo>
                        <a:pt x="8339" y="21572"/>
                        <a:pt x="2691" y="9491"/>
                        <a:pt x="559" y="4288"/>
                      </a:cubicBezTo>
                      <a:cubicBezTo>
                        <a:pt x="20" y="2965"/>
                        <a:pt x="640" y="1454"/>
                        <a:pt x="1952" y="891"/>
                      </a:cubicBezTo>
                      <a:cubicBezTo>
                        <a:pt x="3282" y="331"/>
                        <a:pt x="4814" y="955"/>
                        <a:pt x="5375" y="2285"/>
                      </a:cubicBezTo>
                      <a:cubicBezTo>
                        <a:pt x="8376" y="9575"/>
                        <a:pt x="12960" y="16544"/>
                        <a:pt x="14795" y="16688"/>
                      </a:cubicBezTo>
                      <a:lnTo>
                        <a:pt x="15515" y="16712"/>
                      </a:lnTo>
                      <a:cubicBezTo>
                        <a:pt x="21516" y="16986"/>
                        <a:pt x="35571" y="17604"/>
                        <a:pt x="41061" y="30153"/>
                      </a:cubicBezTo>
                      <a:cubicBezTo>
                        <a:pt x="42153" y="32634"/>
                        <a:pt x="42919" y="34692"/>
                        <a:pt x="43541" y="36328"/>
                      </a:cubicBezTo>
                      <a:cubicBezTo>
                        <a:pt x="45748" y="42280"/>
                        <a:pt x="46143" y="43344"/>
                        <a:pt x="55567" y="47386"/>
                      </a:cubicBezTo>
                      <a:cubicBezTo>
                        <a:pt x="60076" y="49743"/>
                        <a:pt x="62481" y="54800"/>
                        <a:pt x="61466" y="59787"/>
                      </a:cubicBezTo>
                      <a:cubicBezTo>
                        <a:pt x="61249" y="61210"/>
                        <a:pt x="59920" y="62188"/>
                        <a:pt x="58497" y="61971"/>
                      </a:cubicBezTo>
                      <a:cubicBezTo>
                        <a:pt x="58496" y="61971"/>
                        <a:pt x="58494" y="61971"/>
                        <a:pt x="58493" y="61970"/>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44" name="Freeform 6143">
                  <a:extLst>
                    <a:ext uri="{FF2B5EF4-FFF2-40B4-BE49-F238E27FC236}">
                      <a16:creationId xmlns:a16="http://schemas.microsoft.com/office/drawing/2014/main" id="{098DE6B0-AAB1-C1EA-D3BB-B64A3BF5E859}"/>
                    </a:ext>
                  </a:extLst>
                </p:cNvPr>
                <p:cNvSpPr/>
                <p:nvPr/>
              </p:nvSpPr>
              <p:spPr>
                <a:xfrm rot="-780000">
                  <a:off x="1737829" y="4032393"/>
                  <a:ext cx="61316" cy="61310"/>
                </a:xfrm>
                <a:custGeom>
                  <a:avLst/>
                  <a:gdLst>
                    <a:gd name="connsiteX0" fmla="*/ 58477 w 61316"/>
                    <a:gd name="connsiteY0" fmla="*/ 61957 h 61310"/>
                    <a:gd name="connsiteX1" fmla="*/ 56321 w 61316"/>
                    <a:gd name="connsiteY1" fmla="*/ 59017 h 61310"/>
                    <a:gd name="connsiteX2" fmla="*/ 56322 w 61316"/>
                    <a:gd name="connsiteY2" fmla="*/ 59007 h 61310"/>
                    <a:gd name="connsiteX3" fmla="*/ 53535 w 61316"/>
                    <a:gd name="connsiteY3" fmla="*/ 52163 h 61310"/>
                    <a:gd name="connsiteX4" fmla="*/ 38672 w 61316"/>
                    <a:gd name="connsiteY4" fmla="*/ 38127 h 61310"/>
                    <a:gd name="connsiteX5" fmla="*/ 36317 w 61316"/>
                    <a:gd name="connsiteY5" fmla="*/ 32226 h 61310"/>
                    <a:gd name="connsiteX6" fmla="*/ 15295 w 61316"/>
                    <a:gd name="connsiteY6" fmla="*/ 21911 h 61310"/>
                    <a:gd name="connsiteX7" fmla="*/ 14575 w 61316"/>
                    <a:gd name="connsiteY7" fmla="*/ 21888 h 61310"/>
                    <a:gd name="connsiteX8" fmla="*/ 571 w 61316"/>
                    <a:gd name="connsiteY8" fmla="*/ 4284 h 61310"/>
                    <a:gd name="connsiteX9" fmla="*/ 1932 w 61316"/>
                    <a:gd name="connsiteY9" fmla="*/ 901 h 61310"/>
                    <a:gd name="connsiteX10" fmla="*/ 1964 w 61316"/>
                    <a:gd name="connsiteY10" fmla="*/ 887 h 61310"/>
                    <a:gd name="connsiteX11" fmla="*/ 5360 w 61316"/>
                    <a:gd name="connsiteY11" fmla="*/ 2281 h 61310"/>
                    <a:gd name="connsiteX12" fmla="*/ 14802 w 61316"/>
                    <a:gd name="connsiteY12" fmla="*/ 16684 h 61310"/>
                    <a:gd name="connsiteX13" fmla="*/ 15522 w 61316"/>
                    <a:gd name="connsiteY13" fmla="*/ 16707 h 61310"/>
                    <a:gd name="connsiteX14" fmla="*/ 41069 w 61316"/>
                    <a:gd name="connsiteY14" fmla="*/ 30149 h 61310"/>
                    <a:gd name="connsiteX15" fmla="*/ 43521 w 61316"/>
                    <a:gd name="connsiteY15" fmla="*/ 36324 h 61310"/>
                    <a:gd name="connsiteX16" fmla="*/ 55570 w 61316"/>
                    <a:gd name="connsiteY16" fmla="*/ 47382 h 61310"/>
                    <a:gd name="connsiteX17" fmla="*/ 61445 w 61316"/>
                    <a:gd name="connsiteY17" fmla="*/ 59783 h 61310"/>
                    <a:gd name="connsiteX18" fmla="*/ 58473 w 61316"/>
                    <a:gd name="connsiteY18" fmla="*/ 61966 h 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16" h="61310">
                      <a:moveTo>
                        <a:pt x="58477" y="61957"/>
                      </a:moveTo>
                      <a:cubicBezTo>
                        <a:pt x="57070" y="61741"/>
                        <a:pt x="56105" y="60425"/>
                        <a:pt x="56321" y="59017"/>
                      </a:cubicBezTo>
                      <a:cubicBezTo>
                        <a:pt x="56321" y="59014"/>
                        <a:pt x="56322" y="59010"/>
                        <a:pt x="56322" y="59007"/>
                      </a:cubicBezTo>
                      <a:cubicBezTo>
                        <a:pt x="56322" y="58955"/>
                        <a:pt x="57014" y="53650"/>
                        <a:pt x="53535" y="52163"/>
                      </a:cubicBezTo>
                      <a:cubicBezTo>
                        <a:pt x="42555" y="47451"/>
                        <a:pt x="41287" y="45221"/>
                        <a:pt x="38672" y="38127"/>
                      </a:cubicBezTo>
                      <a:cubicBezTo>
                        <a:pt x="38054" y="36463"/>
                        <a:pt x="37358" y="34581"/>
                        <a:pt x="36317" y="32226"/>
                      </a:cubicBezTo>
                      <a:cubicBezTo>
                        <a:pt x="32137" y="22655"/>
                        <a:pt x="20776" y="22158"/>
                        <a:pt x="15295" y="21911"/>
                      </a:cubicBezTo>
                      <a:lnTo>
                        <a:pt x="14575" y="21888"/>
                      </a:lnTo>
                      <a:cubicBezTo>
                        <a:pt x="8328" y="21567"/>
                        <a:pt x="2703" y="9487"/>
                        <a:pt x="571" y="4284"/>
                      </a:cubicBezTo>
                      <a:cubicBezTo>
                        <a:pt x="13" y="2973"/>
                        <a:pt x="622" y="1459"/>
                        <a:pt x="1932" y="901"/>
                      </a:cubicBezTo>
                      <a:cubicBezTo>
                        <a:pt x="1943" y="896"/>
                        <a:pt x="1954" y="892"/>
                        <a:pt x="1964" y="887"/>
                      </a:cubicBezTo>
                      <a:cubicBezTo>
                        <a:pt x="3287" y="335"/>
                        <a:pt x="4806" y="959"/>
                        <a:pt x="5360" y="2281"/>
                      </a:cubicBezTo>
                      <a:cubicBezTo>
                        <a:pt x="8383" y="9571"/>
                        <a:pt x="12945" y="16540"/>
                        <a:pt x="14802" y="16684"/>
                      </a:cubicBezTo>
                      <a:lnTo>
                        <a:pt x="15522" y="16707"/>
                      </a:lnTo>
                      <a:cubicBezTo>
                        <a:pt x="21523" y="16982"/>
                        <a:pt x="35579" y="17600"/>
                        <a:pt x="41069" y="30149"/>
                      </a:cubicBezTo>
                      <a:cubicBezTo>
                        <a:pt x="42160" y="32630"/>
                        <a:pt x="42927" y="34688"/>
                        <a:pt x="43521" y="36324"/>
                      </a:cubicBezTo>
                      <a:cubicBezTo>
                        <a:pt x="45727" y="42276"/>
                        <a:pt x="46122" y="43340"/>
                        <a:pt x="55570" y="47382"/>
                      </a:cubicBezTo>
                      <a:cubicBezTo>
                        <a:pt x="60074" y="49742"/>
                        <a:pt x="62471" y="54801"/>
                        <a:pt x="61445" y="59783"/>
                      </a:cubicBezTo>
                      <a:cubicBezTo>
                        <a:pt x="61226" y="61206"/>
                        <a:pt x="59896" y="62183"/>
                        <a:pt x="58473" y="6196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45" name="Graphic 4289">
                <a:extLst>
                  <a:ext uri="{FF2B5EF4-FFF2-40B4-BE49-F238E27FC236}">
                    <a16:creationId xmlns:a16="http://schemas.microsoft.com/office/drawing/2014/main" id="{93F8303D-9D49-C861-E988-3883CFFAF4EE}"/>
                  </a:ext>
                </a:extLst>
              </p:cNvPr>
              <p:cNvGrpSpPr/>
              <p:nvPr/>
            </p:nvGrpSpPr>
            <p:grpSpPr>
              <a:xfrm>
                <a:off x="1803113" y="4044674"/>
                <a:ext cx="85637" cy="47542"/>
                <a:chOff x="1803113" y="4044674"/>
                <a:chExt cx="85637" cy="47542"/>
              </a:xfrm>
            </p:grpSpPr>
            <p:sp>
              <p:nvSpPr>
                <p:cNvPr id="6146" name="Freeform 6145">
                  <a:extLst>
                    <a:ext uri="{FF2B5EF4-FFF2-40B4-BE49-F238E27FC236}">
                      <a16:creationId xmlns:a16="http://schemas.microsoft.com/office/drawing/2014/main" id="{CF71BD8B-50CE-9B6C-4BB8-27A927F99DAA}"/>
                    </a:ext>
                  </a:extLst>
                </p:cNvPr>
                <p:cNvSpPr/>
                <p:nvPr/>
              </p:nvSpPr>
              <p:spPr>
                <a:xfrm rot="-780000">
                  <a:off x="1805396" y="4053764"/>
                  <a:ext cx="77773" cy="29164"/>
                </a:xfrm>
                <a:custGeom>
                  <a:avLst/>
                  <a:gdLst>
                    <a:gd name="connsiteX0" fmla="*/ 2757 w 77773"/>
                    <a:gd name="connsiteY0" fmla="*/ 29826 h 29164"/>
                    <a:gd name="connsiteX1" fmla="*/ 676 w 77773"/>
                    <a:gd name="connsiteY1" fmla="*/ 28041 h 29164"/>
                    <a:gd name="connsiteX2" fmla="*/ 1545 w 77773"/>
                    <a:gd name="connsiteY2" fmla="*/ 21421 h 29164"/>
                    <a:gd name="connsiteX3" fmla="*/ 9850 w 77773"/>
                    <a:gd name="connsiteY3" fmla="*/ 16240 h 29164"/>
                    <a:gd name="connsiteX4" fmla="*/ 16194 w 77773"/>
                    <a:gd name="connsiteY4" fmla="*/ 15311 h 29164"/>
                    <a:gd name="connsiteX5" fmla="*/ 24151 w 77773"/>
                    <a:gd name="connsiteY5" fmla="*/ 10665 h 29164"/>
                    <a:gd name="connsiteX6" fmla="*/ 51091 w 77773"/>
                    <a:gd name="connsiteY6" fmla="*/ 5879 h 29164"/>
                    <a:gd name="connsiteX7" fmla="*/ 63710 w 77773"/>
                    <a:gd name="connsiteY7" fmla="*/ 4485 h 29164"/>
                    <a:gd name="connsiteX8" fmla="*/ 75508 w 77773"/>
                    <a:gd name="connsiteY8" fmla="*/ 689 h 29164"/>
                    <a:gd name="connsiteX9" fmla="*/ 78149 w 77773"/>
                    <a:gd name="connsiteY9" fmla="*/ 3256 h 29164"/>
                    <a:gd name="connsiteX10" fmla="*/ 75583 w 77773"/>
                    <a:gd name="connsiteY10" fmla="*/ 5898 h 29164"/>
                    <a:gd name="connsiteX11" fmla="*/ 66163 w 77773"/>
                    <a:gd name="connsiteY11" fmla="*/ 9094 h 29164"/>
                    <a:gd name="connsiteX12" fmla="*/ 48564 w 77773"/>
                    <a:gd name="connsiteY12" fmla="*/ 10432 h 29164"/>
                    <a:gd name="connsiteX13" fmla="*/ 27816 w 77773"/>
                    <a:gd name="connsiteY13" fmla="*/ 14400 h 29164"/>
                    <a:gd name="connsiteX14" fmla="*/ 16668 w 77773"/>
                    <a:gd name="connsiteY14" fmla="*/ 20477 h 29164"/>
                    <a:gd name="connsiteX15" fmla="*/ 10941 w 77773"/>
                    <a:gd name="connsiteY15" fmla="*/ 21323 h 29164"/>
                    <a:gd name="connsiteX16" fmla="*/ 6032 w 77773"/>
                    <a:gd name="connsiteY16" fmla="*/ 24027 h 29164"/>
                    <a:gd name="connsiteX17" fmla="*/ 5660 w 77773"/>
                    <a:gd name="connsiteY17" fmla="*/ 26457 h 29164"/>
                    <a:gd name="connsiteX18" fmla="*/ 3988 w 77773"/>
                    <a:gd name="connsiteY18" fmla="*/ 29698 h 29164"/>
                    <a:gd name="connsiteX19" fmla="*/ 3951 w 77773"/>
                    <a:gd name="connsiteY19" fmla="*/ 29709 h 29164"/>
                    <a:gd name="connsiteX20" fmla="*/ 2757 w 77773"/>
                    <a:gd name="connsiteY20" fmla="*/ 29826 h 2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73" h="29164">
                      <a:moveTo>
                        <a:pt x="2757" y="29826"/>
                      </a:moveTo>
                      <a:cubicBezTo>
                        <a:pt x="1785" y="29666"/>
                        <a:pt x="982" y="28978"/>
                        <a:pt x="676" y="28041"/>
                      </a:cubicBezTo>
                      <a:cubicBezTo>
                        <a:pt x="73" y="25807"/>
                        <a:pt x="386" y="23424"/>
                        <a:pt x="1545" y="21421"/>
                      </a:cubicBezTo>
                      <a:cubicBezTo>
                        <a:pt x="3430" y="18570"/>
                        <a:pt x="6461" y="16680"/>
                        <a:pt x="9850" y="16240"/>
                      </a:cubicBezTo>
                      <a:cubicBezTo>
                        <a:pt x="11941" y="15785"/>
                        <a:pt x="14061" y="15475"/>
                        <a:pt x="16194" y="15311"/>
                      </a:cubicBezTo>
                      <a:cubicBezTo>
                        <a:pt x="19195" y="15037"/>
                        <a:pt x="19738" y="14990"/>
                        <a:pt x="24151" y="10665"/>
                      </a:cubicBezTo>
                      <a:cubicBezTo>
                        <a:pt x="30922" y="2991"/>
                        <a:pt x="42092" y="1007"/>
                        <a:pt x="51091" y="5879"/>
                      </a:cubicBezTo>
                      <a:cubicBezTo>
                        <a:pt x="56000" y="8583"/>
                        <a:pt x="59224" y="6869"/>
                        <a:pt x="63710" y="4485"/>
                      </a:cubicBezTo>
                      <a:cubicBezTo>
                        <a:pt x="67265" y="2256"/>
                        <a:pt x="71321" y="951"/>
                        <a:pt x="75508" y="689"/>
                      </a:cubicBezTo>
                      <a:cubicBezTo>
                        <a:pt x="76946" y="669"/>
                        <a:pt x="78128" y="1818"/>
                        <a:pt x="78149" y="3256"/>
                      </a:cubicBezTo>
                      <a:cubicBezTo>
                        <a:pt x="78169" y="4695"/>
                        <a:pt x="77020" y="5877"/>
                        <a:pt x="75583" y="5898"/>
                      </a:cubicBezTo>
                      <a:cubicBezTo>
                        <a:pt x="72227" y="6168"/>
                        <a:pt x="68990" y="7266"/>
                        <a:pt x="66163" y="9094"/>
                      </a:cubicBezTo>
                      <a:cubicBezTo>
                        <a:pt x="61379" y="11622"/>
                        <a:pt x="55944" y="14526"/>
                        <a:pt x="48564" y="10432"/>
                      </a:cubicBezTo>
                      <a:cubicBezTo>
                        <a:pt x="41579" y="6689"/>
                        <a:pt x="32928" y="8343"/>
                        <a:pt x="27816" y="14400"/>
                      </a:cubicBezTo>
                      <a:cubicBezTo>
                        <a:pt x="22363" y="19729"/>
                        <a:pt x="20677" y="20129"/>
                        <a:pt x="16668" y="20477"/>
                      </a:cubicBezTo>
                      <a:cubicBezTo>
                        <a:pt x="14741" y="20621"/>
                        <a:pt x="12827" y="20903"/>
                        <a:pt x="10941" y="21323"/>
                      </a:cubicBezTo>
                      <a:cubicBezTo>
                        <a:pt x="9005" y="21519"/>
                        <a:pt x="7232" y="22495"/>
                        <a:pt x="6032" y="24027"/>
                      </a:cubicBezTo>
                      <a:cubicBezTo>
                        <a:pt x="5632" y="24770"/>
                        <a:pt x="5501" y="25629"/>
                        <a:pt x="5660" y="26457"/>
                      </a:cubicBezTo>
                      <a:cubicBezTo>
                        <a:pt x="6093" y="27814"/>
                        <a:pt x="5344" y="29265"/>
                        <a:pt x="3988" y="29698"/>
                      </a:cubicBezTo>
                      <a:cubicBezTo>
                        <a:pt x="3976" y="29702"/>
                        <a:pt x="3963" y="29706"/>
                        <a:pt x="3951" y="29709"/>
                      </a:cubicBezTo>
                      <a:cubicBezTo>
                        <a:pt x="3569" y="29847"/>
                        <a:pt x="3158" y="29887"/>
                        <a:pt x="2757" y="2982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47" name="Freeform 6146">
                  <a:extLst>
                    <a:ext uri="{FF2B5EF4-FFF2-40B4-BE49-F238E27FC236}">
                      <a16:creationId xmlns:a16="http://schemas.microsoft.com/office/drawing/2014/main" id="{553FF929-6441-26A6-59A6-36FBB23FB70A}"/>
                    </a:ext>
                  </a:extLst>
                </p:cNvPr>
                <p:cNvSpPr/>
                <p:nvPr/>
              </p:nvSpPr>
              <p:spPr>
                <a:xfrm rot="-780000">
                  <a:off x="1808720" y="4053958"/>
                  <a:ext cx="77747" cy="29166"/>
                </a:xfrm>
                <a:custGeom>
                  <a:avLst/>
                  <a:gdLst>
                    <a:gd name="connsiteX0" fmla="*/ 2758 w 77747"/>
                    <a:gd name="connsiteY0" fmla="*/ 29830 h 29166"/>
                    <a:gd name="connsiteX1" fmla="*/ 677 w 77747"/>
                    <a:gd name="connsiteY1" fmla="*/ 28046 h 29166"/>
                    <a:gd name="connsiteX2" fmla="*/ 1545 w 77747"/>
                    <a:gd name="connsiteY2" fmla="*/ 21425 h 29166"/>
                    <a:gd name="connsiteX3" fmla="*/ 9832 w 77747"/>
                    <a:gd name="connsiteY3" fmla="*/ 16240 h 29166"/>
                    <a:gd name="connsiteX4" fmla="*/ 16204 w 77747"/>
                    <a:gd name="connsiteY4" fmla="*/ 15311 h 29166"/>
                    <a:gd name="connsiteX5" fmla="*/ 24138 w 77747"/>
                    <a:gd name="connsiteY5" fmla="*/ 10665 h 29166"/>
                    <a:gd name="connsiteX6" fmla="*/ 51077 w 77747"/>
                    <a:gd name="connsiteY6" fmla="*/ 5879 h 29166"/>
                    <a:gd name="connsiteX7" fmla="*/ 63697 w 77747"/>
                    <a:gd name="connsiteY7" fmla="*/ 4485 h 29166"/>
                    <a:gd name="connsiteX8" fmla="*/ 75495 w 77747"/>
                    <a:gd name="connsiteY8" fmla="*/ 689 h 29166"/>
                    <a:gd name="connsiteX9" fmla="*/ 78124 w 77747"/>
                    <a:gd name="connsiteY9" fmla="*/ 3268 h 29166"/>
                    <a:gd name="connsiteX10" fmla="*/ 75546 w 77747"/>
                    <a:gd name="connsiteY10" fmla="*/ 5898 h 29166"/>
                    <a:gd name="connsiteX11" fmla="*/ 66150 w 77747"/>
                    <a:gd name="connsiteY11" fmla="*/ 9094 h 29166"/>
                    <a:gd name="connsiteX12" fmla="*/ 48550 w 77747"/>
                    <a:gd name="connsiteY12" fmla="*/ 10432 h 29166"/>
                    <a:gd name="connsiteX13" fmla="*/ 27774 w 77747"/>
                    <a:gd name="connsiteY13" fmla="*/ 14400 h 29166"/>
                    <a:gd name="connsiteX14" fmla="*/ 16627 w 77747"/>
                    <a:gd name="connsiteY14" fmla="*/ 20477 h 29166"/>
                    <a:gd name="connsiteX15" fmla="*/ 10900 w 77747"/>
                    <a:gd name="connsiteY15" fmla="*/ 21323 h 29166"/>
                    <a:gd name="connsiteX16" fmla="*/ 6018 w 77747"/>
                    <a:gd name="connsiteY16" fmla="*/ 24027 h 29166"/>
                    <a:gd name="connsiteX17" fmla="*/ 5647 w 77747"/>
                    <a:gd name="connsiteY17" fmla="*/ 26457 h 29166"/>
                    <a:gd name="connsiteX18" fmla="*/ 3937 w 77747"/>
                    <a:gd name="connsiteY18" fmla="*/ 29709 h 29166"/>
                    <a:gd name="connsiteX19" fmla="*/ 2758 w 77747"/>
                    <a:gd name="connsiteY19" fmla="*/ 29830 h 2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747" h="29166">
                      <a:moveTo>
                        <a:pt x="2758" y="29830"/>
                      </a:moveTo>
                      <a:cubicBezTo>
                        <a:pt x="1782" y="29678"/>
                        <a:pt x="976" y="28987"/>
                        <a:pt x="677" y="28046"/>
                      </a:cubicBezTo>
                      <a:cubicBezTo>
                        <a:pt x="74" y="25811"/>
                        <a:pt x="387" y="23429"/>
                        <a:pt x="1545" y="21425"/>
                      </a:cubicBezTo>
                      <a:cubicBezTo>
                        <a:pt x="3421" y="18572"/>
                        <a:pt x="6446" y="16679"/>
                        <a:pt x="9832" y="16240"/>
                      </a:cubicBezTo>
                      <a:cubicBezTo>
                        <a:pt x="11932" y="15786"/>
                        <a:pt x="14061" y="15476"/>
                        <a:pt x="16204" y="15311"/>
                      </a:cubicBezTo>
                      <a:cubicBezTo>
                        <a:pt x="19205" y="15037"/>
                        <a:pt x="19748" y="14990"/>
                        <a:pt x="24138" y="10665"/>
                      </a:cubicBezTo>
                      <a:cubicBezTo>
                        <a:pt x="30917" y="3005"/>
                        <a:pt x="42076" y="1023"/>
                        <a:pt x="51077" y="5879"/>
                      </a:cubicBezTo>
                      <a:cubicBezTo>
                        <a:pt x="55959" y="8583"/>
                        <a:pt x="59210" y="6869"/>
                        <a:pt x="63697" y="4485"/>
                      </a:cubicBezTo>
                      <a:cubicBezTo>
                        <a:pt x="67249" y="2249"/>
                        <a:pt x="71306" y="944"/>
                        <a:pt x="75495" y="689"/>
                      </a:cubicBezTo>
                      <a:cubicBezTo>
                        <a:pt x="76933" y="675"/>
                        <a:pt x="78110" y="1829"/>
                        <a:pt x="78124" y="3268"/>
                      </a:cubicBezTo>
                      <a:cubicBezTo>
                        <a:pt x="78138" y="4706"/>
                        <a:pt x="76984" y="5884"/>
                        <a:pt x="75546" y="5898"/>
                      </a:cubicBezTo>
                      <a:cubicBezTo>
                        <a:pt x="72198" y="6171"/>
                        <a:pt x="68970" y="7269"/>
                        <a:pt x="66150" y="9094"/>
                      </a:cubicBezTo>
                      <a:cubicBezTo>
                        <a:pt x="61342" y="11622"/>
                        <a:pt x="55931" y="14526"/>
                        <a:pt x="48550" y="10432"/>
                      </a:cubicBezTo>
                      <a:cubicBezTo>
                        <a:pt x="41556" y="6688"/>
                        <a:pt x="32898" y="8342"/>
                        <a:pt x="27774" y="14400"/>
                      </a:cubicBezTo>
                      <a:cubicBezTo>
                        <a:pt x="22321" y="19729"/>
                        <a:pt x="20659" y="20129"/>
                        <a:pt x="16627" y="20477"/>
                      </a:cubicBezTo>
                      <a:cubicBezTo>
                        <a:pt x="14700" y="20625"/>
                        <a:pt x="12787" y="20907"/>
                        <a:pt x="10900" y="21323"/>
                      </a:cubicBezTo>
                      <a:cubicBezTo>
                        <a:pt x="8977" y="21536"/>
                        <a:pt x="7219" y="22510"/>
                        <a:pt x="6018" y="24027"/>
                      </a:cubicBezTo>
                      <a:cubicBezTo>
                        <a:pt x="5605" y="24765"/>
                        <a:pt x="5473" y="25629"/>
                        <a:pt x="5647" y="26457"/>
                      </a:cubicBezTo>
                      <a:cubicBezTo>
                        <a:pt x="6059" y="27826"/>
                        <a:pt x="5299" y="29273"/>
                        <a:pt x="3937" y="29709"/>
                      </a:cubicBezTo>
                      <a:cubicBezTo>
                        <a:pt x="3560" y="29846"/>
                        <a:pt x="3155" y="29887"/>
                        <a:pt x="2758" y="29830"/>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48" name="Freeform 6147">
                  <a:extLst>
                    <a:ext uri="{FF2B5EF4-FFF2-40B4-BE49-F238E27FC236}">
                      <a16:creationId xmlns:a16="http://schemas.microsoft.com/office/drawing/2014/main" id="{8953A89A-7477-5CAD-9355-7CDEF16DE21E}"/>
                    </a:ext>
                  </a:extLst>
                </p:cNvPr>
                <p:cNvSpPr/>
                <p:nvPr/>
              </p:nvSpPr>
              <p:spPr>
                <a:xfrm rot="-780000">
                  <a:off x="1805396" y="4053764"/>
                  <a:ext cx="77773" cy="29164"/>
                </a:xfrm>
                <a:custGeom>
                  <a:avLst/>
                  <a:gdLst>
                    <a:gd name="connsiteX0" fmla="*/ 2757 w 77773"/>
                    <a:gd name="connsiteY0" fmla="*/ 29826 h 29164"/>
                    <a:gd name="connsiteX1" fmla="*/ 676 w 77773"/>
                    <a:gd name="connsiteY1" fmla="*/ 28041 h 29164"/>
                    <a:gd name="connsiteX2" fmla="*/ 1545 w 77773"/>
                    <a:gd name="connsiteY2" fmla="*/ 21421 h 29164"/>
                    <a:gd name="connsiteX3" fmla="*/ 9850 w 77773"/>
                    <a:gd name="connsiteY3" fmla="*/ 16240 h 29164"/>
                    <a:gd name="connsiteX4" fmla="*/ 16194 w 77773"/>
                    <a:gd name="connsiteY4" fmla="*/ 15311 h 29164"/>
                    <a:gd name="connsiteX5" fmla="*/ 24151 w 77773"/>
                    <a:gd name="connsiteY5" fmla="*/ 10665 h 29164"/>
                    <a:gd name="connsiteX6" fmla="*/ 51091 w 77773"/>
                    <a:gd name="connsiteY6" fmla="*/ 5879 h 29164"/>
                    <a:gd name="connsiteX7" fmla="*/ 63710 w 77773"/>
                    <a:gd name="connsiteY7" fmla="*/ 4485 h 29164"/>
                    <a:gd name="connsiteX8" fmla="*/ 75508 w 77773"/>
                    <a:gd name="connsiteY8" fmla="*/ 689 h 29164"/>
                    <a:gd name="connsiteX9" fmla="*/ 78149 w 77773"/>
                    <a:gd name="connsiteY9" fmla="*/ 3256 h 29164"/>
                    <a:gd name="connsiteX10" fmla="*/ 75583 w 77773"/>
                    <a:gd name="connsiteY10" fmla="*/ 5898 h 29164"/>
                    <a:gd name="connsiteX11" fmla="*/ 66163 w 77773"/>
                    <a:gd name="connsiteY11" fmla="*/ 9094 h 29164"/>
                    <a:gd name="connsiteX12" fmla="*/ 48564 w 77773"/>
                    <a:gd name="connsiteY12" fmla="*/ 10432 h 29164"/>
                    <a:gd name="connsiteX13" fmla="*/ 27816 w 77773"/>
                    <a:gd name="connsiteY13" fmla="*/ 14400 h 29164"/>
                    <a:gd name="connsiteX14" fmla="*/ 16668 w 77773"/>
                    <a:gd name="connsiteY14" fmla="*/ 20477 h 29164"/>
                    <a:gd name="connsiteX15" fmla="*/ 10941 w 77773"/>
                    <a:gd name="connsiteY15" fmla="*/ 21323 h 29164"/>
                    <a:gd name="connsiteX16" fmla="*/ 6032 w 77773"/>
                    <a:gd name="connsiteY16" fmla="*/ 24027 h 29164"/>
                    <a:gd name="connsiteX17" fmla="*/ 5660 w 77773"/>
                    <a:gd name="connsiteY17" fmla="*/ 26457 h 29164"/>
                    <a:gd name="connsiteX18" fmla="*/ 3988 w 77773"/>
                    <a:gd name="connsiteY18" fmla="*/ 29698 h 29164"/>
                    <a:gd name="connsiteX19" fmla="*/ 3951 w 77773"/>
                    <a:gd name="connsiteY19" fmla="*/ 29709 h 29164"/>
                    <a:gd name="connsiteX20" fmla="*/ 2757 w 77773"/>
                    <a:gd name="connsiteY20" fmla="*/ 29826 h 2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73" h="29164">
                      <a:moveTo>
                        <a:pt x="2757" y="29826"/>
                      </a:moveTo>
                      <a:cubicBezTo>
                        <a:pt x="1785" y="29666"/>
                        <a:pt x="982" y="28978"/>
                        <a:pt x="676" y="28041"/>
                      </a:cubicBezTo>
                      <a:cubicBezTo>
                        <a:pt x="73" y="25807"/>
                        <a:pt x="386" y="23424"/>
                        <a:pt x="1545" y="21421"/>
                      </a:cubicBezTo>
                      <a:cubicBezTo>
                        <a:pt x="3430" y="18570"/>
                        <a:pt x="6461" y="16680"/>
                        <a:pt x="9850" y="16240"/>
                      </a:cubicBezTo>
                      <a:cubicBezTo>
                        <a:pt x="11941" y="15785"/>
                        <a:pt x="14061" y="15475"/>
                        <a:pt x="16194" y="15311"/>
                      </a:cubicBezTo>
                      <a:cubicBezTo>
                        <a:pt x="19195" y="15037"/>
                        <a:pt x="19738" y="14990"/>
                        <a:pt x="24151" y="10665"/>
                      </a:cubicBezTo>
                      <a:cubicBezTo>
                        <a:pt x="30922" y="2991"/>
                        <a:pt x="42092" y="1007"/>
                        <a:pt x="51091" y="5879"/>
                      </a:cubicBezTo>
                      <a:cubicBezTo>
                        <a:pt x="56000" y="8583"/>
                        <a:pt x="59224" y="6869"/>
                        <a:pt x="63710" y="4485"/>
                      </a:cubicBezTo>
                      <a:cubicBezTo>
                        <a:pt x="67265" y="2256"/>
                        <a:pt x="71321" y="951"/>
                        <a:pt x="75508" y="689"/>
                      </a:cubicBezTo>
                      <a:cubicBezTo>
                        <a:pt x="76946" y="669"/>
                        <a:pt x="78128" y="1818"/>
                        <a:pt x="78149" y="3256"/>
                      </a:cubicBezTo>
                      <a:cubicBezTo>
                        <a:pt x="78169" y="4695"/>
                        <a:pt x="77020" y="5877"/>
                        <a:pt x="75583" y="5898"/>
                      </a:cubicBezTo>
                      <a:cubicBezTo>
                        <a:pt x="72227" y="6168"/>
                        <a:pt x="68990" y="7266"/>
                        <a:pt x="66163" y="9094"/>
                      </a:cubicBezTo>
                      <a:cubicBezTo>
                        <a:pt x="61379" y="11622"/>
                        <a:pt x="55944" y="14526"/>
                        <a:pt x="48564" y="10432"/>
                      </a:cubicBezTo>
                      <a:cubicBezTo>
                        <a:pt x="41579" y="6689"/>
                        <a:pt x="32928" y="8343"/>
                        <a:pt x="27816" y="14400"/>
                      </a:cubicBezTo>
                      <a:cubicBezTo>
                        <a:pt x="22363" y="19729"/>
                        <a:pt x="20677" y="20129"/>
                        <a:pt x="16668" y="20477"/>
                      </a:cubicBezTo>
                      <a:cubicBezTo>
                        <a:pt x="14741" y="20621"/>
                        <a:pt x="12827" y="20903"/>
                        <a:pt x="10941" y="21323"/>
                      </a:cubicBezTo>
                      <a:cubicBezTo>
                        <a:pt x="9005" y="21519"/>
                        <a:pt x="7232" y="22495"/>
                        <a:pt x="6032" y="24027"/>
                      </a:cubicBezTo>
                      <a:cubicBezTo>
                        <a:pt x="5632" y="24770"/>
                        <a:pt x="5501" y="25629"/>
                        <a:pt x="5660" y="26457"/>
                      </a:cubicBezTo>
                      <a:cubicBezTo>
                        <a:pt x="6093" y="27814"/>
                        <a:pt x="5344" y="29265"/>
                        <a:pt x="3988" y="29698"/>
                      </a:cubicBezTo>
                      <a:cubicBezTo>
                        <a:pt x="3976" y="29702"/>
                        <a:pt x="3963" y="29706"/>
                        <a:pt x="3951" y="29709"/>
                      </a:cubicBezTo>
                      <a:cubicBezTo>
                        <a:pt x="3569" y="29847"/>
                        <a:pt x="3158" y="29887"/>
                        <a:pt x="2757" y="2982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49" name="Graphic 4289">
                <a:extLst>
                  <a:ext uri="{FF2B5EF4-FFF2-40B4-BE49-F238E27FC236}">
                    <a16:creationId xmlns:a16="http://schemas.microsoft.com/office/drawing/2014/main" id="{DE3E35FE-71A7-D3B7-27DA-6EA3C1362A40}"/>
                  </a:ext>
                </a:extLst>
              </p:cNvPr>
              <p:cNvGrpSpPr/>
              <p:nvPr/>
            </p:nvGrpSpPr>
            <p:grpSpPr>
              <a:xfrm>
                <a:off x="1837838" y="4066305"/>
                <a:ext cx="18383" cy="16694"/>
                <a:chOff x="1837838" y="4066305"/>
                <a:chExt cx="18383" cy="16694"/>
              </a:xfrm>
            </p:grpSpPr>
            <p:sp>
              <p:nvSpPr>
                <p:cNvPr id="6150" name="Freeform 6149">
                  <a:extLst>
                    <a:ext uri="{FF2B5EF4-FFF2-40B4-BE49-F238E27FC236}">
                      <a16:creationId xmlns:a16="http://schemas.microsoft.com/office/drawing/2014/main" id="{7CA77831-B93E-E16F-8F02-AD678E651A5D}"/>
                    </a:ext>
                  </a:extLst>
                </p:cNvPr>
                <p:cNvSpPr/>
                <p:nvPr/>
              </p:nvSpPr>
              <p:spPr>
                <a:xfrm rot="-780000">
                  <a:off x="1842427" y="4068485"/>
                  <a:ext cx="12544" cy="12541"/>
                </a:xfrm>
                <a:custGeom>
                  <a:avLst/>
                  <a:gdLst>
                    <a:gd name="connsiteX0" fmla="*/ 12852 w 12544"/>
                    <a:gd name="connsiteY0" fmla="*/ 7949 h 12541"/>
                    <a:gd name="connsiteX1" fmla="*/ 5648 w 12544"/>
                    <a:gd name="connsiteY1" fmla="*/ 13153 h 12541"/>
                    <a:gd name="connsiteX2" fmla="*/ 459 w 12544"/>
                    <a:gd name="connsiteY2" fmla="*/ 5979 h 12541"/>
                    <a:gd name="connsiteX3" fmla="*/ 7650 w 12544"/>
                    <a:gd name="connsiteY3" fmla="*/ 771 h 12541"/>
                    <a:gd name="connsiteX4" fmla="*/ 12852 w 12544"/>
                    <a:gd name="connsiteY4" fmla="*/ 7949 h 1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4" h="12541">
                      <a:moveTo>
                        <a:pt x="12852" y="7949"/>
                      </a:moveTo>
                      <a:cubicBezTo>
                        <a:pt x="12294" y="11373"/>
                        <a:pt x="9072" y="13700"/>
                        <a:pt x="5648" y="13153"/>
                      </a:cubicBezTo>
                      <a:cubicBezTo>
                        <a:pt x="2241" y="12595"/>
                        <a:pt x="-76" y="9391"/>
                        <a:pt x="459" y="5979"/>
                      </a:cubicBezTo>
                      <a:cubicBezTo>
                        <a:pt x="1008" y="2556"/>
                        <a:pt x="4227" y="225"/>
                        <a:pt x="7650" y="771"/>
                      </a:cubicBezTo>
                      <a:cubicBezTo>
                        <a:pt x="11060" y="1329"/>
                        <a:pt x="13382" y="4534"/>
                        <a:pt x="12852" y="7949"/>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51" name="Freeform 6150">
                  <a:extLst>
                    <a:ext uri="{FF2B5EF4-FFF2-40B4-BE49-F238E27FC236}">
                      <a16:creationId xmlns:a16="http://schemas.microsoft.com/office/drawing/2014/main" id="{C2EBBB19-17FF-80A2-7FD3-0A9469CBAF5C}"/>
                    </a:ext>
                  </a:extLst>
                </p:cNvPr>
                <p:cNvSpPr/>
                <p:nvPr/>
              </p:nvSpPr>
              <p:spPr>
                <a:xfrm rot="-780000">
                  <a:off x="1839089" y="4068276"/>
                  <a:ext cx="12553" cy="12556"/>
                </a:xfrm>
                <a:custGeom>
                  <a:avLst/>
                  <a:gdLst>
                    <a:gd name="connsiteX0" fmla="*/ 12858 w 12553"/>
                    <a:gd name="connsiteY0" fmla="*/ 7961 h 12556"/>
                    <a:gd name="connsiteX1" fmla="*/ 5668 w 12553"/>
                    <a:gd name="connsiteY1" fmla="*/ 13169 h 12556"/>
                    <a:gd name="connsiteX2" fmla="*/ 461 w 12553"/>
                    <a:gd name="connsiteY2" fmla="*/ 5977 h 12556"/>
                    <a:gd name="connsiteX3" fmla="*/ 7647 w 12553"/>
                    <a:gd name="connsiteY3" fmla="*/ 768 h 12556"/>
                    <a:gd name="connsiteX4" fmla="*/ 12858 w 12553"/>
                    <a:gd name="connsiteY4" fmla="*/ 7961 h 1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3" h="12556">
                      <a:moveTo>
                        <a:pt x="12858" y="7961"/>
                      </a:moveTo>
                      <a:cubicBezTo>
                        <a:pt x="12309" y="11384"/>
                        <a:pt x="9091" y="13715"/>
                        <a:pt x="5668" y="13169"/>
                      </a:cubicBezTo>
                      <a:cubicBezTo>
                        <a:pt x="2246" y="12620"/>
                        <a:pt x="-85" y="9401"/>
                        <a:pt x="461" y="5977"/>
                      </a:cubicBezTo>
                      <a:cubicBezTo>
                        <a:pt x="1017" y="2559"/>
                        <a:pt x="4227" y="232"/>
                        <a:pt x="7647" y="768"/>
                      </a:cubicBezTo>
                      <a:cubicBezTo>
                        <a:pt x="11067" y="1322"/>
                        <a:pt x="13396" y="4537"/>
                        <a:pt x="12858" y="7961"/>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52" name="Graphic 4289">
                <a:extLst>
                  <a:ext uri="{FF2B5EF4-FFF2-40B4-BE49-F238E27FC236}">
                    <a16:creationId xmlns:a16="http://schemas.microsoft.com/office/drawing/2014/main" id="{E2F75E69-CE92-9EE8-423D-F4C06CA46BF7}"/>
                  </a:ext>
                </a:extLst>
              </p:cNvPr>
              <p:cNvGrpSpPr/>
              <p:nvPr/>
            </p:nvGrpSpPr>
            <p:grpSpPr>
              <a:xfrm>
                <a:off x="1867972" y="4055595"/>
                <a:ext cx="14064" cy="12402"/>
                <a:chOff x="1867972" y="4055595"/>
                <a:chExt cx="14064" cy="12402"/>
              </a:xfrm>
            </p:grpSpPr>
            <p:sp>
              <p:nvSpPr>
                <p:cNvPr id="6153" name="Freeform 6152">
                  <a:extLst>
                    <a:ext uri="{FF2B5EF4-FFF2-40B4-BE49-F238E27FC236}">
                      <a16:creationId xmlns:a16="http://schemas.microsoft.com/office/drawing/2014/main" id="{BE6E8189-09A1-A888-CCEB-09BED4CA3AA3}"/>
                    </a:ext>
                  </a:extLst>
                </p:cNvPr>
                <p:cNvSpPr/>
                <p:nvPr/>
              </p:nvSpPr>
              <p:spPr>
                <a:xfrm rot="-780000">
                  <a:off x="1872151" y="4057399"/>
                  <a:ext cx="8989" cy="8992"/>
                </a:xfrm>
                <a:custGeom>
                  <a:avLst/>
                  <a:gdLst>
                    <a:gd name="connsiteX0" fmla="*/ 9318 w 8989"/>
                    <a:gd name="connsiteY0" fmla="*/ 5906 h 8992"/>
                    <a:gd name="connsiteX1" fmla="*/ 4167 w 8989"/>
                    <a:gd name="connsiteY1" fmla="*/ 9624 h 8992"/>
                    <a:gd name="connsiteX2" fmla="*/ 4163 w 8989"/>
                    <a:gd name="connsiteY2" fmla="*/ 9623 h 8992"/>
                    <a:gd name="connsiteX3" fmla="*/ 446 w 8989"/>
                    <a:gd name="connsiteY3" fmla="*/ 4470 h 8992"/>
                    <a:gd name="connsiteX4" fmla="*/ 447 w 8989"/>
                    <a:gd name="connsiteY4" fmla="*/ 4466 h 8992"/>
                    <a:gd name="connsiteX5" fmla="*/ 5598 w 8989"/>
                    <a:gd name="connsiteY5" fmla="*/ 748 h 8992"/>
                    <a:gd name="connsiteX6" fmla="*/ 5602 w 8989"/>
                    <a:gd name="connsiteY6" fmla="*/ 749 h 8992"/>
                    <a:gd name="connsiteX7" fmla="*/ 9319 w 8989"/>
                    <a:gd name="connsiteY7" fmla="*/ 5901 h 8992"/>
                    <a:gd name="connsiteX8" fmla="*/ 9318 w 8989"/>
                    <a:gd name="connsiteY8" fmla="*/ 5906 h 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9" h="8992">
                      <a:moveTo>
                        <a:pt x="9318" y="5906"/>
                      </a:moveTo>
                      <a:cubicBezTo>
                        <a:pt x="8922" y="8355"/>
                        <a:pt x="6616" y="10020"/>
                        <a:pt x="4167" y="9624"/>
                      </a:cubicBezTo>
                      <a:cubicBezTo>
                        <a:pt x="4166" y="9623"/>
                        <a:pt x="4164" y="9623"/>
                        <a:pt x="4163" y="9623"/>
                      </a:cubicBezTo>
                      <a:cubicBezTo>
                        <a:pt x="1714" y="9227"/>
                        <a:pt x="50" y="6920"/>
                        <a:pt x="446" y="4470"/>
                      </a:cubicBezTo>
                      <a:cubicBezTo>
                        <a:pt x="446" y="4469"/>
                        <a:pt x="446" y="4467"/>
                        <a:pt x="447" y="4466"/>
                      </a:cubicBezTo>
                      <a:cubicBezTo>
                        <a:pt x="843" y="2016"/>
                        <a:pt x="3149" y="351"/>
                        <a:pt x="5598" y="748"/>
                      </a:cubicBezTo>
                      <a:cubicBezTo>
                        <a:pt x="5599" y="748"/>
                        <a:pt x="5601" y="748"/>
                        <a:pt x="5602" y="749"/>
                      </a:cubicBezTo>
                      <a:cubicBezTo>
                        <a:pt x="8051" y="1145"/>
                        <a:pt x="9715" y="3452"/>
                        <a:pt x="9319" y="5901"/>
                      </a:cubicBezTo>
                      <a:cubicBezTo>
                        <a:pt x="9319" y="5903"/>
                        <a:pt x="9318" y="5904"/>
                        <a:pt x="9318" y="5906"/>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54" name="Freeform 6153">
                  <a:extLst>
                    <a:ext uri="{FF2B5EF4-FFF2-40B4-BE49-F238E27FC236}">
                      <a16:creationId xmlns:a16="http://schemas.microsoft.com/office/drawing/2014/main" id="{655756DE-F147-82BD-FD06-1B5649017F78}"/>
                    </a:ext>
                  </a:extLst>
                </p:cNvPr>
                <p:cNvSpPr/>
                <p:nvPr/>
              </p:nvSpPr>
              <p:spPr>
                <a:xfrm rot="-780000">
                  <a:off x="1868868" y="4057206"/>
                  <a:ext cx="8943" cy="8985"/>
                </a:xfrm>
                <a:custGeom>
                  <a:avLst/>
                  <a:gdLst>
                    <a:gd name="connsiteX0" fmla="*/ 9271 w 8943"/>
                    <a:gd name="connsiteY0" fmla="*/ 5904 h 8985"/>
                    <a:gd name="connsiteX1" fmla="*/ 4162 w 8943"/>
                    <a:gd name="connsiteY1" fmla="*/ 9621 h 8985"/>
                    <a:gd name="connsiteX2" fmla="*/ 445 w 8943"/>
                    <a:gd name="connsiteY2" fmla="*/ 4468 h 8985"/>
                    <a:gd name="connsiteX3" fmla="*/ 446 w 8943"/>
                    <a:gd name="connsiteY3" fmla="*/ 4464 h 8985"/>
                    <a:gd name="connsiteX4" fmla="*/ 5530 w 8943"/>
                    <a:gd name="connsiteY4" fmla="*/ 742 h 8985"/>
                    <a:gd name="connsiteX5" fmla="*/ 5555 w 8943"/>
                    <a:gd name="connsiteY5" fmla="*/ 747 h 8985"/>
                    <a:gd name="connsiteX6" fmla="*/ 9272 w 8943"/>
                    <a:gd name="connsiteY6" fmla="*/ 5899 h 8985"/>
                    <a:gd name="connsiteX7" fmla="*/ 9271 w 8943"/>
                    <a:gd name="connsiteY7" fmla="*/ 5904 h 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3" h="8985">
                      <a:moveTo>
                        <a:pt x="9271" y="5904"/>
                      </a:moveTo>
                      <a:cubicBezTo>
                        <a:pt x="8881" y="8339"/>
                        <a:pt x="6597" y="10000"/>
                        <a:pt x="4162" y="9621"/>
                      </a:cubicBezTo>
                      <a:cubicBezTo>
                        <a:pt x="1713" y="9225"/>
                        <a:pt x="49" y="6918"/>
                        <a:pt x="445" y="4468"/>
                      </a:cubicBezTo>
                      <a:cubicBezTo>
                        <a:pt x="446" y="4467"/>
                        <a:pt x="446" y="4465"/>
                        <a:pt x="446" y="4464"/>
                      </a:cubicBezTo>
                      <a:cubicBezTo>
                        <a:pt x="823" y="2032"/>
                        <a:pt x="3099" y="366"/>
                        <a:pt x="5530" y="742"/>
                      </a:cubicBezTo>
                      <a:cubicBezTo>
                        <a:pt x="5538" y="744"/>
                        <a:pt x="5547" y="745"/>
                        <a:pt x="5555" y="747"/>
                      </a:cubicBezTo>
                      <a:cubicBezTo>
                        <a:pt x="8004" y="1143"/>
                        <a:pt x="9668" y="3450"/>
                        <a:pt x="9272" y="5899"/>
                      </a:cubicBezTo>
                      <a:cubicBezTo>
                        <a:pt x="9272" y="5901"/>
                        <a:pt x="9271" y="5903"/>
                        <a:pt x="9271" y="590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55" name="Graphic 4289">
                <a:extLst>
                  <a:ext uri="{FF2B5EF4-FFF2-40B4-BE49-F238E27FC236}">
                    <a16:creationId xmlns:a16="http://schemas.microsoft.com/office/drawing/2014/main" id="{3A254B7A-F61F-55BE-F06A-6DA7B39EDB95}"/>
                  </a:ext>
                </a:extLst>
              </p:cNvPr>
              <p:cNvGrpSpPr/>
              <p:nvPr/>
            </p:nvGrpSpPr>
            <p:grpSpPr>
              <a:xfrm>
                <a:off x="1753766" y="4060951"/>
                <a:ext cx="18557" cy="16877"/>
                <a:chOff x="1753766" y="4060951"/>
                <a:chExt cx="18557" cy="16877"/>
              </a:xfrm>
            </p:grpSpPr>
            <p:sp>
              <p:nvSpPr>
                <p:cNvPr id="6156" name="Freeform 6155">
                  <a:extLst>
                    <a:ext uri="{FF2B5EF4-FFF2-40B4-BE49-F238E27FC236}">
                      <a16:creationId xmlns:a16="http://schemas.microsoft.com/office/drawing/2014/main" id="{3B7A064F-FE9D-4DD5-B720-9D288D7B36D8}"/>
                    </a:ext>
                  </a:extLst>
                </p:cNvPr>
                <p:cNvSpPr/>
                <p:nvPr/>
              </p:nvSpPr>
              <p:spPr>
                <a:xfrm rot="-780000">
                  <a:off x="1758342" y="4063101"/>
                  <a:ext cx="12712" cy="12744"/>
                </a:xfrm>
                <a:custGeom>
                  <a:avLst/>
                  <a:gdLst>
                    <a:gd name="connsiteX0" fmla="*/ 12990 w 12712"/>
                    <a:gd name="connsiteY0" fmla="*/ 8093 h 12744"/>
                    <a:gd name="connsiteX1" fmla="*/ 5712 w 12712"/>
                    <a:gd name="connsiteY1" fmla="*/ 13354 h 12744"/>
                    <a:gd name="connsiteX2" fmla="*/ 5702 w 12712"/>
                    <a:gd name="connsiteY2" fmla="*/ 13352 h 12744"/>
                    <a:gd name="connsiteX3" fmla="*/ 449 w 12712"/>
                    <a:gd name="connsiteY3" fmla="*/ 6062 h 12744"/>
                    <a:gd name="connsiteX4" fmla="*/ 7669 w 12712"/>
                    <a:gd name="connsiteY4" fmla="*/ 766 h 12744"/>
                    <a:gd name="connsiteX5" fmla="*/ 7755 w 12712"/>
                    <a:gd name="connsiteY5" fmla="*/ 780 h 12744"/>
                    <a:gd name="connsiteX6" fmla="*/ 12999 w 12712"/>
                    <a:gd name="connsiteY6" fmla="*/ 8039 h 12744"/>
                    <a:gd name="connsiteX7" fmla="*/ 12990 w 12712"/>
                    <a:gd name="connsiteY7" fmla="*/ 8093 h 1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2" h="12744">
                      <a:moveTo>
                        <a:pt x="12990" y="8093"/>
                      </a:moveTo>
                      <a:cubicBezTo>
                        <a:pt x="12433" y="11556"/>
                        <a:pt x="9174" y="13911"/>
                        <a:pt x="5712" y="13354"/>
                      </a:cubicBezTo>
                      <a:cubicBezTo>
                        <a:pt x="5709" y="13353"/>
                        <a:pt x="5706" y="13353"/>
                        <a:pt x="5702" y="13352"/>
                      </a:cubicBezTo>
                      <a:cubicBezTo>
                        <a:pt x="2243" y="12785"/>
                        <a:pt x="-107" y="9525"/>
                        <a:pt x="449" y="6062"/>
                      </a:cubicBezTo>
                      <a:cubicBezTo>
                        <a:pt x="980" y="2606"/>
                        <a:pt x="4213" y="234"/>
                        <a:pt x="7669" y="766"/>
                      </a:cubicBezTo>
                      <a:cubicBezTo>
                        <a:pt x="7697" y="770"/>
                        <a:pt x="7726" y="775"/>
                        <a:pt x="7755" y="780"/>
                      </a:cubicBezTo>
                      <a:cubicBezTo>
                        <a:pt x="11207" y="1336"/>
                        <a:pt x="13555" y="4586"/>
                        <a:pt x="12999" y="8039"/>
                      </a:cubicBezTo>
                      <a:cubicBezTo>
                        <a:pt x="12996" y="8057"/>
                        <a:pt x="12993" y="8075"/>
                        <a:pt x="12990" y="8093"/>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57" name="Freeform 6156">
                  <a:extLst>
                    <a:ext uri="{FF2B5EF4-FFF2-40B4-BE49-F238E27FC236}">
                      <a16:creationId xmlns:a16="http://schemas.microsoft.com/office/drawing/2014/main" id="{15250990-931C-48A5-3DD4-C78F598D7EF2}"/>
                    </a:ext>
                  </a:extLst>
                </p:cNvPr>
                <p:cNvSpPr/>
                <p:nvPr/>
              </p:nvSpPr>
              <p:spPr>
                <a:xfrm rot="-780000">
                  <a:off x="1755032" y="4062937"/>
                  <a:ext cx="12697" cy="12700"/>
                </a:xfrm>
                <a:custGeom>
                  <a:avLst/>
                  <a:gdLst>
                    <a:gd name="connsiteX0" fmla="*/ 12986 w 12697"/>
                    <a:gd name="connsiteY0" fmla="*/ 8056 h 12700"/>
                    <a:gd name="connsiteX1" fmla="*/ 5698 w 12697"/>
                    <a:gd name="connsiteY1" fmla="*/ 13311 h 12700"/>
                    <a:gd name="connsiteX2" fmla="*/ 445 w 12697"/>
                    <a:gd name="connsiteY2" fmla="*/ 6030 h 12700"/>
                    <a:gd name="connsiteX3" fmla="*/ 7718 w 12697"/>
                    <a:gd name="connsiteY3" fmla="*/ 773 h 12700"/>
                    <a:gd name="connsiteX4" fmla="*/ 7733 w 12697"/>
                    <a:gd name="connsiteY4" fmla="*/ 775 h 12700"/>
                    <a:gd name="connsiteX5" fmla="*/ 12986 w 12697"/>
                    <a:gd name="connsiteY5" fmla="*/ 8056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7" h="12700">
                      <a:moveTo>
                        <a:pt x="12986" y="8056"/>
                      </a:moveTo>
                      <a:cubicBezTo>
                        <a:pt x="12419" y="11517"/>
                        <a:pt x="9160" y="13866"/>
                        <a:pt x="5698" y="13311"/>
                      </a:cubicBezTo>
                      <a:cubicBezTo>
                        <a:pt x="2247" y="12736"/>
                        <a:pt x="-97" y="9487"/>
                        <a:pt x="445" y="6030"/>
                      </a:cubicBezTo>
                      <a:cubicBezTo>
                        <a:pt x="1002" y="2570"/>
                        <a:pt x="4258" y="216"/>
                        <a:pt x="7718" y="773"/>
                      </a:cubicBezTo>
                      <a:cubicBezTo>
                        <a:pt x="7723" y="773"/>
                        <a:pt x="7728" y="774"/>
                        <a:pt x="7733" y="775"/>
                      </a:cubicBezTo>
                      <a:cubicBezTo>
                        <a:pt x="11187" y="1345"/>
                        <a:pt x="13533" y="4597"/>
                        <a:pt x="12986" y="805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58" name="Graphic 4289">
                <a:extLst>
                  <a:ext uri="{FF2B5EF4-FFF2-40B4-BE49-F238E27FC236}">
                    <a16:creationId xmlns:a16="http://schemas.microsoft.com/office/drawing/2014/main" id="{C7F0B693-AD46-AAA4-1A3A-B42EF5923C35}"/>
                  </a:ext>
                </a:extLst>
              </p:cNvPr>
              <p:cNvGrpSpPr/>
              <p:nvPr/>
            </p:nvGrpSpPr>
            <p:grpSpPr>
              <a:xfrm>
                <a:off x="1813731" y="4083462"/>
                <a:ext cx="14087" cy="12410"/>
                <a:chOff x="1813731" y="4083462"/>
                <a:chExt cx="14087" cy="12410"/>
              </a:xfrm>
            </p:grpSpPr>
            <p:sp>
              <p:nvSpPr>
                <p:cNvPr id="6159" name="Freeform 6158">
                  <a:extLst>
                    <a:ext uri="{FF2B5EF4-FFF2-40B4-BE49-F238E27FC236}">
                      <a16:creationId xmlns:a16="http://schemas.microsoft.com/office/drawing/2014/main" id="{C6502141-3320-E938-E387-A150C4390623}"/>
                    </a:ext>
                  </a:extLst>
                </p:cNvPr>
                <p:cNvSpPr/>
                <p:nvPr/>
              </p:nvSpPr>
              <p:spPr>
                <a:xfrm rot="-780000">
                  <a:off x="1817980" y="4085276"/>
                  <a:ext cx="8943" cy="8980"/>
                </a:xfrm>
                <a:custGeom>
                  <a:avLst/>
                  <a:gdLst>
                    <a:gd name="connsiteX0" fmla="*/ 9263 w 8943"/>
                    <a:gd name="connsiteY0" fmla="*/ 5905 h 8980"/>
                    <a:gd name="connsiteX1" fmla="*/ 4153 w 8943"/>
                    <a:gd name="connsiteY1" fmla="*/ 9621 h 8980"/>
                    <a:gd name="connsiteX2" fmla="*/ 437 w 8943"/>
                    <a:gd name="connsiteY2" fmla="*/ 4469 h 8980"/>
                    <a:gd name="connsiteX3" fmla="*/ 437 w 8943"/>
                    <a:gd name="connsiteY3" fmla="*/ 4464 h 8980"/>
                    <a:gd name="connsiteX4" fmla="*/ 5547 w 8943"/>
                    <a:gd name="connsiteY4" fmla="*/ 747 h 8980"/>
                    <a:gd name="connsiteX5" fmla="*/ 9263 w 8943"/>
                    <a:gd name="connsiteY5" fmla="*/ 5900 h 8980"/>
                    <a:gd name="connsiteX6" fmla="*/ 9263 w 8943"/>
                    <a:gd name="connsiteY6" fmla="*/ 5905 h 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3" h="8980">
                      <a:moveTo>
                        <a:pt x="9263" y="5905"/>
                      </a:moveTo>
                      <a:cubicBezTo>
                        <a:pt x="8872" y="8339"/>
                        <a:pt x="6589" y="10001"/>
                        <a:pt x="4153" y="9621"/>
                      </a:cubicBezTo>
                      <a:cubicBezTo>
                        <a:pt x="1705" y="9225"/>
                        <a:pt x="41" y="6918"/>
                        <a:pt x="437" y="4469"/>
                      </a:cubicBezTo>
                      <a:cubicBezTo>
                        <a:pt x="437" y="4467"/>
                        <a:pt x="437" y="4466"/>
                        <a:pt x="437" y="4464"/>
                      </a:cubicBezTo>
                      <a:cubicBezTo>
                        <a:pt x="832" y="2032"/>
                        <a:pt x="3112" y="374"/>
                        <a:pt x="5547" y="747"/>
                      </a:cubicBezTo>
                      <a:cubicBezTo>
                        <a:pt x="7995" y="1144"/>
                        <a:pt x="9659" y="3450"/>
                        <a:pt x="9263" y="5900"/>
                      </a:cubicBezTo>
                      <a:cubicBezTo>
                        <a:pt x="9263" y="5901"/>
                        <a:pt x="9263" y="5903"/>
                        <a:pt x="9263" y="5905"/>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60" name="Freeform 6159">
                  <a:extLst>
                    <a:ext uri="{FF2B5EF4-FFF2-40B4-BE49-F238E27FC236}">
                      <a16:creationId xmlns:a16="http://schemas.microsoft.com/office/drawing/2014/main" id="{AD4313D8-FE19-6413-57CB-EF1B4FD3D318}"/>
                    </a:ext>
                  </a:extLst>
                </p:cNvPr>
                <p:cNvSpPr/>
                <p:nvPr/>
              </p:nvSpPr>
              <p:spPr>
                <a:xfrm rot="-780000">
                  <a:off x="1814627" y="4085073"/>
                  <a:ext cx="8986" cy="8989"/>
                </a:xfrm>
                <a:custGeom>
                  <a:avLst/>
                  <a:gdLst>
                    <a:gd name="connsiteX0" fmla="*/ 9308 w 8986"/>
                    <a:gd name="connsiteY0" fmla="*/ 5908 h 8989"/>
                    <a:gd name="connsiteX1" fmla="*/ 4157 w 8986"/>
                    <a:gd name="connsiteY1" fmla="*/ 9626 h 8989"/>
                    <a:gd name="connsiteX2" fmla="*/ 4153 w 8986"/>
                    <a:gd name="connsiteY2" fmla="*/ 9625 h 8989"/>
                    <a:gd name="connsiteX3" fmla="*/ 436 w 8986"/>
                    <a:gd name="connsiteY3" fmla="*/ 4473 h 8989"/>
                    <a:gd name="connsiteX4" fmla="*/ 437 w 8986"/>
                    <a:gd name="connsiteY4" fmla="*/ 4468 h 8989"/>
                    <a:gd name="connsiteX5" fmla="*/ 5593 w 8986"/>
                    <a:gd name="connsiteY5" fmla="*/ 751 h 8989"/>
                    <a:gd name="connsiteX6" fmla="*/ 9308 w 8986"/>
                    <a:gd name="connsiteY6" fmla="*/ 5908 h 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 h="8989">
                      <a:moveTo>
                        <a:pt x="9308" y="5908"/>
                      </a:moveTo>
                      <a:cubicBezTo>
                        <a:pt x="8912" y="8358"/>
                        <a:pt x="6606" y="10023"/>
                        <a:pt x="4157" y="9626"/>
                      </a:cubicBezTo>
                      <a:cubicBezTo>
                        <a:pt x="4156" y="9626"/>
                        <a:pt x="4154" y="9626"/>
                        <a:pt x="4153" y="9625"/>
                      </a:cubicBezTo>
                      <a:cubicBezTo>
                        <a:pt x="1704" y="9229"/>
                        <a:pt x="40" y="6922"/>
                        <a:pt x="436" y="4473"/>
                      </a:cubicBezTo>
                      <a:cubicBezTo>
                        <a:pt x="436" y="4471"/>
                        <a:pt x="437" y="4469"/>
                        <a:pt x="437" y="4468"/>
                      </a:cubicBezTo>
                      <a:cubicBezTo>
                        <a:pt x="843" y="2023"/>
                        <a:pt x="3145" y="363"/>
                        <a:pt x="5593" y="751"/>
                      </a:cubicBezTo>
                      <a:cubicBezTo>
                        <a:pt x="8037" y="1157"/>
                        <a:pt x="9697" y="3460"/>
                        <a:pt x="9308" y="590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61" name="Graphic 4289">
                <a:extLst>
                  <a:ext uri="{FF2B5EF4-FFF2-40B4-BE49-F238E27FC236}">
                    <a16:creationId xmlns:a16="http://schemas.microsoft.com/office/drawing/2014/main" id="{16C1ADC8-7A56-038B-BAD6-789549C9A81C}"/>
                  </a:ext>
                </a:extLst>
              </p:cNvPr>
              <p:cNvGrpSpPr/>
              <p:nvPr/>
            </p:nvGrpSpPr>
            <p:grpSpPr>
              <a:xfrm>
                <a:off x="1784346" y="4080941"/>
                <a:ext cx="14065" cy="12410"/>
                <a:chOff x="1784346" y="4080941"/>
                <a:chExt cx="14065" cy="12410"/>
              </a:xfrm>
            </p:grpSpPr>
            <p:sp>
              <p:nvSpPr>
                <p:cNvPr id="6162" name="Freeform 6161">
                  <a:extLst>
                    <a:ext uri="{FF2B5EF4-FFF2-40B4-BE49-F238E27FC236}">
                      <a16:creationId xmlns:a16="http://schemas.microsoft.com/office/drawing/2014/main" id="{57B40125-A57E-B917-17CF-D1CCB51FB39F}"/>
                    </a:ext>
                  </a:extLst>
                </p:cNvPr>
                <p:cNvSpPr/>
                <p:nvPr/>
              </p:nvSpPr>
              <p:spPr>
                <a:xfrm rot="-780000">
                  <a:off x="1788530" y="4082758"/>
                  <a:ext cx="8986" cy="8987"/>
                </a:xfrm>
                <a:custGeom>
                  <a:avLst/>
                  <a:gdLst>
                    <a:gd name="connsiteX0" fmla="*/ 9301 w 8986"/>
                    <a:gd name="connsiteY0" fmla="*/ 5906 h 8987"/>
                    <a:gd name="connsiteX1" fmla="*/ 4150 w 8986"/>
                    <a:gd name="connsiteY1" fmla="*/ 9623 h 8987"/>
                    <a:gd name="connsiteX2" fmla="*/ 4145 w 8986"/>
                    <a:gd name="connsiteY2" fmla="*/ 9622 h 8987"/>
                    <a:gd name="connsiteX3" fmla="*/ 429 w 8986"/>
                    <a:gd name="connsiteY3" fmla="*/ 4465 h 8987"/>
                    <a:gd name="connsiteX4" fmla="*/ 5585 w 8986"/>
                    <a:gd name="connsiteY4" fmla="*/ 748 h 8987"/>
                    <a:gd name="connsiteX5" fmla="*/ 9302 w 8986"/>
                    <a:gd name="connsiteY5" fmla="*/ 5901 h 8987"/>
                    <a:gd name="connsiteX6" fmla="*/ 9301 w 8986"/>
                    <a:gd name="connsiteY6" fmla="*/ 5906 h 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 h="8987">
                      <a:moveTo>
                        <a:pt x="9301" y="5906"/>
                      </a:moveTo>
                      <a:cubicBezTo>
                        <a:pt x="8905" y="8355"/>
                        <a:pt x="6599" y="10020"/>
                        <a:pt x="4150" y="9623"/>
                      </a:cubicBezTo>
                      <a:cubicBezTo>
                        <a:pt x="4148" y="9623"/>
                        <a:pt x="4147" y="9622"/>
                        <a:pt x="4145" y="9622"/>
                      </a:cubicBezTo>
                      <a:cubicBezTo>
                        <a:pt x="1701" y="9216"/>
                        <a:pt x="41" y="6913"/>
                        <a:pt x="429" y="4465"/>
                      </a:cubicBezTo>
                      <a:cubicBezTo>
                        <a:pt x="845" y="2025"/>
                        <a:pt x="3140" y="370"/>
                        <a:pt x="5585" y="748"/>
                      </a:cubicBezTo>
                      <a:cubicBezTo>
                        <a:pt x="8034" y="1145"/>
                        <a:pt x="9698" y="3451"/>
                        <a:pt x="9302" y="5901"/>
                      </a:cubicBezTo>
                      <a:cubicBezTo>
                        <a:pt x="9302" y="5902"/>
                        <a:pt x="9301" y="5904"/>
                        <a:pt x="9301" y="5906"/>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63" name="Freeform 6162">
                  <a:extLst>
                    <a:ext uri="{FF2B5EF4-FFF2-40B4-BE49-F238E27FC236}">
                      <a16:creationId xmlns:a16="http://schemas.microsoft.com/office/drawing/2014/main" id="{3FC408D3-EDD9-9351-6DDF-0BD75C9E253D}"/>
                    </a:ext>
                  </a:extLst>
                </p:cNvPr>
                <p:cNvSpPr/>
                <p:nvPr/>
              </p:nvSpPr>
              <p:spPr>
                <a:xfrm rot="-780000">
                  <a:off x="1785242" y="4082552"/>
                  <a:ext cx="8943" cy="8980"/>
                </a:xfrm>
                <a:custGeom>
                  <a:avLst/>
                  <a:gdLst>
                    <a:gd name="connsiteX0" fmla="*/ 9257 w 8943"/>
                    <a:gd name="connsiteY0" fmla="*/ 5903 h 8980"/>
                    <a:gd name="connsiteX1" fmla="*/ 4147 w 8943"/>
                    <a:gd name="connsiteY1" fmla="*/ 9620 h 8980"/>
                    <a:gd name="connsiteX2" fmla="*/ 431 w 8943"/>
                    <a:gd name="connsiteY2" fmla="*/ 4467 h 8980"/>
                    <a:gd name="connsiteX3" fmla="*/ 432 w 8943"/>
                    <a:gd name="connsiteY3" fmla="*/ 4463 h 8980"/>
                    <a:gd name="connsiteX4" fmla="*/ 5541 w 8943"/>
                    <a:gd name="connsiteY4" fmla="*/ 746 h 8980"/>
                    <a:gd name="connsiteX5" fmla="*/ 9257 w 8943"/>
                    <a:gd name="connsiteY5" fmla="*/ 5898 h 8980"/>
                    <a:gd name="connsiteX6" fmla="*/ 9257 w 8943"/>
                    <a:gd name="connsiteY6" fmla="*/ 5903 h 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3" h="8980">
                      <a:moveTo>
                        <a:pt x="9257" y="5903"/>
                      </a:moveTo>
                      <a:cubicBezTo>
                        <a:pt x="8871" y="8340"/>
                        <a:pt x="6584" y="10004"/>
                        <a:pt x="4147" y="9620"/>
                      </a:cubicBezTo>
                      <a:cubicBezTo>
                        <a:pt x="1699" y="9224"/>
                        <a:pt x="35" y="6917"/>
                        <a:pt x="431" y="4467"/>
                      </a:cubicBezTo>
                      <a:cubicBezTo>
                        <a:pt x="431" y="4466"/>
                        <a:pt x="431" y="4464"/>
                        <a:pt x="432" y="4463"/>
                      </a:cubicBezTo>
                      <a:cubicBezTo>
                        <a:pt x="831" y="2034"/>
                        <a:pt x="3108" y="377"/>
                        <a:pt x="5541" y="746"/>
                      </a:cubicBezTo>
                      <a:cubicBezTo>
                        <a:pt x="7990" y="1142"/>
                        <a:pt x="9654" y="3449"/>
                        <a:pt x="9257" y="5898"/>
                      </a:cubicBezTo>
                      <a:cubicBezTo>
                        <a:pt x="9257" y="5900"/>
                        <a:pt x="9257" y="5902"/>
                        <a:pt x="9257" y="5903"/>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64" name="Graphic 4289">
                <a:extLst>
                  <a:ext uri="{FF2B5EF4-FFF2-40B4-BE49-F238E27FC236}">
                    <a16:creationId xmlns:a16="http://schemas.microsoft.com/office/drawing/2014/main" id="{3606FB01-E44F-0AE8-3DBB-52A752FB373D}"/>
                  </a:ext>
                </a:extLst>
              </p:cNvPr>
              <p:cNvGrpSpPr/>
              <p:nvPr/>
            </p:nvGrpSpPr>
            <p:grpSpPr>
              <a:xfrm>
                <a:off x="1729069" y="4052057"/>
                <a:ext cx="14100" cy="12411"/>
                <a:chOff x="1729069" y="4052057"/>
                <a:chExt cx="14100" cy="12411"/>
              </a:xfrm>
            </p:grpSpPr>
            <p:sp>
              <p:nvSpPr>
                <p:cNvPr id="6165" name="Freeform 6164">
                  <a:extLst>
                    <a:ext uri="{FF2B5EF4-FFF2-40B4-BE49-F238E27FC236}">
                      <a16:creationId xmlns:a16="http://schemas.microsoft.com/office/drawing/2014/main" id="{E18320F2-C090-EA06-457F-83ABA960BE3B}"/>
                    </a:ext>
                  </a:extLst>
                </p:cNvPr>
                <p:cNvSpPr/>
                <p:nvPr/>
              </p:nvSpPr>
              <p:spPr>
                <a:xfrm rot="-780000">
                  <a:off x="1733289" y="4053867"/>
                  <a:ext cx="8984" cy="8986"/>
                </a:xfrm>
                <a:custGeom>
                  <a:avLst/>
                  <a:gdLst>
                    <a:gd name="connsiteX0" fmla="*/ 9294 w 8984"/>
                    <a:gd name="connsiteY0" fmla="*/ 5879 h 8986"/>
                    <a:gd name="connsiteX1" fmla="*/ 4138 w 8984"/>
                    <a:gd name="connsiteY1" fmla="*/ 9623 h 8986"/>
                    <a:gd name="connsiteX2" fmla="*/ 421 w 8984"/>
                    <a:gd name="connsiteY2" fmla="*/ 4471 h 8986"/>
                    <a:gd name="connsiteX3" fmla="*/ 422 w 8984"/>
                    <a:gd name="connsiteY3" fmla="*/ 4466 h 8986"/>
                    <a:gd name="connsiteX4" fmla="*/ 5573 w 8984"/>
                    <a:gd name="connsiteY4" fmla="*/ 748 h 8986"/>
                    <a:gd name="connsiteX5" fmla="*/ 5578 w 8984"/>
                    <a:gd name="connsiteY5" fmla="*/ 749 h 8986"/>
                    <a:gd name="connsiteX6" fmla="*/ 9294 w 8984"/>
                    <a:gd name="connsiteY6" fmla="*/ 5879 h 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4" h="8986">
                      <a:moveTo>
                        <a:pt x="9294" y="5879"/>
                      </a:moveTo>
                      <a:cubicBezTo>
                        <a:pt x="8892" y="8329"/>
                        <a:pt x="6592" y="10000"/>
                        <a:pt x="4138" y="9623"/>
                      </a:cubicBezTo>
                      <a:cubicBezTo>
                        <a:pt x="1689" y="9227"/>
                        <a:pt x="26" y="6920"/>
                        <a:pt x="421" y="4471"/>
                      </a:cubicBezTo>
                      <a:cubicBezTo>
                        <a:pt x="422" y="4469"/>
                        <a:pt x="422" y="4468"/>
                        <a:pt x="422" y="4466"/>
                      </a:cubicBezTo>
                      <a:cubicBezTo>
                        <a:pt x="819" y="2017"/>
                        <a:pt x="3125" y="352"/>
                        <a:pt x="5573" y="748"/>
                      </a:cubicBezTo>
                      <a:cubicBezTo>
                        <a:pt x="5575" y="749"/>
                        <a:pt x="5577" y="749"/>
                        <a:pt x="5578" y="749"/>
                      </a:cubicBezTo>
                      <a:cubicBezTo>
                        <a:pt x="8014" y="1148"/>
                        <a:pt x="9673" y="3438"/>
                        <a:pt x="9294" y="5879"/>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66" name="Freeform 6165">
                  <a:extLst>
                    <a:ext uri="{FF2B5EF4-FFF2-40B4-BE49-F238E27FC236}">
                      <a16:creationId xmlns:a16="http://schemas.microsoft.com/office/drawing/2014/main" id="{03C60D67-52C5-6FBE-9497-FCFBC328FD6D}"/>
                    </a:ext>
                  </a:extLst>
                </p:cNvPr>
                <p:cNvSpPr/>
                <p:nvPr/>
              </p:nvSpPr>
              <p:spPr>
                <a:xfrm rot="-780000">
                  <a:off x="1729959" y="4053673"/>
                  <a:ext cx="8979" cy="8946"/>
                </a:xfrm>
                <a:custGeom>
                  <a:avLst/>
                  <a:gdLst>
                    <a:gd name="connsiteX0" fmla="*/ 9289 w 8979"/>
                    <a:gd name="connsiteY0" fmla="*/ 5860 h 8946"/>
                    <a:gd name="connsiteX1" fmla="*/ 4138 w 8979"/>
                    <a:gd name="connsiteY1" fmla="*/ 9578 h 8946"/>
                    <a:gd name="connsiteX2" fmla="*/ 4133 w 8979"/>
                    <a:gd name="connsiteY2" fmla="*/ 9577 h 8946"/>
                    <a:gd name="connsiteX3" fmla="*/ 417 w 8979"/>
                    <a:gd name="connsiteY3" fmla="*/ 4466 h 8946"/>
                    <a:gd name="connsiteX4" fmla="*/ 5568 w 8979"/>
                    <a:gd name="connsiteY4" fmla="*/ 748 h 8946"/>
                    <a:gd name="connsiteX5" fmla="*/ 5573 w 8979"/>
                    <a:gd name="connsiteY5" fmla="*/ 749 h 8946"/>
                    <a:gd name="connsiteX6" fmla="*/ 9289 w 8979"/>
                    <a:gd name="connsiteY6" fmla="*/ 5860 h 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9" h="8946">
                      <a:moveTo>
                        <a:pt x="9289" y="5860"/>
                      </a:moveTo>
                      <a:cubicBezTo>
                        <a:pt x="8892" y="8309"/>
                        <a:pt x="6586" y="9974"/>
                        <a:pt x="4138" y="9578"/>
                      </a:cubicBezTo>
                      <a:cubicBezTo>
                        <a:pt x="4136" y="9577"/>
                        <a:pt x="4134" y="9577"/>
                        <a:pt x="4133" y="9577"/>
                      </a:cubicBezTo>
                      <a:cubicBezTo>
                        <a:pt x="1698" y="9189"/>
                        <a:pt x="36" y="6903"/>
                        <a:pt x="417" y="4466"/>
                      </a:cubicBezTo>
                      <a:cubicBezTo>
                        <a:pt x="813" y="2017"/>
                        <a:pt x="3119" y="352"/>
                        <a:pt x="5568" y="748"/>
                      </a:cubicBezTo>
                      <a:cubicBezTo>
                        <a:pt x="5570" y="749"/>
                        <a:pt x="5571" y="749"/>
                        <a:pt x="5573" y="749"/>
                      </a:cubicBezTo>
                      <a:cubicBezTo>
                        <a:pt x="8007" y="1139"/>
                        <a:pt x="9667" y="3424"/>
                        <a:pt x="9289" y="5860"/>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67" name="Graphic 4289">
                <a:extLst>
                  <a:ext uri="{FF2B5EF4-FFF2-40B4-BE49-F238E27FC236}">
                    <a16:creationId xmlns:a16="http://schemas.microsoft.com/office/drawing/2014/main" id="{96853ABF-BCB7-2756-D0A3-8F212283F11E}"/>
                  </a:ext>
                </a:extLst>
              </p:cNvPr>
              <p:cNvGrpSpPr/>
              <p:nvPr/>
            </p:nvGrpSpPr>
            <p:grpSpPr>
              <a:xfrm>
                <a:off x="1749336" y="3919862"/>
                <a:ext cx="139556" cy="143614"/>
                <a:chOff x="1749336" y="3919862"/>
                <a:chExt cx="139556" cy="143614"/>
              </a:xfrm>
            </p:grpSpPr>
            <p:sp>
              <p:nvSpPr>
                <p:cNvPr id="6168" name="Freeform 6167">
                  <a:extLst>
                    <a:ext uri="{FF2B5EF4-FFF2-40B4-BE49-F238E27FC236}">
                      <a16:creationId xmlns:a16="http://schemas.microsoft.com/office/drawing/2014/main" id="{B7AAF025-EB71-D478-66FA-314D7A9A92E0}"/>
                    </a:ext>
                  </a:extLst>
                </p:cNvPr>
                <p:cNvSpPr/>
                <p:nvPr/>
              </p:nvSpPr>
              <p:spPr>
                <a:xfrm rot="-780000">
                  <a:off x="1761370" y="3931663"/>
                  <a:ext cx="112177" cy="119816"/>
                </a:xfrm>
                <a:custGeom>
                  <a:avLst/>
                  <a:gdLst>
                    <a:gd name="connsiteX0" fmla="*/ 109515 w 112177"/>
                    <a:gd name="connsiteY0" fmla="*/ 120458 h 119816"/>
                    <a:gd name="connsiteX1" fmla="*/ 107680 w 112177"/>
                    <a:gd name="connsiteY1" fmla="*/ 119194 h 119816"/>
                    <a:gd name="connsiteX2" fmla="*/ 88739 w 112177"/>
                    <a:gd name="connsiteY2" fmla="*/ 103322 h 119816"/>
                    <a:gd name="connsiteX3" fmla="*/ 66504 w 112177"/>
                    <a:gd name="connsiteY3" fmla="*/ 84872 h 119816"/>
                    <a:gd name="connsiteX4" fmla="*/ 54479 w 112177"/>
                    <a:gd name="connsiteY4" fmla="*/ 73368 h 119816"/>
                    <a:gd name="connsiteX5" fmla="*/ 38714 w 112177"/>
                    <a:gd name="connsiteY5" fmla="*/ 62180 h 119816"/>
                    <a:gd name="connsiteX6" fmla="*/ 34673 w 112177"/>
                    <a:gd name="connsiteY6" fmla="*/ 54221 h 119816"/>
                    <a:gd name="connsiteX7" fmla="*/ 23568 w 112177"/>
                    <a:gd name="connsiteY7" fmla="*/ 45593 h 119816"/>
                    <a:gd name="connsiteX8" fmla="*/ 390 w 112177"/>
                    <a:gd name="connsiteY8" fmla="*/ 3638 h 119816"/>
                    <a:gd name="connsiteX9" fmla="*/ 2620 w 112177"/>
                    <a:gd name="connsiteY9" fmla="*/ 688 h 119816"/>
                    <a:gd name="connsiteX10" fmla="*/ 5546 w 112177"/>
                    <a:gd name="connsiteY10" fmla="*/ 2918 h 119816"/>
                    <a:gd name="connsiteX11" fmla="*/ 25677 w 112177"/>
                    <a:gd name="connsiteY11" fmla="*/ 40836 h 119816"/>
                    <a:gd name="connsiteX12" fmla="*/ 39681 w 112177"/>
                    <a:gd name="connsiteY12" fmla="*/ 52813 h 119816"/>
                    <a:gd name="connsiteX13" fmla="*/ 42779 w 112177"/>
                    <a:gd name="connsiteY13" fmla="*/ 58937 h 119816"/>
                    <a:gd name="connsiteX14" fmla="*/ 56365 w 112177"/>
                    <a:gd name="connsiteY14" fmla="*/ 68508 h 119816"/>
                    <a:gd name="connsiteX15" fmla="*/ 71312 w 112177"/>
                    <a:gd name="connsiteY15" fmla="*/ 82837 h 119816"/>
                    <a:gd name="connsiteX16" fmla="*/ 89956 w 112177"/>
                    <a:gd name="connsiteY16" fmla="*/ 98263 h 119816"/>
                    <a:gd name="connsiteX17" fmla="*/ 112190 w 112177"/>
                    <a:gd name="connsiteY17" fmla="*/ 116536 h 119816"/>
                    <a:gd name="connsiteX18" fmla="*/ 111261 w 112177"/>
                    <a:gd name="connsiteY18" fmla="*/ 120109 h 119816"/>
                    <a:gd name="connsiteX19" fmla="*/ 109515 w 112177"/>
                    <a:gd name="connsiteY19" fmla="*/ 120458 h 11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177" h="119816">
                      <a:moveTo>
                        <a:pt x="109515" y="120458"/>
                      </a:moveTo>
                      <a:cubicBezTo>
                        <a:pt x="108748" y="120326"/>
                        <a:pt x="108077" y="119864"/>
                        <a:pt x="107680" y="119194"/>
                      </a:cubicBezTo>
                      <a:cubicBezTo>
                        <a:pt x="107606" y="119068"/>
                        <a:pt x="99784" y="105975"/>
                        <a:pt x="88739" y="103322"/>
                      </a:cubicBezTo>
                      <a:cubicBezTo>
                        <a:pt x="78703" y="101292"/>
                        <a:pt x="70353" y="94363"/>
                        <a:pt x="66504" y="84872"/>
                      </a:cubicBezTo>
                      <a:cubicBezTo>
                        <a:pt x="64725" y="79234"/>
                        <a:pt x="60189" y="74895"/>
                        <a:pt x="54479" y="73368"/>
                      </a:cubicBezTo>
                      <a:cubicBezTo>
                        <a:pt x="48221" y="71306"/>
                        <a:pt x="42728" y="67407"/>
                        <a:pt x="38714" y="62180"/>
                      </a:cubicBezTo>
                      <a:cubicBezTo>
                        <a:pt x="36787" y="59865"/>
                        <a:pt x="35406" y="57144"/>
                        <a:pt x="34673" y="54221"/>
                      </a:cubicBezTo>
                      <a:cubicBezTo>
                        <a:pt x="33930" y="51568"/>
                        <a:pt x="33484" y="49956"/>
                        <a:pt x="23568" y="45593"/>
                      </a:cubicBezTo>
                      <a:cubicBezTo>
                        <a:pt x="5323" y="37583"/>
                        <a:pt x="585" y="5023"/>
                        <a:pt x="390" y="3638"/>
                      </a:cubicBezTo>
                      <a:cubicBezTo>
                        <a:pt x="203" y="2210"/>
                        <a:pt x="1195" y="896"/>
                        <a:pt x="2620" y="688"/>
                      </a:cubicBezTo>
                      <a:cubicBezTo>
                        <a:pt x="4039" y="513"/>
                        <a:pt x="5337" y="1503"/>
                        <a:pt x="5546" y="2918"/>
                      </a:cubicBezTo>
                      <a:cubicBezTo>
                        <a:pt x="5597" y="3238"/>
                        <a:pt x="10084" y="33987"/>
                        <a:pt x="25677" y="40836"/>
                      </a:cubicBezTo>
                      <a:cubicBezTo>
                        <a:pt x="36708" y="45672"/>
                        <a:pt x="38417" y="48200"/>
                        <a:pt x="39681" y="52813"/>
                      </a:cubicBezTo>
                      <a:cubicBezTo>
                        <a:pt x="40223" y="55068"/>
                        <a:pt x="41284" y="57165"/>
                        <a:pt x="42779" y="58937"/>
                      </a:cubicBezTo>
                      <a:cubicBezTo>
                        <a:pt x="46226" y="63438"/>
                        <a:pt x="50967" y="66777"/>
                        <a:pt x="56365" y="68508"/>
                      </a:cubicBezTo>
                      <a:cubicBezTo>
                        <a:pt x="63384" y="70563"/>
                        <a:pt x="68961" y="75910"/>
                        <a:pt x="71312" y="82837"/>
                      </a:cubicBezTo>
                      <a:cubicBezTo>
                        <a:pt x="74505" y="90812"/>
                        <a:pt x="81526" y="96621"/>
                        <a:pt x="89956" y="98263"/>
                      </a:cubicBezTo>
                      <a:cubicBezTo>
                        <a:pt x="103170" y="101436"/>
                        <a:pt x="111819" y="115942"/>
                        <a:pt x="112190" y="116536"/>
                      </a:cubicBezTo>
                      <a:cubicBezTo>
                        <a:pt x="112912" y="117780"/>
                        <a:pt x="112497" y="119374"/>
                        <a:pt x="111261" y="120109"/>
                      </a:cubicBezTo>
                      <a:cubicBezTo>
                        <a:pt x="110735" y="120420"/>
                        <a:pt x="110120" y="120543"/>
                        <a:pt x="109515" y="12045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69" name="Freeform 6168">
                  <a:extLst>
                    <a:ext uri="{FF2B5EF4-FFF2-40B4-BE49-F238E27FC236}">
                      <a16:creationId xmlns:a16="http://schemas.microsoft.com/office/drawing/2014/main" id="{B4314541-3327-0EDA-04BC-9348FE535C32}"/>
                    </a:ext>
                  </a:extLst>
                </p:cNvPr>
                <p:cNvSpPr/>
                <p:nvPr/>
              </p:nvSpPr>
              <p:spPr>
                <a:xfrm rot="-780000">
                  <a:off x="1764694" y="3931868"/>
                  <a:ext cx="112164" cy="119805"/>
                </a:xfrm>
                <a:custGeom>
                  <a:avLst/>
                  <a:gdLst>
                    <a:gd name="connsiteX0" fmla="*/ 109517 w 112164"/>
                    <a:gd name="connsiteY0" fmla="*/ 120451 h 119805"/>
                    <a:gd name="connsiteX1" fmla="*/ 107683 w 112164"/>
                    <a:gd name="connsiteY1" fmla="*/ 119187 h 119805"/>
                    <a:gd name="connsiteX2" fmla="*/ 88741 w 112164"/>
                    <a:gd name="connsiteY2" fmla="*/ 103343 h 119805"/>
                    <a:gd name="connsiteX3" fmla="*/ 66507 w 112164"/>
                    <a:gd name="connsiteY3" fmla="*/ 84856 h 119805"/>
                    <a:gd name="connsiteX4" fmla="*/ 54481 w 112164"/>
                    <a:gd name="connsiteY4" fmla="*/ 73352 h 119805"/>
                    <a:gd name="connsiteX5" fmla="*/ 38717 w 112164"/>
                    <a:gd name="connsiteY5" fmla="*/ 62169 h 119805"/>
                    <a:gd name="connsiteX6" fmla="*/ 34653 w 112164"/>
                    <a:gd name="connsiteY6" fmla="*/ 54210 h 119805"/>
                    <a:gd name="connsiteX7" fmla="*/ 23570 w 112164"/>
                    <a:gd name="connsiteY7" fmla="*/ 45605 h 119805"/>
                    <a:gd name="connsiteX8" fmla="*/ 393 w 112164"/>
                    <a:gd name="connsiteY8" fmla="*/ 3622 h 119805"/>
                    <a:gd name="connsiteX9" fmla="*/ 2599 w 112164"/>
                    <a:gd name="connsiteY9" fmla="*/ 695 h 119805"/>
                    <a:gd name="connsiteX10" fmla="*/ 5549 w 112164"/>
                    <a:gd name="connsiteY10" fmla="*/ 2902 h 119805"/>
                    <a:gd name="connsiteX11" fmla="*/ 25651 w 112164"/>
                    <a:gd name="connsiteY11" fmla="*/ 40819 h 119805"/>
                    <a:gd name="connsiteX12" fmla="*/ 39683 w 112164"/>
                    <a:gd name="connsiteY12" fmla="*/ 52797 h 119805"/>
                    <a:gd name="connsiteX13" fmla="*/ 42781 w 112164"/>
                    <a:gd name="connsiteY13" fmla="*/ 58930 h 119805"/>
                    <a:gd name="connsiteX14" fmla="*/ 56367 w 112164"/>
                    <a:gd name="connsiteY14" fmla="*/ 68501 h 119805"/>
                    <a:gd name="connsiteX15" fmla="*/ 71314 w 112164"/>
                    <a:gd name="connsiteY15" fmla="*/ 82835 h 119805"/>
                    <a:gd name="connsiteX16" fmla="*/ 89954 w 112164"/>
                    <a:gd name="connsiteY16" fmla="*/ 98260 h 119805"/>
                    <a:gd name="connsiteX17" fmla="*/ 112165 w 112164"/>
                    <a:gd name="connsiteY17" fmla="*/ 116534 h 119805"/>
                    <a:gd name="connsiteX18" fmla="*/ 111275 w 112164"/>
                    <a:gd name="connsiteY18" fmla="*/ 120084 h 119805"/>
                    <a:gd name="connsiteX19" fmla="*/ 111236 w 112164"/>
                    <a:gd name="connsiteY19" fmla="*/ 120107 h 119805"/>
                    <a:gd name="connsiteX20" fmla="*/ 109517 w 112164"/>
                    <a:gd name="connsiteY20" fmla="*/ 120451 h 1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164" h="119805">
                      <a:moveTo>
                        <a:pt x="109517" y="120451"/>
                      </a:moveTo>
                      <a:cubicBezTo>
                        <a:pt x="108750" y="120319"/>
                        <a:pt x="108080" y="119857"/>
                        <a:pt x="107683" y="119187"/>
                      </a:cubicBezTo>
                      <a:cubicBezTo>
                        <a:pt x="107608" y="119061"/>
                        <a:pt x="99787" y="105968"/>
                        <a:pt x="88741" y="103343"/>
                      </a:cubicBezTo>
                      <a:cubicBezTo>
                        <a:pt x="78704" y="101291"/>
                        <a:pt x="70358" y="94352"/>
                        <a:pt x="66507" y="84856"/>
                      </a:cubicBezTo>
                      <a:cubicBezTo>
                        <a:pt x="64727" y="79217"/>
                        <a:pt x="60192" y="74879"/>
                        <a:pt x="54481" y="73352"/>
                      </a:cubicBezTo>
                      <a:cubicBezTo>
                        <a:pt x="48221" y="71296"/>
                        <a:pt x="42727" y="67399"/>
                        <a:pt x="38717" y="62169"/>
                      </a:cubicBezTo>
                      <a:cubicBezTo>
                        <a:pt x="36776" y="59859"/>
                        <a:pt x="35386" y="57137"/>
                        <a:pt x="34653" y="54210"/>
                      </a:cubicBezTo>
                      <a:cubicBezTo>
                        <a:pt x="33933" y="51557"/>
                        <a:pt x="33487" y="49944"/>
                        <a:pt x="23570" y="45605"/>
                      </a:cubicBezTo>
                      <a:cubicBezTo>
                        <a:pt x="5302" y="37572"/>
                        <a:pt x="565" y="5011"/>
                        <a:pt x="393" y="3622"/>
                      </a:cubicBezTo>
                      <a:cubicBezTo>
                        <a:pt x="197" y="2205"/>
                        <a:pt x="1183" y="896"/>
                        <a:pt x="2599" y="695"/>
                      </a:cubicBezTo>
                      <a:cubicBezTo>
                        <a:pt x="4023" y="490"/>
                        <a:pt x="5343" y="1478"/>
                        <a:pt x="5549" y="2902"/>
                      </a:cubicBezTo>
                      <a:cubicBezTo>
                        <a:pt x="5600" y="3222"/>
                        <a:pt x="10059" y="33971"/>
                        <a:pt x="25651" y="40819"/>
                      </a:cubicBezTo>
                      <a:cubicBezTo>
                        <a:pt x="36683" y="45665"/>
                        <a:pt x="38397" y="48193"/>
                        <a:pt x="39683" y="52797"/>
                      </a:cubicBezTo>
                      <a:cubicBezTo>
                        <a:pt x="40213" y="55059"/>
                        <a:pt x="41275" y="57162"/>
                        <a:pt x="42781" y="58930"/>
                      </a:cubicBezTo>
                      <a:cubicBezTo>
                        <a:pt x="46219" y="63441"/>
                        <a:pt x="50963" y="66783"/>
                        <a:pt x="56367" y="68501"/>
                      </a:cubicBezTo>
                      <a:cubicBezTo>
                        <a:pt x="63387" y="70557"/>
                        <a:pt x="68965" y="75906"/>
                        <a:pt x="71314" y="82835"/>
                      </a:cubicBezTo>
                      <a:cubicBezTo>
                        <a:pt x="74494" y="90818"/>
                        <a:pt x="81519" y="96631"/>
                        <a:pt x="89954" y="98260"/>
                      </a:cubicBezTo>
                      <a:cubicBezTo>
                        <a:pt x="103140" y="101434"/>
                        <a:pt x="111817" y="115939"/>
                        <a:pt x="112165" y="116534"/>
                      </a:cubicBezTo>
                      <a:cubicBezTo>
                        <a:pt x="112899" y="117760"/>
                        <a:pt x="112501" y="119349"/>
                        <a:pt x="111275" y="120084"/>
                      </a:cubicBezTo>
                      <a:cubicBezTo>
                        <a:pt x="111262" y="120091"/>
                        <a:pt x="111249" y="120099"/>
                        <a:pt x="111236" y="120107"/>
                      </a:cubicBezTo>
                      <a:cubicBezTo>
                        <a:pt x="110717" y="120408"/>
                        <a:pt x="110112" y="120529"/>
                        <a:pt x="109517" y="120451"/>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70" name="Freeform 6169">
                  <a:extLst>
                    <a:ext uri="{FF2B5EF4-FFF2-40B4-BE49-F238E27FC236}">
                      <a16:creationId xmlns:a16="http://schemas.microsoft.com/office/drawing/2014/main" id="{F181D0C2-1031-0492-F46A-10394586711F}"/>
                    </a:ext>
                  </a:extLst>
                </p:cNvPr>
                <p:cNvSpPr/>
                <p:nvPr/>
              </p:nvSpPr>
              <p:spPr>
                <a:xfrm rot="-780000">
                  <a:off x="1761370" y="3931663"/>
                  <a:ext cx="112177" cy="119816"/>
                </a:xfrm>
                <a:custGeom>
                  <a:avLst/>
                  <a:gdLst>
                    <a:gd name="connsiteX0" fmla="*/ 109515 w 112177"/>
                    <a:gd name="connsiteY0" fmla="*/ 120458 h 119816"/>
                    <a:gd name="connsiteX1" fmla="*/ 107680 w 112177"/>
                    <a:gd name="connsiteY1" fmla="*/ 119194 h 119816"/>
                    <a:gd name="connsiteX2" fmla="*/ 88739 w 112177"/>
                    <a:gd name="connsiteY2" fmla="*/ 103322 h 119816"/>
                    <a:gd name="connsiteX3" fmla="*/ 66504 w 112177"/>
                    <a:gd name="connsiteY3" fmla="*/ 84872 h 119816"/>
                    <a:gd name="connsiteX4" fmla="*/ 54479 w 112177"/>
                    <a:gd name="connsiteY4" fmla="*/ 73368 h 119816"/>
                    <a:gd name="connsiteX5" fmla="*/ 38714 w 112177"/>
                    <a:gd name="connsiteY5" fmla="*/ 62180 h 119816"/>
                    <a:gd name="connsiteX6" fmla="*/ 34673 w 112177"/>
                    <a:gd name="connsiteY6" fmla="*/ 54221 h 119816"/>
                    <a:gd name="connsiteX7" fmla="*/ 23568 w 112177"/>
                    <a:gd name="connsiteY7" fmla="*/ 45593 h 119816"/>
                    <a:gd name="connsiteX8" fmla="*/ 390 w 112177"/>
                    <a:gd name="connsiteY8" fmla="*/ 3638 h 119816"/>
                    <a:gd name="connsiteX9" fmla="*/ 2620 w 112177"/>
                    <a:gd name="connsiteY9" fmla="*/ 688 h 119816"/>
                    <a:gd name="connsiteX10" fmla="*/ 5546 w 112177"/>
                    <a:gd name="connsiteY10" fmla="*/ 2918 h 119816"/>
                    <a:gd name="connsiteX11" fmla="*/ 25677 w 112177"/>
                    <a:gd name="connsiteY11" fmla="*/ 40836 h 119816"/>
                    <a:gd name="connsiteX12" fmla="*/ 39681 w 112177"/>
                    <a:gd name="connsiteY12" fmla="*/ 52813 h 119816"/>
                    <a:gd name="connsiteX13" fmla="*/ 42779 w 112177"/>
                    <a:gd name="connsiteY13" fmla="*/ 58937 h 119816"/>
                    <a:gd name="connsiteX14" fmla="*/ 56365 w 112177"/>
                    <a:gd name="connsiteY14" fmla="*/ 68508 h 119816"/>
                    <a:gd name="connsiteX15" fmla="*/ 71312 w 112177"/>
                    <a:gd name="connsiteY15" fmla="*/ 82837 h 119816"/>
                    <a:gd name="connsiteX16" fmla="*/ 89956 w 112177"/>
                    <a:gd name="connsiteY16" fmla="*/ 98263 h 119816"/>
                    <a:gd name="connsiteX17" fmla="*/ 112190 w 112177"/>
                    <a:gd name="connsiteY17" fmla="*/ 116536 h 119816"/>
                    <a:gd name="connsiteX18" fmla="*/ 111261 w 112177"/>
                    <a:gd name="connsiteY18" fmla="*/ 120109 h 119816"/>
                    <a:gd name="connsiteX19" fmla="*/ 109515 w 112177"/>
                    <a:gd name="connsiteY19" fmla="*/ 120458 h 11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177" h="119816">
                      <a:moveTo>
                        <a:pt x="109515" y="120458"/>
                      </a:moveTo>
                      <a:cubicBezTo>
                        <a:pt x="108748" y="120326"/>
                        <a:pt x="108077" y="119864"/>
                        <a:pt x="107680" y="119194"/>
                      </a:cubicBezTo>
                      <a:cubicBezTo>
                        <a:pt x="107606" y="119068"/>
                        <a:pt x="99784" y="105975"/>
                        <a:pt x="88739" y="103322"/>
                      </a:cubicBezTo>
                      <a:cubicBezTo>
                        <a:pt x="78703" y="101292"/>
                        <a:pt x="70353" y="94363"/>
                        <a:pt x="66504" y="84872"/>
                      </a:cubicBezTo>
                      <a:cubicBezTo>
                        <a:pt x="64725" y="79234"/>
                        <a:pt x="60189" y="74895"/>
                        <a:pt x="54479" y="73368"/>
                      </a:cubicBezTo>
                      <a:cubicBezTo>
                        <a:pt x="48221" y="71306"/>
                        <a:pt x="42728" y="67407"/>
                        <a:pt x="38714" y="62180"/>
                      </a:cubicBezTo>
                      <a:cubicBezTo>
                        <a:pt x="36787" y="59865"/>
                        <a:pt x="35406" y="57144"/>
                        <a:pt x="34673" y="54221"/>
                      </a:cubicBezTo>
                      <a:cubicBezTo>
                        <a:pt x="33930" y="51568"/>
                        <a:pt x="33484" y="49956"/>
                        <a:pt x="23568" y="45593"/>
                      </a:cubicBezTo>
                      <a:cubicBezTo>
                        <a:pt x="5323" y="37583"/>
                        <a:pt x="585" y="5023"/>
                        <a:pt x="390" y="3638"/>
                      </a:cubicBezTo>
                      <a:cubicBezTo>
                        <a:pt x="203" y="2210"/>
                        <a:pt x="1195" y="896"/>
                        <a:pt x="2620" y="688"/>
                      </a:cubicBezTo>
                      <a:cubicBezTo>
                        <a:pt x="4039" y="513"/>
                        <a:pt x="5337" y="1503"/>
                        <a:pt x="5546" y="2918"/>
                      </a:cubicBezTo>
                      <a:cubicBezTo>
                        <a:pt x="5597" y="3238"/>
                        <a:pt x="10084" y="33987"/>
                        <a:pt x="25677" y="40836"/>
                      </a:cubicBezTo>
                      <a:cubicBezTo>
                        <a:pt x="36708" y="45672"/>
                        <a:pt x="38417" y="48200"/>
                        <a:pt x="39681" y="52813"/>
                      </a:cubicBezTo>
                      <a:cubicBezTo>
                        <a:pt x="40223" y="55068"/>
                        <a:pt x="41284" y="57165"/>
                        <a:pt x="42779" y="58937"/>
                      </a:cubicBezTo>
                      <a:cubicBezTo>
                        <a:pt x="46226" y="63438"/>
                        <a:pt x="50967" y="66777"/>
                        <a:pt x="56365" y="68508"/>
                      </a:cubicBezTo>
                      <a:cubicBezTo>
                        <a:pt x="63384" y="70563"/>
                        <a:pt x="68961" y="75910"/>
                        <a:pt x="71312" y="82837"/>
                      </a:cubicBezTo>
                      <a:cubicBezTo>
                        <a:pt x="74505" y="90812"/>
                        <a:pt x="81526" y="96621"/>
                        <a:pt x="89956" y="98263"/>
                      </a:cubicBezTo>
                      <a:cubicBezTo>
                        <a:pt x="103170" y="101436"/>
                        <a:pt x="111819" y="115942"/>
                        <a:pt x="112190" y="116536"/>
                      </a:cubicBezTo>
                      <a:cubicBezTo>
                        <a:pt x="112912" y="117780"/>
                        <a:pt x="112497" y="119374"/>
                        <a:pt x="111261" y="120109"/>
                      </a:cubicBezTo>
                      <a:cubicBezTo>
                        <a:pt x="110735" y="120420"/>
                        <a:pt x="110120" y="120543"/>
                        <a:pt x="109515" y="12045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71" name="Graphic 4289">
                <a:extLst>
                  <a:ext uri="{FF2B5EF4-FFF2-40B4-BE49-F238E27FC236}">
                    <a16:creationId xmlns:a16="http://schemas.microsoft.com/office/drawing/2014/main" id="{387E59EF-521B-C224-AF42-EA3E5A64411B}"/>
                  </a:ext>
                </a:extLst>
              </p:cNvPr>
              <p:cNvGrpSpPr/>
              <p:nvPr/>
            </p:nvGrpSpPr>
            <p:grpSpPr>
              <a:xfrm>
                <a:off x="1777046" y="3917351"/>
                <a:ext cx="139124" cy="129987"/>
                <a:chOff x="1777046" y="3917351"/>
                <a:chExt cx="139124" cy="129987"/>
              </a:xfrm>
            </p:grpSpPr>
            <p:sp>
              <p:nvSpPr>
                <p:cNvPr id="6172" name="Freeform 6171">
                  <a:extLst>
                    <a:ext uri="{FF2B5EF4-FFF2-40B4-BE49-F238E27FC236}">
                      <a16:creationId xmlns:a16="http://schemas.microsoft.com/office/drawing/2014/main" id="{D15ED358-5C8E-1E87-71C0-C85F2A43241C}"/>
                    </a:ext>
                  </a:extLst>
                </p:cNvPr>
                <p:cNvSpPr/>
                <p:nvPr/>
              </p:nvSpPr>
              <p:spPr>
                <a:xfrm rot="-780000">
                  <a:off x="1787393" y="3929670"/>
                  <a:ext cx="115128" cy="105140"/>
                </a:xfrm>
                <a:custGeom>
                  <a:avLst/>
                  <a:gdLst>
                    <a:gd name="connsiteX0" fmla="*/ 112494 w 115128"/>
                    <a:gd name="connsiteY0" fmla="*/ 105778 h 105140"/>
                    <a:gd name="connsiteX1" fmla="*/ 110362 w 115128"/>
                    <a:gd name="connsiteY1" fmla="*/ 103794 h 105140"/>
                    <a:gd name="connsiteX2" fmla="*/ 85475 w 115128"/>
                    <a:gd name="connsiteY2" fmla="*/ 82691 h 105140"/>
                    <a:gd name="connsiteX3" fmla="*/ 75907 w 115128"/>
                    <a:gd name="connsiteY3" fmla="*/ 72377 h 105140"/>
                    <a:gd name="connsiteX4" fmla="*/ 66906 w 115128"/>
                    <a:gd name="connsiteY4" fmla="*/ 59577 h 105140"/>
                    <a:gd name="connsiteX5" fmla="*/ 59009 w 115128"/>
                    <a:gd name="connsiteY5" fmla="*/ 56724 h 105140"/>
                    <a:gd name="connsiteX6" fmla="*/ 45126 w 115128"/>
                    <a:gd name="connsiteY6" fmla="*/ 43482 h 105140"/>
                    <a:gd name="connsiteX7" fmla="*/ 28516 w 115128"/>
                    <a:gd name="connsiteY7" fmla="*/ 31602 h 105140"/>
                    <a:gd name="connsiteX8" fmla="*/ 15850 w 115128"/>
                    <a:gd name="connsiteY8" fmla="*/ 21482 h 105140"/>
                    <a:gd name="connsiteX9" fmla="*/ 1916 w 115128"/>
                    <a:gd name="connsiteY9" fmla="*/ 5662 h 105140"/>
                    <a:gd name="connsiteX10" fmla="*/ 599 w 115128"/>
                    <a:gd name="connsiteY10" fmla="*/ 2219 h 105140"/>
                    <a:gd name="connsiteX11" fmla="*/ 601 w 115128"/>
                    <a:gd name="connsiteY11" fmla="*/ 2214 h 105140"/>
                    <a:gd name="connsiteX12" fmla="*/ 4026 w 115128"/>
                    <a:gd name="connsiteY12" fmla="*/ 890 h 105140"/>
                    <a:gd name="connsiteX13" fmla="*/ 4048 w 115128"/>
                    <a:gd name="connsiteY13" fmla="*/ 900 h 105140"/>
                    <a:gd name="connsiteX14" fmla="*/ 20955 w 115128"/>
                    <a:gd name="connsiteY14" fmla="*/ 20465 h 105140"/>
                    <a:gd name="connsiteX15" fmla="*/ 30054 w 115128"/>
                    <a:gd name="connsiteY15" fmla="*/ 26616 h 105140"/>
                    <a:gd name="connsiteX16" fmla="*/ 49785 w 115128"/>
                    <a:gd name="connsiteY16" fmla="*/ 41150 h 105140"/>
                    <a:gd name="connsiteX17" fmla="*/ 60050 w 115128"/>
                    <a:gd name="connsiteY17" fmla="*/ 51613 h 105140"/>
                    <a:gd name="connsiteX18" fmla="*/ 69521 w 115128"/>
                    <a:gd name="connsiteY18" fmla="*/ 55060 h 105140"/>
                    <a:gd name="connsiteX19" fmla="*/ 80849 w 115128"/>
                    <a:gd name="connsiteY19" fmla="*/ 70755 h 105140"/>
                    <a:gd name="connsiteX20" fmla="*/ 86056 w 115128"/>
                    <a:gd name="connsiteY20" fmla="*/ 77502 h 105140"/>
                    <a:gd name="connsiteX21" fmla="*/ 115434 w 115128"/>
                    <a:gd name="connsiteY21" fmla="*/ 102591 h 105140"/>
                    <a:gd name="connsiteX22" fmla="*/ 113474 w 115128"/>
                    <a:gd name="connsiteY22" fmla="*/ 105741 h 105140"/>
                    <a:gd name="connsiteX23" fmla="*/ 112494 w 115128"/>
                    <a:gd name="connsiteY23" fmla="*/ 105778 h 10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128" h="105140">
                      <a:moveTo>
                        <a:pt x="112494" y="105778"/>
                      </a:moveTo>
                      <a:cubicBezTo>
                        <a:pt x="111443" y="105618"/>
                        <a:pt x="110598" y="104831"/>
                        <a:pt x="110362" y="103794"/>
                      </a:cubicBezTo>
                      <a:cubicBezTo>
                        <a:pt x="107848" y="91906"/>
                        <a:pt x="97611" y="83225"/>
                        <a:pt x="85475" y="82691"/>
                      </a:cubicBezTo>
                      <a:cubicBezTo>
                        <a:pt x="79005" y="81925"/>
                        <a:pt x="77370" y="76888"/>
                        <a:pt x="75907" y="72377"/>
                      </a:cubicBezTo>
                      <a:cubicBezTo>
                        <a:pt x="74815" y="67044"/>
                        <a:pt x="71554" y="62407"/>
                        <a:pt x="66906" y="59577"/>
                      </a:cubicBezTo>
                      <a:cubicBezTo>
                        <a:pt x="64470" y="58151"/>
                        <a:pt x="61794" y="57184"/>
                        <a:pt x="59009" y="56724"/>
                      </a:cubicBezTo>
                      <a:cubicBezTo>
                        <a:pt x="53830" y="55683"/>
                        <a:pt x="50649" y="54540"/>
                        <a:pt x="45126" y="43482"/>
                      </a:cubicBezTo>
                      <a:cubicBezTo>
                        <a:pt x="41160" y="35472"/>
                        <a:pt x="34713" y="33511"/>
                        <a:pt x="28516" y="31602"/>
                      </a:cubicBezTo>
                      <a:cubicBezTo>
                        <a:pt x="22943" y="29892"/>
                        <a:pt x="17165" y="28131"/>
                        <a:pt x="15850" y="21482"/>
                      </a:cubicBezTo>
                      <a:cubicBezTo>
                        <a:pt x="13741" y="11065"/>
                        <a:pt x="2018" y="5713"/>
                        <a:pt x="1916" y="5662"/>
                      </a:cubicBezTo>
                      <a:cubicBezTo>
                        <a:pt x="602" y="5075"/>
                        <a:pt x="12" y="3533"/>
                        <a:pt x="599" y="2219"/>
                      </a:cubicBezTo>
                      <a:cubicBezTo>
                        <a:pt x="600" y="2218"/>
                        <a:pt x="601" y="2216"/>
                        <a:pt x="601" y="2214"/>
                      </a:cubicBezTo>
                      <a:cubicBezTo>
                        <a:pt x="1181" y="903"/>
                        <a:pt x="2715" y="309"/>
                        <a:pt x="4026" y="890"/>
                      </a:cubicBezTo>
                      <a:cubicBezTo>
                        <a:pt x="4033" y="893"/>
                        <a:pt x="4041" y="896"/>
                        <a:pt x="4048" y="900"/>
                      </a:cubicBezTo>
                      <a:cubicBezTo>
                        <a:pt x="4619" y="1146"/>
                        <a:pt x="18326" y="7446"/>
                        <a:pt x="20955" y="20465"/>
                      </a:cubicBezTo>
                      <a:cubicBezTo>
                        <a:pt x="21624" y="23889"/>
                        <a:pt x="24550" y="24930"/>
                        <a:pt x="30054" y="26616"/>
                      </a:cubicBezTo>
                      <a:cubicBezTo>
                        <a:pt x="38504" y="28193"/>
                        <a:pt x="45771" y="33546"/>
                        <a:pt x="49785" y="41150"/>
                      </a:cubicBezTo>
                      <a:cubicBezTo>
                        <a:pt x="54430" y="50475"/>
                        <a:pt x="56288" y="50846"/>
                        <a:pt x="60050" y="51613"/>
                      </a:cubicBezTo>
                      <a:cubicBezTo>
                        <a:pt x="63391" y="52171"/>
                        <a:pt x="66602" y="53340"/>
                        <a:pt x="69521" y="55060"/>
                      </a:cubicBezTo>
                      <a:cubicBezTo>
                        <a:pt x="75264" y="58544"/>
                        <a:pt x="79351" y="64206"/>
                        <a:pt x="80849" y="70755"/>
                      </a:cubicBezTo>
                      <a:cubicBezTo>
                        <a:pt x="82438" y="75592"/>
                        <a:pt x="83172" y="77176"/>
                        <a:pt x="86056" y="77502"/>
                      </a:cubicBezTo>
                      <a:cubicBezTo>
                        <a:pt x="100398" y="78248"/>
                        <a:pt x="112449" y="88540"/>
                        <a:pt x="115434" y="102591"/>
                      </a:cubicBezTo>
                      <a:cubicBezTo>
                        <a:pt x="115756" y="104001"/>
                        <a:pt x="114881" y="105408"/>
                        <a:pt x="113474" y="105741"/>
                      </a:cubicBezTo>
                      <a:cubicBezTo>
                        <a:pt x="113153" y="105814"/>
                        <a:pt x="112820" y="105827"/>
                        <a:pt x="112494" y="10577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73" name="Freeform 6172">
                  <a:extLst>
                    <a:ext uri="{FF2B5EF4-FFF2-40B4-BE49-F238E27FC236}">
                      <a16:creationId xmlns:a16="http://schemas.microsoft.com/office/drawing/2014/main" id="{5F99E97B-AC46-668C-3698-5D5C1A1F5160}"/>
                    </a:ext>
                  </a:extLst>
                </p:cNvPr>
                <p:cNvSpPr/>
                <p:nvPr/>
              </p:nvSpPr>
              <p:spPr>
                <a:xfrm rot="-780000">
                  <a:off x="1790718" y="3929889"/>
                  <a:ext cx="115106" cy="105128"/>
                </a:xfrm>
                <a:custGeom>
                  <a:avLst/>
                  <a:gdLst>
                    <a:gd name="connsiteX0" fmla="*/ 112475 w 115106"/>
                    <a:gd name="connsiteY0" fmla="*/ 105763 h 105128"/>
                    <a:gd name="connsiteX1" fmla="*/ 110343 w 115106"/>
                    <a:gd name="connsiteY1" fmla="*/ 103779 h 105128"/>
                    <a:gd name="connsiteX2" fmla="*/ 85479 w 115106"/>
                    <a:gd name="connsiteY2" fmla="*/ 82676 h 105128"/>
                    <a:gd name="connsiteX3" fmla="*/ 75911 w 115106"/>
                    <a:gd name="connsiteY3" fmla="*/ 72361 h 105128"/>
                    <a:gd name="connsiteX4" fmla="*/ 66914 w 115106"/>
                    <a:gd name="connsiteY4" fmla="*/ 59566 h 105128"/>
                    <a:gd name="connsiteX5" fmla="*/ 59018 w 115106"/>
                    <a:gd name="connsiteY5" fmla="*/ 56713 h 105128"/>
                    <a:gd name="connsiteX6" fmla="*/ 45112 w 115106"/>
                    <a:gd name="connsiteY6" fmla="*/ 43471 h 105128"/>
                    <a:gd name="connsiteX7" fmla="*/ 28539 w 115106"/>
                    <a:gd name="connsiteY7" fmla="*/ 31596 h 105128"/>
                    <a:gd name="connsiteX8" fmla="*/ 15845 w 115106"/>
                    <a:gd name="connsiteY8" fmla="*/ 21476 h 105128"/>
                    <a:gd name="connsiteX9" fmla="*/ 1910 w 115106"/>
                    <a:gd name="connsiteY9" fmla="*/ 5656 h 105128"/>
                    <a:gd name="connsiteX10" fmla="*/ 596 w 115106"/>
                    <a:gd name="connsiteY10" fmla="*/ 2208 h 105128"/>
                    <a:gd name="connsiteX11" fmla="*/ 4042 w 115106"/>
                    <a:gd name="connsiteY11" fmla="*/ 894 h 105128"/>
                    <a:gd name="connsiteX12" fmla="*/ 20949 w 115106"/>
                    <a:gd name="connsiteY12" fmla="*/ 20459 h 105128"/>
                    <a:gd name="connsiteX13" fmla="*/ 30049 w 115106"/>
                    <a:gd name="connsiteY13" fmla="*/ 26610 h 105128"/>
                    <a:gd name="connsiteX14" fmla="*/ 49807 w 115106"/>
                    <a:gd name="connsiteY14" fmla="*/ 41144 h 105128"/>
                    <a:gd name="connsiteX15" fmla="*/ 60026 w 115106"/>
                    <a:gd name="connsiteY15" fmla="*/ 51607 h 105128"/>
                    <a:gd name="connsiteX16" fmla="*/ 69497 w 115106"/>
                    <a:gd name="connsiteY16" fmla="*/ 55054 h 105128"/>
                    <a:gd name="connsiteX17" fmla="*/ 80848 w 115106"/>
                    <a:gd name="connsiteY17" fmla="*/ 70749 h 105128"/>
                    <a:gd name="connsiteX18" fmla="*/ 86027 w 115106"/>
                    <a:gd name="connsiteY18" fmla="*/ 77496 h 105128"/>
                    <a:gd name="connsiteX19" fmla="*/ 115406 w 115106"/>
                    <a:gd name="connsiteY19" fmla="*/ 102585 h 105128"/>
                    <a:gd name="connsiteX20" fmla="*/ 113487 w 115106"/>
                    <a:gd name="connsiteY20" fmla="*/ 105732 h 105128"/>
                    <a:gd name="connsiteX21" fmla="*/ 113473 w 115106"/>
                    <a:gd name="connsiteY21" fmla="*/ 105735 h 105128"/>
                    <a:gd name="connsiteX22" fmla="*/ 112475 w 115106"/>
                    <a:gd name="connsiteY22" fmla="*/ 105763 h 10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106" h="105128">
                      <a:moveTo>
                        <a:pt x="112475" y="105763"/>
                      </a:moveTo>
                      <a:cubicBezTo>
                        <a:pt x="111424" y="105602"/>
                        <a:pt x="110579" y="104816"/>
                        <a:pt x="110343" y="103779"/>
                      </a:cubicBezTo>
                      <a:cubicBezTo>
                        <a:pt x="107846" y="91890"/>
                        <a:pt x="97613" y="83204"/>
                        <a:pt x="85479" y="82676"/>
                      </a:cubicBezTo>
                      <a:cubicBezTo>
                        <a:pt x="79009" y="81909"/>
                        <a:pt x="77374" y="76873"/>
                        <a:pt x="75911" y="72361"/>
                      </a:cubicBezTo>
                      <a:cubicBezTo>
                        <a:pt x="74809" y="67036"/>
                        <a:pt x="71552" y="62404"/>
                        <a:pt x="66914" y="59566"/>
                      </a:cubicBezTo>
                      <a:cubicBezTo>
                        <a:pt x="64477" y="58144"/>
                        <a:pt x="61801" y="57177"/>
                        <a:pt x="59018" y="56713"/>
                      </a:cubicBezTo>
                      <a:cubicBezTo>
                        <a:pt x="53839" y="55672"/>
                        <a:pt x="50616" y="54529"/>
                        <a:pt x="45112" y="43471"/>
                      </a:cubicBezTo>
                      <a:cubicBezTo>
                        <a:pt x="41168" y="35461"/>
                        <a:pt x="34735" y="33505"/>
                        <a:pt x="28539" y="31596"/>
                      </a:cubicBezTo>
                      <a:cubicBezTo>
                        <a:pt x="22965" y="29886"/>
                        <a:pt x="17187" y="28125"/>
                        <a:pt x="15845" y="21476"/>
                      </a:cubicBezTo>
                      <a:cubicBezTo>
                        <a:pt x="13764" y="11059"/>
                        <a:pt x="2036" y="5707"/>
                        <a:pt x="1910" y="5656"/>
                      </a:cubicBezTo>
                      <a:cubicBezTo>
                        <a:pt x="603" y="5061"/>
                        <a:pt x="17" y="3524"/>
                        <a:pt x="596" y="2208"/>
                      </a:cubicBezTo>
                      <a:cubicBezTo>
                        <a:pt x="1187" y="896"/>
                        <a:pt x="2728" y="309"/>
                        <a:pt x="4042" y="894"/>
                      </a:cubicBezTo>
                      <a:cubicBezTo>
                        <a:pt x="4637" y="1140"/>
                        <a:pt x="18348" y="7440"/>
                        <a:pt x="20949" y="20459"/>
                      </a:cubicBezTo>
                      <a:cubicBezTo>
                        <a:pt x="21641" y="23883"/>
                        <a:pt x="24544" y="24924"/>
                        <a:pt x="30049" y="26610"/>
                      </a:cubicBezTo>
                      <a:cubicBezTo>
                        <a:pt x="38503" y="28194"/>
                        <a:pt x="45775" y="33544"/>
                        <a:pt x="49807" y="41144"/>
                      </a:cubicBezTo>
                      <a:cubicBezTo>
                        <a:pt x="54452" y="50469"/>
                        <a:pt x="56310" y="50840"/>
                        <a:pt x="60026" y="51607"/>
                      </a:cubicBezTo>
                      <a:cubicBezTo>
                        <a:pt x="63368" y="52162"/>
                        <a:pt x="66579" y="53331"/>
                        <a:pt x="69497" y="55054"/>
                      </a:cubicBezTo>
                      <a:cubicBezTo>
                        <a:pt x="75244" y="58538"/>
                        <a:pt x="79339" y="64199"/>
                        <a:pt x="80848" y="70749"/>
                      </a:cubicBezTo>
                      <a:cubicBezTo>
                        <a:pt x="82409" y="75586"/>
                        <a:pt x="83171" y="77170"/>
                        <a:pt x="86027" y="77496"/>
                      </a:cubicBezTo>
                      <a:cubicBezTo>
                        <a:pt x="100375" y="78226"/>
                        <a:pt x="112435" y="88525"/>
                        <a:pt x="115406" y="102585"/>
                      </a:cubicBezTo>
                      <a:cubicBezTo>
                        <a:pt x="115745" y="103984"/>
                        <a:pt x="114885" y="105393"/>
                        <a:pt x="113487" y="105732"/>
                      </a:cubicBezTo>
                      <a:cubicBezTo>
                        <a:pt x="113482" y="105733"/>
                        <a:pt x="113478" y="105734"/>
                        <a:pt x="113473" y="105735"/>
                      </a:cubicBezTo>
                      <a:cubicBezTo>
                        <a:pt x="113145" y="105804"/>
                        <a:pt x="112806" y="105814"/>
                        <a:pt x="112475" y="105763"/>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74" name="Freeform 6173">
                  <a:extLst>
                    <a:ext uri="{FF2B5EF4-FFF2-40B4-BE49-F238E27FC236}">
                      <a16:creationId xmlns:a16="http://schemas.microsoft.com/office/drawing/2014/main" id="{738C0E40-78AD-FF25-576C-5E4457FDE6C6}"/>
                    </a:ext>
                  </a:extLst>
                </p:cNvPr>
                <p:cNvSpPr/>
                <p:nvPr/>
              </p:nvSpPr>
              <p:spPr>
                <a:xfrm rot="-780000">
                  <a:off x="1787393" y="3929670"/>
                  <a:ext cx="115128" cy="105140"/>
                </a:xfrm>
                <a:custGeom>
                  <a:avLst/>
                  <a:gdLst>
                    <a:gd name="connsiteX0" fmla="*/ 112494 w 115128"/>
                    <a:gd name="connsiteY0" fmla="*/ 105778 h 105140"/>
                    <a:gd name="connsiteX1" fmla="*/ 110362 w 115128"/>
                    <a:gd name="connsiteY1" fmla="*/ 103794 h 105140"/>
                    <a:gd name="connsiteX2" fmla="*/ 85475 w 115128"/>
                    <a:gd name="connsiteY2" fmla="*/ 82691 h 105140"/>
                    <a:gd name="connsiteX3" fmla="*/ 75907 w 115128"/>
                    <a:gd name="connsiteY3" fmla="*/ 72377 h 105140"/>
                    <a:gd name="connsiteX4" fmla="*/ 66906 w 115128"/>
                    <a:gd name="connsiteY4" fmla="*/ 59577 h 105140"/>
                    <a:gd name="connsiteX5" fmla="*/ 59009 w 115128"/>
                    <a:gd name="connsiteY5" fmla="*/ 56724 h 105140"/>
                    <a:gd name="connsiteX6" fmla="*/ 45126 w 115128"/>
                    <a:gd name="connsiteY6" fmla="*/ 43482 h 105140"/>
                    <a:gd name="connsiteX7" fmla="*/ 28516 w 115128"/>
                    <a:gd name="connsiteY7" fmla="*/ 31602 h 105140"/>
                    <a:gd name="connsiteX8" fmla="*/ 15850 w 115128"/>
                    <a:gd name="connsiteY8" fmla="*/ 21482 h 105140"/>
                    <a:gd name="connsiteX9" fmla="*/ 1916 w 115128"/>
                    <a:gd name="connsiteY9" fmla="*/ 5662 h 105140"/>
                    <a:gd name="connsiteX10" fmla="*/ 599 w 115128"/>
                    <a:gd name="connsiteY10" fmla="*/ 2219 h 105140"/>
                    <a:gd name="connsiteX11" fmla="*/ 601 w 115128"/>
                    <a:gd name="connsiteY11" fmla="*/ 2214 h 105140"/>
                    <a:gd name="connsiteX12" fmla="*/ 4026 w 115128"/>
                    <a:gd name="connsiteY12" fmla="*/ 890 h 105140"/>
                    <a:gd name="connsiteX13" fmla="*/ 4048 w 115128"/>
                    <a:gd name="connsiteY13" fmla="*/ 900 h 105140"/>
                    <a:gd name="connsiteX14" fmla="*/ 20955 w 115128"/>
                    <a:gd name="connsiteY14" fmla="*/ 20465 h 105140"/>
                    <a:gd name="connsiteX15" fmla="*/ 30054 w 115128"/>
                    <a:gd name="connsiteY15" fmla="*/ 26616 h 105140"/>
                    <a:gd name="connsiteX16" fmla="*/ 49785 w 115128"/>
                    <a:gd name="connsiteY16" fmla="*/ 41150 h 105140"/>
                    <a:gd name="connsiteX17" fmla="*/ 60050 w 115128"/>
                    <a:gd name="connsiteY17" fmla="*/ 51613 h 105140"/>
                    <a:gd name="connsiteX18" fmla="*/ 69521 w 115128"/>
                    <a:gd name="connsiteY18" fmla="*/ 55060 h 105140"/>
                    <a:gd name="connsiteX19" fmla="*/ 80849 w 115128"/>
                    <a:gd name="connsiteY19" fmla="*/ 70755 h 105140"/>
                    <a:gd name="connsiteX20" fmla="*/ 86056 w 115128"/>
                    <a:gd name="connsiteY20" fmla="*/ 77502 h 105140"/>
                    <a:gd name="connsiteX21" fmla="*/ 115434 w 115128"/>
                    <a:gd name="connsiteY21" fmla="*/ 102591 h 105140"/>
                    <a:gd name="connsiteX22" fmla="*/ 113474 w 115128"/>
                    <a:gd name="connsiteY22" fmla="*/ 105741 h 105140"/>
                    <a:gd name="connsiteX23" fmla="*/ 112494 w 115128"/>
                    <a:gd name="connsiteY23" fmla="*/ 105778 h 10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128" h="105140">
                      <a:moveTo>
                        <a:pt x="112494" y="105778"/>
                      </a:moveTo>
                      <a:cubicBezTo>
                        <a:pt x="111443" y="105618"/>
                        <a:pt x="110598" y="104831"/>
                        <a:pt x="110362" y="103794"/>
                      </a:cubicBezTo>
                      <a:cubicBezTo>
                        <a:pt x="107848" y="91906"/>
                        <a:pt x="97611" y="83225"/>
                        <a:pt x="85475" y="82691"/>
                      </a:cubicBezTo>
                      <a:cubicBezTo>
                        <a:pt x="79005" y="81925"/>
                        <a:pt x="77370" y="76888"/>
                        <a:pt x="75907" y="72377"/>
                      </a:cubicBezTo>
                      <a:cubicBezTo>
                        <a:pt x="74815" y="67044"/>
                        <a:pt x="71554" y="62407"/>
                        <a:pt x="66906" y="59577"/>
                      </a:cubicBezTo>
                      <a:cubicBezTo>
                        <a:pt x="64470" y="58151"/>
                        <a:pt x="61794" y="57184"/>
                        <a:pt x="59009" y="56724"/>
                      </a:cubicBezTo>
                      <a:cubicBezTo>
                        <a:pt x="53830" y="55683"/>
                        <a:pt x="50649" y="54540"/>
                        <a:pt x="45126" y="43482"/>
                      </a:cubicBezTo>
                      <a:cubicBezTo>
                        <a:pt x="41160" y="35472"/>
                        <a:pt x="34713" y="33511"/>
                        <a:pt x="28516" y="31602"/>
                      </a:cubicBezTo>
                      <a:cubicBezTo>
                        <a:pt x="22943" y="29892"/>
                        <a:pt x="17165" y="28131"/>
                        <a:pt x="15850" y="21482"/>
                      </a:cubicBezTo>
                      <a:cubicBezTo>
                        <a:pt x="13741" y="11065"/>
                        <a:pt x="2018" y="5713"/>
                        <a:pt x="1916" y="5662"/>
                      </a:cubicBezTo>
                      <a:cubicBezTo>
                        <a:pt x="602" y="5075"/>
                        <a:pt x="12" y="3533"/>
                        <a:pt x="599" y="2219"/>
                      </a:cubicBezTo>
                      <a:cubicBezTo>
                        <a:pt x="600" y="2218"/>
                        <a:pt x="601" y="2216"/>
                        <a:pt x="601" y="2214"/>
                      </a:cubicBezTo>
                      <a:cubicBezTo>
                        <a:pt x="1181" y="903"/>
                        <a:pt x="2715" y="309"/>
                        <a:pt x="4026" y="890"/>
                      </a:cubicBezTo>
                      <a:cubicBezTo>
                        <a:pt x="4033" y="893"/>
                        <a:pt x="4041" y="896"/>
                        <a:pt x="4048" y="900"/>
                      </a:cubicBezTo>
                      <a:cubicBezTo>
                        <a:pt x="4619" y="1146"/>
                        <a:pt x="18326" y="7446"/>
                        <a:pt x="20955" y="20465"/>
                      </a:cubicBezTo>
                      <a:cubicBezTo>
                        <a:pt x="21624" y="23889"/>
                        <a:pt x="24550" y="24930"/>
                        <a:pt x="30054" y="26616"/>
                      </a:cubicBezTo>
                      <a:cubicBezTo>
                        <a:pt x="38504" y="28193"/>
                        <a:pt x="45771" y="33546"/>
                        <a:pt x="49785" y="41150"/>
                      </a:cubicBezTo>
                      <a:cubicBezTo>
                        <a:pt x="54430" y="50475"/>
                        <a:pt x="56288" y="50846"/>
                        <a:pt x="60050" y="51613"/>
                      </a:cubicBezTo>
                      <a:cubicBezTo>
                        <a:pt x="63391" y="52171"/>
                        <a:pt x="66602" y="53340"/>
                        <a:pt x="69521" y="55060"/>
                      </a:cubicBezTo>
                      <a:cubicBezTo>
                        <a:pt x="75264" y="58544"/>
                        <a:pt x="79351" y="64206"/>
                        <a:pt x="80849" y="70755"/>
                      </a:cubicBezTo>
                      <a:cubicBezTo>
                        <a:pt x="82438" y="75592"/>
                        <a:pt x="83172" y="77176"/>
                        <a:pt x="86056" y="77502"/>
                      </a:cubicBezTo>
                      <a:cubicBezTo>
                        <a:pt x="100398" y="78248"/>
                        <a:pt x="112449" y="88540"/>
                        <a:pt x="115434" y="102591"/>
                      </a:cubicBezTo>
                      <a:cubicBezTo>
                        <a:pt x="115756" y="104001"/>
                        <a:pt x="114881" y="105408"/>
                        <a:pt x="113474" y="105741"/>
                      </a:cubicBezTo>
                      <a:cubicBezTo>
                        <a:pt x="113153" y="105814"/>
                        <a:pt x="112820" y="105827"/>
                        <a:pt x="112494" y="10577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75" name="Graphic 4289">
                <a:extLst>
                  <a:ext uri="{FF2B5EF4-FFF2-40B4-BE49-F238E27FC236}">
                    <a16:creationId xmlns:a16="http://schemas.microsoft.com/office/drawing/2014/main" id="{0E613126-91EE-0C67-BD3E-A55B37AED16F}"/>
                  </a:ext>
                </a:extLst>
              </p:cNvPr>
              <p:cNvGrpSpPr/>
              <p:nvPr/>
            </p:nvGrpSpPr>
            <p:grpSpPr>
              <a:xfrm>
                <a:off x="1654912" y="3816493"/>
                <a:ext cx="329093" cy="372334"/>
                <a:chOff x="1654912" y="3816493"/>
                <a:chExt cx="329093" cy="372334"/>
              </a:xfrm>
            </p:grpSpPr>
            <p:sp>
              <p:nvSpPr>
                <p:cNvPr id="6176" name="Freeform 6175">
                  <a:extLst>
                    <a:ext uri="{FF2B5EF4-FFF2-40B4-BE49-F238E27FC236}">
                      <a16:creationId xmlns:a16="http://schemas.microsoft.com/office/drawing/2014/main" id="{7C45C7A6-5967-64B5-4DD9-04FC0AA2AA18}"/>
                    </a:ext>
                  </a:extLst>
                </p:cNvPr>
                <p:cNvSpPr/>
                <p:nvPr/>
              </p:nvSpPr>
              <p:spPr>
                <a:xfrm rot="-780000">
                  <a:off x="1687591" y="3842408"/>
                  <a:ext cx="260399" cy="320307"/>
                </a:xfrm>
                <a:custGeom>
                  <a:avLst/>
                  <a:gdLst>
                    <a:gd name="connsiteX0" fmla="*/ 172199 w 260399"/>
                    <a:gd name="connsiteY0" fmla="*/ 6442 h 320307"/>
                    <a:gd name="connsiteX1" fmla="*/ 204104 w 260399"/>
                    <a:gd name="connsiteY1" fmla="*/ 23601 h 320307"/>
                    <a:gd name="connsiteX2" fmla="*/ 213770 w 260399"/>
                    <a:gd name="connsiteY2" fmla="*/ 62211 h 320307"/>
                    <a:gd name="connsiteX3" fmla="*/ 186598 w 260399"/>
                    <a:gd name="connsiteY3" fmla="*/ 102168 h 320307"/>
                    <a:gd name="connsiteX4" fmla="*/ 186430 w 260399"/>
                    <a:gd name="connsiteY4" fmla="*/ 102233 h 320307"/>
                    <a:gd name="connsiteX5" fmla="*/ 178860 w 260399"/>
                    <a:gd name="connsiteY5" fmla="*/ 123377 h 320307"/>
                    <a:gd name="connsiteX6" fmla="*/ 185037 w 260399"/>
                    <a:gd name="connsiteY6" fmla="*/ 130204 h 320307"/>
                    <a:gd name="connsiteX7" fmla="*/ 254997 w 260399"/>
                    <a:gd name="connsiteY7" fmla="*/ 198749 h 320307"/>
                    <a:gd name="connsiteX8" fmla="*/ 254253 w 260399"/>
                    <a:gd name="connsiteY8" fmla="*/ 207182 h 320307"/>
                    <a:gd name="connsiteX9" fmla="*/ 228573 w 260399"/>
                    <a:gd name="connsiteY9" fmla="*/ 211744 h 320307"/>
                    <a:gd name="connsiteX10" fmla="*/ 198948 w 260399"/>
                    <a:gd name="connsiteY10" fmla="*/ 203660 h 320307"/>
                    <a:gd name="connsiteX11" fmla="*/ 196198 w 260399"/>
                    <a:gd name="connsiteY11" fmla="*/ 202968 h 320307"/>
                    <a:gd name="connsiteX12" fmla="*/ 178050 w 260399"/>
                    <a:gd name="connsiteY12" fmla="*/ 216144 h 320307"/>
                    <a:gd name="connsiteX13" fmla="*/ 177856 w 260399"/>
                    <a:gd name="connsiteY13" fmla="*/ 218914 h 320307"/>
                    <a:gd name="connsiteX14" fmla="*/ 177907 w 260399"/>
                    <a:gd name="connsiteY14" fmla="*/ 223276 h 320307"/>
                    <a:gd name="connsiteX15" fmla="*/ 158771 w 260399"/>
                    <a:gd name="connsiteY15" fmla="*/ 310885 h 320307"/>
                    <a:gd name="connsiteX16" fmla="*/ 146476 w 260399"/>
                    <a:gd name="connsiteY16" fmla="*/ 315722 h 320307"/>
                    <a:gd name="connsiteX17" fmla="*/ 142709 w 260399"/>
                    <a:gd name="connsiteY17" fmla="*/ 315327 h 320307"/>
                    <a:gd name="connsiteX18" fmla="*/ 142709 w 260399"/>
                    <a:gd name="connsiteY18" fmla="*/ 315327 h 320307"/>
                    <a:gd name="connsiteX19" fmla="*/ 120744 w 260399"/>
                    <a:gd name="connsiteY19" fmla="*/ 279393 h 320307"/>
                    <a:gd name="connsiteX20" fmla="*/ 118092 w 260399"/>
                    <a:gd name="connsiteY20" fmla="*/ 267415 h 320307"/>
                    <a:gd name="connsiteX21" fmla="*/ 96795 w 260399"/>
                    <a:gd name="connsiteY21" fmla="*/ 236690 h 320307"/>
                    <a:gd name="connsiteX22" fmla="*/ 67719 w 260399"/>
                    <a:gd name="connsiteY22" fmla="*/ 247971 h 320307"/>
                    <a:gd name="connsiteX23" fmla="*/ 61681 w 260399"/>
                    <a:gd name="connsiteY23" fmla="*/ 252153 h 320307"/>
                    <a:gd name="connsiteX24" fmla="*/ 19739 w 260399"/>
                    <a:gd name="connsiteY24" fmla="*/ 270998 h 320307"/>
                    <a:gd name="connsiteX25" fmla="*/ 7839 w 260399"/>
                    <a:gd name="connsiteY25" fmla="*/ 263982 h 320307"/>
                    <a:gd name="connsiteX26" fmla="*/ 15795 w 260399"/>
                    <a:gd name="connsiteY26" fmla="*/ 225372 h 320307"/>
                    <a:gd name="connsiteX27" fmla="*/ 56730 w 260399"/>
                    <a:gd name="connsiteY27" fmla="*/ 165124 h 320307"/>
                    <a:gd name="connsiteX28" fmla="*/ 60622 w 260399"/>
                    <a:gd name="connsiteY28" fmla="*/ 152115 h 320307"/>
                    <a:gd name="connsiteX29" fmla="*/ 52020 w 260399"/>
                    <a:gd name="connsiteY29" fmla="*/ 140500 h 320307"/>
                    <a:gd name="connsiteX30" fmla="*/ 5962 w 260399"/>
                    <a:gd name="connsiteY30" fmla="*/ 99734 h 320307"/>
                    <a:gd name="connsiteX31" fmla="*/ 66302 w 260399"/>
                    <a:gd name="connsiteY31" fmla="*/ 90883 h 320307"/>
                    <a:gd name="connsiteX32" fmla="*/ 101505 w 260399"/>
                    <a:gd name="connsiteY32" fmla="*/ 98693 h 320307"/>
                    <a:gd name="connsiteX33" fmla="*/ 103242 w 260399"/>
                    <a:gd name="connsiteY33" fmla="*/ 99065 h 320307"/>
                    <a:gd name="connsiteX34" fmla="*/ 121395 w 260399"/>
                    <a:gd name="connsiteY34" fmla="*/ 85914 h 320307"/>
                    <a:gd name="connsiteX35" fmla="*/ 120544 w 260399"/>
                    <a:gd name="connsiteY35" fmla="*/ 77739 h 320307"/>
                    <a:gd name="connsiteX36" fmla="*/ 134525 w 260399"/>
                    <a:gd name="connsiteY36" fmla="*/ 19563 h 320307"/>
                    <a:gd name="connsiteX37" fmla="*/ 172199 w 260399"/>
                    <a:gd name="connsiteY37" fmla="*/ 6442 h 320307"/>
                    <a:gd name="connsiteX38" fmla="*/ 173016 w 260399"/>
                    <a:gd name="connsiteY38" fmla="*/ 1285 h 320307"/>
                    <a:gd name="connsiteX39" fmla="*/ 130772 w 260399"/>
                    <a:gd name="connsiteY39" fmla="*/ 15939 h 320307"/>
                    <a:gd name="connsiteX40" fmla="*/ 115649 w 260399"/>
                    <a:gd name="connsiteY40" fmla="*/ 79592 h 320307"/>
                    <a:gd name="connsiteX41" fmla="*/ 113986 w 260399"/>
                    <a:gd name="connsiteY41" fmla="*/ 90107 h 320307"/>
                    <a:gd name="connsiteX42" fmla="*/ 104069 w 260399"/>
                    <a:gd name="connsiteY42" fmla="*/ 93926 h 320307"/>
                    <a:gd name="connsiteX43" fmla="*/ 102880 w 260399"/>
                    <a:gd name="connsiteY43" fmla="*/ 93652 h 320307"/>
                    <a:gd name="connsiteX44" fmla="*/ 67115 w 260399"/>
                    <a:gd name="connsiteY44" fmla="*/ 85716 h 320307"/>
                    <a:gd name="connsiteX45" fmla="*/ 1001 w 260399"/>
                    <a:gd name="connsiteY45" fmla="*/ 98089 h 320307"/>
                    <a:gd name="connsiteX46" fmla="*/ 49637 w 260399"/>
                    <a:gd name="connsiteY46" fmla="*/ 145132 h 320307"/>
                    <a:gd name="connsiteX47" fmla="*/ 55438 w 260399"/>
                    <a:gd name="connsiteY47" fmla="*/ 152993 h 320307"/>
                    <a:gd name="connsiteX48" fmla="*/ 52935 w 260399"/>
                    <a:gd name="connsiteY48" fmla="*/ 161524 h 320307"/>
                    <a:gd name="connsiteX49" fmla="*/ 11039 w 260399"/>
                    <a:gd name="connsiteY49" fmla="*/ 223170 h 320307"/>
                    <a:gd name="connsiteX50" fmla="*/ 3997 w 260399"/>
                    <a:gd name="connsiteY50" fmla="*/ 267532 h 320307"/>
                    <a:gd name="connsiteX51" fmla="*/ 18921 w 260399"/>
                    <a:gd name="connsiteY51" fmla="*/ 276141 h 320307"/>
                    <a:gd name="connsiteX52" fmla="*/ 64709 w 260399"/>
                    <a:gd name="connsiteY52" fmla="*/ 256427 h 320307"/>
                    <a:gd name="connsiteX53" fmla="*/ 70659 w 260399"/>
                    <a:gd name="connsiteY53" fmla="*/ 252245 h 320307"/>
                    <a:gd name="connsiteX54" fmla="*/ 95945 w 260399"/>
                    <a:gd name="connsiteY54" fmla="*/ 241829 h 320307"/>
                    <a:gd name="connsiteX55" fmla="*/ 113024 w 260399"/>
                    <a:gd name="connsiteY55" fmla="*/ 268633 h 320307"/>
                    <a:gd name="connsiteX56" fmla="*/ 115625 w 260399"/>
                    <a:gd name="connsiteY56" fmla="*/ 280411 h 320307"/>
                    <a:gd name="connsiteX57" fmla="*/ 141878 w 260399"/>
                    <a:gd name="connsiteY57" fmla="*/ 320456 h 320307"/>
                    <a:gd name="connsiteX58" fmla="*/ 146216 w 260399"/>
                    <a:gd name="connsiteY58" fmla="*/ 320921 h 320307"/>
                    <a:gd name="connsiteX59" fmla="*/ 162380 w 260399"/>
                    <a:gd name="connsiteY59" fmla="*/ 314621 h 320307"/>
                    <a:gd name="connsiteX60" fmla="*/ 183105 w 260399"/>
                    <a:gd name="connsiteY60" fmla="*/ 223193 h 320307"/>
                    <a:gd name="connsiteX61" fmla="*/ 183054 w 260399"/>
                    <a:gd name="connsiteY61" fmla="*/ 218830 h 320307"/>
                    <a:gd name="connsiteX62" fmla="*/ 186723 w 260399"/>
                    <a:gd name="connsiteY62" fmla="*/ 210574 h 320307"/>
                    <a:gd name="connsiteX63" fmla="*/ 195376 w 260399"/>
                    <a:gd name="connsiteY63" fmla="*/ 208120 h 320307"/>
                    <a:gd name="connsiteX64" fmla="*/ 197211 w 260399"/>
                    <a:gd name="connsiteY64" fmla="*/ 208585 h 320307"/>
                    <a:gd name="connsiteX65" fmla="*/ 227727 w 260399"/>
                    <a:gd name="connsiteY65" fmla="*/ 216869 h 320307"/>
                    <a:gd name="connsiteX66" fmla="*/ 258666 w 260399"/>
                    <a:gd name="connsiteY66" fmla="*/ 209974 h 320307"/>
                    <a:gd name="connsiteX67" fmla="*/ 260059 w 260399"/>
                    <a:gd name="connsiteY67" fmla="*/ 197527 h 320307"/>
                    <a:gd name="connsiteX68" fmla="*/ 187722 w 260399"/>
                    <a:gd name="connsiteY68" fmla="*/ 125715 h 320307"/>
                    <a:gd name="connsiteX69" fmla="*/ 184057 w 260399"/>
                    <a:gd name="connsiteY69" fmla="*/ 111128 h 320307"/>
                    <a:gd name="connsiteX70" fmla="*/ 188651 w 260399"/>
                    <a:gd name="connsiteY70" fmla="*/ 106968 h 320307"/>
                    <a:gd name="connsiteX71" fmla="*/ 188860 w 260399"/>
                    <a:gd name="connsiteY71" fmla="*/ 106880 h 320307"/>
                    <a:gd name="connsiteX72" fmla="*/ 218907 w 260399"/>
                    <a:gd name="connsiteY72" fmla="*/ 63089 h 320307"/>
                    <a:gd name="connsiteX73" fmla="*/ 207727 w 260399"/>
                    <a:gd name="connsiteY73" fmla="*/ 19879 h 320307"/>
                    <a:gd name="connsiteX74" fmla="*/ 173021 w 260399"/>
                    <a:gd name="connsiteY74" fmla="*/ 1294 h 32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60399" h="320307">
                      <a:moveTo>
                        <a:pt x="172199" y="6442"/>
                      </a:moveTo>
                      <a:cubicBezTo>
                        <a:pt x="184340" y="8757"/>
                        <a:pt x="195478" y="14746"/>
                        <a:pt x="204104" y="23601"/>
                      </a:cubicBezTo>
                      <a:cubicBezTo>
                        <a:pt x="212780" y="32034"/>
                        <a:pt x="216399" y="46465"/>
                        <a:pt x="213770" y="62211"/>
                      </a:cubicBezTo>
                      <a:cubicBezTo>
                        <a:pt x="210723" y="80387"/>
                        <a:pt x="200300" y="95687"/>
                        <a:pt x="186598" y="102168"/>
                      </a:cubicBezTo>
                      <a:lnTo>
                        <a:pt x="186430" y="102233"/>
                      </a:lnTo>
                      <a:cubicBezTo>
                        <a:pt x="178503" y="105981"/>
                        <a:pt x="175114" y="115447"/>
                        <a:pt x="178860" y="123377"/>
                      </a:cubicBezTo>
                      <a:cubicBezTo>
                        <a:pt x="180200" y="126213"/>
                        <a:pt x="182350" y="128588"/>
                        <a:pt x="185037" y="130204"/>
                      </a:cubicBezTo>
                      <a:cubicBezTo>
                        <a:pt x="221257" y="151855"/>
                        <a:pt x="250696" y="180694"/>
                        <a:pt x="254997" y="198749"/>
                      </a:cubicBezTo>
                      <a:cubicBezTo>
                        <a:pt x="256010" y="201532"/>
                        <a:pt x="255738" y="204622"/>
                        <a:pt x="254253" y="207182"/>
                      </a:cubicBezTo>
                      <a:cubicBezTo>
                        <a:pt x="250138" y="213687"/>
                        <a:pt x="237997" y="213259"/>
                        <a:pt x="228573" y="211744"/>
                      </a:cubicBezTo>
                      <a:cubicBezTo>
                        <a:pt x="218482" y="209914"/>
                        <a:pt x="208569" y="207210"/>
                        <a:pt x="198948" y="203660"/>
                      </a:cubicBezTo>
                      <a:cubicBezTo>
                        <a:pt x="198055" y="203344"/>
                        <a:pt x="197135" y="203112"/>
                        <a:pt x="196198" y="202968"/>
                      </a:cubicBezTo>
                      <a:cubicBezTo>
                        <a:pt x="187549" y="201593"/>
                        <a:pt x="179424" y="207493"/>
                        <a:pt x="178050" y="216144"/>
                      </a:cubicBezTo>
                      <a:cubicBezTo>
                        <a:pt x="177904" y="217060"/>
                        <a:pt x="177840" y="217989"/>
                        <a:pt x="177856" y="218914"/>
                      </a:cubicBezTo>
                      <a:lnTo>
                        <a:pt x="177907" y="223276"/>
                      </a:lnTo>
                      <a:cubicBezTo>
                        <a:pt x="178502" y="266021"/>
                        <a:pt x="171363" y="298759"/>
                        <a:pt x="158771" y="310885"/>
                      </a:cubicBezTo>
                      <a:cubicBezTo>
                        <a:pt x="155593" y="314244"/>
                        <a:pt x="151089" y="316015"/>
                        <a:pt x="146476" y="315722"/>
                      </a:cubicBezTo>
                      <a:cubicBezTo>
                        <a:pt x="145214" y="315657"/>
                        <a:pt x="143957" y="315527"/>
                        <a:pt x="142709" y="315327"/>
                      </a:cubicBezTo>
                      <a:lnTo>
                        <a:pt x="142709" y="315327"/>
                      </a:lnTo>
                      <a:cubicBezTo>
                        <a:pt x="129100" y="313143"/>
                        <a:pt x="125728" y="303247"/>
                        <a:pt x="120744" y="279393"/>
                      </a:cubicBezTo>
                      <a:cubicBezTo>
                        <a:pt x="119926" y="275500"/>
                        <a:pt x="119081" y="271495"/>
                        <a:pt x="118092" y="267415"/>
                      </a:cubicBezTo>
                      <a:cubicBezTo>
                        <a:pt x="114794" y="253677"/>
                        <a:pt x="110135" y="238850"/>
                        <a:pt x="96795" y="236690"/>
                      </a:cubicBezTo>
                      <a:cubicBezTo>
                        <a:pt x="88193" y="235324"/>
                        <a:pt x="79610" y="239789"/>
                        <a:pt x="67719" y="247971"/>
                      </a:cubicBezTo>
                      <a:cubicBezTo>
                        <a:pt x="65759" y="249309"/>
                        <a:pt x="63752" y="250722"/>
                        <a:pt x="61681" y="252153"/>
                      </a:cubicBezTo>
                      <a:cubicBezTo>
                        <a:pt x="47849" y="261910"/>
                        <a:pt x="32131" y="272982"/>
                        <a:pt x="19739" y="270998"/>
                      </a:cubicBezTo>
                      <a:cubicBezTo>
                        <a:pt x="15090" y="270078"/>
                        <a:pt x="10893" y="267606"/>
                        <a:pt x="7839" y="263982"/>
                      </a:cubicBezTo>
                      <a:cubicBezTo>
                        <a:pt x="5163" y="261083"/>
                        <a:pt x="5052" y="248384"/>
                        <a:pt x="15795" y="225372"/>
                      </a:cubicBezTo>
                      <a:cubicBezTo>
                        <a:pt x="26343" y="203349"/>
                        <a:pt x="40142" y="183040"/>
                        <a:pt x="56730" y="165124"/>
                      </a:cubicBezTo>
                      <a:cubicBezTo>
                        <a:pt x="60026" y="161656"/>
                        <a:pt x="61472" y="156824"/>
                        <a:pt x="60622" y="152115"/>
                      </a:cubicBezTo>
                      <a:cubicBezTo>
                        <a:pt x="59739" y="147106"/>
                        <a:pt x="56553" y="142804"/>
                        <a:pt x="52020" y="140500"/>
                      </a:cubicBezTo>
                      <a:cubicBezTo>
                        <a:pt x="6009" y="117166"/>
                        <a:pt x="4499" y="104222"/>
                        <a:pt x="5962" y="99734"/>
                      </a:cubicBezTo>
                      <a:cubicBezTo>
                        <a:pt x="9557" y="88871"/>
                        <a:pt x="32684" y="85474"/>
                        <a:pt x="66302" y="90883"/>
                      </a:cubicBezTo>
                      <a:cubicBezTo>
                        <a:pt x="78171" y="92838"/>
                        <a:pt x="89923" y="95446"/>
                        <a:pt x="101505" y="98693"/>
                      </a:cubicBezTo>
                      <a:cubicBezTo>
                        <a:pt x="102074" y="98862"/>
                        <a:pt x="102655" y="98986"/>
                        <a:pt x="103242" y="99065"/>
                      </a:cubicBezTo>
                      <a:cubicBezTo>
                        <a:pt x="111885" y="100447"/>
                        <a:pt x="120012" y="94560"/>
                        <a:pt x="121395" y="85914"/>
                      </a:cubicBezTo>
                      <a:cubicBezTo>
                        <a:pt x="121835" y="83162"/>
                        <a:pt x="121541" y="80342"/>
                        <a:pt x="120544" y="77739"/>
                      </a:cubicBezTo>
                      <a:cubicBezTo>
                        <a:pt x="112537" y="56933"/>
                        <a:pt x="117246" y="37344"/>
                        <a:pt x="134525" y="19563"/>
                      </a:cubicBezTo>
                      <a:cubicBezTo>
                        <a:pt x="144047" y="9083"/>
                        <a:pt x="158229" y="4144"/>
                        <a:pt x="172199" y="6442"/>
                      </a:cubicBezTo>
                      <a:close/>
                      <a:moveTo>
                        <a:pt x="173016" y="1285"/>
                      </a:moveTo>
                      <a:cubicBezTo>
                        <a:pt x="157362" y="-1316"/>
                        <a:pt x="141456" y="4202"/>
                        <a:pt x="130772" y="15939"/>
                      </a:cubicBezTo>
                      <a:cubicBezTo>
                        <a:pt x="111956" y="35305"/>
                        <a:pt x="106875" y="56733"/>
                        <a:pt x="115649" y="79592"/>
                      </a:cubicBezTo>
                      <a:cubicBezTo>
                        <a:pt x="117046" y="83139"/>
                        <a:pt x="116409" y="87165"/>
                        <a:pt x="113986" y="90107"/>
                      </a:cubicBezTo>
                      <a:cubicBezTo>
                        <a:pt x="111598" y="93058"/>
                        <a:pt x="107819" y="94513"/>
                        <a:pt x="104069" y="93926"/>
                      </a:cubicBezTo>
                      <a:cubicBezTo>
                        <a:pt x="103668" y="93858"/>
                        <a:pt x="103271" y="93767"/>
                        <a:pt x="102880" y="93652"/>
                      </a:cubicBezTo>
                      <a:cubicBezTo>
                        <a:pt x="91107" y="90377"/>
                        <a:pt x="79169" y="87727"/>
                        <a:pt x="67115" y="85716"/>
                      </a:cubicBezTo>
                      <a:cubicBezTo>
                        <a:pt x="29660" y="79676"/>
                        <a:pt x="5563" y="84201"/>
                        <a:pt x="1001" y="98089"/>
                      </a:cubicBezTo>
                      <a:cubicBezTo>
                        <a:pt x="-3211" y="110810"/>
                        <a:pt x="13175" y="126631"/>
                        <a:pt x="49637" y="145132"/>
                      </a:cubicBezTo>
                      <a:cubicBezTo>
                        <a:pt x="52698" y="146695"/>
                        <a:pt x="54847" y="149607"/>
                        <a:pt x="55438" y="152993"/>
                      </a:cubicBezTo>
                      <a:cubicBezTo>
                        <a:pt x="56008" y="156073"/>
                        <a:pt x="55078" y="159240"/>
                        <a:pt x="52935" y="161524"/>
                      </a:cubicBezTo>
                      <a:cubicBezTo>
                        <a:pt x="35960" y="179856"/>
                        <a:pt x="21837" y="200635"/>
                        <a:pt x="11039" y="223170"/>
                      </a:cubicBezTo>
                      <a:cubicBezTo>
                        <a:pt x="1099" y="244472"/>
                        <a:pt x="-1604" y="261482"/>
                        <a:pt x="3997" y="267532"/>
                      </a:cubicBezTo>
                      <a:cubicBezTo>
                        <a:pt x="7828" y="272038"/>
                        <a:pt x="13102" y="275082"/>
                        <a:pt x="18921" y="276141"/>
                      </a:cubicBezTo>
                      <a:cubicBezTo>
                        <a:pt x="33399" y="278464"/>
                        <a:pt x="50041" y="266770"/>
                        <a:pt x="64709" y="256427"/>
                      </a:cubicBezTo>
                      <a:cubicBezTo>
                        <a:pt x="66744" y="255033"/>
                        <a:pt x="68727" y="253602"/>
                        <a:pt x="70659" y="252245"/>
                      </a:cubicBezTo>
                      <a:cubicBezTo>
                        <a:pt x="81491" y="244812"/>
                        <a:pt x="89080" y="240741"/>
                        <a:pt x="95945" y="241829"/>
                      </a:cubicBezTo>
                      <a:cubicBezTo>
                        <a:pt x="105119" y="243292"/>
                        <a:pt x="109415" y="253607"/>
                        <a:pt x="113024" y="268633"/>
                      </a:cubicBezTo>
                      <a:cubicBezTo>
                        <a:pt x="113990" y="272601"/>
                        <a:pt x="114808" y="276568"/>
                        <a:pt x="115625" y="280411"/>
                      </a:cubicBezTo>
                      <a:cubicBezTo>
                        <a:pt x="120433" y="303400"/>
                        <a:pt x="124279" y="317632"/>
                        <a:pt x="141878" y="320456"/>
                      </a:cubicBezTo>
                      <a:cubicBezTo>
                        <a:pt x="143314" y="320693"/>
                        <a:pt x="144762" y="320847"/>
                        <a:pt x="146216" y="320921"/>
                      </a:cubicBezTo>
                      <a:cubicBezTo>
                        <a:pt x="152267" y="321293"/>
                        <a:pt x="158175" y="318988"/>
                        <a:pt x="162380" y="314621"/>
                      </a:cubicBezTo>
                      <a:cubicBezTo>
                        <a:pt x="176189" y="301328"/>
                        <a:pt x="183746" y="268001"/>
                        <a:pt x="183105" y="223193"/>
                      </a:cubicBezTo>
                      <a:lnTo>
                        <a:pt x="183054" y="218830"/>
                      </a:lnTo>
                      <a:cubicBezTo>
                        <a:pt x="183001" y="215671"/>
                        <a:pt x="184344" y="212650"/>
                        <a:pt x="186723" y="210574"/>
                      </a:cubicBezTo>
                      <a:cubicBezTo>
                        <a:pt x="189100" y="208511"/>
                        <a:pt x="192271" y="207614"/>
                        <a:pt x="195376" y="208120"/>
                      </a:cubicBezTo>
                      <a:cubicBezTo>
                        <a:pt x="196002" y="208213"/>
                        <a:pt x="196616" y="208371"/>
                        <a:pt x="197211" y="208585"/>
                      </a:cubicBezTo>
                      <a:cubicBezTo>
                        <a:pt x="207120" y="212242"/>
                        <a:pt x="217331" y="215011"/>
                        <a:pt x="227727" y="216869"/>
                      </a:cubicBezTo>
                      <a:cubicBezTo>
                        <a:pt x="243742" y="219448"/>
                        <a:pt x="254151" y="217115"/>
                        <a:pt x="258666" y="209974"/>
                      </a:cubicBezTo>
                      <a:cubicBezTo>
                        <a:pt x="260836" y="206197"/>
                        <a:pt x="261341" y="201690"/>
                        <a:pt x="260059" y="197527"/>
                      </a:cubicBezTo>
                      <a:cubicBezTo>
                        <a:pt x="255415" y="177911"/>
                        <a:pt x="225651" y="148403"/>
                        <a:pt x="187722" y="125715"/>
                      </a:cubicBezTo>
                      <a:cubicBezTo>
                        <a:pt x="182683" y="122699"/>
                        <a:pt x="181042" y="116169"/>
                        <a:pt x="184057" y="111128"/>
                      </a:cubicBezTo>
                      <a:cubicBezTo>
                        <a:pt x="185141" y="109316"/>
                        <a:pt x="186741" y="107868"/>
                        <a:pt x="188651" y="106968"/>
                      </a:cubicBezTo>
                      <a:lnTo>
                        <a:pt x="188860" y="106880"/>
                      </a:lnTo>
                      <a:cubicBezTo>
                        <a:pt x="204057" y="99715"/>
                        <a:pt x="215581" y="82924"/>
                        <a:pt x="218907" y="63089"/>
                      </a:cubicBezTo>
                      <a:cubicBezTo>
                        <a:pt x="221805" y="45656"/>
                        <a:pt x="217643" y="29488"/>
                        <a:pt x="207727" y="19879"/>
                      </a:cubicBezTo>
                      <a:cubicBezTo>
                        <a:pt x="198337" y="10271"/>
                        <a:pt x="186221" y="3783"/>
                        <a:pt x="173021" y="129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77" name="Freeform 6176">
                  <a:extLst>
                    <a:ext uri="{FF2B5EF4-FFF2-40B4-BE49-F238E27FC236}">
                      <a16:creationId xmlns:a16="http://schemas.microsoft.com/office/drawing/2014/main" id="{CAEADD7A-A325-174A-B484-B844B5A7A9E1}"/>
                    </a:ext>
                  </a:extLst>
                </p:cNvPr>
                <p:cNvSpPr/>
                <p:nvPr/>
              </p:nvSpPr>
              <p:spPr>
                <a:xfrm rot="-780000">
                  <a:off x="1690924" y="3842604"/>
                  <a:ext cx="260402" cy="320309"/>
                </a:xfrm>
                <a:custGeom>
                  <a:avLst/>
                  <a:gdLst>
                    <a:gd name="connsiteX0" fmla="*/ 172168 w 260402"/>
                    <a:gd name="connsiteY0" fmla="*/ 6444 h 320309"/>
                    <a:gd name="connsiteX1" fmla="*/ 204092 w 260402"/>
                    <a:gd name="connsiteY1" fmla="*/ 23602 h 320309"/>
                    <a:gd name="connsiteX2" fmla="*/ 213757 w 260402"/>
                    <a:gd name="connsiteY2" fmla="*/ 62212 h 320309"/>
                    <a:gd name="connsiteX3" fmla="*/ 186613 w 260402"/>
                    <a:gd name="connsiteY3" fmla="*/ 102170 h 320309"/>
                    <a:gd name="connsiteX4" fmla="*/ 186442 w 260402"/>
                    <a:gd name="connsiteY4" fmla="*/ 102244 h 320309"/>
                    <a:gd name="connsiteX5" fmla="*/ 178853 w 260402"/>
                    <a:gd name="connsiteY5" fmla="*/ 123367 h 320309"/>
                    <a:gd name="connsiteX6" fmla="*/ 185048 w 260402"/>
                    <a:gd name="connsiteY6" fmla="*/ 130214 h 320309"/>
                    <a:gd name="connsiteX7" fmla="*/ 255003 w 260402"/>
                    <a:gd name="connsiteY7" fmla="*/ 198755 h 320309"/>
                    <a:gd name="connsiteX8" fmla="*/ 254283 w 260402"/>
                    <a:gd name="connsiteY8" fmla="*/ 207188 h 320309"/>
                    <a:gd name="connsiteX9" fmla="*/ 228574 w 260402"/>
                    <a:gd name="connsiteY9" fmla="*/ 211751 h 320309"/>
                    <a:gd name="connsiteX10" fmla="*/ 198973 w 260402"/>
                    <a:gd name="connsiteY10" fmla="*/ 203666 h 320309"/>
                    <a:gd name="connsiteX11" fmla="*/ 196223 w 260402"/>
                    <a:gd name="connsiteY11" fmla="*/ 202974 h 320309"/>
                    <a:gd name="connsiteX12" fmla="*/ 178051 w 260402"/>
                    <a:gd name="connsiteY12" fmla="*/ 216127 h 320309"/>
                    <a:gd name="connsiteX13" fmla="*/ 177853 w 260402"/>
                    <a:gd name="connsiteY13" fmla="*/ 218920 h 320309"/>
                    <a:gd name="connsiteX14" fmla="*/ 177928 w 260402"/>
                    <a:gd name="connsiteY14" fmla="*/ 223282 h 320309"/>
                    <a:gd name="connsiteX15" fmla="*/ 158791 w 260402"/>
                    <a:gd name="connsiteY15" fmla="*/ 310891 h 320309"/>
                    <a:gd name="connsiteX16" fmla="*/ 146496 w 260402"/>
                    <a:gd name="connsiteY16" fmla="*/ 315728 h 320309"/>
                    <a:gd name="connsiteX17" fmla="*/ 142729 w 260402"/>
                    <a:gd name="connsiteY17" fmla="*/ 315333 h 320309"/>
                    <a:gd name="connsiteX18" fmla="*/ 142729 w 260402"/>
                    <a:gd name="connsiteY18" fmla="*/ 315333 h 320309"/>
                    <a:gd name="connsiteX19" fmla="*/ 120741 w 260402"/>
                    <a:gd name="connsiteY19" fmla="*/ 279399 h 320309"/>
                    <a:gd name="connsiteX20" fmla="*/ 118112 w 260402"/>
                    <a:gd name="connsiteY20" fmla="*/ 267421 h 320309"/>
                    <a:gd name="connsiteX21" fmla="*/ 96793 w 260402"/>
                    <a:gd name="connsiteY21" fmla="*/ 236696 h 320309"/>
                    <a:gd name="connsiteX22" fmla="*/ 67740 w 260402"/>
                    <a:gd name="connsiteY22" fmla="*/ 247977 h 320309"/>
                    <a:gd name="connsiteX23" fmla="*/ 61701 w 260402"/>
                    <a:gd name="connsiteY23" fmla="*/ 252159 h 320309"/>
                    <a:gd name="connsiteX24" fmla="*/ 19759 w 260402"/>
                    <a:gd name="connsiteY24" fmla="*/ 271004 h 320309"/>
                    <a:gd name="connsiteX25" fmla="*/ 7859 w 260402"/>
                    <a:gd name="connsiteY25" fmla="*/ 263988 h 320309"/>
                    <a:gd name="connsiteX26" fmla="*/ 15792 w 260402"/>
                    <a:gd name="connsiteY26" fmla="*/ 225378 h 320309"/>
                    <a:gd name="connsiteX27" fmla="*/ 56722 w 260402"/>
                    <a:gd name="connsiteY27" fmla="*/ 165126 h 320309"/>
                    <a:gd name="connsiteX28" fmla="*/ 60591 w 260402"/>
                    <a:gd name="connsiteY28" fmla="*/ 152117 h 320309"/>
                    <a:gd name="connsiteX29" fmla="*/ 52012 w 260402"/>
                    <a:gd name="connsiteY29" fmla="*/ 140501 h 320309"/>
                    <a:gd name="connsiteX30" fmla="*/ 5955 w 260402"/>
                    <a:gd name="connsiteY30" fmla="*/ 99735 h 320309"/>
                    <a:gd name="connsiteX31" fmla="*/ 66295 w 260402"/>
                    <a:gd name="connsiteY31" fmla="*/ 90884 h 320309"/>
                    <a:gd name="connsiteX32" fmla="*/ 101498 w 260402"/>
                    <a:gd name="connsiteY32" fmla="*/ 98694 h 320309"/>
                    <a:gd name="connsiteX33" fmla="*/ 103235 w 260402"/>
                    <a:gd name="connsiteY33" fmla="*/ 99066 h 320309"/>
                    <a:gd name="connsiteX34" fmla="*/ 118033 w 260402"/>
                    <a:gd name="connsiteY34" fmla="*/ 93388 h 320309"/>
                    <a:gd name="connsiteX35" fmla="*/ 120514 w 260402"/>
                    <a:gd name="connsiteY35" fmla="*/ 77740 h 320309"/>
                    <a:gd name="connsiteX36" fmla="*/ 134518 w 260402"/>
                    <a:gd name="connsiteY36" fmla="*/ 19565 h 320309"/>
                    <a:gd name="connsiteX37" fmla="*/ 172173 w 260402"/>
                    <a:gd name="connsiteY37" fmla="*/ 6449 h 320309"/>
                    <a:gd name="connsiteX38" fmla="*/ 173009 w 260402"/>
                    <a:gd name="connsiteY38" fmla="*/ 1287 h 320309"/>
                    <a:gd name="connsiteX39" fmla="*/ 130765 w 260402"/>
                    <a:gd name="connsiteY39" fmla="*/ 15941 h 320309"/>
                    <a:gd name="connsiteX40" fmla="*/ 115641 w 260402"/>
                    <a:gd name="connsiteY40" fmla="*/ 79594 h 320309"/>
                    <a:gd name="connsiteX41" fmla="*/ 113978 w 260402"/>
                    <a:gd name="connsiteY41" fmla="*/ 90108 h 320309"/>
                    <a:gd name="connsiteX42" fmla="*/ 104038 w 260402"/>
                    <a:gd name="connsiteY42" fmla="*/ 93927 h 320309"/>
                    <a:gd name="connsiteX43" fmla="*/ 102873 w 260402"/>
                    <a:gd name="connsiteY43" fmla="*/ 93653 h 320309"/>
                    <a:gd name="connsiteX44" fmla="*/ 67108 w 260402"/>
                    <a:gd name="connsiteY44" fmla="*/ 85755 h 320309"/>
                    <a:gd name="connsiteX45" fmla="*/ 994 w 260402"/>
                    <a:gd name="connsiteY45" fmla="*/ 98104 h 320309"/>
                    <a:gd name="connsiteX46" fmla="*/ 49657 w 260402"/>
                    <a:gd name="connsiteY46" fmla="*/ 145147 h 320309"/>
                    <a:gd name="connsiteX47" fmla="*/ 55459 w 260402"/>
                    <a:gd name="connsiteY47" fmla="*/ 152999 h 320309"/>
                    <a:gd name="connsiteX48" fmla="*/ 52927 w 260402"/>
                    <a:gd name="connsiteY48" fmla="*/ 161530 h 320309"/>
                    <a:gd name="connsiteX49" fmla="*/ 11059 w 260402"/>
                    <a:gd name="connsiteY49" fmla="*/ 223176 h 320309"/>
                    <a:gd name="connsiteX50" fmla="*/ 4018 w 260402"/>
                    <a:gd name="connsiteY50" fmla="*/ 267538 h 320309"/>
                    <a:gd name="connsiteX51" fmla="*/ 18918 w 260402"/>
                    <a:gd name="connsiteY51" fmla="*/ 276142 h 320309"/>
                    <a:gd name="connsiteX52" fmla="*/ 64679 w 260402"/>
                    <a:gd name="connsiteY52" fmla="*/ 256429 h 320309"/>
                    <a:gd name="connsiteX53" fmla="*/ 70652 w 260402"/>
                    <a:gd name="connsiteY53" fmla="*/ 252247 h 320309"/>
                    <a:gd name="connsiteX54" fmla="*/ 95938 w 260402"/>
                    <a:gd name="connsiteY54" fmla="*/ 241830 h 320309"/>
                    <a:gd name="connsiteX55" fmla="*/ 113017 w 260402"/>
                    <a:gd name="connsiteY55" fmla="*/ 268634 h 320309"/>
                    <a:gd name="connsiteX56" fmla="*/ 115595 w 260402"/>
                    <a:gd name="connsiteY56" fmla="*/ 280412 h 320309"/>
                    <a:gd name="connsiteX57" fmla="*/ 141847 w 260402"/>
                    <a:gd name="connsiteY57" fmla="*/ 320458 h 320309"/>
                    <a:gd name="connsiteX58" fmla="*/ 146185 w 260402"/>
                    <a:gd name="connsiteY58" fmla="*/ 320923 h 320309"/>
                    <a:gd name="connsiteX59" fmla="*/ 162372 w 260402"/>
                    <a:gd name="connsiteY59" fmla="*/ 314622 h 320309"/>
                    <a:gd name="connsiteX60" fmla="*/ 183097 w 260402"/>
                    <a:gd name="connsiteY60" fmla="*/ 223194 h 320309"/>
                    <a:gd name="connsiteX61" fmla="*/ 183023 w 260402"/>
                    <a:gd name="connsiteY61" fmla="*/ 218831 h 320309"/>
                    <a:gd name="connsiteX62" fmla="*/ 186739 w 260402"/>
                    <a:gd name="connsiteY62" fmla="*/ 210575 h 320309"/>
                    <a:gd name="connsiteX63" fmla="*/ 195364 w 260402"/>
                    <a:gd name="connsiteY63" fmla="*/ 208122 h 320309"/>
                    <a:gd name="connsiteX64" fmla="*/ 197222 w 260402"/>
                    <a:gd name="connsiteY64" fmla="*/ 208587 h 320309"/>
                    <a:gd name="connsiteX65" fmla="*/ 227738 w 260402"/>
                    <a:gd name="connsiteY65" fmla="*/ 216871 h 320309"/>
                    <a:gd name="connsiteX66" fmla="*/ 258677 w 260402"/>
                    <a:gd name="connsiteY66" fmla="*/ 209976 h 320309"/>
                    <a:gd name="connsiteX67" fmla="*/ 260071 w 260402"/>
                    <a:gd name="connsiteY67" fmla="*/ 197529 h 320309"/>
                    <a:gd name="connsiteX68" fmla="*/ 187710 w 260402"/>
                    <a:gd name="connsiteY68" fmla="*/ 125717 h 320309"/>
                    <a:gd name="connsiteX69" fmla="*/ 184045 w 260402"/>
                    <a:gd name="connsiteY69" fmla="*/ 111130 h 320309"/>
                    <a:gd name="connsiteX70" fmla="*/ 188639 w 260402"/>
                    <a:gd name="connsiteY70" fmla="*/ 106969 h 320309"/>
                    <a:gd name="connsiteX71" fmla="*/ 188838 w 260402"/>
                    <a:gd name="connsiteY71" fmla="*/ 106872 h 320309"/>
                    <a:gd name="connsiteX72" fmla="*/ 218909 w 260402"/>
                    <a:gd name="connsiteY72" fmla="*/ 63081 h 320309"/>
                    <a:gd name="connsiteX73" fmla="*/ 207729 w 260402"/>
                    <a:gd name="connsiteY73" fmla="*/ 19871 h 320309"/>
                    <a:gd name="connsiteX74" fmla="*/ 173023 w 260402"/>
                    <a:gd name="connsiteY74" fmla="*/ 1287 h 32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60402" h="320309">
                      <a:moveTo>
                        <a:pt x="172168" y="6444"/>
                      </a:moveTo>
                      <a:cubicBezTo>
                        <a:pt x="184316" y="8754"/>
                        <a:pt x="195461" y="14744"/>
                        <a:pt x="204092" y="23602"/>
                      </a:cubicBezTo>
                      <a:cubicBezTo>
                        <a:pt x="212768" y="32035"/>
                        <a:pt x="216386" y="46466"/>
                        <a:pt x="213757" y="62212"/>
                      </a:cubicBezTo>
                      <a:cubicBezTo>
                        <a:pt x="210734" y="80388"/>
                        <a:pt x="200320" y="95688"/>
                        <a:pt x="186613" y="102170"/>
                      </a:cubicBezTo>
                      <a:lnTo>
                        <a:pt x="186442" y="102244"/>
                      </a:lnTo>
                      <a:cubicBezTo>
                        <a:pt x="178515" y="105981"/>
                        <a:pt x="175117" y="115438"/>
                        <a:pt x="178853" y="123367"/>
                      </a:cubicBezTo>
                      <a:cubicBezTo>
                        <a:pt x="180194" y="126213"/>
                        <a:pt x="182350" y="128596"/>
                        <a:pt x="185048" y="130214"/>
                      </a:cubicBezTo>
                      <a:cubicBezTo>
                        <a:pt x="221277" y="151861"/>
                        <a:pt x="250716" y="180700"/>
                        <a:pt x="255003" y="198755"/>
                      </a:cubicBezTo>
                      <a:cubicBezTo>
                        <a:pt x="256017" y="201534"/>
                        <a:pt x="255754" y="204619"/>
                        <a:pt x="254283" y="207188"/>
                      </a:cubicBezTo>
                      <a:cubicBezTo>
                        <a:pt x="250168" y="213693"/>
                        <a:pt x="238026" y="213265"/>
                        <a:pt x="228574" y="211751"/>
                      </a:cubicBezTo>
                      <a:cubicBezTo>
                        <a:pt x="218489" y="209929"/>
                        <a:pt x="208584" y="207225"/>
                        <a:pt x="198973" y="203666"/>
                      </a:cubicBezTo>
                      <a:cubicBezTo>
                        <a:pt x="198080" y="203350"/>
                        <a:pt x="197159" y="203118"/>
                        <a:pt x="196223" y="202974"/>
                      </a:cubicBezTo>
                      <a:cubicBezTo>
                        <a:pt x="187573" y="201585"/>
                        <a:pt x="179437" y="207476"/>
                        <a:pt x="178051" y="216127"/>
                      </a:cubicBezTo>
                      <a:cubicBezTo>
                        <a:pt x="177903" y="217052"/>
                        <a:pt x="177837" y="217986"/>
                        <a:pt x="177853" y="218920"/>
                      </a:cubicBezTo>
                      <a:lnTo>
                        <a:pt x="177928" y="223282"/>
                      </a:lnTo>
                      <a:cubicBezTo>
                        <a:pt x="178522" y="266028"/>
                        <a:pt x="171383" y="298765"/>
                        <a:pt x="158791" y="310891"/>
                      </a:cubicBezTo>
                      <a:cubicBezTo>
                        <a:pt x="155611" y="314246"/>
                        <a:pt x="151109" y="316016"/>
                        <a:pt x="146496" y="315728"/>
                      </a:cubicBezTo>
                      <a:cubicBezTo>
                        <a:pt x="145234" y="315668"/>
                        <a:pt x="143977" y="315533"/>
                        <a:pt x="142729" y="315333"/>
                      </a:cubicBezTo>
                      <a:lnTo>
                        <a:pt x="142729" y="315333"/>
                      </a:lnTo>
                      <a:cubicBezTo>
                        <a:pt x="129120" y="313149"/>
                        <a:pt x="125748" y="303253"/>
                        <a:pt x="120741" y="279399"/>
                      </a:cubicBezTo>
                      <a:cubicBezTo>
                        <a:pt x="119947" y="275506"/>
                        <a:pt x="119106" y="271501"/>
                        <a:pt x="118112" y="267421"/>
                      </a:cubicBezTo>
                      <a:cubicBezTo>
                        <a:pt x="114791" y="253683"/>
                        <a:pt x="110128" y="238857"/>
                        <a:pt x="96793" y="236696"/>
                      </a:cubicBezTo>
                      <a:cubicBezTo>
                        <a:pt x="88214" y="235330"/>
                        <a:pt x="79639" y="239795"/>
                        <a:pt x="67740" y="247977"/>
                      </a:cubicBezTo>
                      <a:cubicBezTo>
                        <a:pt x="65779" y="249315"/>
                        <a:pt x="63773" y="250728"/>
                        <a:pt x="61701" y="252159"/>
                      </a:cubicBezTo>
                      <a:cubicBezTo>
                        <a:pt x="47846" y="261916"/>
                        <a:pt x="32151" y="272988"/>
                        <a:pt x="19759" y="271004"/>
                      </a:cubicBezTo>
                      <a:cubicBezTo>
                        <a:pt x="15110" y="270084"/>
                        <a:pt x="10913" y="267612"/>
                        <a:pt x="7859" y="263988"/>
                      </a:cubicBezTo>
                      <a:cubicBezTo>
                        <a:pt x="5184" y="261089"/>
                        <a:pt x="5072" y="248391"/>
                        <a:pt x="15792" y="225378"/>
                      </a:cubicBezTo>
                      <a:cubicBezTo>
                        <a:pt x="26340" y="203355"/>
                        <a:pt x="40137" y="183046"/>
                        <a:pt x="56722" y="165126"/>
                      </a:cubicBezTo>
                      <a:cubicBezTo>
                        <a:pt x="60023" y="161661"/>
                        <a:pt x="61462" y="156823"/>
                        <a:pt x="60591" y="152117"/>
                      </a:cubicBezTo>
                      <a:cubicBezTo>
                        <a:pt x="59719" y="147110"/>
                        <a:pt x="56540" y="142806"/>
                        <a:pt x="52012" y="140501"/>
                      </a:cubicBezTo>
                      <a:cubicBezTo>
                        <a:pt x="6001" y="117168"/>
                        <a:pt x="4464" y="104223"/>
                        <a:pt x="5955" y="99735"/>
                      </a:cubicBezTo>
                      <a:cubicBezTo>
                        <a:pt x="9550" y="88872"/>
                        <a:pt x="32653" y="85476"/>
                        <a:pt x="66295" y="90884"/>
                      </a:cubicBezTo>
                      <a:cubicBezTo>
                        <a:pt x="78163" y="92843"/>
                        <a:pt x="89915" y="95449"/>
                        <a:pt x="101498" y="98694"/>
                      </a:cubicBezTo>
                      <a:cubicBezTo>
                        <a:pt x="102066" y="98863"/>
                        <a:pt x="102647" y="98988"/>
                        <a:pt x="103235" y="99066"/>
                      </a:cubicBezTo>
                      <a:cubicBezTo>
                        <a:pt x="108829" y="99966"/>
                        <a:pt x="114476" y="97800"/>
                        <a:pt x="118033" y="93388"/>
                      </a:cubicBezTo>
                      <a:cubicBezTo>
                        <a:pt x="121638" y="89009"/>
                        <a:pt x="122588" y="83020"/>
                        <a:pt x="120514" y="77740"/>
                      </a:cubicBezTo>
                      <a:cubicBezTo>
                        <a:pt x="112529" y="56934"/>
                        <a:pt x="117262" y="37346"/>
                        <a:pt x="134518" y="19565"/>
                      </a:cubicBezTo>
                      <a:cubicBezTo>
                        <a:pt x="144031" y="9085"/>
                        <a:pt x="158209" y="4147"/>
                        <a:pt x="172173" y="6449"/>
                      </a:cubicBezTo>
                      <a:close/>
                      <a:moveTo>
                        <a:pt x="173009" y="1287"/>
                      </a:moveTo>
                      <a:cubicBezTo>
                        <a:pt x="157354" y="-1318"/>
                        <a:pt x="141447" y="4200"/>
                        <a:pt x="130765" y="15941"/>
                      </a:cubicBezTo>
                      <a:cubicBezTo>
                        <a:pt x="111949" y="35306"/>
                        <a:pt x="106844" y="56734"/>
                        <a:pt x="115641" y="79594"/>
                      </a:cubicBezTo>
                      <a:cubicBezTo>
                        <a:pt x="117025" y="83142"/>
                        <a:pt x="116390" y="87161"/>
                        <a:pt x="113978" y="90108"/>
                      </a:cubicBezTo>
                      <a:cubicBezTo>
                        <a:pt x="111581" y="93060"/>
                        <a:pt x="107795" y="94515"/>
                        <a:pt x="104038" y="93927"/>
                      </a:cubicBezTo>
                      <a:cubicBezTo>
                        <a:pt x="103645" y="93857"/>
                        <a:pt x="103256" y="93765"/>
                        <a:pt x="102873" y="93653"/>
                      </a:cubicBezTo>
                      <a:cubicBezTo>
                        <a:pt x="91102" y="90379"/>
                        <a:pt x="79163" y="87742"/>
                        <a:pt x="67108" y="85755"/>
                      </a:cubicBezTo>
                      <a:cubicBezTo>
                        <a:pt x="29676" y="79715"/>
                        <a:pt x="5578" y="84217"/>
                        <a:pt x="994" y="98104"/>
                      </a:cubicBezTo>
                      <a:cubicBezTo>
                        <a:pt x="-3186" y="110826"/>
                        <a:pt x="13168" y="126669"/>
                        <a:pt x="49657" y="145147"/>
                      </a:cubicBezTo>
                      <a:cubicBezTo>
                        <a:pt x="52709" y="146717"/>
                        <a:pt x="54855" y="149620"/>
                        <a:pt x="55459" y="152999"/>
                      </a:cubicBezTo>
                      <a:cubicBezTo>
                        <a:pt x="56031" y="156084"/>
                        <a:pt x="55090" y="159257"/>
                        <a:pt x="52927" y="161530"/>
                      </a:cubicBezTo>
                      <a:cubicBezTo>
                        <a:pt x="35962" y="179863"/>
                        <a:pt x="21848" y="200646"/>
                        <a:pt x="11059" y="223176"/>
                      </a:cubicBezTo>
                      <a:cubicBezTo>
                        <a:pt x="1119" y="244478"/>
                        <a:pt x="-1584" y="261488"/>
                        <a:pt x="4018" y="267538"/>
                      </a:cubicBezTo>
                      <a:cubicBezTo>
                        <a:pt x="7840" y="272044"/>
                        <a:pt x="13106" y="275083"/>
                        <a:pt x="18918" y="276142"/>
                      </a:cubicBezTo>
                      <a:cubicBezTo>
                        <a:pt x="33396" y="278466"/>
                        <a:pt x="50038" y="266771"/>
                        <a:pt x="64679" y="256429"/>
                      </a:cubicBezTo>
                      <a:cubicBezTo>
                        <a:pt x="66713" y="255035"/>
                        <a:pt x="68696" y="253604"/>
                        <a:pt x="70652" y="252247"/>
                      </a:cubicBezTo>
                      <a:cubicBezTo>
                        <a:pt x="81460" y="244813"/>
                        <a:pt x="89073" y="240743"/>
                        <a:pt x="95938" y="241830"/>
                      </a:cubicBezTo>
                      <a:cubicBezTo>
                        <a:pt x="105084" y="243317"/>
                        <a:pt x="109375" y="253608"/>
                        <a:pt x="113017" y="268634"/>
                      </a:cubicBezTo>
                      <a:cubicBezTo>
                        <a:pt x="113946" y="272602"/>
                        <a:pt x="114800" y="276570"/>
                        <a:pt x="115595" y="280412"/>
                      </a:cubicBezTo>
                      <a:cubicBezTo>
                        <a:pt x="120402" y="303402"/>
                        <a:pt x="124248" y="317633"/>
                        <a:pt x="141847" y="320458"/>
                      </a:cubicBezTo>
                      <a:cubicBezTo>
                        <a:pt x="143283" y="320695"/>
                        <a:pt x="144731" y="320848"/>
                        <a:pt x="146185" y="320923"/>
                      </a:cubicBezTo>
                      <a:cubicBezTo>
                        <a:pt x="152242" y="321294"/>
                        <a:pt x="158158" y="318990"/>
                        <a:pt x="162372" y="314622"/>
                      </a:cubicBezTo>
                      <a:cubicBezTo>
                        <a:pt x="176181" y="301329"/>
                        <a:pt x="183738" y="268002"/>
                        <a:pt x="183097" y="223194"/>
                      </a:cubicBezTo>
                      <a:lnTo>
                        <a:pt x="183023" y="218831"/>
                      </a:lnTo>
                      <a:cubicBezTo>
                        <a:pt x="182985" y="215667"/>
                        <a:pt x="184344" y="212647"/>
                        <a:pt x="186739" y="210575"/>
                      </a:cubicBezTo>
                      <a:cubicBezTo>
                        <a:pt x="189106" y="208512"/>
                        <a:pt x="192267" y="207615"/>
                        <a:pt x="195364" y="208122"/>
                      </a:cubicBezTo>
                      <a:cubicBezTo>
                        <a:pt x="195998" y="208210"/>
                        <a:pt x="196621" y="208368"/>
                        <a:pt x="197222" y="208587"/>
                      </a:cubicBezTo>
                      <a:cubicBezTo>
                        <a:pt x="207131" y="212243"/>
                        <a:pt x="217342" y="215012"/>
                        <a:pt x="227738" y="216871"/>
                      </a:cubicBezTo>
                      <a:cubicBezTo>
                        <a:pt x="243726" y="219449"/>
                        <a:pt x="254139" y="217117"/>
                        <a:pt x="258677" y="209976"/>
                      </a:cubicBezTo>
                      <a:cubicBezTo>
                        <a:pt x="260836" y="206194"/>
                        <a:pt x="261340" y="201692"/>
                        <a:pt x="260071" y="197529"/>
                      </a:cubicBezTo>
                      <a:cubicBezTo>
                        <a:pt x="255384" y="177940"/>
                        <a:pt x="225639" y="148404"/>
                        <a:pt x="187710" y="125717"/>
                      </a:cubicBezTo>
                      <a:cubicBezTo>
                        <a:pt x="182671" y="122701"/>
                        <a:pt x="181030" y="116170"/>
                        <a:pt x="184045" y="111130"/>
                      </a:cubicBezTo>
                      <a:cubicBezTo>
                        <a:pt x="185129" y="109317"/>
                        <a:pt x="186729" y="107869"/>
                        <a:pt x="188639" y="106969"/>
                      </a:cubicBezTo>
                      <a:lnTo>
                        <a:pt x="188838" y="106872"/>
                      </a:lnTo>
                      <a:cubicBezTo>
                        <a:pt x="204059" y="99707"/>
                        <a:pt x="215588" y="82916"/>
                        <a:pt x="218909" y="63081"/>
                      </a:cubicBezTo>
                      <a:cubicBezTo>
                        <a:pt x="221807" y="45649"/>
                        <a:pt x="217645" y="29480"/>
                        <a:pt x="207729" y="19871"/>
                      </a:cubicBezTo>
                      <a:cubicBezTo>
                        <a:pt x="198339" y="10263"/>
                        <a:pt x="186223" y="3775"/>
                        <a:pt x="173023" y="1287"/>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78" name="Freeform 6177">
                  <a:extLst>
                    <a:ext uri="{FF2B5EF4-FFF2-40B4-BE49-F238E27FC236}">
                      <a16:creationId xmlns:a16="http://schemas.microsoft.com/office/drawing/2014/main" id="{4401A63B-2A90-0127-5D54-BDF00D39E19A}"/>
                    </a:ext>
                  </a:extLst>
                </p:cNvPr>
                <p:cNvSpPr/>
                <p:nvPr/>
              </p:nvSpPr>
              <p:spPr>
                <a:xfrm rot="-780000">
                  <a:off x="1687591" y="3842408"/>
                  <a:ext cx="260399" cy="320307"/>
                </a:xfrm>
                <a:custGeom>
                  <a:avLst/>
                  <a:gdLst>
                    <a:gd name="connsiteX0" fmla="*/ 172199 w 260399"/>
                    <a:gd name="connsiteY0" fmla="*/ 6442 h 320307"/>
                    <a:gd name="connsiteX1" fmla="*/ 204104 w 260399"/>
                    <a:gd name="connsiteY1" fmla="*/ 23601 h 320307"/>
                    <a:gd name="connsiteX2" fmla="*/ 213770 w 260399"/>
                    <a:gd name="connsiteY2" fmla="*/ 62211 h 320307"/>
                    <a:gd name="connsiteX3" fmla="*/ 186598 w 260399"/>
                    <a:gd name="connsiteY3" fmla="*/ 102168 h 320307"/>
                    <a:gd name="connsiteX4" fmla="*/ 186430 w 260399"/>
                    <a:gd name="connsiteY4" fmla="*/ 102233 h 320307"/>
                    <a:gd name="connsiteX5" fmla="*/ 178860 w 260399"/>
                    <a:gd name="connsiteY5" fmla="*/ 123377 h 320307"/>
                    <a:gd name="connsiteX6" fmla="*/ 185037 w 260399"/>
                    <a:gd name="connsiteY6" fmla="*/ 130204 h 320307"/>
                    <a:gd name="connsiteX7" fmla="*/ 254997 w 260399"/>
                    <a:gd name="connsiteY7" fmla="*/ 198749 h 320307"/>
                    <a:gd name="connsiteX8" fmla="*/ 254253 w 260399"/>
                    <a:gd name="connsiteY8" fmla="*/ 207182 h 320307"/>
                    <a:gd name="connsiteX9" fmla="*/ 228573 w 260399"/>
                    <a:gd name="connsiteY9" fmla="*/ 211744 h 320307"/>
                    <a:gd name="connsiteX10" fmla="*/ 198948 w 260399"/>
                    <a:gd name="connsiteY10" fmla="*/ 203660 h 320307"/>
                    <a:gd name="connsiteX11" fmla="*/ 196198 w 260399"/>
                    <a:gd name="connsiteY11" fmla="*/ 202968 h 320307"/>
                    <a:gd name="connsiteX12" fmla="*/ 178050 w 260399"/>
                    <a:gd name="connsiteY12" fmla="*/ 216144 h 320307"/>
                    <a:gd name="connsiteX13" fmla="*/ 177856 w 260399"/>
                    <a:gd name="connsiteY13" fmla="*/ 218914 h 320307"/>
                    <a:gd name="connsiteX14" fmla="*/ 177907 w 260399"/>
                    <a:gd name="connsiteY14" fmla="*/ 223276 h 320307"/>
                    <a:gd name="connsiteX15" fmla="*/ 158771 w 260399"/>
                    <a:gd name="connsiteY15" fmla="*/ 310885 h 320307"/>
                    <a:gd name="connsiteX16" fmla="*/ 146476 w 260399"/>
                    <a:gd name="connsiteY16" fmla="*/ 315722 h 320307"/>
                    <a:gd name="connsiteX17" fmla="*/ 142709 w 260399"/>
                    <a:gd name="connsiteY17" fmla="*/ 315327 h 320307"/>
                    <a:gd name="connsiteX18" fmla="*/ 142709 w 260399"/>
                    <a:gd name="connsiteY18" fmla="*/ 315327 h 320307"/>
                    <a:gd name="connsiteX19" fmla="*/ 120744 w 260399"/>
                    <a:gd name="connsiteY19" fmla="*/ 279393 h 320307"/>
                    <a:gd name="connsiteX20" fmla="*/ 118092 w 260399"/>
                    <a:gd name="connsiteY20" fmla="*/ 267415 h 320307"/>
                    <a:gd name="connsiteX21" fmla="*/ 96795 w 260399"/>
                    <a:gd name="connsiteY21" fmla="*/ 236690 h 320307"/>
                    <a:gd name="connsiteX22" fmla="*/ 67719 w 260399"/>
                    <a:gd name="connsiteY22" fmla="*/ 247971 h 320307"/>
                    <a:gd name="connsiteX23" fmla="*/ 61681 w 260399"/>
                    <a:gd name="connsiteY23" fmla="*/ 252153 h 320307"/>
                    <a:gd name="connsiteX24" fmla="*/ 19739 w 260399"/>
                    <a:gd name="connsiteY24" fmla="*/ 270998 h 320307"/>
                    <a:gd name="connsiteX25" fmla="*/ 7839 w 260399"/>
                    <a:gd name="connsiteY25" fmla="*/ 263982 h 320307"/>
                    <a:gd name="connsiteX26" fmla="*/ 15795 w 260399"/>
                    <a:gd name="connsiteY26" fmla="*/ 225372 h 320307"/>
                    <a:gd name="connsiteX27" fmla="*/ 56730 w 260399"/>
                    <a:gd name="connsiteY27" fmla="*/ 165124 h 320307"/>
                    <a:gd name="connsiteX28" fmla="*/ 60622 w 260399"/>
                    <a:gd name="connsiteY28" fmla="*/ 152115 h 320307"/>
                    <a:gd name="connsiteX29" fmla="*/ 52020 w 260399"/>
                    <a:gd name="connsiteY29" fmla="*/ 140500 h 320307"/>
                    <a:gd name="connsiteX30" fmla="*/ 5962 w 260399"/>
                    <a:gd name="connsiteY30" fmla="*/ 99734 h 320307"/>
                    <a:gd name="connsiteX31" fmla="*/ 66302 w 260399"/>
                    <a:gd name="connsiteY31" fmla="*/ 90883 h 320307"/>
                    <a:gd name="connsiteX32" fmla="*/ 101505 w 260399"/>
                    <a:gd name="connsiteY32" fmla="*/ 98693 h 320307"/>
                    <a:gd name="connsiteX33" fmla="*/ 103242 w 260399"/>
                    <a:gd name="connsiteY33" fmla="*/ 99065 h 320307"/>
                    <a:gd name="connsiteX34" fmla="*/ 121395 w 260399"/>
                    <a:gd name="connsiteY34" fmla="*/ 85914 h 320307"/>
                    <a:gd name="connsiteX35" fmla="*/ 120544 w 260399"/>
                    <a:gd name="connsiteY35" fmla="*/ 77739 h 320307"/>
                    <a:gd name="connsiteX36" fmla="*/ 134525 w 260399"/>
                    <a:gd name="connsiteY36" fmla="*/ 19563 h 320307"/>
                    <a:gd name="connsiteX37" fmla="*/ 172199 w 260399"/>
                    <a:gd name="connsiteY37" fmla="*/ 6442 h 320307"/>
                    <a:gd name="connsiteX38" fmla="*/ 173016 w 260399"/>
                    <a:gd name="connsiteY38" fmla="*/ 1285 h 320307"/>
                    <a:gd name="connsiteX39" fmla="*/ 130772 w 260399"/>
                    <a:gd name="connsiteY39" fmla="*/ 15939 h 320307"/>
                    <a:gd name="connsiteX40" fmla="*/ 115649 w 260399"/>
                    <a:gd name="connsiteY40" fmla="*/ 79592 h 320307"/>
                    <a:gd name="connsiteX41" fmla="*/ 113986 w 260399"/>
                    <a:gd name="connsiteY41" fmla="*/ 90107 h 320307"/>
                    <a:gd name="connsiteX42" fmla="*/ 104069 w 260399"/>
                    <a:gd name="connsiteY42" fmla="*/ 93926 h 320307"/>
                    <a:gd name="connsiteX43" fmla="*/ 102880 w 260399"/>
                    <a:gd name="connsiteY43" fmla="*/ 93652 h 320307"/>
                    <a:gd name="connsiteX44" fmla="*/ 67115 w 260399"/>
                    <a:gd name="connsiteY44" fmla="*/ 85716 h 320307"/>
                    <a:gd name="connsiteX45" fmla="*/ 1001 w 260399"/>
                    <a:gd name="connsiteY45" fmla="*/ 98089 h 320307"/>
                    <a:gd name="connsiteX46" fmla="*/ 49637 w 260399"/>
                    <a:gd name="connsiteY46" fmla="*/ 145132 h 320307"/>
                    <a:gd name="connsiteX47" fmla="*/ 55438 w 260399"/>
                    <a:gd name="connsiteY47" fmla="*/ 152993 h 320307"/>
                    <a:gd name="connsiteX48" fmla="*/ 52935 w 260399"/>
                    <a:gd name="connsiteY48" fmla="*/ 161524 h 320307"/>
                    <a:gd name="connsiteX49" fmla="*/ 11039 w 260399"/>
                    <a:gd name="connsiteY49" fmla="*/ 223170 h 320307"/>
                    <a:gd name="connsiteX50" fmla="*/ 3997 w 260399"/>
                    <a:gd name="connsiteY50" fmla="*/ 267532 h 320307"/>
                    <a:gd name="connsiteX51" fmla="*/ 18921 w 260399"/>
                    <a:gd name="connsiteY51" fmla="*/ 276141 h 320307"/>
                    <a:gd name="connsiteX52" fmla="*/ 64709 w 260399"/>
                    <a:gd name="connsiteY52" fmla="*/ 256427 h 320307"/>
                    <a:gd name="connsiteX53" fmla="*/ 70659 w 260399"/>
                    <a:gd name="connsiteY53" fmla="*/ 252245 h 320307"/>
                    <a:gd name="connsiteX54" fmla="*/ 95945 w 260399"/>
                    <a:gd name="connsiteY54" fmla="*/ 241829 h 320307"/>
                    <a:gd name="connsiteX55" fmla="*/ 113024 w 260399"/>
                    <a:gd name="connsiteY55" fmla="*/ 268633 h 320307"/>
                    <a:gd name="connsiteX56" fmla="*/ 115625 w 260399"/>
                    <a:gd name="connsiteY56" fmla="*/ 280411 h 320307"/>
                    <a:gd name="connsiteX57" fmla="*/ 141878 w 260399"/>
                    <a:gd name="connsiteY57" fmla="*/ 320456 h 320307"/>
                    <a:gd name="connsiteX58" fmla="*/ 146216 w 260399"/>
                    <a:gd name="connsiteY58" fmla="*/ 320921 h 320307"/>
                    <a:gd name="connsiteX59" fmla="*/ 162380 w 260399"/>
                    <a:gd name="connsiteY59" fmla="*/ 314621 h 320307"/>
                    <a:gd name="connsiteX60" fmla="*/ 183105 w 260399"/>
                    <a:gd name="connsiteY60" fmla="*/ 223193 h 320307"/>
                    <a:gd name="connsiteX61" fmla="*/ 183054 w 260399"/>
                    <a:gd name="connsiteY61" fmla="*/ 218830 h 320307"/>
                    <a:gd name="connsiteX62" fmla="*/ 186723 w 260399"/>
                    <a:gd name="connsiteY62" fmla="*/ 210574 h 320307"/>
                    <a:gd name="connsiteX63" fmla="*/ 195376 w 260399"/>
                    <a:gd name="connsiteY63" fmla="*/ 208120 h 320307"/>
                    <a:gd name="connsiteX64" fmla="*/ 197211 w 260399"/>
                    <a:gd name="connsiteY64" fmla="*/ 208585 h 320307"/>
                    <a:gd name="connsiteX65" fmla="*/ 227727 w 260399"/>
                    <a:gd name="connsiteY65" fmla="*/ 216869 h 320307"/>
                    <a:gd name="connsiteX66" fmla="*/ 258666 w 260399"/>
                    <a:gd name="connsiteY66" fmla="*/ 209974 h 320307"/>
                    <a:gd name="connsiteX67" fmla="*/ 260059 w 260399"/>
                    <a:gd name="connsiteY67" fmla="*/ 197527 h 320307"/>
                    <a:gd name="connsiteX68" fmla="*/ 187722 w 260399"/>
                    <a:gd name="connsiteY68" fmla="*/ 125715 h 320307"/>
                    <a:gd name="connsiteX69" fmla="*/ 184057 w 260399"/>
                    <a:gd name="connsiteY69" fmla="*/ 111128 h 320307"/>
                    <a:gd name="connsiteX70" fmla="*/ 188651 w 260399"/>
                    <a:gd name="connsiteY70" fmla="*/ 106968 h 320307"/>
                    <a:gd name="connsiteX71" fmla="*/ 188860 w 260399"/>
                    <a:gd name="connsiteY71" fmla="*/ 106880 h 320307"/>
                    <a:gd name="connsiteX72" fmla="*/ 218907 w 260399"/>
                    <a:gd name="connsiteY72" fmla="*/ 63089 h 320307"/>
                    <a:gd name="connsiteX73" fmla="*/ 207727 w 260399"/>
                    <a:gd name="connsiteY73" fmla="*/ 19879 h 320307"/>
                    <a:gd name="connsiteX74" fmla="*/ 173021 w 260399"/>
                    <a:gd name="connsiteY74" fmla="*/ 1294 h 32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60399" h="320307">
                      <a:moveTo>
                        <a:pt x="172199" y="6442"/>
                      </a:moveTo>
                      <a:cubicBezTo>
                        <a:pt x="184340" y="8757"/>
                        <a:pt x="195478" y="14746"/>
                        <a:pt x="204104" y="23601"/>
                      </a:cubicBezTo>
                      <a:cubicBezTo>
                        <a:pt x="212780" y="32034"/>
                        <a:pt x="216399" y="46465"/>
                        <a:pt x="213770" y="62211"/>
                      </a:cubicBezTo>
                      <a:cubicBezTo>
                        <a:pt x="210723" y="80387"/>
                        <a:pt x="200300" y="95687"/>
                        <a:pt x="186598" y="102168"/>
                      </a:cubicBezTo>
                      <a:lnTo>
                        <a:pt x="186430" y="102233"/>
                      </a:lnTo>
                      <a:cubicBezTo>
                        <a:pt x="178503" y="105981"/>
                        <a:pt x="175114" y="115447"/>
                        <a:pt x="178860" y="123377"/>
                      </a:cubicBezTo>
                      <a:cubicBezTo>
                        <a:pt x="180200" y="126213"/>
                        <a:pt x="182350" y="128588"/>
                        <a:pt x="185037" y="130204"/>
                      </a:cubicBezTo>
                      <a:cubicBezTo>
                        <a:pt x="221257" y="151855"/>
                        <a:pt x="250696" y="180694"/>
                        <a:pt x="254997" y="198749"/>
                      </a:cubicBezTo>
                      <a:cubicBezTo>
                        <a:pt x="256010" y="201532"/>
                        <a:pt x="255738" y="204622"/>
                        <a:pt x="254253" y="207182"/>
                      </a:cubicBezTo>
                      <a:cubicBezTo>
                        <a:pt x="250138" y="213687"/>
                        <a:pt x="237997" y="213259"/>
                        <a:pt x="228573" y="211744"/>
                      </a:cubicBezTo>
                      <a:cubicBezTo>
                        <a:pt x="218482" y="209914"/>
                        <a:pt x="208569" y="207210"/>
                        <a:pt x="198948" y="203660"/>
                      </a:cubicBezTo>
                      <a:cubicBezTo>
                        <a:pt x="198055" y="203344"/>
                        <a:pt x="197135" y="203112"/>
                        <a:pt x="196198" y="202968"/>
                      </a:cubicBezTo>
                      <a:cubicBezTo>
                        <a:pt x="187549" y="201593"/>
                        <a:pt x="179424" y="207493"/>
                        <a:pt x="178050" y="216144"/>
                      </a:cubicBezTo>
                      <a:cubicBezTo>
                        <a:pt x="177904" y="217060"/>
                        <a:pt x="177840" y="217989"/>
                        <a:pt x="177856" y="218914"/>
                      </a:cubicBezTo>
                      <a:lnTo>
                        <a:pt x="177907" y="223276"/>
                      </a:lnTo>
                      <a:cubicBezTo>
                        <a:pt x="178502" y="266021"/>
                        <a:pt x="171363" y="298759"/>
                        <a:pt x="158771" y="310885"/>
                      </a:cubicBezTo>
                      <a:cubicBezTo>
                        <a:pt x="155593" y="314244"/>
                        <a:pt x="151089" y="316015"/>
                        <a:pt x="146476" y="315722"/>
                      </a:cubicBezTo>
                      <a:cubicBezTo>
                        <a:pt x="145214" y="315657"/>
                        <a:pt x="143957" y="315527"/>
                        <a:pt x="142709" y="315327"/>
                      </a:cubicBezTo>
                      <a:lnTo>
                        <a:pt x="142709" y="315327"/>
                      </a:lnTo>
                      <a:cubicBezTo>
                        <a:pt x="129100" y="313143"/>
                        <a:pt x="125728" y="303247"/>
                        <a:pt x="120744" y="279393"/>
                      </a:cubicBezTo>
                      <a:cubicBezTo>
                        <a:pt x="119926" y="275500"/>
                        <a:pt x="119081" y="271495"/>
                        <a:pt x="118092" y="267415"/>
                      </a:cubicBezTo>
                      <a:cubicBezTo>
                        <a:pt x="114794" y="253677"/>
                        <a:pt x="110135" y="238850"/>
                        <a:pt x="96795" y="236690"/>
                      </a:cubicBezTo>
                      <a:cubicBezTo>
                        <a:pt x="88193" y="235324"/>
                        <a:pt x="79610" y="239789"/>
                        <a:pt x="67719" y="247971"/>
                      </a:cubicBezTo>
                      <a:cubicBezTo>
                        <a:pt x="65759" y="249309"/>
                        <a:pt x="63752" y="250722"/>
                        <a:pt x="61681" y="252153"/>
                      </a:cubicBezTo>
                      <a:cubicBezTo>
                        <a:pt x="47849" y="261910"/>
                        <a:pt x="32131" y="272982"/>
                        <a:pt x="19739" y="270998"/>
                      </a:cubicBezTo>
                      <a:cubicBezTo>
                        <a:pt x="15090" y="270078"/>
                        <a:pt x="10893" y="267606"/>
                        <a:pt x="7839" y="263982"/>
                      </a:cubicBezTo>
                      <a:cubicBezTo>
                        <a:pt x="5163" y="261083"/>
                        <a:pt x="5052" y="248384"/>
                        <a:pt x="15795" y="225372"/>
                      </a:cubicBezTo>
                      <a:cubicBezTo>
                        <a:pt x="26343" y="203349"/>
                        <a:pt x="40142" y="183040"/>
                        <a:pt x="56730" y="165124"/>
                      </a:cubicBezTo>
                      <a:cubicBezTo>
                        <a:pt x="60026" y="161656"/>
                        <a:pt x="61472" y="156824"/>
                        <a:pt x="60622" y="152115"/>
                      </a:cubicBezTo>
                      <a:cubicBezTo>
                        <a:pt x="59739" y="147106"/>
                        <a:pt x="56553" y="142804"/>
                        <a:pt x="52020" y="140500"/>
                      </a:cubicBezTo>
                      <a:cubicBezTo>
                        <a:pt x="6009" y="117166"/>
                        <a:pt x="4499" y="104222"/>
                        <a:pt x="5962" y="99734"/>
                      </a:cubicBezTo>
                      <a:cubicBezTo>
                        <a:pt x="9557" y="88871"/>
                        <a:pt x="32684" y="85474"/>
                        <a:pt x="66302" y="90883"/>
                      </a:cubicBezTo>
                      <a:cubicBezTo>
                        <a:pt x="78171" y="92838"/>
                        <a:pt x="89923" y="95446"/>
                        <a:pt x="101505" y="98693"/>
                      </a:cubicBezTo>
                      <a:cubicBezTo>
                        <a:pt x="102074" y="98862"/>
                        <a:pt x="102655" y="98986"/>
                        <a:pt x="103242" y="99065"/>
                      </a:cubicBezTo>
                      <a:cubicBezTo>
                        <a:pt x="111885" y="100447"/>
                        <a:pt x="120012" y="94560"/>
                        <a:pt x="121395" y="85914"/>
                      </a:cubicBezTo>
                      <a:cubicBezTo>
                        <a:pt x="121835" y="83162"/>
                        <a:pt x="121541" y="80342"/>
                        <a:pt x="120544" y="77739"/>
                      </a:cubicBezTo>
                      <a:cubicBezTo>
                        <a:pt x="112537" y="56933"/>
                        <a:pt x="117246" y="37344"/>
                        <a:pt x="134525" y="19563"/>
                      </a:cubicBezTo>
                      <a:cubicBezTo>
                        <a:pt x="144047" y="9083"/>
                        <a:pt x="158229" y="4144"/>
                        <a:pt x="172199" y="6442"/>
                      </a:cubicBezTo>
                      <a:close/>
                      <a:moveTo>
                        <a:pt x="173016" y="1285"/>
                      </a:moveTo>
                      <a:cubicBezTo>
                        <a:pt x="157362" y="-1316"/>
                        <a:pt x="141456" y="4202"/>
                        <a:pt x="130772" y="15939"/>
                      </a:cubicBezTo>
                      <a:cubicBezTo>
                        <a:pt x="111956" y="35305"/>
                        <a:pt x="106875" y="56733"/>
                        <a:pt x="115649" y="79592"/>
                      </a:cubicBezTo>
                      <a:cubicBezTo>
                        <a:pt x="117046" y="83139"/>
                        <a:pt x="116409" y="87165"/>
                        <a:pt x="113986" y="90107"/>
                      </a:cubicBezTo>
                      <a:cubicBezTo>
                        <a:pt x="111598" y="93058"/>
                        <a:pt x="107819" y="94513"/>
                        <a:pt x="104069" y="93926"/>
                      </a:cubicBezTo>
                      <a:cubicBezTo>
                        <a:pt x="103668" y="93858"/>
                        <a:pt x="103271" y="93767"/>
                        <a:pt x="102880" y="93652"/>
                      </a:cubicBezTo>
                      <a:cubicBezTo>
                        <a:pt x="91107" y="90377"/>
                        <a:pt x="79169" y="87727"/>
                        <a:pt x="67115" y="85716"/>
                      </a:cubicBezTo>
                      <a:cubicBezTo>
                        <a:pt x="29660" y="79676"/>
                        <a:pt x="5563" y="84201"/>
                        <a:pt x="1001" y="98089"/>
                      </a:cubicBezTo>
                      <a:cubicBezTo>
                        <a:pt x="-3211" y="110810"/>
                        <a:pt x="13175" y="126631"/>
                        <a:pt x="49637" y="145132"/>
                      </a:cubicBezTo>
                      <a:cubicBezTo>
                        <a:pt x="52698" y="146695"/>
                        <a:pt x="54847" y="149607"/>
                        <a:pt x="55438" y="152993"/>
                      </a:cubicBezTo>
                      <a:cubicBezTo>
                        <a:pt x="56008" y="156073"/>
                        <a:pt x="55078" y="159240"/>
                        <a:pt x="52935" y="161524"/>
                      </a:cubicBezTo>
                      <a:cubicBezTo>
                        <a:pt x="35960" y="179856"/>
                        <a:pt x="21837" y="200635"/>
                        <a:pt x="11039" y="223170"/>
                      </a:cubicBezTo>
                      <a:cubicBezTo>
                        <a:pt x="1099" y="244472"/>
                        <a:pt x="-1604" y="261482"/>
                        <a:pt x="3997" y="267532"/>
                      </a:cubicBezTo>
                      <a:cubicBezTo>
                        <a:pt x="7828" y="272038"/>
                        <a:pt x="13102" y="275082"/>
                        <a:pt x="18921" y="276141"/>
                      </a:cubicBezTo>
                      <a:cubicBezTo>
                        <a:pt x="33399" y="278464"/>
                        <a:pt x="50041" y="266770"/>
                        <a:pt x="64709" y="256427"/>
                      </a:cubicBezTo>
                      <a:cubicBezTo>
                        <a:pt x="66744" y="255033"/>
                        <a:pt x="68727" y="253602"/>
                        <a:pt x="70659" y="252245"/>
                      </a:cubicBezTo>
                      <a:cubicBezTo>
                        <a:pt x="81491" y="244812"/>
                        <a:pt x="89080" y="240741"/>
                        <a:pt x="95945" y="241829"/>
                      </a:cubicBezTo>
                      <a:cubicBezTo>
                        <a:pt x="105119" y="243292"/>
                        <a:pt x="109415" y="253607"/>
                        <a:pt x="113024" y="268633"/>
                      </a:cubicBezTo>
                      <a:cubicBezTo>
                        <a:pt x="113990" y="272601"/>
                        <a:pt x="114808" y="276568"/>
                        <a:pt x="115625" y="280411"/>
                      </a:cubicBezTo>
                      <a:cubicBezTo>
                        <a:pt x="120433" y="303400"/>
                        <a:pt x="124279" y="317632"/>
                        <a:pt x="141878" y="320456"/>
                      </a:cubicBezTo>
                      <a:cubicBezTo>
                        <a:pt x="143314" y="320693"/>
                        <a:pt x="144762" y="320847"/>
                        <a:pt x="146216" y="320921"/>
                      </a:cubicBezTo>
                      <a:cubicBezTo>
                        <a:pt x="152267" y="321293"/>
                        <a:pt x="158175" y="318988"/>
                        <a:pt x="162380" y="314621"/>
                      </a:cubicBezTo>
                      <a:cubicBezTo>
                        <a:pt x="176189" y="301328"/>
                        <a:pt x="183746" y="268001"/>
                        <a:pt x="183105" y="223193"/>
                      </a:cubicBezTo>
                      <a:lnTo>
                        <a:pt x="183054" y="218830"/>
                      </a:lnTo>
                      <a:cubicBezTo>
                        <a:pt x="183001" y="215671"/>
                        <a:pt x="184344" y="212650"/>
                        <a:pt x="186723" y="210574"/>
                      </a:cubicBezTo>
                      <a:cubicBezTo>
                        <a:pt x="189100" y="208511"/>
                        <a:pt x="192271" y="207614"/>
                        <a:pt x="195376" y="208120"/>
                      </a:cubicBezTo>
                      <a:cubicBezTo>
                        <a:pt x="196002" y="208213"/>
                        <a:pt x="196616" y="208371"/>
                        <a:pt x="197211" y="208585"/>
                      </a:cubicBezTo>
                      <a:cubicBezTo>
                        <a:pt x="207120" y="212242"/>
                        <a:pt x="217331" y="215011"/>
                        <a:pt x="227727" y="216869"/>
                      </a:cubicBezTo>
                      <a:cubicBezTo>
                        <a:pt x="243742" y="219448"/>
                        <a:pt x="254151" y="217115"/>
                        <a:pt x="258666" y="209974"/>
                      </a:cubicBezTo>
                      <a:cubicBezTo>
                        <a:pt x="260836" y="206197"/>
                        <a:pt x="261341" y="201690"/>
                        <a:pt x="260059" y="197527"/>
                      </a:cubicBezTo>
                      <a:cubicBezTo>
                        <a:pt x="255415" y="177911"/>
                        <a:pt x="225651" y="148403"/>
                        <a:pt x="187722" y="125715"/>
                      </a:cubicBezTo>
                      <a:cubicBezTo>
                        <a:pt x="182683" y="122699"/>
                        <a:pt x="181042" y="116169"/>
                        <a:pt x="184057" y="111128"/>
                      </a:cubicBezTo>
                      <a:cubicBezTo>
                        <a:pt x="185141" y="109316"/>
                        <a:pt x="186741" y="107868"/>
                        <a:pt x="188651" y="106968"/>
                      </a:cubicBezTo>
                      <a:lnTo>
                        <a:pt x="188860" y="106880"/>
                      </a:lnTo>
                      <a:cubicBezTo>
                        <a:pt x="204057" y="99715"/>
                        <a:pt x="215581" y="82924"/>
                        <a:pt x="218907" y="63089"/>
                      </a:cubicBezTo>
                      <a:cubicBezTo>
                        <a:pt x="221805" y="45656"/>
                        <a:pt x="217643" y="29488"/>
                        <a:pt x="207727" y="19879"/>
                      </a:cubicBezTo>
                      <a:cubicBezTo>
                        <a:pt x="198337" y="10271"/>
                        <a:pt x="186221" y="3783"/>
                        <a:pt x="173021" y="129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79" name="Graphic 4289">
                <a:extLst>
                  <a:ext uri="{FF2B5EF4-FFF2-40B4-BE49-F238E27FC236}">
                    <a16:creationId xmlns:a16="http://schemas.microsoft.com/office/drawing/2014/main" id="{DDF59DD1-4310-FBD8-7526-7F3456EA1F93}"/>
                  </a:ext>
                </a:extLst>
              </p:cNvPr>
              <p:cNvGrpSpPr/>
              <p:nvPr/>
            </p:nvGrpSpPr>
            <p:grpSpPr>
              <a:xfrm>
                <a:off x="1702799" y="3946091"/>
                <a:ext cx="34112" cy="54475"/>
                <a:chOff x="1702799" y="3946091"/>
                <a:chExt cx="34112" cy="54475"/>
              </a:xfrm>
            </p:grpSpPr>
            <p:sp>
              <p:nvSpPr>
                <p:cNvPr id="6180" name="Freeform 6179">
                  <a:extLst>
                    <a:ext uri="{FF2B5EF4-FFF2-40B4-BE49-F238E27FC236}">
                      <a16:creationId xmlns:a16="http://schemas.microsoft.com/office/drawing/2014/main" id="{B96010F2-4F2A-4C23-0D6C-4315180985C3}"/>
                    </a:ext>
                  </a:extLst>
                </p:cNvPr>
                <p:cNvSpPr/>
                <p:nvPr/>
              </p:nvSpPr>
              <p:spPr>
                <a:xfrm rot="-780000">
                  <a:off x="1708113" y="3948442"/>
                  <a:ext cx="20155" cy="49563"/>
                </a:xfrm>
                <a:custGeom>
                  <a:avLst/>
                  <a:gdLst>
                    <a:gd name="connsiteX0" fmla="*/ 3306 w 20155"/>
                    <a:gd name="connsiteY0" fmla="*/ 50198 h 49563"/>
                    <a:gd name="connsiteX1" fmla="*/ 1323 w 20155"/>
                    <a:gd name="connsiteY1" fmla="*/ 48637 h 49563"/>
                    <a:gd name="connsiteX2" fmla="*/ 1198 w 20155"/>
                    <a:gd name="connsiteY2" fmla="*/ 36733 h 49563"/>
                    <a:gd name="connsiteX3" fmla="*/ 3678 w 20155"/>
                    <a:gd name="connsiteY3" fmla="*/ 34252 h 49563"/>
                    <a:gd name="connsiteX4" fmla="*/ 6776 w 20155"/>
                    <a:gd name="connsiteY4" fmla="*/ 33560 h 49563"/>
                    <a:gd name="connsiteX5" fmla="*/ 9154 w 20155"/>
                    <a:gd name="connsiteY5" fmla="*/ 33007 h 49563"/>
                    <a:gd name="connsiteX6" fmla="*/ 7542 w 20155"/>
                    <a:gd name="connsiteY6" fmla="*/ 31171 h 49563"/>
                    <a:gd name="connsiteX7" fmla="*/ 6251 w 20155"/>
                    <a:gd name="connsiteY7" fmla="*/ 29778 h 49563"/>
                    <a:gd name="connsiteX8" fmla="*/ 4268 w 20155"/>
                    <a:gd name="connsiteY8" fmla="*/ 23528 h 49563"/>
                    <a:gd name="connsiteX9" fmla="*/ 6623 w 20155"/>
                    <a:gd name="connsiteY9" fmla="*/ 18943 h 49563"/>
                    <a:gd name="connsiteX10" fmla="*/ 12104 w 20155"/>
                    <a:gd name="connsiteY10" fmla="*/ 17056 h 49563"/>
                    <a:gd name="connsiteX11" fmla="*/ 14482 w 20155"/>
                    <a:gd name="connsiteY11" fmla="*/ 16592 h 49563"/>
                    <a:gd name="connsiteX12" fmla="*/ 14779 w 20155"/>
                    <a:gd name="connsiteY12" fmla="*/ 14013 h 49563"/>
                    <a:gd name="connsiteX13" fmla="*/ 14208 w 20155"/>
                    <a:gd name="connsiteY13" fmla="*/ 13246 h 49563"/>
                    <a:gd name="connsiteX14" fmla="*/ 13590 w 20155"/>
                    <a:gd name="connsiteY14" fmla="*/ 12452 h 49563"/>
                    <a:gd name="connsiteX15" fmla="*/ 12196 w 20155"/>
                    <a:gd name="connsiteY15" fmla="*/ 6031 h 49563"/>
                    <a:gd name="connsiteX16" fmla="*/ 16809 w 20155"/>
                    <a:gd name="connsiteY16" fmla="*/ 920 h 49563"/>
                    <a:gd name="connsiteX17" fmla="*/ 20270 w 20155"/>
                    <a:gd name="connsiteY17" fmla="*/ 2166 h 49563"/>
                    <a:gd name="connsiteX18" fmla="*/ 20278 w 20155"/>
                    <a:gd name="connsiteY18" fmla="*/ 2184 h 49563"/>
                    <a:gd name="connsiteX19" fmla="*/ 19015 w 20155"/>
                    <a:gd name="connsiteY19" fmla="*/ 5654 h 49563"/>
                    <a:gd name="connsiteX20" fmla="*/ 17231 w 20155"/>
                    <a:gd name="connsiteY20" fmla="*/ 7341 h 49563"/>
                    <a:gd name="connsiteX21" fmla="*/ 17826 w 20155"/>
                    <a:gd name="connsiteY21" fmla="*/ 9399 h 49563"/>
                    <a:gd name="connsiteX22" fmla="*/ 18249 w 20155"/>
                    <a:gd name="connsiteY22" fmla="*/ 9943 h 49563"/>
                    <a:gd name="connsiteX23" fmla="*/ 19466 w 20155"/>
                    <a:gd name="connsiteY23" fmla="*/ 11704 h 49563"/>
                    <a:gd name="connsiteX24" fmla="*/ 19094 w 20155"/>
                    <a:gd name="connsiteY24" fmla="*/ 19194 h 49563"/>
                    <a:gd name="connsiteX25" fmla="*/ 18374 w 20155"/>
                    <a:gd name="connsiteY25" fmla="*/ 20234 h 49563"/>
                    <a:gd name="connsiteX26" fmla="*/ 12745 w 20155"/>
                    <a:gd name="connsiteY26" fmla="*/ 22241 h 49563"/>
                    <a:gd name="connsiteX27" fmla="*/ 9920 w 20155"/>
                    <a:gd name="connsiteY27" fmla="*/ 22985 h 49563"/>
                    <a:gd name="connsiteX28" fmla="*/ 9456 w 20155"/>
                    <a:gd name="connsiteY28" fmla="*/ 24026 h 49563"/>
                    <a:gd name="connsiteX29" fmla="*/ 10199 w 20155"/>
                    <a:gd name="connsiteY29" fmla="*/ 26404 h 49563"/>
                    <a:gd name="connsiteX30" fmla="*/ 11240 w 20155"/>
                    <a:gd name="connsiteY30" fmla="*/ 27496 h 49563"/>
                    <a:gd name="connsiteX31" fmla="*/ 14092 w 20155"/>
                    <a:gd name="connsiteY31" fmla="*/ 34512 h 49563"/>
                    <a:gd name="connsiteX32" fmla="*/ 7589 w 20155"/>
                    <a:gd name="connsiteY32" fmla="*/ 38726 h 49563"/>
                    <a:gd name="connsiteX33" fmla="*/ 5880 w 20155"/>
                    <a:gd name="connsiteY33" fmla="*/ 39024 h 49563"/>
                    <a:gd name="connsiteX34" fmla="*/ 6126 w 20155"/>
                    <a:gd name="connsiteY34" fmla="*/ 46611 h 49563"/>
                    <a:gd name="connsiteX35" fmla="*/ 4732 w 20155"/>
                    <a:gd name="connsiteY35" fmla="*/ 50035 h 49563"/>
                    <a:gd name="connsiteX36" fmla="*/ 3306 w 20155"/>
                    <a:gd name="connsiteY36" fmla="*/ 50198 h 4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155" h="49563">
                      <a:moveTo>
                        <a:pt x="3306" y="50198"/>
                      </a:moveTo>
                      <a:cubicBezTo>
                        <a:pt x="2421" y="50053"/>
                        <a:pt x="1672" y="49463"/>
                        <a:pt x="1323" y="48637"/>
                      </a:cubicBezTo>
                      <a:cubicBezTo>
                        <a:pt x="81" y="44772"/>
                        <a:pt x="37" y="40622"/>
                        <a:pt x="1198" y="36733"/>
                      </a:cubicBezTo>
                      <a:cubicBezTo>
                        <a:pt x="1641" y="35596"/>
                        <a:pt x="2541" y="34696"/>
                        <a:pt x="3678" y="34252"/>
                      </a:cubicBezTo>
                      <a:cubicBezTo>
                        <a:pt x="4686" y="33923"/>
                        <a:pt x="5723" y="33692"/>
                        <a:pt x="6776" y="33560"/>
                      </a:cubicBezTo>
                      <a:cubicBezTo>
                        <a:pt x="7592" y="33496"/>
                        <a:pt x="8394" y="33310"/>
                        <a:pt x="9154" y="33007"/>
                      </a:cubicBezTo>
                      <a:cubicBezTo>
                        <a:pt x="8697" y="32329"/>
                        <a:pt x="8155" y="31712"/>
                        <a:pt x="7542" y="31171"/>
                      </a:cubicBezTo>
                      <a:cubicBezTo>
                        <a:pt x="7078" y="30707"/>
                        <a:pt x="6651" y="30242"/>
                        <a:pt x="6251" y="29778"/>
                      </a:cubicBezTo>
                      <a:cubicBezTo>
                        <a:pt x="4801" y="28033"/>
                        <a:pt x="4089" y="25791"/>
                        <a:pt x="4268" y="23528"/>
                      </a:cubicBezTo>
                      <a:cubicBezTo>
                        <a:pt x="4404" y="21745"/>
                        <a:pt x="5252" y="20092"/>
                        <a:pt x="6623" y="18943"/>
                      </a:cubicBezTo>
                      <a:cubicBezTo>
                        <a:pt x="8231" y="17800"/>
                        <a:pt x="10133" y="17145"/>
                        <a:pt x="12104" y="17056"/>
                      </a:cubicBezTo>
                      <a:cubicBezTo>
                        <a:pt x="12913" y="17005"/>
                        <a:pt x="13712" y="16849"/>
                        <a:pt x="14482" y="16592"/>
                      </a:cubicBezTo>
                      <a:cubicBezTo>
                        <a:pt x="14858" y="15787"/>
                        <a:pt x="14962" y="14882"/>
                        <a:pt x="14779" y="14013"/>
                      </a:cubicBezTo>
                      <a:cubicBezTo>
                        <a:pt x="14614" y="13740"/>
                        <a:pt x="14422" y="13483"/>
                        <a:pt x="14208" y="13246"/>
                      </a:cubicBezTo>
                      <a:cubicBezTo>
                        <a:pt x="14008" y="13000"/>
                        <a:pt x="13785" y="12726"/>
                        <a:pt x="13590" y="12452"/>
                      </a:cubicBezTo>
                      <a:cubicBezTo>
                        <a:pt x="12181" y="10631"/>
                        <a:pt x="11669" y="8272"/>
                        <a:pt x="12196" y="6031"/>
                      </a:cubicBezTo>
                      <a:cubicBezTo>
                        <a:pt x="12882" y="3717"/>
                        <a:pt x="14578" y="1838"/>
                        <a:pt x="16809" y="920"/>
                      </a:cubicBezTo>
                      <a:cubicBezTo>
                        <a:pt x="18108" y="308"/>
                        <a:pt x="19658" y="866"/>
                        <a:pt x="20270" y="2166"/>
                      </a:cubicBezTo>
                      <a:cubicBezTo>
                        <a:pt x="20273" y="2172"/>
                        <a:pt x="20276" y="2178"/>
                        <a:pt x="20278" y="2184"/>
                      </a:cubicBezTo>
                      <a:cubicBezTo>
                        <a:pt x="20869" y="3492"/>
                        <a:pt x="20308" y="5032"/>
                        <a:pt x="19015" y="5654"/>
                      </a:cubicBezTo>
                      <a:cubicBezTo>
                        <a:pt x="18207" y="5936"/>
                        <a:pt x="17558" y="6550"/>
                        <a:pt x="17231" y="7341"/>
                      </a:cubicBezTo>
                      <a:cubicBezTo>
                        <a:pt x="17127" y="8080"/>
                        <a:pt x="17344" y="8829"/>
                        <a:pt x="17826" y="9399"/>
                      </a:cubicBezTo>
                      <a:lnTo>
                        <a:pt x="18249" y="9943"/>
                      </a:lnTo>
                      <a:cubicBezTo>
                        <a:pt x="18723" y="10480"/>
                        <a:pt x="19131" y="11071"/>
                        <a:pt x="19466" y="11704"/>
                      </a:cubicBezTo>
                      <a:cubicBezTo>
                        <a:pt x="20389" y="14143"/>
                        <a:pt x="20254" y="16857"/>
                        <a:pt x="19094" y="19194"/>
                      </a:cubicBezTo>
                      <a:cubicBezTo>
                        <a:pt x="18945" y="19595"/>
                        <a:pt x="18698" y="19954"/>
                        <a:pt x="18374" y="20234"/>
                      </a:cubicBezTo>
                      <a:cubicBezTo>
                        <a:pt x="16752" y="21472"/>
                        <a:pt x="14784" y="22174"/>
                        <a:pt x="12745" y="22241"/>
                      </a:cubicBezTo>
                      <a:cubicBezTo>
                        <a:pt x="11757" y="22258"/>
                        <a:pt x="10788" y="22513"/>
                        <a:pt x="9920" y="22985"/>
                      </a:cubicBezTo>
                      <a:cubicBezTo>
                        <a:pt x="9628" y="23252"/>
                        <a:pt x="9460" y="23629"/>
                        <a:pt x="9456" y="24026"/>
                      </a:cubicBezTo>
                      <a:cubicBezTo>
                        <a:pt x="9400" y="24883"/>
                        <a:pt x="9665" y="25731"/>
                        <a:pt x="10199" y="26404"/>
                      </a:cubicBezTo>
                      <a:cubicBezTo>
                        <a:pt x="10520" y="26776"/>
                        <a:pt x="10868" y="27125"/>
                        <a:pt x="11240" y="27496"/>
                      </a:cubicBezTo>
                      <a:cubicBezTo>
                        <a:pt x="13468" y="29086"/>
                        <a:pt x="14578" y="31819"/>
                        <a:pt x="14092" y="34512"/>
                      </a:cubicBezTo>
                      <a:cubicBezTo>
                        <a:pt x="13102" y="37862"/>
                        <a:pt x="9777" y="38382"/>
                        <a:pt x="7589" y="38726"/>
                      </a:cubicBezTo>
                      <a:cubicBezTo>
                        <a:pt x="6971" y="38824"/>
                        <a:pt x="6372" y="38898"/>
                        <a:pt x="5880" y="39024"/>
                      </a:cubicBezTo>
                      <a:cubicBezTo>
                        <a:pt x="5377" y="41538"/>
                        <a:pt x="5461" y="44134"/>
                        <a:pt x="6126" y="46611"/>
                      </a:cubicBezTo>
                      <a:cubicBezTo>
                        <a:pt x="6685" y="47941"/>
                        <a:pt x="6062" y="49474"/>
                        <a:pt x="4732" y="50035"/>
                      </a:cubicBezTo>
                      <a:cubicBezTo>
                        <a:pt x="4282" y="50225"/>
                        <a:pt x="3788" y="50281"/>
                        <a:pt x="3306" y="5019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81" name="Freeform 6180">
                  <a:extLst>
                    <a:ext uri="{FF2B5EF4-FFF2-40B4-BE49-F238E27FC236}">
                      <a16:creationId xmlns:a16="http://schemas.microsoft.com/office/drawing/2014/main" id="{74009B92-C50C-39CB-FC37-2902C389D8FF}"/>
                    </a:ext>
                  </a:extLst>
                </p:cNvPr>
                <p:cNvSpPr/>
                <p:nvPr/>
              </p:nvSpPr>
              <p:spPr>
                <a:xfrm rot="-780000">
                  <a:off x="1711438" y="3948651"/>
                  <a:ext cx="20158" cy="49563"/>
                </a:xfrm>
                <a:custGeom>
                  <a:avLst/>
                  <a:gdLst>
                    <a:gd name="connsiteX0" fmla="*/ 3315 w 20158"/>
                    <a:gd name="connsiteY0" fmla="*/ 50203 h 49563"/>
                    <a:gd name="connsiteX1" fmla="*/ 1308 w 20158"/>
                    <a:gd name="connsiteY1" fmla="*/ 48642 h 49563"/>
                    <a:gd name="connsiteX2" fmla="*/ 1211 w 20158"/>
                    <a:gd name="connsiteY2" fmla="*/ 36738 h 49563"/>
                    <a:gd name="connsiteX3" fmla="*/ 3691 w 20158"/>
                    <a:gd name="connsiteY3" fmla="*/ 34257 h 49563"/>
                    <a:gd name="connsiteX4" fmla="*/ 6789 w 20158"/>
                    <a:gd name="connsiteY4" fmla="*/ 33565 h 49563"/>
                    <a:gd name="connsiteX5" fmla="*/ 9167 w 20158"/>
                    <a:gd name="connsiteY5" fmla="*/ 32993 h 49563"/>
                    <a:gd name="connsiteX6" fmla="*/ 7556 w 20158"/>
                    <a:gd name="connsiteY6" fmla="*/ 31158 h 49563"/>
                    <a:gd name="connsiteX7" fmla="*/ 6241 w 20158"/>
                    <a:gd name="connsiteY7" fmla="*/ 29764 h 49563"/>
                    <a:gd name="connsiteX8" fmla="*/ 4281 w 20158"/>
                    <a:gd name="connsiteY8" fmla="*/ 23529 h 49563"/>
                    <a:gd name="connsiteX9" fmla="*/ 6636 w 20158"/>
                    <a:gd name="connsiteY9" fmla="*/ 18943 h 49563"/>
                    <a:gd name="connsiteX10" fmla="*/ 12117 w 20158"/>
                    <a:gd name="connsiteY10" fmla="*/ 17057 h 49563"/>
                    <a:gd name="connsiteX11" fmla="*/ 14495 w 20158"/>
                    <a:gd name="connsiteY11" fmla="*/ 16592 h 49563"/>
                    <a:gd name="connsiteX12" fmla="*/ 14792 w 20158"/>
                    <a:gd name="connsiteY12" fmla="*/ 14013 h 49563"/>
                    <a:gd name="connsiteX13" fmla="*/ 14221 w 20158"/>
                    <a:gd name="connsiteY13" fmla="*/ 13247 h 49563"/>
                    <a:gd name="connsiteX14" fmla="*/ 13603 w 20158"/>
                    <a:gd name="connsiteY14" fmla="*/ 12452 h 49563"/>
                    <a:gd name="connsiteX15" fmla="*/ 12210 w 20158"/>
                    <a:gd name="connsiteY15" fmla="*/ 6031 h 49563"/>
                    <a:gd name="connsiteX16" fmla="*/ 16822 w 20158"/>
                    <a:gd name="connsiteY16" fmla="*/ 920 h 49563"/>
                    <a:gd name="connsiteX17" fmla="*/ 20249 w 20158"/>
                    <a:gd name="connsiteY17" fmla="*/ 2143 h 49563"/>
                    <a:gd name="connsiteX18" fmla="*/ 20268 w 20158"/>
                    <a:gd name="connsiteY18" fmla="*/ 2184 h 49563"/>
                    <a:gd name="connsiteX19" fmla="*/ 19023 w 20158"/>
                    <a:gd name="connsiteY19" fmla="*/ 5647 h 49563"/>
                    <a:gd name="connsiteX20" fmla="*/ 19005 w 20158"/>
                    <a:gd name="connsiteY20" fmla="*/ 5655 h 49563"/>
                    <a:gd name="connsiteX21" fmla="*/ 17245 w 20158"/>
                    <a:gd name="connsiteY21" fmla="*/ 7341 h 49563"/>
                    <a:gd name="connsiteX22" fmla="*/ 17839 w 20158"/>
                    <a:gd name="connsiteY22" fmla="*/ 9423 h 49563"/>
                    <a:gd name="connsiteX23" fmla="*/ 18262 w 20158"/>
                    <a:gd name="connsiteY23" fmla="*/ 9943 h 49563"/>
                    <a:gd name="connsiteX24" fmla="*/ 19451 w 20158"/>
                    <a:gd name="connsiteY24" fmla="*/ 11704 h 49563"/>
                    <a:gd name="connsiteX25" fmla="*/ 19102 w 20158"/>
                    <a:gd name="connsiteY25" fmla="*/ 19194 h 49563"/>
                    <a:gd name="connsiteX26" fmla="*/ 18359 w 20158"/>
                    <a:gd name="connsiteY26" fmla="*/ 20235 h 49563"/>
                    <a:gd name="connsiteX27" fmla="*/ 12758 w 20158"/>
                    <a:gd name="connsiteY27" fmla="*/ 22242 h 49563"/>
                    <a:gd name="connsiteX28" fmla="*/ 9934 w 20158"/>
                    <a:gd name="connsiteY28" fmla="*/ 22985 h 49563"/>
                    <a:gd name="connsiteX29" fmla="*/ 9469 w 20158"/>
                    <a:gd name="connsiteY29" fmla="*/ 24026 h 49563"/>
                    <a:gd name="connsiteX30" fmla="*/ 10236 w 20158"/>
                    <a:gd name="connsiteY30" fmla="*/ 26405 h 49563"/>
                    <a:gd name="connsiteX31" fmla="*/ 11253 w 20158"/>
                    <a:gd name="connsiteY31" fmla="*/ 27497 h 49563"/>
                    <a:gd name="connsiteX32" fmla="*/ 14128 w 20158"/>
                    <a:gd name="connsiteY32" fmla="*/ 34512 h 49563"/>
                    <a:gd name="connsiteX33" fmla="*/ 7583 w 20158"/>
                    <a:gd name="connsiteY33" fmla="*/ 38727 h 49563"/>
                    <a:gd name="connsiteX34" fmla="*/ 5897 w 20158"/>
                    <a:gd name="connsiteY34" fmla="*/ 39024 h 49563"/>
                    <a:gd name="connsiteX35" fmla="*/ 6120 w 20158"/>
                    <a:gd name="connsiteY35" fmla="*/ 46634 h 49563"/>
                    <a:gd name="connsiteX36" fmla="*/ 4742 w 20158"/>
                    <a:gd name="connsiteY36" fmla="*/ 50025 h 49563"/>
                    <a:gd name="connsiteX37" fmla="*/ 4727 w 20158"/>
                    <a:gd name="connsiteY37" fmla="*/ 50031 h 49563"/>
                    <a:gd name="connsiteX38" fmla="*/ 3315 w 20158"/>
                    <a:gd name="connsiteY38" fmla="*/ 50203 h 4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158" h="49563">
                      <a:moveTo>
                        <a:pt x="3315" y="50203"/>
                      </a:moveTo>
                      <a:cubicBezTo>
                        <a:pt x="2423" y="50060"/>
                        <a:pt x="1666" y="49471"/>
                        <a:pt x="1308" y="48642"/>
                      </a:cubicBezTo>
                      <a:cubicBezTo>
                        <a:pt x="76" y="44775"/>
                        <a:pt x="42" y="40625"/>
                        <a:pt x="1211" y="36738"/>
                      </a:cubicBezTo>
                      <a:cubicBezTo>
                        <a:pt x="1654" y="35601"/>
                        <a:pt x="2554" y="34701"/>
                        <a:pt x="3691" y="34257"/>
                      </a:cubicBezTo>
                      <a:cubicBezTo>
                        <a:pt x="4699" y="33926"/>
                        <a:pt x="5736" y="33694"/>
                        <a:pt x="6789" y="33565"/>
                      </a:cubicBezTo>
                      <a:cubicBezTo>
                        <a:pt x="7606" y="33492"/>
                        <a:pt x="8407" y="33299"/>
                        <a:pt x="9167" y="32993"/>
                      </a:cubicBezTo>
                      <a:cubicBezTo>
                        <a:pt x="8703" y="32321"/>
                        <a:pt x="8162" y="31705"/>
                        <a:pt x="7556" y="31158"/>
                      </a:cubicBezTo>
                      <a:cubicBezTo>
                        <a:pt x="7091" y="30693"/>
                        <a:pt x="6627" y="30229"/>
                        <a:pt x="6241" y="29764"/>
                      </a:cubicBezTo>
                      <a:cubicBezTo>
                        <a:pt x="4800" y="28021"/>
                        <a:pt x="4097" y="25783"/>
                        <a:pt x="4281" y="23529"/>
                      </a:cubicBezTo>
                      <a:cubicBezTo>
                        <a:pt x="4406" y="21742"/>
                        <a:pt x="5257" y="20086"/>
                        <a:pt x="6636" y="18943"/>
                      </a:cubicBezTo>
                      <a:cubicBezTo>
                        <a:pt x="8243" y="17798"/>
                        <a:pt x="10146" y="17143"/>
                        <a:pt x="12117" y="17057"/>
                      </a:cubicBezTo>
                      <a:cubicBezTo>
                        <a:pt x="12926" y="17005"/>
                        <a:pt x="13726" y="16849"/>
                        <a:pt x="14495" y="16592"/>
                      </a:cubicBezTo>
                      <a:cubicBezTo>
                        <a:pt x="14871" y="15787"/>
                        <a:pt x="14975" y="14882"/>
                        <a:pt x="14792" y="14013"/>
                      </a:cubicBezTo>
                      <a:cubicBezTo>
                        <a:pt x="14627" y="13740"/>
                        <a:pt x="14435" y="13483"/>
                        <a:pt x="14221" y="13247"/>
                      </a:cubicBezTo>
                      <a:cubicBezTo>
                        <a:pt x="14001" y="12993"/>
                        <a:pt x="13795" y="12728"/>
                        <a:pt x="13603" y="12452"/>
                      </a:cubicBezTo>
                      <a:cubicBezTo>
                        <a:pt x="12183" y="10637"/>
                        <a:pt x="11670" y="8272"/>
                        <a:pt x="12210" y="6031"/>
                      </a:cubicBezTo>
                      <a:cubicBezTo>
                        <a:pt x="12895" y="3717"/>
                        <a:pt x="14591" y="1838"/>
                        <a:pt x="16822" y="920"/>
                      </a:cubicBezTo>
                      <a:cubicBezTo>
                        <a:pt x="18106" y="311"/>
                        <a:pt x="19641" y="859"/>
                        <a:pt x="20249" y="2143"/>
                      </a:cubicBezTo>
                      <a:cubicBezTo>
                        <a:pt x="20256" y="2157"/>
                        <a:pt x="20262" y="2171"/>
                        <a:pt x="20268" y="2184"/>
                      </a:cubicBezTo>
                      <a:cubicBezTo>
                        <a:pt x="20880" y="3484"/>
                        <a:pt x="20323" y="5034"/>
                        <a:pt x="19023" y="5647"/>
                      </a:cubicBezTo>
                      <a:cubicBezTo>
                        <a:pt x="19017" y="5649"/>
                        <a:pt x="19011" y="5652"/>
                        <a:pt x="19005" y="5655"/>
                      </a:cubicBezTo>
                      <a:cubicBezTo>
                        <a:pt x="18202" y="5936"/>
                        <a:pt x="17560" y="6551"/>
                        <a:pt x="17245" y="7341"/>
                      </a:cubicBezTo>
                      <a:cubicBezTo>
                        <a:pt x="17145" y="8088"/>
                        <a:pt x="17360" y="8842"/>
                        <a:pt x="17839" y="9423"/>
                      </a:cubicBezTo>
                      <a:lnTo>
                        <a:pt x="18262" y="9943"/>
                      </a:lnTo>
                      <a:cubicBezTo>
                        <a:pt x="18734" y="10475"/>
                        <a:pt x="19134" y="11067"/>
                        <a:pt x="19451" y="11704"/>
                      </a:cubicBezTo>
                      <a:cubicBezTo>
                        <a:pt x="20368" y="14143"/>
                        <a:pt x="20242" y="16851"/>
                        <a:pt x="19102" y="19194"/>
                      </a:cubicBezTo>
                      <a:cubicBezTo>
                        <a:pt x="18936" y="19593"/>
                        <a:pt x="18682" y="19948"/>
                        <a:pt x="18359" y="20235"/>
                      </a:cubicBezTo>
                      <a:cubicBezTo>
                        <a:pt x="16751" y="21478"/>
                        <a:pt x="14790" y="22181"/>
                        <a:pt x="12758" y="22242"/>
                      </a:cubicBezTo>
                      <a:cubicBezTo>
                        <a:pt x="11770" y="22255"/>
                        <a:pt x="10800" y="22510"/>
                        <a:pt x="9934" y="22985"/>
                      </a:cubicBezTo>
                      <a:cubicBezTo>
                        <a:pt x="9644" y="23254"/>
                        <a:pt x="9476" y="23630"/>
                        <a:pt x="9469" y="24026"/>
                      </a:cubicBezTo>
                      <a:cubicBezTo>
                        <a:pt x="9410" y="24888"/>
                        <a:pt x="9684" y="25740"/>
                        <a:pt x="10236" y="26405"/>
                      </a:cubicBezTo>
                      <a:cubicBezTo>
                        <a:pt x="10533" y="26777"/>
                        <a:pt x="10904" y="27125"/>
                        <a:pt x="11253" y="27497"/>
                      </a:cubicBezTo>
                      <a:cubicBezTo>
                        <a:pt x="13487" y="29082"/>
                        <a:pt x="14606" y="31814"/>
                        <a:pt x="14128" y="34512"/>
                      </a:cubicBezTo>
                      <a:cubicBezTo>
                        <a:pt x="13139" y="37862"/>
                        <a:pt x="9790" y="38383"/>
                        <a:pt x="7583" y="38727"/>
                      </a:cubicBezTo>
                      <a:cubicBezTo>
                        <a:pt x="6966" y="38824"/>
                        <a:pt x="6394" y="38899"/>
                        <a:pt x="5897" y="39024"/>
                      </a:cubicBezTo>
                      <a:cubicBezTo>
                        <a:pt x="5387" y="41545"/>
                        <a:pt x="5464" y="44148"/>
                        <a:pt x="6120" y="46634"/>
                      </a:cubicBezTo>
                      <a:cubicBezTo>
                        <a:pt x="6675" y="47951"/>
                        <a:pt x="6059" y="49469"/>
                        <a:pt x="4742" y="50025"/>
                      </a:cubicBezTo>
                      <a:cubicBezTo>
                        <a:pt x="4737" y="50027"/>
                        <a:pt x="4732" y="50029"/>
                        <a:pt x="4727" y="50031"/>
                      </a:cubicBezTo>
                      <a:cubicBezTo>
                        <a:pt x="4282" y="50219"/>
                        <a:pt x="3792" y="50279"/>
                        <a:pt x="3315" y="50203"/>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82" name="Freeform 6181">
                  <a:extLst>
                    <a:ext uri="{FF2B5EF4-FFF2-40B4-BE49-F238E27FC236}">
                      <a16:creationId xmlns:a16="http://schemas.microsoft.com/office/drawing/2014/main" id="{D90240C3-8C2E-12AA-2314-B01DAB99C6BC}"/>
                    </a:ext>
                  </a:extLst>
                </p:cNvPr>
                <p:cNvSpPr/>
                <p:nvPr/>
              </p:nvSpPr>
              <p:spPr>
                <a:xfrm rot="-780000">
                  <a:off x="1708113" y="3948442"/>
                  <a:ext cx="20155" cy="49563"/>
                </a:xfrm>
                <a:custGeom>
                  <a:avLst/>
                  <a:gdLst>
                    <a:gd name="connsiteX0" fmla="*/ 3306 w 20155"/>
                    <a:gd name="connsiteY0" fmla="*/ 50198 h 49563"/>
                    <a:gd name="connsiteX1" fmla="*/ 1323 w 20155"/>
                    <a:gd name="connsiteY1" fmla="*/ 48637 h 49563"/>
                    <a:gd name="connsiteX2" fmla="*/ 1198 w 20155"/>
                    <a:gd name="connsiteY2" fmla="*/ 36733 h 49563"/>
                    <a:gd name="connsiteX3" fmla="*/ 3678 w 20155"/>
                    <a:gd name="connsiteY3" fmla="*/ 34252 h 49563"/>
                    <a:gd name="connsiteX4" fmla="*/ 6776 w 20155"/>
                    <a:gd name="connsiteY4" fmla="*/ 33560 h 49563"/>
                    <a:gd name="connsiteX5" fmla="*/ 9154 w 20155"/>
                    <a:gd name="connsiteY5" fmla="*/ 33007 h 49563"/>
                    <a:gd name="connsiteX6" fmla="*/ 7542 w 20155"/>
                    <a:gd name="connsiteY6" fmla="*/ 31171 h 49563"/>
                    <a:gd name="connsiteX7" fmla="*/ 6251 w 20155"/>
                    <a:gd name="connsiteY7" fmla="*/ 29778 h 49563"/>
                    <a:gd name="connsiteX8" fmla="*/ 4268 w 20155"/>
                    <a:gd name="connsiteY8" fmla="*/ 23528 h 49563"/>
                    <a:gd name="connsiteX9" fmla="*/ 6623 w 20155"/>
                    <a:gd name="connsiteY9" fmla="*/ 18943 h 49563"/>
                    <a:gd name="connsiteX10" fmla="*/ 12104 w 20155"/>
                    <a:gd name="connsiteY10" fmla="*/ 17056 h 49563"/>
                    <a:gd name="connsiteX11" fmla="*/ 14482 w 20155"/>
                    <a:gd name="connsiteY11" fmla="*/ 16592 h 49563"/>
                    <a:gd name="connsiteX12" fmla="*/ 14779 w 20155"/>
                    <a:gd name="connsiteY12" fmla="*/ 14013 h 49563"/>
                    <a:gd name="connsiteX13" fmla="*/ 14208 w 20155"/>
                    <a:gd name="connsiteY13" fmla="*/ 13246 h 49563"/>
                    <a:gd name="connsiteX14" fmla="*/ 13590 w 20155"/>
                    <a:gd name="connsiteY14" fmla="*/ 12452 h 49563"/>
                    <a:gd name="connsiteX15" fmla="*/ 12196 w 20155"/>
                    <a:gd name="connsiteY15" fmla="*/ 6031 h 49563"/>
                    <a:gd name="connsiteX16" fmla="*/ 16809 w 20155"/>
                    <a:gd name="connsiteY16" fmla="*/ 920 h 49563"/>
                    <a:gd name="connsiteX17" fmla="*/ 20270 w 20155"/>
                    <a:gd name="connsiteY17" fmla="*/ 2166 h 49563"/>
                    <a:gd name="connsiteX18" fmla="*/ 20278 w 20155"/>
                    <a:gd name="connsiteY18" fmla="*/ 2184 h 49563"/>
                    <a:gd name="connsiteX19" fmla="*/ 19015 w 20155"/>
                    <a:gd name="connsiteY19" fmla="*/ 5654 h 49563"/>
                    <a:gd name="connsiteX20" fmla="*/ 17231 w 20155"/>
                    <a:gd name="connsiteY20" fmla="*/ 7341 h 49563"/>
                    <a:gd name="connsiteX21" fmla="*/ 17826 w 20155"/>
                    <a:gd name="connsiteY21" fmla="*/ 9399 h 49563"/>
                    <a:gd name="connsiteX22" fmla="*/ 18249 w 20155"/>
                    <a:gd name="connsiteY22" fmla="*/ 9943 h 49563"/>
                    <a:gd name="connsiteX23" fmla="*/ 19466 w 20155"/>
                    <a:gd name="connsiteY23" fmla="*/ 11704 h 49563"/>
                    <a:gd name="connsiteX24" fmla="*/ 19094 w 20155"/>
                    <a:gd name="connsiteY24" fmla="*/ 19194 h 49563"/>
                    <a:gd name="connsiteX25" fmla="*/ 18374 w 20155"/>
                    <a:gd name="connsiteY25" fmla="*/ 20234 h 49563"/>
                    <a:gd name="connsiteX26" fmla="*/ 12745 w 20155"/>
                    <a:gd name="connsiteY26" fmla="*/ 22241 h 49563"/>
                    <a:gd name="connsiteX27" fmla="*/ 9920 w 20155"/>
                    <a:gd name="connsiteY27" fmla="*/ 22985 h 49563"/>
                    <a:gd name="connsiteX28" fmla="*/ 9456 w 20155"/>
                    <a:gd name="connsiteY28" fmla="*/ 24026 h 49563"/>
                    <a:gd name="connsiteX29" fmla="*/ 10199 w 20155"/>
                    <a:gd name="connsiteY29" fmla="*/ 26404 h 49563"/>
                    <a:gd name="connsiteX30" fmla="*/ 11240 w 20155"/>
                    <a:gd name="connsiteY30" fmla="*/ 27496 h 49563"/>
                    <a:gd name="connsiteX31" fmla="*/ 14092 w 20155"/>
                    <a:gd name="connsiteY31" fmla="*/ 34512 h 49563"/>
                    <a:gd name="connsiteX32" fmla="*/ 7589 w 20155"/>
                    <a:gd name="connsiteY32" fmla="*/ 38726 h 49563"/>
                    <a:gd name="connsiteX33" fmla="*/ 5880 w 20155"/>
                    <a:gd name="connsiteY33" fmla="*/ 39024 h 49563"/>
                    <a:gd name="connsiteX34" fmla="*/ 6126 w 20155"/>
                    <a:gd name="connsiteY34" fmla="*/ 46611 h 49563"/>
                    <a:gd name="connsiteX35" fmla="*/ 4732 w 20155"/>
                    <a:gd name="connsiteY35" fmla="*/ 50035 h 49563"/>
                    <a:gd name="connsiteX36" fmla="*/ 3306 w 20155"/>
                    <a:gd name="connsiteY36" fmla="*/ 50198 h 4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155" h="49563">
                      <a:moveTo>
                        <a:pt x="3306" y="50198"/>
                      </a:moveTo>
                      <a:cubicBezTo>
                        <a:pt x="2421" y="50053"/>
                        <a:pt x="1672" y="49463"/>
                        <a:pt x="1323" y="48637"/>
                      </a:cubicBezTo>
                      <a:cubicBezTo>
                        <a:pt x="81" y="44772"/>
                        <a:pt x="37" y="40622"/>
                        <a:pt x="1198" y="36733"/>
                      </a:cubicBezTo>
                      <a:cubicBezTo>
                        <a:pt x="1641" y="35596"/>
                        <a:pt x="2541" y="34696"/>
                        <a:pt x="3678" y="34252"/>
                      </a:cubicBezTo>
                      <a:cubicBezTo>
                        <a:pt x="4686" y="33923"/>
                        <a:pt x="5723" y="33692"/>
                        <a:pt x="6776" y="33560"/>
                      </a:cubicBezTo>
                      <a:cubicBezTo>
                        <a:pt x="7592" y="33496"/>
                        <a:pt x="8394" y="33310"/>
                        <a:pt x="9154" y="33007"/>
                      </a:cubicBezTo>
                      <a:cubicBezTo>
                        <a:pt x="8697" y="32329"/>
                        <a:pt x="8155" y="31712"/>
                        <a:pt x="7542" y="31171"/>
                      </a:cubicBezTo>
                      <a:cubicBezTo>
                        <a:pt x="7078" y="30707"/>
                        <a:pt x="6651" y="30242"/>
                        <a:pt x="6251" y="29778"/>
                      </a:cubicBezTo>
                      <a:cubicBezTo>
                        <a:pt x="4801" y="28033"/>
                        <a:pt x="4089" y="25791"/>
                        <a:pt x="4268" y="23528"/>
                      </a:cubicBezTo>
                      <a:cubicBezTo>
                        <a:pt x="4404" y="21745"/>
                        <a:pt x="5252" y="20092"/>
                        <a:pt x="6623" y="18943"/>
                      </a:cubicBezTo>
                      <a:cubicBezTo>
                        <a:pt x="8231" y="17800"/>
                        <a:pt x="10133" y="17145"/>
                        <a:pt x="12104" y="17056"/>
                      </a:cubicBezTo>
                      <a:cubicBezTo>
                        <a:pt x="12913" y="17005"/>
                        <a:pt x="13712" y="16849"/>
                        <a:pt x="14482" y="16592"/>
                      </a:cubicBezTo>
                      <a:cubicBezTo>
                        <a:pt x="14858" y="15787"/>
                        <a:pt x="14962" y="14882"/>
                        <a:pt x="14779" y="14013"/>
                      </a:cubicBezTo>
                      <a:cubicBezTo>
                        <a:pt x="14614" y="13740"/>
                        <a:pt x="14422" y="13483"/>
                        <a:pt x="14208" y="13246"/>
                      </a:cubicBezTo>
                      <a:cubicBezTo>
                        <a:pt x="14008" y="13000"/>
                        <a:pt x="13785" y="12726"/>
                        <a:pt x="13590" y="12452"/>
                      </a:cubicBezTo>
                      <a:cubicBezTo>
                        <a:pt x="12181" y="10631"/>
                        <a:pt x="11669" y="8272"/>
                        <a:pt x="12196" y="6031"/>
                      </a:cubicBezTo>
                      <a:cubicBezTo>
                        <a:pt x="12882" y="3717"/>
                        <a:pt x="14578" y="1838"/>
                        <a:pt x="16809" y="920"/>
                      </a:cubicBezTo>
                      <a:cubicBezTo>
                        <a:pt x="18108" y="308"/>
                        <a:pt x="19658" y="866"/>
                        <a:pt x="20270" y="2166"/>
                      </a:cubicBezTo>
                      <a:cubicBezTo>
                        <a:pt x="20273" y="2172"/>
                        <a:pt x="20276" y="2178"/>
                        <a:pt x="20278" y="2184"/>
                      </a:cubicBezTo>
                      <a:cubicBezTo>
                        <a:pt x="20869" y="3492"/>
                        <a:pt x="20308" y="5032"/>
                        <a:pt x="19015" y="5654"/>
                      </a:cubicBezTo>
                      <a:cubicBezTo>
                        <a:pt x="18207" y="5936"/>
                        <a:pt x="17558" y="6550"/>
                        <a:pt x="17231" y="7341"/>
                      </a:cubicBezTo>
                      <a:cubicBezTo>
                        <a:pt x="17127" y="8080"/>
                        <a:pt x="17344" y="8829"/>
                        <a:pt x="17826" y="9399"/>
                      </a:cubicBezTo>
                      <a:lnTo>
                        <a:pt x="18249" y="9943"/>
                      </a:lnTo>
                      <a:cubicBezTo>
                        <a:pt x="18723" y="10480"/>
                        <a:pt x="19131" y="11071"/>
                        <a:pt x="19466" y="11704"/>
                      </a:cubicBezTo>
                      <a:cubicBezTo>
                        <a:pt x="20389" y="14143"/>
                        <a:pt x="20254" y="16857"/>
                        <a:pt x="19094" y="19194"/>
                      </a:cubicBezTo>
                      <a:cubicBezTo>
                        <a:pt x="18945" y="19595"/>
                        <a:pt x="18698" y="19954"/>
                        <a:pt x="18374" y="20234"/>
                      </a:cubicBezTo>
                      <a:cubicBezTo>
                        <a:pt x="16752" y="21472"/>
                        <a:pt x="14784" y="22174"/>
                        <a:pt x="12745" y="22241"/>
                      </a:cubicBezTo>
                      <a:cubicBezTo>
                        <a:pt x="11757" y="22258"/>
                        <a:pt x="10788" y="22513"/>
                        <a:pt x="9920" y="22985"/>
                      </a:cubicBezTo>
                      <a:cubicBezTo>
                        <a:pt x="9628" y="23252"/>
                        <a:pt x="9460" y="23629"/>
                        <a:pt x="9456" y="24026"/>
                      </a:cubicBezTo>
                      <a:cubicBezTo>
                        <a:pt x="9400" y="24883"/>
                        <a:pt x="9665" y="25731"/>
                        <a:pt x="10199" y="26404"/>
                      </a:cubicBezTo>
                      <a:cubicBezTo>
                        <a:pt x="10520" y="26776"/>
                        <a:pt x="10868" y="27125"/>
                        <a:pt x="11240" y="27496"/>
                      </a:cubicBezTo>
                      <a:cubicBezTo>
                        <a:pt x="13468" y="29086"/>
                        <a:pt x="14578" y="31819"/>
                        <a:pt x="14092" y="34512"/>
                      </a:cubicBezTo>
                      <a:cubicBezTo>
                        <a:pt x="13102" y="37862"/>
                        <a:pt x="9777" y="38382"/>
                        <a:pt x="7589" y="38726"/>
                      </a:cubicBezTo>
                      <a:cubicBezTo>
                        <a:pt x="6971" y="38824"/>
                        <a:pt x="6372" y="38898"/>
                        <a:pt x="5880" y="39024"/>
                      </a:cubicBezTo>
                      <a:cubicBezTo>
                        <a:pt x="5377" y="41538"/>
                        <a:pt x="5461" y="44134"/>
                        <a:pt x="6126" y="46611"/>
                      </a:cubicBezTo>
                      <a:cubicBezTo>
                        <a:pt x="6685" y="47941"/>
                        <a:pt x="6062" y="49474"/>
                        <a:pt x="4732" y="50035"/>
                      </a:cubicBezTo>
                      <a:cubicBezTo>
                        <a:pt x="4282" y="50225"/>
                        <a:pt x="3788" y="50281"/>
                        <a:pt x="3306" y="5019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83" name="Graphic 4289">
                <a:extLst>
                  <a:ext uri="{FF2B5EF4-FFF2-40B4-BE49-F238E27FC236}">
                    <a16:creationId xmlns:a16="http://schemas.microsoft.com/office/drawing/2014/main" id="{D2800832-20B2-9038-89CB-47E30F827B5F}"/>
                  </a:ext>
                </a:extLst>
              </p:cNvPr>
              <p:cNvGrpSpPr/>
              <p:nvPr/>
            </p:nvGrpSpPr>
            <p:grpSpPr>
              <a:xfrm>
                <a:off x="1712225" y="3943500"/>
                <a:ext cx="38376" cy="61037"/>
                <a:chOff x="1712225" y="3943500"/>
                <a:chExt cx="38376" cy="61037"/>
              </a:xfrm>
            </p:grpSpPr>
            <p:sp>
              <p:nvSpPr>
                <p:cNvPr id="6184" name="Freeform 6183">
                  <a:extLst>
                    <a:ext uri="{FF2B5EF4-FFF2-40B4-BE49-F238E27FC236}">
                      <a16:creationId xmlns:a16="http://schemas.microsoft.com/office/drawing/2014/main" id="{5CE657E7-6E4E-038F-CE56-C710DBF28D7B}"/>
                    </a:ext>
                  </a:extLst>
                </p:cNvPr>
                <p:cNvSpPr/>
                <p:nvPr/>
              </p:nvSpPr>
              <p:spPr>
                <a:xfrm rot="-780000">
                  <a:off x="1718182" y="3946108"/>
                  <a:ext cx="23149" cy="55613"/>
                </a:xfrm>
                <a:custGeom>
                  <a:avLst/>
                  <a:gdLst>
                    <a:gd name="connsiteX0" fmla="*/ 4458 w 23149"/>
                    <a:gd name="connsiteY0" fmla="*/ 56260 h 55613"/>
                    <a:gd name="connsiteX1" fmla="*/ 2452 w 23149"/>
                    <a:gd name="connsiteY1" fmla="*/ 54671 h 55613"/>
                    <a:gd name="connsiteX2" fmla="*/ 2080 w 23149"/>
                    <a:gd name="connsiteY2" fmla="*/ 53877 h 55613"/>
                    <a:gd name="connsiteX3" fmla="*/ 2921 w 23149"/>
                    <a:gd name="connsiteY3" fmla="*/ 39938 h 55613"/>
                    <a:gd name="connsiteX4" fmla="*/ 8448 w 23149"/>
                    <a:gd name="connsiteY4" fmla="*/ 36416 h 55613"/>
                    <a:gd name="connsiteX5" fmla="*/ 11820 w 23149"/>
                    <a:gd name="connsiteY5" fmla="*/ 34707 h 55613"/>
                    <a:gd name="connsiteX6" fmla="*/ 10260 w 23149"/>
                    <a:gd name="connsiteY6" fmla="*/ 32923 h 55613"/>
                    <a:gd name="connsiteX7" fmla="*/ 8968 w 23149"/>
                    <a:gd name="connsiteY7" fmla="*/ 31529 h 55613"/>
                    <a:gd name="connsiteX8" fmla="*/ 6985 w 23149"/>
                    <a:gd name="connsiteY8" fmla="*/ 25266 h 55613"/>
                    <a:gd name="connsiteX9" fmla="*/ 9340 w 23149"/>
                    <a:gd name="connsiteY9" fmla="*/ 20680 h 55613"/>
                    <a:gd name="connsiteX10" fmla="*/ 14821 w 23149"/>
                    <a:gd name="connsiteY10" fmla="*/ 18793 h 55613"/>
                    <a:gd name="connsiteX11" fmla="*/ 17199 w 23149"/>
                    <a:gd name="connsiteY11" fmla="*/ 18329 h 55613"/>
                    <a:gd name="connsiteX12" fmla="*/ 17496 w 23149"/>
                    <a:gd name="connsiteY12" fmla="*/ 15750 h 55613"/>
                    <a:gd name="connsiteX13" fmla="*/ 16925 w 23149"/>
                    <a:gd name="connsiteY13" fmla="*/ 14984 h 55613"/>
                    <a:gd name="connsiteX14" fmla="*/ 16307 w 23149"/>
                    <a:gd name="connsiteY14" fmla="*/ 14189 h 55613"/>
                    <a:gd name="connsiteX15" fmla="*/ 15090 w 23149"/>
                    <a:gd name="connsiteY15" fmla="*/ 6755 h 55613"/>
                    <a:gd name="connsiteX16" fmla="*/ 19805 w 23149"/>
                    <a:gd name="connsiteY16" fmla="*/ 919 h 55613"/>
                    <a:gd name="connsiteX17" fmla="*/ 23266 w 23149"/>
                    <a:gd name="connsiteY17" fmla="*/ 2165 h 55613"/>
                    <a:gd name="connsiteX18" fmla="*/ 23274 w 23149"/>
                    <a:gd name="connsiteY18" fmla="*/ 2183 h 55613"/>
                    <a:gd name="connsiteX19" fmla="*/ 22011 w 23149"/>
                    <a:gd name="connsiteY19" fmla="*/ 5631 h 55613"/>
                    <a:gd name="connsiteX20" fmla="*/ 20125 w 23149"/>
                    <a:gd name="connsiteY20" fmla="*/ 8084 h 55613"/>
                    <a:gd name="connsiteX21" fmla="*/ 20548 w 23149"/>
                    <a:gd name="connsiteY21" fmla="*/ 11109 h 55613"/>
                    <a:gd name="connsiteX22" fmla="*/ 20971 w 23149"/>
                    <a:gd name="connsiteY22" fmla="*/ 11652 h 55613"/>
                    <a:gd name="connsiteX23" fmla="*/ 22187 w 23149"/>
                    <a:gd name="connsiteY23" fmla="*/ 13413 h 55613"/>
                    <a:gd name="connsiteX24" fmla="*/ 21816 w 23149"/>
                    <a:gd name="connsiteY24" fmla="*/ 20903 h 55613"/>
                    <a:gd name="connsiteX25" fmla="*/ 21096 w 23149"/>
                    <a:gd name="connsiteY25" fmla="*/ 21944 h 55613"/>
                    <a:gd name="connsiteX26" fmla="*/ 15466 w 23149"/>
                    <a:gd name="connsiteY26" fmla="*/ 23951 h 55613"/>
                    <a:gd name="connsiteX27" fmla="*/ 12642 w 23149"/>
                    <a:gd name="connsiteY27" fmla="*/ 24671 h 55613"/>
                    <a:gd name="connsiteX28" fmla="*/ 12178 w 23149"/>
                    <a:gd name="connsiteY28" fmla="*/ 25712 h 55613"/>
                    <a:gd name="connsiteX29" fmla="*/ 12921 w 23149"/>
                    <a:gd name="connsiteY29" fmla="*/ 28118 h 55613"/>
                    <a:gd name="connsiteX30" fmla="*/ 13962 w 23149"/>
                    <a:gd name="connsiteY30" fmla="*/ 29210 h 55613"/>
                    <a:gd name="connsiteX31" fmla="*/ 16813 w 23149"/>
                    <a:gd name="connsiteY31" fmla="*/ 36226 h 55613"/>
                    <a:gd name="connsiteX32" fmla="*/ 10469 w 23149"/>
                    <a:gd name="connsiteY32" fmla="*/ 41184 h 55613"/>
                    <a:gd name="connsiteX33" fmla="*/ 7217 w 23149"/>
                    <a:gd name="connsiteY33" fmla="*/ 42847 h 55613"/>
                    <a:gd name="connsiteX34" fmla="*/ 6753 w 23149"/>
                    <a:gd name="connsiteY34" fmla="*/ 51549 h 55613"/>
                    <a:gd name="connsiteX35" fmla="*/ 7250 w 23149"/>
                    <a:gd name="connsiteY35" fmla="*/ 52641 h 55613"/>
                    <a:gd name="connsiteX36" fmla="*/ 5891 w 23149"/>
                    <a:gd name="connsiteY36" fmla="*/ 56046 h 55613"/>
                    <a:gd name="connsiteX37" fmla="*/ 5856 w 23149"/>
                    <a:gd name="connsiteY37" fmla="*/ 56061 h 55613"/>
                    <a:gd name="connsiteX38" fmla="*/ 4458 w 23149"/>
                    <a:gd name="connsiteY38" fmla="*/ 56260 h 5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149" h="55613">
                      <a:moveTo>
                        <a:pt x="4458" y="56260"/>
                      </a:moveTo>
                      <a:cubicBezTo>
                        <a:pt x="3562" y="56108"/>
                        <a:pt x="2806" y="55509"/>
                        <a:pt x="2452" y="54671"/>
                      </a:cubicBezTo>
                      <a:lnTo>
                        <a:pt x="2080" y="53877"/>
                      </a:lnTo>
                      <a:cubicBezTo>
                        <a:pt x="-489" y="49490"/>
                        <a:pt x="-158" y="43985"/>
                        <a:pt x="2921" y="39938"/>
                      </a:cubicBezTo>
                      <a:cubicBezTo>
                        <a:pt x="4405" y="38279"/>
                        <a:pt x="6318" y="37061"/>
                        <a:pt x="8448" y="36416"/>
                      </a:cubicBezTo>
                      <a:cubicBezTo>
                        <a:pt x="9637" y="35984"/>
                        <a:pt x="10769" y="35410"/>
                        <a:pt x="11820" y="34707"/>
                      </a:cubicBezTo>
                      <a:cubicBezTo>
                        <a:pt x="11369" y="34055"/>
                        <a:pt x="10845" y="33457"/>
                        <a:pt x="10260" y="32923"/>
                      </a:cubicBezTo>
                      <a:cubicBezTo>
                        <a:pt x="9795" y="32458"/>
                        <a:pt x="9368" y="31993"/>
                        <a:pt x="8968" y="31529"/>
                      </a:cubicBezTo>
                      <a:cubicBezTo>
                        <a:pt x="7514" y="29781"/>
                        <a:pt x="6802" y="27532"/>
                        <a:pt x="6985" y="25266"/>
                      </a:cubicBezTo>
                      <a:cubicBezTo>
                        <a:pt x="7121" y="23482"/>
                        <a:pt x="7970" y="21829"/>
                        <a:pt x="9340" y="20680"/>
                      </a:cubicBezTo>
                      <a:cubicBezTo>
                        <a:pt x="10948" y="19537"/>
                        <a:pt x="12851" y="18883"/>
                        <a:pt x="14821" y="18793"/>
                      </a:cubicBezTo>
                      <a:cubicBezTo>
                        <a:pt x="15630" y="18742"/>
                        <a:pt x="16430" y="18586"/>
                        <a:pt x="17199" y="18329"/>
                      </a:cubicBezTo>
                      <a:cubicBezTo>
                        <a:pt x="17575" y="17525"/>
                        <a:pt x="17679" y="16619"/>
                        <a:pt x="17496" y="15750"/>
                      </a:cubicBezTo>
                      <a:cubicBezTo>
                        <a:pt x="17331" y="15477"/>
                        <a:pt x="17140" y="15220"/>
                        <a:pt x="16925" y="14984"/>
                      </a:cubicBezTo>
                      <a:cubicBezTo>
                        <a:pt x="16725" y="14737"/>
                        <a:pt x="16502" y="14463"/>
                        <a:pt x="16307" y="14189"/>
                      </a:cubicBezTo>
                      <a:cubicBezTo>
                        <a:pt x="14818" y="12015"/>
                        <a:pt x="14372" y="9291"/>
                        <a:pt x="15090" y="6755"/>
                      </a:cubicBezTo>
                      <a:cubicBezTo>
                        <a:pt x="15711" y="4203"/>
                        <a:pt x="17441" y="2062"/>
                        <a:pt x="19805" y="919"/>
                      </a:cubicBezTo>
                      <a:cubicBezTo>
                        <a:pt x="21104" y="308"/>
                        <a:pt x="22654" y="865"/>
                        <a:pt x="23266" y="2165"/>
                      </a:cubicBezTo>
                      <a:cubicBezTo>
                        <a:pt x="23269" y="2171"/>
                        <a:pt x="23272" y="2177"/>
                        <a:pt x="23274" y="2183"/>
                      </a:cubicBezTo>
                      <a:cubicBezTo>
                        <a:pt x="23866" y="3485"/>
                        <a:pt x="23303" y="5020"/>
                        <a:pt x="22011" y="5631"/>
                      </a:cubicBezTo>
                      <a:cubicBezTo>
                        <a:pt x="21056" y="6135"/>
                        <a:pt x="20367" y="7031"/>
                        <a:pt x="20125" y="8084"/>
                      </a:cubicBezTo>
                      <a:cubicBezTo>
                        <a:pt x="19821" y="9106"/>
                        <a:pt x="19976" y="10209"/>
                        <a:pt x="20548" y="11109"/>
                      </a:cubicBezTo>
                      <a:lnTo>
                        <a:pt x="20971" y="11652"/>
                      </a:lnTo>
                      <a:cubicBezTo>
                        <a:pt x="21445" y="12188"/>
                        <a:pt x="21853" y="12780"/>
                        <a:pt x="22187" y="13413"/>
                      </a:cubicBezTo>
                      <a:cubicBezTo>
                        <a:pt x="23111" y="15852"/>
                        <a:pt x="22976" y="18567"/>
                        <a:pt x="21816" y="20903"/>
                      </a:cubicBezTo>
                      <a:cubicBezTo>
                        <a:pt x="21667" y="21305"/>
                        <a:pt x="21420" y="21663"/>
                        <a:pt x="21096" y="21944"/>
                      </a:cubicBezTo>
                      <a:cubicBezTo>
                        <a:pt x="19474" y="23181"/>
                        <a:pt x="17506" y="23883"/>
                        <a:pt x="15466" y="23951"/>
                      </a:cubicBezTo>
                      <a:cubicBezTo>
                        <a:pt x="14483" y="23974"/>
                        <a:pt x="13517" y="24220"/>
                        <a:pt x="12642" y="24671"/>
                      </a:cubicBezTo>
                      <a:cubicBezTo>
                        <a:pt x="12358" y="24944"/>
                        <a:pt x="12191" y="25318"/>
                        <a:pt x="12178" y="25712"/>
                      </a:cubicBezTo>
                      <a:cubicBezTo>
                        <a:pt x="12121" y="26578"/>
                        <a:pt x="12386" y="27435"/>
                        <a:pt x="12921" y="28118"/>
                      </a:cubicBezTo>
                      <a:cubicBezTo>
                        <a:pt x="13242" y="28490"/>
                        <a:pt x="13590" y="28839"/>
                        <a:pt x="13962" y="29210"/>
                      </a:cubicBezTo>
                      <a:cubicBezTo>
                        <a:pt x="16190" y="30800"/>
                        <a:pt x="17300" y="33533"/>
                        <a:pt x="16813" y="36226"/>
                      </a:cubicBezTo>
                      <a:cubicBezTo>
                        <a:pt x="16047" y="38805"/>
                        <a:pt x="13218" y="40022"/>
                        <a:pt x="10469" y="41184"/>
                      </a:cubicBezTo>
                      <a:cubicBezTo>
                        <a:pt x="9314" y="41587"/>
                        <a:pt x="8220" y="42146"/>
                        <a:pt x="7217" y="42847"/>
                      </a:cubicBezTo>
                      <a:cubicBezTo>
                        <a:pt x="5172" y="45332"/>
                        <a:pt x="4984" y="48860"/>
                        <a:pt x="6753" y="51549"/>
                      </a:cubicBezTo>
                      <a:cubicBezTo>
                        <a:pt x="6953" y="51944"/>
                        <a:pt x="7124" y="52316"/>
                        <a:pt x="7250" y="52641"/>
                      </a:cubicBezTo>
                      <a:cubicBezTo>
                        <a:pt x="7815" y="53957"/>
                        <a:pt x="7206" y="55481"/>
                        <a:pt x="5891" y="56046"/>
                      </a:cubicBezTo>
                      <a:cubicBezTo>
                        <a:pt x="5879" y="56051"/>
                        <a:pt x="5868" y="56056"/>
                        <a:pt x="5856" y="56061"/>
                      </a:cubicBezTo>
                      <a:cubicBezTo>
                        <a:pt x="5418" y="56256"/>
                        <a:pt x="4934" y="56326"/>
                        <a:pt x="4458" y="56260"/>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85" name="Freeform 6184">
                  <a:extLst>
                    <a:ext uri="{FF2B5EF4-FFF2-40B4-BE49-F238E27FC236}">
                      <a16:creationId xmlns:a16="http://schemas.microsoft.com/office/drawing/2014/main" id="{FDCB6A47-7C1E-9EFF-AEBE-8C13711290A0}"/>
                    </a:ext>
                  </a:extLst>
                </p:cNvPr>
                <p:cNvSpPr/>
                <p:nvPr/>
              </p:nvSpPr>
              <p:spPr>
                <a:xfrm rot="-780000">
                  <a:off x="1721511" y="3946332"/>
                  <a:ext cx="23135" cy="55596"/>
                </a:xfrm>
                <a:custGeom>
                  <a:avLst/>
                  <a:gdLst>
                    <a:gd name="connsiteX0" fmla="*/ 4436 w 23135"/>
                    <a:gd name="connsiteY0" fmla="*/ 56238 h 55596"/>
                    <a:gd name="connsiteX1" fmla="*/ 2452 w 23135"/>
                    <a:gd name="connsiteY1" fmla="*/ 54649 h 55596"/>
                    <a:gd name="connsiteX2" fmla="*/ 2081 w 23135"/>
                    <a:gd name="connsiteY2" fmla="*/ 53854 h 55596"/>
                    <a:gd name="connsiteX3" fmla="*/ 2922 w 23135"/>
                    <a:gd name="connsiteY3" fmla="*/ 39916 h 55596"/>
                    <a:gd name="connsiteX4" fmla="*/ 8426 w 23135"/>
                    <a:gd name="connsiteY4" fmla="*/ 36394 h 55596"/>
                    <a:gd name="connsiteX5" fmla="*/ 11798 w 23135"/>
                    <a:gd name="connsiteY5" fmla="*/ 34684 h 55596"/>
                    <a:gd name="connsiteX6" fmla="*/ 10260 w 23135"/>
                    <a:gd name="connsiteY6" fmla="*/ 32900 h 55596"/>
                    <a:gd name="connsiteX7" fmla="*/ 8946 w 23135"/>
                    <a:gd name="connsiteY7" fmla="*/ 31506 h 55596"/>
                    <a:gd name="connsiteX8" fmla="*/ 6986 w 23135"/>
                    <a:gd name="connsiteY8" fmla="*/ 25257 h 55596"/>
                    <a:gd name="connsiteX9" fmla="*/ 9341 w 23135"/>
                    <a:gd name="connsiteY9" fmla="*/ 20671 h 55596"/>
                    <a:gd name="connsiteX10" fmla="*/ 14821 w 23135"/>
                    <a:gd name="connsiteY10" fmla="*/ 18785 h 55596"/>
                    <a:gd name="connsiteX11" fmla="*/ 17200 w 23135"/>
                    <a:gd name="connsiteY11" fmla="*/ 18320 h 55596"/>
                    <a:gd name="connsiteX12" fmla="*/ 17497 w 23135"/>
                    <a:gd name="connsiteY12" fmla="*/ 15741 h 55596"/>
                    <a:gd name="connsiteX13" fmla="*/ 16926 w 23135"/>
                    <a:gd name="connsiteY13" fmla="*/ 14975 h 55596"/>
                    <a:gd name="connsiteX14" fmla="*/ 16308 w 23135"/>
                    <a:gd name="connsiteY14" fmla="*/ 14180 h 55596"/>
                    <a:gd name="connsiteX15" fmla="*/ 15091 w 23135"/>
                    <a:gd name="connsiteY15" fmla="*/ 6746 h 55596"/>
                    <a:gd name="connsiteX16" fmla="*/ 19801 w 23135"/>
                    <a:gd name="connsiteY16" fmla="*/ 920 h 55596"/>
                    <a:gd name="connsiteX17" fmla="*/ 23228 w 23135"/>
                    <a:gd name="connsiteY17" fmla="*/ 2143 h 55596"/>
                    <a:gd name="connsiteX18" fmla="*/ 23247 w 23135"/>
                    <a:gd name="connsiteY18" fmla="*/ 2184 h 55596"/>
                    <a:gd name="connsiteX19" fmla="*/ 22024 w 23135"/>
                    <a:gd name="connsiteY19" fmla="*/ 5612 h 55596"/>
                    <a:gd name="connsiteX20" fmla="*/ 21984 w 23135"/>
                    <a:gd name="connsiteY20" fmla="*/ 5631 h 55596"/>
                    <a:gd name="connsiteX21" fmla="*/ 20126 w 23135"/>
                    <a:gd name="connsiteY21" fmla="*/ 8084 h 55596"/>
                    <a:gd name="connsiteX22" fmla="*/ 20548 w 23135"/>
                    <a:gd name="connsiteY22" fmla="*/ 11132 h 55596"/>
                    <a:gd name="connsiteX23" fmla="*/ 20971 w 23135"/>
                    <a:gd name="connsiteY23" fmla="*/ 11653 h 55596"/>
                    <a:gd name="connsiteX24" fmla="*/ 22160 w 23135"/>
                    <a:gd name="connsiteY24" fmla="*/ 13414 h 55596"/>
                    <a:gd name="connsiteX25" fmla="*/ 21812 w 23135"/>
                    <a:gd name="connsiteY25" fmla="*/ 20903 h 55596"/>
                    <a:gd name="connsiteX26" fmla="*/ 21069 w 23135"/>
                    <a:gd name="connsiteY26" fmla="*/ 21944 h 55596"/>
                    <a:gd name="connsiteX27" fmla="*/ 15467 w 23135"/>
                    <a:gd name="connsiteY27" fmla="*/ 23951 h 55596"/>
                    <a:gd name="connsiteX28" fmla="*/ 12643 w 23135"/>
                    <a:gd name="connsiteY28" fmla="*/ 24671 h 55596"/>
                    <a:gd name="connsiteX29" fmla="*/ 12179 w 23135"/>
                    <a:gd name="connsiteY29" fmla="*/ 25735 h 55596"/>
                    <a:gd name="connsiteX30" fmla="*/ 12945 w 23135"/>
                    <a:gd name="connsiteY30" fmla="*/ 28114 h 55596"/>
                    <a:gd name="connsiteX31" fmla="*/ 13962 w 23135"/>
                    <a:gd name="connsiteY31" fmla="*/ 29206 h 55596"/>
                    <a:gd name="connsiteX32" fmla="*/ 16837 w 23135"/>
                    <a:gd name="connsiteY32" fmla="*/ 36222 h 55596"/>
                    <a:gd name="connsiteX33" fmla="*/ 10465 w 23135"/>
                    <a:gd name="connsiteY33" fmla="*/ 41179 h 55596"/>
                    <a:gd name="connsiteX34" fmla="*/ 7213 w 23135"/>
                    <a:gd name="connsiteY34" fmla="*/ 42843 h 55596"/>
                    <a:gd name="connsiteX35" fmla="*/ 6749 w 23135"/>
                    <a:gd name="connsiteY35" fmla="*/ 51545 h 55596"/>
                    <a:gd name="connsiteX36" fmla="*/ 7246 w 23135"/>
                    <a:gd name="connsiteY36" fmla="*/ 52637 h 55596"/>
                    <a:gd name="connsiteX37" fmla="*/ 5852 w 23135"/>
                    <a:gd name="connsiteY37" fmla="*/ 56061 h 55596"/>
                    <a:gd name="connsiteX38" fmla="*/ 4436 w 23135"/>
                    <a:gd name="connsiteY38" fmla="*/ 56238 h 5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135" h="55596">
                      <a:moveTo>
                        <a:pt x="4436" y="56238"/>
                      </a:moveTo>
                      <a:cubicBezTo>
                        <a:pt x="3549" y="56077"/>
                        <a:pt x="2803" y="55479"/>
                        <a:pt x="2452" y="54649"/>
                      </a:cubicBezTo>
                      <a:lnTo>
                        <a:pt x="2081" y="53854"/>
                      </a:lnTo>
                      <a:cubicBezTo>
                        <a:pt x="-489" y="49467"/>
                        <a:pt x="-157" y="43962"/>
                        <a:pt x="2922" y="39916"/>
                      </a:cubicBezTo>
                      <a:cubicBezTo>
                        <a:pt x="4396" y="38256"/>
                        <a:pt x="6301" y="37038"/>
                        <a:pt x="8426" y="36394"/>
                      </a:cubicBezTo>
                      <a:cubicBezTo>
                        <a:pt x="9617" y="35967"/>
                        <a:pt x="10750" y="35392"/>
                        <a:pt x="11798" y="34684"/>
                      </a:cubicBezTo>
                      <a:cubicBezTo>
                        <a:pt x="11363" y="34026"/>
                        <a:pt x="10846" y="33427"/>
                        <a:pt x="10260" y="32900"/>
                      </a:cubicBezTo>
                      <a:cubicBezTo>
                        <a:pt x="9796" y="32435"/>
                        <a:pt x="9331" y="31970"/>
                        <a:pt x="8946" y="31506"/>
                      </a:cubicBezTo>
                      <a:cubicBezTo>
                        <a:pt x="7502" y="29759"/>
                        <a:pt x="6798" y="27516"/>
                        <a:pt x="6986" y="25257"/>
                      </a:cubicBezTo>
                      <a:cubicBezTo>
                        <a:pt x="7111" y="23470"/>
                        <a:pt x="7962" y="21813"/>
                        <a:pt x="9341" y="20671"/>
                      </a:cubicBezTo>
                      <a:cubicBezTo>
                        <a:pt x="10947" y="19526"/>
                        <a:pt x="12851" y="18871"/>
                        <a:pt x="14821" y="18785"/>
                      </a:cubicBezTo>
                      <a:cubicBezTo>
                        <a:pt x="15631" y="18733"/>
                        <a:pt x="16430" y="18577"/>
                        <a:pt x="17200" y="18320"/>
                      </a:cubicBezTo>
                      <a:cubicBezTo>
                        <a:pt x="17576" y="17515"/>
                        <a:pt x="17680" y="16610"/>
                        <a:pt x="17497" y="15741"/>
                      </a:cubicBezTo>
                      <a:cubicBezTo>
                        <a:pt x="17331" y="15468"/>
                        <a:pt x="17140" y="15211"/>
                        <a:pt x="16926" y="14975"/>
                      </a:cubicBezTo>
                      <a:cubicBezTo>
                        <a:pt x="16706" y="14721"/>
                        <a:pt x="16500" y="14456"/>
                        <a:pt x="16308" y="14180"/>
                      </a:cubicBezTo>
                      <a:cubicBezTo>
                        <a:pt x="14795" y="12015"/>
                        <a:pt x="14347" y="9281"/>
                        <a:pt x="15091" y="6746"/>
                      </a:cubicBezTo>
                      <a:cubicBezTo>
                        <a:pt x="15713" y="4199"/>
                        <a:pt x="17440" y="2062"/>
                        <a:pt x="19801" y="920"/>
                      </a:cubicBezTo>
                      <a:cubicBezTo>
                        <a:pt x="21085" y="311"/>
                        <a:pt x="22619" y="859"/>
                        <a:pt x="23228" y="2143"/>
                      </a:cubicBezTo>
                      <a:cubicBezTo>
                        <a:pt x="23235" y="2156"/>
                        <a:pt x="23241" y="2170"/>
                        <a:pt x="23247" y="2184"/>
                      </a:cubicBezTo>
                      <a:cubicBezTo>
                        <a:pt x="23856" y="3468"/>
                        <a:pt x="23309" y="5003"/>
                        <a:pt x="22024" y="5612"/>
                      </a:cubicBezTo>
                      <a:cubicBezTo>
                        <a:pt x="22011" y="5619"/>
                        <a:pt x="21997" y="5625"/>
                        <a:pt x="21984" y="5631"/>
                      </a:cubicBezTo>
                      <a:cubicBezTo>
                        <a:pt x="21044" y="6147"/>
                        <a:pt x="20368" y="7039"/>
                        <a:pt x="20126" y="8084"/>
                      </a:cubicBezTo>
                      <a:cubicBezTo>
                        <a:pt x="19812" y="9113"/>
                        <a:pt x="19966" y="10228"/>
                        <a:pt x="20548" y="11132"/>
                      </a:cubicBezTo>
                      <a:lnTo>
                        <a:pt x="20971" y="11653"/>
                      </a:lnTo>
                      <a:cubicBezTo>
                        <a:pt x="21444" y="12184"/>
                        <a:pt x="21844" y="12777"/>
                        <a:pt x="22160" y="13414"/>
                      </a:cubicBezTo>
                      <a:cubicBezTo>
                        <a:pt x="23077" y="15852"/>
                        <a:pt x="22951" y="18561"/>
                        <a:pt x="21812" y="20903"/>
                      </a:cubicBezTo>
                      <a:cubicBezTo>
                        <a:pt x="21655" y="21307"/>
                        <a:pt x="21399" y="21664"/>
                        <a:pt x="21069" y="21944"/>
                      </a:cubicBezTo>
                      <a:cubicBezTo>
                        <a:pt x="19454" y="23177"/>
                        <a:pt x="17497" y="23878"/>
                        <a:pt x="15467" y="23951"/>
                      </a:cubicBezTo>
                      <a:cubicBezTo>
                        <a:pt x="14483" y="23970"/>
                        <a:pt x="13516" y="24217"/>
                        <a:pt x="12643" y="24671"/>
                      </a:cubicBezTo>
                      <a:cubicBezTo>
                        <a:pt x="12356" y="24952"/>
                        <a:pt x="12190" y="25334"/>
                        <a:pt x="12179" y="25735"/>
                      </a:cubicBezTo>
                      <a:cubicBezTo>
                        <a:pt x="12123" y="26597"/>
                        <a:pt x="12397" y="27447"/>
                        <a:pt x="12945" y="28114"/>
                      </a:cubicBezTo>
                      <a:cubicBezTo>
                        <a:pt x="13242" y="28486"/>
                        <a:pt x="13614" y="28834"/>
                        <a:pt x="13962" y="29206"/>
                      </a:cubicBezTo>
                      <a:cubicBezTo>
                        <a:pt x="16196" y="30792"/>
                        <a:pt x="17316" y="33524"/>
                        <a:pt x="16837" y="36222"/>
                      </a:cubicBezTo>
                      <a:cubicBezTo>
                        <a:pt x="16071" y="38800"/>
                        <a:pt x="13219" y="40018"/>
                        <a:pt x="10465" y="41179"/>
                      </a:cubicBezTo>
                      <a:cubicBezTo>
                        <a:pt x="9315" y="41593"/>
                        <a:pt x="8222" y="42152"/>
                        <a:pt x="7213" y="42843"/>
                      </a:cubicBezTo>
                      <a:cubicBezTo>
                        <a:pt x="5177" y="45331"/>
                        <a:pt x="4988" y="48853"/>
                        <a:pt x="6749" y="51545"/>
                      </a:cubicBezTo>
                      <a:cubicBezTo>
                        <a:pt x="6921" y="51940"/>
                        <a:pt x="7120" y="52312"/>
                        <a:pt x="7246" y="52637"/>
                      </a:cubicBezTo>
                      <a:cubicBezTo>
                        <a:pt x="7805" y="53968"/>
                        <a:pt x="7182" y="55500"/>
                        <a:pt x="5852" y="56061"/>
                      </a:cubicBezTo>
                      <a:cubicBezTo>
                        <a:pt x="5406" y="56249"/>
                        <a:pt x="4915" y="56311"/>
                        <a:pt x="4436" y="56238"/>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86" name="Freeform 6185">
                  <a:extLst>
                    <a:ext uri="{FF2B5EF4-FFF2-40B4-BE49-F238E27FC236}">
                      <a16:creationId xmlns:a16="http://schemas.microsoft.com/office/drawing/2014/main" id="{C6BF78F3-96F6-E0D1-1230-719AA5EFC546}"/>
                    </a:ext>
                  </a:extLst>
                </p:cNvPr>
                <p:cNvSpPr/>
                <p:nvPr/>
              </p:nvSpPr>
              <p:spPr>
                <a:xfrm rot="-780000">
                  <a:off x="1718182" y="3946108"/>
                  <a:ext cx="23149" cy="55613"/>
                </a:xfrm>
                <a:custGeom>
                  <a:avLst/>
                  <a:gdLst>
                    <a:gd name="connsiteX0" fmla="*/ 4458 w 23149"/>
                    <a:gd name="connsiteY0" fmla="*/ 56260 h 55613"/>
                    <a:gd name="connsiteX1" fmla="*/ 2452 w 23149"/>
                    <a:gd name="connsiteY1" fmla="*/ 54671 h 55613"/>
                    <a:gd name="connsiteX2" fmla="*/ 2080 w 23149"/>
                    <a:gd name="connsiteY2" fmla="*/ 53877 h 55613"/>
                    <a:gd name="connsiteX3" fmla="*/ 2921 w 23149"/>
                    <a:gd name="connsiteY3" fmla="*/ 39938 h 55613"/>
                    <a:gd name="connsiteX4" fmla="*/ 8448 w 23149"/>
                    <a:gd name="connsiteY4" fmla="*/ 36416 h 55613"/>
                    <a:gd name="connsiteX5" fmla="*/ 11820 w 23149"/>
                    <a:gd name="connsiteY5" fmla="*/ 34707 h 55613"/>
                    <a:gd name="connsiteX6" fmla="*/ 10260 w 23149"/>
                    <a:gd name="connsiteY6" fmla="*/ 32923 h 55613"/>
                    <a:gd name="connsiteX7" fmla="*/ 8968 w 23149"/>
                    <a:gd name="connsiteY7" fmla="*/ 31529 h 55613"/>
                    <a:gd name="connsiteX8" fmla="*/ 6985 w 23149"/>
                    <a:gd name="connsiteY8" fmla="*/ 25266 h 55613"/>
                    <a:gd name="connsiteX9" fmla="*/ 9340 w 23149"/>
                    <a:gd name="connsiteY9" fmla="*/ 20680 h 55613"/>
                    <a:gd name="connsiteX10" fmla="*/ 14821 w 23149"/>
                    <a:gd name="connsiteY10" fmla="*/ 18793 h 55613"/>
                    <a:gd name="connsiteX11" fmla="*/ 17199 w 23149"/>
                    <a:gd name="connsiteY11" fmla="*/ 18329 h 55613"/>
                    <a:gd name="connsiteX12" fmla="*/ 17496 w 23149"/>
                    <a:gd name="connsiteY12" fmla="*/ 15750 h 55613"/>
                    <a:gd name="connsiteX13" fmla="*/ 16925 w 23149"/>
                    <a:gd name="connsiteY13" fmla="*/ 14984 h 55613"/>
                    <a:gd name="connsiteX14" fmla="*/ 16307 w 23149"/>
                    <a:gd name="connsiteY14" fmla="*/ 14189 h 55613"/>
                    <a:gd name="connsiteX15" fmla="*/ 15090 w 23149"/>
                    <a:gd name="connsiteY15" fmla="*/ 6755 h 55613"/>
                    <a:gd name="connsiteX16" fmla="*/ 19805 w 23149"/>
                    <a:gd name="connsiteY16" fmla="*/ 919 h 55613"/>
                    <a:gd name="connsiteX17" fmla="*/ 23266 w 23149"/>
                    <a:gd name="connsiteY17" fmla="*/ 2165 h 55613"/>
                    <a:gd name="connsiteX18" fmla="*/ 23274 w 23149"/>
                    <a:gd name="connsiteY18" fmla="*/ 2183 h 55613"/>
                    <a:gd name="connsiteX19" fmla="*/ 22011 w 23149"/>
                    <a:gd name="connsiteY19" fmla="*/ 5631 h 55613"/>
                    <a:gd name="connsiteX20" fmla="*/ 20125 w 23149"/>
                    <a:gd name="connsiteY20" fmla="*/ 8084 h 55613"/>
                    <a:gd name="connsiteX21" fmla="*/ 20548 w 23149"/>
                    <a:gd name="connsiteY21" fmla="*/ 11109 h 55613"/>
                    <a:gd name="connsiteX22" fmla="*/ 20971 w 23149"/>
                    <a:gd name="connsiteY22" fmla="*/ 11652 h 55613"/>
                    <a:gd name="connsiteX23" fmla="*/ 22187 w 23149"/>
                    <a:gd name="connsiteY23" fmla="*/ 13413 h 55613"/>
                    <a:gd name="connsiteX24" fmla="*/ 21816 w 23149"/>
                    <a:gd name="connsiteY24" fmla="*/ 20903 h 55613"/>
                    <a:gd name="connsiteX25" fmla="*/ 21096 w 23149"/>
                    <a:gd name="connsiteY25" fmla="*/ 21944 h 55613"/>
                    <a:gd name="connsiteX26" fmla="*/ 15466 w 23149"/>
                    <a:gd name="connsiteY26" fmla="*/ 23951 h 55613"/>
                    <a:gd name="connsiteX27" fmla="*/ 12642 w 23149"/>
                    <a:gd name="connsiteY27" fmla="*/ 24671 h 55613"/>
                    <a:gd name="connsiteX28" fmla="*/ 12178 w 23149"/>
                    <a:gd name="connsiteY28" fmla="*/ 25712 h 55613"/>
                    <a:gd name="connsiteX29" fmla="*/ 12921 w 23149"/>
                    <a:gd name="connsiteY29" fmla="*/ 28118 h 55613"/>
                    <a:gd name="connsiteX30" fmla="*/ 13962 w 23149"/>
                    <a:gd name="connsiteY30" fmla="*/ 29210 h 55613"/>
                    <a:gd name="connsiteX31" fmla="*/ 16813 w 23149"/>
                    <a:gd name="connsiteY31" fmla="*/ 36226 h 55613"/>
                    <a:gd name="connsiteX32" fmla="*/ 10469 w 23149"/>
                    <a:gd name="connsiteY32" fmla="*/ 41184 h 55613"/>
                    <a:gd name="connsiteX33" fmla="*/ 7217 w 23149"/>
                    <a:gd name="connsiteY33" fmla="*/ 42847 h 55613"/>
                    <a:gd name="connsiteX34" fmla="*/ 6753 w 23149"/>
                    <a:gd name="connsiteY34" fmla="*/ 51549 h 55613"/>
                    <a:gd name="connsiteX35" fmla="*/ 7250 w 23149"/>
                    <a:gd name="connsiteY35" fmla="*/ 52641 h 55613"/>
                    <a:gd name="connsiteX36" fmla="*/ 5891 w 23149"/>
                    <a:gd name="connsiteY36" fmla="*/ 56046 h 55613"/>
                    <a:gd name="connsiteX37" fmla="*/ 5856 w 23149"/>
                    <a:gd name="connsiteY37" fmla="*/ 56061 h 55613"/>
                    <a:gd name="connsiteX38" fmla="*/ 4458 w 23149"/>
                    <a:gd name="connsiteY38" fmla="*/ 56260 h 5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149" h="55613">
                      <a:moveTo>
                        <a:pt x="4458" y="56260"/>
                      </a:moveTo>
                      <a:cubicBezTo>
                        <a:pt x="3562" y="56108"/>
                        <a:pt x="2806" y="55509"/>
                        <a:pt x="2452" y="54671"/>
                      </a:cubicBezTo>
                      <a:lnTo>
                        <a:pt x="2080" y="53877"/>
                      </a:lnTo>
                      <a:cubicBezTo>
                        <a:pt x="-489" y="49490"/>
                        <a:pt x="-158" y="43985"/>
                        <a:pt x="2921" y="39938"/>
                      </a:cubicBezTo>
                      <a:cubicBezTo>
                        <a:pt x="4405" y="38279"/>
                        <a:pt x="6318" y="37061"/>
                        <a:pt x="8448" y="36416"/>
                      </a:cubicBezTo>
                      <a:cubicBezTo>
                        <a:pt x="9637" y="35984"/>
                        <a:pt x="10769" y="35410"/>
                        <a:pt x="11820" y="34707"/>
                      </a:cubicBezTo>
                      <a:cubicBezTo>
                        <a:pt x="11369" y="34055"/>
                        <a:pt x="10845" y="33457"/>
                        <a:pt x="10260" y="32923"/>
                      </a:cubicBezTo>
                      <a:cubicBezTo>
                        <a:pt x="9795" y="32458"/>
                        <a:pt x="9368" y="31993"/>
                        <a:pt x="8968" y="31529"/>
                      </a:cubicBezTo>
                      <a:cubicBezTo>
                        <a:pt x="7514" y="29781"/>
                        <a:pt x="6802" y="27532"/>
                        <a:pt x="6985" y="25266"/>
                      </a:cubicBezTo>
                      <a:cubicBezTo>
                        <a:pt x="7121" y="23482"/>
                        <a:pt x="7970" y="21829"/>
                        <a:pt x="9340" y="20680"/>
                      </a:cubicBezTo>
                      <a:cubicBezTo>
                        <a:pt x="10948" y="19537"/>
                        <a:pt x="12851" y="18883"/>
                        <a:pt x="14821" y="18793"/>
                      </a:cubicBezTo>
                      <a:cubicBezTo>
                        <a:pt x="15630" y="18742"/>
                        <a:pt x="16430" y="18586"/>
                        <a:pt x="17199" y="18329"/>
                      </a:cubicBezTo>
                      <a:cubicBezTo>
                        <a:pt x="17575" y="17525"/>
                        <a:pt x="17679" y="16619"/>
                        <a:pt x="17496" y="15750"/>
                      </a:cubicBezTo>
                      <a:cubicBezTo>
                        <a:pt x="17331" y="15477"/>
                        <a:pt x="17140" y="15220"/>
                        <a:pt x="16925" y="14984"/>
                      </a:cubicBezTo>
                      <a:cubicBezTo>
                        <a:pt x="16725" y="14737"/>
                        <a:pt x="16502" y="14463"/>
                        <a:pt x="16307" y="14189"/>
                      </a:cubicBezTo>
                      <a:cubicBezTo>
                        <a:pt x="14818" y="12015"/>
                        <a:pt x="14372" y="9291"/>
                        <a:pt x="15090" y="6755"/>
                      </a:cubicBezTo>
                      <a:cubicBezTo>
                        <a:pt x="15711" y="4203"/>
                        <a:pt x="17441" y="2062"/>
                        <a:pt x="19805" y="919"/>
                      </a:cubicBezTo>
                      <a:cubicBezTo>
                        <a:pt x="21104" y="308"/>
                        <a:pt x="22654" y="865"/>
                        <a:pt x="23266" y="2165"/>
                      </a:cubicBezTo>
                      <a:cubicBezTo>
                        <a:pt x="23269" y="2171"/>
                        <a:pt x="23272" y="2177"/>
                        <a:pt x="23274" y="2183"/>
                      </a:cubicBezTo>
                      <a:cubicBezTo>
                        <a:pt x="23866" y="3485"/>
                        <a:pt x="23303" y="5020"/>
                        <a:pt x="22011" y="5631"/>
                      </a:cubicBezTo>
                      <a:cubicBezTo>
                        <a:pt x="21056" y="6135"/>
                        <a:pt x="20367" y="7031"/>
                        <a:pt x="20125" y="8084"/>
                      </a:cubicBezTo>
                      <a:cubicBezTo>
                        <a:pt x="19821" y="9106"/>
                        <a:pt x="19976" y="10209"/>
                        <a:pt x="20548" y="11109"/>
                      </a:cubicBezTo>
                      <a:lnTo>
                        <a:pt x="20971" y="11652"/>
                      </a:lnTo>
                      <a:cubicBezTo>
                        <a:pt x="21445" y="12188"/>
                        <a:pt x="21853" y="12780"/>
                        <a:pt x="22187" y="13413"/>
                      </a:cubicBezTo>
                      <a:cubicBezTo>
                        <a:pt x="23111" y="15852"/>
                        <a:pt x="22976" y="18567"/>
                        <a:pt x="21816" y="20903"/>
                      </a:cubicBezTo>
                      <a:cubicBezTo>
                        <a:pt x="21667" y="21305"/>
                        <a:pt x="21420" y="21663"/>
                        <a:pt x="21096" y="21944"/>
                      </a:cubicBezTo>
                      <a:cubicBezTo>
                        <a:pt x="19474" y="23181"/>
                        <a:pt x="17506" y="23883"/>
                        <a:pt x="15466" y="23951"/>
                      </a:cubicBezTo>
                      <a:cubicBezTo>
                        <a:pt x="14483" y="23974"/>
                        <a:pt x="13517" y="24220"/>
                        <a:pt x="12642" y="24671"/>
                      </a:cubicBezTo>
                      <a:cubicBezTo>
                        <a:pt x="12358" y="24944"/>
                        <a:pt x="12191" y="25318"/>
                        <a:pt x="12178" y="25712"/>
                      </a:cubicBezTo>
                      <a:cubicBezTo>
                        <a:pt x="12121" y="26578"/>
                        <a:pt x="12386" y="27435"/>
                        <a:pt x="12921" y="28118"/>
                      </a:cubicBezTo>
                      <a:cubicBezTo>
                        <a:pt x="13242" y="28490"/>
                        <a:pt x="13590" y="28839"/>
                        <a:pt x="13962" y="29210"/>
                      </a:cubicBezTo>
                      <a:cubicBezTo>
                        <a:pt x="16190" y="30800"/>
                        <a:pt x="17300" y="33533"/>
                        <a:pt x="16813" y="36226"/>
                      </a:cubicBezTo>
                      <a:cubicBezTo>
                        <a:pt x="16047" y="38805"/>
                        <a:pt x="13218" y="40022"/>
                        <a:pt x="10469" y="41184"/>
                      </a:cubicBezTo>
                      <a:cubicBezTo>
                        <a:pt x="9314" y="41587"/>
                        <a:pt x="8220" y="42146"/>
                        <a:pt x="7217" y="42847"/>
                      </a:cubicBezTo>
                      <a:cubicBezTo>
                        <a:pt x="5172" y="45332"/>
                        <a:pt x="4984" y="48860"/>
                        <a:pt x="6753" y="51549"/>
                      </a:cubicBezTo>
                      <a:cubicBezTo>
                        <a:pt x="6953" y="51944"/>
                        <a:pt x="7124" y="52316"/>
                        <a:pt x="7250" y="52641"/>
                      </a:cubicBezTo>
                      <a:cubicBezTo>
                        <a:pt x="7815" y="53957"/>
                        <a:pt x="7206" y="55481"/>
                        <a:pt x="5891" y="56046"/>
                      </a:cubicBezTo>
                      <a:cubicBezTo>
                        <a:pt x="5879" y="56051"/>
                        <a:pt x="5868" y="56056"/>
                        <a:pt x="5856" y="56061"/>
                      </a:cubicBezTo>
                      <a:cubicBezTo>
                        <a:pt x="5418" y="56256"/>
                        <a:pt x="4934" y="56326"/>
                        <a:pt x="4458" y="56260"/>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87" name="Graphic 4289">
                <a:extLst>
                  <a:ext uri="{FF2B5EF4-FFF2-40B4-BE49-F238E27FC236}">
                    <a16:creationId xmlns:a16="http://schemas.microsoft.com/office/drawing/2014/main" id="{F8A74D3E-7476-99B1-1E4F-21FFF61FDED0}"/>
                  </a:ext>
                </a:extLst>
              </p:cNvPr>
              <p:cNvGrpSpPr/>
              <p:nvPr/>
            </p:nvGrpSpPr>
            <p:grpSpPr>
              <a:xfrm>
                <a:off x="1904716" y="3987018"/>
                <a:ext cx="37195" cy="48895"/>
                <a:chOff x="1904716" y="3987018"/>
                <a:chExt cx="37195" cy="48895"/>
              </a:xfrm>
            </p:grpSpPr>
            <p:sp>
              <p:nvSpPr>
                <p:cNvPr id="6188" name="Freeform 6187">
                  <a:extLst>
                    <a:ext uri="{FF2B5EF4-FFF2-40B4-BE49-F238E27FC236}">
                      <a16:creationId xmlns:a16="http://schemas.microsoft.com/office/drawing/2014/main" id="{6D2DA044-EE99-4CFE-3EA8-7808137F31A0}"/>
                    </a:ext>
                  </a:extLst>
                </p:cNvPr>
                <p:cNvSpPr/>
                <p:nvPr/>
              </p:nvSpPr>
              <p:spPr>
                <a:xfrm rot="-780000">
                  <a:off x="1909205" y="3989995"/>
                  <a:ext cx="24854" cy="42747"/>
                </a:xfrm>
                <a:custGeom>
                  <a:avLst/>
                  <a:gdLst>
                    <a:gd name="connsiteX0" fmla="*/ 2591 w 24854"/>
                    <a:gd name="connsiteY0" fmla="*/ 43388 h 42747"/>
                    <a:gd name="connsiteX1" fmla="*/ 408 w 24854"/>
                    <a:gd name="connsiteY1" fmla="*/ 41107 h 42747"/>
                    <a:gd name="connsiteX2" fmla="*/ 2731 w 24854"/>
                    <a:gd name="connsiteY2" fmla="*/ 38231 h 42747"/>
                    <a:gd name="connsiteX3" fmla="*/ 6623 w 24854"/>
                    <a:gd name="connsiteY3" fmla="*/ 33543 h 42747"/>
                    <a:gd name="connsiteX4" fmla="*/ 6080 w 24854"/>
                    <a:gd name="connsiteY4" fmla="*/ 30393 h 42747"/>
                    <a:gd name="connsiteX5" fmla="*/ 6326 w 24854"/>
                    <a:gd name="connsiteY5" fmla="*/ 22829 h 42747"/>
                    <a:gd name="connsiteX6" fmla="*/ 13052 w 24854"/>
                    <a:gd name="connsiteY6" fmla="*/ 18708 h 42747"/>
                    <a:gd name="connsiteX7" fmla="*/ 13980 w 24854"/>
                    <a:gd name="connsiteY7" fmla="*/ 18387 h 42747"/>
                    <a:gd name="connsiteX8" fmla="*/ 17427 w 24854"/>
                    <a:gd name="connsiteY8" fmla="*/ 15711 h 42747"/>
                    <a:gd name="connsiteX9" fmla="*/ 17032 w 24854"/>
                    <a:gd name="connsiteY9" fmla="*/ 13704 h 42747"/>
                    <a:gd name="connsiteX10" fmla="*/ 16414 w 24854"/>
                    <a:gd name="connsiteY10" fmla="*/ 10916 h 42747"/>
                    <a:gd name="connsiteX11" fmla="*/ 20678 w 24854"/>
                    <a:gd name="connsiteY11" fmla="*/ 1568 h 42747"/>
                    <a:gd name="connsiteX12" fmla="*/ 24342 w 24854"/>
                    <a:gd name="connsiteY12" fmla="*/ 1316 h 42747"/>
                    <a:gd name="connsiteX13" fmla="*/ 24348 w 24854"/>
                    <a:gd name="connsiteY13" fmla="*/ 1322 h 42747"/>
                    <a:gd name="connsiteX14" fmla="*/ 24630 w 24854"/>
                    <a:gd name="connsiteY14" fmla="*/ 4951 h 42747"/>
                    <a:gd name="connsiteX15" fmla="*/ 24594 w 24854"/>
                    <a:gd name="connsiteY15" fmla="*/ 4992 h 42747"/>
                    <a:gd name="connsiteX16" fmla="*/ 21621 w 24854"/>
                    <a:gd name="connsiteY16" fmla="*/ 10498 h 42747"/>
                    <a:gd name="connsiteX17" fmla="*/ 22016 w 24854"/>
                    <a:gd name="connsiteY17" fmla="*/ 12184 h 42747"/>
                    <a:gd name="connsiteX18" fmla="*/ 22610 w 24854"/>
                    <a:gd name="connsiteY18" fmla="*/ 16324 h 42747"/>
                    <a:gd name="connsiteX19" fmla="*/ 15745 w 24854"/>
                    <a:gd name="connsiteY19" fmla="*/ 23293 h 42747"/>
                    <a:gd name="connsiteX20" fmla="*/ 14756 w 24854"/>
                    <a:gd name="connsiteY20" fmla="*/ 23642 h 42747"/>
                    <a:gd name="connsiteX21" fmla="*/ 10543 w 24854"/>
                    <a:gd name="connsiteY21" fmla="*/ 25900 h 42747"/>
                    <a:gd name="connsiteX22" fmla="*/ 11008 w 24854"/>
                    <a:gd name="connsiteY22" fmla="*/ 28725 h 42747"/>
                    <a:gd name="connsiteX23" fmla="*/ 11528 w 24854"/>
                    <a:gd name="connsiteY23" fmla="*/ 35295 h 42747"/>
                    <a:gd name="connsiteX24" fmla="*/ 3297 w 24854"/>
                    <a:gd name="connsiteY24" fmla="*/ 43402 h 42747"/>
                    <a:gd name="connsiteX25" fmla="*/ 2591 w 24854"/>
                    <a:gd name="connsiteY25" fmla="*/ 43388 h 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854" h="42747">
                      <a:moveTo>
                        <a:pt x="2591" y="43388"/>
                      </a:moveTo>
                      <a:cubicBezTo>
                        <a:pt x="1438" y="43197"/>
                        <a:pt x="549" y="42268"/>
                        <a:pt x="408" y="41107"/>
                      </a:cubicBezTo>
                      <a:cubicBezTo>
                        <a:pt x="257" y="39672"/>
                        <a:pt x="1296" y="38384"/>
                        <a:pt x="2731" y="38231"/>
                      </a:cubicBezTo>
                      <a:cubicBezTo>
                        <a:pt x="3720" y="38133"/>
                        <a:pt x="5829" y="35778"/>
                        <a:pt x="6623" y="33543"/>
                      </a:cubicBezTo>
                      <a:cubicBezTo>
                        <a:pt x="6744" y="32463"/>
                        <a:pt x="6555" y="31370"/>
                        <a:pt x="6080" y="30393"/>
                      </a:cubicBezTo>
                      <a:cubicBezTo>
                        <a:pt x="4860" y="27996"/>
                        <a:pt x="4953" y="25141"/>
                        <a:pt x="6326" y="22829"/>
                      </a:cubicBezTo>
                      <a:cubicBezTo>
                        <a:pt x="8074" y="20776"/>
                        <a:pt x="10429" y="19333"/>
                        <a:pt x="13052" y="18708"/>
                      </a:cubicBezTo>
                      <a:lnTo>
                        <a:pt x="13980" y="18387"/>
                      </a:lnTo>
                      <a:cubicBezTo>
                        <a:pt x="16015" y="17644"/>
                        <a:pt x="17301" y="16649"/>
                        <a:pt x="17427" y="15711"/>
                      </a:cubicBezTo>
                      <a:cubicBezTo>
                        <a:pt x="17403" y="15025"/>
                        <a:pt x="17269" y="14348"/>
                        <a:pt x="17032" y="13704"/>
                      </a:cubicBezTo>
                      <a:cubicBezTo>
                        <a:pt x="16731" y="12798"/>
                        <a:pt x="16524" y="11864"/>
                        <a:pt x="16414" y="10916"/>
                      </a:cubicBezTo>
                      <a:cubicBezTo>
                        <a:pt x="16521" y="7353"/>
                        <a:pt x="18058" y="3984"/>
                        <a:pt x="20678" y="1568"/>
                      </a:cubicBezTo>
                      <a:cubicBezTo>
                        <a:pt x="21620" y="487"/>
                        <a:pt x="23260" y="374"/>
                        <a:pt x="24342" y="1316"/>
                      </a:cubicBezTo>
                      <a:cubicBezTo>
                        <a:pt x="24344" y="1318"/>
                        <a:pt x="24346" y="1320"/>
                        <a:pt x="24348" y="1322"/>
                      </a:cubicBezTo>
                      <a:cubicBezTo>
                        <a:pt x="25427" y="2246"/>
                        <a:pt x="25554" y="3870"/>
                        <a:pt x="24630" y="4951"/>
                      </a:cubicBezTo>
                      <a:cubicBezTo>
                        <a:pt x="24618" y="4965"/>
                        <a:pt x="24606" y="4979"/>
                        <a:pt x="24594" y="4992"/>
                      </a:cubicBezTo>
                      <a:cubicBezTo>
                        <a:pt x="23005" y="6827"/>
                        <a:pt x="21473" y="8737"/>
                        <a:pt x="21621" y="10498"/>
                      </a:cubicBezTo>
                      <a:cubicBezTo>
                        <a:pt x="21710" y="11069"/>
                        <a:pt x="21842" y="11633"/>
                        <a:pt x="22016" y="12184"/>
                      </a:cubicBezTo>
                      <a:cubicBezTo>
                        <a:pt x="22499" y="13508"/>
                        <a:pt x="22702" y="14918"/>
                        <a:pt x="22610" y="16324"/>
                      </a:cubicBezTo>
                      <a:cubicBezTo>
                        <a:pt x="21848" y="19772"/>
                        <a:pt x="19181" y="22480"/>
                        <a:pt x="15745" y="23293"/>
                      </a:cubicBezTo>
                      <a:lnTo>
                        <a:pt x="14756" y="23642"/>
                      </a:lnTo>
                      <a:cubicBezTo>
                        <a:pt x="13165" y="23976"/>
                        <a:pt x="11703" y="24760"/>
                        <a:pt x="10543" y="25900"/>
                      </a:cubicBezTo>
                      <a:cubicBezTo>
                        <a:pt x="10246" y="26323"/>
                        <a:pt x="10543" y="27294"/>
                        <a:pt x="11008" y="28725"/>
                      </a:cubicBezTo>
                      <a:cubicBezTo>
                        <a:pt x="11938" y="30788"/>
                        <a:pt x="12122" y="33110"/>
                        <a:pt x="11528" y="35295"/>
                      </a:cubicBezTo>
                      <a:cubicBezTo>
                        <a:pt x="10511" y="38194"/>
                        <a:pt x="7348" y="42956"/>
                        <a:pt x="3297" y="43402"/>
                      </a:cubicBezTo>
                      <a:cubicBezTo>
                        <a:pt x="3063" y="43436"/>
                        <a:pt x="2825" y="43431"/>
                        <a:pt x="2591" y="4338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89" name="Freeform 6188">
                  <a:extLst>
                    <a:ext uri="{FF2B5EF4-FFF2-40B4-BE49-F238E27FC236}">
                      <a16:creationId xmlns:a16="http://schemas.microsoft.com/office/drawing/2014/main" id="{CEF475B7-6E0F-D6CC-B444-0F995961EA5C}"/>
                    </a:ext>
                  </a:extLst>
                </p:cNvPr>
                <p:cNvSpPr/>
                <p:nvPr/>
              </p:nvSpPr>
              <p:spPr>
                <a:xfrm rot="-780000">
                  <a:off x="1912523" y="3990140"/>
                  <a:ext cx="24896" cy="42801"/>
                </a:xfrm>
                <a:custGeom>
                  <a:avLst/>
                  <a:gdLst>
                    <a:gd name="connsiteX0" fmla="*/ 2594 w 24896"/>
                    <a:gd name="connsiteY0" fmla="*/ 43467 h 42801"/>
                    <a:gd name="connsiteX1" fmla="*/ 411 w 24896"/>
                    <a:gd name="connsiteY1" fmla="*/ 41144 h 42801"/>
                    <a:gd name="connsiteX2" fmla="*/ 2699 w 24896"/>
                    <a:gd name="connsiteY2" fmla="*/ 38271 h 42801"/>
                    <a:gd name="connsiteX3" fmla="*/ 2733 w 24896"/>
                    <a:gd name="connsiteY3" fmla="*/ 38268 h 42801"/>
                    <a:gd name="connsiteX4" fmla="*/ 6626 w 24896"/>
                    <a:gd name="connsiteY4" fmla="*/ 33580 h 42801"/>
                    <a:gd name="connsiteX5" fmla="*/ 6054 w 24896"/>
                    <a:gd name="connsiteY5" fmla="*/ 30429 h 42801"/>
                    <a:gd name="connsiteX6" fmla="*/ 6301 w 24896"/>
                    <a:gd name="connsiteY6" fmla="*/ 22865 h 42801"/>
                    <a:gd name="connsiteX7" fmla="*/ 13045 w 24896"/>
                    <a:gd name="connsiteY7" fmla="*/ 18749 h 42801"/>
                    <a:gd name="connsiteX8" fmla="*/ 13974 w 24896"/>
                    <a:gd name="connsiteY8" fmla="*/ 18428 h 42801"/>
                    <a:gd name="connsiteX9" fmla="*/ 17420 w 24896"/>
                    <a:gd name="connsiteY9" fmla="*/ 15752 h 42801"/>
                    <a:gd name="connsiteX10" fmla="*/ 17049 w 24896"/>
                    <a:gd name="connsiteY10" fmla="*/ 13745 h 42801"/>
                    <a:gd name="connsiteX11" fmla="*/ 16431 w 24896"/>
                    <a:gd name="connsiteY11" fmla="*/ 10957 h 42801"/>
                    <a:gd name="connsiteX12" fmla="*/ 20695 w 24896"/>
                    <a:gd name="connsiteY12" fmla="*/ 1609 h 42801"/>
                    <a:gd name="connsiteX13" fmla="*/ 24359 w 24896"/>
                    <a:gd name="connsiteY13" fmla="*/ 1284 h 42801"/>
                    <a:gd name="connsiteX14" fmla="*/ 24684 w 24896"/>
                    <a:gd name="connsiteY14" fmla="*/ 4949 h 42801"/>
                    <a:gd name="connsiteX15" fmla="*/ 24610 w 24896"/>
                    <a:gd name="connsiteY15" fmla="*/ 5033 h 42801"/>
                    <a:gd name="connsiteX16" fmla="*/ 21638 w 24896"/>
                    <a:gd name="connsiteY16" fmla="*/ 10539 h 42801"/>
                    <a:gd name="connsiteX17" fmla="*/ 22032 w 24896"/>
                    <a:gd name="connsiteY17" fmla="*/ 12226 h 42801"/>
                    <a:gd name="connsiteX18" fmla="*/ 22604 w 24896"/>
                    <a:gd name="connsiteY18" fmla="*/ 16365 h 42801"/>
                    <a:gd name="connsiteX19" fmla="*/ 15739 w 24896"/>
                    <a:gd name="connsiteY19" fmla="*/ 23335 h 42801"/>
                    <a:gd name="connsiteX20" fmla="*/ 14740 w 24896"/>
                    <a:gd name="connsiteY20" fmla="*/ 23692 h 42801"/>
                    <a:gd name="connsiteX21" fmla="*/ 10527 w 24896"/>
                    <a:gd name="connsiteY21" fmla="*/ 25951 h 42801"/>
                    <a:gd name="connsiteX22" fmla="*/ 10992 w 24896"/>
                    <a:gd name="connsiteY22" fmla="*/ 28775 h 42801"/>
                    <a:gd name="connsiteX23" fmla="*/ 11512 w 24896"/>
                    <a:gd name="connsiteY23" fmla="*/ 35345 h 42801"/>
                    <a:gd name="connsiteX24" fmla="*/ 3281 w 24896"/>
                    <a:gd name="connsiteY24" fmla="*/ 43453 h 42801"/>
                    <a:gd name="connsiteX25" fmla="*/ 2594 w 24896"/>
                    <a:gd name="connsiteY25" fmla="*/ 43467 h 4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896" h="42801">
                      <a:moveTo>
                        <a:pt x="2594" y="43467"/>
                      </a:moveTo>
                      <a:cubicBezTo>
                        <a:pt x="1427" y="43271"/>
                        <a:pt x="534" y="42321"/>
                        <a:pt x="411" y="41144"/>
                      </a:cubicBezTo>
                      <a:cubicBezTo>
                        <a:pt x="250" y="39718"/>
                        <a:pt x="1275" y="38432"/>
                        <a:pt x="2699" y="38271"/>
                      </a:cubicBezTo>
                      <a:cubicBezTo>
                        <a:pt x="2711" y="38270"/>
                        <a:pt x="2722" y="38269"/>
                        <a:pt x="2733" y="38268"/>
                      </a:cubicBezTo>
                      <a:cubicBezTo>
                        <a:pt x="3723" y="38170"/>
                        <a:pt x="5831" y="35814"/>
                        <a:pt x="6626" y="33580"/>
                      </a:cubicBezTo>
                      <a:cubicBezTo>
                        <a:pt x="6722" y="32498"/>
                        <a:pt x="6525" y="31409"/>
                        <a:pt x="6054" y="30429"/>
                      </a:cubicBezTo>
                      <a:cubicBezTo>
                        <a:pt x="4845" y="28030"/>
                        <a:pt x="4938" y="25181"/>
                        <a:pt x="6301" y="22865"/>
                      </a:cubicBezTo>
                      <a:cubicBezTo>
                        <a:pt x="8062" y="20821"/>
                        <a:pt x="10421" y="19381"/>
                        <a:pt x="13045" y="18749"/>
                      </a:cubicBezTo>
                      <a:lnTo>
                        <a:pt x="13974" y="18428"/>
                      </a:lnTo>
                      <a:cubicBezTo>
                        <a:pt x="16031" y="17685"/>
                        <a:pt x="17323" y="16691"/>
                        <a:pt x="17420" y="15752"/>
                      </a:cubicBezTo>
                      <a:cubicBezTo>
                        <a:pt x="17418" y="15066"/>
                        <a:pt x="17292" y="14386"/>
                        <a:pt x="17049" y="13745"/>
                      </a:cubicBezTo>
                      <a:cubicBezTo>
                        <a:pt x="16736" y="12843"/>
                        <a:pt x="16529" y="11907"/>
                        <a:pt x="16431" y="10957"/>
                      </a:cubicBezTo>
                      <a:cubicBezTo>
                        <a:pt x="16516" y="7389"/>
                        <a:pt x="18056" y="4012"/>
                        <a:pt x="20695" y="1609"/>
                      </a:cubicBezTo>
                      <a:cubicBezTo>
                        <a:pt x="21617" y="507"/>
                        <a:pt x="23257" y="362"/>
                        <a:pt x="24359" y="1284"/>
                      </a:cubicBezTo>
                      <a:cubicBezTo>
                        <a:pt x="25460" y="2206"/>
                        <a:pt x="25606" y="3847"/>
                        <a:pt x="24684" y="4949"/>
                      </a:cubicBezTo>
                      <a:cubicBezTo>
                        <a:pt x="24660" y="4978"/>
                        <a:pt x="24635" y="5006"/>
                        <a:pt x="24610" y="5033"/>
                      </a:cubicBezTo>
                      <a:cubicBezTo>
                        <a:pt x="23022" y="6869"/>
                        <a:pt x="21489" y="8778"/>
                        <a:pt x="21638" y="10539"/>
                      </a:cubicBezTo>
                      <a:cubicBezTo>
                        <a:pt x="21703" y="11115"/>
                        <a:pt x="21835" y="11681"/>
                        <a:pt x="22032" y="12226"/>
                      </a:cubicBezTo>
                      <a:cubicBezTo>
                        <a:pt x="22520" y="13548"/>
                        <a:pt x="22714" y="14960"/>
                        <a:pt x="22604" y="16365"/>
                      </a:cubicBezTo>
                      <a:cubicBezTo>
                        <a:pt x="21859" y="19823"/>
                        <a:pt x="19184" y="22539"/>
                        <a:pt x="15739" y="23335"/>
                      </a:cubicBezTo>
                      <a:lnTo>
                        <a:pt x="14740" y="23692"/>
                      </a:lnTo>
                      <a:cubicBezTo>
                        <a:pt x="13147" y="24021"/>
                        <a:pt x="11683" y="24805"/>
                        <a:pt x="10527" y="25951"/>
                      </a:cubicBezTo>
                      <a:cubicBezTo>
                        <a:pt x="10207" y="26373"/>
                        <a:pt x="10504" y="27344"/>
                        <a:pt x="10992" y="28775"/>
                      </a:cubicBezTo>
                      <a:cubicBezTo>
                        <a:pt x="11922" y="30839"/>
                        <a:pt x="12106" y="33161"/>
                        <a:pt x="11512" y="35345"/>
                      </a:cubicBezTo>
                      <a:cubicBezTo>
                        <a:pt x="10472" y="38244"/>
                        <a:pt x="7332" y="43007"/>
                        <a:pt x="3281" y="43453"/>
                      </a:cubicBezTo>
                      <a:cubicBezTo>
                        <a:pt x="3053" y="43482"/>
                        <a:pt x="2823" y="43486"/>
                        <a:pt x="2594" y="43467"/>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90" name="Freeform 6189">
                  <a:extLst>
                    <a:ext uri="{FF2B5EF4-FFF2-40B4-BE49-F238E27FC236}">
                      <a16:creationId xmlns:a16="http://schemas.microsoft.com/office/drawing/2014/main" id="{6BF2094F-8913-370B-283F-124B1A252564}"/>
                    </a:ext>
                  </a:extLst>
                </p:cNvPr>
                <p:cNvSpPr/>
                <p:nvPr/>
              </p:nvSpPr>
              <p:spPr>
                <a:xfrm rot="-780000">
                  <a:off x="1909205" y="3989995"/>
                  <a:ext cx="24854" cy="42747"/>
                </a:xfrm>
                <a:custGeom>
                  <a:avLst/>
                  <a:gdLst>
                    <a:gd name="connsiteX0" fmla="*/ 2591 w 24854"/>
                    <a:gd name="connsiteY0" fmla="*/ 43388 h 42747"/>
                    <a:gd name="connsiteX1" fmla="*/ 408 w 24854"/>
                    <a:gd name="connsiteY1" fmla="*/ 41107 h 42747"/>
                    <a:gd name="connsiteX2" fmla="*/ 2731 w 24854"/>
                    <a:gd name="connsiteY2" fmla="*/ 38231 h 42747"/>
                    <a:gd name="connsiteX3" fmla="*/ 6623 w 24854"/>
                    <a:gd name="connsiteY3" fmla="*/ 33543 h 42747"/>
                    <a:gd name="connsiteX4" fmla="*/ 6080 w 24854"/>
                    <a:gd name="connsiteY4" fmla="*/ 30393 h 42747"/>
                    <a:gd name="connsiteX5" fmla="*/ 6326 w 24854"/>
                    <a:gd name="connsiteY5" fmla="*/ 22829 h 42747"/>
                    <a:gd name="connsiteX6" fmla="*/ 13052 w 24854"/>
                    <a:gd name="connsiteY6" fmla="*/ 18708 h 42747"/>
                    <a:gd name="connsiteX7" fmla="*/ 13980 w 24854"/>
                    <a:gd name="connsiteY7" fmla="*/ 18387 h 42747"/>
                    <a:gd name="connsiteX8" fmla="*/ 17427 w 24854"/>
                    <a:gd name="connsiteY8" fmla="*/ 15711 h 42747"/>
                    <a:gd name="connsiteX9" fmla="*/ 17032 w 24854"/>
                    <a:gd name="connsiteY9" fmla="*/ 13704 h 42747"/>
                    <a:gd name="connsiteX10" fmla="*/ 16414 w 24854"/>
                    <a:gd name="connsiteY10" fmla="*/ 10916 h 42747"/>
                    <a:gd name="connsiteX11" fmla="*/ 20678 w 24854"/>
                    <a:gd name="connsiteY11" fmla="*/ 1568 h 42747"/>
                    <a:gd name="connsiteX12" fmla="*/ 24342 w 24854"/>
                    <a:gd name="connsiteY12" fmla="*/ 1316 h 42747"/>
                    <a:gd name="connsiteX13" fmla="*/ 24348 w 24854"/>
                    <a:gd name="connsiteY13" fmla="*/ 1322 h 42747"/>
                    <a:gd name="connsiteX14" fmla="*/ 24630 w 24854"/>
                    <a:gd name="connsiteY14" fmla="*/ 4951 h 42747"/>
                    <a:gd name="connsiteX15" fmla="*/ 24594 w 24854"/>
                    <a:gd name="connsiteY15" fmla="*/ 4992 h 42747"/>
                    <a:gd name="connsiteX16" fmla="*/ 21621 w 24854"/>
                    <a:gd name="connsiteY16" fmla="*/ 10498 h 42747"/>
                    <a:gd name="connsiteX17" fmla="*/ 22016 w 24854"/>
                    <a:gd name="connsiteY17" fmla="*/ 12184 h 42747"/>
                    <a:gd name="connsiteX18" fmla="*/ 22610 w 24854"/>
                    <a:gd name="connsiteY18" fmla="*/ 16324 h 42747"/>
                    <a:gd name="connsiteX19" fmla="*/ 15745 w 24854"/>
                    <a:gd name="connsiteY19" fmla="*/ 23293 h 42747"/>
                    <a:gd name="connsiteX20" fmla="*/ 14756 w 24854"/>
                    <a:gd name="connsiteY20" fmla="*/ 23642 h 42747"/>
                    <a:gd name="connsiteX21" fmla="*/ 10543 w 24854"/>
                    <a:gd name="connsiteY21" fmla="*/ 25900 h 42747"/>
                    <a:gd name="connsiteX22" fmla="*/ 11008 w 24854"/>
                    <a:gd name="connsiteY22" fmla="*/ 28725 h 42747"/>
                    <a:gd name="connsiteX23" fmla="*/ 11528 w 24854"/>
                    <a:gd name="connsiteY23" fmla="*/ 35295 h 42747"/>
                    <a:gd name="connsiteX24" fmla="*/ 3297 w 24854"/>
                    <a:gd name="connsiteY24" fmla="*/ 43402 h 42747"/>
                    <a:gd name="connsiteX25" fmla="*/ 2591 w 24854"/>
                    <a:gd name="connsiteY25" fmla="*/ 43388 h 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854" h="42747">
                      <a:moveTo>
                        <a:pt x="2591" y="43388"/>
                      </a:moveTo>
                      <a:cubicBezTo>
                        <a:pt x="1438" y="43197"/>
                        <a:pt x="549" y="42268"/>
                        <a:pt x="408" y="41107"/>
                      </a:cubicBezTo>
                      <a:cubicBezTo>
                        <a:pt x="257" y="39672"/>
                        <a:pt x="1296" y="38384"/>
                        <a:pt x="2731" y="38231"/>
                      </a:cubicBezTo>
                      <a:cubicBezTo>
                        <a:pt x="3720" y="38133"/>
                        <a:pt x="5829" y="35778"/>
                        <a:pt x="6623" y="33543"/>
                      </a:cubicBezTo>
                      <a:cubicBezTo>
                        <a:pt x="6744" y="32463"/>
                        <a:pt x="6555" y="31370"/>
                        <a:pt x="6080" y="30393"/>
                      </a:cubicBezTo>
                      <a:cubicBezTo>
                        <a:pt x="4860" y="27996"/>
                        <a:pt x="4953" y="25141"/>
                        <a:pt x="6326" y="22829"/>
                      </a:cubicBezTo>
                      <a:cubicBezTo>
                        <a:pt x="8074" y="20776"/>
                        <a:pt x="10429" y="19333"/>
                        <a:pt x="13052" y="18708"/>
                      </a:cubicBezTo>
                      <a:lnTo>
                        <a:pt x="13980" y="18387"/>
                      </a:lnTo>
                      <a:cubicBezTo>
                        <a:pt x="16015" y="17644"/>
                        <a:pt x="17301" y="16649"/>
                        <a:pt x="17427" y="15711"/>
                      </a:cubicBezTo>
                      <a:cubicBezTo>
                        <a:pt x="17403" y="15025"/>
                        <a:pt x="17269" y="14348"/>
                        <a:pt x="17032" y="13704"/>
                      </a:cubicBezTo>
                      <a:cubicBezTo>
                        <a:pt x="16731" y="12798"/>
                        <a:pt x="16524" y="11864"/>
                        <a:pt x="16414" y="10916"/>
                      </a:cubicBezTo>
                      <a:cubicBezTo>
                        <a:pt x="16521" y="7353"/>
                        <a:pt x="18058" y="3984"/>
                        <a:pt x="20678" y="1568"/>
                      </a:cubicBezTo>
                      <a:cubicBezTo>
                        <a:pt x="21620" y="487"/>
                        <a:pt x="23260" y="374"/>
                        <a:pt x="24342" y="1316"/>
                      </a:cubicBezTo>
                      <a:cubicBezTo>
                        <a:pt x="24344" y="1318"/>
                        <a:pt x="24346" y="1320"/>
                        <a:pt x="24348" y="1322"/>
                      </a:cubicBezTo>
                      <a:cubicBezTo>
                        <a:pt x="25427" y="2246"/>
                        <a:pt x="25554" y="3870"/>
                        <a:pt x="24630" y="4951"/>
                      </a:cubicBezTo>
                      <a:cubicBezTo>
                        <a:pt x="24618" y="4965"/>
                        <a:pt x="24606" y="4979"/>
                        <a:pt x="24594" y="4992"/>
                      </a:cubicBezTo>
                      <a:cubicBezTo>
                        <a:pt x="23005" y="6827"/>
                        <a:pt x="21473" y="8737"/>
                        <a:pt x="21621" y="10498"/>
                      </a:cubicBezTo>
                      <a:cubicBezTo>
                        <a:pt x="21710" y="11069"/>
                        <a:pt x="21842" y="11633"/>
                        <a:pt x="22016" y="12184"/>
                      </a:cubicBezTo>
                      <a:cubicBezTo>
                        <a:pt x="22499" y="13508"/>
                        <a:pt x="22702" y="14918"/>
                        <a:pt x="22610" y="16324"/>
                      </a:cubicBezTo>
                      <a:cubicBezTo>
                        <a:pt x="21848" y="19772"/>
                        <a:pt x="19181" y="22480"/>
                        <a:pt x="15745" y="23293"/>
                      </a:cubicBezTo>
                      <a:lnTo>
                        <a:pt x="14756" y="23642"/>
                      </a:lnTo>
                      <a:cubicBezTo>
                        <a:pt x="13165" y="23976"/>
                        <a:pt x="11703" y="24760"/>
                        <a:pt x="10543" y="25900"/>
                      </a:cubicBezTo>
                      <a:cubicBezTo>
                        <a:pt x="10246" y="26323"/>
                        <a:pt x="10543" y="27294"/>
                        <a:pt x="11008" y="28725"/>
                      </a:cubicBezTo>
                      <a:cubicBezTo>
                        <a:pt x="11938" y="30788"/>
                        <a:pt x="12122" y="33110"/>
                        <a:pt x="11528" y="35295"/>
                      </a:cubicBezTo>
                      <a:cubicBezTo>
                        <a:pt x="10511" y="38194"/>
                        <a:pt x="7348" y="42956"/>
                        <a:pt x="3297" y="43402"/>
                      </a:cubicBezTo>
                      <a:cubicBezTo>
                        <a:pt x="3063" y="43436"/>
                        <a:pt x="2825" y="43431"/>
                        <a:pt x="2591" y="4338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91" name="Graphic 4289">
                <a:extLst>
                  <a:ext uri="{FF2B5EF4-FFF2-40B4-BE49-F238E27FC236}">
                    <a16:creationId xmlns:a16="http://schemas.microsoft.com/office/drawing/2014/main" id="{2D235E4E-5CF2-4882-3233-2A0E6CAF24FF}"/>
                  </a:ext>
                </a:extLst>
              </p:cNvPr>
              <p:cNvGrpSpPr/>
              <p:nvPr/>
            </p:nvGrpSpPr>
            <p:grpSpPr>
              <a:xfrm>
                <a:off x="1713684" y="4098283"/>
                <a:ext cx="49587" cy="40180"/>
                <a:chOff x="1713684" y="4098283"/>
                <a:chExt cx="49587" cy="40180"/>
              </a:xfrm>
            </p:grpSpPr>
            <p:sp>
              <p:nvSpPr>
                <p:cNvPr id="6192" name="Freeform 6191">
                  <a:extLst>
                    <a:ext uri="{FF2B5EF4-FFF2-40B4-BE49-F238E27FC236}">
                      <a16:creationId xmlns:a16="http://schemas.microsoft.com/office/drawing/2014/main" id="{A2F1B998-D803-C3A1-74D1-4DA36987FDB5}"/>
                    </a:ext>
                  </a:extLst>
                </p:cNvPr>
                <p:cNvSpPr/>
                <p:nvPr/>
              </p:nvSpPr>
              <p:spPr>
                <a:xfrm rot="-780000">
                  <a:off x="1716561" y="4103170"/>
                  <a:ext cx="40527" cy="30202"/>
                </a:xfrm>
                <a:custGeom>
                  <a:avLst/>
                  <a:gdLst>
                    <a:gd name="connsiteX0" fmla="*/ 34781 w 40527"/>
                    <a:gd name="connsiteY0" fmla="*/ 30779 h 30202"/>
                    <a:gd name="connsiteX1" fmla="*/ 31957 w 40527"/>
                    <a:gd name="connsiteY1" fmla="*/ 29850 h 30202"/>
                    <a:gd name="connsiteX2" fmla="*/ 27373 w 40527"/>
                    <a:gd name="connsiteY2" fmla="*/ 24246 h 30202"/>
                    <a:gd name="connsiteX3" fmla="*/ 27173 w 40527"/>
                    <a:gd name="connsiteY3" fmla="*/ 23378 h 30202"/>
                    <a:gd name="connsiteX4" fmla="*/ 26950 w 40527"/>
                    <a:gd name="connsiteY4" fmla="*/ 22509 h 30202"/>
                    <a:gd name="connsiteX5" fmla="*/ 24841 w 40527"/>
                    <a:gd name="connsiteY5" fmla="*/ 22634 h 30202"/>
                    <a:gd name="connsiteX6" fmla="*/ 23852 w 40527"/>
                    <a:gd name="connsiteY6" fmla="*/ 22983 h 30202"/>
                    <a:gd name="connsiteX7" fmla="*/ 17953 w 40527"/>
                    <a:gd name="connsiteY7" fmla="*/ 23777 h 30202"/>
                    <a:gd name="connsiteX8" fmla="*/ 14952 w 40527"/>
                    <a:gd name="connsiteY8" fmla="*/ 21696 h 30202"/>
                    <a:gd name="connsiteX9" fmla="*/ 14307 w 40527"/>
                    <a:gd name="connsiteY9" fmla="*/ 18671 h 30202"/>
                    <a:gd name="connsiteX10" fmla="*/ 13438 w 40527"/>
                    <a:gd name="connsiteY10" fmla="*/ 14875 h 30202"/>
                    <a:gd name="connsiteX11" fmla="*/ 11404 w 40527"/>
                    <a:gd name="connsiteY11" fmla="*/ 13686 h 30202"/>
                    <a:gd name="connsiteX12" fmla="*/ 10610 w 40527"/>
                    <a:gd name="connsiteY12" fmla="*/ 13885 h 30202"/>
                    <a:gd name="connsiteX13" fmla="*/ 8900 w 40527"/>
                    <a:gd name="connsiteY13" fmla="*/ 14257 h 30202"/>
                    <a:gd name="connsiteX14" fmla="*/ 1761 w 40527"/>
                    <a:gd name="connsiteY14" fmla="*/ 10075 h 30202"/>
                    <a:gd name="connsiteX15" fmla="*/ 368 w 40527"/>
                    <a:gd name="connsiteY15" fmla="*/ 3403 h 30202"/>
                    <a:gd name="connsiteX16" fmla="*/ 2871 w 40527"/>
                    <a:gd name="connsiteY16" fmla="*/ 699 h 30202"/>
                    <a:gd name="connsiteX17" fmla="*/ 5575 w 40527"/>
                    <a:gd name="connsiteY17" fmla="*/ 3227 h 30202"/>
                    <a:gd name="connsiteX18" fmla="*/ 6392 w 40527"/>
                    <a:gd name="connsiteY18" fmla="*/ 7618 h 30202"/>
                    <a:gd name="connsiteX19" fmla="*/ 8399 w 40527"/>
                    <a:gd name="connsiteY19" fmla="*/ 9058 h 30202"/>
                    <a:gd name="connsiteX20" fmla="*/ 9216 w 40527"/>
                    <a:gd name="connsiteY20" fmla="*/ 8886 h 30202"/>
                    <a:gd name="connsiteX21" fmla="*/ 10805 w 40527"/>
                    <a:gd name="connsiteY21" fmla="*/ 8538 h 30202"/>
                    <a:gd name="connsiteX22" fmla="*/ 17818 w 40527"/>
                    <a:gd name="connsiteY22" fmla="*/ 12008 h 30202"/>
                    <a:gd name="connsiteX23" fmla="*/ 19528 w 40527"/>
                    <a:gd name="connsiteY23" fmla="*/ 18606 h 30202"/>
                    <a:gd name="connsiteX24" fmla="*/ 19528 w 40527"/>
                    <a:gd name="connsiteY24" fmla="*/ 18755 h 30202"/>
                    <a:gd name="connsiteX25" fmla="*/ 22082 w 40527"/>
                    <a:gd name="connsiteY25" fmla="*/ 18109 h 30202"/>
                    <a:gd name="connsiteX26" fmla="*/ 23225 w 40527"/>
                    <a:gd name="connsiteY26" fmla="*/ 17686 h 30202"/>
                    <a:gd name="connsiteX27" fmla="*/ 31404 w 40527"/>
                    <a:gd name="connsiteY27" fmla="*/ 19744 h 30202"/>
                    <a:gd name="connsiteX28" fmla="*/ 32333 w 40527"/>
                    <a:gd name="connsiteY28" fmla="*/ 22397 h 30202"/>
                    <a:gd name="connsiteX29" fmla="*/ 32459 w 40527"/>
                    <a:gd name="connsiteY29" fmla="*/ 22969 h 30202"/>
                    <a:gd name="connsiteX30" fmla="*/ 34391 w 40527"/>
                    <a:gd name="connsiteY30" fmla="*/ 25199 h 30202"/>
                    <a:gd name="connsiteX31" fmla="*/ 37317 w 40527"/>
                    <a:gd name="connsiteY31" fmla="*/ 25473 h 30202"/>
                    <a:gd name="connsiteX32" fmla="*/ 40712 w 40527"/>
                    <a:gd name="connsiteY32" fmla="*/ 26960 h 30202"/>
                    <a:gd name="connsiteX33" fmla="*/ 39226 w 40527"/>
                    <a:gd name="connsiteY33" fmla="*/ 30333 h 30202"/>
                    <a:gd name="connsiteX34" fmla="*/ 34781 w 40527"/>
                    <a:gd name="connsiteY34" fmla="*/ 30779 h 3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527" h="30202">
                      <a:moveTo>
                        <a:pt x="34781" y="30779"/>
                      </a:moveTo>
                      <a:cubicBezTo>
                        <a:pt x="33798" y="30613"/>
                        <a:pt x="32846" y="30299"/>
                        <a:pt x="31957" y="29850"/>
                      </a:cubicBezTo>
                      <a:cubicBezTo>
                        <a:pt x="29706" y="28714"/>
                        <a:pt x="28041" y="26678"/>
                        <a:pt x="27373" y="24246"/>
                      </a:cubicBezTo>
                      <a:lnTo>
                        <a:pt x="27173" y="23378"/>
                      </a:lnTo>
                      <a:cubicBezTo>
                        <a:pt x="27132" y="23080"/>
                        <a:pt x="27057" y="22789"/>
                        <a:pt x="26950" y="22509"/>
                      </a:cubicBezTo>
                      <a:cubicBezTo>
                        <a:pt x="26253" y="22313"/>
                        <a:pt x="25510" y="22357"/>
                        <a:pt x="24841" y="22634"/>
                      </a:cubicBezTo>
                      <a:lnTo>
                        <a:pt x="23852" y="22983"/>
                      </a:lnTo>
                      <a:cubicBezTo>
                        <a:pt x="22013" y="23844"/>
                        <a:pt x="19954" y="24121"/>
                        <a:pt x="17953" y="23777"/>
                      </a:cubicBezTo>
                      <a:cubicBezTo>
                        <a:pt x="16717" y="23509"/>
                        <a:pt x="15637" y="22760"/>
                        <a:pt x="14952" y="21696"/>
                      </a:cubicBezTo>
                      <a:cubicBezTo>
                        <a:pt x="14441" y="20774"/>
                        <a:pt x="14217" y="19721"/>
                        <a:pt x="14307" y="18671"/>
                      </a:cubicBezTo>
                      <a:cubicBezTo>
                        <a:pt x="14390" y="17348"/>
                        <a:pt x="14088" y="16030"/>
                        <a:pt x="13438" y="14875"/>
                      </a:cubicBezTo>
                      <a:cubicBezTo>
                        <a:pt x="13009" y="14155"/>
                        <a:pt x="12241" y="13706"/>
                        <a:pt x="11404" y="13686"/>
                      </a:cubicBezTo>
                      <a:cubicBezTo>
                        <a:pt x="11130" y="13737"/>
                        <a:pt x="10884" y="13811"/>
                        <a:pt x="10610" y="13885"/>
                      </a:cubicBezTo>
                      <a:cubicBezTo>
                        <a:pt x="10050" y="14054"/>
                        <a:pt x="9479" y="14178"/>
                        <a:pt x="8900" y="14257"/>
                      </a:cubicBezTo>
                      <a:cubicBezTo>
                        <a:pt x="5902" y="14403"/>
                        <a:pt x="3101" y="12762"/>
                        <a:pt x="1761" y="10075"/>
                      </a:cubicBezTo>
                      <a:cubicBezTo>
                        <a:pt x="774" y="7993"/>
                        <a:pt x="296" y="5707"/>
                        <a:pt x="368" y="3403"/>
                      </a:cubicBezTo>
                      <a:cubicBezTo>
                        <a:pt x="313" y="1966"/>
                        <a:pt x="1434" y="755"/>
                        <a:pt x="2871" y="699"/>
                      </a:cubicBezTo>
                      <a:cubicBezTo>
                        <a:pt x="4310" y="665"/>
                        <a:pt x="5512" y="1789"/>
                        <a:pt x="5575" y="3227"/>
                      </a:cubicBezTo>
                      <a:cubicBezTo>
                        <a:pt x="5514" y="4733"/>
                        <a:pt x="5794" y="6234"/>
                        <a:pt x="6392" y="7618"/>
                      </a:cubicBezTo>
                      <a:cubicBezTo>
                        <a:pt x="6757" y="8421"/>
                        <a:pt x="7521" y="8970"/>
                        <a:pt x="8399" y="9058"/>
                      </a:cubicBezTo>
                      <a:cubicBezTo>
                        <a:pt x="8675" y="9024"/>
                        <a:pt x="8949" y="8967"/>
                        <a:pt x="9216" y="8886"/>
                      </a:cubicBezTo>
                      <a:cubicBezTo>
                        <a:pt x="9729" y="8704"/>
                        <a:pt x="10263" y="8587"/>
                        <a:pt x="10805" y="8538"/>
                      </a:cubicBezTo>
                      <a:cubicBezTo>
                        <a:pt x="13608" y="8290"/>
                        <a:pt x="16314" y="9629"/>
                        <a:pt x="17818" y="12008"/>
                      </a:cubicBezTo>
                      <a:cubicBezTo>
                        <a:pt x="19018" y="13994"/>
                        <a:pt x="19612" y="16287"/>
                        <a:pt x="19528" y="18606"/>
                      </a:cubicBezTo>
                      <a:lnTo>
                        <a:pt x="19528" y="18755"/>
                      </a:lnTo>
                      <a:cubicBezTo>
                        <a:pt x="20408" y="18678"/>
                        <a:pt x="21271" y="18460"/>
                        <a:pt x="22082" y="18109"/>
                      </a:cubicBezTo>
                      <a:lnTo>
                        <a:pt x="23225" y="17686"/>
                      </a:lnTo>
                      <a:cubicBezTo>
                        <a:pt x="26098" y="16386"/>
                        <a:pt x="29488" y="17239"/>
                        <a:pt x="31404" y="19744"/>
                      </a:cubicBezTo>
                      <a:cubicBezTo>
                        <a:pt x="31874" y="20564"/>
                        <a:pt x="32189" y="21463"/>
                        <a:pt x="32333" y="22397"/>
                      </a:cubicBezTo>
                      <a:lnTo>
                        <a:pt x="32459" y="22969"/>
                      </a:lnTo>
                      <a:cubicBezTo>
                        <a:pt x="32755" y="23954"/>
                        <a:pt x="33458" y="24765"/>
                        <a:pt x="34391" y="25199"/>
                      </a:cubicBezTo>
                      <a:cubicBezTo>
                        <a:pt x="35280" y="25712"/>
                        <a:pt x="36348" y="25812"/>
                        <a:pt x="37317" y="25473"/>
                      </a:cubicBezTo>
                      <a:cubicBezTo>
                        <a:pt x="38665" y="24961"/>
                        <a:pt x="40174" y="25622"/>
                        <a:pt x="40712" y="26960"/>
                      </a:cubicBezTo>
                      <a:cubicBezTo>
                        <a:pt x="41230" y="28302"/>
                        <a:pt x="40566" y="29810"/>
                        <a:pt x="39226" y="30333"/>
                      </a:cubicBezTo>
                      <a:cubicBezTo>
                        <a:pt x="37813" y="30884"/>
                        <a:pt x="36276" y="31038"/>
                        <a:pt x="34781" y="3077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93" name="Freeform 6192">
                  <a:extLst>
                    <a:ext uri="{FF2B5EF4-FFF2-40B4-BE49-F238E27FC236}">
                      <a16:creationId xmlns:a16="http://schemas.microsoft.com/office/drawing/2014/main" id="{213D7FAF-5E6D-B99A-F876-5BF32EB618CD}"/>
                    </a:ext>
                  </a:extLst>
                </p:cNvPr>
                <p:cNvSpPr/>
                <p:nvPr/>
              </p:nvSpPr>
              <p:spPr>
                <a:xfrm rot="-780000">
                  <a:off x="1719864" y="4103375"/>
                  <a:ext cx="40531" cy="30201"/>
                </a:xfrm>
                <a:custGeom>
                  <a:avLst/>
                  <a:gdLst>
                    <a:gd name="connsiteX0" fmla="*/ 34782 w 40531"/>
                    <a:gd name="connsiteY0" fmla="*/ 30779 h 30201"/>
                    <a:gd name="connsiteX1" fmla="*/ 31995 w 40531"/>
                    <a:gd name="connsiteY1" fmla="*/ 29850 h 30201"/>
                    <a:gd name="connsiteX2" fmla="*/ 27383 w 40531"/>
                    <a:gd name="connsiteY2" fmla="*/ 24247 h 30201"/>
                    <a:gd name="connsiteX3" fmla="*/ 27211 w 40531"/>
                    <a:gd name="connsiteY3" fmla="*/ 23378 h 30201"/>
                    <a:gd name="connsiteX4" fmla="*/ 26988 w 40531"/>
                    <a:gd name="connsiteY4" fmla="*/ 22509 h 30201"/>
                    <a:gd name="connsiteX5" fmla="*/ 24856 w 40531"/>
                    <a:gd name="connsiteY5" fmla="*/ 22634 h 30201"/>
                    <a:gd name="connsiteX6" fmla="*/ 23890 w 40531"/>
                    <a:gd name="connsiteY6" fmla="*/ 22983 h 30201"/>
                    <a:gd name="connsiteX7" fmla="*/ 17991 w 40531"/>
                    <a:gd name="connsiteY7" fmla="*/ 23777 h 30201"/>
                    <a:gd name="connsiteX8" fmla="*/ 14990 w 40531"/>
                    <a:gd name="connsiteY8" fmla="*/ 21696 h 30201"/>
                    <a:gd name="connsiteX9" fmla="*/ 14322 w 40531"/>
                    <a:gd name="connsiteY9" fmla="*/ 18671 h 30201"/>
                    <a:gd name="connsiteX10" fmla="*/ 13481 w 40531"/>
                    <a:gd name="connsiteY10" fmla="*/ 14875 h 30201"/>
                    <a:gd name="connsiteX11" fmla="*/ 11446 w 40531"/>
                    <a:gd name="connsiteY11" fmla="*/ 13686 h 30201"/>
                    <a:gd name="connsiteX12" fmla="*/ 10652 w 40531"/>
                    <a:gd name="connsiteY12" fmla="*/ 13886 h 30201"/>
                    <a:gd name="connsiteX13" fmla="*/ 8943 w 40531"/>
                    <a:gd name="connsiteY13" fmla="*/ 14257 h 30201"/>
                    <a:gd name="connsiteX14" fmla="*/ 1804 w 40531"/>
                    <a:gd name="connsiteY14" fmla="*/ 10076 h 30201"/>
                    <a:gd name="connsiteX15" fmla="*/ 364 w 40531"/>
                    <a:gd name="connsiteY15" fmla="*/ 3404 h 30201"/>
                    <a:gd name="connsiteX16" fmla="*/ 2891 w 40531"/>
                    <a:gd name="connsiteY16" fmla="*/ 700 h 30201"/>
                    <a:gd name="connsiteX17" fmla="*/ 5566 w 40531"/>
                    <a:gd name="connsiteY17" fmla="*/ 3227 h 30201"/>
                    <a:gd name="connsiteX18" fmla="*/ 6407 w 40531"/>
                    <a:gd name="connsiteY18" fmla="*/ 7618 h 30201"/>
                    <a:gd name="connsiteX19" fmla="*/ 8413 w 40531"/>
                    <a:gd name="connsiteY19" fmla="*/ 9058 h 30201"/>
                    <a:gd name="connsiteX20" fmla="*/ 9231 w 40531"/>
                    <a:gd name="connsiteY20" fmla="*/ 8886 h 30201"/>
                    <a:gd name="connsiteX21" fmla="*/ 10792 w 40531"/>
                    <a:gd name="connsiteY21" fmla="*/ 8538 h 30201"/>
                    <a:gd name="connsiteX22" fmla="*/ 17805 w 40531"/>
                    <a:gd name="connsiteY22" fmla="*/ 12008 h 30201"/>
                    <a:gd name="connsiteX23" fmla="*/ 19542 w 40531"/>
                    <a:gd name="connsiteY23" fmla="*/ 18606 h 30201"/>
                    <a:gd name="connsiteX24" fmla="*/ 19519 w 40531"/>
                    <a:gd name="connsiteY24" fmla="*/ 18755 h 30201"/>
                    <a:gd name="connsiteX25" fmla="*/ 22097 w 40531"/>
                    <a:gd name="connsiteY25" fmla="*/ 18109 h 30201"/>
                    <a:gd name="connsiteX26" fmla="*/ 23240 w 40531"/>
                    <a:gd name="connsiteY26" fmla="*/ 17686 h 30201"/>
                    <a:gd name="connsiteX27" fmla="*/ 31396 w 40531"/>
                    <a:gd name="connsiteY27" fmla="*/ 19744 h 30201"/>
                    <a:gd name="connsiteX28" fmla="*/ 32325 w 40531"/>
                    <a:gd name="connsiteY28" fmla="*/ 22397 h 30201"/>
                    <a:gd name="connsiteX29" fmla="*/ 32450 w 40531"/>
                    <a:gd name="connsiteY29" fmla="*/ 22969 h 30201"/>
                    <a:gd name="connsiteX30" fmla="*/ 34382 w 40531"/>
                    <a:gd name="connsiteY30" fmla="*/ 25227 h 30201"/>
                    <a:gd name="connsiteX31" fmla="*/ 37332 w 40531"/>
                    <a:gd name="connsiteY31" fmla="*/ 25473 h 30201"/>
                    <a:gd name="connsiteX32" fmla="*/ 40704 w 40531"/>
                    <a:gd name="connsiteY32" fmla="*/ 26960 h 30201"/>
                    <a:gd name="connsiteX33" fmla="*/ 39281 w 40531"/>
                    <a:gd name="connsiteY33" fmla="*/ 30317 h 30201"/>
                    <a:gd name="connsiteX34" fmla="*/ 39241 w 40531"/>
                    <a:gd name="connsiteY34" fmla="*/ 30333 h 30201"/>
                    <a:gd name="connsiteX35" fmla="*/ 34782 w 40531"/>
                    <a:gd name="connsiteY35" fmla="*/ 30779 h 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531" h="30201">
                      <a:moveTo>
                        <a:pt x="34782" y="30779"/>
                      </a:moveTo>
                      <a:cubicBezTo>
                        <a:pt x="33812" y="30608"/>
                        <a:pt x="32873" y="30295"/>
                        <a:pt x="31995" y="29850"/>
                      </a:cubicBezTo>
                      <a:cubicBezTo>
                        <a:pt x="29730" y="28724"/>
                        <a:pt x="28053" y="26686"/>
                        <a:pt x="27383" y="24247"/>
                      </a:cubicBezTo>
                      <a:lnTo>
                        <a:pt x="27211" y="23378"/>
                      </a:lnTo>
                      <a:cubicBezTo>
                        <a:pt x="27158" y="23083"/>
                        <a:pt x="27084" y="22793"/>
                        <a:pt x="26988" y="22509"/>
                      </a:cubicBezTo>
                      <a:cubicBezTo>
                        <a:pt x="26283" y="22313"/>
                        <a:pt x="25533" y="22357"/>
                        <a:pt x="24856" y="22634"/>
                      </a:cubicBezTo>
                      <a:lnTo>
                        <a:pt x="23890" y="22983"/>
                      </a:lnTo>
                      <a:cubicBezTo>
                        <a:pt x="22054" y="23856"/>
                        <a:pt x="19992" y="24134"/>
                        <a:pt x="17991" y="23777"/>
                      </a:cubicBezTo>
                      <a:cubicBezTo>
                        <a:pt x="16755" y="23509"/>
                        <a:pt x="15675" y="22760"/>
                        <a:pt x="14990" y="21696"/>
                      </a:cubicBezTo>
                      <a:cubicBezTo>
                        <a:pt x="14486" y="20771"/>
                        <a:pt x="14254" y="19723"/>
                        <a:pt x="14322" y="18671"/>
                      </a:cubicBezTo>
                      <a:cubicBezTo>
                        <a:pt x="14412" y="17351"/>
                        <a:pt x="14120" y="16034"/>
                        <a:pt x="13481" y="14875"/>
                      </a:cubicBezTo>
                      <a:cubicBezTo>
                        <a:pt x="13048" y="14159"/>
                        <a:pt x="12282" y="13712"/>
                        <a:pt x="11446" y="13686"/>
                      </a:cubicBezTo>
                      <a:cubicBezTo>
                        <a:pt x="11178" y="13738"/>
                        <a:pt x="10913" y="13804"/>
                        <a:pt x="10652" y="13886"/>
                      </a:cubicBezTo>
                      <a:cubicBezTo>
                        <a:pt x="10093" y="14051"/>
                        <a:pt x="9521" y="14175"/>
                        <a:pt x="8943" y="14257"/>
                      </a:cubicBezTo>
                      <a:cubicBezTo>
                        <a:pt x="5945" y="14403"/>
                        <a:pt x="3143" y="12763"/>
                        <a:pt x="1804" y="10076"/>
                      </a:cubicBezTo>
                      <a:cubicBezTo>
                        <a:pt x="813" y="7994"/>
                        <a:pt x="320" y="5709"/>
                        <a:pt x="364" y="3404"/>
                      </a:cubicBezTo>
                      <a:cubicBezTo>
                        <a:pt x="319" y="1961"/>
                        <a:pt x="1449" y="753"/>
                        <a:pt x="2891" y="700"/>
                      </a:cubicBezTo>
                      <a:cubicBezTo>
                        <a:pt x="4327" y="661"/>
                        <a:pt x="5523" y="1791"/>
                        <a:pt x="5566" y="3227"/>
                      </a:cubicBezTo>
                      <a:cubicBezTo>
                        <a:pt x="5510" y="4736"/>
                        <a:pt x="5797" y="6237"/>
                        <a:pt x="6407" y="7618"/>
                      </a:cubicBezTo>
                      <a:cubicBezTo>
                        <a:pt x="6766" y="8426"/>
                        <a:pt x="7533" y="8976"/>
                        <a:pt x="8413" y="9058"/>
                      </a:cubicBezTo>
                      <a:cubicBezTo>
                        <a:pt x="8690" y="9025"/>
                        <a:pt x="8964" y="8967"/>
                        <a:pt x="9231" y="8886"/>
                      </a:cubicBezTo>
                      <a:cubicBezTo>
                        <a:pt x="9735" y="8707"/>
                        <a:pt x="10259" y="8590"/>
                        <a:pt x="10792" y="8538"/>
                      </a:cubicBezTo>
                      <a:cubicBezTo>
                        <a:pt x="13597" y="8279"/>
                        <a:pt x="16309" y="9621"/>
                        <a:pt x="17805" y="12008"/>
                      </a:cubicBezTo>
                      <a:cubicBezTo>
                        <a:pt x="19026" y="13987"/>
                        <a:pt x="19630" y="16283"/>
                        <a:pt x="19542" y="18606"/>
                      </a:cubicBezTo>
                      <a:lnTo>
                        <a:pt x="19519" y="18755"/>
                      </a:lnTo>
                      <a:cubicBezTo>
                        <a:pt x="20407" y="18679"/>
                        <a:pt x="21278" y="18461"/>
                        <a:pt x="22097" y="18109"/>
                      </a:cubicBezTo>
                      <a:lnTo>
                        <a:pt x="23240" y="17686"/>
                      </a:lnTo>
                      <a:cubicBezTo>
                        <a:pt x="26106" y="16395"/>
                        <a:pt x="29484" y="17248"/>
                        <a:pt x="31396" y="19744"/>
                      </a:cubicBezTo>
                      <a:cubicBezTo>
                        <a:pt x="31876" y="20559"/>
                        <a:pt x="32192" y="21461"/>
                        <a:pt x="32325" y="22397"/>
                      </a:cubicBezTo>
                      <a:lnTo>
                        <a:pt x="32450" y="22969"/>
                      </a:lnTo>
                      <a:cubicBezTo>
                        <a:pt x="32752" y="23958"/>
                        <a:pt x="33452" y="24776"/>
                        <a:pt x="34382" y="25227"/>
                      </a:cubicBezTo>
                      <a:cubicBezTo>
                        <a:pt x="35287" y="25719"/>
                        <a:pt x="36358" y="25809"/>
                        <a:pt x="37332" y="25473"/>
                      </a:cubicBezTo>
                      <a:cubicBezTo>
                        <a:pt x="38673" y="24955"/>
                        <a:pt x="40181" y="25620"/>
                        <a:pt x="40704" y="26960"/>
                      </a:cubicBezTo>
                      <a:cubicBezTo>
                        <a:pt x="41238" y="28280"/>
                        <a:pt x="40601" y="29784"/>
                        <a:pt x="39281" y="30317"/>
                      </a:cubicBezTo>
                      <a:cubicBezTo>
                        <a:pt x="39268" y="30323"/>
                        <a:pt x="39254" y="30328"/>
                        <a:pt x="39241" y="30333"/>
                      </a:cubicBezTo>
                      <a:cubicBezTo>
                        <a:pt x="37822" y="30882"/>
                        <a:pt x="36281" y="31036"/>
                        <a:pt x="34782" y="30779"/>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94" name="Freeform 6193">
                  <a:extLst>
                    <a:ext uri="{FF2B5EF4-FFF2-40B4-BE49-F238E27FC236}">
                      <a16:creationId xmlns:a16="http://schemas.microsoft.com/office/drawing/2014/main" id="{7DD2733B-E379-18A6-693F-DE7D6372701E}"/>
                    </a:ext>
                  </a:extLst>
                </p:cNvPr>
                <p:cNvSpPr/>
                <p:nvPr/>
              </p:nvSpPr>
              <p:spPr>
                <a:xfrm rot="-780000">
                  <a:off x="1716561" y="4103170"/>
                  <a:ext cx="40527" cy="30202"/>
                </a:xfrm>
                <a:custGeom>
                  <a:avLst/>
                  <a:gdLst>
                    <a:gd name="connsiteX0" fmla="*/ 34781 w 40527"/>
                    <a:gd name="connsiteY0" fmla="*/ 30779 h 30202"/>
                    <a:gd name="connsiteX1" fmla="*/ 31957 w 40527"/>
                    <a:gd name="connsiteY1" fmla="*/ 29850 h 30202"/>
                    <a:gd name="connsiteX2" fmla="*/ 27373 w 40527"/>
                    <a:gd name="connsiteY2" fmla="*/ 24246 h 30202"/>
                    <a:gd name="connsiteX3" fmla="*/ 27173 w 40527"/>
                    <a:gd name="connsiteY3" fmla="*/ 23378 h 30202"/>
                    <a:gd name="connsiteX4" fmla="*/ 26950 w 40527"/>
                    <a:gd name="connsiteY4" fmla="*/ 22509 h 30202"/>
                    <a:gd name="connsiteX5" fmla="*/ 24841 w 40527"/>
                    <a:gd name="connsiteY5" fmla="*/ 22634 h 30202"/>
                    <a:gd name="connsiteX6" fmla="*/ 23852 w 40527"/>
                    <a:gd name="connsiteY6" fmla="*/ 22983 h 30202"/>
                    <a:gd name="connsiteX7" fmla="*/ 17953 w 40527"/>
                    <a:gd name="connsiteY7" fmla="*/ 23777 h 30202"/>
                    <a:gd name="connsiteX8" fmla="*/ 14952 w 40527"/>
                    <a:gd name="connsiteY8" fmla="*/ 21696 h 30202"/>
                    <a:gd name="connsiteX9" fmla="*/ 14307 w 40527"/>
                    <a:gd name="connsiteY9" fmla="*/ 18671 h 30202"/>
                    <a:gd name="connsiteX10" fmla="*/ 13438 w 40527"/>
                    <a:gd name="connsiteY10" fmla="*/ 14875 h 30202"/>
                    <a:gd name="connsiteX11" fmla="*/ 11404 w 40527"/>
                    <a:gd name="connsiteY11" fmla="*/ 13686 h 30202"/>
                    <a:gd name="connsiteX12" fmla="*/ 10610 w 40527"/>
                    <a:gd name="connsiteY12" fmla="*/ 13885 h 30202"/>
                    <a:gd name="connsiteX13" fmla="*/ 8900 w 40527"/>
                    <a:gd name="connsiteY13" fmla="*/ 14257 h 30202"/>
                    <a:gd name="connsiteX14" fmla="*/ 1761 w 40527"/>
                    <a:gd name="connsiteY14" fmla="*/ 10075 h 30202"/>
                    <a:gd name="connsiteX15" fmla="*/ 368 w 40527"/>
                    <a:gd name="connsiteY15" fmla="*/ 3403 h 30202"/>
                    <a:gd name="connsiteX16" fmla="*/ 2871 w 40527"/>
                    <a:gd name="connsiteY16" fmla="*/ 699 h 30202"/>
                    <a:gd name="connsiteX17" fmla="*/ 5575 w 40527"/>
                    <a:gd name="connsiteY17" fmla="*/ 3227 h 30202"/>
                    <a:gd name="connsiteX18" fmla="*/ 6392 w 40527"/>
                    <a:gd name="connsiteY18" fmla="*/ 7618 h 30202"/>
                    <a:gd name="connsiteX19" fmla="*/ 8399 w 40527"/>
                    <a:gd name="connsiteY19" fmla="*/ 9058 h 30202"/>
                    <a:gd name="connsiteX20" fmla="*/ 9216 w 40527"/>
                    <a:gd name="connsiteY20" fmla="*/ 8886 h 30202"/>
                    <a:gd name="connsiteX21" fmla="*/ 10805 w 40527"/>
                    <a:gd name="connsiteY21" fmla="*/ 8538 h 30202"/>
                    <a:gd name="connsiteX22" fmla="*/ 17818 w 40527"/>
                    <a:gd name="connsiteY22" fmla="*/ 12008 h 30202"/>
                    <a:gd name="connsiteX23" fmla="*/ 19528 w 40527"/>
                    <a:gd name="connsiteY23" fmla="*/ 18606 h 30202"/>
                    <a:gd name="connsiteX24" fmla="*/ 19528 w 40527"/>
                    <a:gd name="connsiteY24" fmla="*/ 18755 h 30202"/>
                    <a:gd name="connsiteX25" fmla="*/ 22082 w 40527"/>
                    <a:gd name="connsiteY25" fmla="*/ 18109 h 30202"/>
                    <a:gd name="connsiteX26" fmla="*/ 23225 w 40527"/>
                    <a:gd name="connsiteY26" fmla="*/ 17686 h 30202"/>
                    <a:gd name="connsiteX27" fmla="*/ 31404 w 40527"/>
                    <a:gd name="connsiteY27" fmla="*/ 19744 h 30202"/>
                    <a:gd name="connsiteX28" fmla="*/ 32333 w 40527"/>
                    <a:gd name="connsiteY28" fmla="*/ 22397 h 30202"/>
                    <a:gd name="connsiteX29" fmla="*/ 32459 w 40527"/>
                    <a:gd name="connsiteY29" fmla="*/ 22969 h 30202"/>
                    <a:gd name="connsiteX30" fmla="*/ 34391 w 40527"/>
                    <a:gd name="connsiteY30" fmla="*/ 25199 h 30202"/>
                    <a:gd name="connsiteX31" fmla="*/ 37317 w 40527"/>
                    <a:gd name="connsiteY31" fmla="*/ 25473 h 30202"/>
                    <a:gd name="connsiteX32" fmla="*/ 40712 w 40527"/>
                    <a:gd name="connsiteY32" fmla="*/ 26960 h 30202"/>
                    <a:gd name="connsiteX33" fmla="*/ 39226 w 40527"/>
                    <a:gd name="connsiteY33" fmla="*/ 30333 h 30202"/>
                    <a:gd name="connsiteX34" fmla="*/ 34781 w 40527"/>
                    <a:gd name="connsiteY34" fmla="*/ 30779 h 3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527" h="30202">
                      <a:moveTo>
                        <a:pt x="34781" y="30779"/>
                      </a:moveTo>
                      <a:cubicBezTo>
                        <a:pt x="33798" y="30613"/>
                        <a:pt x="32846" y="30299"/>
                        <a:pt x="31957" y="29850"/>
                      </a:cubicBezTo>
                      <a:cubicBezTo>
                        <a:pt x="29706" y="28714"/>
                        <a:pt x="28041" y="26678"/>
                        <a:pt x="27373" y="24246"/>
                      </a:cubicBezTo>
                      <a:lnTo>
                        <a:pt x="27173" y="23378"/>
                      </a:lnTo>
                      <a:cubicBezTo>
                        <a:pt x="27132" y="23080"/>
                        <a:pt x="27057" y="22789"/>
                        <a:pt x="26950" y="22509"/>
                      </a:cubicBezTo>
                      <a:cubicBezTo>
                        <a:pt x="26253" y="22313"/>
                        <a:pt x="25510" y="22357"/>
                        <a:pt x="24841" y="22634"/>
                      </a:cubicBezTo>
                      <a:lnTo>
                        <a:pt x="23852" y="22983"/>
                      </a:lnTo>
                      <a:cubicBezTo>
                        <a:pt x="22013" y="23844"/>
                        <a:pt x="19954" y="24121"/>
                        <a:pt x="17953" y="23777"/>
                      </a:cubicBezTo>
                      <a:cubicBezTo>
                        <a:pt x="16717" y="23509"/>
                        <a:pt x="15637" y="22760"/>
                        <a:pt x="14952" y="21696"/>
                      </a:cubicBezTo>
                      <a:cubicBezTo>
                        <a:pt x="14441" y="20774"/>
                        <a:pt x="14217" y="19721"/>
                        <a:pt x="14307" y="18671"/>
                      </a:cubicBezTo>
                      <a:cubicBezTo>
                        <a:pt x="14390" y="17348"/>
                        <a:pt x="14088" y="16030"/>
                        <a:pt x="13438" y="14875"/>
                      </a:cubicBezTo>
                      <a:cubicBezTo>
                        <a:pt x="13009" y="14155"/>
                        <a:pt x="12241" y="13706"/>
                        <a:pt x="11404" y="13686"/>
                      </a:cubicBezTo>
                      <a:cubicBezTo>
                        <a:pt x="11130" y="13737"/>
                        <a:pt x="10884" y="13811"/>
                        <a:pt x="10610" y="13885"/>
                      </a:cubicBezTo>
                      <a:cubicBezTo>
                        <a:pt x="10050" y="14054"/>
                        <a:pt x="9479" y="14178"/>
                        <a:pt x="8900" y="14257"/>
                      </a:cubicBezTo>
                      <a:cubicBezTo>
                        <a:pt x="5902" y="14403"/>
                        <a:pt x="3101" y="12762"/>
                        <a:pt x="1761" y="10075"/>
                      </a:cubicBezTo>
                      <a:cubicBezTo>
                        <a:pt x="774" y="7993"/>
                        <a:pt x="296" y="5707"/>
                        <a:pt x="368" y="3403"/>
                      </a:cubicBezTo>
                      <a:cubicBezTo>
                        <a:pt x="313" y="1966"/>
                        <a:pt x="1434" y="755"/>
                        <a:pt x="2871" y="699"/>
                      </a:cubicBezTo>
                      <a:cubicBezTo>
                        <a:pt x="4310" y="665"/>
                        <a:pt x="5512" y="1789"/>
                        <a:pt x="5575" y="3227"/>
                      </a:cubicBezTo>
                      <a:cubicBezTo>
                        <a:pt x="5514" y="4733"/>
                        <a:pt x="5794" y="6234"/>
                        <a:pt x="6392" y="7618"/>
                      </a:cubicBezTo>
                      <a:cubicBezTo>
                        <a:pt x="6757" y="8421"/>
                        <a:pt x="7521" y="8970"/>
                        <a:pt x="8399" y="9058"/>
                      </a:cubicBezTo>
                      <a:cubicBezTo>
                        <a:pt x="8675" y="9024"/>
                        <a:pt x="8949" y="8967"/>
                        <a:pt x="9216" y="8886"/>
                      </a:cubicBezTo>
                      <a:cubicBezTo>
                        <a:pt x="9729" y="8704"/>
                        <a:pt x="10263" y="8587"/>
                        <a:pt x="10805" y="8538"/>
                      </a:cubicBezTo>
                      <a:cubicBezTo>
                        <a:pt x="13608" y="8290"/>
                        <a:pt x="16314" y="9629"/>
                        <a:pt x="17818" y="12008"/>
                      </a:cubicBezTo>
                      <a:cubicBezTo>
                        <a:pt x="19018" y="13994"/>
                        <a:pt x="19612" y="16287"/>
                        <a:pt x="19528" y="18606"/>
                      </a:cubicBezTo>
                      <a:lnTo>
                        <a:pt x="19528" y="18755"/>
                      </a:lnTo>
                      <a:cubicBezTo>
                        <a:pt x="20408" y="18678"/>
                        <a:pt x="21271" y="18460"/>
                        <a:pt x="22082" y="18109"/>
                      </a:cubicBezTo>
                      <a:lnTo>
                        <a:pt x="23225" y="17686"/>
                      </a:lnTo>
                      <a:cubicBezTo>
                        <a:pt x="26098" y="16386"/>
                        <a:pt x="29488" y="17239"/>
                        <a:pt x="31404" y="19744"/>
                      </a:cubicBezTo>
                      <a:cubicBezTo>
                        <a:pt x="31874" y="20564"/>
                        <a:pt x="32189" y="21463"/>
                        <a:pt x="32333" y="22397"/>
                      </a:cubicBezTo>
                      <a:lnTo>
                        <a:pt x="32459" y="22969"/>
                      </a:lnTo>
                      <a:cubicBezTo>
                        <a:pt x="32755" y="23954"/>
                        <a:pt x="33458" y="24765"/>
                        <a:pt x="34391" y="25199"/>
                      </a:cubicBezTo>
                      <a:cubicBezTo>
                        <a:pt x="35280" y="25712"/>
                        <a:pt x="36348" y="25812"/>
                        <a:pt x="37317" y="25473"/>
                      </a:cubicBezTo>
                      <a:cubicBezTo>
                        <a:pt x="38665" y="24961"/>
                        <a:pt x="40174" y="25622"/>
                        <a:pt x="40712" y="26960"/>
                      </a:cubicBezTo>
                      <a:cubicBezTo>
                        <a:pt x="41230" y="28302"/>
                        <a:pt x="40566" y="29810"/>
                        <a:pt x="39226" y="30333"/>
                      </a:cubicBezTo>
                      <a:cubicBezTo>
                        <a:pt x="37813" y="30884"/>
                        <a:pt x="36276" y="31038"/>
                        <a:pt x="34781" y="30779"/>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95" name="Graphic 4289">
                <a:extLst>
                  <a:ext uri="{FF2B5EF4-FFF2-40B4-BE49-F238E27FC236}">
                    <a16:creationId xmlns:a16="http://schemas.microsoft.com/office/drawing/2014/main" id="{DDF9BA11-3C8F-8405-461A-0E3D6FC79F95}"/>
                  </a:ext>
                </a:extLst>
              </p:cNvPr>
              <p:cNvGrpSpPr/>
              <p:nvPr/>
            </p:nvGrpSpPr>
            <p:grpSpPr>
              <a:xfrm>
                <a:off x="1714763" y="4081713"/>
                <a:ext cx="55580" cy="48990"/>
                <a:chOff x="1714763" y="4081713"/>
                <a:chExt cx="55580" cy="48990"/>
              </a:xfrm>
            </p:grpSpPr>
            <p:sp>
              <p:nvSpPr>
                <p:cNvPr id="6196" name="Freeform 6195">
                  <a:extLst>
                    <a:ext uri="{FF2B5EF4-FFF2-40B4-BE49-F238E27FC236}">
                      <a16:creationId xmlns:a16="http://schemas.microsoft.com/office/drawing/2014/main" id="{622993D4-40F8-9AF3-D1C7-28F3F84B0AF0}"/>
                    </a:ext>
                  </a:extLst>
                </p:cNvPr>
                <p:cNvSpPr/>
                <p:nvPr/>
              </p:nvSpPr>
              <p:spPr>
                <a:xfrm rot="-780000">
                  <a:off x="1718490" y="4086978"/>
                  <a:ext cx="44832" cy="38254"/>
                </a:xfrm>
                <a:custGeom>
                  <a:avLst/>
                  <a:gdLst>
                    <a:gd name="connsiteX0" fmla="*/ 39065 w 44832"/>
                    <a:gd name="connsiteY0" fmla="*/ 38666 h 38254"/>
                    <a:gd name="connsiteX1" fmla="*/ 32618 w 44832"/>
                    <a:gd name="connsiteY1" fmla="*/ 33555 h 38254"/>
                    <a:gd name="connsiteX2" fmla="*/ 31629 w 44832"/>
                    <a:gd name="connsiteY2" fmla="*/ 30902 h 38254"/>
                    <a:gd name="connsiteX3" fmla="*/ 31034 w 44832"/>
                    <a:gd name="connsiteY3" fmla="*/ 29267 h 38254"/>
                    <a:gd name="connsiteX4" fmla="*/ 28405 w 44832"/>
                    <a:gd name="connsiteY4" fmla="*/ 27408 h 38254"/>
                    <a:gd name="connsiteX5" fmla="*/ 25233 w 44832"/>
                    <a:gd name="connsiteY5" fmla="*/ 28003 h 38254"/>
                    <a:gd name="connsiteX6" fmla="*/ 24768 w 44832"/>
                    <a:gd name="connsiteY6" fmla="*/ 28398 h 38254"/>
                    <a:gd name="connsiteX7" fmla="*/ 22362 w 44832"/>
                    <a:gd name="connsiteY7" fmla="*/ 29987 h 38254"/>
                    <a:gd name="connsiteX8" fmla="*/ 14726 w 44832"/>
                    <a:gd name="connsiteY8" fmla="*/ 25944 h 38254"/>
                    <a:gd name="connsiteX9" fmla="*/ 13834 w 44832"/>
                    <a:gd name="connsiteY9" fmla="*/ 22228 h 38254"/>
                    <a:gd name="connsiteX10" fmla="*/ 13463 w 44832"/>
                    <a:gd name="connsiteY10" fmla="*/ 20220 h 38254"/>
                    <a:gd name="connsiteX11" fmla="*/ 12246 w 44832"/>
                    <a:gd name="connsiteY11" fmla="*/ 18585 h 38254"/>
                    <a:gd name="connsiteX12" fmla="*/ 11554 w 44832"/>
                    <a:gd name="connsiteY12" fmla="*/ 18734 h 38254"/>
                    <a:gd name="connsiteX13" fmla="*/ 9919 w 44832"/>
                    <a:gd name="connsiteY13" fmla="*/ 19082 h 38254"/>
                    <a:gd name="connsiteX14" fmla="*/ 3644 w 44832"/>
                    <a:gd name="connsiteY14" fmla="*/ 15681 h 38254"/>
                    <a:gd name="connsiteX15" fmla="*/ 1809 w 44832"/>
                    <a:gd name="connsiteY15" fmla="*/ 10422 h 38254"/>
                    <a:gd name="connsiteX16" fmla="*/ 416 w 44832"/>
                    <a:gd name="connsiteY16" fmla="*/ 3852 h 38254"/>
                    <a:gd name="connsiteX17" fmla="*/ 2422 w 44832"/>
                    <a:gd name="connsiteY17" fmla="*/ 753 h 38254"/>
                    <a:gd name="connsiteX18" fmla="*/ 5516 w 44832"/>
                    <a:gd name="connsiteY18" fmla="*/ 2767 h 38254"/>
                    <a:gd name="connsiteX19" fmla="*/ 5520 w 44832"/>
                    <a:gd name="connsiteY19" fmla="*/ 2788 h 38254"/>
                    <a:gd name="connsiteX20" fmla="*/ 6886 w 44832"/>
                    <a:gd name="connsiteY20" fmla="*/ 9358 h 38254"/>
                    <a:gd name="connsiteX21" fmla="*/ 8029 w 44832"/>
                    <a:gd name="connsiteY21" fmla="*/ 12879 h 38254"/>
                    <a:gd name="connsiteX22" fmla="*/ 9468 w 44832"/>
                    <a:gd name="connsiteY22" fmla="*/ 13869 h 38254"/>
                    <a:gd name="connsiteX23" fmla="*/ 10147 w 44832"/>
                    <a:gd name="connsiteY23" fmla="*/ 13730 h 38254"/>
                    <a:gd name="connsiteX24" fmla="*/ 12153 w 44832"/>
                    <a:gd name="connsiteY24" fmla="*/ 13358 h 38254"/>
                    <a:gd name="connsiteX25" fmla="*/ 18507 w 44832"/>
                    <a:gd name="connsiteY25" fmla="*/ 18780 h 38254"/>
                    <a:gd name="connsiteX26" fmla="*/ 19027 w 44832"/>
                    <a:gd name="connsiteY26" fmla="*/ 21433 h 38254"/>
                    <a:gd name="connsiteX27" fmla="*/ 19599 w 44832"/>
                    <a:gd name="connsiteY27" fmla="*/ 23937 h 38254"/>
                    <a:gd name="connsiteX28" fmla="*/ 20662 w 44832"/>
                    <a:gd name="connsiteY28" fmla="*/ 25052 h 38254"/>
                    <a:gd name="connsiteX29" fmla="*/ 21294 w 44832"/>
                    <a:gd name="connsiteY29" fmla="*/ 24481 h 38254"/>
                    <a:gd name="connsiteX30" fmla="*/ 21963 w 44832"/>
                    <a:gd name="connsiteY30" fmla="*/ 23909 h 38254"/>
                    <a:gd name="connsiteX31" fmla="*/ 29548 w 44832"/>
                    <a:gd name="connsiteY31" fmla="*/ 22274 h 38254"/>
                    <a:gd name="connsiteX32" fmla="*/ 35721 w 44832"/>
                    <a:gd name="connsiteY32" fmla="*/ 26920 h 38254"/>
                    <a:gd name="connsiteX33" fmla="*/ 36612 w 44832"/>
                    <a:gd name="connsiteY33" fmla="*/ 29401 h 38254"/>
                    <a:gd name="connsiteX34" fmla="*/ 37230 w 44832"/>
                    <a:gd name="connsiteY34" fmla="*/ 31088 h 38254"/>
                    <a:gd name="connsiteX35" fmla="*/ 42711 w 44832"/>
                    <a:gd name="connsiteY35" fmla="*/ 33718 h 38254"/>
                    <a:gd name="connsiteX36" fmla="*/ 45191 w 44832"/>
                    <a:gd name="connsiteY36" fmla="*/ 36445 h 38254"/>
                    <a:gd name="connsiteX37" fmla="*/ 42465 w 44832"/>
                    <a:gd name="connsiteY37" fmla="*/ 38949 h 38254"/>
                    <a:gd name="connsiteX38" fmla="*/ 39065 w 44832"/>
                    <a:gd name="connsiteY38" fmla="*/ 38666 h 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832" h="38254">
                      <a:moveTo>
                        <a:pt x="39065" y="38666"/>
                      </a:moveTo>
                      <a:cubicBezTo>
                        <a:pt x="36146" y="38263"/>
                        <a:pt x="33677" y="36305"/>
                        <a:pt x="32618" y="33555"/>
                      </a:cubicBezTo>
                      <a:cubicBezTo>
                        <a:pt x="32186" y="32712"/>
                        <a:pt x="31854" y="31822"/>
                        <a:pt x="31629" y="30902"/>
                      </a:cubicBezTo>
                      <a:cubicBezTo>
                        <a:pt x="31473" y="30343"/>
                        <a:pt x="31274" y="29796"/>
                        <a:pt x="31034" y="29267"/>
                      </a:cubicBezTo>
                      <a:cubicBezTo>
                        <a:pt x="30485" y="28280"/>
                        <a:pt x="29518" y="27596"/>
                        <a:pt x="28405" y="27408"/>
                      </a:cubicBezTo>
                      <a:cubicBezTo>
                        <a:pt x="27312" y="27113"/>
                        <a:pt x="26144" y="27331"/>
                        <a:pt x="25233" y="28003"/>
                      </a:cubicBezTo>
                      <a:lnTo>
                        <a:pt x="24768" y="28398"/>
                      </a:lnTo>
                      <a:cubicBezTo>
                        <a:pt x="24074" y="29076"/>
                        <a:pt x="23258" y="29615"/>
                        <a:pt x="22362" y="29987"/>
                      </a:cubicBezTo>
                      <a:cubicBezTo>
                        <a:pt x="19148" y="30883"/>
                        <a:pt x="15794" y="29108"/>
                        <a:pt x="14726" y="25944"/>
                      </a:cubicBezTo>
                      <a:cubicBezTo>
                        <a:pt x="14278" y="24747"/>
                        <a:pt x="13979" y="23498"/>
                        <a:pt x="13834" y="22228"/>
                      </a:cubicBezTo>
                      <a:cubicBezTo>
                        <a:pt x="13746" y="21552"/>
                        <a:pt x="13622" y="20882"/>
                        <a:pt x="13463" y="20220"/>
                      </a:cubicBezTo>
                      <a:cubicBezTo>
                        <a:pt x="13166" y="19203"/>
                        <a:pt x="12534" y="18557"/>
                        <a:pt x="12246" y="18585"/>
                      </a:cubicBezTo>
                      <a:cubicBezTo>
                        <a:pt x="12011" y="18611"/>
                        <a:pt x="11779" y="18661"/>
                        <a:pt x="11554" y="18734"/>
                      </a:cubicBezTo>
                      <a:cubicBezTo>
                        <a:pt x="11022" y="18903"/>
                        <a:pt x="10474" y="19019"/>
                        <a:pt x="9919" y="19082"/>
                      </a:cubicBezTo>
                      <a:cubicBezTo>
                        <a:pt x="7362" y="19188"/>
                        <a:pt x="4952" y="17881"/>
                        <a:pt x="3644" y="15681"/>
                      </a:cubicBezTo>
                      <a:cubicBezTo>
                        <a:pt x="2710" y="14058"/>
                        <a:pt x="2087" y="12274"/>
                        <a:pt x="1809" y="10422"/>
                      </a:cubicBezTo>
                      <a:lnTo>
                        <a:pt x="416" y="3852"/>
                      </a:lnTo>
                      <a:cubicBezTo>
                        <a:pt x="125" y="2444"/>
                        <a:pt x="1019" y="1064"/>
                        <a:pt x="2422" y="753"/>
                      </a:cubicBezTo>
                      <a:cubicBezTo>
                        <a:pt x="3833" y="454"/>
                        <a:pt x="5218" y="1356"/>
                        <a:pt x="5516" y="2767"/>
                      </a:cubicBezTo>
                      <a:cubicBezTo>
                        <a:pt x="5518" y="2774"/>
                        <a:pt x="5519" y="2781"/>
                        <a:pt x="5520" y="2788"/>
                      </a:cubicBezTo>
                      <a:lnTo>
                        <a:pt x="6886" y="9358"/>
                      </a:lnTo>
                      <a:cubicBezTo>
                        <a:pt x="7071" y="10586"/>
                        <a:pt x="7457" y="11776"/>
                        <a:pt x="8029" y="12879"/>
                      </a:cubicBezTo>
                      <a:cubicBezTo>
                        <a:pt x="8423" y="13474"/>
                        <a:pt x="9046" y="13920"/>
                        <a:pt x="9468" y="13869"/>
                      </a:cubicBezTo>
                      <a:cubicBezTo>
                        <a:pt x="9696" y="13834"/>
                        <a:pt x="9923" y="13787"/>
                        <a:pt x="10147" y="13730"/>
                      </a:cubicBezTo>
                      <a:cubicBezTo>
                        <a:pt x="10798" y="13524"/>
                        <a:pt x="11472" y="13399"/>
                        <a:pt x="12153" y="13358"/>
                      </a:cubicBezTo>
                      <a:cubicBezTo>
                        <a:pt x="15254" y="13519"/>
                        <a:pt x="17860" y="15743"/>
                        <a:pt x="18507" y="18780"/>
                      </a:cubicBezTo>
                      <a:cubicBezTo>
                        <a:pt x="18733" y="19653"/>
                        <a:pt x="18907" y="20539"/>
                        <a:pt x="19027" y="21433"/>
                      </a:cubicBezTo>
                      <a:cubicBezTo>
                        <a:pt x="19122" y="22287"/>
                        <a:pt x="19314" y="23127"/>
                        <a:pt x="19599" y="23937"/>
                      </a:cubicBezTo>
                      <a:cubicBezTo>
                        <a:pt x="19805" y="24427"/>
                        <a:pt x="20184" y="24823"/>
                        <a:pt x="20662" y="25052"/>
                      </a:cubicBezTo>
                      <a:lnTo>
                        <a:pt x="21294" y="24481"/>
                      </a:lnTo>
                      <a:lnTo>
                        <a:pt x="21963" y="23909"/>
                      </a:lnTo>
                      <a:cubicBezTo>
                        <a:pt x="24116" y="22249"/>
                        <a:pt x="26902" y="21648"/>
                        <a:pt x="29548" y="22274"/>
                      </a:cubicBezTo>
                      <a:cubicBezTo>
                        <a:pt x="32202" y="22810"/>
                        <a:pt x="34471" y="24518"/>
                        <a:pt x="35721" y="26920"/>
                      </a:cubicBezTo>
                      <a:cubicBezTo>
                        <a:pt x="36090" y="27720"/>
                        <a:pt x="36388" y="28550"/>
                        <a:pt x="36612" y="29401"/>
                      </a:cubicBezTo>
                      <a:cubicBezTo>
                        <a:pt x="36768" y="29981"/>
                        <a:pt x="36975" y="30545"/>
                        <a:pt x="37230" y="31088"/>
                      </a:cubicBezTo>
                      <a:cubicBezTo>
                        <a:pt x="38494" y="33518"/>
                        <a:pt x="38744" y="33541"/>
                        <a:pt x="42711" y="33718"/>
                      </a:cubicBezTo>
                      <a:cubicBezTo>
                        <a:pt x="44146" y="33793"/>
                        <a:pt x="45252" y="35009"/>
                        <a:pt x="45191" y="36445"/>
                      </a:cubicBezTo>
                      <a:cubicBezTo>
                        <a:pt x="45116" y="37883"/>
                        <a:pt x="43904" y="38997"/>
                        <a:pt x="42465" y="38949"/>
                      </a:cubicBezTo>
                      <a:cubicBezTo>
                        <a:pt x="41327" y="38914"/>
                        <a:pt x="40193" y="38820"/>
                        <a:pt x="39065" y="3866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97" name="Freeform 6196">
                  <a:extLst>
                    <a:ext uri="{FF2B5EF4-FFF2-40B4-BE49-F238E27FC236}">
                      <a16:creationId xmlns:a16="http://schemas.microsoft.com/office/drawing/2014/main" id="{D124C2D5-2A9F-4EE7-4D1B-3629C5EEE13A}"/>
                    </a:ext>
                  </a:extLst>
                </p:cNvPr>
                <p:cNvSpPr/>
                <p:nvPr/>
              </p:nvSpPr>
              <p:spPr>
                <a:xfrm rot="-780000">
                  <a:off x="1721822" y="4087184"/>
                  <a:ext cx="44794" cy="38248"/>
                </a:xfrm>
                <a:custGeom>
                  <a:avLst/>
                  <a:gdLst>
                    <a:gd name="connsiteX0" fmla="*/ 39036 w 44794"/>
                    <a:gd name="connsiteY0" fmla="*/ 38663 h 38248"/>
                    <a:gd name="connsiteX1" fmla="*/ 32589 w 44794"/>
                    <a:gd name="connsiteY1" fmla="*/ 33552 h 38248"/>
                    <a:gd name="connsiteX2" fmla="*/ 31600 w 44794"/>
                    <a:gd name="connsiteY2" fmla="*/ 30923 h 38248"/>
                    <a:gd name="connsiteX3" fmla="*/ 31029 w 44794"/>
                    <a:gd name="connsiteY3" fmla="*/ 29259 h 38248"/>
                    <a:gd name="connsiteX4" fmla="*/ 28400 w 44794"/>
                    <a:gd name="connsiteY4" fmla="*/ 27401 h 38248"/>
                    <a:gd name="connsiteX5" fmla="*/ 25228 w 44794"/>
                    <a:gd name="connsiteY5" fmla="*/ 27996 h 38248"/>
                    <a:gd name="connsiteX6" fmla="*/ 24763 w 44794"/>
                    <a:gd name="connsiteY6" fmla="*/ 28390 h 38248"/>
                    <a:gd name="connsiteX7" fmla="*/ 22357 w 44794"/>
                    <a:gd name="connsiteY7" fmla="*/ 29979 h 38248"/>
                    <a:gd name="connsiteX8" fmla="*/ 14744 w 44794"/>
                    <a:gd name="connsiteY8" fmla="*/ 25937 h 38248"/>
                    <a:gd name="connsiteX9" fmla="*/ 13852 w 44794"/>
                    <a:gd name="connsiteY9" fmla="*/ 22220 h 38248"/>
                    <a:gd name="connsiteX10" fmla="*/ 13458 w 44794"/>
                    <a:gd name="connsiteY10" fmla="*/ 20236 h 38248"/>
                    <a:gd name="connsiteX11" fmla="*/ 12269 w 44794"/>
                    <a:gd name="connsiteY11" fmla="*/ 18573 h 38248"/>
                    <a:gd name="connsiteX12" fmla="*/ 11549 w 44794"/>
                    <a:gd name="connsiteY12" fmla="*/ 18722 h 38248"/>
                    <a:gd name="connsiteX13" fmla="*/ 9914 w 44794"/>
                    <a:gd name="connsiteY13" fmla="*/ 19070 h 38248"/>
                    <a:gd name="connsiteX14" fmla="*/ 3643 w 44794"/>
                    <a:gd name="connsiteY14" fmla="*/ 15674 h 38248"/>
                    <a:gd name="connsiteX15" fmla="*/ 1785 w 44794"/>
                    <a:gd name="connsiteY15" fmla="*/ 10419 h 38248"/>
                    <a:gd name="connsiteX16" fmla="*/ 420 w 44794"/>
                    <a:gd name="connsiteY16" fmla="*/ 3849 h 38248"/>
                    <a:gd name="connsiteX17" fmla="*/ 2426 w 44794"/>
                    <a:gd name="connsiteY17" fmla="*/ 750 h 38248"/>
                    <a:gd name="connsiteX18" fmla="*/ 5524 w 44794"/>
                    <a:gd name="connsiteY18" fmla="*/ 2785 h 38248"/>
                    <a:gd name="connsiteX19" fmla="*/ 6890 w 44794"/>
                    <a:gd name="connsiteY19" fmla="*/ 9355 h 38248"/>
                    <a:gd name="connsiteX20" fmla="*/ 8033 w 44794"/>
                    <a:gd name="connsiteY20" fmla="*/ 12877 h 38248"/>
                    <a:gd name="connsiteX21" fmla="*/ 9472 w 44794"/>
                    <a:gd name="connsiteY21" fmla="*/ 13866 h 38248"/>
                    <a:gd name="connsiteX22" fmla="*/ 10141 w 44794"/>
                    <a:gd name="connsiteY22" fmla="*/ 13718 h 38248"/>
                    <a:gd name="connsiteX23" fmla="*/ 12176 w 44794"/>
                    <a:gd name="connsiteY23" fmla="*/ 13346 h 38248"/>
                    <a:gd name="connsiteX24" fmla="*/ 18460 w 44794"/>
                    <a:gd name="connsiteY24" fmla="*/ 18801 h 38248"/>
                    <a:gd name="connsiteX25" fmla="*/ 19003 w 44794"/>
                    <a:gd name="connsiteY25" fmla="*/ 21430 h 38248"/>
                    <a:gd name="connsiteX26" fmla="*/ 19575 w 44794"/>
                    <a:gd name="connsiteY26" fmla="*/ 23935 h 38248"/>
                    <a:gd name="connsiteX27" fmla="*/ 20615 w 44794"/>
                    <a:gd name="connsiteY27" fmla="*/ 25050 h 38248"/>
                    <a:gd name="connsiteX28" fmla="*/ 21261 w 44794"/>
                    <a:gd name="connsiteY28" fmla="*/ 24506 h 38248"/>
                    <a:gd name="connsiteX29" fmla="*/ 21953 w 44794"/>
                    <a:gd name="connsiteY29" fmla="*/ 23912 h 38248"/>
                    <a:gd name="connsiteX30" fmla="*/ 29515 w 44794"/>
                    <a:gd name="connsiteY30" fmla="*/ 22271 h 38248"/>
                    <a:gd name="connsiteX31" fmla="*/ 35711 w 44794"/>
                    <a:gd name="connsiteY31" fmla="*/ 26918 h 38248"/>
                    <a:gd name="connsiteX32" fmla="*/ 36603 w 44794"/>
                    <a:gd name="connsiteY32" fmla="*/ 29399 h 38248"/>
                    <a:gd name="connsiteX33" fmla="*/ 37220 w 44794"/>
                    <a:gd name="connsiteY33" fmla="*/ 31109 h 38248"/>
                    <a:gd name="connsiteX34" fmla="*/ 42673 w 44794"/>
                    <a:gd name="connsiteY34" fmla="*/ 33710 h 38248"/>
                    <a:gd name="connsiteX35" fmla="*/ 45154 w 44794"/>
                    <a:gd name="connsiteY35" fmla="*/ 36436 h 38248"/>
                    <a:gd name="connsiteX36" fmla="*/ 45154 w 44794"/>
                    <a:gd name="connsiteY36" fmla="*/ 36438 h 38248"/>
                    <a:gd name="connsiteX37" fmla="*/ 42441 w 44794"/>
                    <a:gd name="connsiteY37" fmla="*/ 38943 h 38248"/>
                    <a:gd name="connsiteX38" fmla="*/ 42427 w 44794"/>
                    <a:gd name="connsiteY38" fmla="*/ 38942 h 38248"/>
                    <a:gd name="connsiteX39" fmla="*/ 39036 w 44794"/>
                    <a:gd name="connsiteY39" fmla="*/ 38663 h 3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794" h="38248">
                      <a:moveTo>
                        <a:pt x="39036" y="38663"/>
                      </a:moveTo>
                      <a:cubicBezTo>
                        <a:pt x="36121" y="38253"/>
                        <a:pt x="33654" y="36298"/>
                        <a:pt x="32589" y="33552"/>
                      </a:cubicBezTo>
                      <a:cubicBezTo>
                        <a:pt x="32183" y="32707"/>
                        <a:pt x="31852" y="31827"/>
                        <a:pt x="31600" y="30923"/>
                      </a:cubicBezTo>
                      <a:cubicBezTo>
                        <a:pt x="31455" y="30354"/>
                        <a:pt x="31264" y="29797"/>
                        <a:pt x="31029" y="29259"/>
                      </a:cubicBezTo>
                      <a:cubicBezTo>
                        <a:pt x="30473" y="28279"/>
                        <a:pt x="29509" y="27598"/>
                        <a:pt x="28400" y="27401"/>
                      </a:cubicBezTo>
                      <a:cubicBezTo>
                        <a:pt x="27307" y="27105"/>
                        <a:pt x="26139" y="27324"/>
                        <a:pt x="25228" y="27996"/>
                      </a:cubicBezTo>
                      <a:lnTo>
                        <a:pt x="24763" y="28390"/>
                      </a:lnTo>
                      <a:cubicBezTo>
                        <a:pt x="24078" y="29079"/>
                        <a:pt x="23259" y="29620"/>
                        <a:pt x="22357" y="29979"/>
                      </a:cubicBezTo>
                      <a:cubicBezTo>
                        <a:pt x="19147" y="30882"/>
                        <a:pt x="15796" y="29102"/>
                        <a:pt x="14744" y="25937"/>
                      </a:cubicBezTo>
                      <a:cubicBezTo>
                        <a:pt x="14296" y="24740"/>
                        <a:pt x="13997" y="23491"/>
                        <a:pt x="13852" y="22220"/>
                      </a:cubicBezTo>
                      <a:cubicBezTo>
                        <a:pt x="13759" y="21552"/>
                        <a:pt x="13627" y="20890"/>
                        <a:pt x="13458" y="20236"/>
                      </a:cubicBezTo>
                      <a:cubicBezTo>
                        <a:pt x="13160" y="19196"/>
                        <a:pt x="12529" y="18550"/>
                        <a:pt x="12269" y="18573"/>
                      </a:cubicBezTo>
                      <a:cubicBezTo>
                        <a:pt x="12025" y="18601"/>
                        <a:pt x="11784" y="18651"/>
                        <a:pt x="11549" y="18722"/>
                      </a:cubicBezTo>
                      <a:cubicBezTo>
                        <a:pt x="11017" y="18894"/>
                        <a:pt x="10469" y="19010"/>
                        <a:pt x="9914" y="19070"/>
                      </a:cubicBezTo>
                      <a:cubicBezTo>
                        <a:pt x="7352" y="19204"/>
                        <a:pt x="4931" y="17893"/>
                        <a:pt x="3643" y="15674"/>
                      </a:cubicBezTo>
                      <a:cubicBezTo>
                        <a:pt x="2703" y="14053"/>
                        <a:pt x="2073" y="12271"/>
                        <a:pt x="1785" y="10419"/>
                      </a:cubicBezTo>
                      <a:lnTo>
                        <a:pt x="420" y="3849"/>
                      </a:lnTo>
                      <a:cubicBezTo>
                        <a:pt x="119" y="2439"/>
                        <a:pt x="1017" y="1052"/>
                        <a:pt x="2426" y="750"/>
                      </a:cubicBezTo>
                      <a:cubicBezTo>
                        <a:pt x="3843" y="458"/>
                        <a:pt x="5229" y="1369"/>
                        <a:pt x="5524" y="2785"/>
                      </a:cubicBezTo>
                      <a:lnTo>
                        <a:pt x="6890" y="9355"/>
                      </a:lnTo>
                      <a:cubicBezTo>
                        <a:pt x="7075" y="10584"/>
                        <a:pt x="7461" y="11774"/>
                        <a:pt x="8033" y="12877"/>
                      </a:cubicBezTo>
                      <a:cubicBezTo>
                        <a:pt x="8323" y="13421"/>
                        <a:pt x="8860" y="13791"/>
                        <a:pt x="9472" y="13866"/>
                      </a:cubicBezTo>
                      <a:cubicBezTo>
                        <a:pt x="9700" y="13840"/>
                        <a:pt x="9924" y="13791"/>
                        <a:pt x="10141" y="13718"/>
                      </a:cubicBezTo>
                      <a:cubicBezTo>
                        <a:pt x="10802" y="13512"/>
                        <a:pt x="11485" y="13387"/>
                        <a:pt x="12176" y="13346"/>
                      </a:cubicBezTo>
                      <a:cubicBezTo>
                        <a:pt x="15260" y="13539"/>
                        <a:pt x="17834" y="15773"/>
                        <a:pt x="18460" y="18801"/>
                      </a:cubicBezTo>
                      <a:cubicBezTo>
                        <a:pt x="18696" y="19665"/>
                        <a:pt x="18877" y="20543"/>
                        <a:pt x="19003" y="21430"/>
                      </a:cubicBezTo>
                      <a:cubicBezTo>
                        <a:pt x="19086" y="22286"/>
                        <a:pt x="19278" y="23128"/>
                        <a:pt x="19575" y="23935"/>
                      </a:cubicBezTo>
                      <a:cubicBezTo>
                        <a:pt x="19766" y="24426"/>
                        <a:pt x="20139" y="24825"/>
                        <a:pt x="20615" y="25050"/>
                      </a:cubicBezTo>
                      <a:lnTo>
                        <a:pt x="21261" y="24506"/>
                      </a:lnTo>
                      <a:lnTo>
                        <a:pt x="21953" y="23912"/>
                      </a:lnTo>
                      <a:cubicBezTo>
                        <a:pt x="24097" y="22252"/>
                        <a:pt x="26876" y="21649"/>
                        <a:pt x="29515" y="22271"/>
                      </a:cubicBezTo>
                      <a:cubicBezTo>
                        <a:pt x="32178" y="22799"/>
                        <a:pt x="34457" y="24509"/>
                        <a:pt x="35711" y="26918"/>
                      </a:cubicBezTo>
                      <a:cubicBezTo>
                        <a:pt x="36080" y="27717"/>
                        <a:pt x="36378" y="28548"/>
                        <a:pt x="36603" y="29399"/>
                      </a:cubicBezTo>
                      <a:cubicBezTo>
                        <a:pt x="36762" y="29984"/>
                        <a:pt x="36969" y="30556"/>
                        <a:pt x="37220" y="31109"/>
                      </a:cubicBezTo>
                      <a:cubicBezTo>
                        <a:pt x="38484" y="33515"/>
                        <a:pt x="38707" y="33538"/>
                        <a:pt x="42673" y="33710"/>
                      </a:cubicBezTo>
                      <a:cubicBezTo>
                        <a:pt x="44111" y="33778"/>
                        <a:pt x="45221" y="34999"/>
                        <a:pt x="45154" y="36436"/>
                      </a:cubicBezTo>
                      <a:cubicBezTo>
                        <a:pt x="45154" y="36437"/>
                        <a:pt x="45154" y="36437"/>
                        <a:pt x="45154" y="36438"/>
                      </a:cubicBezTo>
                      <a:cubicBezTo>
                        <a:pt x="45096" y="37879"/>
                        <a:pt x="43882" y="39000"/>
                        <a:pt x="42441" y="38943"/>
                      </a:cubicBezTo>
                      <a:cubicBezTo>
                        <a:pt x="42437" y="38943"/>
                        <a:pt x="42432" y="38942"/>
                        <a:pt x="42427" y="38942"/>
                      </a:cubicBezTo>
                      <a:cubicBezTo>
                        <a:pt x="41293" y="38907"/>
                        <a:pt x="40161" y="38814"/>
                        <a:pt x="39036" y="38663"/>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198" name="Freeform 6197">
                  <a:extLst>
                    <a:ext uri="{FF2B5EF4-FFF2-40B4-BE49-F238E27FC236}">
                      <a16:creationId xmlns:a16="http://schemas.microsoft.com/office/drawing/2014/main" id="{8FEF6847-44F0-E469-CDF2-2ABB62895E0D}"/>
                    </a:ext>
                  </a:extLst>
                </p:cNvPr>
                <p:cNvSpPr/>
                <p:nvPr/>
              </p:nvSpPr>
              <p:spPr>
                <a:xfrm rot="-780000">
                  <a:off x="1718490" y="4086978"/>
                  <a:ext cx="44832" cy="38254"/>
                </a:xfrm>
                <a:custGeom>
                  <a:avLst/>
                  <a:gdLst>
                    <a:gd name="connsiteX0" fmla="*/ 39065 w 44832"/>
                    <a:gd name="connsiteY0" fmla="*/ 38666 h 38254"/>
                    <a:gd name="connsiteX1" fmla="*/ 32618 w 44832"/>
                    <a:gd name="connsiteY1" fmla="*/ 33555 h 38254"/>
                    <a:gd name="connsiteX2" fmla="*/ 31629 w 44832"/>
                    <a:gd name="connsiteY2" fmla="*/ 30902 h 38254"/>
                    <a:gd name="connsiteX3" fmla="*/ 31034 w 44832"/>
                    <a:gd name="connsiteY3" fmla="*/ 29267 h 38254"/>
                    <a:gd name="connsiteX4" fmla="*/ 28405 w 44832"/>
                    <a:gd name="connsiteY4" fmla="*/ 27408 h 38254"/>
                    <a:gd name="connsiteX5" fmla="*/ 25233 w 44832"/>
                    <a:gd name="connsiteY5" fmla="*/ 28003 h 38254"/>
                    <a:gd name="connsiteX6" fmla="*/ 24768 w 44832"/>
                    <a:gd name="connsiteY6" fmla="*/ 28398 h 38254"/>
                    <a:gd name="connsiteX7" fmla="*/ 22362 w 44832"/>
                    <a:gd name="connsiteY7" fmla="*/ 29987 h 38254"/>
                    <a:gd name="connsiteX8" fmla="*/ 14726 w 44832"/>
                    <a:gd name="connsiteY8" fmla="*/ 25944 h 38254"/>
                    <a:gd name="connsiteX9" fmla="*/ 13834 w 44832"/>
                    <a:gd name="connsiteY9" fmla="*/ 22228 h 38254"/>
                    <a:gd name="connsiteX10" fmla="*/ 13463 w 44832"/>
                    <a:gd name="connsiteY10" fmla="*/ 20220 h 38254"/>
                    <a:gd name="connsiteX11" fmla="*/ 12246 w 44832"/>
                    <a:gd name="connsiteY11" fmla="*/ 18585 h 38254"/>
                    <a:gd name="connsiteX12" fmla="*/ 11554 w 44832"/>
                    <a:gd name="connsiteY12" fmla="*/ 18734 h 38254"/>
                    <a:gd name="connsiteX13" fmla="*/ 9919 w 44832"/>
                    <a:gd name="connsiteY13" fmla="*/ 19082 h 38254"/>
                    <a:gd name="connsiteX14" fmla="*/ 3644 w 44832"/>
                    <a:gd name="connsiteY14" fmla="*/ 15681 h 38254"/>
                    <a:gd name="connsiteX15" fmla="*/ 1809 w 44832"/>
                    <a:gd name="connsiteY15" fmla="*/ 10422 h 38254"/>
                    <a:gd name="connsiteX16" fmla="*/ 416 w 44832"/>
                    <a:gd name="connsiteY16" fmla="*/ 3852 h 38254"/>
                    <a:gd name="connsiteX17" fmla="*/ 2422 w 44832"/>
                    <a:gd name="connsiteY17" fmla="*/ 753 h 38254"/>
                    <a:gd name="connsiteX18" fmla="*/ 5516 w 44832"/>
                    <a:gd name="connsiteY18" fmla="*/ 2767 h 38254"/>
                    <a:gd name="connsiteX19" fmla="*/ 5520 w 44832"/>
                    <a:gd name="connsiteY19" fmla="*/ 2788 h 38254"/>
                    <a:gd name="connsiteX20" fmla="*/ 6886 w 44832"/>
                    <a:gd name="connsiteY20" fmla="*/ 9358 h 38254"/>
                    <a:gd name="connsiteX21" fmla="*/ 8029 w 44832"/>
                    <a:gd name="connsiteY21" fmla="*/ 12879 h 38254"/>
                    <a:gd name="connsiteX22" fmla="*/ 9468 w 44832"/>
                    <a:gd name="connsiteY22" fmla="*/ 13869 h 38254"/>
                    <a:gd name="connsiteX23" fmla="*/ 10147 w 44832"/>
                    <a:gd name="connsiteY23" fmla="*/ 13730 h 38254"/>
                    <a:gd name="connsiteX24" fmla="*/ 12153 w 44832"/>
                    <a:gd name="connsiteY24" fmla="*/ 13358 h 38254"/>
                    <a:gd name="connsiteX25" fmla="*/ 18507 w 44832"/>
                    <a:gd name="connsiteY25" fmla="*/ 18780 h 38254"/>
                    <a:gd name="connsiteX26" fmla="*/ 19027 w 44832"/>
                    <a:gd name="connsiteY26" fmla="*/ 21433 h 38254"/>
                    <a:gd name="connsiteX27" fmla="*/ 19599 w 44832"/>
                    <a:gd name="connsiteY27" fmla="*/ 23937 h 38254"/>
                    <a:gd name="connsiteX28" fmla="*/ 20662 w 44832"/>
                    <a:gd name="connsiteY28" fmla="*/ 25052 h 38254"/>
                    <a:gd name="connsiteX29" fmla="*/ 21294 w 44832"/>
                    <a:gd name="connsiteY29" fmla="*/ 24481 h 38254"/>
                    <a:gd name="connsiteX30" fmla="*/ 21963 w 44832"/>
                    <a:gd name="connsiteY30" fmla="*/ 23909 h 38254"/>
                    <a:gd name="connsiteX31" fmla="*/ 29548 w 44832"/>
                    <a:gd name="connsiteY31" fmla="*/ 22274 h 38254"/>
                    <a:gd name="connsiteX32" fmla="*/ 35721 w 44832"/>
                    <a:gd name="connsiteY32" fmla="*/ 26920 h 38254"/>
                    <a:gd name="connsiteX33" fmla="*/ 36612 w 44832"/>
                    <a:gd name="connsiteY33" fmla="*/ 29401 h 38254"/>
                    <a:gd name="connsiteX34" fmla="*/ 37230 w 44832"/>
                    <a:gd name="connsiteY34" fmla="*/ 31088 h 38254"/>
                    <a:gd name="connsiteX35" fmla="*/ 42711 w 44832"/>
                    <a:gd name="connsiteY35" fmla="*/ 33718 h 38254"/>
                    <a:gd name="connsiteX36" fmla="*/ 45191 w 44832"/>
                    <a:gd name="connsiteY36" fmla="*/ 36445 h 38254"/>
                    <a:gd name="connsiteX37" fmla="*/ 42465 w 44832"/>
                    <a:gd name="connsiteY37" fmla="*/ 38949 h 38254"/>
                    <a:gd name="connsiteX38" fmla="*/ 39065 w 44832"/>
                    <a:gd name="connsiteY38" fmla="*/ 38666 h 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832" h="38254">
                      <a:moveTo>
                        <a:pt x="39065" y="38666"/>
                      </a:moveTo>
                      <a:cubicBezTo>
                        <a:pt x="36146" y="38263"/>
                        <a:pt x="33677" y="36305"/>
                        <a:pt x="32618" y="33555"/>
                      </a:cubicBezTo>
                      <a:cubicBezTo>
                        <a:pt x="32186" y="32712"/>
                        <a:pt x="31854" y="31822"/>
                        <a:pt x="31629" y="30902"/>
                      </a:cubicBezTo>
                      <a:cubicBezTo>
                        <a:pt x="31473" y="30343"/>
                        <a:pt x="31274" y="29796"/>
                        <a:pt x="31034" y="29267"/>
                      </a:cubicBezTo>
                      <a:cubicBezTo>
                        <a:pt x="30485" y="28280"/>
                        <a:pt x="29518" y="27596"/>
                        <a:pt x="28405" y="27408"/>
                      </a:cubicBezTo>
                      <a:cubicBezTo>
                        <a:pt x="27312" y="27113"/>
                        <a:pt x="26144" y="27331"/>
                        <a:pt x="25233" y="28003"/>
                      </a:cubicBezTo>
                      <a:lnTo>
                        <a:pt x="24768" y="28398"/>
                      </a:lnTo>
                      <a:cubicBezTo>
                        <a:pt x="24074" y="29076"/>
                        <a:pt x="23258" y="29615"/>
                        <a:pt x="22362" y="29987"/>
                      </a:cubicBezTo>
                      <a:cubicBezTo>
                        <a:pt x="19148" y="30883"/>
                        <a:pt x="15794" y="29108"/>
                        <a:pt x="14726" y="25944"/>
                      </a:cubicBezTo>
                      <a:cubicBezTo>
                        <a:pt x="14278" y="24747"/>
                        <a:pt x="13979" y="23498"/>
                        <a:pt x="13834" y="22228"/>
                      </a:cubicBezTo>
                      <a:cubicBezTo>
                        <a:pt x="13746" y="21552"/>
                        <a:pt x="13622" y="20882"/>
                        <a:pt x="13463" y="20220"/>
                      </a:cubicBezTo>
                      <a:cubicBezTo>
                        <a:pt x="13166" y="19203"/>
                        <a:pt x="12534" y="18557"/>
                        <a:pt x="12246" y="18585"/>
                      </a:cubicBezTo>
                      <a:cubicBezTo>
                        <a:pt x="12011" y="18611"/>
                        <a:pt x="11779" y="18661"/>
                        <a:pt x="11554" y="18734"/>
                      </a:cubicBezTo>
                      <a:cubicBezTo>
                        <a:pt x="11022" y="18903"/>
                        <a:pt x="10474" y="19019"/>
                        <a:pt x="9919" y="19082"/>
                      </a:cubicBezTo>
                      <a:cubicBezTo>
                        <a:pt x="7362" y="19188"/>
                        <a:pt x="4952" y="17881"/>
                        <a:pt x="3644" y="15681"/>
                      </a:cubicBezTo>
                      <a:cubicBezTo>
                        <a:pt x="2710" y="14058"/>
                        <a:pt x="2087" y="12274"/>
                        <a:pt x="1809" y="10422"/>
                      </a:cubicBezTo>
                      <a:lnTo>
                        <a:pt x="416" y="3852"/>
                      </a:lnTo>
                      <a:cubicBezTo>
                        <a:pt x="125" y="2444"/>
                        <a:pt x="1019" y="1064"/>
                        <a:pt x="2422" y="753"/>
                      </a:cubicBezTo>
                      <a:cubicBezTo>
                        <a:pt x="3833" y="454"/>
                        <a:pt x="5218" y="1356"/>
                        <a:pt x="5516" y="2767"/>
                      </a:cubicBezTo>
                      <a:cubicBezTo>
                        <a:pt x="5518" y="2774"/>
                        <a:pt x="5519" y="2781"/>
                        <a:pt x="5520" y="2788"/>
                      </a:cubicBezTo>
                      <a:lnTo>
                        <a:pt x="6886" y="9358"/>
                      </a:lnTo>
                      <a:cubicBezTo>
                        <a:pt x="7071" y="10586"/>
                        <a:pt x="7457" y="11776"/>
                        <a:pt x="8029" y="12879"/>
                      </a:cubicBezTo>
                      <a:cubicBezTo>
                        <a:pt x="8423" y="13474"/>
                        <a:pt x="9046" y="13920"/>
                        <a:pt x="9468" y="13869"/>
                      </a:cubicBezTo>
                      <a:cubicBezTo>
                        <a:pt x="9696" y="13834"/>
                        <a:pt x="9923" y="13787"/>
                        <a:pt x="10147" y="13730"/>
                      </a:cubicBezTo>
                      <a:cubicBezTo>
                        <a:pt x="10798" y="13524"/>
                        <a:pt x="11472" y="13399"/>
                        <a:pt x="12153" y="13358"/>
                      </a:cubicBezTo>
                      <a:cubicBezTo>
                        <a:pt x="15254" y="13519"/>
                        <a:pt x="17860" y="15743"/>
                        <a:pt x="18507" y="18780"/>
                      </a:cubicBezTo>
                      <a:cubicBezTo>
                        <a:pt x="18733" y="19653"/>
                        <a:pt x="18907" y="20539"/>
                        <a:pt x="19027" y="21433"/>
                      </a:cubicBezTo>
                      <a:cubicBezTo>
                        <a:pt x="19122" y="22287"/>
                        <a:pt x="19314" y="23127"/>
                        <a:pt x="19599" y="23937"/>
                      </a:cubicBezTo>
                      <a:cubicBezTo>
                        <a:pt x="19805" y="24427"/>
                        <a:pt x="20184" y="24823"/>
                        <a:pt x="20662" y="25052"/>
                      </a:cubicBezTo>
                      <a:lnTo>
                        <a:pt x="21294" y="24481"/>
                      </a:lnTo>
                      <a:lnTo>
                        <a:pt x="21963" y="23909"/>
                      </a:lnTo>
                      <a:cubicBezTo>
                        <a:pt x="24116" y="22249"/>
                        <a:pt x="26902" y="21648"/>
                        <a:pt x="29548" y="22274"/>
                      </a:cubicBezTo>
                      <a:cubicBezTo>
                        <a:pt x="32202" y="22810"/>
                        <a:pt x="34471" y="24518"/>
                        <a:pt x="35721" y="26920"/>
                      </a:cubicBezTo>
                      <a:cubicBezTo>
                        <a:pt x="36090" y="27720"/>
                        <a:pt x="36388" y="28550"/>
                        <a:pt x="36612" y="29401"/>
                      </a:cubicBezTo>
                      <a:cubicBezTo>
                        <a:pt x="36768" y="29981"/>
                        <a:pt x="36975" y="30545"/>
                        <a:pt x="37230" y="31088"/>
                      </a:cubicBezTo>
                      <a:cubicBezTo>
                        <a:pt x="38494" y="33518"/>
                        <a:pt x="38744" y="33541"/>
                        <a:pt x="42711" y="33718"/>
                      </a:cubicBezTo>
                      <a:cubicBezTo>
                        <a:pt x="44146" y="33793"/>
                        <a:pt x="45252" y="35009"/>
                        <a:pt x="45191" y="36445"/>
                      </a:cubicBezTo>
                      <a:cubicBezTo>
                        <a:pt x="45116" y="37883"/>
                        <a:pt x="43904" y="38997"/>
                        <a:pt x="42465" y="38949"/>
                      </a:cubicBezTo>
                      <a:cubicBezTo>
                        <a:pt x="41327" y="38914"/>
                        <a:pt x="40193" y="38820"/>
                        <a:pt x="39065" y="3866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199" name="Graphic 4289">
                <a:extLst>
                  <a:ext uri="{FF2B5EF4-FFF2-40B4-BE49-F238E27FC236}">
                    <a16:creationId xmlns:a16="http://schemas.microsoft.com/office/drawing/2014/main" id="{7F59737E-3565-C3A6-0B03-A08DDF515B51}"/>
                  </a:ext>
                </a:extLst>
              </p:cNvPr>
              <p:cNvGrpSpPr/>
              <p:nvPr/>
            </p:nvGrpSpPr>
            <p:grpSpPr>
              <a:xfrm>
                <a:off x="1831400" y="4109334"/>
                <a:ext cx="64176" cy="31296"/>
                <a:chOff x="1831400" y="4109334"/>
                <a:chExt cx="64176" cy="31296"/>
              </a:xfrm>
            </p:grpSpPr>
            <p:sp>
              <p:nvSpPr>
                <p:cNvPr id="6200" name="Freeform 6199">
                  <a:extLst>
                    <a:ext uri="{FF2B5EF4-FFF2-40B4-BE49-F238E27FC236}">
                      <a16:creationId xmlns:a16="http://schemas.microsoft.com/office/drawing/2014/main" id="{1F201066-420A-11CE-A2E0-BE47A6C33554}"/>
                    </a:ext>
                  </a:extLst>
                </p:cNvPr>
                <p:cNvSpPr/>
                <p:nvPr/>
              </p:nvSpPr>
              <p:spPr>
                <a:xfrm rot="-780000">
                  <a:off x="1832547" y="4116382"/>
                  <a:ext cx="58915" cy="16908"/>
                </a:xfrm>
                <a:custGeom>
                  <a:avLst/>
                  <a:gdLst>
                    <a:gd name="connsiteX0" fmla="*/ 25932 w 58915"/>
                    <a:gd name="connsiteY0" fmla="*/ 16028 h 16908"/>
                    <a:gd name="connsiteX1" fmla="*/ 24891 w 58915"/>
                    <a:gd name="connsiteY1" fmla="*/ 15754 h 16908"/>
                    <a:gd name="connsiteX2" fmla="*/ 20205 w 58915"/>
                    <a:gd name="connsiteY2" fmla="*/ 10769 h 16908"/>
                    <a:gd name="connsiteX3" fmla="*/ 18519 w 58915"/>
                    <a:gd name="connsiteY3" fmla="*/ 8390 h 16908"/>
                    <a:gd name="connsiteX4" fmla="*/ 16141 w 58915"/>
                    <a:gd name="connsiteY4" fmla="*/ 9231 h 16908"/>
                    <a:gd name="connsiteX5" fmla="*/ 13786 w 58915"/>
                    <a:gd name="connsiteY5" fmla="*/ 10272 h 16908"/>
                    <a:gd name="connsiteX6" fmla="*/ 5332 w 58915"/>
                    <a:gd name="connsiteY6" fmla="*/ 9231 h 16908"/>
                    <a:gd name="connsiteX7" fmla="*/ 497 w 58915"/>
                    <a:gd name="connsiteY7" fmla="*/ 4074 h 16908"/>
                    <a:gd name="connsiteX8" fmla="*/ 2206 w 58915"/>
                    <a:gd name="connsiteY8" fmla="*/ 821 h 16908"/>
                    <a:gd name="connsiteX9" fmla="*/ 5449 w 58915"/>
                    <a:gd name="connsiteY9" fmla="*/ 2503 h 16908"/>
                    <a:gd name="connsiteX10" fmla="*/ 5458 w 58915"/>
                    <a:gd name="connsiteY10" fmla="*/ 2531 h 16908"/>
                    <a:gd name="connsiteX11" fmla="*/ 7664 w 58915"/>
                    <a:gd name="connsiteY11" fmla="*/ 4589 h 16908"/>
                    <a:gd name="connsiteX12" fmla="*/ 12100 w 58915"/>
                    <a:gd name="connsiteY12" fmla="*/ 5333 h 16908"/>
                    <a:gd name="connsiteX13" fmla="*/ 13735 w 58915"/>
                    <a:gd name="connsiteY13" fmla="*/ 4589 h 16908"/>
                    <a:gd name="connsiteX14" fmla="*/ 19833 w 58915"/>
                    <a:gd name="connsiteY14" fmla="*/ 3349 h 16908"/>
                    <a:gd name="connsiteX15" fmla="*/ 24840 w 58915"/>
                    <a:gd name="connsiteY15" fmla="*/ 8381 h 16908"/>
                    <a:gd name="connsiteX16" fmla="*/ 26577 w 58915"/>
                    <a:gd name="connsiteY16" fmla="*/ 10811 h 16908"/>
                    <a:gd name="connsiteX17" fmla="*/ 29727 w 58915"/>
                    <a:gd name="connsiteY17" fmla="*/ 9198 h 16908"/>
                    <a:gd name="connsiteX18" fmla="*/ 32899 w 58915"/>
                    <a:gd name="connsiteY18" fmla="*/ 7140 h 16908"/>
                    <a:gd name="connsiteX19" fmla="*/ 44622 w 58915"/>
                    <a:gd name="connsiteY19" fmla="*/ 10392 h 16908"/>
                    <a:gd name="connsiteX20" fmla="*/ 45143 w 58915"/>
                    <a:gd name="connsiteY20" fmla="*/ 11238 h 16908"/>
                    <a:gd name="connsiteX21" fmla="*/ 45607 w 58915"/>
                    <a:gd name="connsiteY21" fmla="*/ 11982 h 16908"/>
                    <a:gd name="connsiteX22" fmla="*/ 45979 w 58915"/>
                    <a:gd name="connsiteY22" fmla="*/ 11336 h 16908"/>
                    <a:gd name="connsiteX23" fmla="*/ 46550 w 58915"/>
                    <a:gd name="connsiteY23" fmla="*/ 10406 h 16908"/>
                    <a:gd name="connsiteX24" fmla="*/ 57656 w 58915"/>
                    <a:gd name="connsiteY24" fmla="*/ 7405 h 16908"/>
                    <a:gd name="connsiteX25" fmla="*/ 59111 w 58915"/>
                    <a:gd name="connsiteY25" fmla="*/ 10792 h 16908"/>
                    <a:gd name="connsiteX26" fmla="*/ 55725 w 58915"/>
                    <a:gd name="connsiteY26" fmla="*/ 12247 h 16908"/>
                    <a:gd name="connsiteX27" fmla="*/ 55333 w 58915"/>
                    <a:gd name="connsiteY27" fmla="*/ 12051 h 16908"/>
                    <a:gd name="connsiteX28" fmla="*/ 50921 w 58915"/>
                    <a:gd name="connsiteY28" fmla="*/ 13241 h 16908"/>
                    <a:gd name="connsiteX29" fmla="*/ 50498 w 58915"/>
                    <a:gd name="connsiteY29" fmla="*/ 13961 h 16908"/>
                    <a:gd name="connsiteX30" fmla="*/ 45788 w 58915"/>
                    <a:gd name="connsiteY30" fmla="*/ 17608 h 16908"/>
                    <a:gd name="connsiteX31" fmla="*/ 40679 w 58915"/>
                    <a:gd name="connsiteY31" fmla="*/ 13891 h 16908"/>
                    <a:gd name="connsiteX32" fmla="*/ 40284 w 58915"/>
                    <a:gd name="connsiteY32" fmla="*/ 13301 h 16908"/>
                    <a:gd name="connsiteX33" fmla="*/ 35175 w 58915"/>
                    <a:gd name="connsiteY33" fmla="*/ 11861 h 16908"/>
                    <a:gd name="connsiteX34" fmla="*/ 32918 w 58915"/>
                    <a:gd name="connsiteY34" fmla="*/ 13375 h 16908"/>
                    <a:gd name="connsiteX35" fmla="*/ 25932 w 58915"/>
                    <a:gd name="connsiteY35" fmla="*/ 16028 h 1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915" h="16908">
                      <a:moveTo>
                        <a:pt x="25932" y="16028"/>
                      </a:moveTo>
                      <a:cubicBezTo>
                        <a:pt x="25577" y="15972"/>
                        <a:pt x="25228" y="15880"/>
                        <a:pt x="24891" y="15754"/>
                      </a:cubicBezTo>
                      <a:cubicBezTo>
                        <a:pt x="22723" y="14791"/>
                        <a:pt x="21033" y="12993"/>
                        <a:pt x="20205" y="10769"/>
                      </a:cubicBezTo>
                      <a:cubicBezTo>
                        <a:pt x="19685" y="9728"/>
                        <a:pt x="19062" y="8539"/>
                        <a:pt x="18519" y="8390"/>
                      </a:cubicBezTo>
                      <a:cubicBezTo>
                        <a:pt x="17975" y="8241"/>
                        <a:pt x="17079" y="8738"/>
                        <a:pt x="16141" y="9231"/>
                      </a:cubicBezTo>
                      <a:cubicBezTo>
                        <a:pt x="15385" y="9641"/>
                        <a:pt x="14597" y="9989"/>
                        <a:pt x="13786" y="10272"/>
                      </a:cubicBezTo>
                      <a:cubicBezTo>
                        <a:pt x="10940" y="11039"/>
                        <a:pt x="7907" y="10666"/>
                        <a:pt x="5332" y="9231"/>
                      </a:cubicBezTo>
                      <a:cubicBezTo>
                        <a:pt x="3096" y="8228"/>
                        <a:pt x="1354" y="6370"/>
                        <a:pt x="497" y="4074"/>
                      </a:cubicBezTo>
                      <a:cubicBezTo>
                        <a:pt x="76" y="2704"/>
                        <a:pt x="840" y="1251"/>
                        <a:pt x="2206" y="821"/>
                      </a:cubicBezTo>
                      <a:cubicBezTo>
                        <a:pt x="3566" y="390"/>
                        <a:pt x="5017" y="1143"/>
                        <a:pt x="5449" y="2503"/>
                      </a:cubicBezTo>
                      <a:cubicBezTo>
                        <a:pt x="5452" y="2512"/>
                        <a:pt x="5455" y="2521"/>
                        <a:pt x="5458" y="2531"/>
                      </a:cubicBezTo>
                      <a:cubicBezTo>
                        <a:pt x="5926" y="3457"/>
                        <a:pt x="6708" y="4186"/>
                        <a:pt x="7664" y="4589"/>
                      </a:cubicBezTo>
                      <a:cubicBezTo>
                        <a:pt x="9008" y="5354"/>
                        <a:pt x="10580" y="5617"/>
                        <a:pt x="12100" y="5333"/>
                      </a:cubicBezTo>
                      <a:cubicBezTo>
                        <a:pt x="12659" y="5118"/>
                        <a:pt x="13205" y="4870"/>
                        <a:pt x="13735" y="4589"/>
                      </a:cubicBezTo>
                      <a:cubicBezTo>
                        <a:pt x="15528" y="3397"/>
                        <a:pt x="17716" y="2952"/>
                        <a:pt x="19833" y="3349"/>
                      </a:cubicBezTo>
                      <a:cubicBezTo>
                        <a:pt x="22166" y="4199"/>
                        <a:pt x="24001" y="6043"/>
                        <a:pt x="24840" y="8381"/>
                      </a:cubicBezTo>
                      <a:cubicBezTo>
                        <a:pt x="25384" y="9473"/>
                        <a:pt x="25983" y="10611"/>
                        <a:pt x="26577" y="10811"/>
                      </a:cubicBezTo>
                      <a:cubicBezTo>
                        <a:pt x="27172" y="11010"/>
                        <a:pt x="28240" y="10314"/>
                        <a:pt x="29727" y="9198"/>
                      </a:cubicBezTo>
                      <a:cubicBezTo>
                        <a:pt x="30712" y="8408"/>
                        <a:pt x="31775" y="7718"/>
                        <a:pt x="32899" y="7140"/>
                      </a:cubicBezTo>
                      <a:cubicBezTo>
                        <a:pt x="37081" y="5274"/>
                        <a:pt x="41999" y="6638"/>
                        <a:pt x="44622" y="10392"/>
                      </a:cubicBezTo>
                      <a:lnTo>
                        <a:pt x="45143" y="11238"/>
                      </a:lnTo>
                      <a:lnTo>
                        <a:pt x="45607" y="11982"/>
                      </a:lnTo>
                      <a:lnTo>
                        <a:pt x="45979" y="11336"/>
                      </a:lnTo>
                      <a:cubicBezTo>
                        <a:pt x="46178" y="11015"/>
                        <a:pt x="46373" y="10690"/>
                        <a:pt x="46550" y="10406"/>
                      </a:cubicBezTo>
                      <a:cubicBezTo>
                        <a:pt x="49021" y="6826"/>
                        <a:pt x="53718" y="5556"/>
                        <a:pt x="57656" y="7405"/>
                      </a:cubicBezTo>
                      <a:cubicBezTo>
                        <a:pt x="58992" y="7938"/>
                        <a:pt x="59644" y="9454"/>
                        <a:pt x="59111" y="10792"/>
                      </a:cubicBezTo>
                      <a:cubicBezTo>
                        <a:pt x="58577" y="12129"/>
                        <a:pt x="57062" y="12780"/>
                        <a:pt x="55725" y="12247"/>
                      </a:cubicBezTo>
                      <a:cubicBezTo>
                        <a:pt x="55589" y="12193"/>
                        <a:pt x="55458" y="12127"/>
                        <a:pt x="55333" y="12051"/>
                      </a:cubicBezTo>
                      <a:cubicBezTo>
                        <a:pt x="53765" y="11375"/>
                        <a:pt x="51937" y="11868"/>
                        <a:pt x="50921" y="13241"/>
                      </a:cubicBezTo>
                      <a:lnTo>
                        <a:pt x="50498" y="13961"/>
                      </a:lnTo>
                      <a:cubicBezTo>
                        <a:pt x="49694" y="15932"/>
                        <a:pt x="47898" y="17323"/>
                        <a:pt x="45788" y="17608"/>
                      </a:cubicBezTo>
                      <a:cubicBezTo>
                        <a:pt x="43512" y="17456"/>
                        <a:pt x="41525" y="16011"/>
                        <a:pt x="40679" y="13891"/>
                      </a:cubicBezTo>
                      <a:lnTo>
                        <a:pt x="40284" y="13301"/>
                      </a:lnTo>
                      <a:cubicBezTo>
                        <a:pt x="39125" y="11688"/>
                        <a:pt x="37005" y="11091"/>
                        <a:pt x="35175" y="11861"/>
                      </a:cubicBezTo>
                      <a:cubicBezTo>
                        <a:pt x="34381" y="12302"/>
                        <a:pt x="33626" y="12809"/>
                        <a:pt x="32918" y="13375"/>
                      </a:cubicBezTo>
                      <a:cubicBezTo>
                        <a:pt x="31054" y="15185"/>
                        <a:pt x="28526" y="16145"/>
                        <a:pt x="25932" y="1602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01" name="Freeform 6200">
                  <a:extLst>
                    <a:ext uri="{FF2B5EF4-FFF2-40B4-BE49-F238E27FC236}">
                      <a16:creationId xmlns:a16="http://schemas.microsoft.com/office/drawing/2014/main" id="{989CB15C-7D67-BF89-020A-73B991D3EF20}"/>
                    </a:ext>
                  </a:extLst>
                </p:cNvPr>
                <p:cNvSpPr/>
                <p:nvPr/>
              </p:nvSpPr>
              <p:spPr>
                <a:xfrm rot="-780000">
                  <a:off x="1835902" y="4116644"/>
                  <a:ext cx="58524" cy="16894"/>
                </a:xfrm>
                <a:custGeom>
                  <a:avLst/>
                  <a:gdLst>
                    <a:gd name="connsiteX0" fmla="*/ 25915 w 58524"/>
                    <a:gd name="connsiteY0" fmla="*/ 16019 h 16894"/>
                    <a:gd name="connsiteX1" fmla="*/ 24851 w 58524"/>
                    <a:gd name="connsiteY1" fmla="*/ 15745 h 16894"/>
                    <a:gd name="connsiteX2" fmla="*/ 20207 w 58524"/>
                    <a:gd name="connsiteY2" fmla="*/ 10760 h 16894"/>
                    <a:gd name="connsiteX3" fmla="*/ 18497 w 58524"/>
                    <a:gd name="connsiteY3" fmla="*/ 8381 h 16894"/>
                    <a:gd name="connsiteX4" fmla="*/ 16142 w 58524"/>
                    <a:gd name="connsiteY4" fmla="*/ 9222 h 16894"/>
                    <a:gd name="connsiteX5" fmla="*/ 13788 w 58524"/>
                    <a:gd name="connsiteY5" fmla="*/ 10263 h 16894"/>
                    <a:gd name="connsiteX6" fmla="*/ 5311 w 58524"/>
                    <a:gd name="connsiteY6" fmla="*/ 9222 h 16894"/>
                    <a:gd name="connsiteX7" fmla="*/ 503 w 58524"/>
                    <a:gd name="connsiteY7" fmla="*/ 4064 h 16894"/>
                    <a:gd name="connsiteX8" fmla="*/ 2184 w 58524"/>
                    <a:gd name="connsiteY8" fmla="*/ 821 h 16894"/>
                    <a:gd name="connsiteX9" fmla="*/ 2213 w 58524"/>
                    <a:gd name="connsiteY9" fmla="*/ 812 h 16894"/>
                    <a:gd name="connsiteX10" fmla="*/ 5464 w 58524"/>
                    <a:gd name="connsiteY10" fmla="*/ 2522 h 16894"/>
                    <a:gd name="connsiteX11" fmla="*/ 7670 w 58524"/>
                    <a:gd name="connsiteY11" fmla="*/ 4580 h 16894"/>
                    <a:gd name="connsiteX12" fmla="*/ 12106 w 58524"/>
                    <a:gd name="connsiteY12" fmla="*/ 5324 h 16894"/>
                    <a:gd name="connsiteX13" fmla="*/ 13741 w 58524"/>
                    <a:gd name="connsiteY13" fmla="*/ 4580 h 16894"/>
                    <a:gd name="connsiteX14" fmla="*/ 19816 w 58524"/>
                    <a:gd name="connsiteY14" fmla="*/ 3340 h 16894"/>
                    <a:gd name="connsiteX15" fmla="*/ 24842 w 58524"/>
                    <a:gd name="connsiteY15" fmla="*/ 8367 h 16894"/>
                    <a:gd name="connsiteX16" fmla="*/ 26579 w 58524"/>
                    <a:gd name="connsiteY16" fmla="*/ 10797 h 16894"/>
                    <a:gd name="connsiteX17" fmla="*/ 29752 w 58524"/>
                    <a:gd name="connsiteY17" fmla="*/ 9185 h 16894"/>
                    <a:gd name="connsiteX18" fmla="*/ 32901 w 58524"/>
                    <a:gd name="connsiteY18" fmla="*/ 7126 h 16894"/>
                    <a:gd name="connsiteX19" fmla="*/ 44624 w 58524"/>
                    <a:gd name="connsiteY19" fmla="*/ 10379 h 16894"/>
                    <a:gd name="connsiteX20" fmla="*/ 45144 w 58524"/>
                    <a:gd name="connsiteY20" fmla="*/ 11224 h 16894"/>
                    <a:gd name="connsiteX21" fmla="*/ 45609 w 58524"/>
                    <a:gd name="connsiteY21" fmla="*/ 11968 h 16894"/>
                    <a:gd name="connsiteX22" fmla="*/ 45980 w 58524"/>
                    <a:gd name="connsiteY22" fmla="*/ 11322 h 16894"/>
                    <a:gd name="connsiteX23" fmla="*/ 46552 w 58524"/>
                    <a:gd name="connsiteY23" fmla="*/ 10393 h 16894"/>
                    <a:gd name="connsiteX24" fmla="*/ 57657 w 58524"/>
                    <a:gd name="connsiteY24" fmla="*/ 7391 h 16894"/>
                    <a:gd name="connsiteX25" fmla="*/ 58525 w 58524"/>
                    <a:gd name="connsiteY25" fmla="*/ 10974 h 16894"/>
                    <a:gd name="connsiteX26" fmla="*/ 55335 w 58524"/>
                    <a:gd name="connsiteY26" fmla="*/ 12037 h 16894"/>
                    <a:gd name="connsiteX27" fmla="*/ 50923 w 58524"/>
                    <a:gd name="connsiteY27" fmla="*/ 13227 h 16894"/>
                    <a:gd name="connsiteX28" fmla="*/ 50500 w 58524"/>
                    <a:gd name="connsiteY28" fmla="*/ 13947 h 16894"/>
                    <a:gd name="connsiteX29" fmla="*/ 45767 w 58524"/>
                    <a:gd name="connsiteY29" fmla="*/ 17594 h 16894"/>
                    <a:gd name="connsiteX30" fmla="*/ 40685 w 58524"/>
                    <a:gd name="connsiteY30" fmla="*/ 13877 h 16894"/>
                    <a:gd name="connsiteX31" fmla="*/ 40263 w 58524"/>
                    <a:gd name="connsiteY31" fmla="*/ 13231 h 16894"/>
                    <a:gd name="connsiteX32" fmla="*/ 35154 w 58524"/>
                    <a:gd name="connsiteY32" fmla="*/ 11791 h 16894"/>
                    <a:gd name="connsiteX33" fmla="*/ 32896 w 58524"/>
                    <a:gd name="connsiteY33" fmla="*/ 13306 h 16894"/>
                    <a:gd name="connsiteX34" fmla="*/ 25915 w 58524"/>
                    <a:gd name="connsiteY34" fmla="*/ 16019 h 1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524" h="16894">
                      <a:moveTo>
                        <a:pt x="25915" y="16019"/>
                      </a:moveTo>
                      <a:cubicBezTo>
                        <a:pt x="25553" y="15960"/>
                        <a:pt x="25197" y="15868"/>
                        <a:pt x="24851" y="15745"/>
                      </a:cubicBezTo>
                      <a:cubicBezTo>
                        <a:pt x="22700" y="14770"/>
                        <a:pt x="21028" y="12975"/>
                        <a:pt x="20207" y="10760"/>
                      </a:cubicBezTo>
                      <a:cubicBezTo>
                        <a:pt x="19663" y="9719"/>
                        <a:pt x="19064" y="8530"/>
                        <a:pt x="18497" y="8381"/>
                      </a:cubicBezTo>
                      <a:cubicBezTo>
                        <a:pt x="18033" y="8232"/>
                        <a:pt x="17057" y="8729"/>
                        <a:pt x="16142" y="9222"/>
                      </a:cubicBezTo>
                      <a:cubicBezTo>
                        <a:pt x="15387" y="9632"/>
                        <a:pt x="14599" y="9980"/>
                        <a:pt x="13788" y="10263"/>
                      </a:cubicBezTo>
                      <a:cubicBezTo>
                        <a:pt x="10934" y="11031"/>
                        <a:pt x="7894" y="10657"/>
                        <a:pt x="5311" y="9222"/>
                      </a:cubicBezTo>
                      <a:cubicBezTo>
                        <a:pt x="3076" y="8225"/>
                        <a:pt x="1342" y="6364"/>
                        <a:pt x="503" y="4064"/>
                      </a:cubicBezTo>
                      <a:cubicBezTo>
                        <a:pt x="72" y="2705"/>
                        <a:pt x="825" y="1253"/>
                        <a:pt x="2184" y="821"/>
                      </a:cubicBezTo>
                      <a:cubicBezTo>
                        <a:pt x="2194" y="818"/>
                        <a:pt x="2203" y="815"/>
                        <a:pt x="2213" y="812"/>
                      </a:cubicBezTo>
                      <a:cubicBezTo>
                        <a:pt x="3581" y="399"/>
                        <a:pt x="5028" y="1160"/>
                        <a:pt x="5464" y="2522"/>
                      </a:cubicBezTo>
                      <a:cubicBezTo>
                        <a:pt x="5933" y="3448"/>
                        <a:pt x="6714" y="4177"/>
                        <a:pt x="7670" y="4580"/>
                      </a:cubicBezTo>
                      <a:cubicBezTo>
                        <a:pt x="9015" y="5345"/>
                        <a:pt x="10586" y="5608"/>
                        <a:pt x="12106" y="5324"/>
                      </a:cubicBezTo>
                      <a:cubicBezTo>
                        <a:pt x="12665" y="5109"/>
                        <a:pt x="13211" y="4860"/>
                        <a:pt x="13741" y="4580"/>
                      </a:cubicBezTo>
                      <a:cubicBezTo>
                        <a:pt x="15526" y="3388"/>
                        <a:pt x="17707" y="2942"/>
                        <a:pt x="19816" y="3340"/>
                      </a:cubicBezTo>
                      <a:cubicBezTo>
                        <a:pt x="22161" y="4176"/>
                        <a:pt x="24006" y="6022"/>
                        <a:pt x="24842" y="8367"/>
                      </a:cubicBezTo>
                      <a:cubicBezTo>
                        <a:pt x="25413" y="9459"/>
                        <a:pt x="26008" y="10597"/>
                        <a:pt x="26579" y="10797"/>
                      </a:cubicBezTo>
                      <a:cubicBezTo>
                        <a:pt x="27225" y="11020"/>
                        <a:pt x="28265" y="10300"/>
                        <a:pt x="29752" y="9185"/>
                      </a:cubicBezTo>
                      <a:cubicBezTo>
                        <a:pt x="30729" y="8394"/>
                        <a:pt x="31784" y="7704"/>
                        <a:pt x="32901" y="7126"/>
                      </a:cubicBezTo>
                      <a:cubicBezTo>
                        <a:pt x="37083" y="5256"/>
                        <a:pt x="42003" y="6621"/>
                        <a:pt x="44624" y="10379"/>
                      </a:cubicBezTo>
                      <a:lnTo>
                        <a:pt x="45144" y="11224"/>
                      </a:lnTo>
                      <a:lnTo>
                        <a:pt x="45609" y="11968"/>
                      </a:lnTo>
                      <a:lnTo>
                        <a:pt x="45980" y="11322"/>
                      </a:lnTo>
                      <a:cubicBezTo>
                        <a:pt x="46180" y="11001"/>
                        <a:pt x="46352" y="10676"/>
                        <a:pt x="46552" y="10393"/>
                      </a:cubicBezTo>
                      <a:cubicBezTo>
                        <a:pt x="49023" y="6812"/>
                        <a:pt x="53720" y="5542"/>
                        <a:pt x="57657" y="7391"/>
                      </a:cubicBezTo>
                      <a:cubicBezTo>
                        <a:pt x="58886" y="8141"/>
                        <a:pt x="59274" y="9745"/>
                        <a:pt x="58525" y="10974"/>
                      </a:cubicBezTo>
                      <a:cubicBezTo>
                        <a:pt x="57863" y="12059"/>
                        <a:pt x="56515" y="12508"/>
                        <a:pt x="55335" y="12037"/>
                      </a:cubicBezTo>
                      <a:cubicBezTo>
                        <a:pt x="53767" y="11354"/>
                        <a:pt x="51935" y="11848"/>
                        <a:pt x="50923" y="13227"/>
                      </a:cubicBezTo>
                      <a:lnTo>
                        <a:pt x="50500" y="13947"/>
                      </a:lnTo>
                      <a:cubicBezTo>
                        <a:pt x="49691" y="15924"/>
                        <a:pt x="47885" y="17316"/>
                        <a:pt x="45767" y="17594"/>
                      </a:cubicBezTo>
                      <a:cubicBezTo>
                        <a:pt x="43498" y="17440"/>
                        <a:pt x="41520" y="15994"/>
                        <a:pt x="40685" y="13877"/>
                      </a:cubicBezTo>
                      <a:lnTo>
                        <a:pt x="40263" y="13231"/>
                      </a:lnTo>
                      <a:cubicBezTo>
                        <a:pt x="39113" y="11605"/>
                        <a:pt x="36983" y="11005"/>
                        <a:pt x="35154" y="11791"/>
                      </a:cubicBezTo>
                      <a:cubicBezTo>
                        <a:pt x="34360" y="12232"/>
                        <a:pt x="33605" y="12739"/>
                        <a:pt x="32896" y="13306"/>
                      </a:cubicBezTo>
                      <a:cubicBezTo>
                        <a:pt x="31042" y="15133"/>
                        <a:pt x="28516" y="16114"/>
                        <a:pt x="25915" y="16019"/>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02" name="Freeform 6201">
                  <a:extLst>
                    <a:ext uri="{FF2B5EF4-FFF2-40B4-BE49-F238E27FC236}">
                      <a16:creationId xmlns:a16="http://schemas.microsoft.com/office/drawing/2014/main" id="{FC022F3B-24A7-1597-541C-9A04E069B5A8}"/>
                    </a:ext>
                  </a:extLst>
                </p:cNvPr>
                <p:cNvSpPr/>
                <p:nvPr/>
              </p:nvSpPr>
              <p:spPr>
                <a:xfrm rot="-780000">
                  <a:off x="1832547" y="4116382"/>
                  <a:ext cx="58915" cy="16908"/>
                </a:xfrm>
                <a:custGeom>
                  <a:avLst/>
                  <a:gdLst>
                    <a:gd name="connsiteX0" fmla="*/ 25932 w 58915"/>
                    <a:gd name="connsiteY0" fmla="*/ 16028 h 16908"/>
                    <a:gd name="connsiteX1" fmla="*/ 24891 w 58915"/>
                    <a:gd name="connsiteY1" fmla="*/ 15754 h 16908"/>
                    <a:gd name="connsiteX2" fmla="*/ 20205 w 58915"/>
                    <a:gd name="connsiteY2" fmla="*/ 10769 h 16908"/>
                    <a:gd name="connsiteX3" fmla="*/ 18519 w 58915"/>
                    <a:gd name="connsiteY3" fmla="*/ 8390 h 16908"/>
                    <a:gd name="connsiteX4" fmla="*/ 16141 w 58915"/>
                    <a:gd name="connsiteY4" fmla="*/ 9231 h 16908"/>
                    <a:gd name="connsiteX5" fmla="*/ 13786 w 58915"/>
                    <a:gd name="connsiteY5" fmla="*/ 10272 h 16908"/>
                    <a:gd name="connsiteX6" fmla="*/ 5332 w 58915"/>
                    <a:gd name="connsiteY6" fmla="*/ 9231 h 16908"/>
                    <a:gd name="connsiteX7" fmla="*/ 497 w 58915"/>
                    <a:gd name="connsiteY7" fmla="*/ 4074 h 16908"/>
                    <a:gd name="connsiteX8" fmla="*/ 2206 w 58915"/>
                    <a:gd name="connsiteY8" fmla="*/ 821 h 16908"/>
                    <a:gd name="connsiteX9" fmla="*/ 5449 w 58915"/>
                    <a:gd name="connsiteY9" fmla="*/ 2503 h 16908"/>
                    <a:gd name="connsiteX10" fmla="*/ 5458 w 58915"/>
                    <a:gd name="connsiteY10" fmla="*/ 2531 h 16908"/>
                    <a:gd name="connsiteX11" fmla="*/ 7664 w 58915"/>
                    <a:gd name="connsiteY11" fmla="*/ 4589 h 16908"/>
                    <a:gd name="connsiteX12" fmla="*/ 12100 w 58915"/>
                    <a:gd name="connsiteY12" fmla="*/ 5333 h 16908"/>
                    <a:gd name="connsiteX13" fmla="*/ 13735 w 58915"/>
                    <a:gd name="connsiteY13" fmla="*/ 4589 h 16908"/>
                    <a:gd name="connsiteX14" fmla="*/ 19833 w 58915"/>
                    <a:gd name="connsiteY14" fmla="*/ 3349 h 16908"/>
                    <a:gd name="connsiteX15" fmla="*/ 24840 w 58915"/>
                    <a:gd name="connsiteY15" fmla="*/ 8381 h 16908"/>
                    <a:gd name="connsiteX16" fmla="*/ 26577 w 58915"/>
                    <a:gd name="connsiteY16" fmla="*/ 10811 h 16908"/>
                    <a:gd name="connsiteX17" fmla="*/ 29727 w 58915"/>
                    <a:gd name="connsiteY17" fmla="*/ 9198 h 16908"/>
                    <a:gd name="connsiteX18" fmla="*/ 32899 w 58915"/>
                    <a:gd name="connsiteY18" fmla="*/ 7140 h 16908"/>
                    <a:gd name="connsiteX19" fmla="*/ 44622 w 58915"/>
                    <a:gd name="connsiteY19" fmla="*/ 10392 h 16908"/>
                    <a:gd name="connsiteX20" fmla="*/ 45143 w 58915"/>
                    <a:gd name="connsiteY20" fmla="*/ 11238 h 16908"/>
                    <a:gd name="connsiteX21" fmla="*/ 45607 w 58915"/>
                    <a:gd name="connsiteY21" fmla="*/ 11982 h 16908"/>
                    <a:gd name="connsiteX22" fmla="*/ 45979 w 58915"/>
                    <a:gd name="connsiteY22" fmla="*/ 11336 h 16908"/>
                    <a:gd name="connsiteX23" fmla="*/ 46550 w 58915"/>
                    <a:gd name="connsiteY23" fmla="*/ 10406 h 16908"/>
                    <a:gd name="connsiteX24" fmla="*/ 57656 w 58915"/>
                    <a:gd name="connsiteY24" fmla="*/ 7405 h 16908"/>
                    <a:gd name="connsiteX25" fmla="*/ 59111 w 58915"/>
                    <a:gd name="connsiteY25" fmla="*/ 10792 h 16908"/>
                    <a:gd name="connsiteX26" fmla="*/ 55725 w 58915"/>
                    <a:gd name="connsiteY26" fmla="*/ 12247 h 16908"/>
                    <a:gd name="connsiteX27" fmla="*/ 55333 w 58915"/>
                    <a:gd name="connsiteY27" fmla="*/ 12051 h 16908"/>
                    <a:gd name="connsiteX28" fmla="*/ 50921 w 58915"/>
                    <a:gd name="connsiteY28" fmla="*/ 13241 h 16908"/>
                    <a:gd name="connsiteX29" fmla="*/ 50498 w 58915"/>
                    <a:gd name="connsiteY29" fmla="*/ 13961 h 16908"/>
                    <a:gd name="connsiteX30" fmla="*/ 45788 w 58915"/>
                    <a:gd name="connsiteY30" fmla="*/ 17608 h 16908"/>
                    <a:gd name="connsiteX31" fmla="*/ 40679 w 58915"/>
                    <a:gd name="connsiteY31" fmla="*/ 13891 h 16908"/>
                    <a:gd name="connsiteX32" fmla="*/ 40284 w 58915"/>
                    <a:gd name="connsiteY32" fmla="*/ 13301 h 16908"/>
                    <a:gd name="connsiteX33" fmla="*/ 35175 w 58915"/>
                    <a:gd name="connsiteY33" fmla="*/ 11861 h 16908"/>
                    <a:gd name="connsiteX34" fmla="*/ 32918 w 58915"/>
                    <a:gd name="connsiteY34" fmla="*/ 13375 h 16908"/>
                    <a:gd name="connsiteX35" fmla="*/ 25932 w 58915"/>
                    <a:gd name="connsiteY35" fmla="*/ 16028 h 1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915" h="16908">
                      <a:moveTo>
                        <a:pt x="25932" y="16028"/>
                      </a:moveTo>
                      <a:cubicBezTo>
                        <a:pt x="25577" y="15972"/>
                        <a:pt x="25228" y="15880"/>
                        <a:pt x="24891" y="15754"/>
                      </a:cubicBezTo>
                      <a:cubicBezTo>
                        <a:pt x="22723" y="14791"/>
                        <a:pt x="21033" y="12993"/>
                        <a:pt x="20205" y="10769"/>
                      </a:cubicBezTo>
                      <a:cubicBezTo>
                        <a:pt x="19685" y="9728"/>
                        <a:pt x="19062" y="8539"/>
                        <a:pt x="18519" y="8390"/>
                      </a:cubicBezTo>
                      <a:cubicBezTo>
                        <a:pt x="17975" y="8241"/>
                        <a:pt x="17079" y="8738"/>
                        <a:pt x="16141" y="9231"/>
                      </a:cubicBezTo>
                      <a:cubicBezTo>
                        <a:pt x="15385" y="9641"/>
                        <a:pt x="14597" y="9989"/>
                        <a:pt x="13786" y="10272"/>
                      </a:cubicBezTo>
                      <a:cubicBezTo>
                        <a:pt x="10940" y="11039"/>
                        <a:pt x="7907" y="10666"/>
                        <a:pt x="5332" y="9231"/>
                      </a:cubicBezTo>
                      <a:cubicBezTo>
                        <a:pt x="3096" y="8228"/>
                        <a:pt x="1354" y="6370"/>
                        <a:pt x="497" y="4074"/>
                      </a:cubicBezTo>
                      <a:cubicBezTo>
                        <a:pt x="76" y="2704"/>
                        <a:pt x="840" y="1251"/>
                        <a:pt x="2206" y="821"/>
                      </a:cubicBezTo>
                      <a:cubicBezTo>
                        <a:pt x="3566" y="390"/>
                        <a:pt x="5017" y="1143"/>
                        <a:pt x="5449" y="2503"/>
                      </a:cubicBezTo>
                      <a:cubicBezTo>
                        <a:pt x="5452" y="2512"/>
                        <a:pt x="5455" y="2521"/>
                        <a:pt x="5458" y="2531"/>
                      </a:cubicBezTo>
                      <a:cubicBezTo>
                        <a:pt x="5926" y="3457"/>
                        <a:pt x="6708" y="4186"/>
                        <a:pt x="7664" y="4589"/>
                      </a:cubicBezTo>
                      <a:cubicBezTo>
                        <a:pt x="9008" y="5354"/>
                        <a:pt x="10580" y="5617"/>
                        <a:pt x="12100" y="5333"/>
                      </a:cubicBezTo>
                      <a:cubicBezTo>
                        <a:pt x="12659" y="5118"/>
                        <a:pt x="13205" y="4870"/>
                        <a:pt x="13735" y="4589"/>
                      </a:cubicBezTo>
                      <a:cubicBezTo>
                        <a:pt x="15528" y="3397"/>
                        <a:pt x="17716" y="2952"/>
                        <a:pt x="19833" y="3349"/>
                      </a:cubicBezTo>
                      <a:cubicBezTo>
                        <a:pt x="22166" y="4199"/>
                        <a:pt x="24001" y="6043"/>
                        <a:pt x="24840" y="8381"/>
                      </a:cubicBezTo>
                      <a:cubicBezTo>
                        <a:pt x="25384" y="9473"/>
                        <a:pt x="25983" y="10611"/>
                        <a:pt x="26577" y="10811"/>
                      </a:cubicBezTo>
                      <a:cubicBezTo>
                        <a:pt x="27172" y="11010"/>
                        <a:pt x="28240" y="10314"/>
                        <a:pt x="29727" y="9198"/>
                      </a:cubicBezTo>
                      <a:cubicBezTo>
                        <a:pt x="30712" y="8408"/>
                        <a:pt x="31775" y="7718"/>
                        <a:pt x="32899" y="7140"/>
                      </a:cubicBezTo>
                      <a:cubicBezTo>
                        <a:pt x="37081" y="5274"/>
                        <a:pt x="41999" y="6638"/>
                        <a:pt x="44622" y="10392"/>
                      </a:cubicBezTo>
                      <a:lnTo>
                        <a:pt x="45143" y="11238"/>
                      </a:lnTo>
                      <a:lnTo>
                        <a:pt x="45607" y="11982"/>
                      </a:lnTo>
                      <a:lnTo>
                        <a:pt x="45979" y="11336"/>
                      </a:lnTo>
                      <a:cubicBezTo>
                        <a:pt x="46178" y="11015"/>
                        <a:pt x="46373" y="10690"/>
                        <a:pt x="46550" y="10406"/>
                      </a:cubicBezTo>
                      <a:cubicBezTo>
                        <a:pt x="49021" y="6826"/>
                        <a:pt x="53718" y="5556"/>
                        <a:pt x="57656" y="7405"/>
                      </a:cubicBezTo>
                      <a:cubicBezTo>
                        <a:pt x="58992" y="7938"/>
                        <a:pt x="59644" y="9454"/>
                        <a:pt x="59111" y="10792"/>
                      </a:cubicBezTo>
                      <a:cubicBezTo>
                        <a:pt x="58577" y="12129"/>
                        <a:pt x="57062" y="12780"/>
                        <a:pt x="55725" y="12247"/>
                      </a:cubicBezTo>
                      <a:cubicBezTo>
                        <a:pt x="55589" y="12193"/>
                        <a:pt x="55458" y="12127"/>
                        <a:pt x="55333" y="12051"/>
                      </a:cubicBezTo>
                      <a:cubicBezTo>
                        <a:pt x="53765" y="11375"/>
                        <a:pt x="51937" y="11868"/>
                        <a:pt x="50921" y="13241"/>
                      </a:cubicBezTo>
                      <a:lnTo>
                        <a:pt x="50498" y="13961"/>
                      </a:lnTo>
                      <a:cubicBezTo>
                        <a:pt x="49694" y="15932"/>
                        <a:pt x="47898" y="17323"/>
                        <a:pt x="45788" y="17608"/>
                      </a:cubicBezTo>
                      <a:cubicBezTo>
                        <a:pt x="43512" y="17456"/>
                        <a:pt x="41525" y="16011"/>
                        <a:pt x="40679" y="13891"/>
                      </a:cubicBezTo>
                      <a:lnTo>
                        <a:pt x="40284" y="13301"/>
                      </a:lnTo>
                      <a:cubicBezTo>
                        <a:pt x="39125" y="11688"/>
                        <a:pt x="37005" y="11091"/>
                        <a:pt x="35175" y="11861"/>
                      </a:cubicBezTo>
                      <a:cubicBezTo>
                        <a:pt x="34381" y="12302"/>
                        <a:pt x="33626" y="12809"/>
                        <a:pt x="32918" y="13375"/>
                      </a:cubicBezTo>
                      <a:cubicBezTo>
                        <a:pt x="31054" y="15185"/>
                        <a:pt x="28526" y="16145"/>
                        <a:pt x="25932" y="16028"/>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203" name="Graphic 4289">
                <a:extLst>
                  <a:ext uri="{FF2B5EF4-FFF2-40B4-BE49-F238E27FC236}">
                    <a16:creationId xmlns:a16="http://schemas.microsoft.com/office/drawing/2014/main" id="{DA0BF8E4-7E24-3753-C2EC-56BFB88C21CD}"/>
                  </a:ext>
                </a:extLst>
              </p:cNvPr>
              <p:cNvGrpSpPr/>
              <p:nvPr/>
            </p:nvGrpSpPr>
            <p:grpSpPr>
              <a:xfrm>
                <a:off x="1836180" y="4120138"/>
                <a:ext cx="58107" cy="30042"/>
                <a:chOff x="1836180" y="4120138"/>
                <a:chExt cx="58107" cy="30042"/>
              </a:xfrm>
            </p:grpSpPr>
            <p:sp>
              <p:nvSpPr>
                <p:cNvPr id="6204" name="Freeform 6203">
                  <a:extLst>
                    <a:ext uri="{FF2B5EF4-FFF2-40B4-BE49-F238E27FC236}">
                      <a16:creationId xmlns:a16="http://schemas.microsoft.com/office/drawing/2014/main" id="{65553204-2FE5-F0C8-FB54-B657E5C65767}"/>
                    </a:ext>
                  </a:extLst>
                </p:cNvPr>
                <p:cNvSpPr/>
                <p:nvPr/>
              </p:nvSpPr>
              <p:spPr>
                <a:xfrm rot="-780000">
                  <a:off x="1837424" y="4126519"/>
                  <a:ext cx="52297" cy="17028"/>
                </a:xfrm>
                <a:custGeom>
                  <a:avLst/>
                  <a:gdLst>
                    <a:gd name="connsiteX0" fmla="*/ 20908 w 52297"/>
                    <a:gd name="connsiteY0" fmla="*/ 16014 h 17028"/>
                    <a:gd name="connsiteX1" fmla="*/ 13147 w 52297"/>
                    <a:gd name="connsiteY1" fmla="*/ 9244 h 17028"/>
                    <a:gd name="connsiteX2" fmla="*/ 11981 w 52297"/>
                    <a:gd name="connsiteY2" fmla="*/ 10211 h 17028"/>
                    <a:gd name="connsiteX3" fmla="*/ 4145 w 52297"/>
                    <a:gd name="connsiteY3" fmla="*/ 9491 h 17028"/>
                    <a:gd name="connsiteX4" fmla="*/ 652 w 52297"/>
                    <a:gd name="connsiteY4" fmla="*/ 4459 h 17028"/>
                    <a:gd name="connsiteX5" fmla="*/ 1838 w 52297"/>
                    <a:gd name="connsiteY5" fmla="*/ 962 h 17028"/>
                    <a:gd name="connsiteX6" fmla="*/ 1841 w 52297"/>
                    <a:gd name="connsiteY6" fmla="*/ 960 h 17028"/>
                    <a:gd name="connsiteX7" fmla="*/ 5339 w 52297"/>
                    <a:gd name="connsiteY7" fmla="*/ 2178 h 17028"/>
                    <a:gd name="connsiteX8" fmla="*/ 7471 w 52297"/>
                    <a:gd name="connsiteY8" fmla="*/ 5476 h 17028"/>
                    <a:gd name="connsiteX9" fmla="*/ 9031 w 52297"/>
                    <a:gd name="connsiteY9" fmla="*/ 5899 h 17028"/>
                    <a:gd name="connsiteX10" fmla="*/ 9798 w 52297"/>
                    <a:gd name="connsiteY10" fmla="*/ 5230 h 17028"/>
                    <a:gd name="connsiteX11" fmla="*/ 15673 w 52297"/>
                    <a:gd name="connsiteY11" fmla="*/ 3836 h 17028"/>
                    <a:gd name="connsiteX12" fmla="*/ 17582 w 52297"/>
                    <a:gd name="connsiteY12" fmla="*/ 6415 h 17028"/>
                    <a:gd name="connsiteX13" fmla="*/ 22292 w 52297"/>
                    <a:gd name="connsiteY13" fmla="*/ 10903 h 17028"/>
                    <a:gd name="connsiteX14" fmla="*/ 25938 w 52297"/>
                    <a:gd name="connsiteY14" fmla="*/ 9119 h 17028"/>
                    <a:gd name="connsiteX15" fmla="*/ 27230 w 52297"/>
                    <a:gd name="connsiteY15" fmla="*/ 8250 h 17028"/>
                    <a:gd name="connsiteX16" fmla="*/ 36724 w 52297"/>
                    <a:gd name="connsiteY16" fmla="*/ 7785 h 17028"/>
                    <a:gd name="connsiteX17" fmla="*/ 38730 w 52297"/>
                    <a:gd name="connsiteY17" fmla="*/ 10290 h 17028"/>
                    <a:gd name="connsiteX18" fmla="*/ 39274 w 52297"/>
                    <a:gd name="connsiteY18" fmla="*/ 11108 h 17028"/>
                    <a:gd name="connsiteX19" fmla="*/ 42989 w 52297"/>
                    <a:gd name="connsiteY19" fmla="*/ 12501 h 17028"/>
                    <a:gd name="connsiteX20" fmla="*/ 47551 w 52297"/>
                    <a:gd name="connsiteY20" fmla="*/ 10020 h 17028"/>
                    <a:gd name="connsiteX21" fmla="*/ 50672 w 52297"/>
                    <a:gd name="connsiteY21" fmla="*/ 8087 h 17028"/>
                    <a:gd name="connsiteX22" fmla="*/ 52612 w 52297"/>
                    <a:gd name="connsiteY22" fmla="*/ 11206 h 17028"/>
                    <a:gd name="connsiteX23" fmla="*/ 52604 w 52297"/>
                    <a:gd name="connsiteY23" fmla="*/ 11238 h 17028"/>
                    <a:gd name="connsiteX24" fmla="*/ 44035 w 52297"/>
                    <a:gd name="connsiteY24" fmla="*/ 17561 h 17028"/>
                    <a:gd name="connsiteX25" fmla="*/ 35112 w 52297"/>
                    <a:gd name="connsiteY25" fmla="*/ 14211 h 17028"/>
                    <a:gd name="connsiteX26" fmla="*/ 34280 w 52297"/>
                    <a:gd name="connsiteY26" fmla="*/ 12989 h 17028"/>
                    <a:gd name="connsiteX27" fmla="*/ 33463 w 52297"/>
                    <a:gd name="connsiteY27" fmla="*/ 11851 h 17028"/>
                    <a:gd name="connsiteX28" fmla="*/ 29993 w 52297"/>
                    <a:gd name="connsiteY28" fmla="*/ 12645 h 17028"/>
                    <a:gd name="connsiteX29" fmla="*/ 28879 w 52297"/>
                    <a:gd name="connsiteY29" fmla="*/ 13389 h 17028"/>
                    <a:gd name="connsiteX30" fmla="*/ 22608 w 52297"/>
                    <a:gd name="connsiteY30" fmla="*/ 16093 h 17028"/>
                    <a:gd name="connsiteX31" fmla="*/ 20908 w 52297"/>
                    <a:gd name="connsiteY31" fmla="*/ 16014 h 1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297" h="17028">
                      <a:moveTo>
                        <a:pt x="20908" y="16014"/>
                      </a:moveTo>
                      <a:cubicBezTo>
                        <a:pt x="17386" y="15132"/>
                        <a:pt x="14500" y="12615"/>
                        <a:pt x="13147" y="9244"/>
                      </a:cubicBezTo>
                      <a:cubicBezTo>
                        <a:pt x="12780" y="9592"/>
                        <a:pt x="12390" y="9915"/>
                        <a:pt x="11981" y="10211"/>
                      </a:cubicBezTo>
                      <a:cubicBezTo>
                        <a:pt x="9497" y="11729"/>
                        <a:pt x="6311" y="11436"/>
                        <a:pt x="4145" y="9491"/>
                      </a:cubicBezTo>
                      <a:cubicBezTo>
                        <a:pt x="2625" y="8091"/>
                        <a:pt x="1432" y="6373"/>
                        <a:pt x="652" y="4459"/>
                      </a:cubicBezTo>
                      <a:cubicBezTo>
                        <a:pt x="14" y="3166"/>
                        <a:pt x="545" y="1600"/>
                        <a:pt x="1838" y="962"/>
                      </a:cubicBezTo>
                      <a:cubicBezTo>
                        <a:pt x="1839" y="961"/>
                        <a:pt x="1840" y="961"/>
                        <a:pt x="1841" y="960"/>
                      </a:cubicBezTo>
                      <a:cubicBezTo>
                        <a:pt x="3144" y="336"/>
                        <a:pt x="4705" y="880"/>
                        <a:pt x="5339" y="2178"/>
                      </a:cubicBezTo>
                      <a:cubicBezTo>
                        <a:pt x="5827" y="3406"/>
                        <a:pt x="6551" y="4527"/>
                        <a:pt x="7471" y="5476"/>
                      </a:cubicBezTo>
                      <a:cubicBezTo>
                        <a:pt x="7884" y="5876"/>
                        <a:pt x="8473" y="6036"/>
                        <a:pt x="9031" y="5899"/>
                      </a:cubicBezTo>
                      <a:cubicBezTo>
                        <a:pt x="9310" y="5704"/>
                        <a:pt x="9567" y="5480"/>
                        <a:pt x="9798" y="5230"/>
                      </a:cubicBezTo>
                      <a:cubicBezTo>
                        <a:pt x="11170" y="3419"/>
                        <a:pt x="13634" y="2834"/>
                        <a:pt x="15673" y="3836"/>
                      </a:cubicBezTo>
                      <a:cubicBezTo>
                        <a:pt x="16582" y="4456"/>
                        <a:pt x="17254" y="5365"/>
                        <a:pt x="17582" y="6415"/>
                      </a:cubicBezTo>
                      <a:cubicBezTo>
                        <a:pt x="18474" y="8673"/>
                        <a:pt x="20332" y="11029"/>
                        <a:pt x="22292" y="10903"/>
                      </a:cubicBezTo>
                      <a:cubicBezTo>
                        <a:pt x="23632" y="10605"/>
                        <a:pt x="24881" y="9994"/>
                        <a:pt x="25938" y="9119"/>
                      </a:cubicBezTo>
                      <a:cubicBezTo>
                        <a:pt x="26361" y="8822"/>
                        <a:pt x="26779" y="8524"/>
                        <a:pt x="27230" y="8250"/>
                      </a:cubicBezTo>
                      <a:cubicBezTo>
                        <a:pt x="29955" y="6042"/>
                        <a:pt x="33796" y="5854"/>
                        <a:pt x="36724" y="7785"/>
                      </a:cubicBezTo>
                      <a:cubicBezTo>
                        <a:pt x="37539" y="8492"/>
                        <a:pt x="38218" y="9341"/>
                        <a:pt x="38730" y="10290"/>
                      </a:cubicBezTo>
                      <a:cubicBezTo>
                        <a:pt x="38897" y="10572"/>
                        <a:pt x="39078" y="10845"/>
                        <a:pt x="39274" y="11108"/>
                      </a:cubicBezTo>
                      <a:cubicBezTo>
                        <a:pt x="40149" y="12238"/>
                        <a:pt x="41587" y="12778"/>
                        <a:pt x="42989" y="12501"/>
                      </a:cubicBezTo>
                      <a:cubicBezTo>
                        <a:pt x="44762" y="12259"/>
                        <a:pt x="46384" y="11377"/>
                        <a:pt x="47551" y="10020"/>
                      </a:cubicBezTo>
                      <a:cubicBezTo>
                        <a:pt x="47895" y="8636"/>
                        <a:pt x="49280" y="7778"/>
                        <a:pt x="50672" y="8087"/>
                      </a:cubicBezTo>
                      <a:cubicBezTo>
                        <a:pt x="52068" y="8413"/>
                        <a:pt x="52937" y="9809"/>
                        <a:pt x="52612" y="11206"/>
                      </a:cubicBezTo>
                      <a:cubicBezTo>
                        <a:pt x="52609" y="11217"/>
                        <a:pt x="52607" y="11227"/>
                        <a:pt x="52604" y="11238"/>
                      </a:cubicBezTo>
                      <a:cubicBezTo>
                        <a:pt x="51698" y="15024"/>
                        <a:pt x="46789" y="17008"/>
                        <a:pt x="44035" y="17561"/>
                      </a:cubicBezTo>
                      <a:cubicBezTo>
                        <a:pt x="40667" y="18220"/>
                        <a:pt x="37215" y="16924"/>
                        <a:pt x="35112" y="14211"/>
                      </a:cubicBezTo>
                      <a:cubicBezTo>
                        <a:pt x="34812" y="13820"/>
                        <a:pt x="34535" y="13412"/>
                        <a:pt x="34280" y="12989"/>
                      </a:cubicBezTo>
                      <a:cubicBezTo>
                        <a:pt x="34064" y="12572"/>
                        <a:pt x="33789" y="12189"/>
                        <a:pt x="33463" y="11851"/>
                      </a:cubicBezTo>
                      <a:cubicBezTo>
                        <a:pt x="32892" y="11386"/>
                        <a:pt x="31405" y="11753"/>
                        <a:pt x="29993" y="12645"/>
                      </a:cubicBezTo>
                      <a:lnTo>
                        <a:pt x="28879" y="13389"/>
                      </a:lnTo>
                      <a:cubicBezTo>
                        <a:pt x="27083" y="14861"/>
                        <a:pt x="24911" y="15798"/>
                        <a:pt x="22608" y="16093"/>
                      </a:cubicBezTo>
                      <a:cubicBezTo>
                        <a:pt x="22040" y="16117"/>
                        <a:pt x="21471" y="16090"/>
                        <a:pt x="20908" y="1601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05" name="Freeform 6204">
                  <a:extLst>
                    <a:ext uri="{FF2B5EF4-FFF2-40B4-BE49-F238E27FC236}">
                      <a16:creationId xmlns:a16="http://schemas.microsoft.com/office/drawing/2014/main" id="{E8009814-243B-9D53-2B51-3905D25965D8}"/>
                    </a:ext>
                  </a:extLst>
                </p:cNvPr>
                <p:cNvSpPr/>
                <p:nvPr/>
              </p:nvSpPr>
              <p:spPr>
                <a:xfrm rot="-780000">
                  <a:off x="1840753" y="4126721"/>
                  <a:ext cx="52283" cy="17077"/>
                </a:xfrm>
                <a:custGeom>
                  <a:avLst/>
                  <a:gdLst>
                    <a:gd name="connsiteX0" fmla="*/ 20916 w 52283"/>
                    <a:gd name="connsiteY0" fmla="*/ 16014 h 17077"/>
                    <a:gd name="connsiteX1" fmla="*/ 13154 w 52283"/>
                    <a:gd name="connsiteY1" fmla="*/ 9244 h 17077"/>
                    <a:gd name="connsiteX2" fmla="*/ 11965 w 52283"/>
                    <a:gd name="connsiteY2" fmla="*/ 10211 h 17077"/>
                    <a:gd name="connsiteX3" fmla="*/ 4157 w 52283"/>
                    <a:gd name="connsiteY3" fmla="*/ 9486 h 17077"/>
                    <a:gd name="connsiteX4" fmla="*/ 637 w 52283"/>
                    <a:gd name="connsiteY4" fmla="*/ 4454 h 17077"/>
                    <a:gd name="connsiteX5" fmla="*/ 1854 w 52283"/>
                    <a:gd name="connsiteY5" fmla="*/ 956 h 17077"/>
                    <a:gd name="connsiteX6" fmla="*/ 5351 w 52283"/>
                    <a:gd name="connsiteY6" fmla="*/ 2173 h 17077"/>
                    <a:gd name="connsiteX7" fmla="*/ 7483 w 52283"/>
                    <a:gd name="connsiteY7" fmla="*/ 5472 h 17077"/>
                    <a:gd name="connsiteX8" fmla="*/ 9044 w 52283"/>
                    <a:gd name="connsiteY8" fmla="*/ 5894 h 17077"/>
                    <a:gd name="connsiteX9" fmla="*/ 9810 w 52283"/>
                    <a:gd name="connsiteY9" fmla="*/ 5225 h 17077"/>
                    <a:gd name="connsiteX10" fmla="*/ 15663 w 52283"/>
                    <a:gd name="connsiteY10" fmla="*/ 3832 h 17077"/>
                    <a:gd name="connsiteX11" fmla="*/ 17595 w 52283"/>
                    <a:gd name="connsiteY11" fmla="*/ 6410 h 17077"/>
                    <a:gd name="connsiteX12" fmla="*/ 22305 w 52283"/>
                    <a:gd name="connsiteY12" fmla="*/ 10898 h 17077"/>
                    <a:gd name="connsiteX13" fmla="*/ 25951 w 52283"/>
                    <a:gd name="connsiteY13" fmla="*/ 9114 h 17077"/>
                    <a:gd name="connsiteX14" fmla="*/ 27214 w 52283"/>
                    <a:gd name="connsiteY14" fmla="*/ 8245 h 17077"/>
                    <a:gd name="connsiteX15" fmla="*/ 36708 w 52283"/>
                    <a:gd name="connsiteY15" fmla="*/ 7781 h 17077"/>
                    <a:gd name="connsiteX16" fmla="*/ 38742 w 52283"/>
                    <a:gd name="connsiteY16" fmla="*/ 10285 h 17077"/>
                    <a:gd name="connsiteX17" fmla="*/ 39263 w 52283"/>
                    <a:gd name="connsiteY17" fmla="*/ 11103 h 17077"/>
                    <a:gd name="connsiteX18" fmla="*/ 42978 w 52283"/>
                    <a:gd name="connsiteY18" fmla="*/ 12497 h 17077"/>
                    <a:gd name="connsiteX19" fmla="*/ 47516 w 52283"/>
                    <a:gd name="connsiteY19" fmla="*/ 10016 h 17077"/>
                    <a:gd name="connsiteX20" fmla="*/ 50666 w 52283"/>
                    <a:gd name="connsiteY20" fmla="*/ 8083 h 17077"/>
                    <a:gd name="connsiteX21" fmla="*/ 52598 w 52283"/>
                    <a:gd name="connsiteY21" fmla="*/ 11233 h 17077"/>
                    <a:gd name="connsiteX22" fmla="*/ 44047 w 52283"/>
                    <a:gd name="connsiteY22" fmla="*/ 17608 h 17077"/>
                    <a:gd name="connsiteX23" fmla="*/ 35073 w 52283"/>
                    <a:gd name="connsiteY23" fmla="*/ 14230 h 17077"/>
                    <a:gd name="connsiteX24" fmla="*/ 34256 w 52283"/>
                    <a:gd name="connsiteY24" fmla="*/ 12989 h 17077"/>
                    <a:gd name="connsiteX25" fmla="*/ 33461 w 52283"/>
                    <a:gd name="connsiteY25" fmla="*/ 11851 h 17077"/>
                    <a:gd name="connsiteX26" fmla="*/ 29992 w 52283"/>
                    <a:gd name="connsiteY26" fmla="*/ 12645 h 17077"/>
                    <a:gd name="connsiteX27" fmla="*/ 28877 w 52283"/>
                    <a:gd name="connsiteY27" fmla="*/ 13389 h 17077"/>
                    <a:gd name="connsiteX28" fmla="*/ 22579 w 52283"/>
                    <a:gd name="connsiteY28" fmla="*/ 16093 h 17077"/>
                    <a:gd name="connsiteX29" fmla="*/ 20916 w 52283"/>
                    <a:gd name="connsiteY29" fmla="*/ 16014 h 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283" h="17077">
                      <a:moveTo>
                        <a:pt x="20916" y="16014"/>
                      </a:moveTo>
                      <a:cubicBezTo>
                        <a:pt x="17386" y="15147"/>
                        <a:pt x="14493" y="12625"/>
                        <a:pt x="13154" y="9244"/>
                      </a:cubicBezTo>
                      <a:cubicBezTo>
                        <a:pt x="12784" y="9597"/>
                        <a:pt x="12387" y="9921"/>
                        <a:pt x="11965" y="10211"/>
                      </a:cubicBezTo>
                      <a:cubicBezTo>
                        <a:pt x="9490" y="11727"/>
                        <a:pt x="6312" y="11432"/>
                        <a:pt x="4157" y="9486"/>
                      </a:cubicBezTo>
                      <a:cubicBezTo>
                        <a:pt x="2629" y="8087"/>
                        <a:pt x="1427" y="6369"/>
                        <a:pt x="637" y="4454"/>
                      </a:cubicBezTo>
                      <a:cubicBezTo>
                        <a:pt x="21" y="3151"/>
                        <a:pt x="562" y="1595"/>
                        <a:pt x="1854" y="956"/>
                      </a:cubicBezTo>
                      <a:cubicBezTo>
                        <a:pt x="3156" y="340"/>
                        <a:pt x="4712" y="881"/>
                        <a:pt x="5351" y="2173"/>
                      </a:cubicBezTo>
                      <a:cubicBezTo>
                        <a:pt x="5830" y="3406"/>
                        <a:pt x="6556" y="4528"/>
                        <a:pt x="7483" y="5472"/>
                      </a:cubicBezTo>
                      <a:cubicBezTo>
                        <a:pt x="7896" y="5872"/>
                        <a:pt x="8485" y="6031"/>
                        <a:pt x="9044" y="5894"/>
                      </a:cubicBezTo>
                      <a:cubicBezTo>
                        <a:pt x="9312" y="5686"/>
                        <a:pt x="9568" y="5463"/>
                        <a:pt x="9810" y="5225"/>
                      </a:cubicBezTo>
                      <a:cubicBezTo>
                        <a:pt x="11181" y="3427"/>
                        <a:pt x="13629" y="2844"/>
                        <a:pt x="15663" y="3832"/>
                      </a:cubicBezTo>
                      <a:cubicBezTo>
                        <a:pt x="16583" y="4444"/>
                        <a:pt x="17265" y="5355"/>
                        <a:pt x="17595" y="6410"/>
                      </a:cubicBezTo>
                      <a:cubicBezTo>
                        <a:pt x="18487" y="8668"/>
                        <a:pt x="20344" y="11024"/>
                        <a:pt x="22305" y="10898"/>
                      </a:cubicBezTo>
                      <a:cubicBezTo>
                        <a:pt x="23644" y="10601"/>
                        <a:pt x="24893" y="9989"/>
                        <a:pt x="25951" y="9114"/>
                      </a:cubicBezTo>
                      <a:cubicBezTo>
                        <a:pt x="26373" y="8817"/>
                        <a:pt x="26791" y="8520"/>
                        <a:pt x="27214" y="8245"/>
                      </a:cubicBezTo>
                      <a:cubicBezTo>
                        <a:pt x="29939" y="6037"/>
                        <a:pt x="33780" y="5849"/>
                        <a:pt x="36708" y="7781"/>
                      </a:cubicBezTo>
                      <a:cubicBezTo>
                        <a:pt x="37531" y="8487"/>
                        <a:pt x="38220" y="9335"/>
                        <a:pt x="38742" y="10285"/>
                      </a:cubicBezTo>
                      <a:cubicBezTo>
                        <a:pt x="38914" y="10559"/>
                        <a:pt x="39091" y="10857"/>
                        <a:pt x="39263" y="11103"/>
                      </a:cubicBezTo>
                      <a:cubicBezTo>
                        <a:pt x="40144" y="12225"/>
                        <a:pt x="41577" y="12763"/>
                        <a:pt x="42978" y="12497"/>
                      </a:cubicBezTo>
                      <a:cubicBezTo>
                        <a:pt x="44745" y="12256"/>
                        <a:pt x="46360" y="11373"/>
                        <a:pt x="47516" y="10016"/>
                      </a:cubicBezTo>
                      <a:cubicBezTo>
                        <a:pt x="47877" y="8630"/>
                        <a:pt x="49267" y="7777"/>
                        <a:pt x="50666" y="8083"/>
                      </a:cubicBezTo>
                      <a:cubicBezTo>
                        <a:pt x="52062" y="8429"/>
                        <a:pt x="52922" y="9831"/>
                        <a:pt x="52598" y="11233"/>
                      </a:cubicBezTo>
                      <a:cubicBezTo>
                        <a:pt x="51669" y="15052"/>
                        <a:pt x="46797" y="17036"/>
                        <a:pt x="44047" y="17608"/>
                      </a:cubicBezTo>
                      <a:cubicBezTo>
                        <a:pt x="40657" y="18275"/>
                        <a:pt x="37182" y="16967"/>
                        <a:pt x="35073" y="14230"/>
                      </a:cubicBezTo>
                      <a:cubicBezTo>
                        <a:pt x="34799" y="13835"/>
                        <a:pt x="34530" y="13412"/>
                        <a:pt x="34256" y="12989"/>
                      </a:cubicBezTo>
                      <a:cubicBezTo>
                        <a:pt x="34046" y="12574"/>
                        <a:pt x="33779" y="12191"/>
                        <a:pt x="33461" y="11851"/>
                      </a:cubicBezTo>
                      <a:cubicBezTo>
                        <a:pt x="32890" y="11386"/>
                        <a:pt x="31404" y="11753"/>
                        <a:pt x="29992" y="12645"/>
                      </a:cubicBezTo>
                      <a:lnTo>
                        <a:pt x="28877" y="13389"/>
                      </a:lnTo>
                      <a:cubicBezTo>
                        <a:pt x="27072" y="14862"/>
                        <a:pt x="24890" y="15799"/>
                        <a:pt x="22579" y="16093"/>
                      </a:cubicBezTo>
                      <a:cubicBezTo>
                        <a:pt x="22023" y="16115"/>
                        <a:pt x="21467" y="16089"/>
                        <a:pt x="20916" y="16014"/>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06" name="Freeform 6205">
                  <a:extLst>
                    <a:ext uri="{FF2B5EF4-FFF2-40B4-BE49-F238E27FC236}">
                      <a16:creationId xmlns:a16="http://schemas.microsoft.com/office/drawing/2014/main" id="{24B4142A-2CF8-09A2-016E-5959C49B9281}"/>
                    </a:ext>
                  </a:extLst>
                </p:cNvPr>
                <p:cNvSpPr/>
                <p:nvPr/>
              </p:nvSpPr>
              <p:spPr>
                <a:xfrm rot="-780000">
                  <a:off x="1837424" y="4126519"/>
                  <a:ext cx="52297" cy="17028"/>
                </a:xfrm>
                <a:custGeom>
                  <a:avLst/>
                  <a:gdLst>
                    <a:gd name="connsiteX0" fmla="*/ 20908 w 52297"/>
                    <a:gd name="connsiteY0" fmla="*/ 16014 h 17028"/>
                    <a:gd name="connsiteX1" fmla="*/ 13147 w 52297"/>
                    <a:gd name="connsiteY1" fmla="*/ 9244 h 17028"/>
                    <a:gd name="connsiteX2" fmla="*/ 11981 w 52297"/>
                    <a:gd name="connsiteY2" fmla="*/ 10211 h 17028"/>
                    <a:gd name="connsiteX3" fmla="*/ 4145 w 52297"/>
                    <a:gd name="connsiteY3" fmla="*/ 9491 h 17028"/>
                    <a:gd name="connsiteX4" fmla="*/ 652 w 52297"/>
                    <a:gd name="connsiteY4" fmla="*/ 4459 h 17028"/>
                    <a:gd name="connsiteX5" fmla="*/ 1838 w 52297"/>
                    <a:gd name="connsiteY5" fmla="*/ 962 h 17028"/>
                    <a:gd name="connsiteX6" fmla="*/ 1841 w 52297"/>
                    <a:gd name="connsiteY6" fmla="*/ 960 h 17028"/>
                    <a:gd name="connsiteX7" fmla="*/ 5339 w 52297"/>
                    <a:gd name="connsiteY7" fmla="*/ 2178 h 17028"/>
                    <a:gd name="connsiteX8" fmla="*/ 7471 w 52297"/>
                    <a:gd name="connsiteY8" fmla="*/ 5476 h 17028"/>
                    <a:gd name="connsiteX9" fmla="*/ 9031 w 52297"/>
                    <a:gd name="connsiteY9" fmla="*/ 5899 h 17028"/>
                    <a:gd name="connsiteX10" fmla="*/ 9798 w 52297"/>
                    <a:gd name="connsiteY10" fmla="*/ 5230 h 17028"/>
                    <a:gd name="connsiteX11" fmla="*/ 15673 w 52297"/>
                    <a:gd name="connsiteY11" fmla="*/ 3836 h 17028"/>
                    <a:gd name="connsiteX12" fmla="*/ 17582 w 52297"/>
                    <a:gd name="connsiteY12" fmla="*/ 6415 h 17028"/>
                    <a:gd name="connsiteX13" fmla="*/ 22292 w 52297"/>
                    <a:gd name="connsiteY13" fmla="*/ 10903 h 17028"/>
                    <a:gd name="connsiteX14" fmla="*/ 25938 w 52297"/>
                    <a:gd name="connsiteY14" fmla="*/ 9119 h 17028"/>
                    <a:gd name="connsiteX15" fmla="*/ 27230 w 52297"/>
                    <a:gd name="connsiteY15" fmla="*/ 8250 h 17028"/>
                    <a:gd name="connsiteX16" fmla="*/ 36724 w 52297"/>
                    <a:gd name="connsiteY16" fmla="*/ 7785 h 17028"/>
                    <a:gd name="connsiteX17" fmla="*/ 38730 w 52297"/>
                    <a:gd name="connsiteY17" fmla="*/ 10290 h 17028"/>
                    <a:gd name="connsiteX18" fmla="*/ 39274 w 52297"/>
                    <a:gd name="connsiteY18" fmla="*/ 11108 h 17028"/>
                    <a:gd name="connsiteX19" fmla="*/ 42989 w 52297"/>
                    <a:gd name="connsiteY19" fmla="*/ 12501 h 17028"/>
                    <a:gd name="connsiteX20" fmla="*/ 47551 w 52297"/>
                    <a:gd name="connsiteY20" fmla="*/ 10020 h 17028"/>
                    <a:gd name="connsiteX21" fmla="*/ 50672 w 52297"/>
                    <a:gd name="connsiteY21" fmla="*/ 8087 h 17028"/>
                    <a:gd name="connsiteX22" fmla="*/ 52612 w 52297"/>
                    <a:gd name="connsiteY22" fmla="*/ 11206 h 17028"/>
                    <a:gd name="connsiteX23" fmla="*/ 52604 w 52297"/>
                    <a:gd name="connsiteY23" fmla="*/ 11238 h 17028"/>
                    <a:gd name="connsiteX24" fmla="*/ 44035 w 52297"/>
                    <a:gd name="connsiteY24" fmla="*/ 17561 h 17028"/>
                    <a:gd name="connsiteX25" fmla="*/ 35112 w 52297"/>
                    <a:gd name="connsiteY25" fmla="*/ 14211 h 17028"/>
                    <a:gd name="connsiteX26" fmla="*/ 34280 w 52297"/>
                    <a:gd name="connsiteY26" fmla="*/ 12989 h 17028"/>
                    <a:gd name="connsiteX27" fmla="*/ 33463 w 52297"/>
                    <a:gd name="connsiteY27" fmla="*/ 11851 h 17028"/>
                    <a:gd name="connsiteX28" fmla="*/ 29993 w 52297"/>
                    <a:gd name="connsiteY28" fmla="*/ 12645 h 17028"/>
                    <a:gd name="connsiteX29" fmla="*/ 28879 w 52297"/>
                    <a:gd name="connsiteY29" fmla="*/ 13389 h 17028"/>
                    <a:gd name="connsiteX30" fmla="*/ 22608 w 52297"/>
                    <a:gd name="connsiteY30" fmla="*/ 16093 h 17028"/>
                    <a:gd name="connsiteX31" fmla="*/ 20908 w 52297"/>
                    <a:gd name="connsiteY31" fmla="*/ 16014 h 1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297" h="17028">
                      <a:moveTo>
                        <a:pt x="20908" y="16014"/>
                      </a:moveTo>
                      <a:cubicBezTo>
                        <a:pt x="17386" y="15132"/>
                        <a:pt x="14500" y="12615"/>
                        <a:pt x="13147" y="9244"/>
                      </a:cubicBezTo>
                      <a:cubicBezTo>
                        <a:pt x="12780" y="9592"/>
                        <a:pt x="12390" y="9915"/>
                        <a:pt x="11981" y="10211"/>
                      </a:cubicBezTo>
                      <a:cubicBezTo>
                        <a:pt x="9497" y="11729"/>
                        <a:pt x="6311" y="11436"/>
                        <a:pt x="4145" y="9491"/>
                      </a:cubicBezTo>
                      <a:cubicBezTo>
                        <a:pt x="2625" y="8091"/>
                        <a:pt x="1432" y="6373"/>
                        <a:pt x="652" y="4459"/>
                      </a:cubicBezTo>
                      <a:cubicBezTo>
                        <a:pt x="14" y="3166"/>
                        <a:pt x="545" y="1600"/>
                        <a:pt x="1838" y="962"/>
                      </a:cubicBezTo>
                      <a:cubicBezTo>
                        <a:pt x="1839" y="961"/>
                        <a:pt x="1840" y="961"/>
                        <a:pt x="1841" y="960"/>
                      </a:cubicBezTo>
                      <a:cubicBezTo>
                        <a:pt x="3144" y="336"/>
                        <a:pt x="4705" y="880"/>
                        <a:pt x="5339" y="2178"/>
                      </a:cubicBezTo>
                      <a:cubicBezTo>
                        <a:pt x="5827" y="3406"/>
                        <a:pt x="6551" y="4527"/>
                        <a:pt x="7471" y="5476"/>
                      </a:cubicBezTo>
                      <a:cubicBezTo>
                        <a:pt x="7884" y="5876"/>
                        <a:pt x="8473" y="6036"/>
                        <a:pt x="9031" y="5899"/>
                      </a:cubicBezTo>
                      <a:cubicBezTo>
                        <a:pt x="9310" y="5704"/>
                        <a:pt x="9567" y="5480"/>
                        <a:pt x="9798" y="5230"/>
                      </a:cubicBezTo>
                      <a:cubicBezTo>
                        <a:pt x="11170" y="3419"/>
                        <a:pt x="13634" y="2834"/>
                        <a:pt x="15673" y="3836"/>
                      </a:cubicBezTo>
                      <a:cubicBezTo>
                        <a:pt x="16582" y="4456"/>
                        <a:pt x="17254" y="5365"/>
                        <a:pt x="17582" y="6415"/>
                      </a:cubicBezTo>
                      <a:cubicBezTo>
                        <a:pt x="18474" y="8673"/>
                        <a:pt x="20332" y="11029"/>
                        <a:pt x="22292" y="10903"/>
                      </a:cubicBezTo>
                      <a:cubicBezTo>
                        <a:pt x="23632" y="10605"/>
                        <a:pt x="24881" y="9994"/>
                        <a:pt x="25938" y="9119"/>
                      </a:cubicBezTo>
                      <a:cubicBezTo>
                        <a:pt x="26361" y="8822"/>
                        <a:pt x="26779" y="8524"/>
                        <a:pt x="27230" y="8250"/>
                      </a:cubicBezTo>
                      <a:cubicBezTo>
                        <a:pt x="29955" y="6042"/>
                        <a:pt x="33796" y="5854"/>
                        <a:pt x="36724" y="7785"/>
                      </a:cubicBezTo>
                      <a:cubicBezTo>
                        <a:pt x="37539" y="8492"/>
                        <a:pt x="38218" y="9341"/>
                        <a:pt x="38730" y="10290"/>
                      </a:cubicBezTo>
                      <a:cubicBezTo>
                        <a:pt x="38897" y="10572"/>
                        <a:pt x="39078" y="10845"/>
                        <a:pt x="39274" y="11108"/>
                      </a:cubicBezTo>
                      <a:cubicBezTo>
                        <a:pt x="40149" y="12238"/>
                        <a:pt x="41587" y="12778"/>
                        <a:pt x="42989" y="12501"/>
                      </a:cubicBezTo>
                      <a:cubicBezTo>
                        <a:pt x="44762" y="12259"/>
                        <a:pt x="46384" y="11377"/>
                        <a:pt x="47551" y="10020"/>
                      </a:cubicBezTo>
                      <a:cubicBezTo>
                        <a:pt x="47895" y="8636"/>
                        <a:pt x="49280" y="7778"/>
                        <a:pt x="50672" y="8087"/>
                      </a:cubicBezTo>
                      <a:cubicBezTo>
                        <a:pt x="52068" y="8413"/>
                        <a:pt x="52937" y="9809"/>
                        <a:pt x="52612" y="11206"/>
                      </a:cubicBezTo>
                      <a:cubicBezTo>
                        <a:pt x="52609" y="11217"/>
                        <a:pt x="52607" y="11227"/>
                        <a:pt x="52604" y="11238"/>
                      </a:cubicBezTo>
                      <a:cubicBezTo>
                        <a:pt x="51698" y="15024"/>
                        <a:pt x="46789" y="17008"/>
                        <a:pt x="44035" y="17561"/>
                      </a:cubicBezTo>
                      <a:cubicBezTo>
                        <a:pt x="40667" y="18220"/>
                        <a:pt x="37215" y="16924"/>
                        <a:pt x="35112" y="14211"/>
                      </a:cubicBezTo>
                      <a:cubicBezTo>
                        <a:pt x="34812" y="13820"/>
                        <a:pt x="34535" y="13412"/>
                        <a:pt x="34280" y="12989"/>
                      </a:cubicBezTo>
                      <a:cubicBezTo>
                        <a:pt x="34064" y="12572"/>
                        <a:pt x="33789" y="12189"/>
                        <a:pt x="33463" y="11851"/>
                      </a:cubicBezTo>
                      <a:cubicBezTo>
                        <a:pt x="32892" y="11386"/>
                        <a:pt x="31405" y="11753"/>
                        <a:pt x="29993" y="12645"/>
                      </a:cubicBezTo>
                      <a:lnTo>
                        <a:pt x="28879" y="13389"/>
                      </a:lnTo>
                      <a:cubicBezTo>
                        <a:pt x="27083" y="14861"/>
                        <a:pt x="24911" y="15798"/>
                        <a:pt x="22608" y="16093"/>
                      </a:cubicBezTo>
                      <a:cubicBezTo>
                        <a:pt x="22040" y="16117"/>
                        <a:pt x="21471" y="16090"/>
                        <a:pt x="20908" y="16014"/>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207" name="Graphic 4289">
                <a:extLst>
                  <a:ext uri="{FF2B5EF4-FFF2-40B4-BE49-F238E27FC236}">
                    <a16:creationId xmlns:a16="http://schemas.microsoft.com/office/drawing/2014/main" id="{D047B737-0F98-BF70-3C84-3379560F41AA}"/>
                  </a:ext>
                </a:extLst>
              </p:cNvPr>
              <p:cNvGrpSpPr/>
              <p:nvPr/>
            </p:nvGrpSpPr>
            <p:grpSpPr>
              <a:xfrm>
                <a:off x="1893006" y="3980094"/>
                <a:ext cx="40720" cy="54444"/>
                <a:chOff x="1893006" y="3980094"/>
                <a:chExt cx="40720" cy="54444"/>
              </a:xfrm>
            </p:grpSpPr>
            <p:sp>
              <p:nvSpPr>
                <p:cNvPr id="6208" name="Freeform 6207">
                  <a:extLst>
                    <a:ext uri="{FF2B5EF4-FFF2-40B4-BE49-F238E27FC236}">
                      <a16:creationId xmlns:a16="http://schemas.microsoft.com/office/drawing/2014/main" id="{A4864E3B-8A7E-43AE-8179-9C5ACF5D77E3}"/>
                    </a:ext>
                  </a:extLst>
                </p:cNvPr>
                <p:cNvSpPr/>
                <p:nvPr/>
              </p:nvSpPr>
              <p:spPr>
                <a:xfrm rot="-780000">
                  <a:off x="1898042" y="3983273"/>
                  <a:ext cx="27334" cy="47898"/>
                </a:xfrm>
                <a:custGeom>
                  <a:avLst/>
                  <a:gdLst>
                    <a:gd name="connsiteX0" fmla="*/ 2579 w 27334"/>
                    <a:gd name="connsiteY0" fmla="*/ 48546 h 47898"/>
                    <a:gd name="connsiteX1" fmla="*/ 944 w 27334"/>
                    <a:gd name="connsiteY1" fmla="*/ 47580 h 47898"/>
                    <a:gd name="connsiteX2" fmla="*/ 1393 w 27334"/>
                    <a:gd name="connsiteY2" fmla="*/ 43921 h 47898"/>
                    <a:gd name="connsiteX3" fmla="*/ 1409 w 27334"/>
                    <a:gd name="connsiteY3" fmla="*/ 43910 h 47898"/>
                    <a:gd name="connsiteX4" fmla="*/ 1929 w 27334"/>
                    <a:gd name="connsiteY4" fmla="*/ 43487 h 47898"/>
                    <a:gd name="connsiteX5" fmla="*/ 6787 w 27334"/>
                    <a:gd name="connsiteY5" fmla="*/ 39198 h 47898"/>
                    <a:gd name="connsiteX6" fmla="*/ 7284 w 27334"/>
                    <a:gd name="connsiteY6" fmla="*/ 36373 h 47898"/>
                    <a:gd name="connsiteX7" fmla="*/ 6889 w 27334"/>
                    <a:gd name="connsiteY7" fmla="*/ 35728 h 47898"/>
                    <a:gd name="connsiteX8" fmla="*/ 6072 w 27334"/>
                    <a:gd name="connsiteY8" fmla="*/ 34334 h 47898"/>
                    <a:gd name="connsiteX9" fmla="*/ 5900 w 27334"/>
                    <a:gd name="connsiteY9" fmla="*/ 28977 h 47898"/>
                    <a:gd name="connsiteX10" fmla="*/ 12147 w 27334"/>
                    <a:gd name="connsiteY10" fmla="*/ 21543 h 47898"/>
                    <a:gd name="connsiteX11" fmla="*/ 14182 w 27334"/>
                    <a:gd name="connsiteY11" fmla="*/ 20725 h 47898"/>
                    <a:gd name="connsiteX12" fmla="*/ 16142 w 27334"/>
                    <a:gd name="connsiteY12" fmla="*/ 19884 h 47898"/>
                    <a:gd name="connsiteX13" fmla="*/ 16959 w 27334"/>
                    <a:gd name="connsiteY13" fmla="*/ 18955 h 47898"/>
                    <a:gd name="connsiteX14" fmla="*/ 16662 w 27334"/>
                    <a:gd name="connsiteY14" fmla="*/ 18490 h 47898"/>
                    <a:gd name="connsiteX15" fmla="*/ 16291 w 27334"/>
                    <a:gd name="connsiteY15" fmla="*/ 17872 h 47898"/>
                    <a:gd name="connsiteX16" fmla="*/ 16565 w 27334"/>
                    <a:gd name="connsiteY16" fmla="*/ 8896 h 47898"/>
                    <a:gd name="connsiteX17" fmla="*/ 21892 w 27334"/>
                    <a:gd name="connsiteY17" fmla="*/ 2767 h 47898"/>
                    <a:gd name="connsiteX18" fmla="*/ 23258 w 27334"/>
                    <a:gd name="connsiteY18" fmla="*/ 1453 h 47898"/>
                    <a:gd name="connsiteX19" fmla="*/ 26950 w 27334"/>
                    <a:gd name="connsiteY19" fmla="*/ 1429 h 47898"/>
                    <a:gd name="connsiteX20" fmla="*/ 26974 w 27334"/>
                    <a:gd name="connsiteY20" fmla="*/ 5123 h 47898"/>
                    <a:gd name="connsiteX21" fmla="*/ 25487 w 27334"/>
                    <a:gd name="connsiteY21" fmla="*/ 6563 h 47898"/>
                    <a:gd name="connsiteX22" fmla="*/ 21200 w 27334"/>
                    <a:gd name="connsiteY22" fmla="*/ 11210 h 47898"/>
                    <a:gd name="connsiteX23" fmla="*/ 20880 w 27334"/>
                    <a:gd name="connsiteY23" fmla="*/ 15391 h 47898"/>
                    <a:gd name="connsiteX24" fmla="*/ 21126 w 27334"/>
                    <a:gd name="connsiteY24" fmla="*/ 15786 h 47898"/>
                    <a:gd name="connsiteX25" fmla="*/ 21943 w 27334"/>
                    <a:gd name="connsiteY25" fmla="*/ 17598 h 47898"/>
                    <a:gd name="connsiteX26" fmla="*/ 18840 w 27334"/>
                    <a:gd name="connsiteY26" fmla="*/ 24344 h 47898"/>
                    <a:gd name="connsiteX27" fmla="*/ 15914 w 27334"/>
                    <a:gd name="connsiteY27" fmla="*/ 25636 h 47898"/>
                    <a:gd name="connsiteX28" fmla="*/ 14377 w 27334"/>
                    <a:gd name="connsiteY28" fmla="*/ 26254 h 47898"/>
                    <a:gd name="connsiteX29" fmla="*/ 10879 w 27334"/>
                    <a:gd name="connsiteY29" fmla="*/ 30394 h 47898"/>
                    <a:gd name="connsiteX30" fmla="*/ 10828 w 27334"/>
                    <a:gd name="connsiteY30" fmla="*/ 32206 h 47898"/>
                    <a:gd name="connsiteX31" fmla="*/ 11223 w 27334"/>
                    <a:gd name="connsiteY31" fmla="*/ 32875 h 47898"/>
                    <a:gd name="connsiteX32" fmla="*/ 11943 w 27334"/>
                    <a:gd name="connsiteY32" fmla="*/ 34115 h 47898"/>
                    <a:gd name="connsiteX33" fmla="*/ 11177 w 27334"/>
                    <a:gd name="connsiteY33" fmla="*/ 42014 h 47898"/>
                    <a:gd name="connsiteX34" fmla="*/ 5101 w 27334"/>
                    <a:gd name="connsiteY34" fmla="*/ 47617 h 47898"/>
                    <a:gd name="connsiteX35" fmla="*/ 4604 w 27334"/>
                    <a:gd name="connsiteY35" fmla="*/ 48012 h 47898"/>
                    <a:gd name="connsiteX36" fmla="*/ 2579 w 27334"/>
                    <a:gd name="connsiteY36" fmla="*/ 48546 h 4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334" h="47898">
                      <a:moveTo>
                        <a:pt x="2579" y="48546"/>
                      </a:moveTo>
                      <a:cubicBezTo>
                        <a:pt x="1934" y="48435"/>
                        <a:pt x="1353" y="48091"/>
                        <a:pt x="944" y="47580"/>
                      </a:cubicBezTo>
                      <a:cubicBezTo>
                        <a:pt x="58" y="46445"/>
                        <a:pt x="259" y="44808"/>
                        <a:pt x="1393" y="43921"/>
                      </a:cubicBezTo>
                      <a:cubicBezTo>
                        <a:pt x="1398" y="43917"/>
                        <a:pt x="1404" y="43913"/>
                        <a:pt x="1409" y="43910"/>
                      </a:cubicBezTo>
                      <a:lnTo>
                        <a:pt x="1929" y="43487"/>
                      </a:lnTo>
                      <a:cubicBezTo>
                        <a:pt x="3689" y="42225"/>
                        <a:pt x="5317" y="40788"/>
                        <a:pt x="6787" y="39198"/>
                      </a:cubicBezTo>
                      <a:cubicBezTo>
                        <a:pt x="7381" y="38385"/>
                        <a:pt x="7565" y="37341"/>
                        <a:pt x="7284" y="36373"/>
                      </a:cubicBezTo>
                      <a:cubicBezTo>
                        <a:pt x="7159" y="36150"/>
                        <a:pt x="7010" y="35951"/>
                        <a:pt x="6889" y="35728"/>
                      </a:cubicBezTo>
                      <a:cubicBezTo>
                        <a:pt x="6575" y="35289"/>
                        <a:pt x="6302" y="34822"/>
                        <a:pt x="6072" y="34334"/>
                      </a:cubicBezTo>
                      <a:cubicBezTo>
                        <a:pt x="5389" y="32623"/>
                        <a:pt x="5328" y="30727"/>
                        <a:pt x="5900" y="28977"/>
                      </a:cubicBezTo>
                      <a:cubicBezTo>
                        <a:pt x="6842" y="25729"/>
                        <a:pt x="9111" y="23029"/>
                        <a:pt x="12147" y="21543"/>
                      </a:cubicBezTo>
                      <a:cubicBezTo>
                        <a:pt x="12810" y="21234"/>
                        <a:pt x="13490" y="20961"/>
                        <a:pt x="14182" y="20725"/>
                      </a:cubicBezTo>
                      <a:cubicBezTo>
                        <a:pt x="14862" y="20513"/>
                        <a:pt x="15519" y="20231"/>
                        <a:pt x="16142" y="19884"/>
                      </a:cubicBezTo>
                      <a:cubicBezTo>
                        <a:pt x="16515" y="19680"/>
                        <a:pt x="16804" y="19351"/>
                        <a:pt x="16959" y="18955"/>
                      </a:cubicBezTo>
                      <a:lnTo>
                        <a:pt x="16662" y="18490"/>
                      </a:lnTo>
                      <a:lnTo>
                        <a:pt x="16291" y="17872"/>
                      </a:lnTo>
                      <a:cubicBezTo>
                        <a:pt x="14944" y="15008"/>
                        <a:pt x="15046" y="11673"/>
                        <a:pt x="16565" y="8896"/>
                      </a:cubicBezTo>
                      <a:cubicBezTo>
                        <a:pt x="18032" y="6604"/>
                        <a:pt x="19827" y="4539"/>
                        <a:pt x="21892" y="2767"/>
                      </a:cubicBezTo>
                      <a:cubicBezTo>
                        <a:pt x="22412" y="2270"/>
                        <a:pt x="22881" y="1838"/>
                        <a:pt x="23258" y="1453"/>
                      </a:cubicBezTo>
                      <a:cubicBezTo>
                        <a:pt x="24271" y="426"/>
                        <a:pt x="25924" y="416"/>
                        <a:pt x="26950" y="1429"/>
                      </a:cubicBezTo>
                      <a:cubicBezTo>
                        <a:pt x="27976" y="2443"/>
                        <a:pt x="27987" y="4097"/>
                        <a:pt x="26974" y="5123"/>
                      </a:cubicBezTo>
                      <a:cubicBezTo>
                        <a:pt x="26579" y="5546"/>
                        <a:pt x="26045" y="6015"/>
                        <a:pt x="25487" y="6563"/>
                      </a:cubicBezTo>
                      <a:cubicBezTo>
                        <a:pt x="23884" y="7942"/>
                        <a:pt x="22446" y="9501"/>
                        <a:pt x="21200" y="11210"/>
                      </a:cubicBezTo>
                      <a:cubicBezTo>
                        <a:pt x="20460" y="12481"/>
                        <a:pt x="20342" y="14021"/>
                        <a:pt x="20880" y="15391"/>
                      </a:cubicBezTo>
                      <a:lnTo>
                        <a:pt x="21126" y="15786"/>
                      </a:lnTo>
                      <a:cubicBezTo>
                        <a:pt x="21484" y="16347"/>
                        <a:pt x="21760" y="16958"/>
                        <a:pt x="21943" y="17598"/>
                      </a:cubicBezTo>
                      <a:cubicBezTo>
                        <a:pt x="22531" y="20288"/>
                        <a:pt x="21264" y="23041"/>
                        <a:pt x="18840" y="24344"/>
                      </a:cubicBezTo>
                      <a:cubicBezTo>
                        <a:pt x="17910" y="24870"/>
                        <a:pt x="16930" y="25303"/>
                        <a:pt x="15914" y="25636"/>
                      </a:cubicBezTo>
                      <a:cubicBezTo>
                        <a:pt x="15392" y="25816"/>
                        <a:pt x="14879" y="26023"/>
                        <a:pt x="14377" y="26254"/>
                      </a:cubicBezTo>
                      <a:cubicBezTo>
                        <a:pt x="12679" y="27078"/>
                        <a:pt x="11409" y="28582"/>
                        <a:pt x="10879" y="30394"/>
                      </a:cubicBezTo>
                      <a:cubicBezTo>
                        <a:pt x="10665" y="30976"/>
                        <a:pt x="10647" y="31612"/>
                        <a:pt x="10828" y="32206"/>
                      </a:cubicBezTo>
                      <a:cubicBezTo>
                        <a:pt x="10936" y="32442"/>
                        <a:pt x="11068" y="32667"/>
                        <a:pt x="11223" y="32875"/>
                      </a:cubicBezTo>
                      <a:cubicBezTo>
                        <a:pt x="11496" y="33268"/>
                        <a:pt x="11737" y="33683"/>
                        <a:pt x="11943" y="34115"/>
                      </a:cubicBezTo>
                      <a:cubicBezTo>
                        <a:pt x="13052" y="36707"/>
                        <a:pt x="12763" y="39684"/>
                        <a:pt x="11177" y="42014"/>
                      </a:cubicBezTo>
                      <a:cubicBezTo>
                        <a:pt x="9428" y="44160"/>
                        <a:pt x="7382" y="46047"/>
                        <a:pt x="5101" y="47617"/>
                      </a:cubicBezTo>
                      <a:lnTo>
                        <a:pt x="4604" y="48012"/>
                      </a:lnTo>
                      <a:cubicBezTo>
                        <a:pt x="4030" y="48459"/>
                        <a:pt x="3299" y="48651"/>
                        <a:pt x="2579" y="4854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09" name="Freeform 6208">
                  <a:extLst>
                    <a:ext uri="{FF2B5EF4-FFF2-40B4-BE49-F238E27FC236}">
                      <a16:creationId xmlns:a16="http://schemas.microsoft.com/office/drawing/2014/main" id="{05AE8F73-7FC7-B5AE-0F09-1B9309293CFF}"/>
                    </a:ext>
                  </a:extLst>
                </p:cNvPr>
                <p:cNvSpPr/>
                <p:nvPr/>
              </p:nvSpPr>
              <p:spPr>
                <a:xfrm rot="-780000">
                  <a:off x="1901353" y="3983495"/>
                  <a:ext cx="27341" cy="47864"/>
                </a:xfrm>
                <a:custGeom>
                  <a:avLst/>
                  <a:gdLst>
                    <a:gd name="connsiteX0" fmla="*/ 2595 w 27341"/>
                    <a:gd name="connsiteY0" fmla="*/ 48513 h 47864"/>
                    <a:gd name="connsiteX1" fmla="*/ 960 w 27341"/>
                    <a:gd name="connsiteY1" fmla="*/ 47547 h 47864"/>
                    <a:gd name="connsiteX2" fmla="*/ 1375 w 27341"/>
                    <a:gd name="connsiteY2" fmla="*/ 43884 h 47864"/>
                    <a:gd name="connsiteX3" fmla="*/ 1396 w 27341"/>
                    <a:gd name="connsiteY3" fmla="*/ 43867 h 47864"/>
                    <a:gd name="connsiteX4" fmla="*/ 1917 w 27341"/>
                    <a:gd name="connsiteY4" fmla="*/ 43444 h 47864"/>
                    <a:gd name="connsiteX5" fmla="*/ 6784 w 27341"/>
                    <a:gd name="connsiteY5" fmla="*/ 39174 h 47864"/>
                    <a:gd name="connsiteX6" fmla="*/ 7249 w 27341"/>
                    <a:gd name="connsiteY6" fmla="*/ 36349 h 47864"/>
                    <a:gd name="connsiteX7" fmla="*/ 6877 w 27341"/>
                    <a:gd name="connsiteY7" fmla="*/ 35703 h 47864"/>
                    <a:gd name="connsiteX8" fmla="*/ 6060 w 27341"/>
                    <a:gd name="connsiteY8" fmla="*/ 34309 h 47864"/>
                    <a:gd name="connsiteX9" fmla="*/ 5860 w 27341"/>
                    <a:gd name="connsiteY9" fmla="*/ 28952 h 47864"/>
                    <a:gd name="connsiteX10" fmla="*/ 12131 w 27341"/>
                    <a:gd name="connsiteY10" fmla="*/ 21518 h 47864"/>
                    <a:gd name="connsiteX11" fmla="*/ 14137 w 27341"/>
                    <a:gd name="connsiteY11" fmla="*/ 20701 h 47864"/>
                    <a:gd name="connsiteX12" fmla="*/ 16120 w 27341"/>
                    <a:gd name="connsiteY12" fmla="*/ 19855 h 47864"/>
                    <a:gd name="connsiteX13" fmla="*/ 16915 w 27341"/>
                    <a:gd name="connsiteY13" fmla="*/ 18926 h 47864"/>
                    <a:gd name="connsiteX14" fmla="*/ 16641 w 27341"/>
                    <a:gd name="connsiteY14" fmla="*/ 18461 h 47864"/>
                    <a:gd name="connsiteX15" fmla="*/ 16260 w 27341"/>
                    <a:gd name="connsiteY15" fmla="*/ 17848 h 47864"/>
                    <a:gd name="connsiteX16" fmla="*/ 16506 w 27341"/>
                    <a:gd name="connsiteY16" fmla="*/ 8871 h 47864"/>
                    <a:gd name="connsiteX17" fmla="*/ 21908 w 27341"/>
                    <a:gd name="connsiteY17" fmla="*/ 2748 h 47864"/>
                    <a:gd name="connsiteX18" fmla="*/ 23273 w 27341"/>
                    <a:gd name="connsiteY18" fmla="*/ 1456 h 47864"/>
                    <a:gd name="connsiteX19" fmla="*/ 26954 w 27341"/>
                    <a:gd name="connsiteY19" fmla="*/ 1421 h 47864"/>
                    <a:gd name="connsiteX20" fmla="*/ 26989 w 27341"/>
                    <a:gd name="connsiteY20" fmla="*/ 5103 h 47864"/>
                    <a:gd name="connsiteX21" fmla="*/ 25526 w 27341"/>
                    <a:gd name="connsiteY21" fmla="*/ 6544 h 47864"/>
                    <a:gd name="connsiteX22" fmla="*/ 21211 w 27341"/>
                    <a:gd name="connsiteY22" fmla="*/ 11190 h 47864"/>
                    <a:gd name="connsiteX23" fmla="*/ 20914 w 27341"/>
                    <a:gd name="connsiteY23" fmla="*/ 15372 h 47864"/>
                    <a:gd name="connsiteX24" fmla="*/ 21137 w 27341"/>
                    <a:gd name="connsiteY24" fmla="*/ 15766 h 47864"/>
                    <a:gd name="connsiteX25" fmla="*/ 21977 w 27341"/>
                    <a:gd name="connsiteY25" fmla="*/ 17578 h 47864"/>
                    <a:gd name="connsiteX26" fmla="*/ 18856 w 27341"/>
                    <a:gd name="connsiteY26" fmla="*/ 24297 h 47864"/>
                    <a:gd name="connsiteX27" fmla="*/ 15930 w 27341"/>
                    <a:gd name="connsiteY27" fmla="*/ 25589 h 47864"/>
                    <a:gd name="connsiteX28" fmla="*/ 14416 w 27341"/>
                    <a:gd name="connsiteY28" fmla="*/ 26206 h 47864"/>
                    <a:gd name="connsiteX29" fmla="*/ 10918 w 27341"/>
                    <a:gd name="connsiteY29" fmla="*/ 30346 h 47864"/>
                    <a:gd name="connsiteX30" fmla="*/ 10844 w 27341"/>
                    <a:gd name="connsiteY30" fmla="*/ 32158 h 47864"/>
                    <a:gd name="connsiteX31" fmla="*/ 11267 w 27341"/>
                    <a:gd name="connsiteY31" fmla="*/ 32827 h 47864"/>
                    <a:gd name="connsiteX32" fmla="*/ 11987 w 27341"/>
                    <a:gd name="connsiteY32" fmla="*/ 34068 h 47864"/>
                    <a:gd name="connsiteX33" fmla="*/ 11192 w 27341"/>
                    <a:gd name="connsiteY33" fmla="*/ 41966 h 47864"/>
                    <a:gd name="connsiteX34" fmla="*/ 5112 w 27341"/>
                    <a:gd name="connsiteY34" fmla="*/ 47584 h 47864"/>
                    <a:gd name="connsiteX35" fmla="*/ 4615 w 27341"/>
                    <a:gd name="connsiteY35" fmla="*/ 48006 h 47864"/>
                    <a:gd name="connsiteX36" fmla="*/ 2595 w 27341"/>
                    <a:gd name="connsiteY36" fmla="*/ 48513 h 4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341" h="47864">
                      <a:moveTo>
                        <a:pt x="2595" y="48513"/>
                      </a:moveTo>
                      <a:cubicBezTo>
                        <a:pt x="1950" y="48401"/>
                        <a:pt x="1369" y="48057"/>
                        <a:pt x="960" y="47547"/>
                      </a:cubicBezTo>
                      <a:cubicBezTo>
                        <a:pt x="63" y="46420"/>
                        <a:pt x="249" y="44781"/>
                        <a:pt x="1375" y="43884"/>
                      </a:cubicBezTo>
                      <a:cubicBezTo>
                        <a:pt x="1382" y="43878"/>
                        <a:pt x="1389" y="43872"/>
                        <a:pt x="1396" y="43867"/>
                      </a:cubicBezTo>
                      <a:lnTo>
                        <a:pt x="1917" y="43444"/>
                      </a:lnTo>
                      <a:cubicBezTo>
                        <a:pt x="3675" y="42183"/>
                        <a:pt x="5305" y="40753"/>
                        <a:pt x="6784" y="39174"/>
                      </a:cubicBezTo>
                      <a:cubicBezTo>
                        <a:pt x="7382" y="38361"/>
                        <a:pt x="7555" y="37311"/>
                        <a:pt x="7249" y="36349"/>
                      </a:cubicBezTo>
                      <a:cubicBezTo>
                        <a:pt x="7151" y="36126"/>
                        <a:pt x="7003" y="35926"/>
                        <a:pt x="6877" y="35703"/>
                      </a:cubicBezTo>
                      <a:cubicBezTo>
                        <a:pt x="6563" y="35264"/>
                        <a:pt x="6289" y="34798"/>
                        <a:pt x="6060" y="34309"/>
                      </a:cubicBezTo>
                      <a:cubicBezTo>
                        <a:pt x="5367" y="32602"/>
                        <a:pt x="5296" y="30706"/>
                        <a:pt x="5860" y="28952"/>
                      </a:cubicBezTo>
                      <a:cubicBezTo>
                        <a:pt x="6812" y="25702"/>
                        <a:pt x="9088" y="23004"/>
                        <a:pt x="12131" y="21518"/>
                      </a:cubicBezTo>
                      <a:cubicBezTo>
                        <a:pt x="12784" y="21210"/>
                        <a:pt x="13454" y="20937"/>
                        <a:pt x="14137" y="20701"/>
                      </a:cubicBezTo>
                      <a:cubicBezTo>
                        <a:pt x="14829" y="20498"/>
                        <a:pt x="15495" y="20214"/>
                        <a:pt x="16120" y="19855"/>
                      </a:cubicBezTo>
                      <a:cubicBezTo>
                        <a:pt x="16496" y="19661"/>
                        <a:pt x="16781" y="19327"/>
                        <a:pt x="16915" y="18926"/>
                      </a:cubicBezTo>
                      <a:lnTo>
                        <a:pt x="16641" y="18461"/>
                      </a:lnTo>
                      <a:lnTo>
                        <a:pt x="16260" y="17848"/>
                      </a:lnTo>
                      <a:cubicBezTo>
                        <a:pt x="14904" y="14988"/>
                        <a:pt x="14996" y="11653"/>
                        <a:pt x="16506" y="8871"/>
                      </a:cubicBezTo>
                      <a:cubicBezTo>
                        <a:pt x="17998" y="6578"/>
                        <a:pt x="19818" y="4514"/>
                        <a:pt x="21908" y="2748"/>
                      </a:cubicBezTo>
                      <a:lnTo>
                        <a:pt x="23273" y="1456"/>
                      </a:lnTo>
                      <a:cubicBezTo>
                        <a:pt x="24280" y="430"/>
                        <a:pt x="25928" y="414"/>
                        <a:pt x="26954" y="1421"/>
                      </a:cubicBezTo>
                      <a:cubicBezTo>
                        <a:pt x="27980" y="2429"/>
                        <a:pt x="27996" y="4077"/>
                        <a:pt x="26989" y="5103"/>
                      </a:cubicBezTo>
                      <a:cubicBezTo>
                        <a:pt x="26594" y="5526"/>
                        <a:pt x="26060" y="5995"/>
                        <a:pt x="25526" y="6544"/>
                      </a:cubicBezTo>
                      <a:cubicBezTo>
                        <a:pt x="23915" y="7923"/>
                        <a:pt x="22467" y="9482"/>
                        <a:pt x="21211" y="11190"/>
                      </a:cubicBezTo>
                      <a:cubicBezTo>
                        <a:pt x="20477" y="12464"/>
                        <a:pt x="20367" y="14006"/>
                        <a:pt x="20914" y="15372"/>
                      </a:cubicBezTo>
                      <a:lnTo>
                        <a:pt x="21137" y="15766"/>
                      </a:lnTo>
                      <a:cubicBezTo>
                        <a:pt x="21509" y="16324"/>
                        <a:pt x="21792" y="16935"/>
                        <a:pt x="21977" y="17578"/>
                      </a:cubicBezTo>
                      <a:cubicBezTo>
                        <a:pt x="22555" y="20264"/>
                        <a:pt x="21280" y="23007"/>
                        <a:pt x="18856" y="24297"/>
                      </a:cubicBezTo>
                      <a:cubicBezTo>
                        <a:pt x="17928" y="24827"/>
                        <a:pt x="16947" y="25260"/>
                        <a:pt x="15930" y="25589"/>
                      </a:cubicBezTo>
                      <a:cubicBezTo>
                        <a:pt x="15433" y="25788"/>
                        <a:pt x="14913" y="25960"/>
                        <a:pt x="14416" y="26206"/>
                      </a:cubicBezTo>
                      <a:cubicBezTo>
                        <a:pt x="12712" y="27023"/>
                        <a:pt x="11439" y="28530"/>
                        <a:pt x="10918" y="30346"/>
                      </a:cubicBezTo>
                      <a:cubicBezTo>
                        <a:pt x="10698" y="30927"/>
                        <a:pt x="10672" y="31562"/>
                        <a:pt x="10844" y="32158"/>
                      </a:cubicBezTo>
                      <a:cubicBezTo>
                        <a:pt x="10970" y="32390"/>
                        <a:pt x="11111" y="32614"/>
                        <a:pt x="11267" y="32827"/>
                      </a:cubicBezTo>
                      <a:cubicBezTo>
                        <a:pt x="11513" y="33222"/>
                        <a:pt x="11764" y="33645"/>
                        <a:pt x="11987" y="34068"/>
                      </a:cubicBezTo>
                      <a:cubicBezTo>
                        <a:pt x="13087" y="36664"/>
                        <a:pt x="12787" y="39641"/>
                        <a:pt x="11192" y="41966"/>
                      </a:cubicBezTo>
                      <a:cubicBezTo>
                        <a:pt x="9445" y="44120"/>
                        <a:pt x="7397" y="46012"/>
                        <a:pt x="5112" y="47584"/>
                      </a:cubicBezTo>
                      <a:lnTo>
                        <a:pt x="4615" y="48006"/>
                      </a:lnTo>
                      <a:cubicBezTo>
                        <a:pt x="4034" y="48433"/>
                        <a:pt x="3309" y="48615"/>
                        <a:pt x="2595" y="48513"/>
                      </a:cubicBezTo>
                      <a:close/>
                    </a:path>
                  </a:pathLst>
                </a:custGeom>
                <a:solidFill>
                  <a:srgbClr val="754C29"/>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10" name="Freeform 6209">
                  <a:extLst>
                    <a:ext uri="{FF2B5EF4-FFF2-40B4-BE49-F238E27FC236}">
                      <a16:creationId xmlns:a16="http://schemas.microsoft.com/office/drawing/2014/main" id="{1F8BB282-FD92-A68D-EA65-FE2CADFA3CDF}"/>
                    </a:ext>
                  </a:extLst>
                </p:cNvPr>
                <p:cNvSpPr/>
                <p:nvPr/>
              </p:nvSpPr>
              <p:spPr>
                <a:xfrm rot="-780000">
                  <a:off x="1898042" y="3983273"/>
                  <a:ext cx="27334" cy="47898"/>
                </a:xfrm>
                <a:custGeom>
                  <a:avLst/>
                  <a:gdLst>
                    <a:gd name="connsiteX0" fmla="*/ 2579 w 27334"/>
                    <a:gd name="connsiteY0" fmla="*/ 48546 h 47898"/>
                    <a:gd name="connsiteX1" fmla="*/ 944 w 27334"/>
                    <a:gd name="connsiteY1" fmla="*/ 47580 h 47898"/>
                    <a:gd name="connsiteX2" fmla="*/ 1393 w 27334"/>
                    <a:gd name="connsiteY2" fmla="*/ 43921 h 47898"/>
                    <a:gd name="connsiteX3" fmla="*/ 1409 w 27334"/>
                    <a:gd name="connsiteY3" fmla="*/ 43910 h 47898"/>
                    <a:gd name="connsiteX4" fmla="*/ 1929 w 27334"/>
                    <a:gd name="connsiteY4" fmla="*/ 43487 h 47898"/>
                    <a:gd name="connsiteX5" fmla="*/ 6787 w 27334"/>
                    <a:gd name="connsiteY5" fmla="*/ 39198 h 47898"/>
                    <a:gd name="connsiteX6" fmla="*/ 7284 w 27334"/>
                    <a:gd name="connsiteY6" fmla="*/ 36373 h 47898"/>
                    <a:gd name="connsiteX7" fmla="*/ 6889 w 27334"/>
                    <a:gd name="connsiteY7" fmla="*/ 35728 h 47898"/>
                    <a:gd name="connsiteX8" fmla="*/ 6072 w 27334"/>
                    <a:gd name="connsiteY8" fmla="*/ 34334 h 47898"/>
                    <a:gd name="connsiteX9" fmla="*/ 5900 w 27334"/>
                    <a:gd name="connsiteY9" fmla="*/ 28977 h 47898"/>
                    <a:gd name="connsiteX10" fmla="*/ 12147 w 27334"/>
                    <a:gd name="connsiteY10" fmla="*/ 21543 h 47898"/>
                    <a:gd name="connsiteX11" fmla="*/ 14182 w 27334"/>
                    <a:gd name="connsiteY11" fmla="*/ 20725 h 47898"/>
                    <a:gd name="connsiteX12" fmla="*/ 16142 w 27334"/>
                    <a:gd name="connsiteY12" fmla="*/ 19884 h 47898"/>
                    <a:gd name="connsiteX13" fmla="*/ 16959 w 27334"/>
                    <a:gd name="connsiteY13" fmla="*/ 18955 h 47898"/>
                    <a:gd name="connsiteX14" fmla="*/ 16662 w 27334"/>
                    <a:gd name="connsiteY14" fmla="*/ 18490 h 47898"/>
                    <a:gd name="connsiteX15" fmla="*/ 16291 w 27334"/>
                    <a:gd name="connsiteY15" fmla="*/ 17872 h 47898"/>
                    <a:gd name="connsiteX16" fmla="*/ 16565 w 27334"/>
                    <a:gd name="connsiteY16" fmla="*/ 8896 h 47898"/>
                    <a:gd name="connsiteX17" fmla="*/ 21892 w 27334"/>
                    <a:gd name="connsiteY17" fmla="*/ 2767 h 47898"/>
                    <a:gd name="connsiteX18" fmla="*/ 23258 w 27334"/>
                    <a:gd name="connsiteY18" fmla="*/ 1453 h 47898"/>
                    <a:gd name="connsiteX19" fmla="*/ 26950 w 27334"/>
                    <a:gd name="connsiteY19" fmla="*/ 1429 h 47898"/>
                    <a:gd name="connsiteX20" fmla="*/ 26974 w 27334"/>
                    <a:gd name="connsiteY20" fmla="*/ 5123 h 47898"/>
                    <a:gd name="connsiteX21" fmla="*/ 25487 w 27334"/>
                    <a:gd name="connsiteY21" fmla="*/ 6563 h 47898"/>
                    <a:gd name="connsiteX22" fmla="*/ 21200 w 27334"/>
                    <a:gd name="connsiteY22" fmla="*/ 11210 h 47898"/>
                    <a:gd name="connsiteX23" fmla="*/ 20880 w 27334"/>
                    <a:gd name="connsiteY23" fmla="*/ 15391 h 47898"/>
                    <a:gd name="connsiteX24" fmla="*/ 21126 w 27334"/>
                    <a:gd name="connsiteY24" fmla="*/ 15786 h 47898"/>
                    <a:gd name="connsiteX25" fmla="*/ 21943 w 27334"/>
                    <a:gd name="connsiteY25" fmla="*/ 17598 h 47898"/>
                    <a:gd name="connsiteX26" fmla="*/ 18840 w 27334"/>
                    <a:gd name="connsiteY26" fmla="*/ 24344 h 47898"/>
                    <a:gd name="connsiteX27" fmla="*/ 15914 w 27334"/>
                    <a:gd name="connsiteY27" fmla="*/ 25636 h 47898"/>
                    <a:gd name="connsiteX28" fmla="*/ 14377 w 27334"/>
                    <a:gd name="connsiteY28" fmla="*/ 26254 h 47898"/>
                    <a:gd name="connsiteX29" fmla="*/ 10879 w 27334"/>
                    <a:gd name="connsiteY29" fmla="*/ 30394 h 47898"/>
                    <a:gd name="connsiteX30" fmla="*/ 10828 w 27334"/>
                    <a:gd name="connsiteY30" fmla="*/ 32206 h 47898"/>
                    <a:gd name="connsiteX31" fmla="*/ 11223 w 27334"/>
                    <a:gd name="connsiteY31" fmla="*/ 32875 h 47898"/>
                    <a:gd name="connsiteX32" fmla="*/ 11943 w 27334"/>
                    <a:gd name="connsiteY32" fmla="*/ 34115 h 47898"/>
                    <a:gd name="connsiteX33" fmla="*/ 11177 w 27334"/>
                    <a:gd name="connsiteY33" fmla="*/ 42014 h 47898"/>
                    <a:gd name="connsiteX34" fmla="*/ 5101 w 27334"/>
                    <a:gd name="connsiteY34" fmla="*/ 47617 h 47898"/>
                    <a:gd name="connsiteX35" fmla="*/ 4604 w 27334"/>
                    <a:gd name="connsiteY35" fmla="*/ 48012 h 47898"/>
                    <a:gd name="connsiteX36" fmla="*/ 2579 w 27334"/>
                    <a:gd name="connsiteY36" fmla="*/ 48546 h 4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334" h="47898">
                      <a:moveTo>
                        <a:pt x="2579" y="48546"/>
                      </a:moveTo>
                      <a:cubicBezTo>
                        <a:pt x="1934" y="48435"/>
                        <a:pt x="1353" y="48091"/>
                        <a:pt x="944" y="47580"/>
                      </a:cubicBezTo>
                      <a:cubicBezTo>
                        <a:pt x="58" y="46445"/>
                        <a:pt x="259" y="44808"/>
                        <a:pt x="1393" y="43921"/>
                      </a:cubicBezTo>
                      <a:cubicBezTo>
                        <a:pt x="1398" y="43917"/>
                        <a:pt x="1404" y="43913"/>
                        <a:pt x="1409" y="43910"/>
                      </a:cubicBezTo>
                      <a:lnTo>
                        <a:pt x="1929" y="43487"/>
                      </a:lnTo>
                      <a:cubicBezTo>
                        <a:pt x="3689" y="42225"/>
                        <a:pt x="5317" y="40788"/>
                        <a:pt x="6787" y="39198"/>
                      </a:cubicBezTo>
                      <a:cubicBezTo>
                        <a:pt x="7381" y="38385"/>
                        <a:pt x="7565" y="37341"/>
                        <a:pt x="7284" y="36373"/>
                      </a:cubicBezTo>
                      <a:cubicBezTo>
                        <a:pt x="7159" y="36150"/>
                        <a:pt x="7010" y="35951"/>
                        <a:pt x="6889" y="35728"/>
                      </a:cubicBezTo>
                      <a:cubicBezTo>
                        <a:pt x="6575" y="35289"/>
                        <a:pt x="6302" y="34822"/>
                        <a:pt x="6072" y="34334"/>
                      </a:cubicBezTo>
                      <a:cubicBezTo>
                        <a:pt x="5389" y="32623"/>
                        <a:pt x="5328" y="30727"/>
                        <a:pt x="5900" y="28977"/>
                      </a:cubicBezTo>
                      <a:cubicBezTo>
                        <a:pt x="6842" y="25729"/>
                        <a:pt x="9111" y="23029"/>
                        <a:pt x="12147" y="21543"/>
                      </a:cubicBezTo>
                      <a:cubicBezTo>
                        <a:pt x="12810" y="21234"/>
                        <a:pt x="13490" y="20961"/>
                        <a:pt x="14182" y="20725"/>
                      </a:cubicBezTo>
                      <a:cubicBezTo>
                        <a:pt x="14862" y="20513"/>
                        <a:pt x="15519" y="20231"/>
                        <a:pt x="16142" y="19884"/>
                      </a:cubicBezTo>
                      <a:cubicBezTo>
                        <a:pt x="16515" y="19680"/>
                        <a:pt x="16804" y="19351"/>
                        <a:pt x="16959" y="18955"/>
                      </a:cubicBezTo>
                      <a:lnTo>
                        <a:pt x="16662" y="18490"/>
                      </a:lnTo>
                      <a:lnTo>
                        <a:pt x="16291" y="17872"/>
                      </a:lnTo>
                      <a:cubicBezTo>
                        <a:pt x="14944" y="15008"/>
                        <a:pt x="15046" y="11673"/>
                        <a:pt x="16565" y="8896"/>
                      </a:cubicBezTo>
                      <a:cubicBezTo>
                        <a:pt x="18032" y="6604"/>
                        <a:pt x="19827" y="4539"/>
                        <a:pt x="21892" y="2767"/>
                      </a:cubicBezTo>
                      <a:cubicBezTo>
                        <a:pt x="22412" y="2270"/>
                        <a:pt x="22881" y="1838"/>
                        <a:pt x="23258" y="1453"/>
                      </a:cubicBezTo>
                      <a:cubicBezTo>
                        <a:pt x="24271" y="426"/>
                        <a:pt x="25924" y="416"/>
                        <a:pt x="26950" y="1429"/>
                      </a:cubicBezTo>
                      <a:cubicBezTo>
                        <a:pt x="27976" y="2443"/>
                        <a:pt x="27987" y="4097"/>
                        <a:pt x="26974" y="5123"/>
                      </a:cubicBezTo>
                      <a:cubicBezTo>
                        <a:pt x="26579" y="5546"/>
                        <a:pt x="26045" y="6015"/>
                        <a:pt x="25487" y="6563"/>
                      </a:cubicBezTo>
                      <a:cubicBezTo>
                        <a:pt x="23884" y="7942"/>
                        <a:pt x="22446" y="9501"/>
                        <a:pt x="21200" y="11210"/>
                      </a:cubicBezTo>
                      <a:cubicBezTo>
                        <a:pt x="20460" y="12481"/>
                        <a:pt x="20342" y="14021"/>
                        <a:pt x="20880" y="15391"/>
                      </a:cubicBezTo>
                      <a:lnTo>
                        <a:pt x="21126" y="15786"/>
                      </a:lnTo>
                      <a:cubicBezTo>
                        <a:pt x="21484" y="16347"/>
                        <a:pt x="21760" y="16958"/>
                        <a:pt x="21943" y="17598"/>
                      </a:cubicBezTo>
                      <a:cubicBezTo>
                        <a:pt x="22531" y="20288"/>
                        <a:pt x="21264" y="23041"/>
                        <a:pt x="18840" y="24344"/>
                      </a:cubicBezTo>
                      <a:cubicBezTo>
                        <a:pt x="17910" y="24870"/>
                        <a:pt x="16930" y="25303"/>
                        <a:pt x="15914" y="25636"/>
                      </a:cubicBezTo>
                      <a:cubicBezTo>
                        <a:pt x="15392" y="25816"/>
                        <a:pt x="14879" y="26023"/>
                        <a:pt x="14377" y="26254"/>
                      </a:cubicBezTo>
                      <a:cubicBezTo>
                        <a:pt x="12679" y="27078"/>
                        <a:pt x="11409" y="28582"/>
                        <a:pt x="10879" y="30394"/>
                      </a:cubicBezTo>
                      <a:cubicBezTo>
                        <a:pt x="10665" y="30976"/>
                        <a:pt x="10647" y="31612"/>
                        <a:pt x="10828" y="32206"/>
                      </a:cubicBezTo>
                      <a:cubicBezTo>
                        <a:pt x="10936" y="32442"/>
                        <a:pt x="11068" y="32667"/>
                        <a:pt x="11223" y="32875"/>
                      </a:cubicBezTo>
                      <a:cubicBezTo>
                        <a:pt x="11496" y="33268"/>
                        <a:pt x="11737" y="33683"/>
                        <a:pt x="11943" y="34115"/>
                      </a:cubicBezTo>
                      <a:cubicBezTo>
                        <a:pt x="13052" y="36707"/>
                        <a:pt x="12763" y="39684"/>
                        <a:pt x="11177" y="42014"/>
                      </a:cubicBezTo>
                      <a:cubicBezTo>
                        <a:pt x="9428" y="44160"/>
                        <a:pt x="7382" y="46047"/>
                        <a:pt x="5101" y="47617"/>
                      </a:cubicBezTo>
                      <a:lnTo>
                        <a:pt x="4604" y="48012"/>
                      </a:lnTo>
                      <a:cubicBezTo>
                        <a:pt x="4030" y="48459"/>
                        <a:pt x="3299" y="48651"/>
                        <a:pt x="2579" y="48546"/>
                      </a:cubicBezTo>
                      <a:close/>
                    </a:path>
                  </a:pathLst>
                </a:custGeom>
                <a:solidFill>
                  <a:srgbClr val="FFFFFF"/>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grpSp>
          <p:nvGrpSpPr>
            <p:cNvPr id="6211" name="Graphic 4289">
              <a:extLst>
                <a:ext uri="{FF2B5EF4-FFF2-40B4-BE49-F238E27FC236}">
                  <a16:creationId xmlns:a16="http://schemas.microsoft.com/office/drawing/2014/main" id="{9CC9FF14-FDAB-7EE4-5A03-B4BE2F50EB6F}"/>
                </a:ext>
              </a:extLst>
            </p:cNvPr>
            <p:cNvGrpSpPr/>
            <p:nvPr/>
          </p:nvGrpSpPr>
          <p:grpSpPr>
            <a:xfrm>
              <a:off x="2891687" y="4807286"/>
              <a:ext cx="1654215" cy="522052"/>
              <a:chOff x="2891687" y="4807286"/>
              <a:chExt cx="1654215" cy="522052"/>
            </a:xfrm>
          </p:grpSpPr>
          <p:grpSp>
            <p:nvGrpSpPr>
              <p:cNvPr id="6212" name="Graphic 4289">
                <a:extLst>
                  <a:ext uri="{FF2B5EF4-FFF2-40B4-BE49-F238E27FC236}">
                    <a16:creationId xmlns:a16="http://schemas.microsoft.com/office/drawing/2014/main" id="{B63C51F9-ACA2-19C9-736D-4FE536E110FF}"/>
                  </a:ext>
                </a:extLst>
              </p:cNvPr>
              <p:cNvGrpSpPr/>
              <p:nvPr/>
            </p:nvGrpSpPr>
            <p:grpSpPr>
              <a:xfrm>
                <a:off x="3499527" y="4966934"/>
                <a:ext cx="1046375" cy="362404"/>
                <a:chOff x="3499527" y="4966934"/>
                <a:chExt cx="1046375" cy="362404"/>
              </a:xfrm>
            </p:grpSpPr>
            <p:sp>
              <p:nvSpPr>
                <p:cNvPr id="6214" name="Rounded Rectangle 6213">
                  <a:extLst>
                    <a:ext uri="{FF2B5EF4-FFF2-40B4-BE49-F238E27FC236}">
                      <a16:creationId xmlns:a16="http://schemas.microsoft.com/office/drawing/2014/main" id="{EC59D471-1D89-FAA2-AC7F-86436250F69C}"/>
                    </a:ext>
                  </a:extLst>
                </p:cNvPr>
                <p:cNvSpPr/>
                <p:nvPr/>
              </p:nvSpPr>
              <p:spPr>
                <a:xfrm>
                  <a:off x="3499527" y="4966934"/>
                  <a:ext cx="1046375" cy="362404"/>
                </a:xfrm>
                <a:prstGeom prst="roundRect">
                  <a:avLst>
                    <a:gd name="adj" fmla="val 11465"/>
                  </a:avLst>
                </a:prstGeom>
                <a:solidFill>
                  <a:srgbClr val="FFFFFF"/>
                </a:solidFill>
                <a:ln w="4644" cap="flat">
                  <a:solidFill>
                    <a:srgbClr val="707070"/>
                  </a:solidFill>
                  <a:prstDash val="solid"/>
                  <a:miter/>
                </a:ln>
              </p:spPr>
              <p:txBody>
                <a:bodyPr rtlCol="0" anchor="ctr"/>
                <a:lstStyle/>
                <a:p>
                  <a:pPr defTabSz="855808"/>
                  <a:endParaRPr lang="en-US" sz="1685">
                    <a:solidFill>
                      <a:srgbClr val="454545"/>
                    </a:solidFill>
                    <a:latin typeface="Source Sans Pro"/>
                  </a:endParaRPr>
                </a:p>
              </p:txBody>
            </p:sp>
            <p:sp>
              <p:nvSpPr>
                <p:cNvPr id="6216" name="TextBox 6215">
                  <a:extLst>
                    <a:ext uri="{FF2B5EF4-FFF2-40B4-BE49-F238E27FC236}">
                      <a16:creationId xmlns:a16="http://schemas.microsoft.com/office/drawing/2014/main" id="{D817A6E5-3738-05C1-5782-D6AB0BC9A6A4}"/>
                    </a:ext>
                  </a:extLst>
                </p:cNvPr>
                <p:cNvSpPr txBox="1"/>
                <p:nvPr/>
              </p:nvSpPr>
              <p:spPr>
                <a:xfrm>
                  <a:off x="3673187" y="5004846"/>
                  <a:ext cx="861910" cy="184615"/>
                </a:xfrm>
                <a:prstGeom prst="rect">
                  <a:avLst/>
                </a:prstGeom>
                <a:noFill/>
              </p:spPr>
              <p:txBody>
                <a:bodyPr wrap="none" rtlCol="0">
                  <a:spAutoFit/>
                </a:bodyPr>
                <a:lstStyle/>
                <a:p>
                  <a:pPr defTabSz="855808"/>
                  <a:r>
                    <a:rPr lang="en-US" sz="840" b="1" spc="6">
                      <a:ln/>
                      <a:solidFill>
                        <a:srgbClr val="343434"/>
                      </a:solidFill>
                      <a:latin typeface="Source Sans Pro"/>
                      <a:sym typeface="SourceSansPro-Black"/>
                      <a:rtl val="0"/>
                    </a:rPr>
                    <a:t>Company Holiday</a:t>
                  </a:r>
                </a:p>
              </p:txBody>
            </p:sp>
            <p:sp>
              <p:nvSpPr>
                <p:cNvPr id="6217" name="TextBox 6216">
                  <a:extLst>
                    <a:ext uri="{FF2B5EF4-FFF2-40B4-BE49-F238E27FC236}">
                      <a16:creationId xmlns:a16="http://schemas.microsoft.com/office/drawing/2014/main" id="{5833F311-1ECA-0E19-9467-3191744EF9AA}"/>
                    </a:ext>
                  </a:extLst>
                </p:cNvPr>
                <p:cNvSpPr txBox="1"/>
                <p:nvPr/>
              </p:nvSpPr>
              <p:spPr>
                <a:xfrm>
                  <a:off x="3945564" y="5135225"/>
                  <a:ext cx="344657" cy="155769"/>
                </a:xfrm>
                <a:prstGeom prst="rect">
                  <a:avLst/>
                </a:prstGeom>
                <a:noFill/>
              </p:spPr>
              <p:txBody>
                <a:bodyPr wrap="none" rtlCol="0">
                  <a:spAutoFit/>
                </a:bodyPr>
                <a:lstStyle/>
                <a:p>
                  <a:pPr defTabSz="855808"/>
                  <a:r>
                    <a:rPr lang="en-US" sz="615" b="1" spc="6">
                      <a:ln/>
                      <a:solidFill>
                        <a:srgbClr val="3F3F3F"/>
                      </a:solidFill>
                      <a:latin typeface="Source Sans Pro Black" panose="020B0503030403020204" pitchFamily="34" charset="0"/>
                      <a:ea typeface="Lato-Black"/>
                      <a:cs typeface="Lato-Black"/>
                      <a:sym typeface="Lato-Black"/>
                      <a:rtl val="0"/>
                    </a:rPr>
                    <a:t>1/2/23</a:t>
                  </a:r>
                </a:p>
              </p:txBody>
            </p:sp>
            <p:sp>
              <p:nvSpPr>
                <p:cNvPr id="6218" name="Freeform 6217">
                  <a:extLst>
                    <a:ext uri="{FF2B5EF4-FFF2-40B4-BE49-F238E27FC236}">
                      <a16:creationId xmlns:a16="http://schemas.microsoft.com/office/drawing/2014/main" id="{0AE6959F-787A-4B32-E510-559D32EFFCF7}"/>
                    </a:ext>
                  </a:extLst>
                </p:cNvPr>
                <p:cNvSpPr/>
                <p:nvPr/>
              </p:nvSpPr>
              <p:spPr>
                <a:xfrm>
                  <a:off x="3782997" y="5150459"/>
                  <a:ext cx="478412" cy="4646"/>
                </a:xfrm>
                <a:custGeom>
                  <a:avLst/>
                  <a:gdLst>
                    <a:gd name="connsiteX0" fmla="*/ 793 w 478412"/>
                    <a:gd name="connsiteY0" fmla="*/ 995 h 4646"/>
                    <a:gd name="connsiteX1" fmla="*/ 479205 w 478412"/>
                    <a:gd name="connsiteY1" fmla="*/ 5641 h 4646"/>
                  </a:gdLst>
                  <a:ahLst/>
                  <a:cxnLst>
                    <a:cxn ang="0">
                      <a:pos x="connsiteX0" y="connsiteY0"/>
                    </a:cxn>
                    <a:cxn ang="0">
                      <a:pos x="connsiteX1" y="connsiteY1"/>
                    </a:cxn>
                  </a:cxnLst>
                  <a:rect l="l" t="t" r="r" b="b"/>
                  <a:pathLst>
                    <a:path w="478412" h="4646">
                      <a:moveTo>
                        <a:pt x="793" y="995"/>
                      </a:moveTo>
                      <a:lnTo>
                        <a:pt x="479205" y="5641"/>
                      </a:lnTo>
                    </a:path>
                  </a:pathLst>
                </a:custGeom>
                <a:ln w="4644" cap="rnd">
                  <a:noFill/>
                  <a:prstDash val="solid"/>
                  <a:miter/>
                </a:ln>
              </p:spPr>
              <p:txBody>
                <a:bodyPr rtlCol="0" anchor="ctr"/>
                <a:lstStyle/>
                <a:p>
                  <a:pPr defTabSz="855808"/>
                  <a:endParaRPr lang="en-US" sz="1685">
                    <a:solidFill>
                      <a:srgbClr val="454545"/>
                    </a:solidFill>
                    <a:latin typeface="Source Sans Pro"/>
                  </a:endParaRPr>
                </a:p>
              </p:txBody>
            </p:sp>
          </p:grpSp>
          <p:grpSp>
            <p:nvGrpSpPr>
              <p:cNvPr id="6219" name="Graphic 4289">
                <a:extLst>
                  <a:ext uri="{FF2B5EF4-FFF2-40B4-BE49-F238E27FC236}">
                    <a16:creationId xmlns:a16="http://schemas.microsoft.com/office/drawing/2014/main" id="{6D8C42E8-4BC7-20A8-7405-750A93A9A9BE}"/>
                  </a:ext>
                </a:extLst>
              </p:cNvPr>
              <p:cNvGrpSpPr/>
              <p:nvPr/>
            </p:nvGrpSpPr>
            <p:grpSpPr>
              <a:xfrm>
                <a:off x="2891687" y="4807286"/>
                <a:ext cx="870635" cy="446256"/>
                <a:chOff x="2891687" y="4807286"/>
                <a:chExt cx="870635" cy="446256"/>
              </a:xfrm>
            </p:grpSpPr>
            <p:grpSp>
              <p:nvGrpSpPr>
                <p:cNvPr id="6220" name="Graphic 4289">
                  <a:extLst>
                    <a:ext uri="{FF2B5EF4-FFF2-40B4-BE49-F238E27FC236}">
                      <a16:creationId xmlns:a16="http://schemas.microsoft.com/office/drawing/2014/main" id="{7891DED3-81F8-681E-2421-47DEB44A02B3}"/>
                    </a:ext>
                  </a:extLst>
                </p:cNvPr>
                <p:cNvGrpSpPr/>
                <p:nvPr/>
              </p:nvGrpSpPr>
              <p:grpSpPr>
                <a:xfrm>
                  <a:off x="3633719" y="5042709"/>
                  <a:ext cx="43647" cy="25372"/>
                  <a:chOff x="3633719" y="5042709"/>
                  <a:chExt cx="43647" cy="25372"/>
                </a:xfrm>
              </p:grpSpPr>
              <p:sp>
                <p:nvSpPr>
                  <p:cNvPr id="6221" name="Freeform 6220">
                    <a:extLst>
                      <a:ext uri="{FF2B5EF4-FFF2-40B4-BE49-F238E27FC236}">
                        <a16:creationId xmlns:a16="http://schemas.microsoft.com/office/drawing/2014/main" id="{39E64D6B-372F-D1E0-8301-C5C72B06392F}"/>
                      </a:ext>
                    </a:extLst>
                  </p:cNvPr>
                  <p:cNvSpPr/>
                  <p:nvPr/>
                </p:nvSpPr>
                <p:spPr>
                  <a:xfrm>
                    <a:off x="3655545" y="5042709"/>
                    <a:ext cx="4644" cy="25372"/>
                  </a:xfrm>
                  <a:custGeom>
                    <a:avLst/>
                    <a:gdLst>
                      <a:gd name="connsiteX0" fmla="*/ 766 w 4644"/>
                      <a:gd name="connsiteY0" fmla="*/ 26345 h 25372"/>
                      <a:gd name="connsiteX1" fmla="*/ 766 w 4644"/>
                      <a:gd name="connsiteY1" fmla="*/ 972 h 25372"/>
                    </a:gdLst>
                    <a:ahLst/>
                    <a:cxnLst>
                      <a:cxn ang="0">
                        <a:pos x="connsiteX0" y="connsiteY0"/>
                      </a:cxn>
                      <a:cxn ang="0">
                        <a:pos x="connsiteX1" y="connsiteY1"/>
                      </a:cxn>
                    </a:cxnLst>
                    <a:rect l="l" t="t" r="r" b="b"/>
                    <a:pathLst>
                      <a:path w="4644" h="25372">
                        <a:moveTo>
                          <a:pt x="766" y="26345"/>
                        </a:moveTo>
                        <a:lnTo>
                          <a:pt x="766" y="972"/>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grpSp>
                <p:nvGrpSpPr>
                  <p:cNvPr id="6222" name="Graphic 4289">
                    <a:extLst>
                      <a:ext uri="{FF2B5EF4-FFF2-40B4-BE49-F238E27FC236}">
                        <a16:creationId xmlns:a16="http://schemas.microsoft.com/office/drawing/2014/main" id="{202B9C73-D4EC-36E0-D21A-2D4E004909D8}"/>
                      </a:ext>
                    </a:extLst>
                  </p:cNvPr>
                  <p:cNvGrpSpPr/>
                  <p:nvPr/>
                </p:nvGrpSpPr>
                <p:grpSpPr>
                  <a:xfrm>
                    <a:off x="3633719" y="5049465"/>
                    <a:ext cx="43647" cy="13381"/>
                    <a:chOff x="3633719" y="5049465"/>
                    <a:chExt cx="43647" cy="13381"/>
                  </a:xfrm>
                </p:grpSpPr>
                <p:sp>
                  <p:nvSpPr>
                    <p:cNvPr id="6223" name="Freeform 6222">
                      <a:extLst>
                        <a:ext uri="{FF2B5EF4-FFF2-40B4-BE49-F238E27FC236}">
                          <a16:creationId xmlns:a16="http://schemas.microsoft.com/office/drawing/2014/main" id="{9C433BEC-C3CE-F775-75DF-4872401CE88B}"/>
                        </a:ext>
                      </a:extLst>
                    </p:cNvPr>
                    <p:cNvSpPr/>
                    <p:nvPr/>
                  </p:nvSpPr>
                  <p:spPr>
                    <a:xfrm>
                      <a:off x="3665926" y="5049465"/>
                      <a:ext cx="11440" cy="13381"/>
                    </a:xfrm>
                    <a:custGeom>
                      <a:avLst/>
                      <a:gdLst>
                        <a:gd name="connsiteX0" fmla="*/ 768 w 11440"/>
                        <a:gd name="connsiteY0" fmla="*/ 14354 h 13381"/>
                        <a:gd name="connsiteX1" fmla="*/ 12208 w 11440"/>
                        <a:gd name="connsiteY1" fmla="*/ 973 h 13381"/>
                      </a:gdLst>
                      <a:ahLst/>
                      <a:cxnLst>
                        <a:cxn ang="0">
                          <a:pos x="connsiteX0" y="connsiteY0"/>
                        </a:cxn>
                        <a:cxn ang="0">
                          <a:pos x="connsiteX1" y="connsiteY1"/>
                        </a:cxn>
                      </a:cxnLst>
                      <a:rect l="l" t="t" r="r" b="b"/>
                      <a:pathLst>
                        <a:path w="11440" h="13381">
                          <a:moveTo>
                            <a:pt x="768" y="14354"/>
                          </a:moveTo>
                          <a:lnTo>
                            <a:pt x="12208" y="973"/>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24" name="Freeform 6223">
                      <a:extLst>
                        <a:ext uri="{FF2B5EF4-FFF2-40B4-BE49-F238E27FC236}">
                          <a16:creationId xmlns:a16="http://schemas.microsoft.com/office/drawing/2014/main" id="{F166F2C1-6502-13BF-6131-B1294CA30192}"/>
                        </a:ext>
                      </a:extLst>
                    </p:cNvPr>
                    <p:cNvSpPr/>
                    <p:nvPr/>
                  </p:nvSpPr>
                  <p:spPr>
                    <a:xfrm>
                      <a:off x="3633719" y="5049465"/>
                      <a:ext cx="11440" cy="13381"/>
                    </a:xfrm>
                    <a:custGeom>
                      <a:avLst/>
                      <a:gdLst>
                        <a:gd name="connsiteX0" fmla="*/ 12201 w 11440"/>
                        <a:gd name="connsiteY0" fmla="*/ 14354 h 13381"/>
                        <a:gd name="connsiteX1" fmla="*/ 761 w 11440"/>
                        <a:gd name="connsiteY1" fmla="*/ 973 h 13381"/>
                      </a:gdLst>
                      <a:ahLst/>
                      <a:cxnLst>
                        <a:cxn ang="0">
                          <a:pos x="connsiteX0" y="connsiteY0"/>
                        </a:cxn>
                        <a:cxn ang="0">
                          <a:pos x="connsiteX1" y="connsiteY1"/>
                        </a:cxn>
                      </a:cxnLst>
                      <a:rect l="l" t="t" r="r" b="b"/>
                      <a:pathLst>
                        <a:path w="11440" h="13381">
                          <a:moveTo>
                            <a:pt x="12201" y="14354"/>
                          </a:moveTo>
                          <a:lnTo>
                            <a:pt x="761" y="973"/>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grpSp>
            </p:grpSp>
            <p:grpSp>
              <p:nvGrpSpPr>
                <p:cNvPr id="6225" name="Graphic 4289">
                  <a:extLst>
                    <a:ext uri="{FF2B5EF4-FFF2-40B4-BE49-F238E27FC236}">
                      <a16:creationId xmlns:a16="http://schemas.microsoft.com/office/drawing/2014/main" id="{B6938EA1-E766-0026-DB45-9D22E76F160C}"/>
                    </a:ext>
                  </a:extLst>
                </p:cNvPr>
                <p:cNvGrpSpPr/>
                <p:nvPr/>
              </p:nvGrpSpPr>
              <p:grpSpPr>
                <a:xfrm>
                  <a:off x="3576306" y="5079358"/>
                  <a:ext cx="88105" cy="174183"/>
                  <a:chOff x="3576306" y="5079358"/>
                  <a:chExt cx="88105" cy="174183"/>
                </a:xfrm>
              </p:grpSpPr>
              <p:grpSp>
                <p:nvGrpSpPr>
                  <p:cNvPr id="6226" name="Graphic 4289">
                    <a:extLst>
                      <a:ext uri="{FF2B5EF4-FFF2-40B4-BE49-F238E27FC236}">
                        <a16:creationId xmlns:a16="http://schemas.microsoft.com/office/drawing/2014/main" id="{FB28875A-50C5-B2C3-C06F-0770455C1F38}"/>
                      </a:ext>
                    </a:extLst>
                  </p:cNvPr>
                  <p:cNvGrpSpPr/>
                  <p:nvPr/>
                </p:nvGrpSpPr>
                <p:grpSpPr>
                  <a:xfrm>
                    <a:off x="3576306" y="5079358"/>
                    <a:ext cx="88105" cy="174183"/>
                    <a:chOff x="3576306" y="5079358"/>
                    <a:chExt cx="88105" cy="174183"/>
                  </a:xfrm>
                  <a:noFill/>
                </p:grpSpPr>
                <p:sp>
                  <p:nvSpPr>
                    <p:cNvPr id="6227" name="Freeform 6226">
                      <a:extLst>
                        <a:ext uri="{FF2B5EF4-FFF2-40B4-BE49-F238E27FC236}">
                          <a16:creationId xmlns:a16="http://schemas.microsoft.com/office/drawing/2014/main" id="{84740771-75A1-ECAD-AE19-7FE53B10FC00}"/>
                        </a:ext>
                      </a:extLst>
                    </p:cNvPr>
                    <p:cNvSpPr/>
                    <p:nvPr/>
                  </p:nvSpPr>
                  <p:spPr>
                    <a:xfrm>
                      <a:off x="3604252" y="5079358"/>
                      <a:ext cx="60159" cy="98156"/>
                    </a:xfrm>
                    <a:custGeom>
                      <a:avLst/>
                      <a:gdLst>
                        <a:gd name="connsiteX0" fmla="*/ 1259 w 60159"/>
                        <a:gd name="connsiteY0" fmla="*/ 70392 h 98156"/>
                        <a:gd name="connsiteX1" fmla="*/ 18282 w 60159"/>
                        <a:gd name="connsiteY1" fmla="*/ 98427 h 98156"/>
                        <a:gd name="connsiteX2" fmla="*/ 18282 w 60159"/>
                        <a:gd name="connsiteY2" fmla="*/ 98427 h 98156"/>
                        <a:gd name="connsiteX3" fmla="*/ 46327 w 60159"/>
                        <a:gd name="connsiteY3" fmla="*/ 81394 h 98156"/>
                        <a:gd name="connsiteX4" fmla="*/ 60768 w 60159"/>
                        <a:gd name="connsiteY4" fmla="*/ 10614 h 98156"/>
                        <a:gd name="connsiteX5" fmla="*/ 21069 w 60159"/>
                        <a:gd name="connsiteY5" fmla="*/ 926 h 9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59" h="98156">
                          <a:moveTo>
                            <a:pt x="1259" y="70392"/>
                          </a:moveTo>
                          <a:cubicBezTo>
                            <a:pt x="-1732" y="82829"/>
                            <a:pt x="5871" y="95350"/>
                            <a:pt x="18282" y="98427"/>
                          </a:cubicBezTo>
                          <a:lnTo>
                            <a:pt x="18282" y="98427"/>
                          </a:lnTo>
                          <a:cubicBezTo>
                            <a:pt x="30721" y="101432"/>
                            <a:pt x="43252" y="93821"/>
                            <a:pt x="46327" y="81394"/>
                          </a:cubicBezTo>
                          <a:lnTo>
                            <a:pt x="60768" y="10614"/>
                          </a:lnTo>
                          <a:lnTo>
                            <a:pt x="21069" y="926"/>
                          </a:lnTo>
                        </a:path>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28" name="Freeform 6227">
                      <a:extLst>
                        <a:ext uri="{FF2B5EF4-FFF2-40B4-BE49-F238E27FC236}">
                          <a16:creationId xmlns:a16="http://schemas.microsoft.com/office/drawing/2014/main" id="{5FBB65FC-6BC3-3350-3BFD-5A22301DB885}"/>
                        </a:ext>
                      </a:extLst>
                    </p:cNvPr>
                    <p:cNvSpPr/>
                    <p:nvPr/>
                  </p:nvSpPr>
                  <p:spPr>
                    <a:xfrm>
                      <a:off x="3604898" y="5079358"/>
                      <a:ext cx="19823" cy="69465"/>
                    </a:xfrm>
                    <a:custGeom>
                      <a:avLst/>
                      <a:gdLst>
                        <a:gd name="connsiteX0" fmla="*/ 20579 w 19823"/>
                        <a:gd name="connsiteY0" fmla="*/ 980 h 69465"/>
                        <a:gd name="connsiteX1" fmla="*/ 755 w 19823"/>
                        <a:gd name="connsiteY1" fmla="*/ 70445 h 69465"/>
                      </a:gdLst>
                      <a:ahLst/>
                      <a:cxnLst>
                        <a:cxn ang="0">
                          <a:pos x="connsiteX0" y="connsiteY0"/>
                        </a:cxn>
                        <a:cxn ang="0">
                          <a:pos x="connsiteX1" y="connsiteY1"/>
                        </a:cxn>
                      </a:cxnLst>
                      <a:rect l="l" t="t" r="r" b="b"/>
                      <a:pathLst>
                        <a:path w="19823" h="69465">
                          <a:moveTo>
                            <a:pt x="20579" y="980"/>
                          </a:moveTo>
                          <a:lnTo>
                            <a:pt x="755" y="70445"/>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29" name="Freeform 6228">
                      <a:extLst>
                        <a:ext uri="{FF2B5EF4-FFF2-40B4-BE49-F238E27FC236}">
                          <a16:creationId xmlns:a16="http://schemas.microsoft.com/office/drawing/2014/main" id="{863BC091-33CB-9F19-C65F-6842C2DDDD4C}"/>
                        </a:ext>
                      </a:extLst>
                    </p:cNvPr>
                    <p:cNvSpPr/>
                    <p:nvPr/>
                  </p:nvSpPr>
                  <p:spPr>
                    <a:xfrm>
                      <a:off x="3606301" y="5176878"/>
                      <a:ext cx="15629" cy="63992"/>
                    </a:xfrm>
                    <a:custGeom>
                      <a:avLst/>
                      <a:gdLst>
                        <a:gd name="connsiteX0" fmla="*/ 16385 w 15629"/>
                        <a:gd name="connsiteY0" fmla="*/ 1001 h 63992"/>
                        <a:gd name="connsiteX1" fmla="*/ 755 w 15629"/>
                        <a:gd name="connsiteY1" fmla="*/ 64993 h 63992"/>
                      </a:gdLst>
                      <a:ahLst/>
                      <a:cxnLst>
                        <a:cxn ang="0">
                          <a:pos x="connsiteX0" y="connsiteY0"/>
                        </a:cxn>
                        <a:cxn ang="0">
                          <a:pos x="connsiteX1" y="connsiteY1"/>
                        </a:cxn>
                      </a:cxnLst>
                      <a:rect l="l" t="t" r="r" b="b"/>
                      <a:pathLst>
                        <a:path w="15629" h="63992">
                          <a:moveTo>
                            <a:pt x="16385" y="1001"/>
                          </a:moveTo>
                          <a:lnTo>
                            <a:pt x="755" y="64993"/>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30" name="Freeform 6229">
                      <a:extLst>
                        <a:ext uri="{FF2B5EF4-FFF2-40B4-BE49-F238E27FC236}">
                          <a16:creationId xmlns:a16="http://schemas.microsoft.com/office/drawing/2014/main" id="{46E565AC-B0F3-0A80-06B4-F9D841D7E747}"/>
                        </a:ext>
                      </a:extLst>
                    </p:cNvPr>
                    <p:cNvSpPr/>
                    <p:nvPr/>
                  </p:nvSpPr>
                  <p:spPr>
                    <a:xfrm>
                      <a:off x="3576306" y="5236986"/>
                      <a:ext cx="56830" cy="16555"/>
                    </a:xfrm>
                    <a:custGeom>
                      <a:avLst/>
                      <a:gdLst>
                        <a:gd name="connsiteX0" fmla="*/ 57420 w 56830"/>
                        <a:gd name="connsiteY0" fmla="*/ 16132 h 16555"/>
                        <a:gd name="connsiteX1" fmla="*/ 27925 w 56830"/>
                        <a:gd name="connsiteY1" fmla="*/ 13706 h 16555"/>
                        <a:gd name="connsiteX2" fmla="*/ 633 w 56830"/>
                        <a:gd name="connsiteY2" fmla="*/ 2249 h 16555"/>
                        <a:gd name="connsiteX3" fmla="*/ 30127 w 56830"/>
                        <a:gd name="connsiteY3" fmla="*/ 4674 h 16555"/>
                        <a:gd name="connsiteX4" fmla="*/ 57420 w 56830"/>
                        <a:gd name="connsiteY4" fmla="*/ 16132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16555">
                          <a:moveTo>
                            <a:pt x="57420" y="16132"/>
                          </a:moveTo>
                          <a:cubicBezTo>
                            <a:pt x="56811" y="18622"/>
                            <a:pt x="43606" y="17526"/>
                            <a:pt x="27925" y="13706"/>
                          </a:cubicBezTo>
                          <a:cubicBezTo>
                            <a:pt x="12245" y="9887"/>
                            <a:pt x="24" y="4744"/>
                            <a:pt x="633" y="2249"/>
                          </a:cubicBezTo>
                          <a:cubicBezTo>
                            <a:pt x="1241" y="-246"/>
                            <a:pt x="14451" y="855"/>
                            <a:pt x="30127" y="4674"/>
                          </a:cubicBezTo>
                          <a:cubicBezTo>
                            <a:pt x="45803" y="8493"/>
                            <a:pt x="58028" y="13641"/>
                            <a:pt x="57420" y="16132"/>
                          </a:cubicBezTo>
                          <a:close/>
                        </a:path>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31" name="Freeform 6230">
                      <a:extLst>
                        <a:ext uri="{FF2B5EF4-FFF2-40B4-BE49-F238E27FC236}">
                          <a16:creationId xmlns:a16="http://schemas.microsoft.com/office/drawing/2014/main" id="{6243148E-0E58-0874-C5AF-1BF999CD179A}"/>
                        </a:ext>
                      </a:extLst>
                    </p:cNvPr>
                    <p:cNvSpPr/>
                    <p:nvPr/>
                  </p:nvSpPr>
                  <p:spPr>
                    <a:xfrm>
                      <a:off x="3622799" y="5090983"/>
                      <a:ext cx="7668" cy="26869"/>
                    </a:xfrm>
                    <a:custGeom>
                      <a:avLst/>
                      <a:gdLst>
                        <a:gd name="connsiteX0" fmla="*/ 8427 w 7668"/>
                        <a:gd name="connsiteY0" fmla="*/ 982 h 26869"/>
                        <a:gd name="connsiteX1" fmla="*/ 759 w 7668"/>
                        <a:gd name="connsiteY1" fmla="*/ 27851 h 26869"/>
                      </a:gdLst>
                      <a:ahLst/>
                      <a:cxnLst>
                        <a:cxn ang="0">
                          <a:pos x="connsiteX0" y="connsiteY0"/>
                        </a:cxn>
                        <a:cxn ang="0">
                          <a:pos x="connsiteX1" y="connsiteY1"/>
                        </a:cxn>
                      </a:cxnLst>
                      <a:rect l="l" t="t" r="r" b="b"/>
                      <a:pathLst>
                        <a:path w="7668" h="26869">
                          <a:moveTo>
                            <a:pt x="8427" y="982"/>
                          </a:moveTo>
                          <a:lnTo>
                            <a:pt x="759" y="27851"/>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grpSp>
              <p:sp>
                <p:nvSpPr>
                  <p:cNvPr id="6232" name="Freeform 6231">
                    <a:extLst>
                      <a:ext uri="{FF2B5EF4-FFF2-40B4-BE49-F238E27FC236}">
                        <a16:creationId xmlns:a16="http://schemas.microsoft.com/office/drawing/2014/main" id="{922457CB-779B-B57A-3119-4DAFE3571A31}"/>
                      </a:ext>
                    </a:extLst>
                  </p:cNvPr>
                  <p:cNvSpPr/>
                  <p:nvPr/>
                </p:nvSpPr>
                <p:spPr>
                  <a:xfrm>
                    <a:off x="3608567" y="5135972"/>
                    <a:ext cx="45607" cy="5605"/>
                  </a:xfrm>
                  <a:custGeom>
                    <a:avLst/>
                    <a:gdLst>
                      <a:gd name="connsiteX0" fmla="*/ 608 w 45607"/>
                      <a:gd name="connsiteY0" fmla="*/ 921 h 5605"/>
                      <a:gd name="connsiteX1" fmla="*/ 18160 w 45607"/>
                      <a:gd name="connsiteY1" fmla="*/ 4912 h 5605"/>
                      <a:gd name="connsiteX2" fmla="*/ 46215 w 45607"/>
                      <a:gd name="connsiteY2" fmla="*/ 4192 h 5605"/>
                    </a:gdLst>
                    <a:ahLst/>
                    <a:cxnLst>
                      <a:cxn ang="0">
                        <a:pos x="connsiteX0" y="connsiteY0"/>
                      </a:cxn>
                      <a:cxn ang="0">
                        <a:pos x="connsiteX1" y="connsiteY1"/>
                      </a:cxn>
                      <a:cxn ang="0">
                        <a:pos x="connsiteX2" y="connsiteY2"/>
                      </a:cxn>
                    </a:cxnLst>
                    <a:rect l="l" t="t" r="r" b="b"/>
                    <a:pathLst>
                      <a:path w="45607" h="5605">
                        <a:moveTo>
                          <a:pt x="608" y="921"/>
                        </a:moveTo>
                        <a:cubicBezTo>
                          <a:pt x="6637" y="1289"/>
                          <a:pt x="12563" y="2637"/>
                          <a:pt x="18160" y="4912"/>
                        </a:cubicBezTo>
                        <a:cubicBezTo>
                          <a:pt x="28987" y="8926"/>
                          <a:pt x="46215" y="4192"/>
                          <a:pt x="46215" y="4192"/>
                        </a:cubicBezTo>
                      </a:path>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33" name="Freeform 6232">
                    <a:extLst>
                      <a:ext uri="{FF2B5EF4-FFF2-40B4-BE49-F238E27FC236}">
                        <a16:creationId xmlns:a16="http://schemas.microsoft.com/office/drawing/2014/main" id="{4C1AB667-6205-0613-8448-ADC9C3C79E71}"/>
                      </a:ext>
                    </a:extLst>
                  </p:cNvPr>
                  <p:cNvSpPr/>
                  <p:nvPr/>
                </p:nvSpPr>
                <p:spPr>
                  <a:xfrm>
                    <a:off x="3619738" y="5145627"/>
                    <a:ext cx="5629" cy="5634"/>
                  </a:xfrm>
                  <a:custGeom>
                    <a:avLst/>
                    <a:gdLst>
                      <a:gd name="connsiteX0" fmla="*/ 621 w 5629"/>
                      <a:gd name="connsiteY0" fmla="*/ 4010 h 5634"/>
                      <a:gd name="connsiteX1" fmla="*/ 3147 w 5629"/>
                      <a:gd name="connsiteY1" fmla="*/ 934 h 5634"/>
                      <a:gd name="connsiteX2" fmla="*/ 6222 w 5629"/>
                      <a:gd name="connsiteY2" fmla="*/ 3461 h 5634"/>
                      <a:gd name="connsiteX3" fmla="*/ 3695 w 5629"/>
                      <a:gd name="connsiteY3" fmla="*/ 6538 h 5634"/>
                      <a:gd name="connsiteX4" fmla="*/ 3695 w 5629"/>
                      <a:gd name="connsiteY4" fmla="*/ 6538 h 5634"/>
                      <a:gd name="connsiteX5" fmla="*/ 625 w 5629"/>
                      <a:gd name="connsiteY5" fmla="*/ 4065 h 5634"/>
                      <a:gd name="connsiteX6" fmla="*/ 621 w 5629"/>
                      <a:gd name="connsiteY6" fmla="*/ 4010 h 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9" h="5634">
                        <a:moveTo>
                          <a:pt x="621" y="4010"/>
                        </a:moveTo>
                        <a:cubicBezTo>
                          <a:pt x="467" y="2463"/>
                          <a:pt x="1601" y="1085"/>
                          <a:pt x="3147" y="934"/>
                        </a:cubicBezTo>
                        <a:cubicBezTo>
                          <a:pt x="4694" y="782"/>
                          <a:pt x="6074" y="1914"/>
                          <a:pt x="6222" y="3461"/>
                        </a:cubicBezTo>
                        <a:cubicBezTo>
                          <a:pt x="6376" y="5008"/>
                          <a:pt x="5242" y="6386"/>
                          <a:pt x="3695" y="6538"/>
                        </a:cubicBezTo>
                        <a:cubicBezTo>
                          <a:pt x="3695" y="6538"/>
                          <a:pt x="3695" y="6538"/>
                          <a:pt x="3695" y="6538"/>
                        </a:cubicBezTo>
                        <a:cubicBezTo>
                          <a:pt x="2167" y="6703"/>
                          <a:pt x="792" y="5596"/>
                          <a:pt x="625" y="4065"/>
                        </a:cubicBezTo>
                        <a:cubicBezTo>
                          <a:pt x="625" y="4047"/>
                          <a:pt x="621" y="4029"/>
                          <a:pt x="621" y="4010"/>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34" name="Freeform 6233">
                    <a:extLst>
                      <a:ext uri="{FF2B5EF4-FFF2-40B4-BE49-F238E27FC236}">
                        <a16:creationId xmlns:a16="http://schemas.microsoft.com/office/drawing/2014/main" id="{B5F2F3ED-BFFD-775E-30C0-41F7A535F99F}"/>
                      </a:ext>
                    </a:extLst>
                  </p:cNvPr>
                  <p:cNvSpPr/>
                  <p:nvPr/>
                </p:nvSpPr>
                <p:spPr>
                  <a:xfrm>
                    <a:off x="3624288" y="5155234"/>
                    <a:ext cx="4801" cy="4804"/>
                  </a:xfrm>
                  <a:custGeom>
                    <a:avLst/>
                    <a:gdLst>
                      <a:gd name="connsiteX0" fmla="*/ 5402 w 4801"/>
                      <a:gd name="connsiteY0" fmla="*/ 3495 h 4804"/>
                      <a:gd name="connsiteX1" fmla="*/ 2833 w 4801"/>
                      <a:gd name="connsiteY1" fmla="*/ 5717 h 4804"/>
                      <a:gd name="connsiteX2" fmla="*/ 613 w 4801"/>
                      <a:gd name="connsiteY2" fmla="*/ 3148 h 4804"/>
                      <a:gd name="connsiteX3" fmla="*/ 3181 w 4801"/>
                      <a:gd name="connsiteY3" fmla="*/ 926 h 4804"/>
                      <a:gd name="connsiteX4" fmla="*/ 3181 w 4801"/>
                      <a:gd name="connsiteY4" fmla="*/ 926 h 4804"/>
                      <a:gd name="connsiteX5" fmla="*/ 5402 w 4801"/>
                      <a:gd name="connsiteY5" fmla="*/ 3495 h 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1" h="4804">
                        <a:moveTo>
                          <a:pt x="5402" y="3495"/>
                        </a:moveTo>
                        <a:cubicBezTo>
                          <a:pt x="5304" y="4818"/>
                          <a:pt x="4157" y="5813"/>
                          <a:pt x="2833" y="5717"/>
                        </a:cubicBezTo>
                        <a:cubicBezTo>
                          <a:pt x="1509" y="5621"/>
                          <a:pt x="515" y="4471"/>
                          <a:pt x="613" y="3148"/>
                        </a:cubicBezTo>
                        <a:cubicBezTo>
                          <a:pt x="706" y="1825"/>
                          <a:pt x="1858" y="829"/>
                          <a:pt x="3181" y="926"/>
                        </a:cubicBezTo>
                        <a:cubicBezTo>
                          <a:pt x="3181" y="926"/>
                          <a:pt x="3181" y="926"/>
                          <a:pt x="3181" y="926"/>
                        </a:cubicBezTo>
                        <a:cubicBezTo>
                          <a:pt x="4501" y="1024"/>
                          <a:pt x="5495" y="2173"/>
                          <a:pt x="5402" y="3495"/>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35" name="Freeform 6234">
                    <a:extLst>
                      <a:ext uri="{FF2B5EF4-FFF2-40B4-BE49-F238E27FC236}">
                        <a16:creationId xmlns:a16="http://schemas.microsoft.com/office/drawing/2014/main" id="{C59FFCE8-EB4F-8CDE-8385-ED5DBC29B698}"/>
                      </a:ext>
                    </a:extLst>
                  </p:cNvPr>
                  <p:cNvSpPr/>
                  <p:nvPr/>
                </p:nvSpPr>
                <p:spPr>
                  <a:xfrm>
                    <a:off x="3620407" y="5162827"/>
                    <a:ext cx="3781" cy="3782"/>
                  </a:xfrm>
                  <a:custGeom>
                    <a:avLst/>
                    <a:gdLst>
                      <a:gd name="connsiteX0" fmla="*/ 4383 w 3781"/>
                      <a:gd name="connsiteY0" fmla="*/ 2945 h 3782"/>
                      <a:gd name="connsiteX1" fmla="*/ 2363 w 3781"/>
                      <a:gd name="connsiteY1" fmla="*/ 4696 h 3782"/>
                      <a:gd name="connsiteX2" fmla="*/ 612 w 3781"/>
                      <a:gd name="connsiteY2" fmla="*/ 2674 h 3782"/>
                      <a:gd name="connsiteX3" fmla="*/ 2632 w 3781"/>
                      <a:gd name="connsiteY3" fmla="*/ 923 h 3782"/>
                      <a:gd name="connsiteX4" fmla="*/ 2637 w 3781"/>
                      <a:gd name="connsiteY4" fmla="*/ 924 h 3782"/>
                      <a:gd name="connsiteX5" fmla="*/ 4383 w 3781"/>
                      <a:gd name="connsiteY5" fmla="*/ 2940 h 3782"/>
                      <a:gd name="connsiteX6" fmla="*/ 4383 w 3781"/>
                      <a:gd name="connsiteY6" fmla="*/ 2945 h 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 h="3782">
                        <a:moveTo>
                          <a:pt x="4383" y="2945"/>
                        </a:moveTo>
                        <a:cubicBezTo>
                          <a:pt x="4309" y="3987"/>
                          <a:pt x="3403" y="4770"/>
                          <a:pt x="2363" y="4696"/>
                        </a:cubicBezTo>
                        <a:cubicBezTo>
                          <a:pt x="1322" y="4621"/>
                          <a:pt x="537" y="3716"/>
                          <a:pt x="612" y="2674"/>
                        </a:cubicBezTo>
                        <a:cubicBezTo>
                          <a:pt x="686" y="1633"/>
                          <a:pt x="1592" y="849"/>
                          <a:pt x="2632" y="923"/>
                        </a:cubicBezTo>
                        <a:cubicBezTo>
                          <a:pt x="2632" y="924"/>
                          <a:pt x="2637" y="924"/>
                          <a:pt x="2637" y="924"/>
                        </a:cubicBezTo>
                        <a:cubicBezTo>
                          <a:pt x="3677" y="998"/>
                          <a:pt x="4457" y="1900"/>
                          <a:pt x="4383" y="2940"/>
                        </a:cubicBezTo>
                        <a:cubicBezTo>
                          <a:pt x="4383" y="2941"/>
                          <a:pt x="4383" y="2943"/>
                          <a:pt x="4383" y="2945"/>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nvGrpSpPr>
                <p:cNvPr id="6236" name="Graphic 4289">
                  <a:extLst>
                    <a:ext uri="{FF2B5EF4-FFF2-40B4-BE49-F238E27FC236}">
                      <a16:creationId xmlns:a16="http://schemas.microsoft.com/office/drawing/2014/main" id="{1629A7C8-DDCB-5ECC-9CD2-3C310F35D9FF}"/>
                    </a:ext>
                  </a:extLst>
                </p:cNvPr>
                <p:cNvGrpSpPr/>
                <p:nvPr/>
              </p:nvGrpSpPr>
              <p:grpSpPr>
                <a:xfrm>
                  <a:off x="2891687" y="4807286"/>
                  <a:ext cx="870635" cy="433563"/>
                  <a:chOff x="2891687" y="4807286"/>
                  <a:chExt cx="870635" cy="433563"/>
                </a:xfrm>
              </p:grpSpPr>
              <p:grpSp>
                <p:nvGrpSpPr>
                  <p:cNvPr id="6237" name="Graphic 4289">
                    <a:extLst>
                      <a:ext uri="{FF2B5EF4-FFF2-40B4-BE49-F238E27FC236}">
                        <a16:creationId xmlns:a16="http://schemas.microsoft.com/office/drawing/2014/main" id="{D8B07F83-8D1D-4DC9-D595-3356135E3592}"/>
                      </a:ext>
                    </a:extLst>
                  </p:cNvPr>
                  <p:cNvGrpSpPr/>
                  <p:nvPr/>
                </p:nvGrpSpPr>
                <p:grpSpPr>
                  <a:xfrm>
                    <a:off x="3662465" y="5066618"/>
                    <a:ext cx="99857" cy="174230"/>
                    <a:chOff x="3662465" y="5066618"/>
                    <a:chExt cx="99857" cy="174230"/>
                  </a:xfrm>
                  <a:noFill/>
                </p:grpSpPr>
                <p:sp>
                  <p:nvSpPr>
                    <p:cNvPr id="6238" name="Freeform 6237">
                      <a:extLst>
                        <a:ext uri="{FF2B5EF4-FFF2-40B4-BE49-F238E27FC236}">
                          <a16:creationId xmlns:a16="http://schemas.microsoft.com/office/drawing/2014/main" id="{6C881621-D588-71A1-1E97-EE0F91C77D63}"/>
                        </a:ext>
                      </a:extLst>
                    </p:cNvPr>
                    <p:cNvSpPr/>
                    <p:nvPr/>
                  </p:nvSpPr>
                  <p:spPr>
                    <a:xfrm>
                      <a:off x="3662465" y="5066618"/>
                      <a:ext cx="65704" cy="98126"/>
                    </a:xfrm>
                    <a:custGeom>
                      <a:avLst/>
                      <a:gdLst>
                        <a:gd name="connsiteX0" fmla="*/ 21147 w 65704"/>
                        <a:gd name="connsiteY0" fmla="*/ 83309 h 98126"/>
                        <a:gd name="connsiteX1" fmla="*/ 50567 w 65704"/>
                        <a:gd name="connsiteY1" fmla="*/ 97838 h 98126"/>
                        <a:gd name="connsiteX2" fmla="*/ 50567 w 65704"/>
                        <a:gd name="connsiteY2" fmla="*/ 97838 h 98126"/>
                        <a:gd name="connsiteX3" fmla="*/ 65091 w 65704"/>
                        <a:gd name="connsiteY3" fmla="*/ 68409 h 98126"/>
                        <a:gd name="connsiteX4" fmla="*/ 39294 w 65704"/>
                        <a:gd name="connsiteY4" fmla="*/ 928 h 98126"/>
                        <a:gd name="connsiteX5" fmla="*/ 603 w 65704"/>
                        <a:gd name="connsiteY5" fmla="*/ 14048 h 9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04" h="98126">
                          <a:moveTo>
                            <a:pt x="21147" y="83309"/>
                          </a:moveTo>
                          <a:cubicBezTo>
                            <a:pt x="25290" y="95420"/>
                            <a:pt x="38434" y="101911"/>
                            <a:pt x="50567" y="97838"/>
                          </a:cubicBezTo>
                          <a:lnTo>
                            <a:pt x="50567" y="97838"/>
                          </a:lnTo>
                          <a:cubicBezTo>
                            <a:pt x="62676" y="93692"/>
                            <a:pt x="69164" y="80545"/>
                            <a:pt x="65091" y="68409"/>
                          </a:cubicBezTo>
                          <a:lnTo>
                            <a:pt x="39294" y="928"/>
                          </a:lnTo>
                          <a:lnTo>
                            <a:pt x="603" y="14048"/>
                          </a:lnTo>
                        </a:path>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39" name="Freeform 6238">
                      <a:extLst>
                        <a:ext uri="{FF2B5EF4-FFF2-40B4-BE49-F238E27FC236}">
                          <a16:creationId xmlns:a16="http://schemas.microsoft.com/office/drawing/2014/main" id="{8B234B75-CDC9-3EFE-DD87-4341E9854BFB}"/>
                        </a:ext>
                      </a:extLst>
                    </p:cNvPr>
                    <p:cNvSpPr/>
                    <p:nvPr/>
                  </p:nvSpPr>
                  <p:spPr>
                    <a:xfrm>
                      <a:off x="3662465" y="5079739"/>
                      <a:ext cx="20543" cy="69256"/>
                    </a:xfrm>
                    <a:custGeom>
                      <a:avLst/>
                      <a:gdLst>
                        <a:gd name="connsiteX0" fmla="*/ 767 w 20543"/>
                        <a:gd name="connsiteY0" fmla="*/ 980 h 69256"/>
                        <a:gd name="connsiteX1" fmla="*/ 21311 w 20543"/>
                        <a:gd name="connsiteY1" fmla="*/ 70236 h 69256"/>
                      </a:gdLst>
                      <a:ahLst/>
                      <a:cxnLst>
                        <a:cxn ang="0">
                          <a:pos x="connsiteX0" y="connsiteY0"/>
                        </a:cxn>
                        <a:cxn ang="0">
                          <a:pos x="connsiteX1" y="connsiteY1"/>
                        </a:cxn>
                      </a:cxnLst>
                      <a:rect l="l" t="t" r="r" b="b"/>
                      <a:pathLst>
                        <a:path w="20543" h="69256">
                          <a:moveTo>
                            <a:pt x="767" y="980"/>
                          </a:moveTo>
                          <a:lnTo>
                            <a:pt x="21311" y="70236"/>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40" name="Freeform 6239">
                      <a:extLst>
                        <a:ext uri="{FF2B5EF4-FFF2-40B4-BE49-F238E27FC236}">
                          <a16:creationId xmlns:a16="http://schemas.microsoft.com/office/drawing/2014/main" id="{08475CB8-B87B-E694-2EA2-9089E5B1C319}"/>
                        </a:ext>
                      </a:extLst>
                    </p:cNvPr>
                    <p:cNvSpPr/>
                    <p:nvPr/>
                  </p:nvSpPr>
                  <p:spPr>
                    <a:xfrm>
                      <a:off x="3712429" y="5163524"/>
                      <a:ext cx="21143" cy="62384"/>
                    </a:xfrm>
                    <a:custGeom>
                      <a:avLst/>
                      <a:gdLst>
                        <a:gd name="connsiteX0" fmla="*/ 778 w 21143"/>
                        <a:gd name="connsiteY0" fmla="*/ 998 h 62384"/>
                        <a:gd name="connsiteX1" fmla="*/ 21921 w 21143"/>
                        <a:gd name="connsiteY1" fmla="*/ 63382 h 62384"/>
                      </a:gdLst>
                      <a:ahLst/>
                      <a:cxnLst>
                        <a:cxn ang="0">
                          <a:pos x="connsiteX0" y="connsiteY0"/>
                        </a:cxn>
                        <a:cxn ang="0">
                          <a:pos x="connsiteX1" y="connsiteY1"/>
                        </a:cxn>
                      </a:cxnLst>
                      <a:rect l="l" t="t" r="r" b="b"/>
                      <a:pathLst>
                        <a:path w="21143" h="62384">
                          <a:moveTo>
                            <a:pt x="778" y="998"/>
                          </a:moveTo>
                          <a:lnTo>
                            <a:pt x="21921" y="63382"/>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41" name="Freeform 6240">
                      <a:extLst>
                        <a:ext uri="{FF2B5EF4-FFF2-40B4-BE49-F238E27FC236}">
                          <a16:creationId xmlns:a16="http://schemas.microsoft.com/office/drawing/2014/main" id="{239B84A1-EDA9-2F93-BEE6-DFD596B84A5C}"/>
                        </a:ext>
                      </a:extLst>
                    </p:cNvPr>
                    <p:cNvSpPr/>
                    <p:nvPr/>
                  </p:nvSpPr>
                  <p:spPr>
                    <a:xfrm>
                      <a:off x="3706879" y="5220100"/>
                      <a:ext cx="55444" cy="20749"/>
                    </a:xfrm>
                    <a:custGeom>
                      <a:avLst/>
                      <a:gdLst>
                        <a:gd name="connsiteX0" fmla="*/ 56002 w 55444"/>
                        <a:gd name="connsiteY0" fmla="*/ 1895 h 20749"/>
                        <a:gd name="connsiteX1" fmla="*/ 29810 w 55444"/>
                        <a:gd name="connsiteY1" fmla="*/ 15685 h 20749"/>
                        <a:gd name="connsiteX2" fmla="*/ 640 w 55444"/>
                        <a:gd name="connsiteY2" fmla="*/ 20670 h 20749"/>
                        <a:gd name="connsiteX3" fmla="*/ 26828 w 55444"/>
                        <a:gd name="connsiteY3" fmla="*/ 6885 h 20749"/>
                        <a:gd name="connsiteX4" fmla="*/ 56002 w 55444"/>
                        <a:gd name="connsiteY4" fmla="*/ 1895 h 2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44" h="20749">
                          <a:moveTo>
                            <a:pt x="56002" y="1895"/>
                          </a:moveTo>
                          <a:cubicBezTo>
                            <a:pt x="56828" y="4325"/>
                            <a:pt x="45100" y="10495"/>
                            <a:pt x="29810" y="15685"/>
                          </a:cubicBezTo>
                          <a:cubicBezTo>
                            <a:pt x="14519" y="20875"/>
                            <a:pt x="1477" y="23119"/>
                            <a:pt x="640" y="20670"/>
                          </a:cubicBezTo>
                          <a:cubicBezTo>
                            <a:pt x="-196" y="18222"/>
                            <a:pt x="11542" y="12070"/>
                            <a:pt x="26828" y="6885"/>
                          </a:cubicBezTo>
                          <a:cubicBezTo>
                            <a:pt x="42114" y="1700"/>
                            <a:pt x="55179" y="-535"/>
                            <a:pt x="56002" y="1895"/>
                          </a:cubicBezTo>
                          <a:close/>
                        </a:path>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42" name="Freeform 6241">
                      <a:extLst>
                        <a:ext uri="{FF2B5EF4-FFF2-40B4-BE49-F238E27FC236}">
                          <a16:creationId xmlns:a16="http://schemas.microsoft.com/office/drawing/2014/main" id="{DC893AB9-949B-9C71-0DE0-7969CAE5327E}"/>
                        </a:ext>
                      </a:extLst>
                    </p:cNvPr>
                    <p:cNvSpPr/>
                    <p:nvPr/>
                  </p:nvSpPr>
                  <p:spPr>
                    <a:xfrm>
                      <a:off x="3673957" y="5086792"/>
                      <a:ext cx="5276" cy="17790"/>
                    </a:xfrm>
                    <a:custGeom>
                      <a:avLst/>
                      <a:gdLst>
                        <a:gd name="connsiteX0" fmla="*/ 770 w 5276"/>
                        <a:gd name="connsiteY0" fmla="*/ 981 h 17790"/>
                        <a:gd name="connsiteX1" fmla="*/ 6046 w 5276"/>
                        <a:gd name="connsiteY1" fmla="*/ 18771 h 17790"/>
                      </a:gdLst>
                      <a:ahLst/>
                      <a:cxnLst>
                        <a:cxn ang="0">
                          <a:pos x="connsiteX0" y="connsiteY0"/>
                        </a:cxn>
                        <a:cxn ang="0">
                          <a:pos x="connsiteX1" y="connsiteY1"/>
                        </a:cxn>
                      </a:cxnLst>
                      <a:rect l="l" t="t" r="r" b="b"/>
                      <a:pathLst>
                        <a:path w="5276" h="17790">
                          <a:moveTo>
                            <a:pt x="770" y="981"/>
                          </a:moveTo>
                          <a:lnTo>
                            <a:pt x="6046" y="18771"/>
                          </a:lnTo>
                        </a:path>
                      </a:pathLst>
                    </a:custGeom>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grpSp>
              <p:sp>
                <p:nvSpPr>
                  <p:cNvPr id="6243" name="Freeform 6242">
                    <a:extLst>
                      <a:ext uri="{FF2B5EF4-FFF2-40B4-BE49-F238E27FC236}">
                        <a16:creationId xmlns:a16="http://schemas.microsoft.com/office/drawing/2014/main" id="{B1C16F60-2653-A3DC-D065-852E6703ED3E}"/>
                      </a:ext>
                    </a:extLst>
                  </p:cNvPr>
                  <p:cNvSpPr/>
                  <p:nvPr/>
                </p:nvSpPr>
                <p:spPr>
                  <a:xfrm>
                    <a:off x="2891687" y="4807286"/>
                    <a:ext cx="4644" cy="4646"/>
                  </a:xfrm>
                  <a:custGeom>
                    <a:avLst/>
                    <a:gdLst/>
                    <a:ahLst/>
                    <a:cxnLst/>
                    <a:rect l="l" t="t" r="r" b="b"/>
                    <a:pathLst>
                      <a:path w="4644" h="4646"/>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44" name="Freeform 6243">
                    <a:extLst>
                      <a:ext uri="{FF2B5EF4-FFF2-40B4-BE49-F238E27FC236}">
                        <a16:creationId xmlns:a16="http://schemas.microsoft.com/office/drawing/2014/main" id="{ECCF9042-1846-97DD-9778-FBA64BFA91B4}"/>
                      </a:ext>
                    </a:extLst>
                  </p:cNvPr>
                  <p:cNvSpPr/>
                  <p:nvPr/>
                </p:nvSpPr>
                <p:spPr>
                  <a:xfrm>
                    <a:off x="3677059" y="5123781"/>
                    <a:ext cx="45983" cy="5082"/>
                  </a:xfrm>
                  <a:custGeom>
                    <a:avLst/>
                    <a:gdLst>
                      <a:gd name="connsiteX0" fmla="*/ 601 w 45983"/>
                      <a:gd name="connsiteY0" fmla="*/ 6005 h 5082"/>
                      <a:gd name="connsiteX1" fmla="*/ 19715 w 45983"/>
                      <a:gd name="connsiteY1" fmla="*/ 5104 h 5082"/>
                      <a:gd name="connsiteX2" fmla="*/ 46585 w 45983"/>
                      <a:gd name="connsiteY2" fmla="*/ 922 h 5082"/>
                    </a:gdLst>
                    <a:ahLst/>
                    <a:cxnLst>
                      <a:cxn ang="0">
                        <a:pos x="connsiteX0" y="connsiteY0"/>
                      </a:cxn>
                      <a:cxn ang="0">
                        <a:pos x="connsiteX1" y="connsiteY1"/>
                      </a:cxn>
                      <a:cxn ang="0">
                        <a:pos x="connsiteX2" y="connsiteY2"/>
                      </a:cxn>
                    </a:cxnLst>
                    <a:rect l="l" t="t" r="r" b="b"/>
                    <a:pathLst>
                      <a:path w="45983" h="5082">
                        <a:moveTo>
                          <a:pt x="601" y="6005"/>
                        </a:moveTo>
                        <a:cubicBezTo>
                          <a:pt x="6886" y="4690"/>
                          <a:pt x="13337" y="4385"/>
                          <a:pt x="19715" y="5104"/>
                        </a:cubicBezTo>
                        <a:cubicBezTo>
                          <a:pt x="31526" y="6158"/>
                          <a:pt x="44913" y="4109"/>
                          <a:pt x="46585" y="922"/>
                        </a:cubicBezTo>
                      </a:path>
                    </a:pathLst>
                  </a:custGeom>
                  <a:noFill/>
                  <a:ln w="4644" cap="rnd">
                    <a:solidFill>
                      <a:srgbClr val="343434"/>
                    </a:solidFill>
                    <a:prstDash val="solid"/>
                    <a:round/>
                  </a:ln>
                </p:spPr>
                <p:txBody>
                  <a:bodyPr rtlCol="0" anchor="ctr"/>
                  <a:lstStyle/>
                  <a:p>
                    <a:pPr defTabSz="855808"/>
                    <a:endParaRPr lang="en-US" sz="1685">
                      <a:solidFill>
                        <a:srgbClr val="454545"/>
                      </a:solidFill>
                      <a:latin typeface="Source Sans Pro"/>
                    </a:endParaRPr>
                  </a:p>
                </p:txBody>
              </p:sp>
              <p:sp>
                <p:nvSpPr>
                  <p:cNvPr id="6245" name="Freeform 6244">
                    <a:extLst>
                      <a:ext uri="{FF2B5EF4-FFF2-40B4-BE49-F238E27FC236}">
                        <a16:creationId xmlns:a16="http://schemas.microsoft.com/office/drawing/2014/main" id="{16525014-D73D-795F-3B04-A991012C0912}"/>
                      </a:ext>
                    </a:extLst>
                  </p:cNvPr>
                  <p:cNvSpPr/>
                  <p:nvPr/>
                </p:nvSpPr>
                <p:spPr>
                  <a:xfrm>
                    <a:off x="3700229" y="5134376"/>
                    <a:ext cx="5631" cy="5632"/>
                  </a:xfrm>
                  <a:custGeom>
                    <a:avLst/>
                    <a:gdLst>
                      <a:gd name="connsiteX0" fmla="*/ 667 w 5631"/>
                      <a:gd name="connsiteY0" fmla="*/ 4349 h 5632"/>
                      <a:gd name="connsiteX1" fmla="*/ 2804 w 5631"/>
                      <a:gd name="connsiteY1" fmla="*/ 989 h 5632"/>
                      <a:gd name="connsiteX2" fmla="*/ 6162 w 5631"/>
                      <a:gd name="connsiteY2" fmla="*/ 3126 h 5632"/>
                      <a:gd name="connsiteX3" fmla="*/ 4026 w 5631"/>
                      <a:gd name="connsiteY3" fmla="*/ 6486 h 5632"/>
                      <a:gd name="connsiteX4" fmla="*/ 4026 w 5631"/>
                      <a:gd name="connsiteY4" fmla="*/ 6486 h 5632"/>
                      <a:gd name="connsiteX5" fmla="*/ 667 w 5631"/>
                      <a:gd name="connsiteY5" fmla="*/ 4349 h 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1" h="5632">
                        <a:moveTo>
                          <a:pt x="667" y="4349"/>
                        </a:moveTo>
                        <a:cubicBezTo>
                          <a:pt x="328" y="2831"/>
                          <a:pt x="1285" y="1326"/>
                          <a:pt x="2804" y="989"/>
                        </a:cubicBezTo>
                        <a:cubicBezTo>
                          <a:pt x="4323" y="651"/>
                          <a:pt x="5823" y="1608"/>
                          <a:pt x="6162" y="3126"/>
                        </a:cubicBezTo>
                        <a:cubicBezTo>
                          <a:pt x="6501" y="4644"/>
                          <a:pt x="5544" y="6148"/>
                          <a:pt x="4026" y="6486"/>
                        </a:cubicBezTo>
                        <a:cubicBezTo>
                          <a:pt x="4026" y="6486"/>
                          <a:pt x="4026" y="6486"/>
                          <a:pt x="4026" y="6486"/>
                        </a:cubicBezTo>
                        <a:cubicBezTo>
                          <a:pt x="2507" y="6823"/>
                          <a:pt x="1006" y="5866"/>
                          <a:pt x="667" y="4349"/>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46" name="Freeform 6245">
                    <a:extLst>
                      <a:ext uri="{FF2B5EF4-FFF2-40B4-BE49-F238E27FC236}">
                        <a16:creationId xmlns:a16="http://schemas.microsoft.com/office/drawing/2014/main" id="{A0A7FA60-12FF-0085-7BDB-1193DEE4A6F1}"/>
                      </a:ext>
                    </a:extLst>
                  </p:cNvPr>
                  <p:cNvSpPr/>
                  <p:nvPr/>
                </p:nvSpPr>
                <p:spPr>
                  <a:xfrm>
                    <a:off x="3694479" y="5141159"/>
                    <a:ext cx="4813" cy="4813"/>
                  </a:xfrm>
                  <a:custGeom>
                    <a:avLst/>
                    <a:gdLst>
                      <a:gd name="connsiteX0" fmla="*/ 5410 w 4813"/>
                      <a:gd name="connsiteY0" fmla="*/ 3209 h 4813"/>
                      <a:gd name="connsiteX1" fmla="*/ 3125 w 4813"/>
                      <a:gd name="connsiteY1" fmla="*/ 5731 h 4813"/>
                      <a:gd name="connsiteX2" fmla="*/ 603 w 4813"/>
                      <a:gd name="connsiteY2" fmla="*/ 3445 h 4813"/>
                      <a:gd name="connsiteX3" fmla="*/ 2888 w 4813"/>
                      <a:gd name="connsiteY3" fmla="*/ 923 h 4813"/>
                      <a:gd name="connsiteX4" fmla="*/ 2892 w 4813"/>
                      <a:gd name="connsiteY4" fmla="*/ 923 h 4813"/>
                      <a:gd name="connsiteX5" fmla="*/ 5410 w 4813"/>
                      <a:gd name="connsiteY5" fmla="*/ 3209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3" h="4813">
                        <a:moveTo>
                          <a:pt x="5410" y="3209"/>
                        </a:moveTo>
                        <a:cubicBezTo>
                          <a:pt x="5475" y="4537"/>
                          <a:pt x="4453" y="5666"/>
                          <a:pt x="3125" y="5731"/>
                        </a:cubicBezTo>
                        <a:cubicBezTo>
                          <a:pt x="1796" y="5796"/>
                          <a:pt x="668" y="4773"/>
                          <a:pt x="603" y="3445"/>
                        </a:cubicBezTo>
                        <a:cubicBezTo>
                          <a:pt x="538" y="2118"/>
                          <a:pt x="1559" y="989"/>
                          <a:pt x="2888" y="923"/>
                        </a:cubicBezTo>
                        <a:cubicBezTo>
                          <a:pt x="2888" y="923"/>
                          <a:pt x="2892" y="923"/>
                          <a:pt x="2892" y="923"/>
                        </a:cubicBezTo>
                        <a:cubicBezTo>
                          <a:pt x="4216" y="860"/>
                          <a:pt x="5345" y="1883"/>
                          <a:pt x="5410" y="3209"/>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47" name="Freeform 6246">
                    <a:extLst>
                      <a:ext uri="{FF2B5EF4-FFF2-40B4-BE49-F238E27FC236}">
                        <a16:creationId xmlns:a16="http://schemas.microsoft.com/office/drawing/2014/main" id="{DEED2342-24D7-7162-441B-F48E940975AC}"/>
                      </a:ext>
                    </a:extLst>
                  </p:cNvPr>
                  <p:cNvSpPr/>
                  <p:nvPr/>
                </p:nvSpPr>
                <p:spPr>
                  <a:xfrm>
                    <a:off x="3702060" y="5145630"/>
                    <a:ext cx="3780" cy="3782"/>
                  </a:xfrm>
                  <a:custGeom>
                    <a:avLst/>
                    <a:gdLst>
                      <a:gd name="connsiteX0" fmla="*/ 4377 w 3780"/>
                      <a:gd name="connsiteY0" fmla="*/ 2725 h 3782"/>
                      <a:gd name="connsiteX1" fmla="*/ 2575 w 3780"/>
                      <a:gd name="connsiteY1" fmla="*/ 4700 h 3782"/>
                      <a:gd name="connsiteX2" fmla="*/ 601 w 3780"/>
                      <a:gd name="connsiteY2" fmla="*/ 2897 h 3782"/>
                      <a:gd name="connsiteX3" fmla="*/ 2398 w 3780"/>
                      <a:gd name="connsiteY3" fmla="*/ 922 h 3782"/>
                      <a:gd name="connsiteX4" fmla="*/ 4377 w 3780"/>
                      <a:gd name="connsiteY4" fmla="*/ 2721 h 3782"/>
                      <a:gd name="connsiteX5" fmla="*/ 4377 w 3780"/>
                      <a:gd name="connsiteY5" fmla="*/ 2725 h 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0" h="3782">
                        <a:moveTo>
                          <a:pt x="4377" y="2725"/>
                        </a:moveTo>
                        <a:cubicBezTo>
                          <a:pt x="4424" y="3768"/>
                          <a:pt x="3615" y="4653"/>
                          <a:pt x="2575" y="4700"/>
                        </a:cubicBezTo>
                        <a:cubicBezTo>
                          <a:pt x="1530" y="4748"/>
                          <a:pt x="647" y="3940"/>
                          <a:pt x="601" y="2897"/>
                        </a:cubicBezTo>
                        <a:cubicBezTo>
                          <a:pt x="554" y="1856"/>
                          <a:pt x="1358" y="972"/>
                          <a:pt x="2398" y="922"/>
                        </a:cubicBezTo>
                        <a:cubicBezTo>
                          <a:pt x="3443" y="872"/>
                          <a:pt x="4326" y="1678"/>
                          <a:pt x="4377" y="2721"/>
                        </a:cubicBezTo>
                        <a:cubicBezTo>
                          <a:pt x="4377" y="2722"/>
                          <a:pt x="4377" y="2724"/>
                          <a:pt x="4377" y="2725"/>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sp>
                <p:nvSpPr>
                  <p:cNvPr id="6248" name="Freeform 6247">
                    <a:extLst>
                      <a:ext uri="{FF2B5EF4-FFF2-40B4-BE49-F238E27FC236}">
                        <a16:creationId xmlns:a16="http://schemas.microsoft.com/office/drawing/2014/main" id="{4E80791A-4055-3FDD-6D3B-3441358D41FE}"/>
                      </a:ext>
                    </a:extLst>
                  </p:cNvPr>
                  <p:cNvSpPr/>
                  <p:nvPr/>
                </p:nvSpPr>
                <p:spPr>
                  <a:xfrm>
                    <a:off x="3701410" y="5153905"/>
                    <a:ext cx="3111" cy="3113"/>
                  </a:xfrm>
                  <a:custGeom>
                    <a:avLst/>
                    <a:gdLst>
                      <a:gd name="connsiteX0" fmla="*/ 3708 w 3111"/>
                      <a:gd name="connsiteY0" fmla="*/ 2403 h 3113"/>
                      <a:gd name="connsiteX1" fmla="*/ 2226 w 3111"/>
                      <a:gd name="connsiteY1" fmla="*/ 4031 h 3113"/>
                      <a:gd name="connsiteX2" fmla="*/ 601 w 3111"/>
                      <a:gd name="connsiteY2" fmla="*/ 2548 h 3113"/>
                      <a:gd name="connsiteX3" fmla="*/ 2083 w 3111"/>
                      <a:gd name="connsiteY3" fmla="*/ 921 h 3113"/>
                      <a:gd name="connsiteX4" fmla="*/ 2083 w 3111"/>
                      <a:gd name="connsiteY4" fmla="*/ 921 h 3113"/>
                      <a:gd name="connsiteX5" fmla="*/ 3708 w 3111"/>
                      <a:gd name="connsiteY5" fmla="*/ 2403 h 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 h="3113">
                        <a:moveTo>
                          <a:pt x="3708" y="2403"/>
                        </a:moveTo>
                        <a:cubicBezTo>
                          <a:pt x="3750" y="3262"/>
                          <a:pt x="3086" y="3990"/>
                          <a:pt x="2226" y="4031"/>
                        </a:cubicBezTo>
                        <a:cubicBezTo>
                          <a:pt x="1367" y="4071"/>
                          <a:pt x="638" y="3407"/>
                          <a:pt x="601" y="2548"/>
                        </a:cubicBezTo>
                        <a:cubicBezTo>
                          <a:pt x="559" y="1690"/>
                          <a:pt x="1223" y="961"/>
                          <a:pt x="2083" y="921"/>
                        </a:cubicBezTo>
                        <a:cubicBezTo>
                          <a:pt x="2083" y="921"/>
                          <a:pt x="2083" y="921"/>
                          <a:pt x="2083" y="921"/>
                        </a:cubicBezTo>
                        <a:cubicBezTo>
                          <a:pt x="2942" y="881"/>
                          <a:pt x="3666" y="1545"/>
                          <a:pt x="3708" y="2403"/>
                        </a:cubicBezTo>
                        <a:close/>
                      </a:path>
                    </a:pathLst>
                  </a:custGeom>
                  <a:solidFill>
                    <a:srgbClr val="646464"/>
                  </a:solidFill>
                  <a:ln w="4644" cap="flat">
                    <a:noFill/>
                    <a:prstDash val="solid"/>
                    <a:miter/>
                  </a:ln>
                </p:spPr>
                <p:txBody>
                  <a:bodyPr rtlCol="0" anchor="ctr"/>
                  <a:lstStyle/>
                  <a:p>
                    <a:pPr defTabSz="855808"/>
                    <a:endParaRPr lang="en-US" sz="1685">
                      <a:solidFill>
                        <a:srgbClr val="454545"/>
                      </a:solidFill>
                      <a:latin typeface="Source Sans Pro"/>
                    </a:endParaRPr>
                  </a:p>
                </p:txBody>
              </p:sp>
            </p:grpSp>
          </p:grpSp>
        </p:grpSp>
      </p:grpSp>
    </p:spTree>
    <p:extLst>
      <p:ext uri="{BB962C8B-B14F-4D97-AF65-F5344CB8AC3E}">
        <p14:creationId xmlns:p14="http://schemas.microsoft.com/office/powerpoint/2010/main" val="326865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FF421C-AA29-E2F7-8BF7-60AA621675E7}"/>
              </a:ext>
            </a:extLst>
          </p:cNvPr>
          <p:cNvPicPr>
            <a:picLocks noChangeAspect="1"/>
          </p:cNvPicPr>
          <p:nvPr/>
        </p:nvPicPr>
        <p:blipFill>
          <a:blip r:embed="rId3"/>
          <a:stretch>
            <a:fillRect/>
          </a:stretch>
        </p:blipFill>
        <p:spPr>
          <a:xfrm rot="1799571">
            <a:off x="5309692" y="-819118"/>
            <a:ext cx="8987781" cy="8494334"/>
          </a:xfrm>
          <a:prstGeom prst="rect">
            <a:avLst/>
          </a:prstGeom>
        </p:spPr>
      </p:pic>
      <p:grpSp>
        <p:nvGrpSpPr>
          <p:cNvPr id="2" name="Group 1">
            <a:extLst>
              <a:ext uri="{FF2B5EF4-FFF2-40B4-BE49-F238E27FC236}">
                <a16:creationId xmlns:a16="http://schemas.microsoft.com/office/drawing/2014/main" id="{40435262-415F-8440-82D3-98D54A793DC5}"/>
              </a:ext>
            </a:extLst>
          </p:cNvPr>
          <p:cNvGrpSpPr/>
          <p:nvPr/>
        </p:nvGrpSpPr>
        <p:grpSpPr>
          <a:xfrm>
            <a:off x="6804320" y="2032986"/>
            <a:ext cx="4401643" cy="1912917"/>
            <a:chOff x="5992364" y="1655584"/>
            <a:chExt cx="3667017" cy="1593655"/>
          </a:xfrm>
        </p:grpSpPr>
        <p:sp>
          <p:nvSpPr>
            <p:cNvPr id="7" name="TextBox 6">
              <a:extLst>
                <a:ext uri="{FF2B5EF4-FFF2-40B4-BE49-F238E27FC236}">
                  <a16:creationId xmlns:a16="http://schemas.microsoft.com/office/drawing/2014/main" id="{00108E23-EE4F-AF9A-6D8E-D97E85636D3C}"/>
                </a:ext>
              </a:extLst>
            </p:cNvPr>
            <p:cNvSpPr txBox="1"/>
            <p:nvPr/>
          </p:nvSpPr>
          <p:spPr>
            <a:xfrm>
              <a:off x="5992364" y="1655584"/>
              <a:ext cx="3667017" cy="1184878"/>
            </a:xfrm>
            <a:prstGeom prst="rect">
              <a:avLst/>
            </a:prstGeom>
            <a:noFill/>
          </p:spPr>
          <p:txBody>
            <a:bodyPr wrap="square" rtlCol="0">
              <a:spAutoFit/>
            </a:bodyPr>
            <a:lstStyle/>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8642" b="0" i="0" u="none" strike="noStrike" kern="1200" cap="none" spc="0" normalizeH="0" baseline="0" noProof="0">
                  <a:ln>
                    <a:noFill/>
                  </a:ln>
                  <a:gradFill>
                    <a:gsLst>
                      <a:gs pos="0">
                        <a:srgbClr val="2FD826"/>
                      </a:gs>
                      <a:gs pos="100000">
                        <a:srgbClr val="33A3D3"/>
                      </a:gs>
                    </a:gsLst>
                    <a:lin ang="0" scaled="0"/>
                  </a:gradFill>
                  <a:effectLst/>
                  <a:uLnTx/>
                  <a:uFillTx/>
                  <a:latin typeface="Source Sans Pro Black"/>
                  <a:ea typeface="+mn-ea"/>
                  <a:cs typeface="+mn-cs"/>
                </a:rPr>
                <a:t>THANKS</a:t>
              </a:r>
            </a:p>
          </p:txBody>
        </p:sp>
        <p:sp>
          <p:nvSpPr>
            <p:cNvPr id="8" name="TextBox 7">
              <a:extLst>
                <a:ext uri="{FF2B5EF4-FFF2-40B4-BE49-F238E27FC236}">
                  <a16:creationId xmlns:a16="http://schemas.microsoft.com/office/drawing/2014/main" id="{89793512-40D1-B6F2-91F8-2D1794A235D1}"/>
                </a:ext>
              </a:extLst>
            </p:cNvPr>
            <p:cNvSpPr txBox="1"/>
            <p:nvPr/>
          </p:nvSpPr>
          <p:spPr>
            <a:xfrm>
              <a:off x="6028221" y="2633750"/>
              <a:ext cx="3523581" cy="615489"/>
            </a:xfrm>
            <a:prstGeom prst="rect">
              <a:avLst/>
            </a:prstGeom>
            <a:noFill/>
          </p:spPr>
          <p:txBody>
            <a:bodyPr wrap="square" rtlCol="0">
              <a:spAutoFit/>
            </a:bodyPr>
            <a:lstStyle/>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4201" b="0" i="0" u="none" strike="noStrike" kern="1200" cap="none" spc="0" normalizeH="0" baseline="0" noProof="0">
                  <a:ln>
                    <a:noFill/>
                  </a:ln>
                  <a:gradFill>
                    <a:gsLst>
                      <a:gs pos="0">
                        <a:srgbClr val="2FD826"/>
                      </a:gs>
                      <a:gs pos="100000">
                        <a:srgbClr val="33A3D3"/>
                      </a:gs>
                    </a:gsLst>
                    <a:lin ang="0" scaled="0"/>
                  </a:gradFill>
                  <a:effectLst/>
                  <a:uLnTx/>
                  <a:uFillTx/>
                  <a:latin typeface="Source Sans Pro"/>
                  <a:ea typeface="+mn-ea"/>
                  <a:cs typeface="+mn-cs"/>
                </a:rPr>
                <a:t>Q&amp;A/NEXT STEPS</a:t>
              </a:r>
            </a:p>
          </p:txBody>
        </p:sp>
      </p:grpSp>
    </p:spTree>
    <p:extLst>
      <p:ext uri="{BB962C8B-B14F-4D97-AF65-F5344CB8AC3E}">
        <p14:creationId xmlns:p14="http://schemas.microsoft.com/office/powerpoint/2010/main" val="87892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962CC-2695-2D1F-D00E-AFE0F89C6E18}"/>
            </a:ext>
          </a:extLst>
        </p:cNvPr>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2577F8C6-A401-5732-087B-BABED9550FC3}"/>
              </a:ext>
            </a:extLst>
          </p:cNvPr>
          <p:cNvGraphicFramePr>
            <a:graphicFrameLocks noGrp="1"/>
          </p:cNvGraphicFramePr>
          <p:nvPr/>
        </p:nvGraphicFramePr>
        <p:xfrm>
          <a:off x="7591790" y="705892"/>
          <a:ext cx="4302963" cy="5091687"/>
        </p:xfrm>
        <a:graphic>
          <a:graphicData uri="http://schemas.openxmlformats.org/drawingml/2006/table">
            <a:tbl>
              <a:tblPr/>
              <a:tblGrid>
                <a:gridCol w="2345578">
                  <a:extLst>
                    <a:ext uri="{9D8B030D-6E8A-4147-A177-3AD203B41FA5}">
                      <a16:colId xmlns:a16="http://schemas.microsoft.com/office/drawing/2014/main" val="1890998491"/>
                    </a:ext>
                  </a:extLst>
                </a:gridCol>
                <a:gridCol w="1957385">
                  <a:extLst>
                    <a:ext uri="{9D8B030D-6E8A-4147-A177-3AD203B41FA5}">
                      <a16:colId xmlns:a16="http://schemas.microsoft.com/office/drawing/2014/main" val="3405880942"/>
                    </a:ext>
                  </a:extLst>
                </a:gridCol>
              </a:tblGrid>
              <a:tr h="512201">
                <a:tc>
                  <a:txBody>
                    <a:bodyPr/>
                    <a:lstStyle/>
                    <a:p>
                      <a:r>
                        <a:rPr lang="en-US" sz="1300" b="1">
                          <a:solidFill>
                            <a:srgbClr val="101115"/>
                          </a:solidFill>
                        </a:rPr>
                        <a:t>     Award/Industry Recognition</a:t>
                      </a:r>
                    </a:p>
                  </a:txBody>
                  <a:tcPr marL="109754" marR="109754" marT="54877" marB="54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1">
                          <a:solidFill>
                            <a:srgbClr val="101115"/>
                          </a:solidFill>
                        </a:rPr>
                        <a:t>      Award Description</a:t>
                      </a:r>
                    </a:p>
                  </a:txBody>
                  <a:tcPr marL="109754" marR="109754" marT="54877" marB="54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2710477"/>
                  </a:ext>
                </a:extLst>
              </a:tr>
              <a:tr h="1317097">
                <a:tc>
                  <a:txBody>
                    <a:bodyPr/>
                    <a:lstStyle/>
                    <a:p>
                      <a:pPr lvl="0">
                        <a:buNone/>
                      </a:pPr>
                      <a:endParaRPr lang="en-US" sz="1300" i="1"/>
                    </a:p>
                    <a:p>
                      <a:pPr lvl="0">
                        <a:buNone/>
                      </a:pPr>
                      <a:endParaRPr lang="en-US" sz="1300" b="0" i="0" u="none" strike="noStrike" noProof="0">
                        <a:solidFill>
                          <a:srgbClr val="454545"/>
                        </a:solidFill>
                        <a:latin typeface="Source Sans Pro"/>
                      </a:endParaRPr>
                    </a:p>
                    <a:p>
                      <a:pPr lvl="0">
                        <a:buNone/>
                      </a:pPr>
                      <a:endParaRPr lang="en-US" sz="1300" b="0" i="0" u="none" strike="noStrike" noProof="0">
                        <a:solidFill>
                          <a:srgbClr val="454545"/>
                        </a:solidFill>
                        <a:latin typeface="Source Sans Pro"/>
                      </a:endParaRPr>
                    </a:p>
                    <a:p>
                      <a:pPr lvl="0">
                        <a:buNone/>
                      </a:pPr>
                      <a:endParaRPr lang="en-US" sz="1300" b="0" i="0" u="none" strike="noStrike" noProof="0">
                        <a:solidFill>
                          <a:srgbClr val="454545"/>
                        </a:solidFill>
                        <a:latin typeface="Source Sans Pro"/>
                      </a:endParaRPr>
                    </a:p>
                    <a:p>
                      <a:pPr lvl="0">
                        <a:buNone/>
                      </a:pPr>
                      <a:endParaRPr lang="en-US" sz="1300" b="0" i="0" u="none" strike="noStrike" noProof="0">
                        <a:solidFill>
                          <a:srgbClr val="454545"/>
                        </a:solidFill>
                        <a:latin typeface="Source Sans Pro"/>
                      </a:endParaRPr>
                    </a:p>
                    <a:p>
                      <a:pPr lvl="0">
                        <a:buNone/>
                      </a:pPr>
                      <a:r>
                        <a:rPr lang="en-US" sz="1300" b="0" i="0" u="none" strike="noStrike" noProof="0">
                          <a:solidFill>
                            <a:srgbClr val="454545"/>
                          </a:solidFill>
                          <a:latin typeface="Source Sans Pro"/>
                        </a:rPr>
                        <a:t>🏆 </a:t>
                      </a:r>
                      <a:r>
                        <a:rPr lang="en-US" sz="1300" b="0" i="1" u="none" strike="noStrike" noProof="0">
                          <a:solidFill>
                            <a:srgbClr val="454545"/>
                          </a:solidFill>
                          <a:latin typeface="Source Sans Pro"/>
                        </a:rPr>
                        <a:t>CCW 2025 BPO of the Year</a:t>
                      </a:r>
                      <a:endParaRPr lang="en-US" sz="1900"/>
                    </a:p>
                  </a:txBody>
                  <a:tcPr marL="109754" marR="109754" marT="54877" marB="54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n-US" sz="1300" b="0" i="0" u="none" strike="noStrike" noProof="0">
                          <a:solidFill>
                            <a:srgbClr val="454545"/>
                          </a:solidFill>
                          <a:latin typeface="Source Sans Pro"/>
                        </a:rPr>
                        <a:t>Recognized for CX innovation, AI-human blend &amp; regulated delivery (</a:t>
                      </a:r>
                      <a:r>
                        <a:rPr lang="en-US" sz="1300" b="0" i="0" u="none" strike="noStrike" noProof="0">
                          <a:latin typeface="Source Sans Pro"/>
                          <a:hlinkClick r:id="rId2"/>
                        </a:rPr>
                        <a:t>linkedin.com</a:t>
                      </a:r>
                      <a:r>
                        <a:rPr lang="en-US" sz="1300" b="0" i="0" u="none" strike="noStrike" noProof="0">
                          <a:solidFill>
                            <a:srgbClr val="454545"/>
                          </a:solidFill>
                          <a:latin typeface="Source Sans Pro"/>
                        </a:rPr>
                        <a:t>, </a:t>
                      </a:r>
                      <a:r>
                        <a:rPr lang="en-US" sz="1300" b="0" i="0" u="none" strike="noStrike" noProof="0">
                          <a:latin typeface="Source Sans Pro"/>
                          <a:hlinkClick r:id="rId3"/>
                        </a:rPr>
                        <a:t>workingsolutions.com</a:t>
                      </a:r>
                      <a:r>
                        <a:rPr lang="en-US" sz="1300" b="0" i="0" u="none" strike="noStrike" noProof="0">
                          <a:solidFill>
                            <a:srgbClr val="454545"/>
                          </a:solidFill>
                          <a:latin typeface="Source Sans Pro"/>
                        </a:rPr>
                        <a:t>, </a:t>
                      </a:r>
                      <a:endParaRPr lang="en-US" sz="1900"/>
                    </a:p>
                  </a:txBody>
                  <a:tcPr marL="109754" marR="109754" marT="54877" marB="54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2033005"/>
                  </a:ext>
                </a:extLst>
              </a:tr>
              <a:tr h="1542844">
                <a:tc>
                  <a:txBody>
                    <a:bodyPr/>
                    <a:lstStyle/>
                    <a:p>
                      <a:pPr lvl="0">
                        <a:buNone/>
                      </a:pPr>
                      <a:endParaRPr lang="en-US" sz="1300" b="0" i="0" u="none" strike="noStrike" noProof="0">
                        <a:solidFill>
                          <a:srgbClr val="454545"/>
                        </a:solidFill>
                        <a:latin typeface="Source Sans Pro"/>
                      </a:endParaRPr>
                    </a:p>
                    <a:p>
                      <a:pPr lvl="0">
                        <a:buNone/>
                      </a:pPr>
                      <a:endParaRPr lang="en-US" sz="1300" b="0" i="0" u="none" strike="noStrike" noProof="0">
                        <a:solidFill>
                          <a:srgbClr val="454545"/>
                        </a:solidFill>
                        <a:latin typeface="Source Sans Pro"/>
                      </a:endParaRPr>
                    </a:p>
                    <a:p>
                      <a:pPr lvl="0">
                        <a:buNone/>
                      </a:pPr>
                      <a:endParaRPr lang="en-US" sz="1300" b="0" i="0" u="none" strike="noStrike" noProof="0">
                        <a:solidFill>
                          <a:srgbClr val="454545"/>
                        </a:solidFill>
                        <a:latin typeface="Source Sans Pro"/>
                      </a:endParaRPr>
                    </a:p>
                    <a:p>
                      <a:pPr lvl="0">
                        <a:buNone/>
                      </a:pPr>
                      <a:endParaRPr lang="en-US" sz="1300" b="0" i="0" u="none" strike="noStrike" noProof="0">
                        <a:solidFill>
                          <a:srgbClr val="454545"/>
                        </a:solidFill>
                        <a:latin typeface="Source Sans Pro"/>
                      </a:endParaRPr>
                    </a:p>
                    <a:p>
                      <a:pPr lvl="0">
                        <a:buNone/>
                      </a:pPr>
                      <a:r>
                        <a:rPr lang="en-US" sz="1300" b="0" i="0" u="none" strike="noStrike" noProof="0">
                          <a:solidFill>
                            <a:srgbClr val="454545"/>
                          </a:solidFill>
                          <a:latin typeface="Source Sans Pro"/>
                        </a:rPr>
                        <a:t>      🎓 </a:t>
                      </a:r>
                      <a:r>
                        <a:rPr lang="en-US" sz="1300" b="0" i="1" u="none" strike="noStrike" noProof="0">
                          <a:solidFill>
                            <a:srgbClr val="454545"/>
                          </a:solidFill>
                          <a:latin typeface="Source Sans Pro"/>
                        </a:rPr>
                        <a:t>Remote Tech Learning</a:t>
                      </a:r>
                    </a:p>
                    <a:p>
                      <a:pPr lvl="0">
                        <a:buNone/>
                      </a:pPr>
                      <a:r>
                        <a:rPr lang="en-US" sz="1300" b="0" i="1" u="none" strike="noStrike" noProof="0">
                          <a:solidFill>
                            <a:srgbClr val="454545"/>
                          </a:solidFill>
                          <a:latin typeface="Source Sans Pro"/>
                        </a:rPr>
                        <a:t>              Platform of the Year</a:t>
                      </a:r>
                      <a:endParaRPr lang="en-US" sz="1900"/>
                    </a:p>
                  </a:txBody>
                  <a:tcPr marL="109754" marR="109754" marT="54877" marB="54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n-US" sz="1300" b="0" i="0" u="none" strike="noStrike" noProof="0">
                          <a:solidFill>
                            <a:srgbClr val="454545"/>
                          </a:solidFill>
                          <a:latin typeface="Source Sans Pro"/>
                        </a:rPr>
                        <a:t>Highlights our SALT-based training excellence</a:t>
                      </a:r>
                      <a:endParaRPr lang="en-US" sz="1900"/>
                    </a:p>
                  </a:txBody>
                  <a:tcPr marL="109754" marR="109754" marT="54877" marB="54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3107069"/>
                  </a:ext>
                </a:extLst>
              </a:tr>
              <a:tr h="1719545">
                <a:tc>
                  <a:txBody>
                    <a:bodyPr/>
                    <a:lstStyle/>
                    <a:p>
                      <a:endParaRPr lang="en-US" sz="1300"/>
                    </a:p>
                    <a:p>
                      <a:pPr lvl="0">
                        <a:buNone/>
                      </a:pPr>
                      <a:endParaRPr lang="en-US" sz="1300"/>
                    </a:p>
                    <a:p>
                      <a:pPr lvl="0">
                        <a:buNone/>
                      </a:pPr>
                      <a:endParaRPr lang="en-US" sz="1300"/>
                    </a:p>
                    <a:p>
                      <a:pPr lvl="0">
                        <a:buNone/>
                      </a:pPr>
                      <a:endParaRPr lang="en-US" sz="1300"/>
                    </a:p>
                    <a:p>
                      <a:pPr lvl="0">
                        <a:buNone/>
                      </a:pPr>
                      <a:endParaRPr lang="en-US" sz="1300"/>
                    </a:p>
                    <a:p>
                      <a:pPr lvl="0">
                        <a:buNone/>
                      </a:pPr>
                      <a:r>
                        <a:rPr lang="en-US" sz="1300"/>
                        <a:t>                 🌐 </a:t>
                      </a:r>
                      <a:r>
                        <a:rPr lang="en-US" sz="1300" i="1" err="1"/>
                        <a:t>FlexJobs</a:t>
                      </a:r>
                      <a:r>
                        <a:rPr lang="en-US" sz="1300" i="1"/>
                        <a:t> #1 </a:t>
                      </a:r>
                      <a:endParaRPr lang="en-US" sz="1300"/>
                    </a:p>
                    <a:p>
                      <a:pPr lvl="0">
                        <a:buNone/>
                      </a:pPr>
                      <a:r>
                        <a:rPr lang="en-US" sz="1300" i="1"/>
                        <a:t>                Remote-Work BPO 2025</a:t>
                      </a:r>
                      <a:endParaRPr lang="en-US" sz="1300"/>
                    </a:p>
                  </a:txBody>
                  <a:tcPr marL="109754" marR="109754" marT="54877" marB="54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a:t>Top-rated remote employer &amp; virtual CX provider </a:t>
                      </a:r>
                      <a:r>
                        <a:rPr lang="en-US" sz="1300">
                          <a:hlinkClick r:id="rId4" tooltip="Working Solutions Wins Online Learning Platform of the Year Award"/>
                        </a:rPr>
                        <a:t>workingsolutions.com</a:t>
                      </a:r>
                      <a:r>
                        <a:rPr lang="en-US" sz="1300"/>
                        <a:t>)</a:t>
                      </a:r>
                    </a:p>
                  </a:txBody>
                  <a:tcPr marL="109754" marR="109754" marT="54877" marB="54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215141"/>
                  </a:ext>
                </a:extLst>
              </a:tr>
            </a:tbl>
          </a:graphicData>
        </a:graphic>
      </p:graphicFrame>
      <p:sp>
        <p:nvSpPr>
          <p:cNvPr id="2" name="Footer Placeholder 1">
            <a:extLst>
              <a:ext uri="{FF2B5EF4-FFF2-40B4-BE49-F238E27FC236}">
                <a16:creationId xmlns:a16="http://schemas.microsoft.com/office/drawing/2014/main" id="{D2261DD1-BB0B-8E15-9038-6BA7799416E8}"/>
              </a:ext>
            </a:extLst>
          </p:cNvPr>
          <p:cNvSpPr>
            <a:spLocks noGrp="1"/>
          </p:cNvSpPr>
          <p:nvPr>
            <p:ph type="ftr" sz="quarter" idx="10"/>
          </p:nvPr>
        </p:nvSpPr>
        <p:spPr/>
        <p:txBody>
          <a:bodyPr/>
          <a:lstStyle/>
          <a:p>
            <a:pPr marL="0" marR="0" lvl="0" indent="0" algn="ctr" defTabSz="855783" rtl="0" eaLnBrk="1" fontAlgn="auto" latinLnBrk="0" hangingPunct="1">
              <a:lnSpc>
                <a:spcPct val="100000"/>
              </a:lnSpc>
              <a:spcBef>
                <a:spcPts val="0"/>
              </a:spcBef>
              <a:spcAft>
                <a:spcPts val="0"/>
              </a:spcAft>
              <a:buClrTx/>
              <a:buSzTx/>
              <a:buFontTx/>
              <a:buNone/>
              <a:tabLst/>
              <a:defRPr/>
            </a:pPr>
            <a:r>
              <a:rPr kumimoji="0" lang="en-US"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 2025 Working Solutions Proprietary &amp; Confidential</a:t>
            </a:r>
          </a:p>
        </p:txBody>
      </p:sp>
      <p:sp>
        <p:nvSpPr>
          <p:cNvPr id="3" name="Slide Number Placeholder 2">
            <a:extLst>
              <a:ext uri="{FF2B5EF4-FFF2-40B4-BE49-F238E27FC236}">
                <a16:creationId xmlns:a16="http://schemas.microsoft.com/office/drawing/2014/main" id="{68AC1EF4-DE8F-E4D6-C832-4D31C6AC6F30}"/>
              </a:ext>
            </a:extLst>
          </p:cNvPr>
          <p:cNvSpPr>
            <a:spLocks noGrp="1"/>
          </p:cNvSpPr>
          <p:nvPr>
            <p:ph type="sldNum" sz="quarter" idx="11"/>
          </p:nvPr>
        </p:nvSpPr>
        <p:spPr/>
        <p:txBody>
          <a:bodyPr/>
          <a:lstStyle/>
          <a:p>
            <a:pPr marL="0" marR="0" lvl="0" indent="0" algn="r" defTabSz="855783" rtl="0" eaLnBrk="1" fontAlgn="auto" latinLnBrk="0" hangingPunct="1">
              <a:lnSpc>
                <a:spcPct val="100000"/>
              </a:lnSpc>
              <a:spcBef>
                <a:spcPts val="0"/>
              </a:spcBef>
              <a:spcAft>
                <a:spcPts val="0"/>
              </a:spcAft>
              <a:buClrTx/>
              <a:buSzTx/>
              <a:buFontTx/>
              <a:buNone/>
              <a:tabLst/>
              <a:defRPr/>
            </a:pPr>
            <a:fld id="{69E996CB-28C5-0A42-AD47-0649721A0D55}" type="slidenum">
              <a:rPr kumimoji="0" lang="uk-UA"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Lato" charset="0"/>
              </a:rPr>
              <a:pPr marL="0" marR="0" lvl="0" indent="0" algn="r" defTabSz="855783" rtl="0" eaLnBrk="1" fontAlgn="auto" latinLnBrk="0" hangingPunct="1">
                <a:lnSpc>
                  <a:spcPct val="100000"/>
                </a:lnSpc>
                <a:spcBef>
                  <a:spcPts val="0"/>
                </a:spcBef>
                <a:spcAft>
                  <a:spcPts val="0"/>
                </a:spcAft>
                <a:buClrTx/>
                <a:buSzTx/>
                <a:buFontTx/>
                <a:buNone/>
                <a:tabLst/>
                <a:defRPr/>
              </a:pPr>
              <a:t>2</a:t>
            </a:fld>
            <a:endParaRPr kumimoji="0" lang="uk-UA"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Lato" charset="0"/>
            </a:endParaRPr>
          </a:p>
        </p:txBody>
      </p:sp>
      <p:sp>
        <p:nvSpPr>
          <p:cNvPr id="4" name="Title 3">
            <a:extLst>
              <a:ext uri="{FF2B5EF4-FFF2-40B4-BE49-F238E27FC236}">
                <a16:creationId xmlns:a16="http://schemas.microsoft.com/office/drawing/2014/main" id="{47FDA06F-4D76-6430-4B20-307CE32CAA05}"/>
              </a:ext>
            </a:extLst>
          </p:cNvPr>
          <p:cNvSpPr>
            <a:spLocks noGrp="1"/>
          </p:cNvSpPr>
          <p:nvPr>
            <p:ph type="title"/>
          </p:nvPr>
        </p:nvSpPr>
        <p:spPr>
          <a:xfrm>
            <a:off x="5132" y="116222"/>
            <a:ext cx="12295108" cy="379990"/>
          </a:xfrm>
        </p:spPr>
        <p:txBody>
          <a:bodyPr/>
          <a:lstStyle/>
          <a:p>
            <a:r>
              <a:rPr lang="en-US" sz="2401">
                <a:ea typeface="Source Sans Pro Black"/>
                <a:cs typeface="Lato Thin"/>
              </a:rPr>
              <a:t>Working Solutions | </a:t>
            </a:r>
            <a:r>
              <a:rPr lang="en-US" sz="2401">
                <a:solidFill>
                  <a:srgbClr val="002060"/>
                </a:solidFill>
                <a:ea typeface="Source Sans Pro Black"/>
                <a:cs typeface="Lato Thin"/>
              </a:rPr>
              <a:t>Award‑Winning, On‑Shore, On- Demand CX Expertise</a:t>
            </a:r>
          </a:p>
        </p:txBody>
      </p:sp>
      <p:pic>
        <p:nvPicPr>
          <p:cNvPr id="5" name="Picture 4" descr="A purple and green logo&#10;&#10;AI-generated content may be incorrect.">
            <a:extLst>
              <a:ext uri="{FF2B5EF4-FFF2-40B4-BE49-F238E27FC236}">
                <a16:creationId xmlns:a16="http://schemas.microsoft.com/office/drawing/2014/main" id="{716506A8-4B23-D2CE-8902-841FF10A82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521" y="2656535"/>
            <a:ext cx="949695" cy="844951"/>
          </a:xfrm>
          <a:prstGeom prst="rect">
            <a:avLst/>
          </a:prstGeom>
        </p:spPr>
      </p:pic>
      <p:pic>
        <p:nvPicPr>
          <p:cNvPr id="7" name="Graphic 6">
            <a:extLst>
              <a:ext uri="{FF2B5EF4-FFF2-40B4-BE49-F238E27FC236}">
                <a16:creationId xmlns:a16="http://schemas.microsoft.com/office/drawing/2014/main" id="{1B3D85D2-7165-6335-D02B-4E633EA2BF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74343" y="4197070"/>
            <a:ext cx="1092970" cy="661178"/>
          </a:xfrm>
          <a:prstGeom prst="rect">
            <a:avLst/>
          </a:prstGeom>
        </p:spPr>
      </p:pic>
      <p:sp>
        <p:nvSpPr>
          <p:cNvPr id="10" name="TextBox 9">
            <a:extLst>
              <a:ext uri="{FF2B5EF4-FFF2-40B4-BE49-F238E27FC236}">
                <a16:creationId xmlns:a16="http://schemas.microsoft.com/office/drawing/2014/main" id="{C6F7330D-8EEC-282A-CA83-40F6DC1A19B1}"/>
              </a:ext>
            </a:extLst>
          </p:cNvPr>
          <p:cNvSpPr txBox="1"/>
          <p:nvPr/>
        </p:nvSpPr>
        <p:spPr>
          <a:xfrm>
            <a:off x="206547" y="1261264"/>
            <a:ext cx="7063439" cy="5281472"/>
          </a:xfrm>
          <a:prstGeom prst="rect">
            <a:avLst/>
          </a:prstGeom>
          <a:noFill/>
        </p:spPr>
        <p:txBody>
          <a:bodyPr wrap="square" lIns="109754" tIns="54877" rIns="109754" bIns="54877" rtlCol="0" anchor="t">
            <a:spAutoFit/>
          </a:bodyPr>
          <a:lstStyle/>
          <a:p>
            <a:pPr marL="0" marR="0" lvl="0" indent="0" algn="l" defTabSz="855783" rtl="0" eaLnBrk="1" fontAlgn="auto" latinLnBrk="0" hangingPunct="1">
              <a:lnSpc>
                <a:spcPct val="100000"/>
              </a:lnSpc>
              <a:spcBef>
                <a:spcPts val="0"/>
              </a:spcBef>
              <a:spcAft>
                <a:spcPts val="0"/>
              </a:spcAft>
              <a:buClrTx/>
              <a:buSzTx/>
              <a:buFontTx/>
              <a:buNone/>
              <a:tabLst/>
              <a:defRPr/>
            </a:pPr>
            <a:r>
              <a:rPr kumimoji="0" lang="en-US" sz="1680" b="1" i="0" u="none" strike="noStrike" kern="1200" cap="none" spc="0" normalizeH="0" baseline="0" noProof="0">
                <a:ln>
                  <a:noFill/>
                </a:ln>
                <a:solidFill>
                  <a:srgbClr val="002060"/>
                </a:solidFill>
                <a:effectLst/>
                <a:uLnTx/>
                <a:uFillTx/>
                <a:latin typeface="Source Sans Pro"/>
                <a:ea typeface="+mn-ea"/>
                <a:cs typeface="+mn-cs"/>
              </a:rPr>
              <a:t>30 Years of Onshore CX Leadership</a:t>
            </a:r>
            <a:br>
              <a:rPr kumimoji="0" lang="en-US" sz="1680" b="0" i="0" u="none" strike="noStrike" kern="1200" cap="none" spc="0" normalizeH="0" baseline="0" noProof="0">
                <a:ln>
                  <a:noFill/>
                </a:ln>
                <a:solidFill>
                  <a:srgbClr val="454545"/>
                </a:solidFill>
                <a:effectLst/>
                <a:uLnTx/>
                <a:uFillTx/>
                <a:latin typeface="Source Sans Pro"/>
                <a:ea typeface="+mn-ea"/>
                <a:cs typeface="+mn-cs"/>
              </a:rPr>
            </a:br>
            <a:endParaRPr kumimoji="0" lang="en-US" sz="1680" b="1" i="0" u="none" strike="noStrike" kern="1200" cap="none" spc="0" normalizeH="0" baseline="0" noProof="0">
              <a:ln>
                <a:noFill/>
              </a:ln>
              <a:solidFill>
                <a:srgbClr val="002060"/>
              </a:solidFill>
              <a:effectLst/>
              <a:uLnTx/>
              <a:uFillTx/>
              <a:latin typeface="Source Sans Pro"/>
              <a:ea typeface="Source Sans Pro"/>
              <a:cs typeface="+mn-lt"/>
            </a:endParaRPr>
          </a:p>
          <a:p>
            <a:pPr marL="342976" marR="0" lvl="0" indent="-342976" algn="l" defTabSz="855783" rtl="0" eaLnBrk="1" fontAlgn="auto" latinLnBrk="0" hangingPunct="1">
              <a:lnSpc>
                <a:spcPct val="100000"/>
              </a:lnSpc>
              <a:spcBef>
                <a:spcPts val="0"/>
              </a:spcBef>
              <a:spcAft>
                <a:spcPts val="0"/>
              </a:spcAft>
              <a:buClrTx/>
              <a:buSzTx/>
              <a:buFont typeface="Arial"/>
              <a:buChar char="•"/>
              <a:tabLst/>
              <a:defRPr/>
            </a:pPr>
            <a:r>
              <a:rPr kumimoji="0" lang="en-US" sz="1260" b="1" i="0" u="none" strike="noStrike" kern="1200" cap="none" spc="0" normalizeH="0" baseline="0" noProof="0">
                <a:ln>
                  <a:noFill/>
                </a:ln>
                <a:solidFill>
                  <a:srgbClr val="002060"/>
                </a:solidFill>
                <a:effectLst/>
                <a:uLnTx/>
                <a:uFillTx/>
                <a:latin typeface="Source Sans Pro"/>
                <a:ea typeface="Source Sans Pro"/>
                <a:cs typeface="+mn-lt"/>
              </a:rPr>
              <a:t>Three decades of proven leadership</a:t>
            </a:r>
            <a:r>
              <a:rPr kumimoji="0" lang="en-US" sz="1260" b="0" i="0" u="none" strike="noStrike" kern="1200" cap="none" spc="0" normalizeH="0" baseline="0" noProof="0">
                <a:ln>
                  <a:noFill/>
                </a:ln>
                <a:solidFill>
                  <a:srgbClr val="002060"/>
                </a:solidFill>
                <a:effectLst/>
                <a:uLnTx/>
                <a:uFillTx/>
                <a:latin typeface="Source Sans Pro"/>
                <a:ea typeface="Source Sans Pro"/>
                <a:cs typeface="+mn-lt"/>
              </a:rPr>
              <a:t> in onshore customer experience solutions, shaping industry standards since 1996 </a:t>
            </a:r>
            <a:endParaRPr kumimoji="0" lang="en-US" sz="1260" b="0" i="0" u="none" strike="noStrike" kern="1200" cap="none" spc="0" normalizeH="0" baseline="0" noProof="0">
              <a:ln>
                <a:noFill/>
              </a:ln>
              <a:solidFill>
                <a:srgbClr val="002060"/>
              </a:solidFill>
              <a:effectLst/>
              <a:uLnTx/>
              <a:uFillTx/>
              <a:latin typeface="Source Sans Pro"/>
              <a:ea typeface="Source Sans Pro"/>
              <a:cs typeface="+mn-cs"/>
            </a:endParaRPr>
          </a:p>
          <a:p>
            <a:pPr marL="342976" marR="0" lvl="0" indent="-342976" algn="l" defTabSz="855783" rtl="0" eaLnBrk="1" fontAlgn="auto" latinLnBrk="0" hangingPunct="1">
              <a:lnSpc>
                <a:spcPct val="100000"/>
              </a:lnSpc>
              <a:spcBef>
                <a:spcPts val="0"/>
              </a:spcBef>
              <a:spcAft>
                <a:spcPts val="0"/>
              </a:spcAft>
              <a:buClrTx/>
              <a:buSzTx/>
              <a:buFont typeface="Arial"/>
              <a:buChar char="•"/>
              <a:tabLst/>
              <a:defRPr/>
            </a:pPr>
            <a:r>
              <a:rPr kumimoji="0" lang="en-US" sz="1260" b="1" i="0" u="none" strike="noStrike" kern="1200" cap="none" spc="0" normalizeH="0" baseline="0" noProof="0">
                <a:ln>
                  <a:noFill/>
                </a:ln>
                <a:solidFill>
                  <a:srgbClr val="002060"/>
                </a:solidFill>
                <a:effectLst/>
                <a:uLnTx/>
                <a:uFillTx/>
                <a:latin typeface="Source Sans Pro"/>
                <a:ea typeface="Source Sans Pro"/>
                <a:cs typeface="+mn-lt"/>
              </a:rPr>
              <a:t>Flexible, on-demand support</a:t>
            </a:r>
            <a:r>
              <a:rPr kumimoji="0" lang="en-US" sz="1260" b="0" i="0" u="none" strike="noStrike" kern="1200" cap="none" spc="0" normalizeH="0" baseline="0" noProof="0">
                <a:ln>
                  <a:noFill/>
                </a:ln>
                <a:solidFill>
                  <a:srgbClr val="002060"/>
                </a:solidFill>
                <a:effectLst/>
                <a:uLnTx/>
                <a:uFillTx/>
                <a:latin typeface="Source Sans Pro"/>
                <a:ea typeface="Source Sans Pro"/>
                <a:cs typeface="+mn-lt"/>
              </a:rPr>
              <a:t> from U.S. and Canada-based agents with deep CX expertise</a:t>
            </a:r>
            <a:endParaRPr kumimoji="0" lang="en-US" sz="1260" b="0" i="0" u="none" strike="noStrike" kern="1200" cap="none" spc="0" normalizeH="0" baseline="0" noProof="0">
              <a:ln>
                <a:noFill/>
              </a:ln>
              <a:solidFill>
                <a:srgbClr val="002060"/>
              </a:solidFill>
              <a:effectLst/>
              <a:uLnTx/>
              <a:uFillTx/>
              <a:latin typeface="Source Sans Pro"/>
              <a:ea typeface="Source Sans Pro"/>
              <a:cs typeface="+mn-cs"/>
            </a:endParaRPr>
          </a:p>
          <a:p>
            <a:pPr marL="342976" marR="0" lvl="0" indent="-342976" algn="l" defTabSz="855783" rtl="0" eaLnBrk="1" fontAlgn="auto" latinLnBrk="0" hangingPunct="1">
              <a:lnSpc>
                <a:spcPct val="100000"/>
              </a:lnSpc>
              <a:spcBef>
                <a:spcPts val="0"/>
              </a:spcBef>
              <a:spcAft>
                <a:spcPts val="0"/>
              </a:spcAft>
              <a:buClrTx/>
              <a:buSzTx/>
              <a:buFont typeface="Arial"/>
              <a:buChar char="•"/>
              <a:tabLst/>
              <a:defRPr/>
            </a:pPr>
            <a:r>
              <a:rPr kumimoji="0" lang="en-US" sz="1260" b="1" i="0" u="none" strike="noStrike" kern="1200" cap="none" spc="0" normalizeH="0" baseline="0" noProof="0">
                <a:ln>
                  <a:noFill/>
                </a:ln>
                <a:solidFill>
                  <a:srgbClr val="002060"/>
                </a:solidFill>
                <a:effectLst/>
                <a:uLnTx/>
                <a:uFillTx/>
                <a:latin typeface="Source Sans Pro"/>
                <a:ea typeface="Source Sans Pro"/>
                <a:cs typeface="+mn-lt"/>
              </a:rPr>
              <a:t>Trusted by Fortune 500, mid-market, and high-growth brands</a:t>
            </a:r>
            <a:r>
              <a:rPr kumimoji="0" lang="en-US" sz="1260" b="0" i="0" u="none" strike="noStrike" kern="1200" cap="none" spc="0" normalizeH="0" baseline="0" noProof="0">
                <a:ln>
                  <a:noFill/>
                </a:ln>
                <a:solidFill>
                  <a:srgbClr val="002060"/>
                </a:solidFill>
                <a:effectLst/>
                <a:uLnTx/>
                <a:uFillTx/>
                <a:latin typeface="Source Sans Pro"/>
                <a:ea typeface="Source Sans Pro"/>
                <a:cs typeface="+mn-lt"/>
              </a:rPr>
              <a:t> to deliver seamless, scalable service</a:t>
            </a:r>
            <a:endParaRPr kumimoji="0" lang="en-US" sz="1260" b="0" i="0" u="none" strike="noStrike" kern="1200" cap="none" spc="0" normalizeH="0" baseline="0" noProof="0">
              <a:ln>
                <a:noFill/>
              </a:ln>
              <a:solidFill>
                <a:srgbClr val="002060"/>
              </a:solidFill>
              <a:effectLst/>
              <a:uLnTx/>
              <a:uFillTx/>
              <a:latin typeface="Source Sans Pro"/>
              <a:ea typeface="Source Sans Pro"/>
              <a:cs typeface="+mn-cs"/>
            </a:endParaRPr>
          </a:p>
          <a:p>
            <a:pPr marL="0" marR="0" lvl="0" indent="0" algn="l" defTabSz="855783" rtl="0" eaLnBrk="1" fontAlgn="auto" latinLnBrk="0" hangingPunct="1">
              <a:lnSpc>
                <a:spcPct val="100000"/>
              </a:lnSpc>
              <a:spcBef>
                <a:spcPts val="0"/>
              </a:spcBef>
              <a:spcAft>
                <a:spcPts val="0"/>
              </a:spcAft>
              <a:buClrTx/>
              <a:buSzTx/>
              <a:buFontTx/>
              <a:buNone/>
              <a:tabLst/>
              <a:defRPr/>
            </a:pPr>
            <a:endParaRPr kumimoji="0" lang="en-US" sz="1680" b="0" i="0" u="none" strike="noStrike" kern="1200" cap="none" spc="0" normalizeH="0" baseline="0" noProof="0">
              <a:ln>
                <a:noFill/>
              </a:ln>
              <a:solidFill>
                <a:srgbClr val="454545"/>
              </a:solidFill>
              <a:effectLst/>
              <a:uLnTx/>
              <a:uFillTx/>
              <a:latin typeface="Source Sans Pro"/>
              <a:ea typeface="+mn-ea"/>
              <a:cs typeface="+mn-cs"/>
            </a:endParaRPr>
          </a:p>
          <a:p>
            <a:pPr marL="0" marR="0" lvl="0" indent="0" algn="l" defTabSz="855783" rtl="0" eaLnBrk="1" fontAlgn="auto" latinLnBrk="0" hangingPunct="1">
              <a:lnSpc>
                <a:spcPct val="100000"/>
              </a:lnSpc>
              <a:spcBef>
                <a:spcPts val="0"/>
              </a:spcBef>
              <a:spcAft>
                <a:spcPts val="0"/>
              </a:spcAft>
              <a:buClrTx/>
              <a:buSzTx/>
              <a:buFontTx/>
              <a:buNone/>
              <a:tabLst/>
              <a:defRPr/>
            </a:pPr>
            <a:r>
              <a:rPr kumimoji="0" lang="en-US" sz="1680" b="1" i="0" u="none" strike="noStrike" kern="1200" cap="none" spc="0" normalizeH="0" baseline="0" noProof="0">
                <a:ln>
                  <a:noFill/>
                </a:ln>
                <a:solidFill>
                  <a:srgbClr val="002060"/>
                </a:solidFill>
                <a:effectLst/>
                <a:uLnTx/>
                <a:uFillTx/>
                <a:latin typeface="Source Sans Pro"/>
                <a:ea typeface="+mn-ea"/>
                <a:cs typeface="+mn-cs"/>
              </a:rPr>
              <a:t>Fractional Workforce Innovators</a:t>
            </a:r>
            <a:br>
              <a:rPr kumimoji="0" lang="en-US" sz="1680" b="0" i="0" u="none" strike="noStrike" kern="1200" cap="none" spc="0" normalizeH="0" baseline="0" noProof="0">
                <a:ln>
                  <a:noFill/>
                </a:ln>
                <a:solidFill>
                  <a:srgbClr val="454545"/>
                </a:solidFill>
                <a:effectLst/>
                <a:uLnTx/>
                <a:uFillTx/>
                <a:latin typeface="Source Sans Pro"/>
                <a:ea typeface="+mn-ea"/>
                <a:cs typeface="+mn-cs"/>
              </a:rPr>
            </a:br>
            <a:endParaRPr kumimoji="0" lang="en-US" sz="1680" b="1" i="0" u="none" strike="noStrike" kern="1200" cap="none" spc="0" normalizeH="0" baseline="0" noProof="0">
              <a:ln>
                <a:noFill/>
              </a:ln>
              <a:solidFill>
                <a:srgbClr val="002060"/>
              </a:solidFill>
              <a:effectLst/>
              <a:uLnTx/>
              <a:uFillTx/>
              <a:latin typeface="Source Sans Pro"/>
              <a:ea typeface="Source Sans Pro"/>
              <a:cs typeface="+mn-lt"/>
            </a:endParaRPr>
          </a:p>
          <a:p>
            <a:pPr marL="342976" marR="0" lvl="0" indent="-342976" algn="l" defTabSz="855783" rtl="0" eaLnBrk="1" fontAlgn="auto" latinLnBrk="0" hangingPunct="1">
              <a:lnSpc>
                <a:spcPct val="100000"/>
              </a:lnSpc>
              <a:spcBef>
                <a:spcPts val="0"/>
              </a:spcBef>
              <a:spcAft>
                <a:spcPts val="0"/>
              </a:spcAft>
              <a:buClrTx/>
              <a:buSzTx/>
              <a:buFont typeface="Arial"/>
              <a:buChar char="•"/>
              <a:tabLst/>
              <a:defRPr/>
            </a:pPr>
            <a:r>
              <a:rPr kumimoji="0" lang="en-US" sz="1260" b="1" i="0" u="none" strike="noStrike" kern="1200" cap="none" spc="0" normalizeH="0" baseline="0" noProof="0">
                <a:ln>
                  <a:noFill/>
                </a:ln>
                <a:solidFill>
                  <a:srgbClr val="002060"/>
                </a:solidFill>
                <a:effectLst/>
                <a:uLnTx/>
                <a:uFillTx/>
                <a:latin typeface="Source Sans Pro"/>
                <a:ea typeface="Source Sans Pro"/>
                <a:cs typeface="+mn-lt"/>
              </a:rPr>
              <a:t>Nearly 30 years of innovation</a:t>
            </a:r>
            <a:r>
              <a:rPr kumimoji="0" lang="en-US" sz="1260" b="0" i="0" u="none" strike="noStrike" kern="1200" cap="none" spc="0" normalizeH="0" baseline="0" noProof="0">
                <a:ln>
                  <a:noFill/>
                </a:ln>
                <a:solidFill>
                  <a:srgbClr val="002060"/>
                </a:solidFill>
                <a:effectLst/>
                <a:uLnTx/>
                <a:uFillTx/>
                <a:latin typeface="Source Sans Pro"/>
                <a:ea typeface="Source Sans Pro"/>
                <a:cs typeface="+mn-lt"/>
              </a:rPr>
              <a:t> in flexible customer experience staffing </a:t>
            </a:r>
            <a:endParaRPr kumimoji="0" lang="en-US" sz="1260" b="0" i="0" u="none" strike="noStrike" kern="1200" cap="none" spc="0" normalizeH="0" baseline="0" noProof="0">
              <a:ln>
                <a:noFill/>
              </a:ln>
              <a:solidFill>
                <a:srgbClr val="002060"/>
              </a:solidFill>
              <a:effectLst/>
              <a:uLnTx/>
              <a:uFillTx/>
              <a:latin typeface="Source Sans Pro"/>
              <a:ea typeface="Source Sans Pro"/>
              <a:cs typeface="+mn-cs"/>
            </a:endParaRPr>
          </a:p>
          <a:p>
            <a:pPr marL="342976" marR="0" lvl="0" indent="-342976" algn="l" defTabSz="855783" rtl="0" eaLnBrk="1" fontAlgn="auto" latinLnBrk="0" hangingPunct="1">
              <a:lnSpc>
                <a:spcPct val="100000"/>
              </a:lnSpc>
              <a:spcBef>
                <a:spcPts val="0"/>
              </a:spcBef>
              <a:spcAft>
                <a:spcPts val="0"/>
              </a:spcAft>
              <a:buClrTx/>
              <a:buSzTx/>
              <a:buFont typeface="Arial"/>
              <a:buChar char="•"/>
              <a:tabLst/>
              <a:defRPr/>
            </a:pPr>
            <a:r>
              <a:rPr kumimoji="0" lang="en-US" sz="1260" b="1" i="0" u="none" strike="noStrike" kern="1200" cap="none" spc="0" normalizeH="0" baseline="0" noProof="0">
                <a:ln>
                  <a:noFill/>
                </a:ln>
                <a:solidFill>
                  <a:srgbClr val="002060"/>
                </a:solidFill>
                <a:effectLst/>
                <a:uLnTx/>
                <a:uFillTx/>
                <a:latin typeface="Source Sans Pro"/>
                <a:ea typeface="Source Sans Pro"/>
                <a:cs typeface="+mn-lt"/>
              </a:rPr>
              <a:t>No volume minimums</a:t>
            </a:r>
            <a:r>
              <a:rPr kumimoji="0" lang="en-US" sz="1260" b="0" i="0" u="none" strike="noStrike" kern="1200" cap="none" spc="0" normalizeH="0" baseline="0" noProof="0">
                <a:ln>
                  <a:noFill/>
                </a:ln>
                <a:solidFill>
                  <a:srgbClr val="002060"/>
                </a:solidFill>
                <a:effectLst/>
                <a:uLnTx/>
                <a:uFillTx/>
                <a:latin typeface="Source Sans Pro"/>
                <a:ea typeface="Source Sans Pro"/>
                <a:cs typeface="+mn-lt"/>
              </a:rPr>
              <a:t>, offering clients ultimate deployment flexibility</a:t>
            </a:r>
            <a:endParaRPr kumimoji="0" lang="en-US" sz="1260" b="0" i="0" u="none" strike="noStrike" kern="1200" cap="none" spc="0" normalizeH="0" baseline="0" noProof="0">
              <a:ln>
                <a:noFill/>
              </a:ln>
              <a:solidFill>
                <a:srgbClr val="002060"/>
              </a:solidFill>
              <a:effectLst/>
              <a:uLnTx/>
              <a:uFillTx/>
              <a:latin typeface="Source Sans Pro"/>
              <a:ea typeface="Source Sans Pro"/>
              <a:cs typeface="+mn-cs"/>
            </a:endParaRPr>
          </a:p>
          <a:p>
            <a:pPr marL="342976" marR="0" lvl="0" indent="-342976" algn="l" defTabSz="855783" rtl="0" eaLnBrk="1" fontAlgn="auto" latinLnBrk="0" hangingPunct="1">
              <a:lnSpc>
                <a:spcPct val="100000"/>
              </a:lnSpc>
              <a:spcBef>
                <a:spcPts val="0"/>
              </a:spcBef>
              <a:spcAft>
                <a:spcPts val="0"/>
              </a:spcAft>
              <a:buClrTx/>
              <a:buSzTx/>
              <a:buFont typeface="Arial"/>
              <a:buChar char="•"/>
              <a:tabLst/>
              <a:defRPr/>
            </a:pPr>
            <a:r>
              <a:rPr kumimoji="0" lang="en-US" sz="1260" b="1" i="0" u="none" strike="noStrike" kern="1200" cap="none" spc="0" normalizeH="0" baseline="0" noProof="0">
                <a:ln>
                  <a:noFill/>
                </a:ln>
                <a:solidFill>
                  <a:srgbClr val="002060"/>
                </a:solidFill>
                <a:effectLst/>
                <a:uLnTx/>
                <a:uFillTx/>
                <a:latin typeface="Source Sans Pro"/>
                <a:ea typeface="Source Sans Pro"/>
                <a:cs typeface="+mn-lt"/>
              </a:rPr>
              <a:t>Rapid scalability</a:t>
            </a:r>
            <a:r>
              <a:rPr kumimoji="0" lang="en-US" sz="1260" b="0" i="0" u="none" strike="noStrike" kern="1200" cap="none" spc="0" normalizeH="0" baseline="0" noProof="0">
                <a:ln>
                  <a:noFill/>
                </a:ln>
                <a:solidFill>
                  <a:srgbClr val="002060"/>
                </a:solidFill>
                <a:effectLst/>
                <a:uLnTx/>
                <a:uFillTx/>
                <a:latin typeface="Source Sans Pro"/>
                <a:ea typeface="Source Sans Pro"/>
                <a:cs typeface="+mn-lt"/>
              </a:rPr>
              <a:t> to meet surge needs and shifting business demands</a:t>
            </a:r>
            <a:endParaRPr kumimoji="0" lang="en-US" sz="1260" b="0" i="0" u="none" strike="noStrike" kern="1200" cap="none" spc="0" normalizeH="0" baseline="0" noProof="0">
              <a:ln>
                <a:noFill/>
              </a:ln>
              <a:solidFill>
                <a:srgbClr val="002060"/>
              </a:solidFill>
              <a:effectLst/>
              <a:uLnTx/>
              <a:uFillTx/>
              <a:latin typeface="Source Sans Pro"/>
              <a:ea typeface="+mn-ea"/>
              <a:cs typeface="+mn-cs"/>
            </a:endParaRPr>
          </a:p>
          <a:p>
            <a:pPr marL="0" marR="0" lvl="0" indent="0" algn="l" defTabSz="855783" rtl="0" eaLnBrk="1" fontAlgn="auto" latinLnBrk="0" hangingPunct="1">
              <a:lnSpc>
                <a:spcPct val="100000"/>
              </a:lnSpc>
              <a:spcBef>
                <a:spcPts val="0"/>
              </a:spcBef>
              <a:spcAft>
                <a:spcPts val="0"/>
              </a:spcAft>
              <a:buClrTx/>
              <a:buSzTx/>
              <a:buFontTx/>
              <a:buNone/>
              <a:tabLst/>
              <a:defRPr/>
            </a:pPr>
            <a:endParaRPr kumimoji="0" lang="en-US" sz="1680" b="0" i="0" u="none" strike="noStrike" kern="1200" cap="none" spc="0" normalizeH="0" baseline="0" noProof="0">
              <a:ln>
                <a:noFill/>
              </a:ln>
              <a:solidFill>
                <a:srgbClr val="454545"/>
              </a:solidFill>
              <a:effectLst/>
              <a:uLnTx/>
              <a:uFillTx/>
              <a:latin typeface="Source Sans Pro"/>
              <a:ea typeface="+mn-ea"/>
              <a:cs typeface="+mn-cs"/>
            </a:endParaRPr>
          </a:p>
          <a:p>
            <a:pPr marL="342976" marR="0" lvl="0" indent="-342976" algn="l" defTabSz="85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80" b="0" i="0" u="none" strike="noStrike" kern="1200" cap="none" spc="0" normalizeH="0" baseline="0" noProof="0">
              <a:ln>
                <a:noFill/>
              </a:ln>
              <a:solidFill>
                <a:srgbClr val="002060"/>
              </a:solidFill>
              <a:effectLst/>
              <a:uLnTx/>
              <a:uFillTx/>
              <a:latin typeface="Source Sans Pro"/>
              <a:ea typeface="+mn-ea"/>
              <a:cs typeface="+mn-cs"/>
            </a:endParaRPr>
          </a:p>
          <a:p>
            <a:pPr marL="0" marR="0" lvl="0" indent="0" algn="l" defTabSz="855783" rtl="0" eaLnBrk="1" fontAlgn="auto" latinLnBrk="0" hangingPunct="1">
              <a:lnSpc>
                <a:spcPct val="100000"/>
              </a:lnSpc>
              <a:spcBef>
                <a:spcPts val="0"/>
              </a:spcBef>
              <a:spcAft>
                <a:spcPts val="0"/>
              </a:spcAft>
              <a:buClrTx/>
              <a:buSzTx/>
              <a:buFontTx/>
              <a:buNone/>
              <a:tabLst/>
              <a:defRPr/>
            </a:pPr>
            <a:r>
              <a:rPr kumimoji="0" lang="en-US" sz="1680" b="1" i="0" u="none" strike="noStrike" kern="1200" cap="none" spc="0" normalizeH="0" baseline="0" noProof="0">
                <a:ln>
                  <a:noFill/>
                </a:ln>
                <a:solidFill>
                  <a:srgbClr val="002060"/>
                </a:solidFill>
                <a:effectLst/>
                <a:uLnTx/>
                <a:uFillTx/>
                <a:latin typeface="Source Sans Pro"/>
                <a:ea typeface="+mn-ea"/>
                <a:cs typeface="+mn-cs"/>
              </a:rPr>
              <a:t>Culture‑Aligned Execution</a:t>
            </a:r>
            <a:endParaRPr kumimoji="0" lang="en-US" sz="1680" b="0" i="0" u="none" strike="noStrike" kern="1200" cap="none" spc="0" normalizeH="0" baseline="0" noProof="0">
              <a:ln>
                <a:noFill/>
              </a:ln>
              <a:solidFill>
                <a:srgbClr val="002060"/>
              </a:solidFill>
              <a:effectLst/>
              <a:uLnTx/>
              <a:uFillTx/>
              <a:latin typeface="Source Sans Pro"/>
              <a:ea typeface="Source Sans Pro"/>
              <a:cs typeface="+mn-cs"/>
            </a:endParaRPr>
          </a:p>
          <a:p>
            <a:pPr marL="0" marR="0" lvl="0" indent="0" algn="l" defTabSz="85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80" b="0" i="0" u="none" strike="noStrike" kern="1200" cap="none" spc="0" normalizeH="0" baseline="0" noProof="0">
              <a:ln>
                <a:noFill/>
              </a:ln>
              <a:solidFill>
                <a:srgbClr val="454545"/>
              </a:solidFill>
              <a:effectLst/>
              <a:uLnTx/>
              <a:uFillTx/>
              <a:latin typeface="Source Sans Pro"/>
              <a:ea typeface="+mn-ea"/>
              <a:cs typeface="+mn-cs"/>
            </a:endParaRPr>
          </a:p>
          <a:p>
            <a:pPr marL="0" marR="0" lvl="0" indent="0" algn="l" defTabSz="85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0" b="1" i="0" u="none" strike="noStrike" kern="1200" cap="none" spc="0" normalizeH="0" baseline="0" noProof="0">
                <a:ln>
                  <a:noFill/>
                </a:ln>
                <a:solidFill>
                  <a:srgbClr val="002060"/>
                </a:solidFill>
                <a:effectLst/>
                <a:uLnTx/>
                <a:uFillTx/>
                <a:latin typeface="Source Sans Pro"/>
                <a:ea typeface="Source Sans Pro"/>
                <a:cs typeface="+mn-lt"/>
              </a:rPr>
              <a:t>Culture-aligned delivery</a:t>
            </a:r>
            <a:r>
              <a:rPr kumimoji="0" lang="en-US" sz="1260" b="0" i="0" u="none" strike="noStrike" kern="1200" cap="none" spc="0" normalizeH="0" baseline="0" noProof="0">
                <a:ln>
                  <a:noFill/>
                </a:ln>
                <a:solidFill>
                  <a:srgbClr val="002060"/>
                </a:solidFill>
                <a:effectLst/>
                <a:uLnTx/>
                <a:uFillTx/>
                <a:latin typeface="Source Sans Pro"/>
                <a:ea typeface="Source Sans Pro"/>
                <a:cs typeface="+mn-lt"/>
              </a:rPr>
              <a:t> that mirrors each client's values, voice, and brand identity </a:t>
            </a:r>
            <a:endParaRPr kumimoji="0" lang="en-US" sz="1260" b="0" i="0" u="none" strike="noStrike" kern="1200" cap="none" spc="0" normalizeH="0" baseline="0" noProof="0">
              <a:ln>
                <a:noFill/>
              </a:ln>
              <a:solidFill>
                <a:srgbClr val="002060"/>
              </a:solidFill>
              <a:effectLst/>
              <a:uLnTx/>
              <a:uFillTx/>
              <a:latin typeface="Source Sans Pro"/>
              <a:ea typeface="Source Sans Pro"/>
              <a:cs typeface="+mn-cs"/>
            </a:endParaRPr>
          </a:p>
          <a:p>
            <a:pPr marL="0" marR="0" lvl="0" indent="0" algn="l" defTabSz="85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0" b="1" i="0" u="none" strike="noStrike" kern="1200" cap="none" spc="0" normalizeH="0" baseline="0" noProof="0">
                <a:ln>
                  <a:noFill/>
                </a:ln>
                <a:solidFill>
                  <a:srgbClr val="002060"/>
                </a:solidFill>
                <a:effectLst/>
                <a:uLnTx/>
                <a:uFillTx/>
                <a:latin typeface="Source Sans Pro"/>
                <a:ea typeface="Source Sans Pro"/>
                <a:cs typeface="+mn-lt"/>
              </a:rPr>
              <a:t>Seamless brand representation</a:t>
            </a:r>
            <a:r>
              <a:rPr kumimoji="0" lang="en-US" sz="1260" b="0" i="0" u="none" strike="noStrike" kern="1200" cap="none" spc="0" normalizeH="0" baseline="0" noProof="0">
                <a:ln>
                  <a:noFill/>
                </a:ln>
                <a:solidFill>
                  <a:srgbClr val="002060"/>
                </a:solidFill>
                <a:effectLst/>
                <a:uLnTx/>
                <a:uFillTx/>
                <a:latin typeface="Source Sans Pro"/>
                <a:ea typeface="Source Sans Pro"/>
                <a:cs typeface="+mn-lt"/>
              </a:rPr>
              <a:t> across all customer interactions, driven by deep immersion in client culture</a:t>
            </a:r>
            <a:endParaRPr kumimoji="0" lang="en-US" sz="1260" b="0" i="0" u="none" strike="noStrike" kern="1200" cap="none" spc="0" normalizeH="0" baseline="0" noProof="0">
              <a:ln>
                <a:noFill/>
              </a:ln>
              <a:solidFill>
                <a:srgbClr val="002060"/>
              </a:solidFill>
              <a:effectLst/>
              <a:uLnTx/>
              <a:uFillTx/>
              <a:latin typeface="Source Sans Pro"/>
              <a:ea typeface="Source Sans Pro"/>
              <a:cs typeface="+mn-cs"/>
            </a:endParaRPr>
          </a:p>
          <a:p>
            <a:pPr marL="0" marR="0" lvl="0" indent="0" algn="l" defTabSz="85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0" b="1" i="0" u="none" strike="noStrike" kern="1200" cap="none" spc="0" normalizeH="0" baseline="0" noProof="0">
                <a:ln>
                  <a:noFill/>
                </a:ln>
                <a:solidFill>
                  <a:srgbClr val="002060"/>
                </a:solidFill>
                <a:effectLst/>
                <a:uLnTx/>
                <a:uFillTx/>
                <a:latin typeface="Source Sans Pro"/>
                <a:ea typeface="Source Sans Pro"/>
                <a:cs typeface="+mn-lt"/>
              </a:rPr>
              <a:t>Authentic customer experiences</a:t>
            </a:r>
            <a:r>
              <a:rPr kumimoji="0" lang="en-US" sz="1260" b="0" i="0" u="none" strike="noStrike" kern="1200" cap="none" spc="0" normalizeH="0" baseline="0" noProof="0">
                <a:ln>
                  <a:noFill/>
                </a:ln>
                <a:solidFill>
                  <a:srgbClr val="002060"/>
                </a:solidFill>
                <a:effectLst/>
                <a:uLnTx/>
                <a:uFillTx/>
                <a:latin typeface="Source Sans Pro"/>
                <a:ea typeface="Source Sans Pro"/>
                <a:cs typeface="+mn-lt"/>
              </a:rPr>
              <a:t> that strengthen trust, loyalty, and brand consistency</a:t>
            </a:r>
            <a:endParaRPr kumimoji="0" lang="en-US" sz="1260" b="0" i="0" u="none" strike="noStrike" kern="1200" cap="none" spc="0" normalizeH="0" baseline="0" noProof="0">
              <a:ln>
                <a:noFill/>
              </a:ln>
              <a:solidFill>
                <a:srgbClr val="002060"/>
              </a:solidFill>
              <a:effectLst/>
              <a:uLnTx/>
              <a:uFillTx/>
              <a:latin typeface="Source Sans Pro"/>
              <a:ea typeface="+mn-ea"/>
              <a:cs typeface="+mn-cs"/>
            </a:endParaRPr>
          </a:p>
          <a:p>
            <a:pPr marL="0" marR="0" lvl="0" indent="0" algn="l" defTabSz="855783" rtl="0" eaLnBrk="1" fontAlgn="auto" latinLnBrk="0" hangingPunct="1">
              <a:lnSpc>
                <a:spcPct val="100000"/>
              </a:lnSpc>
              <a:spcBef>
                <a:spcPts val="0"/>
              </a:spcBef>
              <a:spcAft>
                <a:spcPts val="0"/>
              </a:spcAft>
              <a:buClrTx/>
              <a:buSzTx/>
              <a:buFontTx/>
              <a:buNone/>
              <a:tabLst/>
              <a:defRPr/>
            </a:pPr>
            <a:br>
              <a:rPr kumimoji="0" lang="en-US" sz="1680" b="0" i="0" u="none" strike="noStrike" kern="1200" cap="none" spc="0" normalizeH="0" baseline="0" noProof="0">
                <a:ln>
                  <a:noFill/>
                </a:ln>
                <a:solidFill>
                  <a:srgbClr val="454545"/>
                </a:solidFill>
                <a:effectLst/>
                <a:uLnTx/>
                <a:uFillTx/>
                <a:latin typeface="Source Sans Pro"/>
                <a:ea typeface="+mn-ea"/>
                <a:cs typeface="+mn-cs"/>
              </a:rPr>
            </a:br>
            <a:endParaRPr kumimoji="0" lang="en-US" sz="1680" b="0" i="0" u="none" strike="noStrike" kern="1200" cap="none" spc="0" normalizeH="0" baseline="0" noProof="0">
              <a:ln>
                <a:noFill/>
              </a:ln>
              <a:solidFill>
                <a:srgbClr val="002060"/>
              </a:solidFill>
              <a:effectLst/>
              <a:uLnTx/>
              <a:uFillTx/>
              <a:latin typeface="Source Sans Pro"/>
              <a:ea typeface="Source Sans Pro"/>
              <a:cs typeface="+mn-cs"/>
            </a:endParaRPr>
          </a:p>
        </p:txBody>
      </p:sp>
      <p:sp>
        <p:nvSpPr>
          <p:cNvPr id="14" name="TextBox 13">
            <a:extLst>
              <a:ext uri="{FF2B5EF4-FFF2-40B4-BE49-F238E27FC236}">
                <a16:creationId xmlns:a16="http://schemas.microsoft.com/office/drawing/2014/main" id="{3ECD08E5-069A-F1E4-FC0D-3EB911BBDBD9}"/>
              </a:ext>
            </a:extLst>
          </p:cNvPr>
          <p:cNvSpPr txBox="1"/>
          <p:nvPr/>
        </p:nvSpPr>
        <p:spPr>
          <a:xfrm>
            <a:off x="297249" y="705894"/>
            <a:ext cx="6571122" cy="443353"/>
          </a:xfrm>
          <a:prstGeom prst="rect">
            <a:avLst/>
          </a:prstGeom>
          <a:noFill/>
        </p:spPr>
        <p:txBody>
          <a:bodyPr wrap="square" lIns="109754" tIns="54877" rIns="109754" bIns="54877" anchor="t">
            <a:spAutoFit/>
          </a:bodyPr>
          <a:lstStyle/>
          <a:p>
            <a:pPr marL="0" marR="0" lvl="0" indent="0" algn="l" defTabSz="855783" rtl="0" eaLnBrk="1" fontAlgn="auto" latinLnBrk="0" hangingPunct="1">
              <a:lnSpc>
                <a:spcPct val="100000"/>
              </a:lnSpc>
              <a:spcBef>
                <a:spcPts val="0"/>
              </a:spcBef>
              <a:spcAft>
                <a:spcPts val="0"/>
              </a:spcAft>
              <a:buClrTx/>
              <a:buSzTx/>
              <a:buFontTx/>
              <a:buNone/>
              <a:tabLst/>
              <a:defRPr/>
            </a:pPr>
            <a:r>
              <a:rPr kumimoji="0" lang="en-US" sz="2161" b="1" i="0" u="none" strike="noStrike" kern="1200" cap="none" spc="0" normalizeH="0" baseline="0" noProof="0">
                <a:ln>
                  <a:noFill/>
                </a:ln>
                <a:solidFill>
                  <a:srgbClr val="002060"/>
                </a:solidFill>
                <a:effectLst/>
                <a:uLnTx/>
                <a:uFillTx/>
                <a:latin typeface="Source Sans Pro Black"/>
                <a:ea typeface="Source Sans Pro Black"/>
                <a:cs typeface="+mn-cs"/>
              </a:rPr>
              <a:t>What Makes Working Solutions an Industry Leader</a:t>
            </a:r>
          </a:p>
        </p:txBody>
      </p:sp>
      <p:sp>
        <p:nvSpPr>
          <p:cNvPr id="21" name="TextBox 20">
            <a:extLst>
              <a:ext uri="{FF2B5EF4-FFF2-40B4-BE49-F238E27FC236}">
                <a16:creationId xmlns:a16="http://schemas.microsoft.com/office/drawing/2014/main" id="{B58564AD-D4F5-9E16-0BC8-32BCC8269FD5}"/>
              </a:ext>
            </a:extLst>
          </p:cNvPr>
          <p:cNvSpPr txBox="1"/>
          <p:nvPr/>
        </p:nvSpPr>
        <p:spPr>
          <a:xfrm>
            <a:off x="3728261" y="6046406"/>
            <a:ext cx="6096963" cy="757387"/>
          </a:xfrm>
          <a:prstGeom prst="rect">
            <a:avLst/>
          </a:prstGeom>
          <a:solidFill>
            <a:schemeClr val="accent2">
              <a:lumMod val="20000"/>
              <a:lumOff val="80000"/>
            </a:schemeClr>
          </a:solidFill>
        </p:spPr>
        <p:txBody>
          <a:bodyPr wrap="square">
            <a:spAutoFit/>
          </a:bodyPr>
          <a:lstStyle/>
          <a:p>
            <a:pPr marL="0" marR="0" lvl="0" indent="0" algn="l" defTabSz="855783" rtl="0" eaLnBrk="1" fontAlgn="auto" latinLnBrk="0" hangingPunct="1">
              <a:lnSpc>
                <a:spcPct val="100000"/>
              </a:lnSpc>
              <a:spcBef>
                <a:spcPts val="0"/>
              </a:spcBef>
              <a:spcAft>
                <a:spcPts val="0"/>
              </a:spcAft>
              <a:buClrTx/>
              <a:buSzTx/>
              <a:buFontTx/>
              <a:buNone/>
              <a:tabLst/>
              <a:defRPr/>
            </a:pPr>
            <a:r>
              <a:rPr kumimoji="0" lang="en-US" sz="2161" b="1" i="0" u="none" strike="noStrike" kern="1200" cap="none" spc="0" normalizeH="0" baseline="0" noProof="0">
                <a:ln>
                  <a:noFill/>
                </a:ln>
                <a:solidFill>
                  <a:srgbClr val="454545"/>
                </a:solidFill>
                <a:effectLst/>
                <a:uLnTx/>
                <a:uFillTx/>
                <a:latin typeface="Source Sans Pro"/>
                <a:ea typeface="+mn-ea"/>
                <a:cs typeface="+mn-cs"/>
              </a:rPr>
              <a:t>Onshore-first, AI-supported, and fully scalable - trusted for CX excellence in regulated industries.</a:t>
            </a:r>
          </a:p>
        </p:txBody>
      </p:sp>
      <p:grpSp>
        <p:nvGrpSpPr>
          <p:cNvPr id="6" name="Group 5">
            <a:extLst>
              <a:ext uri="{FF2B5EF4-FFF2-40B4-BE49-F238E27FC236}">
                <a16:creationId xmlns:a16="http://schemas.microsoft.com/office/drawing/2014/main" id="{4F96BE13-5854-BE21-6A7F-0C2A93DA67F6}"/>
              </a:ext>
            </a:extLst>
          </p:cNvPr>
          <p:cNvGrpSpPr/>
          <p:nvPr/>
        </p:nvGrpSpPr>
        <p:grpSpPr>
          <a:xfrm>
            <a:off x="8093037" y="1380124"/>
            <a:ext cx="1328101" cy="770207"/>
            <a:chOff x="6704114" y="1127302"/>
            <a:chExt cx="1106482" cy="641683"/>
          </a:xfrm>
        </p:grpSpPr>
        <p:pic>
          <p:nvPicPr>
            <p:cNvPr id="16" name="Graphic 15">
              <a:extLst>
                <a:ext uri="{FF2B5EF4-FFF2-40B4-BE49-F238E27FC236}">
                  <a16:creationId xmlns:a16="http://schemas.microsoft.com/office/drawing/2014/main" id="{F3CD3330-ACB7-2728-A1D8-F841A48215D4}"/>
                </a:ext>
              </a:extLst>
            </p:cNvPr>
            <p:cNvPicPr>
              <a:picLocks noChangeAspect="1"/>
            </p:cNvPicPr>
            <p:nvPr/>
          </p:nvPicPr>
          <p:blipFill>
            <a:blip r:embed="rId8">
              <a:extLst>
                <a:ext uri="{96DAC541-7B7A-43D3-8B79-37D633B846F1}">
                  <asvg:svgBlip xmlns:asvg="http://schemas.microsoft.com/office/drawing/2016/SVG/main" r:embed="rId9"/>
                </a:ext>
              </a:extLst>
            </a:blip>
            <a:srcRect l="22269" t="38124" r="22691" b="38715"/>
            <a:stretch>
              <a:fillRect/>
            </a:stretch>
          </p:blipFill>
          <p:spPr>
            <a:xfrm>
              <a:off x="6704114" y="1127302"/>
              <a:ext cx="1106482" cy="641683"/>
            </a:xfrm>
            <a:prstGeom prst="rect">
              <a:avLst/>
            </a:prstGeom>
          </p:spPr>
        </p:pic>
        <p:pic>
          <p:nvPicPr>
            <p:cNvPr id="18" name="Picture 17" descr="A black background with white text&#10;&#10;AI-generated content may be incorrect.">
              <a:extLst>
                <a:ext uri="{FF2B5EF4-FFF2-40B4-BE49-F238E27FC236}">
                  <a16:creationId xmlns:a16="http://schemas.microsoft.com/office/drawing/2014/main" id="{03D8EFBE-B607-B1D2-6184-4A8F1FC1A3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29308" y="1311155"/>
              <a:ext cx="666117" cy="224912"/>
            </a:xfrm>
            <a:prstGeom prst="rect">
              <a:avLst/>
            </a:prstGeom>
          </p:spPr>
        </p:pic>
      </p:grpSp>
    </p:spTree>
    <p:extLst>
      <p:ext uri="{BB962C8B-B14F-4D97-AF65-F5344CB8AC3E}">
        <p14:creationId xmlns:p14="http://schemas.microsoft.com/office/powerpoint/2010/main" val="112983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7F3DB-A698-1F76-A444-A2DFDB4F346D}"/>
              </a:ext>
            </a:extLst>
          </p:cNvPr>
          <p:cNvSpPr>
            <a:spLocks noGrp="1"/>
          </p:cNvSpPr>
          <p:nvPr>
            <p:ph sz="half" idx="2"/>
          </p:nvPr>
        </p:nvSpPr>
        <p:spPr>
          <a:xfrm>
            <a:off x="207905" y="537143"/>
            <a:ext cx="11776190" cy="6081624"/>
          </a:xfrm>
        </p:spPr>
        <p:txBody>
          <a:bodyPr vert="horz" lIns="0" tIns="0" rIns="0" bIns="0" rtlCol="0" anchor="t">
            <a:noAutofit/>
          </a:bodyPr>
          <a:lstStyle/>
          <a:p>
            <a:pPr marL="457200" lvl="1" indent="0">
              <a:buNone/>
            </a:pPr>
            <a:r>
              <a:rPr lang="en-US" sz="1800" b="1">
                <a:solidFill>
                  <a:srgbClr val="002060"/>
                </a:solidFill>
                <a:latin typeface="Source Sans Pro"/>
                <a:ea typeface="Source Sans Pro"/>
                <a:cs typeface="Lato Regular"/>
              </a:rPr>
              <a:t>Challenge #1: Volume Surge (Unexpected volume spikes cause operational disruption)</a:t>
            </a:r>
            <a:endParaRPr lang="en-US" sz="1800">
              <a:solidFill>
                <a:srgbClr val="002060"/>
              </a:solidFill>
              <a:latin typeface="Source Sans Pro"/>
              <a:ea typeface="Source Sans Pro"/>
              <a:cs typeface="Lato Regular"/>
            </a:endParaRPr>
          </a:p>
          <a:p>
            <a:pPr marL="742950" lvl="1" indent="-285750"/>
            <a:r>
              <a:rPr lang="en-US" sz="1800">
                <a:solidFill>
                  <a:srgbClr val="002060"/>
                </a:solidFill>
                <a:latin typeface="Source Sans Pro"/>
                <a:ea typeface="Source Sans Pro"/>
                <a:cs typeface="Lato Regular"/>
              </a:rPr>
              <a:t>Our on-demand workforce offers unmatched flexibility, allowing clients to scale up or down quickly based on seasonal demands or changing business needs.</a:t>
            </a:r>
          </a:p>
          <a:p>
            <a:pPr marL="742950" lvl="1" indent="-285750"/>
            <a:r>
              <a:rPr lang="en-US" sz="1800">
                <a:solidFill>
                  <a:srgbClr val="002060"/>
                </a:solidFill>
                <a:latin typeface="Source Sans Pro"/>
                <a:ea typeface="Source Sans Pro"/>
                <a:cs typeface="Lato Regular"/>
              </a:rPr>
              <a:t>This efficient model reduces operational costs while increasing productive hours</a:t>
            </a:r>
          </a:p>
          <a:p>
            <a:pPr marL="742950" lvl="1" indent="-285750"/>
            <a:r>
              <a:rPr lang="en-US" sz="1800">
                <a:solidFill>
                  <a:srgbClr val="002060"/>
                </a:solidFill>
                <a:latin typeface="Source Sans Pro"/>
                <a:ea typeface="Source Sans Pro"/>
                <a:cs typeface="Lato Regular"/>
              </a:rPr>
              <a:t>The result is stronger collections performance and overachievement of KPIs</a:t>
            </a:r>
          </a:p>
          <a:p>
            <a:pPr marL="457200" lvl="1" indent="0">
              <a:buNone/>
            </a:pPr>
            <a:endParaRPr lang="en-US" sz="1800" b="1">
              <a:solidFill>
                <a:srgbClr val="002060"/>
              </a:solidFill>
            </a:endParaRPr>
          </a:p>
          <a:p>
            <a:pPr marL="457200" lvl="1" indent="0">
              <a:buNone/>
            </a:pPr>
            <a:r>
              <a:rPr lang="en-US" sz="1800" b="1">
                <a:solidFill>
                  <a:srgbClr val="002060"/>
                </a:solidFill>
                <a:latin typeface="Source Sans Pro"/>
                <a:ea typeface="Source Sans Pro"/>
                <a:cs typeface="Lato Regular"/>
              </a:rPr>
              <a:t>Challenge #2: Attrition (An employee loss causes service gaps, quality reduction and high training costs)</a:t>
            </a:r>
            <a:endParaRPr lang="en-US" sz="1800">
              <a:solidFill>
                <a:srgbClr val="002060"/>
              </a:solidFill>
            </a:endParaRPr>
          </a:p>
          <a:p>
            <a:pPr marL="742950" lvl="1" indent="-285750">
              <a:defRPr/>
            </a:pPr>
            <a:r>
              <a:rPr lang="en-US" sz="1800">
                <a:solidFill>
                  <a:srgbClr val="002060"/>
                </a:solidFill>
                <a:latin typeface="Source Sans Pro"/>
                <a:ea typeface="Source Sans Pro"/>
                <a:cs typeface="Lato Regular"/>
              </a:rPr>
              <a:t> WSOL has access to a committed talent pool, as our marketing attracts 10K–30K applicants monthly, ensuring a deep and diverse talent pool. </a:t>
            </a:r>
          </a:p>
          <a:p>
            <a:pPr marL="742950" lvl="1" indent="-285750">
              <a:lnSpc>
                <a:spcPct val="113999"/>
              </a:lnSpc>
              <a:defRPr/>
            </a:pPr>
            <a:r>
              <a:rPr lang="en-US" sz="1800">
                <a:solidFill>
                  <a:srgbClr val="002060"/>
                </a:solidFill>
                <a:latin typeface="Source Sans Pro"/>
                <a:ea typeface="Source Sans Pro"/>
                <a:cs typeface="Lato Regular"/>
              </a:rPr>
              <a:t>Our proven selection methodology identifies top-tier professionals with the skills and mindset for complex financial conversations and skills to deliver strong performance</a:t>
            </a:r>
            <a:endParaRPr lang="en-US"/>
          </a:p>
          <a:p>
            <a:pPr marL="742950" marR="0" lvl="1" indent="-285750" fontAlgn="auto">
              <a:spcAft>
                <a:spcPts val="0"/>
              </a:spcAft>
              <a:buClrTx/>
              <a:buSzTx/>
              <a:tabLst/>
              <a:defRPr/>
            </a:pPr>
            <a:r>
              <a:rPr lang="en-US" sz="1800">
                <a:solidFill>
                  <a:srgbClr val="002060"/>
                </a:solidFill>
                <a:latin typeface="Source Sans Pro"/>
                <a:ea typeface="Source Sans Pro"/>
                <a:cs typeface="Lato Regular"/>
              </a:rPr>
              <a:t>Education: Teacher-led Instruction by degreed educators with AI simulation. Faster ramp time </a:t>
            </a:r>
          </a:p>
          <a:p>
            <a:pPr marL="457200" lvl="1" indent="0">
              <a:buNone/>
              <a:defRPr/>
            </a:pPr>
            <a:br>
              <a:rPr lang="en-US" sz="1800" b="1"/>
            </a:br>
            <a:r>
              <a:rPr kumimoji="0" lang="en-US" sz="1800" b="1" i="0" u="none" strike="noStrike" kern="1200" cap="none" spc="0" normalizeH="0" baseline="0" noProof="0">
                <a:ln>
                  <a:noFill/>
                </a:ln>
                <a:solidFill>
                  <a:srgbClr val="002060"/>
                </a:solidFill>
                <a:effectLst/>
                <a:uLnTx/>
                <a:uFillTx/>
                <a:latin typeface="Source Sans Pro"/>
                <a:ea typeface="Source Sans Pro"/>
                <a:cs typeface="Lato Regular"/>
              </a:rPr>
              <a:t>Challenge #3: Operational Efficiency</a:t>
            </a:r>
            <a:r>
              <a:rPr lang="en-US" sz="1800" b="1">
                <a:solidFill>
                  <a:srgbClr val="002060"/>
                </a:solidFill>
                <a:latin typeface="Source Sans Pro"/>
                <a:ea typeface="Source Sans Pro"/>
                <a:cs typeface="Lato Regular"/>
              </a:rPr>
              <a:t> (Overworked/low empathy FTEs can lead to repeat calls &amp; unkept promises)</a:t>
            </a:r>
            <a:endParaRPr kumimoji="0" lang="en-US" sz="1800" b="0" i="0" u="none" strike="noStrike" kern="1200" cap="none" spc="0" normalizeH="0" baseline="0" noProof="0">
              <a:ln>
                <a:noFill/>
              </a:ln>
              <a:solidFill>
                <a:srgbClr val="002060"/>
              </a:solidFill>
              <a:effectLst/>
              <a:uLnTx/>
              <a:uFillTx/>
              <a:latin typeface="Source Sans Pro" panose="020B0503030403020204" pitchFamily="34" charset="0"/>
              <a:ea typeface="Source Sans Pro" panose="020B0503030403020204" pitchFamily="34" charset="0"/>
              <a:cs typeface="Lato Regular" charset="0"/>
            </a:endParaRPr>
          </a:p>
          <a:p>
            <a:pPr marL="617220" lvl="1" indent="-205740">
              <a:spcBef>
                <a:spcPts val="900"/>
              </a:spcBef>
              <a:defRPr/>
            </a:pPr>
            <a:r>
              <a:rPr lang="en-US" sz="1800">
                <a:solidFill>
                  <a:srgbClr val="002060"/>
                </a:solidFill>
                <a:latin typeface="Source Sans Pro"/>
                <a:ea typeface="Source Sans Pro"/>
                <a:cs typeface="Lato Regular"/>
              </a:rPr>
              <a:t>Variable staffing model (3:1 ratio) reduces fixed costs while maintaining quality and delivering strong outcomes </a:t>
            </a:r>
          </a:p>
          <a:p>
            <a:pPr marL="617220" lvl="1" indent="-205740">
              <a:defRPr/>
            </a:pPr>
            <a:r>
              <a:rPr lang="en-US" sz="1800">
                <a:solidFill>
                  <a:srgbClr val="002060"/>
                </a:solidFill>
              </a:rPr>
              <a:t>Performance-based billing model ensures clients only pay for productive agent hours—no wasted spend. No insurance benefits, hardware expense, PTO, breaks, overtime.  </a:t>
            </a:r>
          </a:p>
          <a:p>
            <a:pPr marL="742950" lvl="1" indent="-285750">
              <a:defRPr/>
            </a:pPr>
            <a:endParaRPr lang="en-US" sz="1800">
              <a:solidFill>
                <a:srgbClr val="002060"/>
              </a:solidFill>
            </a:endParaRPr>
          </a:p>
        </p:txBody>
      </p:sp>
      <p:sp>
        <p:nvSpPr>
          <p:cNvPr id="6" name="Title 5">
            <a:extLst>
              <a:ext uri="{FF2B5EF4-FFF2-40B4-BE49-F238E27FC236}">
                <a16:creationId xmlns:a16="http://schemas.microsoft.com/office/drawing/2014/main" id="{5C4BF845-1625-C603-48BE-35674F65420B}"/>
              </a:ext>
            </a:extLst>
          </p:cNvPr>
          <p:cNvSpPr>
            <a:spLocks noGrp="1"/>
          </p:cNvSpPr>
          <p:nvPr>
            <p:ph type="title"/>
          </p:nvPr>
        </p:nvSpPr>
        <p:spPr>
          <a:xfrm>
            <a:off x="432772" y="103252"/>
            <a:ext cx="11326456" cy="308757"/>
          </a:xfrm>
        </p:spPr>
        <p:txBody>
          <a:bodyPr/>
          <a:lstStyle/>
          <a:p>
            <a:r>
              <a:rPr lang="en-US" sz="2800" b="0">
                <a:gradFill>
                  <a:gsLst>
                    <a:gs pos="0">
                      <a:srgbClr val="33A3D3"/>
                    </a:gs>
                    <a:gs pos="99000">
                      <a:srgbClr val="2FD826"/>
                    </a:gs>
                  </a:gsLst>
                  <a:path path="circle">
                    <a:fillToRect l="100000" t="100000"/>
                  </a:path>
                </a:gradFill>
                <a:ea typeface="+mj-lt"/>
                <a:cs typeface="+mj-lt"/>
              </a:rPr>
              <a:t>Critical Challenges </a:t>
            </a:r>
            <a:r>
              <a:rPr lang="en-US" sz="2800" b="0">
                <a:solidFill>
                  <a:srgbClr val="002060"/>
                </a:solidFill>
                <a:ea typeface="+mj-lt"/>
                <a:cs typeface="+mj-lt"/>
              </a:rPr>
              <a:t>WSOL can solve for Dovenmuehle</a:t>
            </a:r>
            <a:endParaRPr lang="en-US" sz="2800">
              <a:solidFill>
                <a:srgbClr val="002060"/>
              </a:solidFill>
            </a:endParaRPr>
          </a:p>
        </p:txBody>
      </p:sp>
      <p:sp>
        <p:nvSpPr>
          <p:cNvPr id="8" name="Slide Number Placeholder 7">
            <a:extLst>
              <a:ext uri="{FF2B5EF4-FFF2-40B4-BE49-F238E27FC236}">
                <a16:creationId xmlns:a16="http://schemas.microsoft.com/office/drawing/2014/main" id="{A6A33F15-AC22-C2B6-CB57-0C1C6D2EEB68}"/>
              </a:ext>
            </a:extLst>
          </p:cNvPr>
          <p:cNvSpPr>
            <a:spLocks noGrp="1"/>
          </p:cNvSpPr>
          <p:nvPr>
            <p:ph type="sldNum" sz="quarter" idx="11"/>
          </p:nvPr>
        </p:nvSpPr>
        <p:spPr/>
        <p:txBody>
          <a:bodyPr/>
          <a:lstStyle/>
          <a:p>
            <a:pPr defTabSz="855808"/>
            <a:fld id="{69E996CB-28C5-0A42-AD47-0649721A0D55}" type="slidenum">
              <a:rPr lang="uk-UA">
                <a:solidFill>
                  <a:srgbClr val="F7F7F7">
                    <a:lumMod val="10000"/>
                  </a:srgbClr>
                </a:solidFill>
              </a:rPr>
              <a:pPr defTabSz="855808"/>
              <a:t>3</a:t>
            </a:fld>
            <a:endParaRPr lang="uk-UA">
              <a:solidFill>
                <a:srgbClr val="F7F7F7">
                  <a:lumMod val="10000"/>
                </a:srgbClr>
              </a:solidFill>
            </a:endParaRPr>
          </a:p>
        </p:txBody>
      </p:sp>
    </p:spTree>
    <p:extLst>
      <p:ext uri="{BB962C8B-B14F-4D97-AF65-F5344CB8AC3E}">
        <p14:creationId xmlns:p14="http://schemas.microsoft.com/office/powerpoint/2010/main" val="3217939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346980" y="836765"/>
            <a:ext cx="11161227" cy="5184469"/>
          </a:xfrm>
          <a:prstGeom prst="rect">
            <a:avLst/>
          </a:prstGeom>
          <a:ln>
            <a:solidFill>
              <a:schemeClr val="bg1"/>
            </a:solidFill>
          </a:ln>
        </p:spPr>
      </p:pic>
      <p:sp>
        <p:nvSpPr>
          <p:cNvPr id="8" name="object 8"/>
          <p:cNvSpPr txBox="1"/>
          <p:nvPr/>
        </p:nvSpPr>
        <p:spPr>
          <a:xfrm>
            <a:off x="537055" y="1073505"/>
            <a:ext cx="4862172" cy="292388"/>
          </a:xfrm>
          <a:prstGeom prst="rect">
            <a:avLst/>
          </a:prstGeom>
        </p:spPr>
        <p:txBody>
          <a:bodyPr vert="horz" wrap="square" lIns="0" tIns="15240" rIns="0" bIns="0" rtlCol="0" anchor="t">
            <a:spAutoFit/>
          </a:bodyPr>
          <a:lstStyle/>
          <a:p>
            <a:pPr marL="15240" defTabSz="1097280">
              <a:spcBef>
                <a:spcPts val="120"/>
              </a:spcBef>
              <a:tabLst>
                <a:tab pos="288798" algn="l"/>
              </a:tabLst>
            </a:pPr>
            <a:r>
              <a:rPr kern="0" spc="-30" dirty="0">
                <a:solidFill>
                  <a:srgbClr val="002060"/>
                </a:solidFill>
                <a:latin typeface="Source Sans Pro SemiBold"/>
                <a:ea typeface="Source Sans Pro SemiBold"/>
                <a:cs typeface="Source Sans 3"/>
              </a:rPr>
              <a:t>1.</a:t>
            </a:r>
            <a:r>
              <a:rPr lang="en-US" kern="0" dirty="0">
                <a:solidFill>
                  <a:srgbClr val="002060"/>
                </a:solidFill>
                <a:latin typeface="Source Sans Pro SemiBold"/>
                <a:ea typeface="Source Sans Pro SemiBold"/>
                <a:cs typeface="Source Sans 3"/>
              </a:rPr>
              <a:t> WSOL offers experience </a:t>
            </a:r>
            <a:r>
              <a:rPr kern="0" dirty="0">
                <a:solidFill>
                  <a:srgbClr val="002060"/>
                </a:solidFill>
                <a:latin typeface="Source Sans Pro SemiBold"/>
                <a:ea typeface="Source Sans Pro SemiBold"/>
                <a:cs typeface="Source Sans 3"/>
              </a:rPr>
              <a:t>in</a:t>
            </a:r>
            <a:r>
              <a:rPr kern="0" spc="-6" dirty="0">
                <a:solidFill>
                  <a:srgbClr val="002060"/>
                </a:solidFill>
                <a:latin typeface="Source Sans Pro SemiBold"/>
                <a:ea typeface="Source Sans Pro SemiBold"/>
                <a:cs typeface="Source Sans 3"/>
              </a:rPr>
              <a:t> </a:t>
            </a:r>
            <a:r>
              <a:rPr lang="en-US" kern="0" spc="-12" dirty="0">
                <a:solidFill>
                  <a:srgbClr val="002060"/>
                </a:solidFill>
                <a:latin typeface="Source Sans Pro SemiBold"/>
                <a:ea typeface="Source Sans Pro SemiBold"/>
                <a:cs typeface="Source Sans 3"/>
              </a:rPr>
              <a:t>Financial services</a:t>
            </a:r>
            <a:r>
              <a:rPr lang="en-US" kern="0" spc="-48" dirty="0">
                <a:solidFill>
                  <a:srgbClr val="002060"/>
                </a:solidFill>
                <a:latin typeface="Source Sans Pro SemiBold"/>
                <a:ea typeface="Source Sans Pro SemiBold"/>
                <a:cs typeface="Source Sans 3"/>
              </a:rPr>
              <a:t> </a:t>
            </a:r>
            <a:endParaRPr kern="0" dirty="0">
              <a:solidFill>
                <a:srgbClr val="002060"/>
              </a:solidFill>
              <a:latin typeface="Source Sans Pro SemiBold"/>
              <a:ea typeface="Source Sans Pro SemiBold"/>
              <a:cs typeface="Source Sans 3"/>
            </a:endParaRPr>
          </a:p>
        </p:txBody>
      </p:sp>
      <p:sp>
        <p:nvSpPr>
          <p:cNvPr id="9" name="object 9"/>
          <p:cNvSpPr txBox="1"/>
          <p:nvPr/>
        </p:nvSpPr>
        <p:spPr>
          <a:xfrm>
            <a:off x="537055" y="2028519"/>
            <a:ext cx="4705504" cy="569387"/>
          </a:xfrm>
          <a:prstGeom prst="rect">
            <a:avLst/>
          </a:prstGeom>
        </p:spPr>
        <p:txBody>
          <a:bodyPr vert="horz" wrap="square" lIns="0" tIns="15240" rIns="0" bIns="0" rtlCol="0" anchor="t">
            <a:spAutoFit/>
          </a:bodyPr>
          <a:lstStyle/>
          <a:p>
            <a:pPr marL="15240" defTabSz="1097280">
              <a:spcBef>
                <a:spcPts val="120"/>
              </a:spcBef>
              <a:tabLst>
                <a:tab pos="288798" algn="l"/>
              </a:tabLst>
            </a:pPr>
            <a:r>
              <a:rPr kern="0" spc="-30" dirty="0">
                <a:solidFill>
                  <a:srgbClr val="002060"/>
                </a:solidFill>
                <a:latin typeface="Source Sans Pro SemiBold"/>
                <a:ea typeface="Source Sans Pro"/>
                <a:cs typeface="Source Sans 3"/>
              </a:rPr>
              <a:t>2.</a:t>
            </a:r>
            <a:r>
              <a:rPr lang="en-US" kern="0" dirty="0">
                <a:solidFill>
                  <a:srgbClr val="002060"/>
                </a:solidFill>
                <a:latin typeface="Source Sans Pro SemiBold"/>
                <a:ea typeface="Source Sans Pro"/>
                <a:cs typeface="Source Sans 3"/>
              </a:rPr>
              <a:t> </a:t>
            </a:r>
            <a:r>
              <a:rPr lang="en-US" kern="0">
                <a:solidFill>
                  <a:srgbClr val="002060"/>
                </a:solidFill>
                <a:latin typeface="Source Sans Pro SemiBold"/>
                <a:ea typeface="Source Sans Pro"/>
                <a:cs typeface="Source Sans 3"/>
              </a:rPr>
              <a:t>Fortune 500 companies count on WSOL to bring immediate 'flex' to critical situations</a:t>
            </a:r>
          </a:p>
        </p:txBody>
      </p:sp>
      <p:sp>
        <p:nvSpPr>
          <p:cNvPr id="10" name="object 10"/>
          <p:cNvSpPr txBox="1"/>
          <p:nvPr/>
        </p:nvSpPr>
        <p:spPr>
          <a:xfrm>
            <a:off x="537055" y="3269284"/>
            <a:ext cx="4862172" cy="569387"/>
          </a:xfrm>
          <a:prstGeom prst="rect">
            <a:avLst/>
          </a:prstGeom>
        </p:spPr>
        <p:txBody>
          <a:bodyPr vert="horz" wrap="square" lIns="0" tIns="15240" rIns="0" bIns="0" rtlCol="0" anchor="t">
            <a:spAutoFit/>
          </a:bodyPr>
          <a:lstStyle/>
          <a:p>
            <a:pPr marL="15240" defTabSz="1097280">
              <a:spcBef>
                <a:spcPts val="120"/>
              </a:spcBef>
              <a:tabLst>
                <a:tab pos="288798" algn="l"/>
              </a:tabLst>
            </a:pPr>
            <a:r>
              <a:rPr kern="0" spc="-30">
                <a:solidFill>
                  <a:srgbClr val="002060"/>
                </a:solidFill>
                <a:latin typeface="Source Sans Pro SemiBold"/>
                <a:ea typeface="Source Sans Pro SemiBold"/>
                <a:cs typeface="Source Sans 3"/>
              </a:rPr>
              <a:t>3.</a:t>
            </a:r>
            <a:r>
              <a:rPr lang="en-US" kern="0" spc="-30">
                <a:solidFill>
                  <a:srgbClr val="002060"/>
                </a:solidFill>
                <a:latin typeface="Source Sans Pro SemiBold"/>
                <a:ea typeface="Source Sans Pro SemiBold"/>
                <a:cs typeface="Source Sans 3"/>
              </a:rPr>
              <a:t> "IBM of the BPO Industry"-</a:t>
            </a:r>
            <a:r>
              <a:rPr kern="0">
                <a:solidFill>
                  <a:srgbClr val="002060"/>
                </a:solidFill>
                <a:latin typeface="Source Sans Pro SemiBold"/>
                <a:ea typeface="Source Sans Pro SemiBold"/>
                <a:cs typeface="Source Sans 3"/>
              </a:rPr>
              <a:t>	Best</a:t>
            </a:r>
            <a:r>
              <a:rPr kern="0" spc="-42">
                <a:solidFill>
                  <a:srgbClr val="002060"/>
                </a:solidFill>
                <a:latin typeface="Source Sans Pro SemiBold"/>
                <a:ea typeface="Source Sans Pro SemiBold"/>
                <a:cs typeface="Source Sans 3"/>
              </a:rPr>
              <a:t> </a:t>
            </a:r>
            <a:r>
              <a:rPr kern="0">
                <a:solidFill>
                  <a:srgbClr val="002060"/>
                </a:solidFill>
                <a:latin typeface="Source Sans Pro SemiBold"/>
                <a:ea typeface="Source Sans Pro SemiBold"/>
                <a:cs typeface="Source Sans 3"/>
              </a:rPr>
              <a:t>in</a:t>
            </a:r>
            <a:r>
              <a:rPr kern="0" spc="-36">
                <a:solidFill>
                  <a:srgbClr val="002060"/>
                </a:solidFill>
                <a:latin typeface="Source Sans Pro SemiBold"/>
                <a:ea typeface="Source Sans Pro SemiBold"/>
                <a:cs typeface="Source Sans 3"/>
              </a:rPr>
              <a:t> </a:t>
            </a:r>
            <a:r>
              <a:rPr kern="0">
                <a:solidFill>
                  <a:srgbClr val="002060"/>
                </a:solidFill>
                <a:latin typeface="Source Sans Pro SemiBold"/>
                <a:ea typeface="Source Sans Pro SemiBold"/>
                <a:cs typeface="Source Sans 3"/>
              </a:rPr>
              <a:t>Class</a:t>
            </a:r>
            <a:r>
              <a:rPr kern="0" spc="-18">
                <a:solidFill>
                  <a:srgbClr val="002060"/>
                </a:solidFill>
                <a:latin typeface="Source Sans Pro SemiBold"/>
                <a:ea typeface="Source Sans Pro SemiBold"/>
                <a:cs typeface="Source Sans 3"/>
              </a:rPr>
              <a:t> </a:t>
            </a:r>
            <a:r>
              <a:rPr kern="0" spc="-12">
                <a:solidFill>
                  <a:srgbClr val="002060"/>
                </a:solidFill>
                <a:latin typeface="Source Sans Pro SemiBold"/>
                <a:ea typeface="Source Sans Pro SemiBold"/>
                <a:cs typeface="Source Sans 3"/>
              </a:rPr>
              <a:t>Provider,</a:t>
            </a:r>
            <a:r>
              <a:rPr kern="0" spc="-48">
                <a:solidFill>
                  <a:srgbClr val="002060"/>
                </a:solidFill>
                <a:latin typeface="Source Sans Pro SemiBold"/>
                <a:ea typeface="Source Sans Pro SemiBold"/>
                <a:cs typeface="Source Sans 3"/>
              </a:rPr>
              <a:t> </a:t>
            </a:r>
            <a:r>
              <a:rPr kern="0">
                <a:solidFill>
                  <a:srgbClr val="002060"/>
                </a:solidFill>
                <a:latin typeface="Source Sans Pro SemiBold"/>
                <a:ea typeface="Source Sans Pro SemiBold"/>
                <a:cs typeface="Source Sans 3"/>
              </a:rPr>
              <a:t>Reliable,</a:t>
            </a:r>
            <a:r>
              <a:rPr kern="0" spc="-24">
                <a:solidFill>
                  <a:srgbClr val="002060"/>
                </a:solidFill>
                <a:latin typeface="Source Sans Pro SemiBold"/>
                <a:ea typeface="Source Sans Pro SemiBold"/>
                <a:cs typeface="Source Sans 3"/>
              </a:rPr>
              <a:t> </a:t>
            </a:r>
            <a:r>
              <a:rPr kern="0">
                <a:solidFill>
                  <a:srgbClr val="002060"/>
                </a:solidFill>
                <a:latin typeface="Source Sans Pro SemiBold"/>
                <a:ea typeface="Source Sans Pro SemiBold"/>
                <a:cs typeface="Source Sans 3"/>
              </a:rPr>
              <a:t>Reputable,</a:t>
            </a:r>
            <a:r>
              <a:rPr kern="0" spc="-24">
                <a:solidFill>
                  <a:srgbClr val="002060"/>
                </a:solidFill>
                <a:latin typeface="Source Sans Pro SemiBold"/>
                <a:ea typeface="Source Sans Pro SemiBold"/>
                <a:cs typeface="Source Sans 3"/>
              </a:rPr>
              <a:t> </a:t>
            </a:r>
            <a:r>
              <a:rPr kern="0" spc="-12">
                <a:solidFill>
                  <a:srgbClr val="002060"/>
                </a:solidFill>
                <a:latin typeface="Source Sans Pro SemiBold"/>
                <a:ea typeface="Source Sans Pro SemiBold"/>
                <a:cs typeface="Source Sans 3"/>
              </a:rPr>
              <a:t>Referenceable</a:t>
            </a:r>
            <a:endParaRPr kern="0">
              <a:solidFill>
                <a:srgbClr val="002060"/>
              </a:solidFill>
              <a:latin typeface="Source Sans Pro SemiBold"/>
              <a:ea typeface="Source Sans Pro SemiBold"/>
              <a:cs typeface="Source Sans 3"/>
            </a:endParaRPr>
          </a:p>
        </p:txBody>
      </p:sp>
      <p:sp>
        <p:nvSpPr>
          <p:cNvPr id="11" name="object 11"/>
          <p:cNvSpPr txBox="1"/>
          <p:nvPr/>
        </p:nvSpPr>
        <p:spPr>
          <a:xfrm>
            <a:off x="537055" y="4367173"/>
            <a:ext cx="4862172" cy="569387"/>
          </a:xfrm>
          <a:prstGeom prst="rect">
            <a:avLst/>
          </a:prstGeom>
        </p:spPr>
        <p:txBody>
          <a:bodyPr vert="horz" wrap="square" lIns="0" tIns="15240" rIns="0" bIns="0" rtlCol="0" anchor="t">
            <a:spAutoFit/>
          </a:bodyPr>
          <a:lstStyle/>
          <a:p>
            <a:pPr marL="15240" defTabSz="1097280">
              <a:spcBef>
                <a:spcPts val="120"/>
              </a:spcBef>
              <a:tabLst>
                <a:tab pos="288798" algn="l"/>
              </a:tabLst>
            </a:pPr>
            <a:r>
              <a:rPr lang="en-US" kern="0" spc="-30">
                <a:solidFill>
                  <a:srgbClr val="002060"/>
                </a:solidFill>
                <a:latin typeface="Source Sans Pro SemiBold"/>
                <a:ea typeface="Source Sans Pro SemiBold"/>
                <a:cs typeface="Source Sans 3"/>
              </a:rPr>
              <a:t>4.</a:t>
            </a:r>
            <a:r>
              <a:rPr lang="en-US" kern="0">
                <a:solidFill>
                  <a:srgbClr val="002060"/>
                </a:solidFill>
                <a:latin typeface="Source Sans Pro SemiBold"/>
                <a:ea typeface="Source Sans Pro SemiBold"/>
                <a:cs typeface="Source Sans 3"/>
              </a:rPr>
              <a:t> Technology Agnostic allowing leverage of any tech stack /system</a:t>
            </a:r>
            <a:endParaRPr lang="en-US" kern="0" spc="-12">
              <a:solidFill>
                <a:srgbClr val="002060"/>
              </a:solidFill>
              <a:latin typeface="Source Sans Pro SemiBold"/>
              <a:ea typeface="Source Sans Pro SemiBold"/>
              <a:cs typeface="Source Sans 3"/>
            </a:endParaRPr>
          </a:p>
        </p:txBody>
      </p:sp>
      <p:grpSp>
        <p:nvGrpSpPr>
          <p:cNvPr id="13" name="object 13"/>
          <p:cNvGrpSpPr/>
          <p:nvPr/>
        </p:nvGrpSpPr>
        <p:grpSpPr>
          <a:xfrm>
            <a:off x="5307756" y="1059598"/>
            <a:ext cx="5533214" cy="5040930"/>
            <a:chOff x="4499459" y="969263"/>
            <a:chExt cx="4611012" cy="4071132"/>
          </a:xfrm>
        </p:grpSpPr>
        <p:pic>
          <p:nvPicPr>
            <p:cNvPr id="14" name="object 14" descr="A purple and green logo  AI-generated content may be incorrect."/>
            <p:cNvPicPr/>
            <p:nvPr/>
          </p:nvPicPr>
          <p:blipFill>
            <a:blip r:embed="rId3" cstate="print"/>
            <a:stretch>
              <a:fillRect/>
            </a:stretch>
          </p:blipFill>
          <p:spPr>
            <a:xfrm>
              <a:off x="8365235" y="2451734"/>
              <a:ext cx="745236" cy="662177"/>
            </a:xfrm>
            <a:prstGeom prst="rect">
              <a:avLst/>
            </a:prstGeom>
          </p:spPr>
        </p:pic>
        <p:pic>
          <p:nvPicPr>
            <p:cNvPr id="15" name="object 15"/>
            <p:cNvPicPr/>
            <p:nvPr/>
          </p:nvPicPr>
          <p:blipFill>
            <a:blip r:embed="rId4" cstate="print"/>
            <a:stretch>
              <a:fillRect/>
            </a:stretch>
          </p:blipFill>
          <p:spPr>
            <a:xfrm>
              <a:off x="6914388" y="2463545"/>
              <a:ext cx="1058418" cy="638555"/>
            </a:xfrm>
            <a:prstGeom prst="rect">
              <a:avLst/>
            </a:prstGeom>
          </p:spPr>
        </p:pic>
        <p:pic>
          <p:nvPicPr>
            <p:cNvPr id="16" name="object 16"/>
            <p:cNvPicPr/>
            <p:nvPr/>
          </p:nvPicPr>
          <p:blipFill>
            <a:blip r:embed="rId5" cstate="print"/>
            <a:stretch>
              <a:fillRect/>
            </a:stretch>
          </p:blipFill>
          <p:spPr>
            <a:xfrm>
              <a:off x="5681472" y="2494788"/>
              <a:ext cx="959357" cy="576834"/>
            </a:xfrm>
            <a:prstGeom prst="rect">
              <a:avLst/>
            </a:prstGeom>
          </p:spPr>
        </p:pic>
        <p:pic>
          <p:nvPicPr>
            <p:cNvPr id="17" name="object 17"/>
            <p:cNvPicPr/>
            <p:nvPr/>
          </p:nvPicPr>
          <p:blipFill>
            <a:blip r:embed="rId6" cstate="print"/>
            <a:stretch>
              <a:fillRect/>
            </a:stretch>
          </p:blipFill>
          <p:spPr>
            <a:xfrm>
              <a:off x="5946647" y="2773679"/>
              <a:ext cx="445008" cy="262889"/>
            </a:xfrm>
            <a:prstGeom prst="rect">
              <a:avLst/>
            </a:prstGeom>
          </p:spPr>
        </p:pic>
        <p:sp>
          <p:nvSpPr>
            <p:cNvPr id="18" name="object 18"/>
            <p:cNvSpPr/>
            <p:nvPr/>
          </p:nvSpPr>
          <p:spPr>
            <a:xfrm>
              <a:off x="4597145" y="1910270"/>
              <a:ext cx="886460" cy="0"/>
            </a:xfrm>
            <a:custGeom>
              <a:avLst/>
              <a:gdLst/>
              <a:ahLst/>
              <a:cxnLst/>
              <a:rect l="l" t="t" r="r" b="b"/>
              <a:pathLst>
                <a:path w="886460">
                  <a:moveTo>
                    <a:pt x="0" y="0"/>
                  </a:moveTo>
                  <a:lnTo>
                    <a:pt x="886205" y="0"/>
                  </a:lnTo>
                </a:path>
              </a:pathLst>
            </a:custGeom>
            <a:ln w="28321">
              <a:solidFill>
                <a:srgbClr val="A8ACB8"/>
              </a:solidFill>
              <a:prstDash val="sysDot"/>
            </a:ln>
          </p:spPr>
          <p:txBody>
            <a:bodyPr wrap="square" lIns="0" tIns="0" rIns="0" bIns="0" rtlCol="0"/>
            <a:lstStyle/>
            <a:p>
              <a:pPr defTabSz="1097280"/>
              <a:endParaRPr sz="2160" kern="0">
                <a:solidFill>
                  <a:sysClr val="windowText" lastClr="000000"/>
                </a:solidFill>
              </a:endParaRPr>
            </a:p>
          </p:txBody>
        </p:sp>
        <p:pic>
          <p:nvPicPr>
            <p:cNvPr id="19" name="object 19"/>
            <p:cNvPicPr/>
            <p:nvPr/>
          </p:nvPicPr>
          <p:blipFill>
            <a:blip r:embed="rId7" cstate="print"/>
            <a:stretch>
              <a:fillRect/>
            </a:stretch>
          </p:blipFill>
          <p:spPr>
            <a:xfrm>
              <a:off x="5494019" y="1858518"/>
              <a:ext cx="100457" cy="103505"/>
            </a:xfrm>
            <a:prstGeom prst="rect">
              <a:avLst/>
            </a:prstGeom>
          </p:spPr>
        </p:pic>
        <p:sp>
          <p:nvSpPr>
            <p:cNvPr id="23" name="object 23"/>
            <p:cNvSpPr/>
            <p:nvPr/>
          </p:nvSpPr>
          <p:spPr>
            <a:xfrm>
              <a:off x="4572761" y="1021016"/>
              <a:ext cx="886460" cy="0"/>
            </a:xfrm>
            <a:custGeom>
              <a:avLst/>
              <a:gdLst/>
              <a:ahLst/>
              <a:cxnLst/>
              <a:rect l="l" t="t" r="r" b="b"/>
              <a:pathLst>
                <a:path w="886460">
                  <a:moveTo>
                    <a:pt x="0" y="0"/>
                  </a:moveTo>
                  <a:lnTo>
                    <a:pt x="886205" y="0"/>
                  </a:lnTo>
                </a:path>
              </a:pathLst>
            </a:custGeom>
            <a:ln w="28321">
              <a:solidFill>
                <a:srgbClr val="A8ACB8"/>
              </a:solidFill>
              <a:prstDash val="sysDot"/>
            </a:ln>
          </p:spPr>
          <p:txBody>
            <a:bodyPr wrap="square" lIns="0" tIns="0" rIns="0" bIns="0" rtlCol="0"/>
            <a:lstStyle/>
            <a:p>
              <a:pPr defTabSz="1097280"/>
              <a:endParaRPr sz="2160" kern="0">
                <a:solidFill>
                  <a:sysClr val="windowText" lastClr="000000"/>
                </a:solidFill>
              </a:endParaRPr>
            </a:p>
          </p:txBody>
        </p:sp>
        <p:pic>
          <p:nvPicPr>
            <p:cNvPr id="24" name="object 24"/>
            <p:cNvPicPr/>
            <p:nvPr/>
          </p:nvPicPr>
          <p:blipFill>
            <a:blip r:embed="rId8" cstate="print"/>
            <a:stretch>
              <a:fillRect/>
            </a:stretch>
          </p:blipFill>
          <p:spPr>
            <a:xfrm>
              <a:off x="5469636" y="969263"/>
              <a:ext cx="100330" cy="103505"/>
            </a:xfrm>
            <a:prstGeom prst="rect">
              <a:avLst/>
            </a:prstGeom>
          </p:spPr>
        </p:pic>
        <p:sp>
          <p:nvSpPr>
            <p:cNvPr id="26" name="object 26"/>
            <p:cNvSpPr/>
            <p:nvPr/>
          </p:nvSpPr>
          <p:spPr>
            <a:xfrm>
              <a:off x="4499459" y="3716254"/>
              <a:ext cx="1182013" cy="1324141"/>
            </a:xfrm>
            <a:custGeom>
              <a:avLst/>
              <a:gdLst/>
              <a:ahLst/>
              <a:cxnLst/>
              <a:rect l="l" t="t" r="r" b="b"/>
              <a:pathLst>
                <a:path w="1101725" h="1185545">
                  <a:moveTo>
                    <a:pt x="28575" y="44196"/>
                  </a:moveTo>
                  <a:lnTo>
                    <a:pt x="22098" y="37719"/>
                  </a:lnTo>
                  <a:lnTo>
                    <a:pt x="6350" y="37719"/>
                  </a:lnTo>
                  <a:lnTo>
                    <a:pt x="0" y="44196"/>
                  </a:lnTo>
                  <a:lnTo>
                    <a:pt x="0" y="59944"/>
                  </a:lnTo>
                  <a:lnTo>
                    <a:pt x="6350" y="66294"/>
                  </a:lnTo>
                  <a:lnTo>
                    <a:pt x="22098" y="66294"/>
                  </a:lnTo>
                  <a:lnTo>
                    <a:pt x="28575" y="59944"/>
                  </a:lnTo>
                  <a:lnTo>
                    <a:pt x="28575" y="44196"/>
                  </a:lnTo>
                  <a:close/>
                </a:path>
                <a:path w="1101725" h="1185545">
                  <a:moveTo>
                    <a:pt x="85725" y="44196"/>
                  </a:moveTo>
                  <a:lnTo>
                    <a:pt x="79375" y="37719"/>
                  </a:lnTo>
                  <a:lnTo>
                    <a:pt x="63500" y="37719"/>
                  </a:lnTo>
                  <a:lnTo>
                    <a:pt x="57150" y="44196"/>
                  </a:lnTo>
                  <a:lnTo>
                    <a:pt x="57150" y="59944"/>
                  </a:lnTo>
                  <a:lnTo>
                    <a:pt x="63500" y="66294"/>
                  </a:lnTo>
                  <a:lnTo>
                    <a:pt x="79375" y="66294"/>
                  </a:lnTo>
                  <a:lnTo>
                    <a:pt x="85725" y="59944"/>
                  </a:lnTo>
                  <a:lnTo>
                    <a:pt x="85725" y="44196"/>
                  </a:lnTo>
                  <a:close/>
                </a:path>
                <a:path w="1101725" h="1185545">
                  <a:moveTo>
                    <a:pt x="132842" y="1125270"/>
                  </a:moveTo>
                  <a:lnTo>
                    <a:pt x="126365" y="1118882"/>
                  </a:lnTo>
                  <a:lnTo>
                    <a:pt x="110617" y="1118882"/>
                  </a:lnTo>
                  <a:lnTo>
                    <a:pt x="104267" y="1125270"/>
                  </a:lnTo>
                  <a:lnTo>
                    <a:pt x="104267" y="1141069"/>
                  </a:lnTo>
                  <a:lnTo>
                    <a:pt x="110617" y="1147470"/>
                  </a:lnTo>
                  <a:lnTo>
                    <a:pt x="126365" y="1147470"/>
                  </a:lnTo>
                  <a:lnTo>
                    <a:pt x="132842" y="1141069"/>
                  </a:lnTo>
                  <a:lnTo>
                    <a:pt x="132842" y="1125270"/>
                  </a:lnTo>
                  <a:close/>
                </a:path>
                <a:path w="1101725" h="1185545">
                  <a:moveTo>
                    <a:pt x="142875" y="44196"/>
                  </a:moveTo>
                  <a:lnTo>
                    <a:pt x="136525" y="37719"/>
                  </a:lnTo>
                  <a:lnTo>
                    <a:pt x="120650" y="37719"/>
                  </a:lnTo>
                  <a:lnTo>
                    <a:pt x="114300" y="44196"/>
                  </a:lnTo>
                  <a:lnTo>
                    <a:pt x="114300" y="59944"/>
                  </a:lnTo>
                  <a:lnTo>
                    <a:pt x="120650" y="66294"/>
                  </a:lnTo>
                  <a:lnTo>
                    <a:pt x="136525" y="66294"/>
                  </a:lnTo>
                  <a:lnTo>
                    <a:pt x="142875" y="59944"/>
                  </a:lnTo>
                  <a:lnTo>
                    <a:pt x="142875" y="44196"/>
                  </a:lnTo>
                  <a:close/>
                </a:path>
                <a:path w="1101725" h="1185545">
                  <a:moveTo>
                    <a:pt x="189992" y="1125270"/>
                  </a:moveTo>
                  <a:lnTo>
                    <a:pt x="183642" y="1118882"/>
                  </a:lnTo>
                  <a:lnTo>
                    <a:pt x="167767" y="1118882"/>
                  </a:lnTo>
                  <a:lnTo>
                    <a:pt x="161417" y="1125270"/>
                  </a:lnTo>
                  <a:lnTo>
                    <a:pt x="161417" y="1141069"/>
                  </a:lnTo>
                  <a:lnTo>
                    <a:pt x="167767" y="1147470"/>
                  </a:lnTo>
                  <a:lnTo>
                    <a:pt x="183642" y="1147470"/>
                  </a:lnTo>
                  <a:lnTo>
                    <a:pt x="189992" y="1141069"/>
                  </a:lnTo>
                  <a:lnTo>
                    <a:pt x="189992" y="1125270"/>
                  </a:lnTo>
                  <a:close/>
                </a:path>
                <a:path w="1101725" h="1185545">
                  <a:moveTo>
                    <a:pt x="200025" y="44196"/>
                  </a:moveTo>
                  <a:lnTo>
                    <a:pt x="193675" y="37719"/>
                  </a:lnTo>
                  <a:lnTo>
                    <a:pt x="177927" y="37719"/>
                  </a:lnTo>
                  <a:lnTo>
                    <a:pt x="171450" y="44196"/>
                  </a:lnTo>
                  <a:lnTo>
                    <a:pt x="171450" y="59944"/>
                  </a:lnTo>
                  <a:lnTo>
                    <a:pt x="177927" y="66294"/>
                  </a:lnTo>
                  <a:lnTo>
                    <a:pt x="193675" y="66294"/>
                  </a:lnTo>
                  <a:lnTo>
                    <a:pt x="200025" y="59944"/>
                  </a:lnTo>
                  <a:lnTo>
                    <a:pt x="200025" y="44196"/>
                  </a:lnTo>
                  <a:close/>
                </a:path>
                <a:path w="1101725" h="1185545">
                  <a:moveTo>
                    <a:pt x="247142" y="1125270"/>
                  </a:moveTo>
                  <a:lnTo>
                    <a:pt x="240792" y="1118882"/>
                  </a:lnTo>
                  <a:lnTo>
                    <a:pt x="224917" y="1118882"/>
                  </a:lnTo>
                  <a:lnTo>
                    <a:pt x="218567" y="1125270"/>
                  </a:lnTo>
                  <a:lnTo>
                    <a:pt x="218567" y="1141069"/>
                  </a:lnTo>
                  <a:lnTo>
                    <a:pt x="224917" y="1147470"/>
                  </a:lnTo>
                  <a:lnTo>
                    <a:pt x="240792" y="1147470"/>
                  </a:lnTo>
                  <a:lnTo>
                    <a:pt x="247142" y="1141069"/>
                  </a:lnTo>
                  <a:lnTo>
                    <a:pt x="247142" y="1125270"/>
                  </a:lnTo>
                  <a:close/>
                </a:path>
                <a:path w="1101725" h="1185545">
                  <a:moveTo>
                    <a:pt x="257302" y="44196"/>
                  </a:moveTo>
                  <a:lnTo>
                    <a:pt x="250825" y="37719"/>
                  </a:lnTo>
                  <a:lnTo>
                    <a:pt x="235077" y="37719"/>
                  </a:lnTo>
                  <a:lnTo>
                    <a:pt x="228600" y="44196"/>
                  </a:lnTo>
                  <a:lnTo>
                    <a:pt x="228600" y="59944"/>
                  </a:lnTo>
                  <a:lnTo>
                    <a:pt x="235077" y="66294"/>
                  </a:lnTo>
                  <a:lnTo>
                    <a:pt x="250825" y="66294"/>
                  </a:lnTo>
                  <a:lnTo>
                    <a:pt x="257302" y="59944"/>
                  </a:lnTo>
                  <a:lnTo>
                    <a:pt x="257302" y="44196"/>
                  </a:lnTo>
                  <a:close/>
                </a:path>
                <a:path w="1101725" h="1185545">
                  <a:moveTo>
                    <a:pt x="304292" y="1125270"/>
                  </a:moveTo>
                  <a:lnTo>
                    <a:pt x="297942" y="1118882"/>
                  </a:lnTo>
                  <a:lnTo>
                    <a:pt x="282194" y="1118882"/>
                  </a:lnTo>
                  <a:lnTo>
                    <a:pt x="275717" y="1125270"/>
                  </a:lnTo>
                  <a:lnTo>
                    <a:pt x="275717" y="1141069"/>
                  </a:lnTo>
                  <a:lnTo>
                    <a:pt x="282194" y="1147470"/>
                  </a:lnTo>
                  <a:lnTo>
                    <a:pt x="297942" y="1147470"/>
                  </a:lnTo>
                  <a:lnTo>
                    <a:pt x="304292" y="1141069"/>
                  </a:lnTo>
                  <a:lnTo>
                    <a:pt x="304292" y="1125270"/>
                  </a:lnTo>
                  <a:close/>
                </a:path>
                <a:path w="1101725" h="1185545">
                  <a:moveTo>
                    <a:pt x="314452" y="44196"/>
                  </a:moveTo>
                  <a:lnTo>
                    <a:pt x="308102" y="37719"/>
                  </a:lnTo>
                  <a:lnTo>
                    <a:pt x="292227" y="37719"/>
                  </a:lnTo>
                  <a:lnTo>
                    <a:pt x="285877" y="44196"/>
                  </a:lnTo>
                  <a:lnTo>
                    <a:pt x="285877" y="59944"/>
                  </a:lnTo>
                  <a:lnTo>
                    <a:pt x="292227" y="66294"/>
                  </a:lnTo>
                  <a:lnTo>
                    <a:pt x="308102" y="66294"/>
                  </a:lnTo>
                  <a:lnTo>
                    <a:pt x="314452" y="59944"/>
                  </a:lnTo>
                  <a:lnTo>
                    <a:pt x="314452" y="44196"/>
                  </a:lnTo>
                  <a:close/>
                </a:path>
                <a:path w="1101725" h="1185545">
                  <a:moveTo>
                    <a:pt x="361569" y="1125270"/>
                  </a:moveTo>
                  <a:lnTo>
                    <a:pt x="355092" y="1118882"/>
                  </a:lnTo>
                  <a:lnTo>
                    <a:pt x="339344" y="1118882"/>
                  </a:lnTo>
                  <a:lnTo>
                    <a:pt x="332867" y="1125270"/>
                  </a:lnTo>
                  <a:lnTo>
                    <a:pt x="332867" y="1141069"/>
                  </a:lnTo>
                  <a:lnTo>
                    <a:pt x="339344" y="1147470"/>
                  </a:lnTo>
                  <a:lnTo>
                    <a:pt x="355092" y="1147470"/>
                  </a:lnTo>
                  <a:lnTo>
                    <a:pt x="361569" y="1141069"/>
                  </a:lnTo>
                  <a:lnTo>
                    <a:pt x="361569" y="1125270"/>
                  </a:lnTo>
                  <a:close/>
                </a:path>
                <a:path w="1101725" h="1185545">
                  <a:moveTo>
                    <a:pt x="371602" y="44196"/>
                  </a:moveTo>
                  <a:lnTo>
                    <a:pt x="365252" y="37719"/>
                  </a:lnTo>
                  <a:lnTo>
                    <a:pt x="349377" y="37719"/>
                  </a:lnTo>
                  <a:lnTo>
                    <a:pt x="343027" y="44196"/>
                  </a:lnTo>
                  <a:lnTo>
                    <a:pt x="343027" y="59944"/>
                  </a:lnTo>
                  <a:lnTo>
                    <a:pt x="349377" y="66294"/>
                  </a:lnTo>
                  <a:lnTo>
                    <a:pt x="365252" y="66294"/>
                  </a:lnTo>
                  <a:lnTo>
                    <a:pt x="371602" y="59944"/>
                  </a:lnTo>
                  <a:lnTo>
                    <a:pt x="371602" y="44196"/>
                  </a:lnTo>
                  <a:close/>
                </a:path>
                <a:path w="1101725" h="1185545">
                  <a:moveTo>
                    <a:pt x="418719" y="1125270"/>
                  </a:moveTo>
                  <a:lnTo>
                    <a:pt x="412242" y="1118882"/>
                  </a:lnTo>
                  <a:lnTo>
                    <a:pt x="396494" y="1118882"/>
                  </a:lnTo>
                  <a:lnTo>
                    <a:pt x="390144" y="1125270"/>
                  </a:lnTo>
                  <a:lnTo>
                    <a:pt x="390144" y="1141069"/>
                  </a:lnTo>
                  <a:lnTo>
                    <a:pt x="396494" y="1147470"/>
                  </a:lnTo>
                  <a:lnTo>
                    <a:pt x="412242" y="1147470"/>
                  </a:lnTo>
                  <a:lnTo>
                    <a:pt x="418719" y="1141069"/>
                  </a:lnTo>
                  <a:lnTo>
                    <a:pt x="418719" y="1125270"/>
                  </a:lnTo>
                  <a:close/>
                </a:path>
                <a:path w="1101725" h="1185545">
                  <a:moveTo>
                    <a:pt x="428752" y="44196"/>
                  </a:moveTo>
                  <a:lnTo>
                    <a:pt x="422402" y="37719"/>
                  </a:lnTo>
                  <a:lnTo>
                    <a:pt x="406654" y="37719"/>
                  </a:lnTo>
                  <a:lnTo>
                    <a:pt x="400177" y="44196"/>
                  </a:lnTo>
                  <a:lnTo>
                    <a:pt x="400177" y="59944"/>
                  </a:lnTo>
                  <a:lnTo>
                    <a:pt x="406654" y="66294"/>
                  </a:lnTo>
                  <a:lnTo>
                    <a:pt x="422402" y="66294"/>
                  </a:lnTo>
                  <a:lnTo>
                    <a:pt x="428752" y="59944"/>
                  </a:lnTo>
                  <a:lnTo>
                    <a:pt x="428752" y="44196"/>
                  </a:lnTo>
                  <a:close/>
                </a:path>
                <a:path w="1101725" h="1185545">
                  <a:moveTo>
                    <a:pt x="475869" y="1125270"/>
                  </a:moveTo>
                  <a:lnTo>
                    <a:pt x="469519" y="1118882"/>
                  </a:lnTo>
                  <a:lnTo>
                    <a:pt x="453644" y="1118882"/>
                  </a:lnTo>
                  <a:lnTo>
                    <a:pt x="447294" y="1125270"/>
                  </a:lnTo>
                  <a:lnTo>
                    <a:pt x="447294" y="1141069"/>
                  </a:lnTo>
                  <a:lnTo>
                    <a:pt x="453644" y="1147470"/>
                  </a:lnTo>
                  <a:lnTo>
                    <a:pt x="469519" y="1147470"/>
                  </a:lnTo>
                  <a:lnTo>
                    <a:pt x="475869" y="1141069"/>
                  </a:lnTo>
                  <a:lnTo>
                    <a:pt x="475869" y="1125270"/>
                  </a:lnTo>
                  <a:close/>
                </a:path>
                <a:path w="1101725" h="1185545">
                  <a:moveTo>
                    <a:pt x="486029" y="44196"/>
                  </a:moveTo>
                  <a:lnTo>
                    <a:pt x="479552" y="37719"/>
                  </a:lnTo>
                  <a:lnTo>
                    <a:pt x="463804" y="37719"/>
                  </a:lnTo>
                  <a:lnTo>
                    <a:pt x="457327" y="44196"/>
                  </a:lnTo>
                  <a:lnTo>
                    <a:pt x="457327" y="59944"/>
                  </a:lnTo>
                  <a:lnTo>
                    <a:pt x="463804" y="66294"/>
                  </a:lnTo>
                  <a:lnTo>
                    <a:pt x="479552" y="66294"/>
                  </a:lnTo>
                  <a:lnTo>
                    <a:pt x="486029" y="59944"/>
                  </a:lnTo>
                  <a:lnTo>
                    <a:pt x="486029" y="44196"/>
                  </a:lnTo>
                  <a:close/>
                </a:path>
                <a:path w="1101725" h="1185545">
                  <a:moveTo>
                    <a:pt x="533019" y="1125270"/>
                  </a:moveTo>
                  <a:lnTo>
                    <a:pt x="526669" y="1118882"/>
                  </a:lnTo>
                  <a:lnTo>
                    <a:pt x="510794" y="1118882"/>
                  </a:lnTo>
                  <a:lnTo>
                    <a:pt x="504444" y="1125270"/>
                  </a:lnTo>
                  <a:lnTo>
                    <a:pt x="504444" y="1141069"/>
                  </a:lnTo>
                  <a:lnTo>
                    <a:pt x="510794" y="1147470"/>
                  </a:lnTo>
                  <a:lnTo>
                    <a:pt x="526669" y="1147470"/>
                  </a:lnTo>
                  <a:lnTo>
                    <a:pt x="533019" y="1141069"/>
                  </a:lnTo>
                  <a:lnTo>
                    <a:pt x="533019" y="1125270"/>
                  </a:lnTo>
                  <a:close/>
                </a:path>
                <a:path w="1101725" h="1185545">
                  <a:moveTo>
                    <a:pt x="543179" y="44196"/>
                  </a:moveTo>
                  <a:lnTo>
                    <a:pt x="536702" y="37719"/>
                  </a:lnTo>
                  <a:lnTo>
                    <a:pt x="520954" y="37719"/>
                  </a:lnTo>
                  <a:lnTo>
                    <a:pt x="514604" y="44196"/>
                  </a:lnTo>
                  <a:lnTo>
                    <a:pt x="514604" y="59944"/>
                  </a:lnTo>
                  <a:lnTo>
                    <a:pt x="520954" y="66294"/>
                  </a:lnTo>
                  <a:lnTo>
                    <a:pt x="536702" y="66294"/>
                  </a:lnTo>
                  <a:lnTo>
                    <a:pt x="543179" y="59944"/>
                  </a:lnTo>
                  <a:lnTo>
                    <a:pt x="543179" y="44196"/>
                  </a:lnTo>
                  <a:close/>
                </a:path>
                <a:path w="1101725" h="1185545">
                  <a:moveTo>
                    <a:pt x="590423" y="1125270"/>
                  </a:moveTo>
                  <a:lnTo>
                    <a:pt x="583946" y="1118882"/>
                  </a:lnTo>
                  <a:lnTo>
                    <a:pt x="568198" y="1118882"/>
                  </a:lnTo>
                  <a:lnTo>
                    <a:pt x="561721" y="1125270"/>
                  </a:lnTo>
                  <a:lnTo>
                    <a:pt x="561721" y="1141069"/>
                  </a:lnTo>
                  <a:lnTo>
                    <a:pt x="568198" y="1147470"/>
                  </a:lnTo>
                  <a:lnTo>
                    <a:pt x="583946" y="1147470"/>
                  </a:lnTo>
                  <a:lnTo>
                    <a:pt x="590423" y="1141069"/>
                  </a:lnTo>
                  <a:lnTo>
                    <a:pt x="590423" y="1125270"/>
                  </a:lnTo>
                  <a:close/>
                </a:path>
                <a:path w="1101725" h="1185545">
                  <a:moveTo>
                    <a:pt x="600456" y="44196"/>
                  </a:moveTo>
                  <a:lnTo>
                    <a:pt x="594106" y="37719"/>
                  </a:lnTo>
                  <a:lnTo>
                    <a:pt x="578231" y="37719"/>
                  </a:lnTo>
                  <a:lnTo>
                    <a:pt x="571881" y="44196"/>
                  </a:lnTo>
                  <a:lnTo>
                    <a:pt x="571881" y="59944"/>
                  </a:lnTo>
                  <a:lnTo>
                    <a:pt x="578231" y="66294"/>
                  </a:lnTo>
                  <a:lnTo>
                    <a:pt x="594106" y="66294"/>
                  </a:lnTo>
                  <a:lnTo>
                    <a:pt x="600456" y="59944"/>
                  </a:lnTo>
                  <a:lnTo>
                    <a:pt x="600456" y="44196"/>
                  </a:lnTo>
                  <a:close/>
                </a:path>
                <a:path w="1101725" h="1185545">
                  <a:moveTo>
                    <a:pt x="647573" y="1125270"/>
                  </a:moveTo>
                  <a:lnTo>
                    <a:pt x="641096" y="1118882"/>
                  </a:lnTo>
                  <a:lnTo>
                    <a:pt x="625348" y="1118882"/>
                  </a:lnTo>
                  <a:lnTo>
                    <a:pt x="618998" y="1125270"/>
                  </a:lnTo>
                  <a:lnTo>
                    <a:pt x="618998" y="1141069"/>
                  </a:lnTo>
                  <a:lnTo>
                    <a:pt x="625348" y="1147470"/>
                  </a:lnTo>
                  <a:lnTo>
                    <a:pt x="641096" y="1147470"/>
                  </a:lnTo>
                  <a:lnTo>
                    <a:pt x="647573" y="1141069"/>
                  </a:lnTo>
                  <a:lnTo>
                    <a:pt x="647573" y="1125270"/>
                  </a:lnTo>
                  <a:close/>
                </a:path>
                <a:path w="1101725" h="1185545">
                  <a:moveTo>
                    <a:pt x="657606" y="44196"/>
                  </a:moveTo>
                  <a:lnTo>
                    <a:pt x="651256" y="37719"/>
                  </a:lnTo>
                  <a:lnTo>
                    <a:pt x="635381" y="37719"/>
                  </a:lnTo>
                  <a:lnTo>
                    <a:pt x="629031" y="44196"/>
                  </a:lnTo>
                  <a:lnTo>
                    <a:pt x="629031" y="59944"/>
                  </a:lnTo>
                  <a:lnTo>
                    <a:pt x="635381" y="66294"/>
                  </a:lnTo>
                  <a:lnTo>
                    <a:pt x="651256" y="66294"/>
                  </a:lnTo>
                  <a:lnTo>
                    <a:pt x="657606" y="59944"/>
                  </a:lnTo>
                  <a:lnTo>
                    <a:pt x="657606" y="44196"/>
                  </a:lnTo>
                  <a:close/>
                </a:path>
                <a:path w="1101725" h="1185545">
                  <a:moveTo>
                    <a:pt x="704723" y="1125270"/>
                  </a:moveTo>
                  <a:lnTo>
                    <a:pt x="698373" y="1118882"/>
                  </a:lnTo>
                  <a:lnTo>
                    <a:pt x="682498" y="1118882"/>
                  </a:lnTo>
                  <a:lnTo>
                    <a:pt x="676148" y="1125270"/>
                  </a:lnTo>
                  <a:lnTo>
                    <a:pt x="676148" y="1141069"/>
                  </a:lnTo>
                  <a:lnTo>
                    <a:pt x="682498" y="1147470"/>
                  </a:lnTo>
                  <a:lnTo>
                    <a:pt x="698373" y="1147470"/>
                  </a:lnTo>
                  <a:lnTo>
                    <a:pt x="704723" y="1141069"/>
                  </a:lnTo>
                  <a:lnTo>
                    <a:pt x="704723" y="1125270"/>
                  </a:lnTo>
                  <a:close/>
                </a:path>
                <a:path w="1101725" h="1185545">
                  <a:moveTo>
                    <a:pt x="714883" y="44196"/>
                  </a:moveTo>
                  <a:lnTo>
                    <a:pt x="708406" y="37719"/>
                  </a:lnTo>
                  <a:lnTo>
                    <a:pt x="692658" y="37719"/>
                  </a:lnTo>
                  <a:lnTo>
                    <a:pt x="686181" y="44196"/>
                  </a:lnTo>
                  <a:lnTo>
                    <a:pt x="686181" y="59944"/>
                  </a:lnTo>
                  <a:lnTo>
                    <a:pt x="692658" y="66294"/>
                  </a:lnTo>
                  <a:lnTo>
                    <a:pt x="708406" y="66294"/>
                  </a:lnTo>
                  <a:lnTo>
                    <a:pt x="714883" y="59944"/>
                  </a:lnTo>
                  <a:lnTo>
                    <a:pt x="714883" y="44196"/>
                  </a:lnTo>
                  <a:close/>
                </a:path>
                <a:path w="1101725" h="1185545">
                  <a:moveTo>
                    <a:pt x="761873" y="1125270"/>
                  </a:moveTo>
                  <a:lnTo>
                    <a:pt x="755523" y="1118882"/>
                  </a:lnTo>
                  <a:lnTo>
                    <a:pt x="739648" y="1118882"/>
                  </a:lnTo>
                  <a:lnTo>
                    <a:pt x="733298" y="1125270"/>
                  </a:lnTo>
                  <a:lnTo>
                    <a:pt x="733298" y="1141069"/>
                  </a:lnTo>
                  <a:lnTo>
                    <a:pt x="739648" y="1147470"/>
                  </a:lnTo>
                  <a:lnTo>
                    <a:pt x="755523" y="1147470"/>
                  </a:lnTo>
                  <a:lnTo>
                    <a:pt x="761873" y="1141069"/>
                  </a:lnTo>
                  <a:lnTo>
                    <a:pt x="761873" y="1125270"/>
                  </a:lnTo>
                  <a:close/>
                </a:path>
                <a:path w="1101725" h="1185545">
                  <a:moveTo>
                    <a:pt x="772033" y="44196"/>
                  </a:moveTo>
                  <a:lnTo>
                    <a:pt x="765556" y="37719"/>
                  </a:lnTo>
                  <a:lnTo>
                    <a:pt x="749808" y="37719"/>
                  </a:lnTo>
                  <a:lnTo>
                    <a:pt x="743458" y="44196"/>
                  </a:lnTo>
                  <a:lnTo>
                    <a:pt x="743458" y="59944"/>
                  </a:lnTo>
                  <a:lnTo>
                    <a:pt x="749808" y="66294"/>
                  </a:lnTo>
                  <a:lnTo>
                    <a:pt x="765556" y="66294"/>
                  </a:lnTo>
                  <a:lnTo>
                    <a:pt x="772033" y="59944"/>
                  </a:lnTo>
                  <a:lnTo>
                    <a:pt x="772033" y="44196"/>
                  </a:lnTo>
                  <a:close/>
                </a:path>
                <a:path w="1101725" h="1185545">
                  <a:moveTo>
                    <a:pt x="819023" y="1125270"/>
                  </a:moveTo>
                  <a:lnTo>
                    <a:pt x="812673" y="1118882"/>
                  </a:lnTo>
                  <a:lnTo>
                    <a:pt x="796925" y="1118882"/>
                  </a:lnTo>
                  <a:lnTo>
                    <a:pt x="790448" y="1125270"/>
                  </a:lnTo>
                  <a:lnTo>
                    <a:pt x="790448" y="1141069"/>
                  </a:lnTo>
                  <a:lnTo>
                    <a:pt x="796925" y="1147470"/>
                  </a:lnTo>
                  <a:lnTo>
                    <a:pt x="812673" y="1147470"/>
                  </a:lnTo>
                  <a:lnTo>
                    <a:pt x="819023" y="1141069"/>
                  </a:lnTo>
                  <a:lnTo>
                    <a:pt x="819023" y="1125270"/>
                  </a:lnTo>
                  <a:close/>
                </a:path>
                <a:path w="1101725" h="1185545">
                  <a:moveTo>
                    <a:pt x="829183" y="44196"/>
                  </a:moveTo>
                  <a:lnTo>
                    <a:pt x="822833" y="37719"/>
                  </a:lnTo>
                  <a:lnTo>
                    <a:pt x="806958" y="37719"/>
                  </a:lnTo>
                  <a:lnTo>
                    <a:pt x="800608" y="44196"/>
                  </a:lnTo>
                  <a:lnTo>
                    <a:pt x="800608" y="59944"/>
                  </a:lnTo>
                  <a:lnTo>
                    <a:pt x="806958" y="66294"/>
                  </a:lnTo>
                  <a:lnTo>
                    <a:pt x="822833" y="66294"/>
                  </a:lnTo>
                  <a:lnTo>
                    <a:pt x="829183" y="59944"/>
                  </a:lnTo>
                  <a:lnTo>
                    <a:pt x="829183" y="44196"/>
                  </a:lnTo>
                  <a:close/>
                </a:path>
                <a:path w="1101725" h="1185545">
                  <a:moveTo>
                    <a:pt x="876300" y="1125270"/>
                  </a:moveTo>
                  <a:lnTo>
                    <a:pt x="869823" y="1118882"/>
                  </a:lnTo>
                  <a:lnTo>
                    <a:pt x="854075" y="1118882"/>
                  </a:lnTo>
                  <a:lnTo>
                    <a:pt x="847598" y="1125270"/>
                  </a:lnTo>
                  <a:lnTo>
                    <a:pt x="847598" y="1141069"/>
                  </a:lnTo>
                  <a:lnTo>
                    <a:pt x="854075" y="1147470"/>
                  </a:lnTo>
                  <a:lnTo>
                    <a:pt x="869823" y="1147470"/>
                  </a:lnTo>
                  <a:lnTo>
                    <a:pt x="876300" y="1141069"/>
                  </a:lnTo>
                  <a:lnTo>
                    <a:pt x="876300" y="1125270"/>
                  </a:lnTo>
                  <a:close/>
                </a:path>
                <a:path w="1101725" h="1185545">
                  <a:moveTo>
                    <a:pt x="886333" y="44196"/>
                  </a:moveTo>
                  <a:lnTo>
                    <a:pt x="879983" y="37719"/>
                  </a:lnTo>
                  <a:lnTo>
                    <a:pt x="864108" y="37719"/>
                  </a:lnTo>
                  <a:lnTo>
                    <a:pt x="857758" y="44196"/>
                  </a:lnTo>
                  <a:lnTo>
                    <a:pt x="857758" y="59944"/>
                  </a:lnTo>
                  <a:lnTo>
                    <a:pt x="864108" y="66294"/>
                  </a:lnTo>
                  <a:lnTo>
                    <a:pt x="879983" y="66294"/>
                  </a:lnTo>
                  <a:lnTo>
                    <a:pt x="886333" y="59944"/>
                  </a:lnTo>
                  <a:lnTo>
                    <a:pt x="886333" y="44196"/>
                  </a:lnTo>
                  <a:close/>
                </a:path>
                <a:path w="1101725" h="1185545">
                  <a:moveTo>
                    <a:pt x="933450" y="1125270"/>
                  </a:moveTo>
                  <a:lnTo>
                    <a:pt x="927100" y="1118882"/>
                  </a:lnTo>
                  <a:lnTo>
                    <a:pt x="911225" y="1118882"/>
                  </a:lnTo>
                  <a:lnTo>
                    <a:pt x="904875" y="1125270"/>
                  </a:lnTo>
                  <a:lnTo>
                    <a:pt x="904875" y="1141069"/>
                  </a:lnTo>
                  <a:lnTo>
                    <a:pt x="911225" y="1147470"/>
                  </a:lnTo>
                  <a:lnTo>
                    <a:pt x="927100" y="1147470"/>
                  </a:lnTo>
                  <a:lnTo>
                    <a:pt x="933450" y="1141069"/>
                  </a:lnTo>
                  <a:lnTo>
                    <a:pt x="933450" y="1125270"/>
                  </a:lnTo>
                  <a:close/>
                </a:path>
                <a:path w="1101725" h="1185545">
                  <a:moveTo>
                    <a:pt x="990600" y="1125270"/>
                  </a:moveTo>
                  <a:lnTo>
                    <a:pt x="984250" y="1118882"/>
                  </a:lnTo>
                  <a:lnTo>
                    <a:pt x="968375" y="1118882"/>
                  </a:lnTo>
                  <a:lnTo>
                    <a:pt x="962025" y="1125270"/>
                  </a:lnTo>
                  <a:lnTo>
                    <a:pt x="962025" y="1141069"/>
                  </a:lnTo>
                  <a:lnTo>
                    <a:pt x="968375" y="1147470"/>
                  </a:lnTo>
                  <a:lnTo>
                    <a:pt x="984250" y="1147470"/>
                  </a:lnTo>
                  <a:lnTo>
                    <a:pt x="990600" y="1141069"/>
                  </a:lnTo>
                  <a:lnTo>
                    <a:pt x="990600" y="1125270"/>
                  </a:lnTo>
                  <a:close/>
                </a:path>
                <a:path w="1101725" h="1185545">
                  <a:moveTo>
                    <a:pt x="997458" y="52070"/>
                  </a:moveTo>
                  <a:lnTo>
                    <a:pt x="914273" y="0"/>
                  </a:lnTo>
                  <a:lnTo>
                    <a:pt x="905383" y="2032"/>
                  </a:lnTo>
                  <a:lnTo>
                    <a:pt x="901192" y="8763"/>
                  </a:lnTo>
                  <a:lnTo>
                    <a:pt x="897001" y="15367"/>
                  </a:lnTo>
                  <a:lnTo>
                    <a:pt x="899033" y="24257"/>
                  </a:lnTo>
                  <a:lnTo>
                    <a:pt x="921004" y="37973"/>
                  </a:lnTo>
                  <a:lnTo>
                    <a:pt x="914908" y="44196"/>
                  </a:lnTo>
                  <a:lnTo>
                    <a:pt x="914908" y="59944"/>
                  </a:lnTo>
                  <a:lnTo>
                    <a:pt x="921131" y="66040"/>
                  </a:lnTo>
                  <a:lnTo>
                    <a:pt x="943483" y="52070"/>
                  </a:lnTo>
                  <a:lnTo>
                    <a:pt x="905764" y="75692"/>
                  </a:lnTo>
                  <a:lnTo>
                    <a:pt x="899033" y="79756"/>
                  </a:lnTo>
                  <a:lnTo>
                    <a:pt x="897001" y="88646"/>
                  </a:lnTo>
                  <a:lnTo>
                    <a:pt x="901192" y="95377"/>
                  </a:lnTo>
                  <a:lnTo>
                    <a:pt x="905383" y="101981"/>
                  </a:lnTo>
                  <a:lnTo>
                    <a:pt x="914273" y="104013"/>
                  </a:lnTo>
                  <a:lnTo>
                    <a:pt x="920877" y="99822"/>
                  </a:lnTo>
                  <a:lnTo>
                    <a:pt x="984770" y="59944"/>
                  </a:lnTo>
                  <a:lnTo>
                    <a:pt x="997458" y="52070"/>
                  </a:lnTo>
                  <a:close/>
                </a:path>
                <a:path w="1101725" h="1185545">
                  <a:moveTo>
                    <a:pt x="1101725" y="1133195"/>
                  </a:moveTo>
                  <a:lnTo>
                    <a:pt x="1082294" y="1121054"/>
                  </a:lnTo>
                  <a:lnTo>
                    <a:pt x="1018413" y="1081151"/>
                  </a:lnTo>
                  <a:lnTo>
                    <a:pt x="1009650" y="1083183"/>
                  </a:lnTo>
                  <a:lnTo>
                    <a:pt x="1001268" y="1096568"/>
                  </a:lnTo>
                  <a:lnTo>
                    <a:pt x="1003300" y="1105382"/>
                  </a:lnTo>
                  <a:lnTo>
                    <a:pt x="1047813" y="1133157"/>
                  </a:lnTo>
                  <a:lnTo>
                    <a:pt x="1025271" y="1119124"/>
                  </a:lnTo>
                  <a:lnTo>
                    <a:pt x="1019175" y="1125270"/>
                  </a:lnTo>
                  <a:lnTo>
                    <a:pt x="1019175" y="1141069"/>
                  </a:lnTo>
                  <a:lnTo>
                    <a:pt x="1025271" y="1147241"/>
                  </a:lnTo>
                  <a:lnTo>
                    <a:pt x="1003300" y="1160970"/>
                  </a:lnTo>
                  <a:lnTo>
                    <a:pt x="1001268" y="1169784"/>
                  </a:lnTo>
                  <a:lnTo>
                    <a:pt x="1009650" y="1183157"/>
                  </a:lnTo>
                  <a:lnTo>
                    <a:pt x="1018413" y="1185202"/>
                  </a:lnTo>
                  <a:lnTo>
                    <a:pt x="1089075" y="1141069"/>
                  </a:lnTo>
                  <a:lnTo>
                    <a:pt x="1101725" y="1133195"/>
                  </a:lnTo>
                  <a:close/>
                </a:path>
              </a:pathLst>
            </a:custGeom>
            <a:solidFill>
              <a:srgbClr val="A8ACB8"/>
            </a:solidFill>
          </p:spPr>
          <p:txBody>
            <a:bodyPr wrap="square" lIns="0" tIns="0" rIns="0" bIns="0" rtlCol="0"/>
            <a:lstStyle/>
            <a:p>
              <a:pPr defTabSz="1097280"/>
              <a:endParaRPr sz="2160" kern="0">
                <a:solidFill>
                  <a:sysClr val="windowText" lastClr="000000"/>
                </a:solidFill>
              </a:endParaRPr>
            </a:p>
          </p:txBody>
        </p:sp>
        <p:pic>
          <p:nvPicPr>
            <p:cNvPr id="27" name="object 27" descr="A close up of a sign  Description automatically generated"/>
            <p:cNvPicPr/>
            <p:nvPr/>
          </p:nvPicPr>
          <p:blipFill>
            <a:blip r:embed="rId9" cstate="print"/>
            <a:stretch>
              <a:fillRect/>
            </a:stretch>
          </p:blipFill>
          <p:spPr>
            <a:xfrm>
              <a:off x="6897063" y="3619028"/>
              <a:ext cx="947166" cy="430530"/>
            </a:xfrm>
            <a:prstGeom prst="rect">
              <a:avLst/>
            </a:prstGeom>
          </p:spPr>
        </p:pic>
        <p:pic>
          <p:nvPicPr>
            <p:cNvPr id="28" name="object 28" descr="A close up of a sign  Description automatically generated"/>
            <p:cNvPicPr/>
            <p:nvPr/>
          </p:nvPicPr>
          <p:blipFill>
            <a:blip r:embed="rId10" cstate="print"/>
            <a:stretch>
              <a:fillRect/>
            </a:stretch>
          </p:blipFill>
          <p:spPr>
            <a:xfrm>
              <a:off x="5813199" y="3444403"/>
              <a:ext cx="743712" cy="653034"/>
            </a:xfrm>
            <a:prstGeom prst="rect">
              <a:avLst/>
            </a:prstGeom>
          </p:spPr>
        </p:pic>
        <p:sp>
          <p:nvSpPr>
            <p:cNvPr id="29" name="object 29"/>
            <p:cNvSpPr/>
            <p:nvPr/>
          </p:nvSpPr>
          <p:spPr>
            <a:xfrm>
              <a:off x="4578857" y="2864294"/>
              <a:ext cx="886460" cy="0"/>
            </a:xfrm>
            <a:custGeom>
              <a:avLst/>
              <a:gdLst/>
              <a:ahLst/>
              <a:cxnLst/>
              <a:rect l="l" t="t" r="r" b="b"/>
              <a:pathLst>
                <a:path w="886460">
                  <a:moveTo>
                    <a:pt x="0" y="0"/>
                  </a:moveTo>
                  <a:lnTo>
                    <a:pt x="886205" y="0"/>
                  </a:lnTo>
                </a:path>
              </a:pathLst>
            </a:custGeom>
            <a:ln w="28320">
              <a:solidFill>
                <a:srgbClr val="A8ACB8"/>
              </a:solidFill>
              <a:prstDash val="sysDot"/>
            </a:ln>
          </p:spPr>
          <p:txBody>
            <a:bodyPr wrap="square" lIns="0" tIns="0" rIns="0" bIns="0" rtlCol="0"/>
            <a:lstStyle/>
            <a:p>
              <a:pPr defTabSz="1097280"/>
              <a:endParaRPr sz="2160" kern="0">
                <a:solidFill>
                  <a:sysClr val="windowText" lastClr="000000"/>
                </a:solidFill>
              </a:endParaRPr>
            </a:p>
          </p:txBody>
        </p:sp>
        <p:pic>
          <p:nvPicPr>
            <p:cNvPr id="30" name="object 30"/>
            <p:cNvPicPr/>
            <p:nvPr/>
          </p:nvPicPr>
          <p:blipFill>
            <a:blip r:embed="rId11" cstate="print"/>
            <a:stretch>
              <a:fillRect/>
            </a:stretch>
          </p:blipFill>
          <p:spPr>
            <a:xfrm>
              <a:off x="5475731" y="2812541"/>
              <a:ext cx="100329" cy="103504"/>
            </a:xfrm>
            <a:prstGeom prst="rect">
              <a:avLst/>
            </a:prstGeom>
          </p:spPr>
        </p:pic>
        <p:pic>
          <p:nvPicPr>
            <p:cNvPr id="31" name="object 31" descr="Southwest Corporate Logo ..."/>
            <p:cNvPicPr/>
            <p:nvPr/>
          </p:nvPicPr>
          <p:blipFill>
            <a:blip r:embed="rId12" cstate="print"/>
            <a:stretch>
              <a:fillRect/>
            </a:stretch>
          </p:blipFill>
          <p:spPr>
            <a:xfrm>
              <a:off x="5747828" y="1566093"/>
              <a:ext cx="982980" cy="695706"/>
            </a:xfrm>
            <a:prstGeom prst="rect">
              <a:avLst/>
            </a:prstGeom>
          </p:spPr>
        </p:pic>
        <p:pic>
          <p:nvPicPr>
            <p:cNvPr id="32" name="object 32"/>
            <p:cNvPicPr/>
            <p:nvPr/>
          </p:nvPicPr>
          <p:blipFill>
            <a:blip r:embed="rId13" cstate="print"/>
            <a:stretch>
              <a:fillRect/>
            </a:stretch>
          </p:blipFill>
          <p:spPr>
            <a:xfrm>
              <a:off x="6971920" y="1701854"/>
              <a:ext cx="943355" cy="406908"/>
            </a:xfrm>
            <a:prstGeom prst="rect">
              <a:avLst/>
            </a:prstGeom>
          </p:spPr>
        </p:pic>
      </p:grpSp>
      <p:sp>
        <p:nvSpPr>
          <p:cNvPr id="34" name="object 34"/>
          <p:cNvSpPr txBox="1">
            <a:spLocks noGrp="1"/>
          </p:cNvSpPr>
          <p:nvPr>
            <p:ph type="ftr" sz="quarter" idx="5"/>
          </p:nvPr>
        </p:nvSpPr>
        <p:spPr>
          <a:xfrm>
            <a:off x="5688664" y="7505394"/>
            <a:ext cx="3456066" cy="218828"/>
          </a:xfrm>
          <a:prstGeom prst="rect">
            <a:avLst/>
          </a:prstGeom>
        </p:spPr>
        <p:txBody>
          <a:bodyPr vert="horz" wrap="square" lIns="0" tIns="70408" rIns="0" bIns="0" rtlCol="0">
            <a:spAutoFit/>
          </a:bodyPr>
          <a:lstStyle/>
          <a:p>
            <a:pPr marL="15240" defTabSz="1097280">
              <a:spcBef>
                <a:spcPts val="120"/>
              </a:spcBef>
            </a:pPr>
            <a:r>
              <a:rPr kern="0">
                <a:solidFill>
                  <a:srgbClr val="171717"/>
                </a:solidFill>
              </a:rPr>
              <a:t>© 2025</a:t>
            </a:r>
            <a:r>
              <a:rPr kern="0" spc="6">
                <a:solidFill>
                  <a:srgbClr val="171717"/>
                </a:solidFill>
              </a:rPr>
              <a:t> </a:t>
            </a:r>
            <a:r>
              <a:rPr kern="0" spc="-12">
                <a:solidFill>
                  <a:srgbClr val="171717"/>
                </a:solidFill>
              </a:rPr>
              <a:t>Working</a:t>
            </a:r>
            <a:r>
              <a:rPr kern="0" spc="-18">
                <a:solidFill>
                  <a:srgbClr val="171717"/>
                </a:solidFill>
              </a:rPr>
              <a:t> </a:t>
            </a:r>
            <a:r>
              <a:rPr kern="0" spc="-24">
                <a:solidFill>
                  <a:srgbClr val="171717"/>
                </a:solidFill>
              </a:rPr>
              <a:t>Solutions</a:t>
            </a:r>
            <a:r>
              <a:rPr kern="0" spc="12">
                <a:solidFill>
                  <a:srgbClr val="171717"/>
                </a:solidFill>
              </a:rPr>
              <a:t> </a:t>
            </a:r>
            <a:r>
              <a:rPr kern="0">
                <a:solidFill>
                  <a:srgbClr val="171717"/>
                </a:solidFill>
              </a:rPr>
              <a:t>Proprietary</a:t>
            </a:r>
            <a:r>
              <a:rPr kern="0" spc="36">
                <a:solidFill>
                  <a:srgbClr val="171717"/>
                </a:solidFill>
              </a:rPr>
              <a:t> </a:t>
            </a:r>
            <a:r>
              <a:rPr kern="0">
                <a:solidFill>
                  <a:srgbClr val="171717"/>
                </a:solidFill>
              </a:rPr>
              <a:t>&amp;</a:t>
            </a:r>
            <a:r>
              <a:rPr kern="0" spc="-18">
                <a:solidFill>
                  <a:srgbClr val="171717"/>
                </a:solidFill>
              </a:rPr>
              <a:t> </a:t>
            </a:r>
            <a:r>
              <a:rPr kern="0" spc="-12">
                <a:solidFill>
                  <a:srgbClr val="171717"/>
                </a:solidFill>
              </a:rPr>
              <a:t>Confidential</a:t>
            </a:r>
          </a:p>
        </p:txBody>
      </p:sp>
      <p:sp>
        <p:nvSpPr>
          <p:cNvPr id="35" name="object 35"/>
          <p:cNvSpPr txBox="1"/>
          <p:nvPr/>
        </p:nvSpPr>
        <p:spPr>
          <a:xfrm>
            <a:off x="11644273" y="6304179"/>
            <a:ext cx="167640" cy="162352"/>
          </a:xfrm>
          <a:prstGeom prst="rect">
            <a:avLst/>
          </a:prstGeom>
        </p:spPr>
        <p:txBody>
          <a:bodyPr vert="horz" wrap="square" lIns="0" tIns="14478" rIns="0" bIns="0" rtlCol="0">
            <a:spAutoFit/>
          </a:bodyPr>
          <a:lstStyle/>
          <a:p>
            <a:pPr marL="45720" defTabSz="1097280">
              <a:spcBef>
                <a:spcPts val="114"/>
              </a:spcBef>
            </a:pPr>
            <a:fld id="{81D60167-4931-47E6-BA6A-407CBD079E47}" type="slidenum">
              <a:rPr sz="960" kern="0" spc="-60" dirty="0">
                <a:solidFill>
                  <a:srgbClr val="171717"/>
                </a:solidFill>
                <a:latin typeface="Source Sans 3"/>
                <a:cs typeface="Source Sans 3"/>
              </a:rPr>
              <a:pPr marL="45720" defTabSz="1097280">
                <a:spcBef>
                  <a:spcPts val="114"/>
                </a:spcBef>
              </a:pPr>
              <a:t>4</a:t>
            </a:fld>
            <a:endParaRPr sz="960" kern="0">
              <a:solidFill>
                <a:sysClr val="windowText" lastClr="000000"/>
              </a:solidFill>
              <a:latin typeface="Source Sans 3"/>
              <a:cs typeface="Source Sans 3"/>
            </a:endParaRPr>
          </a:p>
        </p:txBody>
      </p:sp>
      <p:pic>
        <p:nvPicPr>
          <p:cNvPr id="39" name="Picture 38">
            <a:extLst>
              <a:ext uri="{FF2B5EF4-FFF2-40B4-BE49-F238E27FC236}">
                <a16:creationId xmlns:a16="http://schemas.microsoft.com/office/drawing/2014/main" id="{75CF7253-0BC5-133C-F198-F54C1AD5CF62}"/>
              </a:ext>
            </a:extLst>
          </p:cNvPr>
          <p:cNvPicPr>
            <a:picLocks noChangeAspect="1"/>
          </p:cNvPicPr>
          <p:nvPr/>
        </p:nvPicPr>
        <p:blipFill>
          <a:blip r:embed="rId14"/>
          <a:stretch>
            <a:fillRect/>
          </a:stretch>
        </p:blipFill>
        <p:spPr>
          <a:xfrm>
            <a:off x="9971676" y="1017726"/>
            <a:ext cx="1152071" cy="652131"/>
          </a:xfrm>
          <a:prstGeom prst="rect">
            <a:avLst/>
          </a:prstGeom>
        </p:spPr>
      </p:pic>
      <p:pic>
        <p:nvPicPr>
          <p:cNvPr id="41" name="Picture 40">
            <a:extLst>
              <a:ext uri="{FF2B5EF4-FFF2-40B4-BE49-F238E27FC236}">
                <a16:creationId xmlns:a16="http://schemas.microsoft.com/office/drawing/2014/main" id="{B5E32B8F-B8E4-87A6-61BD-8F0334A994C5}"/>
              </a:ext>
            </a:extLst>
          </p:cNvPr>
          <p:cNvPicPr>
            <a:picLocks noChangeAspect="1"/>
          </p:cNvPicPr>
          <p:nvPr/>
        </p:nvPicPr>
        <p:blipFill>
          <a:blip r:embed="rId15"/>
          <a:stretch>
            <a:fillRect/>
          </a:stretch>
        </p:blipFill>
        <p:spPr>
          <a:xfrm>
            <a:off x="8594060" y="1017726"/>
            <a:ext cx="1247405" cy="692202"/>
          </a:xfrm>
          <a:prstGeom prst="rect">
            <a:avLst/>
          </a:prstGeom>
        </p:spPr>
      </p:pic>
      <p:pic>
        <p:nvPicPr>
          <p:cNvPr id="43" name="Picture 42">
            <a:extLst>
              <a:ext uri="{FF2B5EF4-FFF2-40B4-BE49-F238E27FC236}">
                <a16:creationId xmlns:a16="http://schemas.microsoft.com/office/drawing/2014/main" id="{A35F668C-52B2-EEB6-319F-4AF7A42CCD9E}"/>
              </a:ext>
            </a:extLst>
          </p:cNvPr>
          <p:cNvPicPr>
            <a:picLocks noChangeAspect="1"/>
          </p:cNvPicPr>
          <p:nvPr/>
        </p:nvPicPr>
        <p:blipFill>
          <a:blip r:embed="rId16"/>
          <a:stretch>
            <a:fillRect/>
          </a:stretch>
        </p:blipFill>
        <p:spPr>
          <a:xfrm>
            <a:off x="6792774" y="988623"/>
            <a:ext cx="1671075" cy="652131"/>
          </a:xfrm>
          <a:prstGeom prst="rect">
            <a:avLst/>
          </a:prstGeom>
        </p:spPr>
      </p:pic>
      <p:sp>
        <p:nvSpPr>
          <p:cNvPr id="45" name="TextBox 44">
            <a:extLst>
              <a:ext uri="{FF2B5EF4-FFF2-40B4-BE49-F238E27FC236}">
                <a16:creationId xmlns:a16="http://schemas.microsoft.com/office/drawing/2014/main" id="{B4A6E9C0-748A-ED61-F197-B40454088AA7}"/>
              </a:ext>
            </a:extLst>
          </p:cNvPr>
          <p:cNvSpPr txBox="1"/>
          <p:nvPr/>
        </p:nvSpPr>
        <p:spPr>
          <a:xfrm>
            <a:off x="908820" y="99949"/>
            <a:ext cx="9933217" cy="461665"/>
          </a:xfrm>
          <a:prstGeom prst="rect">
            <a:avLst/>
          </a:prstGeom>
          <a:noFill/>
        </p:spPr>
        <p:txBody>
          <a:bodyPr wrap="square" lIns="91440" tIns="45720" rIns="91440" bIns="45720" anchor="t">
            <a:spAutoFit/>
          </a:bodyPr>
          <a:lstStyle/>
          <a:p>
            <a:r>
              <a:rPr lang="en-US" sz="2400" b="1">
                <a:solidFill>
                  <a:srgbClr val="002060"/>
                </a:solidFill>
                <a:ea typeface="Calibri"/>
                <a:cs typeface="Calibri"/>
              </a:rPr>
              <a:t>Dovenmuehle will benefit from WSOL's Strategic Value Propositions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BCB43-B9D3-BBF1-B48C-AA57F58AFD7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269AF9-9CC0-E310-142B-46933F8D4A15}"/>
              </a:ext>
            </a:extLst>
          </p:cNvPr>
          <p:cNvSpPr>
            <a:spLocks noGrp="1"/>
          </p:cNvSpPr>
          <p:nvPr>
            <p:ph type="ftr" sz="quarter" idx="10"/>
          </p:nvPr>
        </p:nvSpPr>
        <p:spPr>
          <a:xfrm>
            <a:off x="3934652" y="6509683"/>
            <a:ext cx="4210867" cy="255030"/>
          </a:xfrm>
        </p:spPr>
        <p:txBody>
          <a:bodyPr/>
          <a:lstStyle/>
          <a:p>
            <a:pPr marL="0" marR="0" lvl="0" indent="0" algn="ctr" defTabSz="855808" rtl="0" eaLnBrk="1" fontAlgn="auto" latinLnBrk="0" hangingPunct="1">
              <a:lnSpc>
                <a:spcPct val="100000"/>
              </a:lnSpc>
              <a:spcBef>
                <a:spcPts val="0"/>
              </a:spcBef>
              <a:spcAft>
                <a:spcPts val="0"/>
              </a:spcAft>
              <a:buClrTx/>
              <a:buSzTx/>
              <a:buFontTx/>
              <a:buNone/>
              <a:tabLst/>
              <a:defRPr/>
            </a:pPr>
            <a:r>
              <a:rPr kumimoji="0" lang="en-US"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 2024 Working Solutions Proprietary &amp; Confidential</a:t>
            </a:r>
          </a:p>
        </p:txBody>
      </p:sp>
      <p:sp>
        <p:nvSpPr>
          <p:cNvPr id="3" name="Slide Number Placeholder 2">
            <a:extLst>
              <a:ext uri="{FF2B5EF4-FFF2-40B4-BE49-F238E27FC236}">
                <a16:creationId xmlns:a16="http://schemas.microsoft.com/office/drawing/2014/main" id="{DB196EC1-2E4B-FFD1-C289-AEEB5004FBED}"/>
              </a:ext>
            </a:extLst>
          </p:cNvPr>
          <p:cNvSpPr>
            <a:spLocks noGrp="1"/>
          </p:cNvSpPr>
          <p:nvPr>
            <p:ph type="sldNum" sz="quarter" idx="11"/>
          </p:nvPr>
        </p:nvSpPr>
        <p:spPr/>
        <p:txBody>
          <a:bodyPr/>
          <a:lstStyle/>
          <a:p>
            <a:pPr marL="0" marR="0" lvl="0" indent="0" algn="r" defTabSz="855808" rtl="0" eaLnBrk="1" fontAlgn="auto" latinLnBrk="0" hangingPunct="1">
              <a:lnSpc>
                <a:spcPct val="100000"/>
              </a:lnSpc>
              <a:spcBef>
                <a:spcPts val="0"/>
              </a:spcBef>
              <a:spcAft>
                <a:spcPts val="0"/>
              </a:spcAft>
              <a:buClrTx/>
              <a:buSzTx/>
              <a:buFontTx/>
              <a:buNone/>
              <a:tabLst/>
              <a:defRPr/>
            </a:pPr>
            <a:fld id="{69E996CB-28C5-0A42-AD47-0649721A0D55}" type="slidenum">
              <a:rPr kumimoji="0" lang="uk-UA"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Lato" charset="0"/>
              </a:rPr>
              <a:pPr marL="0" marR="0" lvl="0" indent="0" algn="r" defTabSz="855808" rtl="0" eaLnBrk="1" fontAlgn="auto" latinLnBrk="0" hangingPunct="1">
                <a:lnSpc>
                  <a:spcPct val="100000"/>
                </a:lnSpc>
                <a:spcBef>
                  <a:spcPts val="0"/>
                </a:spcBef>
                <a:spcAft>
                  <a:spcPts val="0"/>
                </a:spcAft>
                <a:buClrTx/>
                <a:buSzTx/>
                <a:buFontTx/>
                <a:buNone/>
                <a:tabLst/>
                <a:defRPr/>
              </a:pPr>
              <a:t>5</a:t>
            </a:fld>
            <a:endParaRPr kumimoji="0" lang="uk-UA"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Lato" charset="0"/>
            </a:endParaRPr>
          </a:p>
        </p:txBody>
      </p:sp>
      <p:sp>
        <p:nvSpPr>
          <p:cNvPr id="4" name="Title 3">
            <a:extLst>
              <a:ext uri="{FF2B5EF4-FFF2-40B4-BE49-F238E27FC236}">
                <a16:creationId xmlns:a16="http://schemas.microsoft.com/office/drawing/2014/main" id="{71BAC796-C604-C501-DFDE-EBF4B47444BA}"/>
              </a:ext>
            </a:extLst>
          </p:cNvPr>
          <p:cNvSpPr>
            <a:spLocks noGrp="1"/>
          </p:cNvSpPr>
          <p:nvPr>
            <p:ph type="title"/>
          </p:nvPr>
        </p:nvSpPr>
        <p:spPr/>
        <p:txBody>
          <a:bodyPr/>
          <a:lstStyle/>
          <a:p>
            <a:r>
              <a:rPr lang="en-US" sz="2850">
                <a:solidFill>
                  <a:srgbClr val="002060"/>
                </a:solidFill>
                <a:ea typeface="Source Sans Pro Black"/>
                <a:cs typeface="Lato Thin"/>
              </a:rPr>
              <a:t>Financial Services and Collections Experience</a:t>
            </a:r>
          </a:p>
        </p:txBody>
      </p:sp>
      <p:sp>
        <p:nvSpPr>
          <p:cNvPr id="7" name="TextBox 6">
            <a:extLst>
              <a:ext uri="{FF2B5EF4-FFF2-40B4-BE49-F238E27FC236}">
                <a16:creationId xmlns:a16="http://schemas.microsoft.com/office/drawing/2014/main" id="{96A135A3-4192-AF98-8587-313F6EA3B513}"/>
              </a:ext>
            </a:extLst>
          </p:cNvPr>
          <p:cNvSpPr txBox="1"/>
          <p:nvPr/>
        </p:nvSpPr>
        <p:spPr>
          <a:xfrm>
            <a:off x="2750386" y="822438"/>
            <a:ext cx="8273213"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Source Sans Pro"/>
                <a:ea typeface="+mn-ea"/>
                <a:cs typeface="+mn-cs"/>
              </a:rPr>
              <a:t>High-touch support for collections</a:t>
            </a:r>
            <a:r>
              <a:rPr lang="en-US" b="1">
                <a:solidFill>
                  <a:srgbClr val="002060"/>
                </a:solidFill>
                <a:latin typeface="Source Sans Pro"/>
              </a:rPr>
              <a:t> </a:t>
            </a:r>
            <a:r>
              <a:rPr kumimoji="0" lang="en-US" sz="1800" b="1" i="0" u="none" strike="noStrike" kern="1200" cap="none" spc="0" normalizeH="0" baseline="0" noProof="0">
                <a:ln>
                  <a:noFill/>
                </a:ln>
                <a:solidFill>
                  <a:srgbClr val="002060"/>
                </a:solidFill>
                <a:effectLst/>
                <a:uLnTx/>
                <a:uFillTx/>
                <a:latin typeface="Source Sans Pro"/>
                <a:ea typeface="+mn-ea"/>
                <a:cs typeface="+mn-cs"/>
              </a:rPr>
              <a:t>and financial services clients</a:t>
            </a:r>
            <a:endParaRPr kumimoji="0" lang="en-US" sz="1800" b="0" i="0" u="none" strike="noStrike" kern="1200" cap="none" spc="0" normalizeH="0" baseline="0" noProof="0">
              <a:ln>
                <a:noFill/>
              </a:ln>
              <a:solidFill>
                <a:srgbClr val="002060"/>
              </a:solidFill>
              <a:effectLst/>
              <a:uLnTx/>
              <a:uFillTx/>
              <a:latin typeface="Source Sans Pro"/>
              <a:ea typeface="+mn-ea"/>
              <a:cs typeface="+mn-cs"/>
            </a:endParaRPr>
          </a:p>
        </p:txBody>
      </p:sp>
      <p:sp>
        <p:nvSpPr>
          <p:cNvPr id="9" name="TextBox 8">
            <a:extLst>
              <a:ext uri="{FF2B5EF4-FFF2-40B4-BE49-F238E27FC236}">
                <a16:creationId xmlns:a16="http://schemas.microsoft.com/office/drawing/2014/main" id="{CD7A6679-59B8-9F49-4F4B-3573310899FC}"/>
              </a:ext>
            </a:extLst>
          </p:cNvPr>
          <p:cNvSpPr txBox="1"/>
          <p:nvPr/>
        </p:nvSpPr>
        <p:spPr>
          <a:xfrm>
            <a:off x="582104" y="1373126"/>
            <a:ext cx="6096000"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Source Sans Pro"/>
                <a:ea typeface="+mn-ea"/>
                <a:cs typeface="+mn-cs"/>
              </a:rPr>
              <a:t>Key </a:t>
            </a:r>
            <a:r>
              <a:rPr lang="en-US" b="1" dirty="0">
                <a:solidFill>
                  <a:srgbClr val="002060"/>
                </a:solidFill>
                <a:latin typeface="Source Sans Pro"/>
              </a:rPr>
              <a:t>Service Areas</a:t>
            </a:r>
            <a:r>
              <a:rPr kumimoji="0" lang="en-US" sz="1800" b="1" i="0" u="none" strike="noStrike" kern="1200" cap="none" spc="0" normalizeH="0" baseline="0" noProof="0" dirty="0">
                <a:ln>
                  <a:noFill/>
                </a:ln>
                <a:solidFill>
                  <a:srgbClr val="002060"/>
                </a:solidFill>
                <a:effectLst/>
                <a:uLnTx/>
                <a:uFillTx/>
                <a:latin typeface="Source Sans Pro"/>
                <a:ea typeface="+mn-ea"/>
                <a:cs typeface="+mn-cs"/>
              </a:rPr>
              <a:t>:</a:t>
            </a:r>
            <a:endParaRPr kumimoji="0" lang="en-US" sz="1800" b="0" i="0" u="none" strike="noStrike" kern="1200" cap="none" spc="0" normalizeH="0" baseline="0" noProof="0" dirty="0">
              <a:ln>
                <a:noFill/>
              </a:ln>
              <a:solidFill>
                <a:srgbClr val="002060"/>
              </a:solidFill>
              <a:effectLst/>
              <a:uLnTx/>
              <a:uFillTx/>
              <a:latin typeface="Source Sans Pro"/>
              <a:ea typeface="+mn-ea"/>
              <a:cs typeface="+mn-cs"/>
            </a:endParaRPr>
          </a:p>
        </p:txBody>
      </p:sp>
      <p:sp>
        <p:nvSpPr>
          <p:cNvPr id="12" name="TextBox 11">
            <a:extLst>
              <a:ext uri="{FF2B5EF4-FFF2-40B4-BE49-F238E27FC236}">
                <a16:creationId xmlns:a16="http://schemas.microsoft.com/office/drawing/2014/main" id="{3443782D-E338-D428-7562-239BC1B35D8A}"/>
              </a:ext>
            </a:extLst>
          </p:cNvPr>
          <p:cNvSpPr txBox="1"/>
          <p:nvPr/>
        </p:nvSpPr>
        <p:spPr>
          <a:xfrm>
            <a:off x="6927407" y="3971004"/>
            <a:ext cx="4246352" cy="197746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54545"/>
                </a:solidFill>
                <a:effectLst/>
                <a:uLnTx/>
                <a:uFillTx/>
                <a:latin typeface="Source Sans Pro SemiBold"/>
                <a:ea typeface="Source Sans Pro SemiBold"/>
              </a:rPr>
              <a:t>Provided collections support for their </a:t>
            </a:r>
            <a:r>
              <a:rPr kumimoji="0" lang="en-US" sz="1400" b="0" i="0" u="none" strike="noStrike" kern="1200" cap="none" spc="0" normalizeH="0" baseline="0" noProof="0" err="1">
                <a:ln>
                  <a:noFill/>
                </a:ln>
                <a:solidFill>
                  <a:srgbClr val="454545"/>
                </a:solidFill>
                <a:effectLst/>
                <a:uLnTx/>
                <a:uFillTx/>
                <a:latin typeface="Source Sans Pro SemiBold"/>
                <a:ea typeface="Source Sans Pro SemiBold"/>
              </a:rPr>
              <a:t>Spotloan</a:t>
            </a:r>
            <a:r>
              <a:rPr lang="en-US" sz="1400">
                <a:solidFill>
                  <a:srgbClr val="454545"/>
                </a:solidFill>
                <a:latin typeface="Source Sans Pro SemiBold"/>
                <a:ea typeface="Source Sans Pro SemiBold"/>
              </a:rPr>
              <a:t> product</a:t>
            </a:r>
            <a:br>
              <a:rPr lang="en-US" sz="1400" b="0" i="0" u="none" strike="noStrike" kern="1200" cap="none" spc="0" normalizeH="0" baseline="0" noProof="0">
                <a:ln>
                  <a:noFill/>
                </a:ln>
                <a:effectLst/>
                <a:uLnTx/>
                <a:uFillTx/>
                <a:latin typeface="Source Sans Pro SemiBold"/>
              </a:rPr>
            </a:br>
            <a:endParaRPr lang="en-US" sz="1400" b="0" i="0" u="none" strike="noStrike" kern="1200" cap="none" spc="0" normalizeH="0" baseline="0" noProof="0">
              <a:ln>
                <a:noFill/>
              </a:ln>
              <a:solidFill>
                <a:srgbClr val="454545"/>
              </a:solidFill>
              <a:effectLst/>
              <a:uLnTx/>
              <a:uFillTx/>
              <a:latin typeface="Source Sans Pro SemiBold"/>
              <a:ea typeface="Source Sans Pro"/>
            </a:endParaRPr>
          </a:p>
          <a:p>
            <a:r>
              <a:rPr kumimoji="0" lang="en-US" sz="1400" b="0" i="0" u="none" strike="noStrike" kern="1200" cap="none" spc="0" normalizeH="0" baseline="0" noProof="0">
                <a:ln>
                  <a:noFill/>
                </a:ln>
                <a:solidFill>
                  <a:srgbClr val="454545"/>
                </a:solidFill>
                <a:effectLst/>
                <a:uLnTx/>
                <a:uFillTx/>
                <a:latin typeface="Source Sans Pro SemiBold"/>
                <a:ea typeface="Source Sans Pro SemiBold"/>
              </a:rPr>
              <a:t>Provided </a:t>
            </a:r>
            <a:r>
              <a:rPr lang="en-US" sz="1400">
                <a:solidFill>
                  <a:srgbClr val="454545"/>
                </a:solidFill>
                <a:latin typeface="Source Sans Pro SemiBold"/>
                <a:ea typeface="Source Sans Pro SemiBold"/>
              </a:rPr>
              <a:t>outbound sales and collections support for Direct Energy customers</a:t>
            </a:r>
            <a:br>
              <a:rPr lang="en-US" sz="1400" b="0" i="0" u="none" strike="noStrike" kern="1200" cap="none" spc="0" normalizeH="0" baseline="0" noProof="0">
                <a:ln>
                  <a:noFill/>
                </a:ln>
                <a:effectLst/>
                <a:uLnTx/>
                <a:uFillTx/>
                <a:latin typeface="Source Sans Pro SemiBold"/>
              </a:rPr>
            </a:br>
            <a:endParaRPr lang="en-US" sz="1400" b="0" i="0" u="none" strike="noStrike" kern="1200" cap="none" spc="0" normalizeH="0" baseline="0" noProof="0">
              <a:ln>
                <a:noFill/>
              </a:ln>
              <a:solidFill>
                <a:srgbClr val="454545"/>
              </a:solidFill>
              <a:effectLst/>
              <a:uLnTx/>
              <a:uFillTx/>
              <a:latin typeface="Source Sans Pro SemiBold"/>
              <a:ea typeface="Source Sans Pro"/>
            </a:endParaRPr>
          </a:p>
          <a:p>
            <a:r>
              <a:rPr lang="en-US" sz="1400">
                <a:solidFill>
                  <a:srgbClr val="000000"/>
                </a:solidFill>
                <a:latin typeface="Source Sans Pro SemiBold"/>
                <a:ea typeface="Calibri"/>
                <a:cs typeface="Calibri"/>
              </a:rPr>
              <a:t>Provide B2B and B2C support for </a:t>
            </a:r>
            <a:r>
              <a:rPr lang="en-US" sz="1400" err="1">
                <a:solidFill>
                  <a:srgbClr val="000000"/>
                </a:solidFill>
                <a:latin typeface="Source Sans Pro SemiBold"/>
                <a:ea typeface="Calibri"/>
                <a:cs typeface="Calibri"/>
              </a:rPr>
              <a:t>Quickbooks</a:t>
            </a:r>
            <a:r>
              <a:rPr lang="en-US" sz="1400">
                <a:solidFill>
                  <a:srgbClr val="000000"/>
                </a:solidFill>
                <a:latin typeface="Source Sans Pro SemiBold"/>
                <a:ea typeface="Calibri"/>
                <a:cs typeface="Calibri"/>
              </a:rPr>
              <a:t> and TurboTax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454545"/>
              </a:solidFill>
              <a:effectLst/>
              <a:uLnTx/>
              <a:uFillTx/>
              <a:latin typeface="Source Sans Pro"/>
              <a:ea typeface="+mn-ea"/>
              <a:cs typeface="+mn-cs"/>
            </a:endParaRPr>
          </a:p>
        </p:txBody>
      </p:sp>
      <p:sp>
        <p:nvSpPr>
          <p:cNvPr id="14" name="TextBox 13">
            <a:extLst>
              <a:ext uri="{FF2B5EF4-FFF2-40B4-BE49-F238E27FC236}">
                <a16:creationId xmlns:a16="http://schemas.microsoft.com/office/drawing/2014/main" id="{D3ABA25F-CCAE-6D0F-6A63-0E87ED967638}"/>
              </a:ext>
            </a:extLst>
          </p:cNvPr>
          <p:cNvSpPr txBox="1"/>
          <p:nvPr/>
        </p:nvSpPr>
        <p:spPr>
          <a:xfrm>
            <a:off x="7283450" y="3540697"/>
            <a:ext cx="3390900"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Source Sans Pro"/>
                <a:ea typeface="+mn-ea"/>
                <a:cs typeface="+mn-cs"/>
              </a:rPr>
              <a:t>Client Examples:</a:t>
            </a:r>
            <a:endParaRPr kumimoji="0" lang="en-US" sz="1800" b="0" i="0" u="none" strike="noStrike" kern="1200" cap="none" spc="0" normalizeH="0" baseline="0" noProof="0">
              <a:ln>
                <a:noFill/>
              </a:ln>
              <a:solidFill>
                <a:srgbClr val="002060"/>
              </a:solidFill>
              <a:effectLst/>
              <a:uLnTx/>
              <a:uFillTx/>
              <a:latin typeface="Source Sans Pro"/>
              <a:ea typeface="+mn-ea"/>
              <a:cs typeface="+mn-cs"/>
            </a:endParaRPr>
          </a:p>
        </p:txBody>
      </p:sp>
      <p:sp>
        <p:nvSpPr>
          <p:cNvPr id="19" name="TextBox 18">
            <a:extLst>
              <a:ext uri="{FF2B5EF4-FFF2-40B4-BE49-F238E27FC236}">
                <a16:creationId xmlns:a16="http://schemas.microsoft.com/office/drawing/2014/main" id="{B4E65BF2-1FB9-0647-3A8C-8E9230209507}"/>
              </a:ext>
            </a:extLst>
          </p:cNvPr>
          <p:cNvSpPr txBox="1"/>
          <p:nvPr/>
        </p:nvSpPr>
        <p:spPr>
          <a:xfrm>
            <a:off x="676274" y="2085419"/>
            <a:ext cx="4549715" cy="2723823"/>
          </a:xfrm>
          <a:prstGeom prst="rect">
            <a:avLst/>
          </a:prstGeom>
          <a:noFill/>
          <a:ln w="28575">
            <a:solidFill>
              <a:schemeClr val="tx1"/>
            </a:solidFill>
          </a:ln>
        </p:spPr>
        <p:txBody>
          <a:bodyPr wrap="square" lIns="91440" tIns="45720" rIns="91440" bIns="45720" anchor="t">
            <a:spAutoFit/>
          </a:bodyPr>
          <a:lstStyle/>
          <a:p>
            <a:r>
              <a:rPr lang="en-US" sz="1600" b="1" dirty="0">
                <a:solidFill>
                  <a:srgbClr val="002060"/>
                </a:solidFill>
                <a:ea typeface="Source Sans Pro SemiBold"/>
              </a:rPr>
              <a:t>First‑Party Collections &amp; Payment Arrangement Support</a:t>
            </a:r>
            <a:endParaRPr lang="en-US" sz="1600" dirty="0"/>
          </a:p>
          <a:p>
            <a:pPr marL="285750" indent="-285750">
              <a:buFont typeface="Arial" panose="020B0604020202020204" pitchFamily="34" charset="0"/>
              <a:buChar char="•"/>
            </a:pPr>
            <a:r>
              <a:rPr lang="en-US" sz="1600" dirty="0">
                <a:solidFill>
                  <a:srgbClr val="002060"/>
                </a:solidFill>
                <a:ea typeface="Source Sans Pro SemiBold"/>
              </a:rPr>
              <a:t>Early‑stage collections</a:t>
            </a:r>
          </a:p>
          <a:p>
            <a:pPr marL="285750" indent="-285750">
              <a:buFont typeface="Arial" panose="020B0604020202020204" pitchFamily="34" charset="0"/>
              <a:buChar char="•"/>
            </a:pPr>
            <a:r>
              <a:rPr lang="en-US" sz="1600" dirty="0">
                <a:solidFill>
                  <a:srgbClr val="002060"/>
                </a:solidFill>
                <a:ea typeface="Source Sans Pro SemiBold"/>
              </a:rPr>
              <a:t>Past‑due payment outreach</a:t>
            </a:r>
          </a:p>
          <a:p>
            <a:pPr marL="285750" indent="-285750">
              <a:buFont typeface="Arial" panose="020B0604020202020204" pitchFamily="34" charset="0"/>
              <a:buChar char="•"/>
            </a:pPr>
            <a:r>
              <a:rPr lang="en-US" sz="1600" dirty="0">
                <a:solidFill>
                  <a:srgbClr val="002060"/>
                </a:solidFill>
                <a:ea typeface="Source Sans Pro SemiBold"/>
              </a:rPr>
              <a:t>Right‑party contact and repayment negotiations</a:t>
            </a:r>
          </a:p>
          <a:p>
            <a:pPr marL="285750" indent="-285750">
              <a:buFont typeface="Arial" panose="020B0604020202020204" pitchFamily="34" charset="0"/>
              <a:buChar char="•"/>
            </a:pPr>
            <a:r>
              <a:rPr lang="en-US" sz="1600" dirty="0">
                <a:solidFill>
                  <a:srgbClr val="002060"/>
                </a:solidFill>
                <a:ea typeface="Source Sans Pro SemiBold"/>
              </a:rPr>
              <a:t>Payment arrangement support</a:t>
            </a:r>
          </a:p>
          <a:p>
            <a:pPr marL="285750" indent="-285750">
              <a:buFont typeface="Arial" panose="020B0604020202020204" pitchFamily="34" charset="0"/>
              <a:buChar char="•"/>
            </a:pPr>
            <a:r>
              <a:rPr lang="en-US" sz="1600" dirty="0">
                <a:solidFill>
                  <a:srgbClr val="002060"/>
                </a:solidFill>
                <a:ea typeface="Source Sans Pro SemiBold"/>
              </a:rPr>
              <a:t>Seasonal delinquency spikes</a:t>
            </a:r>
          </a:p>
          <a:p>
            <a:pPr marL="285750" indent="-285750">
              <a:buFont typeface="Arial" panose="020B0604020202020204" pitchFamily="34" charset="0"/>
              <a:buChar char="•"/>
            </a:pPr>
            <a:r>
              <a:rPr lang="en-US" sz="1600" dirty="0">
                <a:solidFill>
                  <a:srgbClr val="002060"/>
                </a:solidFill>
                <a:ea typeface="Source Sans Pro SemiBold"/>
              </a:rPr>
              <a:t>Call Spikes due to economic fluctuations</a:t>
            </a:r>
          </a:p>
          <a:p>
            <a:pPr marL="285750" indent="-285750">
              <a:buFont typeface="Arial" panose="020B0604020202020204" pitchFamily="34" charset="0"/>
              <a:buChar char="•"/>
            </a:pPr>
            <a:r>
              <a:rPr lang="en-US" sz="1600" dirty="0">
                <a:solidFill>
                  <a:srgbClr val="002060"/>
                </a:solidFill>
                <a:ea typeface="Source Sans Pro SemiBold"/>
              </a:rPr>
              <a:t>Scale up operations for new client acquisitions</a:t>
            </a:r>
          </a:p>
          <a:p>
            <a:pPr lvl="0"/>
            <a:endParaRPr kumimoji="0" lang="en-US" sz="1100" b="0" i="0" u="none" strike="noStrike" kern="1200" cap="none" spc="0" normalizeH="0" baseline="0" noProof="0" dirty="0">
              <a:ln>
                <a:noFill/>
              </a:ln>
              <a:solidFill>
                <a:srgbClr val="454545"/>
              </a:solidFill>
              <a:effectLst/>
              <a:uLnTx/>
              <a:uFillTx/>
              <a:latin typeface="Source Sans Pro"/>
              <a:ea typeface="+mn-ea"/>
              <a:cs typeface="+mn-cs"/>
            </a:endParaRPr>
          </a:p>
        </p:txBody>
      </p:sp>
      <p:sp>
        <p:nvSpPr>
          <p:cNvPr id="25" name="TextBox 24">
            <a:extLst>
              <a:ext uri="{FF2B5EF4-FFF2-40B4-BE49-F238E27FC236}">
                <a16:creationId xmlns:a16="http://schemas.microsoft.com/office/drawing/2014/main" id="{83112E74-EEF6-A61B-9330-E989CE45FED0}"/>
              </a:ext>
            </a:extLst>
          </p:cNvPr>
          <p:cNvSpPr txBox="1"/>
          <p:nvPr/>
        </p:nvSpPr>
        <p:spPr>
          <a:xfrm>
            <a:off x="5583715" y="2030437"/>
            <a:ext cx="6338889" cy="1384995"/>
          </a:xfrm>
          <a:prstGeom prst="rect">
            <a:avLst/>
          </a:prstGeom>
          <a:noFill/>
        </p:spPr>
        <p:txBody>
          <a:bodyPr wrap="square" lIns="91440" tIns="45720" rIns="91440" bIns="45720" anchor="t">
            <a:spAutoFit/>
          </a:bodyPr>
          <a:lstStyle/>
          <a:p>
            <a:pPr lvl="0"/>
            <a:r>
              <a:rPr kumimoji="0" lang="en-US" sz="1400" b="0" i="0" u="none" strike="noStrike" kern="1200" cap="none" spc="0" normalizeH="0" baseline="0" noProof="0" dirty="0">
                <a:ln>
                  <a:noFill/>
                </a:ln>
                <a:solidFill>
                  <a:srgbClr val="454545"/>
                </a:solidFill>
                <a:effectLst/>
                <a:uLnTx/>
                <a:uFillTx/>
                <a:latin typeface="Source Sans Pro SemiBold"/>
                <a:ea typeface="Source Sans Pro SemiBold"/>
              </a:rPr>
              <a:t>✅E</a:t>
            </a:r>
            <a:r>
              <a:rPr lang="en-US" sz="1400" dirty="0" err="1">
                <a:latin typeface="Source Sans Pro SemiBold"/>
                <a:ea typeface="Source Sans Pro SemiBold"/>
              </a:rPr>
              <a:t>nsure</a:t>
            </a:r>
            <a:r>
              <a:rPr lang="en-US" sz="1400" dirty="0">
                <a:latin typeface="Source Sans Pro SemiBold"/>
                <a:ea typeface="Source Sans Pro SemiBold"/>
              </a:rPr>
              <a:t> borrowers receive reliable, compliant, and professional experiences during sensitive financial conversations.</a:t>
            </a:r>
            <a:br>
              <a:rPr lang="en-US" sz="1400" b="0" i="0" u="none" strike="noStrike" kern="1200" cap="none" spc="0" normalizeH="0" baseline="0" noProof="0" dirty="0">
                <a:ln>
                  <a:noFill/>
                </a:ln>
                <a:effectLst/>
                <a:uLnTx/>
                <a:uFillTx/>
                <a:latin typeface="Source Sans Pro SemiBold"/>
              </a:rPr>
            </a:br>
            <a:r>
              <a:rPr kumimoji="0" lang="en-US" sz="1400" b="0" i="0" u="none" strike="noStrike" kern="1200" cap="none" spc="0" normalizeH="0" baseline="0" noProof="0" dirty="0">
                <a:ln>
                  <a:noFill/>
                </a:ln>
                <a:solidFill>
                  <a:srgbClr val="454545"/>
                </a:solidFill>
                <a:effectLst/>
                <a:uLnTx/>
                <a:uFillTx/>
                <a:latin typeface="Source Sans Pro SemiBold"/>
                <a:ea typeface="Source Sans Pro SemiBold"/>
              </a:rPr>
              <a:t>✅Eliminates</a:t>
            </a:r>
            <a:r>
              <a:rPr lang="en-US" sz="1400" dirty="0">
                <a:latin typeface="Source Sans Pro SemiBold"/>
                <a:ea typeface="Source Sans Pro SemiBold"/>
              </a:rPr>
              <a:t> cost and risk of fixed headcount while ensuring service levels stay strong—especially during unpredictable call surges.</a:t>
            </a:r>
            <a:br>
              <a:rPr lang="en-US" sz="1400" b="0" i="0" u="none" strike="noStrike" kern="1200" cap="none" spc="0" normalizeH="0" baseline="0" noProof="0" dirty="0">
                <a:ln>
                  <a:noFill/>
                </a:ln>
                <a:effectLst/>
                <a:uLnTx/>
                <a:uFillTx/>
                <a:latin typeface="Source Sans Pro SemiBold"/>
              </a:rPr>
            </a:br>
            <a:r>
              <a:rPr kumimoji="0" lang="en-US" sz="1400" b="0" i="0" u="none" strike="noStrike" kern="1200" cap="none" spc="0" normalizeH="0" baseline="0" noProof="0" dirty="0">
                <a:ln>
                  <a:noFill/>
                </a:ln>
                <a:solidFill>
                  <a:srgbClr val="454545"/>
                </a:solidFill>
                <a:effectLst/>
                <a:uLnTx/>
                <a:uFillTx/>
                <a:latin typeface="Source Sans Pro SemiBold"/>
                <a:ea typeface="Source Sans Pro SemiBold"/>
              </a:rPr>
              <a:t>✅ WSOL is a proven</a:t>
            </a:r>
            <a:r>
              <a:rPr lang="en-US" sz="1400" dirty="0">
                <a:latin typeface="Source Sans Pro SemiBold"/>
                <a:ea typeface="Source Sans Pro SemiBold"/>
              </a:rPr>
              <a:t> partner that can deliver high‑quality, brand‑aligned borrower interactions while reducing operational strain on internal teams.</a:t>
            </a:r>
            <a:endParaRPr kumimoji="0" lang="en-US" sz="1400" b="0" i="0" u="none" strike="noStrike" kern="1200" cap="none" spc="0" normalizeH="0" baseline="0" noProof="0" dirty="0">
              <a:ln>
                <a:noFill/>
              </a:ln>
              <a:solidFill>
                <a:srgbClr val="454545"/>
              </a:solidFill>
              <a:effectLst/>
              <a:uLnTx/>
              <a:uFillTx/>
              <a:latin typeface="Source Sans Pro SemiBold"/>
              <a:ea typeface="Source Sans Pro SemiBold"/>
            </a:endParaRPr>
          </a:p>
        </p:txBody>
      </p:sp>
      <p:sp>
        <p:nvSpPr>
          <p:cNvPr id="28" name="TextBox 27">
            <a:extLst>
              <a:ext uri="{FF2B5EF4-FFF2-40B4-BE49-F238E27FC236}">
                <a16:creationId xmlns:a16="http://schemas.microsoft.com/office/drawing/2014/main" id="{95378FE2-CD6F-F92D-0476-A92E18CC5DB3}"/>
              </a:ext>
            </a:extLst>
          </p:cNvPr>
          <p:cNvSpPr txBox="1"/>
          <p:nvPr/>
        </p:nvSpPr>
        <p:spPr>
          <a:xfrm>
            <a:off x="7382668" y="1351671"/>
            <a:ext cx="3640931" cy="369332"/>
          </a:xfrm>
          <a:prstGeom prst="rect">
            <a:avLst/>
          </a:prstGeom>
          <a:noFill/>
        </p:spPr>
        <p:txBody>
          <a:bodyPr wrap="square" lIns="91440" tIns="45720" rIns="91440" bIns="45720" anchor="t">
            <a:spAutoFit/>
          </a:bodyPr>
          <a:lstStyle/>
          <a:p>
            <a:pPr>
              <a:defRPr/>
            </a:pPr>
            <a:r>
              <a:rPr lang="en-US" b="1" dirty="0">
                <a:solidFill>
                  <a:srgbClr val="002060"/>
                </a:solidFill>
                <a:latin typeface="Source Sans Pro"/>
                <a:ea typeface="Source Sans Pro"/>
              </a:rPr>
              <a:t>Where we deliver value</a:t>
            </a:r>
            <a:endParaRPr kumimoji="0" lang="en-US" sz="1800" b="1" i="0" u="none" strike="noStrike" kern="1200" cap="none" spc="0" normalizeH="0" baseline="0" noProof="0" dirty="0">
              <a:ln>
                <a:noFill/>
              </a:ln>
              <a:solidFill>
                <a:srgbClr val="002060"/>
              </a:solidFill>
              <a:effectLst/>
              <a:uLnTx/>
              <a:uFillTx/>
              <a:latin typeface="Source Sans Pro"/>
              <a:ea typeface="+mn-ea"/>
              <a:cs typeface="+mn-cs"/>
            </a:endParaRPr>
          </a:p>
        </p:txBody>
      </p:sp>
      <p:pic>
        <p:nvPicPr>
          <p:cNvPr id="6" name="Picture 5">
            <a:extLst>
              <a:ext uri="{FF2B5EF4-FFF2-40B4-BE49-F238E27FC236}">
                <a16:creationId xmlns:a16="http://schemas.microsoft.com/office/drawing/2014/main" id="{255F7DF3-8689-B98D-AB58-487E8342EB29}"/>
              </a:ext>
            </a:extLst>
          </p:cNvPr>
          <p:cNvPicPr>
            <a:picLocks noChangeAspect="1"/>
          </p:cNvPicPr>
          <p:nvPr/>
        </p:nvPicPr>
        <p:blipFill>
          <a:blip r:embed="rId3"/>
          <a:stretch>
            <a:fillRect/>
          </a:stretch>
        </p:blipFill>
        <p:spPr>
          <a:xfrm>
            <a:off x="5764765" y="4001677"/>
            <a:ext cx="980014" cy="382447"/>
          </a:xfrm>
          <a:prstGeom prst="rect">
            <a:avLst/>
          </a:prstGeom>
        </p:spPr>
      </p:pic>
      <p:pic>
        <p:nvPicPr>
          <p:cNvPr id="8" name="Picture 7">
            <a:extLst>
              <a:ext uri="{FF2B5EF4-FFF2-40B4-BE49-F238E27FC236}">
                <a16:creationId xmlns:a16="http://schemas.microsoft.com/office/drawing/2014/main" id="{D938E945-59A3-E9C6-51D4-AEF48288E80F}"/>
              </a:ext>
            </a:extLst>
          </p:cNvPr>
          <p:cNvPicPr>
            <a:picLocks noChangeAspect="1"/>
          </p:cNvPicPr>
          <p:nvPr/>
        </p:nvPicPr>
        <p:blipFill>
          <a:blip r:embed="rId4"/>
          <a:stretch>
            <a:fillRect/>
          </a:stretch>
        </p:blipFill>
        <p:spPr>
          <a:xfrm>
            <a:off x="5935436" y="4721738"/>
            <a:ext cx="634245" cy="351951"/>
          </a:xfrm>
          <a:prstGeom prst="rect">
            <a:avLst/>
          </a:prstGeom>
        </p:spPr>
      </p:pic>
      <p:pic>
        <p:nvPicPr>
          <p:cNvPr id="10" name="Picture 9">
            <a:extLst>
              <a:ext uri="{FF2B5EF4-FFF2-40B4-BE49-F238E27FC236}">
                <a16:creationId xmlns:a16="http://schemas.microsoft.com/office/drawing/2014/main" id="{DB71AD3D-D60B-CC0D-CE68-B823584E5721}"/>
              </a:ext>
            </a:extLst>
          </p:cNvPr>
          <p:cNvPicPr>
            <a:picLocks noChangeAspect="1"/>
          </p:cNvPicPr>
          <p:nvPr/>
        </p:nvPicPr>
        <p:blipFill>
          <a:blip r:embed="rId5"/>
          <a:stretch>
            <a:fillRect/>
          </a:stretch>
        </p:blipFill>
        <p:spPr>
          <a:xfrm>
            <a:off x="5837244" y="5354757"/>
            <a:ext cx="840860" cy="475969"/>
          </a:xfrm>
          <a:prstGeom prst="rect">
            <a:avLst/>
          </a:prstGeom>
        </p:spPr>
      </p:pic>
    </p:spTree>
    <p:extLst>
      <p:ext uri="{BB962C8B-B14F-4D97-AF65-F5344CB8AC3E}">
        <p14:creationId xmlns:p14="http://schemas.microsoft.com/office/powerpoint/2010/main" val="4070427374"/>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B9B1A0-8E44-A04A-8E44-39A1D3D637E1}"/>
              </a:ext>
            </a:extLst>
          </p:cNvPr>
          <p:cNvSpPr>
            <a:spLocks noGrp="1"/>
          </p:cNvSpPr>
          <p:nvPr>
            <p:ph type="sldNum" sz="quarter" idx="11"/>
          </p:nvPr>
        </p:nvSpPr>
        <p:spPr/>
        <p:txBody>
          <a:bodyPr/>
          <a:lstStyle/>
          <a:p>
            <a:pPr marL="0" marR="0" lvl="0" indent="0" algn="r" defTabSz="855808" rtl="0" eaLnBrk="1" fontAlgn="auto" latinLnBrk="0" hangingPunct="1">
              <a:lnSpc>
                <a:spcPct val="100000"/>
              </a:lnSpc>
              <a:spcBef>
                <a:spcPts val="0"/>
              </a:spcBef>
              <a:spcAft>
                <a:spcPts val="0"/>
              </a:spcAft>
              <a:buClrTx/>
              <a:buSzTx/>
              <a:buFontTx/>
              <a:buNone/>
              <a:tabLst/>
              <a:defRPr/>
            </a:pPr>
            <a:fld id="{69E996CB-28C5-0A42-AD47-0649721A0D55}" type="slidenum">
              <a:rPr kumimoji="0" lang="uk-UA" sz="960" b="0" i="0" u="none" strike="noStrike" kern="1200" cap="none" spc="0" normalizeH="0" baseline="0" noProof="0" smtClean="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Lato" charset="0"/>
              </a:rPr>
              <a:pPr marL="0" marR="0" lvl="0" indent="0" algn="r" defTabSz="855808" rtl="0" eaLnBrk="1" fontAlgn="auto" latinLnBrk="0" hangingPunct="1">
                <a:lnSpc>
                  <a:spcPct val="100000"/>
                </a:lnSpc>
                <a:spcBef>
                  <a:spcPts val="0"/>
                </a:spcBef>
                <a:spcAft>
                  <a:spcPts val="0"/>
                </a:spcAft>
                <a:buClrTx/>
                <a:buSzTx/>
                <a:buFontTx/>
                <a:buNone/>
                <a:tabLst/>
                <a:defRPr/>
              </a:pPr>
              <a:t>6</a:t>
            </a:fld>
            <a:endParaRPr kumimoji="0" lang="uk-UA"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Lato" charset="0"/>
            </a:endParaRPr>
          </a:p>
        </p:txBody>
      </p:sp>
      <p:sp>
        <p:nvSpPr>
          <p:cNvPr id="4" name="Title 3">
            <a:extLst>
              <a:ext uri="{FF2B5EF4-FFF2-40B4-BE49-F238E27FC236}">
                <a16:creationId xmlns:a16="http://schemas.microsoft.com/office/drawing/2014/main" id="{446A80D8-A484-DE4A-83B4-1B9B9A4F694B}"/>
              </a:ext>
            </a:extLst>
          </p:cNvPr>
          <p:cNvSpPr>
            <a:spLocks noGrp="1"/>
          </p:cNvSpPr>
          <p:nvPr>
            <p:ph type="title"/>
          </p:nvPr>
        </p:nvSpPr>
        <p:spPr/>
        <p:txBody>
          <a:bodyPr>
            <a:normAutofit fontScale="90000"/>
          </a:bodyPr>
          <a:lstStyle/>
          <a:p>
            <a:r>
              <a:rPr lang="en-US">
                <a:gradFill>
                  <a:gsLst>
                    <a:gs pos="0">
                      <a:srgbClr val="33A3D3"/>
                    </a:gs>
                    <a:gs pos="99000">
                      <a:srgbClr val="2FD826"/>
                    </a:gs>
                  </a:gsLst>
                  <a:path path="circle">
                    <a:fillToRect l="100000" t="100000"/>
                  </a:path>
                </a:gradFill>
                <a:ea typeface="+mj-lt"/>
                <a:cs typeface="+mj-lt"/>
              </a:rPr>
              <a:t>Efficient Operating Model </a:t>
            </a:r>
            <a:r>
              <a:rPr lang="en-US">
                <a:solidFill>
                  <a:srgbClr val="002060"/>
                </a:solidFill>
                <a:ea typeface="+mj-lt"/>
                <a:cs typeface="+mj-lt"/>
              </a:rPr>
              <a:t>Flexes with Call Volume Demand</a:t>
            </a:r>
            <a:endParaRPr lang="en-US">
              <a:solidFill>
                <a:srgbClr val="002060"/>
              </a:solidFill>
            </a:endParaRPr>
          </a:p>
          <a:p>
            <a:endParaRPr lang="en-US">
              <a:gradFill>
                <a:gsLst>
                  <a:gs pos="0">
                    <a:srgbClr val="33A3D3"/>
                  </a:gs>
                  <a:gs pos="99000">
                    <a:srgbClr val="2FD826"/>
                  </a:gs>
                </a:gsLst>
                <a:path path="circle">
                  <a:fillToRect l="100000" t="100000"/>
                </a:path>
              </a:gradFill>
            </a:endParaRPr>
          </a:p>
        </p:txBody>
      </p:sp>
      <p:graphicFrame>
        <p:nvGraphicFramePr>
          <p:cNvPr id="10" name="Content Placeholder 9">
            <a:extLst>
              <a:ext uri="{FF2B5EF4-FFF2-40B4-BE49-F238E27FC236}">
                <a16:creationId xmlns:a16="http://schemas.microsoft.com/office/drawing/2014/main" id="{A022C005-4CA8-361F-1A1C-FF705599F6FF}"/>
              </a:ext>
            </a:extLst>
          </p:cNvPr>
          <p:cNvGraphicFramePr>
            <a:graphicFrameLocks noGrp="1"/>
          </p:cNvGraphicFramePr>
          <p:nvPr>
            <p:ph sz="quarter" idx="4294967295"/>
          </p:nvPr>
        </p:nvGraphicFramePr>
        <p:xfrm>
          <a:off x="425148" y="1598924"/>
          <a:ext cx="5371688" cy="44475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2F40597B-F743-4ED5-1D84-234E57AE4871}"/>
              </a:ext>
            </a:extLst>
          </p:cNvPr>
          <p:cNvGraphicFramePr>
            <a:graphicFrameLocks noGrp="1"/>
          </p:cNvGraphicFramePr>
          <p:nvPr>
            <p:ph sz="quarter" idx="4294967295"/>
          </p:nvPr>
        </p:nvGraphicFramePr>
        <p:xfrm>
          <a:off x="6379522" y="1610011"/>
          <a:ext cx="5371687" cy="444750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7DC5C36F-4254-B012-57B8-244D3DE12409}"/>
              </a:ext>
            </a:extLst>
          </p:cNvPr>
          <p:cNvSpPr txBox="1"/>
          <p:nvPr/>
        </p:nvSpPr>
        <p:spPr>
          <a:xfrm>
            <a:off x="2418750" y="832152"/>
            <a:ext cx="7756267" cy="313962"/>
          </a:xfrm>
          <a:prstGeom prst="rect">
            <a:avLst/>
          </a:prstGeom>
          <a:noFill/>
        </p:spPr>
        <p:txBody>
          <a:bodyPr rot="0" spcFirstLastPara="0" vertOverflow="overflow" horzOverflow="overflow" vert="horz" wrap="square" lIns="109758" tIns="54879" rIns="109758" bIns="54879" numCol="1" spcCol="0" rtlCol="0" fromWordArt="0" anchor="t" anchorCtr="0" forceAA="0" compatLnSpc="1">
            <a:prstTxWarp prst="textNoShape">
              <a:avLst/>
            </a:prstTxWarp>
            <a:spAutoFit/>
          </a:bodyPr>
          <a:lstStyle/>
          <a:p>
            <a:pPr marL="0" marR="0" lvl="0" indent="0" algn="ctr" defTabSz="855808"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a:ln>
                  <a:noFill/>
                </a:ln>
                <a:solidFill>
                  <a:srgbClr val="F7F7F7">
                    <a:lumMod val="25000"/>
                  </a:srgbClr>
                </a:solidFill>
                <a:effectLst/>
                <a:uLnTx/>
                <a:uFillTx/>
                <a:latin typeface="Source Sans Pro"/>
                <a:ea typeface="Source Sans Pro"/>
                <a:cs typeface="+mn-cs"/>
              </a:rPr>
              <a:t>High Flex model catches the peaks in volumes and efficiently handles valleys</a:t>
            </a:r>
          </a:p>
        </p:txBody>
      </p:sp>
      <p:sp>
        <p:nvSpPr>
          <p:cNvPr id="6" name="Footer Placeholder 2">
            <a:extLst>
              <a:ext uri="{FF2B5EF4-FFF2-40B4-BE49-F238E27FC236}">
                <a16:creationId xmlns:a16="http://schemas.microsoft.com/office/drawing/2014/main" id="{EFE4ECA8-34C9-46C1-C828-814D40665A35}"/>
              </a:ext>
            </a:extLst>
          </p:cNvPr>
          <p:cNvSpPr>
            <a:spLocks noGrp="1"/>
          </p:cNvSpPr>
          <p:nvPr>
            <p:ph type="ftr" sz="quarter" idx="10"/>
          </p:nvPr>
        </p:nvSpPr>
        <p:spPr>
          <a:xfrm>
            <a:off x="3990641" y="6239014"/>
            <a:ext cx="4210720" cy="255030"/>
          </a:xfrm>
        </p:spPr>
        <p:txBody>
          <a:bodyPr/>
          <a:lstStyle/>
          <a:p>
            <a:pPr marL="0" marR="0" lvl="0" indent="0" algn="ctr" defTabSz="855808" rtl="0" eaLnBrk="1" fontAlgn="auto" latinLnBrk="0" hangingPunct="1">
              <a:lnSpc>
                <a:spcPct val="100000"/>
              </a:lnSpc>
              <a:spcBef>
                <a:spcPts val="0"/>
              </a:spcBef>
              <a:spcAft>
                <a:spcPts val="0"/>
              </a:spcAft>
              <a:buClrTx/>
              <a:buSzTx/>
              <a:buFontTx/>
              <a:buNone/>
              <a:tabLst/>
              <a:defRPr/>
            </a:pPr>
            <a:r>
              <a:rPr kumimoji="0" lang="en-US"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 2025 Working Solutions Proprietary &amp; Confidential</a:t>
            </a:r>
          </a:p>
        </p:txBody>
      </p:sp>
    </p:spTree>
    <p:extLst>
      <p:ext uri="{BB962C8B-B14F-4D97-AF65-F5344CB8AC3E}">
        <p14:creationId xmlns:p14="http://schemas.microsoft.com/office/powerpoint/2010/main" val="159106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405BA5-4AE5-63C9-16CC-D3829AD657F4}"/>
              </a:ext>
            </a:extLst>
          </p:cNvPr>
          <p:cNvSpPr>
            <a:spLocks noGrp="1"/>
          </p:cNvSpPr>
          <p:nvPr>
            <p:ph type="body" idx="1"/>
          </p:nvPr>
        </p:nvSpPr>
        <p:spPr>
          <a:xfrm>
            <a:off x="440783" y="1359500"/>
            <a:ext cx="5344607" cy="444426"/>
          </a:xfrm>
          <a:solidFill>
            <a:schemeClr val="accent5"/>
          </a:solidFill>
        </p:spPr>
        <p:txBody>
          <a:bodyPr/>
          <a:lstStyle/>
          <a:p>
            <a:pPr algn="ctr"/>
            <a:r>
              <a:rPr lang="en-US"/>
              <a:t> Attrition Model (1 FTE)</a:t>
            </a:r>
          </a:p>
        </p:txBody>
      </p:sp>
      <p:graphicFrame>
        <p:nvGraphicFramePr>
          <p:cNvPr id="12" name="Content Placeholder 11">
            <a:extLst>
              <a:ext uri="{FF2B5EF4-FFF2-40B4-BE49-F238E27FC236}">
                <a16:creationId xmlns:a16="http://schemas.microsoft.com/office/drawing/2014/main" id="{0C9499F6-8A4A-5FC2-C106-EF9165B4B816}"/>
              </a:ext>
            </a:extLst>
          </p:cNvPr>
          <p:cNvGraphicFramePr>
            <a:graphicFrameLocks noGrp="1"/>
          </p:cNvGraphicFramePr>
          <p:nvPr>
            <p:ph sz="half" idx="2"/>
            <p:extLst>
              <p:ext uri="{D42A27DB-BD31-4B8C-83A1-F6EECF244321}">
                <p14:modId xmlns:p14="http://schemas.microsoft.com/office/powerpoint/2010/main" val="871730218"/>
              </p:ext>
            </p:extLst>
          </p:nvPr>
        </p:nvGraphicFramePr>
        <p:xfrm>
          <a:off x="441866" y="1953976"/>
          <a:ext cx="5343524" cy="2889849"/>
        </p:xfrm>
        <a:graphic>
          <a:graphicData uri="http://schemas.openxmlformats.org/drawingml/2006/table">
            <a:tbl>
              <a:tblPr/>
              <a:tblGrid>
                <a:gridCol w="1106295">
                  <a:extLst>
                    <a:ext uri="{9D8B030D-6E8A-4147-A177-3AD203B41FA5}">
                      <a16:colId xmlns:a16="http://schemas.microsoft.com/office/drawing/2014/main" val="1043192651"/>
                    </a:ext>
                  </a:extLst>
                </a:gridCol>
                <a:gridCol w="2391025">
                  <a:extLst>
                    <a:ext uri="{9D8B030D-6E8A-4147-A177-3AD203B41FA5}">
                      <a16:colId xmlns:a16="http://schemas.microsoft.com/office/drawing/2014/main" val="4073365111"/>
                    </a:ext>
                  </a:extLst>
                </a:gridCol>
                <a:gridCol w="1846204">
                  <a:extLst>
                    <a:ext uri="{9D8B030D-6E8A-4147-A177-3AD203B41FA5}">
                      <a16:colId xmlns:a16="http://schemas.microsoft.com/office/drawing/2014/main" val="1847641803"/>
                    </a:ext>
                  </a:extLst>
                </a:gridCol>
              </a:tblGrid>
              <a:tr h="495363">
                <a:tc>
                  <a:txBody>
                    <a:bodyPr/>
                    <a:lstStyle/>
                    <a:p>
                      <a:pPr algn="ctr" fontAlgn="ctr">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Cost Category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Key Factors Included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Typical Estimate per Agent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5868822"/>
                  </a:ext>
                </a:extLst>
              </a:tr>
              <a:tr h="411532">
                <a:tc>
                  <a:txBody>
                    <a:bodyPr/>
                    <a:lstStyle/>
                    <a:p>
                      <a:pPr algn="l" fontAlgn="t">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Separation</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Exit interviews, administrative processing, severance pay.</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$500 - $1,500</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7503664"/>
                  </a:ext>
                </a:extLst>
              </a:tr>
              <a:tr h="405255">
                <a:tc>
                  <a:txBody>
                    <a:bodyPr/>
                    <a:lstStyle/>
                    <a:p>
                      <a:pPr algn="l" fontAlgn="t">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Recruitment</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Advertising, screening, recruiter time, background checks.</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$2,000 - $3,500</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6089477"/>
                  </a:ext>
                </a:extLst>
              </a:tr>
              <a:tr h="405255">
                <a:tc>
                  <a:txBody>
                    <a:bodyPr/>
                    <a:lstStyle/>
                    <a:p>
                      <a:pPr algn="l" fontAlgn="t">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Onboarding</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Equipment setup, HR documentation, initial orientation.</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$1,500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7490709"/>
                  </a:ext>
                </a:extLst>
              </a:tr>
              <a:tr h="405255">
                <a:tc>
                  <a:txBody>
                    <a:bodyPr/>
                    <a:lstStyle/>
                    <a:p>
                      <a:pPr algn="l" fontAlgn="t">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Training</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Trainer salaries, material costs, trainee wages (non-productive).</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$3,500</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5910245"/>
                  </a:ext>
                </a:extLst>
              </a:tr>
              <a:tr h="405255">
                <a:tc>
                  <a:txBody>
                    <a:bodyPr/>
                    <a:lstStyle/>
                    <a:p>
                      <a:pPr algn="l" fontAlgn="t">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Productivity Gap</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Lost sales, overtime for other staff, slow ramp-up of new hires.</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1.5x - 2x Annual Salary</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2386957"/>
                  </a:ext>
                </a:extLst>
              </a:tr>
              <a:tr h="361934">
                <a:tc>
                  <a:txBody>
                    <a:bodyPr/>
                    <a:lstStyle/>
                    <a:p>
                      <a:pPr algn="l" fontAlgn="t">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Total</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endParaRPr lang="en-US" sz="1200" b="0" i="0" u="none" strike="noStrike">
                        <a:solidFill>
                          <a:srgbClr val="0A0A0A"/>
                        </a:solidFill>
                        <a:effectLst/>
                        <a:latin typeface="Source Sans Pro" panose="020B0503030403020204" pitchFamily="34" charset="0"/>
                        <a:ea typeface="Source Sans Pro" panose="020B0503030403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$10,000</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1131431"/>
                  </a:ext>
                </a:extLst>
              </a:tr>
            </a:tbl>
          </a:graphicData>
        </a:graphic>
      </p:graphicFrame>
      <p:sp>
        <p:nvSpPr>
          <p:cNvPr id="4" name="Text Placeholder 3">
            <a:extLst>
              <a:ext uri="{FF2B5EF4-FFF2-40B4-BE49-F238E27FC236}">
                <a16:creationId xmlns:a16="http://schemas.microsoft.com/office/drawing/2014/main" id="{52A29E72-238A-361C-B925-6D60E5A6324E}"/>
              </a:ext>
            </a:extLst>
          </p:cNvPr>
          <p:cNvSpPr>
            <a:spLocks noGrp="1"/>
          </p:cNvSpPr>
          <p:nvPr>
            <p:ph type="body" sz="quarter" idx="3"/>
          </p:nvPr>
        </p:nvSpPr>
        <p:spPr>
          <a:xfrm>
            <a:off x="6232069" y="1359500"/>
            <a:ext cx="5343523" cy="444426"/>
          </a:xfrm>
          <a:solidFill>
            <a:schemeClr val="accent2"/>
          </a:solidFill>
        </p:spPr>
        <p:txBody>
          <a:bodyPr/>
          <a:lstStyle/>
          <a:p>
            <a:pPr algn="ctr"/>
            <a:r>
              <a:rPr lang="en-US"/>
              <a:t>Working Solutions Model</a:t>
            </a:r>
          </a:p>
        </p:txBody>
      </p:sp>
      <p:graphicFrame>
        <p:nvGraphicFramePr>
          <p:cNvPr id="14" name="Content Placeholder 13">
            <a:extLst>
              <a:ext uri="{FF2B5EF4-FFF2-40B4-BE49-F238E27FC236}">
                <a16:creationId xmlns:a16="http://schemas.microsoft.com/office/drawing/2014/main" id="{E9FA24F7-5F32-57CE-9CC3-59EFE6EAF7CB}"/>
              </a:ext>
            </a:extLst>
          </p:cNvPr>
          <p:cNvGraphicFramePr>
            <a:graphicFrameLocks noGrp="1"/>
          </p:cNvGraphicFramePr>
          <p:nvPr>
            <p:ph sz="quarter" idx="4"/>
            <p:extLst>
              <p:ext uri="{D42A27DB-BD31-4B8C-83A1-F6EECF244321}">
                <p14:modId xmlns:p14="http://schemas.microsoft.com/office/powerpoint/2010/main" val="3262833550"/>
              </p:ext>
            </p:extLst>
          </p:nvPr>
        </p:nvGraphicFramePr>
        <p:xfrm>
          <a:off x="6228272" y="1932317"/>
          <a:ext cx="5347321" cy="2446420"/>
        </p:xfrm>
        <a:graphic>
          <a:graphicData uri="http://schemas.openxmlformats.org/drawingml/2006/table">
            <a:tbl>
              <a:tblPr/>
              <a:tblGrid>
                <a:gridCol w="1518249">
                  <a:extLst>
                    <a:ext uri="{9D8B030D-6E8A-4147-A177-3AD203B41FA5}">
                      <a16:colId xmlns:a16="http://schemas.microsoft.com/office/drawing/2014/main" val="3635072207"/>
                    </a:ext>
                  </a:extLst>
                </a:gridCol>
                <a:gridCol w="1982868">
                  <a:extLst>
                    <a:ext uri="{9D8B030D-6E8A-4147-A177-3AD203B41FA5}">
                      <a16:colId xmlns:a16="http://schemas.microsoft.com/office/drawing/2014/main" val="1262340059"/>
                    </a:ext>
                  </a:extLst>
                </a:gridCol>
                <a:gridCol w="1846204">
                  <a:extLst>
                    <a:ext uri="{9D8B030D-6E8A-4147-A177-3AD203B41FA5}">
                      <a16:colId xmlns:a16="http://schemas.microsoft.com/office/drawing/2014/main" val="2662154613"/>
                    </a:ext>
                  </a:extLst>
                </a:gridCol>
              </a:tblGrid>
              <a:tr h="508958">
                <a:tc>
                  <a:txBody>
                    <a:bodyPr/>
                    <a:lstStyle/>
                    <a:p>
                      <a:pPr algn="ctr" fontAlgn="ctr">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Cost Category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Key Factors Included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Typical Estimate per Agent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1399576"/>
                  </a:ext>
                </a:extLst>
              </a:tr>
              <a:tr h="0">
                <a:tc>
                  <a:txBody>
                    <a:bodyPr/>
                    <a:lstStyle/>
                    <a:p>
                      <a:pPr algn="l" fontAlgn="t">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Set up Costs</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823166" rtl="0" eaLnBrk="1" fontAlgn="t" latinLnBrk="0" hangingPunct="1">
                        <a:lnSpc>
                          <a:spcPct val="100000"/>
                        </a:lnSpc>
                        <a:spcBef>
                          <a:spcPts val="0"/>
                        </a:spcBef>
                        <a:spcAft>
                          <a:spcPts val="0"/>
                        </a:spcAft>
                        <a:buClrTx/>
                        <a:buSzTx/>
                        <a:buFontTx/>
                        <a:buNone/>
                        <a:tabLst/>
                        <a:defRPr/>
                      </a:pPr>
                      <a:r>
                        <a:rPr lang="en-US" sz="1200"/>
                        <a:t>Recruiting and Hiring </a:t>
                      </a:r>
                      <a:br>
                        <a:rPr lang="en-US" sz="1200"/>
                      </a:br>
                      <a:r>
                        <a:rPr lang="en-US" sz="1200"/>
                        <a:t>Technical Provisioning of Users System and Security Compliance </a:t>
                      </a:r>
                      <a:endParaRPr lang="en-US" sz="1200" b="0" i="0" u="none" strike="noStrike">
                        <a:solidFill>
                          <a:srgbClr val="0A0A0A"/>
                        </a:solidFill>
                        <a:effectLst/>
                        <a:latin typeface="Source Sans Pro" panose="020B0503030403020204" pitchFamily="34" charset="0"/>
                        <a:ea typeface="Source Sans Pro" panose="020B0503030403020204" pitchFamily="34" charset="0"/>
                      </a:endParaRPr>
                    </a:p>
                    <a:p>
                      <a:pPr algn="l" fontAlgn="t">
                        <a:buNone/>
                      </a:pPr>
                      <a:endParaRPr lang="en-US" sz="1200" b="0" i="0" u="none" strike="noStrike">
                        <a:solidFill>
                          <a:srgbClr val="0A0A0A"/>
                        </a:solidFill>
                        <a:effectLst/>
                        <a:latin typeface="Source Sans Pro" panose="020B0503030403020204" pitchFamily="34" charset="0"/>
                        <a:ea typeface="Source Sans Pro" panose="020B0503030403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$500</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8335243"/>
                  </a:ext>
                </a:extLst>
              </a:tr>
              <a:tr h="558741">
                <a:tc>
                  <a:txBody>
                    <a:bodyPr/>
                    <a:lstStyle/>
                    <a:p>
                      <a:pPr algn="l" fontAlgn="t">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Remote Agent Prep</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a:t>Education and Training Systems and Operations </a:t>
                      </a:r>
                    </a:p>
                    <a:p>
                      <a:pPr algn="l" fontAlgn="t">
                        <a:buNone/>
                      </a:pPr>
                      <a:r>
                        <a:rPr lang="en-US" sz="1200"/>
                        <a:t>Policy and Procedures </a:t>
                      </a:r>
                      <a:endParaRPr lang="en-US" sz="1200" b="0" i="0" u="none" strike="noStrike">
                        <a:solidFill>
                          <a:srgbClr val="0A0A0A"/>
                        </a:solidFill>
                        <a:effectLst/>
                        <a:latin typeface="Source Sans Pro" panose="020B0503030403020204" pitchFamily="34" charset="0"/>
                        <a:ea typeface="Source Sans Pro" panose="020B0503030403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$3,700 (4 weeks training)</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3637641"/>
                  </a:ext>
                </a:extLst>
              </a:tr>
              <a:tr h="457177">
                <a:tc>
                  <a:txBody>
                    <a:bodyPr/>
                    <a:lstStyle/>
                    <a:p>
                      <a:pPr algn="l" fontAlgn="t">
                        <a:buNone/>
                      </a:pPr>
                      <a:r>
                        <a:rPr lang="en-US" sz="1200" b="1" i="0" u="none" strike="noStrike">
                          <a:solidFill>
                            <a:srgbClr val="0A0A0A"/>
                          </a:solidFill>
                          <a:effectLst/>
                          <a:latin typeface="Source Sans Pro" panose="020B0503030403020204" pitchFamily="34" charset="0"/>
                          <a:ea typeface="Source Sans Pro" panose="020B0503030403020204" pitchFamily="34" charset="0"/>
                        </a:rPr>
                        <a:t>Total</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endParaRPr lang="en-US" sz="1200" b="0" i="0" u="none" strike="noStrike">
                        <a:solidFill>
                          <a:srgbClr val="0A0A0A"/>
                        </a:solidFill>
                        <a:effectLst/>
                        <a:latin typeface="Source Sans Pro" panose="020B0503030403020204" pitchFamily="34" charset="0"/>
                        <a:ea typeface="Source Sans Pro" panose="020B0503030403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1200" b="0" i="0" u="none" strike="noStrike">
                          <a:solidFill>
                            <a:srgbClr val="0A0A0A"/>
                          </a:solidFill>
                          <a:effectLst/>
                          <a:latin typeface="Source Sans Pro" panose="020B0503030403020204" pitchFamily="34" charset="0"/>
                          <a:ea typeface="Source Sans Pro" panose="020B0503030403020204" pitchFamily="34" charset="0"/>
                        </a:rPr>
                        <a:t>$4,200</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115242"/>
                  </a:ext>
                </a:extLst>
              </a:tr>
            </a:tbl>
          </a:graphicData>
        </a:graphic>
      </p:graphicFrame>
      <p:sp>
        <p:nvSpPr>
          <p:cNvPr id="6" name="Title 5">
            <a:extLst>
              <a:ext uri="{FF2B5EF4-FFF2-40B4-BE49-F238E27FC236}">
                <a16:creationId xmlns:a16="http://schemas.microsoft.com/office/drawing/2014/main" id="{F29BFC5F-2DE9-9D30-EBE6-40C28A1B53F4}"/>
              </a:ext>
            </a:extLst>
          </p:cNvPr>
          <p:cNvSpPr>
            <a:spLocks noGrp="1"/>
          </p:cNvSpPr>
          <p:nvPr>
            <p:ph type="title"/>
          </p:nvPr>
        </p:nvSpPr>
        <p:spPr/>
        <p:txBody>
          <a:bodyPr/>
          <a:lstStyle/>
          <a:p>
            <a:r>
              <a:rPr lang="en-US" sz="2850">
                <a:solidFill>
                  <a:srgbClr val="002060"/>
                </a:solidFill>
                <a:ea typeface="Source Sans Pro Black"/>
                <a:cs typeface="Lato Thin"/>
              </a:rPr>
              <a:t>Ongoing Attrition &amp; Onboarding: What is the long-term impact?</a:t>
            </a:r>
            <a:endParaRPr lang="en-US" sz="2850">
              <a:solidFill>
                <a:srgbClr val="002060"/>
              </a:solidFill>
            </a:endParaRPr>
          </a:p>
        </p:txBody>
      </p:sp>
      <p:sp>
        <p:nvSpPr>
          <p:cNvPr id="7" name="Footer Placeholder 6">
            <a:extLst>
              <a:ext uri="{FF2B5EF4-FFF2-40B4-BE49-F238E27FC236}">
                <a16:creationId xmlns:a16="http://schemas.microsoft.com/office/drawing/2014/main" id="{A354F9CF-600D-6F2D-7675-F853265E2D55}"/>
              </a:ext>
            </a:extLst>
          </p:cNvPr>
          <p:cNvSpPr>
            <a:spLocks noGrp="1"/>
          </p:cNvSpPr>
          <p:nvPr>
            <p:ph type="ftr" sz="quarter" idx="10"/>
          </p:nvPr>
        </p:nvSpPr>
        <p:spPr/>
        <p:txBody>
          <a:bodyPr/>
          <a:lstStyle/>
          <a:p>
            <a:r>
              <a:rPr lang="en-US"/>
              <a:t>© 2024 Working Solutions Proprietary &amp; Confidential</a:t>
            </a:r>
          </a:p>
        </p:txBody>
      </p:sp>
      <p:sp>
        <p:nvSpPr>
          <p:cNvPr id="8" name="Slide Number Placeholder 7">
            <a:extLst>
              <a:ext uri="{FF2B5EF4-FFF2-40B4-BE49-F238E27FC236}">
                <a16:creationId xmlns:a16="http://schemas.microsoft.com/office/drawing/2014/main" id="{8F23600A-0936-A2F4-CD0C-AB6A578022CB}"/>
              </a:ext>
            </a:extLst>
          </p:cNvPr>
          <p:cNvSpPr>
            <a:spLocks noGrp="1"/>
          </p:cNvSpPr>
          <p:nvPr>
            <p:ph type="sldNum" sz="quarter" idx="11"/>
          </p:nvPr>
        </p:nvSpPr>
        <p:spPr/>
        <p:txBody>
          <a:bodyPr/>
          <a:lstStyle/>
          <a:p>
            <a:fld id="{69E996CB-28C5-0A42-AD47-0649721A0D55}" type="slidenum">
              <a:rPr lang="uk-UA" smtClean="0"/>
              <a:pPr/>
              <a:t>7</a:t>
            </a:fld>
            <a:endParaRPr lang="uk-UA"/>
          </a:p>
        </p:txBody>
      </p:sp>
    </p:spTree>
    <p:extLst>
      <p:ext uri="{BB962C8B-B14F-4D97-AF65-F5344CB8AC3E}">
        <p14:creationId xmlns:p14="http://schemas.microsoft.com/office/powerpoint/2010/main" val="162894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D729133-EBB1-7D64-1D1B-B2EF2611EE4F}"/>
              </a:ext>
            </a:extLst>
          </p:cNvPr>
          <p:cNvSpPr txBox="1"/>
          <p:nvPr/>
        </p:nvSpPr>
        <p:spPr>
          <a:xfrm>
            <a:off x="2874396" y="1996121"/>
            <a:ext cx="8157473" cy="4182714"/>
          </a:xfrm>
          <a:prstGeom prst="rect">
            <a:avLst/>
          </a:prstGeom>
          <a:noFill/>
        </p:spPr>
        <p:txBody>
          <a:bodyPr wrap="square" lIns="109758" tIns="54879" rIns="109758" bIns="54879" anchor="t">
            <a:spAutoFit/>
          </a:bodyPr>
          <a:lstStyle/>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a:ln>
                  <a:noFill/>
                </a:ln>
                <a:solidFill>
                  <a:srgbClr val="101115"/>
                </a:solidFill>
                <a:effectLst/>
                <a:uLnTx/>
                <a:uFillTx/>
                <a:latin typeface="Source Sans Pro"/>
                <a:ea typeface="+mn-ea"/>
                <a:cs typeface="+mn-cs"/>
              </a:rPr>
              <a:t>Name:</a:t>
            </a:r>
            <a:r>
              <a:rPr kumimoji="0" lang="en-US" sz="1260" b="0" i="0" u="none" strike="noStrike" kern="1200" cap="none" spc="0" normalizeH="0" baseline="0" noProof="0">
                <a:ln>
                  <a:noFill/>
                </a:ln>
                <a:solidFill>
                  <a:srgbClr val="101115"/>
                </a:solidFill>
                <a:effectLst/>
                <a:uLnTx/>
                <a:uFillTx/>
                <a:latin typeface="Source Sans Pro"/>
                <a:ea typeface="+mn-ea"/>
                <a:cs typeface="+mn-cs"/>
              </a:rPr>
              <a:t> </a:t>
            </a:r>
            <a:r>
              <a:rPr kumimoji="0" lang="en-US" sz="1260" b="0" i="1" u="none" strike="noStrike" kern="1200" cap="none" spc="0" normalizeH="0" baseline="0" noProof="0">
                <a:ln>
                  <a:noFill/>
                </a:ln>
                <a:solidFill>
                  <a:srgbClr val="101115"/>
                </a:solidFill>
                <a:effectLst/>
                <a:uLnTx/>
                <a:uFillTx/>
                <a:latin typeface="Source Sans Pro"/>
                <a:ea typeface="+mn-ea"/>
                <a:cs typeface="+mn-cs"/>
              </a:rPr>
              <a:t>Brenda T.</a:t>
            </a:r>
            <a:r>
              <a:rPr kumimoji="0" lang="en-US" sz="1260" b="0" i="0" u="none" strike="noStrike" kern="1200" cap="none" spc="0" normalizeH="0" baseline="0" noProof="0">
                <a:ln>
                  <a:noFill/>
                </a:ln>
                <a:solidFill>
                  <a:srgbClr val="101115"/>
                </a:solidFill>
                <a:effectLst/>
                <a:uLnTx/>
                <a:uFillTx/>
                <a:latin typeface="Source Sans Pro"/>
                <a:ea typeface="+mn-ea"/>
                <a:cs typeface="+mn-cs"/>
              </a:rPr>
              <a:t> (sample profile)</a:t>
            </a:r>
            <a:br>
              <a:rPr kumimoji="0" lang="en-US" sz="1260" b="0" i="0" u="none" strike="noStrike" kern="1200" cap="none" spc="0" normalizeH="0" baseline="0" noProof="0">
                <a:ln>
                  <a:noFill/>
                </a:ln>
                <a:solidFill>
                  <a:srgbClr val="101115"/>
                </a:solidFill>
                <a:effectLst/>
                <a:uLnTx/>
                <a:uFillTx/>
                <a:latin typeface="Source Sans Pro"/>
                <a:ea typeface="+mn-ea"/>
                <a:cs typeface="+mn-cs"/>
              </a:rPr>
            </a:br>
            <a:r>
              <a:rPr kumimoji="0" lang="en-US" sz="1260" b="1" i="0" u="none" strike="noStrike" kern="1200" cap="none" spc="0" normalizeH="0" baseline="0" noProof="0">
                <a:ln>
                  <a:noFill/>
                </a:ln>
                <a:solidFill>
                  <a:srgbClr val="101115"/>
                </a:solidFill>
                <a:effectLst/>
                <a:uLnTx/>
                <a:uFillTx/>
                <a:latin typeface="Source Sans Pro"/>
                <a:ea typeface="+mn-ea"/>
                <a:cs typeface="+mn-cs"/>
              </a:rPr>
              <a:t>Background:</a:t>
            </a:r>
            <a:br>
              <a:rPr kumimoji="0" lang="en-US" sz="1260" b="0" i="0" u="none" strike="noStrike" kern="1200" cap="none" spc="0" normalizeH="0" baseline="0" noProof="0">
                <a:ln>
                  <a:noFill/>
                </a:ln>
                <a:solidFill>
                  <a:srgbClr val="101115"/>
                </a:solidFill>
                <a:effectLst/>
                <a:uLnTx/>
                <a:uFillTx/>
                <a:latin typeface="Source Sans Pro"/>
                <a:ea typeface="+mn-ea"/>
                <a:cs typeface="+mn-cs"/>
              </a:rPr>
            </a:br>
            <a:r>
              <a:rPr kumimoji="0" lang="en-US" sz="1260" b="0" i="0" u="none" strike="noStrike" kern="1200" cap="none" spc="0" normalizeH="0" baseline="0" noProof="0">
                <a:ln>
                  <a:noFill/>
                </a:ln>
                <a:solidFill>
                  <a:srgbClr val="101115"/>
                </a:solidFill>
                <a:effectLst/>
                <a:uLnTx/>
                <a:uFillTx/>
                <a:latin typeface="Source Sans Pro"/>
                <a:ea typeface="+mn-ea"/>
                <a:cs typeface="+mn-cs"/>
              </a:rPr>
              <a:t>Brenda is a former debt settlement agent who transitioned to remote work post-COVID. She has a track record of delivering fast, empathetic resolution in high-pressure situations.</a:t>
            </a:r>
            <a:br>
              <a:rPr kumimoji="0" lang="en-US" sz="1260" b="0" i="0" u="none" strike="noStrike" kern="1200" cap="none" spc="0" normalizeH="0" baseline="0" noProof="0">
                <a:ln>
                  <a:noFill/>
                </a:ln>
                <a:solidFill>
                  <a:srgbClr val="101115"/>
                </a:solidFill>
                <a:effectLst/>
                <a:uLnTx/>
                <a:uFillTx/>
                <a:latin typeface="Source Sans Pro"/>
                <a:ea typeface="+mn-ea"/>
                <a:cs typeface="+mn-cs"/>
              </a:rPr>
            </a:br>
            <a:endParaRPr kumimoji="0" lang="en-US" sz="1260" b="0" i="0" u="none" strike="noStrike" kern="1200" cap="none" spc="0" normalizeH="0" baseline="0" noProof="0">
              <a:ln>
                <a:noFill/>
              </a:ln>
              <a:solidFill>
                <a:srgbClr val="101115"/>
              </a:solidFill>
              <a:effectLst/>
              <a:uLnTx/>
              <a:uFillTx/>
              <a:latin typeface="Source Sans Pro"/>
              <a:ea typeface="Source Sans Pro"/>
              <a:cs typeface="+mn-cs"/>
            </a:endParaRPr>
          </a:p>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a:ln>
                  <a:noFill/>
                </a:ln>
                <a:solidFill>
                  <a:srgbClr val="101115"/>
                </a:solidFill>
                <a:effectLst/>
                <a:uLnTx/>
                <a:uFillTx/>
                <a:latin typeface="Source Sans Pro"/>
                <a:ea typeface="+mn-ea"/>
                <a:cs typeface="+mn-cs"/>
              </a:rPr>
              <a:t>Performance Summary:</a:t>
            </a:r>
            <a:endParaRPr kumimoji="0" lang="en-US" sz="1260" b="1" i="0" u="none" strike="noStrike" kern="1200" cap="none" spc="0" normalizeH="0" baseline="0" noProof="0">
              <a:ln>
                <a:noFill/>
              </a:ln>
              <a:solidFill>
                <a:srgbClr val="101115"/>
              </a:solidFill>
              <a:effectLst/>
              <a:uLnTx/>
              <a:uFillTx/>
              <a:latin typeface="Source Sans Pro"/>
              <a:ea typeface="Source Sans Pro"/>
              <a:cs typeface="+mn-cs"/>
            </a:endParaRPr>
          </a:p>
          <a:p>
            <a:pPr marL="0" marR="0" lvl="0" indent="0" algn="l" defTabSz="855808" rtl="0" eaLnBrk="1" fontAlgn="auto" latinLnBrk="0" hangingPunct="1">
              <a:lnSpc>
                <a:spcPct val="100000"/>
              </a:lnSpc>
              <a:spcBef>
                <a:spcPts val="0"/>
              </a:spcBef>
              <a:spcAft>
                <a:spcPts val="0"/>
              </a:spcAft>
              <a:buClrTx/>
              <a:buSzTx/>
              <a:buFontTx/>
              <a:buNone/>
              <a:tabLst/>
              <a:defRPr/>
            </a:pPr>
            <a:endParaRPr kumimoji="0" lang="en-US" sz="1260" b="0" i="0" u="none" strike="noStrike" kern="1200" cap="none" spc="0" normalizeH="0" baseline="0" noProof="0">
              <a:ln>
                <a:noFill/>
              </a:ln>
              <a:solidFill>
                <a:srgbClr val="101115"/>
              </a:solidFill>
              <a:effectLst/>
              <a:uLnTx/>
              <a:uFillTx/>
              <a:latin typeface="Source Sans Pro"/>
              <a:ea typeface="Source Sans Pro"/>
              <a:cs typeface="+mn-cs"/>
            </a:endParaRPr>
          </a:p>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a:ln>
                  <a:noFill/>
                </a:ln>
                <a:solidFill>
                  <a:srgbClr val="101115"/>
                </a:solidFill>
                <a:effectLst/>
                <a:uLnTx/>
                <a:uFillTx/>
                <a:latin typeface="Source Sans Pro"/>
                <a:ea typeface="+mn-ea"/>
                <a:cs typeface="+mn-cs"/>
              </a:rPr>
              <a:t>Matching Score:</a:t>
            </a:r>
            <a:r>
              <a:rPr kumimoji="0" lang="en-US" sz="1260" b="0" i="0" u="none" strike="noStrike" kern="1200" cap="none" spc="0" normalizeH="0" baseline="0" noProof="0">
                <a:ln>
                  <a:noFill/>
                </a:ln>
                <a:solidFill>
                  <a:srgbClr val="101115"/>
                </a:solidFill>
                <a:effectLst/>
                <a:uLnTx/>
                <a:uFillTx/>
                <a:latin typeface="Source Sans Pro"/>
                <a:ea typeface="+mn-ea"/>
                <a:cs typeface="+mn-cs"/>
              </a:rPr>
              <a:t> 87% – </a:t>
            </a:r>
            <a:r>
              <a:rPr kumimoji="0" lang="en-US" sz="1260" b="0" i="1" u="none" strike="noStrike" kern="1200" cap="none" spc="0" normalizeH="0" baseline="0" noProof="0">
                <a:ln>
                  <a:noFill/>
                </a:ln>
                <a:solidFill>
                  <a:srgbClr val="101115"/>
                </a:solidFill>
                <a:effectLst/>
                <a:uLnTx/>
                <a:uFillTx/>
                <a:latin typeface="Source Sans Pro"/>
                <a:ea typeface="+mn-ea"/>
                <a:cs typeface="+mn-cs"/>
              </a:rPr>
              <a:t>Great Fit</a:t>
            </a:r>
            <a:endParaRPr kumimoji="0" lang="en-US" sz="1260" b="0" i="1" u="none" strike="noStrike" kern="1200" cap="none" spc="0" normalizeH="0" baseline="0" noProof="0">
              <a:ln>
                <a:noFill/>
              </a:ln>
              <a:solidFill>
                <a:srgbClr val="101115"/>
              </a:solidFill>
              <a:effectLst/>
              <a:uLnTx/>
              <a:uFillTx/>
              <a:latin typeface="Source Sans Pro"/>
              <a:ea typeface="Source Sans Pro"/>
              <a:cs typeface="+mn-cs"/>
            </a:endParaRPr>
          </a:p>
          <a:p>
            <a:pPr marL="0" marR="0" lvl="0" indent="0" algn="l" defTabSz="855808" rtl="0" eaLnBrk="1" fontAlgn="auto" latinLnBrk="0" hangingPunct="1">
              <a:lnSpc>
                <a:spcPct val="100000"/>
              </a:lnSpc>
              <a:spcBef>
                <a:spcPts val="0"/>
              </a:spcBef>
              <a:spcAft>
                <a:spcPts val="0"/>
              </a:spcAft>
              <a:buClrTx/>
              <a:buSzTx/>
              <a:buFontTx/>
              <a:buNone/>
              <a:tabLst/>
              <a:defRPr/>
            </a:pPr>
            <a:endParaRPr kumimoji="0" lang="en-US" sz="1260" b="0" i="0" u="none" strike="noStrike" kern="1200" cap="none" spc="0" normalizeH="0" baseline="0" noProof="0">
              <a:ln>
                <a:noFill/>
              </a:ln>
              <a:solidFill>
                <a:srgbClr val="101115"/>
              </a:solidFill>
              <a:effectLst/>
              <a:uLnTx/>
              <a:uFillTx/>
              <a:latin typeface="Source Sans Pro"/>
              <a:ea typeface="Source Sans Pro"/>
              <a:cs typeface="+mn-cs"/>
            </a:endParaRPr>
          </a:p>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a:ln>
                  <a:noFill/>
                </a:ln>
                <a:solidFill>
                  <a:srgbClr val="101115"/>
                </a:solidFill>
                <a:effectLst/>
                <a:uLnTx/>
                <a:uFillTx/>
                <a:latin typeface="Source Sans Pro"/>
                <a:ea typeface="+mn-ea"/>
                <a:cs typeface="+mn-cs"/>
              </a:rPr>
              <a:t>Top Fit Categories:</a:t>
            </a:r>
            <a:endParaRPr kumimoji="0" lang="en-US" sz="1260" b="1" i="0" u="none" strike="noStrike" kern="1200" cap="none" spc="0" normalizeH="0" baseline="0" noProof="0">
              <a:ln>
                <a:noFill/>
              </a:ln>
              <a:solidFill>
                <a:srgbClr val="101115"/>
              </a:solidFill>
              <a:effectLst/>
              <a:uLnTx/>
              <a:uFillTx/>
              <a:latin typeface="Source Sans Pro"/>
              <a:ea typeface="Source Sans Pro"/>
              <a:cs typeface="+mn-cs"/>
            </a:endParaRPr>
          </a:p>
          <a:p>
            <a:pPr marL="205791" marR="0" lvl="0" indent="-205791" algn="l" defTabSz="8558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0" b="0" i="0" u="none" strike="noStrike" kern="1200" cap="none" spc="0" normalizeH="0" baseline="0" noProof="0">
                <a:ln>
                  <a:noFill/>
                </a:ln>
                <a:solidFill>
                  <a:srgbClr val="101115"/>
                </a:solidFill>
                <a:effectLst/>
                <a:uLnTx/>
                <a:uFillTx/>
                <a:latin typeface="Source Sans Pro"/>
                <a:ea typeface="+mn-ea"/>
                <a:cs typeface="+mn-cs"/>
              </a:rPr>
              <a:t>Customer Service Profile – 87%</a:t>
            </a:r>
            <a:endParaRPr kumimoji="0" lang="en-US" sz="1260" b="0" i="0" u="none" strike="noStrike" kern="1200" cap="none" spc="0" normalizeH="0" baseline="0" noProof="0">
              <a:ln>
                <a:noFill/>
              </a:ln>
              <a:solidFill>
                <a:srgbClr val="101115"/>
              </a:solidFill>
              <a:effectLst/>
              <a:uLnTx/>
              <a:uFillTx/>
              <a:latin typeface="Source Sans Pro"/>
              <a:ea typeface="Source Sans Pro"/>
              <a:cs typeface="+mn-cs"/>
            </a:endParaRPr>
          </a:p>
          <a:p>
            <a:pPr marL="205791" marR="0" lvl="0" indent="-205791" algn="l" defTabSz="8558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0" b="0" i="0" u="none" strike="noStrike" kern="1200" cap="none" spc="0" normalizeH="0" baseline="0" noProof="0">
                <a:ln>
                  <a:noFill/>
                </a:ln>
                <a:solidFill>
                  <a:srgbClr val="101115"/>
                </a:solidFill>
                <a:effectLst/>
                <a:uLnTx/>
                <a:uFillTx/>
                <a:latin typeface="Source Sans Pro"/>
                <a:ea typeface="+mn-ea"/>
                <a:cs typeface="+mn-cs"/>
              </a:rPr>
              <a:t>Computer Proficiency – 87%</a:t>
            </a:r>
            <a:endParaRPr kumimoji="0" lang="en-US" sz="1260" b="0" i="0" u="none" strike="noStrike" kern="1200" cap="none" spc="0" normalizeH="0" baseline="0" noProof="0">
              <a:ln>
                <a:noFill/>
              </a:ln>
              <a:solidFill>
                <a:srgbClr val="101115"/>
              </a:solidFill>
              <a:effectLst/>
              <a:uLnTx/>
              <a:uFillTx/>
              <a:latin typeface="Source Sans Pro"/>
              <a:ea typeface="Source Sans Pro"/>
              <a:cs typeface="+mn-cs"/>
            </a:endParaRPr>
          </a:p>
          <a:p>
            <a:pPr marL="205791" marR="0" lvl="0" indent="-205791" algn="l" defTabSz="8558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0" b="0" i="0" u="none" strike="noStrike" kern="1200" cap="none" spc="0" normalizeH="0" baseline="0" noProof="0">
                <a:ln>
                  <a:noFill/>
                </a:ln>
                <a:solidFill>
                  <a:srgbClr val="101115"/>
                </a:solidFill>
                <a:effectLst/>
                <a:uLnTx/>
                <a:uFillTx/>
                <a:latin typeface="Source Sans Pro"/>
                <a:ea typeface="+mn-ea"/>
                <a:cs typeface="+mn-cs"/>
              </a:rPr>
              <a:t>Situational Judgment – 100%</a:t>
            </a:r>
            <a:endParaRPr kumimoji="0" lang="en-US" sz="1260" b="0" i="0" u="none" strike="noStrike" kern="1200" cap="none" spc="0" normalizeH="0" baseline="0" noProof="0">
              <a:ln>
                <a:noFill/>
              </a:ln>
              <a:solidFill>
                <a:srgbClr val="101115"/>
              </a:solidFill>
              <a:effectLst/>
              <a:uLnTx/>
              <a:uFillTx/>
              <a:latin typeface="Source Sans Pro"/>
              <a:ea typeface="Source Sans Pro"/>
              <a:cs typeface="+mn-cs"/>
            </a:endParaRPr>
          </a:p>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a:ln>
                  <a:noFill/>
                </a:ln>
                <a:solidFill>
                  <a:srgbClr val="101115"/>
                </a:solidFill>
                <a:effectLst/>
                <a:uLnTx/>
                <a:uFillTx/>
                <a:latin typeface="Source Sans Pro"/>
                <a:ea typeface="+mn-ea"/>
                <a:cs typeface="+mn-cs"/>
              </a:rPr>
              <a:t>Personality Fit Highlights:</a:t>
            </a:r>
            <a:endParaRPr kumimoji="0" lang="en-US" sz="1260" b="1" i="0" u="none" strike="noStrike" kern="1200" cap="none" spc="0" normalizeH="0" baseline="0" noProof="0">
              <a:ln>
                <a:noFill/>
              </a:ln>
              <a:solidFill>
                <a:srgbClr val="101115"/>
              </a:solidFill>
              <a:effectLst/>
              <a:uLnTx/>
              <a:uFillTx/>
              <a:latin typeface="Source Sans Pro"/>
              <a:ea typeface="Source Sans Pro"/>
              <a:cs typeface="+mn-cs"/>
            </a:endParaRPr>
          </a:p>
          <a:p>
            <a:pPr marL="205791" marR="0" lvl="0" indent="-205791" algn="l" defTabSz="8558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0" b="0" i="0" u="none" strike="noStrike" kern="1200" cap="none" spc="0" normalizeH="0" baseline="0" noProof="0">
                <a:ln>
                  <a:noFill/>
                </a:ln>
                <a:solidFill>
                  <a:srgbClr val="101115"/>
                </a:solidFill>
                <a:effectLst/>
                <a:uLnTx/>
                <a:uFillTx/>
                <a:latin typeface="Source Sans Pro"/>
                <a:ea typeface="+mn-ea"/>
                <a:cs typeface="+mn-cs"/>
              </a:rPr>
              <a:t>Balanced across task and teamwork</a:t>
            </a:r>
            <a:endParaRPr kumimoji="0" lang="en-US" sz="1260" b="0" i="0" u="none" strike="noStrike" kern="1200" cap="none" spc="0" normalizeH="0" baseline="0" noProof="0">
              <a:ln>
                <a:noFill/>
              </a:ln>
              <a:solidFill>
                <a:srgbClr val="101115"/>
              </a:solidFill>
              <a:effectLst/>
              <a:uLnTx/>
              <a:uFillTx/>
              <a:latin typeface="Source Sans Pro"/>
              <a:ea typeface="Source Sans Pro"/>
              <a:cs typeface="+mn-cs"/>
            </a:endParaRPr>
          </a:p>
          <a:p>
            <a:pPr marL="205791" marR="0" lvl="0" indent="-205791" algn="l" defTabSz="8558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0" b="0" i="0" u="none" strike="noStrike" kern="1200" cap="none" spc="0" normalizeH="0" baseline="0" noProof="0">
                <a:ln>
                  <a:noFill/>
                </a:ln>
                <a:solidFill>
                  <a:srgbClr val="101115"/>
                </a:solidFill>
                <a:effectLst/>
                <a:uLnTx/>
                <a:uFillTx/>
                <a:latin typeface="Source Sans Pro"/>
                <a:ea typeface="+mn-ea"/>
                <a:cs typeface="+mn-cs"/>
              </a:rPr>
              <a:t>High resilience under stress</a:t>
            </a:r>
            <a:endParaRPr kumimoji="0" lang="en-US" sz="1260" b="0" i="0" u="none" strike="noStrike" kern="1200" cap="none" spc="0" normalizeH="0" baseline="0" noProof="0">
              <a:ln>
                <a:noFill/>
              </a:ln>
              <a:solidFill>
                <a:srgbClr val="101115"/>
              </a:solidFill>
              <a:effectLst/>
              <a:uLnTx/>
              <a:uFillTx/>
              <a:latin typeface="Source Sans Pro"/>
              <a:ea typeface="Source Sans Pro"/>
              <a:cs typeface="+mn-cs"/>
            </a:endParaRPr>
          </a:p>
          <a:p>
            <a:pPr marL="205791" marR="0" lvl="0" indent="-205791" algn="l" defTabSz="8558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0" b="0" i="0" u="none" strike="noStrike" kern="1200" cap="none" spc="0" normalizeH="0" baseline="0" noProof="0">
                <a:ln>
                  <a:noFill/>
                </a:ln>
                <a:solidFill>
                  <a:srgbClr val="101115"/>
                </a:solidFill>
                <a:effectLst/>
                <a:uLnTx/>
                <a:uFillTx/>
                <a:latin typeface="Source Sans Pro"/>
                <a:ea typeface="+mn-ea"/>
                <a:cs typeface="+mn-cs"/>
              </a:rPr>
              <a:t>Strong detail orientation and service mindset</a:t>
            </a:r>
            <a:endParaRPr kumimoji="0" lang="en-US" sz="1260" b="0" i="0" u="none" strike="noStrike" kern="1200" cap="none" spc="0" normalizeH="0" baseline="0" noProof="0">
              <a:ln>
                <a:noFill/>
              </a:ln>
              <a:solidFill>
                <a:srgbClr val="101115"/>
              </a:solidFill>
              <a:effectLst/>
              <a:uLnTx/>
              <a:uFillTx/>
              <a:latin typeface="Source Sans Pro"/>
              <a:ea typeface="Source Sans Pro"/>
              <a:cs typeface="+mn-cs"/>
            </a:endParaRPr>
          </a:p>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a:ln>
                  <a:noFill/>
                </a:ln>
                <a:solidFill>
                  <a:srgbClr val="101115"/>
                </a:solidFill>
                <a:effectLst/>
                <a:uLnTx/>
                <a:uFillTx/>
                <a:latin typeface="Source Sans Pro"/>
                <a:ea typeface="+mn-ea"/>
                <a:cs typeface="+mn-cs"/>
              </a:rPr>
              <a:t>Ideal Program Fit:</a:t>
            </a:r>
            <a:endParaRPr kumimoji="0" lang="en-US" sz="1260" b="0" i="0" u="none" strike="noStrike" kern="1200" cap="none" spc="0" normalizeH="0" baseline="0" noProof="0">
              <a:ln>
                <a:noFill/>
              </a:ln>
              <a:solidFill>
                <a:srgbClr val="101115"/>
              </a:solidFill>
              <a:effectLst/>
              <a:uLnTx/>
              <a:uFillTx/>
              <a:latin typeface="Source Sans Pro"/>
              <a:ea typeface="Source Sans Pro"/>
              <a:cs typeface="+mn-cs"/>
            </a:endParaRPr>
          </a:p>
          <a:p>
            <a:pPr marL="205791" marR="0" lvl="0" indent="-205791" algn="l" defTabSz="8558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0" b="0" i="0" u="none" strike="noStrike" kern="1200" cap="none" spc="0" normalizeH="0" baseline="0" noProof="0">
                <a:ln>
                  <a:noFill/>
                </a:ln>
                <a:solidFill>
                  <a:srgbClr val="101115"/>
                </a:solidFill>
                <a:effectLst/>
                <a:uLnTx/>
                <a:uFillTx/>
                <a:latin typeface="Source Sans Pro"/>
                <a:ea typeface="+mn-ea"/>
                <a:cs typeface="+mn-cs"/>
              </a:rPr>
              <a:t>Analytical and problem-solving skills (software or telco)</a:t>
            </a:r>
            <a:endParaRPr kumimoji="0" lang="en-US" sz="1260" b="0" i="0" u="none" strike="noStrike" kern="1200" cap="none" spc="0" normalizeH="0" baseline="0" noProof="0">
              <a:ln>
                <a:noFill/>
              </a:ln>
              <a:solidFill>
                <a:srgbClr val="101115"/>
              </a:solidFill>
              <a:effectLst/>
              <a:uLnTx/>
              <a:uFillTx/>
              <a:latin typeface="Source Sans Pro"/>
              <a:ea typeface="Source Sans Pro"/>
              <a:cs typeface="+mn-cs"/>
            </a:endParaRPr>
          </a:p>
          <a:p>
            <a:pPr marL="205791" marR="0" lvl="0" indent="-205791" algn="l" defTabSz="8558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0" b="0" i="0" u="none" strike="noStrike" kern="1200" cap="none" spc="0" normalizeH="0" baseline="0" noProof="0">
                <a:ln>
                  <a:noFill/>
                </a:ln>
                <a:solidFill>
                  <a:srgbClr val="101115"/>
                </a:solidFill>
                <a:effectLst/>
                <a:uLnTx/>
                <a:uFillTx/>
                <a:latin typeface="Source Sans Pro"/>
                <a:ea typeface="+mn-ea"/>
                <a:cs typeface="+mn-cs"/>
              </a:rPr>
              <a:t>Troubleshooting-based roles</a:t>
            </a:r>
            <a:endParaRPr kumimoji="0" lang="en-US" sz="1260" b="0" i="0" u="none" strike="noStrike" kern="1200" cap="none" spc="0" normalizeH="0" baseline="0" noProof="0">
              <a:ln>
                <a:noFill/>
              </a:ln>
              <a:solidFill>
                <a:srgbClr val="101115"/>
              </a:solidFill>
              <a:effectLst/>
              <a:uLnTx/>
              <a:uFillTx/>
              <a:latin typeface="Source Sans Pro"/>
              <a:ea typeface="Source Sans Pro"/>
              <a:cs typeface="+mn-cs"/>
            </a:endParaRPr>
          </a:p>
          <a:p>
            <a:pPr marL="205791" marR="0" lvl="0" indent="-205791" algn="l" defTabSz="8558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0" b="0" i="0" u="none" strike="noStrike" kern="1200" cap="none" spc="0" normalizeH="0" baseline="0" noProof="0">
                <a:ln>
                  <a:noFill/>
                </a:ln>
                <a:solidFill>
                  <a:srgbClr val="101115"/>
                </a:solidFill>
                <a:effectLst/>
                <a:uLnTx/>
                <a:uFillTx/>
                <a:latin typeface="Source Sans Pro"/>
                <a:ea typeface="+mn-ea"/>
                <a:cs typeface="+mn-cs"/>
              </a:rPr>
              <a:t>Client onboarding or activation services</a:t>
            </a:r>
            <a:endParaRPr kumimoji="0" lang="en-US" sz="1260" b="0" i="0" u="none" strike="noStrike" kern="1200" cap="none" spc="0" normalizeH="0" baseline="0" noProof="0">
              <a:ln>
                <a:noFill/>
              </a:ln>
              <a:solidFill>
                <a:srgbClr val="101115"/>
              </a:solidFill>
              <a:effectLst/>
              <a:uLnTx/>
              <a:uFillTx/>
              <a:latin typeface="Source Sans Pro"/>
              <a:ea typeface="Source Sans Pro"/>
              <a:cs typeface="+mn-cs"/>
            </a:endParaRPr>
          </a:p>
        </p:txBody>
      </p:sp>
      <p:sp>
        <p:nvSpPr>
          <p:cNvPr id="4" name="Slide Number Placeholder 3">
            <a:extLst>
              <a:ext uri="{FF2B5EF4-FFF2-40B4-BE49-F238E27FC236}">
                <a16:creationId xmlns:a16="http://schemas.microsoft.com/office/drawing/2014/main" id="{C94C73D4-DE45-484E-BFE5-E5FD698C6115}"/>
              </a:ext>
            </a:extLst>
          </p:cNvPr>
          <p:cNvSpPr>
            <a:spLocks noGrp="1"/>
          </p:cNvSpPr>
          <p:nvPr>
            <p:ph type="sldNum" sz="quarter" idx="11"/>
          </p:nvPr>
        </p:nvSpPr>
        <p:spPr/>
        <p:txBody>
          <a:bodyPr/>
          <a:lstStyle/>
          <a:p>
            <a:pPr marL="0" marR="0" lvl="0" indent="0" algn="r" defTabSz="855808" rtl="0" eaLnBrk="1" fontAlgn="auto" latinLnBrk="0" hangingPunct="1">
              <a:lnSpc>
                <a:spcPct val="100000"/>
              </a:lnSpc>
              <a:spcBef>
                <a:spcPts val="0"/>
              </a:spcBef>
              <a:spcAft>
                <a:spcPts val="0"/>
              </a:spcAft>
              <a:buClrTx/>
              <a:buSzTx/>
              <a:buFontTx/>
              <a:buNone/>
              <a:tabLst/>
              <a:defRPr/>
            </a:pPr>
            <a:fld id="{69E996CB-28C5-0A42-AD47-0649721A0D55}" type="slidenum">
              <a:rPr kumimoji="0" lang="uk-UA" sz="960" b="0" i="0" u="none" strike="noStrike" kern="1200" cap="none" spc="0" normalizeH="0" baseline="0" noProof="0" smtClean="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Lato" charset="0"/>
              </a:rPr>
              <a:pPr marL="0" marR="0" lvl="0" indent="0" algn="r" defTabSz="855808" rtl="0" eaLnBrk="1" fontAlgn="auto" latinLnBrk="0" hangingPunct="1">
                <a:lnSpc>
                  <a:spcPct val="100000"/>
                </a:lnSpc>
                <a:spcBef>
                  <a:spcPts val="0"/>
                </a:spcBef>
                <a:spcAft>
                  <a:spcPts val="0"/>
                </a:spcAft>
                <a:buClrTx/>
                <a:buSzTx/>
                <a:buFontTx/>
                <a:buNone/>
                <a:tabLst/>
                <a:defRPr/>
              </a:pPr>
              <a:t>8</a:t>
            </a:fld>
            <a:endParaRPr kumimoji="0" lang="uk-UA"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Lato" charset="0"/>
            </a:endParaRPr>
          </a:p>
        </p:txBody>
      </p:sp>
      <p:sp>
        <p:nvSpPr>
          <p:cNvPr id="12" name="Title 11"/>
          <p:cNvSpPr>
            <a:spLocks noGrp="1"/>
          </p:cNvSpPr>
          <p:nvPr>
            <p:ph type="title"/>
          </p:nvPr>
        </p:nvSpPr>
        <p:spPr>
          <a:xfrm>
            <a:off x="342948" y="-154621"/>
            <a:ext cx="11326063" cy="306851"/>
          </a:xfrm>
        </p:spPr>
        <p:txBody>
          <a:bodyPr/>
          <a:lstStyle/>
          <a:p>
            <a:pPr marL="342986" indent="-342986">
              <a:buFont typeface="Arial"/>
              <a:buChar char="•"/>
            </a:pPr>
            <a:endParaRPr lang="en-US"/>
          </a:p>
          <a:p>
            <a:r>
              <a:rPr lang="en-US">
                <a:gradFill>
                  <a:gsLst>
                    <a:gs pos="0">
                      <a:srgbClr val="33A3D3"/>
                    </a:gs>
                    <a:gs pos="99000">
                      <a:srgbClr val="2FD826"/>
                    </a:gs>
                  </a:gsLst>
                  <a:path path="circle">
                    <a:fillToRect l="100000" t="100000"/>
                  </a:path>
                </a:gradFill>
                <a:ea typeface="+mj-lt"/>
                <a:cs typeface="+mj-lt"/>
              </a:rPr>
              <a:t>Decades of Data, One Perfect Match: </a:t>
            </a:r>
            <a:r>
              <a:rPr lang="en-US">
                <a:solidFill>
                  <a:srgbClr val="002060"/>
                </a:solidFill>
                <a:ea typeface="+mj-lt"/>
                <a:cs typeface="+mj-lt"/>
              </a:rPr>
              <a:t>How We Choose the Right PRO</a:t>
            </a:r>
            <a:r>
              <a:rPr lang="en-US" b="0">
                <a:gradFill>
                  <a:gsLst>
                    <a:gs pos="0">
                      <a:srgbClr val="33A3D3"/>
                    </a:gs>
                    <a:gs pos="99000">
                      <a:srgbClr val="2FD826"/>
                    </a:gs>
                  </a:gsLst>
                  <a:path path="circle">
                    <a:fillToRect l="100000" t="100000"/>
                  </a:path>
                </a:gradFill>
                <a:ea typeface="+mj-lt"/>
                <a:cs typeface="+mj-lt"/>
              </a:rPr>
              <a:t> </a:t>
            </a:r>
            <a:endParaRPr lang="en-US"/>
          </a:p>
          <a:p>
            <a:endParaRPr lang="en-US">
              <a:gradFill>
                <a:gsLst>
                  <a:gs pos="0">
                    <a:srgbClr val="33A3D3"/>
                  </a:gs>
                  <a:gs pos="99000">
                    <a:srgbClr val="2FD826"/>
                  </a:gs>
                </a:gsLst>
                <a:path path="circle">
                  <a:fillToRect l="100000" t="100000"/>
                </a:path>
              </a:gradFill>
            </a:endParaRPr>
          </a:p>
        </p:txBody>
      </p:sp>
      <p:pic>
        <p:nvPicPr>
          <p:cNvPr id="8" name="Picture 7">
            <a:extLst>
              <a:ext uri="{FF2B5EF4-FFF2-40B4-BE49-F238E27FC236}">
                <a16:creationId xmlns:a16="http://schemas.microsoft.com/office/drawing/2014/main" id="{5561B2F3-0740-CD4C-8C64-717B2B76CC6B}"/>
              </a:ext>
            </a:extLst>
          </p:cNvPr>
          <p:cNvPicPr>
            <a:picLocks noChangeAspect="1"/>
          </p:cNvPicPr>
          <p:nvPr/>
        </p:nvPicPr>
        <p:blipFill>
          <a:blip r:embed="rId2"/>
          <a:stretch>
            <a:fillRect/>
          </a:stretch>
        </p:blipFill>
        <p:spPr>
          <a:xfrm>
            <a:off x="6993778" y="3077824"/>
            <a:ext cx="3666030" cy="3116489"/>
          </a:xfrm>
          <a:prstGeom prst="rect">
            <a:avLst/>
          </a:prstGeom>
        </p:spPr>
      </p:pic>
      <p:pic>
        <p:nvPicPr>
          <p:cNvPr id="9" name="Picture 8">
            <a:extLst>
              <a:ext uri="{FF2B5EF4-FFF2-40B4-BE49-F238E27FC236}">
                <a16:creationId xmlns:a16="http://schemas.microsoft.com/office/drawing/2014/main" id="{E3504270-FADD-3540-BF3D-14B37DDBC5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500" y="3144992"/>
            <a:ext cx="2317906" cy="2119771"/>
          </a:xfrm>
          <a:prstGeom prst="rect">
            <a:avLst/>
          </a:prstGeom>
        </p:spPr>
      </p:pic>
      <p:sp>
        <p:nvSpPr>
          <p:cNvPr id="3" name="Footer Placeholder 2">
            <a:extLst>
              <a:ext uri="{FF2B5EF4-FFF2-40B4-BE49-F238E27FC236}">
                <a16:creationId xmlns:a16="http://schemas.microsoft.com/office/drawing/2014/main" id="{F88097FB-F27F-83B3-D180-1FC09AF419BE}"/>
              </a:ext>
            </a:extLst>
          </p:cNvPr>
          <p:cNvSpPr>
            <a:spLocks noGrp="1"/>
          </p:cNvSpPr>
          <p:nvPr>
            <p:ph type="ftr" sz="quarter" idx="10"/>
          </p:nvPr>
        </p:nvSpPr>
        <p:spPr>
          <a:xfrm>
            <a:off x="3990641" y="6239014"/>
            <a:ext cx="4210720" cy="255030"/>
          </a:xfrm>
        </p:spPr>
        <p:txBody>
          <a:bodyPr/>
          <a:lstStyle/>
          <a:p>
            <a:pPr marL="0" marR="0" lvl="0" indent="0" algn="ctr" defTabSz="855808" rtl="0" eaLnBrk="1" fontAlgn="auto" latinLnBrk="0" hangingPunct="1">
              <a:lnSpc>
                <a:spcPct val="100000"/>
              </a:lnSpc>
              <a:spcBef>
                <a:spcPts val="0"/>
              </a:spcBef>
              <a:spcAft>
                <a:spcPts val="0"/>
              </a:spcAft>
              <a:buClrTx/>
              <a:buSzTx/>
              <a:buFontTx/>
              <a:buNone/>
              <a:tabLst/>
              <a:defRPr/>
            </a:pPr>
            <a:r>
              <a:rPr kumimoji="0" lang="en-US" sz="960" b="0" i="0" u="none" strike="noStrike" kern="1200" cap="none" spc="0" normalizeH="0" baseline="0" noProof="0">
                <a:ln>
                  <a:noFill/>
                </a:ln>
                <a:solidFill>
                  <a:srgbClr val="F7F7F7">
                    <a:lumMod val="10000"/>
                  </a:srgbClr>
                </a:solidFill>
                <a:effectLst/>
                <a:uLnTx/>
                <a:uFillTx/>
                <a:latin typeface="Source Sans Pro" panose="020B0503030403020204" pitchFamily="34" charset="0"/>
                <a:ea typeface="Source Sans Pro" panose="020B0503030403020204" pitchFamily="34" charset="0"/>
                <a:cs typeface="+mn-cs"/>
              </a:rPr>
              <a:t>© 2025 Working Solutions Proprietary &amp; Confidential</a:t>
            </a:r>
          </a:p>
        </p:txBody>
      </p:sp>
      <p:sp>
        <p:nvSpPr>
          <p:cNvPr id="5" name="Subtitle 2">
            <a:extLst>
              <a:ext uri="{FF2B5EF4-FFF2-40B4-BE49-F238E27FC236}">
                <a16:creationId xmlns:a16="http://schemas.microsoft.com/office/drawing/2014/main" id="{66501845-D953-626E-82E9-4433903E75D8}"/>
              </a:ext>
            </a:extLst>
          </p:cNvPr>
          <p:cNvSpPr txBox="1">
            <a:spLocks/>
          </p:cNvSpPr>
          <p:nvPr/>
        </p:nvSpPr>
        <p:spPr>
          <a:xfrm>
            <a:off x="409500" y="822529"/>
            <a:ext cx="11341709" cy="297263"/>
          </a:xfrm>
          <a:prstGeom prst="rect">
            <a:avLst/>
          </a:prstGeom>
        </p:spPr>
        <p:txBody>
          <a:bodyPr vert="horz" lIns="0" tIns="0" rIns="0" bIns="0" rtlCol="0" anchor="ctr" anchorCtr="0">
            <a:noAutofit/>
          </a:bodyPr>
          <a:lstStyle>
            <a:lvl1pPr marL="0" indent="0" algn="l" defTabSz="685800" rtl="0" eaLnBrk="1" latinLnBrk="0" hangingPunct="1">
              <a:lnSpc>
                <a:spcPct val="120000"/>
              </a:lnSpc>
              <a:spcBef>
                <a:spcPts val="750"/>
              </a:spcBef>
              <a:buFont typeface="Arial" panose="020B0604020202020204" pitchFamily="34" charset="0"/>
              <a:buNone/>
              <a:defRPr sz="1050" b="0" i="0" kern="1200">
                <a:solidFill>
                  <a:schemeClr val="bg1">
                    <a:lumMod val="10000"/>
                  </a:schemeClr>
                </a:solidFill>
                <a:latin typeface="+mn-lt"/>
                <a:ea typeface="Source Sans Pro" panose="020B0503030403020204" pitchFamily="34" charset="0"/>
                <a:cs typeface="Lato" charset="0"/>
              </a:defRPr>
            </a:lvl1pPr>
            <a:lvl2pPr marL="514350" indent="-171450" algn="l" defTabSz="685800" rtl="0" eaLnBrk="1" latinLnBrk="0" hangingPunct="1">
              <a:lnSpc>
                <a:spcPct val="120000"/>
              </a:lnSpc>
              <a:spcBef>
                <a:spcPts val="375"/>
              </a:spcBef>
              <a:buFont typeface="Arial" panose="020B0604020202020204" pitchFamily="34" charset="0"/>
              <a:buChar char="•"/>
              <a:defRPr sz="1050" b="0" i="0" kern="1200">
                <a:solidFill>
                  <a:schemeClr val="bg1">
                    <a:lumMod val="10000"/>
                  </a:schemeClr>
                </a:solidFill>
                <a:latin typeface="+mn-lt"/>
                <a:ea typeface="Source Sans Pro" panose="020B0503030403020204" pitchFamily="34" charset="0"/>
                <a:cs typeface="Lato" charset="0"/>
              </a:defRPr>
            </a:lvl2pPr>
            <a:lvl3pPr marL="857250" indent="-171450" algn="l" defTabSz="685800" rtl="0" eaLnBrk="1" latinLnBrk="0" hangingPunct="1">
              <a:lnSpc>
                <a:spcPct val="120000"/>
              </a:lnSpc>
              <a:spcBef>
                <a:spcPts val="375"/>
              </a:spcBef>
              <a:buFont typeface="Arial" panose="020B0604020202020204" pitchFamily="34" charset="0"/>
              <a:buChar char="•"/>
              <a:defRPr sz="1050" b="0" i="0" kern="1200">
                <a:solidFill>
                  <a:schemeClr val="bg1">
                    <a:lumMod val="10000"/>
                  </a:schemeClr>
                </a:solidFill>
                <a:latin typeface="+mn-lt"/>
                <a:ea typeface="Source Sans Pro" panose="020B0503030403020204" pitchFamily="34" charset="0"/>
                <a:cs typeface="Lato"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050" b="0" i="0" kern="1200">
                <a:solidFill>
                  <a:schemeClr val="bg1">
                    <a:lumMod val="10000"/>
                  </a:schemeClr>
                </a:solidFill>
                <a:latin typeface="+mn-lt"/>
                <a:ea typeface="Source Sans Pro" panose="020B0503030403020204" pitchFamily="34" charset="0"/>
                <a:cs typeface="Lato"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1050" b="0" i="0" kern="1200">
                <a:solidFill>
                  <a:schemeClr val="bg1">
                    <a:lumMod val="10000"/>
                  </a:schemeClr>
                </a:solidFill>
                <a:latin typeface="+mn-lt"/>
                <a:ea typeface="Source Sans Pro" panose="020B0503030403020204" pitchFamily="34" charset="0"/>
                <a:cs typeface="Lat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823166" rtl="0" eaLnBrk="1" fontAlgn="auto" latinLnBrk="0" hangingPunct="1">
              <a:lnSpc>
                <a:spcPct val="120000"/>
              </a:lnSpc>
              <a:spcBef>
                <a:spcPts val="900"/>
              </a:spcBef>
              <a:spcAft>
                <a:spcPts val="0"/>
              </a:spcAft>
              <a:buClrTx/>
              <a:buSzTx/>
              <a:buFont typeface="Arial" panose="020B0604020202020204" pitchFamily="34" charset="0"/>
              <a:buNone/>
              <a:tabLst/>
              <a:defRPr/>
            </a:pPr>
            <a:r>
              <a:rPr kumimoji="0" lang="en-US" sz="1440" b="1" i="0" u="none" strike="noStrike" kern="1200" cap="none" spc="0" normalizeH="0" baseline="0" noProof="0">
                <a:ln>
                  <a:noFill/>
                </a:ln>
                <a:solidFill>
                  <a:srgbClr val="002060"/>
                </a:solidFill>
                <a:effectLst/>
                <a:uLnTx/>
                <a:uFillTx/>
                <a:latin typeface="Source Sans Pro"/>
                <a:ea typeface="Source Sans Pro"/>
                <a:cs typeface="Lato"/>
              </a:rPr>
              <a:t>Proven assessments help match high-performing agents to your most complex, high-value programs.</a:t>
            </a:r>
            <a:endParaRPr kumimoji="0" lang="en-US" sz="1440" b="0" i="0" u="none" strike="noStrike" kern="1200" cap="none" spc="0" normalizeH="0" baseline="0" noProof="0">
              <a:ln>
                <a:noFill/>
              </a:ln>
              <a:solidFill>
                <a:srgbClr val="002060"/>
              </a:solidFill>
              <a:effectLst/>
              <a:uLnTx/>
              <a:uFillTx/>
              <a:latin typeface="Source Sans Pro"/>
              <a:ea typeface="Source Sans Pro"/>
              <a:cs typeface="Lato"/>
            </a:endParaRPr>
          </a:p>
        </p:txBody>
      </p:sp>
      <p:sp>
        <p:nvSpPr>
          <p:cNvPr id="11" name="TextBox 10">
            <a:extLst>
              <a:ext uri="{FF2B5EF4-FFF2-40B4-BE49-F238E27FC236}">
                <a16:creationId xmlns:a16="http://schemas.microsoft.com/office/drawing/2014/main" id="{2988797F-D07F-3158-0FF9-9CF869E70BC8}"/>
              </a:ext>
            </a:extLst>
          </p:cNvPr>
          <p:cNvSpPr txBox="1"/>
          <p:nvPr/>
        </p:nvSpPr>
        <p:spPr>
          <a:xfrm>
            <a:off x="2874396" y="1272009"/>
            <a:ext cx="6097175" cy="406295"/>
          </a:xfrm>
          <a:prstGeom prst="rect">
            <a:avLst/>
          </a:prstGeom>
          <a:noFill/>
        </p:spPr>
        <p:txBody>
          <a:bodyPr wrap="square" lIns="109758" tIns="54879" rIns="109758" bIns="54879" anchor="t">
            <a:spAutoFit/>
          </a:bodyPr>
          <a:lstStyle/>
          <a:p>
            <a:pPr marL="0" marR="0" lvl="0" indent="0" algn="l" defTabSz="855808" rtl="0" eaLnBrk="1" fontAlgn="auto" latinLnBrk="0" hangingPunct="1">
              <a:lnSpc>
                <a:spcPct val="100000"/>
              </a:lnSpc>
              <a:spcBef>
                <a:spcPts val="0"/>
              </a:spcBef>
              <a:spcAft>
                <a:spcPts val="0"/>
              </a:spcAft>
              <a:buClrTx/>
              <a:buSzTx/>
              <a:buFontTx/>
              <a:buNone/>
              <a:tabLst/>
              <a:defRPr/>
            </a:pPr>
            <a:r>
              <a:rPr kumimoji="0" lang="en-US" sz="1920" b="1" i="0" u="none" strike="noStrike" kern="1200" cap="none" spc="0" normalizeH="0" baseline="0" noProof="0">
                <a:ln>
                  <a:noFill/>
                </a:ln>
                <a:solidFill>
                  <a:srgbClr val="101115"/>
                </a:solidFill>
                <a:effectLst/>
                <a:uLnTx/>
                <a:uFillTx/>
                <a:latin typeface="Source Sans Pro"/>
                <a:ea typeface="+mn-ea"/>
                <a:cs typeface="+mn-cs"/>
              </a:rPr>
              <a:t>Featured Agent Profile – “The Analytical Negotiator”</a:t>
            </a:r>
          </a:p>
        </p:txBody>
      </p:sp>
      <p:pic>
        <p:nvPicPr>
          <p:cNvPr id="14" name="Picture 13">
            <a:extLst>
              <a:ext uri="{FF2B5EF4-FFF2-40B4-BE49-F238E27FC236}">
                <a16:creationId xmlns:a16="http://schemas.microsoft.com/office/drawing/2014/main" id="{C22958F0-75F4-6828-C9A7-47222D6A1DBE}"/>
              </a:ext>
            </a:extLst>
          </p:cNvPr>
          <p:cNvPicPr>
            <a:picLocks noChangeAspect="1"/>
          </p:cNvPicPr>
          <p:nvPr/>
        </p:nvPicPr>
        <p:blipFill>
          <a:blip r:embed="rId4"/>
          <a:stretch>
            <a:fillRect/>
          </a:stretch>
        </p:blipFill>
        <p:spPr>
          <a:xfrm>
            <a:off x="723866" y="1660408"/>
            <a:ext cx="1498044" cy="1127054"/>
          </a:xfrm>
          <a:prstGeom prst="rect">
            <a:avLst/>
          </a:prstGeom>
        </p:spPr>
      </p:pic>
    </p:spTree>
    <p:extLst>
      <p:ext uri="{BB962C8B-B14F-4D97-AF65-F5344CB8AC3E}">
        <p14:creationId xmlns:p14="http://schemas.microsoft.com/office/powerpoint/2010/main" val="352421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0AA990-931F-9F14-19F4-951E15B994D5}"/>
              </a:ext>
            </a:extLst>
          </p:cNvPr>
          <p:cNvSpPr>
            <a:spLocks noGrp="1"/>
          </p:cNvSpPr>
          <p:nvPr>
            <p:ph type="ftr" sz="quarter" idx="10"/>
          </p:nvPr>
        </p:nvSpPr>
        <p:spPr/>
        <p:txBody>
          <a:bodyPr/>
          <a:lstStyle/>
          <a:p>
            <a:r>
              <a:rPr lang="en-US"/>
              <a:t>© 2024 Working Solutions Proprietary &amp; Confidential</a:t>
            </a:r>
          </a:p>
        </p:txBody>
      </p:sp>
      <p:sp>
        <p:nvSpPr>
          <p:cNvPr id="3" name="Slide Number Placeholder 2">
            <a:extLst>
              <a:ext uri="{FF2B5EF4-FFF2-40B4-BE49-F238E27FC236}">
                <a16:creationId xmlns:a16="http://schemas.microsoft.com/office/drawing/2014/main" id="{9C31078D-59CE-70F3-06E3-61B52F1CCFFC}"/>
              </a:ext>
            </a:extLst>
          </p:cNvPr>
          <p:cNvSpPr>
            <a:spLocks noGrp="1"/>
          </p:cNvSpPr>
          <p:nvPr>
            <p:ph type="sldNum" sz="quarter" idx="11"/>
          </p:nvPr>
        </p:nvSpPr>
        <p:spPr/>
        <p:txBody>
          <a:bodyPr/>
          <a:lstStyle/>
          <a:p>
            <a:fld id="{69E996CB-28C5-0A42-AD47-0649721A0D55}" type="slidenum">
              <a:rPr lang="uk-UA" smtClean="0"/>
              <a:pPr/>
              <a:t>9</a:t>
            </a:fld>
            <a:endParaRPr lang="uk-UA"/>
          </a:p>
        </p:txBody>
      </p:sp>
      <p:sp>
        <p:nvSpPr>
          <p:cNvPr id="4" name="Title 3">
            <a:extLst>
              <a:ext uri="{FF2B5EF4-FFF2-40B4-BE49-F238E27FC236}">
                <a16:creationId xmlns:a16="http://schemas.microsoft.com/office/drawing/2014/main" id="{58939041-C5EC-CC77-8611-8B8B50A31133}"/>
              </a:ext>
            </a:extLst>
          </p:cNvPr>
          <p:cNvSpPr>
            <a:spLocks noGrp="1"/>
          </p:cNvSpPr>
          <p:nvPr>
            <p:ph type="title"/>
          </p:nvPr>
        </p:nvSpPr>
        <p:spPr/>
        <p:txBody>
          <a:bodyPr/>
          <a:lstStyle/>
          <a:p>
            <a:r>
              <a:rPr lang="en-US" dirty="0"/>
              <a:t>Setting a New Standard Above Tenured Teams</a:t>
            </a:r>
          </a:p>
        </p:txBody>
      </p:sp>
      <p:pic>
        <p:nvPicPr>
          <p:cNvPr id="6" name="Picture 5">
            <a:extLst>
              <a:ext uri="{FF2B5EF4-FFF2-40B4-BE49-F238E27FC236}">
                <a16:creationId xmlns:a16="http://schemas.microsoft.com/office/drawing/2014/main" id="{2C273EBE-58BE-70B0-D512-7282B26E9FEB}"/>
              </a:ext>
            </a:extLst>
          </p:cNvPr>
          <p:cNvPicPr>
            <a:picLocks noChangeAspect="1"/>
          </p:cNvPicPr>
          <p:nvPr/>
        </p:nvPicPr>
        <p:blipFill>
          <a:blip r:embed="rId3"/>
          <a:stretch>
            <a:fillRect/>
          </a:stretch>
        </p:blipFill>
        <p:spPr>
          <a:xfrm>
            <a:off x="709666" y="853630"/>
            <a:ext cx="10757023" cy="57205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7959486"/>
      </p:ext>
    </p:extLst>
  </p:cSld>
  <p:clrMapOvr>
    <a:masterClrMapping/>
  </p:clrMapOvr>
</p:sld>
</file>

<file path=ppt/theme/theme1.xml><?xml version="1.0" encoding="utf-8"?>
<a:theme xmlns:a="http://schemas.openxmlformats.org/drawingml/2006/main" name="WS_2023 Light">
  <a:themeElements>
    <a:clrScheme name="Working Solutions 2023 light">
      <a:dk1>
        <a:srgbClr val="454545"/>
      </a:dk1>
      <a:lt1>
        <a:srgbClr val="F7F7F7"/>
      </a:lt1>
      <a:dk2>
        <a:srgbClr val="222328"/>
      </a:dk2>
      <a:lt2>
        <a:srgbClr val="FEFFFF"/>
      </a:lt2>
      <a:accent1>
        <a:srgbClr val="A8ACB9"/>
      </a:accent1>
      <a:accent2>
        <a:srgbClr val="2FD826"/>
      </a:accent2>
      <a:accent3>
        <a:srgbClr val="33A3D3"/>
      </a:accent3>
      <a:accent4>
        <a:srgbClr val="62269D"/>
      </a:accent4>
      <a:accent5>
        <a:srgbClr val="FF2000"/>
      </a:accent5>
      <a:accent6>
        <a:srgbClr val="FEBC00"/>
      </a:accent6>
      <a:hlink>
        <a:srgbClr val="1979E1"/>
      </a:hlink>
      <a:folHlink>
        <a:srgbClr val="CC24D0"/>
      </a:folHlink>
    </a:clrScheme>
    <a:fontScheme name="WS_2022">
      <a:majorFont>
        <a:latin typeface="Source Sans Pro Black"/>
        <a:ea typeface=""/>
        <a:cs typeface=""/>
      </a:majorFont>
      <a:minorFont>
        <a:latin typeface="Source Sans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Light Working Solutions" id="{A1FEAF34-3BD9-8B45-8CE4-ADF627D5AB90}" vid="{55CEC9A2-7064-644E-9C81-8BABF7B355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S_2023 Light">
  <a:themeElements>
    <a:clrScheme name="Working Solutions 2023 light">
      <a:dk1>
        <a:srgbClr val="454545"/>
      </a:dk1>
      <a:lt1>
        <a:srgbClr val="F7F7F7"/>
      </a:lt1>
      <a:dk2>
        <a:srgbClr val="222328"/>
      </a:dk2>
      <a:lt2>
        <a:srgbClr val="FEFFFF"/>
      </a:lt2>
      <a:accent1>
        <a:srgbClr val="A8ACB9"/>
      </a:accent1>
      <a:accent2>
        <a:srgbClr val="2FD826"/>
      </a:accent2>
      <a:accent3>
        <a:srgbClr val="33A3D3"/>
      </a:accent3>
      <a:accent4>
        <a:srgbClr val="62269D"/>
      </a:accent4>
      <a:accent5>
        <a:srgbClr val="FF2000"/>
      </a:accent5>
      <a:accent6>
        <a:srgbClr val="FEBC00"/>
      </a:accent6>
      <a:hlink>
        <a:srgbClr val="1979E1"/>
      </a:hlink>
      <a:folHlink>
        <a:srgbClr val="CC24D0"/>
      </a:folHlink>
    </a:clrScheme>
    <a:fontScheme name="WS_2022">
      <a:majorFont>
        <a:latin typeface="Source Sans Pro Black"/>
        <a:ea typeface=""/>
        <a:cs typeface=""/>
      </a:majorFont>
      <a:minorFont>
        <a:latin typeface="Source Sans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Light Working Solutions" id="{A1FEAF34-3BD9-8B45-8CE4-ADF627D5AB90}" vid="{55CEC9A2-7064-644E-9C81-8BABF7B3553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534</TotalTime>
  <Words>2300</Words>
  <Application>Microsoft Office PowerPoint</Application>
  <PresentationFormat>Widescreen</PresentationFormat>
  <Paragraphs>443</Paragraphs>
  <Slides>17</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17</vt:i4>
      </vt:variant>
    </vt:vector>
  </HeadingPairs>
  <TitlesOfParts>
    <vt:vector size="32" baseType="lpstr">
      <vt:lpstr>Aptos</vt:lpstr>
      <vt:lpstr>Arial</vt:lpstr>
      <vt:lpstr>Calibri</vt:lpstr>
      <vt:lpstr>Open Sans</vt:lpstr>
      <vt:lpstr>Source Sans 3</vt:lpstr>
      <vt:lpstr>Source Sans 3 Light</vt:lpstr>
      <vt:lpstr>Source Sans Pro</vt:lpstr>
      <vt:lpstr>Source Sans Pro Black</vt:lpstr>
      <vt:lpstr>Source Sans Pro Light</vt:lpstr>
      <vt:lpstr>Source Sans Pro Semibold</vt:lpstr>
      <vt:lpstr>Source Sans Pro Semibold</vt:lpstr>
      <vt:lpstr>SourceSansPro-Black</vt:lpstr>
      <vt:lpstr>WS_2023 Light</vt:lpstr>
      <vt:lpstr>Office Theme</vt:lpstr>
      <vt:lpstr>1_WS_2023 Light</vt:lpstr>
      <vt:lpstr>PowerPoint Presentation</vt:lpstr>
      <vt:lpstr>Working Solutions | Award‑Winning, On‑Shore, On- Demand CX Expertise</vt:lpstr>
      <vt:lpstr>Critical Challenges WSOL can solve for Dovenmuehle</vt:lpstr>
      <vt:lpstr>PowerPoint Presentation</vt:lpstr>
      <vt:lpstr>Financial Services and Collections Experience</vt:lpstr>
      <vt:lpstr>Efficient Operating Model Flexes with Call Volume Demand </vt:lpstr>
      <vt:lpstr>Ongoing Attrition &amp; Onboarding: What is the long-term impact?</vt:lpstr>
      <vt:lpstr> Decades of Data, One Perfect Match: How We Choose the Right PRO  </vt:lpstr>
      <vt:lpstr>Setting a New Standard Above Tenured Teams</vt:lpstr>
      <vt:lpstr>Working Solutions Surpassing In‑House Performance</vt:lpstr>
      <vt:lpstr>PowerPoint Presentation</vt:lpstr>
      <vt:lpstr>Recent Case Studies</vt:lpstr>
      <vt:lpstr> Operational Excellence in Action: Your Program Success Team  </vt:lpstr>
      <vt:lpstr>Commitment to Security</vt:lpstr>
      <vt:lpstr>Project Implementation Page 1</vt:lpstr>
      <vt:lpstr>Project Implementation Page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Taylor</dc:creator>
  <cp:lastModifiedBy>Steve Orona</cp:lastModifiedBy>
  <cp:revision>1</cp:revision>
  <dcterms:created xsi:type="dcterms:W3CDTF">2025-06-26T18:37:49Z</dcterms:created>
  <dcterms:modified xsi:type="dcterms:W3CDTF">2026-03-02T17:06:47Z</dcterms:modified>
</cp:coreProperties>
</file>